
<file path=[Content_Types].xml><?xml version="1.0" encoding="utf-8"?>
<Types xmlns="http://schemas.openxmlformats.org/package/2006/content-types">
  <Default Extension="bin" ContentType="application/vnd.openxmlformats-officedocument.oleObject"/>
  <Default Extension="emf" ContentType="image/x-emf"/>
  <Default Extension="jpeg" ContentType="image/jpeg"/>
  <Default Extension="png" ContentType="image/png"/>
  <Default Extension="rels" ContentType="application/vnd.openxmlformats-package.relationships+xml"/>
  <Default Extension="wdp" ContentType="image/vnd.ms-photo"/>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Masters/slideMaster10.xml" ContentType="application/vnd.openxmlformats-officedocument.presentationml.slideMaster+xml"/>
  <Override PartName="/ppt/slideMasters/slideMaster11.xml" ContentType="application/vnd.openxmlformats-officedocument.presentationml.slideMaster+xml"/>
  <Override PartName="/ppt/slideMasters/slideMaster12.xml" ContentType="application/vnd.openxmlformats-officedocument.presentationml.slideMaster+xml"/>
  <Override PartName="/ppt/slideMasters/slideMaster13.xml" ContentType="application/vnd.openxmlformats-officedocument.presentationml.slideMaster+xml"/>
  <Override PartName="/ppt/slideMasters/slideMaster14.xml" ContentType="application/vnd.openxmlformats-officedocument.presentationml.slideMaster+xml"/>
  <Override PartName="/ppt/slideMasters/slideMaster15.xml" ContentType="application/vnd.openxmlformats-officedocument.presentationml.slideMaster+xml"/>
  <Override PartName="/ppt/slideMasters/slideMaster16.xml" ContentType="application/vnd.openxmlformats-officedocument.presentationml.slideMaster+xml"/>
  <Override PartName="/ppt/slideMasters/slideMaster17.xml" ContentType="application/vnd.openxmlformats-officedocument.presentationml.slideMaster+xml"/>
  <Override PartName="/ppt/slideMasters/slideMaster18.xml" ContentType="application/vnd.openxmlformats-officedocument.presentationml.slideMaster+xml"/>
  <Override PartName="/ppt/slideMasters/slideMaster19.xml" ContentType="application/vnd.openxmlformats-officedocument.presentationml.slideMaster+xml"/>
  <Override PartName="/ppt/slideMasters/slideMaster20.xml" ContentType="application/vnd.openxmlformats-officedocument.presentationml.slideMaster+xml"/>
  <Override PartName="/ppt/slideMasters/slideMaster21.xml" ContentType="application/vnd.openxmlformats-officedocument.presentationml.slideMaster+xml"/>
  <Override PartName="/ppt/slideMasters/slideMaster22.xml" ContentType="application/vnd.openxmlformats-officedocument.presentationml.slideMaster+xml"/>
  <Override PartName="/ppt/slideMasters/slideMaster23.xml" ContentType="application/vnd.openxmlformats-officedocument.presentationml.slideMaster+xml"/>
  <Override PartName="/ppt/slideMasters/slideMaster24.xml" ContentType="application/vnd.openxmlformats-officedocument.presentationml.slideMaster+xml"/>
  <Override PartName="/ppt/slideMasters/slideMaster25.xml" ContentType="application/vnd.openxmlformats-officedocument.presentationml.slideMaster+xml"/>
  <Override PartName="/ppt/slideMasters/slideMaster26.xml" ContentType="application/vnd.openxmlformats-officedocument.presentationml.slideMaster+xml"/>
  <Override PartName="/ppt/slideMasters/slideMaster27.xml" ContentType="application/vnd.openxmlformats-officedocument.presentationml.slideMaster+xml"/>
  <Override PartName="/ppt/slideMasters/slideMaster28.xml" ContentType="application/vnd.openxmlformats-officedocument.presentationml.slideMaster+xml"/>
  <Override PartName="/ppt/slideMasters/slideMaster29.xml" ContentType="application/vnd.openxmlformats-officedocument.presentationml.slideMaster+xml"/>
  <Override PartName="/ppt/slideMasters/slideMaster30.xml" ContentType="application/vnd.openxmlformats-officedocument.presentationml.slideMaster+xml"/>
  <Override PartName="/ppt/slideMasters/slideMaster31.xml" ContentType="application/vnd.openxmlformats-officedocument.presentationml.slideMaster+xml"/>
  <Override PartName="/ppt/slideMasters/slideMaster32.xml" ContentType="application/vnd.openxmlformats-officedocument.presentationml.slideMaster+xml"/>
  <Override PartName="/ppt/slideMasters/slideMaster33.xml" ContentType="application/vnd.openxmlformats-officedocument.presentationml.slideMaster+xml"/>
  <Override PartName="/ppt/slideMasters/slideMaster34.xml" ContentType="application/vnd.openxmlformats-officedocument.presentationml.slideMaster+xml"/>
  <Override PartName="/ppt/slideMasters/slideMaster35.xml" ContentType="application/vnd.openxmlformats-officedocument.presentationml.slideMaster+xml"/>
  <Override PartName="/ppt/slideMasters/slideMaster36.xml" ContentType="application/vnd.openxmlformats-officedocument.presentationml.slideMaster+xml"/>
  <Override PartName="/ppt/slideMasters/slideMaster37.xml" ContentType="application/vnd.openxmlformats-officedocument.presentationml.slideMaster+xml"/>
  <Override PartName="/ppt/slideMasters/slideMaster38.xml" ContentType="application/vnd.openxmlformats-officedocument.presentationml.slideMaster+xml"/>
  <Override PartName="/ppt/slideMasters/slideMaster39.xml" ContentType="application/vnd.openxmlformats-officedocument.presentationml.slideMaster+xml"/>
  <Override PartName="/ppt/slideMasters/slideMaster40.xml" ContentType="application/vnd.openxmlformats-officedocument.presentationml.slideMaster+xml"/>
  <Override PartName="/ppt/slideMasters/slideMaster41.xml" ContentType="application/vnd.openxmlformats-officedocument.presentationml.slideMaster+xml"/>
  <Override PartName="/ppt/slideMasters/slideMaster42.xml" ContentType="application/vnd.openxmlformats-officedocument.presentationml.slideMaster+xml"/>
  <Override PartName="/ppt/slideMasters/slideMaster43.xml" ContentType="application/vnd.openxmlformats-officedocument.presentationml.slideMaster+xml"/>
  <Override PartName="/ppt/slideMasters/slideMaster44.xml" ContentType="application/vnd.openxmlformats-officedocument.presentationml.slideMaster+xml"/>
  <Override PartName="/ppt/slideMasters/slideMaster45.xml" ContentType="application/vnd.openxmlformats-officedocument.presentationml.slideMaster+xml"/>
  <Override PartName="/ppt/slideMasters/slideMaster46.xml" ContentType="application/vnd.openxmlformats-officedocument.presentationml.slideMaster+xml"/>
  <Override PartName="/ppt/slideMasters/slideMaster47.xml" ContentType="application/vnd.openxmlformats-officedocument.presentationml.slideMaster+xml"/>
  <Override PartName="/ppt/slideMasters/slideMaster48.xml" ContentType="application/vnd.openxmlformats-officedocument.presentationml.slideMaster+xml"/>
  <Override PartName="/ppt/slideMasters/slideMaster49.xml" ContentType="application/vnd.openxmlformats-officedocument.presentationml.slideMaster+xml"/>
  <Override PartName="/ppt/slideMasters/slideMaster50.xml" ContentType="application/vnd.openxmlformats-officedocument.presentationml.slideMaster+xml"/>
  <Override PartName="/ppt/slideMasters/slideMaster51.xml" ContentType="application/vnd.openxmlformats-officedocument.presentationml.slideMaster+xml"/>
  <Override PartName="/ppt/slideMasters/slideMaster52.xml" ContentType="application/vnd.openxmlformats-officedocument.presentationml.slideMaster+xml"/>
  <Override PartName="/ppt/slideMasters/slideMaster53.xml" ContentType="application/vnd.openxmlformats-officedocument.presentationml.slideMaster+xml"/>
  <Override PartName="/ppt/slideMasters/slideMaster54.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slides/slide173.xml" ContentType="application/vnd.openxmlformats-officedocument.presentationml.slide+xml"/>
  <Override PartName="/ppt/slides/slide174.xml" ContentType="application/vnd.openxmlformats-officedocument.presentationml.slide+xml"/>
  <Override PartName="/ppt/slides/slide175.xml" ContentType="application/vnd.openxmlformats-officedocument.presentationml.slide+xml"/>
  <Override PartName="/ppt/slides/slide176.xml" ContentType="application/vnd.openxmlformats-officedocument.presentationml.slide+xml"/>
  <Override PartName="/ppt/slides/slide177.xml" ContentType="application/vnd.openxmlformats-officedocument.presentationml.slide+xml"/>
  <Override PartName="/ppt/slides/slide178.xml" ContentType="application/vnd.openxmlformats-officedocument.presentationml.slide+xml"/>
  <Override PartName="/ppt/slides/slide179.xml" ContentType="application/vnd.openxmlformats-officedocument.presentationml.slide+xml"/>
  <Override PartName="/ppt/slides/slide180.xml" ContentType="application/vnd.openxmlformats-officedocument.presentationml.slide+xml"/>
  <Override PartName="/ppt/slides/slide181.xml" ContentType="application/vnd.openxmlformats-officedocument.presentationml.slide+xml"/>
  <Override PartName="/ppt/slides/slide182.xml" ContentType="application/vnd.openxmlformats-officedocument.presentationml.slide+xml"/>
  <Override PartName="/ppt/slides/slide183.xml" ContentType="application/vnd.openxmlformats-officedocument.presentationml.slide+xml"/>
  <Override PartName="/ppt/slides/slide184.xml" ContentType="application/vnd.openxmlformats-officedocument.presentationml.slide+xml"/>
  <Override PartName="/ppt/slides/slide185.xml" ContentType="application/vnd.openxmlformats-officedocument.presentationml.slide+xml"/>
  <Override PartName="/ppt/slides/slide186.xml" ContentType="application/vnd.openxmlformats-officedocument.presentationml.slide+xml"/>
  <Override PartName="/ppt/slides/slide187.xml" ContentType="application/vnd.openxmlformats-officedocument.presentationml.slide+xml"/>
  <Override PartName="/ppt/slides/slide188.xml" ContentType="application/vnd.openxmlformats-officedocument.presentationml.slide+xml"/>
  <Override PartName="/ppt/slides/slide189.xml" ContentType="application/vnd.openxmlformats-officedocument.presentationml.slide+xml"/>
  <Override PartName="/ppt/slides/slide190.xml" ContentType="application/vnd.openxmlformats-officedocument.presentationml.slide+xml"/>
  <Override PartName="/ppt/slides/slide191.xml" ContentType="application/vnd.openxmlformats-officedocument.presentationml.slide+xml"/>
  <Override PartName="/ppt/slides/slide192.xml" ContentType="application/vnd.openxmlformats-officedocument.presentationml.slide+xml"/>
  <Override PartName="/ppt/slides/slide193.xml" ContentType="application/vnd.openxmlformats-officedocument.presentationml.slide+xml"/>
  <Override PartName="/ppt/slides/slide194.xml" ContentType="application/vnd.openxmlformats-officedocument.presentationml.slide+xml"/>
  <Override PartName="/ppt/slides/slide195.xml" ContentType="application/vnd.openxmlformats-officedocument.presentationml.slide+xml"/>
  <Override PartName="/ppt/slides/slide196.xml" ContentType="application/vnd.openxmlformats-officedocument.presentationml.slide+xml"/>
  <Override PartName="/ppt/slides/slide197.xml" ContentType="application/vnd.openxmlformats-officedocument.presentationml.slide+xml"/>
  <Override PartName="/ppt/slides/slide198.xml" ContentType="application/vnd.openxmlformats-officedocument.presentationml.slide+xml"/>
  <Override PartName="/ppt/slides/slide199.xml" ContentType="application/vnd.openxmlformats-officedocument.presentationml.slide+xml"/>
  <Override PartName="/ppt/slides/slide200.xml" ContentType="application/vnd.openxmlformats-officedocument.presentationml.slide+xml"/>
  <Override PartName="/ppt/slides/slide201.xml" ContentType="application/vnd.openxmlformats-officedocument.presentationml.slide+xml"/>
  <Override PartName="/ppt/slides/slide202.xml" ContentType="application/vnd.openxmlformats-officedocument.presentationml.slide+xml"/>
  <Override PartName="/ppt/slides/slide203.xml" ContentType="application/vnd.openxmlformats-officedocument.presentationml.slide+xml"/>
  <Override PartName="/ppt/slides/slide204.xml" ContentType="application/vnd.openxmlformats-officedocument.presentationml.slide+xml"/>
  <Override PartName="/ppt/slides/slide205.xml" ContentType="application/vnd.openxmlformats-officedocument.presentationml.slide+xml"/>
  <Override PartName="/ppt/slides/slide206.xml" ContentType="application/vnd.openxmlformats-officedocument.presentationml.slide+xml"/>
  <Override PartName="/ppt/slides/slide207.xml" ContentType="application/vnd.openxmlformats-officedocument.presentationml.slide+xml"/>
  <Override PartName="/ppt/slides/slide208.xml" ContentType="application/vnd.openxmlformats-officedocument.presentationml.slide+xml"/>
  <Override PartName="/ppt/slides/slide209.xml" ContentType="application/vnd.openxmlformats-officedocument.presentationml.slide+xml"/>
  <Override PartName="/ppt/slides/slide210.xml" ContentType="application/vnd.openxmlformats-officedocument.presentationml.slide+xml"/>
  <Override PartName="/ppt/slides/slide211.xml" ContentType="application/vnd.openxmlformats-officedocument.presentationml.slide+xml"/>
  <Override PartName="/ppt/slides/slide212.xml" ContentType="application/vnd.openxmlformats-officedocument.presentationml.slide+xml"/>
  <Override PartName="/ppt/slides/slide213.xml" ContentType="application/vnd.openxmlformats-officedocument.presentationml.slide+xml"/>
  <Override PartName="/ppt/slides/slide214.xml" ContentType="application/vnd.openxmlformats-officedocument.presentationml.slide+xml"/>
  <Override PartName="/ppt/slides/slide215.xml" ContentType="application/vnd.openxmlformats-officedocument.presentationml.slide+xml"/>
  <Override PartName="/ppt/slides/slide216.xml" ContentType="application/vnd.openxmlformats-officedocument.presentationml.slide+xml"/>
  <Override PartName="/ppt/slides/slide217.xml" ContentType="application/vnd.openxmlformats-officedocument.presentationml.slide+xml"/>
  <Override PartName="/ppt/slides/slide218.xml" ContentType="application/vnd.openxmlformats-officedocument.presentationml.slide+xml"/>
  <Override PartName="/ppt/slides/slide219.xml" ContentType="application/vnd.openxmlformats-officedocument.presentationml.slide+xml"/>
  <Override PartName="/ppt/slides/slide220.xml" ContentType="application/vnd.openxmlformats-officedocument.presentationml.slide+xml"/>
  <Override PartName="/ppt/slides/slide221.xml" ContentType="application/vnd.openxmlformats-officedocument.presentationml.slide+xml"/>
  <Override PartName="/ppt/slides/slide222.xml" ContentType="application/vnd.openxmlformats-officedocument.presentationml.slide+xml"/>
  <Override PartName="/ppt/slides/slide223.xml" ContentType="application/vnd.openxmlformats-officedocument.presentationml.slide+xml"/>
  <Override PartName="/ppt/slides/slide224.xml" ContentType="application/vnd.openxmlformats-officedocument.presentationml.slide+xml"/>
  <Override PartName="/ppt/slides/slide225.xml" ContentType="application/vnd.openxmlformats-officedocument.presentationml.slide+xml"/>
  <Override PartName="/ppt/slides/slide226.xml" ContentType="application/vnd.openxmlformats-officedocument.presentationml.slide+xml"/>
  <Override PartName="/ppt/slides/slide227.xml" ContentType="application/vnd.openxmlformats-officedocument.presentationml.slide+xml"/>
  <Override PartName="/ppt/slides/slide228.xml" ContentType="application/vnd.openxmlformats-officedocument.presentationml.slide+xml"/>
  <Override PartName="/ppt/slides/slide229.xml" ContentType="application/vnd.openxmlformats-officedocument.presentationml.slide+xml"/>
  <Override PartName="/ppt/slides/slide230.xml" ContentType="application/vnd.openxmlformats-officedocument.presentationml.slide+xml"/>
  <Override PartName="/ppt/slides/slide231.xml" ContentType="application/vnd.openxmlformats-officedocument.presentationml.slide+xml"/>
  <Override PartName="/ppt/slides/slide232.xml" ContentType="application/vnd.openxmlformats-officedocument.presentationml.slide+xml"/>
  <Override PartName="/ppt/slides/slide233.xml" ContentType="application/vnd.openxmlformats-officedocument.presentationml.slide+xml"/>
  <Override PartName="/ppt/slides/slide234.xml" ContentType="application/vnd.openxmlformats-officedocument.presentationml.slide+xml"/>
  <Override PartName="/ppt/slides/slide235.xml" ContentType="application/vnd.openxmlformats-officedocument.presentationml.slide+xml"/>
  <Override PartName="/ppt/slides/slide236.xml" ContentType="application/vnd.openxmlformats-officedocument.presentationml.slide+xml"/>
  <Override PartName="/ppt/slides/slide237.xml" ContentType="application/vnd.openxmlformats-officedocument.presentationml.slide+xml"/>
  <Override PartName="/ppt/slides/slide238.xml" ContentType="application/vnd.openxmlformats-officedocument.presentationml.slide+xml"/>
  <Override PartName="/ppt/slides/slide239.xml" ContentType="application/vnd.openxmlformats-officedocument.presentationml.slide+xml"/>
  <Override PartName="/ppt/slides/slide240.xml" ContentType="application/vnd.openxmlformats-officedocument.presentationml.slide+xml"/>
  <Override PartName="/ppt/slides/slide241.xml" ContentType="application/vnd.openxmlformats-officedocument.presentationml.slide+xml"/>
  <Override PartName="/ppt/slides/slide242.xml" ContentType="application/vnd.openxmlformats-officedocument.presentationml.slide+xml"/>
  <Override PartName="/ppt/slides/slide243.xml" ContentType="application/vnd.openxmlformats-officedocument.presentationml.slide+xml"/>
  <Override PartName="/ppt/slides/slide244.xml" ContentType="application/vnd.openxmlformats-officedocument.presentationml.slide+xml"/>
  <Override PartName="/ppt/slides/slide245.xml" ContentType="application/vnd.openxmlformats-officedocument.presentationml.slide+xml"/>
  <Override PartName="/ppt/slides/slide246.xml" ContentType="application/vnd.openxmlformats-officedocument.presentationml.slide+xml"/>
  <Override PartName="/ppt/slides/slide247.xml" ContentType="application/vnd.openxmlformats-officedocument.presentationml.slide+xml"/>
  <Override PartName="/ppt/slides/slide248.xml" ContentType="application/vnd.openxmlformats-officedocument.presentationml.slide+xml"/>
  <Override PartName="/ppt/slides/slide249.xml" ContentType="application/vnd.openxmlformats-officedocument.presentationml.slide+xml"/>
  <Override PartName="/ppt/slides/slide250.xml" ContentType="application/vnd.openxmlformats-officedocument.presentationml.slide+xml"/>
  <Override PartName="/ppt/slides/slide251.xml" ContentType="application/vnd.openxmlformats-officedocument.presentationml.slide+xml"/>
  <Override PartName="/ppt/slides/slide252.xml" ContentType="application/vnd.openxmlformats-officedocument.presentationml.slide+xml"/>
  <Override PartName="/ppt/slides/slide253.xml" ContentType="application/vnd.openxmlformats-officedocument.presentationml.slide+xml"/>
  <Override PartName="/ppt/slides/slide254.xml" ContentType="application/vnd.openxmlformats-officedocument.presentationml.slide+xml"/>
  <Override PartName="/ppt/slides/slide255.xml" ContentType="application/vnd.openxmlformats-officedocument.presentationml.slide+xml"/>
  <Override PartName="/ppt/slides/slide256.xml" ContentType="application/vnd.openxmlformats-officedocument.presentationml.slide+xml"/>
  <Override PartName="/ppt/slides/slide257.xml" ContentType="application/vnd.openxmlformats-officedocument.presentationml.slide+xml"/>
  <Override PartName="/ppt/slides/slide258.xml" ContentType="application/vnd.openxmlformats-officedocument.presentationml.slide+xml"/>
  <Override PartName="/ppt/slides/slide259.xml" ContentType="application/vnd.openxmlformats-officedocument.presentationml.slide+xml"/>
  <Override PartName="/ppt/slides/slide260.xml" ContentType="application/vnd.openxmlformats-officedocument.presentationml.slide+xml"/>
  <Override PartName="/ppt/slides/slide261.xml" ContentType="application/vnd.openxmlformats-officedocument.presentationml.slide+xml"/>
  <Override PartName="/ppt/slides/slide262.xml" ContentType="application/vnd.openxmlformats-officedocument.presentationml.slide+xml"/>
  <Override PartName="/ppt/slides/slide263.xml" ContentType="application/vnd.openxmlformats-officedocument.presentationml.slide+xml"/>
  <Override PartName="/ppt/slides/slide264.xml" ContentType="application/vnd.openxmlformats-officedocument.presentationml.slide+xml"/>
  <Override PartName="/ppt/slides/slide265.xml" ContentType="application/vnd.openxmlformats-officedocument.presentationml.slide+xml"/>
  <Override PartName="/ppt/slides/slide266.xml" ContentType="application/vnd.openxmlformats-officedocument.presentationml.slide+xml"/>
  <Override PartName="/ppt/slides/slide267.xml" ContentType="application/vnd.openxmlformats-officedocument.presentationml.slide+xml"/>
  <Override PartName="/ppt/slides/slide268.xml" ContentType="application/vnd.openxmlformats-officedocument.presentationml.slide+xml"/>
  <Override PartName="/ppt/slides/slide269.xml" ContentType="application/vnd.openxmlformats-officedocument.presentationml.slide+xml"/>
  <Override PartName="/ppt/slides/slide270.xml" ContentType="application/vnd.openxmlformats-officedocument.presentationml.slide+xml"/>
  <Override PartName="/ppt/slides/slide271.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theme/theme2.xml" ContentType="application/vnd.openxmlformats-officedocument.theme+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theme/theme3.xml" ContentType="application/vnd.openxmlformats-officedocument.theme+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theme/theme4.xml" ContentType="application/vnd.openxmlformats-officedocument.theme+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theme/theme5.xml" ContentType="application/vnd.openxmlformats-officedocument.theme+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theme/theme6.xml" ContentType="application/vnd.openxmlformats-officedocument.theme+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theme/theme7.xml" ContentType="application/vnd.openxmlformats-officedocument.theme+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theme/theme8.xml" ContentType="application/vnd.openxmlformats-officedocument.theme+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theme/theme9.xml" ContentType="application/vnd.openxmlformats-officedocument.theme+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theme/theme10.xml" ContentType="application/vnd.openxmlformats-officedocument.theme+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theme/theme11.xml" ContentType="application/vnd.openxmlformats-officedocument.theme+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theme/theme12.xml" ContentType="application/vnd.openxmlformats-officedocument.theme+xml"/>
  <Override PartName="/ppt/slideLayouts/slideLayout132.xml" ContentType="application/vnd.openxmlformats-officedocument.presentationml.slideLayout+xml"/>
  <Override PartName="/ppt/theme/theme13.xml" ContentType="application/vnd.openxmlformats-officedocument.theme+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theme/theme14.xml" ContentType="application/vnd.openxmlformats-officedocument.theme+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theme/theme15.xml" ContentType="application/vnd.openxmlformats-officedocument.theme+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slideLayouts/slideLayout159.xml" ContentType="application/vnd.openxmlformats-officedocument.presentationml.slideLayout+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slideLayouts/slideLayout162.xml" ContentType="application/vnd.openxmlformats-officedocument.presentationml.slideLayout+xml"/>
  <Override PartName="/ppt/slideLayouts/slideLayout163.xml" ContentType="application/vnd.openxmlformats-officedocument.presentationml.slideLayout+xml"/>
  <Override PartName="/ppt/slideLayouts/slideLayout164.xml" ContentType="application/vnd.openxmlformats-officedocument.presentationml.slideLayout+xml"/>
  <Override PartName="/ppt/theme/theme16.xml" ContentType="application/vnd.openxmlformats-officedocument.theme+xml"/>
  <Override PartName="/ppt/slideLayouts/slideLayout165.xml" ContentType="application/vnd.openxmlformats-officedocument.presentationml.slideLayout+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slideLayouts/slideLayout168.xml" ContentType="application/vnd.openxmlformats-officedocument.presentationml.slideLayout+xml"/>
  <Override PartName="/ppt/slideLayouts/slideLayout169.xml" ContentType="application/vnd.openxmlformats-officedocument.presentationml.slideLayout+xml"/>
  <Override PartName="/ppt/slideLayouts/slideLayout170.xml" ContentType="application/vnd.openxmlformats-officedocument.presentationml.slideLayout+xml"/>
  <Override PartName="/ppt/slideLayouts/slideLayout171.xml" ContentType="application/vnd.openxmlformats-officedocument.presentationml.slideLayout+xml"/>
  <Override PartName="/ppt/slideLayouts/slideLayout172.xml" ContentType="application/vnd.openxmlformats-officedocument.presentationml.slideLayout+xml"/>
  <Override PartName="/ppt/slideLayouts/slideLayout173.xml" ContentType="application/vnd.openxmlformats-officedocument.presentationml.slideLayout+xml"/>
  <Override PartName="/ppt/slideLayouts/slideLayout174.xml" ContentType="application/vnd.openxmlformats-officedocument.presentationml.slideLayout+xml"/>
  <Override PartName="/ppt/slideLayouts/slideLayout175.xml" ContentType="application/vnd.openxmlformats-officedocument.presentationml.slideLayout+xml"/>
  <Override PartName="/ppt/theme/theme17.xml" ContentType="application/vnd.openxmlformats-officedocument.theme+xml"/>
  <Override PartName="/ppt/slideLayouts/slideLayout176.xml" ContentType="application/vnd.openxmlformats-officedocument.presentationml.slideLayout+xml"/>
  <Override PartName="/ppt/slideLayouts/slideLayout177.xml" ContentType="application/vnd.openxmlformats-officedocument.presentationml.slideLayout+xml"/>
  <Override PartName="/ppt/slideLayouts/slideLayout178.xml" ContentType="application/vnd.openxmlformats-officedocument.presentationml.slideLayout+xml"/>
  <Override PartName="/ppt/slideLayouts/slideLayout179.xml" ContentType="application/vnd.openxmlformats-officedocument.presentationml.slideLayout+xml"/>
  <Override PartName="/ppt/slideLayouts/slideLayout180.xml" ContentType="application/vnd.openxmlformats-officedocument.presentationml.slideLayout+xml"/>
  <Override PartName="/ppt/slideLayouts/slideLayout181.xml" ContentType="application/vnd.openxmlformats-officedocument.presentationml.slideLayout+xml"/>
  <Override PartName="/ppt/slideLayouts/slideLayout182.xml" ContentType="application/vnd.openxmlformats-officedocument.presentationml.slideLayout+xml"/>
  <Override PartName="/ppt/slideLayouts/slideLayout183.xml" ContentType="application/vnd.openxmlformats-officedocument.presentationml.slideLayout+xml"/>
  <Override PartName="/ppt/slideLayouts/slideLayout184.xml" ContentType="application/vnd.openxmlformats-officedocument.presentationml.slideLayout+xml"/>
  <Override PartName="/ppt/slideLayouts/slideLayout185.xml" ContentType="application/vnd.openxmlformats-officedocument.presentationml.slideLayout+xml"/>
  <Override PartName="/ppt/slideLayouts/slideLayout186.xml" ContentType="application/vnd.openxmlformats-officedocument.presentationml.slideLayout+xml"/>
  <Override PartName="/ppt/slideLayouts/slideLayout187.xml" ContentType="application/vnd.openxmlformats-officedocument.presentationml.slideLayout+xml"/>
  <Override PartName="/ppt/theme/theme18.xml" ContentType="application/vnd.openxmlformats-officedocument.theme+xml"/>
  <Override PartName="/ppt/slideLayouts/slideLayout188.xml" ContentType="application/vnd.openxmlformats-officedocument.presentationml.slideLayout+xml"/>
  <Override PartName="/ppt/slideLayouts/slideLayout189.xml" ContentType="application/vnd.openxmlformats-officedocument.presentationml.slideLayout+xml"/>
  <Override PartName="/ppt/slideLayouts/slideLayout190.xml" ContentType="application/vnd.openxmlformats-officedocument.presentationml.slideLayout+xml"/>
  <Override PartName="/ppt/slideLayouts/slideLayout191.xml" ContentType="application/vnd.openxmlformats-officedocument.presentationml.slideLayout+xml"/>
  <Override PartName="/ppt/slideLayouts/slideLayout192.xml" ContentType="application/vnd.openxmlformats-officedocument.presentationml.slideLayout+xml"/>
  <Override PartName="/ppt/slideLayouts/slideLayout193.xml" ContentType="application/vnd.openxmlformats-officedocument.presentationml.slideLayout+xml"/>
  <Override PartName="/ppt/slideLayouts/slideLayout194.xml" ContentType="application/vnd.openxmlformats-officedocument.presentationml.slideLayout+xml"/>
  <Override PartName="/ppt/slideLayouts/slideLayout195.xml" ContentType="application/vnd.openxmlformats-officedocument.presentationml.slideLayout+xml"/>
  <Override PartName="/ppt/slideLayouts/slideLayout196.xml" ContentType="application/vnd.openxmlformats-officedocument.presentationml.slideLayout+xml"/>
  <Override PartName="/ppt/slideLayouts/slideLayout197.xml" ContentType="application/vnd.openxmlformats-officedocument.presentationml.slideLayout+xml"/>
  <Override PartName="/ppt/slideLayouts/slideLayout198.xml" ContentType="application/vnd.openxmlformats-officedocument.presentationml.slideLayout+xml"/>
  <Override PartName="/ppt/slideLayouts/slideLayout199.xml" ContentType="application/vnd.openxmlformats-officedocument.presentationml.slideLayout+xml"/>
  <Override PartName="/ppt/slideLayouts/slideLayout200.xml" ContentType="application/vnd.openxmlformats-officedocument.presentationml.slideLayout+xml"/>
  <Override PartName="/ppt/theme/theme19.xml" ContentType="application/vnd.openxmlformats-officedocument.theme+xml"/>
  <Override PartName="/ppt/slideLayouts/slideLayout201.xml" ContentType="application/vnd.openxmlformats-officedocument.presentationml.slideLayout+xml"/>
  <Override PartName="/ppt/slideLayouts/slideLayout202.xml" ContentType="application/vnd.openxmlformats-officedocument.presentationml.slideLayout+xml"/>
  <Override PartName="/ppt/slideLayouts/slideLayout203.xml" ContentType="application/vnd.openxmlformats-officedocument.presentationml.slideLayout+xml"/>
  <Override PartName="/ppt/slideLayouts/slideLayout204.xml" ContentType="application/vnd.openxmlformats-officedocument.presentationml.slideLayout+xml"/>
  <Override PartName="/ppt/slideLayouts/slideLayout205.xml" ContentType="application/vnd.openxmlformats-officedocument.presentationml.slideLayout+xml"/>
  <Override PartName="/ppt/slideLayouts/slideLayout206.xml" ContentType="application/vnd.openxmlformats-officedocument.presentationml.slideLayout+xml"/>
  <Override PartName="/ppt/slideLayouts/slideLayout207.xml" ContentType="application/vnd.openxmlformats-officedocument.presentationml.slideLayout+xml"/>
  <Override PartName="/ppt/slideLayouts/slideLayout208.xml" ContentType="application/vnd.openxmlformats-officedocument.presentationml.slideLayout+xml"/>
  <Override PartName="/ppt/slideLayouts/slideLayout209.xml" ContentType="application/vnd.openxmlformats-officedocument.presentationml.slideLayout+xml"/>
  <Override PartName="/ppt/slideLayouts/slideLayout210.xml" ContentType="application/vnd.openxmlformats-officedocument.presentationml.slideLayout+xml"/>
  <Override PartName="/ppt/slideLayouts/slideLayout211.xml" ContentType="application/vnd.openxmlformats-officedocument.presentationml.slideLayout+xml"/>
  <Override PartName="/ppt/slideLayouts/slideLayout212.xml" ContentType="application/vnd.openxmlformats-officedocument.presentationml.slideLayout+xml"/>
  <Override PartName="/ppt/slideLayouts/slideLayout213.xml" ContentType="application/vnd.openxmlformats-officedocument.presentationml.slideLayout+xml"/>
  <Override PartName="/ppt/theme/theme20.xml" ContentType="application/vnd.openxmlformats-officedocument.theme+xml"/>
  <Override PartName="/ppt/slideLayouts/slideLayout214.xml" ContentType="application/vnd.openxmlformats-officedocument.presentationml.slideLayout+xml"/>
  <Override PartName="/ppt/theme/theme21.xml" ContentType="application/vnd.openxmlformats-officedocument.theme+xml"/>
  <Override PartName="/ppt/slideLayouts/slideLayout215.xml" ContentType="application/vnd.openxmlformats-officedocument.presentationml.slideLayout+xml"/>
  <Override PartName="/ppt/slideLayouts/slideLayout216.xml" ContentType="application/vnd.openxmlformats-officedocument.presentationml.slideLayout+xml"/>
  <Override PartName="/ppt/slideLayouts/slideLayout217.xml" ContentType="application/vnd.openxmlformats-officedocument.presentationml.slideLayout+xml"/>
  <Override PartName="/ppt/slideLayouts/slideLayout218.xml" ContentType="application/vnd.openxmlformats-officedocument.presentationml.slideLayout+xml"/>
  <Override PartName="/ppt/slideLayouts/slideLayout219.xml" ContentType="application/vnd.openxmlformats-officedocument.presentationml.slideLayout+xml"/>
  <Override PartName="/ppt/slideLayouts/slideLayout220.xml" ContentType="application/vnd.openxmlformats-officedocument.presentationml.slideLayout+xml"/>
  <Override PartName="/ppt/slideLayouts/slideLayout221.xml" ContentType="application/vnd.openxmlformats-officedocument.presentationml.slideLayout+xml"/>
  <Override PartName="/ppt/slideLayouts/slideLayout222.xml" ContentType="application/vnd.openxmlformats-officedocument.presentationml.slideLayout+xml"/>
  <Override PartName="/ppt/slideLayouts/slideLayout223.xml" ContentType="application/vnd.openxmlformats-officedocument.presentationml.slideLayout+xml"/>
  <Override PartName="/ppt/slideLayouts/slideLayout224.xml" ContentType="application/vnd.openxmlformats-officedocument.presentationml.slideLayout+xml"/>
  <Override PartName="/ppt/slideLayouts/slideLayout225.xml" ContentType="application/vnd.openxmlformats-officedocument.presentationml.slideLayout+xml"/>
  <Override PartName="/ppt/theme/theme22.xml" ContentType="application/vnd.openxmlformats-officedocument.theme+xml"/>
  <Override PartName="/ppt/slideLayouts/slideLayout226.xml" ContentType="application/vnd.openxmlformats-officedocument.presentationml.slideLayout+xml"/>
  <Override PartName="/ppt/slideLayouts/slideLayout227.xml" ContentType="application/vnd.openxmlformats-officedocument.presentationml.slideLayout+xml"/>
  <Override PartName="/ppt/slideLayouts/slideLayout228.xml" ContentType="application/vnd.openxmlformats-officedocument.presentationml.slideLayout+xml"/>
  <Override PartName="/ppt/slideLayouts/slideLayout229.xml" ContentType="application/vnd.openxmlformats-officedocument.presentationml.slideLayout+xml"/>
  <Override PartName="/ppt/slideLayouts/slideLayout230.xml" ContentType="application/vnd.openxmlformats-officedocument.presentationml.slideLayout+xml"/>
  <Override PartName="/ppt/slideLayouts/slideLayout231.xml" ContentType="application/vnd.openxmlformats-officedocument.presentationml.slideLayout+xml"/>
  <Override PartName="/ppt/slideLayouts/slideLayout232.xml" ContentType="application/vnd.openxmlformats-officedocument.presentationml.slideLayout+xml"/>
  <Override PartName="/ppt/slideLayouts/slideLayout233.xml" ContentType="application/vnd.openxmlformats-officedocument.presentationml.slideLayout+xml"/>
  <Override PartName="/ppt/slideLayouts/slideLayout234.xml" ContentType="application/vnd.openxmlformats-officedocument.presentationml.slideLayout+xml"/>
  <Override PartName="/ppt/slideLayouts/slideLayout235.xml" ContentType="application/vnd.openxmlformats-officedocument.presentationml.slideLayout+xml"/>
  <Override PartName="/ppt/slideLayouts/slideLayout236.xml" ContentType="application/vnd.openxmlformats-officedocument.presentationml.slideLayout+xml"/>
  <Override PartName="/ppt/theme/theme23.xml" ContentType="application/vnd.openxmlformats-officedocument.theme+xml"/>
  <Override PartName="/ppt/slideLayouts/slideLayout237.xml" ContentType="application/vnd.openxmlformats-officedocument.presentationml.slideLayout+xml"/>
  <Override PartName="/ppt/slideLayouts/slideLayout238.xml" ContentType="application/vnd.openxmlformats-officedocument.presentationml.slideLayout+xml"/>
  <Override PartName="/ppt/slideLayouts/slideLayout239.xml" ContentType="application/vnd.openxmlformats-officedocument.presentationml.slideLayout+xml"/>
  <Override PartName="/ppt/slideLayouts/slideLayout240.xml" ContentType="application/vnd.openxmlformats-officedocument.presentationml.slideLayout+xml"/>
  <Override PartName="/ppt/slideLayouts/slideLayout241.xml" ContentType="application/vnd.openxmlformats-officedocument.presentationml.slideLayout+xml"/>
  <Override PartName="/ppt/slideLayouts/slideLayout242.xml" ContentType="application/vnd.openxmlformats-officedocument.presentationml.slideLayout+xml"/>
  <Override PartName="/ppt/slideLayouts/slideLayout243.xml" ContentType="application/vnd.openxmlformats-officedocument.presentationml.slideLayout+xml"/>
  <Override PartName="/ppt/slideLayouts/slideLayout244.xml" ContentType="application/vnd.openxmlformats-officedocument.presentationml.slideLayout+xml"/>
  <Override PartName="/ppt/slideLayouts/slideLayout245.xml" ContentType="application/vnd.openxmlformats-officedocument.presentationml.slideLayout+xml"/>
  <Override PartName="/ppt/slideLayouts/slideLayout246.xml" ContentType="application/vnd.openxmlformats-officedocument.presentationml.slideLayout+xml"/>
  <Override PartName="/ppt/slideLayouts/slideLayout247.xml" ContentType="application/vnd.openxmlformats-officedocument.presentationml.slideLayout+xml"/>
  <Override PartName="/ppt/theme/theme24.xml" ContentType="application/vnd.openxmlformats-officedocument.theme+xml"/>
  <Override PartName="/ppt/slideLayouts/slideLayout248.xml" ContentType="application/vnd.openxmlformats-officedocument.presentationml.slideLayout+xml"/>
  <Override PartName="/ppt/slideLayouts/slideLayout249.xml" ContentType="application/vnd.openxmlformats-officedocument.presentationml.slideLayout+xml"/>
  <Override PartName="/ppt/slideLayouts/slideLayout250.xml" ContentType="application/vnd.openxmlformats-officedocument.presentationml.slideLayout+xml"/>
  <Override PartName="/ppt/slideLayouts/slideLayout251.xml" ContentType="application/vnd.openxmlformats-officedocument.presentationml.slideLayout+xml"/>
  <Override PartName="/ppt/slideLayouts/slideLayout252.xml" ContentType="application/vnd.openxmlformats-officedocument.presentationml.slideLayout+xml"/>
  <Override PartName="/ppt/slideLayouts/slideLayout253.xml" ContentType="application/vnd.openxmlformats-officedocument.presentationml.slideLayout+xml"/>
  <Override PartName="/ppt/slideLayouts/slideLayout254.xml" ContentType="application/vnd.openxmlformats-officedocument.presentationml.slideLayout+xml"/>
  <Override PartName="/ppt/slideLayouts/slideLayout255.xml" ContentType="application/vnd.openxmlformats-officedocument.presentationml.slideLayout+xml"/>
  <Override PartName="/ppt/slideLayouts/slideLayout256.xml" ContentType="application/vnd.openxmlformats-officedocument.presentationml.slideLayout+xml"/>
  <Override PartName="/ppt/slideLayouts/slideLayout257.xml" ContentType="application/vnd.openxmlformats-officedocument.presentationml.slideLayout+xml"/>
  <Override PartName="/ppt/slideLayouts/slideLayout258.xml" ContentType="application/vnd.openxmlformats-officedocument.presentationml.slideLayout+xml"/>
  <Override PartName="/ppt/slideLayouts/slideLayout259.xml" ContentType="application/vnd.openxmlformats-officedocument.presentationml.slideLayout+xml"/>
  <Override PartName="/ppt/theme/theme25.xml" ContentType="application/vnd.openxmlformats-officedocument.theme+xml"/>
  <Override PartName="/ppt/slideLayouts/slideLayout260.xml" ContentType="application/vnd.openxmlformats-officedocument.presentationml.slideLayout+xml"/>
  <Override PartName="/ppt/slideLayouts/slideLayout261.xml" ContentType="application/vnd.openxmlformats-officedocument.presentationml.slideLayout+xml"/>
  <Override PartName="/ppt/slideLayouts/slideLayout262.xml" ContentType="application/vnd.openxmlformats-officedocument.presentationml.slideLayout+xml"/>
  <Override PartName="/ppt/slideLayouts/slideLayout263.xml" ContentType="application/vnd.openxmlformats-officedocument.presentationml.slideLayout+xml"/>
  <Override PartName="/ppt/slideLayouts/slideLayout264.xml" ContentType="application/vnd.openxmlformats-officedocument.presentationml.slideLayout+xml"/>
  <Override PartName="/ppt/slideLayouts/slideLayout265.xml" ContentType="application/vnd.openxmlformats-officedocument.presentationml.slideLayout+xml"/>
  <Override PartName="/ppt/slideLayouts/slideLayout266.xml" ContentType="application/vnd.openxmlformats-officedocument.presentationml.slideLayout+xml"/>
  <Override PartName="/ppt/slideLayouts/slideLayout267.xml" ContentType="application/vnd.openxmlformats-officedocument.presentationml.slideLayout+xml"/>
  <Override PartName="/ppt/slideLayouts/slideLayout268.xml" ContentType="application/vnd.openxmlformats-officedocument.presentationml.slideLayout+xml"/>
  <Override PartName="/ppt/slideLayouts/slideLayout269.xml" ContentType="application/vnd.openxmlformats-officedocument.presentationml.slideLayout+xml"/>
  <Override PartName="/ppt/slideLayouts/slideLayout270.xml" ContentType="application/vnd.openxmlformats-officedocument.presentationml.slideLayout+xml"/>
  <Override PartName="/ppt/slideLayouts/slideLayout271.xml" ContentType="application/vnd.openxmlformats-officedocument.presentationml.slideLayout+xml"/>
  <Override PartName="/ppt/theme/theme26.xml" ContentType="application/vnd.openxmlformats-officedocument.theme+xml"/>
  <Override PartName="/ppt/slideLayouts/slideLayout272.xml" ContentType="application/vnd.openxmlformats-officedocument.presentationml.slideLayout+xml"/>
  <Override PartName="/ppt/slideLayouts/slideLayout273.xml" ContentType="application/vnd.openxmlformats-officedocument.presentationml.slideLayout+xml"/>
  <Override PartName="/ppt/slideLayouts/slideLayout274.xml" ContentType="application/vnd.openxmlformats-officedocument.presentationml.slideLayout+xml"/>
  <Override PartName="/ppt/slideLayouts/slideLayout275.xml" ContentType="application/vnd.openxmlformats-officedocument.presentationml.slideLayout+xml"/>
  <Override PartName="/ppt/slideLayouts/slideLayout276.xml" ContentType="application/vnd.openxmlformats-officedocument.presentationml.slideLayout+xml"/>
  <Override PartName="/ppt/slideLayouts/slideLayout277.xml" ContentType="application/vnd.openxmlformats-officedocument.presentationml.slideLayout+xml"/>
  <Override PartName="/ppt/slideLayouts/slideLayout278.xml" ContentType="application/vnd.openxmlformats-officedocument.presentationml.slideLayout+xml"/>
  <Override PartName="/ppt/slideLayouts/slideLayout279.xml" ContentType="application/vnd.openxmlformats-officedocument.presentationml.slideLayout+xml"/>
  <Override PartName="/ppt/slideLayouts/slideLayout280.xml" ContentType="application/vnd.openxmlformats-officedocument.presentationml.slideLayout+xml"/>
  <Override PartName="/ppt/slideLayouts/slideLayout281.xml" ContentType="application/vnd.openxmlformats-officedocument.presentationml.slideLayout+xml"/>
  <Override PartName="/ppt/slideLayouts/slideLayout282.xml" ContentType="application/vnd.openxmlformats-officedocument.presentationml.slideLayout+xml"/>
  <Override PartName="/ppt/theme/theme27.xml" ContentType="application/vnd.openxmlformats-officedocument.theme+xml"/>
  <Override PartName="/ppt/slideLayouts/slideLayout283.xml" ContentType="application/vnd.openxmlformats-officedocument.presentationml.slideLayout+xml"/>
  <Override PartName="/ppt/slideLayouts/slideLayout284.xml" ContentType="application/vnd.openxmlformats-officedocument.presentationml.slideLayout+xml"/>
  <Override PartName="/ppt/slideLayouts/slideLayout285.xml" ContentType="application/vnd.openxmlformats-officedocument.presentationml.slideLayout+xml"/>
  <Override PartName="/ppt/slideLayouts/slideLayout286.xml" ContentType="application/vnd.openxmlformats-officedocument.presentationml.slideLayout+xml"/>
  <Override PartName="/ppt/slideLayouts/slideLayout287.xml" ContentType="application/vnd.openxmlformats-officedocument.presentationml.slideLayout+xml"/>
  <Override PartName="/ppt/slideLayouts/slideLayout288.xml" ContentType="application/vnd.openxmlformats-officedocument.presentationml.slideLayout+xml"/>
  <Override PartName="/ppt/slideLayouts/slideLayout289.xml" ContentType="application/vnd.openxmlformats-officedocument.presentationml.slideLayout+xml"/>
  <Override PartName="/ppt/slideLayouts/slideLayout290.xml" ContentType="application/vnd.openxmlformats-officedocument.presentationml.slideLayout+xml"/>
  <Override PartName="/ppt/slideLayouts/slideLayout291.xml" ContentType="application/vnd.openxmlformats-officedocument.presentationml.slideLayout+xml"/>
  <Override PartName="/ppt/slideLayouts/slideLayout292.xml" ContentType="application/vnd.openxmlformats-officedocument.presentationml.slideLayout+xml"/>
  <Override PartName="/ppt/slideLayouts/slideLayout293.xml" ContentType="application/vnd.openxmlformats-officedocument.presentationml.slideLayout+xml"/>
  <Override PartName="/ppt/slideLayouts/slideLayout294.xml" ContentType="application/vnd.openxmlformats-officedocument.presentationml.slideLayout+xml"/>
  <Override PartName="/ppt/slideLayouts/slideLayout295.xml" ContentType="application/vnd.openxmlformats-officedocument.presentationml.slideLayout+xml"/>
  <Override PartName="/ppt/theme/theme28.xml" ContentType="application/vnd.openxmlformats-officedocument.theme+xml"/>
  <Override PartName="/ppt/slideLayouts/slideLayout296.xml" ContentType="application/vnd.openxmlformats-officedocument.presentationml.slideLayout+xml"/>
  <Override PartName="/ppt/slideLayouts/slideLayout297.xml" ContentType="application/vnd.openxmlformats-officedocument.presentationml.slideLayout+xml"/>
  <Override PartName="/ppt/slideLayouts/slideLayout298.xml" ContentType="application/vnd.openxmlformats-officedocument.presentationml.slideLayout+xml"/>
  <Override PartName="/ppt/slideLayouts/slideLayout299.xml" ContentType="application/vnd.openxmlformats-officedocument.presentationml.slideLayout+xml"/>
  <Override PartName="/ppt/slideLayouts/slideLayout300.xml" ContentType="application/vnd.openxmlformats-officedocument.presentationml.slideLayout+xml"/>
  <Override PartName="/ppt/slideLayouts/slideLayout301.xml" ContentType="application/vnd.openxmlformats-officedocument.presentationml.slideLayout+xml"/>
  <Override PartName="/ppt/slideLayouts/slideLayout302.xml" ContentType="application/vnd.openxmlformats-officedocument.presentationml.slideLayout+xml"/>
  <Override PartName="/ppt/slideLayouts/slideLayout303.xml" ContentType="application/vnd.openxmlformats-officedocument.presentationml.slideLayout+xml"/>
  <Override PartName="/ppt/slideLayouts/slideLayout304.xml" ContentType="application/vnd.openxmlformats-officedocument.presentationml.slideLayout+xml"/>
  <Override PartName="/ppt/slideLayouts/slideLayout305.xml" ContentType="application/vnd.openxmlformats-officedocument.presentationml.slideLayout+xml"/>
  <Override PartName="/ppt/slideLayouts/slideLayout306.xml" ContentType="application/vnd.openxmlformats-officedocument.presentationml.slideLayout+xml"/>
  <Override PartName="/ppt/theme/theme29.xml" ContentType="application/vnd.openxmlformats-officedocument.theme+xml"/>
  <Override PartName="/ppt/slideLayouts/slideLayout307.xml" ContentType="application/vnd.openxmlformats-officedocument.presentationml.slideLayout+xml"/>
  <Override PartName="/ppt/slideLayouts/slideLayout308.xml" ContentType="application/vnd.openxmlformats-officedocument.presentationml.slideLayout+xml"/>
  <Override PartName="/ppt/slideLayouts/slideLayout309.xml" ContentType="application/vnd.openxmlformats-officedocument.presentationml.slideLayout+xml"/>
  <Override PartName="/ppt/slideLayouts/slideLayout310.xml" ContentType="application/vnd.openxmlformats-officedocument.presentationml.slideLayout+xml"/>
  <Override PartName="/ppt/slideLayouts/slideLayout311.xml" ContentType="application/vnd.openxmlformats-officedocument.presentationml.slideLayout+xml"/>
  <Override PartName="/ppt/slideLayouts/slideLayout312.xml" ContentType="application/vnd.openxmlformats-officedocument.presentationml.slideLayout+xml"/>
  <Override PartName="/ppt/slideLayouts/slideLayout313.xml" ContentType="application/vnd.openxmlformats-officedocument.presentationml.slideLayout+xml"/>
  <Override PartName="/ppt/slideLayouts/slideLayout314.xml" ContentType="application/vnd.openxmlformats-officedocument.presentationml.slideLayout+xml"/>
  <Override PartName="/ppt/slideLayouts/slideLayout315.xml" ContentType="application/vnd.openxmlformats-officedocument.presentationml.slideLayout+xml"/>
  <Override PartName="/ppt/slideLayouts/slideLayout316.xml" ContentType="application/vnd.openxmlformats-officedocument.presentationml.slideLayout+xml"/>
  <Override PartName="/ppt/slideLayouts/slideLayout317.xml" ContentType="application/vnd.openxmlformats-officedocument.presentationml.slideLayout+xml"/>
  <Override PartName="/ppt/slideLayouts/slideLayout318.xml" ContentType="application/vnd.openxmlformats-officedocument.presentationml.slideLayout+xml"/>
  <Override PartName="/ppt/theme/theme30.xml" ContentType="application/vnd.openxmlformats-officedocument.theme+xml"/>
  <Override PartName="/ppt/slideLayouts/slideLayout319.xml" ContentType="application/vnd.openxmlformats-officedocument.presentationml.slideLayout+xml"/>
  <Override PartName="/ppt/slideLayouts/slideLayout320.xml" ContentType="application/vnd.openxmlformats-officedocument.presentationml.slideLayout+xml"/>
  <Override PartName="/ppt/slideLayouts/slideLayout321.xml" ContentType="application/vnd.openxmlformats-officedocument.presentationml.slideLayout+xml"/>
  <Override PartName="/ppt/slideLayouts/slideLayout322.xml" ContentType="application/vnd.openxmlformats-officedocument.presentationml.slideLayout+xml"/>
  <Override PartName="/ppt/slideLayouts/slideLayout323.xml" ContentType="application/vnd.openxmlformats-officedocument.presentationml.slideLayout+xml"/>
  <Override PartName="/ppt/slideLayouts/slideLayout324.xml" ContentType="application/vnd.openxmlformats-officedocument.presentationml.slideLayout+xml"/>
  <Override PartName="/ppt/slideLayouts/slideLayout325.xml" ContentType="application/vnd.openxmlformats-officedocument.presentationml.slideLayout+xml"/>
  <Override PartName="/ppt/slideLayouts/slideLayout326.xml" ContentType="application/vnd.openxmlformats-officedocument.presentationml.slideLayout+xml"/>
  <Override PartName="/ppt/slideLayouts/slideLayout327.xml" ContentType="application/vnd.openxmlformats-officedocument.presentationml.slideLayout+xml"/>
  <Override PartName="/ppt/slideLayouts/slideLayout328.xml" ContentType="application/vnd.openxmlformats-officedocument.presentationml.slideLayout+xml"/>
  <Override PartName="/ppt/slideLayouts/slideLayout329.xml" ContentType="application/vnd.openxmlformats-officedocument.presentationml.slideLayout+xml"/>
  <Override PartName="/ppt/theme/theme31.xml" ContentType="application/vnd.openxmlformats-officedocument.theme+xml"/>
  <Override PartName="/ppt/slideLayouts/slideLayout330.xml" ContentType="application/vnd.openxmlformats-officedocument.presentationml.slideLayout+xml"/>
  <Override PartName="/ppt/slideLayouts/slideLayout331.xml" ContentType="application/vnd.openxmlformats-officedocument.presentationml.slideLayout+xml"/>
  <Override PartName="/ppt/slideLayouts/slideLayout332.xml" ContentType="application/vnd.openxmlformats-officedocument.presentationml.slideLayout+xml"/>
  <Override PartName="/ppt/slideLayouts/slideLayout333.xml" ContentType="application/vnd.openxmlformats-officedocument.presentationml.slideLayout+xml"/>
  <Override PartName="/ppt/slideLayouts/slideLayout334.xml" ContentType="application/vnd.openxmlformats-officedocument.presentationml.slideLayout+xml"/>
  <Override PartName="/ppt/slideLayouts/slideLayout335.xml" ContentType="application/vnd.openxmlformats-officedocument.presentationml.slideLayout+xml"/>
  <Override PartName="/ppt/slideLayouts/slideLayout336.xml" ContentType="application/vnd.openxmlformats-officedocument.presentationml.slideLayout+xml"/>
  <Override PartName="/ppt/slideLayouts/slideLayout337.xml" ContentType="application/vnd.openxmlformats-officedocument.presentationml.slideLayout+xml"/>
  <Override PartName="/ppt/slideLayouts/slideLayout338.xml" ContentType="application/vnd.openxmlformats-officedocument.presentationml.slideLayout+xml"/>
  <Override PartName="/ppt/slideLayouts/slideLayout339.xml" ContentType="application/vnd.openxmlformats-officedocument.presentationml.slideLayout+xml"/>
  <Override PartName="/ppt/slideLayouts/slideLayout340.xml" ContentType="application/vnd.openxmlformats-officedocument.presentationml.slideLayout+xml"/>
  <Override PartName="/ppt/slideLayouts/slideLayout341.xml" ContentType="application/vnd.openxmlformats-officedocument.presentationml.slideLayout+xml"/>
  <Override PartName="/ppt/slideLayouts/slideLayout342.xml" ContentType="application/vnd.openxmlformats-officedocument.presentationml.slideLayout+xml"/>
  <Override PartName="/ppt/theme/theme32.xml" ContentType="application/vnd.openxmlformats-officedocument.theme+xml"/>
  <Override PartName="/ppt/slideLayouts/slideLayout343.xml" ContentType="application/vnd.openxmlformats-officedocument.presentationml.slideLayout+xml"/>
  <Override PartName="/ppt/slideLayouts/slideLayout344.xml" ContentType="application/vnd.openxmlformats-officedocument.presentationml.slideLayout+xml"/>
  <Override PartName="/ppt/slideLayouts/slideLayout345.xml" ContentType="application/vnd.openxmlformats-officedocument.presentationml.slideLayout+xml"/>
  <Override PartName="/ppt/slideLayouts/slideLayout346.xml" ContentType="application/vnd.openxmlformats-officedocument.presentationml.slideLayout+xml"/>
  <Override PartName="/ppt/slideLayouts/slideLayout347.xml" ContentType="application/vnd.openxmlformats-officedocument.presentationml.slideLayout+xml"/>
  <Override PartName="/ppt/slideLayouts/slideLayout348.xml" ContentType="application/vnd.openxmlformats-officedocument.presentationml.slideLayout+xml"/>
  <Override PartName="/ppt/slideLayouts/slideLayout349.xml" ContentType="application/vnd.openxmlformats-officedocument.presentationml.slideLayout+xml"/>
  <Override PartName="/ppt/slideLayouts/slideLayout350.xml" ContentType="application/vnd.openxmlformats-officedocument.presentationml.slideLayout+xml"/>
  <Override PartName="/ppt/slideLayouts/slideLayout351.xml" ContentType="application/vnd.openxmlformats-officedocument.presentationml.slideLayout+xml"/>
  <Override PartName="/ppt/slideLayouts/slideLayout352.xml" ContentType="application/vnd.openxmlformats-officedocument.presentationml.slideLayout+xml"/>
  <Override PartName="/ppt/slideLayouts/slideLayout353.xml" ContentType="application/vnd.openxmlformats-officedocument.presentationml.slideLayout+xml"/>
  <Override PartName="/ppt/slideLayouts/slideLayout354.xml" ContentType="application/vnd.openxmlformats-officedocument.presentationml.slideLayout+xml"/>
  <Override PartName="/ppt/slideLayouts/slideLayout355.xml" ContentType="application/vnd.openxmlformats-officedocument.presentationml.slideLayout+xml"/>
  <Override PartName="/ppt/theme/theme33.xml" ContentType="application/vnd.openxmlformats-officedocument.theme+xml"/>
  <Override PartName="/ppt/slideLayouts/slideLayout356.xml" ContentType="application/vnd.openxmlformats-officedocument.presentationml.slideLayout+xml"/>
  <Override PartName="/ppt/slideLayouts/slideLayout357.xml" ContentType="application/vnd.openxmlformats-officedocument.presentationml.slideLayout+xml"/>
  <Override PartName="/ppt/slideLayouts/slideLayout358.xml" ContentType="application/vnd.openxmlformats-officedocument.presentationml.slideLayout+xml"/>
  <Override PartName="/ppt/slideLayouts/slideLayout359.xml" ContentType="application/vnd.openxmlformats-officedocument.presentationml.slideLayout+xml"/>
  <Override PartName="/ppt/slideLayouts/slideLayout360.xml" ContentType="application/vnd.openxmlformats-officedocument.presentationml.slideLayout+xml"/>
  <Override PartName="/ppt/slideLayouts/slideLayout361.xml" ContentType="application/vnd.openxmlformats-officedocument.presentationml.slideLayout+xml"/>
  <Override PartName="/ppt/slideLayouts/slideLayout362.xml" ContentType="application/vnd.openxmlformats-officedocument.presentationml.slideLayout+xml"/>
  <Override PartName="/ppt/slideLayouts/slideLayout363.xml" ContentType="application/vnd.openxmlformats-officedocument.presentationml.slideLayout+xml"/>
  <Override PartName="/ppt/slideLayouts/slideLayout364.xml" ContentType="application/vnd.openxmlformats-officedocument.presentationml.slideLayout+xml"/>
  <Override PartName="/ppt/slideLayouts/slideLayout365.xml" ContentType="application/vnd.openxmlformats-officedocument.presentationml.slideLayout+xml"/>
  <Override PartName="/ppt/slideLayouts/slideLayout366.xml" ContentType="application/vnd.openxmlformats-officedocument.presentationml.slideLayout+xml"/>
  <Override PartName="/ppt/theme/theme34.xml" ContentType="application/vnd.openxmlformats-officedocument.theme+xml"/>
  <Override PartName="/ppt/slideLayouts/slideLayout367.xml" ContentType="application/vnd.openxmlformats-officedocument.presentationml.slideLayout+xml"/>
  <Override PartName="/ppt/slideLayouts/slideLayout368.xml" ContentType="application/vnd.openxmlformats-officedocument.presentationml.slideLayout+xml"/>
  <Override PartName="/ppt/slideLayouts/slideLayout369.xml" ContentType="application/vnd.openxmlformats-officedocument.presentationml.slideLayout+xml"/>
  <Override PartName="/ppt/slideLayouts/slideLayout370.xml" ContentType="application/vnd.openxmlformats-officedocument.presentationml.slideLayout+xml"/>
  <Override PartName="/ppt/slideLayouts/slideLayout371.xml" ContentType="application/vnd.openxmlformats-officedocument.presentationml.slideLayout+xml"/>
  <Override PartName="/ppt/slideLayouts/slideLayout372.xml" ContentType="application/vnd.openxmlformats-officedocument.presentationml.slideLayout+xml"/>
  <Override PartName="/ppt/slideLayouts/slideLayout373.xml" ContentType="application/vnd.openxmlformats-officedocument.presentationml.slideLayout+xml"/>
  <Override PartName="/ppt/slideLayouts/slideLayout374.xml" ContentType="application/vnd.openxmlformats-officedocument.presentationml.slideLayout+xml"/>
  <Override PartName="/ppt/slideLayouts/slideLayout375.xml" ContentType="application/vnd.openxmlformats-officedocument.presentationml.slideLayout+xml"/>
  <Override PartName="/ppt/slideLayouts/slideLayout376.xml" ContentType="application/vnd.openxmlformats-officedocument.presentationml.slideLayout+xml"/>
  <Override PartName="/ppt/slideLayouts/slideLayout377.xml" ContentType="application/vnd.openxmlformats-officedocument.presentationml.slideLayout+xml"/>
  <Override PartName="/ppt/slideLayouts/slideLayout378.xml" ContentType="application/vnd.openxmlformats-officedocument.presentationml.slideLayout+xml"/>
  <Override PartName="/ppt/theme/theme35.xml" ContentType="application/vnd.openxmlformats-officedocument.theme+xml"/>
  <Override PartName="/ppt/slideLayouts/slideLayout379.xml" ContentType="application/vnd.openxmlformats-officedocument.presentationml.slideLayout+xml"/>
  <Override PartName="/ppt/slideLayouts/slideLayout380.xml" ContentType="application/vnd.openxmlformats-officedocument.presentationml.slideLayout+xml"/>
  <Override PartName="/ppt/slideLayouts/slideLayout381.xml" ContentType="application/vnd.openxmlformats-officedocument.presentationml.slideLayout+xml"/>
  <Override PartName="/ppt/slideLayouts/slideLayout382.xml" ContentType="application/vnd.openxmlformats-officedocument.presentationml.slideLayout+xml"/>
  <Override PartName="/ppt/slideLayouts/slideLayout383.xml" ContentType="application/vnd.openxmlformats-officedocument.presentationml.slideLayout+xml"/>
  <Override PartName="/ppt/slideLayouts/slideLayout384.xml" ContentType="application/vnd.openxmlformats-officedocument.presentationml.slideLayout+xml"/>
  <Override PartName="/ppt/slideLayouts/slideLayout385.xml" ContentType="application/vnd.openxmlformats-officedocument.presentationml.slideLayout+xml"/>
  <Override PartName="/ppt/slideLayouts/slideLayout386.xml" ContentType="application/vnd.openxmlformats-officedocument.presentationml.slideLayout+xml"/>
  <Override PartName="/ppt/slideLayouts/slideLayout387.xml" ContentType="application/vnd.openxmlformats-officedocument.presentationml.slideLayout+xml"/>
  <Override PartName="/ppt/slideLayouts/slideLayout388.xml" ContentType="application/vnd.openxmlformats-officedocument.presentationml.slideLayout+xml"/>
  <Override PartName="/ppt/slideLayouts/slideLayout389.xml" ContentType="application/vnd.openxmlformats-officedocument.presentationml.slideLayout+xml"/>
  <Override PartName="/ppt/slideLayouts/slideLayout390.xml" ContentType="application/vnd.openxmlformats-officedocument.presentationml.slideLayout+xml"/>
  <Override PartName="/ppt/slideLayouts/slideLayout391.xml" ContentType="application/vnd.openxmlformats-officedocument.presentationml.slideLayout+xml"/>
  <Override PartName="/ppt/slideLayouts/slideLayout392.xml" ContentType="application/vnd.openxmlformats-officedocument.presentationml.slideLayout+xml"/>
  <Override PartName="/ppt/slideLayouts/slideLayout393.xml" ContentType="application/vnd.openxmlformats-officedocument.presentationml.slideLayout+xml"/>
  <Override PartName="/ppt/slideLayouts/slideLayout394.xml" ContentType="application/vnd.openxmlformats-officedocument.presentationml.slideLayout+xml"/>
  <Override PartName="/ppt/theme/theme36.xml" ContentType="application/vnd.openxmlformats-officedocument.theme+xml"/>
  <Override PartName="/ppt/slideLayouts/slideLayout395.xml" ContentType="application/vnd.openxmlformats-officedocument.presentationml.slideLayout+xml"/>
  <Override PartName="/ppt/slideLayouts/slideLayout396.xml" ContentType="application/vnd.openxmlformats-officedocument.presentationml.slideLayout+xml"/>
  <Override PartName="/ppt/slideLayouts/slideLayout397.xml" ContentType="application/vnd.openxmlformats-officedocument.presentationml.slideLayout+xml"/>
  <Override PartName="/ppt/slideLayouts/slideLayout398.xml" ContentType="application/vnd.openxmlformats-officedocument.presentationml.slideLayout+xml"/>
  <Override PartName="/ppt/slideLayouts/slideLayout399.xml" ContentType="application/vnd.openxmlformats-officedocument.presentationml.slideLayout+xml"/>
  <Override PartName="/ppt/slideLayouts/slideLayout400.xml" ContentType="application/vnd.openxmlformats-officedocument.presentationml.slideLayout+xml"/>
  <Override PartName="/ppt/slideLayouts/slideLayout401.xml" ContentType="application/vnd.openxmlformats-officedocument.presentationml.slideLayout+xml"/>
  <Override PartName="/ppt/slideLayouts/slideLayout402.xml" ContentType="application/vnd.openxmlformats-officedocument.presentationml.slideLayout+xml"/>
  <Override PartName="/ppt/slideLayouts/slideLayout403.xml" ContentType="application/vnd.openxmlformats-officedocument.presentationml.slideLayout+xml"/>
  <Override PartName="/ppt/slideLayouts/slideLayout404.xml" ContentType="application/vnd.openxmlformats-officedocument.presentationml.slideLayout+xml"/>
  <Override PartName="/ppt/slideLayouts/slideLayout405.xml" ContentType="application/vnd.openxmlformats-officedocument.presentationml.slideLayout+xml"/>
  <Override PartName="/ppt/theme/theme37.xml" ContentType="application/vnd.openxmlformats-officedocument.theme+xml"/>
  <Override PartName="/ppt/theme/themeOverride1.xml" ContentType="application/vnd.openxmlformats-officedocument.themeOverride+xml"/>
  <Override PartName="/ppt/slideLayouts/slideLayout406.xml" ContentType="application/vnd.openxmlformats-officedocument.presentationml.slideLayout+xml"/>
  <Override PartName="/ppt/slideLayouts/slideLayout407.xml" ContentType="application/vnd.openxmlformats-officedocument.presentationml.slideLayout+xml"/>
  <Override PartName="/ppt/slideLayouts/slideLayout408.xml" ContentType="application/vnd.openxmlformats-officedocument.presentationml.slideLayout+xml"/>
  <Override PartName="/ppt/slideLayouts/slideLayout409.xml" ContentType="application/vnd.openxmlformats-officedocument.presentationml.slideLayout+xml"/>
  <Override PartName="/ppt/slideLayouts/slideLayout410.xml" ContentType="application/vnd.openxmlformats-officedocument.presentationml.slideLayout+xml"/>
  <Override PartName="/ppt/slideLayouts/slideLayout411.xml" ContentType="application/vnd.openxmlformats-officedocument.presentationml.slideLayout+xml"/>
  <Override PartName="/ppt/slideLayouts/slideLayout412.xml" ContentType="application/vnd.openxmlformats-officedocument.presentationml.slideLayout+xml"/>
  <Override PartName="/ppt/slideLayouts/slideLayout413.xml" ContentType="application/vnd.openxmlformats-officedocument.presentationml.slideLayout+xml"/>
  <Override PartName="/ppt/slideLayouts/slideLayout414.xml" ContentType="application/vnd.openxmlformats-officedocument.presentationml.slideLayout+xml"/>
  <Override PartName="/ppt/slideLayouts/slideLayout415.xml" ContentType="application/vnd.openxmlformats-officedocument.presentationml.slideLayout+xml"/>
  <Override PartName="/ppt/slideLayouts/slideLayout416.xml" ContentType="application/vnd.openxmlformats-officedocument.presentationml.slideLayout+xml"/>
  <Override PartName="/ppt/theme/theme38.xml" ContentType="application/vnd.openxmlformats-officedocument.theme+xml"/>
  <Override PartName="/ppt/slideLayouts/slideLayout417.xml" ContentType="application/vnd.openxmlformats-officedocument.presentationml.slideLayout+xml"/>
  <Override PartName="/ppt/slideLayouts/slideLayout418.xml" ContentType="application/vnd.openxmlformats-officedocument.presentationml.slideLayout+xml"/>
  <Override PartName="/ppt/slideLayouts/slideLayout419.xml" ContentType="application/vnd.openxmlformats-officedocument.presentationml.slideLayout+xml"/>
  <Override PartName="/ppt/slideLayouts/slideLayout420.xml" ContentType="application/vnd.openxmlformats-officedocument.presentationml.slideLayout+xml"/>
  <Override PartName="/ppt/slideLayouts/slideLayout421.xml" ContentType="application/vnd.openxmlformats-officedocument.presentationml.slideLayout+xml"/>
  <Override PartName="/ppt/slideLayouts/slideLayout422.xml" ContentType="application/vnd.openxmlformats-officedocument.presentationml.slideLayout+xml"/>
  <Override PartName="/ppt/slideLayouts/slideLayout423.xml" ContentType="application/vnd.openxmlformats-officedocument.presentationml.slideLayout+xml"/>
  <Override PartName="/ppt/slideLayouts/slideLayout424.xml" ContentType="application/vnd.openxmlformats-officedocument.presentationml.slideLayout+xml"/>
  <Override PartName="/ppt/slideLayouts/slideLayout425.xml" ContentType="application/vnd.openxmlformats-officedocument.presentationml.slideLayout+xml"/>
  <Override PartName="/ppt/slideLayouts/slideLayout426.xml" ContentType="application/vnd.openxmlformats-officedocument.presentationml.slideLayout+xml"/>
  <Override PartName="/ppt/slideLayouts/slideLayout427.xml" ContentType="application/vnd.openxmlformats-officedocument.presentationml.slideLayout+xml"/>
  <Override PartName="/ppt/slideLayouts/slideLayout428.xml" ContentType="application/vnd.openxmlformats-officedocument.presentationml.slideLayout+xml"/>
  <Override PartName="/ppt/theme/theme39.xml" ContentType="application/vnd.openxmlformats-officedocument.theme+xml"/>
  <Override PartName="/ppt/slideLayouts/slideLayout429.xml" ContentType="application/vnd.openxmlformats-officedocument.presentationml.slideLayout+xml"/>
  <Override PartName="/ppt/slideLayouts/slideLayout430.xml" ContentType="application/vnd.openxmlformats-officedocument.presentationml.slideLayout+xml"/>
  <Override PartName="/ppt/slideLayouts/slideLayout431.xml" ContentType="application/vnd.openxmlformats-officedocument.presentationml.slideLayout+xml"/>
  <Override PartName="/ppt/slideLayouts/slideLayout432.xml" ContentType="application/vnd.openxmlformats-officedocument.presentationml.slideLayout+xml"/>
  <Override PartName="/ppt/slideLayouts/slideLayout433.xml" ContentType="application/vnd.openxmlformats-officedocument.presentationml.slideLayout+xml"/>
  <Override PartName="/ppt/slideLayouts/slideLayout434.xml" ContentType="application/vnd.openxmlformats-officedocument.presentationml.slideLayout+xml"/>
  <Override PartName="/ppt/slideLayouts/slideLayout435.xml" ContentType="application/vnd.openxmlformats-officedocument.presentationml.slideLayout+xml"/>
  <Override PartName="/ppt/slideLayouts/slideLayout436.xml" ContentType="application/vnd.openxmlformats-officedocument.presentationml.slideLayout+xml"/>
  <Override PartName="/ppt/slideLayouts/slideLayout437.xml" ContentType="application/vnd.openxmlformats-officedocument.presentationml.slideLayout+xml"/>
  <Override PartName="/ppt/slideLayouts/slideLayout438.xml" ContentType="application/vnd.openxmlformats-officedocument.presentationml.slideLayout+xml"/>
  <Override PartName="/ppt/slideLayouts/slideLayout439.xml" ContentType="application/vnd.openxmlformats-officedocument.presentationml.slideLayout+xml"/>
  <Override PartName="/ppt/theme/theme40.xml" ContentType="application/vnd.openxmlformats-officedocument.theme+xml"/>
  <Override PartName="/ppt/slideLayouts/slideLayout440.xml" ContentType="application/vnd.openxmlformats-officedocument.presentationml.slideLayout+xml"/>
  <Override PartName="/ppt/slideLayouts/slideLayout441.xml" ContentType="application/vnd.openxmlformats-officedocument.presentationml.slideLayout+xml"/>
  <Override PartName="/ppt/slideLayouts/slideLayout442.xml" ContentType="application/vnd.openxmlformats-officedocument.presentationml.slideLayout+xml"/>
  <Override PartName="/ppt/slideLayouts/slideLayout443.xml" ContentType="application/vnd.openxmlformats-officedocument.presentationml.slideLayout+xml"/>
  <Override PartName="/ppt/slideLayouts/slideLayout444.xml" ContentType="application/vnd.openxmlformats-officedocument.presentationml.slideLayout+xml"/>
  <Override PartName="/ppt/slideLayouts/slideLayout445.xml" ContentType="application/vnd.openxmlformats-officedocument.presentationml.slideLayout+xml"/>
  <Override PartName="/ppt/slideLayouts/slideLayout446.xml" ContentType="application/vnd.openxmlformats-officedocument.presentationml.slideLayout+xml"/>
  <Override PartName="/ppt/slideLayouts/slideLayout447.xml" ContentType="application/vnd.openxmlformats-officedocument.presentationml.slideLayout+xml"/>
  <Override PartName="/ppt/slideLayouts/slideLayout448.xml" ContentType="application/vnd.openxmlformats-officedocument.presentationml.slideLayout+xml"/>
  <Override PartName="/ppt/slideLayouts/slideLayout449.xml" ContentType="application/vnd.openxmlformats-officedocument.presentationml.slideLayout+xml"/>
  <Override PartName="/ppt/slideLayouts/slideLayout450.xml" ContentType="application/vnd.openxmlformats-officedocument.presentationml.slideLayout+xml"/>
  <Override PartName="/ppt/slideLayouts/slideLayout451.xml" ContentType="application/vnd.openxmlformats-officedocument.presentationml.slideLayout+xml"/>
  <Override PartName="/ppt/slideLayouts/slideLayout452.xml" ContentType="application/vnd.openxmlformats-officedocument.presentationml.slideLayout+xml"/>
  <Override PartName="/ppt/slideLayouts/slideLayout453.xml" ContentType="application/vnd.openxmlformats-officedocument.presentationml.slideLayout+xml"/>
  <Override PartName="/ppt/slideLayouts/slideLayout454.xml" ContentType="application/vnd.openxmlformats-officedocument.presentationml.slideLayout+xml"/>
  <Override PartName="/ppt/slideLayouts/slideLayout455.xml" ContentType="application/vnd.openxmlformats-officedocument.presentationml.slideLayout+xml"/>
  <Override PartName="/ppt/theme/theme41.xml" ContentType="application/vnd.openxmlformats-officedocument.theme+xml"/>
  <Override PartName="/ppt/slideLayouts/slideLayout456.xml" ContentType="application/vnd.openxmlformats-officedocument.presentationml.slideLayout+xml"/>
  <Override PartName="/ppt/slideLayouts/slideLayout457.xml" ContentType="application/vnd.openxmlformats-officedocument.presentationml.slideLayout+xml"/>
  <Override PartName="/ppt/slideLayouts/slideLayout458.xml" ContentType="application/vnd.openxmlformats-officedocument.presentationml.slideLayout+xml"/>
  <Override PartName="/ppt/slideLayouts/slideLayout459.xml" ContentType="application/vnd.openxmlformats-officedocument.presentationml.slideLayout+xml"/>
  <Override PartName="/ppt/slideLayouts/slideLayout460.xml" ContentType="application/vnd.openxmlformats-officedocument.presentationml.slideLayout+xml"/>
  <Override PartName="/ppt/slideLayouts/slideLayout461.xml" ContentType="application/vnd.openxmlformats-officedocument.presentationml.slideLayout+xml"/>
  <Override PartName="/ppt/slideLayouts/slideLayout462.xml" ContentType="application/vnd.openxmlformats-officedocument.presentationml.slideLayout+xml"/>
  <Override PartName="/ppt/slideLayouts/slideLayout463.xml" ContentType="application/vnd.openxmlformats-officedocument.presentationml.slideLayout+xml"/>
  <Override PartName="/ppt/slideLayouts/slideLayout464.xml" ContentType="application/vnd.openxmlformats-officedocument.presentationml.slideLayout+xml"/>
  <Override PartName="/ppt/slideLayouts/slideLayout465.xml" ContentType="application/vnd.openxmlformats-officedocument.presentationml.slideLayout+xml"/>
  <Override PartName="/ppt/slideLayouts/slideLayout466.xml" ContentType="application/vnd.openxmlformats-officedocument.presentationml.slideLayout+xml"/>
  <Override PartName="/ppt/theme/theme42.xml" ContentType="application/vnd.openxmlformats-officedocument.theme+xml"/>
  <Override PartName="/ppt/slideLayouts/slideLayout467.xml" ContentType="application/vnd.openxmlformats-officedocument.presentationml.slideLayout+xml"/>
  <Override PartName="/ppt/slideLayouts/slideLayout468.xml" ContentType="application/vnd.openxmlformats-officedocument.presentationml.slideLayout+xml"/>
  <Override PartName="/ppt/slideLayouts/slideLayout469.xml" ContentType="application/vnd.openxmlformats-officedocument.presentationml.slideLayout+xml"/>
  <Override PartName="/ppt/slideLayouts/slideLayout470.xml" ContentType="application/vnd.openxmlformats-officedocument.presentationml.slideLayout+xml"/>
  <Override PartName="/ppt/slideLayouts/slideLayout471.xml" ContentType="application/vnd.openxmlformats-officedocument.presentationml.slideLayout+xml"/>
  <Override PartName="/ppt/slideLayouts/slideLayout472.xml" ContentType="application/vnd.openxmlformats-officedocument.presentationml.slideLayout+xml"/>
  <Override PartName="/ppt/slideLayouts/slideLayout473.xml" ContentType="application/vnd.openxmlformats-officedocument.presentationml.slideLayout+xml"/>
  <Override PartName="/ppt/slideLayouts/slideLayout474.xml" ContentType="application/vnd.openxmlformats-officedocument.presentationml.slideLayout+xml"/>
  <Override PartName="/ppt/slideLayouts/slideLayout475.xml" ContentType="application/vnd.openxmlformats-officedocument.presentationml.slideLayout+xml"/>
  <Override PartName="/ppt/slideLayouts/slideLayout476.xml" ContentType="application/vnd.openxmlformats-officedocument.presentationml.slideLayout+xml"/>
  <Override PartName="/ppt/slideLayouts/slideLayout477.xml" ContentType="application/vnd.openxmlformats-officedocument.presentationml.slideLayout+xml"/>
  <Override PartName="/ppt/slideLayouts/slideLayout478.xml" ContentType="application/vnd.openxmlformats-officedocument.presentationml.slideLayout+xml"/>
  <Override PartName="/ppt/slideLayouts/slideLayout479.xml" ContentType="application/vnd.openxmlformats-officedocument.presentationml.slideLayout+xml"/>
  <Override PartName="/ppt/slideLayouts/slideLayout480.xml" ContentType="application/vnd.openxmlformats-officedocument.presentationml.slideLayout+xml"/>
  <Override PartName="/ppt/slideLayouts/slideLayout481.xml" ContentType="application/vnd.openxmlformats-officedocument.presentationml.slideLayout+xml"/>
  <Override PartName="/ppt/slideLayouts/slideLayout482.xml" ContentType="application/vnd.openxmlformats-officedocument.presentationml.slideLayout+xml"/>
  <Override PartName="/ppt/theme/theme43.xml" ContentType="application/vnd.openxmlformats-officedocument.theme+xml"/>
  <Override PartName="/ppt/slideLayouts/slideLayout483.xml" ContentType="application/vnd.openxmlformats-officedocument.presentationml.slideLayout+xml"/>
  <Override PartName="/ppt/slideLayouts/slideLayout484.xml" ContentType="application/vnd.openxmlformats-officedocument.presentationml.slideLayout+xml"/>
  <Override PartName="/ppt/slideLayouts/slideLayout485.xml" ContentType="application/vnd.openxmlformats-officedocument.presentationml.slideLayout+xml"/>
  <Override PartName="/ppt/slideLayouts/slideLayout486.xml" ContentType="application/vnd.openxmlformats-officedocument.presentationml.slideLayout+xml"/>
  <Override PartName="/ppt/slideLayouts/slideLayout487.xml" ContentType="application/vnd.openxmlformats-officedocument.presentationml.slideLayout+xml"/>
  <Override PartName="/ppt/slideLayouts/slideLayout488.xml" ContentType="application/vnd.openxmlformats-officedocument.presentationml.slideLayout+xml"/>
  <Override PartName="/ppt/slideLayouts/slideLayout489.xml" ContentType="application/vnd.openxmlformats-officedocument.presentationml.slideLayout+xml"/>
  <Override PartName="/ppt/slideLayouts/slideLayout490.xml" ContentType="application/vnd.openxmlformats-officedocument.presentationml.slideLayout+xml"/>
  <Override PartName="/ppt/slideLayouts/slideLayout491.xml" ContentType="application/vnd.openxmlformats-officedocument.presentationml.slideLayout+xml"/>
  <Override PartName="/ppt/slideLayouts/slideLayout492.xml" ContentType="application/vnd.openxmlformats-officedocument.presentationml.slideLayout+xml"/>
  <Override PartName="/ppt/slideLayouts/slideLayout493.xml" ContentType="application/vnd.openxmlformats-officedocument.presentationml.slideLayout+xml"/>
  <Override PartName="/ppt/theme/theme44.xml" ContentType="application/vnd.openxmlformats-officedocument.theme+xml"/>
  <Override PartName="/ppt/slideLayouts/slideLayout494.xml" ContentType="application/vnd.openxmlformats-officedocument.presentationml.slideLayout+xml"/>
  <Override PartName="/ppt/slideLayouts/slideLayout495.xml" ContentType="application/vnd.openxmlformats-officedocument.presentationml.slideLayout+xml"/>
  <Override PartName="/ppt/slideLayouts/slideLayout496.xml" ContentType="application/vnd.openxmlformats-officedocument.presentationml.slideLayout+xml"/>
  <Override PartName="/ppt/slideLayouts/slideLayout497.xml" ContentType="application/vnd.openxmlformats-officedocument.presentationml.slideLayout+xml"/>
  <Override PartName="/ppt/slideLayouts/slideLayout498.xml" ContentType="application/vnd.openxmlformats-officedocument.presentationml.slideLayout+xml"/>
  <Override PartName="/ppt/slideLayouts/slideLayout499.xml" ContentType="application/vnd.openxmlformats-officedocument.presentationml.slideLayout+xml"/>
  <Override PartName="/ppt/slideLayouts/slideLayout500.xml" ContentType="application/vnd.openxmlformats-officedocument.presentationml.slideLayout+xml"/>
  <Override PartName="/ppt/slideLayouts/slideLayout501.xml" ContentType="application/vnd.openxmlformats-officedocument.presentationml.slideLayout+xml"/>
  <Override PartName="/ppt/slideLayouts/slideLayout502.xml" ContentType="application/vnd.openxmlformats-officedocument.presentationml.slideLayout+xml"/>
  <Override PartName="/ppt/slideLayouts/slideLayout503.xml" ContentType="application/vnd.openxmlformats-officedocument.presentationml.slideLayout+xml"/>
  <Override PartName="/ppt/slideLayouts/slideLayout504.xml" ContentType="application/vnd.openxmlformats-officedocument.presentationml.slideLayout+xml"/>
  <Override PartName="/ppt/slideLayouts/slideLayout505.xml" ContentType="application/vnd.openxmlformats-officedocument.presentationml.slideLayout+xml"/>
  <Override PartName="/ppt/theme/theme45.xml" ContentType="application/vnd.openxmlformats-officedocument.theme+xml"/>
  <Override PartName="/ppt/slideLayouts/slideLayout506.xml" ContentType="application/vnd.openxmlformats-officedocument.presentationml.slideLayout+xml"/>
  <Override PartName="/ppt/slideLayouts/slideLayout507.xml" ContentType="application/vnd.openxmlformats-officedocument.presentationml.slideLayout+xml"/>
  <Override PartName="/ppt/slideLayouts/slideLayout508.xml" ContentType="application/vnd.openxmlformats-officedocument.presentationml.slideLayout+xml"/>
  <Override PartName="/ppt/slideLayouts/slideLayout509.xml" ContentType="application/vnd.openxmlformats-officedocument.presentationml.slideLayout+xml"/>
  <Override PartName="/ppt/slideLayouts/slideLayout510.xml" ContentType="application/vnd.openxmlformats-officedocument.presentationml.slideLayout+xml"/>
  <Override PartName="/ppt/slideLayouts/slideLayout511.xml" ContentType="application/vnd.openxmlformats-officedocument.presentationml.slideLayout+xml"/>
  <Override PartName="/ppt/slideLayouts/slideLayout512.xml" ContentType="application/vnd.openxmlformats-officedocument.presentationml.slideLayout+xml"/>
  <Override PartName="/ppt/slideLayouts/slideLayout513.xml" ContentType="application/vnd.openxmlformats-officedocument.presentationml.slideLayout+xml"/>
  <Override PartName="/ppt/slideLayouts/slideLayout514.xml" ContentType="application/vnd.openxmlformats-officedocument.presentationml.slideLayout+xml"/>
  <Override PartName="/ppt/slideLayouts/slideLayout515.xml" ContentType="application/vnd.openxmlformats-officedocument.presentationml.slideLayout+xml"/>
  <Override PartName="/ppt/slideLayouts/slideLayout516.xml" ContentType="application/vnd.openxmlformats-officedocument.presentationml.slideLayout+xml"/>
  <Override PartName="/ppt/theme/theme46.xml" ContentType="application/vnd.openxmlformats-officedocument.theme+xml"/>
  <Override PartName="/ppt/slideLayouts/slideLayout517.xml" ContentType="application/vnd.openxmlformats-officedocument.presentationml.slideLayout+xml"/>
  <Override PartName="/ppt/slideLayouts/slideLayout518.xml" ContentType="application/vnd.openxmlformats-officedocument.presentationml.slideLayout+xml"/>
  <Override PartName="/ppt/slideLayouts/slideLayout519.xml" ContentType="application/vnd.openxmlformats-officedocument.presentationml.slideLayout+xml"/>
  <Override PartName="/ppt/slideLayouts/slideLayout520.xml" ContentType="application/vnd.openxmlformats-officedocument.presentationml.slideLayout+xml"/>
  <Override PartName="/ppt/slideLayouts/slideLayout521.xml" ContentType="application/vnd.openxmlformats-officedocument.presentationml.slideLayout+xml"/>
  <Override PartName="/ppt/slideLayouts/slideLayout522.xml" ContentType="application/vnd.openxmlformats-officedocument.presentationml.slideLayout+xml"/>
  <Override PartName="/ppt/slideLayouts/slideLayout523.xml" ContentType="application/vnd.openxmlformats-officedocument.presentationml.slideLayout+xml"/>
  <Override PartName="/ppt/slideLayouts/slideLayout524.xml" ContentType="application/vnd.openxmlformats-officedocument.presentationml.slideLayout+xml"/>
  <Override PartName="/ppt/slideLayouts/slideLayout525.xml" ContentType="application/vnd.openxmlformats-officedocument.presentationml.slideLayout+xml"/>
  <Override PartName="/ppt/slideLayouts/slideLayout526.xml" ContentType="application/vnd.openxmlformats-officedocument.presentationml.slideLayout+xml"/>
  <Override PartName="/ppt/slideLayouts/slideLayout527.xml" ContentType="application/vnd.openxmlformats-officedocument.presentationml.slideLayout+xml"/>
  <Override PartName="/ppt/theme/theme47.xml" ContentType="application/vnd.openxmlformats-officedocument.theme+xml"/>
  <Override PartName="/ppt/slideLayouts/slideLayout528.xml" ContentType="application/vnd.openxmlformats-officedocument.presentationml.slideLayout+xml"/>
  <Override PartName="/ppt/slideLayouts/slideLayout529.xml" ContentType="application/vnd.openxmlformats-officedocument.presentationml.slideLayout+xml"/>
  <Override PartName="/ppt/slideLayouts/slideLayout530.xml" ContentType="application/vnd.openxmlformats-officedocument.presentationml.slideLayout+xml"/>
  <Override PartName="/ppt/slideLayouts/slideLayout531.xml" ContentType="application/vnd.openxmlformats-officedocument.presentationml.slideLayout+xml"/>
  <Override PartName="/ppt/slideLayouts/slideLayout532.xml" ContentType="application/vnd.openxmlformats-officedocument.presentationml.slideLayout+xml"/>
  <Override PartName="/ppt/slideLayouts/slideLayout533.xml" ContentType="application/vnd.openxmlformats-officedocument.presentationml.slideLayout+xml"/>
  <Override PartName="/ppt/slideLayouts/slideLayout534.xml" ContentType="application/vnd.openxmlformats-officedocument.presentationml.slideLayout+xml"/>
  <Override PartName="/ppt/slideLayouts/slideLayout535.xml" ContentType="application/vnd.openxmlformats-officedocument.presentationml.slideLayout+xml"/>
  <Override PartName="/ppt/slideLayouts/slideLayout536.xml" ContentType="application/vnd.openxmlformats-officedocument.presentationml.slideLayout+xml"/>
  <Override PartName="/ppt/slideLayouts/slideLayout537.xml" ContentType="application/vnd.openxmlformats-officedocument.presentationml.slideLayout+xml"/>
  <Override PartName="/ppt/slideLayouts/slideLayout538.xml" ContentType="application/vnd.openxmlformats-officedocument.presentationml.slideLayout+xml"/>
  <Override PartName="/ppt/slideLayouts/slideLayout539.xml" ContentType="application/vnd.openxmlformats-officedocument.presentationml.slideLayout+xml"/>
  <Override PartName="/ppt/theme/theme48.xml" ContentType="application/vnd.openxmlformats-officedocument.theme+xml"/>
  <Override PartName="/ppt/slideLayouts/slideLayout540.xml" ContentType="application/vnd.openxmlformats-officedocument.presentationml.slideLayout+xml"/>
  <Override PartName="/ppt/slideLayouts/slideLayout541.xml" ContentType="application/vnd.openxmlformats-officedocument.presentationml.slideLayout+xml"/>
  <Override PartName="/ppt/slideLayouts/slideLayout542.xml" ContentType="application/vnd.openxmlformats-officedocument.presentationml.slideLayout+xml"/>
  <Override PartName="/ppt/slideLayouts/slideLayout543.xml" ContentType="application/vnd.openxmlformats-officedocument.presentationml.slideLayout+xml"/>
  <Override PartName="/ppt/slideLayouts/slideLayout544.xml" ContentType="application/vnd.openxmlformats-officedocument.presentationml.slideLayout+xml"/>
  <Override PartName="/ppt/slideLayouts/slideLayout545.xml" ContentType="application/vnd.openxmlformats-officedocument.presentationml.slideLayout+xml"/>
  <Override PartName="/ppt/slideLayouts/slideLayout546.xml" ContentType="application/vnd.openxmlformats-officedocument.presentationml.slideLayout+xml"/>
  <Override PartName="/ppt/slideLayouts/slideLayout547.xml" ContentType="application/vnd.openxmlformats-officedocument.presentationml.slideLayout+xml"/>
  <Override PartName="/ppt/slideLayouts/slideLayout548.xml" ContentType="application/vnd.openxmlformats-officedocument.presentationml.slideLayout+xml"/>
  <Override PartName="/ppt/slideLayouts/slideLayout549.xml" ContentType="application/vnd.openxmlformats-officedocument.presentationml.slideLayout+xml"/>
  <Override PartName="/ppt/slideLayouts/slideLayout550.xml" ContentType="application/vnd.openxmlformats-officedocument.presentationml.slideLayout+xml"/>
  <Override PartName="/ppt/slideLayouts/slideLayout551.xml" ContentType="application/vnd.openxmlformats-officedocument.presentationml.slideLayout+xml"/>
  <Override PartName="/ppt/slideLayouts/slideLayout552.xml" ContentType="application/vnd.openxmlformats-officedocument.presentationml.slideLayout+xml"/>
  <Override PartName="/ppt/theme/theme49.xml" ContentType="application/vnd.openxmlformats-officedocument.theme+xml"/>
  <Override PartName="/ppt/slideLayouts/slideLayout553.xml" ContentType="application/vnd.openxmlformats-officedocument.presentationml.slideLayout+xml"/>
  <Override PartName="/ppt/slideLayouts/slideLayout554.xml" ContentType="application/vnd.openxmlformats-officedocument.presentationml.slideLayout+xml"/>
  <Override PartName="/ppt/slideLayouts/slideLayout555.xml" ContentType="application/vnd.openxmlformats-officedocument.presentationml.slideLayout+xml"/>
  <Override PartName="/ppt/slideLayouts/slideLayout556.xml" ContentType="application/vnd.openxmlformats-officedocument.presentationml.slideLayout+xml"/>
  <Override PartName="/ppt/slideLayouts/slideLayout557.xml" ContentType="application/vnd.openxmlformats-officedocument.presentationml.slideLayout+xml"/>
  <Override PartName="/ppt/slideLayouts/slideLayout558.xml" ContentType="application/vnd.openxmlformats-officedocument.presentationml.slideLayout+xml"/>
  <Override PartName="/ppt/slideLayouts/slideLayout559.xml" ContentType="application/vnd.openxmlformats-officedocument.presentationml.slideLayout+xml"/>
  <Override PartName="/ppt/slideLayouts/slideLayout560.xml" ContentType="application/vnd.openxmlformats-officedocument.presentationml.slideLayout+xml"/>
  <Override PartName="/ppt/slideLayouts/slideLayout561.xml" ContentType="application/vnd.openxmlformats-officedocument.presentationml.slideLayout+xml"/>
  <Override PartName="/ppt/slideLayouts/slideLayout562.xml" ContentType="application/vnd.openxmlformats-officedocument.presentationml.slideLayout+xml"/>
  <Override PartName="/ppt/slideLayouts/slideLayout563.xml" ContentType="application/vnd.openxmlformats-officedocument.presentationml.slideLayout+xml"/>
  <Override PartName="/ppt/theme/theme50.xml" ContentType="application/vnd.openxmlformats-officedocument.theme+xml"/>
  <Override PartName="/ppt/slideLayouts/slideLayout564.xml" ContentType="application/vnd.openxmlformats-officedocument.presentationml.slideLayout+xml"/>
  <Override PartName="/ppt/slideLayouts/slideLayout565.xml" ContentType="application/vnd.openxmlformats-officedocument.presentationml.slideLayout+xml"/>
  <Override PartName="/ppt/slideLayouts/slideLayout566.xml" ContentType="application/vnd.openxmlformats-officedocument.presentationml.slideLayout+xml"/>
  <Override PartName="/ppt/slideLayouts/slideLayout567.xml" ContentType="application/vnd.openxmlformats-officedocument.presentationml.slideLayout+xml"/>
  <Override PartName="/ppt/slideLayouts/slideLayout568.xml" ContentType="application/vnd.openxmlformats-officedocument.presentationml.slideLayout+xml"/>
  <Override PartName="/ppt/slideLayouts/slideLayout569.xml" ContentType="application/vnd.openxmlformats-officedocument.presentationml.slideLayout+xml"/>
  <Override PartName="/ppt/slideLayouts/slideLayout570.xml" ContentType="application/vnd.openxmlformats-officedocument.presentationml.slideLayout+xml"/>
  <Override PartName="/ppt/slideLayouts/slideLayout571.xml" ContentType="application/vnd.openxmlformats-officedocument.presentationml.slideLayout+xml"/>
  <Override PartName="/ppt/slideLayouts/slideLayout572.xml" ContentType="application/vnd.openxmlformats-officedocument.presentationml.slideLayout+xml"/>
  <Override PartName="/ppt/slideLayouts/slideLayout573.xml" ContentType="application/vnd.openxmlformats-officedocument.presentationml.slideLayout+xml"/>
  <Override PartName="/ppt/slideLayouts/slideLayout574.xml" ContentType="application/vnd.openxmlformats-officedocument.presentationml.slideLayout+xml"/>
  <Override PartName="/ppt/theme/theme51.xml" ContentType="application/vnd.openxmlformats-officedocument.theme+xml"/>
  <Override PartName="/ppt/slideLayouts/slideLayout575.xml" ContentType="application/vnd.openxmlformats-officedocument.presentationml.slideLayout+xml"/>
  <Override PartName="/ppt/slideLayouts/slideLayout576.xml" ContentType="application/vnd.openxmlformats-officedocument.presentationml.slideLayout+xml"/>
  <Override PartName="/ppt/slideLayouts/slideLayout577.xml" ContentType="application/vnd.openxmlformats-officedocument.presentationml.slideLayout+xml"/>
  <Override PartName="/ppt/slideLayouts/slideLayout578.xml" ContentType="application/vnd.openxmlformats-officedocument.presentationml.slideLayout+xml"/>
  <Override PartName="/ppt/slideLayouts/slideLayout579.xml" ContentType="application/vnd.openxmlformats-officedocument.presentationml.slideLayout+xml"/>
  <Override PartName="/ppt/slideLayouts/slideLayout580.xml" ContentType="application/vnd.openxmlformats-officedocument.presentationml.slideLayout+xml"/>
  <Override PartName="/ppt/slideLayouts/slideLayout581.xml" ContentType="application/vnd.openxmlformats-officedocument.presentationml.slideLayout+xml"/>
  <Override PartName="/ppt/slideLayouts/slideLayout582.xml" ContentType="application/vnd.openxmlformats-officedocument.presentationml.slideLayout+xml"/>
  <Override PartName="/ppt/slideLayouts/slideLayout583.xml" ContentType="application/vnd.openxmlformats-officedocument.presentationml.slideLayout+xml"/>
  <Override PartName="/ppt/slideLayouts/slideLayout584.xml" ContentType="application/vnd.openxmlformats-officedocument.presentationml.slideLayout+xml"/>
  <Override PartName="/ppt/slideLayouts/slideLayout585.xml" ContentType="application/vnd.openxmlformats-officedocument.presentationml.slideLayout+xml"/>
  <Override PartName="/ppt/theme/theme52.xml" ContentType="application/vnd.openxmlformats-officedocument.theme+xml"/>
  <Override PartName="/ppt/slideLayouts/slideLayout586.xml" ContentType="application/vnd.openxmlformats-officedocument.presentationml.slideLayout+xml"/>
  <Override PartName="/ppt/slideLayouts/slideLayout587.xml" ContentType="application/vnd.openxmlformats-officedocument.presentationml.slideLayout+xml"/>
  <Override PartName="/ppt/slideLayouts/slideLayout588.xml" ContentType="application/vnd.openxmlformats-officedocument.presentationml.slideLayout+xml"/>
  <Override PartName="/ppt/slideLayouts/slideLayout589.xml" ContentType="application/vnd.openxmlformats-officedocument.presentationml.slideLayout+xml"/>
  <Override PartName="/ppt/slideLayouts/slideLayout590.xml" ContentType="application/vnd.openxmlformats-officedocument.presentationml.slideLayout+xml"/>
  <Override PartName="/ppt/slideLayouts/slideLayout591.xml" ContentType="application/vnd.openxmlformats-officedocument.presentationml.slideLayout+xml"/>
  <Override PartName="/ppt/slideLayouts/slideLayout592.xml" ContentType="application/vnd.openxmlformats-officedocument.presentationml.slideLayout+xml"/>
  <Override PartName="/ppt/slideLayouts/slideLayout593.xml" ContentType="application/vnd.openxmlformats-officedocument.presentationml.slideLayout+xml"/>
  <Override PartName="/ppt/slideLayouts/slideLayout594.xml" ContentType="application/vnd.openxmlformats-officedocument.presentationml.slideLayout+xml"/>
  <Override PartName="/ppt/slideLayouts/slideLayout595.xml" ContentType="application/vnd.openxmlformats-officedocument.presentationml.slideLayout+xml"/>
  <Override PartName="/ppt/slideLayouts/slideLayout596.xml" ContentType="application/vnd.openxmlformats-officedocument.presentationml.slideLayout+xml"/>
  <Override PartName="/ppt/theme/theme53.xml" ContentType="application/vnd.openxmlformats-officedocument.theme+xml"/>
  <Override PartName="/ppt/slideLayouts/slideLayout597.xml" ContentType="application/vnd.openxmlformats-officedocument.presentationml.slideLayout+xml"/>
  <Override PartName="/ppt/slideLayouts/slideLayout598.xml" ContentType="application/vnd.openxmlformats-officedocument.presentationml.slideLayout+xml"/>
  <Override PartName="/ppt/slideLayouts/slideLayout599.xml" ContentType="application/vnd.openxmlformats-officedocument.presentationml.slideLayout+xml"/>
  <Override PartName="/ppt/slideLayouts/slideLayout600.xml" ContentType="application/vnd.openxmlformats-officedocument.presentationml.slideLayout+xml"/>
  <Override PartName="/ppt/slideLayouts/slideLayout601.xml" ContentType="application/vnd.openxmlformats-officedocument.presentationml.slideLayout+xml"/>
  <Override PartName="/ppt/slideLayouts/slideLayout602.xml" ContentType="application/vnd.openxmlformats-officedocument.presentationml.slideLayout+xml"/>
  <Override PartName="/ppt/slideLayouts/slideLayout603.xml" ContentType="application/vnd.openxmlformats-officedocument.presentationml.slideLayout+xml"/>
  <Override PartName="/ppt/slideLayouts/slideLayout604.xml" ContentType="application/vnd.openxmlformats-officedocument.presentationml.slideLayout+xml"/>
  <Override PartName="/ppt/slideLayouts/slideLayout605.xml" ContentType="application/vnd.openxmlformats-officedocument.presentationml.slideLayout+xml"/>
  <Override PartName="/ppt/slideLayouts/slideLayout606.xml" ContentType="application/vnd.openxmlformats-officedocument.presentationml.slideLayout+xml"/>
  <Override PartName="/ppt/slideLayouts/slideLayout607.xml" ContentType="application/vnd.openxmlformats-officedocument.presentationml.slideLayout+xml"/>
  <Override PartName="/ppt/slideLayouts/slideLayout608.xml" ContentType="application/vnd.openxmlformats-officedocument.presentationml.slideLayout+xml"/>
  <Override PartName="/ppt/slideLayouts/slideLayout609.xml" ContentType="application/vnd.openxmlformats-officedocument.presentationml.slideLayout+xml"/>
  <Override PartName="/ppt/slideLayouts/slideLayout610.xml" ContentType="application/vnd.openxmlformats-officedocument.presentationml.slideLayout+xml"/>
  <Override PartName="/ppt/slideLayouts/slideLayout611.xml" ContentType="application/vnd.openxmlformats-officedocument.presentationml.slideLayout+xml"/>
  <Override PartName="/ppt/theme/theme54.xml" ContentType="application/vnd.openxmlformats-officedocument.theme+xml"/>
  <Override PartName="/ppt/theme/theme55.xml" ContentType="application/vnd.openxmlformats-officedocument.theme+xml"/>
  <Override PartName="/ppt/theme/theme56.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theme/themeOverride2.xml" ContentType="application/vnd.openxmlformats-officedocument.themeOverr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notesSlides/notesSlide25.xml" ContentType="application/vnd.openxmlformats-officedocument.presentationml.notesSlide+xml"/>
  <Override PartName="/ppt/diagrams/data2.xml" ContentType="application/vnd.openxmlformats-officedocument.drawingml.diagramData+xml"/>
  <Override PartName="/ppt/diagrams/layout2.xml" ContentType="application/vnd.openxmlformats-officedocument.drawingml.diagramLayout+xml"/>
  <Override PartName="/ppt/diagrams/quickStyle2.xml" ContentType="application/vnd.openxmlformats-officedocument.drawingml.diagramStyle+xml"/>
  <Override PartName="/ppt/diagrams/colors2.xml" ContentType="application/vnd.openxmlformats-officedocument.drawingml.diagramColors+xml"/>
  <Override PartName="/ppt/diagrams/drawing2.xml" ContentType="application/vnd.ms-office.drawingml.diagramDrawing+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theme/themeOverride3.xml" ContentType="application/vnd.openxmlformats-officedocument.themeOverride+xml"/>
  <Override PartName="/ppt/theme/themeOverride4.xml" ContentType="application/vnd.openxmlformats-officedocument.themeOverride+xml"/>
  <Override PartName="/ppt/theme/themeOverride5.xml" ContentType="application/vnd.openxmlformats-officedocument.themeOverr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theme/themeOverride6.xml" ContentType="application/vnd.openxmlformats-officedocument.themeOverride+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notesSlides/notesSlide76.xml" ContentType="application/vnd.openxmlformats-officedocument.presentationml.notesSlide+xml"/>
  <Override PartName="/ppt/notesSlides/notesSlide77.xml" ContentType="application/vnd.openxmlformats-officedocument.presentationml.notesSlide+xml"/>
  <Override PartName="/ppt/notesSlides/notesSlide78.xml" ContentType="application/vnd.openxmlformats-officedocument.presentationml.notesSlide+xml"/>
  <Override PartName="/ppt/theme/themeOverride7.xml" ContentType="application/vnd.openxmlformats-officedocument.themeOverride+xml"/>
  <Override PartName="/ppt/theme/themeOverride8.xml" ContentType="application/vnd.openxmlformats-officedocument.themeOverride+xml"/>
  <Override PartName="/ppt/theme/themeOverride9.xml" ContentType="application/vnd.openxmlformats-officedocument.themeOverride+xml"/>
  <Override PartName="/ppt/notesSlides/notesSlide79.xml" ContentType="application/vnd.openxmlformats-officedocument.presentationml.notesSlide+xml"/>
  <Override PartName="/ppt/theme/themeOverride10.xml" ContentType="application/vnd.openxmlformats-officedocument.themeOverride+xml"/>
  <Override PartName="/ppt/notesSlides/notesSlide80.xml" ContentType="application/vnd.openxmlformats-officedocument.presentationml.notesSlide+xml"/>
  <Override PartName="/ppt/theme/themeOverride11.xml" ContentType="application/vnd.openxmlformats-officedocument.themeOverride+xml"/>
  <Override PartName="/ppt/theme/themeOverride12.xml" ContentType="application/vnd.openxmlformats-officedocument.themeOverride+xml"/>
  <Override PartName="/ppt/notesSlides/notesSlide81.xml" ContentType="application/vnd.openxmlformats-officedocument.presentationml.notesSlide+xml"/>
  <Override PartName="/ppt/theme/themeOverride13.xml" ContentType="application/vnd.openxmlformats-officedocument.themeOverride+xml"/>
  <Override PartName="/ppt/notesSlides/notesSlide82.xml" ContentType="application/vnd.openxmlformats-officedocument.presentationml.notesSlide+xml"/>
  <Override PartName="/ppt/notesSlides/notesSlide83.xml" ContentType="application/vnd.openxmlformats-officedocument.presentationml.notesSlide+xml"/>
  <Override PartName="/ppt/notesSlides/notesSlide84.xml" ContentType="application/vnd.openxmlformats-officedocument.presentationml.notesSlide+xml"/>
  <Override PartName="/ppt/notesSlides/notesSlide85.xml" ContentType="application/vnd.openxmlformats-officedocument.presentationml.notesSlide+xml"/>
  <Override PartName="/ppt/notesSlides/notesSlide86.xml" ContentType="application/vnd.openxmlformats-officedocument.presentationml.notesSlide+xml"/>
  <Override PartName="/ppt/notesSlides/notesSlide87.xml" ContentType="application/vnd.openxmlformats-officedocument.presentationml.notesSlide+xml"/>
  <Override PartName="/ppt/notesSlides/notesSlide88.xml" ContentType="application/vnd.openxmlformats-officedocument.presentationml.notesSlide+xml"/>
  <Override PartName="/ppt/notesSlides/notesSlide89.xml" ContentType="application/vnd.openxmlformats-officedocument.presentationml.notesSlide+xml"/>
  <Override PartName="/ppt/notesSlides/notesSlide90.xml" ContentType="application/vnd.openxmlformats-officedocument.presentationml.notesSlide+xml"/>
  <Override PartName="/ppt/notesSlides/notesSlide91.xml" ContentType="application/vnd.openxmlformats-officedocument.presentationml.notesSlide+xml"/>
  <Override PartName="/ppt/theme/themeOverride14.xml" ContentType="application/vnd.openxmlformats-officedocument.themeOverride+xml"/>
  <Override PartName="/ppt/notesSlides/notesSlide92.xml" ContentType="application/vnd.openxmlformats-officedocument.presentationml.notesSlide+xml"/>
  <Override PartName="/ppt/theme/themeOverride15.xml" ContentType="application/vnd.openxmlformats-officedocument.themeOverride+xml"/>
  <Override PartName="/ppt/notesSlides/notesSlide93.xml" ContentType="application/vnd.openxmlformats-officedocument.presentationml.notesSlide+xml"/>
  <Override PartName="/ppt/notesSlides/notesSlide94.xml" ContentType="application/vnd.openxmlformats-officedocument.presentationml.notesSlide+xml"/>
  <Override PartName="/ppt/notesSlides/notesSlide95.xml" ContentType="application/vnd.openxmlformats-officedocument.presentationml.notesSlide+xml"/>
  <Override PartName="/ppt/notesSlides/notesSlide96.xml" ContentType="application/vnd.openxmlformats-officedocument.presentationml.notesSlide+xml"/>
  <Override PartName="/ppt/notesSlides/notesSlide97.xml" ContentType="application/vnd.openxmlformats-officedocument.presentationml.notesSlide+xml"/>
  <Override PartName="/ppt/notesSlides/notesSlide98.xml" ContentType="application/vnd.openxmlformats-officedocument.presentationml.notesSlide+xml"/>
  <Override PartName="/ppt/notesSlides/notesSlide99.xml" ContentType="application/vnd.openxmlformats-officedocument.presentationml.notesSlide+xml"/>
  <Override PartName="/ppt/notesSlides/notesSlide100.xml" ContentType="application/vnd.openxmlformats-officedocument.presentationml.notesSlide+xml"/>
  <Override PartName="/ppt/notesSlides/notesSlide101.xml" ContentType="application/vnd.openxmlformats-officedocument.presentationml.notesSlide+xml"/>
  <Override PartName="/ppt/notesSlides/notesSlide102.xml" ContentType="application/vnd.openxmlformats-officedocument.presentationml.notesSlide+xml"/>
  <Override PartName="/ppt/notesSlides/notesSlide103.xml" ContentType="application/vnd.openxmlformats-officedocument.presentationml.notesSlide+xml"/>
  <Override PartName="/ppt/notesSlides/notesSlide104.xml" ContentType="application/vnd.openxmlformats-officedocument.presentationml.notesSlide+xml"/>
  <Override PartName="/ppt/notesSlides/notesSlide105.xml" ContentType="application/vnd.openxmlformats-officedocument.presentationml.notesSlide+xml"/>
  <Override PartName="/ppt/notesSlides/notesSlide106.xml" ContentType="application/vnd.openxmlformats-officedocument.presentationml.notesSlide+xml"/>
  <Override PartName="/ppt/notesSlides/notesSlide107.xml" ContentType="application/vnd.openxmlformats-officedocument.presentationml.notesSlide+xml"/>
  <Override PartName="/ppt/notesSlides/notesSlide108.xml" ContentType="application/vnd.openxmlformats-officedocument.presentationml.notesSlide+xml"/>
  <Override PartName="/ppt/notesSlides/notesSlide109.xml" ContentType="application/vnd.openxmlformats-officedocument.presentationml.notesSlide+xml"/>
  <Override PartName="/ppt/notesSlides/notesSlide110.xml" ContentType="application/vnd.openxmlformats-officedocument.presentationml.notesSlide+xml"/>
  <Override PartName="/ppt/notesSlides/notesSlide111.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autoCompressPictures="0">
  <p:sldMasterIdLst>
    <p:sldMasterId id="2147483721" r:id="rId1"/>
    <p:sldMasterId id="2147483979" r:id="rId2"/>
    <p:sldMasterId id="2147484035" r:id="rId3"/>
    <p:sldMasterId id="2147484049" r:id="rId4"/>
    <p:sldMasterId id="2147484063" r:id="rId5"/>
    <p:sldMasterId id="2147484087" r:id="rId6"/>
    <p:sldMasterId id="2147484099" r:id="rId7"/>
    <p:sldMasterId id="2147484111" r:id="rId8"/>
    <p:sldMasterId id="2147484363" r:id="rId9"/>
    <p:sldMasterId id="2147484375" r:id="rId10"/>
    <p:sldMasterId id="2147484387" r:id="rId11"/>
    <p:sldMasterId id="2147484399" r:id="rId12"/>
    <p:sldMasterId id="2147484411" r:id="rId13"/>
    <p:sldMasterId id="2147484413" r:id="rId14"/>
    <p:sldMasterId id="2147484425" r:id="rId15"/>
    <p:sldMasterId id="2147485007" r:id="rId16"/>
    <p:sldMasterId id="2147485323" r:id="rId17"/>
    <p:sldMasterId id="2147487297" r:id="rId18"/>
    <p:sldMasterId id="2147488007" r:id="rId19"/>
    <p:sldMasterId id="2147488021" r:id="rId20"/>
    <p:sldMasterId id="2147488035" r:id="rId21"/>
    <p:sldMasterId id="2147488037" r:id="rId22"/>
    <p:sldMasterId id="2147488049" r:id="rId23"/>
    <p:sldMasterId id="2147489526" r:id="rId24"/>
    <p:sldMasterId id="2147489538" r:id="rId25"/>
    <p:sldMasterId id="2147489602" r:id="rId26"/>
    <p:sldMasterId id="2147489614" r:id="rId27"/>
    <p:sldMasterId id="2147489626" r:id="rId28"/>
    <p:sldMasterId id="2147489640" r:id="rId29"/>
    <p:sldMasterId id="2147489652" r:id="rId30"/>
    <p:sldMasterId id="2147489665" r:id="rId31"/>
    <p:sldMasterId id="2147489677" r:id="rId32"/>
    <p:sldMasterId id="2147489691" r:id="rId33"/>
    <p:sldMasterId id="2147489705" r:id="rId34"/>
    <p:sldMasterId id="2147489717" r:id="rId35"/>
    <p:sldMasterId id="2147489730" r:id="rId36"/>
    <p:sldMasterId id="2147489747" r:id="rId37"/>
    <p:sldMasterId id="2147489759" r:id="rId38"/>
    <p:sldMasterId id="2147489785" r:id="rId39"/>
    <p:sldMasterId id="2147489798" r:id="rId40"/>
    <p:sldMasterId id="2147489810" r:id="rId41"/>
    <p:sldMasterId id="2147489827" r:id="rId42"/>
    <p:sldMasterId id="2147489839" r:id="rId43"/>
    <p:sldMasterId id="2147489856" r:id="rId44"/>
    <p:sldMasterId id="2147489868" r:id="rId45"/>
    <p:sldMasterId id="2147489881" r:id="rId46"/>
    <p:sldMasterId id="2147489893" r:id="rId47"/>
    <p:sldMasterId id="2147489907" r:id="rId48"/>
    <p:sldMasterId id="2147489920" r:id="rId49"/>
    <p:sldMasterId id="2147489934" r:id="rId50"/>
    <p:sldMasterId id="2147489946" r:id="rId51"/>
    <p:sldMasterId id="2147489958" r:id="rId52"/>
    <p:sldMasterId id="2147489970" r:id="rId53"/>
    <p:sldMasterId id="2147489982" r:id="rId54"/>
  </p:sldMasterIdLst>
  <p:notesMasterIdLst>
    <p:notesMasterId r:id="rId326"/>
  </p:notesMasterIdLst>
  <p:handoutMasterIdLst>
    <p:handoutMasterId r:id="rId327"/>
  </p:handoutMasterIdLst>
  <p:sldIdLst>
    <p:sldId id="541" r:id="rId55"/>
    <p:sldId id="542" r:id="rId56"/>
    <p:sldId id="543" r:id="rId57"/>
    <p:sldId id="544" r:id="rId58"/>
    <p:sldId id="545" r:id="rId59"/>
    <p:sldId id="546" r:id="rId60"/>
    <p:sldId id="547" r:id="rId61"/>
    <p:sldId id="548" r:id="rId62"/>
    <p:sldId id="549" r:id="rId63"/>
    <p:sldId id="550" r:id="rId64"/>
    <p:sldId id="551" r:id="rId65"/>
    <p:sldId id="674" r:id="rId66"/>
    <p:sldId id="4902" r:id="rId67"/>
    <p:sldId id="4035" r:id="rId68"/>
    <p:sldId id="684" r:id="rId69"/>
    <p:sldId id="4034" r:id="rId70"/>
    <p:sldId id="678" r:id="rId71"/>
    <p:sldId id="681" r:id="rId72"/>
    <p:sldId id="680" r:id="rId73"/>
    <p:sldId id="606" r:id="rId74"/>
    <p:sldId id="409" r:id="rId75"/>
    <p:sldId id="410" r:id="rId76"/>
    <p:sldId id="411" r:id="rId77"/>
    <p:sldId id="536" r:id="rId78"/>
    <p:sldId id="537" r:id="rId79"/>
    <p:sldId id="538" r:id="rId80"/>
    <p:sldId id="539" r:id="rId81"/>
    <p:sldId id="2458" r:id="rId82"/>
    <p:sldId id="404" r:id="rId83"/>
    <p:sldId id="2428" r:id="rId84"/>
    <p:sldId id="2429" r:id="rId85"/>
    <p:sldId id="2430" r:id="rId86"/>
    <p:sldId id="2431" r:id="rId87"/>
    <p:sldId id="2432" r:id="rId88"/>
    <p:sldId id="2433" r:id="rId89"/>
    <p:sldId id="477" r:id="rId90"/>
    <p:sldId id="478" r:id="rId91"/>
    <p:sldId id="479" r:id="rId92"/>
    <p:sldId id="480" r:id="rId93"/>
    <p:sldId id="481" r:id="rId94"/>
    <p:sldId id="482" r:id="rId95"/>
    <p:sldId id="2419" r:id="rId96"/>
    <p:sldId id="2420" r:id="rId97"/>
    <p:sldId id="2457" r:id="rId98"/>
    <p:sldId id="2456" r:id="rId99"/>
    <p:sldId id="2423" r:id="rId100"/>
    <p:sldId id="2435" r:id="rId101"/>
    <p:sldId id="2436" r:id="rId102"/>
    <p:sldId id="4687" r:id="rId103"/>
    <p:sldId id="4892" r:id="rId104"/>
    <p:sldId id="484" r:id="rId105"/>
    <p:sldId id="683" r:id="rId106"/>
    <p:sldId id="432" r:id="rId107"/>
    <p:sldId id="256" r:id="rId108"/>
    <p:sldId id="364" r:id="rId109"/>
    <p:sldId id="2437" r:id="rId110"/>
    <p:sldId id="357" r:id="rId111"/>
    <p:sldId id="294" r:id="rId112"/>
    <p:sldId id="301" r:id="rId113"/>
    <p:sldId id="366" r:id="rId114"/>
    <p:sldId id="270" r:id="rId115"/>
    <p:sldId id="412" r:id="rId116"/>
    <p:sldId id="413" r:id="rId117"/>
    <p:sldId id="414" r:id="rId118"/>
    <p:sldId id="415" r:id="rId119"/>
    <p:sldId id="416" r:id="rId120"/>
    <p:sldId id="419" r:id="rId121"/>
    <p:sldId id="2459" r:id="rId122"/>
    <p:sldId id="560" r:id="rId123"/>
    <p:sldId id="4036" r:id="rId124"/>
    <p:sldId id="418" r:id="rId125"/>
    <p:sldId id="459" r:id="rId126"/>
    <p:sldId id="460" r:id="rId127"/>
    <p:sldId id="461" r:id="rId128"/>
    <p:sldId id="462" r:id="rId129"/>
    <p:sldId id="463" r:id="rId130"/>
    <p:sldId id="626" r:id="rId131"/>
    <p:sldId id="627" r:id="rId132"/>
    <p:sldId id="628" r:id="rId133"/>
    <p:sldId id="629" r:id="rId134"/>
    <p:sldId id="630" r:id="rId135"/>
    <p:sldId id="631" r:id="rId136"/>
    <p:sldId id="632" r:id="rId137"/>
    <p:sldId id="633" r:id="rId138"/>
    <p:sldId id="634" r:id="rId139"/>
    <p:sldId id="635" r:id="rId140"/>
    <p:sldId id="636" r:id="rId141"/>
    <p:sldId id="637" r:id="rId142"/>
    <p:sldId id="638" r:id="rId143"/>
    <p:sldId id="639" r:id="rId144"/>
    <p:sldId id="640" r:id="rId145"/>
    <p:sldId id="4897" r:id="rId146"/>
    <p:sldId id="682" r:id="rId147"/>
    <p:sldId id="4903" r:id="rId148"/>
    <p:sldId id="612" r:id="rId149"/>
    <p:sldId id="586" r:id="rId150"/>
    <p:sldId id="613" r:id="rId151"/>
    <p:sldId id="614" r:id="rId152"/>
    <p:sldId id="588" r:id="rId153"/>
    <p:sldId id="589" r:id="rId154"/>
    <p:sldId id="669" r:id="rId155"/>
    <p:sldId id="488" r:id="rId156"/>
    <p:sldId id="602" r:id="rId157"/>
    <p:sldId id="464" r:id="rId158"/>
    <p:sldId id="590" r:id="rId159"/>
    <p:sldId id="2460" r:id="rId160"/>
    <p:sldId id="620" r:id="rId161"/>
    <p:sldId id="621" r:id="rId162"/>
    <p:sldId id="641" r:id="rId163"/>
    <p:sldId id="642" r:id="rId164"/>
    <p:sldId id="591" r:id="rId165"/>
    <p:sldId id="4904" r:id="rId166"/>
    <p:sldId id="506" r:id="rId167"/>
    <p:sldId id="304" r:id="rId168"/>
    <p:sldId id="272" r:id="rId169"/>
    <p:sldId id="507" r:id="rId170"/>
    <p:sldId id="557" r:id="rId171"/>
    <p:sldId id="307" r:id="rId172"/>
    <p:sldId id="508" r:id="rId173"/>
    <p:sldId id="312" r:id="rId174"/>
    <p:sldId id="308" r:id="rId175"/>
    <p:sldId id="509" r:id="rId176"/>
    <p:sldId id="310" r:id="rId177"/>
    <p:sldId id="559" r:id="rId178"/>
    <p:sldId id="556" r:id="rId179"/>
    <p:sldId id="555" r:id="rId180"/>
    <p:sldId id="510" r:id="rId181"/>
    <p:sldId id="573" r:id="rId182"/>
    <p:sldId id="314" r:id="rId183"/>
    <p:sldId id="309" r:id="rId184"/>
    <p:sldId id="609" r:id="rId185"/>
    <p:sldId id="511" r:id="rId186"/>
    <p:sldId id="311" r:id="rId187"/>
    <p:sldId id="316" r:id="rId188"/>
    <p:sldId id="553" r:id="rId189"/>
    <p:sldId id="512" r:id="rId190"/>
    <p:sldId id="554" r:id="rId191"/>
    <p:sldId id="513" r:id="rId192"/>
    <p:sldId id="2438" r:id="rId193"/>
    <p:sldId id="516" r:id="rId194"/>
    <p:sldId id="514" r:id="rId195"/>
    <p:sldId id="408" r:id="rId196"/>
    <p:sldId id="515" r:id="rId197"/>
    <p:sldId id="321" r:id="rId198"/>
    <p:sldId id="376" r:id="rId199"/>
    <p:sldId id="319" r:id="rId200"/>
    <p:sldId id="285" r:id="rId201"/>
    <p:sldId id="326" r:id="rId202"/>
    <p:sldId id="571" r:id="rId203"/>
    <p:sldId id="572" r:id="rId204"/>
    <p:sldId id="428" r:id="rId205"/>
    <p:sldId id="2439" r:id="rId206"/>
    <p:sldId id="517" r:id="rId207"/>
    <p:sldId id="422" r:id="rId208"/>
    <p:sldId id="576" r:id="rId209"/>
    <p:sldId id="423" r:id="rId210"/>
    <p:sldId id="424" r:id="rId211"/>
    <p:sldId id="425" r:id="rId212"/>
    <p:sldId id="426" r:id="rId213"/>
    <p:sldId id="427" r:id="rId214"/>
    <p:sldId id="518" r:id="rId215"/>
    <p:sldId id="287" r:id="rId216"/>
    <p:sldId id="519" r:id="rId217"/>
    <p:sldId id="327" r:id="rId218"/>
    <p:sldId id="368" r:id="rId219"/>
    <p:sldId id="670" r:id="rId220"/>
    <p:sldId id="520" r:id="rId221"/>
    <p:sldId id="341" r:id="rId222"/>
    <p:sldId id="342" r:id="rId223"/>
    <p:sldId id="521" r:id="rId224"/>
    <p:sldId id="375" r:id="rId225"/>
    <p:sldId id="522" r:id="rId226"/>
    <p:sldId id="371" r:id="rId227"/>
    <p:sldId id="369" r:id="rId228"/>
    <p:sldId id="523" r:id="rId229"/>
    <p:sldId id="2461" r:id="rId230"/>
    <p:sldId id="615" r:id="rId231"/>
    <p:sldId id="524" r:id="rId232"/>
    <p:sldId id="2440" r:id="rId233"/>
    <p:sldId id="491" r:id="rId234"/>
    <p:sldId id="671" r:id="rId235"/>
    <p:sldId id="583" r:id="rId236"/>
    <p:sldId id="295" r:id="rId237"/>
    <p:sldId id="346" r:id="rId238"/>
    <p:sldId id="616" r:id="rId239"/>
    <p:sldId id="2441" r:id="rId240"/>
    <p:sldId id="379" r:id="rId241"/>
    <p:sldId id="2442" r:id="rId242"/>
    <p:sldId id="2443" r:id="rId243"/>
    <p:sldId id="2444" r:id="rId244"/>
    <p:sldId id="2445" r:id="rId245"/>
    <p:sldId id="2446" r:id="rId246"/>
    <p:sldId id="4037" r:id="rId247"/>
    <p:sldId id="4898" r:id="rId248"/>
    <p:sldId id="525" r:id="rId249"/>
    <p:sldId id="2447" r:id="rId250"/>
    <p:sldId id="584" r:id="rId251"/>
    <p:sldId id="574" r:id="rId252"/>
    <p:sldId id="298" r:id="rId253"/>
    <p:sldId id="526" r:id="rId254"/>
    <p:sldId id="372" r:id="rId255"/>
    <p:sldId id="527" r:id="rId256"/>
    <p:sldId id="335" r:id="rId257"/>
    <p:sldId id="528" r:id="rId258"/>
    <p:sldId id="344" r:id="rId259"/>
    <p:sldId id="580" r:id="rId260"/>
    <p:sldId id="672" r:id="rId261"/>
    <p:sldId id="673" r:id="rId262"/>
    <p:sldId id="2448" r:id="rId263"/>
    <p:sldId id="529" r:id="rId264"/>
    <p:sldId id="579" r:id="rId265"/>
    <p:sldId id="578" r:id="rId266"/>
    <p:sldId id="475" r:id="rId267"/>
    <p:sldId id="530" r:id="rId268"/>
    <p:sldId id="577" r:id="rId269"/>
    <p:sldId id="2427" r:id="rId270"/>
    <p:sldId id="2426" r:id="rId271"/>
    <p:sldId id="4038" r:id="rId272"/>
    <p:sldId id="617" r:id="rId273"/>
    <p:sldId id="619" r:id="rId274"/>
    <p:sldId id="531" r:id="rId275"/>
    <p:sldId id="377" r:id="rId276"/>
    <p:sldId id="4039" r:id="rId277"/>
    <p:sldId id="435" r:id="rId278"/>
    <p:sldId id="532" r:id="rId279"/>
    <p:sldId id="2449" r:id="rId280"/>
    <p:sldId id="331" r:id="rId281"/>
    <p:sldId id="361" r:id="rId282"/>
    <p:sldId id="618" r:id="rId283"/>
    <p:sldId id="470" r:id="rId284"/>
    <p:sldId id="436" r:id="rId285"/>
    <p:sldId id="4893" r:id="rId286"/>
    <p:sldId id="4894" r:id="rId287"/>
    <p:sldId id="4895" r:id="rId288"/>
    <p:sldId id="4896" r:id="rId289"/>
    <p:sldId id="4032" r:id="rId290"/>
    <p:sldId id="4033" r:id="rId291"/>
    <p:sldId id="654" r:id="rId292"/>
    <p:sldId id="623" r:id="rId293"/>
    <p:sldId id="712" r:id="rId294"/>
    <p:sldId id="667" r:id="rId295"/>
    <p:sldId id="625" r:id="rId296"/>
    <p:sldId id="4899" r:id="rId297"/>
    <p:sldId id="655" r:id="rId298"/>
    <p:sldId id="668" r:id="rId299"/>
    <p:sldId id="558" r:id="rId300"/>
    <p:sldId id="607" r:id="rId301"/>
    <p:sldId id="4030" r:id="rId302"/>
    <p:sldId id="493" r:id="rId303"/>
    <p:sldId id="3999" r:id="rId304"/>
    <p:sldId id="495" r:id="rId305"/>
    <p:sldId id="496" r:id="rId306"/>
    <p:sldId id="497" r:id="rId307"/>
    <p:sldId id="437" r:id="rId308"/>
    <p:sldId id="2450" r:id="rId309"/>
    <p:sldId id="2451" r:id="rId310"/>
    <p:sldId id="2452" r:id="rId311"/>
    <p:sldId id="2453" r:id="rId312"/>
    <p:sldId id="2454" r:id="rId313"/>
    <p:sldId id="2455" r:id="rId314"/>
    <p:sldId id="4900" r:id="rId315"/>
    <p:sldId id="443" r:id="rId316"/>
    <p:sldId id="453" r:id="rId317"/>
    <p:sldId id="454" r:id="rId318"/>
    <p:sldId id="455" r:id="rId319"/>
    <p:sldId id="456" r:id="rId320"/>
    <p:sldId id="457" r:id="rId321"/>
    <p:sldId id="458" r:id="rId322"/>
    <p:sldId id="393" r:id="rId323"/>
    <p:sldId id="471" r:id="rId324"/>
    <p:sldId id="4031" r:id="rId325"/>
  </p:sldIdLst>
  <p:sldSz cx="9144000" cy="6858000" type="screen4x3"/>
  <p:notesSz cx="6858000" cy="9144000"/>
  <p:defaultTextStyle>
    <a:defPPr>
      <a:defRPr lang="en-US"/>
    </a:defPPr>
    <a:lvl1pPr algn="l" rtl="0" fontAlgn="base">
      <a:spcBef>
        <a:spcPct val="0"/>
      </a:spcBef>
      <a:spcAft>
        <a:spcPct val="0"/>
      </a:spcAft>
      <a:defRPr kern="1200">
        <a:solidFill>
          <a:schemeClr val="tx1"/>
        </a:solidFill>
        <a:latin typeface="Arial" charset="0"/>
        <a:ea typeface="ＭＳ Ｐゴシック" charset="0"/>
        <a:cs typeface="ＭＳ Ｐゴシック" charset="0"/>
      </a:defRPr>
    </a:lvl1pPr>
    <a:lvl2pPr marL="457200" algn="l" rtl="0" fontAlgn="base">
      <a:spcBef>
        <a:spcPct val="0"/>
      </a:spcBef>
      <a:spcAft>
        <a:spcPct val="0"/>
      </a:spcAft>
      <a:defRPr kern="1200">
        <a:solidFill>
          <a:schemeClr val="tx1"/>
        </a:solidFill>
        <a:latin typeface="Arial" charset="0"/>
        <a:ea typeface="ＭＳ Ｐゴシック" charset="0"/>
        <a:cs typeface="ＭＳ Ｐゴシック" charset="0"/>
      </a:defRPr>
    </a:lvl2pPr>
    <a:lvl3pPr marL="914400" algn="l" rtl="0" fontAlgn="base">
      <a:spcBef>
        <a:spcPct val="0"/>
      </a:spcBef>
      <a:spcAft>
        <a:spcPct val="0"/>
      </a:spcAft>
      <a:defRPr kern="1200">
        <a:solidFill>
          <a:schemeClr val="tx1"/>
        </a:solidFill>
        <a:latin typeface="Arial" charset="0"/>
        <a:ea typeface="ＭＳ Ｐゴシック" charset="0"/>
        <a:cs typeface="ＭＳ Ｐゴシック" charset="0"/>
      </a:defRPr>
    </a:lvl3pPr>
    <a:lvl4pPr marL="1371600" algn="l" rtl="0" fontAlgn="base">
      <a:spcBef>
        <a:spcPct val="0"/>
      </a:spcBef>
      <a:spcAft>
        <a:spcPct val="0"/>
      </a:spcAft>
      <a:defRPr kern="1200">
        <a:solidFill>
          <a:schemeClr val="tx1"/>
        </a:solidFill>
        <a:latin typeface="Arial" charset="0"/>
        <a:ea typeface="ＭＳ Ｐゴシック" charset="0"/>
        <a:cs typeface="ＭＳ Ｐゴシック" charset="0"/>
      </a:defRPr>
    </a:lvl4pPr>
    <a:lvl5pPr marL="1828800" algn="l" rtl="0" fontAlgn="base">
      <a:spcBef>
        <a:spcPct val="0"/>
      </a:spcBef>
      <a:spcAft>
        <a:spcPct val="0"/>
      </a:spcAft>
      <a:defRPr kern="1200">
        <a:solidFill>
          <a:schemeClr val="tx1"/>
        </a:solidFill>
        <a:latin typeface="Arial" charset="0"/>
        <a:ea typeface="ＭＳ Ｐゴシック" charset="0"/>
        <a:cs typeface="ＭＳ Ｐゴシック" charset="0"/>
      </a:defRPr>
    </a:lvl5pPr>
    <a:lvl6pPr marL="2286000" algn="l" defTabSz="457200" rtl="0" eaLnBrk="1" latinLnBrk="0" hangingPunct="1">
      <a:defRPr kern="1200">
        <a:solidFill>
          <a:schemeClr val="tx1"/>
        </a:solidFill>
        <a:latin typeface="Arial" charset="0"/>
        <a:ea typeface="ＭＳ Ｐゴシック" charset="0"/>
        <a:cs typeface="ＭＳ Ｐゴシック" charset="0"/>
      </a:defRPr>
    </a:lvl6pPr>
    <a:lvl7pPr marL="2743200" algn="l" defTabSz="457200" rtl="0" eaLnBrk="1" latinLnBrk="0" hangingPunct="1">
      <a:defRPr kern="1200">
        <a:solidFill>
          <a:schemeClr val="tx1"/>
        </a:solidFill>
        <a:latin typeface="Arial" charset="0"/>
        <a:ea typeface="ＭＳ Ｐゴシック" charset="0"/>
        <a:cs typeface="ＭＳ Ｐゴシック" charset="0"/>
      </a:defRPr>
    </a:lvl7pPr>
    <a:lvl8pPr marL="3200400" algn="l" defTabSz="457200" rtl="0" eaLnBrk="1" latinLnBrk="0" hangingPunct="1">
      <a:defRPr kern="1200">
        <a:solidFill>
          <a:schemeClr val="tx1"/>
        </a:solidFill>
        <a:latin typeface="Arial" charset="0"/>
        <a:ea typeface="ＭＳ Ｐゴシック" charset="0"/>
        <a:cs typeface="ＭＳ Ｐゴシック" charset="0"/>
      </a:defRPr>
    </a:lvl8pPr>
    <a:lvl9pPr marL="3657600" algn="l" defTabSz="457200" rtl="0" eaLnBrk="1" latinLnBrk="0" hangingPunct="1">
      <a:defRPr kern="1200">
        <a:solidFill>
          <a:schemeClr val="tx1"/>
        </a:solidFill>
        <a:latin typeface="Arial" charset="0"/>
        <a:ea typeface="ＭＳ Ｐゴシック" charset="0"/>
        <a:cs typeface="ＭＳ Ｐゴシック" charset="0"/>
      </a:defRPr>
    </a:lvl9pPr>
  </p:defaultTextStyle>
  <p:extLst>
    <p:ext uri="{521415D9-36F7-43E2-AB2F-B90AF26B5E84}">
      <p14:sectionLst xmlns:p14="http://schemas.microsoft.com/office/powerpoint/2010/main">
        <p14:section name="Overview" id="{4117C645-4C43-B647-8DAB-58868E626602}">
          <p14:sldIdLst>
            <p14:sldId id="541"/>
            <p14:sldId id="542"/>
            <p14:sldId id="543"/>
            <p14:sldId id="544"/>
            <p14:sldId id="545"/>
            <p14:sldId id="546"/>
            <p14:sldId id="547"/>
            <p14:sldId id="548"/>
            <p14:sldId id="549"/>
            <p14:sldId id="550"/>
            <p14:sldId id="551"/>
            <p14:sldId id="674"/>
            <p14:sldId id="4902"/>
            <p14:sldId id="4035"/>
            <p14:sldId id="684"/>
            <p14:sldId id="4034"/>
            <p14:sldId id="678"/>
            <p14:sldId id="681"/>
            <p14:sldId id="680"/>
            <p14:sldId id="606"/>
          </p14:sldIdLst>
        </p14:section>
        <p14:section name="Introduction" id="{F56D10A5-F7D0-E44B-B1DD-BD4F145A465C}">
          <p14:sldIdLst>
            <p14:sldId id="409"/>
            <p14:sldId id="410"/>
            <p14:sldId id="411"/>
            <p14:sldId id="536"/>
            <p14:sldId id="537"/>
            <p14:sldId id="538"/>
            <p14:sldId id="539"/>
            <p14:sldId id="2458"/>
            <p14:sldId id="404"/>
            <p14:sldId id="2428"/>
            <p14:sldId id="2429"/>
            <p14:sldId id="2430"/>
            <p14:sldId id="2431"/>
            <p14:sldId id="2432"/>
            <p14:sldId id="2433"/>
            <p14:sldId id="477"/>
            <p14:sldId id="478"/>
            <p14:sldId id="479"/>
            <p14:sldId id="480"/>
            <p14:sldId id="481"/>
            <p14:sldId id="482"/>
            <p14:sldId id="2419"/>
            <p14:sldId id="2420"/>
            <p14:sldId id="2457"/>
            <p14:sldId id="2456"/>
            <p14:sldId id="2423"/>
            <p14:sldId id="2435"/>
            <p14:sldId id="2436"/>
            <p14:sldId id="4687"/>
            <p14:sldId id="4892"/>
            <p14:sldId id="484"/>
            <p14:sldId id="683"/>
            <p14:sldId id="432"/>
            <p14:sldId id="256"/>
            <p14:sldId id="364"/>
            <p14:sldId id="2437"/>
            <p14:sldId id="357"/>
            <p14:sldId id="294"/>
            <p14:sldId id="301"/>
            <p14:sldId id="366"/>
            <p14:sldId id="270"/>
            <p14:sldId id="412"/>
            <p14:sldId id="413"/>
            <p14:sldId id="414"/>
            <p14:sldId id="415"/>
            <p14:sldId id="416"/>
            <p14:sldId id="419"/>
            <p14:sldId id="2459"/>
            <p14:sldId id="560"/>
            <p14:sldId id="4036"/>
            <p14:sldId id="418"/>
            <p14:sldId id="459"/>
            <p14:sldId id="460"/>
            <p14:sldId id="461"/>
            <p14:sldId id="462"/>
            <p14:sldId id="463"/>
            <p14:sldId id="626"/>
            <p14:sldId id="627"/>
            <p14:sldId id="628"/>
            <p14:sldId id="629"/>
            <p14:sldId id="630"/>
            <p14:sldId id="631"/>
            <p14:sldId id="632"/>
            <p14:sldId id="633"/>
            <p14:sldId id="634"/>
            <p14:sldId id="635"/>
            <p14:sldId id="636"/>
            <p14:sldId id="637"/>
            <p14:sldId id="638"/>
            <p14:sldId id="639"/>
            <p14:sldId id="640"/>
          </p14:sldIdLst>
        </p14:section>
        <p14:section name="Sermon" id="{85CC89E9-3630-B344-8BE0-CD5D530FA684}">
          <p14:sldIdLst>
            <p14:sldId id="4897"/>
            <p14:sldId id="682"/>
            <p14:sldId id="4903"/>
            <p14:sldId id="612"/>
            <p14:sldId id="586"/>
            <p14:sldId id="613"/>
            <p14:sldId id="614"/>
            <p14:sldId id="588"/>
            <p14:sldId id="589"/>
            <p14:sldId id="669"/>
            <p14:sldId id="488"/>
            <p14:sldId id="602"/>
            <p14:sldId id="464"/>
            <p14:sldId id="590"/>
            <p14:sldId id="2460"/>
            <p14:sldId id="620"/>
            <p14:sldId id="621"/>
            <p14:sldId id="641"/>
            <p14:sldId id="642"/>
            <p14:sldId id="591"/>
            <p14:sldId id="4904"/>
          </p14:sldIdLst>
        </p14:section>
        <p14:section name="Chapters" id="{B989A5E7-8B87-8341-9542-E26833E5994C}">
          <p14:sldIdLst>
            <p14:sldId id="506"/>
            <p14:sldId id="304"/>
            <p14:sldId id="272"/>
            <p14:sldId id="507"/>
            <p14:sldId id="557"/>
            <p14:sldId id="307"/>
            <p14:sldId id="508"/>
            <p14:sldId id="312"/>
            <p14:sldId id="308"/>
            <p14:sldId id="509"/>
            <p14:sldId id="310"/>
            <p14:sldId id="559"/>
            <p14:sldId id="556"/>
            <p14:sldId id="555"/>
            <p14:sldId id="510"/>
            <p14:sldId id="573"/>
            <p14:sldId id="314"/>
            <p14:sldId id="309"/>
            <p14:sldId id="609"/>
            <p14:sldId id="511"/>
            <p14:sldId id="311"/>
            <p14:sldId id="316"/>
            <p14:sldId id="553"/>
            <p14:sldId id="512"/>
            <p14:sldId id="554"/>
            <p14:sldId id="513"/>
            <p14:sldId id="2438"/>
            <p14:sldId id="516"/>
            <p14:sldId id="514"/>
            <p14:sldId id="408"/>
            <p14:sldId id="515"/>
            <p14:sldId id="321"/>
            <p14:sldId id="376"/>
            <p14:sldId id="319"/>
            <p14:sldId id="285"/>
            <p14:sldId id="326"/>
            <p14:sldId id="571"/>
            <p14:sldId id="572"/>
            <p14:sldId id="428"/>
            <p14:sldId id="2439"/>
            <p14:sldId id="517"/>
            <p14:sldId id="422"/>
            <p14:sldId id="576"/>
            <p14:sldId id="423"/>
            <p14:sldId id="424"/>
            <p14:sldId id="425"/>
            <p14:sldId id="426"/>
            <p14:sldId id="427"/>
            <p14:sldId id="518"/>
            <p14:sldId id="287"/>
            <p14:sldId id="519"/>
            <p14:sldId id="327"/>
            <p14:sldId id="368"/>
            <p14:sldId id="670"/>
            <p14:sldId id="520"/>
            <p14:sldId id="341"/>
            <p14:sldId id="342"/>
            <p14:sldId id="521"/>
            <p14:sldId id="375"/>
            <p14:sldId id="522"/>
            <p14:sldId id="371"/>
            <p14:sldId id="369"/>
            <p14:sldId id="523"/>
            <p14:sldId id="2461"/>
            <p14:sldId id="615"/>
            <p14:sldId id="524"/>
            <p14:sldId id="2440"/>
            <p14:sldId id="491"/>
            <p14:sldId id="671"/>
            <p14:sldId id="583"/>
            <p14:sldId id="295"/>
            <p14:sldId id="346"/>
            <p14:sldId id="616"/>
            <p14:sldId id="2441"/>
            <p14:sldId id="379"/>
            <p14:sldId id="2442"/>
            <p14:sldId id="2443"/>
            <p14:sldId id="2444"/>
            <p14:sldId id="2445"/>
            <p14:sldId id="2446"/>
            <p14:sldId id="4037"/>
            <p14:sldId id="4898"/>
            <p14:sldId id="525"/>
            <p14:sldId id="2447"/>
            <p14:sldId id="584"/>
            <p14:sldId id="574"/>
            <p14:sldId id="298"/>
            <p14:sldId id="526"/>
            <p14:sldId id="372"/>
            <p14:sldId id="527"/>
            <p14:sldId id="335"/>
            <p14:sldId id="528"/>
            <p14:sldId id="344"/>
            <p14:sldId id="580"/>
            <p14:sldId id="672"/>
            <p14:sldId id="673"/>
            <p14:sldId id="2448"/>
            <p14:sldId id="529"/>
            <p14:sldId id="579"/>
            <p14:sldId id="578"/>
            <p14:sldId id="475"/>
            <p14:sldId id="530"/>
            <p14:sldId id="577"/>
            <p14:sldId id="2427"/>
            <p14:sldId id="2426"/>
            <p14:sldId id="4038"/>
            <p14:sldId id="617"/>
            <p14:sldId id="619"/>
            <p14:sldId id="531"/>
            <p14:sldId id="377"/>
            <p14:sldId id="4039"/>
            <p14:sldId id="435"/>
            <p14:sldId id="532"/>
            <p14:sldId id="2449"/>
            <p14:sldId id="331"/>
            <p14:sldId id="361"/>
            <p14:sldId id="618"/>
            <p14:sldId id="470"/>
            <p14:sldId id="436"/>
            <p14:sldId id="4893"/>
            <p14:sldId id="4894"/>
            <p14:sldId id="4895"/>
            <p14:sldId id="4896"/>
          </p14:sldIdLst>
        </p14:section>
        <p14:section name="Conclusion" id="{9E42499C-BFB4-844D-A7D8-8BE8D5029935}">
          <p14:sldIdLst>
            <p14:sldId id="4032"/>
            <p14:sldId id="4033"/>
            <p14:sldId id="654"/>
            <p14:sldId id="623"/>
            <p14:sldId id="712"/>
            <p14:sldId id="667"/>
            <p14:sldId id="625"/>
            <p14:sldId id="4899"/>
            <p14:sldId id="655"/>
            <p14:sldId id="668"/>
            <p14:sldId id="558"/>
            <p14:sldId id="607"/>
            <p14:sldId id="4030"/>
          </p14:sldIdLst>
        </p14:section>
        <p14:section name="Supplements" id="{22CEFF33-04B2-9D46-8F11-CBA4D1271F03}">
          <p14:sldIdLst>
            <p14:sldId id="493"/>
            <p14:sldId id="3999"/>
            <p14:sldId id="495"/>
            <p14:sldId id="496"/>
            <p14:sldId id="497"/>
            <p14:sldId id="437"/>
            <p14:sldId id="2450"/>
            <p14:sldId id="2451"/>
            <p14:sldId id="2452"/>
            <p14:sldId id="2453"/>
            <p14:sldId id="2454"/>
            <p14:sldId id="2455"/>
            <p14:sldId id="4900"/>
            <p14:sldId id="443"/>
            <p14:sldId id="453"/>
            <p14:sldId id="454"/>
            <p14:sldId id="455"/>
            <p14:sldId id="456"/>
            <p14:sldId id="457"/>
            <p14:sldId id="458"/>
            <p14:sldId id="393"/>
            <p14:sldId id="471"/>
            <p14:sldId id="4031"/>
          </p14:sldIdLst>
        </p14:section>
      </p14:sectionLst>
    </p:ext>
    <p:ext uri="{EFAFB233-063F-42B5-8137-9DF3F51BA10A}">
      <p15:sldGuideLst xmlns:p15="http://schemas.microsoft.com/office/powerpoint/2012/main">
        <p15:guide id="1" orient="horz" pos="2160">
          <p15:clr>
            <a:srgbClr val="A4A3A4"/>
          </p15:clr>
        </p15:guide>
        <p15:guide id="2" pos="2880">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FFE2BF"/>
    <a:srgbClr val="CC0066"/>
    <a:srgbClr val="FF00FF"/>
    <a:srgbClr val="00FFFF"/>
    <a:srgbClr val="FF9900"/>
    <a:srgbClr val="3333FF"/>
    <a:srgbClr val="FF0000"/>
    <a:srgbClr val="FFFF66"/>
    <a:srgbClr val="CC3300"/>
  </p:clrMru>
  <p:extLst>
    <p:ext uri="{E76CE94A-603C-4142-B9EB-6D1370010A27}">
      <p14:discardImageEditData xmlns:p14="http://schemas.microsoft.com/office/powerpoint/2010/main" val="0"/>
    </p:ext>
    <p:ext uri="{D31A062A-798A-4329-ABDD-BBA856620510}">
      <p14:defaultImageDpi xmlns:p14="http://schemas.microsoft.com/office/powerpoint/2010/main" val="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p:restoredLeft sz="24608"/>
    <p:restoredTop sz="57483" autoAdjust="0"/>
  </p:normalViewPr>
  <p:slideViewPr>
    <p:cSldViewPr>
      <p:cViewPr varScale="1">
        <p:scale>
          <a:sx n="66" d="100"/>
          <a:sy n="66" d="100"/>
        </p:scale>
        <p:origin x="2928" y="184"/>
      </p:cViewPr>
      <p:guideLst>
        <p:guide orient="horz" pos="2160"/>
        <p:guide pos="2880"/>
      </p:guideLst>
    </p:cSldViewPr>
  </p:slideViewPr>
  <p:outlineViewPr>
    <p:cViewPr>
      <p:scale>
        <a:sx n="33" d="100"/>
        <a:sy n="33" d="100"/>
      </p:scale>
      <p:origin x="0" y="1192"/>
    </p:cViewPr>
  </p:outlineViewPr>
  <p:notesTextViewPr>
    <p:cViewPr>
      <p:scale>
        <a:sx n="170" d="100"/>
        <a:sy n="170" d="100"/>
      </p:scale>
      <p:origin x="0" y="0"/>
    </p:cViewPr>
  </p:notesTextViewPr>
  <p:sorterViewPr>
    <p:cViewPr varScale="1">
      <p:scale>
        <a:sx n="1" d="1"/>
        <a:sy n="1" d="1"/>
      </p:scale>
      <p:origin x="0" y="0"/>
    </p:cViewPr>
  </p:sorterViewPr>
  <p:gridSpacing cx="72008" cy="72008"/>
</p:viewPr>
</file>

<file path=ppt/_rels/presentation.xml.rels><?xml version="1.0" encoding="UTF-8" standalone="yes"?>
<Relationships xmlns="http://schemas.openxmlformats.org/package/2006/relationships"><Relationship Id="rId117" Type="http://schemas.openxmlformats.org/officeDocument/2006/relationships/slide" Target="slides/slide63.xml"/><Relationship Id="rId299" Type="http://schemas.openxmlformats.org/officeDocument/2006/relationships/slide" Target="slides/slide245.xml"/><Relationship Id="rId21" Type="http://schemas.openxmlformats.org/officeDocument/2006/relationships/slideMaster" Target="slideMasters/slideMaster21.xml"/><Relationship Id="rId63" Type="http://schemas.openxmlformats.org/officeDocument/2006/relationships/slide" Target="slides/slide9.xml"/><Relationship Id="rId159" Type="http://schemas.openxmlformats.org/officeDocument/2006/relationships/slide" Target="slides/slide105.xml"/><Relationship Id="rId324" Type="http://schemas.openxmlformats.org/officeDocument/2006/relationships/slide" Target="slides/slide270.xml"/><Relationship Id="rId170" Type="http://schemas.openxmlformats.org/officeDocument/2006/relationships/slide" Target="slides/slide116.xml"/><Relationship Id="rId226" Type="http://schemas.openxmlformats.org/officeDocument/2006/relationships/slide" Target="slides/slide172.xml"/><Relationship Id="rId268" Type="http://schemas.openxmlformats.org/officeDocument/2006/relationships/slide" Target="slides/slide214.xml"/><Relationship Id="rId32" Type="http://schemas.openxmlformats.org/officeDocument/2006/relationships/slideMaster" Target="slideMasters/slideMaster32.xml"/><Relationship Id="rId74" Type="http://schemas.openxmlformats.org/officeDocument/2006/relationships/slide" Target="slides/slide20.xml"/><Relationship Id="rId128" Type="http://schemas.openxmlformats.org/officeDocument/2006/relationships/slide" Target="slides/slide74.xml"/><Relationship Id="rId5" Type="http://schemas.openxmlformats.org/officeDocument/2006/relationships/slideMaster" Target="slideMasters/slideMaster5.xml"/><Relationship Id="rId181" Type="http://schemas.openxmlformats.org/officeDocument/2006/relationships/slide" Target="slides/slide127.xml"/><Relationship Id="rId237" Type="http://schemas.openxmlformats.org/officeDocument/2006/relationships/slide" Target="slides/slide183.xml"/><Relationship Id="rId279" Type="http://schemas.openxmlformats.org/officeDocument/2006/relationships/slide" Target="slides/slide225.xml"/><Relationship Id="rId43" Type="http://schemas.openxmlformats.org/officeDocument/2006/relationships/slideMaster" Target="slideMasters/slideMaster43.xml"/><Relationship Id="rId139" Type="http://schemas.openxmlformats.org/officeDocument/2006/relationships/slide" Target="slides/slide85.xml"/><Relationship Id="rId290" Type="http://schemas.openxmlformats.org/officeDocument/2006/relationships/slide" Target="slides/slide236.xml"/><Relationship Id="rId304" Type="http://schemas.openxmlformats.org/officeDocument/2006/relationships/slide" Target="slides/slide250.xml"/><Relationship Id="rId85" Type="http://schemas.openxmlformats.org/officeDocument/2006/relationships/slide" Target="slides/slide31.xml"/><Relationship Id="rId150" Type="http://schemas.openxmlformats.org/officeDocument/2006/relationships/slide" Target="slides/slide96.xml"/><Relationship Id="rId192" Type="http://schemas.openxmlformats.org/officeDocument/2006/relationships/slide" Target="slides/slide138.xml"/><Relationship Id="rId206" Type="http://schemas.openxmlformats.org/officeDocument/2006/relationships/slide" Target="slides/slide152.xml"/><Relationship Id="rId248" Type="http://schemas.openxmlformats.org/officeDocument/2006/relationships/slide" Target="slides/slide194.xml"/><Relationship Id="rId12" Type="http://schemas.openxmlformats.org/officeDocument/2006/relationships/slideMaster" Target="slideMasters/slideMaster12.xml"/><Relationship Id="rId108" Type="http://schemas.openxmlformats.org/officeDocument/2006/relationships/slide" Target="slides/slide54.xml"/><Relationship Id="rId315" Type="http://schemas.openxmlformats.org/officeDocument/2006/relationships/slide" Target="slides/slide261.xml"/><Relationship Id="rId54" Type="http://schemas.openxmlformats.org/officeDocument/2006/relationships/slideMaster" Target="slideMasters/slideMaster54.xml"/><Relationship Id="rId96" Type="http://schemas.openxmlformats.org/officeDocument/2006/relationships/slide" Target="slides/slide42.xml"/><Relationship Id="rId161" Type="http://schemas.openxmlformats.org/officeDocument/2006/relationships/slide" Target="slides/slide107.xml"/><Relationship Id="rId217" Type="http://schemas.openxmlformats.org/officeDocument/2006/relationships/slide" Target="slides/slide163.xml"/><Relationship Id="rId259" Type="http://schemas.openxmlformats.org/officeDocument/2006/relationships/slide" Target="slides/slide205.xml"/><Relationship Id="rId23" Type="http://schemas.openxmlformats.org/officeDocument/2006/relationships/slideMaster" Target="slideMasters/slideMaster23.xml"/><Relationship Id="rId119" Type="http://schemas.openxmlformats.org/officeDocument/2006/relationships/slide" Target="slides/slide65.xml"/><Relationship Id="rId270" Type="http://schemas.openxmlformats.org/officeDocument/2006/relationships/slide" Target="slides/slide216.xml"/><Relationship Id="rId326" Type="http://schemas.openxmlformats.org/officeDocument/2006/relationships/notesMaster" Target="notesMasters/notesMaster1.xml"/><Relationship Id="rId65" Type="http://schemas.openxmlformats.org/officeDocument/2006/relationships/slide" Target="slides/slide11.xml"/><Relationship Id="rId130" Type="http://schemas.openxmlformats.org/officeDocument/2006/relationships/slide" Target="slides/slide76.xml"/><Relationship Id="rId172" Type="http://schemas.openxmlformats.org/officeDocument/2006/relationships/slide" Target="slides/slide118.xml"/><Relationship Id="rId228" Type="http://schemas.openxmlformats.org/officeDocument/2006/relationships/slide" Target="slides/slide174.xml"/><Relationship Id="rId281" Type="http://schemas.openxmlformats.org/officeDocument/2006/relationships/slide" Target="slides/slide227.xml"/><Relationship Id="rId34" Type="http://schemas.openxmlformats.org/officeDocument/2006/relationships/slideMaster" Target="slideMasters/slideMaster34.xml"/><Relationship Id="rId76" Type="http://schemas.openxmlformats.org/officeDocument/2006/relationships/slide" Target="slides/slide22.xml"/><Relationship Id="rId141" Type="http://schemas.openxmlformats.org/officeDocument/2006/relationships/slide" Target="slides/slide87.xml"/><Relationship Id="rId7" Type="http://schemas.openxmlformats.org/officeDocument/2006/relationships/slideMaster" Target="slideMasters/slideMaster7.xml"/><Relationship Id="rId183" Type="http://schemas.openxmlformats.org/officeDocument/2006/relationships/slide" Target="slides/slide129.xml"/><Relationship Id="rId239" Type="http://schemas.openxmlformats.org/officeDocument/2006/relationships/slide" Target="slides/slide185.xml"/><Relationship Id="rId250" Type="http://schemas.openxmlformats.org/officeDocument/2006/relationships/slide" Target="slides/slide196.xml"/><Relationship Id="rId271" Type="http://schemas.openxmlformats.org/officeDocument/2006/relationships/slide" Target="slides/slide217.xml"/><Relationship Id="rId292" Type="http://schemas.openxmlformats.org/officeDocument/2006/relationships/slide" Target="slides/slide238.xml"/><Relationship Id="rId306" Type="http://schemas.openxmlformats.org/officeDocument/2006/relationships/slide" Target="slides/slide252.xml"/><Relationship Id="rId24" Type="http://schemas.openxmlformats.org/officeDocument/2006/relationships/slideMaster" Target="slideMasters/slideMaster24.xml"/><Relationship Id="rId45" Type="http://schemas.openxmlformats.org/officeDocument/2006/relationships/slideMaster" Target="slideMasters/slideMaster45.xml"/><Relationship Id="rId66" Type="http://schemas.openxmlformats.org/officeDocument/2006/relationships/slide" Target="slides/slide12.xml"/><Relationship Id="rId87" Type="http://schemas.openxmlformats.org/officeDocument/2006/relationships/slide" Target="slides/slide33.xml"/><Relationship Id="rId110" Type="http://schemas.openxmlformats.org/officeDocument/2006/relationships/slide" Target="slides/slide56.xml"/><Relationship Id="rId131" Type="http://schemas.openxmlformats.org/officeDocument/2006/relationships/slide" Target="slides/slide77.xml"/><Relationship Id="rId327" Type="http://schemas.openxmlformats.org/officeDocument/2006/relationships/handoutMaster" Target="handoutMasters/handoutMaster1.xml"/><Relationship Id="rId152" Type="http://schemas.openxmlformats.org/officeDocument/2006/relationships/slide" Target="slides/slide98.xml"/><Relationship Id="rId173" Type="http://schemas.openxmlformats.org/officeDocument/2006/relationships/slide" Target="slides/slide119.xml"/><Relationship Id="rId194" Type="http://schemas.openxmlformats.org/officeDocument/2006/relationships/slide" Target="slides/slide140.xml"/><Relationship Id="rId208" Type="http://schemas.openxmlformats.org/officeDocument/2006/relationships/slide" Target="slides/slide154.xml"/><Relationship Id="rId229" Type="http://schemas.openxmlformats.org/officeDocument/2006/relationships/slide" Target="slides/slide175.xml"/><Relationship Id="rId240" Type="http://schemas.openxmlformats.org/officeDocument/2006/relationships/slide" Target="slides/slide186.xml"/><Relationship Id="rId261" Type="http://schemas.openxmlformats.org/officeDocument/2006/relationships/slide" Target="slides/slide207.xml"/><Relationship Id="rId14" Type="http://schemas.openxmlformats.org/officeDocument/2006/relationships/slideMaster" Target="slideMasters/slideMaster14.xml"/><Relationship Id="rId35" Type="http://schemas.openxmlformats.org/officeDocument/2006/relationships/slideMaster" Target="slideMasters/slideMaster35.xml"/><Relationship Id="rId56" Type="http://schemas.openxmlformats.org/officeDocument/2006/relationships/slide" Target="slides/slide2.xml"/><Relationship Id="rId77" Type="http://schemas.openxmlformats.org/officeDocument/2006/relationships/slide" Target="slides/slide23.xml"/><Relationship Id="rId100" Type="http://schemas.openxmlformats.org/officeDocument/2006/relationships/slide" Target="slides/slide46.xml"/><Relationship Id="rId282" Type="http://schemas.openxmlformats.org/officeDocument/2006/relationships/slide" Target="slides/slide228.xml"/><Relationship Id="rId317" Type="http://schemas.openxmlformats.org/officeDocument/2006/relationships/slide" Target="slides/slide263.xml"/><Relationship Id="rId8" Type="http://schemas.openxmlformats.org/officeDocument/2006/relationships/slideMaster" Target="slideMasters/slideMaster8.xml"/><Relationship Id="rId98" Type="http://schemas.openxmlformats.org/officeDocument/2006/relationships/slide" Target="slides/slide44.xml"/><Relationship Id="rId121" Type="http://schemas.openxmlformats.org/officeDocument/2006/relationships/slide" Target="slides/slide67.xml"/><Relationship Id="rId142" Type="http://schemas.openxmlformats.org/officeDocument/2006/relationships/slide" Target="slides/slide88.xml"/><Relationship Id="rId163" Type="http://schemas.openxmlformats.org/officeDocument/2006/relationships/slide" Target="slides/slide109.xml"/><Relationship Id="rId184" Type="http://schemas.openxmlformats.org/officeDocument/2006/relationships/slide" Target="slides/slide130.xml"/><Relationship Id="rId219" Type="http://schemas.openxmlformats.org/officeDocument/2006/relationships/slide" Target="slides/slide165.xml"/><Relationship Id="rId230" Type="http://schemas.openxmlformats.org/officeDocument/2006/relationships/slide" Target="slides/slide176.xml"/><Relationship Id="rId251" Type="http://schemas.openxmlformats.org/officeDocument/2006/relationships/slide" Target="slides/slide197.xml"/><Relationship Id="rId25" Type="http://schemas.openxmlformats.org/officeDocument/2006/relationships/slideMaster" Target="slideMasters/slideMaster25.xml"/><Relationship Id="rId46" Type="http://schemas.openxmlformats.org/officeDocument/2006/relationships/slideMaster" Target="slideMasters/slideMaster46.xml"/><Relationship Id="rId67" Type="http://schemas.openxmlformats.org/officeDocument/2006/relationships/slide" Target="slides/slide13.xml"/><Relationship Id="rId272" Type="http://schemas.openxmlformats.org/officeDocument/2006/relationships/slide" Target="slides/slide218.xml"/><Relationship Id="rId293" Type="http://schemas.openxmlformats.org/officeDocument/2006/relationships/slide" Target="slides/slide239.xml"/><Relationship Id="rId307" Type="http://schemas.openxmlformats.org/officeDocument/2006/relationships/slide" Target="slides/slide253.xml"/><Relationship Id="rId328" Type="http://schemas.openxmlformats.org/officeDocument/2006/relationships/presProps" Target="presProps.xml"/><Relationship Id="rId88" Type="http://schemas.openxmlformats.org/officeDocument/2006/relationships/slide" Target="slides/slide34.xml"/><Relationship Id="rId111" Type="http://schemas.openxmlformats.org/officeDocument/2006/relationships/slide" Target="slides/slide57.xml"/><Relationship Id="rId132" Type="http://schemas.openxmlformats.org/officeDocument/2006/relationships/slide" Target="slides/slide78.xml"/><Relationship Id="rId153" Type="http://schemas.openxmlformats.org/officeDocument/2006/relationships/slide" Target="slides/slide99.xml"/><Relationship Id="rId174" Type="http://schemas.openxmlformats.org/officeDocument/2006/relationships/slide" Target="slides/slide120.xml"/><Relationship Id="rId195" Type="http://schemas.openxmlformats.org/officeDocument/2006/relationships/slide" Target="slides/slide141.xml"/><Relationship Id="rId209" Type="http://schemas.openxmlformats.org/officeDocument/2006/relationships/slide" Target="slides/slide155.xml"/><Relationship Id="rId220" Type="http://schemas.openxmlformats.org/officeDocument/2006/relationships/slide" Target="slides/slide166.xml"/><Relationship Id="rId241" Type="http://schemas.openxmlformats.org/officeDocument/2006/relationships/slide" Target="slides/slide187.xml"/><Relationship Id="rId15" Type="http://schemas.openxmlformats.org/officeDocument/2006/relationships/slideMaster" Target="slideMasters/slideMaster15.xml"/><Relationship Id="rId36" Type="http://schemas.openxmlformats.org/officeDocument/2006/relationships/slideMaster" Target="slideMasters/slideMaster36.xml"/><Relationship Id="rId57" Type="http://schemas.openxmlformats.org/officeDocument/2006/relationships/slide" Target="slides/slide3.xml"/><Relationship Id="rId262" Type="http://schemas.openxmlformats.org/officeDocument/2006/relationships/slide" Target="slides/slide208.xml"/><Relationship Id="rId283" Type="http://schemas.openxmlformats.org/officeDocument/2006/relationships/slide" Target="slides/slide229.xml"/><Relationship Id="rId318" Type="http://schemas.openxmlformats.org/officeDocument/2006/relationships/slide" Target="slides/slide264.xml"/><Relationship Id="rId78" Type="http://schemas.openxmlformats.org/officeDocument/2006/relationships/slide" Target="slides/slide24.xml"/><Relationship Id="rId99" Type="http://schemas.openxmlformats.org/officeDocument/2006/relationships/slide" Target="slides/slide45.xml"/><Relationship Id="rId101" Type="http://schemas.openxmlformats.org/officeDocument/2006/relationships/slide" Target="slides/slide47.xml"/><Relationship Id="rId122" Type="http://schemas.openxmlformats.org/officeDocument/2006/relationships/slide" Target="slides/slide68.xml"/><Relationship Id="rId143" Type="http://schemas.openxmlformats.org/officeDocument/2006/relationships/slide" Target="slides/slide89.xml"/><Relationship Id="rId164" Type="http://schemas.openxmlformats.org/officeDocument/2006/relationships/slide" Target="slides/slide110.xml"/><Relationship Id="rId185" Type="http://schemas.openxmlformats.org/officeDocument/2006/relationships/slide" Target="slides/slide131.xml"/><Relationship Id="rId9" Type="http://schemas.openxmlformats.org/officeDocument/2006/relationships/slideMaster" Target="slideMasters/slideMaster9.xml"/><Relationship Id="rId210" Type="http://schemas.openxmlformats.org/officeDocument/2006/relationships/slide" Target="slides/slide156.xml"/><Relationship Id="rId26" Type="http://schemas.openxmlformats.org/officeDocument/2006/relationships/slideMaster" Target="slideMasters/slideMaster26.xml"/><Relationship Id="rId231" Type="http://schemas.openxmlformats.org/officeDocument/2006/relationships/slide" Target="slides/slide177.xml"/><Relationship Id="rId252" Type="http://schemas.openxmlformats.org/officeDocument/2006/relationships/slide" Target="slides/slide198.xml"/><Relationship Id="rId273" Type="http://schemas.openxmlformats.org/officeDocument/2006/relationships/slide" Target="slides/slide219.xml"/><Relationship Id="rId294" Type="http://schemas.openxmlformats.org/officeDocument/2006/relationships/slide" Target="slides/slide240.xml"/><Relationship Id="rId308" Type="http://schemas.openxmlformats.org/officeDocument/2006/relationships/slide" Target="slides/slide254.xml"/><Relationship Id="rId329" Type="http://schemas.openxmlformats.org/officeDocument/2006/relationships/viewProps" Target="viewProps.xml"/><Relationship Id="rId47" Type="http://schemas.openxmlformats.org/officeDocument/2006/relationships/slideMaster" Target="slideMasters/slideMaster47.xml"/><Relationship Id="rId68" Type="http://schemas.openxmlformats.org/officeDocument/2006/relationships/slide" Target="slides/slide14.xml"/><Relationship Id="rId89" Type="http://schemas.openxmlformats.org/officeDocument/2006/relationships/slide" Target="slides/slide35.xml"/><Relationship Id="rId112" Type="http://schemas.openxmlformats.org/officeDocument/2006/relationships/slide" Target="slides/slide58.xml"/><Relationship Id="rId133" Type="http://schemas.openxmlformats.org/officeDocument/2006/relationships/slide" Target="slides/slide79.xml"/><Relationship Id="rId154" Type="http://schemas.openxmlformats.org/officeDocument/2006/relationships/slide" Target="slides/slide100.xml"/><Relationship Id="rId175" Type="http://schemas.openxmlformats.org/officeDocument/2006/relationships/slide" Target="slides/slide121.xml"/><Relationship Id="rId196" Type="http://schemas.openxmlformats.org/officeDocument/2006/relationships/slide" Target="slides/slide142.xml"/><Relationship Id="rId200" Type="http://schemas.openxmlformats.org/officeDocument/2006/relationships/slide" Target="slides/slide146.xml"/><Relationship Id="rId16" Type="http://schemas.openxmlformats.org/officeDocument/2006/relationships/slideMaster" Target="slideMasters/slideMaster16.xml"/><Relationship Id="rId221" Type="http://schemas.openxmlformats.org/officeDocument/2006/relationships/slide" Target="slides/slide167.xml"/><Relationship Id="rId242" Type="http://schemas.openxmlformats.org/officeDocument/2006/relationships/slide" Target="slides/slide188.xml"/><Relationship Id="rId263" Type="http://schemas.openxmlformats.org/officeDocument/2006/relationships/slide" Target="slides/slide209.xml"/><Relationship Id="rId284" Type="http://schemas.openxmlformats.org/officeDocument/2006/relationships/slide" Target="slides/slide230.xml"/><Relationship Id="rId319" Type="http://schemas.openxmlformats.org/officeDocument/2006/relationships/slide" Target="slides/slide265.xml"/><Relationship Id="rId37" Type="http://schemas.openxmlformats.org/officeDocument/2006/relationships/slideMaster" Target="slideMasters/slideMaster37.xml"/><Relationship Id="rId58" Type="http://schemas.openxmlformats.org/officeDocument/2006/relationships/slide" Target="slides/slide4.xml"/><Relationship Id="rId79" Type="http://schemas.openxmlformats.org/officeDocument/2006/relationships/slide" Target="slides/slide25.xml"/><Relationship Id="rId102" Type="http://schemas.openxmlformats.org/officeDocument/2006/relationships/slide" Target="slides/slide48.xml"/><Relationship Id="rId123" Type="http://schemas.openxmlformats.org/officeDocument/2006/relationships/slide" Target="slides/slide69.xml"/><Relationship Id="rId144" Type="http://schemas.openxmlformats.org/officeDocument/2006/relationships/slide" Target="slides/slide90.xml"/><Relationship Id="rId330" Type="http://schemas.openxmlformats.org/officeDocument/2006/relationships/theme" Target="theme/theme1.xml"/><Relationship Id="rId90" Type="http://schemas.openxmlformats.org/officeDocument/2006/relationships/slide" Target="slides/slide36.xml"/><Relationship Id="rId165" Type="http://schemas.openxmlformats.org/officeDocument/2006/relationships/slide" Target="slides/slide111.xml"/><Relationship Id="rId186" Type="http://schemas.openxmlformats.org/officeDocument/2006/relationships/slide" Target="slides/slide132.xml"/><Relationship Id="rId211" Type="http://schemas.openxmlformats.org/officeDocument/2006/relationships/slide" Target="slides/slide157.xml"/><Relationship Id="rId232" Type="http://schemas.openxmlformats.org/officeDocument/2006/relationships/slide" Target="slides/slide178.xml"/><Relationship Id="rId253" Type="http://schemas.openxmlformats.org/officeDocument/2006/relationships/slide" Target="slides/slide199.xml"/><Relationship Id="rId274" Type="http://schemas.openxmlformats.org/officeDocument/2006/relationships/slide" Target="slides/slide220.xml"/><Relationship Id="rId295" Type="http://schemas.openxmlformats.org/officeDocument/2006/relationships/slide" Target="slides/slide241.xml"/><Relationship Id="rId309" Type="http://schemas.openxmlformats.org/officeDocument/2006/relationships/slide" Target="slides/slide255.xml"/><Relationship Id="rId27" Type="http://schemas.openxmlformats.org/officeDocument/2006/relationships/slideMaster" Target="slideMasters/slideMaster27.xml"/><Relationship Id="rId48" Type="http://schemas.openxmlformats.org/officeDocument/2006/relationships/slideMaster" Target="slideMasters/slideMaster48.xml"/><Relationship Id="rId69" Type="http://schemas.openxmlformats.org/officeDocument/2006/relationships/slide" Target="slides/slide15.xml"/><Relationship Id="rId113" Type="http://schemas.openxmlformats.org/officeDocument/2006/relationships/slide" Target="slides/slide59.xml"/><Relationship Id="rId134" Type="http://schemas.openxmlformats.org/officeDocument/2006/relationships/slide" Target="slides/slide80.xml"/><Relationship Id="rId320" Type="http://schemas.openxmlformats.org/officeDocument/2006/relationships/slide" Target="slides/slide266.xml"/><Relationship Id="rId80" Type="http://schemas.openxmlformats.org/officeDocument/2006/relationships/slide" Target="slides/slide26.xml"/><Relationship Id="rId155" Type="http://schemas.openxmlformats.org/officeDocument/2006/relationships/slide" Target="slides/slide101.xml"/><Relationship Id="rId176" Type="http://schemas.openxmlformats.org/officeDocument/2006/relationships/slide" Target="slides/slide122.xml"/><Relationship Id="rId197" Type="http://schemas.openxmlformats.org/officeDocument/2006/relationships/slide" Target="slides/slide143.xml"/><Relationship Id="rId201" Type="http://schemas.openxmlformats.org/officeDocument/2006/relationships/slide" Target="slides/slide147.xml"/><Relationship Id="rId222" Type="http://schemas.openxmlformats.org/officeDocument/2006/relationships/slide" Target="slides/slide168.xml"/><Relationship Id="rId243" Type="http://schemas.openxmlformats.org/officeDocument/2006/relationships/slide" Target="slides/slide189.xml"/><Relationship Id="rId264" Type="http://schemas.openxmlformats.org/officeDocument/2006/relationships/slide" Target="slides/slide210.xml"/><Relationship Id="rId285" Type="http://schemas.openxmlformats.org/officeDocument/2006/relationships/slide" Target="slides/slide231.xml"/><Relationship Id="rId17" Type="http://schemas.openxmlformats.org/officeDocument/2006/relationships/slideMaster" Target="slideMasters/slideMaster17.xml"/><Relationship Id="rId38" Type="http://schemas.openxmlformats.org/officeDocument/2006/relationships/slideMaster" Target="slideMasters/slideMaster38.xml"/><Relationship Id="rId59" Type="http://schemas.openxmlformats.org/officeDocument/2006/relationships/slide" Target="slides/slide5.xml"/><Relationship Id="rId103" Type="http://schemas.openxmlformats.org/officeDocument/2006/relationships/slide" Target="slides/slide49.xml"/><Relationship Id="rId124" Type="http://schemas.openxmlformats.org/officeDocument/2006/relationships/slide" Target="slides/slide70.xml"/><Relationship Id="rId310" Type="http://schemas.openxmlformats.org/officeDocument/2006/relationships/slide" Target="slides/slide256.xml"/><Relationship Id="rId70" Type="http://schemas.openxmlformats.org/officeDocument/2006/relationships/slide" Target="slides/slide16.xml"/><Relationship Id="rId91" Type="http://schemas.openxmlformats.org/officeDocument/2006/relationships/slide" Target="slides/slide37.xml"/><Relationship Id="rId145" Type="http://schemas.openxmlformats.org/officeDocument/2006/relationships/slide" Target="slides/slide91.xml"/><Relationship Id="rId166" Type="http://schemas.openxmlformats.org/officeDocument/2006/relationships/slide" Target="slides/slide112.xml"/><Relationship Id="rId187" Type="http://schemas.openxmlformats.org/officeDocument/2006/relationships/slide" Target="slides/slide133.xml"/><Relationship Id="rId331" Type="http://schemas.openxmlformats.org/officeDocument/2006/relationships/tableStyles" Target="tableStyles.xml"/><Relationship Id="rId1" Type="http://schemas.openxmlformats.org/officeDocument/2006/relationships/slideMaster" Target="slideMasters/slideMaster1.xml"/><Relationship Id="rId212" Type="http://schemas.openxmlformats.org/officeDocument/2006/relationships/slide" Target="slides/slide158.xml"/><Relationship Id="rId233" Type="http://schemas.openxmlformats.org/officeDocument/2006/relationships/slide" Target="slides/slide179.xml"/><Relationship Id="rId254" Type="http://schemas.openxmlformats.org/officeDocument/2006/relationships/slide" Target="slides/slide200.xml"/><Relationship Id="rId28" Type="http://schemas.openxmlformats.org/officeDocument/2006/relationships/slideMaster" Target="slideMasters/slideMaster28.xml"/><Relationship Id="rId49" Type="http://schemas.openxmlformats.org/officeDocument/2006/relationships/slideMaster" Target="slideMasters/slideMaster49.xml"/><Relationship Id="rId114" Type="http://schemas.openxmlformats.org/officeDocument/2006/relationships/slide" Target="slides/slide60.xml"/><Relationship Id="rId275" Type="http://schemas.openxmlformats.org/officeDocument/2006/relationships/slide" Target="slides/slide221.xml"/><Relationship Id="rId296" Type="http://schemas.openxmlformats.org/officeDocument/2006/relationships/slide" Target="slides/slide242.xml"/><Relationship Id="rId300" Type="http://schemas.openxmlformats.org/officeDocument/2006/relationships/slide" Target="slides/slide246.xml"/><Relationship Id="rId60" Type="http://schemas.openxmlformats.org/officeDocument/2006/relationships/slide" Target="slides/slide6.xml"/><Relationship Id="rId81" Type="http://schemas.openxmlformats.org/officeDocument/2006/relationships/slide" Target="slides/slide27.xml"/><Relationship Id="rId135" Type="http://schemas.openxmlformats.org/officeDocument/2006/relationships/slide" Target="slides/slide81.xml"/><Relationship Id="rId156" Type="http://schemas.openxmlformats.org/officeDocument/2006/relationships/slide" Target="slides/slide102.xml"/><Relationship Id="rId177" Type="http://schemas.openxmlformats.org/officeDocument/2006/relationships/slide" Target="slides/slide123.xml"/><Relationship Id="rId198" Type="http://schemas.openxmlformats.org/officeDocument/2006/relationships/slide" Target="slides/slide144.xml"/><Relationship Id="rId321" Type="http://schemas.openxmlformats.org/officeDocument/2006/relationships/slide" Target="slides/slide267.xml"/><Relationship Id="rId202" Type="http://schemas.openxmlformats.org/officeDocument/2006/relationships/slide" Target="slides/slide148.xml"/><Relationship Id="rId223" Type="http://schemas.openxmlformats.org/officeDocument/2006/relationships/slide" Target="slides/slide169.xml"/><Relationship Id="rId244" Type="http://schemas.openxmlformats.org/officeDocument/2006/relationships/slide" Target="slides/slide190.xml"/><Relationship Id="rId18" Type="http://schemas.openxmlformats.org/officeDocument/2006/relationships/slideMaster" Target="slideMasters/slideMaster18.xml"/><Relationship Id="rId39" Type="http://schemas.openxmlformats.org/officeDocument/2006/relationships/slideMaster" Target="slideMasters/slideMaster39.xml"/><Relationship Id="rId265" Type="http://schemas.openxmlformats.org/officeDocument/2006/relationships/slide" Target="slides/slide211.xml"/><Relationship Id="rId286" Type="http://schemas.openxmlformats.org/officeDocument/2006/relationships/slide" Target="slides/slide232.xml"/><Relationship Id="rId50" Type="http://schemas.openxmlformats.org/officeDocument/2006/relationships/slideMaster" Target="slideMasters/slideMaster50.xml"/><Relationship Id="rId104" Type="http://schemas.openxmlformats.org/officeDocument/2006/relationships/slide" Target="slides/slide50.xml"/><Relationship Id="rId125" Type="http://schemas.openxmlformats.org/officeDocument/2006/relationships/slide" Target="slides/slide71.xml"/><Relationship Id="rId146" Type="http://schemas.openxmlformats.org/officeDocument/2006/relationships/slide" Target="slides/slide92.xml"/><Relationship Id="rId167" Type="http://schemas.openxmlformats.org/officeDocument/2006/relationships/slide" Target="slides/slide113.xml"/><Relationship Id="rId188" Type="http://schemas.openxmlformats.org/officeDocument/2006/relationships/slide" Target="slides/slide134.xml"/><Relationship Id="rId311" Type="http://schemas.openxmlformats.org/officeDocument/2006/relationships/slide" Target="slides/slide257.xml"/><Relationship Id="rId71" Type="http://schemas.openxmlformats.org/officeDocument/2006/relationships/slide" Target="slides/slide17.xml"/><Relationship Id="rId92" Type="http://schemas.openxmlformats.org/officeDocument/2006/relationships/slide" Target="slides/slide38.xml"/><Relationship Id="rId213" Type="http://schemas.openxmlformats.org/officeDocument/2006/relationships/slide" Target="slides/slide159.xml"/><Relationship Id="rId234" Type="http://schemas.openxmlformats.org/officeDocument/2006/relationships/slide" Target="slides/slide180.xml"/><Relationship Id="rId2" Type="http://schemas.openxmlformats.org/officeDocument/2006/relationships/slideMaster" Target="slideMasters/slideMaster2.xml"/><Relationship Id="rId29" Type="http://schemas.openxmlformats.org/officeDocument/2006/relationships/slideMaster" Target="slideMasters/slideMaster29.xml"/><Relationship Id="rId255" Type="http://schemas.openxmlformats.org/officeDocument/2006/relationships/slide" Target="slides/slide201.xml"/><Relationship Id="rId276" Type="http://schemas.openxmlformats.org/officeDocument/2006/relationships/slide" Target="slides/slide222.xml"/><Relationship Id="rId297" Type="http://schemas.openxmlformats.org/officeDocument/2006/relationships/slide" Target="slides/slide243.xml"/><Relationship Id="rId40" Type="http://schemas.openxmlformats.org/officeDocument/2006/relationships/slideMaster" Target="slideMasters/slideMaster40.xml"/><Relationship Id="rId115" Type="http://schemas.openxmlformats.org/officeDocument/2006/relationships/slide" Target="slides/slide61.xml"/><Relationship Id="rId136" Type="http://schemas.openxmlformats.org/officeDocument/2006/relationships/slide" Target="slides/slide82.xml"/><Relationship Id="rId157" Type="http://schemas.openxmlformats.org/officeDocument/2006/relationships/slide" Target="slides/slide103.xml"/><Relationship Id="rId178" Type="http://schemas.openxmlformats.org/officeDocument/2006/relationships/slide" Target="slides/slide124.xml"/><Relationship Id="rId301" Type="http://schemas.openxmlformats.org/officeDocument/2006/relationships/slide" Target="slides/slide247.xml"/><Relationship Id="rId322" Type="http://schemas.openxmlformats.org/officeDocument/2006/relationships/slide" Target="slides/slide268.xml"/><Relationship Id="rId61" Type="http://schemas.openxmlformats.org/officeDocument/2006/relationships/slide" Target="slides/slide7.xml"/><Relationship Id="rId82" Type="http://schemas.openxmlformats.org/officeDocument/2006/relationships/slide" Target="slides/slide28.xml"/><Relationship Id="rId199" Type="http://schemas.openxmlformats.org/officeDocument/2006/relationships/slide" Target="slides/slide145.xml"/><Relationship Id="rId203" Type="http://schemas.openxmlformats.org/officeDocument/2006/relationships/slide" Target="slides/slide149.xml"/><Relationship Id="rId19" Type="http://schemas.openxmlformats.org/officeDocument/2006/relationships/slideMaster" Target="slideMasters/slideMaster19.xml"/><Relationship Id="rId224" Type="http://schemas.openxmlformats.org/officeDocument/2006/relationships/slide" Target="slides/slide170.xml"/><Relationship Id="rId245" Type="http://schemas.openxmlformats.org/officeDocument/2006/relationships/slide" Target="slides/slide191.xml"/><Relationship Id="rId266" Type="http://schemas.openxmlformats.org/officeDocument/2006/relationships/slide" Target="slides/slide212.xml"/><Relationship Id="rId287" Type="http://schemas.openxmlformats.org/officeDocument/2006/relationships/slide" Target="slides/slide233.xml"/><Relationship Id="rId30" Type="http://schemas.openxmlformats.org/officeDocument/2006/relationships/slideMaster" Target="slideMasters/slideMaster30.xml"/><Relationship Id="rId105" Type="http://schemas.openxmlformats.org/officeDocument/2006/relationships/slide" Target="slides/slide51.xml"/><Relationship Id="rId126" Type="http://schemas.openxmlformats.org/officeDocument/2006/relationships/slide" Target="slides/slide72.xml"/><Relationship Id="rId147" Type="http://schemas.openxmlformats.org/officeDocument/2006/relationships/slide" Target="slides/slide93.xml"/><Relationship Id="rId168" Type="http://schemas.openxmlformats.org/officeDocument/2006/relationships/slide" Target="slides/slide114.xml"/><Relationship Id="rId312" Type="http://schemas.openxmlformats.org/officeDocument/2006/relationships/slide" Target="slides/slide258.xml"/><Relationship Id="rId51" Type="http://schemas.openxmlformats.org/officeDocument/2006/relationships/slideMaster" Target="slideMasters/slideMaster51.xml"/><Relationship Id="rId72" Type="http://schemas.openxmlformats.org/officeDocument/2006/relationships/slide" Target="slides/slide18.xml"/><Relationship Id="rId93" Type="http://schemas.openxmlformats.org/officeDocument/2006/relationships/slide" Target="slides/slide39.xml"/><Relationship Id="rId189" Type="http://schemas.openxmlformats.org/officeDocument/2006/relationships/slide" Target="slides/slide135.xml"/><Relationship Id="rId3" Type="http://schemas.openxmlformats.org/officeDocument/2006/relationships/slideMaster" Target="slideMasters/slideMaster3.xml"/><Relationship Id="rId214" Type="http://schemas.openxmlformats.org/officeDocument/2006/relationships/slide" Target="slides/slide160.xml"/><Relationship Id="rId235" Type="http://schemas.openxmlformats.org/officeDocument/2006/relationships/slide" Target="slides/slide181.xml"/><Relationship Id="rId256" Type="http://schemas.openxmlformats.org/officeDocument/2006/relationships/slide" Target="slides/slide202.xml"/><Relationship Id="rId277" Type="http://schemas.openxmlformats.org/officeDocument/2006/relationships/slide" Target="slides/slide223.xml"/><Relationship Id="rId298" Type="http://schemas.openxmlformats.org/officeDocument/2006/relationships/slide" Target="slides/slide244.xml"/><Relationship Id="rId116" Type="http://schemas.openxmlformats.org/officeDocument/2006/relationships/slide" Target="slides/slide62.xml"/><Relationship Id="rId137" Type="http://schemas.openxmlformats.org/officeDocument/2006/relationships/slide" Target="slides/slide83.xml"/><Relationship Id="rId158" Type="http://schemas.openxmlformats.org/officeDocument/2006/relationships/slide" Target="slides/slide104.xml"/><Relationship Id="rId302" Type="http://schemas.openxmlformats.org/officeDocument/2006/relationships/slide" Target="slides/slide248.xml"/><Relationship Id="rId323" Type="http://schemas.openxmlformats.org/officeDocument/2006/relationships/slide" Target="slides/slide269.xml"/><Relationship Id="rId20" Type="http://schemas.openxmlformats.org/officeDocument/2006/relationships/slideMaster" Target="slideMasters/slideMaster20.xml"/><Relationship Id="rId41" Type="http://schemas.openxmlformats.org/officeDocument/2006/relationships/slideMaster" Target="slideMasters/slideMaster41.xml"/><Relationship Id="rId62" Type="http://schemas.openxmlformats.org/officeDocument/2006/relationships/slide" Target="slides/slide8.xml"/><Relationship Id="rId83" Type="http://schemas.openxmlformats.org/officeDocument/2006/relationships/slide" Target="slides/slide29.xml"/><Relationship Id="rId179" Type="http://schemas.openxmlformats.org/officeDocument/2006/relationships/slide" Target="slides/slide125.xml"/><Relationship Id="rId190" Type="http://schemas.openxmlformats.org/officeDocument/2006/relationships/slide" Target="slides/slide136.xml"/><Relationship Id="rId204" Type="http://schemas.openxmlformats.org/officeDocument/2006/relationships/slide" Target="slides/slide150.xml"/><Relationship Id="rId225" Type="http://schemas.openxmlformats.org/officeDocument/2006/relationships/slide" Target="slides/slide171.xml"/><Relationship Id="rId246" Type="http://schemas.openxmlformats.org/officeDocument/2006/relationships/slide" Target="slides/slide192.xml"/><Relationship Id="rId267" Type="http://schemas.openxmlformats.org/officeDocument/2006/relationships/slide" Target="slides/slide213.xml"/><Relationship Id="rId288" Type="http://schemas.openxmlformats.org/officeDocument/2006/relationships/slide" Target="slides/slide234.xml"/><Relationship Id="rId106" Type="http://schemas.openxmlformats.org/officeDocument/2006/relationships/slide" Target="slides/slide52.xml"/><Relationship Id="rId127" Type="http://schemas.openxmlformats.org/officeDocument/2006/relationships/slide" Target="slides/slide73.xml"/><Relationship Id="rId313" Type="http://schemas.openxmlformats.org/officeDocument/2006/relationships/slide" Target="slides/slide259.xml"/><Relationship Id="rId10" Type="http://schemas.openxmlformats.org/officeDocument/2006/relationships/slideMaster" Target="slideMasters/slideMaster10.xml"/><Relationship Id="rId31" Type="http://schemas.openxmlformats.org/officeDocument/2006/relationships/slideMaster" Target="slideMasters/slideMaster31.xml"/><Relationship Id="rId52" Type="http://schemas.openxmlformats.org/officeDocument/2006/relationships/slideMaster" Target="slideMasters/slideMaster52.xml"/><Relationship Id="rId73" Type="http://schemas.openxmlformats.org/officeDocument/2006/relationships/slide" Target="slides/slide19.xml"/><Relationship Id="rId94" Type="http://schemas.openxmlformats.org/officeDocument/2006/relationships/slide" Target="slides/slide40.xml"/><Relationship Id="rId148" Type="http://schemas.openxmlformats.org/officeDocument/2006/relationships/slide" Target="slides/slide94.xml"/><Relationship Id="rId169" Type="http://schemas.openxmlformats.org/officeDocument/2006/relationships/slide" Target="slides/slide115.xml"/><Relationship Id="rId4" Type="http://schemas.openxmlformats.org/officeDocument/2006/relationships/slideMaster" Target="slideMasters/slideMaster4.xml"/><Relationship Id="rId180" Type="http://schemas.openxmlformats.org/officeDocument/2006/relationships/slide" Target="slides/slide126.xml"/><Relationship Id="rId215" Type="http://schemas.openxmlformats.org/officeDocument/2006/relationships/slide" Target="slides/slide161.xml"/><Relationship Id="rId236" Type="http://schemas.openxmlformats.org/officeDocument/2006/relationships/slide" Target="slides/slide182.xml"/><Relationship Id="rId257" Type="http://schemas.openxmlformats.org/officeDocument/2006/relationships/slide" Target="slides/slide203.xml"/><Relationship Id="rId278" Type="http://schemas.openxmlformats.org/officeDocument/2006/relationships/slide" Target="slides/slide224.xml"/><Relationship Id="rId303" Type="http://schemas.openxmlformats.org/officeDocument/2006/relationships/slide" Target="slides/slide249.xml"/><Relationship Id="rId42" Type="http://schemas.openxmlformats.org/officeDocument/2006/relationships/slideMaster" Target="slideMasters/slideMaster42.xml"/><Relationship Id="rId84" Type="http://schemas.openxmlformats.org/officeDocument/2006/relationships/slide" Target="slides/slide30.xml"/><Relationship Id="rId138" Type="http://schemas.openxmlformats.org/officeDocument/2006/relationships/slide" Target="slides/slide84.xml"/><Relationship Id="rId191" Type="http://schemas.openxmlformats.org/officeDocument/2006/relationships/slide" Target="slides/slide137.xml"/><Relationship Id="rId205" Type="http://schemas.openxmlformats.org/officeDocument/2006/relationships/slide" Target="slides/slide151.xml"/><Relationship Id="rId247" Type="http://schemas.openxmlformats.org/officeDocument/2006/relationships/slide" Target="slides/slide193.xml"/><Relationship Id="rId107" Type="http://schemas.openxmlformats.org/officeDocument/2006/relationships/slide" Target="slides/slide53.xml"/><Relationship Id="rId289" Type="http://schemas.openxmlformats.org/officeDocument/2006/relationships/slide" Target="slides/slide235.xml"/><Relationship Id="rId11" Type="http://schemas.openxmlformats.org/officeDocument/2006/relationships/slideMaster" Target="slideMasters/slideMaster11.xml"/><Relationship Id="rId53" Type="http://schemas.openxmlformats.org/officeDocument/2006/relationships/slideMaster" Target="slideMasters/slideMaster53.xml"/><Relationship Id="rId149" Type="http://schemas.openxmlformats.org/officeDocument/2006/relationships/slide" Target="slides/slide95.xml"/><Relationship Id="rId314" Type="http://schemas.openxmlformats.org/officeDocument/2006/relationships/slide" Target="slides/slide260.xml"/><Relationship Id="rId95" Type="http://schemas.openxmlformats.org/officeDocument/2006/relationships/slide" Target="slides/slide41.xml"/><Relationship Id="rId160" Type="http://schemas.openxmlformats.org/officeDocument/2006/relationships/slide" Target="slides/slide106.xml"/><Relationship Id="rId216" Type="http://schemas.openxmlformats.org/officeDocument/2006/relationships/slide" Target="slides/slide162.xml"/><Relationship Id="rId258" Type="http://schemas.openxmlformats.org/officeDocument/2006/relationships/slide" Target="slides/slide204.xml"/><Relationship Id="rId22" Type="http://schemas.openxmlformats.org/officeDocument/2006/relationships/slideMaster" Target="slideMasters/slideMaster22.xml"/><Relationship Id="rId64" Type="http://schemas.openxmlformats.org/officeDocument/2006/relationships/slide" Target="slides/slide10.xml"/><Relationship Id="rId118" Type="http://schemas.openxmlformats.org/officeDocument/2006/relationships/slide" Target="slides/slide64.xml"/><Relationship Id="rId325" Type="http://schemas.openxmlformats.org/officeDocument/2006/relationships/slide" Target="slides/slide271.xml"/><Relationship Id="rId171" Type="http://schemas.openxmlformats.org/officeDocument/2006/relationships/slide" Target="slides/slide117.xml"/><Relationship Id="rId227" Type="http://schemas.openxmlformats.org/officeDocument/2006/relationships/slide" Target="slides/slide173.xml"/><Relationship Id="rId269" Type="http://schemas.openxmlformats.org/officeDocument/2006/relationships/slide" Target="slides/slide215.xml"/><Relationship Id="rId33" Type="http://schemas.openxmlformats.org/officeDocument/2006/relationships/slideMaster" Target="slideMasters/slideMaster33.xml"/><Relationship Id="rId129" Type="http://schemas.openxmlformats.org/officeDocument/2006/relationships/slide" Target="slides/slide75.xml"/><Relationship Id="rId280" Type="http://schemas.openxmlformats.org/officeDocument/2006/relationships/slide" Target="slides/slide226.xml"/><Relationship Id="rId75" Type="http://schemas.openxmlformats.org/officeDocument/2006/relationships/slide" Target="slides/slide21.xml"/><Relationship Id="rId140" Type="http://schemas.openxmlformats.org/officeDocument/2006/relationships/slide" Target="slides/slide86.xml"/><Relationship Id="rId182" Type="http://schemas.openxmlformats.org/officeDocument/2006/relationships/slide" Target="slides/slide128.xml"/><Relationship Id="rId6" Type="http://schemas.openxmlformats.org/officeDocument/2006/relationships/slideMaster" Target="slideMasters/slideMaster6.xml"/><Relationship Id="rId238" Type="http://schemas.openxmlformats.org/officeDocument/2006/relationships/slide" Target="slides/slide184.xml"/><Relationship Id="rId291" Type="http://schemas.openxmlformats.org/officeDocument/2006/relationships/slide" Target="slides/slide237.xml"/><Relationship Id="rId305" Type="http://schemas.openxmlformats.org/officeDocument/2006/relationships/slide" Target="slides/slide251.xml"/><Relationship Id="rId44" Type="http://schemas.openxmlformats.org/officeDocument/2006/relationships/slideMaster" Target="slideMasters/slideMaster44.xml"/><Relationship Id="rId86" Type="http://schemas.openxmlformats.org/officeDocument/2006/relationships/slide" Target="slides/slide32.xml"/><Relationship Id="rId151" Type="http://schemas.openxmlformats.org/officeDocument/2006/relationships/slide" Target="slides/slide97.xml"/><Relationship Id="rId193" Type="http://schemas.openxmlformats.org/officeDocument/2006/relationships/slide" Target="slides/slide139.xml"/><Relationship Id="rId207" Type="http://schemas.openxmlformats.org/officeDocument/2006/relationships/slide" Target="slides/slide153.xml"/><Relationship Id="rId249" Type="http://schemas.openxmlformats.org/officeDocument/2006/relationships/slide" Target="slides/slide195.xml"/><Relationship Id="rId13" Type="http://schemas.openxmlformats.org/officeDocument/2006/relationships/slideMaster" Target="slideMasters/slideMaster13.xml"/><Relationship Id="rId109" Type="http://schemas.openxmlformats.org/officeDocument/2006/relationships/slide" Target="slides/slide55.xml"/><Relationship Id="rId260" Type="http://schemas.openxmlformats.org/officeDocument/2006/relationships/slide" Target="slides/slide206.xml"/><Relationship Id="rId316" Type="http://schemas.openxmlformats.org/officeDocument/2006/relationships/slide" Target="slides/slide262.xml"/><Relationship Id="rId55" Type="http://schemas.openxmlformats.org/officeDocument/2006/relationships/slide" Target="slides/slide1.xml"/><Relationship Id="rId97" Type="http://schemas.openxmlformats.org/officeDocument/2006/relationships/slide" Target="slides/slide43.xml"/><Relationship Id="rId120" Type="http://schemas.openxmlformats.org/officeDocument/2006/relationships/slide" Target="slides/slide66.xml"/><Relationship Id="rId162" Type="http://schemas.openxmlformats.org/officeDocument/2006/relationships/slide" Target="slides/slide108.xml"/><Relationship Id="rId218" Type="http://schemas.openxmlformats.org/officeDocument/2006/relationships/slide" Target="slides/slide164.xml"/></Relationships>
</file>

<file path=ppt/diagrams/colors1.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8E1255C9-F847-A440-83FF-7AA254CCB896}" type="doc">
      <dgm:prSet loTypeId="urn:microsoft.com/office/officeart/2005/8/layout/cycle1" loCatId="cycle" qsTypeId="urn:microsoft.com/office/officeart/2005/8/quickstyle/simple4" qsCatId="simple" csTypeId="urn:microsoft.com/office/officeart/2005/8/colors/accent1_2" csCatId="accent1" phldr="1"/>
      <dgm:spPr/>
    </dgm:pt>
    <dgm:pt modelId="{12600BCB-5734-3F4B-9543-0CB09A3EC940}">
      <dgm:prSet phldrT="[Text]" custT="1"/>
      <dgm:spPr>
        <a:xfrm>
          <a:off x="4198328" y="3003"/>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 نيسان</a:t>
          </a:r>
          <a:endParaRPr lang="en-US" sz="1600" dirty="0">
            <a:solidFill>
              <a:srgbClr val="FFFFFF">
                <a:hueOff val="0"/>
                <a:satOff val="0"/>
                <a:lumOff val="0"/>
                <a:alphaOff val="0"/>
              </a:srgbClr>
            </a:solidFill>
            <a:latin typeface="Tahoma"/>
            <a:ea typeface="+mn-ea"/>
            <a:cs typeface="+mn-cs"/>
          </a:endParaRPr>
        </a:p>
      </dgm:t>
    </dgm:pt>
    <dgm:pt modelId="{694C5870-D1B6-4749-AAAC-40AAB1DA82EA}" type="parTrans" cxnId="{24E8EE39-70FF-B84F-8DD2-74F1728207D4}">
      <dgm:prSet/>
      <dgm:spPr/>
      <dgm:t>
        <a:bodyPr/>
        <a:lstStyle/>
        <a:p>
          <a:endParaRPr lang="en-US"/>
        </a:p>
      </dgm:t>
    </dgm:pt>
    <dgm:pt modelId="{B6065800-F57E-6842-B73C-614AFBC2DE05}" type="sibTrans" cxnId="{24E8EE39-70FF-B84F-8DD2-74F1728207D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325DB5A0-FE7A-8245-9663-7B515E4DF4C8}">
      <dgm:prSet phldrT="[Text]" custT="1"/>
      <dgm:spPr>
        <a:xfrm>
          <a:off x="5496848" y="752704"/>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2 ايار</a:t>
          </a:r>
          <a:endParaRPr lang="en-US" sz="1600" dirty="0">
            <a:solidFill>
              <a:srgbClr val="FFFFFF">
                <a:hueOff val="0"/>
                <a:satOff val="0"/>
                <a:lumOff val="0"/>
                <a:alphaOff val="0"/>
              </a:srgbClr>
            </a:solidFill>
            <a:latin typeface="Tahoma"/>
            <a:ea typeface="+mn-ea"/>
            <a:cs typeface="+mn-cs"/>
          </a:endParaRPr>
        </a:p>
      </dgm:t>
    </dgm:pt>
    <dgm:pt modelId="{4E2DDA45-C5A5-2D44-BC75-B1BB3E89C39E}" type="parTrans" cxnId="{B110A1D2-E1D2-C04C-8976-779F7F4F66C8}">
      <dgm:prSet/>
      <dgm:spPr/>
      <dgm:t>
        <a:bodyPr/>
        <a:lstStyle/>
        <a:p>
          <a:endParaRPr lang="en-US"/>
        </a:p>
      </dgm:t>
    </dgm:pt>
    <dgm:pt modelId="{54471214-3ABC-B64E-8935-4F53AC7091F5}" type="sibTrans" cxnId="{B110A1D2-E1D2-C04C-8976-779F7F4F66C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81D20D5D-F15B-B844-BCE7-07FE2E88C5B6}">
      <dgm:prSet phldrT="[Text]" custT="1"/>
      <dgm:spPr>
        <a:xfrm>
          <a:off x="6246550" y="2051225"/>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3 سيفان</a:t>
          </a:r>
          <a:endParaRPr lang="en-US" sz="1600" dirty="0">
            <a:solidFill>
              <a:srgbClr val="FFFFFF">
                <a:hueOff val="0"/>
                <a:satOff val="0"/>
                <a:lumOff val="0"/>
                <a:alphaOff val="0"/>
              </a:srgbClr>
            </a:solidFill>
            <a:latin typeface="Tahoma"/>
            <a:ea typeface="+mn-ea"/>
            <a:cs typeface="+mn-cs"/>
          </a:endParaRPr>
        </a:p>
      </dgm:t>
    </dgm:pt>
    <dgm:pt modelId="{EDD06461-C2E5-A840-A887-FEA1BC169C5B}" type="parTrans" cxnId="{59130A34-B4D6-A044-96F7-5346AB5CB5D8}">
      <dgm:prSet/>
      <dgm:spPr/>
      <dgm:t>
        <a:bodyPr/>
        <a:lstStyle/>
        <a:p>
          <a:endParaRPr lang="en-US"/>
        </a:p>
      </dgm:t>
    </dgm:pt>
    <dgm:pt modelId="{63159F5F-19C4-974F-B4D9-6A8388E3A179}" type="sibTrans" cxnId="{59130A34-B4D6-A044-96F7-5346AB5CB5D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548EBB6-B1A8-4E4A-94F3-38AFF917AA13}">
      <dgm:prSet phldrT="[Text]" custT="1"/>
      <dgm:spPr>
        <a:xfrm>
          <a:off x="6246550" y="355062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4 تموز</a:t>
          </a:r>
          <a:endParaRPr lang="en-US" sz="1600" dirty="0">
            <a:solidFill>
              <a:srgbClr val="FFFFFF">
                <a:hueOff val="0"/>
                <a:satOff val="0"/>
                <a:lumOff val="0"/>
                <a:alphaOff val="0"/>
              </a:srgbClr>
            </a:solidFill>
            <a:latin typeface="Tahoma"/>
            <a:ea typeface="+mn-ea"/>
            <a:cs typeface="+mn-cs"/>
          </a:endParaRPr>
        </a:p>
      </dgm:t>
    </dgm:pt>
    <dgm:pt modelId="{9C2C1551-390F-D644-9FE4-C7360EFD93EC}" type="parTrans" cxnId="{9D179EA7-3A49-544A-83DE-69B7A779502D}">
      <dgm:prSet/>
      <dgm:spPr/>
      <dgm:t>
        <a:bodyPr/>
        <a:lstStyle/>
        <a:p>
          <a:endParaRPr lang="en-US"/>
        </a:p>
      </dgm:t>
    </dgm:pt>
    <dgm:pt modelId="{55B5CCF6-1B65-AC49-B1EC-CD09807E71EF}" type="sibTrans" cxnId="{9D179EA7-3A49-544A-83DE-69B7A779502D}">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0858D728-97B0-1A41-82DA-1572CE14754F}">
      <dgm:prSet phldrT="[Text]" custT="1"/>
      <dgm:spPr>
        <a:xfrm>
          <a:off x="5496848" y="484914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5 آب</a:t>
          </a:r>
          <a:endParaRPr lang="en-US" sz="1600" dirty="0">
            <a:solidFill>
              <a:srgbClr val="FFFFFF">
                <a:hueOff val="0"/>
                <a:satOff val="0"/>
                <a:lumOff val="0"/>
                <a:alphaOff val="0"/>
              </a:srgbClr>
            </a:solidFill>
            <a:latin typeface="Tahoma"/>
            <a:ea typeface="+mn-ea"/>
            <a:cs typeface="+mn-cs"/>
          </a:endParaRPr>
        </a:p>
      </dgm:t>
    </dgm:pt>
    <dgm:pt modelId="{101D8312-F9CD-0648-93A1-801EBB18F1C1}" type="parTrans" cxnId="{C71EFA8F-2D9D-B349-9D8F-4C4E8D5A1A88}">
      <dgm:prSet/>
      <dgm:spPr/>
      <dgm:t>
        <a:bodyPr/>
        <a:lstStyle/>
        <a:p>
          <a:endParaRPr lang="en-US"/>
        </a:p>
      </dgm:t>
    </dgm:pt>
    <dgm:pt modelId="{19401D75-4FA1-2642-9C39-67D34D8AB9EC}" type="sibTrans" cxnId="{C71EFA8F-2D9D-B349-9D8F-4C4E8D5A1A8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F73B3211-1799-3F44-92B6-7CEE57ECB2D3}">
      <dgm:prSet phldrT="[Text]" custT="1"/>
      <dgm:spPr>
        <a:xfrm>
          <a:off x="4198328" y="5598850"/>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6 ايلول</a:t>
          </a:r>
          <a:endParaRPr lang="en-US" sz="1600" dirty="0">
            <a:solidFill>
              <a:srgbClr val="FFFFFF">
                <a:hueOff val="0"/>
                <a:satOff val="0"/>
                <a:lumOff val="0"/>
                <a:alphaOff val="0"/>
              </a:srgbClr>
            </a:solidFill>
            <a:latin typeface="Tahoma"/>
            <a:ea typeface="+mn-ea"/>
            <a:cs typeface="+mn-cs"/>
          </a:endParaRPr>
        </a:p>
      </dgm:t>
    </dgm:pt>
    <dgm:pt modelId="{3185974B-797D-B74A-90E5-50DD4F820E03}" type="parTrans" cxnId="{8BC02790-30A7-8E4F-A35E-2380CA591837}">
      <dgm:prSet/>
      <dgm:spPr/>
      <dgm:t>
        <a:bodyPr/>
        <a:lstStyle/>
        <a:p>
          <a:endParaRPr lang="en-US"/>
        </a:p>
      </dgm:t>
    </dgm:pt>
    <dgm:pt modelId="{580AAA11-E1E4-FC4E-A546-63E521F462A7}" type="sibTrans" cxnId="{8BC02790-30A7-8E4F-A35E-2380CA591837}">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A9914442-2057-0542-A0EA-F935FCA28993}">
      <dgm:prSet custT="1"/>
      <dgm:spPr>
        <a:xfrm>
          <a:off x="2698925" y="5598850"/>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7 تشري</a:t>
          </a:r>
          <a:endParaRPr lang="en-US" sz="1600" dirty="0">
            <a:solidFill>
              <a:srgbClr val="FFFFFF">
                <a:hueOff val="0"/>
                <a:satOff val="0"/>
                <a:lumOff val="0"/>
                <a:alphaOff val="0"/>
              </a:srgbClr>
            </a:solidFill>
            <a:latin typeface="Tahoma"/>
            <a:ea typeface="+mn-ea"/>
            <a:cs typeface="+mn-cs"/>
          </a:endParaRPr>
        </a:p>
      </dgm:t>
    </dgm:pt>
    <dgm:pt modelId="{7C8B2F9C-9DC8-B341-9185-DD1FDBDEC5E5}" type="parTrans" cxnId="{43A2D624-36A7-0349-8165-2080658490D3}">
      <dgm:prSet/>
      <dgm:spPr/>
      <dgm:t>
        <a:bodyPr/>
        <a:lstStyle/>
        <a:p>
          <a:endParaRPr lang="en-US"/>
        </a:p>
      </dgm:t>
    </dgm:pt>
    <dgm:pt modelId="{D805A741-31F4-6D45-A082-4AD4C7B066F1}" type="sibTrans" cxnId="{43A2D624-36A7-0349-8165-2080658490D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5E743FA-081E-B447-B4F2-DEEACC6857BC}">
      <dgm:prSet custT="1"/>
      <dgm:spPr>
        <a:xfrm>
          <a:off x="1400404" y="484914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8 كشنان</a:t>
          </a:r>
          <a:endParaRPr lang="en-US" sz="1600" dirty="0">
            <a:solidFill>
              <a:srgbClr val="FFFFFF">
                <a:hueOff val="0"/>
                <a:satOff val="0"/>
                <a:lumOff val="0"/>
                <a:alphaOff val="0"/>
              </a:srgbClr>
            </a:solidFill>
            <a:latin typeface="Tahoma"/>
            <a:ea typeface="+mn-ea"/>
            <a:cs typeface="+mn-cs"/>
          </a:endParaRPr>
        </a:p>
      </dgm:t>
    </dgm:pt>
    <dgm:pt modelId="{4994F5D2-F751-6249-8BC2-0DA8296759D8}" type="parTrans" cxnId="{6E0A29B9-33A3-8F4D-BBD4-672768354023}">
      <dgm:prSet/>
      <dgm:spPr/>
      <dgm:t>
        <a:bodyPr/>
        <a:lstStyle/>
        <a:p>
          <a:endParaRPr lang="en-US"/>
        </a:p>
      </dgm:t>
    </dgm:pt>
    <dgm:pt modelId="{B7792F1E-795A-8A40-9AF9-CBB036406804}" type="sibTrans" cxnId="{6E0A29B9-33A3-8F4D-BBD4-67276835402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31AD6AD-68AD-1F4D-802F-C6CD780A0CDB}">
      <dgm:prSet custT="1"/>
      <dgm:spPr>
        <a:xfrm>
          <a:off x="650703" y="355062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9 كسلو</a:t>
          </a:r>
          <a:endParaRPr lang="en-US" sz="1600" dirty="0">
            <a:solidFill>
              <a:srgbClr val="FFFFFF">
                <a:hueOff val="0"/>
                <a:satOff val="0"/>
                <a:lumOff val="0"/>
                <a:alphaOff val="0"/>
              </a:srgbClr>
            </a:solidFill>
            <a:latin typeface="Tahoma"/>
            <a:ea typeface="+mn-ea"/>
            <a:cs typeface="+mn-cs"/>
          </a:endParaRPr>
        </a:p>
      </dgm:t>
    </dgm:pt>
    <dgm:pt modelId="{1C7C9849-E661-3747-A64F-D6BD82FBC8C6}" type="parTrans" cxnId="{B263D5DB-FD9A-F845-A29A-1C25305A814B}">
      <dgm:prSet/>
      <dgm:spPr/>
      <dgm:t>
        <a:bodyPr/>
        <a:lstStyle/>
        <a:p>
          <a:endParaRPr lang="en-US"/>
        </a:p>
      </dgm:t>
    </dgm:pt>
    <dgm:pt modelId="{591E9484-33B2-714C-AA5D-D47E80DA12F9}" type="sibTrans" cxnId="{B263D5DB-FD9A-F845-A29A-1C25305A814B}">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7E87DE1-03EB-D748-89C5-D76845DF9F58}">
      <dgm:prSet custT="1"/>
      <dgm:spPr>
        <a:xfrm>
          <a:off x="650703" y="2051225"/>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10 نيفيت</a:t>
          </a:r>
          <a:endParaRPr lang="en-US" sz="1600" dirty="0">
            <a:solidFill>
              <a:srgbClr val="FFFFFF">
                <a:hueOff val="0"/>
                <a:satOff val="0"/>
                <a:lumOff val="0"/>
                <a:alphaOff val="0"/>
              </a:srgbClr>
            </a:solidFill>
            <a:latin typeface="Tahoma"/>
            <a:ea typeface="+mn-ea"/>
            <a:cs typeface="+mn-cs"/>
          </a:endParaRPr>
        </a:p>
      </dgm:t>
    </dgm:pt>
    <dgm:pt modelId="{08AD16C4-82BB-C248-8EBD-2C05A46AF859}" type="parTrans" cxnId="{4C3DD547-D047-9D45-828F-C7C94046F4A6}">
      <dgm:prSet/>
      <dgm:spPr/>
      <dgm:t>
        <a:bodyPr/>
        <a:lstStyle/>
        <a:p>
          <a:endParaRPr lang="en-US"/>
        </a:p>
      </dgm:t>
    </dgm:pt>
    <dgm:pt modelId="{6533DBF9-2933-D44A-B9F0-8FC24EC06F20}" type="sibTrans" cxnId="{4C3DD547-D047-9D45-828F-C7C94046F4A6}">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610909C5-6334-264F-93E0-189A71FB6993}">
      <dgm:prSet custT="1"/>
      <dgm:spPr>
        <a:xfrm>
          <a:off x="1400404" y="752704"/>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11 شيفات</a:t>
          </a:r>
          <a:endParaRPr lang="en-US" sz="1600" dirty="0">
            <a:solidFill>
              <a:srgbClr val="FFFFFF">
                <a:hueOff val="0"/>
                <a:satOff val="0"/>
                <a:lumOff val="0"/>
                <a:alphaOff val="0"/>
              </a:srgbClr>
            </a:solidFill>
            <a:latin typeface="Tahoma"/>
            <a:ea typeface="+mn-ea"/>
            <a:cs typeface="+mn-cs"/>
          </a:endParaRPr>
        </a:p>
      </dgm:t>
    </dgm:pt>
    <dgm:pt modelId="{BAA50C28-F269-4F4D-892E-94581FC50AB9}" type="parTrans" cxnId="{7E3437C4-CA9E-744B-A10C-AB226D685EF4}">
      <dgm:prSet/>
      <dgm:spPr/>
      <dgm:t>
        <a:bodyPr/>
        <a:lstStyle/>
        <a:p>
          <a:endParaRPr lang="en-US"/>
        </a:p>
      </dgm:t>
    </dgm:pt>
    <dgm:pt modelId="{C62D126D-D94F-0A45-AAB3-A4A2804A9AA5}" type="sibTrans" cxnId="{7E3437C4-CA9E-744B-A10C-AB226D685EF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27799A3-6798-F14C-9108-A99B044124B3}">
      <dgm:prSet custT="1"/>
      <dgm:spPr>
        <a:xfrm>
          <a:off x="2698925" y="3003"/>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12 آذار</a:t>
          </a:r>
          <a:endParaRPr lang="en-US" sz="1600" dirty="0">
            <a:solidFill>
              <a:srgbClr val="FFFFFF">
                <a:hueOff val="0"/>
                <a:satOff val="0"/>
                <a:lumOff val="0"/>
                <a:alphaOff val="0"/>
              </a:srgbClr>
            </a:solidFill>
            <a:latin typeface="Tahoma"/>
            <a:ea typeface="+mn-ea"/>
            <a:cs typeface="+mn-cs"/>
          </a:endParaRPr>
        </a:p>
      </dgm:t>
    </dgm:pt>
    <dgm:pt modelId="{4C8AC837-DBAA-5F48-BFFA-88B3F17800FA}" type="parTrans" cxnId="{8473CCC9-3CE8-2541-BD76-1510DC4C2444}">
      <dgm:prSet/>
      <dgm:spPr/>
      <dgm:t>
        <a:bodyPr/>
        <a:lstStyle/>
        <a:p>
          <a:endParaRPr lang="en-US"/>
        </a:p>
      </dgm:t>
    </dgm:pt>
    <dgm:pt modelId="{CCCC52AB-CFB4-904A-B94C-E1998826B4F9}" type="sibTrans" cxnId="{8473CCC9-3CE8-2541-BD76-1510DC4C244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74F300E-4386-5845-9047-D2E50BE5B9DF}" type="pres">
      <dgm:prSet presAssocID="{8E1255C9-F847-A440-83FF-7AA254CCB896}" presName="cycle" presStyleCnt="0">
        <dgm:presLayoutVars>
          <dgm:dir/>
          <dgm:resizeHandles val="exact"/>
        </dgm:presLayoutVars>
      </dgm:prSet>
      <dgm:spPr/>
    </dgm:pt>
    <dgm:pt modelId="{BF1A72C0-4F23-214E-B2C0-EC3432C35438}" type="pres">
      <dgm:prSet presAssocID="{12600BCB-5734-3F4B-9543-0CB09A3EC940}" presName="dummy" presStyleCnt="0"/>
      <dgm:spPr/>
    </dgm:pt>
    <dgm:pt modelId="{92DA8A36-05F4-4B4C-B207-6FB4CBC9688F}" type="pres">
      <dgm:prSet presAssocID="{12600BCB-5734-3F4B-9543-0CB09A3EC940}" presName="node" presStyleLbl="revTx" presStyleIdx="0" presStyleCnt="12" custScaleX="235352">
        <dgm:presLayoutVars>
          <dgm:bulletEnabled val="1"/>
        </dgm:presLayoutVars>
      </dgm:prSet>
      <dgm:spPr>
        <a:prstGeom prst="rect">
          <a:avLst/>
        </a:prstGeom>
      </dgm:spPr>
    </dgm:pt>
    <dgm:pt modelId="{2990F259-A510-7044-A15A-189FB55AE5CB}" type="pres">
      <dgm:prSet presAssocID="{B6065800-F57E-6842-B73C-614AFBC2DE05}" presName="sibTrans" presStyleLbl="node1" presStyleIdx="0" presStyleCnt="12"/>
      <dgm:spPr>
        <a:prstGeom prst="circularArrow">
          <a:avLst>
            <a:gd name="adj1" fmla="val 2311"/>
            <a:gd name="adj2" fmla="val 139396"/>
            <a:gd name="adj3" fmla="val 18197564"/>
            <a:gd name="adj4" fmla="val 17553321"/>
            <a:gd name="adj5" fmla="val 2696"/>
          </a:avLst>
        </a:prstGeom>
      </dgm:spPr>
    </dgm:pt>
    <dgm:pt modelId="{A7A1548F-03D0-7F43-8C4C-631804CE4126}" type="pres">
      <dgm:prSet presAssocID="{325DB5A0-FE7A-8245-9663-7B515E4DF4C8}" presName="dummy" presStyleCnt="0"/>
      <dgm:spPr/>
    </dgm:pt>
    <dgm:pt modelId="{EAEA7D1D-8D8A-4A4B-812D-D24179AFED27}" type="pres">
      <dgm:prSet presAssocID="{325DB5A0-FE7A-8245-9663-7B515E4DF4C8}" presName="node" presStyleLbl="revTx" presStyleIdx="1" presStyleCnt="12" custScaleX="192316">
        <dgm:presLayoutVars>
          <dgm:bulletEnabled val="1"/>
        </dgm:presLayoutVars>
      </dgm:prSet>
      <dgm:spPr>
        <a:prstGeom prst="rect">
          <a:avLst/>
        </a:prstGeom>
      </dgm:spPr>
    </dgm:pt>
    <dgm:pt modelId="{2257407E-2335-6E46-9533-50F1A4869162}" type="pres">
      <dgm:prSet presAssocID="{54471214-3ABC-B64E-8935-4F53AC7091F5}" presName="sibTrans" presStyleLbl="node1" presStyleIdx="1" presStyleCnt="12"/>
      <dgm:spPr>
        <a:prstGeom prst="circularArrow">
          <a:avLst>
            <a:gd name="adj1" fmla="val 2311"/>
            <a:gd name="adj2" fmla="val 139396"/>
            <a:gd name="adj3" fmla="val 20107283"/>
            <a:gd name="adj4" fmla="val 19463040"/>
            <a:gd name="adj5" fmla="val 2696"/>
          </a:avLst>
        </a:prstGeom>
      </dgm:spPr>
    </dgm:pt>
    <dgm:pt modelId="{3467B5D4-61EB-4C46-BB87-881C0920F2D1}" type="pres">
      <dgm:prSet presAssocID="{81D20D5D-F15B-B844-BCE7-07FE2E88C5B6}" presName="dummy" presStyleCnt="0"/>
      <dgm:spPr/>
    </dgm:pt>
    <dgm:pt modelId="{2467F156-8EB3-F044-8664-8B186FD19D40}" type="pres">
      <dgm:prSet presAssocID="{81D20D5D-F15B-B844-BCE7-07FE2E88C5B6}" presName="node" presStyleLbl="revTx" presStyleIdx="2" presStyleCnt="12" custScaleX="216806">
        <dgm:presLayoutVars>
          <dgm:bulletEnabled val="1"/>
        </dgm:presLayoutVars>
      </dgm:prSet>
      <dgm:spPr>
        <a:prstGeom prst="rect">
          <a:avLst/>
        </a:prstGeom>
      </dgm:spPr>
    </dgm:pt>
    <dgm:pt modelId="{DC85BF06-3190-2C49-B38C-CC01414F9567}" type="pres">
      <dgm:prSet presAssocID="{63159F5F-19C4-974F-B4D9-6A8388E3A179}" presName="sibTrans" presStyleLbl="node1" presStyleIdx="2" presStyleCnt="12"/>
      <dgm:spPr>
        <a:prstGeom prst="circularArrow">
          <a:avLst>
            <a:gd name="adj1" fmla="val 2311"/>
            <a:gd name="adj2" fmla="val 139396"/>
            <a:gd name="adj3" fmla="val 322868"/>
            <a:gd name="adj4" fmla="val 21137736"/>
            <a:gd name="adj5" fmla="val 2696"/>
          </a:avLst>
        </a:prstGeom>
      </dgm:spPr>
    </dgm:pt>
    <dgm:pt modelId="{818521AB-CB19-3245-AC47-32330EC1D05A}" type="pres">
      <dgm:prSet presAssocID="{D548EBB6-B1A8-4E4A-94F3-38AFF917AA13}" presName="dummy" presStyleCnt="0"/>
      <dgm:spPr/>
    </dgm:pt>
    <dgm:pt modelId="{A85B6194-0CD3-0046-9C07-12EA626BEFA3}" type="pres">
      <dgm:prSet presAssocID="{D548EBB6-B1A8-4E4A-94F3-38AFF917AA13}" presName="node" presStyleLbl="revTx" presStyleIdx="3" presStyleCnt="12" custScaleX="211950">
        <dgm:presLayoutVars>
          <dgm:bulletEnabled val="1"/>
        </dgm:presLayoutVars>
      </dgm:prSet>
      <dgm:spPr>
        <a:prstGeom prst="rect">
          <a:avLst/>
        </a:prstGeom>
      </dgm:spPr>
    </dgm:pt>
    <dgm:pt modelId="{76EDA6DC-5A32-7640-86D9-A3D1F65AC2D3}" type="pres">
      <dgm:prSet presAssocID="{55B5CCF6-1B65-AC49-B1EC-CD09807E71EF}" presName="sibTrans" presStyleLbl="node1" presStyleIdx="3" presStyleCnt="12"/>
      <dgm:spPr>
        <a:prstGeom prst="circularArrow">
          <a:avLst>
            <a:gd name="adj1" fmla="val 2311"/>
            <a:gd name="adj2" fmla="val 139396"/>
            <a:gd name="adj3" fmla="val 1997564"/>
            <a:gd name="adj4" fmla="val 1353321"/>
            <a:gd name="adj5" fmla="val 2696"/>
          </a:avLst>
        </a:prstGeom>
      </dgm:spPr>
    </dgm:pt>
    <dgm:pt modelId="{5FEB966B-5E78-494C-B5A1-6F18B3A362B7}" type="pres">
      <dgm:prSet presAssocID="{0858D728-97B0-1A41-82DA-1572CE14754F}" presName="dummy" presStyleCnt="0"/>
      <dgm:spPr/>
    </dgm:pt>
    <dgm:pt modelId="{9BE0E30D-6CC1-3143-BC4A-4FF2C5039316}" type="pres">
      <dgm:prSet presAssocID="{0858D728-97B0-1A41-82DA-1572CE14754F}" presName="node" presStyleLbl="revTx" presStyleIdx="4" presStyleCnt="12" custScaleX="250719">
        <dgm:presLayoutVars>
          <dgm:bulletEnabled val="1"/>
        </dgm:presLayoutVars>
      </dgm:prSet>
      <dgm:spPr>
        <a:prstGeom prst="rect">
          <a:avLst/>
        </a:prstGeom>
      </dgm:spPr>
    </dgm:pt>
    <dgm:pt modelId="{37E24780-EDFC-1D4D-B756-C90BE821441B}" type="pres">
      <dgm:prSet presAssocID="{19401D75-4FA1-2642-9C39-67D34D8AB9EC}" presName="sibTrans" presStyleLbl="node1" presStyleIdx="4" presStyleCnt="12"/>
      <dgm:spPr>
        <a:prstGeom prst="circularArrow">
          <a:avLst>
            <a:gd name="adj1" fmla="val 2311"/>
            <a:gd name="adj2" fmla="val 139396"/>
            <a:gd name="adj3" fmla="val 3907283"/>
            <a:gd name="adj4" fmla="val 3263040"/>
            <a:gd name="adj5" fmla="val 2696"/>
          </a:avLst>
        </a:prstGeom>
      </dgm:spPr>
    </dgm:pt>
    <dgm:pt modelId="{788B510C-5C6F-7E4F-BD2A-4B0F37349509}" type="pres">
      <dgm:prSet presAssocID="{F73B3211-1799-3F44-92B6-7CEE57ECB2D3}" presName="dummy" presStyleCnt="0"/>
      <dgm:spPr/>
    </dgm:pt>
    <dgm:pt modelId="{BF6C208F-01F8-574D-980A-D40F886CF760}" type="pres">
      <dgm:prSet presAssocID="{F73B3211-1799-3F44-92B6-7CEE57ECB2D3}" presName="node" presStyleLbl="revTx" presStyleIdx="5" presStyleCnt="12" custScaleX="209410">
        <dgm:presLayoutVars>
          <dgm:bulletEnabled val="1"/>
        </dgm:presLayoutVars>
      </dgm:prSet>
      <dgm:spPr>
        <a:prstGeom prst="rect">
          <a:avLst/>
        </a:prstGeom>
      </dgm:spPr>
    </dgm:pt>
    <dgm:pt modelId="{DAE7F6D9-575B-6C47-9F2C-6177EB4BA541}" type="pres">
      <dgm:prSet presAssocID="{580AAA11-E1E4-FC4E-A546-63E521F462A7}" presName="sibTrans" presStyleLbl="node1" presStyleIdx="5" presStyleCnt="12"/>
      <dgm:spPr>
        <a:prstGeom prst="circularArrow">
          <a:avLst>
            <a:gd name="adj1" fmla="val 2311"/>
            <a:gd name="adj2" fmla="val 139396"/>
            <a:gd name="adj3" fmla="val 5722868"/>
            <a:gd name="adj4" fmla="val 4937736"/>
            <a:gd name="adj5" fmla="val 2696"/>
          </a:avLst>
        </a:prstGeom>
      </dgm:spPr>
    </dgm:pt>
    <dgm:pt modelId="{3AD74439-13B4-6B4C-A74C-96BE28333D49}" type="pres">
      <dgm:prSet presAssocID="{A9914442-2057-0542-A0EA-F935FCA28993}" presName="dummy" presStyleCnt="0"/>
      <dgm:spPr/>
    </dgm:pt>
    <dgm:pt modelId="{B4CE740F-E5F8-1040-9068-3C0CA6A81D60}" type="pres">
      <dgm:prSet presAssocID="{A9914442-2057-0542-A0EA-F935FCA28993}" presName="node" presStyleLbl="revTx" presStyleIdx="6" presStyleCnt="12" custScaleX="160431">
        <dgm:presLayoutVars>
          <dgm:bulletEnabled val="1"/>
        </dgm:presLayoutVars>
      </dgm:prSet>
      <dgm:spPr>
        <a:prstGeom prst="rect">
          <a:avLst/>
        </a:prstGeom>
      </dgm:spPr>
    </dgm:pt>
    <dgm:pt modelId="{7D368AA8-A897-6A44-B2ED-5420DBBF55CD}" type="pres">
      <dgm:prSet presAssocID="{D805A741-31F4-6D45-A082-4AD4C7B066F1}" presName="sibTrans" presStyleLbl="node1" presStyleIdx="6" presStyleCnt="12"/>
      <dgm:spPr>
        <a:prstGeom prst="circularArrow">
          <a:avLst>
            <a:gd name="adj1" fmla="val 2311"/>
            <a:gd name="adj2" fmla="val 139396"/>
            <a:gd name="adj3" fmla="val 7397564"/>
            <a:gd name="adj4" fmla="val 6753321"/>
            <a:gd name="adj5" fmla="val 2696"/>
          </a:avLst>
        </a:prstGeom>
      </dgm:spPr>
    </dgm:pt>
    <dgm:pt modelId="{256A8A82-B1CB-EF43-AB66-A3D1C8A54B59}" type="pres">
      <dgm:prSet presAssocID="{55E743FA-081E-B447-B4F2-DEEACC6857BC}" presName="dummy" presStyleCnt="0"/>
      <dgm:spPr/>
    </dgm:pt>
    <dgm:pt modelId="{36444405-91CC-BC45-909E-8AE477F1EC7C}" type="pres">
      <dgm:prSet presAssocID="{55E743FA-081E-B447-B4F2-DEEACC6857BC}" presName="node" presStyleLbl="revTx" presStyleIdx="7" presStyleCnt="12" custScaleX="218258">
        <dgm:presLayoutVars>
          <dgm:bulletEnabled val="1"/>
        </dgm:presLayoutVars>
      </dgm:prSet>
      <dgm:spPr>
        <a:prstGeom prst="rect">
          <a:avLst/>
        </a:prstGeom>
      </dgm:spPr>
    </dgm:pt>
    <dgm:pt modelId="{0EBEA1BD-8C57-A847-A4A1-BD492A397D4A}" type="pres">
      <dgm:prSet presAssocID="{B7792F1E-795A-8A40-9AF9-CBB036406804}" presName="sibTrans" presStyleLbl="node1" presStyleIdx="7" presStyleCnt="12"/>
      <dgm:spPr>
        <a:prstGeom prst="circularArrow">
          <a:avLst>
            <a:gd name="adj1" fmla="val 2311"/>
            <a:gd name="adj2" fmla="val 139396"/>
            <a:gd name="adj3" fmla="val 9307283"/>
            <a:gd name="adj4" fmla="val 8663040"/>
            <a:gd name="adj5" fmla="val 2696"/>
          </a:avLst>
        </a:prstGeom>
      </dgm:spPr>
    </dgm:pt>
    <dgm:pt modelId="{A1257670-91AA-B74E-AFCB-48382C466D43}" type="pres">
      <dgm:prSet presAssocID="{931AD6AD-68AD-1F4D-802F-C6CD780A0CDB}" presName="dummy" presStyleCnt="0"/>
      <dgm:spPr/>
    </dgm:pt>
    <dgm:pt modelId="{19DCBC3D-EF34-4444-B52C-E59D1C44CC9D}" type="pres">
      <dgm:prSet presAssocID="{931AD6AD-68AD-1F4D-802F-C6CD780A0CDB}" presName="node" presStyleLbl="revTx" presStyleIdx="8" presStyleCnt="12" custScaleX="221150">
        <dgm:presLayoutVars>
          <dgm:bulletEnabled val="1"/>
        </dgm:presLayoutVars>
      </dgm:prSet>
      <dgm:spPr>
        <a:prstGeom prst="rect">
          <a:avLst/>
        </a:prstGeom>
      </dgm:spPr>
    </dgm:pt>
    <dgm:pt modelId="{CDA9BE8C-41E5-BF45-BAB4-5B91BDDEFF8D}" type="pres">
      <dgm:prSet presAssocID="{591E9484-33B2-714C-AA5D-D47E80DA12F9}" presName="sibTrans" presStyleLbl="node1" presStyleIdx="8" presStyleCnt="12"/>
      <dgm:spPr>
        <a:prstGeom prst="circularArrow">
          <a:avLst>
            <a:gd name="adj1" fmla="val 2311"/>
            <a:gd name="adj2" fmla="val 139396"/>
            <a:gd name="adj3" fmla="val 11122868"/>
            <a:gd name="adj4" fmla="val 10337736"/>
            <a:gd name="adj5" fmla="val 2696"/>
          </a:avLst>
        </a:prstGeom>
      </dgm:spPr>
    </dgm:pt>
    <dgm:pt modelId="{731680F6-F070-374C-97C4-FB0156E03231}" type="pres">
      <dgm:prSet presAssocID="{D7E87DE1-03EB-D748-89C5-D76845DF9F58}" presName="dummy" presStyleCnt="0"/>
      <dgm:spPr/>
    </dgm:pt>
    <dgm:pt modelId="{12C576B8-5B2D-B04B-98C4-29D5E499FD83}" type="pres">
      <dgm:prSet presAssocID="{D7E87DE1-03EB-D748-89C5-D76845DF9F58}" presName="node" presStyleLbl="revTx" presStyleIdx="9" presStyleCnt="12" custScaleX="223834">
        <dgm:presLayoutVars>
          <dgm:bulletEnabled val="1"/>
        </dgm:presLayoutVars>
      </dgm:prSet>
      <dgm:spPr>
        <a:prstGeom prst="rect">
          <a:avLst/>
        </a:prstGeom>
      </dgm:spPr>
    </dgm:pt>
    <dgm:pt modelId="{C4FE94AE-AFAE-8743-9525-171FDA850E0F}" type="pres">
      <dgm:prSet presAssocID="{6533DBF9-2933-D44A-B9F0-8FC24EC06F20}" presName="sibTrans" presStyleLbl="node1" presStyleIdx="9" presStyleCnt="12"/>
      <dgm:spPr>
        <a:prstGeom prst="circularArrow">
          <a:avLst>
            <a:gd name="adj1" fmla="val 2311"/>
            <a:gd name="adj2" fmla="val 139396"/>
            <a:gd name="adj3" fmla="val 12797564"/>
            <a:gd name="adj4" fmla="val 12153321"/>
            <a:gd name="adj5" fmla="val 2696"/>
          </a:avLst>
        </a:prstGeom>
      </dgm:spPr>
    </dgm:pt>
    <dgm:pt modelId="{FBD4D212-3E98-9843-8795-297F9EDDD657}" type="pres">
      <dgm:prSet presAssocID="{610909C5-6334-264F-93E0-189A71FB6993}" presName="dummy" presStyleCnt="0"/>
      <dgm:spPr/>
    </dgm:pt>
    <dgm:pt modelId="{54CDBF4B-9D09-3242-A1D5-0506BD1712C5}" type="pres">
      <dgm:prSet presAssocID="{610909C5-6334-264F-93E0-189A71FB6993}" presName="node" presStyleLbl="revTx" presStyleIdx="10" presStyleCnt="12" custScaleX="204809">
        <dgm:presLayoutVars>
          <dgm:bulletEnabled val="1"/>
        </dgm:presLayoutVars>
      </dgm:prSet>
      <dgm:spPr>
        <a:prstGeom prst="rect">
          <a:avLst/>
        </a:prstGeom>
      </dgm:spPr>
    </dgm:pt>
    <dgm:pt modelId="{49452468-AA65-834B-B75D-72A0A7810E13}" type="pres">
      <dgm:prSet presAssocID="{C62D126D-D94F-0A45-AAB3-A4A2804A9AA5}" presName="sibTrans" presStyleLbl="node1" presStyleIdx="10" presStyleCnt="12"/>
      <dgm:spPr>
        <a:prstGeom prst="circularArrow">
          <a:avLst>
            <a:gd name="adj1" fmla="val 2311"/>
            <a:gd name="adj2" fmla="val 139396"/>
            <a:gd name="adj3" fmla="val 14707283"/>
            <a:gd name="adj4" fmla="val 14063040"/>
            <a:gd name="adj5" fmla="val 2696"/>
          </a:avLst>
        </a:prstGeom>
      </dgm:spPr>
    </dgm:pt>
    <dgm:pt modelId="{B0C742D0-6463-FF41-BE88-36D0AF1ED5D5}" type="pres">
      <dgm:prSet presAssocID="{527799A3-6798-F14C-9108-A99B044124B3}" presName="dummy" presStyleCnt="0"/>
      <dgm:spPr/>
    </dgm:pt>
    <dgm:pt modelId="{CE064FAD-9527-C04A-986D-ADE7F29D4AAF}" type="pres">
      <dgm:prSet presAssocID="{527799A3-6798-F14C-9108-A99B044124B3}" presName="node" presStyleLbl="revTx" presStyleIdx="11" presStyleCnt="12" custScaleX="91262" custRadScaleRad="100461" custRadScaleInc="-9508">
        <dgm:presLayoutVars>
          <dgm:bulletEnabled val="1"/>
        </dgm:presLayoutVars>
      </dgm:prSet>
      <dgm:spPr>
        <a:prstGeom prst="rect">
          <a:avLst/>
        </a:prstGeom>
      </dgm:spPr>
    </dgm:pt>
    <dgm:pt modelId="{7C0589C6-43EC-854D-966B-B0C5FE9A8192}" type="pres">
      <dgm:prSet presAssocID="{CCCC52AB-CFB4-904A-B94C-E1998826B4F9}" presName="sibTrans" presStyleLbl="node1" presStyleIdx="11" presStyleCnt="12"/>
      <dgm:spPr>
        <a:prstGeom prst="circularArrow">
          <a:avLst>
            <a:gd name="adj1" fmla="val 2311"/>
            <a:gd name="adj2" fmla="val 139396"/>
            <a:gd name="adj3" fmla="val 16522868"/>
            <a:gd name="adj4" fmla="val 15737736"/>
            <a:gd name="adj5" fmla="val 2696"/>
          </a:avLst>
        </a:prstGeom>
      </dgm:spPr>
    </dgm:pt>
  </dgm:ptLst>
  <dgm:cxnLst>
    <dgm:cxn modelId="{FBB92E02-93A3-2C47-B384-D7D6D827F9F8}" type="presOf" srcId="{12600BCB-5734-3F4B-9543-0CB09A3EC940}" destId="{92DA8A36-05F4-4B4C-B207-6FB4CBC9688F}" srcOrd="0" destOrd="0" presId="urn:microsoft.com/office/officeart/2005/8/layout/cycle1"/>
    <dgm:cxn modelId="{68787B02-E6FC-2947-8947-86954929256A}" type="presOf" srcId="{D548EBB6-B1A8-4E4A-94F3-38AFF917AA13}" destId="{A85B6194-0CD3-0046-9C07-12EA626BEFA3}" srcOrd="0" destOrd="0" presId="urn:microsoft.com/office/officeart/2005/8/layout/cycle1"/>
    <dgm:cxn modelId="{24E80C04-790A-9C4A-A835-B2271A46547B}" type="presOf" srcId="{19401D75-4FA1-2642-9C39-67D34D8AB9EC}" destId="{37E24780-EDFC-1D4D-B756-C90BE821441B}" srcOrd="0" destOrd="0" presId="urn:microsoft.com/office/officeart/2005/8/layout/cycle1"/>
    <dgm:cxn modelId="{2CF1861D-2D98-6C43-8AE5-F86B68641A43}" type="presOf" srcId="{C62D126D-D94F-0A45-AAB3-A4A2804A9AA5}" destId="{49452468-AA65-834B-B75D-72A0A7810E13}" srcOrd="0" destOrd="0" presId="urn:microsoft.com/office/officeart/2005/8/layout/cycle1"/>
    <dgm:cxn modelId="{3FC4B323-1D53-E94B-98D2-ADF32AB2F003}" type="presOf" srcId="{55B5CCF6-1B65-AC49-B1EC-CD09807E71EF}" destId="{76EDA6DC-5A32-7640-86D9-A3D1F65AC2D3}" srcOrd="0" destOrd="0" presId="urn:microsoft.com/office/officeart/2005/8/layout/cycle1"/>
    <dgm:cxn modelId="{43A2D624-36A7-0349-8165-2080658490D3}" srcId="{8E1255C9-F847-A440-83FF-7AA254CCB896}" destId="{A9914442-2057-0542-A0EA-F935FCA28993}" srcOrd="6" destOrd="0" parTransId="{7C8B2F9C-9DC8-B341-9185-DD1FDBDEC5E5}" sibTransId="{D805A741-31F4-6D45-A082-4AD4C7B066F1}"/>
    <dgm:cxn modelId="{B2284625-E787-254C-9640-E69C2243CC90}" type="presOf" srcId="{8E1255C9-F847-A440-83FF-7AA254CCB896}" destId="{974F300E-4386-5845-9047-D2E50BE5B9DF}" srcOrd="0" destOrd="0" presId="urn:microsoft.com/office/officeart/2005/8/layout/cycle1"/>
    <dgm:cxn modelId="{0563E430-4A4A-C946-B267-4E719317FF17}" type="presOf" srcId="{580AAA11-E1E4-FC4E-A546-63E521F462A7}" destId="{DAE7F6D9-575B-6C47-9F2C-6177EB4BA541}" srcOrd="0" destOrd="0" presId="urn:microsoft.com/office/officeart/2005/8/layout/cycle1"/>
    <dgm:cxn modelId="{0517F030-9A1D-3845-ADB2-AF6E1CCAC01B}" type="presOf" srcId="{CCCC52AB-CFB4-904A-B94C-E1998826B4F9}" destId="{7C0589C6-43EC-854D-966B-B0C5FE9A8192}" srcOrd="0" destOrd="0" presId="urn:microsoft.com/office/officeart/2005/8/layout/cycle1"/>
    <dgm:cxn modelId="{59130A34-B4D6-A044-96F7-5346AB5CB5D8}" srcId="{8E1255C9-F847-A440-83FF-7AA254CCB896}" destId="{81D20D5D-F15B-B844-BCE7-07FE2E88C5B6}" srcOrd="2" destOrd="0" parTransId="{EDD06461-C2E5-A840-A887-FEA1BC169C5B}" sibTransId="{63159F5F-19C4-974F-B4D9-6A8388E3A179}"/>
    <dgm:cxn modelId="{24E8EE39-70FF-B84F-8DD2-74F1728207D4}" srcId="{8E1255C9-F847-A440-83FF-7AA254CCB896}" destId="{12600BCB-5734-3F4B-9543-0CB09A3EC940}" srcOrd="0" destOrd="0" parTransId="{694C5870-D1B6-4749-AAAC-40AAB1DA82EA}" sibTransId="{B6065800-F57E-6842-B73C-614AFBC2DE05}"/>
    <dgm:cxn modelId="{2359333C-E2CB-BD4F-9C52-417BC8CFCFF5}" type="presOf" srcId="{D7E87DE1-03EB-D748-89C5-D76845DF9F58}" destId="{12C576B8-5B2D-B04B-98C4-29D5E499FD83}" srcOrd="0" destOrd="0" presId="urn:microsoft.com/office/officeart/2005/8/layout/cycle1"/>
    <dgm:cxn modelId="{4C3DD547-D047-9D45-828F-C7C94046F4A6}" srcId="{8E1255C9-F847-A440-83FF-7AA254CCB896}" destId="{D7E87DE1-03EB-D748-89C5-D76845DF9F58}" srcOrd="9" destOrd="0" parTransId="{08AD16C4-82BB-C248-8EBD-2C05A46AF859}" sibTransId="{6533DBF9-2933-D44A-B9F0-8FC24EC06F20}"/>
    <dgm:cxn modelId="{27BC3F56-4AFE-2B46-BCF9-FB7A9DB7D4F8}" type="presOf" srcId="{527799A3-6798-F14C-9108-A99B044124B3}" destId="{CE064FAD-9527-C04A-986D-ADE7F29D4AAF}" srcOrd="0" destOrd="0" presId="urn:microsoft.com/office/officeart/2005/8/layout/cycle1"/>
    <dgm:cxn modelId="{E0374857-39B3-324C-9EC6-1A91F380CEBB}" type="presOf" srcId="{63159F5F-19C4-974F-B4D9-6A8388E3A179}" destId="{DC85BF06-3190-2C49-B38C-CC01414F9567}" srcOrd="0" destOrd="0" presId="urn:microsoft.com/office/officeart/2005/8/layout/cycle1"/>
    <dgm:cxn modelId="{127A7759-397B-824B-9888-BFBBE192921F}" type="presOf" srcId="{F73B3211-1799-3F44-92B6-7CEE57ECB2D3}" destId="{BF6C208F-01F8-574D-980A-D40F886CF760}" srcOrd="0" destOrd="0" presId="urn:microsoft.com/office/officeart/2005/8/layout/cycle1"/>
    <dgm:cxn modelId="{3EA4F667-71FA-3449-B30F-F485E7128E4B}" type="presOf" srcId="{D805A741-31F4-6D45-A082-4AD4C7B066F1}" destId="{7D368AA8-A897-6A44-B2ED-5420DBBF55CD}" srcOrd="0" destOrd="0" presId="urn:microsoft.com/office/officeart/2005/8/layout/cycle1"/>
    <dgm:cxn modelId="{F2EC546B-732D-A14D-9C3B-A0B2F2B44A74}" type="presOf" srcId="{54471214-3ABC-B64E-8935-4F53AC7091F5}" destId="{2257407E-2335-6E46-9533-50F1A4869162}" srcOrd="0" destOrd="0" presId="urn:microsoft.com/office/officeart/2005/8/layout/cycle1"/>
    <dgm:cxn modelId="{318D9478-D071-DE40-857F-E2A7DA071FAB}" type="presOf" srcId="{591E9484-33B2-714C-AA5D-D47E80DA12F9}" destId="{CDA9BE8C-41E5-BF45-BAB4-5B91BDDEFF8D}" srcOrd="0" destOrd="0" presId="urn:microsoft.com/office/officeart/2005/8/layout/cycle1"/>
    <dgm:cxn modelId="{420B4A86-F8C7-9D41-8FF7-126AE13685FF}" type="presOf" srcId="{931AD6AD-68AD-1F4D-802F-C6CD780A0CDB}" destId="{19DCBC3D-EF34-4444-B52C-E59D1C44CC9D}" srcOrd="0" destOrd="0" presId="urn:microsoft.com/office/officeart/2005/8/layout/cycle1"/>
    <dgm:cxn modelId="{C71EFA8F-2D9D-B349-9D8F-4C4E8D5A1A88}" srcId="{8E1255C9-F847-A440-83FF-7AA254CCB896}" destId="{0858D728-97B0-1A41-82DA-1572CE14754F}" srcOrd="4" destOrd="0" parTransId="{101D8312-F9CD-0648-93A1-801EBB18F1C1}" sibTransId="{19401D75-4FA1-2642-9C39-67D34D8AB9EC}"/>
    <dgm:cxn modelId="{8BC02790-30A7-8E4F-A35E-2380CA591837}" srcId="{8E1255C9-F847-A440-83FF-7AA254CCB896}" destId="{F73B3211-1799-3F44-92B6-7CEE57ECB2D3}" srcOrd="5" destOrd="0" parTransId="{3185974B-797D-B74A-90E5-50DD4F820E03}" sibTransId="{580AAA11-E1E4-FC4E-A546-63E521F462A7}"/>
    <dgm:cxn modelId="{B2FE0892-0820-104B-B2CA-F0285AC01269}" type="presOf" srcId="{A9914442-2057-0542-A0EA-F935FCA28993}" destId="{B4CE740F-E5F8-1040-9068-3C0CA6A81D60}" srcOrd="0" destOrd="0" presId="urn:microsoft.com/office/officeart/2005/8/layout/cycle1"/>
    <dgm:cxn modelId="{9D179EA7-3A49-544A-83DE-69B7A779502D}" srcId="{8E1255C9-F847-A440-83FF-7AA254CCB896}" destId="{D548EBB6-B1A8-4E4A-94F3-38AFF917AA13}" srcOrd="3" destOrd="0" parTransId="{9C2C1551-390F-D644-9FE4-C7360EFD93EC}" sibTransId="{55B5CCF6-1B65-AC49-B1EC-CD09807E71EF}"/>
    <dgm:cxn modelId="{0C352EA9-5C1F-044E-85C5-EB38FB6DEE3A}" type="presOf" srcId="{B6065800-F57E-6842-B73C-614AFBC2DE05}" destId="{2990F259-A510-7044-A15A-189FB55AE5CB}" srcOrd="0" destOrd="0" presId="urn:microsoft.com/office/officeart/2005/8/layout/cycle1"/>
    <dgm:cxn modelId="{6E0A29B9-33A3-8F4D-BBD4-672768354023}" srcId="{8E1255C9-F847-A440-83FF-7AA254CCB896}" destId="{55E743FA-081E-B447-B4F2-DEEACC6857BC}" srcOrd="7" destOrd="0" parTransId="{4994F5D2-F751-6249-8BC2-0DA8296759D8}" sibTransId="{B7792F1E-795A-8A40-9AF9-CBB036406804}"/>
    <dgm:cxn modelId="{7E3437C4-CA9E-744B-A10C-AB226D685EF4}" srcId="{8E1255C9-F847-A440-83FF-7AA254CCB896}" destId="{610909C5-6334-264F-93E0-189A71FB6993}" srcOrd="10" destOrd="0" parTransId="{BAA50C28-F269-4F4D-892E-94581FC50AB9}" sibTransId="{C62D126D-D94F-0A45-AAB3-A4A2804A9AA5}"/>
    <dgm:cxn modelId="{D64388C4-D7C6-C344-9C1D-DDBEA1C2F774}" type="presOf" srcId="{610909C5-6334-264F-93E0-189A71FB6993}" destId="{54CDBF4B-9D09-3242-A1D5-0506BD1712C5}" srcOrd="0" destOrd="0" presId="urn:microsoft.com/office/officeart/2005/8/layout/cycle1"/>
    <dgm:cxn modelId="{D06921C8-AB74-6D43-B191-0F239302EA2F}" type="presOf" srcId="{55E743FA-081E-B447-B4F2-DEEACC6857BC}" destId="{36444405-91CC-BC45-909E-8AE477F1EC7C}" srcOrd="0" destOrd="0" presId="urn:microsoft.com/office/officeart/2005/8/layout/cycle1"/>
    <dgm:cxn modelId="{8473CCC9-3CE8-2541-BD76-1510DC4C2444}" srcId="{8E1255C9-F847-A440-83FF-7AA254CCB896}" destId="{527799A3-6798-F14C-9108-A99B044124B3}" srcOrd="11" destOrd="0" parTransId="{4C8AC837-DBAA-5F48-BFFA-88B3F17800FA}" sibTransId="{CCCC52AB-CFB4-904A-B94C-E1998826B4F9}"/>
    <dgm:cxn modelId="{0F4FEDC9-F59B-AD49-B616-7AEC50E8EE6E}" type="presOf" srcId="{6533DBF9-2933-D44A-B9F0-8FC24EC06F20}" destId="{C4FE94AE-AFAE-8743-9525-171FDA850E0F}" srcOrd="0" destOrd="0" presId="urn:microsoft.com/office/officeart/2005/8/layout/cycle1"/>
    <dgm:cxn modelId="{B110A1D2-E1D2-C04C-8976-779F7F4F66C8}" srcId="{8E1255C9-F847-A440-83FF-7AA254CCB896}" destId="{325DB5A0-FE7A-8245-9663-7B515E4DF4C8}" srcOrd="1" destOrd="0" parTransId="{4E2DDA45-C5A5-2D44-BC75-B1BB3E89C39E}" sibTransId="{54471214-3ABC-B64E-8935-4F53AC7091F5}"/>
    <dgm:cxn modelId="{66C6FBDA-9F06-EC40-AD61-B31865DAC7DF}" type="presOf" srcId="{325DB5A0-FE7A-8245-9663-7B515E4DF4C8}" destId="{EAEA7D1D-8D8A-4A4B-812D-D24179AFED27}" srcOrd="0" destOrd="0" presId="urn:microsoft.com/office/officeart/2005/8/layout/cycle1"/>
    <dgm:cxn modelId="{B263D5DB-FD9A-F845-A29A-1C25305A814B}" srcId="{8E1255C9-F847-A440-83FF-7AA254CCB896}" destId="{931AD6AD-68AD-1F4D-802F-C6CD780A0CDB}" srcOrd="8" destOrd="0" parTransId="{1C7C9849-E661-3747-A64F-D6BD82FBC8C6}" sibTransId="{591E9484-33B2-714C-AA5D-D47E80DA12F9}"/>
    <dgm:cxn modelId="{27EF8DE3-5E47-9943-A1E5-203B621789ED}" type="presOf" srcId="{B7792F1E-795A-8A40-9AF9-CBB036406804}" destId="{0EBEA1BD-8C57-A847-A4A1-BD492A397D4A}" srcOrd="0" destOrd="0" presId="urn:microsoft.com/office/officeart/2005/8/layout/cycle1"/>
    <dgm:cxn modelId="{A8C883F5-70DF-6B47-BDBC-DD74F7B9F295}" type="presOf" srcId="{81D20D5D-F15B-B844-BCE7-07FE2E88C5B6}" destId="{2467F156-8EB3-F044-8664-8B186FD19D40}" srcOrd="0" destOrd="0" presId="urn:microsoft.com/office/officeart/2005/8/layout/cycle1"/>
    <dgm:cxn modelId="{C61871FC-8247-404C-A387-0620678699C8}" type="presOf" srcId="{0858D728-97B0-1A41-82DA-1572CE14754F}" destId="{9BE0E30D-6CC1-3143-BC4A-4FF2C5039316}" srcOrd="0" destOrd="0" presId="urn:microsoft.com/office/officeart/2005/8/layout/cycle1"/>
    <dgm:cxn modelId="{580D65A8-9691-904D-86E7-374EF0255215}" type="presParOf" srcId="{974F300E-4386-5845-9047-D2E50BE5B9DF}" destId="{BF1A72C0-4F23-214E-B2C0-EC3432C35438}" srcOrd="0" destOrd="0" presId="urn:microsoft.com/office/officeart/2005/8/layout/cycle1"/>
    <dgm:cxn modelId="{6C547D85-348B-374B-94C9-3582C45D53E7}" type="presParOf" srcId="{974F300E-4386-5845-9047-D2E50BE5B9DF}" destId="{92DA8A36-05F4-4B4C-B207-6FB4CBC9688F}" srcOrd="1" destOrd="0" presId="urn:microsoft.com/office/officeart/2005/8/layout/cycle1"/>
    <dgm:cxn modelId="{46BC20F3-932C-ED47-B4BC-E86CD51A9B30}" type="presParOf" srcId="{974F300E-4386-5845-9047-D2E50BE5B9DF}" destId="{2990F259-A510-7044-A15A-189FB55AE5CB}" srcOrd="2" destOrd="0" presId="urn:microsoft.com/office/officeart/2005/8/layout/cycle1"/>
    <dgm:cxn modelId="{6CBADDFD-0D0D-0340-B5D3-D6DD2B7EE2E5}" type="presParOf" srcId="{974F300E-4386-5845-9047-D2E50BE5B9DF}" destId="{A7A1548F-03D0-7F43-8C4C-631804CE4126}" srcOrd="3" destOrd="0" presId="urn:microsoft.com/office/officeart/2005/8/layout/cycle1"/>
    <dgm:cxn modelId="{9B01DFDA-F7B6-4B4C-BA63-2873323AA41B}" type="presParOf" srcId="{974F300E-4386-5845-9047-D2E50BE5B9DF}" destId="{EAEA7D1D-8D8A-4A4B-812D-D24179AFED27}" srcOrd="4" destOrd="0" presId="urn:microsoft.com/office/officeart/2005/8/layout/cycle1"/>
    <dgm:cxn modelId="{B464251F-2AB3-DC4D-9913-5754C8CDDC5E}" type="presParOf" srcId="{974F300E-4386-5845-9047-D2E50BE5B9DF}" destId="{2257407E-2335-6E46-9533-50F1A4869162}" srcOrd="5" destOrd="0" presId="urn:microsoft.com/office/officeart/2005/8/layout/cycle1"/>
    <dgm:cxn modelId="{A47902BF-B3EF-E943-B989-59D0FF231F2A}" type="presParOf" srcId="{974F300E-4386-5845-9047-D2E50BE5B9DF}" destId="{3467B5D4-61EB-4C46-BB87-881C0920F2D1}" srcOrd="6" destOrd="0" presId="urn:microsoft.com/office/officeart/2005/8/layout/cycle1"/>
    <dgm:cxn modelId="{E289E520-B049-A643-95CF-83BE29D46852}" type="presParOf" srcId="{974F300E-4386-5845-9047-D2E50BE5B9DF}" destId="{2467F156-8EB3-F044-8664-8B186FD19D40}" srcOrd="7" destOrd="0" presId="urn:microsoft.com/office/officeart/2005/8/layout/cycle1"/>
    <dgm:cxn modelId="{83A14157-608F-4C46-AA28-E77C35E2817D}" type="presParOf" srcId="{974F300E-4386-5845-9047-D2E50BE5B9DF}" destId="{DC85BF06-3190-2C49-B38C-CC01414F9567}" srcOrd="8" destOrd="0" presId="urn:microsoft.com/office/officeart/2005/8/layout/cycle1"/>
    <dgm:cxn modelId="{5F03E99D-7F80-4647-8E13-1CD343561746}" type="presParOf" srcId="{974F300E-4386-5845-9047-D2E50BE5B9DF}" destId="{818521AB-CB19-3245-AC47-32330EC1D05A}" srcOrd="9" destOrd="0" presId="urn:microsoft.com/office/officeart/2005/8/layout/cycle1"/>
    <dgm:cxn modelId="{6F6F1CE3-271B-B44F-9FBE-59CB78038D31}" type="presParOf" srcId="{974F300E-4386-5845-9047-D2E50BE5B9DF}" destId="{A85B6194-0CD3-0046-9C07-12EA626BEFA3}" srcOrd="10" destOrd="0" presId="urn:microsoft.com/office/officeart/2005/8/layout/cycle1"/>
    <dgm:cxn modelId="{453E52A6-3F8B-0940-9F4D-AFAC981DFE98}" type="presParOf" srcId="{974F300E-4386-5845-9047-D2E50BE5B9DF}" destId="{76EDA6DC-5A32-7640-86D9-A3D1F65AC2D3}" srcOrd="11" destOrd="0" presId="urn:microsoft.com/office/officeart/2005/8/layout/cycle1"/>
    <dgm:cxn modelId="{ABCBC9AF-5A9C-1C43-B69B-709EB15ED51D}" type="presParOf" srcId="{974F300E-4386-5845-9047-D2E50BE5B9DF}" destId="{5FEB966B-5E78-494C-B5A1-6F18B3A362B7}" srcOrd="12" destOrd="0" presId="urn:microsoft.com/office/officeart/2005/8/layout/cycle1"/>
    <dgm:cxn modelId="{59866510-8A58-964A-8DF7-CC5AAD10F311}" type="presParOf" srcId="{974F300E-4386-5845-9047-D2E50BE5B9DF}" destId="{9BE0E30D-6CC1-3143-BC4A-4FF2C5039316}" srcOrd="13" destOrd="0" presId="urn:microsoft.com/office/officeart/2005/8/layout/cycle1"/>
    <dgm:cxn modelId="{08363C40-4AF9-B047-A4B0-E4650254D709}" type="presParOf" srcId="{974F300E-4386-5845-9047-D2E50BE5B9DF}" destId="{37E24780-EDFC-1D4D-B756-C90BE821441B}" srcOrd="14" destOrd="0" presId="urn:microsoft.com/office/officeart/2005/8/layout/cycle1"/>
    <dgm:cxn modelId="{10956416-E1A1-CA4B-802C-EA2DCA69E1D4}" type="presParOf" srcId="{974F300E-4386-5845-9047-D2E50BE5B9DF}" destId="{788B510C-5C6F-7E4F-BD2A-4B0F37349509}" srcOrd="15" destOrd="0" presId="urn:microsoft.com/office/officeart/2005/8/layout/cycle1"/>
    <dgm:cxn modelId="{48D3D01C-FFF8-4146-B47E-974EA646A846}" type="presParOf" srcId="{974F300E-4386-5845-9047-D2E50BE5B9DF}" destId="{BF6C208F-01F8-574D-980A-D40F886CF760}" srcOrd="16" destOrd="0" presId="urn:microsoft.com/office/officeart/2005/8/layout/cycle1"/>
    <dgm:cxn modelId="{30A76C9C-F7BA-4B42-B5A3-9FCBC6237E4E}" type="presParOf" srcId="{974F300E-4386-5845-9047-D2E50BE5B9DF}" destId="{DAE7F6D9-575B-6C47-9F2C-6177EB4BA541}" srcOrd="17" destOrd="0" presId="urn:microsoft.com/office/officeart/2005/8/layout/cycle1"/>
    <dgm:cxn modelId="{B6CED4CD-2639-8644-9A04-F77277C1490C}" type="presParOf" srcId="{974F300E-4386-5845-9047-D2E50BE5B9DF}" destId="{3AD74439-13B4-6B4C-A74C-96BE28333D49}" srcOrd="18" destOrd="0" presId="urn:microsoft.com/office/officeart/2005/8/layout/cycle1"/>
    <dgm:cxn modelId="{8ECC61FE-E99E-D141-A2C6-D4BC75D180CE}" type="presParOf" srcId="{974F300E-4386-5845-9047-D2E50BE5B9DF}" destId="{B4CE740F-E5F8-1040-9068-3C0CA6A81D60}" srcOrd="19" destOrd="0" presId="urn:microsoft.com/office/officeart/2005/8/layout/cycle1"/>
    <dgm:cxn modelId="{6F73182D-07E3-2246-8218-65C87FA9FE04}" type="presParOf" srcId="{974F300E-4386-5845-9047-D2E50BE5B9DF}" destId="{7D368AA8-A897-6A44-B2ED-5420DBBF55CD}" srcOrd="20" destOrd="0" presId="urn:microsoft.com/office/officeart/2005/8/layout/cycle1"/>
    <dgm:cxn modelId="{5058F360-75E3-F24D-93C6-6FF5FE42F52E}" type="presParOf" srcId="{974F300E-4386-5845-9047-D2E50BE5B9DF}" destId="{256A8A82-B1CB-EF43-AB66-A3D1C8A54B59}" srcOrd="21" destOrd="0" presId="urn:microsoft.com/office/officeart/2005/8/layout/cycle1"/>
    <dgm:cxn modelId="{46719BC7-0FE6-E341-A0D6-81FC27CFB6DF}" type="presParOf" srcId="{974F300E-4386-5845-9047-D2E50BE5B9DF}" destId="{36444405-91CC-BC45-909E-8AE477F1EC7C}" srcOrd="22" destOrd="0" presId="urn:microsoft.com/office/officeart/2005/8/layout/cycle1"/>
    <dgm:cxn modelId="{C74C0137-3DF3-FA45-AD0E-6E3D6F1B6FC3}" type="presParOf" srcId="{974F300E-4386-5845-9047-D2E50BE5B9DF}" destId="{0EBEA1BD-8C57-A847-A4A1-BD492A397D4A}" srcOrd="23" destOrd="0" presId="urn:microsoft.com/office/officeart/2005/8/layout/cycle1"/>
    <dgm:cxn modelId="{8BB039BA-1CFC-8A4E-B671-218569A7F4A6}" type="presParOf" srcId="{974F300E-4386-5845-9047-D2E50BE5B9DF}" destId="{A1257670-91AA-B74E-AFCB-48382C466D43}" srcOrd="24" destOrd="0" presId="urn:microsoft.com/office/officeart/2005/8/layout/cycle1"/>
    <dgm:cxn modelId="{A2303197-9E2E-AC4B-A226-64B305AC3676}" type="presParOf" srcId="{974F300E-4386-5845-9047-D2E50BE5B9DF}" destId="{19DCBC3D-EF34-4444-B52C-E59D1C44CC9D}" srcOrd="25" destOrd="0" presId="urn:microsoft.com/office/officeart/2005/8/layout/cycle1"/>
    <dgm:cxn modelId="{4102D763-408A-B547-BF72-8D7451EB270C}" type="presParOf" srcId="{974F300E-4386-5845-9047-D2E50BE5B9DF}" destId="{CDA9BE8C-41E5-BF45-BAB4-5B91BDDEFF8D}" srcOrd="26" destOrd="0" presId="urn:microsoft.com/office/officeart/2005/8/layout/cycle1"/>
    <dgm:cxn modelId="{EBCD804E-766C-4941-B729-2A3A8C72E147}" type="presParOf" srcId="{974F300E-4386-5845-9047-D2E50BE5B9DF}" destId="{731680F6-F070-374C-97C4-FB0156E03231}" srcOrd="27" destOrd="0" presId="urn:microsoft.com/office/officeart/2005/8/layout/cycle1"/>
    <dgm:cxn modelId="{848A2FE1-EEF0-6D49-A8D3-9532B9145721}" type="presParOf" srcId="{974F300E-4386-5845-9047-D2E50BE5B9DF}" destId="{12C576B8-5B2D-B04B-98C4-29D5E499FD83}" srcOrd="28" destOrd="0" presId="urn:microsoft.com/office/officeart/2005/8/layout/cycle1"/>
    <dgm:cxn modelId="{16F90E38-4BF9-9143-88B0-CF374059480A}" type="presParOf" srcId="{974F300E-4386-5845-9047-D2E50BE5B9DF}" destId="{C4FE94AE-AFAE-8743-9525-171FDA850E0F}" srcOrd="29" destOrd="0" presId="urn:microsoft.com/office/officeart/2005/8/layout/cycle1"/>
    <dgm:cxn modelId="{1B348A82-9ED3-2B4F-B673-0F89F2CA5221}" type="presParOf" srcId="{974F300E-4386-5845-9047-D2E50BE5B9DF}" destId="{FBD4D212-3E98-9843-8795-297F9EDDD657}" srcOrd="30" destOrd="0" presId="urn:microsoft.com/office/officeart/2005/8/layout/cycle1"/>
    <dgm:cxn modelId="{8280AE31-FFEB-C34B-AC54-112B3338BDC8}" type="presParOf" srcId="{974F300E-4386-5845-9047-D2E50BE5B9DF}" destId="{54CDBF4B-9D09-3242-A1D5-0506BD1712C5}" srcOrd="31" destOrd="0" presId="urn:microsoft.com/office/officeart/2005/8/layout/cycle1"/>
    <dgm:cxn modelId="{6A0DBC5C-2043-B348-BCF7-75CB004B8C87}" type="presParOf" srcId="{974F300E-4386-5845-9047-D2E50BE5B9DF}" destId="{49452468-AA65-834B-B75D-72A0A7810E13}" srcOrd="32" destOrd="0" presId="urn:microsoft.com/office/officeart/2005/8/layout/cycle1"/>
    <dgm:cxn modelId="{1CE773F8-029F-5042-9703-85F20D971262}" type="presParOf" srcId="{974F300E-4386-5845-9047-D2E50BE5B9DF}" destId="{B0C742D0-6463-FF41-BE88-36D0AF1ED5D5}" srcOrd="33" destOrd="0" presId="urn:microsoft.com/office/officeart/2005/8/layout/cycle1"/>
    <dgm:cxn modelId="{DE8D2EDC-BD44-9F4D-AB1C-C8BEFFD533A4}" type="presParOf" srcId="{974F300E-4386-5845-9047-D2E50BE5B9DF}" destId="{CE064FAD-9527-C04A-986D-ADE7F29D4AAF}" srcOrd="34" destOrd="0" presId="urn:microsoft.com/office/officeart/2005/8/layout/cycle1"/>
    <dgm:cxn modelId="{219F82F9-DFAB-0247-9FDC-7F5AB3DE1634}" type="presParOf" srcId="{974F300E-4386-5845-9047-D2E50BE5B9DF}" destId="{7C0589C6-43EC-854D-966B-B0C5FE9A8192}" srcOrd="35" destOrd="0" presId="urn:microsoft.com/office/officeart/2005/8/layout/cycle1"/>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2.xml><?xml version="1.0" encoding="utf-8"?>
<dgm:dataModel xmlns:dgm="http://schemas.openxmlformats.org/drawingml/2006/diagram" xmlns:a="http://schemas.openxmlformats.org/drawingml/2006/main">
  <dgm:ptLst>
    <dgm:pt modelId="{8E1255C9-F847-A440-83FF-7AA254CCB896}" type="doc">
      <dgm:prSet loTypeId="urn:microsoft.com/office/officeart/2005/8/layout/cycle1" loCatId="cycle" qsTypeId="urn:microsoft.com/office/officeart/2005/8/quickstyle/simple4" qsCatId="simple" csTypeId="urn:microsoft.com/office/officeart/2005/8/colors/accent1_2" csCatId="accent1" phldr="1"/>
      <dgm:spPr/>
    </dgm:pt>
    <dgm:pt modelId="{12600BCB-5734-3F4B-9543-0CB09A3EC940}">
      <dgm:prSet phldrT="[Text]" custT="1"/>
      <dgm:spPr>
        <a:xfrm>
          <a:off x="4198328" y="3003"/>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 نيسان</a:t>
          </a:r>
          <a:endParaRPr lang="en-US" sz="1600" dirty="0">
            <a:solidFill>
              <a:srgbClr val="FFFFFF">
                <a:hueOff val="0"/>
                <a:satOff val="0"/>
                <a:lumOff val="0"/>
                <a:alphaOff val="0"/>
              </a:srgbClr>
            </a:solidFill>
            <a:latin typeface="Tahoma"/>
            <a:ea typeface="+mn-ea"/>
            <a:cs typeface="+mn-cs"/>
          </a:endParaRPr>
        </a:p>
      </dgm:t>
    </dgm:pt>
    <dgm:pt modelId="{694C5870-D1B6-4749-AAAC-40AAB1DA82EA}" type="parTrans" cxnId="{24E8EE39-70FF-B84F-8DD2-74F1728207D4}">
      <dgm:prSet/>
      <dgm:spPr/>
      <dgm:t>
        <a:bodyPr/>
        <a:lstStyle/>
        <a:p>
          <a:endParaRPr lang="en-US"/>
        </a:p>
      </dgm:t>
    </dgm:pt>
    <dgm:pt modelId="{B6065800-F57E-6842-B73C-614AFBC2DE05}" type="sibTrans" cxnId="{24E8EE39-70FF-B84F-8DD2-74F1728207D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325DB5A0-FE7A-8245-9663-7B515E4DF4C8}">
      <dgm:prSet phldrT="[Text]" custT="1"/>
      <dgm:spPr>
        <a:xfrm>
          <a:off x="5496848" y="752704"/>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2 أيار</a:t>
          </a:r>
          <a:endParaRPr lang="en-US" sz="1600" dirty="0">
            <a:solidFill>
              <a:srgbClr val="FFFFFF">
                <a:hueOff val="0"/>
                <a:satOff val="0"/>
                <a:lumOff val="0"/>
                <a:alphaOff val="0"/>
              </a:srgbClr>
            </a:solidFill>
            <a:latin typeface="Tahoma"/>
            <a:ea typeface="+mn-ea"/>
            <a:cs typeface="+mn-cs"/>
          </a:endParaRPr>
        </a:p>
      </dgm:t>
    </dgm:pt>
    <dgm:pt modelId="{4E2DDA45-C5A5-2D44-BC75-B1BB3E89C39E}" type="parTrans" cxnId="{B110A1D2-E1D2-C04C-8976-779F7F4F66C8}">
      <dgm:prSet/>
      <dgm:spPr/>
      <dgm:t>
        <a:bodyPr/>
        <a:lstStyle/>
        <a:p>
          <a:endParaRPr lang="en-US"/>
        </a:p>
      </dgm:t>
    </dgm:pt>
    <dgm:pt modelId="{54471214-3ABC-B64E-8935-4F53AC7091F5}" type="sibTrans" cxnId="{B110A1D2-E1D2-C04C-8976-779F7F4F66C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81D20D5D-F15B-B844-BCE7-07FE2E88C5B6}">
      <dgm:prSet phldrT="[Text]" custT="1"/>
      <dgm:spPr>
        <a:xfrm>
          <a:off x="6246550" y="2051225"/>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3 نيسان</a:t>
          </a:r>
          <a:endParaRPr lang="en-US" sz="1600" dirty="0">
            <a:solidFill>
              <a:srgbClr val="FFFFFF">
                <a:hueOff val="0"/>
                <a:satOff val="0"/>
                <a:lumOff val="0"/>
                <a:alphaOff val="0"/>
              </a:srgbClr>
            </a:solidFill>
            <a:latin typeface="Tahoma"/>
            <a:ea typeface="+mn-ea"/>
            <a:cs typeface="+mn-cs"/>
          </a:endParaRPr>
        </a:p>
      </dgm:t>
    </dgm:pt>
    <dgm:pt modelId="{EDD06461-C2E5-A840-A887-FEA1BC169C5B}" type="parTrans" cxnId="{59130A34-B4D6-A044-96F7-5346AB5CB5D8}">
      <dgm:prSet/>
      <dgm:spPr/>
      <dgm:t>
        <a:bodyPr/>
        <a:lstStyle/>
        <a:p>
          <a:endParaRPr lang="en-US"/>
        </a:p>
      </dgm:t>
    </dgm:pt>
    <dgm:pt modelId="{63159F5F-19C4-974F-B4D9-6A8388E3A179}" type="sibTrans" cxnId="{59130A34-B4D6-A044-96F7-5346AB5CB5D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548EBB6-B1A8-4E4A-94F3-38AFF917AA13}">
      <dgm:prSet phldrT="[Text]" custT="1"/>
      <dgm:spPr>
        <a:xfrm>
          <a:off x="6246550" y="355062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4 </a:t>
          </a:r>
          <a:r>
            <a:rPr lang="en-US" sz="1600" dirty="0" err="1">
              <a:solidFill>
                <a:srgbClr val="FFFFFF">
                  <a:hueOff val="0"/>
                  <a:satOff val="0"/>
                  <a:lumOff val="0"/>
                  <a:alphaOff val="0"/>
                </a:srgbClr>
              </a:solidFill>
              <a:latin typeface="Tahoma"/>
              <a:ea typeface="+mn-ea"/>
              <a:cs typeface="+mn-cs"/>
            </a:rPr>
            <a:t>jl</a:t>
          </a:r>
          <a:r>
            <a:rPr lang="en-US" sz="1600" dirty="0">
              <a:solidFill>
                <a:srgbClr val="FFFFFF">
                  <a:hueOff val="0"/>
                  <a:satOff val="0"/>
                  <a:lumOff val="0"/>
                  <a:alphaOff val="0"/>
                </a:srgbClr>
              </a:solidFill>
              <a:latin typeface="Tahoma"/>
              <a:ea typeface="+mn-ea"/>
              <a:cs typeface="+mn-cs"/>
            </a:rPr>
            <a:t>,.</a:t>
          </a:r>
        </a:p>
      </dgm:t>
    </dgm:pt>
    <dgm:pt modelId="{9C2C1551-390F-D644-9FE4-C7360EFD93EC}" type="parTrans" cxnId="{9D179EA7-3A49-544A-83DE-69B7A779502D}">
      <dgm:prSet/>
      <dgm:spPr/>
      <dgm:t>
        <a:bodyPr/>
        <a:lstStyle/>
        <a:p>
          <a:endParaRPr lang="en-US"/>
        </a:p>
      </dgm:t>
    </dgm:pt>
    <dgm:pt modelId="{55B5CCF6-1B65-AC49-B1EC-CD09807E71EF}" type="sibTrans" cxnId="{9D179EA7-3A49-544A-83DE-69B7A779502D}">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0858D728-97B0-1A41-82DA-1572CE14754F}">
      <dgm:prSet phldrT="[Text]" custT="1"/>
      <dgm:spPr>
        <a:xfrm>
          <a:off x="5496848" y="484914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5 آب</a:t>
          </a:r>
          <a:endParaRPr lang="en-US" sz="1600" dirty="0">
            <a:solidFill>
              <a:srgbClr val="FFFFFF">
                <a:hueOff val="0"/>
                <a:satOff val="0"/>
                <a:lumOff val="0"/>
                <a:alphaOff val="0"/>
              </a:srgbClr>
            </a:solidFill>
            <a:latin typeface="Tahoma"/>
            <a:ea typeface="+mn-ea"/>
            <a:cs typeface="+mn-cs"/>
          </a:endParaRPr>
        </a:p>
      </dgm:t>
    </dgm:pt>
    <dgm:pt modelId="{101D8312-F9CD-0648-93A1-801EBB18F1C1}" type="parTrans" cxnId="{C71EFA8F-2D9D-B349-9D8F-4C4E8D5A1A88}">
      <dgm:prSet/>
      <dgm:spPr/>
      <dgm:t>
        <a:bodyPr/>
        <a:lstStyle/>
        <a:p>
          <a:endParaRPr lang="en-US"/>
        </a:p>
      </dgm:t>
    </dgm:pt>
    <dgm:pt modelId="{19401D75-4FA1-2642-9C39-67D34D8AB9EC}" type="sibTrans" cxnId="{C71EFA8F-2D9D-B349-9D8F-4C4E8D5A1A8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F73B3211-1799-3F44-92B6-7CEE57ECB2D3}">
      <dgm:prSet phldrT="[Text]" custT="1"/>
      <dgm:spPr>
        <a:xfrm>
          <a:off x="4198328" y="5598850"/>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6 أيلول</a:t>
          </a:r>
          <a:endParaRPr lang="en-US" sz="1600" dirty="0">
            <a:solidFill>
              <a:srgbClr val="FFFFFF">
                <a:hueOff val="0"/>
                <a:satOff val="0"/>
                <a:lumOff val="0"/>
                <a:alphaOff val="0"/>
              </a:srgbClr>
            </a:solidFill>
            <a:latin typeface="Tahoma"/>
            <a:ea typeface="+mn-ea"/>
            <a:cs typeface="+mn-cs"/>
          </a:endParaRPr>
        </a:p>
      </dgm:t>
    </dgm:pt>
    <dgm:pt modelId="{3185974B-797D-B74A-90E5-50DD4F820E03}" type="parTrans" cxnId="{8BC02790-30A7-8E4F-A35E-2380CA591837}">
      <dgm:prSet/>
      <dgm:spPr/>
      <dgm:t>
        <a:bodyPr/>
        <a:lstStyle/>
        <a:p>
          <a:endParaRPr lang="en-US"/>
        </a:p>
      </dgm:t>
    </dgm:pt>
    <dgm:pt modelId="{580AAA11-E1E4-FC4E-A546-63E521F462A7}" type="sibTrans" cxnId="{8BC02790-30A7-8E4F-A35E-2380CA591837}">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A9914442-2057-0542-A0EA-F935FCA28993}">
      <dgm:prSet custT="1"/>
      <dgm:spPr>
        <a:xfrm>
          <a:off x="2698925" y="5598850"/>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7 تشري</a:t>
          </a:r>
          <a:endParaRPr lang="en-US" sz="1600" dirty="0">
            <a:solidFill>
              <a:srgbClr val="FFFFFF">
                <a:hueOff val="0"/>
                <a:satOff val="0"/>
                <a:lumOff val="0"/>
                <a:alphaOff val="0"/>
              </a:srgbClr>
            </a:solidFill>
            <a:latin typeface="Tahoma"/>
            <a:ea typeface="+mn-ea"/>
            <a:cs typeface="+mn-cs"/>
          </a:endParaRPr>
        </a:p>
      </dgm:t>
    </dgm:pt>
    <dgm:pt modelId="{7C8B2F9C-9DC8-B341-9185-DD1FDBDEC5E5}" type="parTrans" cxnId="{43A2D624-36A7-0349-8165-2080658490D3}">
      <dgm:prSet/>
      <dgm:spPr/>
      <dgm:t>
        <a:bodyPr/>
        <a:lstStyle/>
        <a:p>
          <a:endParaRPr lang="en-US"/>
        </a:p>
      </dgm:t>
    </dgm:pt>
    <dgm:pt modelId="{D805A741-31F4-6D45-A082-4AD4C7B066F1}" type="sibTrans" cxnId="{43A2D624-36A7-0349-8165-2080658490D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5E743FA-081E-B447-B4F2-DEEACC6857BC}">
      <dgm:prSet custT="1"/>
      <dgm:spPr>
        <a:xfrm>
          <a:off x="1400404" y="484914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6 كشبان</a:t>
          </a:r>
          <a:endParaRPr lang="en-US" sz="1600" dirty="0">
            <a:solidFill>
              <a:srgbClr val="FFFFFF">
                <a:hueOff val="0"/>
                <a:satOff val="0"/>
                <a:lumOff val="0"/>
                <a:alphaOff val="0"/>
              </a:srgbClr>
            </a:solidFill>
            <a:latin typeface="Tahoma"/>
            <a:ea typeface="+mn-ea"/>
            <a:cs typeface="+mn-cs"/>
          </a:endParaRPr>
        </a:p>
      </dgm:t>
    </dgm:pt>
    <dgm:pt modelId="{4994F5D2-F751-6249-8BC2-0DA8296759D8}" type="parTrans" cxnId="{6E0A29B9-33A3-8F4D-BBD4-672768354023}">
      <dgm:prSet/>
      <dgm:spPr/>
      <dgm:t>
        <a:bodyPr/>
        <a:lstStyle/>
        <a:p>
          <a:endParaRPr lang="en-US"/>
        </a:p>
      </dgm:t>
    </dgm:pt>
    <dgm:pt modelId="{B7792F1E-795A-8A40-9AF9-CBB036406804}" type="sibTrans" cxnId="{6E0A29B9-33A3-8F4D-BBD4-67276835402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31AD6AD-68AD-1F4D-802F-C6CD780A0CDB}">
      <dgm:prSet custT="1"/>
      <dgm:spPr>
        <a:xfrm>
          <a:off x="650703" y="355062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9 كسلو</a:t>
          </a:r>
          <a:endParaRPr lang="en-US" sz="1600" dirty="0">
            <a:solidFill>
              <a:srgbClr val="FFFFFF">
                <a:hueOff val="0"/>
                <a:satOff val="0"/>
                <a:lumOff val="0"/>
                <a:alphaOff val="0"/>
              </a:srgbClr>
            </a:solidFill>
            <a:latin typeface="Tahoma"/>
            <a:ea typeface="+mn-ea"/>
            <a:cs typeface="+mn-cs"/>
          </a:endParaRPr>
        </a:p>
      </dgm:t>
    </dgm:pt>
    <dgm:pt modelId="{1C7C9849-E661-3747-A64F-D6BD82FBC8C6}" type="parTrans" cxnId="{B263D5DB-FD9A-F845-A29A-1C25305A814B}">
      <dgm:prSet/>
      <dgm:spPr/>
      <dgm:t>
        <a:bodyPr/>
        <a:lstStyle/>
        <a:p>
          <a:endParaRPr lang="en-US"/>
        </a:p>
      </dgm:t>
    </dgm:pt>
    <dgm:pt modelId="{591E9484-33B2-714C-AA5D-D47E80DA12F9}" type="sibTrans" cxnId="{B263D5DB-FD9A-F845-A29A-1C25305A814B}">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7E87DE1-03EB-D748-89C5-D76845DF9F58}">
      <dgm:prSet custT="1"/>
      <dgm:spPr>
        <a:xfrm>
          <a:off x="650703" y="2051225"/>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10 تيفيت</a:t>
          </a:r>
          <a:endParaRPr lang="en-US" sz="1600" dirty="0">
            <a:solidFill>
              <a:srgbClr val="FFFFFF">
                <a:hueOff val="0"/>
                <a:satOff val="0"/>
                <a:lumOff val="0"/>
                <a:alphaOff val="0"/>
              </a:srgbClr>
            </a:solidFill>
            <a:latin typeface="Tahoma"/>
            <a:ea typeface="+mn-ea"/>
            <a:cs typeface="+mn-cs"/>
          </a:endParaRPr>
        </a:p>
      </dgm:t>
    </dgm:pt>
    <dgm:pt modelId="{08AD16C4-82BB-C248-8EBD-2C05A46AF859}" type="parTrans" cxnId="{4C3DD547-D047-9D45-828F-C7C94046F4A6}">
      <dgm:prSet/>
      <dgm:spPr/>
      <dgm:t>
        <a:bodyPr/>
        <a:lstStyle/>
        <a:p>
          <a:endParaRPr lang="en-US"/>
        </a:p>
      </dgm:t>
    </dgm:pt>
    <dgm:pt modelId="{6533DBF9-2933-D44A-B9F0-8FC24EC06F20}" type="sibTrans" cxnId="{4C3DD547-D047-9D45-828F-C7C94046F4A6}">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610909C5-6334-264F-93E0-189A71FB6993}">
      <dgm:prSet custT="1"/>
      <dgm:spPr>
        <a:xfrm>
          <a:off x="1400404" y="752704"/>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11 شباط</a:t>
          </a:r>
          <a:endParaRPr lang="en-US" sz="1600" dirty="0">
            <a:solidFill>
              <a:srgbClr val="FFFFFF">
                <a:hueOff val="0"/>
                <a:satOff val="0"/>
                <a:lumOff val="0"/>
                <a:alphaOff val="0"/>
              </a:srgbClr>
            </a:solidFill>
            <a:latin typeface="Tahoma"/>
            <a:ea typeface="+mn-ea"/>
            <a:cs typeface="+mn-cs"/>
          </a:endParaRPr>
        </a:p>
      </dgm:t>
    </dgm:pt>
    <dgm:pt modelId="{BAA50C28-F269-4F4D-892E-94581FC50AB9}" type="parTrans" cxnId="{7E3437C4-CA9E-744B-A10C-AB226D685EF4}">
      <dgm:prSet/>
      <dgm:spPr/>
      <dgm:t>
        <a:bodyPr/>
        <a:lstStyle/>
        <a:p>
          <a:endParaRPr lang="en-US"/>
        </a:p>
      </dgm:t>
    </dgm:pt>
    <dgm:pt modelId="{C62D126D-D94F-0A45-AAB3-A4A2804A9AA5}" type="sibTrans" cxnId="{7E3437C4-CA9E-744B-A10C-AB226D685EF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27799A3-6798-F14C-9108-A99B044124B3}">
      <dgm:prSet custT="1"/>
      <dgm:spPr>
        <a:xfrm>
          <a:off x="2698925" y="3003"/>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12 آذار</a:t>
          </a:r>
          <a:endParaRPr lang="en-US" sz="1600" dirty="0">
            <a:solidFill>
              <a:srgbClr val="FFFFFF">
                <a:hueOff val="0"/>
                <a:satOff val="0"/>
                <a:lumOff val="0"/>
                <a:alphaOff val="0"/>
              </a:srgbClr>
            </a:solidFill>
            <a:latin typeface="Tahoma"/>
            <a:ea typeface="+mn-ea"/>
            <a:cs typeface="+mn-cs"/>
          </a:endParaRPr>
        </a:p>
      </dgm:t>
    </dgm:pt>
    <dgm:pt modelId="{4C8AC837-DBAA-5F48-BFFA-88B3F17800FA}" type="parTrans" cxnId="{8473CCC9-3CE8-2541-BD76-1510DC4C2444}">
      <dgm:prSet/>
      <dgm:spPr/>
      <dgm:t>
        <a:bodyPr/>
        <a:lstStyle/>
        <a:p>
          <a:endParaRPr lang="en-US"/>
        </a:p>
      </dgm:t>
    </dgm:pt>
    <dgm:pt modelId="{CCCC52AB-CFB4-904A-B94C-E1998826B4F9}" type="sibTrans" cxnId="{8473CCC9-3CE8-2541-BD76-1510DC4C244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74F300E-4386-5845-9047-D2E50BE5B9DF}" type="pres">
      <dgm:prSet presAssocID="{8E1255C9-F847-A440-83FF-7AA254CCB896}" presName="cycle" presStyleCnt="0">
        <dgm:presLayoutVars>
          <dgm:dir/>
          <dgm:resizeHandles val="exact"/>
        </dgm:presLayoutVars>
      </dgm:prSet>
      <dgm:spPr/>
    </dgm:pt>
    <dgm:pt modelId="{BF1A72C0-4F23-214E-B2C0-EC3432C35438}" type="pres">
      <dgm:prSet presAssocID="{12600BCB-5734-3F4B-9543-0CB09A3EC940}" presName="dummy" presStyleCnt="0"/>
      <dgm:spPr/>
    </dgm:pt>
    <dgm:pt modelId="{92DA8A36-05F4-4B4C-B207-6FB4CBC9688F}" type="pres">
      <dgm:prSet presAssocID="{12600BCB-5734-3F4B-9543-0CB09A3EC940}" presName="node" presStyleLbl="revTx" presStyleIdx="0" presStyleCnt="12" custScaleX="235352">
        <dgm:presLayoutVars>
          <dgm:bulletEnabled val="1"/>
        </dgm:presLayoutVars>
      </dgm:prSet>
      <dgm:spPr>
        <a:prstGeom prst="rect">
          <a:avLst/>
        </a:prstGeom>
      </dgm:spPr>
    </dgm:pt>
    <dgm:pt modelId="{2990F259-A510-7044-A15A-189FB55AE5CB}" type="pres">
      <dgm:prSet presAssocID="{B6065800-F57E-6842-B73C-614AFBC2DE05}" presName="sibTrans" presStyleLbl="node1" presStyleIdx="0" presStyleCnt="12"/>
      <dgm:spPr>
        <a:prstGeom prst="circularArrow">
          <a:avLst>
            <a:gd name="adj1" fmla="val 2311"/>
            <a:gd name="adj2" fmla="val 139396"/>
            <a:gd name="adj3" fmla="val 18197564"/>
            <a:gd name="adj4" fmla="val 17553321"/>
            <a:gd name="adj5" fmla="val 2696"/>
          </a:avLst>
        </a:prstGeom>
      </dgm:spPr>
    </dgm:pt>
    <dgm:pt modelId="{A7A1548F-03D0-7F43-8C4C-631804CE4126}" type="pres">
      <dgm:prSet presAssocID="{325DB5A0-FE7A-8245-9663-7B515E4DF4C8}" presName="dummy" presStyleCnt="0"/>
      <dgm:spPr/>
    </dgm:pt>
    <dgm:pt modelId="{EAEA7D1D-8D8A-4A4B-812D-D24179AFED27}" type="pres">
      <dgm:prSet presAssocID="{325DB5A0-FE7A-8245-9663-7B515E4DF4C8}" presName="node" presStyleLbl="revTx" presStyleIdx="1" presStyleCnt="12" custScaleX="192316">
        <dgm:presLayoutVars>
          <dgm:bulletEnabled val="1"/>
        </dgm:presLayoutVars>
      </dgm:prSet>
      <dgm:spPr>
        <a:prstGeom prst="rect">
          <a:avLst/>
        </a:prstGeom>
      </dgm:spPr>
    </dgm:pt>
    <dgm:pt modelId="{2257407E-2335-6E46-9533-50F1A4869162}" type="pres">
      <dgm:prSet presAssocID="{54471214-3ABC-B64E-8935-4F53AC7091F5}" presName="sibTrans" presStyleLbl="node1" presStyleIdx="1" presStyleCnt="12"/>
      <dgm:spPr>
        <a:prstGeom prst="circularArrow">
          <a:avLst>
            <a:gd name="adj1" fmla="val 2311"/>
            <a:gd name="adj2" fmla="val 139396"/>
            <a:gd name="adj3" fmla="val 20107283"/>
            <a:gd name="adj4" fmla="val 19463040"/>
            <a:gd name="adj5" fmla="val 2696"/>
          </a:avLst>
        </a:prstGeom>
      </dgm:spPr>
    </dgm:pt>
    <dgm:pt modelId="{3467B5D4-61EB-4C46-BB87-881C0920F2D1}" type="pres">
      <dgm:prSet presAssocID="{81D20D5D-F15B-B844-BCE7-07FE2E88C5B6}" presName="dummy" presStyleCnt="0"/>
      <dgm:spPr/>
    </dgm:pt>
    <dgm:pt modelId="{2467F156-8EB3-F044-8664-8B186FD19D40}" type="pres">
      <dgm:prSet presAssocID="{81D20D5D-F15B-B844-BCE7-07FE2E88C5B6}" presName="node" presStyleLbl="revTx" presStyleIdx="2" presStyleCnt="12" custScaleX="216806">
        <dgm:presLayoutVars>
          <dgm:bulletEnabled val="1"/>
        </dgm:presLayoutVars>
      </dgm:prSet>
      <dgm:spPr>
        <a:prstGeom prst="rect">
          <a:avLst/>
        </a:prstGeom>
      </dgm:spPr>
    </dgm:pt>
    <dgm:pt modelId="{DC85BF06-3190-2C49-B38C-CC01414F9567}" type="pres">
      <dgm:prSet presAssocID="{63159F5F-19C4-974F-B4D9-6A8388E3A179}" presName="sibTrans" presStyleLbl="node1" presStyleIdx="2" presStyleCnt="12"/>
      <dgm:spPr>
        <a:prstGeom prst="circularArrow">
          <a:avLst>
            <a:gd name="adj1" fmla="val 2311"/>
            <a:gd name="adj2" fmla="val 139396"/>
            <a:gd name="adj3" fmla="val 322868"/>
            <a:gd name="adj4" fmla="val 21137736"/>
            <a:gd name="adj5" fmla="val 2696"/>
          </a:avLst>
        </a:prstGeom>
      </dgm:spPr>
    </dgm:pt>
    <dgm:pt modelId="{818521AB-CB19-3245-AC47-32330EC1D05A}" type="pres">
      <dgm:prSet presAssocID="{D548EBB6-B1A8-4E4A-94F3-38AFF917AA13}" presName="dummy" presStyleCnt="0"/>
      <dgm:spPr/>
    </dgm:pt>
    <dgm:pt modelId="{A85B6194-0CD3-0046-9C07-12EA626BEFA3}" type="pres">
      <dgm:prSet presAssocID="{D548EBB6-B1A8-4E4A-94F3-38AFF917AA13}" presName="node" presStyleLbl="revTx" presStyleIdx="3" presStyleCnt="12" custScaleX="211950">
        <dgm:presLayoutVars>
          <dgm:bulletEnabled val="1"/>
        </dgm:presLayoutVars>
      </dgm:prSet>
      <dgm:spPr>
        <a:prstGeom prst="rect">
          <a:avLst/>
        </a:prstGeom>
      </dgm:spPr>
    </dgm:pt>
    <dgm:pt modelId="{76EDA6DC-5A32-7640-86D9-A3D1F65AC2D3}" type="pres">
      <dgm:prSet presAssocID="{55B5CCF6-1B65-AC49-B1EC-CD09807E71EF}" presName="sibTrans" presStyleLbl="node1" presStyleIdx="3" presStyleCnt="12"/>
      <dgm:spPr>
        <a:prstGeom prst="circularArrow">
          <a:avLst>
            <a:gd name="adj1" fmla="val 2311"/>
            <a:gd name="adj2" fmla="val 139396"/>
            <a:gd name="adj3" fmla="val 1997564"/>
            <a:gd name="adj4" fmla="val 1353321"/>
            <a:gd name="adj5" fmla="val 2696"/>
          </a:avLst>
        </a:prstGeom>
      </dgm:spPr>
    </dgm:pt>
    <dgm:pt modelId="{5FEB966B-5E78-494C-B5A1-6F18B3A362B7}" type="pres">
      <dgm:prSet presAssocID="{0858D728-97B0-1A41-82DA-1572CE14754F}" presName="dummy" presStyleCnt="0"/>
      <dgm:spPr/>
    </dgm:pt>
    <dgm:pt modelId="{9BE0E30D-6CC1-3143-BC4A-4FF2C5039316}" type="pres">
      <dgm:prSet presAssocID="{0858D728-97B0-1A41-82DA-1572CE14754F}" presName="node" presStyleLbl="revTx" presStyleIdx="4" presStyleCnt="12" custScaleX="250719">
        <dgm:presLayoutVars>
          <dgm:bulletEnabled val="1"/>
        </dgm:presLayoutVars>
      </dgm:prSet>
      <dgm:spPr>
        <a:prstGeom prst="rect">
          <a:avLst/>
        </a:prstGeom>
      </dgm:spPr>
    </dgm:pt>
    <dgm:pt modelId="{37E24780-EDFC-1D4D-B756-C90BE821441B}" type="pres">
      <dgm:prSet presAssocID="{19401D75-4FA1-2642-9C39-67D34D8AB9EC}" presName="sibTrans" presStyleLbl="node1" presStyleIdx="4" presStyleCnt="12"/>
      <dgm:spPr>
        <a:prstGeom prst="circularArrow">
          <a:avLst>
            <a:gd name="adj1" fmla="val 2311"/>
            <a:gd name="adj2" fmla="val 139396"/>
            <a:gd name="adj3" fmla="val 3907283"/>
            <a:gd name="adj4" fmla="val 3263040"/>
            <a:gd name="adj5" fmla="val 2696"/>
          </a:avLst>
        </a:prstGeom>
      </dgm:spPr>
    </dgm:pt>
    <dgm:pt modelId="{788B510C-5C6F-7E4F-BD2A-4B0F37349509}" type="pres">
      <dgm:prSet presAssocID="{F73B3211-1799-3F44-92B6-7CEE57ECB2D3}" presName="dummy" presStyleCnt="0"/>
      <dgm:spPr/>
    </dgm:pt>
    <dgm:pt modelId="{BF6C208F-01F8-574D-980A-D40F886CF760}" type="pres">
      <dgm:prSet presAssocID="{F73B3211-1799-3F44-92B6-7CEE57ECB2D3}" presName="node" presStyleLbl="revTx" presStyleIdx="5" presStyleCnt="12" custScaleX="209410">
        <dgm:presLayoutVars>
          <dgm:bulletEnabled val="1"/>
        </dgm:presLayoutVars>
      </dgm:prSet>
      <dgm:spPr>
        <a:prstGeom prst="rect">
          <a:avLst/>
        </a:prstGeom>
      </dgm:spPr>
    </dgm:pt>
    <dgm:pt modelId="{DAE7F6D9-575B-6C47-9F2C-6177EB4BA541}" type="pres">
      <dgm:prSet presAssocID="{580AAA11-E1E4-FC4E-A546-63E521F462A7}" presName="sibTrans" presStyleLbl="node1" presStyleIdx="5" presStyleCnt="12"/>
      <dgm:spPr>
        <a:prstGeom prst="circularArrow">
          <a:avLst>
            <a:gd name="adj1" fmla="val 2311"/>
            <a:gd name="adj2" fmla="val 139396"/>
            <a:gd name="adj3" fmla="val 5722868"/>
            <a:gd name="adj4" fmla="val 4937736"/>
            <a:gd name="adj5" fmla="val 2696"/>
          </a:avLst>
        </a:prstGeom>
      </dgm:spPr>
    </dgm:pt>
    <dgm:pt modelId="{3AD74439-13B4-6B4C-A74C-96BE28333D49}" type="pres">
      <dgm:prSet presAssocID="{A9914442-2057-0542-A0EA-F935FCA28993}" presName="dummy" presStyleCnt="0"/>
      <dgm:spPr/>
    </dgm:pt>
    <dgm:pt modelId="{B4CE740F-E5F8-1040-9068-3C0CA6A81D60}" type="pres">
      <dgm:prSet presAssocID="{A9914442-2057-0542-A0EA-F935FCA28993}" presName="node" presStyleLbl="revTx" presStyleIdx="6" presStyleCnt="12" custScaleX="160431">
        <dgm:presLayoutVars>
          <dgm:bulletEnabled val="1"/>
        </dgm:presLayoutVars>
      </dgm:prSet>
      <dgm:spPr>
        <a:prstGeom prst="rect">
          <a:avLst/>
        </a:prstGeom>
      </dgm:spPr>
    </dgm:pt>
    <dgm:pt modelId="{7D368AA8-A897-6A44-B2ED-5420DBBF55CD}" type="pres">
      <dgm:prSet presAssocID="{D805A741-31F4-6D45-A082-4AD4C7B066F1}" presName="sibTrans" presStyleLbl="node1" presStyleIdx="6" presStyleCnt="12"/>
      <dgm:spPr>
        <a:prstGeom prst="circularArrow">
          <a:avLst>
            <a:gd name="adj1" fmla="val 2311"/>
            <a:gd name="adj2" fmla="val 139396"/>
            <a:gd name="adj3" fmla="val 7397564"/>
            <a:gd name="adj4" fmla="val 6753321"/>
            <a:gd name="adj5" fmla="val 2696"/>
          </a:avLst>
        </a:prstGeom>
      </dgm:spPr>
    </dgm:pt>
    <dgm:pt modelId="{256A8A82-B1CB-EF43-AB66-A3D1C8A54B59}" type="pres">
      <dgm:prSet presAssocID="{55E743FA-081E-B447-B4F2-DEEACC6857BC}" presName="dummy" presStyleCnt="0"/>
      <dgm:spPr/>
    </dgm:pt>
    <dgm:pt modelId="{36444405-91CC-BC45-909E-8AE477F1EC7C}" type="pres">
      <dgm:prSet presAssocID="{55E743FA-081E-B447-B4F2-DEEACC6857BC}" presName="node" presStyleLbl="revTx" presStyleIdx="7" presStyleCnt="12" custScaleX="218258">
        <dgm:presLayoutVars>
          <dgm:bulletEnabled val="1"/>
        </dgm:presLayoutVars>
      </dgm:prSet>
      <dgm:spPr>
        <a:prstGeom prst="rect">
          <a:avLst/>
        </a:prstGeom>
      </dgm:spPr>
    </dgm:pt>
    <dgm:pt modelId="{0EBEA1BD-8C57-A847-A4A1-BD492A397D4A}" type="pres">
      <dgm:prSet presAssocID="{B7792F1E-795A-8A40-9AF9-CBB036406804}" presName="sibTrans" presStyleLbl="node1" presStyleIdx="7" presStyleCnt="12"/>
      <dgm:spPr>
        <a:prstGeom prst="circularArrow">
          <a:avLst>
            <a:gd name="adj1" fmla="val 2311"/>
            <a:gd name="adj2" fmla="val 139396"/>
            <a:gd name="adj3" fmla="val 9307283"/>
            <a:gd name="adj4" fmla="val 8663040"/>
            <a:gd name="adj5" fmla="val 2696"/>
          </a:avLst>
        </a:prstGeom>
      </dgm:spPr>
    </dgm:pt>
    <dgm:pt modelId="{A1257670-91AA-B74E-AFCB-48382C466D43}" type="pres">
      <dgm:prSet presAssocID="{931AD6AD-68AD-1F4D-802F-C6CD780A0CDB}" presName="dummy" presStyleCnt="0"/>
      <dgm:spPr/>
    </dgm:pt>
    <dgm:pt modelId="{19DCBC3D-EF34-4444-B52C-E59D1C44CC9D}" type="pres">
      <dgm:prSet presAssocID="{931AD6AD-68AD-1F4D-802F-C6CD780A0CDB}" presName="node" presStyleLbl="revTx" presStyleIdx="8" presStyleCnt="12" custScaleX="221150">
        <dgm:presLayoutVars>
          <dgm:bulletEnabled val="1"/>
        </dgm:presLayoutVars>
      </dgm:prSet>
      <dgm:spPr>
        <a:prstGeom prst="rect">
          <a:avLst/>
        </a:prstGeom>
      </dgm:spPr>
    </dgm:pt>
    <dgm:pt modelId="{CDA9BE8C-41E5-BF45-BAB4-5B91BDDEFF8D}" type="pres">
      <dgm:prSet presAssocID="{591E9484-33B2-714C-AA5D-D47E80DA12F9}" presName="sibTrans" presStyleLbl="node1" presStyleIdx="8" presStyleCnt="12"/>
      <dgm:spPr>
        <a:prstGeom prst="circularArrow">
          <a:avLst>
            <a:gd name="adj1" fmla="val 2311"/>
            <a:gd name="adj2" fmla="val 139396"/>
            <a:gd name="adj3" fmla="val 11122868"/>
            <a:gd name="adj4" fmla="val 10337736"/>
            <a:gd name="adj5" fmla="val 2696"/>
          </a:avLst>
        </a:prstGeom>
      </dgm:spPr>
    </dgm:pt>
    <dgm:pt modelId="{731680F6-F070-374C-97C4-FB0156E03231}" type="pres">
      <dgm:prSet presAssocID="{D7E87DE1-03EB-D748-89C5-D76845DF9F58}" presName="dummy" presStyleCnt="0"/>
      <dgm:spPr/>
    </dgm:pt>
    <dgm:pt modelId="{12C576B8-5B2D-B04B-98C4-29D5E499FD83}" type="pres">
      <dgm:prSet presAssocID="{D7E87DE1-03EB-D748-89C5-D76845DF9F58}" presName="node" presStyleLbl="revTx" presStyleIdx="9" presStyleCnt="12" custScaleX="223834">
        <dgm:presLayoutVars>
          <dgm:bulletEnabled val="1"/>
        </dgm:presLayoutVars>
      </dgm:prSet>
      <dgm:spPr>
        <a:prstGeom prst="rect">
          <a:avLst/>
        </a:prstGeom>
      </dgm:spPr>
    </dgm:pt>
    <dgm:pt modelId="{C4FE94AE-AFAE-8743-9525-171FDA850E0F}" type="pres">
      <dgm:prSet presAssocID="{6533DBF9-2933-D44A-B9F0-8FC24EC06F20}" presName="sibTrans" presStyleLbl="node1" presStyleIdx="9" presStyleCnt="12"/>
      <dgm:spPr>
        <a:prstGeom prst="circularArrow">
          <a:avLst>
            <a:gd name="adj1" fmla="val 2311"/>
            <a:gd name="adj2" fmla="val 139396"/>
            <a:gd name="adj3" fmla="val 12797564"/>
            <a:gd name="adj4" fmla="val 12153321"/>
            <a:gd name="adj5" fmla="val 2696"/>
          </a:avLst>
        </a:prstGeom>
      </dgm:spPr>
    </dgm:pt>
    <dgm:pt modelId="{FBD4D212-3E98-9843-8795-297F9EDDD657}" type="pres">
      <dgm:prSet presAssocID="{610909C5-6334-264F-93E0-189A71FB6993}" presName="dummy" presStyleCnt="0"/>
      <dgm:spPr/>
    </dgm:pt>
    <dgm:pt modelId="{54CDBF4B-9D09-3242-A1D5-0506BD1712C5}" type="pres">
      <dgm:prSet presAssocID="{610909C5-6334-264F-93E0-189A71FB6993}" presName="node" presStyleLbl="revTx" presStyleIdx="10" presStyleCnt="12" custScaleX="204809">
        <dgm:presLayoutVars>
          <dgm:bulletEnabled val="1"/>
        </dgm:presLayoutVars>
      </dgm:prSet>
      <dgm:spPr>
        <a:prstGeom prst="rect">
          <a:avLst/>
        </a:prstGeom>
      </dgm:spPr>
    </dgm:pt>
    <dgm:pt modelId="{49452468-AA65-834B-B75D-72A0A7810E13}" type="pres">
      <dgm:prSet presAssocID="{C62D126D-D94F-0A45-AAB3-A4A2804A9AA5}" presName="sibTrans" presStyleLbl="node1" presStyleIdx="10" presStyleCnt="12"/>
      <dgm:spPr>
        <a:prstGeom prst="circularArrow">
          <a:avLst>
            <a:gd name="adj1" fmla="val 2311"/>
            <a:gd name="adj2" fmla="val 139396"/>
            <a:gd name="adj3" fmla="val 14707283"/>
            <a:gd name="adj4" fmla="val 14063040"/>
            <a:gd name="adj5" fmla="val 2696"/>
          </a:avLst>
        </a:prstGeom>
      </dgm:spPr>
    </dgm:pt>
    <dgm:pt modelId="{B0C742D0-6463-FF41-BE88-36D0AF1ED5D5}" type="pres">
      <dgm:prSet presAssocID="{527799A3-6798-F14C-9108-A99B044124B3}" presName="dummy" presStyleCnt="0"/>
      <dgm:spPr/>
    </dgm:pt>
    <dgm:pt modelId="{CE064FAD-9527-C04A-986D-ADE7F29D4AAF}" type="pres">
      <dgm:prSet presAssocID="{527799A3-6798-F14C-9108-A99B044124B3}" presName="node" presStyleLbl="revTx" presStyleIdx="11" presStyleCnt="12" custScaleX="91262" custRadScaleRad="100461" custRadScaleInc="-9508">
        <dgm:presLayoutVars>
          <dgm:bulletEnabled val="1"/>
        </dgm:presLayoutVars>
      </dgm:prSet>
      <dgm:spPr>
        <a:prstGeom prst="rect">
          <a:avLst/>
        </a:prstGeom>
      </dgm:spPr>
    </dgm:pt>
    <dgm:pt modelId="{7C0589C6-43EC-854D-966B-B0C5FE9A8192}" type="pres">
      <dgm:prSet presAssocID="{CCCC52AB-CFB4-904A-B94C-E1998826B4F9}" presName="sibTrans" presStyleLbl="node1" presStyleIdx="11" presStyleCnt="12"/>
      <dgm:spPr>
        <a:prstGeom prst="circularArrow">
          <a:avLst>
            <a:gd name="adj1" fmla="val 2311"/>
            <a:gd name="adj2" fmla="val 139396"/>
            <a:gd name="adj3" fmla="val 16522868"/>
            <a:gd name="adj4" fmla="val 15737736"/>
            <a:gd name="adj5" fmla="val 2696"/>
          </a:avLst>
        </a:prstGeom>
      </dgm:spPr>
    </dgm:pt>
  </dgm:ptLst>
  <dgm:cxnLst>
    <dgm:cxn modelId="{BFCB5306-65A4-B746-991A-98FD458CDE97}" type="presOf" srcId="{B7792F1E-795A-8A40-9AF9-CBB036406804}" destId="{0EBEA1BD-8C57-A847-A4A1-BD492A397D4A}" srcOrd="0" destOrd="0" presId="urn:microsoft.com/office/officeart/2005/8/layout/cycle1"/>
    <dgm:cxn modelId="{E450920F-BBB5-AB45-A74B-5E635E2A6CF3}" type="presOf" srcId="{6533DBF9-2933-D44A-B9F0-8FC24EC06F20}" destId="{C4FE94AE-AFAE-8743-9525-171FDA850E0F}" srcOrd="0" destOrd="0" presId="urn:microsoft.com/office/officeart/2005/8/layout/cycle1"/>
    <dgm:cxn modelId="{6743B816-1E73-6444-91C2-BAFD0F8F1219}" type="presOf" srcId="{55B5CCF6-1B65-AC49-B1EC-CD09807E71EF}" destId="{76EDA6DC-5A32-7640-86D9-A3D1F65AC2D3}" srcOrd="0" destOrd="0" presId="urn:microsoft.com/office/officeart/2005/8/layout/cycle1"/>
    <dgm:cxn modelId="{2051EE1C-D2BC-5C46-BD26-4A84F3866178}" type="presOf" srcId="{F73B3211-1799-3F44-92B6-7CEE57ECB2D3}" destId="{BF6C208F-01F8-574D-980A-D40F886CF760}" srcOrd="0" destOrd="0" presId="urn:microsoft.com/office/officeart/2005/8/layout/cycle1"/>
    <dgm:cxn modelId="{E9D5F021-7431-BE4C-9655-D2E78E766C91}" type="presOf" srcId="{63159F5F-19C4-974F-B4D9-6A8388E3A179}" destId="{DC85BF06-3190-2C49-B38C-CC01414F9567}" srcOrd="0" destOrd="0" presId="urn:microsoft.com/office/officeart/2005/8/layout/cycle1"/>
    <dgm:cxn modelId="{43A2D624-36A7-0349-8165-2080658490D3}" srcId="{8E1255C9-F847-A440-83FF-7AA254CCB896}" destId="{A9914442-2057-0542-A0EA-F935FCA28993}" srcOrd="6" destOrd="0" parTransId="{7C8B2F9C-9DC8-B341-9185-DD1FDBDEC5E5}" sibTransId="{D805A741-31F4-6D45-A082-4AD4C7B066F1}"/>
    <dgm:cxn modelId="{686E8431-0308-B24C-A8DF-03F1413831E6}" type="presOf" srcId="{580AAA11-E1E4-FC4E-A546-63E521F462A7}" destId="{DAE7F6D9-575B-6C47-9F2C-6177EB4BA541}" srcOrd="0" destOrd="0" presId="urn:microsoft.com/office/officeart/2005/8/layout/cycle1"/>
    <dgm:cxn modelId="{59130A34-B4D6-A044-96F7-5346AB5CB5D8}" srcId="{8E1255C9-F847-A440-83FF-7AA254CCB896}" destId="{81D20D5D-F15B-B844-BCE7-07FE2E88C5B6}" srcOrd="2" destOrd="0" parTransId="{EDD06461-C2E5-A840-A887-FEA1BC169C5B}" sibTransId="{63159F5F-19C4-974F-B4D9-6A8388E3A179}"/>
    <dgm:cxn modelId="{24E8EE39-70FF-B84F-8DD2-74F1728207D4}" srcId="{8E1255C9-F847-A440-83FF-7AA254CCB896}" destId="{12600BCB-5734-3F4B-9543-0CB09A3EC940}" srcOrd="0" destOrd="0" parTransId="{694C5870-D1B6-4749-AAAC-40AAB1DA82EA}" sibTransId="{B6065800-F57E-6842-B73C-614AFBC2DE05}"/>
    <dgm:cxn modelId="{CB4BFC44-5586-8648-9FF1-C1897F05F551}" type="presOf" srcId="{CCCC52AB-CFB4-904A-B94C-E1998826B4F9}" destId="{7C0589C6-43EC-854D-966B-B0C5FE9A8192}" srcOrd="0" destOrd="0" presId="urn:microsoft.com/office/officeart/2005/8/layout/cycle1"/>
    <dgm:cxn modelId="{4C3DD547-D047-9D45-828F-C7C94046F4A6}" srcId="{8E1255C9-F847-A440-83FF-7AA254CCB896}" destId="{D7E87DE1-03EB-D748-89C5-D76845DF9F58}" srcOrd="9" destOrd="0" parTransId="{08AD16C4-82BB-C248-8EBD-2C05A46AF859}" sibTransId="{6533DBF9-2933-D44A-B9F0-8FC24EC06F20}"/>
    <dgm:cxn modelId="{269CD549-1FAE-544F-979B-80D965B50A68}" type="presOf" srcId="{931AD6AD-68AD-1F4D-802F-C6CD780A0CDB}" destId="{19DCBC3D-EF34-4444-B52C-E59D1C44CC9D}" srcOrd="0" destOrd="0" presId="urn:microsoft.com/office/officeart/2005/8/layout/cycle1"/>
    <dgm:cxn modelId="{73A4FA54-9D67-6246-8A57-6C3F759E3156}" type="presOf" srcId="{610909C5-6334-264F-93E0-189A71FB6993}" destId="{54CDBF4B-9D09-3242-A1D5-0506BD1712C5}" srcOrd="0" destOrd="0" presId="urn:microsoft.com/office/officeart/2005/8/layout/cycle1"/>
    <dgm:cxn modelId="{C713A95A-B137-0540-BC80-0B1F4B1193BF}" type="presOf" srcId="{0858D728-97B0-1A41-82DA-1572CE14754F}" destId="{9BE0E30D-6CC1-3143-BC4A-4FF2C5039316}" srcOrd="0" destOrd="0" presId="urn:microsoft.com/office/officeart/2005/8/layout/cycle1"/>
    <dgm:cxn modelId="{CA6B6968-6B02-A44A-99E7-17EA20C21338}" type="presOf" srcId="{12600BCB-5734-3F4B-9543-0CB09A3EC940}" destId="{92DA8A36-05F4-4B4C-B207-6FB4CBC9688F}" srcOrd="0" destOrd="0" presId="urn:microsoft.com/office/officeart/2005/8/layout/cycle1"/>
    <dgm:cxn modelId="{3DA0B968-85B7-534A-96EA-A2AF8D03E230}" type="presOf" srcId="{D805A741-31F4-6D45-A082-4AD4C7B066F1}" destId="{7D368AA8-A897-6A44-B2ED-5420DBBF55CD}" srcOrd="0" destOrd="0" presId="urn:microsoft.com/office/officeart/2005/8/layout/cycle1"/>
    <dgm:cxn modelId="{AB071C70-2193-504B-8767-F351DF97CA02}" type="presOf" srcId="{55E743FA-081E-B447-B4F2-DEEACC6857BC}" destId="{36444405-91CC-BC45-909E-8AE477F1EC7C}" srcOrd="0" destOrd="0" presId="urn:microsoft.com/office/officeart/2005/8/layout/cycle1"/>
    <dgm:cxn modelId="{27519877-9B2B-3E4B-9A72-71CC57A8D5F3}" type="presOf" srcId="{325DB5A0-FE7A-8245-9663-7B515E4DF4C8}" destId="{EAEA7D1D-8D8A-4A4B-812D-D24179AFED27}" srcOrd="0" destOrd="0" presId="urn:microsoft.com/office/officeart/2005/8/layout/cycle1"/>
    <dgm:cxn modelId="{CEAF9D7C-8F0A-6D4C-AA53-3757473E03ED}" type="presOf" srcId="{C62D126D-D94F-0A45-AAB3-A4A2804A9AA5}" destId="{49452468-AA65-834B-B75D-72A0A7810E13}" srcOrd="0" destOrd="0" presId="urn:microsoft.com/office/officeart/2005/8/layout/cycle1"/>
    <dgm:cxn modelId="{AC6AD48B-0319-6041-9A5C-DA7B68BE8EC8}" type="presOf" srcId="{527799A3-6798-F14C-9108-A99B044124B3}" destId="{CE064FAD-9527-C04A-986D-ADE7F29D4AAF}" srcOrd="0" destOrd="0" presId="urn:microsoft.com/office/officeart/2005/8/layout/cycle1"/>
    <dgm:cxn modelId="{C71EFA8F-2D9D-B349-9D8F-4C4E8D5A1A88}" srcId="{8E1255C9-F847-A440-83FF-7AA254CCB896}" destId="{0858D728-97B0-1A41-82DA-1572CE14754F}" srcOrd="4" destOrd="0" parTransId="{101D8312-F9CD-0648-93A1-801EBB18F1C1}" sibTransId="{19401D75-4FA1-2642-9C39-67D34D8AB9EC}"/>
    <dgm:cxn modelId="{8BC02790-30A7-8E4F-A35E-2380CA591837}" srcId="{8E1255C9-F847-A440-83FF-7AA254CCB896}" destId="{F73B3211-1799-3F44-92B6-7CEE57ECB2D3}" srcOrd="5" destOrd="0" parTransId="{3185974B-797D-B74A-90E5-50DD4F820E03}" sibTransId="{580AAA11-E1E4-FC4E-A546-63E521F462A7}"/>
    <dgm:cxn modelId="{EFF1CD92-AEC2-BD41-B633-1D7C29956D6E}" type="presOf" srcId="{D548EBB6-B1A8-4E4A-94F3-38AFF917AA13}" destId="{A85B6194-0CD3-0046-9C07-12EA626BEFA3}" srcOrd="0" destOrd="0" presId="urn:microsoft.com/office/officeart/2005/8/layout/cycle1"/>
    <dgm:cxn modelId="{B9218096-E6E0-BA47-AC21-888D1FDDB11A}" type="presOf" srcId="{19401D75-4FA1-2642-9C39-67D34D8AB9EC}" destId="{37E24780-EDFC-1D4D-B756-C90BE821441B}" srcOrd="0" destOrd="0" presId="urn:microsoft.com/office/officeart/2005/8/layout/cycle1"/>
    <dgm:cxn modelId="{33EBBEA2-71A2-304A-9A62-2150D20D2B15}" type="presOf" srcId="{8E1255C9-F847-A440-83FF-7AA254CCB896}" destId="{974F300E-4386-5845-9047-D2E50BE5B9DF}" srcOrd="0" destOrd="0" presId="urn:microsoft.com/office/officeart/2005/8/layout/cycle1"/>
    <dgm:cxn modelId="{9D179EA7-3A49-544A-83DE-69B7A779502D}" srcId="{8E1255C9-F847-A440-83FF-7AA254CCB896}" destId="{D548EBB6-B1A8-4E4A-94F3-38AFF917AA13}" srcOrd="3" destOrd="0" parTransId="{9C2C1551-390F-D644-9FE4-C7360EFD93EC}" sibTransId="{55B5CCF6-1B65-AC49-B1EC-CD09807E71EF}"/>
    <dgm:cxn modelId="{6E0A29B9-33A3-8F4D-BBD4-672768354023}" srcId="{8E1255C9-F847-A440-83FF-7AA254CCB896}" destId="{55E743FA-081E-B447-B4F2-DEEACC6857BC}" srcOrd="7" destOrd="0" parTransId="{4994F5D2-F751-6249-8BC2-0DA8296759D8}" sibTransId="{B7792F1E-795A-8A40-9AF9-CBB036406804}"/>
    <dgm:cxn modelId="{F9D7DBC2-5E40-AA4B-932F-23C780A77B9C}" type="presOf" srcId="{54471214-3ABC-B64E-8935-4F53AC7091F5}" destId="{2257407E-2335-6E46-9533-50F1A4869162}" srcOrd="0" destOrd="0" presId="urn:microsoft.com/office/officeart/2005/8/layout/cycle1"/>
    <dgm:cxn modelId="{7E3437C4-CA9E-744B-A10C-AB226D685EF4}" srcId="{8E1255C9-F847-A440-83FF-7AA254CCB896}" destId="{610909C5-6334-264F-93E0-189A71FB6993}" srcOrd="10" destOrd="0" parTransId="{BAA50C28-F269-4F4D-892E-94581FC50AB9}" sibTransId="{C62D126D-D94F-0A45-AAB3-A4A2804A9AA5}"/>
    <dgm:cxn modelId="{8473CCC9-3CE8-2541-BD76-1510DC4C2444}" srcId="{8E1255C9-F847-A440-83FF-7AA254CCB896}" destId="{527799A3-6798-F14C-9108-A99B044124B3}" srcOrd="11" destOrd="0" parTransId="{4C8AC837-DBAA-5F48-BFFA-88B3F17800FA}" sibTransId="{CCCC52AB-CFB4-904A-B94C-E1998826B4F9}"/>
    <dgm:cxn modelId="{DBC7C2CC-4581-DD4C-96F9-E34A85E462E8}" type="presOf" srcId="{A9914442-2057-0542-A0EA-F935FCA28993}" destId="{B4CE740F-E5F8-1040-9068-3C0CA6A81D60}" srcOrd="0" destOrd="0" presId="urn:microsoft.com/office/officeart/2005/8/layout/cycle1"/>
    <dgm:cxn modelId="{B110A1D2-E1D2-C04C-8976-779F7F4F66C8}" srcId="{8E1255C9-F847-A440-83FF-7AA254CCB896}" destId="{325DB5A0-FE7A-8245-9663-7B515E4DF4C8}" srcOrd="1" destOrd="0" parTransId="{4E2DDA45-C5A5-2D44-BC75-B1BB3E89C39E}" sibTransId="{54471214-3ABC-B64E-8935-4F53AC7091F5}"/>
    <dgm:cxn modelId="{ACCC58DB-330A-884E-8FEF-67934C117CE3}" type="presOf" srcId="{B6065800-F57E-6842-B73C-614AFBC2DE05}" destId="{2990F259-A510-7044-A15A-189FB55AE5CB}" srcOrd="0" destOrd="0" presId="urn:microsoft.com/office/officeart/2005/8/layout/cycle1"/>
    <dgm:cxn modelId="{B263D5DB-FD9A-F845-A29A-1C25305A814B}" srcId="{8E1255C9-F847-A440-83FF-7AA254CCB896}" destId="{931AD6AD-68AD-1F4D-802F-C6CD780A0CDB}" srcOrd="8" destOrd="0" parTransId="{1C7C9849-E661-3747-A64F-D6BD82FBC8C6}" sibTransId="{591E9484-33B2-714C-AA5D-D47E80DA12F9}"/>
    <dgm:cxn modelId="{5434B7F2-E3EE-EE40-B773-3BFAFA83CE66}" type="presOf" srcId="{591E9484-33B2-714C-AA5D-D47E80DA12F9}" destId="{CDA9BE8C-41E5-BF45-BAB4-5B91BDDEFF8D}" srcOrd="0" destOrd="0" presId="urn:microsoft.com/office/officeart/2005/8/layout/cycle1"/>
    <dgm:cxn modelId="{5A21E3F2-CFE8-A64C-BD44-59F9041C224A}" type="presOf" srcId="{D7E87DE1-03EB-D748-89C5-D76845DF9F58}" destId="{12C576B8-5B2D-B04B-98C4-29D5E499FD83}" srcOrd="0" destOrd="0" presId="urn:microsoft.com/office/officeart/2005/8/layout/cycle1"/>
    <dgm:cxn modelId="{42B56CFA-6999-7641-9276-17CBC7FDCF9E}" type="presOf" srcId="{81D20D5D-F15B-B844-BCE7-07FE2E88C5B6}" destId="{2467F156-8EB3-F044-8664-8B186FD19D40}" srcOrd="0" destOrd="0" presId="urn:microsoft.com/office/officeart/2005/8/layout/cycle1"/>
    <dgm:cxn modelId="{EA851E9E-9126-A443-A513-7FFE6E245089}" type="presParOf" srcId="{974F300E-4386-5845-9047-D2E50BE5B9DF}" destId="{BF1A72C0-4F23-214E-B2C0-EC3432C35438}" srcOrd="0" destOrd="0" presId="urn:microsoft.com/office/officeart/2005/8/layout/cycle1"/>
    <dgm:cxn modelId="{F11E32A2-6EE7-5543-8AD1-F96DC21C4C1E}" type="presParOf" srcId="{974F300E-4386-5845-9047-D2E50BE5B9DF}" destId="{92DA8A36-05F4-4B4C-B207-6FB4CBC9688F}" srcOrd="1" destOrd="0" presId="urn:microsoft.com/office/officeart/2005/8/layout/cycle1"/>
    <dgm:cxn modelId="{405660EC-C790-194F-9A54-5107CE3C3CA5}" type="presParOf" srcId="{974F300E-4386-5845-9047-D2E50BE5B9DF}" destId="{2990F259-A510-7044-A15A-189FB55AE5CB}" srcOrd="2" destOrd="0" presId="urn:microsoft.com/office/officeart/2005/8/layout/cycle1"/>
    <dgm:cxn modelId="{56AE1E56-EE01-284B-BD93-C3AF04BAC44D}" type="presParOf" srcId="{974F300E-4386-5845-9047-D2E50BE5B9DF}" destId="{A7A1548F-03D0-7F43-8C4C-631804CE4126}" srcOrd="3" destOrd="0" presId="urn:microsoft.com/office/officeart/2005/8/layout/cycle1"/>
    <dgm:cxn modelId="{1EE738AA-51FC-F946-B9F1-50B76C485F7E}" type="presParOf" srcId="{974F300E-4386-5845-9047-D2E50BE5B9DF}" destId="{EAEA7D1D-8D8A-4A4B-812D-D24179AFED27}" srcOrd="4" destOrd="0" presId="urn:microsoft.com/office/officeart/2005/8/layout/cycle1"/>
    <dgm:cxn modelId="{D62EA9BF-A70D-3545-906A-9EBA8C8FA4F9}" type="presParOf" srcId="{974F300E-4386-5845-9047-D2E50BE5B9DF}" destId="{2257407E-2335-6E46-9533-50F1A4869162}" srcOrd="5" destOrd="0" presId="urn:microsoft.com/office/officeart/2005/8/layout/cycle1"/>
    <dgm:cxn modelId="{FABD6B72-E36F-AF49-803D-D0D380B926BE}" type="presParOf" srcId="{974F300E-4386-5845-9047-D2E50BE5B9DF}" destId="{3467B5D4-61EB-4C46-BB87-881C0920F2D1}" srcOrd="6" destOrd="0" presId="urn:microsoft.com/office/officeart/2005/8/layout/cycle1"/>
    <dgm:cxn modelId="{8335116B-05B3-344A-BDC2-616470F2BDBA}" type="presParOf" srcId="{974F300E-4386-5845-9047-D2E50BE5B9DF}" destId="{2467F156-8EB3-F044-8664-8B186FD19D40}" srcOrd="7" destOrd="0" presId="urn:microsoft.com/office/officeart/2005/8/layout/cycle1"/>
    <dgm:cxn modelId="{53A2E733-0DA1-3644-9067-A1ED77CD990E}" type="presParOf" srcId="{974F300E-4386-5845-9047-D2E50BE5B9DF}" destId="{DC85BF06-3190-2C49-B38C-CC01414F9567}" srcOrd="8" destOrd="0" presId="urn:microsoft.com/office/officeart/2005/8/layout/cycle1"/>
    <dgm:cxn modelId="{0748FC53-8E73-2F40-ABFE-D329627473EB}" type="presParOf" srcId="{974F300E-4386-5845-9047-D2E50BE5B9DF}" destId="{818521AB-CB19-3245-AC47-32330EC1D05A}" srcOrd="9" destOrd="0" presId="urn:microsoft.com/office/officeart/2005/8/layout/cycle1"/>
    <dgm:cxn modelId="{BDFD6FE6-E3E5-3E49-91CC-DC457B341F5E}" type="presParOf" srcId="{974F300E-4386-5845-9047-D2E50BE5B9DF}" destId="{A85B6194-0CD3-0046-9C07-12EA626BEFA3}" srcOrd="10" destOrd="0" presId="urn:microsoft.com/office/officeart/2005/8/layout/cycle1"/>
    <dgm:cxn modelId="{86866AB2-6428-7B40-99A0-F7C4AF57D898}" type="presParOf" srcId="{974F300E-4386-5845-9047-D2E50BE5B9DF}" destId="{76EDA6DC-5A32-7640-86D9-A3D1F65AC2D3}" srcOrd="11" destOrd="0" presId="urn:microsoft.com/office/officeart/2005/8/layout/cycle1"/>
    <dgm:cxn modelId="{50C3472E-27A4-F643-AFC5-03B635A21DB1}" type="presParOf" srcId="{974F300E-4386-5845-9047-D2E50BE5B9DF}" destId="{5FEB966B-5E78-494C-B5A1-6F18B3A362B7}" srcOrd="12" destOrd="0" presId="urn:microsoft.com/office/officeart/2005/8/layout/cycle1"/>
    <dgm:cxn modelId="{C4C0CFF7-3034-1C4B-A4F1-C612FD2D4626}" type="presParOf" srcId="{974F300E-4386-5845-9047-D2E50BE5B9DF}" destId="{9BE0E30D-6CC1-3143-BC4A-4FF2C5039316}" srcOrd="13" destOrd="0" presId="urn:microsoft.com/office/officeart/2005/8/layout/cycle1"/>
    <dgm:cxn modelId="{140E0A2D-F59A-FC4F-8CB7-0A7D05F2E80B}" type="presParOf" srcId="{974F300E-4386-5845-9047-D2E50BE5B9DF}" destId="{37E24780-EDFC-1D4D-B756-C90BE821441B}" srcOrd="14" destOrd="0" presId="urn:microsoft.com/office/officeart/2005/8/layout/cycle1"/>
    <dgm:cxn modelId="{C1D9FCC8-54F5-014A-9D3B-ACE0F5C00B9E}" type="presParOf" srcId="{974F300E-4386-5845-9047-D2E50BE5B9DF}" destId="{788B510C-5C6F-7E4F-BD2A-4B0F37349509}" srcOrd="15" destOrd="0" presId="urn:microsoft.com/office/officeart/2005/8/layout/cycle1"/>
    <dgm:cxn modelId="{F5BB8A2E-D0AD-6F4E-BCB0-5BF3F960FDF5}" type="presParOf" srcId="{974F300E-4386-5845-9047-D2E50BE5B9DF}" destId="{BF6C208F-01F8-574D-980A-D40F886CF760}" srcOrd="16" destOrd="0" presId="urn:microsoft.com/office/officeart/2005/8/layout/cycle1"/>
    <dgm:cxn modelId="{3522AABC-AA34-9643-95EF-5C999BD6724D}" type="presParOf" srcId="{974F300E-4386-5845-9047-D2E50BE5B9DF}" destId="{DAE7F6D9-575B-6C47-9F2C-6177EB4BA541}" srcOrd="17" destOrd="0" presId="urn:microsoft.com/office/officeart/2005/8/layout/cycle1"/>
    <dgm:cxn modelId="{33146410-D27A-214E-9459-277BE6941919}" type="presParOf" srcId="{974F300E-4386-5845-9047-D2E50BE5B9DF}" destId="{3AD74439-13B4-6B4C-A74C-96BE28333D49}" srcOrd="18" destOrd="0" presId="urn:microsoft.com/office/officeart/2005/8/layout/cycle1"/>
    <dgm:cxn modelId="{A3F65A0A-807A-834C-96CE-FE465B4C56B2}" type="presParOf" srcId="{974F300E-4386-5845-9047-D2E50BE5B9DF}" destId="{B4CE740F-E5F8-1040-9068-3C0CA6A81D60}" srcOrd="19" destOrd="0" presId="urn:microsoft.com/office/officeart/2005/8/layout/cycle1"/>
    <dgm:cxn modelId="{DB6DB51A-B34B-2247-AB92-55C3E65A6673}" type="presParOf" srcId="{974F300E-4386-5845-9047-D2E50BE5B9DF}" destId="{7D368AA8-A897-6A44-B2ED-5420DBBF55CD}" srcOrd="20" destOrd="0" presId="urn:microsoft.com/office/officeart/2005/8/layout/cycle1"/>
    <dgm:cxn modelId="{E100369D-4250-DE48-828A-8C2B96245478}" type="presParOf" srcId="{974F300E-4386-5845-9047-D2E50BE5B9DF}" destId="{256A8A82-B1CB-EF43-AB66-A3D1C8A54B59}" srcOrd="21" destOrd="0" presId="urn:microsoft.com/office/officeart/2005/8/layout/cycle1"/>
    <dgm:cxn modelId="{0F8B2A46-9034-8B4F-B044-41F697F67AA9}" type="presParOf" srcId="{974F300E-4386-5845-9047-D2E50BE5B9DF}" destId="{36444405-91CC-BC45-909E-8AE477F1EC7C}" srcOrd="22" destOrd="0" presId="urn:microsoft.com/office/officeart/2005/8/layout/cycle1"/>
    <dgm:cxn modelId="{DF98EBE3-3DAF-B445-B98B-C526CCC02B90}" type="presParOf" srcId="{974F300E-4386-5845-9047-D2E50BE5B9DF}" destId="{0EBEA1BD-8C57-A847-A4A1-BD492A397D4A}" srcOrd="23" destOrd="0" presId="urn:microsoft.com/office/officeart/2005/8/layout/cycle1"/>
    <dgm:cxn modelId="{0ADD87C4-8384-A647-9B37-88AF865DA867}" type="presParOf" srcId="{974F300E-4386-5845-9047-D2E50BE5B9DF}" destId="{A1257670-91AA-B74E-AFCB-48382C466D43}" srcOrd="24" destOrd="0" presId="urn:microsoft.com/office/officeart/2005/8/layout/cycle1"/>
    <dgm:cxn modelId="{1849F2B9-A9BB-6B49-A4EF-D61CE564D7C7}" type="presParOf" srcId="{974F300E-4386-5845-9047-D2E50BE5B9DF}" destId="{19DCBC3D-EF34-4444-B52C-E59D1C44CC9D}" srcOrd="25" destOrd="0" presId="urn:microsoft.com/office/officeart/2005/8/layout/cycle1"/>
    <dgm:cxn modelId="{0B5E311C-B946-7F41-80F5-D9E31D2679CD}" type="presParOf" srcId="{974F300E-4386-5845-9047-D2E50BE5B9DF}" destId="{CDA9BE8C-41E5-BF45-BAB4-5B91BDDEFF8D}" srcOrd="26" destOrd="0" presId="urn:microsoft.com/office/officeart/2005/8/layout/cycle1"/>
    <dgm:cxn modelId="{E2F14089-C56A-9740-AD82-54EA979D984F}" type="presParOf" srcId="{974F300E-4386-5845-9047-D2E50BE5B9DF}" destId="{731680F6-F070-374C-97C4-FB0156E03231}" srcOrd="27" destOrd="0" presId="urn:microsoft.com/office/officeart/2005/8/layout/cycle1"/>
    <dgm:cxn modelId="{31F53E2D-FAC4-944B-81A5-A01CDEDDE596}" type="presParOf" srcId="{974F300E-4386-5845-9047-D2E50BE5B9DF}" destId="{12C576B8-5B2D-B04B-98C4-29D5E499FD83}" srcOrd="28" destOrd="0" presId="urn:microsoft.com/office/officeart/2005/8/layout/cycle1"/>
    <dgm:cxn modelId="{F4849D5C-93A1-304F-B2A6-71CA996AD7D5}" type="presParOf" srcId="{974F300E-4386-5845-9047-D2E50BE5B9DF}" destId="{C4FE94AE-AFAE-8743-9525-171FDA850E0F}" srcOrd="29" destOrd="0" presId="urn:microsoft.com/office/officeart/2005/8/layout/cycle1"/>
    <dgm:cxn modelId="{9C69530F-CC27-AE40-AB84-5610E2CDDCDF}" type="presParOf" srcId="{974F300E-4386-5845-9047-D2E50BE5B9DF}" destId="{FBD4D212-3E98-9843-8795-297F9EDDD657}" srcOrd="30" destOrd="0" presId="urn:microsoft.com/office/officeart/2005/8/layout/cycle1"/>
    <dgm:cxn modelId="{4B055900-8542-5347-B837-460799B5FC41}" type="presParOf" srcId="{974F300E-4386-5845-9047-D2E50BE5B9DF}" destId="{54CDBF4B-9D09-3242-A1D5-0506BD1712C5}" srcOrd="31" destOrd="0" presId="urn:microsoft.com/office/officeart/2005/8/layout/cycle1"/>
    <dgm:cxn modelId="{ED151040-4B21-2347-A2A8-313ACDC2A94B}" type="presParOf" srcId="{974F300E-4386-5845-9047-D2E50BE5B9DF}" destId="{49452468-AA65-834B-B75D-72A0A7810E13}" srcOrd="32" destOrd="0" presId="urn:microsoft.com/office/officeart/2005/8/layout/cycle1"/>
    <dgm:cxn modelId="{F11E80AB-6AE9-2F4A-A437-DC5EF95BC6E5}" type="presParOf" srcId="{974F300E-4386-5845-9047-D2E50BE5B9DF}" destId="{B0C742D0-6463-FF41-BE88-36D0AF1ED5D5}" srcOrd="33" destOrd="0" presId="urn:microsoft.com/office/officeart/2005/8/layout/cycle1"/>
    <dgm:cxn modelId="{C1A61B31-39DC-7E4C-A880-E6DDEE09F534}" type="presParOf" srcId="{974F300E-4386-5845-9047-D2E50BE5B9DF}" destId="{CE064FAD-9527-C04A-986D-ADE7F29D4AAF}" srcOrd="34" destOrd="0" presId="urn:microsoft.com/office/officeart/2005/8/layout/cycle1"/>
    <dgm:cxn modelId="{61FA9134-7258-5E48-AB0D-CBDA1C7C9FE9}" type="presParOf" srcId="{974F300E-4386-5845-9047-D2E50BE5B9DF}" destId="{7C0589C6-43EC-854D-966B-B0C5FE9A8192}" srcOrd="35" destOrd="0" presId="urn:microsoft.com/office/officeart/2005/8/layout/cycle1"/>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2DA8A36-05F4-4B4C-B207-6FB4CBC9688F}">
      <dsp:nvSpPr>
        <dsp:cNvPr id="0" name=""/>
        <dsp:cNvSpPr/>
      </dsp:nvSpPr>
      <dsp:spPr>
        <a:xfrm>
          <a:off x="3721900" y="3003"/>
          <a:ext cx="1700998"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 نيسان</a:t>
          </a:r>
          <a:endParaRPr lang="en-US" sz="1600" kern="1200" dirty="0">
            <a:solidFill>
              <a:srgbClr val="FFFFFF">
                <a:hueOff val="0"/>
                <a:satOff val="0"/>
                <a:lumOff val="0"/>
                <a:alphaOff val="0"/>
              </a:srgbClr>
            </a:solidFill>
            <a:latin typeface="Tahoma"/>
            <a:ea typeface="+mn-ea"/>
            <a:cs typeface="+mn-cs"/>
          </a:endParaRPr>
        </a:p>
      </dsp:txBody>
      <dsp:txXfrm>
        <a:off x="3721900" y="3003"/>
        <a:ext cx="1700998" cy="722746"/>
      </dsp:txXfrm>
    </dsp:sp>
    <dsp:sp modelId="{2990F259-A510-7044-A15A-189FB55AE5CB}">
      <dsp:nvSpPr>
        <dsp:cNvPr id="0" name=""/>
        <dsp:cNvSpPr/>
      </dsp:nvSpPr>
      <dsp:spPr>
        <a:xfrm>
          <a:off x="773394" y="112996"/>
          <a:ext cx="6098607" cy="6098607"/>
        </a:xfrm>
        <a:prstGeom prst="circularArrow">
          <a:avLst>
            <a:gd name="adj1" fmla="val 2311"/>
            <a:gd name="adj2" fmla="val 139396"/>
            <a:gd name="adj3" fmla="val 18197564"/>
            <a:gd name="adj4" fmla="val 175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EAEA7D1D-8D8A-4A4B-812D-D24179AFED27}">
      <dsp:nvSpPr>
        <dsp:cNvPr id="0" name=""/>
        <dsp:cNvSpPr/>
      </dsp:nvSpPr>
      <dsp:spPr>
        <a:xfrm>
          <a:off x="5175942" y="752704"/>
          <a:ext cx="1389957"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2 ايار</a:t>
          </a:r>
          <a:endParaRPr lang="en-US" sz="1600" kern="1200" dirty="0">
            <a:solidFill>
              <a:srgbClr val="FFFFFF">
                <a:hueOff val="0"/>
                <a:satOff val="0"/>
                <a:lumOff val="0"/>
                <a:alphaOff val="0"/>
              </a:srgbClr>
            </a:solidFill>
            <a:latin typeface="Tahoma"/>
            <a:ea typeface="+mn-ea"/>
            <a:cs typeface="+mn-cs"/>
          </a:endParaRPr>
        </a:p>
      </dsp:txBody>
      <dsp:txXfrm>
        <a:off x="5175942" y="752704"/>
        <a:ext cx="1389957" cy="722746"/>
      </dsp:txXfrm>
    </dsp:sp>
    <dsp:sp modelId="{2257407E-2335-6E46-9533-50F1A4869162}">
      <dsp:nvSpPr>
        <dsp:cNvPr id="0" name=""/>
        <dsp:cNvSpPr/>
      </dsp:nvSpPr>
      <dsp:spPr>
        <a:xfrm>
          <a:off x="773394" y="112996"/>
          <a:ext cx="6098607" cy="6098607"/>
        </a:xfrm>
        <a:prstGeom prst="circularArrow">
          <a:avLst>
            <a:gd name="adj1" fmla="val 2311"/>
            <a:gd name="adj2" fmla="val 139396"/>
            <a:gd name="adj3" fmla="val 20107283"/>
            <a:gd name="adj4" fmla="val 194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2467F156-8EB3-F044-8664-8B186FD19D40}">
      <dsp:nvSpPr>
        <dsp:cNvPr id="0" name=""/>
        <dsp:cNvSpPr/>
      </dsp:nvSpPr>
      <dsp:spPr>
        <a:xfrm>
          <a:off x="5837143" y="2051225"/>
          <a:ext cx="1566957"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3 سيفان</a:t>
          </a:r>
          <a:endParaRPr lang="en-US" sz="1600" kern="1200" dirty="0">
            <a:solidFill>
              <a:srgbClr val="FFFFFF">
                <a:hueOff val="0"/>
                <a:satOff val="0"/>
                <a:lumOff val="0"/>
                <a:alphaOff val="0"/>
              </a:srgbClr>
            </a:solidFill>
            <a:latin typeface="Tahoma"/>
            <a:ea typeface="+mn-ea"/>
            <a:cs typeface="+mn-cs"/>
          </a:endParaRPr>
        </a:p>
      </dsp:txBody>
      <dsp:txXfrm>
        <a:off x="5837143" y="2051225"/>
        <a:ext cx="1566957" cy="722746"/>
      </dsp:txXfrm>
    </dsp:sp>
    <dsp:sp modelId="{DC85BF06-3190-2C49-B38C-CC01414F9567}">
      <dsp:nvSpPr>
        <dsp:cNvPr id="0" name=""/>
        <dsp:cNvSpPr/>
      </dsp:nvSpPr>
      <dsp:spPr>
        <a:xfrm>
          <a:off x="773394" y="112996"/>
          <a:ext cx="6098607" cy="6098607"/>
        </a:xfrm>
        <a:prstGeom prst="circularArrow">
          <a:avLst>
            <a:gd name="adj1" fmla="val 2311"/>
            <a:gd name="adj2" fmla="val 139396"/>
            <a:gd name="adj3" fmla="val 322868"/>
            <a:gd name="adj4" fmla="val 211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A85B6194-0CD3-0046-9C07-12EA626BEFA3}">
      <dsp:nvSpPr>
        <dsp:cNvPr id="0" name=""/>
        <dsp:cNvSpPr/>
      </dsp:nvSpPr>
      <dsp:spPr>
        <a:xfrm>
          <a:off x="5854691" y="3550628"/>
          <a:ext cx="1531861"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4 تموز</a:t>
          </a:r>
          <a:endParaRPr lang="en-US" sz="1600" kern="1200" dirty="0">
            <a:solidFill>
              <a:srgbClr val="FFFFFF">
                <a:hueOff val="0"/>
                <a:satOff val="0"/>
                <a:lumOff val="0"/>
                <a:alphaOff val="0"/>
              </a:srgbClr>
            </a:solidFill>
            <a:latin typeface="Tahoma"/>
            <a:ea typeface="+mn-ea"/>
            <a:cs typeface="+mn-cs"/>
          </a:endParaRPr>
        </a:p>
      </dsp:txBody>
      <dsp:txXfrm>
        <a:off x="5854691" y="3550628"/>
        <a:ext cx="1531861" cy="722746"/>
      </dsp:txXfrm>
    </dsp:sp>
    <dsp:sp modelId="{76EDA6DC-5A32-7640-86D9-A3D1F65AC2D3}">
      <dsp:nvSpPr>
        <dsp:cNvPr id="0" name=""/>
        <dsp:cNvSpPr/>
      </dsp:nvSpPr>
      <dsp:spPr>
        <a:xfrm>
          <a:off x="773394" y="112996"/>
          <a:ext cx="6098607" cy="6098607"/>
        </a:xfrm>
        <a:prstGeom prst="circularArrow">
          <a:avLst>
            <a:gd name="adj1" fmla="val 2311"/>
            <a:gd name="adj2" fmla="val 139396"/>
            <a:gd name="adj3" fmla="val 1997564"/>
            <a:gd name="adj4" fmla="val 13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9BE0E30D-6CC1-3143-BC4A-4FF2C5039316}">
      <dsp:nvSpPr>
        <dsp:cNvPr id="0" name=""/>
        <dsp:cNvSpPr/>
      </dsp:nvSpPr>
      <dsp:spPr>
        <a:xfrm>
          <a:off x="4964889" y="4849148"/>
          <a:ext cx="1812063"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5 آب</a:t>
          </a:r>
          <a:endParaRPr lang="en-US" sz="1600" kern="1200" dirty="0">
            <a:solidFill>
              <a:srgbClr val="FFFFFF">
                <a:hueOff val="0"/>
                <a:satOff val="0"/>
                <a:lumOff val="0"/>
                <a:alphaOff val="0"/>
              </a:srgbClr>
            </a:solidFill>
            <a:latin typeface="Tahoma"/>
            <a:ea typeface="+mn-ea"/>
            <a:cs typeface="+mn-cs"/>
          </a:endParaRPr>
        </a:p>
      </dsp:txBody>
      <dsp:txXfrm>
        <a:off x="4964889" y="4849148"/>
        <a:ext cx="1812063" cy="722746"/>
      </dsp:txXfrm>
    </dsp:sp>
    <dsp:sp modelId="{37E24780-EDFC-1D4D-B756-C90BE821441B}">
      <dsp:nvSpPr>
        <dsp:cNvPr id="0" name=""/>
        <dsp:cNvSpPr/>
      </dsp:nvSpPr>
      <dsp:spPr>
        <a:xfrm>
          <a:off x="773394" y="112996"/>
          <a:ext cx="6098607" cy="6098607"/>
        </a:xfrm>
        <a:prstGeom prst="circularArrow">
          <a:avLst>
            <a:gd name="adj1" fmla="val 2311"/>
            <a:gd name="adj2" fmla="val 139396"/>
            <a:gd name="adj3" fmla="val 3907283"/>
            <a:gd name="adj4" fmla="val 32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F6C208F-01F8-574D-980A-D40F886CF760}">
      <dsp:nvSpPr>
        <dsp:cNvPr id="0" name=""/>
        <dsp:cNvSpPr/>
      </dsp:nvSpPr>
      <dsp:spPr>
        <a:xfrm>
          <a:off x="3815648" y="5598850"/>
          <a:ext cx="1513503"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6 ايلول</a:t>
          </a:r>
          <a:endParaRPr lang="en-US" sz="1600" kern="1200" dirty="0">
            <a:solidFill>
              <a:srgbClr val="FFFFFF">
                <a:hueOff val="0"/>
                <a:satOff val="0"/>
                <a:lumOff val="0"/>
                <a:alphaOff val="0"/>
              </a:srgbClr>
            </a:solidFill>
            <a:latin typeface="Tahoma"/>
            <a:ea typeface="+mn-ea"/>
            <a:cs typeface="+mn-cs"/>
          </a:endParaRPr>
        </a:p>
      </dsp:txBody>
      <dsp:txXfrm>
        <a:off x="3815648" y="5598850"/>
        <a:ext cx="1513503" cy="722746"/>
      </dsp:txXfrm>
    </dsp:sp>
    <dsp:sp modelId="{DAE7F6D9-575B-6C47-9F2C-6177EB4BA541}">
      <dsp:nvSpPr>
        <dsp:cNvPr id="0" name=""/>
        <dsp:cNvSpPr/>
      </dsp:nvSpPr>
      <dsp:spPr>
        <a:xfrm>
          <a:off x="773394" y="112996"/>
          <a:ext cx="6098607" cy="6098607"/>
        </a:xfrm>
        <a:prstGeom prst="circularArrow">
          <a:avLst>
            <a:gd name="adj1" fmla="val 2311"/>
            <a:gd name="adj2" fmla="val 139396"/>
            <a:gd name="adj3" fmla="val 5722868"/>
            <a:gd name="adj4" fmla="val 49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4CE740F-E5F8-1040-9068-3C0CA6A81D60}">
      <dsp:nvSpPr>
        <dsp:cNvPr id="0" name=""/>
        <dsp:cNvSpPr/>
      </dsp:nvSpPr>
      <dsp:spPr>
        <a:xfrm>
          <a:off x="2493242" y="5598850"/>
          <a:ext cx="1159509"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7 تشري</a:t>
          </a:r>
          <a:endParaRPr lang="en-US" sz="1600" kern="1200" dirty="0">
            <a:solidFill>
              <a:srgbClr val="FFFFFF">
                <a:hueOff val="0"/>
                <a:satOff val="0"/>
                <a:lumOff val="0"/>
                <a:alphaOff val="0"/>
              </a:srgbClr>
            </a:solidFill>
            <a:latin typeface="Tahoma"/>
            <a:ea typeface="+mn-ea"/>
            <a:cs typeface="+mn-cs"/>
          </a:endParaRPr>
        </a:p>
      </dsp:txBody>
      <dsp:txXfrm>
        <a:off x="2493242" y="5598850"/>
        <a:ext cx="1159509" cy="722746"/>
      </dsp:txXfrm>
    </dsp:sp>
    <dsp:sp modelId="{7D368AA8-A897-6A44-B2ED-5420DBBF55CD}">
      <dsp:nvSpPr>
        <dsp:cNvPr id="0" name=""/>
        <dsp:cNvSpPr/>
      </dsp:nvSpPr>
      <dsp:spPr>
        <a:xfrm>
          <a:off x="773394" y="112996"/>
          <a:ext cx="6098607" cy="6098607"/>
        </a:xfrm>
        <a:prstGeom prst="circularArrow">
          <a:avLst>
            <a:gd name="adj1" fmla="val 2311"/>
            <a:gd name="adj2" fmla="val 139396"/>
            <a:gd name="adj3" fmla="val 7397564"/>
            <a:gd name="adj4" fmla="val 67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36444405-91CC-BC45-909E-8AE477F1EC7C}">
      <dsp:nvSpPr>
        <dsp:cNvPr id="0" name=""/>
        <dsp:cNvSpPr/>
      </dsp:nvSpPr>
      <dsp:spPr>
        <a:xfrm>
          <a:off x="985750" y="4849148"/>
          <a:ext cx="157745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8 كشنان</a:t>
          </a:r>
          <a:endParaRPr lang="en-US" sz="1600" kern="1200" dirty="0">
            <a:solidFill>
              <a:srgbClr val="FFFFFF">
                <a:hueOff val="0"/>
                <a:satOff val="0"/>
                <a:lumOff val="0"/>
                <a:alphaOff val="0"/>
              </a:srgbClr>
            </a:solidFill>
            <a:latin typeface="Tahoma"/>
            <a:ea typeface="+mn-ea"/>
            <a:cs typeface="+mn-cs"/>
          </a:endParaRPr>
        </a:p>
      </dsp:txBody>
      <dsp:txXfrm>
        <a:off x="985750" y="4849148"/>
        <a:ext cx="1577452" cy="722746"/>
      </dsp:txXfrm>
    </dsp:sp>
    <dsp:sp modelId="{0EBEA1BD-8C57-A847-A4A1-BD492A397D4A}">
      <dsp:nvSpPr>
        <dsp:cNvPr id="0" name=""/>
        <dsp:cNvSpPr/>
      </dsp:nvSpPr>
      <dsp:spPr>
        <a:xfrm>
          <a:off x="773394" y="112996"/>
          <a:ext cx="6098607" cy="6098607"/>
        </a:xfrm>
        <a:prstGeom prst="circularArrow">
          <a:avLst>
            <a:gd name="adj1" fmla="val 2311"/>
            <a:gd name="adj2" fmla="val 139396"/>
            <a:gd name="adj3" fmla="val 9307283"/>
            <a:gd name="adj4" fmla="val 86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9DCBC3D-EF34-4444-B52C-E59D1C44CC9D}">
      <dsp:nvSpPr>
        <dsp:cNvPr id="0" name=""/>
        <dsp:cNvSpPr/>
      </dsp:nvSpPr>
      <dsp:spPr>
        <a:xfrm>
          <a:off x="225598" y="3550628"/>
          <a:ext cx="1598354"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9 كسلو</a:t>
          </a:r>
          <a:endParaRPr lang="en-US" sz="1600" kern="1200" dirty="0">
            <a:solidFill>
              <a:srgbClr val="FFFFFF">
                <a:hueOff val="0"/>
                <a:satOff val="0"/>
                <a:lumOff val="0"/>
                <a:alphaOff val="0"/>
              </a:srgbClr>
            </a:solidFill>
            <a:latin typeface="Tahoma"/>
            <a:ea typeface="+mn-ea"/>
            <a:cs typeface="+mn-cs"/>
          </a:endParaRPr>
        </a:p>
      </dsp:txBody>
      <dsp:txXfrm>
        <a:off x="225598" y="3550628"/>
        <a:ext cx="1598354" cy="722746"/>
      </dsp:txXfrm>
    </dsp:sp>
    <dsp:sp modelId="{CDA9BE8C-41E5-BF45-BAB4-5B91BDDEFF8D}">
      <dsp:nvSpPr>
        <dsp:cNvPr id="0" name=""/>
        <dsp:cNvSpPr/>
      </dsp:nvSpPr>
      <dsp:spPr>
        <a:xfrm>
          <a:off x="773394" y="112996"/>
          <a:ext cx="6098607" cy="6098607"/>
        </a:xfrm>
        <a:prstGeom prst="circularArrow">
          <a:avLst>
            <a:gd name="adj1" fmla="val 2311"/>
            <a:gd name="adj2" fmla="val 139396"/>
            <a:gd name="adj3" fmla="val 11122868"/>
            <a:gd name="adj4" fmla="val 103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2C576B8-5B2D-B04B-98C4-29D5E499FD83}">
      <dsp:nvSpPr>
        <dsp:cNvPr id="0" name=""/>
        <dsp:cNvSpPr/>
      </dsp:nvSpPr>
      <dsp:spPr>
        <a:xfrm>
          <a:off x="215898" y="2051225"/>
          <a:ext cx="161775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10 نيفيت</a:t>
          </a:r>
          <a:endParaRPr lang="en-US" sz="1600" kern="1200" dirty="0">
            <a:solidFill>
              <a:srgbClr val="FFFFFF">
                <a:hueOff val="0"/>
                <a:satOff val="0"/>
                <a:lumOff val="0"/>
                <a:alphaOff val="0"/>
              </a:srgbClr>
            </a:solidFill>
            <a:latin typeface="Tahoma"/>
            <a:ea typeface="+mn-ea"/>
            <a:cs typeface="+mn-cs"/>
          </a:endParaRPr>
        </a:p>
      </dsp:txBody>
      <dsp:txXfrm>
        <a:off x="215898" y="2051225"/>
        <a:ext cx="1617752" cy="722746"/>
      </dsp:txXfrm>
    </dsp:sp>
    <dsp:sp modelId="{C4FE94AE-AFAE-8743-9525-171FDA850E0F}">
      <dsp:nvSpPr>
        <dsp:cNvPr id="0" name=""/>
        <dsp:cNvSpPr/>
      </dsp:nvSpPr>
      <dsp:spPr>
        <a:xfrm>
          <a:off x="773394" y="112996"/>
          <a:ext cx="6098607" cy="6098607"/>
        </a:xfrm>
        <a:prstGeom prst="circularArrow">
          <a:avLst>
            <a:gd name="adj1" fmla="val 2311"/>
            <a:gd name="adj2" fmla="val 139396"/>
            <a:gd name="adj3" fmla="val 12797564"/>
            <a:gd name="adj4" fmla="val 121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54CDBF4B-9D09-3242-A1D5-0506BD1712C5}">
      <dsp:nvSpPr>
        <dsp:cNvPr id="0" name=""/>
        <dsp:cNvSpPr/>
      </dsp:nvSpPr>
      <dsp:spPr>
        <a:xfrm>
          <a:off x="1034351" y="752704"/>
          <a:ext cx="1480250"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11 شيفات</a:t>
          </a:r>
          <a:endParaRPr lang="en-US" sz="1600" kern="1200" dirty="0">
            <a:solidFill>
              <a:srgbClr val="FFFFFF">
                <a:hueOff val="0"/>
                <a:satOff val="0"/>
                <a:lumOff val="0"/>
                <a:alphaOff val="0"/>
              </a:srgbClr>
            </a:solidFill>
            <a:latin typeface="Tahoma"/>
            <a:ea typeface="+mn-ea"/>
            <a:cs typeface="+mn-cs"/>
          </a:endParaRPr>
        </a:p>
      </dsp:txBody>
      <dsp:txXfrm>
        <a:off x="1034351" y="752704"/>
        <a:ext cx="1480250" cy="722746"/>
      </dsp:txXfrm>
    </dsp:sp>
    <dsp:sp modelId="{49452468-AA65-834B-B75D-72A0A7810E13}">
      <dsp:nvSpPr>
        <dsp:cNvPr id="0" name=""/>
        <dsp:cNvSpPr/>
      </dsp:nvSpPr>
      <dsp:spPr>
        <a:xfrm>
          <a:off x="831734" y="73037"/>
          <a:ext cx="6098607" cy="6098607"/>
        </a:xfrm>
        <a:prstGeom prst="circularArrow">
          <a:avLst>
            <a:gd name="adj1" fmla="val 2311"/>
            <a:gd name="adj2" fmla="val 139396"/>
            <a:gd name="adj3" fmla="val 14707283"/>
            <a:gd name="adj4" fmla="val 140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CE064FAD-9527-C04A-986D-ADE7F29D4AAF}">
      <dsp:nvSpPr>
        <dsp:cNvPr id="0" name=""/>
        <dsp:cNvSpPr/>
      </dsp:nvSpPr>
      <dsp:spPr>
        <a:xfrm>
          <a:off x="2693206" y="2989"/>
          <a:ext cx="65959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12 آذار</a:t>
          </a:r>
          <a:endParaRPr lang="en-US" sz="1600" kern="1200" dirty="0">
            <a:solidFill>
              <a:srgbClr val="FFFFFF">
                <a:hueOff val="0"/>
                <a:satOff val="0"/>
                <a:lumOff val="0"/>
                <a:alphaOff val="0"/>
              </a:srgbClr>
            </a:solidFill>
            <a:latin typeface="Tahoma"/>
            <a:ea typeface="+mn-ea"/>
            <a:cs typeface="+mn-cs"/>
          </a:endParaRPr>
        </a:p>
      </dsp:txBody>
      <dsp:txXfrm>
        <a:off x="2693206" y="2989"/>
        <a:ext cx="659592" cy="722746"/>
      </dsp:txXfrm>
    </dsp:sp>
    <dsp:sp modelId="{7C0589C6-43EC-854D-966B-B0C5FE9A8192}">
      <dsp:nvSpPr>
        <dsp:cNvPr id="0" name=""/>
        <dsp:cNvSpPr/>
      </dsp:nvSpPr>
      <dsp:spPr>
        <a:xfrm>
          <a:off x="668468" y="114747"/>
          <a:ext cx="6098607" cy="6098607"/>
        </a:xfrm>
        <a:prstGeom prst="circularArrow">
          <a:avLst>
            <a:gd name="adj1" fmla="val 2311"/>
            <a:gd name="adj2" fmla="val 139396"/>
            <a:gd name="adj3" fmla="val 16522868"/>
            <a:gd name="adj4" fmla="val 157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Tree>
</dsp:drawing>
</file>

<file path=ppt/diagrams/drawing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2DA8A36-05F4-4B4C-B207-6FB4CBC9688F}">
      <dsp:nvSpPr>
        <dsp:cNvPr id="0" name=""/>
        <dsp:cNvSpPr/>
      </dsp:nvSpPr>
      <dsp:spPr>
        <a:xfrm>
          <a:off x="3721900" y="3003"/>
          <a:ext cx="1700998"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 نيسان</a:t>
          </a:r>
          <a:endParaRPr lang="en-US" sz="1600" kern="1200" dirty="0">
            <a:solidFill>
              <a:srgbClr val="FFFFFF">
                <a:hueOff val="0"/>
                <a:satOff val="0"/>
                <a:lumOff val="0"/>
                <a:alphaOff val="0"/>
              </a:srgbClr>
            </a:solidFill>
            <a:latin typeface="Tahoma"/>
            <a:ea typeface="+mn-ea"/>
            <a:cs typeface="+mn-cs"/>
          </a:endParaRPr>
        </a:p>
      </dsp:txBody>
      <dsp:txXfrm>
        <a:off x="3721900" y="3003"/>
        <a:ext cx="1700998" cy="722746"/>
      </dsp:txXfrm>
    </dsp:sp>
    <dsp:sp modelId="{2990F259-A510-7044-A15A-189FB55AE5CB}">
      <dsp:nvSpPr>
        <dsp:cNvPr id="0" name=""/>
        <dsp:cNvSpPr/>
      </dsp:nvSpPr>
      <dsp:spPr>
        <a:xfrm>
          <a:off x="773394" y="112996"/>
          <a:ext cx="6098607" cy="6098607"/>
        </a:xfrm>
        <a:prstGeom prst="circularArrow">
          <a:avLst>
            <a:gd name="adj1" fmla="val 2311"/>
            <a:gd name="adj2" fmla="val 139396"/>
            <a:gd name="adj3" fmla="val 18197564"/>
            <a:gd name="adj4" fmla="val 175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EAEA7D1D-8D8A-4A4B-812D-D24179AFED27}">
      <dsp:nvSpPr>
        <dsp:cNvPr id="0" name=""/>
        <dsp:cNvSpPr/>
      </dsp:nvSpPr>
      <dsp:spPr>
        <a:xfrm>
          <a:off x="5175942" y="752704"/>
          <a:ext cx="1389957"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2 أيار</a:t>
          </a:r>
          <a:endParaRPr lang="en-US" sz="1600" kern="1200" dirty="0">
            <a:solidFill>
              <a:srgbClr val="FFFFFF">
                <a:hueOff val="0"/>
                <a:satOff val="0"/>
                <a:lumOff val="0"/>
                <a:alphaOff val="0"/>
              </a:srgbClr>
            </a:solidFill>
            <a:latin typeface="Tahoma"/>
            <a:ea typeface="+mn-ea"/>
            <a:cs typeface="+mn-cs"/>
          </a:endParaRPr>
        </a:p>
      </dsp:txBody>
      <dsp:txXfrm>
        <a:off x="5175942" y="752704"/>
        <a:ext cx="1389957" cy="722746"/>
      </dsp:txXfrm>
    </dsp:sp>
    <dsp:sp modelId="{2257407E-2335-6E46-9533-50F1A4869162}">
      <dsp:nvSpPr>
        <dsp:cNvPr id="0" name=""/>
        <dsp:cNvSpPr/>
      </dsp:nvSpPr>
      <dsp:spPr>
        <a:xfrm>
          <a:off x="773394" y="112996"/>
          <a:ext cx="6098607" cy="6098607"/>
        </a:xfrm>
        <a:prstGeom prst="circularArrow">
          <a:avLst>
            <a:gd name="adj1" fmla="val 2311"/>
            <a:gd name="adj2" fmla="val 139396"/>
            <a:gd name="adj3" fmla="val 20107283"/>
            <a:gd name="adj4" fmla="val 194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2467F156-8EB3-F044-8664-8B186FD19D40}">
      <dsp:nvSpPr>
        <dsp:cNvPr id="0" name=""/>
        <dsp:cNvSpPr/>
      </dsp:nvSpPr>
      <dsp:spPr>
        <a:xfrm>
          <a:off x="5837143" y="2051225"/>
          <a:ext cx="1566957"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3 نيسان</a:t>
          </a:r>
          <a:endParaRPr lang="en-US" sz="1600" kern="1200" dirty="0">
            <a:solidFill>
              <a:srgbClr val="FFFFFF">
                <a:hueOff val="0"/>
                <a:satOff val="0"/>
                <a:lumOff val="0"/>
                <a:alphaOff val="0"/>
              </a:srgbClr>
            </a:solidFill>
            <a:latin typeface="Tahoma"/>
            <a:ea typeface="+mn-ea"/>
            <a:cs typeface="+mn-cs"/>
          </a:endParaRPr>
        </a:p>
      </dsp:txBody>
      <dsp:txXfrm>
        <a:off x="5837143" y="2051225"/>
        <a:ext cx="1566957" cy="722746"/>
      </dsp:txXfrm>
    </dsp:sp>
    <dsp:sp modelId="{DC85BF06-3190-2C49-B38C-CC01414F9567}">
      <dsp:nvSpPr>
        <dsp:cNvPr id="0" name=""/>
        <dsp:cNvSpPr/>
      </dsp:nvSpPr>
      <dsp:spPr>
        <a:xfrm>
          <a:off x="773394" y="112996"/>
          <a:ext cx="6098607" cy="6098607"/>
        </a:xfrm>
        <a:prstGeom prst="circularArrow">
          <a:avLst>
            <a:gd name="adj1" fmla="val 2311"/>
            <a:gd name="adj2" fmla="val 139396"/>
            <a:gd name="adj3" fmla="val 322868"/>
            <a:gd name="adj4" fmla="val 211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A85B6194-0CD3-0046-9C07-12EA626BEFA3}">
      <dsp:nvSpPr>
        <dsp:cNvPr id="0" name=""/>
        <dsp:cNvSpPr/>
      </dsp:nvSpPr>
      <dsp:spPr>
        <a:xfrm>
          <a:off x="5854691" y="3550628"/>
          <a:ext cx="1531861"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4 </a:t>
          </a:r>
          <a:r>
            <a:rPr lang="en-US" sz="1600" kern="1200" dirty="0" err="1">
              <a:solidFill>
                <a:srgbClr val="FFFFFF">
                  <a:hueOff val="0"/>
                  <a:satOff val="0"/>
                  <a:lumOff val="0"/>
                  <a:alphaOff val="0"/>
                </a:srgbClr>
              </a:solidFill>
              <a:latin typeface="Tahoma"/>
              <a:ea typeface="+mn-ea"/>
              <a:cs typeface="+mn-cs"/>
            </a:rPr>
            <a:t>jl</a:t>
          </a:r>
          <a:r>
            <a:rPr lang="en-US" sz="1600" kern="1200" dirty="0">
              <a:solidFill>
                <a:srgbClr val="FFFFFF">
                  <a:hueOff val="0"/>
                  <a:satOff val="0"/>
                  <a:lumOff val="0"/>
                  <a:alphaOff val="0"/>
                </a:srgbClr>
              </a:solidFill>
              <a:latin typeface="Tahoma"/>
              <a:ea typeface="+mn-ea"/>
              <a:cs typeface="+mn-cs"/>
            </a:rPr>
            <a:t>,.</a:t>
          </a:r>
        </a:p>
      </dsp:txBody>
      <dsp:txXfrm>
        <a:off x="5854691" y="3550628"/>
        <a:ext cx="1531861" cy="722746"/>
      </dsp:txXfrm>
    </dsp:sp>
    <dsp:sp modelId="{76EDA6DC-5A32-7640-86D9-A3D1F65AC2D3}">
      <dsp:nvSpPr>
        <dsp:cNvPr id="0" name=""/>
        <dsp:cNvSpPr/>
      </dsp:nvSpPr>
      <dsp:spPr>
        <a:xfrm>
          <a:off x="773394" y="112996"/>
          <a:ext cx="6098607" cy="6098607"/>
        </a:xfrm>
        <a:prstGeom prst="circularArrow">
          <a:avLst>
            <a:gd name="adj1" fmla="val 2311"/>
            <a:gd name="adj2" fmla="val 139396"/>
            <a:gd name="adj3" fmla="val 1997564"/>
            <a:gd name="adj4" fmla="val 13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9BE0E30D-6CC1-3143-BC4A-4FF2C5039316}">
      <dsp:nvSpPr>
        <dsp:cNvPr id="0" name=""/>
        <dsp:cNvSpPr/>
      </dsp:nvSpPr>
      <dsp:spPr>
        <a:xfrm>
          <a:off x="4964889" y="4849148"/>
          <a:ext cx="1812063"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5 آب</a:t>
          </a:r>
          <a:endParaRPr lang="en-US" sz="1600" kern="1200" dirty="0">
            <a:solidFill>
              <a:srgbClr val="FFFFFF">
                <a:hueOff val="0"/>
                <a:satOff val="0"/>
                <a:lumOff val="0"/>
                <a:alphaOff val="0"/>
              </a:srgbClr>
            </a:solidFill>
            <a:latin typeface="Tahoma"/>
            <a:ea typeface="+mn-ea"/>
            <a:cs typeface="+mn-cs"/>
          </a:endParaRPr>
        </a:p>
      </dsp:txBody>
      <dsp:txXfrm>
        <a:off x="4964889" y="4849148"/>
        <a:ext cx="1812063" cy="722746"/>
      </dsp:txXfrm>
    </dsp:sp>
    <dsp:sp modelId="{37E24780-EDFC-1D4D-B756-C90BE821441B}">
      <dsp:nvSpPr>
        <dsp:cNvPr id="0" name=""/>
        <dsp:cNvSpPr/>
      </dsp:nvSpPr>
      <dsp:spPr>
        <a:xfrm>
          <a:off x="773394" y="112996"/>
          <a:ext cx="6098607" cy="6098607"/>
        </a:xfrm>
        <a:prstGeom prst="circularArrow">
          <a:avLst>
            <a:gd name="adj1" fmla="val 2311"/>
            <a:gd name="adj2" fmla="val 139396"/>
            <a:gd name="adj3" fmla="val 3907283"/>
            <a:gd name="adj4" fmla="val 32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F6C208F-01F8-574D-980A-D40F886CF760}">
      <dsp:nvSpPr>
        <dsp:cNvPr id="0" name=""/>
        <dsp:cNvSpPr/>
      </dsp:nvSpPr>
      <dsp:spPr>
        <a:xfrm>
          <a:off x="3815648" y="5598850"/>
          <a:ext cx="1513503"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6 أيلول</a:t>
          </a:r>
          <a:endParaRPr lang="en-US" sz="1600" kern="1200" dirty="0">
            <a:solidFill>
              <a:srgbClr val="FFFFFF">
                <a:hueOff val="0"/>
                <a:satOff val="0"/>
                <a:lumOff val="0"/>
                <a:alphaOff val="0"/>
              </a:srgbClr>
            </a:solidFill>
            <a:latin typeface="Tahoma"/>
            <a:ea typeface="+mn-ea"/>
            <a:cs typeface="+mn-cs"/>
          </a:endParaRPr>
        </a:p>
      </dsp:txBody>
      <dsp:txXfrm>
        <a:off x="3815648" y="5598850"/>
        <a:ext cx="1513503" cy="722746"/>
      </dsp:txXfrm>
    </dsp:sp>
    <dsp:sp modelId="{DAE7F6D9-575B-6C47-9F2C-6177EB4BA541}">
      <dsp:nvSpPr>
        <dsp:cNvPr id="0" name=""/>
        <dsp:cNvSpPr/>
      </dsp:nvSpPr>
      <dsp:spPr>
        <a:xfrm>
          <a:off x="773394" y="112996"/>
          <a:ext cx="6098607" cy="6098607"/>
        </a:xfrm>
        <a:prstGeom prst="circularArrow">
          <a:avLst>
            <a:gd name="adj1" fmla="val 2311"/>
            <a:gd name="adj2" fmla="val 139396"/>
            <a:gd name="adj3" fmla="val 5722868"/>
            <a:gd name="adj4" fmla="val 49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4CE740F-E5F8-1040-9068-3C0CA6A81D60}">
      <dsp:nvSpPr>
        <dsp:cNvPr id="0" name=""/>
        <dsp:cNvSpPr/>
      </dsp:nvSpPr>
      <dsp:spPr>
        <a:xfrm>
          <a:off x="2493242" y="5598850"/>
          <a:ext cx="1159509"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7 تشري</a:t>
          </a:r>
          <a:endParaRPr lang="en-US" sz="1600" kern="1200" dirty="0">
            <a:solidFill>
              <a:srgbClr val="FFFFFF">
                <a:hueOff val="0"/>
                <a:satOff val="0"/>
                <a:lumOff val="0"/>
                <a:alphaOff val="0"/>
              </a:srgbClr>
            </a:solidFill>
            <a:latin typeface="Tahoma"/>
            <a:ea typeface="+mn-ea"/>
            <a:cs typeface="+mn-cs"/>
          </a:endParaRPr>
        </a:p>
      </dsp:txBody>
      <dsp:txXfrm>
        <a:off x="2493242" y="5598850"/>
        <a:ext cx="1159509" cy="722746"/>
      </dsp:txXfrm>
    </dsp:sp>
    <dsp:sp modelId="{7D368AA8-A897-6A44-B2ED-5420DBBF55CD}">
      <dsp:nvSpPr>
        <dsp:cNvPr id="0" name=""/>
        <dsp:cNvSpPr/>
      </dsp:nvSpPr>
      <dsp:spPr>
        <a:xfrm>
          <a:off x="773394" y="112996"/>
          <a:ext cx="6098607" cy="6098607"/>
        </a:xfrm>
        <a:prstGeom prst="circularArrow">
          <a:avLst>
            <a:gd name="adj1" fmla="val 2311"/>
            <a:gd name="adj2" fmla="val 139396"/>
            <a:gd name="adj3" fmla="val 7397564"/>
            <a:gd name="adj4" fmla="val 67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36444405-91CC-BC45-909E-8AE477F1EC7C}">
      <dsp:nvSpPr>
        <dsp:cNvPr id="0" name=""/>
        <dsp:cNvSpPr/>
      </dsp:nvSpPr>
      <dsp:spPr>
        <a:xfrm>
          <a:off x="985750" y="4849148"/>
          <a:ext cx="157745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6 كشبان</a:t>
          </a:r>
          <a:endParaRPr lang="en-US" sz="1600" kern="1200" dirty="0">
            <a:solidFill>
              <a:srgbClr val="FFFFFF">
                <a:hueOff val="0"/>
                <a:satOff val="0"/>
                <a:lumOff val="0"/>
                <a:alphaOff val="0"/>
              </a:srgbClr>
            </a:solidFill>
            <a:latin typeface="Tahoma"/>
            <a:ea typeface="+mn-ea"/>
            <a:cs typeface="+mn-cs"/>
          </a:endParaRPr>
        </a:p>
      </dsp:txBody>
      <dsp:txXfrm>
        <a:off x="985750" y="4849148"/>
        <a:ext cx="1577452" cy="722746"/>
      </dsp:txXfrm>
    </dsp:sp>
    <dsp:sp modelId="{0EBEA1BD-8C57-A847-A4A1-BD492A397D4A}">
      <dsp:nvSpPr>
        <dsp:cNvPr id="0" name=""/>
        <dsp:cNvSpPr/>
      </dsp:nvSpPr>
      <dsp:spPr>
        <a:xfrm>
          <a:off x="773394" y="112996"/>
          <a:ext cx="6098607" cy="6098607"/>
        </a:xfrm>
        <a:prstGeom prst="circularArrow">
          <a:avLst>
            <a:gd name="adj1" fmla="val 2311"/>
            <a:gd name="adj2" fmla="val 139396"/>
            <a:gd name="adj3" fmla="val 9307283"/>
            <a:gd name="adj4" fmla="val 86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9DCBC3D-EF34-4444-B52C-E59D1C44CC9D}">
      <dsp:nvSpPr>
        <dsp:cNvPr id="0" name=""/>
        <dsp:cNvSpPr/>
      </dsp:nvSpPr>
      <dsp:spPr>
        <a:xfrm>
          <a:off x="225598" y="3550628"/>
          <a:ext cx="1598354"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9 كسلو</a:t>
          </a:r>
          <a:endParaRPr lang="en-US" sz="1600" kern="1200" dirty="0">
            <a:solidFill>
              <a:srgbClr val="FFFFFF">
                <a:hueOff val="0"/>
                <a:satOff val="0"/>
                <a:lumOff val="0"/>
                <a:alphaOff val="0"/>
              </a:srgbClr>
            </a:solidFill>
            <a:latin typeface="Tahoma"/>
            <a:ea typeface="+mn-ea"/>
            <a:cs typeface="+mn-cs"/>
          </a:endParaRPr>
        </a:p>
      </dsp:txBody>
      <dsp:txXfrm>
        <a:off x="225598" y="3550628"/>
        <a:ext cx="1598354" cy="722746"/>
      </dsp:txXfrm>
    </dsp:sp>
    <dsp:sp modelId="{CDA9BE8C-41E5-BF45-BAB4-5B91BDDEFF8D}">
      <dsp:nvSpPr>
        <dsp:cNvPr id="0" name=""/>
        <dsp:cNvSpPr/>
      </dsp:nvSpPr>
      <dsp:spPr>
        <a:xfrm>
          <a:off x="773394" y="112996"/>
          <a:ext cx="6098607" cy="6098607"/>
        </a:xfrm>
        <a:prstGeom prst="circularArrow">
          <a:avLst>
            <a:gd name="adj1" fmla="val 2311"/>
            <a:gd name="adj2" fmla="val 139396"/>
            <a:gd name="adj3" fmla="val 11122868"/>
            <a:gd name="adj4" fmla="val 103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2C576B8-5B2D-B04B-98C4-29D5E499FD83}">
      <dsp:nvSpPr>
        <dsp:cNvPr id="0" name=""/>
        <dsp:cNvSpPr/>
      </dsp:nvSpPr>
      <dsp:spPr>
        <a:xfrm>
          <a:off x="215898" y="2051225"/>
          <a:ext cx="161775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10 تيفيت</a:t>
          </a:r>
          <a:endParaRPr lang="en-US" sz="1600" kern="1200" dirty="0">
            <a:solidFill>
              <a:srgbClr val="FFFFFF">
                <a:hueOff val="0"/>
                <a:satOff val="0"/>
                <a:lumOff val="0"/>
                <a:alphaOff val="0"/>
              </a:srgbClr>
            </a:solidFill>
            <a:latin typeface="Tahoma"/>
            <a:ea typeface="+mn-ea"/>
            <a:cs typeface="+mn-cs"/>
          </a:endParaRPr>
        </a:p>
      </dsp:txBody>
      <dsp:txXfrm>
        <a:off x="215898" y="2051225"/>
        <a:ext cx="1617752" cy="722746"/>
      </dsp:txXfrm>
    </dsp:sp>
    <dsp:sp modelId="{C4FE94AE-AFAE-8743-9525-171FDA850E0F}">
      <dsp:nvSpPr>
        <dsp:cNvPr id="0" name=""/>
        <dsp:cNvSpPr/>
      </dsp:nvSpPr>
      <dsp:spPr>
        <a:xfrm>
          <a:off x="773394" y="112996"/>
          <a:ext cx="6098607" cy="6098607"/>
        </a:xfrm>
        <a:prstGeom prst="circularArrow">
          <a:avLst>
            <a:gd name="adj1" fmla="val 2311"/>
            <a:gd name="adj2" fmla="val 139396"/>
            <a:gd name="adj3" fmla="val 12797564"/>
            <a:gd name="adj4" fmla="val 121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54CDBF4B-9D09-3242-A1D5-0506BD1712C5}">
      <dsp:nvSpPr>
        <dsp:cNvPr id="0" name=""/>
        <dsp:cNvSpPr/>
      </dsp:nvSpPr>
      <dsp:spPr>
        <a:xfrm>
          <a:off x="1034351" y="752704"/>
          <a:ext cx="1480250"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11 شباط</a:t>
          </a:r>
          <a:endParaRPr lang="en-US" sz="1600" kern="1200" dirty="0">
            <a:solidFill>
              <a:srgbClr val="FFFFFF">
                <a:hueOff val="0"/>
                <a:satOff val="0"/>
                <a:lumOff val="0"/>
                <a:alphaOff val="0"/>
              </a:srgbClr>
            </a:solidFill>
            <a:latin typeface="Tahoma"/>
            <a:ea typeface="+mn-ea"/>
            <a:cs typeface="+mn-cs"/>
          </a:endParaRPr>
        </a:p>
      </dsp:txBody>
      <dsp:txXfrm>
        <a:off x="1034351" y="752704"/>
        <a:ext cx="1480250" cy="722746"/>
      </dsp:txXfrm>
    </dsp:sp>
    <dsp:sp modelId="{49452468-AA65-834B-B75D-72A0A7810E13}">
      <dsp:nvSpPr>
        <dsp:cNvPr id="0" name=""/>
        <dsp:cNvSpPr/>
      </dsp:nvSpPr>
      <dsp:spPr>
        <a:xfrm>
          <a:off x="831734" y="73037"/>
          <a:ext cx="6098607" cy="6098607"/>
        </a:xfrm>
        <a:prstGeom prst="circularArrow">
          <a:avLst>
            <a:gd name="adj1" fmla="val 2311"/>
            <a:gd name="adj2" fmla="val 139396"/>
            <a:gd name="adj3" fmla="val 14707283"/>
            <a:gd name="adj4" fmla="val 140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CE064FAD-9527-C04A-986D-ADE7F29D4AAF}">
      <dsp:nvSpPr>
        <dsp:cNvPr id="0" name=""/>
        <dsp:cNvSpPr/>
      </dsp:nvSpPr>
      <dsp:spPr>
        <a:xfrm>
          <a:off x="2693206" y="2989"/>
          <a:ext cx="65959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12 آذار</a:t>
          </a:r>
          <a:endParaRPr lang="en-US" sz="1600" kern="1200" dirty="0">
            <a:solidFill>
              <a:srgbClr val="FFFFFF">
                <a:hueOff val="0"/>
                <a:satOff val="0"/>
                <a:lumOff val="0"/>
                <a:alphaOff val="0"/>
              </a:srgbClr>
            </a:solidFill>
            <a:latin typeface="Tahoma"/>
            <a:ea typeface="+mn-ea"/>
            <a:cs typeface="+mn-cs"/>
          </a:endParaRPr>
        </a:p>
      </dsp:txBody>
      <dsp:txXfrm>
        <a:off x="2693206" y="2989"/>
        <a:ext cx="659592" cy="722746"/>
      </dsp:txXfrm>
    </dsp:sp>
    <dsp:sp modelId="{7C0589C6-43EC-854D-966B-B0C5FE9A8192}">
      <dsp:nvSpPr>
        <dsp:cNvPr id="0" name=""/>
        <dsp:cNvSpPr/>
      </dsp:nvSpPr>
      <dsp:spPr>
        <a:xfrm>
          <a:off x="668468" y="114747"/>
          <a:ext cx="6098607" cy="6098607"/>
        </a:xfrm>
        <a:prstGeom prst="circularArrow">
          <a:avLst>
            <a:gd name="adj1" fmla="val 2311"/>
            <a:gd name="adj2" fmla="val 139396"/>
            <a:gd name="adj3" fmla="val 16522868"/>
            <a:gd name="adj4" fmla="val 157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Tree>
</dsp:drawing>
</file>

<file path=ppt/diagrams/layout1.xml><?xml version="1.0" encoding="utf-8"?>
<dgm:layoutDef xmlns:dgm="http://schemas.openxmlformats.org/drawingml/2006/diagram" xmlns:a="http://schemas.openxmlformats.org/drawingml/2006/main" uniqueId="urn:microsoft.com/office/officeart/2005/8/layout/cycle1">
  <dgm:title val=""/>
  <dgm:desc val=""/>
  <dgm:catLst>
    <dgm:cat type="cycle" pri="2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ycle">
    <dgm:varLst>
      <dgm:dir/>
      <dgm:resizeHandles val="exact"/>
    </dgm:varLst>
    <dgm:choose name="Name0">
      <dgm:if name="Name1" func="var" arg="dir" op="equ" val="norm">
        <dgm:alg type="cycle">
          <dgm:param type="stAng" val="0"/>
          <dgm:param type="spanAng" val="360"/>
        </dgm:alg>
      </dgm:if>
      <dgm:else name="Name2">
        <dgm:alg type="cycle">
          <dgm:param type="stAng" val="0"/>
          <dgm:param type="spanAng" val="-360"/>
        </dgm:alg>
      </dgm:else>
    </dgm:choose>
    <dgm:shape xmlns:r="http://schemas.openxmlformats.org/officeDocument/2006/relationships" r:blip="">
      <dgm:adjLst/>
    </dgm:shape>
    <dgm:presOf/>
    <dgm:choose name="Name3">
      <dgm:if name="Name4" func="var" arg="dir" op="equ" val="norm">
        <dgm:constrLst>
          <dgm:constr type="diam" val="1"/>
          <dgm:constr type="w" for="ch" forName="node" refType="w"/>
          <dgm:constr type="w" for="ch" ptType="sibTrans" refType="w" refFor="ch" refForName="node" fact="0.5"/>
          <dgm:constr type="h" for="ch" ptType="sibTrans" op="equ"/>
          <dgm:constr type="diam" for="ch" ptType="sibTrans" refType="diam" op="equ"/>
          <dgm:constr type="sibSp" refType="w" refFor="ch" refForName="node" fact="0.15"/>
          <dgm:constr type="w" for="ch" forName="dummy" refType="sibSp" fact="2.8"/>
          <dgm:constr type="primFontSz" for="ch" forName="node" op="equ" val="65"/>
        </dgm:constrLst>
      </dgm:if>
      <dgm:else name="Name5">
        <dgm:constrLst>
          <dgm:constr type="diam" val="1"/>
          <dgm:constr type="w" for="ch" forName="node" refType="w"/>
          <dgm:constr type="w" for="ch" ptType="sibTrans" refType="w" refFor="ch" refForName="node" fact="0.5"/>
          <dgm:constr type="h" for="ch" ptType="sibTrans" op="equ"/>
          <dgm:constr type="diam" for="ch" ptType="sibTrans" refType="diam" op="equ" fact="-1"/>
          <dgm:constr type="sibSp" refType="w" refFor="ch" refForName="node" fact="0.15"/>
          <dgm:constr type="w" for="ch" forName="dummy" refType="sibSp" fact="2.8"/>
          <dgm:constr type="primFontSz" for="ch" forName="node" op="equ" val="65"/>
        </dgm:constrLst>
      </dgm:else>
    </dgm:choose>
    <dgm:ruleLst>
      <dgm:rule type="diam" val="INF" fact="NaN" max="NaN"/>
    </dgm:ruleLst>
    <dgm:forEach name="nodesForEach" axis="ch" ptType="node">
      <dgm:choose name="Name6">
        <dgm:if name="Name7" axis="par ch" ptType="doc node" func="cnt" op="gt" val="1">
          <dgm:layoutNode name="dummy">
            <dgm:alg type="sp"/>
            <dgm:shape xmlns:r="http://schemas.openxmlformats.org/officeDocument/2006/relationships" r:blip="">
              <dgm:adjLst/>
            </dgm:shape>
            <dgm:presOf/>
            <dgm:constrLst>
              <dgm:constr type="h" refType="w"/>
            </dgm:constrLst>
            <dgm:ruleLst/>
          </dgm:layoutNode>
        </dgm:if>
        <dgm:else name="Name8"/>
      </dgm:choose>
      <dgm:layoutNode name="node" styleLbl="revTx">
        <dgm:varLst>
          <dgm:bulletEnabled val="1"/>
        </dgm:varLst>
        <dgm:alg type="tx">
          <dgm:param type="txAnchorVertCh" val="mid"/>
        </dgm:alg>
        <dgm:shape xmlns:r="http://schemas.openxmlformats.org/officeDocument/2006/relationships" type="rect" r:blip="">
          <dgm:adjLst/>
        </dgm:shape>
        <dgm:presOf axis="desOrSelf" ptType="node"/>
        <dgm:constrLst>
          <dgm:constr type="h" refType="w"/>
          <dgm:constr type="lMarg" refType="primFontSz" fact="0.1"/>
          <dgm:constr type="rMarg" refType="primFontSz" fact="0.1"/>
          <dgm:constr type="tMarg" refType="primFontSz" fact="0.1"/>
          <dgm:constr type="bMarg" refType="primFontSz" fact="0.1"/>
        </dgm:constrLst>
        <dgm:ruleLst>
          <dgm:rule type="primFontSz" val="5" fact="NaN" max="NaN"/>
        </dgm:ruleLst>
      </dgm:layoutNode>
      <dgm:choose name="Name9">
        <dgm:if name="Name10" axis="par ch" ptType="doc node" func="cnt" op="gt" val="1">
          <dgm:forEach name="Name11" axis="followSib" ptType="sibTrans" hideLastTrans="0" cnt="1">
            <dgm:layoutNode name="sibTrans" styleLbl="node1">
              <dgm:alg type="conn">
                <dgm:param type="connRout" val="curve"/>
                <dgm:param type="begPts" val="radial"/>
                <dgm:param type="endPts" val="radial"/>
              </dgm:alg>
              <dgm:shape xmlns:r="http://schemas.openxmlformats.org/officeDocument/2006/relationships" type="conn" r:blip="">
                <dgm:adjLst/>
              </dgm:shape>
              <dgm:presOf axis="self"/>
              <dgm:constrLst>
                <dgm:constr type="h" refType="w" fact="0.65"/>
                <dgm:constr type="begPad"/>
                <dgm:constr type="endPad"/>
              </dgm:constrLst>
              <dgm:ruleLst/>
            </dgm:layoutNode>
          </dgm:forEach>
        </dgm:if>
        <dgm:else name="Name12"/>
      </dgm:choose>
    </dgm:forEach>
  </dgm:layoutNode>
</dgm:layoutDef>
</file>

<file path=ppt/diagrams/layout2.xml><?xml version="1.0" encoding="utf-8"?>
<dgm:layoutDef xmlns:dgm="http://schemas.openxmlformats.org/drawingml/2006/diagram" xmlns:a="http://schemas.openxmlformats.org/drawingml/2006/main" uniqueId="urn:microsoft.com/office/officeart/2005/8/layout/cycle1">
  <dgm:title val=""/>
  <dgm:desc val=""/>
  <dgm:catLst>
    <dgm:cat type="cycle" pri="2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ycle">
    <dgm:varLst>
      <dgm:dir/>
      <dgm:resizeHandles val="exact"/>
    </dgm:varLst>
    <dgm:choose name="Name0">
      <dgm:if name="Name1" func="var" arg="dir" op="equ" val="norm">
        <dgm:alg type="cycle">
          <dgm:param type="stAng" val="0"/>
          <dgm:param type="spanAng" val="360"/>
        </dgm:alg>
      </dgm:if>
      <dgm:else name="Name2">
        <dgm:alg type="cycle">
          <dgm:param type="stAng" val="0"/>
          <dgm:param type="spanAng" val="-360"/>
        </dgm:alg>
      </dgm:else>
    </dgm:choose>
    <dgm:shape xmlns:r="http://schemas.openxmlformats.org/officeDocument/2006/relationships" r:blip="">
      <dgm:adjLst/>
    </dgm:shape>
    <dgm:presOf/>
    <dgm:choose name="Name3">
      <dgm:if name="Name4" func="var" arg="dir" op="equ" val="norm">
        <dgm:constrLst>
          <dgm:constr type="diam" val="1"/>
          <dgm:constr type="w" for="ch" forName="node" refType="w"/>
          <dgm:constr type="w" for="ch" ptType="sibTrans" refType="w" refFor="ch" refForName="node" fact="0.5"/>
          <dgm:constr type="h" for="ch" ptType="sibTrans" op="equ"/>
          <dgm:constr type="diam" for="ch" ptType="sibTrans" refType="diam" op="equ"/>
          <dgm:constr type="sibSp" refType="w" refFor="ch" refForName="node" fact="0.15"/>
          <dgm:constr type="w" for="ch" forName="dummy" refType="sibSp" fact="2.8"/>
          <dgm:constr type="primFontSz" for="ch" forName="node" op="equ" val="65"/>
        </dgm:constrLst>
      </dgm:if>
      <dgm:else name="Name5">
        <dgm:constrLst>
          <dgm:constr type="diam" val="1"/>
          <dgm:constr type="w" for="ch" forName="node" refType="w"/>
          <dgm:constr type="w" for="ch" ptType="sibTrans" refType="w" refFor="ch" refForName="node" fact="0.5"/>
          <dgm:constr type="h" for="ch" ptType="sibTrans" op="equ"/>
          <dgm:constr type="diam" for="ch" ptType="sibTrans" refType="diam" op="equ" fact="-1"/>
          <dgm:constr type="sibSp" refType="w" refFor="ch" refForName="node" fact="0.15"/>
          <dgm:constr type="w" for="ch" forName="dummy" refType="sibSp" fact="2.8"/>
          <dgm:constr type="primFontSz" for="ch" forName="node" op="equ" val="65"/>
        </dgm:constrLst>
      </dgm:else>
    </dgm:choose>
    <dgm:ruleLst>
      <dgm:rule type="diam" val="INF" fact="NaN" max="NaN"/>
    </dgm:ruleLst>
    <dgm:forEach name="nodesForEach" axis="ch" ptType="node">
      <dgm:choose name="Name6">
        <dgm:if name="Name7" axis="par ch" ptType="doc node" func="cnt" op="gt" val="1">
          <dgm:layoutNode name="dummy">
            <dgm:alg type="sp"/>
            <dgm:shape xmlns:r="http://schemas.openxmlformats.org/officeDocument/2006/relationships" r:blip="">
              <dgm:adjLst/>
            </dgm:shape>
            <dgm:presOf/>
            <dgm:constrLst>
              <dgm:constr type="h" refType="w"/>
            </dgm:constrLst>
            <dgm:ruleLst/>
          </dgm:layoutNode>
        </dgm:if>
        <dgm:else name="Name8"/>
      </dgm:choose>
      <dgm:layoutNode name="node" styleLbl="revTx">
        <dgm:varLst>
          <dgm:bulletEnabled val="1"/>
        </dgm:varLst>
        <dgm:alg type="tx">
          <dgm:param type="txAnchorVertCh" val="mid"/>
        </dgm:alg>
        <dgm:shape xmlns:r="http://schemas.openxmlformats.org/officeDocument/2006/relationships" type="rect" r:blip="">
          <dgm:adjLst/>
        </dgm:shape>
        <dgm:presOf axis="desOrSelf" ptType="node"/>
        <dgm:constrLst>
          <dgm:constr type="h" refType="w"/>
          <dgm:constr type="lMarg" refType="primFontSz" fact="0.1"/>
          <dgm:constr type="rMarg" refType="primFontSz" fact="0.1"/>
          <dgm:constr type="tMarg" refType="primFontSz" fact="0.1"/>
          <dgm:constr type="bMarg" refType="primFontSz" fact="0.1"/>
        </dgm:constrLst>
        <dgm:ruleLst>
          <dgm:rule type="primFontSz" val="5" fact="NaN" max="NaN"/>
        </dgm:ruleLst>
      </dgm:layoutNode>
      <dgm:choose name="Name9">
        <dgm:if name="Name10" axis="par ch" ptType="doc node" func="cnt" op="gt" val="1">
          <dgm:forEach name="Name11" axis="followSib" ptType="sibTrans" hideLastTrans="0" cnt="1">
            <dgm:layoutNode name="sibTrans" styleLbl="node1">
              <dgm:alg type="conn">
                <dgm:param type="connRout" val="curve"/>
                <dgm:param type="begPts" val="radial"/>
                <dgm:param type="endPts" val="radial"/>
              </dgm:alg>
              <dgm:shape xmlns:r="http://schemas.openxmlformats.org/officeDocument/2006/relationships" type="conn" r:blip="">
                <dgm:adjLst/>
              </dgm:shape>
              <dgm:presOf axis="self"/>
              <dgm:constrLst>
                <dgm:constr type="h" refType="w" fact="0.65"/>
                <dgm:constr type="begPad"/>
                <dgm:constr type="endPad"/>
              </dgm:constrLst>
              <dgm:ruleLst/>
            </dgm:layoutNode>
          </dgm:forEach>
        </dgm:if>
        <dgm:else name="Name12"/>
      </dgm:choose>
    </dgm:forEach>
  </dgm:layoutNode>
</dgm:layoutDef>
</file>

<file path=ppt/diagrams/quickStyle1.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handoutMasters/_rels/handoutMaster1.xml.rels><?xml version="1.0" encoding="UTF-8" standalone="yes"?>
<Relationships xmlns="http://schemas.openxmlformats.org/package/2006/relationships"><Relationship Id="rId1" Type="http://schemas.openxmlformats.org/officeDocument/2006/relationships/theme" Target="../theme/theme56.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77506" name="Rectangle 2"/>
          <p:cNvSpPr>
            <a:spLocks noGrp="1" noChangeArrowheads="1"/>
          </p:cNvSpPr>
          <p:nvPr>
            <p:ph type="hdr" sz="quarter"/>
          </p:nvPr>
        </p:nvSpPr>
        <p:spPr bwMode="auto">
          <a:xfrm>
            <a:off x="0" y="0"/>
            <a:ext cx="29718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200">
                <a:latin typeface="Times New Roman" charset="0"/>
                <a:ea typeface="Arial" charset="0"/>
                <a:cs typeface="Arial" charset="0"/>
              </a:defRPr>
            </a:lvl1pPr>
          </a:lstStyle>
          <a:p>
            <a:pPr>
              <a:defRPr/>
            </a:pPr>
            <a:endParaRPr lang="en-GB"/>
          </a:p>
        </p:txBody>
      </p:sp>
      <p:sp>
        <p:nvSpPr>
          <p:cNvPr id="277507" name="Rectangle 3"/>
          <p:cNvSpPr>
            <a:spLocks noGrp="1" noChangeArrowheads="1"/>
          </p:cNvSpPr>
          <p:nvPr>
            <p:ph type="dt" sz="quarter" idx="1"/>
          </p:nvPr>
        </p:nvSpPr>
        <p:spPr bwMode="auto">
          <a:xfrm>
            <a:off x="3884613" y="0"/>
            <a:ext cx="29718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200">
                <a:latin typeface="Times New Roman" charset="0"/>
                <a:ea typeface="Arial" charset="0"/>
                <a:cs typeface="Arial" charset="0"/>
              </a:defRPr>
            </a:lvl1pPr>
          </a:lstStyle>
          <a:p>
            <a:pPr>
              <a:defRPr/>
            </a:pPr>
            <a:endParaRPr lang="en-GB"/>
          </a:p>
        </p:txBody>
      </p:sp>
      <p:sp>
        <p:nvSpPr>
          <p:cNvPr id="277508" name="Rectangle 4"/>
          <p:cNvSpPr>
            <a:spLocks noGrp="1" noChangeArrowheads="1"/>
          </p:cNvSpPr>
          <p:nvPr>
            <p:ph type="ftr" sz="quarter" idx="2"/>
          </p:nvPr>
        </p:nvSpPr>
        <p:spPr bwMode="auto">
          <a:xfrm>
            <a:off x="0" y="8685213"/>
            <a:ext cx="2971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Times New Roman" charset="0"/>
                <a:ea typeface="Arial" charset="0"/>
                <a:cs typeface="Arial" charset="0"/>
              </a:defRPr>
            </a:lvl1pPr>
          </a:lstStyle>
          <a:p>
            <a:pPr>
              <a:defRPr/>
            </a:pPr>
            <a:endParaRPr lang="en-GB"/>
          </a:p>
        </p:txBody>
      </p:sp>
      <p:sp>
        <p:nvSpPr>
          <p:cNvPr id="277509" name="Rectangle 5"/>
          <p:cNvSpPr>
            <a:spLocks noGrp="1" noChangeArrowheads="1"/>
          </p:cNvSpPr>
          <p:nvPr>
            <p:ph type="sldNum" sz="quarter" idx="3"/>
          </p:nvPr>
        </p:nvSpPr>
        <p:spPr bwMode="auto">
          <a:xfrm>
            <a:off x="3884613" y="8685213"/>
            <a:ext cx="2971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Times New Roman" charset="0"/>
                <a:cs typeface="Arial" charset="0"/>
              </a:defRPr>
            </a:lvl1pPr>
          </a:lstStyle>
          <a:p>
            <a:pPr>
              <a:defRPr/>
            </a:pPr>
            <a:fld id="{53F430EF-B80D-B14F-8061-33BCFD73C34F}" type="slidenum">
              <a:rPr lang="en-GB"/>
              <a:pPr>
                <a:defRPr/>
              </a:pPr>
              <a:t>‹#›</a:t>
            </a:fld>
            <a:endParaRPr lang="en-GB"/>
          </a:p>
        </p:txBody>
      </p:sp>
    </p:spTree>
    <p:extLst>
      <p:ext uri="{BB962C8B-B14F-4D97-AF65-F5344CB8AC3E}">
        <p14:creationId xmlns:p14="http://schemas.microsoft.com/office/powerpoint/2010/main" val="1052119747"/>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55.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25634" name="Rectangle 2"/>
          <p:cNvSpPr>
            <a:spLocks noGrp="1" noChangeArrowheads="1"/>
          </p:cNvSpPr>
          <p:nvPr>
            <p:ph type="hdr" sz="quarter"/>
          </p:nvPr>
        </p:nvSpPr>
        <p:spPr bwMode="auto">
          <a:xfrm>
            <a:off x="0" y="0"/>
            <a:ext cx="29718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200">
                <a:ea typeface="Arial" charset="0"/>
                <a:cs typeface="Arial" charset="0"/>
              </a:defRPr>
            </a:lvl1pPr>
          </a:lstStyle>
          <a:p>
            <a:pPr>
              <a:defRPr/>
            </a:pPr>
            <a:endParaRPr lang="en-US"/>
          </a:p>
        </p:txBody>
      </p:sp>
      <p:sp>
        <p:nvSpPr>
          <p:cNvPr id="325635" name="Rectangle 3"/>
          <p:cNvSpPr>
            <a:spLocks noGrp="1" noChangeArrowheads="1"/>
          </p:cNvSpPr>
          <p:nvPr>
            <p:ph type="dt" idx="1"/>
          </p:nvPr>
        </p:nvSpPr>
        <p:spPr bwMode="auto">
          <a:xfrm>
            <a:off x="3886200" y="0"/>
            <a:ext cx="29718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200">
                <a:ea typeface="Arial" charset="0"/>
                <a:cs typeface="Arial" charset="0"/>
              </a:defRPr>
            </a:lvl1pPr>
          </a:lstStyle>
          <a:p>
            <a:pPr>
              <a:defRPr/>
            </a:pPr>
            <a:endParaRPr lang="en-US"/>
          </a:p>
        </p:txBody>
      </p:sp>
      <p:sp>
        <p:nvSpPr>
          <p:cNvPr id="308228" name="Rectangle 4"/>
          <p:cNvSpPr>
            <a:spLocks noGrp="1" noRot="1" noChangeAspect="1" noChangeArrowheads="1" noTextEdit="1"/>
          </p:cNvSpPr>
          <p:nvPr>
            <p:ph type="sldImg" idx="2"/>
          </p:nvPr>
        </p:nvSpPr>
        <p:spPr bwMode="auto">
          <a:xfrm>
            <a:off x="1143000" y="685800"/>
            <a:ext cx="4572000" cy="3429000"/>
          </a:xfrm>
          <a:prstGeom prst="rect">
            <a:avLst/>
          </a:prstGeom>
          <a:noFill/>
          <a:ln w="9525">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325637" name="Rectangle 5"/>
          <p:cNvSpPr>
            <a:spLocks noGrp="1" noChangeArrowheads="1"/>
          </p:cNvSpPr>
          <p:nvPr>
            <p:ph type="body" sz="quarter" idx="3"/>
          </p:nvPr>
        </p:nvSpPr>
        <p:spPr bwMode="auto">
          <a:xfrm>
            <a:off x="914400" y="4343400"/>
            <a:ext cx="5029200" cy="41148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325638" name="Rectangle 6"/>
          <p:cNvSpPr>
            <a:spLocks noGrp="1" noChangeArrowheads="1"/>
          </p:cNvSpPr>
          <p:nvPr>
            <p:ph type="ftr" sz="quarter" idx="4"/>
          </p:nvPr>
        </p:nvSpPr>
        <p:spPr bwMode="auto">
          <a:xfrm>
            <a:off x="0" y="8686800"/>
            <a:ext cx="2971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ea typeface="Arial" charset="0"/>
                <a:cs typeface="Arial" charset="0"/>
              </a:defRPr>
            </a:lvl1pPr>
          </a:lstStyle>
          <a:p>
            <a:pPr>
              <a:defRPr/>
            </a:pPr>
            <a:endParaRPr lang="en-US"/>
          </a:p>
        </p:txBody>
      </p:sp>
      <p:sp>
        <p:nvSpPr>
          <p:cNvPr id="325639" name="Rectangle 7"/>
          <p:cNvSpPr>
            <a:spLocks noGrp="1" noChangeArrowheads="1"/>
          </p:cNvSpPr>
          <p:nvPr>
            <p:ph type="sldNum" sz="quarter" idx="5"/>
          </p:nvPr>
        </p:nvSpPr>
        <p:spPr bwMode="auto">
          <a:xfrm>
            <a:off x="3886200" y="8686800"/>
            <a:ext cx="2971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cs typeface="Arial" charset="0"/>
              </a:defRPr>
            </a:lvl1pPr>
          </a:lstStyle>
          <a:p>
            <a:pPr>
              <a:defRPr/>
            </a:pPr>
            <a:fld id="{BB7C6446-AAD8-6F49-9520-162935CE3851}" type="slidenum">
              <a:rPr lang="en-US"/>
              <a:pPr>
                <a:defRPr/>
              </a:pPr>
              <a:t>‹#›</a:t>
            </a:fld>
            <a:endParaRPr lang="en-US"/>
          </a:p>
        </p:txBody>
      </p:sp>
    </p:spTree>
    <p:extLst>
      <p:ext uri="{BB962C8B-B14F-4D97-AF65-F5344CB8AC3E}">
        <p14:creationId xmlns:p14="http://schemas.microsoft.com/office/powerpoint/2010/main" val="1470703276"/>
      </p:ext>
    </p:extLst>
  </p:cSld>
  <p:clrMap bg1="lt1" tx1="dk1" bg2="lt2" tx2="dk2" accent1="accent1" accent2="accent2" accent3="accent3" accent4="accent4" accent5="accent5" accent6="accent6" hlink="hlink" folHlink="folHlink"/>
  <p:notesStyle>
    <a:lvl1pPr algn="l" rtl="0" eaLnBrk="0" fontAlgn="base" hangingPunct="0">
      <a:spcBef>
        <a:spcPct val="30000"/>
      </a:spcBef>
      <a:spcAft>
        <a:spcPct val="0"/>
      </a:spcAft>
      <a:defRPr sz="1200" kern="1200">
        <a:solidFill>
          <a:schemeClr val="tx1"/>
        </a:solidFill>
        <a:latin typeface="Times New Roman" charset="0"/>
        <a:ea typeface="ＭＳ Ｐゴシック" charset="0"/>
        <a:cs typeface="Arial" charset="0"/>
      </a:defRPr>
    </a:lvl1pPr>
    <a:lvl2pPr marL="457200" algn="l" rtl="0" eaLnBrk="0" fontAlgn="base" hangingPunct="0">
      <a:spcBef>
        <a:spcPct val="30000"/>
      </a:spcBef>
      <a:spcAft>
        <a:spcPct val="0"/>
      </a:spcAft>
      <a:defRPr sz="1200" kern="1200">
        <a:solidFill>
          <a:schemeClr val="tx1"/>
        </a:solidFill>
        <a:latin typeface="Times New Roman" charset="0"/>
        <a:ea typeface="Arial" charset="0"/>
        <a:cs typeface="Arial" charset="0"/>
      </a:defRPr>
    </a:lvl2pPr>
    <a:lvl3pPr marL="914400" algn="l" rtl="0" eaLnBrk="0" fontAlgn="base" hangingPunct="0">
      <a:spcBef>
        <a:spcPct val="30000"/>
      </a:spcBef>
      <a:spcAft>
        <a:spcPct val="0"/>
      </a:spcAft>
      <a:defRPr sz="1200" kern="1200">
        <a:solidFill>
          <a:schemeClr val="tx1"/>
        </a:solidFill>
        <a:latin typeface="Times New Roman" charset="0"/>
        <a:ea typeface="Arial" charset="0"/>
        <a:cs typeface="Arial" charset="0"/>
      </a:defRPr>
    </a:lvl3pPr>
    <a:lvl4pPr marL="1371600" algn="l" rtl="0" eaLnBrk="0" fontAlgn="base" hangingPunct="0">
      <a:spcBef>
        <a:spcPct val="30000"/>
      </a:spcBef>
      <a:spcAft>
        <a:spcPct val="0"/>
      </a:spcAft>
      <a:defRPr sz="1200" kern="1200">
        <a:solidFill>
          <a:schemeClr val="tx1"/>
        </a:solidFill>
        <a:latin typeface="Times New Roman" charset="0"/>
        <a:ea typeface="Arial" charset="0"/>
        <a:cs typeface="Arial" charset="0"/>
      </a:defRPr>
    </a:lvl4pPr>
    <a:lvl5pPr marL="1828800" algn="l" rtl="0" eaLnBrk="0" fontAlgn="base" hangingPunct="0">
      <a:spcBef>
        <a:spcPct val="30000"/>
      </a:spcBef>
      <a:spcAft>
        <a:spcPct val="0"/>
      </a:spcAft>
      <a:defRPr sz="1200" kern="1200">
        <a:solidFill>
          <a:schemeClr val="tx1"/>
        </a:solidFill>
        <a:latin typeface="Times New Roman" charset="0"/>
        <a:ea typeface="Arial" charset="0"/>
        <a:cs typeface="Arial" charset="0"/>
      </a:defRPr>
    </a:lvl5pPr>
    <a:lvl6pPr marL="2286000" algn="l" defTabSz="457200" rtl="0" eaLnBrk="1" latinLnBrk="0" hangingPunct="1">
      <a:defRPr sz="1200" kern="1200">
        <a:solidFill>
          <a:schemeClr val="tx1"/>
        </a:solidFill>
        <a:latin typeface="+mn-lt"/>
        <a:ea typeface="+mn-ea"/>
        <a:cs typeface="+mn-cs"/>
      </a:defRPr>
    </a:lvl6pPr>
    <a:lvl7pPr marL="2743200" algn="l" defTabSz="457200" rtl="0" eaLnBrk="1" latinLnBrk="0" hangingPunct="1">
      <a:defRPr sz="1200" kern="1200">
        <a:solidFill>
          <a:schemeClr val="tx1"/>
        </a:solidFill>
        <a:latin typeface="+mn-lt"/>
        <a:ea typeface="+mn-ea"/>
        <a:cs typeface="+mn-cs"/>
      </a:defRPr>
    </a:lvl7pPr>
    <a:lvl8pPr marL="3200400" algn="l" defTabSz="457200" rtl="0" eaLnBrk="1" latinLnBrk="0" hangingPunct="1">
      <a:defRPr sz="1200" kern="1200">
        <a:solidFill>
          <a:schemeClr val="tx1"/>
        </a:solidFill>
        <a:latin typeface="+mn-lt"/>
        <a:ea typeface="+mn-ea"/>
        <a:cs typeface="+mn-cs"/>
      </a:defRPr>
    </a:lvl8pPr>
    <a:lvl9pPr marL="3657600" algn="l" defTabSz="4572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00.xml.rels><?xml version="1.0" encoding="UTF-8" standalone="yes"?>
<Relationships xmlns="http://schemas.openxmlformats.org/package/2006/relationships"><Relationship Id="rId2" Type="http://schemas.openxmlformats.org/officeDocument/2006/relationships/slide" Target="../slides/slide240.xml"/><Relationship Id="rId1" Type="http://schemas.openxmlformats.org/officeDocument/2006/relationships/notesMaster" Target="../notesMasters/notesMaster1.xml"/></Relationships>
</file>

<file path=ppt/notesSlides/_rels/notesSlide101.xml.rels><?xml version="1.0" encoding="UTF-8" standalone="yes"?>
<Relationships xmlns="http://schemas.openxmlformats.org/package/2006/relationships"><Relationship Id="rId2" Type="http://schemas.openxmlformats.org/officeDocument/2006/relationships/slide" Target="../slides/slide241.xml"/><Relationship Id="rId1" Type="http://schemas.openxmlformats.org/officeDocument/2006/relationships/notesMaster" Target="../notesMasters/notesMaster1.xml"/></Relationships>
</file>

<file path=ppt/notesSlides/_rels/notesSlide102.xml.rels><?xml version="1.0" encoding="UTF-8" standalone="yes"?>
<Relationships xmlns="http://schemas.openxmlformats.org/package/2006/relationships"><Relationship Id="rId2" Type="http://schemas.openxmlformats.org/officeDocument/2006/relationships/slide" Target="../slides/slide243.xml"/><Relationship Id="rId1" Type="http://schemas.openxmlformats.org/officeDocument/2006/relationships/notesMaster" Target="../notesMasters/notesMaster1.xml"/></Relationships>
</file>

<file path=ppt/notesSlides/_rels/notesSlide103.xml.rels><?xml version="1.0" encoding="UTF-8" standalone="yes"?>
<Relationships xmlns="http://schemas.openxmlformats.org/package/2006/relationships"><Relationship Id="rId2" Type="http://schemas.openxmlformats.org/officeDocument/2006/relationships/slide" Target="../slides/slide244.xml"/><Relationship Id="rId1" Type="http://schemas.openxmlformats.org/officeDocument/2006/relationships/notesMaster" Target="../notesMasters/notesMaster1.xml"/></Relationships>
</file>

<file path=ppt/notesSlides/_rels/notesSlide104.xml.rels><?xml version="1.0" encoding="UTF-8" standalone="yes"?>
<Relationships xmlns="http://schemas.openxmlformats.org/package/2006/relationships"><Relationship Id="rId2" Type="http://schemas.openxmlformats.org/officeDocument/2006/relationships/slide" Target="../slides/slide248.xml"/><Relationship Id="rId1" Type="http://schemas.openxmlformats.org/officeDocument/2006/relationships/notesMaster" Target="../notesMasters/notesMaster1.xml"/></Relationships>
</file>

<file path=ppt/notesSlides/_rels/notesSlide105.xml.rels><?xml version="1.0" encoding="UTF-8" standalone="yes"?>
<Relationships xmlns="http://schemas.openxmlformats.org/package/2006/relationships"><Relationship Id="rId2" Type="http://schemas.openxmlformats.org/officeDocument/2006/relationships/slide" Target="../slides/slide249.xml"/><Relationship Id="rId1" Type="http://schemas.openxmlformats.org/officeDocument/2006/relationships/notesMaster" Target="../notesMasters/notesMaster1.xml"/></Relationships>
</file>

<file path=ppt/notesSlides/_rels/notesSlide106.xml.rels><?xml version="1.0" encoding="UTF-8" standalone="yes"?>
<Relationships xmlns="http://schemas.openxmlformats.org/package/2006/relationships"><Relationship Id="rId2" Type="http://schemas.openxmlformats.org/officeDocument/2006/relationships/slide" Target="../slides/slide250.xml"/><Relationship Id="rId1" Type="http://schemas.openxmlformats.org/officeDocument/2006/relationships/notesMaster" Target="../notesMasters/notesMaster1.xml"/></Relationships>
</file>

<file path=ppt/notesSlides/_rels/notesSlide107.xml.rels><?xml version="1.0" encoding="UTF-8" standalone="yes"?>
<Relationships xmlns="http://schemas.openxmlformats.org/package/2006/relationships"><Relationship Id="rId2" Type="http://schemas.openxmlformats.org/officeDocument/2006/relationships/slide" Target="../slides/slide251.xml"/><Relationship Id="rId1" Type="http://schemas.openxmlformats.org/officeDocument/2006/relationships/notesMaster" Target="../notesMasters/notesMaster1.xml"/></Relationships>
</file>

<file path=ppt/notesSlides/_rels/notesSlide108.xml.rels><?xml version="1.0" encoding="UTF-8" standalone="yes"?>
<Relationships xmlns="http://schemas.openxmlformats.org/package/2006/relationships"><Relationship Id="rId2" Type="http://schemas.openxmlformats.org/officeDocument/2006/relationships/slide" Target="../slides/slide252.xml"/><Relationship Id="rId1" Type="http://schemas.openxmlformats.org/officeDocument/2006/relationships/notesMaster" Target="../notesMasters/notesMaster1.xml"/></Relationships>
</file>

<file path=ppt/notesSlides/_rels/notesSlide109.xml.rels><?xml version="1.0" encoding="UTF-8" standalone="yes"?>
<Relationships xmlns="http://schemas.openxmlformats.org/package/2006/relationships"><Relationship Id="rId2" Type="http://schemas.openxmlformats.org/officeDocument/2006/relationships/slide" Target="../slides/slide253.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10.xml.rels><?xml version="1.0" encoding="UTF-8" standalone="yes"?>
<Relationships xmlns="http://schemas.openxmlformats.org/package/2006/relationships"><Relationship Id="rId2" Type="http://schemas.openxmlformats.org/officeDocument/2006/relationships/slide" Target="../slides/slide262.xml"/><Relationship Id="rId1" Type="http://schemas.openxmlformats.org/officeDocument/2006/relationships/notesMaster" Target="../notesMasters/notesMaster1.xml"/></Relationships>
</file>

<file path=ppt/notesSlides/_rels/notesSlide111.xml.rels><?xml version="1.0" encoding="UTF-8" standalone="yes"?>
<Relationships xmlns="http://schemas.openxmlformats.org/package/2006/relationships"><Relationship Id="rId2" Type="http://schemas.openxmlformats.org/officeDocument/2006/relationships/slide" Target="../slides/slide27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90.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92.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93.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94.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95.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96.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97.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98.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99.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100.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101.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102.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103.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104.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105.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106.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109.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110.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111.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112.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140.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142.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151.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152.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154.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170.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177.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180.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185.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193.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194.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20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208.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213.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216.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217.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218.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219.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220.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223.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224.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229.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230.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231.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232.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233.xml"/><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2" Type="http://schemas.openxmlformats.org/officeDocument/2006/relationships/slide" Target="../slides/slide234.xml"/><Relationship Id="rId1" Type="http://schemas.openxmlformats.org/officeDocument/2006/relationships/notesMaster" Target="../notesMasters/notesMaster1.xml"/></Relationships>
</file>

<file path=ppt/notesSlides/_rels/notesSlide95.xml.rels><?xml version="1.0" encoding="UTF-8" standalone="yes"?>
<Relationships xmlns="http://schemas.openxmlformats.org/package/2006/relationships"><Relationship Id="rId2" Type="http://schemas.openxmlformats.org/officeDocument/2006/relationships/slide" Target="../slides/slide235.xml"/><Relationship Id="rId1" Type="http://schemas.openxmlformats.org/officeDocument/2006/relationships/notesMaster" Target="../notesMasters/notesMaster1.xml"/></Relationships>
</file>

<file path=ppt/notesSlides/_rels/notesSlide96.xml.rels><?xml version="1.0" encoding="UTF-8" standalone="yes"?>
<Relationships xmlns="http://schemas.openxmlformats.org/package/2006/relationships"><Relationship Id="rId2" Type="http://schemas.openxmlformats.org/officeDocument/2006/relationships/slide" Target="../slides/slide236.xml"/><Relationship Id="rId1" Type="http://schemas.openxmlformats.org/officeDocument/2006/relationships/notesMaster" Target="../notesMasters/notesMaster1.xml"/></Relationships>
</file>

<file path=ppt/notesSlides/_rels/notesSlide97.xml.rels><?xml version="1.0" encoding="UTF-8" standalone="yes"?>
<Relationships xmlns="http://schemas.openxmlformats.org/package/2006/relationships"><Relationship Id="rId2" Type="http://schemas.openxmlformats.org/officeDocument/2006/relationships/slide" Target="../slides/slide237.xml"/><Relationship Id="rId1" Type="http://schemas.openxmlformats.org/officeDocument/2006/relationships/notesMaster" Target="../notesMasters/notesMaster1.xml"/></Relationships>
</file>

<file path=ppt/notesSlides/_rels/notesSlide98.xml.rels><?xml version="1.0" encoding="UTF-8" standalone="yes"?>
<Relationships xmlns="http://schemas.openxmlformats.org/package/2006/relationships"><Relationship Id="rId2" Type="http://schemas.openxmlformats.org/officeDocument/2006/relationships/slide" Target="../slides/slide238.xml"/><Relationship Id="rId1" Type="http://schemas.openxmlformats.org/officeDocument/2006/relationships/notesMaster" Target="../notesMasters/notesMaster1.xml"/></Relationships>
</file>

<file path=ppt/notesSlides/_rels/notesSlide99.xml.rels><?xml version="1.0" encoding="UTF-8" standalone="yes"?>
<Relationships xmlns="http://schemas.openxmlformats.org/package/2006/relationships"><Relationship Id="rId2" Type="http://schemas.openxmlformats.org/officeDocument/2006/relationships/slide" Target="../slides/slide23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0273" name="Slide Image Placeholder 1"/>
          <p:cNvSpPr>
            <a:spLocks noGrp="1" noRot="1" noChangeAspect="1"/>
          </p:cNvSpPr>
          <p:nvPr>
            <p:ph type="sldImg"/>
          </p:nvPr>
        </p:nvSpPr>
        <p:spPr>
          <a:ln/>
        </p:spPr>
      </p:sp>
      <p:sp>
        <p:nvSpPr>
          <p:cNvPr id="310274" name="Notes Placeholder 2"/>
          <p:cNvSpPr>
            <a:spLocks noGrp="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p>
            <a:pPr marL="0" marR="0" lvl="0" indent="0" algn="r" defTabSz="914400" rtl="0" eaLnBrk="0" fontAlgn="base" latinLnBrk="0" hangingPunct="0">
              <a:lnSpc>
                <a:spcPct val="100000"/>
              </a:lnSpc>
              <a:spcBef>
                <a:spcPct val="30000"/>
              </a:spcBef>
              <a:spcAft>
                <a:spcPct val="0"/>
              </a:spcAft>
              <a:buClrTx/>
              <a:buSzTx/>
              <a:buFontTx/>
              <a:buNone/>
              <a:tabLst/>
              <a:defRPr/>
            </a:pPr>
            <a:r>
              <a:rPr lang="ar-SA" dirty="0">
                <a:cs typeface="ＭＳ Ｐゴシック" charset="0"/>
              </a:rPr>
              <a:t>يمثل هؤلاء الملك حزقيا، ومنسى، ويوشيا، وصدقيا، بعضًا من التنوع من حيث التقوى داخل المملكة الجنوبية. للأسف، كان معظم الملوك كافرين مما أدى لسقوط كل من أسرائيل ويهوذا.</a:t>
            </a:r>
            <a:endParaRPr lang="en-US" dirty="0">
              <a:cs typeface="ＭＳ Ｐゴシック" charset="0"/>
            </a:endParaRPr>
          </a:p>
        </p:txBody>
      </p:sp>
      <p:sp>
        <p:nvSpPr>
          <p:cNvPr id="310275" name="Slide Number Placeholder 3"/>
          <p:cNvSpPr>
            <a:spLocks noGrp="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59C38D9F-BBFD-844C-94EC-03439E4F27D2}" type="slidenum">
              <a:rPr lang="en-US" sz="1200">
                <a:solidFill>
                  <a:srgbClr val="000000"/>
                </a:solidFill>
                <a:latin typeface="Times New Roman" charset="0"/>
              </a:rPr>
              <a:pPr eaLnBrk="1" hangingPunct="1"/>
              <a:t>1</a:t>
            </a:fld>
            <a:endParaRPr lang="en-US" sz="1200">
              <a:solidFill>
                <a:srgbClr val="000000"/>
              </a:solidFill>
              <a:latin typeface="Times New Roman" charset="0"/>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t>Each of the two sections ends with the downfall of a kingdom. The kings preceding that downfall lead up to it. </a:t>
            </a:r>
          </a:p>
          <a:p>
            <a:endParaRPr lang="en-US" dirty="0"/>
          </a:p>
        </p:txBody>
      </p:sp>
      <p:sp>
        <p:nvSpPr>
          <p:cNvPr id="4" name="Slide Number Placeholder 3"/>
          <p:cNvSpPr>
            <a:spLocks noGrp="1"/>
          </p:cNvSpPr>
          <p:nvPr>
            <p:ph type="sldNum" sz="quarter" idx="5"/>
          </p:nvPr>
        </p:nvSpPr>
        <p:spPr/>
        <p:txBody>
          <a:bodyPr/>
          <a:lstStyle/>
          <a:p>
            <a:pPr>
              <a:defRPr/>
            </a:pPr>
            <a:fld id="{BB7C6446-AAD8-6F49-9520-162935CE3851}" type="slidenum">
              <a:rPr lang="en-US" smtClean="0"/>
              <a:pPr>
                <a:defRPr/>
              </a:pPr>
              <a:t>10</a:t>
            </a:fld>
            <a:endParaRPr lang="en-US"/>
          </a:p>
        </p:txBody>
      </p:sp>
    </p:spTree>
    <p:extLst>
      <p:ext uri="{BB962C8B-B14F-4D97-AF65-F5344CB8AC3E}">
        <p14:creationId xmlns:p14="http://schemas.microsoft.com/office/powerpoint/2010/main" val="3060196388"/>
      </p:ext>
    </p:extLst>
  </p:cSld>
  <p:clrMapOvr>
    <a:masterClrMapping/>
  </p:clrMapOvr>
</p:notes>
</file>

<file path=ppt/notesSlides/notesSlide1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lgn="r" rtl="1"/>
            <a:r>
              <a:rPr lang="ar-SA" sz="1200" kern="1200" dirty="0">
                <a:solidFill>
                  <a:schemeClr val="tx1"/>
                </a:solidFill>
                <a:effectLst/>
                <a:latin typeface="Arial"/>
                <a:ea typeface="ＭＳ Ｐゴシック" pitchFamily="-105" charset="-128"/>
                <a:cs typeface="Arial"/>
              </a:rPr>
              <a:t>كان لدى يهوذا أوقاتًا يعبدون فيها بشكل صحيح، لذلك استمروا فترة أطول مع بعض التحسن. ومع ذلك، أنحدر الاتجاه العام، حتى فقدوا المملكة كما حصل لإسرائيل أيضًا. </a:t>
            </a:r>
            <a:endParaRPr lang="en-US" sz="1200" kern="1200" dirty="0">
              <a:solidFill>
                <a:schemeClr val="tx1"/>
              </a:solidFill>
              <a:effectLst/>
              <a:latin typeface="Arial"/>
              <a:ea typeface="ＭＳ Ｐゴシック" pitchFamily="-105" charset="-128"/>
              <a:cs typeface="Arial"/>
            </a:endParaRPr>
          </a:p>
          <a:p>
            <a:r>
              <a:rPr lang="en-US" dirty="0"/>
              <a:t>___________</a:t>
            </a:r>
          </a:p>
          <a:p>
            <a:r>
              <a:rPr lang="en-US" dirty="0"/>
              <a:t>OS-12-1 Chronicles-240</a:t>
            </a:r>
          </a:p>
          <a:p>
            <a:r>
              <a:rPr lang="en-US" dirty="0"/>
              <a:t>OS-14-2Chronicles-154, 180, 269, 291</a:t>
            </a:r>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5E3C6632-2C1F-E94C-9A61-27172695BCCB}"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Times New Roman" charset="0"/>
              </a:rPr>
              <a:pPr marL="0" marR="0" lvl="0" indent="0" algn="r" defTabSz="914400" rtl="0" eaLnBrk="1" fontAlgn="base" latinLnBrk="0" hangingPunct="1">
                <a:lnSpc>
                  <a:spcPct val="100000"/>
                </a:lnSpc>
                <a:spcBef>
                  <a:spcPct val="0"/>
                </a:spcBef>
                <a:spcAft>
                  <a:spcPct val="0"/>
                </a:spcAft>
                <a:buClrTx/>
                <a:buSzTx/>
                <a:buFontTx/>
                <a:buNone/>
                <a:tabLst/>
                <a:defRPr/>
              </a:pPr>
              <a:t>240</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Times New Roman" charset="0"/>
            </a:endParaRPr>
          </a:p>
        </p:txBody>
      </p:sp>
    </p:spTree>
    <p:extLst>
      <p:ext uri="{BB962C8B-B14F-4D97-AF65-F5344CB8AC3E}">
        <p14:creationId xmlns:p14="http://schemas.microsoft.com/office/powerpoint/2010/main" val="1901390024"/>
      </p:ext>
    </p:extLst>
  </p:cSld>
  <p:clrMapOvr>
    <a:masterClrMapping/>
  </p:clrMapOvr>
</p:notes>
</file>

<file path=ppt/notesSlides/notesSlide1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lgn="r" rtl="1"/>
            <a:r>
              <a:rPr lang="ar-SA" dirty="0"/>
              <a:t>لا تعبد العائلة. أجعله علاقتك الأولى. أيها العزاب، فتشوا عن أشخاص يعبدون يسوع أكثر منكم.</a:t>
            </a:r>
          </a:p>
          <a:p>
            <a:pPr algn="r" rtl="1"/>
            <a:r>
              <a:rPr lang="ar-SA" dirty="0"/>
              <a:t>لا تعبد الوقت. أعطهِ الوقت الذي يستحقه. كن حاضرًا في الوقت المناسب لملك الملوك.</a:t>
            </a:r>
          </a:p>
          <a:p>
            <a:pPr algn="r" rtl="1"/>
            <a:r>
              <a:rPr lang="ar-SA" dirty="0"/>
              <a:t>لا تعبد الصحة. ثق بجسدك لأجله. كن لائقًا بما فيه الكفاية من دون أن تجعل التمارين إلهك.</a:t>
            </a:r>
          </a:p>
          <a:p>
            <a:pPr algn="r" rtl="1"/>
            <a:r>
              <a:rPr lang="ar-SA" dirty="0"/>
              <a:t>لا تعبد المعلمين. أختبر كل شيء بكلمته. اقرأها. لا تصدق كل ما تراه على اليوتيوب. </a:t>
            </a:r>
          </a:p>
        </p:txBody>
      </p:sp>
      <p:sp>
        <p:nvSpPr>
          <p:cNvPr id="4" name="Slide Number Placeholder 3"/>
          <p:cNvSpPr>
            <a:spLocks noGrp="1"/>
          </p:cNvSpPr>
          <p:nvPr>
            <p:ph type="sldNum" sz="quarter" idx="10"/>
          </p:nvPr>
        </p:nvSpPr>
        <p:spPr/>
        <p:txBody>
          <a:bodyPr/>
          <a:lstStyle/>
          <a:p>
            <a:pPr>
              <a:defRPr/>
            </a:pPr>
            <a:fld id="{BB7C6446-AAD8-6F49-9520-162935CE3851}" type="slidenum">
              <a:rPr lang="en-US"/>
              <a:pPr>
                <a:defRPr/>
              </a:pPr>
              <a:t>241</a:t>
            </a:fld>
            <a:endParaRPr lang="en-US"/>
          </a:p>
        </p:txBody>
      </p:sp>
    </p:spTree>
    <p:extLst>
      <p:ext uri="{BB962C8B-B14F-4D97-AF65-F5344CB8AC3E}">
        <p14:creationId xmlns:p14="http://schemas.microsoft.com/office/powerpoint/2010/main" val="3951240245"/>
      </p:ext>
    </p:extLst>
  </p:cSld>
  <p:clrMapOvr>
    <a:masterClrMapping/>
  </p:clrMapOvr>
</p:notes>
</file>

<file path=ppt/notesSlides/notesSlide1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243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algn="r"/>
            <a:r>
              <a:rPr lang="ar-SA" dirty="0">
                <a:latin typeface="Arial"/>
                <a:cs typeface="Arial"/>
              </a:rPr>
              <a:t>إذا كان هناك تحذير واحد فهذا أهم من أي تحذير آخر، ماذا يمكن أن يكون؟ ماذا تعتقد؟</a:t>
            </a:r>
          </a:p>
          <a:p>
            <a:pPr algn="r"/>
            <a:r>
              <a:rPr lang="ar-SA" dirty="0">
                <a:latin typeface="Arial"/>
                <a:cs typeface="Arial"/>
              </a:rPr>
              <a:t>أخبر بذلك الشخص الذي بجانبك. </a:t>
            </a:r>
          </a:p>
          <a:p>
            <a:endParaRPr lang="en-US" dirty="0">
              <a:latin typeface="Arial"/>
              <a:cs typeface="Arial"/>
            </a:endParaRPr>
          </a:p>
          <a:p>
            <a:r>
              <a:rPr lang="en-US" dirty="0">
                <a:cs typeface="ＭＳ Ｐゴシック" charset="0"/>
              </a:rPr>
              <a:t>_________</a:t>
            </a:r>
          </a:p>
          <a:p>
            <a:r>
              <a:rPr lang="en-US" dirty="0">
                <a:cs typeface="ＭＳ Ｐゴシック" charset="0"/>
              </a:rPr>
              <a:t>OS-12-2Kings-15, 243</a:t>
            </a:r>
          </a:p>
        </p:txBody>
      </p:sp>
    </p:spTree>
    <p:extLst>
      <p:ext uri="{BB962C8B-B14F-4D97-AF65-F5344CB8AC3E}">
        <p14:creationId xmlns:p14="http://schemas.microsoft.com/office/powerpoint/2010/main" val="12942164"/>
      </p:ext>
    </p:extLst>
  </p:cSld>
  <p:clrMapOvr>
    <a:masterClrMapping/>
  </p:clrMapOvr>
</p:notes>
</file>

<file path=ppt/notesSlides/notesSlide1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244</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Arial"/>
              <a:cs typeface="Arial"/>
            </a:endParaRPr>
          </a:p>
          <a:p>
            <a:r>
              <a:rPr lang="en-US">
                <a:latin typeface="Arial"/>
                <a:cs typeface="Arial"/>
              </a:rPr>
              <a:t>Restatement</a:t>
            </a:r>
          </a:p>
          <a:p>
            <a:endParaRPr lang="en-US">
              <a:latin typeface="Arial"/>
              <a:cs typeface="Arial"/>
            </a:endParaRPr>
          </a:p>
        </p:txBody>
      </p:sp>
    </p:spTree>
  </p:cSld>
  <p:clrMapOvr>
    <a:masterClrMapping/>
  </p:clrMapOvr>
</p:notes>
</file>

<file path=ppt/notesSlides/notesSlide1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353"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A2EDCEA-0CB3-DA48-9F73-F780BAA943B6}"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248</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100354" name="Rectangle 2"/>
          <p:cNvSpPr>
            <a:spLocks noGrp="1" noRot="1" noChangeAspect="1" noChangeArrowheads="1"/>
          </p:cNvSpPr>
          <p:nvPr>
            <p:ph type="sldImg"/>
          </p:nvPr>
        </p:nvSpPr>
        <p:spPr>
          <a:solidFill>
            <a:srgbClr val="FFFFFF"/>
          </a:solidFill>
          <a:ln/>
        </p:spPr>
      </p:sp>
      <p:sp>
        <p:nvSpPr>
          <p:cNvPr id="10035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r>
              <a:rPr lang="en-US" dirty="0">
                <a:latin typeface="Arial" charset="0"/>
                <a:ea typeface="ＭＳ Ｐゴシック" charset="0"/>
                <a:cs typeface="ＭＳ Ｐゴシック" charset="0"/>
              </a:rPr>
              <a:t>OP Arabic</a:t>
            </a:r>
          </a:p>
        </p:txBody>
      </p:sp>
    </p:spTree>
    <p:extLst>
      <p:ext uri="{BB962C8B-B14F-4D97-AF65-F5344CB8AC3E}">
        <p14:creationId xmlns:p14="http://schemas.microsoft.com/office/powerpoint/2010/main" val="118845756"/>
      </p:ext>
    </p:extLst>
  </p:cSld>
  <p:clrMapOvr>
    <a:masterClrMapping/>
  </p:clrMapOvr>
</p:notes>
</file>

<file path=ppt/notesSlides/notesSlide1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057"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2FDF436A-CEF1-B648-BB16-0194DD65FD0F}" type="slidenum">
              <a:rPr lang="en-US" sz="1200">
                <a:solidFill>
                  <a:prstClr val="black"/>
                </a:solidFill>
              </a:rPr>
              <a:pPr eaLnBrk="1" hangingPunct="1"/>
              <a:t>249</a:t>
            </a:fld>
            <a:endParaRPr lang="en-US" sz="1200">
              <a:solidFill>
                <a:prstClr val="black"/>
              </a:solidFill>
            </a:endParaRPr>
          </a:p>
        </p:txBody>
      </p:sp>
      <p:sp>
        <p:nvSpPr>
          <p:cNvPr id="45058" name="Rectangle 2"/>
          <p:cNvSpPr>
            <a:spLocks noGrp="1" noRot="1" noChangeAspect="1" noChangeArrowheads="1" noTextEdit="1"/>
          </p:cNvSpPr>
          <p:nvPr>
            <p:ph type="sldImg"/>
          </p:nvPr>
        </p:nvSpPr>
        <p:spPr>
          <a:ln/>
        </p:spPr>
      </p:sp>
      <p:sp>
        <p:nvSpPr>
          <p:cNvPr id="45059"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algn="r" rtl="1" eaLnBrk="1" fontAlgn="base" hangingPunct="1">
              <a:spcBef>
                <a:spcPct val="30000"/>
              </a:spcBef>
              <a:spcAft>
                <a:spcPct val="0"/>
              </a:spcAft>
            </a:pPr>
            <a:r>
              <a:rPr lang="ar-SA" dirty="0">
                <a:latin typeface="Times New Roman" charset="0"/>
                <a:ea typeface="ＭＳ Ｐゴシック" charset="0"/>
                <a:cs typeface="ＭＳ Ｐゴシック" charset="0"/>
              </a:rPr>
              <a:t>في مجموعتك الصغيرة، قرر الترتيب الصحيح والإمبراطورية لهذه التطورات الخمسة. </a:t>
            </a:r>
            <a:endParaRPr lang="en-US" dirty="0">
              <a:latin typeface="Times New Roman" charset="0"/>
              <a:ea typeface="ＭＳ Ｐゴシック" charset="0"/>
              <a:cs typeface="ＭＳ Ｐゴシック" charset="0"/>
            </a:endParaRPr>
          </a:p>
          <a:p>
            <a:pPr algn="l" rtl="1" eaLnBrk="1" fontAlgn="base" hangingPunct="1">
              <a:spcBef>
                <a:spcPct val="30000"/>
              </a:spcBef>
              <a:spcAft>
                <a:spcPct val="0"/>
              </a:spcAft>
            </a:pPr>
            <a:r>
              <a:rPr lang="en-US" dirty="0">
                <a:latin typeface="Times New Roman" charset="0"/>
                <a:ea typeface="ＭＳ Ｐゴシック" charset="0"/>
                <a:cs typeface="ＭＳ Ｐゴシック" charset="0"/>
              </a:rPr>
              <a:t>______________</a:t>
            </a:r>
          </a:p>
          <a:p>
            <a:pPr algn="l" rtl="1" eaLnBrk="1" fontAlgn="base" hangingPunct="1">
              <a:spcBef>
                <a:spcPct val="30000"/>
              </a:spcBef>
              <a:spcAft>
                <a:spcPct val="0"/>
              </a:spcAft>
            </a:pPr>
            <a:r>
              <a:rPr lang="en-US" dirty="0">
                <a:latin typeface="Times New Roman" charset="0"/>
                <a:ea typeface="ＭＳ Ｐゴシック" charset="0"/>
                <a:cs typeface="ＭＳ Ｐゴシック" charset="0"/>
              </a:rPr>
              <a:t>OS-12-2 Kings-249</a:t>
            </a:r>
          </a:p>
          <a:p>
            <a:pPr algn="l" rtl="1" eaLnBrk="1" fontAlgn="base" hangingPunct="1">
              <a:spcBef>
                <a:spcPct val="30000"/>
              </a:spcBef>
              <a:spcAft>
                <a:spcPct val="0"/>
              </a:spcAft>
            </a:pPr>
            <a:r>
              <a:rPr lang="en-US" dirty="0">
                <a:latin typeface="Times New Roman" charset="0"/>
                <a:ea typeface="ＭＳ Ｐゴシック" charset="0"/>
                <a:cs typeface="ＭＳ Ｐゴシック" charset="0"/>
              </a:rPr>
              <a:t>NB-05 Politics 2 Ptolemies to 63 BC (Pompey)-3</a:t>
            </a:r>
          </a:p>
          <a:p>
            <a:pPr eaLnBrk="1" hangingPunct="1"/>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1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5169" name="Rectangle 1031"/>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5715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DF6C17CE-3259-1B49-AB75-7687188AA60E}"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250</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135170" name="Rectangle 2"/>
          <p:cNvSpPr>
            <a:spLocks noGrp="1" noRot="1" noChangeAspect="1" noChangeArrowheads="1" noTextEdit="1"/>
          </p:cNvSpPr>
          <p:nvPr>
            <p:ph type="sldImg"/>
          </p:nvPr>
        </p:nvSpPr>
        <p:spPr>
          <a:ln/>
        </p:spPr>
      </p:sp>
      <p:sp>
        <p:nvSpPr>
          <p:cNvPr id="135171"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algn="r" rtl="1" eaLnBrk="1" fontAlgn="base" hangingPunct="1">
              <a:spcBef>
                <a:spcPct val="30000"/>
              </a:spcBef>
              <a:spcAft>
                <a:spcPct val="0"/>
              </a:spcAft>
            </a:pPr>
            <a:r>
              <a:rPr lang="ar-SA" dirty="0">
                <a:latin typeface="Times New Roman" charset="0"/>
                <a:ea typeface="ＭＳ Ｐゴシック" charset="0"/>
                <a:cs typeface="ＭＳ Ｐゴシック" charset="0"/>
              </a:rPr>
              <a:t>•	غزت أشور في كل الاتجاهات، وبشكل خاص باتجاه الغرب، بم في ذلك إسرائيل عندما سقطت السامرة عام 722 ق. م. تم ترحيل معظم الناس إلى بلدان أخرى، وبقي عدد قليل منهم. </a:t>
            </a:r>
          </a:p>
          <a:p>
            <a:pPr algn="r" rtl="1" eaLnBrk="1" fontAlgn="base" hangingPunct="1">
              <a:spcBef>
                <a:spcPct val="30000"/>
              </a:spcBef>
              <a:spcAft>
                <a:spcPct val="0"/>
              </a:spcAft>
            </a:pPr>
            <a:r>
              <a:rPr lang="ar-SA" dirty="0">
                <a:latin typeface="Times New Roman" charset="0"/>
                <a:ea typeface="ＭＳ Ｐゴシック" charset="0"/>
                <a:cs typeface="ＭＳ Ｐゴシック" charset="0"/>
              </a:rPr>
              <a:t>•	جلب الآشوريون شعوبًا أخرى مهزومة إلى حدود أراضي إسرائيل، وأدى التزاوج بين تلك القلة المتبقية الشعوب الوثنية لظهور أعراق مختلطة نصفها من اليهود والنصف الآخر من الأمم. أطلق عليهم اسم العاصمة السابقة ثم أطلق عليهم اسم السامريين. كان اليهود ذوي الدم الكامل يحتقرونهم. </a:t>
            </a:r>
          </a:p>
          <a:p>
            <a:pPr algn="l" rtl="0" eaLnBrk="1" fontAlgn="base" hangingPunct="1">
              <a:spcBef>
                <a:spcPct val="30000"/>
              </a:spcBef>
              <a:spcAft>
                <a:spcPct val="0"/>
              </a:spcAft>
            </a:pPr>
            <a:r>
              <a:rPr lang="en-US" dirty="0">
                <a:latin typeface="Times New Roman" charset="0"/>
                <a:ea typeface="ＭＳ Ｐゴシック" charset="0"/>
                <a:cs typeface="ＭＳ Ｐゴシック" charset="0"/>
              </a:rPr>
              <a:t>______________</a:t>
            </a:r>
          </a:p>
          <a:p>
            <a:pPr algn="l" rtl="0" eaLnBrk="1" fontAlgn="base" hangingPunct="1">
              <a:spcBef>
                <a:spcPct val="30000"/>
              </a:spcBef>
              <a:spcAft>
                <a:spcPct val="0"/>
              </a:spcAft>
            </a:pPr>
            <a:r>
              <a:rPr lang="en-US" dirty="0">
                <a:latin typeface="Times New Roman" charset="0"/>
                <a:ea typeface="ＭＳ Ｐゴシック" charset="0"/>
                <a:cs typeface="ＭＳ Ｐゴシック" charset="0"/>
              </a:rPr>
              <a:t>Common-415</a:t>
            </a:r>
          </a:p>
          <a:p>
            <a:pPr algn="l" rtl="0" eaLnBrk="1" fontAlgn="base" hangingPunct="1">
              <a:spcBef>
                <a:spcPct val="30000"/>
              </a:spcBef>
              <a:spcAft>
                <a:spcPct val="0"/>
              </a:spcAft>
            </a:pPr>
            <a:r>
              <a:rPr lang="en-US" dirty="0">
                <a:latin typeface="Times New Roman" charset="0"/>
                <a:ea typeface="ＭＳ Ｐゴシック" charset="0"/>
                <a:cs typeface="ＭＳ Ｐゴシック" charset="0"/>
              </a:rPr>
              <a:t>OS-12-2 Kings-250</a:t>
            </a:r>
          </a:p>
          <a:p>
            <a:pPr marL="0" marR="0" lvl="0" indent="0" algn="l" defTabSz="914400" rtl="0" eaLnBrk="1" fontAlgn="base" latinLnBrk="0" hangingPunct="1">
              <a:lnSpc>
                <a:spcPct val="100000"/>
              </a:lnSpc>
              <a:spcBef>
                <a:spcPct val="30000"/>
              </a:spcBef>
              <a:spcAft>
                <a:spcPct val="0"/>
              </a:spcAft>
              <a:buClrTx/>
              <a:buSzTx/>
              <a:buFontTx/>
              <a:buNone/>
              <a:tabLst/>
              <a:defRPr/>
            </a:pPr>
            <a:r>
              <a:rPr lang="en-US">
                <a:latin typeface="Times New Roman" charset="0"/>
                <a:ea typeface="ＭＳ Ｐゴシック" charset="0"/>
                <a:cs typeface="ＭＳ Ｐゴシック" charset="0"/>
              </a:rPr>
              <a:t>OS-14-2 Chron-346</a:t>
            </a:r>
            <a:endParaRPr lang="en-US" dirty="0">
              <a:latin typeface="Times New Roman" charset="0"/>
              <a:ea typeface="ＭＳ Ｐゴシック" charset="0"/>
              <a:cs typeface="ＭＳ Ｐゴシック" charset="0"/>
            </a:endParaRPr>
          </a:p>
          <a:p>
            <a:pPr marL="0" marR="0" lvl="0" indent="0" algn="l" defTabSz="914400" rtl="0" eaLnBrk="1" fontAlgn="base" latinLnBrk="0" hangingPunct="1">
              <a:lnSpc>
                <a:spcPct val="100000"/>
              </a:lnSpc>
              <a:spcBef>
                <a:spcPct val="30000"/>
              </a:spcBef>
              <a:spcAft>
                <a:spcPct val="0"/>
              </a:spcAft>
              <a:buClrTx/>
              <a:buSzTx/>
              <a:buFontTx/>
              <a:buNone/>
              <a:tabLst/>
              <a:defRPr/>
            </a:pPr>
            <a:r>
              <a:rPr lang="en-US" dirty="0">
                <a:latin typeface="Times New Roman" charset="0"/>
                <a:ea typeface="ＭＳ Ｐゴシック" charset="0"/>
                <a:cs typeface="ＭＳ Ｐゴシック" charset="0"/>
              </a:rPr>
              <a:t>OS-23-Isaiah13-23—slide 71</a:t>
            </a:r>
          </a:p>
          <a:p>
            <a:pPr marL="0" marR="0" lvl="0" indent="0" algn="l" defTabSz="914400" rtl="0" eaLnBrk="1" fontAlgn="base" latinLnBrk="0" hangingPunct="1">
              <a:lnSpc>
                <a:spcPct val="100000"/>
              </a:lnSpc>
              <a:spcBef>
                <a:spcPct val="30000"/>
              </a:spcBef>
              <a:spcAft>
                <a:spcPct val="0"/>
              </a:spcAft>
              <a:buClrTx/>
              <a:buSzTx/>
              <a:buFontTx/>
              <a:buNone/>
              <a:tabLst/>
              <a:defRPr/>
            </a:pPr>
            <a:r>
              <a:rPr lang="en-US" dirty="0">
                <a:latin typeface="Times New Roman" charset="0"/>
                <a:ea typeface="ＭＳ Ｐゴシック" charset="0"/>
                <a:cs typeface="ＭＳ Ｐゴシック" charset="0"/>
              </a:rPr>
              <a:t>OS-24-Jeremiah-242</a:t>
            </a:r>
          </a:p>
          <a:p>
            <a:pPr marL="0" marR="0" lvl="0" indent="0" algn="l" defTabSz="914400" rtl="0" eaLnBrk="1" fontAlgn="base" latinLnBrk="0" hangingPunct="1">
              <a:lnSpc>
                <a:spcPct val="100000"/>
              </a:lnSpc>
              <a:spcBef>
                <a:spcPct val="30000"/>
              </a:spcBef>
              <a:spcAft>
                <a:spcPct val="0"/>
              </a:spcAft>
              <a:buClrTx/>
              <a:buSzTx/>
              <a:buFontTx/>
              <a:buNone/>
              <a:tabLst/>
              <a:defRPr/>
            </a:pPr>
            <a:r>
              <a:rPr lang="en-US" dirty="0">
                <a:latin typeface="Times New Roman" charset="0"/>
                <a:ea typeface="ＭＳ Ｐゴシック" charset="0"/>
                <a:cs typeface="ＭＳ Ｐゴシック" charset="0"/>
              </a:rPr>
              <a:t>OS-32-Jonah-39</a:t>
            </a:r>
          </a:p>
          <a:p>
            <a:pPr algn="l" rtl="0" eaLnBrk="1" fontAlgn="base" hangingPunct="1">
              <a:spcBef>
                <a:spcPct val="30000"/>
              </a:spcBef>
              <a:spcAft>
                <a:spcPct val="0"/>
              </a:spcAft>
            </a:pPr>
            <a:r>
              <a:rPr lang="en-US" dirty="0">
                <a:latin typeface="Times New Roman" charset="0"/>
                <a:ea typeface="ＭＳ Ｐゴシック" charset="0"/>
                <a:cs typeface="ＭＳ Ｐゴシック" charset="0"/>
              </a:rPr>
              <a:t>NB-05 Politics 2 Ptolemies to 63 BC (Pompey)-4</a:t>
            </a:r>
          </a:p>
          <a:p>
            <a:pPr eaLnBrk="1" hangingPunct="1"/>
            <a:endParaRPr lang="en-US" dirty="0">
              <a:latin typeface="Times New Roman" charset="0"/>
              <a:ea typeface="ＭＳ Ｐゴシック" charset="0"/>
              <a:cs typeface="ＭＳ Ｐゴシック" charset="0"/>
            </a:endParaRPr>
          </a:p>
          <a:p>
            <a:pPr eaLnBrk="1" hangingPunct="1"/>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943566003"/>
      </p:ext>
    </p:extLst>
  </p:cSld>
  <p:clrMapOvr>
    <a:masterClrMapping/>
  </p:clrMapOvr>
</p:notes>
</file>

<file path=ppt/notesSlides/notesSlide1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153"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B51CC9AC-D74C-FC47-8182-6F0C72ECC1DB}" type="slidenum">
              <a:rPr lang="en-US" sz="1200">
                <a:solidFill>
                  <a:prstClr val="black"/>
                </a:solidFill>
              </a:rPr>
              <a:pPr eaLnBrk="1" hangingPunct="1"/>
              <a:t>251</a:t>
            </a:fld>
            <a:endParaRPr lang="en-US" sz="1200">
              <a:solidFill>
                <a:prstClr val="black"/>
              </a:solidFill>
            </a:endParaRPr>
          </a:p>
        </p:txBody>
      </p:sp>
      <p:sp>
        <p:nvSpPr>
          <p:cNvPr id="49154" name="Rectangle 2"/>
          <p:cNvSpPr>
            <a:spLocks noGrp="1" noRot="1" noChangeAspect="1" noChangeArrowheads="1" noTextEdit="1"/>
          </p:cNvSpPr>
          <p:nvPr>
            <p:ph type="sldImg"/>
          </p:nvPr>
        </p:nvSpPr>
        <p:spPr>
          <a:ln/>
        </p:spPr>
      </p:sp>
      <p:sp>
        <p:nvSpPr>
          <p:cNvPr id="49155"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algn="r" rtl="1" eaLnBrk="1" hangingPunct="1"/>
            <a:r>
              <a:rPr lang="ar-SA" dirty="0">
                <a:latin typeface="Times New Roman" charset="0"/>
                <a:ea typeface="ＭＳ Ｐゴシック" charset="0"/>
                <a:cs typeface="ＭＳ Ｐゴシック" charset="0"/>
              </a:rPr>
              <a:t>•	قام البابليون بترحيل أولئك الذين بقوا في أورشليم إلى بابل (راجع دان 1).</a:t>
            </a:r>
          </a:p>
          <a:p>
            <a:pPr algn="r" rtl="1" eaLnBrk="1" hangingPunct="1"/>
            <a:r>
              <a:rPr lang="ar-SA" dirty="0">
                <a:latin typeface="Times New Roman" charset="0"/>
                <a:ea typeface="ＭＳ Ｐゴシック" charset="0"/>
                <a:cs typeface="ＭＳ Ｐゴシック" charset="0"/>
              </a:rPr>
              <a:t>•	نتج عن اليهود الذين في بابل مصطلح "اليهودية،" مع ثلاثة تطورات رئيسية:</a:t>
            </a:r>
          </a:p>
          <a:p>
            <a:pPr algn="r" rtl="1" eaLnBrk="1" hangingPunct="1"/>
            <a:r>
              <a:rPr lang="ar-SA" dirty="0">
                <a:latin typeface="Times New Roman" charset="0"/>
                <a:ea typeface="ＭＳ Ｐゴシック" charset="0"/>
                <a:cs typeface="ＭＳ Ｐゴシック" charset="0"/>
              </a:rPr>
              <a:t>•	لقد قاوموا التزاوج مع الشعوب الوثنية.</a:t>
            </a:r>
          </a:p>
          <a:p>
            <a:pPr algn="r" rtl="1" eaLnBrk="1" hangingPunct="1"/>
            <a:r>
              <a:rPr lang="ar-SA" dirty="0">
                <a:latin typeface="Times New Roman" charset="0"/>
                <a:ea typeface="ＭＳ Ｐゴシック" charset="0"/>
                <a:cs typeface="ＭＳ Ｐゴシック" charset="0"/>
              </a:rPr>
              <a:t>•	انشأوا أماكن محلية للتعليم (بدون تقديم الذبائح) سميت المجامع (أماكن للتسوق معًا).</a:t>
            </a:r>
          </a:p>
          <a:p>
            <a:pPr algn="r" rtl="1" eaLnBrk="1" hangingPunct="1"/>
            <a:r>
              <a:rPr lang="ar-SA" dirty="0">
                <a:latin typeface="Times New Roman" charset="0"/>
                <a:ea typeface="ＭＳ Ｐゴシック" charset="0"/>
                <a:cs typeface="ＭＳ Ｐゴシック" charset="0"/>
              </a:rPr>
              <a:t>•	رغم أنهم يعيشون في أكثر مدينة وثنية على الإطلاق، لكنهم شفوا من عبادة الأوثان. </a:t>
            </a:r>
          </a:p>
          <a:p>
            <a:pPr algn="l" rtl="0" eaLnBrk="1" fontAlgn="base" hangingPunct="1">
              <a:spcBef>
                <a:spcPct val="30000"/>
              </a:spcBef>
              <a:spcAft>
                <a:spcPct val="0"/>
              </a:spcAft>
            </a:pPr>
            <a:r>
              <a:rPr lang="en-US" dirty="0">
                <a:latin typeface="Times New Roman" charset="0"/>
                <a:ea typeface="ＭＳ Ｐゴシック" charset="0"/>
                <a:cs typeface="ＭＳ Ｐゴシック" charset="0"/>
              </a:rPr>
              <a:t>______________</a:t>
            </a:r>
          </a:p>
          <a:p>
            <a:pPr algn="l" rtl="0" eaLnBrk="1" fontAlgn="base" hangingPunct="1">
              <a:spcBef>
                <a:spcPct val="30000"/>
              </a:spcBef>
              <a:spcAft>
                <a:spcPct val="0"/>
              </a:spcAft>
            </a:pPr>
            <a:r>
              <a:rPr lang="en-US" dirty="0">
                <a:latin typeface="Times New Roman" charset="0"/>
                <a:ea typeface="ＭＳ Ｐゴシック" charset="0"/>
                <a:cs typeface="ＭＳ Ｐゴシック" charset="0"/>
              </a:rPr>
              <a:t>OS-12-2 Kings-251</a:t>
            </a:r>
          </a:p>
          <a:p>
            <a:pPr algn="l" rtl="0" eaLnBrk="1" fontAlgn="base" hangingPunct="1">
              <a:spcBef>
                <a:spcPct val="30000"/>
              </a:spcBef>
              <a:spcAft>
                <a:spcPct val="0"/>
              </a:spcAft>
            </a:pPr>
            <a:r>
              <a:rPr lang="en-US" dirty="0">
                <a:latin typeface="Times New Roman" charset="0"/>
                <a:ea typeface="ＭＳ Ｐゴシック" charset="0"/>
                <a:cs typeface="ＭＳ Ｐゴシック" charset="0"/>
              </a:rPr>
              <a:t>NB-05 Politics 2 Ptolemies to 63 BC (Pompey)-5</a:t>
            </a:r>
          </a:p>
          <a:p>
            <a:pPr eaLnBrk="1" hangingPunct="1"/>
            <a:endParaRPr lang="en-US" dirty="0">
              <a:latin typeface="Times New Roman" charset="0"/>
              <a:ea typeface="ＭＳ Ｐゴシック" charset="0"/>
              <a:cs typeface="ＭＳ Ｐゴシック" charset="0"/>
            </a:endParaRPr>
          </a:p>
          <a:p>
            <a:pPr eaLnBrk="1" hangingPunct="1"/>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1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01"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C82A0D13-2CD9-E94A-B79B-5F31FC0915FA}" type="slidenum">
              <a:rPr lang="en-US" sz="1200">
                <a:solidFill>
                  <a:prstClr val="black"/>
                </a:solidFill>
              </a:rPr>
              <a:pPr eaLnBrk="1" hangingPunct="1"/>
              <a:t>252</a:t>
            </a:fld>
            <a:endParaRPr lang="en-US" sz="1200">
              <a:solidFill>
                <a:prstClr val="black"/>
              </a:solidFill>
            </a:endParaRPr>
          </a:p>
        </p:txBody>
      </p:sp>
      <p:sp>
        <p:nvSpPr>
          <p:cNvPr id="51202" name="Rectangle 2"/>
          <p:cNvSpPr>
            <a:spLocks noGrp="1" noRot="1" noChangeAspect="1" noChangeArrowheads="1" noTextEdit="1"/>
          </p:cNvSpPr>
          <p:nvPr>
            <p:ph type="sldImg"/>
          </p:nvPr>
        </p:nvSpPr>
        <p:spPr>
          <a:ln/>
        </p:spPr>
      </p:sp>
      <p:sp>
        <p:nvSpPr>
          <p:cNvPr id="51203"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algn="r" rtl="1" eaLnBrk="1" hangingPunct="1"/>
            <a:r>
              <a:rPr lang="ar-SA" dirty="0">
                <a:latin typeface="Times New Roman" charset="0"/>
                <a:ea typeface="ＭＳ Ｐゴシック" charset="0"/>
                <a:cs typeface="ＭＳ Ｐゴシック" charset="0"/>
              </a:rPr>
              <a:t>شهدت بابل ثلاث عمليات ترحيل كبرى، لكن فارس عملت العكس بثلاث عمليات إرجاع كبرى إلى الأرض. </a:t>
            </a:r>
            <a:endParaRPr lang="en-US" dirty="0">
              <a:latin typeface="Times New Roman" charset="0"/>
              <a:ea typeface="ＭＳ Ｐゴシック" charset="0"/>
              <a:cs typeface="ＭＳ Ｐゴシック" charset="0"/>
            </a:endParaRPr>
          </a:p>
          <a:p>
            <a:pPr algn="l" rtl="0" eaLnBrk="1" fontAlgn="base" hangingPunct="1">
              <a:spcBef>
                <a:spcPct val="30000"/>
              </a:spcBef>
              <a:spcAft>
                <a:spcPct val="0"/>
              </a:spcAft>
            </a:pPr>
            <a:r>
              <a:rPr lang="en-US" dirty="0">
                <a:latin typeface="Times New Roman" charset="0"/>
                <a:ea typeface="ＭＳ Ｐゴシック" charset="0"/>
                <a:cs typeface="ＭＳ Ｐゴシック" charset="0"/>
              </a:rPr>
              <a:t>______________</a:t>
            </a:r>
          </a:p>
          <a:p>
            <a:pPr algn="l" rtl="0" eaLnBrk="1" fontAlgn="base" hangingPunct="1">
              <a:spcBef>
                <a:spcPct val="30000"/>
              </a:spcBef>
              <a:spcAft>
                <a:spcPct val="0"/>
              </a:spcAft>
            </a:pPr>
            <a:r>
              <a:rPr lang="en-US" dirty="0">
                <a:latin typeface="Times New Roman" charset="0"/>
                <a:ea typeface="ＭＳ Ｐゴシック" charset="0"/>
                <a:cs typeface="ＭＳ Ｐゴシック" charset="0"/>
              </a:rPr>
              <a:t>OS-12-2 Kings-252</a:t>
            </a:r>
          </a:p>
          <a:p>
            <a:pPr algn="l" rtl="0" eaLnBrk="1" fontAlgn="base" hangingPunct="1">
              <a:spcBef>
                <a:spcPct val="30000"/>
              </a:spcBef>
              <a:spcAft>
                <a:spcPct val="0"/>
              </a:spcAft>
            </a:pPr>
            <a:r>
              <a:rPr lang="en-US" dirty="0">
                <a:latin typeface="Times New Roman" charset="0"/>
                <a:ea typeface="ＭＳ Ｐゴシック" charset="0"/>
                <a:cs typeface="ＭＳ Ｐゴシック" charset="0"/>
              </a:rPr>
              <a:t>NB-05 Politics 2 Ptolemies to 63 BC (Pompey)-6</a:t>
            </a:r>
          </a:p>
          <a:p>
            <a:pPr eaLnBrk="1" hangingPunct="1"/>
            <a:endParaRPr lang="en-US" dirty="0">
              <a:latin typeface="Times New Roman" charset="0"/>
              <a:ea typeface="ＭＳ Ｐゴシック" charset="0"/>
              <a:cs typeface="ＭＳ Ｐゴシック" charset="0"/>
            </a:endParaRPr>
          </a:p>
          <a:p>
            <a:pPr eaLnBrk="1" hangingPunct="1"/>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1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249"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52C086BA-B54F-D14E-A684-1557B610A5F8}" type="slidenum">
              <a:rPr lang="en-US" sz="1200">
                <a:solidFill>
                  <a:prstClr val="black"/>
                </a:solidFill>
              </a:rPr>
              <a:pPr eaLnBrk="1" hangingPunct="1"/>
              <a:t>253</a:t>
            </a:fld>
            <a:endParaRPr lang="en-US" sz="1200">
              <a:solidFill>
                <a:prstClr val="black"/>
              </a:solidFill>
            </a:endParaRPr>
          </a:p>
        </p:txBody>
      </p:sp>
      <p:sp>
        <p:nvSpPr>
          <p:cNvPr id="53250" name="Rectangle 2"/>
          <p:cNvSpPr>
            <a:spLocks noGrp="1" noRot="1" noChangeAspect="1" noChangeArrowheads="1" noTextEdit="1"/>
          </p:cNvSpPr>
          <p:nvPr>
            <p:ph type="sldImg"/>
          </p:nvPr>
        </p:nvSpPr>
        <p:spPr>
          <a:ln/>
        </p:spPr>
      </p:sp>
      <p:sp>
        <p:nvSpPr>
          <p:cNvPr id="53251"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algn="r" rtl="1" eaLnBrk="1" hangingPunct="1"/>
            <a:r>
              <a:rPr lang="ar-SA" dirty="0">
                <a:latin typeface="Times New Roman" charset="0"/>
                <a:ea typeface="ＭＳ Ｐゴシック" charset="0"/>
                <a:cs typeface="ＭＳ Ｐゴシック" charset="0"/>
              </a:rPr>
              <a:t>غزا اليونانيون الشرق – بينما غزا الرومان جميع الاتجاهات الأربعة. ضع الأثنين معًا وسيكون لديك العالم المعروف آنذاك. </a:t>
            </a:r>
            <a:endParaRPr lang="en-US" dirty="0">
              <a:latin typeface="Times New Roman" charset="0"/>
              <a:ea typeface="ＭＳ Ｐゴシック" charset="0"/>
              <a:cs typeface="ＭＳ Ｐゴシック" charset="0"/>
            </a:endParaRPr>
          </a:p>
          <a:p>
            <a:pPr algn="l" rtl="0" eaLnBrk="1" fontAlgn="base" hangingPunct="1">
              <a:spcBef>
                <a:spcPct val="30000"/>
              </a:spcBef>
              <a:spcAft>
                <a:spcPct val="0"/>
              </a:spcAft>
            </a:pPr>
            <a:r>
              <a:rPr lang="en-US" dirty="0">
                <a:latin typeface="Times New Roman" charset="0"/>
                <a:ea typeface="ＭＳ Ｐゴシック" charset="0"/>
                <a:cs typeface="ＭＳ Ｐゴシック" charset="0"/>
              </a:rPr>
              <a:t>______________</a:t>
            </a:r>
          </a:p>
          <a:p>
            <a:pPr algn="l" rtl="0" eaLnBrk="1" fontAlgn="base" hangingPunct="1">
              <a:spcBef>
                <a:spcPct val="30000"/>
              </a:spcBef>
              <a:spcAft>
                <a:spcPct val="0"/>
              </a:spcAft>
            </a:pPr>
            <a:r>
              <a:rPr lang="en-US" dirty="0">
                <a:latin typeface="Times New Roman" charset="0"/>
                <a:ea typeface="ＭＳ Ｐゴシック" charset="0"/>
                <a:cs typeface="ＭＳ Ｐゴシック" charset="0"/>
              </a:rPr>
              <a:t>OS-12-2 Kings-253</a:t>
            </a:r>
          </a:p>
          <a:p>
            <a:pPr algn="l" rtl="0" eaLnBrk="1" fontAlgn="base" hangingPunct="1">
              <a:spcBef>
                <a:spcPct val="30000"/>
              </a:spcBef>
              <a:spcAft>
                <a:spcPct val="0"/>
              </a:spcAft>
            </a:pPr>
            <a:r>
              <a:rPr lang="en-US" dirty="0">
                <a:latin typeface="Times New Roman" charset="0"/>
                <a:ea typeface="ＭＳ Ｐゴシック" charset="0"/>
                <a:cs typeface="ＭＳ Ｐゴシック" charset="0"/>
              </a:rPr>
              <a:t>NB-05 Politics 2 Ptolemies to 63 BC (Pompey)-6</a:t>
            </a: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This picture might seem a bit misleading as it implies that four kings went into exile. But we know that four were forced from Jerusalem:</a:t>
            </a:r>
          </a:p>
          <a:p>
            <a:endParaRPr lang="en-US" dirty="0"/>
          </a:p>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t>1— Manasseh was sent to Babylon but returned: "</a:t>
            </a:r>
            <a:r>
              <a:rPr lang="en-US" b="1" dirty="0">
                <a:solidFill>
                  <a:srgbClr val="006699"/>
                </a:solidFill>
                <a:effectLst/>
                <a:latin typeface="Helvetica Neue" panose="02000503000000020004" pitchFamily="2" charset="0"/>
              </a:rPr>
              <a:t>2Chr. 33:10</a:t>
            </a:r>
            <a:r>
              <a:rPr lang="en-US" dirty="0">
                <a:effectLst/>
                <a:latin typeface="Lucida Grande" panose="020B0600040502020204" pitchFamily="34" charset="0"/>
              </a:rPr>
              <a:t>    The LORD spoke to </a:t>
            </a:r>
            <a:r>
              <a:rPr lang="en-US" b="1" dirty="0">
                <a:solidFill>
                  <a:srgbClr val="FF2500"/>
                </a:solidFill>
                <a:effectLst/>
                <a:latin typeface="Lucida Grande" panose="020B0600040502020204" pitchFamily="34" charset="0"/>
              </a:rPr>
              <a:t>Manasseh </a:t>
            </a:r>
            <a:r>
              <a:rPr lang="en-US" dirty="0">
                <a:effectLst/>
                <a:latin typeface="Lucida Grande" panose="020B0600040502020204" pitchFamily="34" charset="0"/>
              </a:rPr>
              <a:t>and his people, but they ignored all his warnings. </a:t>
            </a:r>
            <a:r>
              <a:rPr lang="en-US" b="1" baseline="30000" dirty="0">
                <a:solidFill>
                  <a:srgbClr val="006699"/>
                </a:solidFill>
                <a:effectLst/>
                <a:latin typeface="Helvetica Neue" panose="02000503000000020004" pitchFamily="2" charset="0"/>
              </a:rPr>
              <a:t>11</a:t>
            </a:r>
            <a:r>
              <a:rPr lang="en-US" dirty="0">
                <a:effectLst/>
                <a:latin typeface="Lucida Grande" panose="020B0600040502020204" pitchFamily="34" charset="0"/>
              </a:rPr>
              <a:t> So the LORD sent the commanders of the Assyrian armies, and they took </a:t>
            </a:r>
            <a:r>
              <a:rPr lang="en-US" b="1" dirty="0">
                <a:solidFill>
                  <a:srgbClr val="FF2500"/>
                </a:solidFill>
                <a:effectLst/>
                <a:latin typeface="Lucida Grande" panose="020B0600040502020204" pitchFamily="34" charset="0"/>
              </a:rPr>
              <a:t>Manasseh </a:t>
            </a:r>
            <a:r>
              <a:rPr lang="en-US" dirty="0">
                <a:effectLst/>
                <a:latin typeface="Lucida Grande" panose="020B0600040502020204" pitchFamily="34" charset="0"/>
              </a:rPr>
              <a:t>prisoner. They put a ring through his nose, bound him in bronze chains, and led him away to Babylon. </a:t>
            </a:r>
            <a:r>
              <a:rPr lang="en-US" b="1" baseline="30000" dirty="0">
                <a:solidFill>
                  <a:srgbClr val="006699"/>
                </a:solidFill>
                <a:effectLst/>
                <a:latin typeface="Helvetica Neue" panose="02000503000000020004" pitchFamily="2" charset="0"/>
              </a:rPr>
              <a:t>12</a:t>
            </a:r>
            <a:r>
              <a:rPr lang="en-US" dirty="0">
                <a:effectLst/>
                <a:latin typeface="Lucida Grande" panose="020B0600040502020204" pitchFamily="34" charset="0"/>
              </a:rPr>
              <a:t> But while in deep distress, </a:t>
            </a:r>
            <a:r>
              <a:rPr lang="en-US" b="1" dirty="0">
                <a:solidFill>
                  <a:srgbClr val="FF2500"/>
                </a:solidFill>
                <a:effectLst/>
                <a:latin typeface="Lucida Grande" panose="020B0600040502020204" pitchFamily="34" charset="0"/>
              </a:rPr>
              <a:t>Manasseh </a:t>
            </a:r>
            <a:r>
              <a:rPr lang="en-US" dirty="0">
                <a:effectLst/>
                <a:latin typeface="Lucida Grande" panose="020B0600040502020204" pitchFamily="34" charset="0"/>
              </a:rPr>
              <a:t>sought the LORD his God and sincerely humbled himself before the God of his ancestors. </a:t>
            </a:r>
            <a:r>
              <a:rPr lang="en-US" b="1" baseline="30000" dirty="0">
                <a:solidFill>
                  <a:srgbClr val="006699"/>
                </a:solidFill>
                <a:effectLst/>
                <a:latin typeface="Helvetica Neue" panose="02000503000000020004" pitchFamily="2" charset="0"/>
              </a:rPr>
              <a:t>13</a:t>
            </a:r>
            <a:r>
              <a:rPr lang="en-US" dirty="0">
                <a:effectLst/>
                <a:latin typeface="Lucida Grande" panose="020B0600040502020204" pitchFamily="34" charset="0"/>
              </a:rPr>
              <a:t> And when he prayed, the LORD listened to him and was moved by his request. So the LORD brought </a:t>
            </a:r>
            <a:r>
              <a:rPr lang="en-US" b="1" dirty="0">
                <a:solidFill>
                  <a:srgbClr val="FF2500"/>
                </a:solidFill>
                <a:effectLst/>
                <a:latin typeface="Lucida Grande" panose="020B0600040502020204" pitchFamily="34" charset="0"/>
              </a:rPr>
              <a:t>Manasseh </a:t>
            </a:r>
            <a:r>
              <a:rPr lang="en-US" dirty="0">
                <a:effectLst/>
                <a:latin typeface="Lucida Grande" panose="020B0600040502020204" pitchFamily="34" charset="0"/>
              </a:rPr>
              <a:t>back to Jerusalem and to his kingdom. Then </a:t>
            </a:r>
            <a:r>
              <a:rPr lang="en-US" b="1" dirty="0">
                <a:solidFill>
                  <a:srgbClr val="FF2500"/>
                </a:solidFill>
                <a:effectLst/>
                <a:latin typeface="Lucida Grande" panose="020B0600040502020204" pitchFamily="34" charset="0"/>
              </a:rPr>
              <a:t>Manasseh </a:t>
            </a:r>
            <a:r>
              <a:rPr lang="en-US" dirty="0">
                <a:effectLst/>
                <a:latin typeface="Lucida Grande" panose="020B0600040502020204" pitchFamily="34" charset="0"/>
              </a:rPr>
              <a:t>finally realized that the LORD alone is God!</a:t>
            </a:r>
          </a:p>
          <a:p>
            <a:pPr marL="0" marR="0" lvl="0" indent="0" algn="l" defTabSz="914400" rtl="0" eaLnBrk="0" fontAlgn="base" latinLnBrk="0" hangingPunct="0">
              <a:lnSpc>
                <a:spcPct val="100000"/>
              </a:lnSpc>
              <a:spcBef>
                <a:spcPct val="30000"/>
              </a:spcBef>
              <a:spcAft>
                <a:spcPct val="0"/>
              </a:spcAft>
              <a:buClrTx/>
              <a:buSzTx/>
              <a:buFontTx/>
              <a:buNone/>
              <a:tabLst/>
              <a:defRPr/>
            </a:pPr>
            <a:endParaRPr lang="en-US" dirty="0"/>
          </a:p>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t>2—Jehoahaz was deposed by Egypt: "</a:t>
            </a:r>
            <a:r>
              <a:rPr lang="en-US" b="1" dirty="0">
                <a:solidFill>
                  <a:srgbClr val="006699"/>
                </a:solidFill>
                <a:effectLst/>
                <a:latin typeface="Helvetica Neue" panose="02000503000000020004" pitchFamily="2" charset="0"/>
              </a:rPr>
              <a:t>2Kings 23:34</a:t>
            </a:r>
            <a:r>
              <a:rPr lang="en-US" dirty="0">
                <a:effectLst/>
                <a:latin typeface="Lucida Grande" panose="020B0600040502020204" pitchFamily="34" charset="0"/>
              </a:rPr>
              <a:t>    Pharaoh Neco then installed Eliakim, another of Josiah’s sons, to reign in place of his father, and he changed Eliakim’s name to Jehoiakim. </a:t>
            </a:r>
            <a:r>
              <a:rPr lang="en-US" b="1" dirty="0">
                <a:solidFill>
                  <a:srgbClr val="FF2500"/>
                </a:solidFill>
                <a:effectLst/>
                <a:latin typeface="Lucida Grande" panose="020B0600040502020204" pitchFamily="34" charset="0"/>
              </a:rPr>
              <a:t>Jehoahaz </a:t>
            </a:r>
            <a:r>
              <a:rPr lang="en-US" dirty="0">
                <a:effectLst/>
                <a:latin typeface="Lucida Grande" panose="020B0600040502020204" pitchFamily="34" charset="0"/>
              </a:rPr>
              <a:t>was taken to </a:t>
            </a:r>
            <a:r>
              <a:rPr lang="en-US" b="1" dirty="0">
                <a:solidFill>
                  <a:srgbClr val="FF2500"/>
                </a:solidFill>
                <a:effectLst/>
                <a:latin typeface="Lucida Grande" panose="020B0600040502020204" pitchFamily="34" charset="0"/>
              </a:rPr>
              <a:t>Egypt </a:t>
            </a:r>
            <a:r>
              <a:rPr lang="en-US" dirty="0">
                <a:effectLst/>
                <a:latin typeface="Lucida Grande" panose="020B0600040502020204" pitchFamily="34" charset="0"/>
              </a:rPr>
              <a:t>as a prisoner, where he died."</a:t>
            </a:r>
          </a:p>
          <a:p>
            <a:pPr marL="0" marR="0" lvl="0" indent="0" algn="l" defTabSz="914400" rtl="0" eaLnBrk="0" fontAlgn="base" latinLnBrk="0" hangingPunct="0">
              <a:lnSpc>
                <a:spcPct val="100000"/>
              </a:lnSpc>
              <a:spcBef>
                <a:spcPct val="30000"/>
              </a:spcBef>
              <a:spcAft>
                <a:spcPct val="0"/>
              </a:spcAft>
              <a:buClrTx/>
              <a:buSzTx/>
              <a:buFontTx/>
              <a:buNone/>
              <a:tabLst/>
              <a:defRPr/>
            </a:pPr>
            <a:endParaRPr lang="en-US" dirty="0">
              <a:effectLst/>
              <a:latin typeface="Lucida Grande" panose="020B0600040502020204" pitchFamily="34" charset="0"/>
            </a:endParaRPr>
          </a:p>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effectLst/>
                <a:latin typeface="Lucida Grande" panose="020B0600040502020204" pitchFamily="34" charset="0"/>
              </a:rPr>
              <a:t>3—Jehoiachin was sent away to Babylon in 597 BC and had seven sons to continue the Davidic line.</a:t>
            </a:r>
          </a:p>
          <a:p>
            <a:pPr marL="0" marR="0" lvl="0" indent="0" algn="l" defTabSz="914400" rtl="0" eaLnBrk="0" fontAlgn="base" latinLnBrk="0" hangingPunct="0">
              <a:lnSpc>
                <a:spcPct val="100000"/>
              </a:lnSpc>
              <a:spcBef>
                <a:spcPct val="30000"/>
              </a:spcBef>
              <a:spcAft>
                <a:spcPct val="0"/>
              </a:spcAft>
              <a:buClrTx/>
              <a:buSzTx/>
              <a:buFontTx/>
              <a:buNone/>
              <a:tabLst/>
              <a:defRPr/>
            </a:pPr>
            <a:endParaRPr lang="en-US" dirty="0">
              <a:effectLst/>
              <a:latin typeface="Lucida Grande" panose="020B0600040502020204" pitchFamily="34" charset="0"/>
            </a:endParaRPr>
          </a:p>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effectLst/>
                <a:latin typeface="Lucida Grande" panose="020B0600040502020204" pitchFamily="34" charset="0"/>
              </a:rPr>
              <a:t>4—Zedekiah had his eyes put out and died in Babylon</a:t>
            </a:r>
          </a:p>
          <a:p>
            <a:pPr marL="0" marR="0" lvl="0" indent="0" algn="l" defTabSz="914400" rtl="0" eaLnBrk="0" fontAlgn="base" latinLnBrk="0" hangingPunct="0">
              <a:lnSpc>
                <a:spcPct val="100000"/>
              </a:lnSpc>
              <a:spcBef>
                <a:spcPct val="30000"/>
              </a:spcBef>
              <a:spcAft>
                <a:spcPct val="0"/>
              </a:spcAft>
              <a:buClrTx/>
              <a:buSzTx/>
              <a:buFontTx/>
              <a:buNone/>
              <a:tabLst/>
              <a:defRPr/>
            </a:pPr>
            <a:endParaRPr lang="en-US" dirty="0">
              <a:effectLst/>
              <a:latin typeface="Lucida Grande" panose="020B0600040502020204" pitchFamily="34" charset="0"/>
            </a:endParaRPr>
          </a:p>
          <a:p>
            <a:endParaRPr lang="en-US" dirty="0"/>
          </a:p>
        </p:txBody>
      </p:sp>
      <p:sp>
        <p:nvSpPr>
          <p:cNvPr id="4" name="Slide Number Placeholder 3"/>
          <p:cNvSpPr>
            <a:spLocks noGrp="1"/>
          </p:cNvSpPr>
          <p:nvPr>
            <p:ph type="sldNum" sz="quarter" idx="5"/>
          </p:nvPr>
        </p:nvSpPr>
        <p:spPr/>
        <p:txBody>
          <a:bodyPr/>
          <a:lstStyle/>
          <a:p>
            <a:pPr>
              <a:defRPr/>
            </a:pPr>
            <a:fld id="{BB7C6446-AAD8-6F49-9520-162935CE3851}" type="slidenum">
              <a:rPr lang="en-US" smtClean="0"/>
              <a:pPr>
                <a:defRPr/>
              </a:pPr>
              <a:t>11</a:t>
            </a:fld>
            <a:endParaRPr lang="en-US"/>
          </a:p>
        </p:txBody>
      </p:sp>
    </p:spTree>
    <p:extLst>
      <p:ext uri="{BB962C8B-B14F-4D97-AF65-F5344CB8AC3E}">
        <p14:creationId xmlns:p14="http://schemas.microsoft.com/office/powerpoint/2010/main" val="550595670"/>
      </p:ext>
    </p:extLst>
  </p:cSld>
  <p:clrMapOvr>
    <a:masterClrMapping/>
  </p:clrMapOvr>
</p:notes>
</file>

<file path=ppt/notesSlides/notesSlide1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1041" name="Slide Image Placeholder 1"/>
          <p:cNvSpPr>
            <a:spLocks noGrp="1" noRot="1" noChangeAspect="1" noTextEdit="1"/>
          </p:cNvSpPr>
          <p:nvPr>
            <p:ph type="sldImg"/>
          </p:nvPr>
        </p:nvSpPr>
        <p:spPr>
          <a:ln/>
        </p:spPr>
      </p:sp>
      <p:sp>
        <p:nvSpPr>
          <p:cNvPr id="471042" name="Notes Placeholder 2"/>
          <p:cNvSpPr>
            <a:spLocks noGrp="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a:spcBef>
                <a:spcPct val="0"/>
              </a:spcBef>
            </a:pPr>
            <a:endParaRPr lang="en-US">
              <a:latin typeface="Arial" charset="0"/>
            </a:endParaRPr>
          </a:p>
        </p:txBody>
      </p:sp>
      <p:sp>
        <p:nvSpPr>
          <p:cNvPr id="471043" name="Slide Number Placeholder 3"/>
          <p:cNvSpPr>
            <a:spLocks noGrp="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C684FB8A-D39C-5349-BA6A-9B007B9E1516}" type="slidenum">
              <a:rPr lang="en-US" sz="1200">
                <a:solidFill>
                  <a:srgbClr val="000000"/>
                </a:solidFill>
                <a:cs typeface="Geneva" charset="0"/>
              </a:rPr>
              <a:pPr eaLnBrk="1" hangingPunct="1"/>
              <a:t>262</a:t>
            </a:fld>
            <a:endParaRPr lang="en-US" sz="1200">
              <a:solidFill>
                <a:srgbClr val="000000"/>
              </a:solidFill>
              <a:cs typeface="Geneva" charset="0"/>
            </a:endParaRPr>
          </a:p>
        </p:txBody>
      </p:sp>
    </p:spTree>
  </p:cSld>
  <p:clrMapOvr>
    <a:masterClrMapping/>
  </p:clrMapOvr>
</p:notes>
</file>

<file path=ppt/notesSlides/notesSlide1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353"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A2EDCEA-0CB3-DA48-9F73-F780BAA943B6}"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271</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100354" name="Rectangle 2"/>
          <p:cNvSpPr>
            <a:spLocks noGrp="1" noRot="1" noChangeAspect="1" noChangeArrowheads="1"/>
          </p:cNvSpPr>
          <p:nvPr>
            <p:ph type="sldImg"/>
          </p:nvPr>
        </p:nvSpPr>
        <p:spPr>
          <a:solidFill>
            <a:srgbClr val="FFFFFF"/>
          </a:solidFill>
          <a:ln/>
        </p:spPr>
      </p:sp>
      <p:sp>
        <p:nvSpPr>
          <p:cNvPr id="10035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r>
              <a:rPr lang="en-US" dirty="0">
                <a:latin typeface="Arial" charset="0"/>
                <a:ea typeface="ＭＳ Ｐゴシック" charset="0"/>
                <a:cs typeface="ＭＳ Ｐゴシック" charset="0"/>
              </a:rPr>
              <a:t>OS is OT Survey</a:t>
            </a:r>
            <a:r>
              <a:rPr lang="en-US" baseline="0" dirty="0">
                <a:latin typeface="Arial" charset="0"/>
                <a:ea typeface="ＭＳ Ｐゴシック" charset="0"/>
                <a:cs typeface="ＭＳ Ｐゴシック" charset="0"/>
              </a:rPr>
              <a:t> (</a:t>
            </a:r>
            <a:r>
              <a:rPr lang="en-US" baseline="0" dirty="0" err="1">
                <a:latin typeface="Arial" charset="0"/>
                <a:ea typeface="ＭＳ Ｐゴシック" charset="0"/>
                <a:cs typeface="ＭＳ Ｐゴシック" charset="0"/>
              </a:rPr>
              <a:t>os</a:t>
            </a:r>
            <a:r>
              <a:rPr lang="en-US" baseline="0" dirty="0">
                <a:latin typeface="Arial" charset="0"/>
                <a:ea typeface="ＭＳ Ｐゴシック" charset="0"/>
                <a:cs typeface="ＭＳ Ｐゴシック" charset="0"/>
              </a:rPr>
              <a:t>) Arabic</a:t>
            </a:r>
            <a:endParaRPr lang="en-US" dirty="0">
              <a:latin typeface="Arial" charset="0"/>
              <a:ea typeface="ＭＳ Ｐゴシック" charset="0"/>
              <a:cs typeface="ＭＳ Ｐゴシック" charset="0"/>
            </a:endParaRPr>
          </a:p>
        </p:txBody>
      </p:sp>
    </p:spTree>
    <p:extLst>
      <p:ext uri="{BB962C8B-B14F-4D97-AF65-F5344CB8AC3E}">
        <p14:creationId xmlns:p14="http://schemas.microsoft.com/office/powerpoint/2010/main" val="3050258294"/>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4A28C9AB-5814-BA4F-84A6-C6DECF72119E}" type="slidenum">
              <a:rPr lang="en-GB" sz="1200">
                <a:solidFill>
                  <a:srgbClr val="FFFFFF"/>
                </a:solidFill>
                <a:latin typeface="Comic Sans MS" charset="0"/>
              </a:rPr>
              <a:pPr/>
              <a:t>12</a:t>
            </a:fld>
            <a:endParaRPr lang="en-GB" sz="1200">
              <a:solidFill>
                <a:srgbClr val="FFFFFF"/>
              </a:solidFill>
              <a:latin typeface="Comic Sans MS" charset="0"/>
            </a:endParaRPr>
          </a:p>
        </p:txBody>
      </p:sp>
      <p:sp>
        <p:nvSpPr>
          <p:cNvPr id="56322" name="Rectangle 1026"/>
          <p:cNvSpPr>
            <a:spLocks noGrp="1" noRot="1" noChangeAspect="1" noChangeArrowheads="1"/>
          </p:cNvSpPr>
          <p:nvPr>
            <p:ph type="sldImg"/>
          </p:nvPr>
        </p:nvSpPr>
        <p:spPr>
          <a:solidFill>
            <a:srgbClr val="FFFFFF"/>
          </a:solidFill>
          <a:ln/>
        </p:spPr>
      </p:sp>
      <p:sp>
        <p:nvSpPr>
          <p:cNvPr id="56323"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cs typeface="ＭＳ Ｐゴシック" charset="0"/>
              </a:rPr>
              <a:t>A good parent or a good leader makes warning a priority.</a:t>
            </a:r>
          </a:p>
          <a:p>
            <a:endParaRPr lang="en-US" dirty="0">
              <a:cs typeface="ＭＳ Ｐゴシック" charset="0"/>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algn="r" rtl="1"/>
            <a:r>
              <a:rPr lang="ar-SA" sz="1200" kern="1200" dirty="0">
                <a:solidFill>
                  <a:schemeClr val="tx1"/>
                </a:solidFill>
                <a:effectLst/>
                <a:latin typeface="Arial"/>
                <a:ea typeface="ＭＳ Ｐゴシック" charset="0"/>
                <a:cs typeface="Arial"/>
              </a:rPr>
              <a:t>التحذيرات تساعدنا – تحذرنا من موت محتمل، أو التسمم، أو السقوط </a:t>
            </a:r>
            <a:endParaRPr lang="en-US" dirty="0">
              <a:latin typeface="Arial"/>
              <a:cs typeface="Arial"/>
            </a:endParaRPr>
          </a:p>
        </p:txBody>
      </p:sp>
    </p:spTree>
    <p:extLst>
      <p:ext uri="{BB962C8B-B14F-4D97-AF65-F5344CB8AC3E}">
        <p14:creationId xmlns:p14="http://schemas.microsoft.com/office/powerpoint/2010/main" val="203484215"/>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9905"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800">
                <a:solidFill>
                  <a:schemeClr val="tx1"/>
                </a:solidFill>
                <a:latin typeface="Times New Roman" charset="0"/>
                <a:ea typeface="ＭＳ Ｐゴシック" charset="0"/>
                <a:cs typeface="ＭＳ Ｐゴシック" charset="0"/>
              </a:defRPr>
            </a:lvl1pPr>
            <a:lvl2pPr marL="742950" indent="-285750" eaLnBrk="0" hangingPunct="0">
              <a:defRPr sz="2800">
                <a:solidFill>
                  <a:schemeClr val="tx1"/>
                </a:solidFill>
                <a:latin typeface="Times New Roman" charset="0"/>
                <a:ea typeface="ＭＳ Ｐゴシック" charset="0"/>
              </a:defRPr>
            </a:lvl2pPr>
            <a:lvl3pPr marL="1143000" indent="-228600" eaLnBrk="0" hangingPunct="0">
              <a:defRPr sz="2800">
                <a:solidFill>
                  <a:schemeClr val="tx1"/>
                </a:solidFill>
                <a:latin typeface="Times New Roman" charset="0"/>
                <a:ea typeface="ＭＳ Ｐゴシック" charset="0"/>
              </a:defRPr>
            </a:lvl3pPr>
            <a:lvl4pPr marL="1600200" indent="-228600" eaLnBrk="0" hangingPunct="0">
              <a:defRPr sz="2800">
                <a:solidFill>
                  <a:schemeClr val="tx1"/>
                </a:solidFill>
                <a:latin typeface="Times New Roman" charset="0"/>
                <a:ea typeface="ＭＳ Ｐゴシック" charset="0"/>
              </a:defRPr>
            </a:lvl4pPr>
            <a:lvl5pPr marL="2057400" indent="-228600" eaLnBrk="0" hangingPunct="0">
              <a:defRPr sz="2800">
                <a:solidFill>
                  <a:schemeClr val="tx1"/>
                </a:solidFill>
                <a:latin typeface="Times New Roman" charset="0"/>
                <a:ea typeface="ＭＳ Ｐゴシック" charset="0"/>
              </a:defRPr>
            </a:lvl5pPr>
            <a:lvl6pPr marL="2514600" indent="-228600" eaLnBrk="0" fontAlgn="base" hangingPunct="0">
              <a:spcBef>
                <a:spcPct val="50000"/>
              </a:spcBef>
              <a:spcAft>
                <a:spcPct val="0"/>
              </a:spcAft>
              <a:defRPr sz="2800">
                <a:solidFill>
                  <a:schemeClr val="tx1"/>
                </a:solidFill>
                <a:latin typeface="Times New Roman" charset="0"/>
                <a:ea typeface="ＭＳ Ｐゴシック" charset="0"/>
              </a:defRPr>
            </a:lvl6pPr>
            <a:lvl7pPr marL="2971800" indent="-228600" eaLnBrk="0" fontAlgn="base" hangingPunct="0">
              <a:spcBef>
                <a:spcPct val="50000"/>
              </a:spcBef>
              <a:spcAft>
                <a:spcPct val="0"/>
              </a:spcAft>
              <a:defRPr sz="2800">
                <a:solidFill>
                  <a:schemeClr val="tx1"/>
                </a:solidFill>
                <a:latin typeface="Times New Roman" charset="0"/>
                <a:ea typeface="ＭＳ Ｐゴシック" charset="0"/>
              </a:defRPr>
            </a:lvl7pPr>
            <a:lvl8pPr marL="3429000" indent="-228600" eaLnBrk="0" fontAlgn="base" hangingPunct="0">
              <a:spcBef>
                <a:spcPct val="50000"/>
              </a:spcBef>
              <a:spcAft>
                <a:spcPct val="0"/>
              </a:spcAft>
              <a:defRPr sz="2800">
                <a:solidFill>
                  <a:schemeClr val="tx1"/>
                </a:solidFill>
                <a:latin typeface="Times New Roman" charset="0"/>
                <a:ea typeface="ＭＳ Ｐゴシック" charset="0"/>
              </a:defRPr>
            </a:lvl8pPr>
            <a:lvl9pPr marL="3886200" indent="-228600" eaLnBrk="0" fontAlgn="base" hangingPunct="0">
              <a:spcBef>
                <a:spcPct val="50000"/>
              </a:spcBef>
              <a:spcAft>
                <a:spcPct val="0"/>
              </a:spcAft>
              <a:defRPr sz="28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fld id="{65E7C011-F7CD-9746-B5BE-42BD13BBF64C}" type="slidenum">
              <a:rPr kumimoji="0" lang="en-US" sz="1200" b="0"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1" fontAlgn="base" latinLnBrk="0" hangingPunct="1">
                <a:lnSpc>
                  <a:spcPct val="100000"/>
                </a:lnSpc>
                <a:spcBef>
                  <a:spcPct val="50000"/>
                </a:spcBef>
                <a:spcAft>
                  <a:spcPct val="0"/>
                </a:spcAft>
                <a:buClrTx/>
                <a:buSzTx/>
                <a:buFontTx/>
                <a:buNone/>
                <a:tabLst/>
                <a:defRPr/>
              </a:pPr>
              <a:t>14</a:t>
            </a:fld>
            <a:endParaRPr kumimoji="0" lang="en-US" sz="1200" b="0"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379906" name="Rectangle 2"/>
          <p:cNvSpPr>
            <a:spLocks noGrp="1" noRot="1" noChangeAspect="1" noChangeArrowheads="1" noTextEdit="1"/>
          </p:cNvSpPr>
          <p:nvPr>
            <p:ph type="sldImg"/>
          </p:nvPr>
        </p:nvSpPr>
        <p:spPr>
          <a:ln/>
        </p:spPr>
      </p:sp>
      <p:sp>
        <p:nvSpPr>
          <p:cNvPr id="379907"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algn="r"/>
            <a:r>
              <a:rPr lang="ar-SA" dirty="0">
                <a:latin typeface="Arial" panose="020B0604020202020204" pitchFamily="34" charset="0"/>
                <a:ea typeface="ＭＳ Ｐゴシック" charset="0"/>
                <a:cs typeface="Arial" panose="020B0604020202020204" pitchFamily="34" charset="0"/>
              </a:rPr>
              <a:t>هنا ترون جميع ملوك إسرائيل التسعة عشر، وجميع ملوك يهوذا العشرين – تم وضعهم بالرسومات وأجهزة الذاكرة للمساعدة على تذكر أسمائهم. حاول أن تخمن أسمائهم قبل اللجوء إلى الرسوم. فكر بالحرف الأول من اسم كل ملك مع ملاحظة جهاز الذاكرة (ي ي أ أ ع ز أ ب ن ي). يظهر التحول بين الأسماء باللون الأسود واللون الأزرق عند تغيّر السلالة في إسرائيل.</a:t>
            </a:r>
          </a:p>
          <a:p>
            <a:pPr algn="r"/>
            <a:r>
              <a:rPr lang="ar-SA" dirty="0">
                <a:latin typeface="Arial" panose="020B0604020202020204" pitchFamily="34" charset="0"/>
                <a:ea typeface="ＭＳ Ｐゴシック" charset="0"/>
                <a:cs typeface="Arial" panose="020B0604020202020204" pitchFamily="34" charset="0"/>
              </a:rPr>
              <a:t>وتفعل الحروف (ي ع أ ي ي أ أ ر) الشيء نفسه بالنسبة ليهوذا لكن هنا الجميع في نفس سلالة داود، لذلك تشير الألوان إلى ملوك سيئين وصالحين. (2 آش حاز و </a:t>
            </a:r>
            <a:r>
              <a:rPr lang="en-US" dirty="0">
                <a:latin typeface="Arial" panose="020B0604020202020204" pitchFamily="34" charset="0"/>
                <a:ea typeface="ＭＳ Ｐゴシック" charset="0"/>
                <a:cs typeface="Arial" panose="020B0604020202020204" pitchFamily="34" charset="0"/>
              </a:rPr>
              <a:t>U Has Ash2) </a:t>
            </a:r>
            <a:r>
              <a:rPr lang="ar-SA" dirty="0">
                <a:latin typeface="Arial" panose="020B0604020202020204" pitchFamily="34" charset="0"/>
                <a:ea typeface="ＭＳ Ｐゴシック" charset="0"/>
                <a:cs typeface="Arial" panose="020B0604020202020204" pitchFamily="34" charset="0"/>
              </a:rPr>
              <a:t>تشير إلى ملوك جدد (بالحرف الكبير باللغة الإنجليزية). الصعوبة هنا أن أربع ملوك يبدأ اسم كل منهم بحرف (ي ) وهم (ياهو، يهوأحاز، يهواش، يربعام 2) فإن جهاز الذاكرة أظهر الأحرف الأخيرة من أسمائهم. وتعطينا الأحرف (هـ ف ف م ش ز) آخر ملوك إسرائيل الستة. عليه، يشير باقي المخطط إلى ملوك فقط. </a:t>
            </a:r>
          </a:p>
          <a:p>
            <a:pPr algn="r"/>
            <a:r>
              <a:rPr lang="ar-SA" dirty="0">
                <a:latin typeface="Arial" panose="020B0604020202020204" pitchFamily="34" charset="0"/>
                <a:ea typeface="ＭＳ Ｐゴシック" charset="0"/>
                <a:cs typeface="Arial" panose="020B0604020202020204" pitchFamily="34" charset="0"/>
              </a:rPr>
              <a:t>تقدم لنا الأحرف (ي أ م ح آ ي ع ع ي) نهاية سخيفة أخرى لآخر ملوك يهوذا الصالحين المدعو يوشيا. والحروف (صد قيم كين حاز) تعطينا فكرة غريبة أخرى أننا ننظر إلى نهاية ثلاثة ملوك تبدأ أسمائهم مرة أخرى بالحرف (ي) (بالإنجليزية </a:t>
            </a:r>
            <a:r>
              <a:rPr lang="en-US" dirty="0">
                <a:latin typeface="Arial" panose="020B0604020202020204" pitchFamily="34" charset="0"/>
                <a:ea typeface="ＭＳ Ｐゴシック" charset="0"/>
                <a:cs typeface="Arial" panose="020B0604020202020204" pitchFamily="34" charset="0"/>
              </a:rPr>
              <a:t>J ) (</a:t>
            </a:r>
            <a:r>
              <a:rPr lang="ar-SA" dirty="0">
                <a:latin typeface="Arial" panose="020B0604020202020204" pitchFamily="34" charset="0"/>
                <a:ea typeface="ＭＳ Ｐゴシック" charset="0"/>
                <a:cs typeface="Arial" panose="020B0604020202020204" pitchFamily="34" charset="0"/>
              </a:rPr>
              <a:t>ليس غريبًا أن كل منهم سمي على اسم يهوه </a:t>
            </a:r>
            <a:r>
              <a:rPr lang="en-US" dirty="0">
                <a:latin typeface="Arial" panose="020B0604020202020204" pitchFamily="34" charset="0"/>
                <a:ea typeface="ＭＳ Ｐゴシック" charset="0"/>
                <a:cs typeface="Arial" panose="020B0604020202020204" pitchFamily="34" charset="0"/>
              </a:rPr>
              <a:t>Jehovah).</a:t>
            </a:r>
          </a:p>
          <a:p>
            <a:pPr algn="r"/>
            <a:r>
              <a:rPr lang="ar-SA" dirty="0">
                <a:latin typeface="Arial" panose="020B0604020202020204" pitchFamily="34" charset="0"/>
                <a:ea typeface="ＭＳ Ｐゴシック" charset="0"/>
                <a:cs typeface="Arial" panose="020B0604020202020204" pitchFamily="34" charset="0"/>
              </a:rPr>
              <a:t>بالطبع، يجب أن ينتهي اسم آخر ملك بالحرف (ز) (باللغة الإنجليزية بآخر حرف</a:t>
            </a:r>
            <a:r>
              <a:rPr lang="ar-JO" dirty="0">
                <a:latin typeface="Arial" panose="020B0604020202020204" pitchFamily="34" charset="0"/>
                <a:ea typeface="ＭＳ Ｐゴシック" charset="0"/>
                <a:cs typeface="Arial" panose="020B0604020202020204" pitchFamily="34" charset="0"/>
              </a:rPr>
              <a:t>)</a:t>
            </a:r>
            <a:r>
              <a:rPr lang="en-US" dirty="0">
                <a:latin typeface="Arial" panose="020B0604020202020204" pitchFamily="34" charset="0"/>
                <a:ea typeface="ＭＳ Ｐゴシック" charset="0"/>
                <a:cs typeface="Arial" panose="020B0604020202020204" pitchFamily="34" charset="0"/>
              </a:rPr>
              <a:t>Z ) </a:t>
            </a:r>
            <a:r>
              <a:rPr lang="ar-SA" dirty="0">
                <a:latin typeface="Arial" panose="020B0604020202020204" pitchFamily="34" charset="0"/>
                <a:ea typeface="ＭＳ Ｐゴシック" charset="0"/>
                <a:cs typeface="Arial" panose="020B0604020202020204" pitchFamily="34" charset="0"/>
              </a:rPr>
              <a:t>حتى نتمكن من إنهاء هذا الموضوع أبجديًا. </a:t>
            </a:r>
          </a:p>
          <a:p>
            <a:r>
              <a:rPr lang="en-US" dirty="0">
                <a:latin typeface="Arial" panose="020B0604020202020204" pitchFamily="34" charset="0"/>
                <a:ea typeface="ＭＳ Ｐゴシック" charset="0"/>
                <a:cs typeface="Arial" panose="020B0604020202020204" pitchFamily="34" charset="0"/>
              </a:rPr>
              <a:t>———————</a:t>
            </a:r>
          </a:p>
          <a:p>
            <a:r>
              <a:rPr lang="en-US" dirty="0"/>
              <a:t>Common English Slides-131</a:t>
            </a:r>
          </a:p>
          <a:p>
            <a:r>
              <a:rPr lang="en-US" dirty="0"/>
              <a:t>OS-00-OT Book Overviews-234</a:t>
            </a:r>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t>OS-11-1 Kings-182</a:t>
            </a:r>
          </a:p>
          <a:p>
            <a:r>
              <a:rPr lang="en-US" dirty="0">
                <a:latin typeface="Arial" panose="020B0604020202020204" pitchFamily="34" charset="0"/>
                <a:ea typeface="ＭＳ Ｐゴシック" charset="0"/>
                <a:cs typeface="Arial" panose="020B0604020202020204" pitchFamily="34" charset="0"/>
              </a:rPr>
              <a:t>OS-12-2 Kings-slides 44 and 45 identical but 44 has no animation</a:t>
            </a:r>
          </a:p>
          <a:p>
            <a:r>
              <a:rPr lang="en-US" dirty="0"/>
              <a:t>OS-13-1 Chronicles-231</a:t>
            </a:r>
          </a:p>
          <a:p>
            <a:r>
              <a:rPr lang="en-US" dirty="0"/>
              <a:t>OS-14-2 Chronicles-39</a:t>
            </a:r>
          </a:p>
          <a:p>
            <a:endParaRPr lang="en-US"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526906621"/>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algn="r"/>
            <a:r>
              <a:rPr lang="ar-SA" dirty="0">
                <a:latin typeface="Arial"/>
                <a:cs typeface="Arial"/>
              </a:rPr>
              <a:t>إذا كان هناك تحذير أكثر أهمية من أي تحذير آخر، فماذ يمكن أن يكون؟ ماذا تعتقد؟</a:t>
            </a:r>
          </a:p>
          <a:p>
            <a:pPr algn="r"/>
            <a:r>
              <a:rPr lang="ar-SA" dirty="0">
                <a:latin typeface="Arial"/>
                <a:cs typeface="Arial"/>
              </a:rPr>
              <a:t>أخبر بذلك الشخص الجالس إلى جانبك. </a:t>
            </a:r>
            <a:endParaRPr lang="en-US" dirty="0">
              <a:latin typeface="Arial"/>
              <a:cs typeface="Arial"/>
            </a:endParaRPr>
          </a:p>
          <a:p>
            <a:r>
              <a:rPr lang="en-US" dirty="0">
                <a:cs typeface="ＭＳ Ｐゴシック" charset="0"/>
              </a:rPr>
              <a:t>_________</a:t>
            </a:r>
            <a:endParaRPr lang="ar-JO" dirty="0">
              <a:cs typeface="ＭＳ Ｐゴシック" charset="0"/>
            </a:endParaRPr>
          </a:p>
          <a:p>
            <a:endParaRPr lang="en-US" dirty="0">
              <a:cs typeface="ＭＳ Ｐゴシック" charset="0"/>
            </a:endParaRPr>
          </a:p>
          <a:p>
            <a:r>
              <a:rPr lang="en-US" dirty="0">
                <a:cs typeface="ＭＳ Ｐゴシック" charset="0"/>
              </a:rPr>
              <a:t>OS-12-2Kings-15, 243</a:t>
            </a:r>
          </a:p>
        </p:txBody>
      </p:sp>
    </p:spTree>
    <p:extLst>
      <p:ext uri="{BB962C8B-B14F-4D97-AF65-F5344CB8AC3E}">
        <p14:creationId xmlns:p14="http://schemas.microsoft.com/office/powerpoint/2010/main" val="3409406753"/>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16</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algn="r"/>
            <a:r>
              <a:rPr lang="ar-SA" sz="1200" kern="1200" dirty="0">
                <a:solidFill>
                  <a:schemeClr val="tx1"/>
                </a:solidFill>
                <a:effectLst/>
                <a:latin typeface="Arial"/>
                <a:ea typeface="ＭＳ Ｐゴシック" charset="0"/>
                <a:cs typeface="Arial"/>
              </a:rPr>
              <a:t>يصور لنا سفر الملوك الثاني الانهيارات التي جاءت بسبب عبادة الأصنام. </a:t>
            </a:r>
            <a:endParaRPr lang="en-US" dirty="0">
              <a:latin typeface="Arial"/>
              <a:cs typeface="Arial"/>
            </a:endParaRPr>
          </a:p>
        </p:txBody>
      </p:sp>
    </p:spTree>
    <p:extLst>
      <p:ext uri="{BB962C8B-B14F-4D97-AF65-F5344CB8AC3E}">
        <p14:creationId xmlns:p14="http://schemas.microsoft.com/office/powerpoint/2010/main" val="3724750750"/>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17</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algn="r"/>
            <a:r>
              <a:rPr lang="ar-SA" sz="1200" kern="1200" dirty="0">
                <a:solidFill>
                  <a:schemeClr val="tx1"/>
                </a:solidFill>
                <a:effectLst/>
                <a:latin typeface="Arial"/>
                <a:ea typeface="ＭＳ Ｐゴシック" charset="0"/>
                <a:cs typeface="Arial"/>
              </a:rPr>
              <a:t>أعطِ الرب المركز الأول لئلا يضطر إلى لفت انتباهك – دعه لابسًا التاج. </a:t>
            </a:r>
            <a:endParaRPr lang="en-US" dirty="0">
              <a:latin typeface="Arial"/>
              <a:cs typeface="Arial"/>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18</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algn="r"/>
            <a:r>
              <a:rPr lang="ar-JO" dirty="0">
                <a:latin typeface="Arial"/>
                <a:cs typeface="Arial"/>
              </a:rPr>
              <a:t>إعادة الصياغة</a:t>
            </a:r>
            <a:endParaRPr lang="en-US" dirty="0">
              <a:latin typeface="Arial"/>
              <a:cs typeface="Arial"/>
            </a:endParaRPr>
          </a:p>
          <a:p>
            <a:endParaRPr lang="en-US" dirty="0">
              <a:latin typeface="Arial"/>
              <a:cs typeface="Arial"/>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1" indent="0" algn="r" defTabSz="914400" rtl="1" eaLnBrk="0" fontAlgn="base" latinLnBrk="0" hangingPunct="0">
              <a:lnSpc>
                <a:spcPct val="100000"/>
              </a:lnSpc>
              <a:spcBef>
                <a:spcPct val="30000"/>
              </a:spcBef>
              <a:spcAft>
                <a:spcPct val="0"/>
              </a:spcAft>
              <a:buClrTx/>
              <a:buSzTx/>
              <a:buFontTx/>
              <a:buNone/>
              <a:tabLst/>
              <a:defRPr/>
            </a:pPr>
            <a:r>
              <a:rPr lang="ar-SA" dirty="0"/>
              <a:t>لا تعبد العائلة. أجعله علاقتك الأولى. أيها العزاب، فتشوا عن أشخاص يعبدون يسوع أكثر منكم.</a:t>
            </a:r>
          </a:p>
          <a:p>
            <a:pPr marL="0" marR="0" lvl="1" indent="0" algn="r" defTabSz="914400" rtl="1" eaLnBrk="0" fontAlgn="base" latinLnBrk="0" hangingPunct="0">
              <a:lnSpc>
                <a:spcPct val="100000"/>
              </a:lnSpc>
              <a:spcBef>
                <a:spcPct val="30000"/>
              </a:spcBef>
              <a:spcAft>
                <a:spcPct val="0"/>
              </a:spcAft>
              <a:buClrTx/>
              <a:buSzTx/>
              <a:buFontTx/>
              <a:buNone/>
              <a:tabLst/>
              <a:defRPr/>
            </a:pPr>
            <a:r>
              <a:rPr lang="ar-SA" dirty="0"/>
              <a:t>لا تعبد الوقت. أعطهِ الوقت الذي يستحقه. كن حاضرًا في الوقت المناسب لملك الملوك.</a:t>
            </a:r>
          </a:p>
          <a:p>
            <a:pPr marL="0" marR="0" lvl="1" indent="0" algn="r" defTabSz="914400" rtl="1" eaLnBrk="0" fontAlgn="base" latinLnBrk="0" hangingPunct="0">
              <a:lnSpc>
                <a:spcPct val="100000"/>
              </a:lnSpc>
              <a:spcBef>
                <a:spcPct val="30000"/>
              </a:spcBef>
              <a:spcAft>
                <a:spcPct val="0"/>
              </a:spcAft>
              <a:buClrTx/>
              <a:buSzTx/>
              <a:buFontTx/>
              <a:buNone/>
              <a:tabLst/>
              <a:defRPr/>
            </a:pPr>
            <a:r>
              <a:rPr lang="ar-SA" dirty="0"/>
              <a:t>لا تعبد الصحة. ثق بجسدك لأجله. كن لائقًا بما فيه الكفاية من دون أن تجعل التمارين إلهك.</a:t>
            </a:r>
          </a:p>
          <a:p>
            <a:pPr marL="0" marR="0" lvl="1" indent="0" algn="r" defTabSz="914400" rtl="1" eaLnBrk="0" fontAlgn="base" latinLnBrk="0" hangingPunct="0">
              <a:lnSpc>
                <a:spcPct val="100000"/>
              </a:lnSpc>
              <a:spcBef>
                <a:spcPct val="30000"/>
              </a:spcBef>
              <a:spcAft>
                <a:spcPct val="0"/>
              </a:spcAft>
              <a:buClrTx/>
              <a:buSzTx/>
              <a:buFontTx/>
              <a:buNone/>
              <a:tabLst/>
              <a:defRPr/>
            </a:pPr>
            <a:r>
              <a:rPr lang="ar-SA" dirty="0"/>
              <a:t>لا تعبد المعلمين. أختبر كل شيء بكلمته. اقرأها. لا تصدق كل ما تراه على اليوتيوب. </a:t>
            </a:r>
          </a:p>
        </p:txBody>
      </p:sp>
      <p:sp>
        <p:nvSpPr>
          <p:cNvPr id="4" name="Slide Number Placeholder 3"/>
          <p:cNvSpPr>
            <a:spLocks noGrp="1"/>
          </p:cNvSpPr>
          <p:nvPr>
            <p:ph type="sldNum" sz="quarter" idx="10"/>
          </p:nvPr>
        </p:nvSpPr>
        <p:spPr/>
        <p:txBody>
          <a:bodyPr/>
          <a:lstStyle/>
          <a:p>
            <a:pPr>
              <a:defRPr/>
            </a:pPr>
            <a:fld id="{BB7C6446-AAD8-6F49-9520-162935CE3851}" type="slidenum">
              <a:rPr lang="en-US">
                <a:solidFill>
                  <a:prstClr val="black"/>
                </a:solidFill>
              </a:rPr>
              <a:pPr>
                <a:defRPr/>
              </a:pPr>
              <a:t>19</a:t>
            </a:fld>
            <a:endParaRPr lang="en-US">
              <a:solidFill>
                <a:prstClr val="black"/>
              </a:solidFill>
            </a:endParaRPr>
          </a:p>
        </p:txBody>
      </p:sp>
    </p:spTree>
    <p:extLst>
      <p:ext uri="{BB962C8B-B14F-4D97-AF65-F5344CB8AC3E}">
        <p14:creationId xmlns:p14="http://schemas.microsoft.com/office/powerpoint/2010/main" val="3951240245"/>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2</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dirty="0"/>
              <a:t>Downfalls is plural because we have two major failures in 2 Kings. </a:t>
            </a:r>
          </a:p>
          <a:p>
            <a:r>
              <a:rPr lang="en-US" dirty="0"/>
              <a:t>Israel falls in 2 Kings 17 and then Judah falls in 2 Kings 25.</a:t>
            </a:r>
          </a:p>
          <a:p>
            <a:endParaRPr lang="en-US" dirty="0"/>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5809"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800">
                <a:solidFill>
                  <a:schemeClr val="tx1"/>
                </a:solidFill>
                <a:latin typeface="Times New Roman" charset="0"/>
                <a:ea typeface="ＭＳ Ｐゴシック" charset="0"/>
                <a:cs typeface="ＭＳ Ｐゴシック" charset="0"/>
              </a:defRPr>
            </a:lvl1pPr>
            <a:lvl2pPr marL="742950" indent="-285750" eaLnBrk="0" hangingPunct="0">
              <a:defRPr sz="2800">
                <a:solidFill>
                  <a:schemeClr val="tx1"/>
                </a:solidFill>
                <a:latin typeface="Times New Roman" charset="0"/>
                <a:ea typeface="ＭＳ Ｐゴシック" charset="0"/>
              </a:defRPr>
            </a:lvl2pPr>
            <a:lvl3pPr marL="1143000" indent="-228600" eaLnBrk="0" hangingPunct="0">
              <a:defRPr sz="2800">
                <a:solidFill>
                  <a:schemeClr val="tx1"/>
                </a:solidFill>
                <a:latin typeface="Times New Roman" charset="0"/>
                <a:ea typeface="ＭＳ Ｐゴシック" charset="0"/>
              </a:defRPr>
            </a:lvl3pPr>
            <a:lvl4pPr marL="1600200" indent="-228600" eaLnBrk="0" hangingPunct="0">
              <a:defRPr sz="2800">
                <a:solidFill>
                  <a:schemeClr val="tx1"/>
                </a:solidFill>
                <a:latin typeface="Times New Roman" charset="0"/>
                <a:ea typeface="ＭＳ Ｐゴシック" charset="0"/>
              </a:defRPr>
            </a:lvl4pPr>
            <a:lvl5pPr marL="2057400" indent="-228600" eaLnBrk="0" hangingPunct="0">
              <a:defRPr sz="2800">
                <a:solidFill>
                  <a:schemeClr val="tx1"/>
                </a:solidFill>
                <a:latin typeface="Times New Roman" charset="0"/>
                <a:ea typeface="ＭＳ Ｐゴシック" charset="0"/>
              </a:defRPr>
            </a:lvl5pPr>
            <a:lvl6pPr marL="2514600" indent="-228600" eaLnBrk="0" fontAlgn="base" hangingPunct="0">
              <a:spcBef>
                <a:spcPct val="50000"/>
              </a:spcBef>
              <a:spcAft>
                <a:spcPct val="0"/>
              </a:spcAft>
              <a:defRPr sz="2800">
                <a:solidFill>
                  <a:schemeClr val="tx1"/>
                </a:solidFill>
                <a:latin typeface="Times New Roman" charset="0"/>
                <a:ea typeface="ＭＳ Ｐゴシック" charset="0"/>
              </a:defRPr>
            </a:lvl6pPr>
            <a:lvl7pPr marL="2971800" indent="-228600" eaLnBrk="0" fontAlgn="base" hangingPunct="0">
              <a:spcBef>
                <a:spcPct val="50000"/>
              </a:spcBef>
              <a:spcAft>
                <a:spcPct val="0"/>
              </a:spcAft>
              <a:defRPr sz="2800">
                <a:solidFill>
                  <a:schemeClr val="tx1"/>
                </a:solidFill>
                <a:latin typeface="Times New Roman" charset="0"/>
                <a:ea typeface="ＭＳ Ｐゴシック" charset="0"/>
              </a:defRPr>
            </a:lvl7pPr>
            <a:lvl8pPr marL="3429000" indent="-228600" eaLnBrk="0" fontAlgn="base" hangingPunct="0">
              <a:spcBef>
                <a:spcPct val="50000"/>
              </a:spcBef>
              <a:spcAft>
                <a:spcPct val="0"/>
              </a:spcAft>
              <a:defRPr sz="2800">
                <a:solidFill>
                  <a:schemeClr val="tx1"/>
                </a:solidFill>
                <a:latin typeface="Times New Roman" charset="0"/>
                <a:ea typeface="ＭＳ Ｐゴシック" charset="0"/>
              </a:defRPr>
            </a:lvl8pPr>
            <a:lvl9pPr marL="3886200" indent="-228600" eaLnBrk="0" fontAlgn="base" hangingPunct="0">
              <a:spcBef>
                <a:spcPct val="50000"/>
              </a:spcBef>
              <a:spcAft>
                <a:spcPct val="0"/>
              </a:spcAft>
              <a:defRPr sz="2800">
                <a:solidFill>
                  <a:schemeClr val="tx1"/>
                </a:solidFill>
                <a:latin typeface="Times New Roman" charset="0"/>
                <a:ea typeface="ＭＳ Ｐゴシック" charset="0"/>
              </a:defRPr>
            </a:lvl9pPr>
          </a:lstStyle>
          <a:p>
            <a:pPr eaLnBrk="1" hangingPunct="1"/>
            <a:fld id="{4376AD52-6DAC-5944-81FE-ACA35EBB9913}" type="slidenum">
              <a:rPr lang="en-US" sz="1200">
                <a:solidFill>
                  <a:prstClr val="black"/>
                </a:solidFill>
              </a:rPr>
              <a:pPr eaLnBrk="1" hangingPunct="1"/>
              <a:t>24</a:t>
            </a:fld>
            <a:endParaRPr lang="en-US" sz="1200">
              <a:solidFill>
                <a:prstClr val="black"/>
              </a:solidFill>
            </a:endParaRPr>
          </a:p>
        </p:txBody>
      </p:sp>
      <p:sp>
        <p:nvSpPr>
          <p:cNvPr id="375810" name="Rectangle 2"/>
          <p:cNvSpPr>
            <a:spLocks noGrp="1" noRot="1" noChangeAspect="1" noChangeArrowheads="1"/>
          </p:cNvSpPr>
          <p:nvPr>
            <p:ph type="sldImg"/>
          </p:nvPr>
        </p:nvSpPr>
        <p:spPr>
          <a:solidFill>
            <a:srgbClr val="FFFFFF"/>
          </a:solidFill>
          <a:ln/>
        </p:spPr>
      </p:sp>
      <p:sp>
        <p:nvSpPr>
          <p:cNvPr id="375811" name="Rectangle 3"/>
          <p:cNvSpPr>
            <a:spLocks noGrp="1" noChangeArrowheads="1"/>
          </p:cNvSpPr>
          <p:nvPr>
            <p:ph type="body" idx="1"/>
          </p:nvPr>
        </p:nvSpPr>
        <p:spPr>
          <a:xfrm>
            <a:off x="914400" y="4343400"/>
            <a:ext cx="50292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r>
              <a:rPr lang="en-US" dirty="0">
                <a:latin typeface="Times New Roman" charset="0"/>
                <a:ea typeface="ＭＳ Ｐゴシック" charset="0"/>
                <a:cs typeface="ＭＳ Ｐゴシック" charset="0"/>
              </a:rPr>
              <a:t>OS-12-2 Kings-24</a:t>
            </a: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3217"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800">
                <a:solidFill>
                  <a:schemeClr val="tx1"/>
                </a:solidFill>
                <a:latin typeface="Times New Roman" charset="0"/>
                <a:ea typeface="ＭＳ Ｐゴシック" charset="0"/>
                <a:cs typeface="ＭＳ Ｐゴシック" charset="0"/>
              </a:defRPr>
            </a:lvl1pPr>
            <a:lvl2pPr marL="742950" indent="-285750" eaLnBrk="0" hangingPunct="0">
              <a:defRPr sz="2800">
                <a:solidFill>
                  <a:schemeClr val="tx1"/>
                </a:solidFill>
                <a:latin typeface="Times New Roman" charset="0"/>
                <a:ea typeface="ＭＳ Ｐゴシック" charset="0"/>
              </a:defRPr>
            </a:lvl2pPr>
            <a:lvl3pPr marL="1143000" indent="-228600" eaLnBrk="0" hangingPunct="0">
              <a:defRPr sz="2800">
                <a:solidFill>
                  <a:schemeClr val="tx1"/>
                </a:solidFill>
                <a:latin typeface="Times New Roman" charset="0"/>
                <a:ea typeface="ＭＳ Ｐゴシック" charset="0"/>
              </a:defRPr>
            </a:lvl3pPr>
            <a:lvl4pPr marL="1600200" indent="-228600" eaLnBrk="0" hangingPunct="0">
              <a:defRPr sz="2800">
                <a:solidFill>
                  <a:schemeClr val="tx1"/>
                </a:solidFill>
                <a:latin typeface="Times New Roman" charset="0"/>
                <a:ea typeface="ＭＳ Ｐゴシック" charset="0"/>
              </a:defRPr>
            </a:lvl4pPr>
            <a:lvl5pPr marL="2057400" indent="-228600" eaLnBrk="0" hangingPunct="0">
              <a:defRPr sz="2800">
                <a:solidFill>
                  <a:schemeClr val="tx1"/>
                </a:solidFill>
                <a:latin typeface="Times New Roman" charset="0"/>
                <a:ea typeface="ＭＳ Ｐゴシック" charset="0"/>
              </a:defRPr>
            </a:lvl5pPr>
            <a:lvl6pPr marL="2514600" indent="-228600" eaLnBrk="0" fontAlgn="base" hangingPunct="0">
              <a:spcBef>
                <a:spcPct val="50000"/>
              </a:spcBef>
              <a:spcAft>
                <a:spcPct val="0"/>
              </a:spcAft>
              <a:defRPr sz="2800">
                <a:solidFill>
                  <a:schemeClr val="tx1"/>
                </a:solidFill>
                <a:latin typeface="Times New Roman" charset="0"/>
                <a:ea typeface="ＭＳ Ｐゴシック" charset="0"/>
              </a:defRPr>
            </a:lvl6pPr>
            <a:lvl7pPr marL="2971800" indent="-228600" eaLnBrk="0" fontAlgn="base" hangingPunct="0">
              <a:spcBef>
                <a:spcPct val="50000"/>
              </a:spcBef>
              <a:spcAft>
                <a:spcPct val="0"/>
              </a:spcAft>
              <a:defRPr sz="2800">
                <a:solidFill>
                  <a:schemeClr val="tx1"/>
                </a:solidFill>
                <a:latin typeface="Times New Roman" charset="0"/>
                <a:ea typeface="ＭＳ Ｐゴシック" charset="0"/>
              </a:defRPr>
            </a:lvl7pPr>
            <a:lvl8pPr marL="3429000" indent="-228600" eaLnBrk="0" fontAlgn="base" hangingPunct="0">
              <a:spcBef>
                <a:spcPct val="50000"/>
              </a:spcBef>
              <a:spcAft>
                <a:spcPct val="0"/>
              </a:spcAft>
              <a:defRPr sz="2800">
                <a:solidFill>
                  <a:schemeClr val="tx1"/>
                </a:solidFill>
                <a:latin typeface="Times New Roman" charset="0"/>
                <a:ea typeface="ＭＳ Ｐゴシック" charset="0"/>
              </a:defRPr>
            </a:lvl8pPr>
            <a:lvl9pPr marL="3886200" indent="-228600" eaLnBrk="0" fontAlgn="base" hangingPunct="0">
              <a:spcBef>
                <a:spcPct val="50000"/>
              </a:spcBef>
              <a:spcAft>
                <a:spcPct val="0"/>
              </a:spcAft>
              <a:defRPr sz="2800">
                <a:solidFill>
                  <a:schemeClr val="tx1"/>
                </a:solidFill>
                <a:latin typeface="Times New Roman" charset="0"/>
                <a:ea typeface="ＭＳ Ｐゴシック" charset="0"/>
              </a:defRPr>
            </a:lvl9pPr>
          </a:lstStyle>
          <a:p>
            <a:pPr eaLnBrk="1" hangingPunct="1"/>
            <a:fld id="{39D095C2-E11B-2D4B-8B1E-A70723B2CA54}" type="slidenum">
              <a:rPr lang="en-US" sz="1200">
                <a:solidFill>
                  <a:prstClr val="black"/>
                </a:solidFill>
              </a:rPr>
              <a:pPr eaLnBrk="1" hangingPunct="1"/>
              <a:t>27</a:t>
            </a:fld>
            <a:endParaRPr lang="en-US" sz="1200">
              <a:solidFill>
                <a:prstClr val="black"/>
              </a:solidFill>
            </a:endParaRPr>
          </a:p>
        </p:txBody>
      </p:sp>
      <p:sp>
        <p:nvSpPr>
          <p:cNvPr id="393218" name="Rectangle 2"/>
          <p:cNvSpPr>
            <a:spLocks noGrp="1" noRot="1" noChangeAspect="1" noChangeArrowheads="1"/>
          </p:cNvSpPr>
          <p:nvPr>
            <p:ph type="sldImg"/>
          </p:nvPr>
        </p:nvSpPr>
        <p:spPr>
          <a:solidFill>
            <a:srgbClr val="FFFFFF"/>
          </a:solidFill>
          <a:ln/>
        </p:spPr>
      </p:sp>
      <p:sp>
        <p:nvSpPr>
          <p:cNvPr id="393219" name="Rectangle 3"/>
          <p:cNvSpPr>
            <a:spLocks noGrp="1" noChangeArrowheads="1"/>
          </p:cNvSpPr>
          <p:nvPr>
            <p:ph type="body" idx="1"/>
          </p:nvPr>
        </p:nvSpPr>
        <p:spPr>
          <a:xfrm>
            <a:off x="914400" y="4343400"/>
            <a:ext cx="50292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spcBef>
                <a:spcPct val="0"/>
              </a:spcBef>
            </a:pPr>
            <a:endParaRPr lang="en-US" sz="2400">
              <a:latin typeface="Arial" charset="0"/>
              <a:ea typeface="ＭＳ Ｐゴシック" charset="0"/>
              <a:cs typeface="ＭＳ Ｐゴシック" charset="0"/>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9905"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800">
                <a:solidFill>
                  <a:schemeClr val="tx1"/>
                </a:solidFill>
                <a:latin typeface="Times New Roman" charset="0"/>
                <a:ea typeface="ＭＳ Ｐゴシック" charset="0"/>
                <a:cs typeface="ＭＳ Ｐゴシック" charset="0"/>
              </a:defRPr>
            </a:lvl1pPr>
            <a:lvl2pPr marL="742950" indent="-285750" eaLnBrk="0" hangingPunct="0">
              <a:defRPr sz="2800">
                <a:solidFill>
                  <a:schemeClr val="tx1"/>
                </a:solidFill>
                <a:latin typeface="Times New Roman" charset="0"/>
                <a:ea typeface="ＭＳ Ｐゴシック" charset="0"/>
              </a:defRPr>
            </a:lvl2pPr>
            <a:lvl3pPr marL="1143000" indent="-228600" eaLnBrk="0" hangingPunct="0">
              <a:defRPr sz="2800">
                <a:solidFill>
                  <a:schemeClr val="tx1"/>
                </a:solidFill>
                <a:latin typeface="Times New Roman" charset="0"/>
                <a:ea typeface="ＭＳ Ｐゴシック" charset="0"/>
              </a:defRPr>
            </a:lvl3pPr>
            <a:lvl4pPr marL="1600200" indent="-228600" eaLnBrk="0" hangingPunct="0">
              <a:defRPr sz="2800">
                <a:solidFill>
                  <a:schemeClr val="tx1"/>
                </a:solidFill>
                <a:latin typeface="Times New Roman" charset="0"/>
                <a:ea typeface="ＭＳ Ｐゴシック" charset="0"/>
              </a:defRPr>
            </a:lvl4pPr>
            <a:lvl5pPr marL="2057400" indent="-228600" eaLnBrk="0" hangingPunct="0">
              <a:defRPr sz="2800">
                <a:solidFill>
                  <a:schemeClr val="tx1"/>
                </a:solidFill>
                <a:latin typeface="Times New Roman" charset="0"/>
                <a:ea typeface="ＭＳ Ｐゴシック" charset="0"/>
              </a:defRPr>
            </a:lvl5pPr>
            <a:lvl6pPr marL="2514600" indent="-228600" eaLnBrk="0" fontAlgn="base" hangingPunct="0">
              <a:spcBef>
                <a:spcPct val="50000"/>
              </a:spcBef>
              <a:spcAft>
                <a:spcPct val="0"/>
              </a:spcAft>
              <a:defRPr sz="2800">
                <a:solidFill>
                  <a:schemeClr val="tx1"/>
                </a:solidFill>
                <a:latin typeface="Times New Roman" charset="0"/>
                <a:ea typeface="ＭＳ Ｐゴシック" charset="0"/>
              </a:defRPr>
            </a:lvl6pPr>
            <a:lvl7pPr marL="2971800" indent="-228600" eaLnBrk="0" fontAlgn="base" hangingPunct="0">
              <a:spcBef>
                <a:spcPct val="50000"/>
              </a:spcBef>
              <a:spcAft>
                <a:spcPct val="0"/>
              </a:spcAft>
              <a:defRPr sz="2800">
                <a:solidFill>
                  <a:schemeClr val="tx1"/>
                </a:solidFill>
                <a:latin typeface="Times New Roman" charset="0"/>
                <a:ea typeface="ＭＳ Ｐゴシック" charset="0"/>
              </a:defRPr>
            </a:lvl7pPr>
            <a:lvl8pPr marL="3429000" indent="-228600" eaLnBrk="0" fontAlgn="base" hangingPunct="0">
              <a:spcBef>
                <a:spcPct val="50000"/>
              </a:spcBef>
              <a:spcAft>
                <a:spcPct val="0"/>
              </a:spcAft>
              <a:defRPr sz="2800">
                <a:solidFill>
                  <a:schemeClr val="tx1"/>
                </a:solidFill>
                <a:latin typeface="Times New Roman" charset="0"/>
                <a:ea typeface="ＭＳ Ｐゴシック" charset="0"/>
              </a:defRPr>
            </a:lvl8pPr>
            <a:lvl9pPr marL="3886200" indent="-228600" eaLnBrk="0" fontAlgn="base" hangingPunct="0">
              <a:spcBef>
                <a:spcPct val="50000"/>
              </a:spcBef>
              <a:spcAft>
                <a:spcPct val="0"/>
              </a:spcAft>
              <a:defRPr sz="28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fld id="{65E7C011-F7CD-9746-B5BE-42BD13BBF64C}" type="slidenum">
              <a:rPr kumimoji="0" lang="en-US" sz="1200" b="0"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1" fontAlgn="base" latinLnBrk="0" hangingPunct="1">
                <a:lnSpc>
                  <a:spcPct val="100000"/>
                </a:lnSpc>
                <a:spcBef>
                  <a:spcPct val="50000"/>
                </a:spcBef>
                <a:spcAft>
                  <a:spcPct val="0"/>
                </a:spcAft>
                <a:buClrTx/>
                <a:buSzTx/>
                <a:buFontTx/>
                <a:buNone/>
                <a:tabLst/>
                <a:defRPr/>
              </a:pPr>
              <a:t>28</a:t>
            </a:fld>
            <a:endParaRPr kumimoji="0" lang="en-US" sz="1200" b="0"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379906" name="Rectangle 2"/>
          <p:cNvSpPr>
            <a:spLocks noGrp="1" noRot="1" noChangeAspect="1" noChangeArrowheads="1" noTextEdit="1"/>
          </p:cNvSpPr>
          <p:nvPr>
            <p:ph type="sldImg"/>
          </p:nvPr>
        </p:nvSpPr>
        <p:spPr>
          <a:ln/>
        </p:spPr>
      </p:sp>
      <p:sp>
        <p:nvSpPr>
          <p:cNvPr id="379907"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algn="r" rtl="1"/>
            <a:r>
              <a:rPr lang="ar-SA" dirty="0">
                <a:latin typeface="Arial" panose="020B0604020202020204" pitchFamily="34" charset="0"/>
                <a:ea typeface="ＭＳ Ｐゴシック" charset="0"/>
                <a:cs typeface="Arial" panose="020B0604020202020204" pitchFamily="34" charset="0"/>
              </a:rPr>
              <a:t>هنا ترون جميع ملوك إسرائيل التسعة عشر، وجميع ملوك يهوذا العشرين – تم وضعهم بالرسومات وأجهزة الذاكرة للمساعدة على تذكر أسمائهم. حاول أن تخمن أسمائهم قبل اللجوء إلى الرسوم. فكر بالحرف الأول من اسم كل ملك مع ملاحظة جهاز الذاكرة (ي ي أ أ ع ز أ ب ن ي). يظهر التحول بين الأسماء باللون الأسود واللون الأزرق عند تغيّر السلالة في إسرائيل.</a:t>
            </a:r>
          </a:p>
          <a:p>
            <a:pPr algn="r" rtl="1"/>
            <a:r>
              <a:rPr lang="ar-SA" dirty="0">
                <a:latin typeface="Arial" panose="020B0604020202020204" pitchFamily="34" charset="0"/>
                <a:ea typeface="ＭＳ Ｐゴシック" charset="0"/>
                <a:cs typeface="Arial" panose="020B0604020202020204" pitchFamily="34" charset="0"/>
              </a:rPr>
              <a:t>وتفعل الحروف (ي ع أ ي ي أ أ ر) الشيء نفسه بالنسبة ليهوذا لكن هنا الجميع في نفس سلالة داود، لذلك تشير الألوان إلى ملوك سيئين وصالحين. (2 آش حاز و </a:t>
            </a:r>
            <a:r>
              <a:rPr lang="en-US" dirty="0">
                <a:latin typeface="Arial" panose="020B0604020202020204" pitchFamily="34" charset="0"/>
                <a:ea typeface="ＭＳ Ｐゴシック" charset="0"/>
                <a:cs typeface="Arial" panose="020B0604020202020204" pitchFamily="34" charset="0"/>
              </a:rPr>
              <a:t>U Has Ash2) </a:t>
            </a:r>
            <a:r>
              <a:rPr lang="ar-SA" dirty="0">
                <a:latin typeface="Arial" panose="020B0604020202020204" pitchFamily="34" charset="0"/>
                <a:ea typeface="ＭＳ Ｐゴシック" charset="0"/>
                <a:cs typeface="Arial" panose="020B0604020202020204" pitchFamily="34" charset="0"/>
              </a:rPr>
              <a:t>تشير إلى ملوك جدد (بالحرف الكبير باللغة الإنجليزية). الصعوبة هنا أن أربع ملوك يبدأ اسم كل منهم بحرف (ي ) وهم (ياهو، يهوأحاز، يهواش، يربعام 2) فإن جهاز الذاكرة أظهر الأحرف الأخيرة من أسمائهم. وتعطينا الأحرف (هـ ف ف م ش ز) آخر ملوك إسرائيل الستة. عليه، يشير باقي المخطط إلى ملوك فقط. </a:t>
            </a:r>
          </a:p>
          <a:p>
            <a:pPr algn="r" rtl="1"/>
            <a:r>
              <a:rPr lang="ar-SA" dirty="0">
                <a:latin typeface="Arial" panose="020B0604020202020204" pitchFamily="34" charset="0"/>
                <a:ea typeface="ＭＳ Ｐゴシック" charset="0"/>
                <a:cs typeface="Arial" panose="020B0604020202020204" pitchFamily="34" charset="0"/>
              </a:rPr>
              <a:t>تقدم لنا الأحرف (ي أ م ح آ ي ع ع ي) نهاية سخيفة أخرى لآخر ملوك يهوذا الصالحين المدعو يوشيا. والحروف (صد قيم كين حاز) تعطينا فكرة غريبة أخرى أننا ننظر إلى نهاية ثلاثة ملوك تبدأ أسمائهم مرة أخرى بالحرف (ي) (بالإنجليزية </a:t>
            </a:r>
            <a:r>
              <a:rPr lang="en-US" dirty="0">
                <a:latin typeface="Arial" panose="020B0604020202020204" pitchFamily="34" charset="0"/>
                <a:ea typeface="ＭＳ Ｐゴシック" charset="0"/>
                <a:cs typeface="Arial" panose="020B0604020202020204" pitchFamily="34" charset="0"/>
              </a:rPr>
              <a:t>J ) (</a:t>
            </a:r>
            <a:r>
              <a:rPr lang="ar-SA" dirty="0">
                <a:latin typeface="Arial" panose="020B0604020202020204" pitchFamily="34" charset="0"/>
                <a:ea typeface="ＭＳ Ｐゴシック" charset="0"/>
                <a:cs typeface="Arial" panose="020B0604020202020204" pitchFamily="34" charset="0"/>
              </a:rPr>
              <a:t>ليس غريبًا أن كل منهم سمي على اسم يهوه </a:t>
            </a:r>
            <a:r>
              <a:rPr lang="en-US" dirty="0">
                <a:latin typeface="Arial" panose="020B0604020202020204" pitchFamily="34" charset="0"/>
                <a:ea typeface="ＭＳ Ｐゴシック" charset="0"/>
                <a:cs typeface="Arial" panose="020B0604020202020204" pitchFamily="34" charset="0"/>
              </a:rPr>
              <a:t>Jehovah).</a:t>
            </a:r>
          </a:p>
          <a:p>
            <a:pPr algn="r" rtl="1"/>
            <a:r>
              <a:rPr lang="ar-SA" dirty="0">
                <a:latin typeface="Arial" panose="020B0604020202020204" pitchFamily="34" charset="0"/>
                <a:ea typeface="ＭＳ Ｐゴシック" charset="0"/>
                <a:cs typeface="Arial" panose="020B0604020202020204" pitchFamily="34" charset="0"/>
              </a:rPr>
              <a:t>بالطبع، يجب أن ينتهي اسم آخر ملك بالحرف (ز) (باللغة الإنجليزية بآخر حرف)</a:t>
            </a:r>
            <a:r>
              <a:rPr lang="en-US" dirty="0">
                <a:latin typeface="Arial" panose="020B0604020202020204" pitchFamily="34" charset="0"/>
                <a:ea typeface="ＭＳ Ｐゴシック" charset="0"/>
                <a:cs typeface="Arial" panose="020B0604020202020204" pitchFamily="34" charset="0"/>
              </a:rPr>
              <a:t>Z ) </a:t>
            </a:r>
            <a:r>
              <a:rPr lang="ar-SA" dirty="0">
                <a:latin typeface="Arial" panose="020B0604020202020204" pitchFamily="34" charset="0"/>
                <a:ea typeface="ＭＳ Ｐゴシック" charset="0"/>
                <a:cs typeface="Arial" panose="020B0604020202020204" pitchFamily="34" charset="0"/>
              </a:rPr>
              <a:t>حتى نتمكن من إنهاء هذا الموضوع أبجديًا. </a:t>
            </a:r>
          </a:p>
          <a:p>
            <a:r>
              <a:rPr lang="en-US" dirty="0">
                <a:latin typeface="Arial" panose="020B0604020202020204" pitchFamily="34" charset="0"/>
                <a:ea typeface="ＭＳ Ｐゴシック" charset="0"/>
                <a:cs typeface="Arial" panose="020B0604020202020204" pitchFamily="34" charset="0"/>
              </a:rPr>
              <a:t>———————</a:t>
            </a:r>
          </a:p>
          <a:p>
            <a:r>
              <a:rPr lang="en-US" dirty="0">
                <a:latin typeface="Arial" panose="020B0604020202020204" pitchFamily="34" charset="0"/>
                <a:ea typeface="ＭＳ Ｐゴシック" charset="0"/>
                <a:cs typeface="Arial" panose="020B0604020202020204" pitchFamily="34" charset="0"/>
              </a:rPr>
              <a:t>OS-12-2 Kings-slides 28 and 45 identical but 44 has no animation</a:t>
            </a:r>
          </a:p>
        </p:txBody>
      </p:sp>
    </p:spTree>
    <p:extLst>
      <p:ext uri="{BB962C8B-B14F-4D97-AF65-F5344CB8AC3E}">
        <p14:creationId xmlns:p14="http://schemas.microsoft.com/office/powerpoint/2010/main" val="3830535258"/>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358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515606C9-8630-8847-BD66-69EA888AC86B}" type="slidenum">
              <a:rPr lang="en-US" sz="1200">
                <a:solidFill>
                  <a:srgbClr val="000000"/>
                </a:solidFill>
              </a:rPr>
              <a:pPr eaLnBrk="1" hangingPunct="1"/>
              <a:t>37</a:t>
            </a:fld>
            <a:endParaRPr lang="en-US" sz="1200">
              <a:solidFill>
                <a:srgbClr val="000000"/>
              </a:solidFill>
            </a:endParaRPr>
          </a:p>
        </p:txBody>
      </p:sp>
      <p:sp>
        <p:nvSpPr>
          <p:cNvPr id="323586" name="Rectangle 2"/>
          <p:cNvSpPr>
            <a:spLocks noGrp="1" noRot="1" noChangeAspect="1" noChangeArrowheads="1" noTextEdit="1"/>
          </p:cNvSpPr>
          <p:nvPr>
            <p:ph type="sldImg"/>
          </p:nvPr>
        </p:nvSpPr>
        <p:spPr>
          <a:ln/>
        </p:spPr>
      </p:sp>
      <p:sp>
        <p:nvSpPr>
          <p:cNvPr id="323587"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Arial" charset="0"/>
              <a:cs typeface="ＭＳ Ｐゴシック" charset="0"/>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lgn="r" rtl="1"/>
            <a:r>
              <a:rPr lang="ar-SA" dirty="0">
                <a:latin typeface="Arial" panose="020B0604020202020204" pitchFamily="34" charset="0"/>
                <a:cs typeface="Arial" panose="020B0604020202020204" pitchFamily="34" charset="0"/>
              </a:rPr>
              <a:t>كانت ليلة الخروج في سنة 1445/1446 قبل الميلاد مهمة جدًا لدرجة أن الله أمر أن يبدأ التقويم السنوي في شهرنيسان (آذار – نيسان) بدلاً من التقويم المدني المستخدم السابق لتلك النقطة. لكن الحقيقة أن كلا التقويمين بقيا يستخدمان بين اليهود. </a:t>
            </a:r>
            <a:endParaRPr lang="en-US" dirty="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5"/>
          </p:nvPr>
        </p:nvSpPr>
        <p:spPr/>
        <p:txBody>
          <a:bodyPr/>
          <a:lstStyle/>
          <a:p>
            <a:pPr>
              <a:defRPr/>
            </a:pPr>
            <a:fld id="{BB7C6446-AAD8-6F49-9520-162935CE3851}" type="slidenum">
              <a:rPr lang="en-US" smtClean="0"/>
              <a:pPr>
                <a:defRPr/>
              </a:pPr>
              <a:t>38</a:t>
            </a:fld>
            <a:endParaRPr lang="en-US"/>
          </a:p>
        </p:txBody>
      </p:sp>
    </p:spTree>
    <p:extLst>
      <p:ext uri="{BB962C8B-B14F-4D97-AF65-F5344CB8AC3E}">
        <p14:creationId xmlns:p14="http://schemas.microsoft.com/office/powerpoint/2010/main" val="2186198804"/>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r" defTabSz="914400" rtl="1" eaLnBrk="0" fontAlgn="base" latinLnBrk="0" hangingPunct="0">
              <a:lnSpc>
                <a:spcPct val="100000"/>
              </a:lnSpc>
              <a:spcBef>
                <a:spcPct val="30000"/>
              </a:spcBef>
              <a:spcAft>
                <a:spcPct val="0"/>
              </a:spcAft>
              <a:buClrTx/>
              <a:buSzTx/>
              <a:buFontTx/>
              <a:buNone/>
              <a:tabLst/>
              <a:defRPr/>
            </a:pPr>
            <a:r>
              <a:rPr lang="ar-SA" dirty="0">
                <a:latin typeface="Arial" panose="020B0604020202020204" pitchFamily="34" charset="0"/>
                <a:ea typeface="ＭＳ Ｐゴシック" charset="0"/>
                <a:cs typeface="Arial" panose="020B0604020202020204" pitchFamily="34" charset="0"/>
              </a:rPr>
              <a:t>لقرون عديدة لم يتمكن أحد من فك رموز التسلسل الزمني لملوك إسرائيل ويهوذا، فقد كان معقدًا للغاية من نواح عدة:</a:t>
            </a:r>
          </a:p>
          <a:p>
            <a:pPr marL="0" marR="0" lvl="0" indent="0" algn="r" defTabSz="914400" rtl="1" eaLnBrk="0" fontAlgn="base" latinLnBrk="0" hangingPunct="0">
              <a:lnSpc>
                <a:spcPct val="100000"/>
              </a:lnSpc>
              <a:spcBef>
                <a:spcPct val="30000"/>
              </a:spcBef>
              <a:spcAft>
                <a:spcPct val="0"/>
              </a:spcAft>
              <a:buClrTx/>
              <a:buSzTx/>
              <a:buFontTx/>
              <a:buNone/>
              <a:tabLst/>
              <a:defRPr/>
            </a:pPr>
            <a:r>
              <a:rPr lang="ar-SA" dirty="0">
                <a:latin typeface="Arial" panose="020B0604020202020204" pitchFamily="34" charset="0"/>
                <a:ea typeface="ＭＳ Ｐゴシック" charset="0"/>
                <a:cs typeface="Arial" panose="020B0604020202020204" pitchFamily="34" charset="0"/>
              </a:rPr>
              <a:t>1.	النظام: كان لدي إسرائيل تقويمان: التقويم المدني الذي يبدأ بعيد الأبواق شهر أيلول (في تشري، ومن المفارقات أنه كان يسمى الشهر السابع) والتقويم المقدس الذي ابتدأ في شهر نيسان عند الخروج في شهري آذار ونيسان. لكن أي التقويمين استخدمه شعب الله؟</a:t>
            </a:r>
          </a:p>
          <a:p>
            <a:pPr marL="0" marR="0" lvl="0" indent="0" algn="r" defTabSz="914400" rtl="1" eaLnBrk="0" fontAlgn="base" latinLnBrk="0" hangingPunct="0">
              <a:lnSpc>
                <a:spcPct val="100000"/>
              </a:lnSpc>
              <a:spcBef>
                <a:spcPct val="30000"/>
              </a:spcBef>
              <a:spcAft>
                <a:spcPct val="0"/>
              </a:spcAft>
              <a:buClrTx/>
              <a:buSzTx/>
              <a:buFontTx/>
              <a:buNone/>
              <a:tabLst/>
              <a:defRPr/>
            </a:pPr>
            <a:r>
              <a:rPr lang="ar-SA" dirty="0">
                <a:latin typeface="Arial" panose="020B0604020202020204" pitchFamily="34" charset="0"/>
                <a:ea typeface="ＭＳ Ｐゴシック" charset="0"/>
                <a:cs typeface="Arial" panose="020B0604020202020204" pitchFamily="34" charset="0"/>
              </a:rPr>
              <a:t>2.	</a:t>
            </a:r>
            <a:r>
              <a:rPr lang="ar-JO" dirty="0">
                <a:latin typeface="Arial" panose="020B0604020202020204" pitchFamily="34" charset="0"/>
                <a:ea typeface="ＭＳ Ｐゴシック" charset="0"/>
                <a:cs typeface="Arial" panose="020B0604020202020204" pitchFamily="34" charset="0"/>
              </a:rPr>
              <a:t>التولي</a:t>
            </a:r>
            <a:r>
              <a:rPr lang="ar-SA" dirty="0">
                <a:latin typeface="Arial" panose="020B0604020202020204" pitchFamily="34" charset="0"/>
                <a:ea typeface="ＭＳ Ｐゴシック" charset="0"/>
                <a:cs typeface="Arial" panose="020B0604020202020204" pitchFamily="34" charset="0"/>
              </a:rPr>
              <a:t>: هل احتسب كاتب سفر الملوك سنة كاملة لذلك الجزء من السنة المتبقي عند تتويج الملك؟ ستغير سنة الارتقاء هذه التواريخ بشكل كبير، مع الأخذ في نظر الاعتبار أننا نتحدث عن 39 قاعدة في كل من تاريخ إسرائيل ويهوذا. </a:t>
            </a:r>
          </a:p>
        </p:txBody>
      </p:sp>
      <p:sp>
        <p:nvSpPr>
          <p:cNvPr id="4" name="Slide Number Placeholder 3"/>
          <p:cNvSpPr>
            <a:spLocks noGrp="1"/>
          </p:cNvSpPr>
          <p:nvPr>
            <p:ph type="sldNum" sz="quarter" idx="5"/>
          </p:nvPr>
        </p:nvSpPr>
        <p:spPr/>
        <p:txBody>
          <a:bodyPr/>
          <a:lstStyle/>
          <a:p>
            <a:pPr>
              <a:defRPr/>
            </a:pPr>
            <a:fld id="{BB7C6446-AAD8-6F49-9520-162935CE3851}" type="slidenum">
              <a:rPr lang="en-US" smtClean="0"/>
              <a:pPr>
                <a:defRPr/>
              </a:pPr>
              <a:t>39</a:t>
            </a:fld>
            <a:endParaRPr lang="en-US"/>
          </a:p>
        </p:txBody>
      </p:sp>
    </p:spTree>
    <p:extLst>
      <p:ext uri="{BB962C8B-B14F-4D97-AF65-F5344CB8AC3E}">
        <p14:creationId xmlns:p14="http://schemas.microsoft.com/office/powerpoint/2010/main" val="36815609"/>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768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44DA3989-9EB4-8B4F-ADEB-F1ACBD527161}" type="slidenum">
              <a:rPr lang="en-US" sz="1200">
                <a:solidFill>
                  <a:srgbClr val="000000"/>
                </a:solidFill>
              </a:rPr>
              <a:pPr eaLnBrk="1" hangingPunct="1"/>
              <a:t>40</a:t>
            </a:fld>
            <a:endParaRPr lang="en-US" sz="1200">
              <a:solidFill>
                <a:srgbClr val="000000"/>
              </a:solidFill>
            </a:endParaRPr>
          </a:p>
        </p:txBody>
      </p:sp>
      <p:sp>
        <p:nvSpPr>
          <p:cNvPr id="327682" name="Rectangle 2"/>
          <p:cNvSpPr>
            <a:spLocks noGrp="1" noRot="1" noChangeAspect="1" noChangeArrowheads="1" noTextEdit="1"/>
          </p:cNvSpPr>
          <p:nvPr>
            <p:ph type="sldImg"/>
          </p:nvPr>
        </p:nvSpPr>
        <p:spPr>
          <a:ln/>
        </p:spPr>
      </p:sp>
      <p:sp>
        <p:nvSpPr>
          <p:cNvPr id="327683"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algn="r" rtl="1"/>
            <a:r>
              <a:rPr lang="ar-SA" dirty="0">
                <a:latin typeface="Arial" panose="020B0604020202020204" pitchFamily="34" charset="0"/>
                <a:cs typeface="Arial" panose="020B0604020202020204" pitchFamily="34" charset="0"/>
              </a:rPr>
              <a:t>أخيرًا، في أواخر القرن العشرين، اكتشف عالم اليوم السابع في العهد القديم وليم ثايل (يُلفظ تي – لي) التسلسل الزمني.</a:t>
            </a:r>
          </a:p>
          <a:p>
            <a:pPr algn="r" rtl="1"/>
            <a:r>
              <a:rPr lang="ar-SA" dirty="0">
                <a:latin typeface="Arial" panose="020B0604020202020204" pitchFamily="34" charset="0"/>
                <a:cs typeface="Arial" panose="020B0604020202020204" pitchFamily="34" charset="0"/>
              </a:rPr>
              <a:t>أ‌.	كان لدى يهوذا وإسرائيل نظامان لتاريخ سنوات الأرتقاء بنيت على أساس تقويمات مختلفة (مدني ضد علماني). علاوة على ذلك، تم التبديل مرتين من حيث ما إذا كان قد تم استخدام نظام ا</a:t>
            </a:r>
            <a:r>
              <a:rPr lang="ar-JO" dirty="0">
                <a:latin typeface="Arial" panose="020B0604020202020204" pitchFamily="34" charset="0"/>
                <a:cs typeface="Arial" panose="020B0604020202020204" pitchFamily="34" charset="0"/>
              </a:rPr>
              <a:t>لتولي</a:t>
            </a:r>
            <a:r>
              <a:rPr lang="ar-SA" dirty="0">
                <a:latin typeface="Arial" panose="020B0604020202020204" pitchFamily="34" charset="0"/>
                <a:cs typeface="Arial" panose="020B0604020202020204" pitchFamily="34" charset="0"/>
              </a:rPr>
              <a:t> أو عدم ال</a:t>
            </a:r>
            <a:r>
              <a:rPr lang="ar-JO" dirty="0">
                <a:latin typeface="Arial" panose="020B0604020202020204" pitchFamily="34" charset="0"/>
                <a:cs typeface="Arial" panose="020B0604020202020204" pitchFamily="34" charset="0"/>
              </a:rPr>
              <a:t>تولي</a:t>
            </a:r>
            <a:r>
              <a:rPr lang="ar-SA" dirty="0">
                <a:latin typeface="Arial" panose="020B0604020202020204" pitchFamily="34" charset="0"/>
                <a:cs typeface="Arial" panose="020B0604020202020204" pitchFamily="34" charset="0"/>
              </a:rPr>
              <a:t>. </a:t>
            </a:r>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972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0DFBA757-E192-3F4F-9139-F5463C972A86}" type="slidenum">
              <a:rPr lang="en-US" sz="1200">
                <a:solidFill>
                  <a:srgbClr val="000000"/>
                </a:solidFill>
              </a:rPr>
              <a:pPr eaLnBrk="1" hangingPunct="1"/>
              <a:t>41</a:t>
            </a:fld>
            <a:endParaRPr lang="en-US" sz="1200">
              <a:solidFill>
                <a:srgbClr val="000000"/>
              </a:solidFill>
            </a:endParaRPr>
          </a:p>
        </p:txBody>
      </p:sp>
      <p:sp>
        <p:nvSpPr>
          <p:cNvPr id="329730" name="Rectangle 2"/>
          <p:cNvSpPr>
            <a:spLocks noGrp="1" noRot="1" noChangeAspect="1" noChangeArrowheads="1" noTextEdit="1"/>
          </p:cNvSpPr>
          <p:nvPr>
            <p:ph type="sldImg"/>
          </p:nvPr>
        </p:nvSpPr>
        <p:spPr>
          <a:ln/>
        </p:spPr>
      </p:sp>
      <p:sp>
        <p:nvSpPr>
          <p:cNvPr id="329731"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algn="r" rtl="1"/>
            <a:r>
              <a:rPr lang="ar-SA" dirty="0">
                <a:latin typeface="Arial" panose="020B0604020202020204" pitchFamily="34" charset="0"/>
                <a:cs typeface="Arial" panose="020B0604020202020204" pitchFamily="34" charset="0"/>
              </a:rPr>
              <a:t>أ‌.	إضافة لما سبق، لعدة مرات، استمر الملك في الحكم بعد تتويج ابنه، ما أدى إلى الوصاية المشتركة – في كل من إسرائيل ويهوذا.</a:t>
            </a:r>
          </a:p>
          <a:p>
            <a:pPr algn="r" rtl="1"/>
            <a:r>
              <a:rPr lang="ar-SA" dirty="0">
                <a:latin typeface="Arial" panose="020B0604020202020204" pitchFamily="34" charset="0"/>
                <a:cs typeface="Arial" panose="020B0604020202020204" pitchFamily="34" charset="0"/>
              </a:rPr>
              <a:t>ب‌.	في إسرائيل، ولمرتين تنافس ملكان على الحكم في نفس الوقت، و...</a:t>
            </a:r>
          </a:p>
          <a:p>
            <a:pPr algn="r" rtl="1"/>
            <a:r>
              <a:rPr lang="ar-SA" dirty="0">
                <a:latin typeface="Arial" panose="020B0604020202020204" pitchFamily="34" charset="0"/>
                <a:cs typeface="Arial" panose="020B0604020202020204" pitchFamily="34" charset="0"/>
              </a:rPr>
              <a:t>ت‌.	أساء أحد علماء الكتاب المقدس فالعوامل المذكور أعلاه وحاول تصحيح التسلسل الزمني في سفر الملوك الثاني 17- 18، لكن هذا أدى إلى تعقيد الأمور. بدلاً من ذلك علينا أن نقبل النص الأصلي كما هو. </a:t>
            </a:r>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7857"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800">
                <a:solidFill>
                  <a:schemeClr val="tx1"/>
                </a:solidFill>
                <a:latin typeface="Times New Roman" charset="0"/>
                <a:ea typeface="ＭＳ Ｐゴシック" charset="0"/>
                <a:cs typeface="ＭＳ Ｐゴシック" charset="0"/>
              </a:defRPr>
            </a:lvl1pPr>
            <a:lvl2pPr marL="742950" indent="-285750" eaLnBrk="0" hangingPunct="0">
              <a:defRPr sz="2800">
                <a:solidFill>
                  <a:schemeClr val="tx1"/>
                </a:solidFill>
                <a:latin typeface="Times New Roman" charset="0"/>
                <a:ea typeface="ＭＳ Ｐゴシック" charset="0"/>
              </a:defRPr>
            </a:lvl2pPr>
            <a:lvl3pPr marL="1143000" indent="-228600" eaLnBrk="0" hangingPunct="0">
              <a:defRPr sz="2800">
                <a:solidFill>
                  <a:schemeClr val="tx1"/>
                </a:solidFill>
                <a:latin typeface="Times New Roman" charset="0"/>
                <a:ea typeface="ＭＳ Ｐゴシック" charset="0"/>
              </a:defRPr>
            </a:lvl3pPr>
            <a:lvl4pPr marL="1600200" indent="-228600" eaLnBrk="0" hangingPunct="0">
              <a:defRPr sz="2800">
                <a:solidFill>
                  <a:schemeClr val="tx1"/>
                </a:solidFill>
                <a:latin typeface="Times New Roman" charset="0"/>
                <a:ea typeface="ＭＳ Ｐゴシック" charset="0"/>
              </a:defRPr>
            </a:lvl4pPr>
            <a:lvl5pPr marL="2057400" indent="-228600" eaLnBrk="0" hangingPunct="0">
              <a:defRPr sz="2800">
                <a:solidFill>
                  <a:schemeClr val="tx1"/>
                </a:solidFill>
                <a:latin typeface="Times New Roman" charset="0"/>
                <a:ea typeface="ＭＳ Ｐゴシック" charset="0"/>
              </a:defRPr>
            </a:lvl5pPr>
            <a:lvl6pPr marL="2514600" indent="-228600" eaLnBrk="0" fontAlgn="base" hangingPunct="0">
              <a:spcBef>
                <a:spcPct val="50000"/>
              </a:spcBef>
              <a:spcAft>
                <a:spcPct val="0"/>
              </a:spcAft>
              <a:defRPr sz="2800">
                <a:solidFill>
                  <a:schemeClr val="tx1"/>
                </a:solidFill>
                <a:latin typeface="Times New Roman" charset="0"/>
                <a:ea typeface="ＭＳ Ｐゴシック" charset="0"/>
              </a:defRPr>
            </a:lvl6pPr>
            <a:lvl7pPr marL="2971800" indent="-228600" eaLnBrk="0" fontAlgn="base" hangingPunct="0">
              <a:spcBef>
                <a:spcPct val="50000"/>
              </a:spcBef>
              <a:spcAft>
                <a:spcPct val="0"/>
              </a:spcAft>
              <a:defRPr sz="2800">
                <a:solidFill>
                  <a:schemeClr val="tx1"/>
                </a:solidFill>
                <a:latin typeface="Times New Roman" charset="0"/>
                <a:ea typeface="ＭＳ Ｐゴシック" charset="0"/>
              </a:defRPr>
            </a:lvl7pPr>
            <a:lvl8pPr marL="3429000" indent="-228600" eaLnBrk="0" fontAlgn="base" hangingPunct="0">
              <a:spcBef>
                <a:spcPct val="50000"/>
              </a:spcBef>
              <a:spcAft>
                <a:spcPct val="0"/>
              </a:spcAft>
              <a:defRPr sz="2800">
                <a:solidFill>
                  <a:schemeClr val="tx1"/>
                </a:solidFill>
                <a:latin typeface="Times New Roman" charset="0"/>
                <a:ea typeface="ＭＳ Ｐゴシック" charset="0"/>
              </a:defRPr>
            </a:lvl8pPr>
            <a:lvl9pPr marL="3886200" indent="-228600" eaLnBrk="0" fontAlgn="base" hangingPunct="0">
              <a:spcBef>
                <a:spcPct val="50000"/>
              </a:spcBef>
              <a:spcAft>
                <a:spcPct val="0"/>
              </a:spcAft>
              <a:defRPr sz="28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fld id="{0670C3C6-9995-0241-8584-E4C4622010ED}"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50000"/>
                </a:spcBef>
                <a:spcAft>
                  <a:spcPct val="0"/>
                </a:spcAft>
                <a:buClrTx/>
                <a:buSzTx/>
                <a:buFontTx/>
                <a:buNone/>
                <a:tabLst/>
                <a:defRPr/>
              </a:pPr>
              <a:t>42</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377858" name="Rectangle 2"/>
          <p:cNvSpPr>
            <a:spLocks noGrp="1" noRot="1" noChangeAspect="1" noChangeArrowheads="1"/>
          </p:cNvSpPr>
          <p:nvPr>
            <p:ph type="sldImg"/>
          </p:nvPr>
        </p:nvSpPr>
        <p:spPr>
          <a:solidFill>
            <a:srgbClr val="FFFFFF"/>
          </a:solidFill>
          <a:ln/>
        </p:spPr>
      </p:sp>
      <p:sp>
        <p:nvSpPr>
          <p:cNvPr id="377859" name="Rectangle 3"/>
          <p:cNvSpPr>
            <a:spLocks noGrp="1" noChangeArrowheads="1"/>
          </p:cNvSpPr>
          <p:nvPr>
            <p:ph type="body" idx="1"/>
          </p:nvPr>
        </p:nvSpPr>
        <p:spPr>
          <a:xfrm>
            <a:off x="914400" y="4343400"/>
            <a:ext cx="50292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marL="0" marR="0" lvl="0" indent="0" algn="r" defTabSz="914400" rtl="1" eaLnBrk="0" fontAlgn="base" latinLnBrk="0" hangingPunct="0">
              <a:lnSpc>
                <a:spcPct val="100000"/>
              </a:lnSpc>
              <a:spcBef>
                <a:spcPct val="30000"/>
              </a:spcBef>
              <a:spcAft>
                <a:spcPct val="0"/>
              </a:spcAft>
              <a:buClrTx/>
              <a:buSzTx/>
              <a:buFontTx/>
              <a:buNone/>
              <a:tabLst/>
              <a:defRPr/>
            </a:pPr>
            <a:r>
              <a:rPr lang="ar-SA" dirty="0">
                <a:latin typeface="Arial" panose="020B0604020202020204" pitchFamily="34" charset="0"/>
                <a:ea typeface="ＭＳ Ｐゴシック" charset="0"/>
                <a:cs typeface="Arial" panose="020B0604020202020204" pitchFamily="34" charset="0"/>
              </a:rPr>
              <a:t> لقرون عديدة لم يتمكن أحد من فك رموز التسلسل الزمني لملوك إسرائيل ويهوذا، فقد كان معقدًا للغاية من نواح عدة:</a:t>
            </a:r>
          </a:p>
          <a:p>
            <a:pPr marL="0" marR="0" lvl="0" indent="0" algn="r" defTabSz="914400" rtl="1" eaLnBrk="0" fontAlgn="base" latinLnBrk="0" hangingPunct="0">
              <a:lnSpc>
                <a:spcPct val="100000"/>
              </a:lnSpc>
              <a:spcBef>
                <a:spcPct val="30000"/>
              </a:spcBef>
              <a:spcAft>
                <a:spcPct val="0"/>
              </a:spcAft>
              <a:buClrTx/>
              <a:buSzTx/>
              <a:buFontTx/>
              <a:buNone/>
              <a:tabLst/>
              <a:defRPr/>
            </a:pPr>
            <a:r>
              <a:rPr lang="ar-SA" dirty="0">
                <a:latin typeface="Arial" panose="020B0604020202020204" pitchFamily="34" charset="0"/>
                <a:ea typeface="ＭＳ Ｐゴシック" charset="0"/>
                <a:cs typeface="Arial" panose="020B0604020202020204" pitchFamily="34" charset="0"/>
              </a:rPr>
              <a:t>1. النظام: كان لدي إسرائيل تقويمان: التقويم المدني الذي يبدأ بعيد الأبواق شهر أيلول (في تشري، ومن المفارقات أنه كان يسمى الشهر السابع) والتقويم المقدس الذي ابتدأ في شهر نيسان عند الخروج في شهري آذار ونيسان. لكن أي التقويمين استخدمه شعب الله؟</a:t>
            </a:r>
          </a:p>
          <a:p>
            <a:pPr marL="0" marR="0" lvl="0" indent="0" algn="r" defTabSz="914400" rtl="1" eaLnBrk="0" fontAlgn="base" latinLnBrk="0" hangingPunct="0">
              <a:lnSpc>
                <a:spcPct val="100000"/>
              </a:lnSpc>
              <a:spcBef>
                <a:spcPct val="30000"/>
              </a:spcBef>
              <a:spcAft>
                <a:spcPct val="0"/>
              </a:spcAft>
              <a:buClrTx/>
              <a:buSzTx/>
              <a:buFontTx/>
              <a:buNone/>
              <a:tabLst/>
              <a:defRPr/>
            </a:pPr>
            <a:r>
              <a:rPr lang="ar-SA" dirty="0">
                <a:latin typeface="Arial" panose="020B0604020202020204" pitchFamily="34" charset="0"/>
                <a:ea typeface="ＭＳ Ｐゴシック" charset="0"/>
                <a:cs typeface="Arial" panose="020B0604020202020204" pitchFamily="34" charset="0"/>
              </a:rPr>
              <a:t>2. التولي: هل احتسب كاتب سفر الملوك سنة كاملة لذلك الجزء من السنة المتبقي عند تتويج الملك؟ ستغير سنة الارتقاء هذه التواريخ بشكل كبير، مع الأخذ في نظر الاعتبار أننا نتحدث عن 39 قاعدة في كل من تاريخ إسرائيل ويهوذا.</a:t>
            </a:r>
          </a:p>
          <a:p>
            <a:pPr marL="0" marR="0" lvl="0" indent="0" algn="r" defTabSz="914400" rtl="1" eaLnBrk="0" fontAlgn="base" latinLnBrk="0" hangingPunct="0">
              <a:lnSpc>
                <a:spcPct val="100000"/>
              </a:lnSpc>
              <a:spcBef>
                <a:spcPct val="30000"/>
              </a:spcBef>
              <a:spcAft>
                <a:spcPct val="0"/>
              </a:spcAft>
              <a:buClrTx/>
              <a:buSzTx/>
              <a:buFontTx/>
              <a:buNone/>
              <a:tabLst/>
              <a:defRPr/>
            </a:pPr>
            <a:r>
              <a:rPr lang="ar-SA" dirty="0">
                <a:latin typeface="Arial" panose="020B0604020202020204" pitchFamily="34" charset="0"/>
                <a:ea typeface="ＭＳ Ｐゴシック" charset="0"/>
                <a:cs typeface="Arial" panose="020B0604020202020204" pitchFamily="34" charset="0"/>
              </a:rPr>
              <a:t>أخيرًا، في أواخر القرن العشرين، اكتشف عالم اليوم السابع في العهد القديم وليم ثايل (يُلفظ تي – لي) التسلسل الزمني.</a:t>
            </a:r>
          </a:p>
          <a:p>
            <a:pPr marL="0" marR="0" lvl="0" indent="0" algn="r" defTabSz="914400" rtl="1" eaLnBrk="0" fontAlgn="base" latinLnBrk="0" hangingPunct="0">
              <a:lnSpc>
                <a:spcPct val="100000"/>
              </a:lnSpc>
              <a:spcBef>
                <a:spcPct val="30000"/>
              </a:spcBef>
              <a:spcAft>
                <a:spcPct val="0"/>
              </a:spcAft>
              <a:buClrTx/>
              <a:buSzTx/>
              <a:buFontTx/>
              <a:buNone/>
              <a:tabLst/>
              <a:defRPr/>
            </a:pPr>
            <a:r>
              <a:rPr lang="ar-SA" dirty="0">
                <a:latin typeface="Arial" panose="020B0604020202020204" pitchFamily="34" charset="0"/>
                <a:ea typeface="ＭＳ Ｐゴシック" charset="0"/>
                <a:cs typeface="Arial" panose="020B0604020202020204" pitchFamily="34" charset="0"/>
              </a:rPr>
              <a:t>أ‌. كان لدى يهوذا وإسرائيل نظامان لتاريخ سنوات الأرتقاء بنيت على أساس تقويمات مختلفة (مدني ضد علماني). علاوة على ذلك، تم التبديل مرتين من حيث ما إذا كان قد تم استخدام نظام التولي أو عدم التولي.</a:t>
            </a:r>
          </a:p>
          <a:p>
            <a:pPr marL="0" marR="0" lvl="0" indent="0" algn="r" defTabSz="914400" rtl="1" eaLnBrk="0" fontAlgn="base" latinLnBrk="0" hangingPunct="0">
              <a:lnSpc>
                <a:spcPct val="100000"/>
              </a:lnSpc>
              <a:spcBef>
                <a:spcPct val="30000"/>
              </a:spcBef>
              <a:spcAft>
                <a:spcPct val="0"/>
              </a:spcAft>
              <a:buClrTx/>
              <a:buSzTx/>
              <a:buFontTx/>
              <a:buNone/>
              <a:tabLst/>
              <a:defRPr/>
            </a:pPr>
            <a:r>
              <a:rPr lang="ar-SA" dirty="0">
                <a:latin typeface="Arial" panose="020B0604020202020204" pitchFamily="34" charset="0"/>
                <a:ea typeface="ＭＳ Ｐゴシック" charset="0"/>
                <a:cs typeface="Arial" panose="020B0604020202020204" pitchFamily="34" charset="0"/>
              </a:rPr>
              <a:t>ب. إضافة لما سبق، لعدة مرات، استمر الملك في الحكم بعد تتويج ابنه، ما أدى إلى الوصاية المشتركة – في كل من إسرائيل ويهوذا.</a:t>
            </a:r>
          </a:p>
          <a:p>
            <a:pPr marL="0" marR="0" lvl="0" indent="0" algn="r" defTabSz="914400" rtl="1" eaLnBrk="0" fontAlgn="base" latinLnBrk="0" hangingPunct="0">
              <a:lnSpc>
                <a:spcPct val="100000"/>
              </a:lnSpc>
              <a:spcBef>
                <a:spcPct val="30000"/>
              </a:spcBef>
              <a:spcAft>
                <a:spcPct val="0"/>
              </a:spcAft>
              <a:buClrTx/>
              <a:buSzTx/>
              <a:buFontTx/>
              <a:buNone/>
              <a:tabLst/>
              <a:defRPr/>
            </a:pPr>
            <a:r>
              <a:rPr lang="ar-SA" dirty="0">
                <a:latin typeface="Arial" panose="020B0604020202020204" pitchFamily="34" charset="0"/>
                <a:ea typeface="ＭＳ Ｐゴシック" charset="0"/>
                <a:cs typeface="Arial" panose="020B0604020202020204" pitchFamily="34" charset="0"/>
              </a:rPr>
              <a:t>ت. في إسرائيل، ولمرتين تنافس ملكان على الحكم في نفس الوقت، و...</a:t>
            </a:r>
          </a:p>
          <a:p>
            <a:pPr marL="0" marR="0" lvl="0" indent="0" algn="r" defTabSz="914400" rtl="1" eaLnBrk="0" fontAlgn="base" latinLnBrk="0" hangingPunct="0">
              <a:lnSpc>
                <a:spcPct val="100000"/>
              </a:lnSpc>
              <a:spcBef>
                <a:spcPct val="30000"/>
              </a:spcBef>
              <a:spcAft>
                <a:spcPct val="0"/>
              </a:spcAft>
              <a:buClrTx/>
              <a:buSzTx/>
              <a:buFontTx/>
              <a:buNone/>
              <a:tabLst/>
              <a:defRPr/>
            </a:pPr>
            <a:r>
              <a:rPr lang="ar-SA" dirty="0">
                <a:latin typeface="Arial" panose="020B0604020202020204" pitchFamily="34" charset="0"/>
                <a:ea typeface="ＭＳ Ｐゴシック" charset="0"/>
                <a:cs typeface="Arial" panose="020B0604020202020204" pitchFamily="34" charset="0"/>
              </a:rPr>
              <a:t>ث. أساء أحد علماء الكتاب المقدس فالعوامل المذكور أعلاه وحاول تصحيح التسلسل الزمني في سفر الملوك الثاني 17- 18، لكن هذا أدى إلى تعقيد الأمور. بدلاً من ذلك علينا أن نقبل النص الأصلي كما هو.</a:t>
            </a:r>
          </a:p>
          <a:p>
            <a:pPr eaLnBrk="1" hangingPunct="1"/>
            <a:endParaRPr lang="en-US"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681806881"/>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7857"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800">
                <a:solidFill>
                  <a:schemeClr val="tx1"/>
                </a:solidFill>
                <a:latin typeface="Times New Roman" charset="0"/>
                <a:ea typeface="ＭＳ Ｐゴシック" charset="0"/>
                <a:cs typeface="ＭＳ Ｐゴシック" charset="0"/>
              </a:defRPr>
            </a:lvl1pPr>
            <a:lvl2pPr marL="742950" indent="-285750" eaLnBrk="0" hangingPunct="0">
              <a:defRPr sz="2800">
                <a:solidFill>
                  <a:schemeClr val="tx1"/>
                </a:solidFill>
                <a:latin typeface="Times New Roman" charset="0"/>
                <a:ea typeface="ＭＳ Ｐゴシック" charset="0"/>
              </a:defRPr>
            </a:lvl2pPr>
            <a:lvl3pPr marL="1143000" indent="-228600" eaLnBrk="0" hangingPunct="0">
              <a:defRPr sz="2800">
                <a:solidFill>
                  <a:schemeClr val="tx1"/>
                </a:solidFill>
                <a:latin typeface="Times New Roman" charset="0"/>
                <a:ea typeface="ＭＳ Ｐゴシック" charset="0"/>
              </a:defRPr>
            </a:lvl3pPr>
            <a:lvl4pPr marL="1600200" indent="-228600" eaLnBrk="0" hangingPunct="0">
              <a:defRPr sz="2800">
                <a:solidFill>
                  <a:schemeClr val="tx1"/>
                </a:solidFill>
                <a:latin typeface="Times New Roman" charset="0"/>
                <a:ea typeface="ＭＳ Ｐゴシック" charset="0"/>
              </a:defRPr>
            </a:lvl4pPr>
            <a:lvl5pPr marL="2057400" indent="-228600" eaLnBrk="0" hangingPunct="0">
              <a:defRPr sz="2800">
                <a:solidFill>
                  <a:schemeClr val="tx1"/>
                </a:solidFill>
                <a:latin typeface="Times New Roman" charset="0"/>
                <a:ea typeface="ＭＳ Ｐゴシック" charset="0"/>
              </a:defRPr>
            </a:lvl5pPr>
            <a:lvl6pPr marL="2514600" indent="-228600" eaLnBrk="0" fontAlgn="base" hangingPunct="0">
              <a:spcBef>
                <a:spcPct val="50000"/>
              </a:spcBef>
              <a:spcAft>
                <a:spcPct val="0"/>
              </a:spcAft>
              <a:defRPr sz="2800">
                <a:solidFill>
                  <a:schemeClr val="tx1"/>
                </a:solidFill>
                <a:latin typeface="Times New Roman" charset="0"/>
                <a:ea typeface="ＭＳ Ｐゴシック" charset="0"/>
              </a:defRPr>
            </a:lvl6pPr>
            <a:lvl7pPr marL="2971800" indent="-228600" eaLnBrk="0" fontAlgn="base" hangingPunct="0">
              <a:spcBef>
                <a:spcPct val="50000"/>
              </a:spcBef>
              <a:spcAft>
                <a:spcPct val="0"/>
              </a:spcAft>
              <a:defRPr sz="2800">
                <a:solidFill>
                  <a:schemeClr val="tx1"/>
                </a:solidFill>
                <a:latin typeface="Times New Roman" charset="0"/>
                <a:ea typeface="ＭＳ Ｐゴシック" charset="0"/>
              </a:defRPr>
            </a:lvl7pPr>
            <a:lvl8pPr marL="3429000" indent="-228600" eaLnBrk="0" fontAlgn="base" hangingPunct="0">
              <a:spcBef>
                <a:spcPct val="50000"/>
              </a:spcBef>
              <a:spcAft>
                <a:spcPct val="0"/>
              </a:spcAft>
              <a:defRPr sz="2800">
                <a:solidFill>
                  <a:schemeClr val="tx1"/>
                </a:solidFill>
                <a:latin typeface="Times New Roman" charset="0"/>
                <a:ea typeface="ＭＳ Ｐゴシック" charset="0"/>
              </a:defRPr>
            </a:lvl8pPr>
            <a:lvl9pPr marL="3886200" indent="-228600" eaLnBrk="0" fontAlgn="base" hangingPunct="0">
              <a:spcBef>
                <a:spcPct val="50000"/>
              </a:spcBef>
              <a:spcAft>
                <a:spcPct val="0"/>
              </a:spcAft>
              <a:defRPr sz="28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fld id="{0670C3C6-9995-0241-8584-E4C4622010ED}"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50000"/>
                </a:spcBef>
                <a:spcAft>
                  <a:spcPct val="0"/>
                </a:spcAft>
                <a:buClrTx/>
                <a:buSzTx/>
                <a:buFontTx/>
                <a:buNone/>
                <a:tabLst/>
                <a:defRPr/>
              </a:pPr>
              <a:t>43</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377858" name="Rectangle 2"/>
          <p:cNvSpPr>
            <a:spLocks noGrp="1" noRot="1" noChangeAspect="1" noChangeArrowheads="1"/>
          </p:cNvSpPr>
          <p:nvPr>
            <p:ph type="sldImg"/>
          </p:nvPr>
        </p:nvSpPr>
        <p:spPr>
          <a:solidFill>
            <a:srgbClr val="FFFFFF"/>
          </a:solidFill>
          <a:ln/>
        </p:spPr>
      </p:sp>
      <p:sp>
        <p:nvSpPr>
          <p:cNvPr id="377859" name="Rectangle 3"/>
          <p:cNvSpPr>
            <a:spLocks noGrp="1" noChangeArrowheads="1"/>
          </p:cNvSpPr>
          <p:nvPr>
            <p:ph type="body" idx="1"/>
          </p:nvPr>
        </p:nvSpPr>
        <p:spPr>
          <a:xfrm>
            <a:off x="914400" y="4343400"/>
            <a:ext cx="50292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algn="r" rtl="1" eaLnBrk="1" hangingPunct="1"/>
            <a:r>
              <a:rPr lang="ar-SA" dirty="0">
                <a:latin typeface="Arial" panose="020B0604020202020204" pitchFamily="34" charset="0"/>
                <a:ea typeface="ＭＳ Ｐゴシック" charset="0"/>
                <a:cs typeface="Arial" panose="020B0604020202020204" pitchFamily="34" charset="0"/>
              </a:rPr>
              <a:t>هنا بداية المملكة المنقسمة عندما أستلم يربعام الأسباط الشمالية العشرة المسماة إسرائيل، بينما واصل رحبعام داود وسليمان في مملكة يهوذا الجنوبية. </a:t>
            </a:r>
            <a:endParaRPr lang="en-US"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399900153"/>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t>Israel and Judah had already split in 1 Kings 12. But 2 Kings shows had each of these two sadly ended.</a:t>
            </a:r>
          </a:p>
          <a:p>
            <a:endParaRPr lang="en-US" dirty="0"/>
          </a:p>
        </p:txBody>
      </p:sp>
      <p:sp>
        <p:nvSpPr>
          <p:cNvPr id="4" name="Slide Number Placeholder 3"/>
          <p:cNvSpPr>
            <a:spLocks noGrp="1"/>
          </p:cNvSpPr>
          <p:nvPr>
            <p:ph type="sldNum" sz="quarter" idx="5"/>
          </p:nvPr>
        </p:nvSpPr>
        <p:spPr/>
        <p:txBody>
          <a:bodyPr/>
          <a:lstStyle/>
          <a:p>
            <a:pPr>
              <a:defRPr/>
            </a:pPr>
            <a:fld id="{BB7C6446-AAD8-6F49-9520-162935CE3851}" type="slidenum">
              <a:rPr lang="en-US" smtClean="0"/>
              <a:pPr>
                <a:defRPr/>
              </a:pPr>
              <a:t>3</a:t>
            </a:fld>
            <a:endParaRPr lang="en-US"/>
          </a:p>
        </p:txBody>
      </p:sp>
    </p:spTree>
    <p:extLst>
      <p:ext uri="{BB962C8B-B14F-4D97-AF65-F5344CB8AC3E}">
        <p14:creationId xmlns:p14="http://schemas.microsoft.com/office/powerpoint/2010/main" val="3776732722"/>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9905"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800">
                <a:solidFill>
                  <a:schemeClr val="tx1"/>
                </a:solidFill>
                <a:latin typeface="Times New Roman" charset="0"/>
                <a:ea typeface="ＭＳ Ｐゴシック" charset="0"/>
                <a:cs typeface="ＭＳ Ｐゴシック" charset="0"/>
              </a:defRPr>
            </a:lvl1pPr>
            <a:lvl2pPr marL="742950" indent="-285750" eaLnBrk="0" hangingPunct="0">
              <a:defRPr sz="2800">
                <a:solidFill>
                  <a:schemeClr val="tx1"/>
                </a:solidFill>
                <a:latin typeface="Times New Roman" charset="0"/>
                <a:ea typeface="ＭＳ Ｐゴシック" charset="0"/>
              </a:defRPr>
            </a:lvl2pPr>
            <a:lvl3pPr marL="1143000" indent="-228600" eaLnBrk="0" hangingPunct="0">
              <a:defRPr sz="2800">
                <a:solidFill>
                  <a:schemeClr val="tx1"/>
                </a:solidFill>
                <a:latin typeface="Times New Roman" charset="0"/>
                <a:ea typeface="ＭＳ Ｐゴシック" charset="0"/>
              </a:defRPr>
            </a:lvl3pPr>
            <a:lvl4pPr marL="1600200" indent="-228600" eaLnBrk="0" hangingPunct="0">
              <a:defRPr sz="2800">
                <a:solidFill>
                  <a:schemeClr val="tx1"/>
                </a:solidFill>
                <a:latin typeface="Times New Roman" charset="0"/>
                <a:ea typeface="ＭＳ Ｐゴシック" charset="0"/>
              </a:defRPr>
            </a:lvl4pPr>
            <a:lvl5pPr marL="2057400" indent="-228600" eaLnBrk="0" hangingPunct="0">
              <a:defRPr sz="2800">
                <a:solidFill>
                  <a:schemeClr val="tx1"/>
                </a:solidFill>
                <a:latin typeface="Times New Roman" charset="0"/>
                <a:ea typeface="ＭＳ Ｐゴシック" charset="0"/>
              </a:defRPr>
            </a:lvl5pPr>
            <a:lvl6pPr marL="2514600" indent="-228600" eaLnBrk="0" fontAlgn="base" hangingPunct="0">
              <a:spcBef>
                <a:spcPct val="50000"/>
              </a:spcBef>
              <a:spcAft>
                <a:spcPct val="0"/>
              </a:spcAft>
              <a:defRPr sz="2800">
                <a:solidFill>
                  <a:schemeClr val="tx1"/>
                </a:solidFill>
                <a:latin typeface="Times New Roman" charset="0"/>
                <a:ea typeface="ＭＳ Ｐゴシック" charset="0"/>
              </a:defRPr>
            </a:lvl6pPr>
            <a:lvl7pPr marL="2971800" indent="-228600" eaLnBrk="0" fontAlgn="base" hangingPunct="0">
              <a:spcBef>
                <a:spcPct val="50000"/>
              </a:spcBef>
              <a:spcAft>
                <a:spcPct val="0"/>
              </a:spcAft>
              <a:defRPr sz="2800">
                <a:solidFill>
                  <a:schemeClr val="tx1"/>
                </a:solidFill>
                <a:latin typeface="Times New Roman" charset="0"/>
                <a:ea typeface="ＭＳ Ｐゴシック" charset="0"/>
              </a:defRPr>
            </a:lvl7pPr>
            <a:lvl8pPr marL="3429000" indent="-228600" eaLnBrk="0" fontAlgn="base" hangingPunct="0">
              <a:spcBef>
                <a:spcPct val="50000"/>
              </a:spcBef>
              <a:spcAft>
                <a:spcPct val="0"/>
              </a:spcAft>
              <a:defRPr sz="2800">
                <a:solidFill>
                  <a:schemeClr val="tx1"/>
                </a:solidFill>
                <a:latin typeface="Times New Roman" charset="0"/>
                <a:ea typeface="ＭＳ Ｐゴシック" charset="0"/>
              </a:defRPr>
            </a:lvl8pPr>
            <a:lvl9pPr marL="3886200" indent="-228600" eaLnBrk="0" fontAlgn="base" hangingPunct="0">
              <a:spcBef>
                <a:spcPct val="50000"/>
              </a:spcBef>
              <a:spcAft>
                <a:spcPct val="0"/>
              </a:spcAft>
              <a:defRPr sz="28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fld id="{65E7C011-F7CD-9746-B5BE-42BD13BBF64C}" type="slidenum">
              <a:rPr kumimoji="0" lang="en-US" sz="1200" b="0"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1" fontAlgn="base" latinLnBrk="0" hangingPunct="1">
                <a:lnSpc>
                  <a:spcPct val="100000"/>
                </a:lnSpc>
                <a:spcBef>
                  <a:spcPct val="50000"/>
                </a:spcBef>
                <a:spcAft>
                  <a:spcPct val="0"/>
                </a:spcAft>
                <a:buClrTx/>
                <a:buSzTx/>
                <a:buFontTx/>
                <a:buNone/>
                <a:tabLst/>
                <a:defRPr/>
              </a:pPr>
              <a:t>44</a:t>
            </a:fld>
            <a:endParaRPr kumimoji="0" lang="en-US" sz="1200" b="0"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379906" name="Rectangle 2"/>
          <p:cNvSpPr>
            <a:spLocks noGrp="1" noRot="1" noChangeAspect="1" noChangeArrowheads="1" noTextEdit="1"/>
          </p:cNvSpPr>
          <p:nvPr>
            <p:ph type="sldImg"/>
          </p:nvPr>
        </p:nvSpPr>
        <p:spPr>
          <a:ln/>
        </p:spPr>
      </p:sp>
      <p:sp>
        <p:nvSpPr>
          <p:cNvPr id="379907"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algn="r" rtl="1"/>
            <a:r>
              <a:rPr lang="ar-SA" dirty="0">
                <a:latin typeface="Arial" panose="020B0604020202020204" pitchFamily="34" charset="0"/>
                <a:ea typeface="ＭＳ Ｐゴシック" charset="0"/>
                <a:cs typeface="Arial" panose="020B0604020202020204" pitchFamily="34" charset="0"/>
              </a:rPr>
              <a:t>هنا ترون جميع ملوك إسرائيل التسعة عشر، وجميع ملوك يهوذا العشرين – تم وضعهم بالرسومات وأجهزة الذاكرة للمساعدة على تذكر أسمائهم. حاول أن تخمن أسمائهم قبل اللجوء إلى الرسوم. فكر بالحرف الأول من اسم كل ملك مع ملاحظة جهاز الذاكرة (ي ي أ أ ع ز أ ب ن ي). يظهر التحول بين الأسماء باللون الأسود واللون الأزرق عند تغيّر السلالة في إسرائيل.</a:t>
            </a:r>
          </a:p>
          <a:p>
            <a:pPr algn="r" rtl="1"/>
            <a:r>
              <a:rPr lang="ar-SA" dirty="0">
                <a:latin typeface="Arial" panose="020B0604020202020204" pitchFamily="34" charset="0"/>
                <a:ea typeface="ＭＳ Ｐゴシック" charset="0"/>
                <a:cs typeface="Arial" panose="020B0604020202020204" pitchFamily="34" charset="0"/>
              </a:rPr>
              <a:t>وتفعل الحروف (ي ع أ ي ي أ أ ر) الشيء نفسه بالنسبة ليهوذا لكن هنا الجميع في نفس سلالة داود، لذلك تشير الألوان إلى ملوك سيئين وصالحين. (2 آش حاز و </a:t>
            </a:r>
            <a:r>
              <a:rPr lang="en-US" dirty="0">
                <a:latin typeface="Arial" panose="020B0604020202020204" pitchFamily="34" charset="0"/>
                <a:ea typeface="ＭＳ Ｐゴシック" charset="0"/>
                <a:cs typeface="Arial" panose="020B0604020202020204" pitchFamily="34" charset="0"/>
              </a:rPr>
              <a:t>U Has Ash2) </a:t>
            </a:r>
            <a:r>
              <a:rPr lang="ar-SA" dirty="0">
                <a:latin typeface="Arial" panose="020B0604020202020204" pitchFamily="34" charset="0"/>
                <a:ea typeface="ＭＳ Ｐゴシック" charset="0"/>
                <a:cs typeface="Arial" panose="020B0604020202020204" pitchFamily="34" charset="0"/>
              </a:rPr>
              <a:t>تشير إلى ملوك جدد (بالحرف الكبير باللغة الإنجليزية). الصعوبة هنا أن أربع ملوك يبدأ اسم كل منهم بحرف (ي ) وهم (ياهو، يهوأحاز، يهواش، يربعام 2) فإن جهاز الذاكرة أظهر الأحرف الأخيرة من أسمائهم. وتعطينا الأحرف (هـ ف ف م ش ز) آخر ملوك إسرائيل الستة. عليه، يشير باقي المخطط إلى ملوك فقط. </a:t>
            </a:r>
          </a:p>
          <a:p>
            <a:pPr algn="r" rtl="1"/>
            <a:r>
              <a:rPr lang="ar-SA" dirty="0">
                <a:latin typeface="Arial" panose="020B0604020202020204" pitchFamily="34" charset="0"/>
                <a:ea typeface="ＭＳ Ｐゴシック" charset="0"/>
                <a:cs typeface="Arial" panose="020B0604020202020204" pitchFamily="34" charset="0"/>
              </a:rPr>
              <a:t>تقدم لنا الأحرف (ي أ م ح آ ي ع ع ي) نهاية سخيفة أخرى لآخر ملوك يهوذا الصالحين المدعو يوشيا. والحروف (صد قيم كين حاز) تعطينا فكرة غريبة أخرى أننا ننظر إلى نهاية ثلاثة ملوك تبدأ أسمائهم مرة أخرى بالحرف (ي) (بالإنجليزية </a:t>
            </a:r>
            <a:r>
              <a:rPr lang="en-US" dirty="0">
                <a:latin typeface="Arial" panose="020B0604020202020204" pitchFamily="34" charset="0"/>
                <a:ea typeface="ＭＳ Ｐゴシック" charset="0"/>
                <a:cs typeface="Arial" panose="020B0604020202020204" pitchFamily="34" charset="0"/>
              </a:rPr>
              <a:t>J ) (</a:t>
            </a:r>
            <a:r>
              <a:rPr lang="ar-SA" dirty="0">
                <a:latin typeface="Arial" panose="020B0604020202020204" pitchFamily="34" charset="0"/>
                <a:ea typeface="ＭＳ Ｐゴシック" charset="0"/>
                <a:cs typeface="Arial" panose="020B0604020202020204" pitchFamily="34" charset="0"/>
              </a:rPr>
              <a:t>ليس غريبًا أن كل منهم سمي على اسم يهوه </a:t>
            </a:r>
            <a:r>
              <a:rPr lang="en-US" dirty="0">
                <a:latin typeface="Arial" panose="020B0604020202020204" pitchFamily="34" charset="0"/>
                <a:ea typeface="ＭＳ Ｐゴシック" charset="0"/>
                <a:cs typeface="Arial" panose="020B0604020202020204" pitchFamily="34" charset="0"/>
              </a:rPr>
              <a:t>Jehovah).</a:t>
            </a:r>
          </a:p>
          <a:p>
            <a:pPr algn="r" rtl="1"/>
            <a:r>
              <a:rPr lang="ar-SA" dirty="0">
                <a:latin typeface="Arial" panose="020B0604020202020204" pitchFamily="34" charset="0"/>
                <a:ea typeface="ＭＳ Ｐゴシック" charset="0"/>
                <a:cs typeface="Arial" panose="020B0604020202020204" pitchFamily="34" charset="0"/>
              </a:rPr>
              <a:t>بالطبع، يجب أن ينتهي اسم آخر ملك بالحرف (ز) (باللغة الإنجليزية بآخر حرف)</a:t>
            </a:r>
            <a:r>
              <a:rPr lang="en-US" dirty="0">
                <a:latin typeface="Arial" panose="020B0604020202020204" pitchFamily="34" charset="0"/>
                <a:ea typeface="ＭＳ Ｐゴシック" charset="0"/>
                <a:cs typeface="Arial" panose="020B0604020202020204" pitchFamily="34" charset="0"/>
              </a:rPr>
              <a:t>Z ) </a:t>
            </a:r>
            <a:r>
              <a:rPr lang="ar-SA" dirty="0">
                <a:latin typeface="Arial" panose="020B0604020202020204" pitchFamily="34" charset="0"/>
                <a:ea typeface="ＭＳ Ｐゴシック" charset="0"/>
                <a:cs typeface="Arial" panose="020B0604020202020204" pitchFamily="34" charset="0"/>
              </a:rPr>
              <a:t>حتى نتمكن من إنهاء هذا الموضوع أبجديًا. </a:t>
            </a:r>
          </a:p>
          <a:p>
            <a:endParaRPr lang="en-US" dirty="0">
              <a:latin typeface="Arial" panose="020B0604020202020204" pitchFamily="34" charset="0"/>
              <a:ea typeface="ＭＳ Ｐゴシック" charset="0"/>
              <a:cs typeface="Arial" panose="020B0604020202020204" pitchFamily="34" charset="0"/>
            </a:endParaRPr>
          </a:p>
          <a:p>
            <a:r>
              <a:rPr lang="en-US" dirty="0">
                <a:latin typeface="Arial" panose="020B0604020202020204" pitchFamily="34" charset="0"/>
                <a:ea typeface="ＭＳ Ｐゴシック" charset="0"/>
                <a:cs typeface="Arial" panose="020B0604020202020204" pitchFamily="34" charset="0"/>
              </a:rPr>
              <a:t>———————</a:t>
            </a:r>
          </a:p>
          <a:p>
            <a:r>
              <a:rPr lang="en-US" dirty="0">
                <a:latin typeface="Arial" panose="020B0604020202020204" pitchFamily="34" charset="0"/>
                <a:ea typeface="ＭＳ Ｐゴシック" charset="0"/>
                <a:cs typeface="Arial" panose="020B0604020202020204" pitchFamily="34" charset="0"/>
              </a:rPr>
              <a:t>OS-12-2 Kings-slides 28 and 45 identical but 44 has no animation</a:t>
            </a:r>
          </a:p>
        </p:txBody>
      </p:sp>
    </p:spTree>
    <p:extLst>
      <p:ext uri="{BB962C8B-B14F-4D97-AF65-F5344CB8AC3E}">
        <p14:creationId xmlns:p14="http://schemas.microsoft.com/office/powerpoint/2010/main" val="1096729114"/>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9905"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800">
                <a:solidFill>
                  <a:schemeClr val="tx1"/>
                </a:solidFill>
                <a:latin typeface="Times New Roman" charset="0"/>
                <a:ea typeface="ＭＳ Ｐゴシック" charset="0"/>
                <a:cs typeface="ＭＳ Ｐゴシック" charset="0"/>
              </a:defRPr>
            </a:lvl1pPr>
            <a:lvl2pPr marL="742950" indent="-285750" eaLnBrk="0" hangingPunct="0">
              <a:defRPr sz="2800">
                <a:solidFill>
                  <a:schemeClr val="tx1"/>
                </a:solidFill>
                <a:latin typeface="Times New Roman" charset="0"/>
                <a:ea typeface="ＭＳ Ｐゴシック" charset="0"/>
              </a:defRPr>
            </a:lvl2pPr>
            <a:lvl3pPr marL="1143000" indent="-228600" eaLnBrk="0" hangingPunct="0">
              <a:defRPr sz="2800">
                <a:solidFill>
                  <a:schemeClr val="tx1"/>
                </a:solidFill>
                <a:latin typeface="Times New Roman" charset="0"/>
                <a:ea typeface="ＭＳ Ｐゴシック" charset="0"/>
              </a:defRPr>
            </a:lvl3pPr>
            <a:lvl4pPr marL="1600200" indent="-228600" eaLnBrk="0" hangingPunct="0">
              <a:defRPr sz="2800">
                <a:solidFill>
                  <a:schemeClr val="tx1"/>
                </a:solidFill>
                <a:latin typeface="Times New Roman" charset="0"/>
                <a:ea typeface="ＭＳ Ｐゴシック" charset="0"/>
              </a:defRPr>
            </a:lvl4pPr>
            <a:lvl5pPr marL="2057400" indent="-228600" eaLnBrk="0" hangingPunct="0">
              <a:defRPr sz="2800">
                <a:solidFill>
                  <a:schemeClr val="tx1"/>
                </a:solidFill>
                <a:latin typeface="Times New Roman" charset="0"/>
                <a:ea typeface="ＭＳ Ｐゴシック" charset="0"/>
              </a:defRPr>
            </a:lvl5pPr>
            <a:lvl6pPr marL="2514600" indent="-228600" eaLnBrk="0" fontAlgn="base" hangingPunct="0">
              <a:spcBef>
                <a:spcPct val="50000"/>
              </a:spcBef>
              <a:spcAft>
                <a:spcPct val="0"/>
              </a:spcAft>
              <a:defRPr sz="2800">
                <a:solidFill>
                  <a:schemeClr val="tx1"/>
                </a:solidFill>
                <a:latin typeface="Times New Roman" charset="0"/>
                <a:ea typeface="ＭＳ Ｐゴシック" charset="0"/>
              </a:defRPr>
            </a:lvl6pPr>
            <a:lvl7pPr marL="2971800" indent="-228600" eaLnBrk="0" fontAlgn="base" hangingPunct="0">
              <a:spcBef>
                <a:spcPct val="50000"/>
              </a:spcBef>
              <a:spcAft>
                <a:spcPct val="0"/>
              </a:spcAft>
              <a:defRPr sz="2800">
                <a:solidFill>
                  <a:schemeClr val="tx1"/>
                </a:solidFill>
                <a:latin typeface="Times New Roman" charset="0"/>
                <a:ea typeface="ＭＳ Ｐゴシック" charset="0"/>
              </a:defRPr>
            </a:lvl7pPr>
            <a:lvl8pPr marL="3429000" indent="-228600" eaLnBrk="0" fontAlgn="base" hangingPunct="0">
              <a:spcBef>
                <a:spcPct val="50000"/>
              </a:spcBef>
              <a:spcAft>
                <a:spcPct val="0"/>
              </a:spcAft>
              <a:defRPr sz="2800">
                <a:solidFill>
                  <a:schemeClr val="tx1"/>
                </a:solidFill>
                <a:latin typeface="Times New Roman" charset="0"/>
                <a:ea typeface="ＭＳ Ｐゴシック" charset="0"/>
              </a:defRPr>
            </a:lvl8pPr>
            <a:lvl9pPr marL="3886200" indent="-228600" eaLnBrk="0" fontAlgn="base" hangingPunct="0">
              <a:spcBef>
                <a:spcPct val="50000"/>
              </a:spcBef>
              <a:spcAft>
                <a:spcPct val="0"/>
              </a:spcAft>
              <a:defRPr sz="28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fld id="{65E7C011-F7CD-9746-B5BE-42BD13BBF64C}" type="slidenum">
              <a:rPr kumimoji="0" lang="en-US" sz="1200" b="0"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1" fontAlgn="base" latinLnBrk="0" hangingPunct="1">
                <a:lnSpc>
                  <a:spcPct val="100000"/>
                </a:lnSpc>
                <a:spcBef>
                  <a:spcPct val="50000"/>
                </a:spcBef>
                <a:spcAft>
                  <a:spcPct val="0"/>
                </a:spcAft>
                <a:buClrTx/>
                <a:buSzTx/>
                <a:buFontTx/>
                <a:buNone/>
                <a:tabLst/>
                <a:defRPr/>
              </a:pPr>
              <a:t>45</a:t>
            </a:fld>
            <a:endParaRPr kumimoji="0" lang="en-US" sz="1200" b="0"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379906" name="Rectangle 2"/>
          <p:cNvSpPr>
            <a:spLocks noGrp="1" noRot="1" noChangeAspect="1" noChangeArrowheads="1" noTextEdit="1"/>
          </p:cNvSpPr>
          <p:nvPr>
            <p:ph type="sldImg"/>
          </p:nvPr>
        </p:nvSpPr>
        <p:spPr>
          <a:ln/>
        </p:spPr>
      </p:sp>
      <p:sp>
        <p:nvSpPr>
          <p:cNvPr id="379907"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algn="r" rtl="1"/>
            <a:r>
              <a:rPr lang="ar-SA" dirty="0">
                <a:latin typeface="Arial" panose="020B0604020202020204" pitchFamily="34" charset="0"/>
                <a:ea typeface="ＭＳ Ｐゴシック" charset="0"/>
                <a:cs typeface="Arial" panose="020B0604020202020204" pitchFamily="34" charset="0"/>
              </a:rPr>
              <a:t>هنا ترون جميع ملوك إسرائيل التسعة عشر، وجميع ملوك يهوذا العشرين – تم وضعهم بالرسومات وأجهزة الذاكرة للمساعدة على تذكر أسمائهم. حاول أن تخمن أسمائهم قبل اللجوء إلى الرسوم. فكر بالحرف الأول من اسم كل ملك مع ملاحظة جهاز الذاكرة (ي ي أ أ ع ز أ ب ن ي). يظهر التحول بين الأسماء باللون الأسود واللون الأزرق عند تغيّر السلالة في إسرائيل.</a:t>
            </a:r>
          </a:p>
          <a:p>
            <a:pPr algn="r" rtl="1"/>
            <a:r>
              <a:rPr lang="ar-SA" dirty="0">
                <a:latin typeface="Arial" panose="020B0604020202020204" pitchFamily="34" charset="0"/>
                <a:ea typeface="ＭＳ Ｐゴシック" charset="0"/>
                <a:cs typeface="Arial" panose="020B0604020202020204" pitchFamily="34" charset="0"/>
              </a:rPr>
              <a:t>وتفعل الحروف (ي ع أ ي ي أ أ ر) الشيء نفسه بالنسبة ليهوذا لكن هنا الجميع في نفس سلالة داود، لذلك تشير الألوان إلى ملوك سيئين وصالحين. (2 آش حاز و </a:t>
            </a:r>
            <a:r>
              <a:rPr lang="en-US" dirty="0">
                <a:latin typeface="Arial" panose="020B0604020202020204" pitchFamily="34" charset="0"/>
                <a:ea typeface="ＭＳ Ｐゴシック" charset="0"/>
                <a:cs typeface="Arial" panose="020B0604020202020204" pitchFamily="34" charset="0"/>
              </a:rPr>
              <a:t>U Has Ash2) </a:t>
            </a:r>
            <a:r>
              <a:rPr lang="ar-SA" dirty="0">
                <a:latin typeface="Arial" panose="020B0604020202020204" pitchFamily="34" charset="0"/>
                <a:ea typeface="ＭＳ Ｐゴシック" charset="0"/>
                <a:cs typeface="Arial" panose="020B0604020202020204" pitchFamily="34" charset="0"/>
              </a:rPr>
              <a:t>تشير إلى ملوك جدد (بالحرف الكبير باللغة الإنجليزية). الصعوبة هنا أن أربع ملوك يبدأ اسم كل منهم بحرف (ي ) وهم (ياهو، يهوأحاز، يهواش، يربعام 2) فإن جهاز الذاكرة أظهر الأحرف الأخيرة من أسمائهم. وتعطينا الأحرف (هـ ف ف م ش ز) آخر ملوك إسرائيل الستة. عليه، يشير باقي المخطط إلى ملوك فقط. </a:t>
            </a:r>
          </a:p>
          <a:p>
            <a:pPr algn="r" rtl="1"/>
            <a:r>
              <a:rPr lang="ar-SA" dirty="0">
                <a:latin typeface="Arial" panose="020B0604020202020204" pitchFamily="34" charset="0"/>
                <a:ea typeface="ＭＳ Ｐゴシック" charset="0"/>
                <a:cs typeface="Arial" panose="020B0604020202020204" pitchFamily="34" charset="0"/>
              </a:rPr>
              <a:t>تقدم لنا الأحرف (ي أ م ح آ ي ع ع ي) نهاية سخيفة أخرى لآخر ملوك يهوذا الصالحين المدعو يوشيا. والحروف (صد قيم كين حاز) تعطينا فكرة غريبة أخرى أننا ننظر إلى نهاية ثلاثة ملوك تبدأ أسمائهم مرة أخرى بالحرف (ي) (بالإنجليزية </a:t>
            </a:r>
            <a:r>
              <a:rPr lang="en-US" dirty="0">
                <a:latin typeface="Arial" panose="020B0604020202020204" pitchFamily="34" charset="0"/>
                <a:ea typeface="ＭＳ Ｐゴシック" charset="0"/>
                <a:cs typeface="Arial" panose="020B0604020202020204" pitchFamily="34" charset="0"/>
              </a:rPr>
              <a:t>J ) (</a:t>
            </a:r>
            <a:r>
              <a:rPr lang="ar-SA" dirty="0">
                <a:latin typeface="Arial" panose="020B0604020202020204" pitchFamily="34" charset="0"/>
                <a:ea typeface="ＭＳ Ｐゴシック" charset="0"/>
                <a:cs typeface="Arial" panose="020B0604020202020204" pitchFamily="34" charset="0"/>
              </a:rPr>
              <a:t>ليس غريبًا أن كل منهم سمي على اسم يهوه </a:t>
            </a:r>
            <a:r>
              <a:rPr lang="en-US" dirty="0">
                <a:latin typeface="Arial" panose="020B0604020202020204" pitchFamily="34" charset="0"/>
                <a:ea typeface="ＭＳ Ｐゴシック" charset="0"/>
                <a:cs typeface="Arial" panose="020B0604020202020204" pitchFamily="34" charset="0"/>
              </a:rPr>
              <a:t>Jehovah).</a:t>
            </a:r>
          </a:p>
          <a:p>
            <a:pPr algn="r" rtl="1"/>
            <a:r>
              <a:rPr lang="ar-SA" dirty="0">
                <a:latin typeface="Arial" panose="020B0604020202020204" pitchFamily="34" charset="0"/>
                <a:ea typeface="ＭＳ Ｐゴシック" charset="0"/>
                <a:cs typeface="Arial" panose="020B0604020202020204" pitchFamily="34" charset="0"/>
              </a:rPr>
              <a:t>بالطبع، يجب أن ينتهي اسم آخر ملك بالحرف (ز) (باللغة الإنجليزية بآخر حرف)</a:t>
            </a:r>
            <a:r>
              <a:rPr lang="en-US" dirty="0">
                <a:latin typeface="Arial" panose="020B0604020202020204" pitchFamily="34" charset="0"/>
                <a:ea typeface="ＭＳ Ｐゴシック" charset="0"/>
                <a:cs typeface="Arial" panose="020B0604020202020204" pitchFamily="34" charset="0"/>
              </a:rPr>
              <a:t>Z ) </a:t>
            </a:r>
            <a:r>
              <a:rPr lang="ar-SA" dirty="0">
                <a:latin typeface="Arial" panose="020B0604020202020204" pitchFamily="34" charset="0"/>
                <a:ea typeface="ＭＳ Ｐゴシック" charset="0"/>
                <a:cs typeface="Arial" panose="020B0604020202020204" pitchFamily="34" charset="0"/>
              </a:rPr>
              <a:t>حتى نتمكن من إنهاء هذا الموضوع أبجديًا. </a:t>
            </a:r>
          </a:p>
          <a:p>
            <a:endParaRPr lang="en-US" dirty="0">
              <a:latin typeface="Arial" panose="020B0604020202020204" pitchFamily="34" charset="0"/>
              <a:ea typeface="ＭＳ Ｐゴシック" charset="0"/>
              <a:cs typeface="Arial" panose="020B0604020202020204" pitchFamily="34" charset="0"/>
            </a:endParaRPr>
          </a:p>
          <a:p>
            <a:r>
              <a:rPr lang="en-US" dirty="0">
                <a:latin typeface="Arial" panose="020B0604020202020204" pitchFamily="34" charset="0"/>
                <a:ea typeface="ＭＳ Ｐゴシック" charset="0"/>
                <a:cs typeface="Arial" panose="020B0604020202020204" pitchFamily="34" charset="0"/>
              </a:rPr>
              <a:t>———————</a:t>
            </a:r>
          </a:p>
          <a:p>
            <a:r>
              <a:rPr lang="en-US" dirty="0"/>
              <a:t>Common English Slides-131</a:t>
            </a:r>
          </a:p>
          <a:p>
            <a:r>
              <a:rPr lang="en-US" dirty="0"/>
              <a:t>OS-00-OT Book Overviews-234</a:t>
            </a:r>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t>OS-11-1 Kings-182</a:t>
            </a:r>
          </a:p>
          <a:p>
            <a:r>
              <a:rPr lang="en-US" dirty="0">
                <a:latin typeface="Arial" panose="020B0604020202020204" pitchFamily="34" charset="0"/>
                <a:ea typeface="ＭＳ Ｐゴシック" charset="0"/>
                <a:cs typeface="Arial" panose="020B0604020202020204" pitchFamily="34" charset="0"/>
              </a:rPr>
              <a:t>OS-12-2 Kings-slides 44 and 45 identical but 44 has no animation</a:t>
            </a:r>
          </a:p>
          <a:p>
            <a:r>
              <a:rPr lang="en-US" dirty="0"/>
              <a:t>OS-13-1 Chronicles-231</a:t>
            </a:r>
          </a:p>
          <a:p>
            <a:r>
              <a:rPr lang="en-US" dirty="0"/>
              <a:t>OS-14-2 Chronicles-39</a:t>
            </a:r>
          </a:p>
          <a:p>
            <a:endParaRPr lang="en-US"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314824970"/>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1953"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800">
                <a:solidFill>
                  <a:schemeClr val="tx1"/>
                </a:solidFill>
                <a:latin typeface="Times New Roman" charset="0"/>
                <a:ea typeface="ＭＳ Ｐゴシック" charset="0"/>
                <a:cs typeface="ＭＳ Ｐゴシック" charset="0"/>
              </a:defRPr>
            </a:lvl1pPr>
            <a:lvl2pPr marL="742950" indent="-285750" eaLnBrk="0" hangingPunct="0">
              <a:defRPr sz="2800">
                <a:solidFill>
                  <a:schemeClr val="tx1"/>
                </a:solidFill>
                <a:latin typeface="Times New Roman" charset="0"/>
                <a:ea typeface="ＭＳ Ｐゴシック" charset="0"/>
              </a:defRPr>
            </a:lvl2pPr>
            <a:lvl3pPr marL="1143000" indent="-228600" eaLnBrk="0" hangingPunct="0">
              <a:defRPr sz="2800">
                <a:solidFill>
                  <a:schemeClr val="tx1"/>
                </a:solidFill>
                <a:latin typeface="Times New Roman" charset="0"/>
                <a:ea typeface="ＭＳ Ｐゴシック" charset="0"/>
              </a:defRPr>
            </a:lvl3pPr>
            <a:lvl4pPr marL="1600200" indent="-228600" eaLnBrk="0" hangingPunct="0">
              <a:defRPr sz="2800">
                <a:solidFill>
                  <a:schemeClr val="tx1"/>
                </a:solidFill>
                <a:latin typeface="Times New Roman" charset="0"/>
                <a:ea typeface="ＭＳ Ｐゴシック" charset="0"/>
              </a:defRPr>
            </a:lvl4pPr>
            <a:lvl5pPr marL="2057400" indent="-228600" eaLnBrk="0" hangingPunct="0">
              <a:defRPr sz="2800">
                <a:solidFill>
                  <a:schemeClr val="tx1"/>
                </a:solidFill>
                <a:latin typeface="Times New Roman" charset="0"/>
                <a:ea typeface="ＭＳ Ｐゴシック" charset="0"/>
              </a:defRPr>
            </a:lvl5pPr>
            <a:lvl6pPr marL="2514600" indent="-228600" eaLnBrk="0" fontAlgn="base" hangingPunct="0">
              <a:spcBef>
                <a:spcPct val="50000"/>
              </a:spcBef>
              <a:spcAft>
                <a:spcPct val="0"/>
              </a:spcAft>
              <a:defRPr sz="2800">
                <a:solidFill>
                  <a:schemeClr val="tx1"/>
                </a:solidFill>
                <a:latin typeface="Times New Roman" charset="0"/>
                <a:ea typeface="ＭＳ Ｐゴシック" charset="0"/>
              </a:defRPr>
            </a:lvl6pPr>
            <a:lvl7pPr marL="2971800" indent="-228600" eaLnBrk="0" fontAlgn="base" hangingPunct="0">
              <a:spcBef>
                <a:spcPct val="50000"/>
              </a:spcBef>
              <a:spcAft>
                <a:spcPct val="0"/>
              </a:spcAft>
              <a:defRPr sz="2800">
                <a:solidFill>
                  <a:schemeClr val="tx1"/>
                </a:solidFill>
                <a:latin typeface="Times New Roman" charset="0"/>
                <a:ea typeface="ＭＳ Ｐゴシック" charset="0"/>
              </a:defRPr>
            </a:lvl7pPr>
            <a:lvl8pPr marL="3429000" indent="-228600" eaLnBrk="0" fontAlgn="base" hangingPunct="0">
              <a:spcBef>
                <a:spcPct val="50000"/>
              </a:spcBef>
              <a:spcAft>
                <a:spcPct val="0"/>
              </a:spcAft>
              <a:defRPr sz="2800">
                <a:solidFill>
                  <a:schemeClr val="tx1"/>
                </a:solidFill>
                <a:latin typeface="Times New Roman" charset="0"/>
                <a:ea typeface="ＭＳ Ｐゴシック" charset="0"/>
              </a:defRPr>
            </a:lvl8pPr>
            <a:lvl9pPr marL="3886200" indent="-228600" eaLnBrk="0" fontAlgn="base" hangingPunct="0">
              <a:spcBef>
                <a:spcPct val="50000"/>
              </a:spcBef>
              <a:spcAft>
                <a:spcPct val="0"/>
              </a:spcAft>
              <a:defRPr sz="28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fld id="{A89EE653-5878-4A43-9145-773862B80FA5}" type="slidenum">
              <a:rPr kumimoji="0" lang="en-US" sz="1200" b="0"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1" fontAlgn="base" latinLnBrk="0" hangingPunct="1">
                <a:lnSpc>
                  <a:spcPct val="100000"/>
                </a:lnSpc>
                <a:spcBef>
                  <a:spcPct val="50000"/>
                </a:spcBef>
                <a:spcAft>
                  <a:spcPct val="0"/>
                </a:spcAft>
                <a:buClrTx/>
                <a:buSzTx/>
                <a:buFontTx/>
                <a:buNone/>
                <a:tabLst/>
                <a:defRPr/>
              </a:pPr>
              <a:t>46</a:t>
            </a:fld>
            <a:endParaRPr kumimoji="0" lang="en-US" sz="1200" b="0"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381954" name="Rectangle 2"/>
          <p:cNvSpPr>
            <a:spLocks noGrp="1" noRot="1" noChangeAspect="1" noChangeArrowheads="1" noTextEdit="1"/>
          </p:cNvSpPr>
          <p:nvPr>
            <p:ph type="sldImg"/>
          </p:nvPr>
        </p:nvSpPr>
        <p:spPr>
          <a:ln/>
        </p:spPr>
      </p:sp>
      <p:sp>
        <p:nvSpPr>
          <p:cNvPr id="381955"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algn="r" rtl="1"/>
            <a:r>
              <a:rPr lang="ar-SA" dirty="0">
                <a:latin typeface="Arial" panose="020B0604020202020204" pitchFamily="34" charset="0"/>
                <a:ea typeface="ＭＳ Ｐゴシック" charset="0"/>
                <a:cs typeface="Arial" panose="020B0604020202020204" pitchFamily="34" charset="0"/>
              </a:rPr>
              <a:t>هنا ترون جميع ملوك إسرائيل التسعة عشر، وجميع ملوك يهوذا العشرين – تم وضعهم بالرسومات وأجهزة الذاكرة للمساعدة على تذكر أسمائهم. حاول أن تخمن أسمائهم قبل اللجوء إلى الرسوم. فكر بالحرف الأول من اسم كل ملك مع ملاحظة جهاز الذاكرة (ي ي أ أ ع ز أ ب ن ي). يظهر التحول بين الأسماء باللون الأسود واللون الأزرق عند تغيّر السلالة في إسرائيل.</a:t>
            </a:r>
          </a:p>
          <a:p>
            <a:pPr algn="r" rtl="1"/>
            <a:r>
              <a:rPr lang="ar-SA" dirty="0">
                <a:latin typeface="Arial" panose="020B0604020202020204" pitchFamily="34" charset="0"/>
                <a:ea typeface="ＭＳ Ｐゴシック" charset="0"/>
                <a:cs typeface="Arial" panose="020B0604020202020204" pitchFamily="34" charset="0"/>
              </a:rPr>
              <a:t>وتفعل الحروف (ي ع أ ي ي أ أ ر) الشيء نفسه بالنسبة ليهوذا لكن هنا الجميع في نفس سلالة داود، لذلك تشير الألوان إلى ملوك سيئين وصالحين. (2 آش حاز و </a:t>
            </a:r>
            <a:r>
              <a:rPr lang="en-US" dirty="0">
                <a:latin typeface="Arial" panose="020B0604020202020204" pitchFamily="34" charset="0"/>
                <a:ea typeface="ＭＳ Ｐゴシック" charset="0"/>
                <a:cs typeface="Arial" panose="020B0604020202020204" pitchFamily="34" charset="0"/>
              </a:rPr>
              <a:t>U Has Ash2) </a:t>
            </a:r>
            <a:r>
              <a:rPr lang="ar-SA" dirty="0">
                <a:latin typeface="Arial" panose="020B0604020202020204" pitchFamily="34" charset="0"/>
                <a:ea typeface="ＭＳ Ｐゴシック" charset="0"/>
                <a:cs typeface="Arial" panose="020B0604020202020204" pitchFamily="34" charset="0"/>
              </a:rPr>
              <a:t>تشير إلى ملوك جدد (بالحرف الكبير باللغة الإنجليزية). الصعوبة هنا أن أربع ملوك يبدأ اسم كل منهم بحرف (ي ) وهم (ياهو، يهوأحاز، يهواش، يربعام 2) فإن جهاز الذاكرة أظهر الأحرف الأخيرة من أسمائهم. وتعطينا الأحرف (هـ ف ف م ش ز) آخر ملوك إسرائيل الستة. عليه، يشير باقي المخطط إلى ملوك فقط. </a:t>
            </a:r>
          </a:p>
          <a:p>
            <a:pPr algn="r" rtl="1"/>
            <a:r>
              <a:rPr lang="ar-SA" dirty="0">
                <a:latin typeface="Arial" panose="020B0604020202020204" pitchFamily="34" charset="0"/>
                <a:ea typeface="ＭＳ Ｐゴシック" charset="0"/>
                <a:cs typeface="Arial" panose="020B0604020202020204" pitchFamily="34" charset="0"/>
              </a:rPr>
              <a:t>تقدم لنا الأحرف (ي أ م ح آ ي ع ع ي) نهاية سخيفة أخرى لآخر ملوك يهوذا الصالحين المدعو يوشيا. والحروف (صد قيم كين حاز) تعطينا فكرة غريبة أخرى أننا ننظر إلى نهاية ثلاثة ملوك تبدأ أسمائهم مرة أخرى بالحرف (ي) (بالإنجليزية </a:t>
            </a:r>
            <a:r>
              <a:rPr lang="en-US" dirty="0">
                <a:latin typeface="Arial" panose="020B0604020202020204" pitchFamily="34" charset="0"/>
                <a:ea typeface="ＭＳ Ｐゴシック" charset="0"/>
                <a:cs typeface="Arial" panose="020B0604020202020204" pitchFamily="34" charset="0"/>
              </a:rPr>
              <a:t>J ) (</a:t>
            </a:r>
            <a:r>
              <a:rPr lang="ar-SA" dirty="0">
                <a:latin typeface="Arial" panose="020B0604020202020204" pitchFamily="34" charset="0"/>
                <a:ea typeface="ＭＳ Ｐゴシック" charset="0"/>
                <a:cs typeface="Arial" panose="020B0604020202020204" pitchFamily="34" charset="0"/>
              </a:rPr>
              <a:t>ليس غريبًا أن كل منهم سمي على اسم يهوه </a:t>
            </a:r>
            <a:r>
              <a:rPr lang="en-US" dirty="0">
                <a:latin typeface="Arial" panose="020B0604020202020204" pitchFamily="34" charset="0"/>
                <a:ea typeface="ＭＳ Ｐゴシック" charset="0"/>
                <a:cs typeface="Arial" panose="020B0604020202020204" pitchFamily="34" charset="0"/>
              </a:rPr>
              <a:t>Jehovah).</a:t>
            </a:r>
          </a:p>
          <a:p>
            <a:pPr algn="r" rtl="1"/>
            <a:r>
              <a:rPr lang="ar-SA" dirty="0">
                <a:latin typeface="Arial" panose="020B0604020202020204" pitchFamily="34" charset="0"/>
                <a:ea typeface="ＭＳ Ｐゴシック" charset="0"/>
                <a:cs typeface="Arial" panose="020B0604020202020204" pitchFamily="34" charset="0"/>
              </a:rPr>
              <a:t>بالطبع، يجب أن ينتهي اسم آخر ملك بالحرف (ز) (باللغة الإنجليزية بآخر حرف)</a:t>
            </a:r>
            <a:r>
              <a:rPr lang="en-US" dirty="0">
                <a:latin typeface="Arial" panose="020B0604020202020204" pitchFamily="34" charset="0"/>
                <a:ea typeface="ＭＳ Ｐゴシック" charset="0"/>
                <a:cs typeface="Arial" panose="020B0604020202020204" pitchFamily="34" charset="0"/>
              </a:rPr>
              <a:t>Z ) </a:t>
            </a:r>
            <a:r>
              <a:rPr lang="ar-SA" dirty="0">
                <a:latin typeface="Arial" panose="020B0604020202020204" pitchFamily="34" charset="0"/>
                <a:ea typeface="ＭＳ Ｐゴシック" charset="0"/>
                <a:cs typeface="Arial" panose="020B0604020202020204" pitchFamily="34" charset="0"/>
              </a:rPr>
              <a:t>حتى نتمكن من إنهاء هذا الموضوع أبجديًا. </a:t>
            </a:r>
          </a:p>
          <a:p>
            <a:endParaRPr lang="en-US" dirty="0">
              <a:latin typeface="Arial" panose="020B0604020202020204" pitchFamily="34" charset="0"/>
              <a:ea typeface="ＭＳ Ｐゴシック" charset="0"/>
              <a:cs typeface="Arial" panose="020B0604020202020204" pitchFamily="34" charset="0"/>
            </a:endParaRPr>
          </a:p>
          <a:p>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3674653294"/>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1953"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800">
                <a:solidFill>
                  <a:schemeClr val="tx1"/>
                </a:solidFill>
                <a:latin typeface="Times New Roman" charset="0"/>
                <a:ea typeface="ＭＳ Ｐゴシック" charset="0"/>
                <a:cs typeface="ＭＳ Ｐゴシック" charset="0"/>
              </a:defRPr>
            </a:lvl1pPr>
            <a:lvl2pPr marL="742950" indent="-285750" eaLnBrk="0" hangingPunct="0">
              <a:defRPr sz="2800">
                <a:solidFill>
                  <a:schemeClr val="tx1"/>
                </a:solidFill>
                <a:latin typeface="Times New Roman" charset="0"/>
                <a:ea typeface="ＭＳ Ｐゴシック" charset="0"/>
              </a:defRPr>
            </a:lvl2pPr>
            <a:lvl3pPr marL="1143000" indent="-228600" eaLnBrk="0" hangingPunct="0">
              <a:defRPr sz="2800">
                <a:solidFill>
                  <a:schemeClr val="tx1"/>
                </a:solidFill>
                <a:latin typeface="Times New Roman" charset="0"/>
                <a:ea typeface="ＭＳ Ｐゴシック" charset="0"/>
              </a:defRPr>
            </a:lvl3pPr>
            <a:lvl4pPr marL="1600200" indent="-228600" eaLnBrk="0" hangingPunct="0">
              <a:defRPr sz="2800">
                <a:solidFill>
                  <a:schemeClr val="tx1"/>
                </a:solidFill>
                <a:latin typeface="Times New Roman" charset="0"/>
                <a:ea typeface="ＭＳ Ｐゴシック" charset="0"/>
              </a:defRPr>
            </a:lvl4pPr>
            <a:lvl5pPr marL="2057400" indent="-228600" eaLnBrk="0" hangingPunct="0">
              <a:defRPr sz="2800">
                <a:solidFill>
                  <a:schemeClr val="tx1"/>
                </a:solidFill>
                <a:latin typeface="Times New Roman" charset="0"/>
                <a:ea typeface="ＭＳ Ｐゴシック" charset="0"/>
              </a:defRPr>
            </a:lvl5pPr>
            <a:lvl6pPr marL="2514600" indent="-228600" eaLnBrk="0" fontAlgn="base" hangingPunct="0">
              <a:spcBef>
                <a:spcPct val="50000"/>
              </a:spcBef>
              <a:spcAft>
                <a:spcPct val="0"/>
              </a:spcAft>
              <a:defRPr sz="2800">
                <a:solidFill>
                  <a:schemeClr val="tx1"/>
                </a:solidFill>
                <a:latin typeface="Times New Roman" charset="0"/>
                <a:ea typeface="ＭＳ Ｐゴシック" charset="0"/>
              </a:defRPr>
            </a:lvl6pPr>
            <a:lvl7pPr marL="2971800" indent="-228600" eaLnBrk="0" fontAlgn="base" hangingPunct="0">
              <a:spcBef>
                <a:spcPct val="50000"/>
              </a:spcBef>
              <a:spcAft>
                <a:spcPct val="0"/>
              </a:spcAft>
              <a:defRPr sz="2800">
                <a:solidFill>
                  <a:schemeClr val="tx1"/>
                </a:solidFill>
                <a:latin typeface="Times New Roman" charset="0"/>
                <a:ea typeface="ＭＳ Ｐゴシック" charset="0"/>
              </a:defRPr>
            </a:lvl7pPr>
            <a:lvl8pPr marL="3429000" indent="-228600" eaLnBrk="0" fontAlgn="base" hangingPunct="0">
              <a:spcBef>
                <a:spcPct val="50000"/>
              </a:spcBef>
              <a:spcAft>
                <a:spcPct val="0"/>
              </a:spcAft>
              <a:defRPr sz="2800">
                <a:solidFill>
                  <a:schemeClr val="tx1"/>
                </a:solidFill>
                <a:latin typeface="Times New Roman" charset="0"/>
                <a:ea typeface="ＭＳ Ｐゴシック" charset="0"/>
              </a:defRPr>
            </a:lvl8pPr>
            <a:lvl9pPr marL="3886200" indent="-228600" eaLnBrk="0" fontAlgn="base" hangingPunct="0">
              <a:spcBef>
                <a:spcPct val="50000"/>
              </a:spcBef>
              <a:spcAft>
                <a:spcPct val="0"/>
              </a:spcAft>
              <a:defRPr sz="28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fld id="{A89EE653-5878-4A43-9145-773862B80FA5}" type="slidenum">
              <a:rPr kumimoji="0" lang="en-US" sz="1200" b="0"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1" fontAlgn="base" latinLnBrk="0" hangingPunct="1">
                <a:lnSpc>
                  <a:spcPct val="100000"/>
                </a:lnSpc>
                <a:spcBef>
                  <a:spcPct val="50000"/>
                </a:spcBef>
                <a:spcAft>
                  <a:spcPct val="0"/>
                </a:spcAft>
                <a:buClrTx/>
                <a:buSzTx/>
                <a:buFontTx/>
                <a:buNone/>
                <a:tabLst/>
                <a:defRPr/>
              </a:pPr>
              <a:t>47</a:t>
            </a:fld>
            <a:endParaRPr kumimoji="0" lang="en-US" sz="1200" b="0"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381954" name="Rectangle 2"/>
          <p:cNvSpPr>
            <a:spLocks noGrp="1" noRot="1" noChangeAspect="1" noChangeArrowheads="1" noTextEdit="1"/>
          </p:cNvSpPr>
          <p:nvPr>
            <p:ph type="sldImg"/>
          </p:nvPr>
        </p:nvSpPr>
        <p:spPr>
          <a:ln/>
        </p:spPr>
      </p:sp>
      <p:sp>
        <p:nvSpPr>
          <p:cNvPr id="381955"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algn="r" rtl="1"/>
            <a:r>
              <a:rPr lang="ar-SA" dirty="0">
                <a:latin typeface="Arial" panose="020B0604020202020204" pitchFamily="34" charset="0"/>
                <a:ea typeface="ＭＳ Ｐゴシック" charset="0"/>
                <a:cs typeface="Arial" panose="020B0604020202020204" pitchFamily="34" charset="0"/>
              </a:rPr>
              <a:t>هنا ترون جميع ملوك إسرائيل التسعة عشر، وجميع ملوك يهوذا العشرين – تم وضعهم بالرسومات وأجهزة الذاكرة للمساعدة على تذكر أسمائهم. حاول أن تخمن أسمائهم قبل اللجوء إلى الرسوم. فكر بالحرف الأول من اسم كل ملك مع ملاحظة جهاز الذاكرة (ي ي أ أ ع ز أ ب ن ي). يظهر التحول بين الأسماء باللون الأسود واللون الأزرق عند تغيّر السلالة في إسرائيل.</a:t>
            </a:r>
          </a:p>
          <a:p>
            <a:pPr algn="r" rtl="1"/>
            <a:r>
              <a:rPr lang="ar-SA" dirty="0">
                <a:latin typeface="Arial" panose="020B0604020202020204" pitchFamily="34" charset="0"/>
                <a:ea typeface="ＭＳ Ｐゴシック" charset="0"/>
                <a:cs typeface="Arial" panose="020B0604020202020204" pitchFamily="34" charset="0"/>
              </a:rPr>
              <a:t>وتفعل الحروف (ي ع أ ي ي أ أ ر) الشيء نفسه بالنسبة ليهوذا لكن هنا الجميع في نفس سلالة داود، لذلك تشير الألوان إلى ملوك سيئين وصالحين. (2 آش حاز و </a:t>
            </a:r>
            <a:r>
              <a:rPr lang="en-US" dirty="0">
                <a:latin typeface="Arial" panose="020B0604020202020204" pitchFamily="34" charset="0"/>
                <a:ea typeface="ＭＳ Ｐゴシック" charset="0"/>
                <a:cs typeface="Arial" panose="020B0604020202020204" pitchFamily="34" charset="0"/>
              </a:rPr>
              <a:t>U Has Ash2) </a:t>
            </a:r>
            <a:r>
              <a:rPr lang="ar-SA" dirty="0">
                <a:latin typeface="Arial" panose="020B0604020202020204" pitchFamily="34" charset="0"/>
                <a:ea typeface="ＭＳ Ｐゴシック" charset="0"/>
                <a:cs typeface="Arial" panose="020B0604020202020204" pitchFamily="34" charset="0"/>
              </a:rPr>
              <a:t>تشير إلى ملوك جدد (بالحرف الكبير باللغة الإنجليزية). الصعوبة هنا أن أربع ملوك يبدأ اسم كل منهم بحرف (ي ) وهم (ياهو، يهوأحاز، يهواش، يربعام 2) فإن جهاز الذاكرة أظهر الأحرف الأخيرة من أسمائهم. وتعطينا الأحرف (هـ ف ف م ش ز) آخر ملوك إسرائيل الستة. عليه، يشير باقي المخطط إلى ملوك فقط. </a:t>
            </a:r>
          </a:p>
          <a:p>
            <a:pPr algn="r" rtl="1"/>
            <a:r>
              <a:rPr lang="ar-SA" dirty="0">
                <a:latin typeface="Arial" panose="020B0604020202020204" pitchFamily="34" charset="0"/>
                <a:ea typeface="ＭＳ Ｐゴシック" charset="0"/>
                <a:cs typeface="Arial" panose="020B0604020202020204" pitchFamily="34" charset="0"/>
              </a:rPr>
              <a:t>تقدم لنا الأحرف (ي أ م ح آ ي ع ع ي) نهاية سخيفة أخرى لآخر ملوك يهوذا الصالحين المدعو يوشيا. والحروف (صد قيم كين حاز) تعطينا فكرة غريبة أخرى أننا ننظر إلى نهاية ثلاثة ملوك تبدأ أسمائهم مرة أخرى بالحرف (ي) (بالإنجليزية </a:t>
            </a:r>
            <a:r>
              <a:rPr lang="en-US" dirty="0">
                <a:latin typeface="Arial" panose="020B0604020202020204" pitchFamily="34" charset="0"/>
                <a:ea typeface="ＭＳ Ｐゴシック" charset="0"/>
                <a:cs typeface="Arial" panose="020B0604020202020204" pitchFamily="34" charset="0"/>
              </a:rPr>
              <a:t>J ) (</a:t>
            </a:r>
            <a:r>
              <a:rPr lang="ar-SA" dirty="0">
                <a:latin typeface="Arial" panose="020B0604020202020204" pitchFamily="34" charset="0"/>
                <a:ea typeface="ＭＳ Ｐゴシック" charset="0"/>
                <a:cs typeface="Arial" panose="020B0604020202020204" pitchFamily="34" charset="0"/>
              </a:rPr>
              <a:t>ليس غريبًا أن كل منهم سمي على اسم يهوه </a:t>
            </a:r>
            <a:r>
              <a:rPr lang="en-US" dirty="0">
                <a:latin typeface="Arial" panose="020B0604020202020204" pitchFamily="34" charset="0"/>
                <a:ea typeface="ＭＳ Ｐゴシック" charset="0"/>
                <a:cs typeface="Arial" panose="020B0604020202020204" pitchFamily="34" charset="0"/>
              </a:rPr>
              <a:t>Jehovah).</a:t>
            </a:r>
          </a:p>
          <a:p>
            <a:pPr algn="r" rtl="1"/>
            <a:r>
              <a:rPr lang="ar-SA" dirty="0">
                <a:latin typeface="Arial" panose="020B0604020202020204" pitchFamily="34" charset="0"/>
                <a:ea typeface="ＭＳ Ｐゴシック" charset="0"/>
                <a:cs typeface="Arial" panose="020B0604020202020204" pitchFamily="34" charset="0"/>
              </a:rPr>
              <a:t>بالطبع، يجب أن ينتهي اسم آخر ملك بالحرف (ز) (باللغة الإنجليزية بآخر حرف)</a:t>
            </a:r>
            <a:r>
              <a:rPr lang="en-US" dirty="0">
                <a:latin typeface="Arial" panose="020B0604020202020204" pitchFamily="34" charset="0"/>
                <a:ea typeface="ＭＳ Ｐゴシック" charset="0"/>
                <a:cs typeface="Arial" panose="020B0604020202020204" pitchFamily="34" charset="0"/>
              </a:rPr>
              <a:t>Z ) </a:t>
            </a:r>
            <a:r>
              <a:rPr lang="ar-SA" dirty="0">
                <a:latin typeface="Arial" panose="020B0604020202020204" pitchFamily="34" charset="0"/>
                <a:ea typeface="ＭＳ Ｐゴシック" charset="0"/>
                <a:cs typeface="Arial" panose="020B0604020202020204" pitchFamily="34" charset="0"/>
              </a:rPr>
              <a:t>حتى نتمكن من إنهاء هذا الموضوع أبجديًا. </a:t>
            </a:r>
          </a:p>
          <a:p>
            <a:endParaRPr lang="en-US" dirty="0">
              <a:latin typeface="Arial" panose="020B0604020202020204" pitchFamily="34" charset="0"/>
              <a:ea typeface="ＭＳ Ｐゴシック" charset="0"/>
              <a:cs typeface="Arial" panose="020B0604020202020204" pitchFamily="34" charset="0"/>
            </a:endParaRPr>
          </a:p>
          <a:p>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3674653294"/>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1953"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800">
                <a:solidFill>
                  <a:schemeClr val="tx1"/>
                </a:solidFill>
                <a:latin typeface="Times New Roman" charset="0"/>
                <a:ea typeface="ＭＳ Ｐゴシック" charset="0"/>
                <a:cs typeface="ＭＳ Ｐゴシック" charset="0"/>
              </a:defRPr>
            </a:lvl1pPr>
            <a:lvl2pPr marL="742950" indent="-285750" eaLnBrk="0" hangingPunct="0">
              <a:defRPr sz="2800">
                <a:solidFill>
                  <a:schemeClr val="tx1"/>
                </a:solidFill>
                <a:latin typeface="Times New Roman" charset="0"/>
                <a:ea typeface="ＭＳ Ｐゴシック" charset="0"/>
              </a:defRPr>
            </a:lvl2pPr>
            <a:lvl3pPr marL="1143000" indent="-228600" eaLnBrk="0" hangingPunct="0">
              <a:defRPr sz="2800">
                <a:solidFill>
                  <a:schemeClr val="tx1"/>
                </a:solidFill>
                <a:latin typeface="Times New Roman" charset="0"/>
                <a:ea typeface="ＭＳ Ｐゴシック" charset="0"/>
              </a:defRPr>
            </a:lvl3pPr>
            <a:lvl4pPr marL="1600200" indent="-228600" eaLnBrk="0" hangingPunct="0">
              <a:defRPr sz="2800">
                <a:solidFill>
                  <a:schemeClr val="tx1"/>
                </a:solidFill>
                <a:latin typeface="Times New Roman" charset="0"/>
                <a:ea typeface="ＭＳ Ｐゴシック" charset="0"/>
              </a:defRPr>
            </a:lvl4pPr>
            <a:lvl5pPr marL="2057400" indent="-228600" eaLnBrk="0" hangingPunct="0">
              <a:defRPr sz="2800">
                <a:solidFill>
                  <a:schemeClr val="tx1"/>
                </a:solidFill>
                <a:latin typeface="Times New Roman" charset="0"/>
                <a:ea typeface="ＭＳ Ｐゴシック" charset="0"/>
              </a:defRPr>
            </a:lvl5pPr>
            <a:lvl6pPr marL="2514600" indent="-228600" eaLnBrk="0" fontAlgn="base" hangingPunct="0">
              <a:spcBef>
                <a:spcPct val="50000"/>
              </a:spcBef>
              <a:spcAft>
                <a:spcPct val="0"/>
              </a:spcAft>
              <a:defRPr sz="2800">
                <a:solidFill>
                  <a:schemeClr val="tx1"/>
                </a:solidFill>
                <a:latin typeface="Times New Roman" charset="0"/>
                <a:ea typeface="ＭＳ Ｐゴシック" charset="0"/>
              </a:defRPr>
            </a:lvl6pPr>
            <a:lvl7pPr marL="2971800" indent="-228600" eaLnBrk="0" fontAlgn="base" hangingPunct="0">
              <a:spcBef>
                <a:spcPct val="50000"/>
              </a:spcBef>
              <a:spcAft>
                <a:spcPct val="0"/>
              </a:spcAft>
              <a:defRPr sz="2800">
                <a:solidFill>
                  <a:schemeClr val="tx1"/>
                </a:solidFill>
                <a:latin typeface="Times New Roman" charset="0"/>
                <a:ea typeface="ＭＳ Ｐゴシック" charset="0"/>
              </a:defRPr>
            </a:lvl7pPr>
            <a:lvl8pPr marL="3429000" indent="-228600" eaLnBrk="0" fontAlgn="base" hangingPunct="0">
              <a:spcBef>
                <a:spcPct val="50000"/>
              </a:spcBef>
              <a:spcAft>
                <a:spcPct val="0"/>
              </a:spcAft>
              <a:defRPr sz="2800">
                <a:solidFill>
                  <a:schemeClr val="tx1"/>
                </a:solidFill>
                <a:latin typeface="Times New Roman" charset="0"/>
                <a:ea typeface="ＭＳ Ｐゴシック" charset="0"/>
              </a:defRPr>
            </a:lvl8pPr>
            <a:lvl9pPr marL="3886200" indent="-228600" eaLnBrk="0" fontAlgn="base" hangingPunct="0">
              <a:spcBef>
                <a:spcPct val="50000"/>
              </a:spcBef>
              <a:spcAft>
                <a:spcPct val="0"/>
              </a:spcAft>
              <a:defRPr sz="28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fld id="{A89EE653-5878-4A43-9145-773862B80FA5}" type="slidenum">
              <a:rPr kumimoji="0" lang="en-US" sz="1200" b="0"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1" fontAlgn="base" latinLnBrk="0" hangingPunct="1">
                <a:lnSpc>
                  <a:spcPct val="100000"/>
                </a:lnSpc>
                <a:spcBef>
                  <a:spcPct val="50000"/>
                </a:spcBef>
                <a:spcAft>
                  <a:spcPct val="0"/>
                </a:spcAft>
                <a:buClrTx/>
                <a:buSzTx/>
                <a:buFontTx/>
                <a:buNone/>
                <a:tabLst/>
                <a:defRPr/>
              </a:pPr>
              <a:t>48</a:t>
            </a:fld>
            <a:endParaRPr kumimoji="0" lang="en-US" sz="1200" b="0"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381954" name="Rectangle 2"/>
          <p:cNvSpPr>
            <a:spLocks noGrp="1" noRot="1" noChangeAspect="1" noChangeArrowheads="1" noTextEdit="1"/>
          </p:cNvSpPr>
          <p:nvPr>
            <p:ph type="sldImg"/>
          </p:nvPr>
        </p:nvSpPr>
        <p:spPr>
          <a:ln/>
        </p:spPr>
      </p:sp>
      <p:sp>
        <p:nvSpPr>
          <p:cNvPr id="381955"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algn="r" rtl="1"/>
            <a:r>
              <a:rPr lang="ar-SA" dirty="0">
                <a:latin typeface="Arial" panose="020B0604020202020204" pitchFamily="34" charset="0"/>
                <a:ea typeface="ＭＳ Ｐゴシック" charset="0"/>
                <a:cs typeface="Arial" panose="020B0604020202020204" pitchFamily="34" charset="0"/>
              </a:rPr>
              <a:t>هنا ترون جميع ملوك إسرائيل التسعة عشر، وجميع ملوك يهوذا العشرين – تم وضعهم بالرسومات وأجهزة الذاكرة للمساعدة على تذكر أسمائهم. حاول أن تخمن أسمائهم قبل اللجوء إلى الرسوم. فكر بالحرف الأول من اسم كل ملك مع ملاحظة جهاز الذاكرة (ي ي أ أ ع ز أ ب ن ي). يظهر التحول بين الأسماء باللون الأسود واللون الأزرق عند تغيّر السلالة في إسرائيل.</a:t>
            </a:r>
          </a:p>
          <a:p>
            <a:pPr algn="r" rtl="1"/>
            <a:r>
              <a:rPr lang="ar-SA" dirty="0">
                <a:latin typeface="Arial" panose="020B0604020202020204" pitchFamily="34" charset="0"/>
                <a:ea typeface="ＭＳ Ｐゴシック" charset="0"/>
                <a:cs typeface="Arial" panose="020B0604020202020204" pitchFamily="34" charset="0"/>
              </a:rPr>
              <a:t>وتفعل الحروف (ي ع أ ي ي أ أ ر) الشيء نفسه بالنسبة ليهوذا لكن هنا الجميع في نفس سلالة داود، لذلك تشير الألوان إلى ملوك سيئين وصالحين. (2 آش حاز و </a:t>
            </a:r>
            <a:r>
              <a:rPr lang="en-US" dirty="0">
                <a:latin typeface="Arial" panose="020B0604020202020204" pitchFamily="34" charset="0"/>
                <a:ea typeface="ＭＳ Ｐゴシック" charset="0"/>
                <a:cs typeface="Arial" panose="020B0604020202020204" pitchFamily="34" charset="0"/>
              </a:rPr>
              <a:t>U Has Ash2) </a:t>
            </a:r>
            <a:r>
              <a:rPr lang="ar-SA" dirty="0">
                <a:latin typeface="Arial" panose="020B0604020202020204" pitchFamily="34" charset="0"/>
                <a:ea typeface="ＭＳ Ｐゴシック" charset="0"/>
                <a:cs typeface="Arial" panose="020B0604020202020204" pitchFamily="34" charset="0"/>
              </a:rPr>
              <a:t>تشير إلى ملوك جدد (بالحرف الكبير باللغة الإنجليزية). الصعوبة هنا أن أربع ملوك يبدأ اسم كل منهم بحرف (ي ) وهم (ياهو، يهوأحاز، يهواش، يربعام 2) فإن جهاز الذاكرة أظهر الأحرف الأخيرة من أسمائهم. وتعطينا الأحرف (هـ ف ف م ش ز) آخر ملوك إسرائيل الستة. عليه، يشير باقي المخطط إلى ملوك فقط. </a:t>
            </a:r>
          </a:p>
          <a:p>
            <a:pPr algn="r" rtl="1"/>
            <a:r>
              <a:rPr lang="ar-SA" dirty="0">
                <a:latin typeface="Arial" panose="020B0604020202020204" pitchFamily="34" charset="0"/>
                <a:ea typeface="ＭＳ Ｐゴシック" charset="0"/>
                <a:cs typeface="Arial" panose="020B0604020202020204" pitchFamily="34" charset="0"/>
              </a:rPr>
              <a:t>تقدم لنا الأحرف (ي أ م ح آ ي ع ع ي) نهاية سخيفة أخرى لآخر ملوك يهوذا الصالحين المدعو يوشيا. والحروف (صد قيم كين حاز) تعطينا فكرة غريبة أخرى أننا ننظر إلى نهاية ثلاثة ملوك تبدأ أسمائهم مرة أخرى بالحرف (ي) (بالإنجليزية </a:t>
            </a:r>
            <a:r>
              <a:rPr lang="en-US" dirty="0">
                <a:latin typeface="Arial" panose="020B0604020202020204" pitchFamily="34" charset="0"/>
                <a:ea typeface="ＭＳ Ｐゴシック" charset="0"/>
                <a:cs typeface="Arial" panose="020B0604020202020204" pitchFamily="34" charset="0"/>
              </a:rPr>
              <a:t>J ) (</a:t>
            </a:r>
            <a:r>
              <a:rPr lang="ar-SA" dirty="0">
                <a:latin typeface="Arial" panose="020B0604020202020204" pitchFamily="34" charset="0"/>
                <a:ea typeface="ＭＳ Ｐゴシック" charset="0"/>
                <a:cs typeface="Arial" panose="020B0604020202020204" pitchFamily="34" charset="0"/>
              </a:rPr>
              <a:t>ليس غريبًا أن كل منهم سمي على اسم يهوه </a:t>
            </a:r>
            <a:r>
              <a:rPr lang="en-US" dirty="0">
                <a:latin typeface="Arial" panose="020B0604020202020204" pitchFamily="34" charset="0"/>
                <a:ea typeface="ＭＳ Ｐゴシック" charset="0"/>
                <a:cs typeface="Arial" panose="020B0604020202020204" pitchFamily="34" charset="0"/>
              </a:rPr>
              <a:t>Jehovah).</a:t>
            </a:r>
          </a:p>
          <a:p>
            <a:pPr algn="r" rtl="1"/>
            <a:r>
              <a:rPr lang="ar-SA" dirty="0">
                <a:latin typeface="Arial" panose="020B0604020202020204" pitchFamily="34" charset="0"/>
                <a:ea typeface="ＭＳ Ｐゴシック" charset="0"/>
                <a:cs typeface="Arial" panose="020B0604020202020204" pitchFamily="34" charset="0"/>
              </a:rPr>
              <a:t>بالطبع، يجب أن ينتهي اسم آخر ملك بالحرف (ز) (باللغة الإنجليزية بآخر حرف)</a:t>
            </a:r>
            <a:r>
              <a:rPr lang="en-US" dirty="0">
                <a:latin typeface="Arial" panose="020B0604020202020204" pitchFamily="34" charset="0"/>
                <a:ea typeface="ＭＳ Ｐゴシック" charset="0"/>
                <a:cs typeface="Arial" panose="020B0604020202020204" pitchFamily="34" charset="0"/>
              </a:rPr>
              <a:t>Z ) </a:t>
            </a:r>
            <a:r>
              <a:rPr lang="ar-SA" dirty="0">
                <a:latin typeface="Arial" panose="020B0604020202020204" pitchFamily="34" charset="0"/>
                <a:ea typeface="ＭＳ Ｐゴシック" charset="0"/>
                <a:cs typeface="Arial" panose="020B0604020202020204" pitchFamily="34" charset="0"/>
              </a:rPr>
              <a:t>حتى نتمكن من إنهاء هذا الموضوع أبجديًا. </a:t>
            </a:r>
          </a:p>
          <a:p>
            <a:endParaRPr lang="en-US" dirty="0">
              <a:latin typeface="Arial" panose="020B0604020202020204" pitchFamily="34" charset="0"/>
              <a:ea typeface="ＭＳ Ｐゴシック" charset="0"/>
              <a:cs typeface="Arial" panose="020B0604020202020204" pitchFamily="34" charset="0"/>
            </a:endParaRPr>
          </a:p>
          <a:p>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3674653294"/>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297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94171BA6-3A2A-2D4F-9375-BA180BD2F76F}" type="slidenum">
              <a:rPr kumimoji="0" lang="en-US" sz="1200" b="0"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49</a:t>
            </a:fld>
            <a:endParaRPr kumimoji="0" lang="en-US" sz="1200" b="0"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382978" name="Rectangle 2"/>
          <p:cNvSpPr>
            <a:spLocks noGrp="1" noRot="1" noChangeAspect="1" noChangeArrowheads="1"/>
          </p:cNvSpPr>
          <p:nvPr>
            <p:ph type="sldImg"/>
          </p:nvPr>
        </p:nvSpPr>
        <p:spPr>
          <a:solidFill>
            <a:srgbClr val="FFFFFF"/>
          </a:solidFill>
          <a:ln/>
        </p:spPr>
      </p:sp>
      <p:sp>
        <p:nvSpPr>
          <p:cNvPr id="38297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dirty="0"/>
              <a:t>Common English Slides-131</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altLang="zh-CN" dirty="0">
                <a:latin typeface="Times New Roman" charset="0"/>
                <a:ea typeface="ＭＳ Ｐゴシック" charset="0"/>
                <a:cs typeface="ＭＳ Ｐゴシック" charset="0"/>
              </a:rPr>
              <a:t>Kingdom &amp; Prophets Charts-5</a:t>
            </a:r>
            <a:endParaRPr lang="en-US" dirty="0"/>
          </a:p>
          <a:p>
            <a:r>
              <a:rPr lang="en-US" dirty="0"/>
              <a:t>OS-00-OT Book Overviews-234</a:t>
            </a:r>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t>OS-11-1 Kings-182</a:t>
            </a:r>
          </a:p>
          <a:p>
            <a:r>
              <a:rPr lang="en-US" dirty="0">
                <a:latin typeface="Arial" panose="020B0604020202020204" pitchFamily="34" charset="0"/>
                <a:ea typeface="ＭＳ Ｐゴシック" charset="0"/>
                <a:cs typeface="Arial" panose="020B0604020202020204" pitchFamily="34" charset="0"/>
              </a:rPr>
              <a:t>OS-12-2 Kings-slides 44 and 45 identical but 44 has no animation, 88</a:t>
            </a:r>
          </a:p>
          <a:p>
            <a:r>
              <a:rPr lang="en-US" dirty="0"/>
              <a:t>OS-13-1 Chronicles-231</a:t>
            </a:r>
          </a:p>
          <a:p>
            <a:r>
              <a:rPr lang="en-US"/>
              <a:t>OS-14-2 Chronicles-39</a:t>
            </a:r>
            <a:endParaRPr lang="en-US" dirty="0"/>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297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94171BA6-3A2A-2D4F-9375-BA180BD2F76F}" type="slidenum">
              <a:rPr kumimoji="0" lang="en-US" sz="1200" b="0"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50</a:t>
            </a:fld>
            <a:endParaRPr kumimoji="0" lang="en-US" sz="1200" b="0"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382978" name="Rectangle 2"/>
          <p:cNvSpPr>
            <a:spLocks noGrp="1" noRot="1" noChangeAspect="1" noChangeArrowheads="1"/>
          </p:cNvSpPr>
          <p:nvPr>
            <p:ph type="sldImg"/>
          </p:nvPr>
        </p:nvSpPr>
        <p:spPr>
          <a:solidFill>
            <a:srgbClr val="FFFFFF"/>
          </a:solidFill>
          <a:ln/>
        </p:spPr>
      </p:sp>
      <p:sp>
        <p:nvSpPr>
          <p:cNvPr id="38297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dirty="0"/>
              <a:t>Common English Slides-131</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altLang="zh-CN" dirty="0">
                <a:latin typeface="Times New Roman" charset="0"/>
                <a:ea typeface="ＭＳ Ｐゴシック" charset="0"/>
                <a:cs typeface="ＭＳ Ｐゴシック" charset="0"/>
              </a:rPr>
              <a:t>Kingdom &amp; Prophets Charts-5</a:t>
            </a:r>
            <a:endParaRPr lang="en-US" dirty="0"/>
          </a:p>
          <a:p>
            <a:r>
              <a:rPr lang="en-US" dirty="0"/>
              <a:t>OS-00-OT Book Overviews-234</a:t>
            </a:r>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t>OS-11-1 Kings-182</a:t>
            </a:r>
          </a:p>
          <a:p>
            <a:r>
              <a:rPr lang="en-US" dirty="0">
                <a:latin typeface="Arial" panose="020B0604020202020204" pitchFamily="34" charset="0"/>
                <a:ea typeface="ＭＳ Ｐゴシック" charset="0"/>
                <a:cs typeface="Arial" panose="020B0604020202020204" pitchFamily="34" charset="0"/>
              </a:rPr>
              <a:t>OS-12-2 Kings-slides 44 and 45 identical but 44 has no animation, 88</a:t>
            </a:r>
          </a:p>
          <a:p>
            <a:r>
              <a:rPr lang="en-US" dirty="0"/>
              <a:t>OS-13-1 Chronicles-231</a:t>
            </a:r>
          </a:p>
          <a:p>
            <a:r>
              <a:rPr lang="en-US"/>
              <a:t>OS-14-2 Chronicles-39</a:t>
            </a:r>
            <a:endParaRPr lang="en-US" dirty="0"/>
          </a:p>
        </p:txBody>
      </p:sp>
    </p:spTree>
    <p:extLst>
      <p:ext uri="{BB962C8B-B14F-4D97-AF65-F5344CB8AC3E}">
        <p14:creationId xmlns:p14="http://schemas.microsoft.com/office/powerpoint/2010/main" val="3638742446"/>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382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AE60F9BA-D30B-7F4B-9A33-3AB3C3B54065}" type="slidenum">
              <a:rPr lang="en-US" sz="1200">
                <a:solidFill>
                  <a:srgbClr val="000000"/>
                </a:solidFill>
              </a:rPr>
              <a:pPr eaLnBrk="1" hangingPunct="1"/>
              <a:t>51</a:t>
            </a:fld>
            <a:endParaRPr lang="en-US" sz="1200">
              <a:solidFill>
                <a:srgbClr val="000000"/>
              </a:solidFill>
            </a:endParaRPr>
          </a:p>
        </p:txBody>
      </p:sp>
      <p:sp>
        <p:nvSpPr>
          <p:cNvPr id="333826" name="Rectangle 2"/>
          <p:cNvSpPr>
            <a:spLocks noGrp="1" noRot="1" noChangeAspect="1" noChangeArrowheads="1" noTextEdit="1"/>
          </p:cNvSpPr>
          <p:nvPr>
            <p:ph type="sldImg"/>
          </p:nvPr>
        </p:nvSpPr>
        <p:spPr>
          <a:ln/>
        </p:spPr>
      </p:sp>
      <p:sp>
        <p:nvSpPr>
          <p:cNvPr id="333827"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382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AE60F9BA-D30B-7F4B-9A33-3AB3C3B54065}" type="slidenum">
              <a:rPr lang="en-US" sz="1200">
                <a:solidFill>
                  <a:srgbClr val="000000"/>
                </a:solidFill>
              </a:rPr>
              <a:pPr eaLnBrk="1" hangingPunct="1"/>
              <a:t>52</a:t>
            </a:fld>
            <a:endParaRPr lang="en-US" sz="1200">
              <a:solidFill>
                <a:srgbClr val="000000"/>
              </a:solidFill>
            </a:endParaRPr>
          </a:p>
        </p:txBody>
      </p:sp>
      <p:sp>
        <p:nvSpPr>
          <p:cNvPr id="333826" name="Rectangle 2"/>
          <p:cNvSpPr>
            <a:spLocks noGrp="1" noRot="1" noChangeAspect="1" noChangeArrowheads="1" noTextEdit="1"/>
          </p:cNvSpPr>
          <p:nvPr>
            <p:ph type="sldImg"/>
          </p:nvPr>
        </p:nvSpPr>
        <p:spPr>
          <a:ln/>
        </p:spPr>
      </p:sp>
      <p:sp>
        <p:nvSpPr>
          <p:cNvPr id="333827"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extLst>
      <p:ext uri="{BB962C8B-B14F-4D97-AF65-F5344CB8AC3E}">
        <p14:creationId xmlns:p14="http://schemas.microsoft.com/office/powerpoint/2010/main" val="3383128907"/>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8097"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800">
                <a:solidFill>
                  <a:schemeClr val="tx1"/>
                </a:solidFill>
                <a:latin typeface="Times New Roman" charset="0"/>
                <a:ea typeface="ＭＳ Ｐゴシック" charset="0"/>
                <a:cs typeface="ＭＳ Ｐゴシック" charset="0"/>
              </a:defRPr>
            </a:lvl1pPr>
            <a:lvl2pPr marL="742950" indent="-285750" eaLnBrk="0" hangingPunct="0">
              <a:defRPr sz="2800">
                <a:solidFill>
                  <a:schemeClr val="tx1"/>
                </a:solidFill>
                <a:latin typeface="Times New Roman" charset="0"/>
                <a:ea typeface="ＭＳ Ｐゴシック" charset="0"/>
              </a:defRPr>
            </a:lvl2pPr>
            <a:lvl3pPr marL="1143000" indent="-228600" eaLnBrk="0" hangingPunct="0">
              <a:defRPr sz="2800">
                <a:solidFill>
                  <a:schemeClr val="tx1"/>
                </a:solidFill>
                <a:latin typeface="Times New Roman" charset="0"/>
                <a:ea typeface="ＭＳ Ｐゴシック" charset="0"/>
              </a:defRPr>
            </a:lvl3pPr>
            <a:lvl4pPr marL="1600200" indent="-228600" eaLnBrk="0" hangingPunct="0">
              <a:defRPr sz="2800">
                <a:solidFill>
                  <a:schemeClr val="tx1"/>
                </a:solidFill>
                <a:latin typeface="Times New Roman" charset="0"/>
                <a:ea typeface="ＭＳ Ｐゴシック" charset="0"/>
              </a:defRPr>
            </a:lvl4pPr>
            <a:lvl5pPr marL="2057400" indent="-228600" eaLnBrk="0" hangingPunct="0">
              <a:defRPr sz="2800">
                <a:solidFill>
                  <a:schemeClr val="tx1"/>
                </a:solidFill>
                <a:latin typeface="Times New Roman" charset="0"/>
                <a:ea typeface="ＭＳ Ｐゴシック" charset="0"/>
              </a:defRPr>
            </a:lvl5pPr>
            <a:lvl6pPr marL="2514600" indent="-228600" eaLnBrk="0" fontAlgn="base" hangingPunct="0">
              <a:spcBef>
                <a:spcPct val="50000"/>
              </a:spcBef>
              <a:spcAft>
                <a:spcPct val="0"/>
              </a:spcAft>
              <a:defRPr sz="2800">
                <a:solidFill>
                  <a:schemeClr val="tx1"/>
                </a:solidFill>
                <a:latin typeface="Times New Roman" charset="0"/>
                <a:ea typeface="ＭＳ Ｐゴシック" charset="0"/>
              </a:defRPr>
            </a:lvl6pPr>
            <a:lvl7pPr marL="2971800" indent="-228600" eaLnBrk="0" fontAlgn="base" hangingPunct="0">
              <a:spcBef>
                <a:spcPct val="50000"/>
              </a:spcBef>
              <a:spcAft>
                <a:spcPct val="0"/>
              </a:spcAft>
              <a:defRPr sz="2800">
                <a:solidFill>
                  <a:schemeClr val="tx1"/>
                </a:solidFill>
                <a:latin typeface="Times New Roman" charset="0"/>
                <a:ea typeface="ＭＳ Ｐゴシック" charset="0"/>
              </a:defRPr>
            </a:lvl7pPr>
            <a:lvl8pPr marL="3429000" indent="-228600" eaLnBrk="0" fontAlgn="base" hangingPunct="0">
              <a:spcBef>
                <a:spcPct val="50000"/>
              </a:spcBef>
              <a:spcAft>
                <a:spcPct val="0"/>
              </a:spcAft>
              <a:defRPr sz="2800">
                <a:solidFill>
                  <a:schemeClr val="tx1"/>
                </a:solidFill>
                <a:latin typeface="Times New Roman" charset="0"/>
                <a:ea typeface="ＭＳ Ｐゴシック" charset="0"/>
              </a:defRPr>
            </a:lvl8pPr>
            <a:lvl9pPr marL="3886200" indent="-228600" eaLnBrk="0" fontAlgn="base" hangingPunct="0">
              <a:spcBef>
                <a:spcPct val="50000"/>
              </a:spcBef>
              <a:spcAft>
                <a:spcPct val="0"/>
              </a:spcAft>
              <a:defRPr sz="28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fld id="{7EA4AEA7-8E8F-8F4E-A754-25EDEF08B357}" type="slidenum">
              <a:rPr kumimoji="0" lang="en-US" sz="1200" b="0"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1" fontAlgn="base" latinLnBrk="0" hangingPunct="1">
                <a:lnSpc>
                  <a:spcPct val="100000"/>
                </a:lnSpc>
                <a:spcBef>
                  <a:spcPct val="50000"/>
                </a:spcBef>
                <a:spcAft>
                  <a:spcPct val="0"/>
                </a:spcAft>
                <a:buClrTx/>
                <a:buSzTx/>
                <a:buFontTx/>
                <a:buNone/>
                <a:tabLst/>
                <a:defRPr/>
              </a:pPr>
              <a:t>53</a:t>
            </a:fld>
            <a:endParaRPr kumimoji="0" lang="en-US" sz="1200" b="0"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388098" name="Rectangle 2"/>
          <p:cNvSpPr>
            <a:spLocks noGrp="1" noRot="1" noChangeAspect="1" noChangeArrowheads="1" noTextEdit="1"/>
          </p:cNvSpPr>
          <p:nvPr>
            <p:ph type="sldImg"/>
          </p:nvPr>
        </p:nvSpPr>
        <p:spPr>
          <a:ln/>
        </p:spPr>
      </p:sp>
      <p:sp>
        <p:nvSpPr>
          <p:cNvPr id="388099"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a:tailEnd/>
              </a14:hiddenLine>
            </a:ext>
            <a:ext uri="{FAA26D3D-D897-4be2-8F04-BA451C77F1D7}">
              <ma14:placeholderFlag xmlns:ma14="http://schemas.microsoft.com/office/mac/drawingml/2011/main" xmlns="" val="1"/>
            </a:ext>
          </a:extLst>
        </p:spPr>
        <p:txBody>
          <a:bodyPr/>
          <a:lstStyle/>
          <a:p>
            <a:r>
              <a:rPr lang="en-US" dirty="0">
                <a:latin typeface="Times New Roman" charset="0"/>
                <a:ea typeface="ＭＳ Ｐゴシック" charset="0"/>
                <a:cs typeface="ＭＳ Ｐゴシック" charset="0"/>
              </a:rPr>
              <a:t>Common English Slides-133</a:t>
            </a:r>
          </a:p>
          <a:p>
            <a:r>
              <a:rPr lang="en-US" dirty="0">
                <a:latin typeface="Times New Roman" charset="0"/>
                <a:ea typeface="ＭＳ Ｐゴシック" charset="0"/>
                <a:cs typeface="ＭＳ Ｐゴシック" charset="0"/>
              </a:rPr>
              <a:t>OS-11-1 Kings-186</a:t>
            </a:r>
          </a:p>
          <a:p>
            <a:r>
              <a:rPr lang="en-US" dirty="0">
                <a:latin typeface="Times New Roman" charset="0"/>
                <a:ea typeface="ＭＳ Ｐゴシック" charset="0"/>
                <a:cs typeface="ＭＳ Ｐゴシック" charset="0"/>
              </a:rPr>
              <a:t>OS-12-2 Kings-51</a:t>
            </a:r>
          </a:p>
          <a:p>
            <a:r>
              <a:rPr lang="en-US" dirty="0">
                <a:latin typeface="Times New Roman" charset="0"/>
                <a:ea typeface="ＭＳ Ｐゴシック" charset="0"/>
                <a:cs typeface="ＭＳ Ｐゴシック" charset="0"/>
              </a:rPr>
              <a:t>OS-13-1 Chron-232</a:t>
            </a:r>
          </a:p>
          <a:p>
            <a:r>
              <a:rPr lang="en-US" dirty="0">
                <a:latin typeface="Times New Roman" charset="0"/>
                <a:ea typeface="ＭＳ Ｐゴシック" charset="0"/>
                <a:cs typeface="ＭＳ Ｐゴシック" charset="0"/>
              </a:rPr>
              <a:t>OS-14-2 Chron-40</a:t>
            </a:r>
          </a:p>
          <a:p>
            <a:r>
              <a:rPr lang="en-US">
                <a:latin typeface="Times New Roman" charset="0"/>
                <a:ea typeface="ＭＳ Ｐゴシック" charset="0"/>
                <a:cs typeface="ＭＳ Ｐゴシック" charset="0"/>
              </a:rPr>
              <a:t>OS-23-Prophets Intro-13</a:t>
            </a:r>
          </a:p>
          <a:p>
            <a:endParaRPr lang="en-US">
              <a:latin typeface="Times New Roman" charset="0"/>
              <a:ea typeface="ＭＳ Ｐゴシック" charset="0"/>
              <a:cs typeface="ＭＳ Ｐゴシック" charset="0"/>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4</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t>In Jeremiah 7, the prophet warns the people not to find comfort that the temple was among them, for God would destroy it due to their sins. In this key verse, the LORD warns that he would destroy Judah as he did Israel more than a century earlier. </a:t>
            </a:r>
          </a:p>
          <a:p>
            <a:endParaRPr lang="en-US" dirty="0"/>
          </a:p>
        </p:txBody>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0209" name="Rectangle 1031"/>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0BAA3188-A9F6-E449-91B1-79DB37FC3D53}"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68</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350210" name="Rectangle 1026"/>
          <p:cNvSpPr>
            <a:spLocks noGrp="1" noRot="1" noChangeAspect="1" noChangeArrowheads="1"/>
          </p:cNvSpPr>
          <p:nvPr>
            <p:ph type="sldImg"/>
          </p:nvPr>
        </p:nvSpPr>
        <p:spPr>
          <a:solidFill>
            <a:srgbClr val="FFFFFF"/>
          </a:solidFill>
          <a:ln/>
        </p:spPr>
      </p:sp>
      <p:sp>
        <p:nvSpPr>
          <p:cNvPr id="350211" name="Rectangle 1027"/>
          <p:cNvSpPr>
            <a:spLocks noGrp="1" noChangeArrowheads="1"/>
          </p:cNvSpPr>
          <p:nvPr>
            <p:ph type="body" idx="1"/>
          </p:nvPr>
        </p:nvSpPr>
        <p:spPr>
          <a:xfrm>
            <a:off x="914400" y="4343400"/>
            <a:ext cx="5029200" cy="274638"/>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algn="r" rtl="1" eaLnBrk="1" hangingPunct="1"/>
            <a:r>
              <a:rPr lang="ar-SA" dirty="0">
                <a:latin typeface="Arial" charset="0"/>
                <a:cs typeface="ＭＳ Ｐゴシック" charset="0"/>
              </a:rPr>
              <a:t>لاحظ المفسر المسيحي جيروم في القرن الرابع والذي ترجم النسخة اللاتينية للكتاب المقدس العلاقة بين سفري صموئيل والملوك من خلال جمعهم في أربعة أجزاء تتحدث جميعها عن الملكية، ابتداء من شاول وانتهاء بصدقيا. وهكذا، أطلق عليهم اسماء الممالك الأولى، والممالك الثانية، والممالك الثالثة، والممالك الرابعة. </a:t>
            </a:r>
            <a:endParaRPr lang="en-US" dirty="0">
              <a:latin typeface="Arial" charset="0"/>
              <a:cs typeface="ＭＳ Ｐゴシック" charset="0"/>
            </a:endParaRPr>
          </a:p>
          <a:p>
            <a:pPr eaLnBrk="1" hangingPunct="1"/>
            <a:r>
              <a:rPr lang="en-US" dirty="0">
                <a:latin typeface="Arial" charset="0"/>
                <a:cs typeface="ＭＳ Ｐゴシック" charset="0"/>
              </a:rPr>
              <a:t>_____________</a:t>
            </a:r>
          </a:p>
          <a:p>
            <a:pPr eaLnBrk="1" hangingPunct="1"/>
            <a:r>
              <a:rPr lang="en-US" dirty="0">
                <a:latin typeface="Arial" charset="0"/>
                <a:cs typeface="ＭＳ Ｐゴシック" charset="0"/>
              </a:rPr>
              <a:t>OS-09-1Sam-216</a:t>
            </a:r>
          </a:p>
          <a:p>
            <a:pPr eaLnBrk="1" hangingPunct="1"/>
            <a:r>
              <a:rPr lang="en-US" dirty="0">
                <a:latin typeface="Arial" charset="0"/>
                <a:cs typeface="ＭＳ Ｐゴシック" charset="0"/>
              </a:rPr>
              <a:t>OS-11-1Kings-26</a:t>
            </a:r>
          </a:p>
          <a:p>
            <a:pPr eaLnBrk="1" hangingPunct="1"/>
            <a:r>
              <a:rPr lang="en-US" dirty="0">
                <a:latin typeface="Arial" charset="0"/>
                <a:cs typeface="ＭＳ Ｐゴシック" charset="0"/>
              </a:rPr>
              <a:t>OS-12-2Kings-14, 65, 102</a:t>
            </a:r>
          </a:p>
        </p:txBody>
      </p:sp>
    </p:spTree>
    <p:extLst>
      <p:ext uri="{BB962C8B-B14F-4D97-AF65-F5344CB8AC3E}">
        <p14:creationId xmlns:p14="http://schemas.microsoft.com/office/powerpoint/2010/main" val="1038758843"/>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0337" name="Rectangle 1031"/>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800">
                <a:solidFill>
                  <a:schemeClr val="tx1"/>
                </a:solidFill>
                <a:latin typeface="Times New Roman" charset="0"/>
                <a:ea typeface="ＭＳ Ｐゴシック" charset="0"/>
                <a:cs typeface="ＭＳ Ｐゴシック" charset="0"/>
              </a:defRPr>
            </a:lvl1pPr>
            <a:lvl2pPr marL="742950" indent="-285750" eaLnBrk="0" hangingPunct="0">
              <a:defRPr sz="2800">
                <a:solidFill>
                  <a:schemeClr val="tx1"/>
                </a:solidFill>
                <a:latin typeface="Times New Roman" charset="0"/>
                <a:ea typeface="ＭＳ Ｐゴシック" charset="0"/>
              </a:defRPr>
            </a:lvl2pPr>
            <a:lvl3pPr marL="1143000" indent="-228600" eaLnBrk="0" hangingPunct="0">
              <a:defRPr sz="2800">
                <a:solidFill>
                  <a:schemeClr val="tx1"/>
                </a:solidFill>
                <a:latin typeface="Times New Roman" charset="0"/>
                <a:ea typeface="ＭＳ Ｐゴシック" charset="0"/>
              </a:defRPr>
            </a:lvl3pPr>
            <a:lvl4pPr marL="1600200" indent="-228600" eaLnBrk="0" hangingPunct="0">
              <a:defRPr sz="2800">
                <a:solidFill>
                  <a:schemeClr val="tx1"/>
                </a:solidFill>
                <a:latin typeface="Times New Roman" charset="0"/>
                <a:ea typeface="ＭＳ Ｐゴシック" charset="0"/>
              </a:defRPr>
            </a:lvl4pPr>
            <a:lvl5pPr marL="2057400" indent="-228600" eaLnBrk="0" hangingPunct="0">
              <a:defRPr sz="2800">
                <a:solidFill>
                  <a:schemeClr val="tx1"/>
                </a:solidFill>
                <a:latin typeface="Times New Roman" charset="0"/>
                <a:ea typeface="ＭＳ Ｐゴシック" charset="0"/>
              </a:defRPr>
            </a:lvl5pPr>
            <a:lvl6pPr marL="2514600" indent="-228600" eaLnBrk="0" fontAlgn="base" hangingPunct="0">
              <a:spcBef>
                <a:spcPct val="50000"/>
              </a:spcBef>
              <a:spcAft>
                <a:spcPct val="0"/>
              </a:spcAft>
              <a:defRPr sz="2800">
                <a:solidFill>
                  <a:schemeClr val="tx1"/>
                </a:solidFill>
                <a:latin typeface="Times New Roman" charset="0"/>
                <a:ea typeface="ＭＳ Ｐゴシック" charset="0"/>
              </a:defRPr>
            </a:lvl6pPr>
            <a:lvl7pPr marL="2971800" indent="-228600" eaLnBrk="0" fontAlgn="base" hangingPunct="0">
              <a:spcBef>
                <a:spcPct val="50000"/>
              </a:spcBef>
              <a:spcAft>
                <a:spcPct val="0"/>
              </a:spcAft>
              <a:defRPr sz="2800">
                <a:solidFill>
                  <a:schemeClr val="tx1"/>
                </a:solidFill>
                <a:latin typeface="Times New Roman" charset="0"/>
                <a:ea typeface="ＭＳ Ｐゴシック" charset="0"/>
              </a:defRPr>
            </a:lvl7pPr>
            <a:lvl8pPr marL="3429000" indent="-228600" eaLnBrk="0" fontAlgn="base" hangingPunct="0">
              <a:spcBef>
                <a:spcPct val="50000"/>
              </a:spcBef>
              <a:spcAft>
                <a:spcPct val="0"/>
              </a:spcAft>
              <a:defRPr sz="2800">
                <a:solidFill>
                  <a:schemeClr val="tx1"/>
                </a:solidFill>
                <a:latin typeface="Times New Roman" charset="0"/>
                <a:ea typeface="ＭＳ Ｐゴシック" charset="0"/>
              </a:defRPr>
            </a:lvl8pPr>
            <a:lvl9pPr marL="3886200" indent="-228600" eaLnBrk="0" fontAlgn="base" hangingPunct="0">
              <a:spcBef>
                <a:spcPct val="50000"/>
              </a:spcBef>
              <a:spcAft>
                <a:spcPct val="0"/>
              </a:spcAft>
              <a:defRPr sz="2800">
                <a:solidFill>
                  <a:schemeClr val="tx1"/>
                </a:solidFill>
                <a:latin typeface="Times New Roman" charset="0"/>
                <a:ea typeface="ＭＳ Ｐゴシック" charset="0"/>
              </a:defRPr>
            </a:lvl9pPr>
          </a:lstStyle>
          <a:p>
            <a:pPr eaLnBrk="1" hangingPunct="1"/>
            <a:fld id="{92443CAC-29E8-F84D-9154-B00997D66581}" type="slidenum">
              <a:rPr lang="en-US" sz="1200">
                <a:solidFill>
                  <a:srgbClr val="000000"/>
                </a:solidFill>
                <a:latin typeface="Arial" charset="0"/>
              </a:rPr>
              <a:pPr eaLnBrk="1" hangingPunct="1"/>
              <a:t>69</a:t>
            </a:fld>
            <a:endParaRPr lang="en-US" sz="1200">
              <a:solidFill>
                <a:srgbClr val="000000"/>
              </a:solidFill>
              <a:latin typeface="Arial" charset="0"/>
            </a:endParaRPr>
          </a:p>
        </p:txBody>
      </p:sp>
      <p:sp>
        <p:nvSpPr>
          <p:cNvPr id="270338" name="Rectangle 1026"/>
          <p:cNvSpPr>
            <a:spLocks noGrp="1" noRot="1" noChangeAspect="1" noChangeArrowheads="1"/>
          </p:cNvSpPr>
          <p:nvPr>
            <p:ph type="sldImg"/>
          </p:nvPr>
        </p:nvSpPr>
        <p:spPr>
          <a:solidFill>
            <a:srgbClr val="FFFFFF"/>
          </a:solidFill>
          <a:ln/>
        </p:spPr>
      </p:sp>
      <p:sp>
        <p:nvSpPr>
          <p:cNvPr id="270339" name="Rectangle 1027"/>
          <p:cNvSpPr>
            <a:spLocks noGrp="1" noChangeArrowheads="1"/>
          </p:cNvSpPr>
          <p:nvPr>
            <p:ph type="body" idx="1"/>
          </p:nvPr>
        </p:nvSpPr>
        <p:spPr>
          <a:xfrm>
            <a:off x="914400" y="4343400"/>
            <a:ext cx="5029200" cy="274638"/>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algn="r" rtl="1" eaLnBrk="1" hangingPunct="1"/>
            <a:r>
              <a:rPr lang="ar-SA" dirty="0">
                <a:latin typeface="Arial" charset="0"/>
                <a:cs typeface="ＭＳ Ｐゴシック" charset="0"/>
              </a:rPr>
              <a:t>تتبع أسفار صموئيل والملوك تسلسلاً زمنيًا مستقيمًا. لكن سفر أخبار الأيام الأول يتداخل مع سفر صموئيل الثاني، مع حياة داود ويغطي سفر أخبار الأيام الثاني زمن الملوك الأول والثاني وحتى ما بعده مع العودة من السبي. </a:t>
            </a:r>
            <a:endParaRPr lang="ar-JO" dirty="0">
              <a:latin typeface="Arial" charset="0"/>
              <a:cs typeface="ＭＳ Ｐゴシック" charset="0"/>
            </a:endParaRPr>
          </a:p>
          <a:p>
            <a:pPr algn="r" rtl="1" eaLnBrk="1" hangingPunct="1"/>
            <a:r>
              <a:rPr lang="en-US" dirty="0">
                <a:latin typeface="Arial" charset="0"/>
                <a:cs typeface="ＭＳ Ｐゴシック" charset="0"/>
              </a:rPr>
              <a:t>_____________</a:t>
            </a:r>
          </a:p>
          <a:p>
            <a:pPr eaLnBrk="1" hangingPunct="1"/>
            <a:r>
              <a:rPr lang="en-US" dirty="0">
                <a:latin typeface="Arial" charset="0"/>
                <a:cs typeface="ＭＳ Ｐゴシック" charset="0"/>
              </a:rPr>
              <a:t>OS-09-1Sam-210</a:t>
            </a:r>
          </a:p>
          <a:p>
            <a:pPr eaLnBrk="1" hangingPunct="1"/>
            <a:r>
              <a:rPr lang="en-US" dirty="0">
                <a:latin typeface="Arial" charset="0"/>
                <a:cs typeface="ＭＳ Ｐゴシック" charset="0"/>
              </a:rPr>
              <a:t>OS-11-1Kings-217</a:t>
            </a:r>
          </a:p>
          <a:p>
            <a:pPr eaLnBrk="1" hangingPunct="1"/>
            <a:r>
              <a:rPr lang="en-US" dirty="0">
                <a:latin typeface="Arial" charset="0"/>
                <a:cs typeface="ＭＳ Ｐゴシック" charset="0"/>
              </a:rPr>
              <a:t>OS-12-2Kings-66</a:t>
            </a:r>
          </a:p>
        </p:txBody>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Common English Slides-130</a:t>
            </a:r>
          </a:p>
          <a:p>
            <a:r>
              <a:rPr lang="en-US" dirty="0"/>
              <a:t>OS-00-OT Book Overviews-274</a:t>
            </a:r>
          </a:p>
          <a:p>
            <a:r>
              <a:rPr lang="en-US" dirty="0"/>
              <a:t>OS-11-1 Kings-27</a:t>
            </a:r>
          </a:p>
          <a:p>
            <a:r>
              <a:rPr lang="en-US" dirty="0"/>
              <a:t>OS-12-2 Kings-67</a:t>
            </a:r>
          </a:p>
          <a:p>
            <a:r>
              <a:rPr lang="en-US" dirty="0"/>
              <a:t>OS-13-1 Chronicles-29</a:t>
            </a:r>
          </a:p>
          <a:p>
            <a:r>
              <a:rPr lang="en-US"/>
              <a:t>OS-14-2 Chronicles-42</a:t>
            </a:r>
          </a:p>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5E3C6632-2C1F-E94C-9A61-27172695BCCB}"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cs typeface="Times New Roman" charset="0"/>
              </a:rPr>
              <a:pPr marL="0" marR="0" lvl="0" indent="0" algn="r" defTabSz="914400" rtl="0" eaLnBrk="1" fontAlgn="base" latinLnBrk="0" hangingPunct="1">
                <a:lnSpc>
                  <a:spcPct val="100000"/>
                </a:lnSpc>
                <a:spcBef>
                  <a:spcPct val="0"/>
                </a:spcBef>
                <a:spcAft>
                  <a:spcPct val="0"/>
                </a:spcAft>
                <a:buClrTx/>
                <a:buSzTx/>
                <a:buFontTx/>
                <a:buNone/>
                <a:tabLst/>
                <a:defRPr/>
              </a:pPr>
              <a:t>70</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Times New Roman" charset="0"/>
            </a:endParaRPr>
          </a:p>
        </p:txBody>
      </p:sp>
    </p:spTree>
    <p:extLst>
      <p:ext uri="{BB962C8B-B14F-4D97-AF65-F5344CB8AC3E}">
        <p14:creationId xmlns:p14="http://schemas.microsoft.com/office/powerpoint/2010/main" val="3397257863"/>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7377" name="Rectangle 2"/>
          <p:cNvSpPr>
            <a:spLocks noGrp="1" noRot="1" noChangeAspect="1" noChangeArrowheads="1" noTextEdit="1"/>
          </p:cNvSpPr>
          <p:nvPr>
            <p:ph type="sldImg"/>
          </p:nvPr>
        </p:nvSpPr>
        <p:spPr>
          <a:xfrm>
            <a:off x="1150938" y="692150"/>
            <a:ext cx="4556125" cy="3416300"/>
          </a:xfrm>
          <a:ln/>
        </p:spPr>
      </p:sp>
      <p:sp>
        <p:nvSpPr>
          <p:cNvPr id="357378"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r" rtl="1"/>
            <a:r>
              <a:rPr lang="ar-SA" b="0" dirty="0">
                <a:latin typeface="Arial"/>
                <a:cs typeface="Arial"/>
              </a:rPr>
              <a:t>وبينما كانت الأمة تتفكك عبر القرون، يرفع أنبياء العهد القديم العظماء في الكتاب المقدس أصواتًا حادة ضد السلوك الوطني، في كلا الشمال والجنوب على حد سواء. </a:t>
            </a:r>
            <a:endParaRPr lang="en-US" b="0" dirty="0">
              <a:latin typeface="Arial"/>
              <a:cs typeface="Arial"/>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9425" name="Rectangle 2"/>
          <p:cNvSpPr>
            <a:spLocks noGrp="1" noRot="1" noChangeAspect="1" noChangeArrowheads="1" noTextEdit="1"/>
          </p:cNvSpPr>
          <p:nvPr>
            <p:ph type="sldImg"/>
          </p:nvPr>
        </p:nvSpPr>
        <p:spPr>
          <a:xfrm>
            <a:off x="1150938" y="692150"/>
            <a:ext cx="4556125" cy="3416300"/>
          </a:xfrm>
          <a:ln/>
        </p:spPr>
      </p:sp>
      <p:sp>
        <p:nvSpPr>
          <p:cNvPr id="359426"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r" rtl="1"/>
            <a:r>
              <a:rPr lang="ar-SA" b="0" dirty="0">
                <a:latin typeface="Arial"/>
                <a:cs typeface="Arial"/>
              </a:rPr>
              <a:t>في العديد من الكتابات وفي أشكال أخرى عديدة، يدعو الأنبياء الناس مرارًا للعودة إلى طريق خالقههم الصالحة كما أعطيت لموسى في الناموس. وفي نفس الوقت، يكتبون ويتحدثون بقوة فيما يتعلق بالمسيا المستقبلي الذي بات ظهوره وشيكًا. </a:t>
            </a:r>
            <a:endParaRPr lang="en-US" b="0" dirty="0">
              <a:latin typeface="Arial"/>
              <a:cs typeface="Arial"/>
            </a:endParaRPr>
          </a:p>
        </p:txBody>
      </p:sp>
    </p:spTree>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1473" name="Rectangle 2"/>
          <p:cNvSpPr>
            <a:spLocks noGrp="1" noRot="1" noChangeAspect="1" noChangeArrowheads="1" noTextEdit="1"/>
          </p:cNvSpPr>
          <p:nvPr>
            <p:ph type="sldImg"/>
          </p:nvPr>
        </p:nvSpPr>
        <p:spPr>
          <a:xfrm>
            <a:off x="1150938" y="692150"/>
            <a:ext cx="4556125" cy="3416300"/>
          </a:xfrm>
          <a:ln/>
        </p:spPr>
      </p:sp>
      <p:sp>
        <p:nvSpPr>
          <p:cNvPr id="361474"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r" rtl="1"/>
            <a:r>
              <a:rPr lang="ar-SA" b="0" dirty="0">
                <a:latin typeface="Arial"/>
                <a:cs typeface="Arial"/>
              </a:rPr>
              <a:t>في خضم هذا الاحباط الوطني، يتحدث الله من خلال النبي إرميا. //// يمثل العهد الجديد من خلال الصورة التمريرية العهد الجددي في إرميا 31: 31- 33 – إذ يعلن الله دون أي قيد أو شرط تدشين وشيك لبرنامج جديد مع شعبه ومع جميع سكان الأرض. أضف (العهد الجديد) إلى الشكل التمريري في المساعدة الدراسية الخاصة بك. </a:t>
            </a:r>
            <a:endParaRPr lang="en-US" b="0" dirty="0">
              <a:latin typeface="Arial"/>
              <a:cs typeface="Arial"/>
            </a:endParaRPr>
          </a:p>
        </p:txBody>
      </p:sp>
    </p:spTree>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3521" name="Rectangle 2"/>
          <p:cNvSpPr>
            <a:spLocks noGrp="1" noRot="1" noChangeAspect="1" noChangeArrowheads="1" noTextEdit="1"/>
          </p:cNvSpPr>
          <p:nvPr>
            <p:ph type="sldImg"/>
          </p:nvPr>
        </p:nvSpPr>
        <p:spPr>
          <a:xfrm>
            <a:off x="1150938" y="692150"/>
            <a:ext cx="4556125" cy="3416300"/>
          </a:xfrm>
          <a:ln/>
        </p:spPr>
      </p:sp>
      <p:sp>
        <p:nvSpPr>
          <p:cNvPr id="363522"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r" rtl="1"/>
            <a:r>
              <a:rPr lang="ar-SA" b="0" dirty="0">
                <a:latin typeface="Arial"/>
                <a:cs typeface="Arial"/>
              </a:rPr>
              <a:t>هنا كلمات الوعد الرائع، من النبي الباكي، إرميا: "ها أيام تأتي، يقول الرب، وأقطع</a:t>
            </a:r>
          </a:p>
          <a:p>
            <a:pPr algn="r" rtl="1"/>
            <a:r>
              <a:rPr lang="ar-SA" b="0" dirty="0">
                <a:latin typeface="Arial"/>
                <a:cs typeface="Arial"/>
              </a:rPr>
              <a:t>////    .... مع بيت إسرائيل وبيت يهوذا </a:t>
            </a:r>
          </a:p>
          <a:p>
            <a:pPr algn="r" rtl="1"/>
            <a:r>
              <a:rPr lang="ar-SA" b="0" dirty="0">
                <a:latin typeface="Arial"/>
                <a:cs typeface="Arial"/>
              </a:rPr>
              <a:t>////    .... عهدًا جديدًا." </a:t>
            </a:r>
          </a:p>
          <a:p>
            <a:pPr algn="r" rtl="1"/>
            <a:r>
              <a:rPr lang="ar-SA" b="0" dirty="0">
                <a:latin typeface="Arial"/>
                <a:cs typeface="Arial"/>
              </a:rPr>
              <a:t>////    .... بهذه الطريقة نعلم أنه قد وُعد بالمسيا -- الذي سيخلص كل إسرائيل ويهوذا وكل شعوب الأرض من عبودية الخطية. </a:t>
            </a:r>
          </a:p>
          <a:p>
            <a:pPr algn="r" rtl="1"/>
            <a:r>
              <a:rPr lang="ar-SA" b="0" dirty="0">
                <a:latin typeface="Arial"/>
                <a:cs typeface="Arial"/>
              </a:rPr>
              <a:t>هو الذي سيعيدهم إلى خالقهم مع علاقاتهم المخلوقة، الأصيلة والخالية من الخطية. </a:t>
            </a:r>
          </a:p>
        </p:txBody>
      </p:sp>
    </p:spTree>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5569" name="Rectangle 2"/>
          <p:cNvSpPr>
            <a:spLocks noGrp="1" noRot="1" noChangeAspect="1" noChangeArrowheads="1" noTextEdit="1"/>
          </p:cNvSpPr>
          <p:nvPr>
            <p:ph type="sldImg"/>
          </p:nvPr>
        </p:nvSpPr>
        <p:spPr>
          <a:xfrm>
            <a:off x="1150938" y="692150"/>
            <a:ext cx="4556125" cy="3416300"/>
          </a:xfrm>
          <a:ln/>
        </p:spPr>
      </p:sp>
      <p:sp>
        <p:nvSpPr>
          <p:cNvPr id="365570"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r" rtl="1"/>
            <a:r>
              <a:rPr lang="ar-SA" b="0" dirty="0">
                <a:latin typeface="Arial"/>
                <a:cs typeface="Arial"/>
              </a:rPr>
              <a:t>الان يمكننا أن نرى... إفاضة كبيرة للوعد الإبراهيمي....</a:t>
            </a:r>
          </a:p>
          <a:p>
            <a:pPr algn="r" rtl="1"/>
            <a:r>
              <a:rPr lang="ar-SA" b="0" dirty="0">
                <a:latin typeface="Arial"/>
                <a:cs typeface="Arial"/>
              </a:rPr>
              <a:t>تصريحات الأرض والنسل والبركة... جميعها ممثلة بالتالي:</a:t>
            </a:r>
          </a:p>
          <a:p>
            <a:pPr algn="r" rtl="1"/>
            <a:r>
              <a:rPr lang="ar-SA" b="0" dirty="0">
                <a:latin typeface="Arial"/>
                <a:cs typeface="Arial"/>
              </a:rPr>
              <a:t>////    وعد أو عهد الأرض</a:t>
            </a:r>
          </a:p>
          <a:p>
            <a:pPr algn="r" rtl="1"/>
            <a:r>
              <a:rPr lang="ar-SA" b="0" dirty="0">
                <a:latin typeface="Arial"/>
                <a:cs typeface="Arial"/>
              </a:rPr>
              <a:t>////    العهد الداوودي، والآن</a:t>
            </a:r>
          </a:p>
          <a:p>
            <a:pPr algn="r" rtl="1"/>
            <a:r>
              <a:rPr lang="ar-SA" b="0" dirty="0">
                <a:latin typeface="Arial"/>
                <a:cs typeface="Arial"/>
              </a:rPr>
              <a:t>////    العهد الجديد</a:t>
            </a:r>
          </a:p>
          <a:p>
            <a:pPr algn="r" rtl="1"/>
            <a:r>
              <a:rPr lang="ar-SA" b="0" dirty="0">
                <a:latin typeface="Arial"/>
                <a:cs typeface="Arial"/>
              </a:rPr>
              <a:t>لذلك، فإن إعلان إرميا يسلط الضوء على وجه التحديد على هذا الجزء من البركة من العهد الإبراهيمي </a:t>
            </a:r>
            <a:endParaRPr lang="en-US" b="0" dirty="0">
              <a:latin typeface="Arial"/>
              <a:cs typeface="Arial"/>
            </a:endParaRPr>
          </a:p>
        </p:txBody>
      </p:sp>
    </p:spTree>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297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94171BA6-3A2A-2D4F-9375-BA180BD2F76F}" type="slidenum">
              <a:rPr lang="en-US" sz="1200">
                <a:solidFill>
                  <a:srgbClr val="000000"/>
                </a:solidFill>
                <a:latin typeface="Times" charset="0"/>
              </a:rPr>
              <a:pPr eaLnBrk="1" hangingPunct="1"/>
              <a:t>90</a:t>
            </a:fld>
            <a:endParaRPr lang="en-US" sz="1200">
              <a:solidFill>
                <a:srgbClr val="000000"/>
              </a:solidFill>
              <a:latin typeface="Times" charset="0"/>
            </a:endParaRPr>
          </a:p>
        </p:txBody>
      </p:sp>
      <p:sp>
        <p:nvSpPr>
          <p:cNvPr id="382978" name="Rectangle 2"/>
          <p:cNvSpPr>
            <a:spLocks noGrp="1" noRot="1" noChangeAspect="1" noChangeArrowheads="1"/>
          </p:cNvSpPr>
          <p:nvPr>
            <p:ph type="sldImg"/>
          </p:nvPr>
        </p:nvSpPr>
        <p:spPr>
          <a:solidFill>
            <a:srgbClr val="FFFFFF"/>
          </a:solidFill>
          <a:ln/>
        </p:spPr>
      </p:sp>
      <p:sp>
        <p:nvSpPr>
          <p:cNvPr id="38297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dirty="0"/>
              <a:t>Common English Slides-131</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altLang="zh-CN" dirty="0">
                <a:latin typeface="Times New Roman" charset="0"/>
                <a:ea typeface="ＭＳ Ｐゴシック" charset="0"/>
                <a:cs typeface="ＭＳ Ｐゴシック" charset="0"/>
              </a:rPr>
              <a:t>Kingdom &amp; Prophets Charts-5</a:t>
            </a:r>
            <a:endParaRPr lang="en-US" dirty="0"/>
          </a:p>
          <a:p>
            <a:r>
              <a:rPr lang="en-US" dirty="0"/>
              <a:t>OS-00-OT Book Overviews-234</a:t>
            </a:r>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t>OS-11-1 Kings-182</a:t>
            </a:r>
          </a:p>
          <a:p>
            <a:r>
              <a:rPr lang="en-US" dirty="0">
                <a:latin typeface="Arial" panose="020B0604020202020204" pitchFamily="34" charset="0"/>
                <a:ea typeface="ＭＳ Ｐゴシック" charset="0"/>
                <a:cs typeface="Arial" panose="020B0604020202020204" pitchFamily="34" charset="0"/>
              </a:rPr>
              <a:t>OS-12-2 Kings-slides 44 and 45 identical but 44 has no animation, 88</a:t>
            </a:r>
          </a:p>
          <a:p>
            <a:r>
              <a:rPr lang="en-US" dirty="0"/>
              <a:t>OS-13-1 Chronicles-231</a:t>
            </a:r>
          </a:p>
          <a:p>
            <a:r>
              <a:rPr lang="en-US" dirty="0"/>
              <a:t>OS-14-2 Chronicles-39</a:t>
            </a:r>
          </a:p>
        </p:txBody>
      </p:sp>
    </p:spTree>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4A28C9AB-5814-BA4F-84A6-C6DECF72119E}" type="slidenum">
              <a:rPr lang="en-GB" sz="1200">
                <a:solidFill>
                  <a:srgbClr val="FFFFFF"/>
                </a:solidFill>
                <a:latin typeface="Comic Sans MS" charset="0"/>
              </a:rPr>
              <a:pPr/>
              <a:t>92</a:t>
            </a:fld>
            <a:endParaRPr lang="en-GB" sz="1200">
              <a:solidFill>
                <a:srgbClr val="FFFFFF"/>
              </a:solidFill>
              <a:latin typeface="Comic Sans MS" charset="0"/>
            </a:endParaRPr>
          </a:p>
        </p:txBody>
      </p:sp>
      <p:sp>
        <p:nvSpPr>
          <p:cNvPr id="56322" name="Rectangle 1026"/>
          <p:cNvSpPr>
            <a:spLocks noGrp="1" noRot="1" noChangeAspect="1" noChangeArrowheads="1"/>
          </p:cNvSpPr>
          <p:nvPr>
            <p:ph type="sldImg"/>
          </p:nvPr>
        </p:nvSpPr>
        <p:spPr>
          <a:solidFill>
            <a:srgbClr val="FFFFFF"/>
          </a:solidFill>
          <a:ln/>
        </p:spPr>
      </p:sp>
      <p:sp>
        <p:nvSpPr>
          <p:cNvPr id="56323"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extLst>
      <p:ext uri="{BB962C8B-B14F-4D97-AF65-F5344CB8AC3E}">
        <p14:creationId xmlns:p14="http://schemas.microsoft.com/office/powerpoint/2010/main" val="3533707289"/>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t>God's discipline is balanced with his grace.</a:t>
            </a:r>
          </a:p>
          <a:p>
            <a:endParaRPr lang="en-US" dirty="0"/>
          </a:p>
        </p:txBody>
      </p:sp>
      <p:sp>
        <p:nvSpPr>
          <p:cNvPr id="4" name="Slide Number Placeholder 3"/>
          <p:cNvSpPr>
            <a:spLocks noGrp="1"/>
          </p:cNvSpPr>
          <p:nvPr>
            <p:ph type="sldNum" sz="quarter" idx="5"/>
          </p:nvPr>
        </p:nvSpPr>
        <p:spPr/>
        <p:txBody>
          <a:bodyPr/>
          <a:lstStyle/>
          <a:p>
            <a:pPr>
              <a:defRPr/>
            </a:pPr>
            <a:fld id="{BB7C6446-AAD8-6F49-9520-162935CE3851}" type="slidenum">
              <a:rPr lang="en-US" smtClean="0"/>
              <a:pPr>
                <a:defRPr/>
              </a:pPr>
              <a:t>5</a:t>
            </a:fld>
            <a:endParaRPr lang="en-US"/>
          </a:p>
        </p:txBody>
      </p:sp>
    </p:spTree>
    <p:extLst>
      <p:ext uri="{BB962C8B-B14F-4D97-AF65-F5344CB8AC3E}">
        <p14:creationId xmlns:p14="http://schemas.microsoft.com/office/powerpoint/2010/main" val="3941355549"/>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93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algn="r" rtl="1"/>
            <a:r>
              <a:rPr lang="ar-SA" dirty="0">
                <a:latin typeface="Arial"/>
                <a:cs typeface="Arial"/>
              </a:rPr>
              <a:t>ماذا تعتقد عندما ترى علامة تحذير؟   عندما تفكر في ذلك... </a:t>
            </a:r>
            <a:endParaRPr lang="en-US" dirty="0">
              <a:latin typeface="Arial"/>
              <a:cs typeface="Arial"/>
            </a:endParaRPr>
          </a:p>
        </p:txBody>
      </p:sp>
    </p:spTree>
    <p:extLst>
      <p:ext uri="{BB962C8B-B14F-4D97-AF65-F5344CB8AC3E}">
        <p14:creationId xmlns:p14="http://schemas.microsoft.com/office/powerpoint/2010/main" val="3000309713"/>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94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algn="r" rtl="1"/>
            <a:r>
              <a:rPr lang="ar-SA" sz="1200" kern="1200" dirty="0">
                <a:solidFill>
                  <a:schemeClr val="tx1"/>
                </a:solidFill>
                <a:effectLst/>
                <a:latin typeface="Arial"/>
                <a:ea typeface="ＭＳ Ｐゴシック" charset="0"/>
                <a:cs typeface="Arial"/>
              </a:rPr>
              <a:t>التحذيرات تساعدنا – تحذرنا من موت محتمل، أو التسمم، أو السقوط </a:t>
            </a:r>
            <a:endParaRPr lang="en-US" dirty="0">
              <a:latin typeface="Arial"/>
              <a:cs typeface="Arial"/>
            </a:endParaRPr>
          </a:p>
        </p:txBody>
      </p:sp>
    </p:spTree>
    <p:extLst>
      <p:ext uri="{BB962C8B-B14F-4D97-AF65-F5344CB8AC3E}">
        <p14:creationId xmlns:p14="http://schemas.microsoft.com/office/powerpoint/2010/main" val="203484215"/>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95</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marL="0" marR="0" indent="0" algn="r" defTabSz="914400" rtl="0" eaLnBrk="0" fontAlgn="base" latinLnBrk="0" hangingPunct="0">
              <a:lnSpc>
                <a:spcPct val="100000"/>
              </a:lnSpc>
              <a:spcBef>
                <a:spcPct val="30000"/>
              </a:spcBef>
              <a:spcAft>
                <a:spcPct val="0"/>
              </a:spcAft>
              <a:buClrTx/>
              <a:buSzTx/>
              <a:buFontTx/>
              <a:buNone/>
              <a:tabLst/>
              <a:defRPr/>
            </a:pPr>
            <a:r>
              <a:rPr lang="ar-JO" dirty="0">
                <a:latin typeface="Arial"/>
                <a:cs typeface="Arial"/>
              </a:rPr>
              <a:t>... أو من النوبات القلبية </a:t>
            </a:r>
            <a:endParaRPr lang="en-US" dirty="0">
              <a:latin typeface="Arial"/>
              <a:cs typeface="Arial"/>
            </a:endParaRPr>
          </a:p>
        </p:txBody>
      </p:sp>
    </p:spTree>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96</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algn="r" rtl="1"/>
            <a:r>
              <a:rPr lang="ar-JO" dirty="0">
                <a:latin typeface="Arial"/>
                <a:cs typeface="Arial"/>
              </a:rPr>
              <a:t>لكن ماذا عن التحذير من العبادة؟ </a:t>
            </a:r>
            <a:endParaRPr lang="en-US" dirty="0">
              <a:latin typeface="Arial"/>
              <a:cs typeface="Arial"/>
            </a:endParaRPr>
          </a:p>
        </p:txBody>
      </p:sp>
    </p:spTree>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97</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dirty="0">
              <a:latin typeface="Arial"/>
              <a:cs typeface="Arial"/>
            </a:endParaRPr>
          </a:p>
          <a:p>
            <a:pPr marL="0" marR="0" indent="0" algn="r" defTabSz="914400" rtl="1" eaLnBrk="0" fontAlgn="base" latinLnBrk="0" hangingPunct="0">
              <a:lnSpc>
                <a:spcPct val="100000"/>
              </a:lnSpc>
              <a:spcBef>
                <a:spcPct val="30000"/>
              </a:spcBef>
              <a:spcAft>
                <a:spcPct val="0"/>
              </a:spcAft>
              <a:buClrTx/>
              <a:buSzTx/>
              <a:buFontTx/>
              <a:buNone/>
              <a:tabLst/>
              <a:defRPr/>
            </a:pPr>
            <a:r>
              <a:rPr lang="ar-JO" dirty="0">
                <a:latin typeface="Arial"/>
                <a:cs typeface="Arial"/>
              </a:rPr>
              <a:t>كل شخص يعبد شيئًا ما – ذلك هو تحذير الله. </a:t>
            </a:r>
            <a:endParaRPr lang="en-US" dirty="0">
              <a:latin typeface="Arial"/>
              <a:cs typeface="Arial"/>
            </a:endParaRPr>
          </a:p>
        </p:txBody>
      </p:sp>
    </p:spTree>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98</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algn="r" rtl="1"/>
            <a:r>
              <a:rPr lang="ar-SA" dirty="0">
                <a:latin typeface="Arial"/>
                <a:cs typeface="Arial"/>
              </a:rPr>
              <a:t>معظم الناس لا يعبدون الله بالرغم من تحذيره من النتائج الوخيمة لعبادة اشياء أخرى. </a:t>
            </a:r>
            <a:endParaRPr lang="en-US" dirty="0">
              <a:latin typeface="Arial"/>
              <a:cs typeface="Arial"/>
            </a:endParaRPr>
          </a:p>
        </p:txBody>
      </p:sp>
    </p:spTree>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99</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dirty="0"/>
          </a:p>
          <a:p>
            <a:pPr algn="r" rtl="1"/>
            <a:r>
              <a:rPr lang="ar-SA" dirty="0">
                <a:latin typeface="Arial"/>
                <a:cs typeface="Arial"/>
              </a:rPr>
              <a:t>إذا كان هناك تحذير واحد فهذا أهم من أي تحذير آخر، ماذا يمكن أن يكون؟ ماذا تعتقد؟</a:t>
            </a:r>
          </a:p>
          <a:p>
            <a:pPr algn="r" rtl="1"/>
            <a:r>
              <a:rPr lang="ar-SA" dirty="0">
                <a:latin typeface="Arial"/>
                <a:cs typeface="Arial"/>
              </a:rPr>
              <a:t>أخبر بذلك الشخص الذي بجانبك. </a:t>
            </a:r>
            <a:endParaRPr lang="en-US" dirty="0">
              <a:cs typeface="ＭＳ Ｐゴシック" charset="0"/>
            </a:endParaRPr>
          </a:p>
        </p:txBody>
      </p:sp>
    </p:spTree>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100</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marL="0" marR="0" indent="0" algn="r" defTabSz="914400" rtl="1" eaLnBrk="0" fontAlgn="base" latinLnBrk="0" hangingPunct="0">
              <a:lnSpc>
                <a:spcPct val="100000"/>
              </a:lnSpc>
              <a:spcBef>
                <a:spcPct val="30000"/>
              </a:spcBef>
              <a:spcAft>
                <a:spcPct val="0"/>
              </a:spcAft>
              <a:buClrTx/>
              <a:buSzTx/>
              <a:buFontTx/>
              <a:buNone/>
              <a:tabLst/>
              <a:defRPr/>
            </a:pPr>
            <a:r>
              <a:rPr lang="ar-SA">
                <a:latin typeface="Arial"/>
                <a:cs typeface="Arial"/>
              </a:rPr>
              <a:t>لقد حذر الله إسرائيل لعدة قرون من نتائج عبادة الأوثان. </a:t>
            </a:r>
            <a:endParaRPr lang="en-US" dirty="0">
              <a:latin typeface="Arial"/>
              <a:cs typeface="Arial"/>
            </a:endParaRPr>
          </a:p>
        </p:txBody>
      </p:sp>
    </p:spTree>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lgn="r" rtl="1"/>
            <a:r>
              <a:rPr lang="ar-SA" dirty="0">
                <a:latin typeface="Arial"/>
                <a:cs typeface="Arial"/>
              </a:rPr>
              <a:t>في حوالي العام 1400 قبل الميلاد، حذر الله في سفر التثنية 28 بعدم اتخاذ آلهة أخرى... </a:t>
            </a:r>
          </a:p>
          <a:p>
            <a:pPr algn="r" rtl="1"/>
            <a:r>
              <a:rPr lang="ar-SA" dirty="0">
                <a:latin typeface="Arial"/>
                <a:cs typeface="Arial"/>
              </a:rPr>
              <a:t>إن أوجه المقارنات بين البركات الفردية واللعنات واضحة جدًا.</a:t>
            </a:r>
          </a:p>
          <a:p>
            <a:endParaRPr lang="en-US" baseline="0" dirty="0">
              <a:latin typeface="Arial"/>
              <a:cs typeface="Arial"/>
            </a:endParaRPr>
          </a:p>
          <a:p>
            <a:r>
              <a:rPr lang="en-US" baseline="0" dirty="0">
                <a:latin typeface="Arial"/>
                <a:cs typeface="Arial"/>
              </a:rPr>
              <a:t>———————</a:t>
            </a:r>
          </a:p>
          <a:p>
            <a:r>
              <a:rPr lang="en-US" baseline="0" dirty="0">
                <a:latin typeface="Arial"/>
                <a:cs typeface="Arial"/>
              </a:rPr>
              <a:t>OS-05-Deuteronomy-242</a:t>
            </a:r>
          </a:p>
          <a:p>
            <a:r>
              <a:rPr lang="en-US" baseline="0" dirty="0">
                <a:latin typeface="Arial"/>
                <a:cs typeface="Arial"/>
              </a:rPr>
              <a:t>OS-12-2 Kings-97</a:t>
            </a:r>
            <a:endParaRPr lang="en-US" dirty="0">
              <a:latin typeface="Arial"/>
              <a:cs typeface="Arial"/>
            </a:endParaRPr>
          </a:p>
        </p:txBody>
      </p:sp>
      <p:sp>
        <p:nvSpPr>
          <p:cNvPr id="4" name="Slide Number Placeholder 3"/>
          <p:cNvSpPr>
            <a:spLocks noGrp="1"/>
          </p:cNvSpPr>
          <p:nvPr>
            <p:ph type="sldNum" sz="quarter" idx="10"/>
          </p:nvPr>
        </p:nvSpPr>
        <p:spPr/>
        <p:txBody>
          <a:bodyPr/>
          <a:lstStyle/>
          <a:p>
            <a:pPr>
              <a:defRPr/>
            </a:pPr>
            <a:fld id="{BB7C6446-AAD8-6F49-9520-162935CE3851}" type="slidenum">
              <a:rPr lang="en-US"/>
              <a:pPr>
                <a:defRPr/>
              </a:pPr>
              <a:t>101</a:t>
            </a:fld>
            <a:endParaRPr lang="en-US"/>
          </a:p>
        </p:txBody>
      </p:sp>
    </p:spTree>
    <p:extLst>
      <p:ext uri="{BB962C8B-B14F-4D97-AF65-F5344CB8AC3E}">
        <p14:creationId xmlns:p14="http://schemas.microsoft.com/office/powerpoint/2010/main" val="1677451078"/>
      </p:ext>
    </p:extLst>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7745"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800">
                <a:solidFill>
                  <a:schemeClr val="tx1"/>
                </a:solidFill>
                <a:latin typeface="Times New Roman" charset="0"/>
                <a:ea typeface="ＭＳ Ｐゴシック" charset="0"/>
                <a:cs typeface="ＭＳ Ｐゴシック" charset="0"/>
              </a:defRPr>
            </a:lvl1pPr>
            <a:lvl2pPr marL="742950" indent="-285750" eaLnBrk="0" hangingPunct="0">
              <a:defRPr sz="2800">
                <a:solidFill>
                  <a:schemeClr val="tx1"/>
                </a:solidFill>
                <a:latin typeface="Times New Roman" charset="0"/>
                <a:ea typeface="ＭＳ Ｐゴシック" charset="0"/>
              </a:defRPr>
            </a:lvl2pPr>
            <a:lvl3pPr marL="1143000" indent="-228600" eaLnBrk="0" hangingPunct="0">
              <a:defRPr sz="2800">
                <a:solidFill>
                  <a:schemeClr val="tx1"/>
                </a:solidFill>
                <a:latin typeface="Times New Roman" charset="0"/>
                <a:ea typeface="ＭＳ Ｐゴシック" charset="0"/>
              </a:defRPr>
            </a:lvl3pPr>
            <a:lvl4pPr marL="1600200" indent="-228600" eaLnBrk="0" hangingPunct="0">
              <a:defRPr sz="2800">
                <a:solidFill>
                  <a:schemeClr val="tx1"/>
                </a:solidFill>
                <a:latin typeface="Times New Roman" charset="0"/>
                <a:ea typeface="ＭＳ Ｐゴシック" charset="0"/>
              </a:defRPr>
            </a:lvl4pPr>
            <a:lvl5pPr marL="2057400" indent="-228600" eaLnBrk="0" hangingPunct="0">
              <a:defRPr sz="2800">
                <a:solidFill>
                  <a:schemeClr val="tx1"/>
                </a:solidFill>
                <a:latin typeface="Times New Roman" charset="0"/>
                <a:ea typeface="ＭＳ Ｐゴシック" charset="0"/>
              </a:defRPr>
            </a:lvl5pPr>
            <a:lvl6pPr marL="2514600" indent="-228600" eaLnBrk="0" fontAlgn="base" hangingPunct="0">
              <a:spcBef>
                <a:spcPct val="50000"/>
              </a:spcBef>
              <a:spcAft>
                <a:spcPct val="0"/>
              </a:spcAft>
              <a:defRPr sz="2800">
                <a:solidFill>
                  <a:schemeClr val="tx1"/>
                </a:solidFill>
                <a:latin typeface="Times New Roman" charset="0"/>
                <a:ea typeface="ＭＳ Ｐゴシック" charset="0"/>
              </a:defRPr>
            </a:lvl6pPr>
            <a:lvl7pPr marL="2971800" indent="-228600" eaLnBrk="0" fontAlgn="base" hangingPunct="0">
              <a:spcBef>
                <a:spcPct val="50000"/>
              </a:spcBef>
              <a:spcAft>
                <a:spcPct val="0"/>
              </a:spcAft>
              <a:defRPr sz="2800">
                <a:solidFill>
                  <a:schemeClr val="tx1"/>
                </a:solidFill>
                <a:latin typeface="Times New Roman" charset="0"/>
                <a:ea typeface="ＭＳ Ｐゴシック" charset="0"/>
              </a:defRPr>
            </a:lvl7pPr>
            <a:lvl8pPr marL="3429000" indent="-228600" eaLnBrk="0" fontAlgn="base" hangingPunct="0">
              <a:spcBef>
                <a:spcPct val="50000"/>
              </a:spcBef>
              <a:spcAft>
                <a:spcPct val="0"/>
              </a:spcAft>
              <a:defRPr sz="2800">
                <a:solidFill>
                  <a:schemeClr val="tx1"/>
                </a:solidFill>
                <a:latin typeface="Times New Roman" charset="0"/>
                <a:ea typeface="ＭＳ Ｐゴシック" charset="0"/>
              </a:defRPr>
            </a:lvl8pPr>
            <a:lvl9pPr marL="3886200" indent="-228600" eaLnBrk="0" fontAlgn="base" hangingPunct="0">
              <a:spcBef>
                <a:spcPct val="50000"/>
              </a:spcBef>
              <a:spcAft>
                <a:spcPct val="0"/>
              </a:spcAft>
              <a:defRPr sz="2800">
                <a:solidFill>
                  <a:schemeClr val="tx1"/>
                </a:solidFill>
                <a:latin typeface="Times New Roman" charset="0"/>
                <a:ea typeface="ＭＳ Ｐゴシック" charset="0"/>
              </a:defRPr>
            </a:lvl9pPr>
          </a:lstStyle>
          <a:p>
            <a:pPr eaLnBrk="1" hangingPunct="1"/>
            <a:fld id="{B626CFFC-07BD-7947-9602-E076BC2C989D}" type="slidenum">
              <a:rPr lang="en-US" sz="1200">
                <a:solidFill>
                  <a:srgbClr val="000000"/>
                </a:solidFill>
              </a:rPr>
              <a:pPr eaLnBrk="1" hangingPunct="1"/>
              <a:t>102</a:t>
            </a:fld>
            <a:endParaRPr lang="en-US" sz="1200">
              <a:solidFill>
                <a:srgbClr val="000000"/>
              </a:solidFill>
            </a:endParaRPr>
          </a:p>
        </p:txBody>
      </p:sp>
      <p:sp>
        <p:nvSpPr>
          <p:cNvPr id="287746" name="Rectangle 2"/>
          <p:cNvSpPr>
            <a:spLocks noGrp="1" noRot="1" noChangeAspect="1" noChangeArrowheads="1" noTextEdit="1"/>
          </p:cNvSpPr>
          <p:nvPr>
            <p:ph type="sldImg"/>
          </p:nvPr>
        </p:nvSpPr>
        <p:spPr>
          <a:ln/>
        </p:spPr>
      </p:sp>
      <p:sp>
        <p:nvSpPr>
          <p:cNvPr id="287747" name="Rectangle 3"/>
          <p:cNvSpPr>
            <a:spLocks noGrp="1" noChangeArrowheads="1"/>
          </p:cNvSpPr>
          <p:nvPr>
            <p:ph type="body" idx="1"/>
          </p:nvPr>
        </p:nvSpPr>
        <p:spPr>
          <a:xfrm>
            <a:off x="914400" y="4343400"/>
            <a:ext cx="5029200" cy="7827963"/>
          </a:xfrm>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Lst>
        </p:spPr>
        <p:txBody>
          <a:bodyPr/>
          <a:lstStyle/>
          <a:p>
            <a:pPr eaLnBrk="1" hangingPunct="1">
              <a:lnSpc>
                <a:spcPct val="90000"/>
              </a:lnSpc>
              <a:spcBef>
                <a:spcPct val="20000"/>
              </a:spcBef>
              <a:buFont typeface="Wingdings" charset="0"/>
              <a:buNone/>
            </a:pPr>
            <a:endParaRPr lang="en-US" altLang="zh-CN" sz="3100" b="0" dirty="0">
              <a:solidFill>
                <a:srgbClr val="FFFF00"/>
              </a:solidFill>
              <a:latin typeface="Times" charset="0"/>
              <a:ea typeface="宋体" charset="0"/>
              <a:cs typeface="宋体" charset="0"/>
            </a:endParaRPr>
          </a:p>
          <a:p>
            <a:pPr algn="r" rtl="1" eaLnBrk="1" hangingPunct="1">
              <a:lnSpc>
                <a:spcPct val="90000"/>
              </a:lnSpc>
              <a:spcBef>
                <a:spcPct val="20000"/>
              </a:spcBef>
              <a:buFont typeface="Wingdings" charset="0"/>
              <a:buNone/>
            </a:pPr>
            <a:r>
              <a:rPr lang="ar-SA" altLang="zh-CN" sz="3100" b="0" dirty="0">
                <a:solidFill>
                  <a:srgbClr val="FFFF00"/>
                </a:solidFill>
                <a:latin typeface="Times" charset="0"/>
                <a:ea typeface="宋体" charset="0"/>
                <a:cs typeface="宋体" charset="0"/>
              </a:rPr>
              <a:t>سنرى اليوم قصة حصار بابل ودمار السامرة وأورشليم بسبب خطية الأمة، لكن ما مبرر دينونة الله على هاتين الأمتين؟ اقد أخطأ القادة والشعب من خلال الفجور وعبادة الأوثان، وحسب اللعنات في سفر التثنية 28، فقد أعطى الله الناس حسب نتائج طاعتهم. </a:t>
            </a:r>
            <a:endParaRPr lang="en-US" b="0" dirty="0">
              <a:latin typeface="Times New Roman" charset="0"/>
              <a:ea typeface="ＭＳ Ｐゴシック" charset="0"/>
              <a:cs typeface="ＭＳ Ｐゴシック" charset="0"/>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t>God's grace is based on his promises in the Davidic covenant.</a:t>
            </a:r>
          </a:p>
          <a:p>
            <a:endParaRPr lang="en-US" dirty="0"/>
          </a:p>
        </p:txBody>
      </p:sp>
      <p:sp>
        <p:nvSpPr>
          <p:cNvPr id="4" name="Slide Number Placeholder 3"/>
          <p:cNvSpPr>
            <a:spLocks noGrp="1"/>
          </p:cNvSpPr>
          <p:nvPr>
            <p:ph type="sldNum" sz="quarter" idx="5"/>
          </p:nvPr>
        </p:nvSpPr>
        <p:spPr/>
        <p:txBody>
          <a:bodyPr/>
          <a:lstStyle/>
          <a:p>
            <a:pPr>
              <a:defRPr/>
            </a:pPr>
            <a:fld id="{BB7C6446-AAD8-6F49-9520-162935CE3851}" type="slidenum">
              <a:rPr lang="en-US" smtClean="0"/>
              <a:pPr>
                <a:defRPr/>
              </a:pPr>
              <a:t>6</a:t>
            </a:fld>
            <a:endParaRPr lang="en-US"/>
          </a:p>
        </p:txBody>
      </p:sp>
    </p:spTree>
    <p:extLst>
      <p:ext uri="{BB962C8B-B14F-4D97-AF65-F5344CB8AC3E}">
        <p14:creationId xmlns:p14="http://schemas.microsoft.com/office/powerpoint/2010/main" val="2109559019"/>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103</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a:p>
            <a:endParaRPr lang="en-US"/>
          </a:p>
        </p:txBody>
      </p:sp>
    </p:spTree>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7617" name="Rectangle 2"/>
          <p:cNvSpPr>
            <a:spLocks noGrp="1" noRot="1" noChangeAspect="1" noChangeArrowheads="1" noTextEdit="1"/>
          </p:cNvSpPr>
          <p:nvPr>
            <p:ph type="sldImg"/>
          </p:nvPr>
        </p:nvSpPr>
        <p:spPr>
          <a:xfrm>
            <a:off x="1150938" y="692150"/>
            <a:ext cx="4556125" cy="3416300"/>
          </a:xfrm>
          <a:ln/>
        </p:spPr>
      </p:sp>
      <p:sp>
        <p:nvSpPr>
          <p:cNvPr id="367618"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r" rtl="1"/>
            <a:r>
              <a:rPr lang="ar-SA" b="0" dirty="0">
                <a:latin typeface="Arial"/>
                <a:cs typeface="Arial"/>
              </a:rPr>
              <a:t>في كل من المملكتين:</a:t>
            </a:r>
          </a:p>
          <a:p>
            <a:pPr algn="r" rtl="1"/>
            <a:r>
              <a:rPr lang="ar-SA" b="0" dirty="0">
                <a:latin typeface="Arial"/>
                <a:cs typeface="Arial"/>
              </a:rPr>
              <a:t>////    .. 20 ملكًا ملكوا في المملكة الشمالية و 20 ملكًا في الجنوبية... بدءًا من يربعام في الشمال.. تذكرها بـ 20 – ي، ورحبعام في الجنوب... 20 – ر. يمكنك أن تتذكر هذا الترتيب بهذه الطريقة: الشمال فوق الجنوب؛ و ي فوق ر.  </a:t>
            </a:r>
          </a:p>
          <a:p>
            <a:pPr algn="r" rtl="1"/>
            <a:r>
              <a:rPr lang="ar-SA" b="0" dirty="0">
                <a:latin typeface="Arial"/>
                <a:cs typeface="Arial"/>
              </a:rPr>
              <a:t>////    إلى حد بعيد، فإن مملكة إسرائيل الشمالية، هي الأكثر شرًا، وتمردًا وعبادة الأوثان بين هاتين المملكتين. لم يكن هناك ملوكًا صالحين في المملكة الشمالية. ومع ذلك، ففي الجنوب، كان هناك بعض الملوك الصالحين، على الرغم من قلة عددهم.</a:t>
            </a:r>
          </a:p>
        </p:txBody>
      </p:sp>
    </p:spTree>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105</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dirty="0">
              <a:latin typeface="Arial"/>
              <a:cs typeface="Arial"/>
            </a:endParaRPr>
          </a:p>
          <a:p>
            <a:pPr algn="r" rtl="1"/>
            <a:r>
              <a:rPr lang="ar-SA" dirty="0">
                <a:latin typeface="Arial"/>
                <a:cs typeface="Arial"/>
              </a:rPr>
              <a:t>نحن الآن ندرس الكتاب المقدس كاملاً، سفرًا بعد آخر. الهدف أن يعطينا فهمًا أساسيًا لكا سفر من اسفار الكتاب المقدس. </a:t>
            </a:r>
            <a:endParaRPr lang="en-US" dirty="0">
              <a:latin typeface="Arial"/>
              <a:cs typeface="Arial"/>
            </a:endParaRPr>
          </a:p>
        </p:txBody>
      </p:sp>
    </p:spTree>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0209" name="Rectangle 1031"/>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0BAA3188-A9F6-E449-91B1-79DB37FC3D53}"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106</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350210" name="Rectangle 1026"/>
          <p:cNvSpPr>
            <a:spLocks noGrp="1" noRot="1" noChangeAspect="1" noChangeArrowheads="1"/>
          </p:cNvSpPr>
          <p:nvPr>
            <p:ph type="sldImg"/>
          </p:nvPr>
        </p:nvSpPr>
        <p:spPr>
          <a:solidFill>
            <a:srgbClr val="FFFFFF"/>
          </a:solidFill>
          <a:ln/>
        </p:spPr>
      </p:sp>
      <p:sp>
        <p:nvSpPr>
          <p:cNvPr id="350211" name="Rectangle 1027"/>
          <p:cNvSpPr>
            <a:spLocks noGrp="1" noChangeArrowheads="1"/>
          </p:cNvSpPr>
          <p:nvPr>
            <p:ph type="body" idx="1"/>
          </p:nvPr>
        </p:nvSpPr>
        <p:spPr>
          <a:xfrm>
            <a:off x="914400" y="4343400"/>
            <a:ext cx="5029200" cy="274638"/>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algn="r" rtl="1" eaLnBrk="1" hangingPunct="1"/>
            <a:r>
              <a:rPr lang="ar-SA" dirty="0">
                <a:latin typeface="Arial" charset="0"/>
                <a:cs typeface="ＭＳ Ｐゴシック" charset="0"/>
              </a:rPr>
              <a:t>لاحظ المفسر المسيحي جيروم في القرن الرابع والذي ترجم النسخة اللاتينية للكتاب المقدس العلاقة بين سفري صموئيل والملوك من خلال جمعهم في أربعة أجزاء تتحدث جميعها عن الملكية، ابتداء من شاول وانتهاء بصدقيا. وهكذا، أطلق عليهم اسماء الممالك الأولى، والممالك الثانية، والممالك الثالثة، والممالك الرابعة. </a:t>
            </a:r>
          </a:p>
          <a:p>
            <a:pPr eaLnBrk="1" hangingPunct="1"/>
            <a:r>
              <a:rPr lang="en-US" dirty="0">
                <a:latin typeface="Arial" charset="0"/>
                <a:cs typeface="ＭＳ Ｐゴシック" charset="0"/>
              </a:rPr>
              <a:t>_____________</a:t>
            </a:r>
          </a:p>
          <a:p>
            <a:pPr eaLnBrk="1" hangingPunct="1"/>
            <a:r>
              <a:rPr lang="en-US" dirty="0">
                <a:latin typeface="Arial" charset="0"/>
                <a:cs typeface="ＭＳ Ｐゴシック" charset="0"/>
              </a:rPr>
              <a:t>OS-09-1Sam-216</a:t>
            </a:r>
          </a:p>
          <a:p>
            <a:pPr eaLnBrk="1" hangingPunct="1"/>
            <a:r>
              <a:rPr lang="en-US" dirty="0">
                <a:latin typeface="Arial" charset="0"/>
                <a:cs typeface="ＭＳ Ｐゴシック" charset="0"/>
              </a:rPr>
              <a:t>OS-11-1Kings-26</a:t>
            </a:r>
          </a:p>
          <a:p>
            <a:pPr eaLnBrk="1" hangingPunct="1"/>
            <a:r>
              <a:rPr lang="en-US" dirty="0">
                <a:latin typeface="Arial" charset="0"/>
                <a:cs typeface="ＭＳ Ｐゴシック" charset="0"/>
              </a:rPr>
              <a:t>OS-12-2Kings-14, 65, 102</a:t>
            </a:r>
          </a:p>
        </p:txBody>
      </p:sp>
    </p:spTree>
    <p:extLst>
      <p:ext uri="{BB962C8B-B14F-4D97-AF65-F5344CB8AC3E}">
        <p14:creationId xmlns:p14="http://schemas.microsoft.com/office/powerpoint/2010/main" val="1038758843"/>
      </p:ext>
    </p:extLst>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109</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a:p>
            <a:r>
              <a:rPr lang="en-US">
                <a:latin typeface="Arial"/>
                <a:cs typeface="Arial"/>
              </a:rPr>
              <a:t>Restatement</a:t>
            </a:r>
          </a:p>
          <a:p>
            <a:endParaRPr lang="en-US">
              <a:cs typeface="ＭＳ Ｐゴシック" charset="0"/>
            </a:endParaRPr>
          </a:p>
        </p:txBody>
      </p:sp>
    </p:spTree>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0273" name="Slide Image Placeholder 1"/>
          <p:cNvSpPr>
            <a:spLocks noGrp="1" noRot="1" noChangeAspect="1"/>
          </p:cNvSpPr>
          <p:nvPr>
            <p:ph type="sldImg"/>
          </p:nvPr>
        </p:nvSpPr>
        <p:spPr>
          <a:ln/>
        </p:spPr>
      </p:sp>
      <p:sp>
        <p:nvSpPr>
          <p:cNvPr id="310274" name="Notes Placeholder 2"/>
          <p:cNvSpPr>
            <a:spLocks noGrp="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p>
            <a:endParaRPr lang="en-US" dirty="0">
              <a:cs typeface="ＭＳ Ｐゴシック" charset="0"/>
            </a:endParaRPr>
          </a:p>
          <a:p>
            <a:pPr algn="r" rtl="1"/>
            <a:r>
              <a:rPr lang="ar-JO" dirty="0">
                <a:cs typeface="ＭＳ Ｐゴシック" charset="0"/>
              </a:rPr>
              <a:t>إذن ما الذي يحذر الله منه؟ </a:t>
            </a:r>
            <a:endParaRPr lang="en-US" dirty="0">
              <a:cs typeface="ＭＳ Ｐゴシック" charset="0"/>
            </a:endParaRPr>
          </a:p>
        </p:txBody>
      </p:sp>
      <p:sp>
        <p:nvSpPr>
          <p:cNvPr id="310275" name="Slide Number Placeholder 3"/>
          <p:cNvSpPr>
            <a:spLocks noGrp="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59C38D9F-BBFD-844C-94EC-03439E4F27D2}" type="slidenum">
              <a:rPr lang="en-US" sz="1200">
                <a:solidFill>
                  <a:srgbClr val="000000"/>
                </a:solidFill>
                <a:latin typeface="Times New Roman" charset="0"/>
              </a:rPr>
              <a:pPr eaLnBrk="1" hangingPunct="1"/>
              <a:t>110</a:t>
            </a:fld>
            <a:endParaRPr lang="en-US" sz="1200">
              <a:solidFill>
                <a:srgbClr val="000000"/>
              </a:solidFill>
              <a:latin typeface="Times New Roman" charset="0"/>
            </a:endParaRPr>
          </a:p>
        </p:txBody>
      </p:sp>
    </p:spTree>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111</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dirty="0">
              <a:latin typeface="Arial"/>
              <a:cs typeface="Arial"/>
            </a:endParaRPr>
          </a:p>
          <a:p>
            <a:pPr algn="r" rtl="1"/>
            <a:r>
              <a:rPr lang="ar-JO" sz="1200" kern="1200" dirty="0">
                <a:solidFill>
                  <a:schemeClr val="tx1"/>
                </a:solidFill>
                <a:effectLst/>
                <a:latin typeface="Arial"/>
                <a:ea typeface="ＭＳ Ｐゴシック" charset="0"/>
                <a:cs typeface="Arial"/>
              </a:rPr>
              <a:t>يصور سفر الملوك الثاني السقطات التي جاءت بسبب عبادة الأوثان. </a:t>
            </a:r>
            <a:endParaRPr lang="en-US" dirty="0">
              <a:latin typeface="Arial"/>
              <a:cs typeface="Arial"/>
            </a:endParaRPr>
          </a:p>
        </p:txBody>
      </p:sp>
    </p:spTree>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112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936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B3B4103E-A29B-9549-891B-EA0BCC8A72CD}" type="slidenum">
              <a:rPr lang="en-US" sz="1200">
                <a:solidFill>
                  <a:srgbClr val="000000"/>
                </a:solidFill>
                <a:latin typeface="Times" charset="0"/>
              </a:rPr>
              <a:pPr eaLnBrk="1" hangingPunct="1"/>
              <a:t>140</a:t>
            </a:fld>
            <a:endParaRPr lang="en-US" sz="1200">
              <a:solidFill>
                <a:srgbClr val="000000"/>
              </a:solidFill>
              <a:latin typeface="Times" charset="0"/>
            </a:endParaRPr>
          </a:p>
        </p:txBody>
      </p:sp>
      <p:sp>
        <p:nvSpPr>
          <p:cNvPr id="399362" name="Rectangle 2"/>
          <p:cNvSpPr>
            <a:spLocks noGrp="1" noRot="1" noChangeAspect="1" noChangeArrowheads="1" noTextEdit="1"/>
          </p:cNvSpPr>
          <p:nvPr>
            <p:ph type="sldImg"/>
          </p:nvPr>
        </p:nvSpPr>
        <p:spPr>
          <a:ln/>
        </p:spPr>
      </p:sp>
      <p:sp>
        <p:nvSpPr>
          <p:cNvPr id="399363"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r" rtl="1"/>
            <a:r>
              <a:rPr lang="ar-SA" dirty="0">
                <a:cs typeface="ＭＳ Ｐゴシック" charset="0"/>
              </a:rPr>
              <a:t>قد يبدو الأمر محيرًا، لكن كان هناك ملكان عاشا في نفس الوقت في المملكتين الشمالية والجنوبية، وكانا يسميان يورام والآخر أخزيا – أخزيا ملك إسرائيل على اليسار وأخزيا ملك يهوذا على اليمين. في 2 ملوك 11: 2 (راجع 2 أخبار الأيام 22: 11)، نقرأ كيف قضي على النسل الداوودي من قبل والدة أخزيا ملك يهوذا – باستثناء واحد من أحفادها يدعى يوآش. إن وعد الله بملك أبدي من خلال داود (2 صموئيل 7: 14) لم يكن ليتحقق لولا شجاعة يوشبعة، أخت أخزيا، التي أنقذت حياة ابن أخيها الرضيع يوآش.</a:t>
            </a:r>
            <a:endParaRPr lang="en-US" dirty="0">
              <a:cs typeface="ＭＳ Ｐゴシック" charset="0"/>
            </a:endParaRPr>
          </a:p>
        </p:txBody>
      </p:sp>
    </p:spTree>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936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B3B4103E-A29B-9549-891B-EA0BCC8A72CD}" type="slidenum">
              <a:rPr lang="en-US" sz="1200">
                <a:solidFill>
                  <a:srgbClr val="000000"/>
                </a:solidFill>
                <a:latin typeface="Times" charset="0"/>
              </a:rPr>
              <a:pPr eaLnBrk="1" hangingPunct="1"/>
              <a:t>142</a:t>
            </a:fld>
            <a:endParaRPr lang="en-US" sz="1200">
              <a:solidFill>
                <a:srgbClr val="000000"/>
              </a:solidFill>
              <a:latin typeface="Times" charset="0"/>
            </a:endParaRPr>
          </a:p>
        </p:txBody>
      </p:sp>
      <p:sp>
        <p:nvSpPr>
          <p:cNvPr id="399362" name="Rectangle 2"/>
          <p:cNvSpPr>
            <a:spLocks noGrp="1" noRot="1" noChangeAspect="1" noChangeArrowheads="1" noTextEdit="1"/>
          </p:cNvSpPr>
          <p:nvPr>
            <p:ph type="sldImg"/>
          </p:nvPr>
        </p:nvSpPr>
        <p:spPr>
          <a:ln/>
        </p:spPr>
      </p:sp>
      <p:sp>
        <p:nvSpPr>
          <p:cNvPr id="399363"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r" rtl="1"/>
            <a:r>
              <a:rPr lang="ar-SA" dirty="0">
                <a:cs typeface="ＭＳ Ｐゴシック" charset="0"/>
              </a:rPr>
              <a:t>قد يبدو الأمر محيرًا، لكن كان هناك ملكان عاشا في نفس الوقت في المملكتين الشمالية والجنوبية، وكانا يسميان يورام والآخر أخزيا – أخزيا ملك إسرائيل على اليسار وأخزيا ملك يهوذا على اليمين. في 2 ملوك 11: 2 (راجع 2 أخبار الأيام 22: 11)، نقرأ كيف قضي على النسل الداوودي من قبل والدة أخزيا ملك يهوذا – باستثناء واحد من أحفادها يدعى يوآش. إن وعد الله بملك أبدي من خلال داود (2 صموئيل 7: 14) لم يكن ليتحقق لولا شجاعة ي</a:t>
            </a:r>
            <a:r>
              <a:rPr lang="ar-JO" dirty="0">
                <a:cs typeface="ＭＳ Ｐゴシック" charset="0"/>
              </a:rPr>
              <a:t>ه</a:t>
            </a:r>
            <a:r>
              <a:rPr lang="ar-SA" dirty="0">
                <a:cs typeface="ＭＳ Ｐゴシック" charset="0"/>
              </a:rPr>
              <a:t>وشبع، أخت أخزيا، التي أنقذت حياة ابن أخيها الرضيع يوآش.</a:t>
            </a: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t>Deuteronomy 28 promised blessings for obedience and cursing for disobedience. So did Leviticus 26.</a:t>
            </a:r>
          </a:p>
          <a:p>
            <a:endParaRPr lang="en-US" dirty="0"/>
          </a:p>
        </p:txBody>
      </p:sp>
      <p:sp>
        <p:nvSpPr>
          <p:cNvPr id="4" name="Slide Number Placeholder 3"/>
          <p:cNvSpPr>
            <a:spLocks noGrp="1"/>
          </p:cNvSpPr>
          <p:nvPr>
            <p:ph type="sldNum" sz="quarter" idx="5"/>
          </p:nvPr>
        </p:nvSpPr>
        <p:spPr/>
        <p:txBody>
          <a:bodyPr/>
          <a:lstStyle/>
          <a:p>
            <a:pPr>
              <a:defRPr/>
            </a:pPr>
            <a:fld id="{BB7C6446-AAD8-6F49-9520-162935CE3851}" type="slidenum">
              <a:rPr lang="en-US" smtClean="0"/>
              <a:pPr>
                <a:defRPr/>
              </a:pPr>
              <a:t>7</a:t>
            </a:fld>
            <a:endParaRPr lang="en-US"/>
          </a:p>
        </p:txBody>
      </p:sp>
    </p:spTree>
    <p:extLst>
      <p:ext uri="{BB962C8B-B14F-4D97-AF65-F5344CB8AC3E}">
        <p14:creationId xmlns:p14="http://schemas.microsoft.com/office/powerpoint/2010/main" val="231778813"/>
      </p:ext>
    </p:extLst>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448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95FC0531-1362-0D42-864C-44BAA0CAEB9B}" type="slidenum">
              <a:rPr lang="en-US" sz="1200">
                <a:solidFill>
                  <a:srgbClr val="000000"/>
                </a:solidFill>
                <a:latin typeface="Times" charset="0"/>
              </a:rPr>
              <a:pPr eaLnBrk="1" hangingPunct="1"/>
              <a:t>151</a:t>
            </a:fld>
            <a:endParaRPr lang="en-US" sz="1200">
              <a:solidFill>
                <a:srgbClr val="000000"/>
              </a:solidFill>
              <a:latin typeface="Times" charset="0"/>
            </a:endParaRPr>
          </a:p>
        </p:txBody>
      </p:sp>
      <p:sp>
        <p:nvSpPr>
          <p:cNvPr id="404482" name="Rectangle 2"/>
          <p:cNvSpPr>
            <a:spLocks noGrp="1" noRot="1" noChangeAspect="1" noChangeArrowheads="1" noTextEdit="1"/>
          </p:cNvSpPr>
          <p:nvPr>
            <p:ph type="sldImg"/>
          </p:nvPr>
        </p:nvSpPr>
        <p:spPr>
          <a:ln/>
        </p:spPr>
      </p:sp>
      <p:sp>
        <p:nvSpPr>
          <p:cNvPr id="404483"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r" rtl="1"/>
            <a:r>
              <a:rPr lang="ar-SA" dirty="0">
                <a:cs typeface="ＭＳ Ｐゴシック" charset="0"/>
              </a:rPr>
              <a:t>قد يبدو الأمر محيرًا، لكن كان هناك ملكان عاشا في نفس الوقت في المملكتين الشمالية والجنوبية، وكانا يسميان يورام والآخر أخزيا – أخزيا ملك إسرائيل على اليسار وأخزيا ملك يهوذا على اليمين. في 2 ملوك 11: 2 (راجع 2 أخبار الأيام 22: 11)، نقرأ كيف قضي على النسل الداوودي من قبل والدة أخزيا ملك يهوذا – باستثناء واحد من أحفادها يدعى يوآش. إن وعد الله بملك أبدي من خلال داود (2 صموئيل 7: 14) لم يكن ليتحقق لولا شجاعة ي</a:t>
            </a:r>
            <a:r>
              <a:rPr lang="ar-JO" dirty="0">
                <a:cs typeface="ＭＳ Ｐゴシック" charset="0"/>
              </a:rPr>
              <a:t>ه</a:t>
            </a:r>
            <a:r>
              <a:rPr lang="ar-SA" dirty="0">
                <a:cs typeface="ＭＳ Ｐゴシック" charset="0"/>
              </a:rPr>
              <a:t>وشبع، أخت أخزيا، التي أنقذت حياة ابن أخيها الرضيع يوآش. في الواقع، تناقص النسل إلى نسل واحد حي خارج من داود في الجيلين السابقين أيضًا. </a:t>
            </a:r>
            <a:endParaRPr lang="en-US" dirty="0">
              <a:cs typeface="ＭＳ Ｐゴシック" charset="0"/>
            </a:endParaRPr>
          </a:p>
        </p:txBody>
      </p:sp>
    </p:spTree>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936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B3B4103E-A29B-9549-891B-EA0BCC8A72CD}" type="slidenum">
              <a:rPr lang="en-US" sz="1200">
                <a:solidFill>
                  <a:srgbClr val="000000"/>
                </a:solidFill>
                <a:latin typeface="Times" charset="0"/>
              </a:rPr>
              <a:pPr eaLnBrk="1" hangingPunct="1"/>
              <a:t>152</a:t>
            </a:fld>
            <a:endParaRPr lang="en-US" sz="1200">
              <a:solidFill>
                <a:srgbClr val="000000"/>
              </a:solidFill>
              <a:latin typeface="Times" charset="0"/>
            </a:endParaRPr>
          </a:p>
        </p:txBody>
      </p:sp>
      <p:sp>
        <p:nvSpPr>
          <p:cNvPr id="399362" name="Rectangle 2"/>
          <p:cNvSpPr>
            <a:spLocks noGrp="1" noRot="1" noChangeAspect="1" noChangeArrowheads="1" noTextEdit="1"/>
          </p:cNvSpPr>
          <p:nvPr>
            <p:ph type="sldImg"/>
          </p:nvPr>
        </p:nvSpPr>
        <p:spPr>
          <a:ln/>
        </p:spPr>
      </p:sp>
      <p:sp>
        <p:nvSpPr>
          <p:cNvPr id="399363"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r" rtl="1"/>
            <a:r>
              <a:rPr lang="ar-SA" dirty="0">
                <a:latin typeface="Times New Roman" charset="0"/>
                <a:ea typeface="ＭＳ Ｐゴシック" charset="0"/>
                <a:cs typeface="ＭＳ Ｐゴシック" charset="0"/>
              </a:rPr>
              <a:t>قد يبدو الأمر محيرًا، لكن كان هناك ملكان عاشا في نفس الوقت في المملكتين الشمالية والجنوبية، وكانا يسميان يورام والآخر أخزيا – أخزيا ملك إسرائيل على اليسار وأخزيا ملك يهوذا على اليمين. في 2 ملوك 11: 2 (راجع 2 أخبار الأيام 22: 11)، نقرأ كيف قضي على النسل الداوودي من قبل والدة أخزيا ملك يهوذا – باستثناء واحد من أحفادها يدعى يوآش. إن وعد الله بملك أبدي من خلال داود (2 صموئيل 7: 14) لم يكن ليتحقق لولا شجاعة ي</a:t>
            </a:r>
            <a:r>
              <a:rPr lang="ar-JO" dirty="0">
                <a:latin typeface="Times New Roman" charset="0"/>
                <a:ea typeface="ＭＳ Ｐゴシック" charset="0"/>
                <a:cs typeface="ＭＳ Ｐゴシック" charset="0"/>
              </a:rPr>
              <a:t>ه</a:t>
            </a:r>
            <a:r>
              <a:rPr lang="ar-SA" dirty="0">
                <a:latin typeface="Times New Roman" charset="0"/>
                <a:ea typeface="ＭＳ Ｐゴシック" charset="0"/>
                <a:cs typeface="ＭＳ Ｐゴシック" charset="0"/>
              </a:rPr>
              <a:t>وشبع، أخت أخزيا، التي أنقذت حياة ابن أخيها الرضيع يوآش. في الواقع، تناقص النسل إلى نسل واحد حي خارج من داود في الجيلين السابقين أيضًا. </a:t>
            </a:r>
            <a:endParaRPr lang="en-US" altLang="ja-JP" dirty="0">
              <a:latin typeface="Times New Roman" charset="0"/>
              <a:ea typeface="ＭＳ Ｐゴシック" charset="0"/>
              <a:cs typeface="ＭＳ Ｐゴシック" charset="0"/>
            </a:endParaRPr>
          </a:p>
          <a:p>
            <a:r>
              <a:rPr lang="en-US" dirty="0">
                <a:latin typeface="Times New Roman" charset="0"/>
                <a:ea typeface="ＭＳ Ｐゴシック" charset="0"/>
                <a:cs typeface="ＭＳ Ｐゴシック" charset="0"/>
              </a:rPr>
              <a:t>————————</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altLang="zh-CN" dirty="0">
                <a:latin typeface="Times New Roman" charset="0"/>
                <a:ea typeface="ＭＳ Ｐゴシック" charset="0"/>
                <a:cs typeface="ＭＳ Ｐゴシック" charset="0"/>
              </a:rPr>
              <a:t>Common English Slides-135</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altLang="zh-CN" dirty="0">
                <a:latin typeface="Times New Roman" charset="0"/>
                <a:ea typeface="ＭＳ Ｐゴシック" charset="0"/>
                <a:cs typeface="ＭＳ Ｐゴシック" charset="0"/>
              </a:rPr>
              <a:t>OS-12-2 Kings-150</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altLang="zh-CN" dirty="0">
                <a:latin typeface="Times New Roman" charset="0"/>
                <a:ea typeface="ＭＳ Ｐゴシック" charset="0"/>
                <a:cs typeface="ＭＳ Ｐゴシック" charset="0"/>
              </a:rPr>
              <a:t>OS-14-2 Chron-221</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altLang="zh-CN" dirty="0">
                <a:latin typeface="Times New Roman" charset="0"/>
                <a:ea typeface="ＭＳ Ｐゴシック" charset="0"/>
                <a:cs typeface="ＭＳ Ｐゴシック" charset="0"/>
              </a:rPr>
              <a:t>Kingdom &amp; Prophets Charts-6</a:t>
            </a:r>
            <a:endParaRPr lang="zh-CN" altLang="en-US" dirty="0">
              <a:latin typeface="Times New Roman" charset="0"/>
              <a:ea typeface="ＭＳ Ｐゴシック" charset="0"/>
              <a:cs typeface="ＭＳ Ｐゴシック" charset="0"/>
            </a:endParaRPr>
          </a:p>
        </p:txBody>
      </p:sp>
    </p:spTree>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857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282CE1FA-9837-2C46-88E4-9D4E917745A4}" type="slidenum">
              <a:rPr lang="en-US" sz="1200">
                <a:solidFill>
                  <a:srgbClr val="000000"/>
                </a:solidFill>
                <a:latin typeface="Times" charset="0"/>
              </a:rPr>
              <a:pPr eaLnBrk="1" hangingPunct="1"/>
              <a:t>154</a:t>
            </a:fld>
            <a:endParaRPr lang="en-US" sz="1200">
              <a:solidFill>
                <a:srgbClr val="000000"/>
              </a:solidFill>
              <a:latin typeface="Times" charset="0"/>
            </a:endParaRPr>
          </a:p>
        </p:txBody>
      </p:sp>
      <p:sp>
        <p:nvSpPr>
          <p:cNvPr id="408578" name="Rectangle 2"/>
          <p:cNvSpPr>
            <a:spLocks noGrp="1" noRot="1" noChangeAspect="1" noChangeArrowheads="1" noTextEdit="1"/>
          </p:cNvSpPr>
          <p:nvPr>
            <p:ph type="sldImg"/>
          </p:nvPr>
        </p:nvSpPr>
        <p:spPr>
          <a:ln/>
        </p:spPr>
      </p:sp>
      <p:sp>
        <p:nvSpPr>
          <p:cNvPr id="408579"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r" rtl="1"/>
            <a:r>
              <a:rPr lang="ar-SA" dirty="0">
                <a:latin typeface="Times New Roman" charset="0"/>
                <a:ea typeface="ＭＳ Ｐゴシック" charset="0"/>
                <a:cs typeface="ＭＳ Ｐゴシック" charset="0"/>
              </a:rPr>
              <a:t>في 2 ملوك 11: 2 (راجع 2 أخبار الأيام 22: 11)، نقرأ كيف قضي على النسل الداوودي من قبل والدة أخزيا ملك يهوذا – باستثناء واحد من أحفادها يدعى يوآش. إن وعد الله بملك أبدي من خلال داود (2 صموئيل 7: 14) لم يكن ليتحقق لولا شجاعة يهوشبع، أخت أخزيا وزوجة الكاهن يهوياداع. أنقذت يهوشبع حياة ابن أخيها الرضيع يوآش، بمساعدة شجاعة من مرضعته التي لم تذكر اسمها وربته لمدة 6 سنوات في بيت الرب بعيدًا عن أعين القاتلة عثليا. </a:t>
            </a:r>
            <a:endParaRPr lang="en-US" altLang="ja-JP" dirty="0">
              <a:latin typeface="Times New Roman" charset="0"/>
              <a:ea typeface="ＭＳ Ｐゴシック" charset="0"/>
              <a:cs typeface="ＭＳ Ｐゴシック" charset="0"/>
            </a:endParaRPr>
          </a:p>
          <a:p>
            <a:r>
              <a:rPr lang="en-US" dirty="0">
                <a:latin typeface="Times New Roman" charset="0"/>
                <a:ea typeface="ＭＳ Ｐゴシック" charset="0"/>
                <a:cs typeface="ＭＳ Ｐゴシック" charset="0"/>
              </a:rPr>
              <a:t>————————</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altLang="zh-CN" dirty="0">
                <a:latin typeface="Times New Roman" charset="0"/>
                <a:ea typeface="ＭＳ Ｐゴシック" charset="0"/>
                <a:cs typeface="ＭＳ Ｐゴシック" charset="0"/>
              </a:rPr>
              <a:t>Common English Slides-141</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altLang="zh-CN" dirty="0">
                <a:latin typeface="Times New Roman" charset="0"/>
                <a:ea typeface="ＭＳ Ｐゴシック" charset="0"/>
                <a:cs typeface="ＭＳ Ｐゴシック" charset="0"/>
              </a:rPr>
              <a:t>OS-12-2 Kings-152</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altLang="zh-CN" dirty="0">
                <a:latin typeface="Times New Roman" charset="0"/>
                <a:ea typeface="ＭＳ Ｐゴシック" charset="0"/>
                <a:cs typeface="ＭＳ Ｐゴシック" charset="0"/>
              </a:rPr>
              <a:t>OS-14-2 Chron-224</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altLang="zh-CN" dirty="0">
                <a:latin typeface="Times New Roman" charset="0"/>
                <a:ea typeface="ＭＳ Ｐゴシック" charset="0"/>
                <a:cs typeface="ＭＳ Ｐゴシック" charset="0"/>
              </a:rPr>
              <a:t>Kingdom &amp; Prophets Charts-7</a:t>
            </a:r>
            <a:endParaRPr lang="zh-CN" altLang="en-US" dirty="0">
              <a:latin typeface="Times New Roman" charset="0"/>
              <a:ea typeface="ＭＳ Ｐゴシック" charset="0"/>
              <a:cs typeface="ＭＳ Ｐゴシック" charset="0"/>
            </a:endParaRPr>
          </a:p>
          <a:p>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12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charset="0"/>
                <a:ea typeface="Osaka" charset="0"/>
                <a:cs typeface="Osaka" charset="0"/>
              </a:defRPr>
            </a:lvl1pPr>
            <a:lvl2pPr marL="742950" indent="-285750">
              <a:defRPr sz="2400">
                <a:solidFill>
                  <a:schemeClr val="tx1"/>
                </a:solidFill>
                <a:latin typeface="Times New Roman" charset="0"/>
                <a:ea typeface="Osaka" charset="0"/>
                <a:cs typeface="Osaka" charset="0"/>
              </a:defRPr>
            </a:lvl2pPr>
            <a:lvl3pPr marL="1143000" indent="-228600">
              <a:defRPr sz="2400">
                <a:solidFill>
                  <a:schemeClr val="tx1"/>
                </a:solidFill>
                <a:latin typeface="Times New Roman" charset="0"/>
                <a:ea typeface="Osaka" charset="0"/>
                <a:cs typeface="Osaka" charset="0"/>
              </a:defRPr>
            </a:lvl3pPr>
            <a:lvl4pPr marL="1600200" indent="-228600">
              <a:defRPr sz="2400">
                <a:solidFill>
                  <a:schemeClr val="tx1"/>
                </a:solidFill>
                <a:latin typeface="Times New Roman" charset="0"/>
                <a:ea typeface="Osaka" charset="0"/>
                <a:cs typeface="Osaka" charset="0"/>
              </a:defRPr>
            </a:lvl4pPr>
            <a:lvl5pPr marL="2057400" indent="-228600">
              <a:defRPr sz="2400">
                <a:solidFill>
                  <a:schemeClr val="tx1"/>
                </a:solidFill>
                <a:latin typeface="Times New Roman" charset="0"/>
                <a:ea typeface="Osaka" charset="0"/>
                <a:cs typeface="Osaka" charset="0"/>
              </a:defRPr>
            </a:lvl5pPr>
            <a:lvl6pPr marL="2514600" indent="-228600" algn="ctr" eaLnBrk="0" fontAlgn="base" hangingPunct="0">
              <a:spcBef>
                <a:spcPct val="0"/>
              </a:spcBef>
              <a:spcAft>
                <a:spcPct val="0"/>
              </a:spcAft>
              <a:defRPr sz="2400">
                <a:solidFill>
                  <a:schemeClr val="tx1"/>
                </a:solidFill>
                <a:latin typeface="Times New Roman" charset="0"/>
                <a:ea typeface="Osaka" charset="0"/>
                <a:cs typeface="Osaka" charset="0"/>
              </a:defRPr>
            </a:lvl6pPr>
            <a:lvl7pPr marL="2971800" indent="-228600" algn="ctr" eaLnBrk="0" fontAlgn="base" hangingPunct="0">
              <a:spcBef>
                <a:spcPct val="0"/>
              </a:spcBef>
              <a:spcAft>
                <a:spcPct val="0"/>
              </a:spcAft>
              <a:defRPr sz="2400">
                <a:solidFill>
                  <a:schemeClr val="tx1"/>
                </a:solidFill>
                <a:latin typeface="Times New Roman" charset="0"/>
                <a:ea typeface="Osaka" charset="0"/>
                <a:cs typeface="Osaka" charset="0"/>
              </a:defRPr>
            </a:lvl7pPr>
            <a:lvl8pPr marL="3429000" indent="-228600" algn="ctr" eaLnBrk="0" fontAlgn="base" hangingPunct="0">
              <a:spcBef>
                <a:spcPct val="0"/>
              </a:spcBef>
              <a:spcAft>
                <a:spcPct val="0"/>
              </a:spcAft>
              <a:defRPr sz="2400">
                <a:solidFill>
                  <a:schemeClr val="tx1"/>
                </a:solidFill>
                <a:latin typeface="Times New Roman" charset="0"/>
                <a:ea typeface="Osaka" charset="0"/>
                <a:cs typeface="Osaka" charset="0"/>
              </a:defRPr>
            </a:lvl8pPr>
            <a:lvl9pPr marL="3886200" indent="-228600" algn="ctr" eaLnBrk="0" fontAlgn="base" hangingPunct="0">
              <a:spcBef>
                <a:spcPct val="0"/>
              </a:spcBef>
              <a:spcAft>
                <a:spcPct val="0"/>
              </a:spcAft>
              <a:defRPr sz="2400">
                <a:solidFill>
                  <a:schemeClr val="tx1"/>
                </a:solidFill>
                <a:latin typeface="Times New Roman" charset="0"/>
                <a:ea typeface="Osaka" charset="0"/>
                <a:cs typeface="Osaka" charset="0"/>
              </a:defRPr>
            </a:lvl9pPr>
          </a:lstStyle>
          <a:p>
            <a:fld id="{543B44FB-3B01-7F4D-91E0-CD51C8D38640}" type="slidenum">
              <a:rPr lang="en-US" sz="1200">
                <a:solidFill>
                  <a:prstClr val="black"/>
                </a:solidFill>
              </a:rPr>
              <a:pPr/>
              <a:t>170</a:t>
            </a:fld>
            <a:endParaRPr lang="en-US" sz="1200">
              <a:solidFill>
                <a:prstClr val="black"/>
              </a:solidFill>
            </a:endParaRPr>
          </a:p>
        </p:txBody>
      </p:sp>
      <p:sp>
        <p:nvSpPr>
          <p:cNvPr id="521218" name="Rectangle 2"/>
          <p:cNvSpPr>
            <a:spLocks noGrp="1" noRot="1" noChangeAspect="1" noChangeArrowheads="1"/>
          </p:cNvSpPr>
          <p:nvPr>
            <p:ph type="sldImg"/>
          </p:nvPr>
        </p:nvSpPr>
        <p:spPr>
          <a:solidFill>
            <a:srgbClr val="FFFFFF"/>
          </a:solidFill>
          <a:ln/>
        </p:spPr>
      </p:sp>
      <p:sp>
        <p:nvSpPr>
          <p:cNvPr id="521219" name="Rectangle 3"/>
          <p:cNvSpPr>
            <a:spLocks noGrp="1" noChangeArrowheads="1"/>
          </p:cNvSpPr>
          <p:nvPr>
            <p:ph type="body" idx="1"/>
          </p:nvPr>
        </p:nvSpPr>
        <p:spPr>
          <a:solidFill>
            <a:srgbClr val="FFFFFF"/>
          </a:solidFill>
          <a:ln>
            <a:solidFill>
              <a:srgbClr val="000000"/>
            </a:solidFill>
          </a:ln>
        </p:spPr>
        <p:txBody>
          <a:bodyPr/>
          <a:lstStyle/>
          <a:p>
            <a:pPr algn="r" rtl="1"/>
            <a:r>
              <a:rPr lang="ar-SA" dirty="0">
                <a:latin typeface="Times New Roman" charset="0"/>
                <a:ea typeface="ＭＳ Ｐゴシック" charset="0"/>
                <a:cs typeface="ＭＳ Ｐゴシック" charset="0"/>
              </a:rPr>
              <a:t>امتدت الحدود في عهد يربعام الثاني إلى أبعد من الحدود في زمن داود وسليمان، الذي كانت ترسل له سوى الجزية من حماة.</a:t>
            </a:r>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9665" name="Rectangle 2"/>
          <p:cNvSpPr>
            <a:spLocks noGrp="1" noRot="1" noChangeAspect="1" noChangeArrowheads="1" noTextEdit="1"/>
          </p:cNvSpPr>
          <p:nvPr>
            <p:ph type="sldImg"/>
          </p:nvPr>
        </p:nvSpPr>
        <p:spPr>
          <a:xfrm>
            <a:off x="1150938" y="692150"/>
            <a:ext cx="4556125" cy="3416300"/>
          </a:xfrm>
          <a:ln/>
        </p:spPr>
      </p:sp>
      <p:sp>
        <p:nvSpPr>
          <p:cNvPr id="369666"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lvl="1">
              <a:spcBef>
                <a:spcPts val="1200"/>
              </a:spcBef>
              <a:spcAft>
                <a:spcPts val="300"/>
              </a:spcAft>
            </a:pPr>
            <a:endParaRPr lang="en-US" b="0" dirty="0">
              <a:latin typeface="Arial"/>
              <a:ea typeface="ＭＳ Ｐゴシック" charset="0"/>
              <a:cs typeface="Arial"/>
            </a:endParaRPr>
          </a:p>
          <a:p>
            <a:pPr lvl="1" algn="r" rtl="1">
              <a:spcBef>
                <a:spcPts val="1200"/>
              </a:spcBef>
              <a:spcAft>
                <a:spcPts val="300"/>
              </a:spcAft>
            </a:pPr>
            <a:r>
              <a:rPr lang="ar-SA" b="0" dirty="0">
                <a:latin typeface="Arial"/>
                <a:ea typeface="ＭＳ Ｐゴシック" charset="0"/>
                <a:cs typeface="Arial"/>
              </a:rPr>
              <a:t>كانت المملكة الشمالية، إسرائيل موجودة لحوالي 200 عامًا. ثم من أقاصي الشمال الشرقي، يرسل الله دينونته في شكل من الآشوريين المرعبين... </a:t>
            </a:r>
            <a:endParaRPr lang="en-US" b="0" dirty="0">
              <a:latin typeface="Arial"/>
              <a:cs typeface="Arial"/>
            </a:endParaRPr>
          </a:p>
        </p:txBody>
      </p:sp>
    </p:spTree>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7857"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800">
                <a:solidFill>
                  <a:schemeClr val="tx1"/>
                </a:solidFill>
                <a:latin typeface="Times New Roman" charset="0"/>
                <a:ea typeface="ＭＳ Ｐゴシック" charset="0"/>
                <a:cs typeface="ＭＳ Ｐゴシック" charset="0"/>
              </a:defRPr>
            </a:lvl1pPr>
            <a:lvl2pPr marL="742950" indent="-285750" eaLnBrk="0" hangingPunct="0">
              <a:defRPr sz="2800">
                <a:solidFill>
                  <a:schemeClr val="tx1"/>
                </a:solidFill>
                <a:latin typeface="Times New Roman" charset="0"/>
                <a:ea typeface="ＭＳ Ｐゴシック" charset="0"/>
              </a:defRPr>
            </a:lvl2pPr>
            <a:lvl3pPr marL="1143000" indent="-228600" eaLnBrk="0" hangingPunct="0">
              <a:defRPr sz="2800">
                <a:solidFill>
                  <a:schemeClr val="tx1"/>
                </a:solidFill>
                <a:latin typeface="Times New Roman" charset="0"/>
                <a:ea typeface="ＭＳ Ｐゴシック" charset="0"/>
              </a:defRPr>
            </a:lvl3pPr>
            <a:lvl4pPr marL="1600200" indent="-228600" eaLnBrk="0" hangingPunct="0">
              <a:defRPr sz="2800">
                <a:solidFill>
                  <a:schemeClr val="tx1"/>
                </a:solidFill>
                <a:latin typeface="Times New Roman" charset="0"/>
                <a:ea typeface="ＭＳ Ｐゴシック" charset="0"/>
              </a:defRPr>
            </a:lvl4pPr>
            <a:lvl5pPr marL="2057400" indent="-228600" eaLnBrk="0" hangingPunct="0">
              <a:defRPr sz="2800">
                <a:solidFill>
                  <a:schemeClr val="tx1"/>
                </a:solidFill>
                <a:latin typeface="Times New Roman" charset="0"/>
                <a:ea typeface="ＭＳ Ｐゴシック" charset="0"/>
              </a:defRPr>
            </a:lvl5pPr>
            <a:lvl6pPr marL="2514600" indent="-228600" eaLnBrk="0" fontAlgn="base" hangingPunct="0">
              <a:spcBef>
                <a:spcPct val="50000"/>
              </a:spcBef>
              <a:spcAft>
                <a:spcPct val="0"/>
              </a:spcAft>
              <a:defRPr sz="2800">
                <a:solidFill>
                  <a:schemeClr val="tx1"/>
                </a:solidFill>
                <a:latin typeface="Times New Roman" charset="0"/>
                <a:ea typeface="ＭＳ Ｐゴシック" charset="0"/>
              </a:defRPr>
            </a:lvl6pPr>
            <a:lvl7pPr marL="2971800" indent="-228600" eaLnBrk="0" fontAlgn="base" hangingPunct="0">
              <a:spcBef>
                <a:spcPct val="50000"/>
              </a:spcBef>
              <a:spcAft>
                <a:spcPct val="0"/>
              </a:spcAft>
              <a:defRPr sz="2800">
                <a:solidFill>
                  <a:schemeClr val="tx1"/>
                </a:solidFill>
                <a:latin typeface="Times New Roman" charset="0"/>
                <a:ea typeface="ＭＳ Ｐゴシック" charset="0"/>
              </a:defRPr>
            </a:lvl7pPr>
            <a:lvl8pPr marL="3429000" indent="-228600" eaLnBrk="0" fontAlgn="base" hangingPunct="0">
              <a:spcBef>
                <a:spcPct val="50000"/>
              </a:spcBef>
              <a:spcAft>
                <a:spcPct val="0"/>
              </a:spcAft>
              <a:defRPr sz="2800">
                <a:solidFill>
                  <a:schemeClr val="tx1"/>
                </a:solidFill>
                <a:latin typeface="Times New Roman" charset="0"/>
                <a:ea typeface="ＭＳ Ｐゴシック" charset="0"/>
              </a:defRPr>
            </a:lvl8pPr>
            <a:lvl9pPr marL="3886200" indent="-228600" eaLnBrk="0" fontAlgn="base" hangingPunct="0">
              <a:spcBef>
                <a:spcPct val="50000"/>
              </a:spcBef>
              <a:spcAft>
                <a:spcPct val="0"/>
              </a:spcAft>
              <a:defRPr sz="2800">
                <a:solidFill>
                  <a:schemeClr val="tx1"/>
                </a:solidFill>
                <a:latin typeface="Times New Roman" charset="0"/>
                <a:ea typeface="ＭＳ Ｐゴシック" charset="0"/>
              </a:defRPr>
            </a:lvl9pPr>
          </a:lstStyle>
          <a:p>
            <a:pPr eaLnBrk="1" hangingPunct="1"/>
            <a:fld id="{0670C3C6-9995-0241-8584-E4C4622010ED}" type="slidenum">
              <a:rPr lang="en-US" sz="1200">
                <a:solidFill>
                  <a:prstClr val="black"/>
                </a:solidFill>
              </a:rPr>
              <a:pPr eaLnBrk="1" hangingPunct="1"/>
              <a:t>180</a:t>
            </a:fld>
            <a:endParaRPr lang="en-US" sz="1200">
              <a:solidFill>
                <a:prstClr val="black"/>
              </a:solidFill>
            </a:endParaRPr>
          </a:p>
        </p:txBody>
      </p:sp>
      <p:sp>
        <p:nvSpPr>
          <p:cNvPr id="377858" name="Rectangle 2"/>
          <p:cNvSpPr>
            <a:spLocks noGrp="1" noRot="1" noChangeAspect="1" noChangeArrowheads="1"/>
          </p:cNvSpPr>
          <p:nvPr>
            <p:ph type="sldImg"/>
          </p:nvPr>
        </p:nvSpPr>
        <p:spPr>
          <a:solidFill>
            <a:srgbClr val="FFFFFF"/>
          </a:solidFill>
          <a:ln/>
        </p:spPr>
      </p:sp>
      <p:sp>
        <p:nvSpPr>
          <p:cNvPr id="377859" name="Rectangle 3"/>
          <p:cNvSpPr>
            <a:spLocks noGrp="1" noChangeArrowheads="1"/>
          </p:cNvSpPr>
          <p:nvPr>
            <p:ph type="body" idx="1"/>
          </p:nvPr>
        </p:nvSpPr>
        <p:spPr>
          <a:xfrm>
            <a:off x="914400" y="4343400"/>
            <a:ext cx="50292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1713" name="Rectangle 2"/>
          <p:cNvSpPr>
            <a:spLocks noGrp="1" noRot="1" noChangeAspect="1" noChangeArrowheads="1" noTextEdit="1"/>
          </p:cNvSpPr>
          <p:nvPr>
            <p:ph type="sldImg"/>
          </p:nvPr>
        </p:nvSpPr>
        <p:spPr>
          <a:xfrm>
            <a:off x="1150938" y="692150"/>
            <a:ext cx="4556125" cy="3416300"/>
          </a:xfrm>
          <a:ln/>
        </p:spPr>
      </p:sp>
      <p:sp>
        <p:nvSpPr>
          <p:cNvPr id="371714"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b="0" dirty="0">
              <a:latin typeface="Arial"/>
              <a:cs typeface="Arial"/>
            </a:endParaRPr>
          </a:p>
          <a:p>
            <a:pPr algn="r" rtl="1"/>
            <a:r>
              <a:rPr lang="ar-SA" b="0" dirty="0">
                <a:latin typeface="Arial"/>
                <a:cs typeface="Arial"/>
              </a:rPr>
              <a:t>... الذين اكتسحوا بعيدًا المملكة الشمالية.</a:t>
            </a:r>
          </a:p>
          <a:p>
            <a:pPr algn="r" rtl="1"/>
            <a:r>
              <a:rPr lang="ar-SA" b="0" dirty="0">
                <a:latin typeface="Arial"/>
                <a:cs typeface="Arial"/>
              </a:rPr>
              <a:t>أصبح الناس متشتتين – الذين أنهكهم الآشوريون والثقافات الأخرى التي كانت سائدة آنذاك. وعرف هذا باسم الشتات العظيم، أو شتات اليهود.</a:t>
            </a:r>
          </a:p>
          <a:p>
            <a:pPr algn="r" rtl="1"/>
            <a:r>
              <a:rPr lang="ar-SA" b="0" dirty="0">
                <a:latin typeface="Arial"/>
                <a:cs typeface="Arial"/>
              </a:rPr>
              <a:t>//// </a:t>
            </a:r>
            <a:r>
              <a:rPr lang="ar-JO" b="0" dirty="0">
                <a:latin typeface="Arial"/>
                <a:cs typeface="Arial"/>
              </a:rPr>
              <a:t>  </a:t>
            </a:r>
            <a:r>
              <a:rPr lang="ar-SA" b="0" dirty="0">
                <a:latin typeface="Arial"/>
                <a:cs typeface="Arial"/>
              </a:rPr>
              <a:t>   السنة 722 قبل الميلاد. في جميع دراستنا، هناك فقط تاريخان محددان من المفيد تذكرهما. أحدهما هو الاستيلاء على المملكة الشمالية عام 722 قبل الميلاد. لم نعد نسمع مرة أخرى أبدًا عن المملكة الشمالية كشعب متحد. وخلال القرون التالية تشتتوا تدريجيًا في جميع أنحاء العالم. </a:t>
            </a:r>
          </a:p>
        </p:txBody>
      </p:sp>
    </p:spTree>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8097"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800">
                <a:solidFill>
                  <a:schemeClr val="tx1"/>
                </a:solidFill>
                <a:latin typeface="Times New Roman" charset="0"/>
                <a:ea typeface="ＭＳ Ｐゴシック" charset="0"/>
                <a:cs typeface="ＭＳ Ｐゴシック" charset="0"/>
              </a:defRPr>
            </a:lvl1pPr>
            <a:lvl2pPr marL="742950" indent="-285750" eaLnBrk="0" hangingPunct="0">
              <a:defRPr sz="2800">
                <a:solidFill>
                  <a:schemeClr val="tx1"/>
                </a:solidFill>
                <a:latin typeface="Times New Roman" charset="0"/>
                <a:ea typeface="ＭＳ Ｐゴシック" charset="0"/>
              </a:defRPr>
            </a:lvl2pPr>
            <a:lvl3pPr marL="1143000" indent="-228600" eaLnBrk="0" hangingPunct="0">
              <a:defRPr sz="2800">
                <a:solidFill>
                  <a:schemeClr val="tx1"/>
                </a:solidFill>
                <a:latin typeface="Times New Roman" charset="0"/>
                <a:ea typeface="ＭＳ Ｐゴシック" charset="0"/>
              </a:defRPr>
            </a:lvl3pPr>
            <a:lvl4pPr marL="1600200" indent="-228600" eaLnBrk="0" hangingPunct="0">
              <a:defRPr sz="2800">
                <a:solidFill>
                  <a:schemeClr val="tx1"/>
                </a:solidFill>
                <a:latin typeface="Times New Roman" charset="0"/>
                <a:ea typeface="ＭＳ Ｐゴシック" charset="0"/>
              </a:defRPr>
            </a:lvl4pPr>
            <a:lvl5pPr marL="2057400" indent="-228600" eaLnBrk="0" hangingPunct="0">
              <a:defRPr sz="2800">
                <a:solidFill>
                  <a:schemeClr val="tx1"/>
                </a:solidFill>
                <a:latin typeface="Times New Roman" charset="0"/>
                <a:ea typeface="ＭＳ Ｐゴシック" charset="0"/>
              </a:defRPr>
            </a:lvl5pPr>
            <a:lvl6pPr marL="2514600" indent="-228600" eaLnBrk="0" fontAlgn="base" hangingPunct="0">
              <a:spcBef>
                <a:spcPct val="50000"/>
              </a:spcBef>
              <a:spcAft>
                <a:spcPct val="0"/>
              </a:spcAft>
              <a:defRPr sz="2800">
                <a:solidFill>
                  <a:schemeClr val="tx1"/>
                </a:solidFill>
                <a:latin typeface="Times New Roman" charset="0"/>
                <a:ea typeface="ＭＳ Ｐゴシック" charset="0"/>
              </a:defRPr>
            </a:lvl6pPr>
            <a:lvl7pPr marL="2971800" indent="-228600" eaLnBrk="0" fontAlgn="base" hangingPunct="0">
              <a:spcBef>
                <a:spcPct val="50000"/>
              </a:spcBef>
              <a:spcAft>
                <a:spcPct val="0"/>
              </a:spcAft>
              <a:defRPr sz="2800">
                <a:solidFill>
                  <a:schemeClr val="tx1"/>
                </a:solidFill>
                <a:latin typeface="Times New Roman" charset="0"/>
                <a:ea typeface="ＭＳ Ｐゴシック" charset="0"/>
              </a:defRPr>
            </a:lvl7pPr>
            <a:lvl8pPr marL="3429000" indent="-228600" eaLnBrk="0" fontAlgn="base" hangingPunct="0">
              <a:spcBef>
                <a:spcPct val="50000"/>
              </a:spcBef>
              <a:spcAft>
                <a:spcPct val="0"/>
              </a:spcAft>
              <a:defRPr sz="2800">
                <a:solidFill>
                  <a:schemeClr val="tx1"/>
                </a:solidFill>
                <a:latin typeface="Times New Roman" charset="0"/>
                <a:ea typeface="ＭＳ Ｐゴシック" charset="0"/>
              </a:defRPr>
            </a:lvl8pPr>
            <a:lvl9pPr marL="3886200" indent="-228600" eaLnBrk="0" fontAlgn="base" hangingPunct="0">
              <a:spcBef>
                <a:spcPct val="50000"/>
              </a:spcBef>
              <a:spcAft>
                <a:spcPct val="0"/>
              </a:spcAft>
              <a:defRPr sz="28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fld id="{7EA4AEA7-8E8F-8F4E-A754-25EDEF08B357}" type="slidenum">
              <a:rPr kumimoji="0" lang="en-US" sz="1200" b="0"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1" fontAlgn="base" latinLnBrk="0" hangingPunct="1">
                <a:lnSpc>
                  <a:spcPct val="100000"/>
                </a:lnSpc>
                <a:spcBef>
                  <a:spcPct val="50000"/>
                </a:spcBef>
                <a:spcAft>
                  <a:spcPct val="0"/>
                </a:spcAft>
                <a:buClrTx/>
                <a:buSzTx/>
                <a:buFontTx/>
                <a:buNone/>
                <a:tabLst/>
                <a:defRPr/>
              </a:pPr>
              <a:t>193</a:t>
            </a:fld>
            <a:endParaRPr kumimoji="0" lang="en-US" sz="1200" b="0"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388098" name="Rectangle 2"/>
          <p:cNvSpPr>
            <a:spLocks noGrp="1" noRot="1" noChangeAspect="1" noChangeArrowheads="1" noTextEdit="1"/>
          </p:cNvSpPr>
          <p:nvPr>
            <p:ph type="sldImg"/>
          </p:nvPr>
        </p:nvSpPr>
        <p:spPr>
          <a:ln/>
        </p:spPr>
      </p:sp>
      <p:sp>
        <p:nvSpPr>
          <p:cNvPr id="388099"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a:tailEnd/>
              </a14:hiddenLine>
            </a:ext>
            <a:ext uri="{FAA26D3D-D897-4be2-8F04-BA451C77F1D7}">
              <ma14:placeholderFlag xmlns:ma14="http://schemas.microsoft.com/office/mac/drawingml/2011/main" xmlns="" val="1"/>
            </a:ext>
          </a:extLst>
        </p:spPr>
        <p:txBody>
          <a:bodyPr/>
          <a:lstStyle/>
          <a:p>
            <a:r>
              <a:rPr lang="en-US" dirty="0">
                <a:latin typeface="Times New Roman" charset="0"/>
                <a:ea typeface="ＭＳ Ｐゴシック" charset="0"/>
                <a:cs typeface="ＭＳ Ｐゴシック" charset="0"/>
              </a:rPr>
              <a:t>Common English Slides-133</a:t>
            </a:r>
          </a:p>
          <a:p>
            <a:r>
              <a:rPr lang="en-US" dirty="0">
                <a:latin typeface="Times New Roman" charset="0"/>
                <a:ea typeface="ＭＳ Ｐゴシック" charset="0"/>
                <a:cs typeface="ＭＳ Ｐゴシック" charset="0"/>
              </a:rPr>
              <a:t>OS-11-1 Kings-186</a:t>
            </a:r>
          </a:p>
          <a:p>
            <a:r>
              <a:rPr lang="en-US" dirty="0">
                <a:latin typeface="Times New Roman" charset="0"/>
                <a:ea typeface="ＭＳ Ｐゴシック" charset="0"/>
                <a:cs typeface="ＭＳ Ｐゴシック" charset="0"/>
              </a:rPr>
              <a:t>OS-12-2 Kings-51</a:t>
            </a:r>
          </a:p>
          <a:p>
            <a:r>
              <a:rPr lang="en-US" dirty="0">
                <a:latin typeface="Times New Roman" charset="0"/>
                <a:ea typeface="ＭＳ Ｐゴシック" charset="0"/>
                <a:cs typeface="ＭＳ Ｐゴシック" charset="0"/>
              </a:rPr>
              <a:t>OS-13-1 Chron-232</a:t>
            </a:r>
          </a:p>
          <a:p>
            <a:r>
              <a:rPr lang="en-US" dirty="0">
                <a:latin typeface="Times New Roman" charset="0"/>
                <a:ea typeface="ＭＳ Ｐゴシック" charset="0"/>
                <a:cs typeface="ＭＳ Ｐゴシック" charset="0"/>
              </a:rPr>
              <a:t>OS-14-2 Chron-40</a:t>
            </a:r>
          </a:p>
          <a:p>
            <a:r>
              <a:rPr lang="en-US">
                <a:latin typeface="Times New Roman" charset="0"/>
                <a:ea typeface="ＭＳ Ｐゴシック" charset="0"/>
                <a:cs typeface="ＭＳ Ｐゴシック" charset="0"/>
              </a:rPr>
              <a:t>OS-23-Prophets Intro-13</a:t>
            </a:r>
          </a:p>
          <a:p>
            <a:endParaRPr lang="en-US">
              <a:latin typeface="Times New Roman" charset="0"/>
              <a:ea typeface="ＭＳ Ｐゴシック" charset="0"/>
              <a:cs typeface="ＭＳ Ｐゴシック" charset="0"/>
            </a:endParaRPr>
          </a:p>
        </p:txBody>
      </p:sp>
    </p:spTree>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194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lgn="r" rtl="1"/>
            <a:r>
              <a:rPr lang="ar-SA" sz="1200" b="0" i="0" u="none" strike="noStrike" kern="1200" baseline="0" dirty="0">
                <a:solidFill>
                  <a:schemeClr val="tx1"/>
                </a:solidFill>
                <a:latin typeface="Times New Roman" charset="0"/>
                <a:ea typeface="ＭＳ Ｐゴシック" charset="0"/>
                <a:cs typeface="Arial" charset="0"/>
              </a:rPr>
              <a:t>لم يُذكر في سفر الملوك الثاني ما نجده في سفر أخبار الأيام. "يقول المؤرخ أن منسّى بسبب خطاياه أُخذ أسيرًا إلى بابل (2 أخبار الأيام 33: 11) من قبل ملك آشور، على الأغلب آشور بانيبال (669- 626 ق. م). وهناك تاب منسّى عن خطاياه، وسمح الله بنعمته لمنسّى بالعودة إلى أورشليم بعد فترة من السبي (2 أخبار الأيام 33: 12- 13؛ راجع 2 أخبار الأيام 33: 18- 19). بعد عودته أزال الملك العديد من الآلهة الغريبة في يهوذا (2 أخبار الأيام 33: 15- 17). ومع ذلك فقد لطخت خطايا منسّى يهوذا بشدة، ومع ذلك، فحتى الإصلاحات اللاحقة في عهد يوشيّا لم تستطع أن تحول دون دينونة الله (ملوك 23: 26)" (التفسير المعرفي للكتاب المقدس، 1: 580- 81). </a:t>
            </a:r>
            <a:endParaRPr lang="en-US" dirty="0"/>
          </a:p>
        </p:txBody>
      </p:sp>
      <p:sp>
        <p:nvSpPr>
          <p:cNvPr id="4" name="Slide Number Placeholder 3"/>
          <p:cNvSpPr>
            <a:spLocks noGrp="1"/>
          </p:cNvSpPr>
          <p:nvPr>
            <p:ph type="sldNum" sz="quarter" idx="10"/>
          </p:nvPr>
        </p:nvSpPr>
        <p:spPr/>
        <p:txBody>
          <a:bodyPr/>
          <a:lstStyle/>
          <a:p>
            <a:pPr>
              <a:defRPr/>
            </a:pPr>
            <a:fld id="{BB7C6446-AAD8-6F49-9520-162935CE3851}" type="slidenum">
              <a:rPr lang="en-US">
                <a:solidFill>
                  <a:prstClr val="black"/>
                </a:solidFill>
              </a:rPr>
              <a:pPr>
                <a:defRPr/>
              </a:pPr>
              <a:t>207</a:t>
            </a:fld>
            <a:endParaRPr lang="en-US">
              <a:solidFill>
                <a:prstClr val="black"/>
              </a:solidFill>
            </a:endParaRPr>
          </a:p>
        </p:txBody>
      </p:sp>
    </p:spTree>
    <p:extLst>
      <p:ext uri="{BB962C8B-B14F-4D97-AF65-F5344CB8AC3E}">
        <p14:creationId xmlns:p14="http://schemas.microsoft.com/office/powerpoint/2010/main" val="744984691"/>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t>God does not destroy the nations, but he saves them. </a:t>
            </a:r>
          </a:p>
          <a:p>
            <a:endParaRPr lang="en-US" dirty="0"/>
          </a:p>
          <a:p>
            <a:pPr marL="0" marR="0" lvl="0" indent="0" algn="l" defTabSz="914400" rtl="0" eaLnBrk="0" fontAlgn="base" latinLnBrk="0" hangingPunct="0">
              <a:lnSpc>
                <a:spcPct val="100000"/>
              </a:lnSpc>
              <a:spcBef>
                <a:spcPct val="30000"/>
              </a:spcBef>
              <a:spcAft>
                <a:spcPct val="0"/>
              </a:spcAft>
              <a:buClrTx/>
              <a:buSzTx/>
              <a:buFontTx/>
              <a:buNone/>
              <a:tabLst/>
              <a:defRPr/>
            </a:pPr>
            <a:r>
              <a:rPr lang="en-US" b="1" dirty="0">
                <a:solidFill>
                  <a:srgbClr val="006699"/>
                </a:solidFill>
                <a:effectLst/>
                <a:latin typeface="Helvetica Neue" panose="02000503000000020004" pitchFamily="2" charset="0"/>
              </a:rPr>
              <a:t>2Kings 14:26</a:t>
            </a:r>
            <a:r>
              <a:rPr lang="en-US" dirty="0">
                <a:effectLst/>
                <a:latin typeface="Lucida Grande" panose="020B0600040502020204" pitchFamily="34" charset="0"/>
              </a:rPr>
              <a:t>    For the LORD saw the bitter suffering of everyone in Israel, and that there was no one in Israel, slave or free, to help them. </a:t>
            </a:r>
            <a:r>
              <a:rPr lang="en-US" b="1" baseline="30000" dirty="0">
                <a:solidFill>
                  <a:srgbClr val="006699"/>
                </a:solidFill>
                <a:effectLst/>
                <a:latin typeface="Helvetica Neue" panose="02000503000000020004" pitchFamily="2" charset="0"/>
              </a:rPr>
              <a:t>27</a:t>
            </a:r>
            <a:r>
              <a:rPr lang="en-US" dirty="0">
                <a:effectLst/>
                <a:latin typeface="Lucida Grande" panose="020B0600040502020204" pitchFamily="34" charset="0"/>
              </a:rPr>
              <a:t> And because the LORD had not said he would blot out the name of Israel completely, he used Jeroboam II, the son of Jehoash, to save them.</a:t>
            </a:r>
          </a:p>
          <a:p>
            <a:pPr marL="0" marR="0" lvl="0" indent="0" algn="l" defTabSz="914400" rtl="0" eaLnBrk="0" fontAlgn="base" latinLnBrk="0" hangingPunct="0">
              <a:lnSpc>
                <a:spcPct val="100000"/>
              </a:lnSpc>
              <a:spcBef>
                <a:spcPct val="30000"/>
              </a:spcBef>
              <a:spcAft>
                <a:spcPct val="0"/>
              </a:spcAft>
              <a:buClrTx/>
              <a:buSzTx/>
              <a:buFontTx/>
              <a:buNone/>
              <a:tabLst/>
              <a:defRPr/>
            </a:pPr>
            <a:endParaRPr lang="en-US" dirty="0">
              <a:effectLst/>
              <a:latin typeface="Lucida Grande" panose="020B0600040502020204" pitchFamily="34" charset="0"/>
            </a:endParaRPr>
          </a:p>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effectLst/>
                <a:latin typeface="Lucida Grande" panose="020B0600040502020204" pitchFamily="34" charset="0"/>
              </a:rPr>
              <a:t>How could the evil Jeroboam II be a savior figure?</a:t>
            </a:r>
          </a:p>
          <a:p>
            <a:pPr marL="0" marR="0" lvl="0" indent="0" algn="l" defTabSz="914400" rtl="0" eaLnBrk="0" fontAlgn="base" latinLnBrk="0" hangingPunct="0">
              <a:lnSpc>
                <a:spcPct val="100000"/>
              </a:lnSpc>
              <a:spcBef>
                <a:spcPct val="30000"/>
              </a:spcBef>
              <a:spcAft>
                <a:spcPct val="0"/>
              </a:spcAft>
              <a:buClrTx/>
              <a:buSzTx/>
              <a:buFontTx/>
              <a:buNone/>
              <a:tabLst/>
              <a:defRPr/>
            </a:pPr>
            <a:endParaRPr lang="en-US" dirty="0">
              <a:effectLst/>
              <a:latin typeface="Lucida Grande" panose="020B0600040502020204" pitchFamily="34" charset="0"/>
            </a:endParaRPr>
          </a:p>
          <a:p>
            <a:pPr marL="0" marR="0" lvl="0" indent="0" algn="l" defTabSz="914400" rtl="0" eaLnBrk="0" fontAlgn="base" latinLnBrk="0" hangingPunct="0">
              <a:lnSpc>
                <a:spcPct val="100000"/>
              </a:lnSpc>
              <a:spcBef>
                <a:spcPct val="30000"/>
              </a:spcBef>
              <a:spcAft>
                <a:spcPct val="0"/>
              </a:spcAft>
              <a:buClrTx/>
              <a:buSzTx/>
              <a:buFontTx/>
              <a:buNone/>
              <a:tabLst/>
              <a:defRPr/>
            </a:pPr>
            <a:r>
              <a:rPr lang="en-US" b="1" dirty="0">
                <a:solidFill>
                  <a:srgbClr val="006699"/>
                </a:solidFill>
                <a:effectLst/>
                <a:latin typeface="Helvetica Neue" panose="02000503000000020004" pitchFamily="2" charset="0"/>
              </a:rPr>
              <a:t>2Kings 14:23</a:t>
            </a:r>
            <a:r>
              <a:rPr lang="en-US" dirty="0">
                <a:effectLst/>
                <a:latin typeface="Lucida Grande" panose="020B0600040502020204" pitchFamily="34" charset="0"/>
              </a:rPr>
              <a:t>    Jeroboam II, the son of Jehoash, began to rule over Israel in the fifteenth year of King Amaziah’s reign in Judah. He reigned in Samaria forty-one years. </a:t>
            </a:r>
            <a:r>
              <a:rPr lang="en-US" b="1" baseline="30000" dirty="0">
                <a:solidFill>
                  <a:srgbClr val="006699"/>
                </a:solidFill>
                <a:effectLst/>
                <a:latin typeface="Helvetica Neue" panose="02000503000000020004" pitchFamily="2" charset="0"/>
              </a:rPr>
              <a:t>24</a:t>
            </a:r>
            <a:r>
              <a:rPr lang="en-US" dirty="0">
                <a:effectLst/>
                <a:latin typeface="Lucida Grande" panose="020B0600040502020204" pitchFamily="34" charset="0"/>
              </a:rPr>
              <a:t> He did what was evil in the LORD’s sight. He refused to turn from the sins that Jeroboam son of </a:t>
            </a:r>
            <a:r>
              <a:rPr lang="en-US" dirty="0" err="1">
                <a:effectLst/>
                <a:latin typeface="Lucida Grande" panose="020B0600040502020204" pitchFamily="34" charset="0"/>
              </a:rPr>
              <a:t>Nebat</a:t>
            </a:r>
            <a:r>
              <a:rPr lang="en-US" dirty="0">
                <a:effectLst/>
                <a:latin typeface="Lucida Grande" panose="020B0600040502020204" pitchFamily="34" charset="0"/>
              </a:rPr>
              <a:t> had led Israel to commit. </a:t>
            </a:r>
            <a:r>
              <a:rPr lang="en-US" b="1" baseline="30000" dirty="0">
                <a:solidFill>
                  <a:srgbClr val="006699"/>
                </a:solidFill>
                <a:effectLst/>
                <a:latin typeface="Helvetica Neue" panose="02000503000000020004" pitchFamily="2" charset="0"/>
              </a:rPr>
              <a:t>25</a:t>
            </a:r>
            <a:r>
              <a:rPr lang="en-US" dirty="0">
                <a:effectLst/>
                <a:latin typeface="Lucida Grande" panose="020B0600040502020204" pitchFamily="34" charset="0"/>
              </a:rPr>
              <a:t> Jeroboam II recovered the territories of Israel between </a:t>
            </a:r>
            <a:r>
              <a:rPr lang="en-US" dirty="0" err="1">
                <a:effectLst/>
                <a:latin typeface="Lucida Grande" panose="020B0600040502020204" pitchFamily="34" charset="0"/>
              </a:rPr>
              <a:t>Lebo-hamath</a:t>
            </a:r>
            <a:r>
              <a:rPr lang="en-US" dirty="0">
                <a:effectLst/>
                <a:latin typeface="Lucida Grande" panose="020B0600040502020204" pitchFamily="34" charset="0"/>
              </a:rPr>
              <a:t> and the Dead </a:t>
            </a:r>
            <a:r>
              <a:rPr lang="en-US" dirty="0" err="1">
                <a:effectLst/>
                <a:latin typeface="Lucida Grande" panose="020B0600040502020204" pitchFamily="34" charset="0"/>
              </a:rPr>
              <a:t>Sea,</a:t>
            </a:r>
            <a:r>
              <a:rPr lang="en-US" baseline="30000" dirty="0" err="1">
                <a:effectLst/>
                <a:latin typeface="Lucida Grande" panose="020B0600040502020204" pitchFamily="34" charset="0"/>
              </a:rPr>
              <a:t>a</a:t>
            </a:r>
            <a:r>
              <a:rPr lang="en-US" dirty="0">
                <a:effectLst/>
                <a:latin typeface="Lucida Grande" panose="020B0600040502020204" pitchFamily="34" charset="0"/>
              </a:rPr>
              <a:t> just as the LORD, the God of Israel, had promised through Jonah son of </a:t>
            </a:r>
            <a:r>
              <a:rPr lang="en-US" dirty="0" err="1">
                <a:effectLst/>
                <a:latin typeface="Lucida Grande" panose="020B0600040502020204" pitchFamily="34" charset="0"/>
              </a:rPr>
              <a:t>Amittai</a:t>
            </a:r>
            <a:r>
              <a:rPr lang="en-US" dirty="0">
                <a:effectLst/>
                <a:latin typeface="Lucida Grande" panose="020B0600040502020204" pitchFamily="34" charset="0"/>
              </a:rPr>
              <a:t>, the prophet from Gath-</a:t>
            </a:r>
            <a:r>
              <a:rPr lang="en-US" dirty="0" err="1">
                <a:effectLst/>
                <a:latin typeface="Lucida Grande" panose="020B0600040502020204" pitchFamily="34" charset="0"/>
              </a:rPr>
              <a:t>hepher</a:t>
            </a:r>
            <a:r>
              <a:rPr lang="en-US" dirty="0">
                <a:effectLst/>
                <a:latin typeface="Lucida Grande" panose="020B0600040502020204" pitchFamily="34" charset="0"/>
              </a:rPr>
              <a:t>.</a:t>
            </a:r>
          </a:p>
          <a:p>
            <a:pPr marL="0" marR="0" lvl="0" indent="0" algn="l" defTabSz="914400" rtl="0" eaLnBrk="0" fontAlgn="base" latinLnBrk="0" hangingPunct="0">
              <a:lnSpc>
                <a:spcPct val="100000"/>
              </a:lnSpc>
              <a:spcBef>
                <a:spcPct val="30000"/>
              </a:spcBef>
              <a:spcAft>
                <a:spcPct val="0"/>
              </a:spcAft>
              <a:buClrTx/>
              <a:buSzTx/>
              <a:buFontTx/>
              <a:buNone/>
              <a:tabLst/>
              <a:defRPr/>
            </a:pPr>
            <a:endParaRPr lang="en-US" dirty="0">
              <a:effectLst/>
              <a:latin typeface="Lucida Grande" panose="020B0600040502020204" pitchFamily="34" charset="0"/>
            </a:endParaRPr>
          </a:p>
          <a:p>
            <a:endParaRPr lang="en-US" dirty="0"/>
          </a:p>
        </p:txBody>
      </p:sp>
      <p:sp>
        <p:nvSpPr>
          <p:cNvPr id="4" name="Slide Number Placeholder 3"/>
          <p:cNvSpPr>
            <a:spLocks noGrp="1"/>
          </p:cNvSpPr>
          <p:nvPr>
            <p:ph type="sldNum" sz="quarter" idx="5"/>
          </p:nvPr>
        </p:nvSpPr>
        <p:spPr/>
        <p:txBody>
          <a:bodyPr/>
          <a:lstStyle/>
          <a:p>
            <a:pPr>
              <a:defRPr/>
            </a:pPr>
            <a:fld id="{BB7C6446-AAD8-6F49-9520-162935CE3851}" type="slidenum">
              <a:rPr lang="en-US" smtClean="0"/>
              <a:pPr>
                <a:defRPr/>
              </a:pPr>
              <a:t>8</a:t>
            </a:fld>
            <a:endParaRPr lang="en-US"/>
          </a:p>
        </p:txBody>
      </p:sp>
    </p:spTree>
    <p:extLst>
      <p:ext uri="{BB962C8B-B14F-4D97-AF65-F5344CB8AC3E}">
        <p14:creationId xmlns:p14="http://schemas.microsoft.com/office/powerpoint/2010/main" val="4078009616"/>
      </p:ext>
    </p:extLst>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lgn="r" rtl="1"/>
            <a:r>
              <a:rPr lang="ar-SA" dirty="0"/>
              <a:t>في الحقيقة، توجد توجد كتابات أبوكريفية قصيرة تسجل صلاة منسّى عندما تاب. </a:t>
            </a:r>
            <a:endParaRPr lang="en-US" dirty="0"/>
          </a:p>
        </p:txBody>
      </p:sp>
      <p:sp>
        <p:nvSpPr>
          <p:cNvPr id="4" name="Slide Number Placeholder 3"/>
          <p:cNvSpPr>
            <a:spLocks noGrp="1"/>
          </p:cNvSpPr>
          <p:nvPr>
            <p:ph type="sldNum" sz="quarter" idx="10"/>
          </p:nvPr>
        </p:nvSpPr>
        <p:spPr/>
        <p:txBody>
          <a:bodyPr/>
          <a:lstStyle/>
          <a:p>
            <a:pPr>
              <a:defRPr/>
            </a:pPr>
            <a:fld id="{BB7C6446-AAD8-6F49-9520-162935CE3851}" type="slidenum">
              <a:rPr lang="en-US">
                <a:solidFill>
                  <a:prstClr val="black"/>
                </a:solidFill>
              </a:rPr>
              <a:pPr>
                <a:defRPr/>
              </a:pPr>
              <a:t>208</a:t>
            </a:fld>
            <a:endParaRPr lang="en-US">
              <a:solidFill>
                <a:prstClr val="black"/>
              </a:solidFill>
            </a:endParaRPr>
          </a:p>
        </p:txBody>
      </p:sp>
    </p:spTree>
    <p:extLst>
      <p:ext uri="{BB962C8B-B14F-4D97-AF65-F5344CB8AC3E}">
        <p14:creationId xmlns:p14="http://schemas.microsoft.com/office/powerpoint/2010/main" val="2009175623"/>
      </p:ext>
    </p:extLst>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5441" name="Slide Image Placeholder 1"/>
          <p:cNvSpPr>
            <a:spLocks noGrp="1" noRot="1" noChangeAspect="1"/>
          </p:cNvSpPr>
          <p:nvPr>
            <p:ph type="sldImg"/>
          </p:nvPr>
        </p:nvSpPr>
        <p:spPr>
          <a:ln/>
        </p:spPr>
      </p:sp>
      <p:sp>
        <p:nvSpPr>
          <p:cNvPr id="445442" name="Notes Placeholder 2"/>
          <p:cNvSpPr>
            <a:spLocks noGrp="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r" rtl="1"/>
            <a:r>
              <a:rPr lang="ar-SA" dirty="0"/>
              <a:t>"بعد أن أصبح الملك يوشيا ملكًا وهو بعمر 8 سنوات، قيل أنه "بدأ يطلب من الله" لوحده عندما كان بعمر 16 عامًا. بعد بحثه عن الله لمدة 4 سنوات، قاد الله الملك يوشيا لتطهير مملكته من جميع الآلهة الغريبة. ثم في سن الـ 26 عامًا، قام بتطهير مملكته، وركز جهوده لترميم بيت الرب. وبينما كان الكهنة ينظفون خزانة بيت الرب وجدوا سفر الشريعة." ربما كان هذا الكتاب لفافة من سفر التثنية. </a:t>
            </a:r>
          </a:p>
          <a:p>
            <a:pPr algn="r" rtl="1"/>
            <a:r>
              <a:rPr lang="ar-SA" dirty="0"/>
              <a:t>(</a:t>
            </a:r>
            <a:r>
              <a:rPr lang="en-US" dirty="0"/>
              <a:t>http://sheddinglightonthepath.blogspot.sg/2012/02/complete-revelation.html).</a:t>
            </a:r>
          </a:p>
        </p:txBody>
      </p:sp>
      <p:sp>
        <p:nvSpPr>
          <p:cNvPr id="445443" name="Slide Number Placeholder 3"/>
          <p:cNvSpPr>
            <a:spLocks noGrp="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0D91403F-BF0B-944B-8D51-41DA4BCCE06C}" type="slidenum">
              <a:rPr lang="en-US" sz="1200">
                <a:solidFill>
                  <a:srgbClr val="000000"/>
                </a:solidFill>
                <a:cs typeface="Arial" charset="0"/>
              </a:rPr>
              <a:pPr eaLnBrk="1" hangingPunct="1"/>
              <a:t>213</a:t>
            </a:fld>
            <a:endParaRPr lang="en-US" sz="1200">
              <a:solidFill>
                <a:srgbClr val="000000"/>
              </a:solidFill>
              <a:cs typeface="Arial" charset="0"/>
            </a:endParaRPr>
          </a:p>
        </p:txBody>
      </p:sp>
    </p:spTree>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7857"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800">
                <a:solidFill>
                  <a:schemeClr val="tx1"/>
                </a:solidFill>
                <a:latin typeface="Times New Roman" charset="0"/>
                <a:ea typeface="ＭＳ Ｐゴシック" charset="0"/>
                <a:cs typeface="ＭＳ Ｐゴシック" charset="0"/>
              </a:defRPr>
            </a:lvl1pPr>
            <a:lvl2pPr marL="742950" indent="-285750" eaLnBrk="0" hangingPunct="0">
              <a:defRPr sz="2800">
                <a:solidFill>
                  <a:schemeClr val="tx1"/>
                </a:solidFill>
                <a:latin typeface="Times New Roman" charset="0"/>
                <a:ea typeface="ＭＳ Ｐゴシック" charset="0"/>
              </a:defRPr>
            </a:lvl2pPr>
            <a:lvl3pPr marL="1143000" indent="-228600" eaLnBrk="0" hangingPunct="0">
              <a:defRPr sz="2800">
                <a:solidFill>
                  <a:schemeClr val="tx1"/>
                </a:solidFill>
                <a:latin typeface="Times New Roman" charset="0"/>
                <a:ea typeface="ＭＳ Ｐゴシック" charset="0"/>
              </a:defRPr>
            </a:lvl3pPr>
            <a:lvl4pPr marL="1600200" indent="-228600" eaLnBrk="0" hangingPunct="0">
              <a:defRPr sz="2800">
                <a:solidFill>
                  <a:schemeClr val="tx1"/>
                </a:solidFill>
                <a:latin typeface="Times New Roman" charset="0"/>
                <a:ea typeface="ＭＳ Ｐゴシック" charset="0"/>
              </a:defRPr>
            </a:lvl4pPr>
            <a:lvl5pPr marL="2057400" indent="-228600" eaLnBrk="0" hangingPunct="0">
              <a:defRPr sz="2800">
                <a:solidFill>
                  <a:schemeClr val="tx1"/>
                </a:solidFill>
                <a:latin typeface="Times New Roman" charset="0"/>
                <a:ea typeface="ＭＳ Ｐゴシック" charset="0"/>
              </a:defRPr>
            </a:lvl5pPr>
            <a:lvl6pPr marL="2514600" indent="-228600" eaLnBrk="0" fontAlgn="base" hangingPunct="0">
              <a:spcBef>
                <a:spcPct val="50000"/>
              </a:spcBef>
              <a:spcAft>
                <a:spcPct val="0"/>
              </a:spcAft>
              <a:defRPr sz="2800">
                <a:solidFill>
                  <a:schemeClr val="tx1"/>
                </a:solidFill>
                <a:latin typeface="Times New Roman" charset="0"/>
                <a:ea typeface="ＭＳ Ｐゴシック" charset="0"/>
              </a:defRPr>
            </a:lvl6pPr>
            <a:lvl7pPr marL="2971800" indent="-228600" eaLnBrk="0" fontAlgn="base" hangingPunct="0">
              <a:spcBef>
                <a:spcPct val="50000"/>
              </a:spcBef>
              <a:spcAft>
                <a:spcPct val="0"/>
              </a:spcAft>
              <a:defRPr sz="2800">
                <a:solidFill>
                  <a:schemeClr val="tx1"/>
                </a:solidFill>
                <a:latin typeface="Times New Roman" charset="0"/>
                <a:ea typeface="ＭＳ Ｐゴシック" charset="0"/>
              </a:defRPr>
            </a:lvl7pPr>
            <a:lvl8pPr marL="3429000" indent="-228600" eaLnBrk="0" fontAlgn="base" hangingPunct="0">
              <a:spcBef>
                <a:spcPct val="50000"/>
              </a:spcBef>
              <a:spcAft>
                <a:spcPct val="0"/>
              </a:spcAft>
              <a:defRPr sz="2800">
                <a:solidFill>
                  <a:schemeClr val="tx1"/>
                </a:solidFill>
                <a:latin typeface="Times New Roman" charset="0"/>
                <a:ea typeface="ＭＳ Ｐゴシック" charset="0"/>
              </a:defRPr>
            </a:lvl8pPr>
            <a:lvl9pPr marL="3886200" indent="-228600" eaLnBrk="0" fontAlgn="base" hangingPunct="0">
              <a:spcBef>
                <a:spcPct val="50000"/>
              </a:spcBef>
              <a:spcAft>
                <a:spcPct val="0"/>
              </a:spcAft>
              <a:defRPr sz="28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fld id="{0670C3C6-9995-0241-8584-E4C4622010ED}"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50000"/>
                </a:spcBef>
                <a:spcAft>
                  <a:spcPct val="0"/>
                </a:spcAft>
                <a:buClrTx/>
                <a:buSzTx/>
                <a:buFontTx/>
                <a:buNone/>
                <a:tabLst/>
                <a:defRPr/>
              </a:pPr>
              <a:t>216</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377858" name="Rectangle 2"/>
          <p:cNvSpPr>
            <a:spLocks noGrp="1" noRot="1" noChangeAspect="1" noChangeArrowheads="1"/>
          </p:cNvSpPr>
          <p:nvPr>
            <p:ph type="sldImg"/>
          </p:nvPr>
        </p:nvSpPr>
        <p:spPr>
          <a:solidFill>
            <a:srgbClr val="FFFFFF"/>
          </a:solidFill>
          <a:ln/>
        </p:spPr>
      </p:sp>
      <p:sp>
        <p:nvSpPr>
          <p:cNvPr id="377859" name="Rectangle 3"/>
          <p:cNvSpPr>
            <a:spLocks noGrp="1" noChangeArrowheads="1"/>
          </p:cNvSpPr>
          <p:nvPr>
            <p:ph type="body" idx="1"/>
          </p:nvPr>
        </p:nvSpPr>
        <p:spPr>
          <a:xfrm>
            <a:off x="914400" y="4343400"/>
            <a:ext cx="50292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marL="0" marR="0" lvl="0" indent="0" algn="r" defTabSz="914400" rtl="1" eaLnBrk="0" fontAlgn="base" latinLnBrk="0" hangingPunct="0">
              <a:lnSpc>
                <a:spcPct val="100000"/>
              </a:lnSpc>
              <a:spcBef>
                <a:spcPct val="30000"/>
              </a:spcBef>
              <a:spcAft>
                <a:spcPct val="0"/>
              </a:spcAft>
              <a:buClrTx/>
              <a:buSzTx/>
              <a:buFontTx/>
              <a:buNone/>
              <a:tabLst/>
              <a:defRPr/>
            </a:pPr>
            <a:r>
              <a:rPr lang="ar-SA" dirty="0">
                <a:latin typeface="Arial" panose="020B0604020202020204" pitchFamily="34" charset="0"/>
                <a:ea typeface="ＭＳ Ｐゴシック" charset="0"/>
                <a:cs typeface="Arial" panose="020B0604020202020204" pitchFamily="34" charset="0"/>
              </a:rPr>
              <a:t> لقرون عديدة لم يتمكن أحد من فك رموز التسلسل الزمني لملوك إسرائيل ويهوذا، فقد كان معقدًا للغاية من نواح عدة:</a:t>
            </a:r>
          </a:p>
          <a:p>
            <a:pPr marL="0" marR="0" lvl="0" indent="0" algn="r" defTabSz="914400" rtl="1" eaLnBrk="0" fontAlgn="base" latinLnBrk="0" hangingPunct="0">
              <a:lnSpc>
                <a:spcPct val="100000"/>
              </a:lnSpc>
              <a:spcBef>
                <a:spcPct val="30000"/>
              </a:spcBef>
              <a:spcAft>
                <a:spcPct val="0"/>
              </a:spcAft>
              <a:buClrTx/>
              <a:buSzTx/>
              <a:buFontTx/>
              <a:buNone/>
              <a:tabLst/>
              <a:defRPr/>
            </a:pPr>
            <a:r>
              <a:rPr lang="ar-SA" dirty="0">
                <a:latin typeface="Arial" panose="020B0604020202020204" pitchFamily="34" charset="0"/>
                <a:ea typeface="ＭＳ Ｐゴシック" charset="0"/>
                <a:cs typeface="Arial" panose="020B0604020202020204" pitchFamily="34" charset="0"/>
              </a:rPr>
              <a:t>1. النظام: كان لدي إسرائيل تقويمان: التقويم المدني الذي يبدأ بعيد الأبواق شهر أيلول (في تشري، ومن المفارقات أنه كان يسمى الشهر السابع) والتقويم المقدس الذي ابتدأ في شهر نيسان عند الخروج في شهري آذار ونيسان. لكن أي التقويمين استخدمه شعب الله؟</a:t>
            </a:r>
          </a:p>
          <a:p>
            <a:pPr marL="0" marR="0" lvl="0" indent="0" algn="r" defTabSz="914400" rtl="1" eaLnBrk="0" fontAlgn="base" latinLnBrk="0" hangingPunct="0">
              <a:lnSpc>
                <a:spcPct val="100000"/>
              </a:lnSpc>
              <a:spcBef>
                <a:spcPct val="30000"/>
              </a:spcBef>
              <a:spcAft>
                <a:spcPct val="0"/>
              </a:spcAft>
              <a:buClrTx/>
              <a:buSzTx/>
              <a:buFontTx/>
              <a:buNone/>
              <a:tabLst/>
              <a:defRPr/>
            </a:pPr>
            <a:r>
              <a:rPr lang="ar-SA" dirty="0">
                <a:latin typeface="Arial" panose="020B0604020202020204" pitchFamily="34" charset="0"/>
                <a:ea typeface="ＭＳ Ｐゴシック" charset="0"/>
                <a:cs typeface="Arial" panose="020B0604020202020204" pitchFamily="34" charset="0"/>
              </a:rPr>
              <a:t>2. التولي: هل احتسب كاتب سفر الملوك سنة كاملة لذلك الجزء من السنة المتبقي عند تتويج الملك؟ ستغير سنة الارتقاء هذه التواريخ بشكل كبير، مع الأخذ في نظر الاعتبار أننا نتحدث عن 39 قاعدة في كل من تاريخ إسرائيل ويهوذا.</a:t>
            </a:r>
          </a:p>
          <a:p>
            <a:pPr marL="0" marR="0" lvl="0" indent="0" algn="r" defTabSz="914400" rtl="1" eaLnBrk="0" fontAlgn="base" latinLnBrk="0" hangingPunct="0">
              <a:lnSpc>
                <a:spcPct val="100000"/>
              </a:lnSpc>
              <a:spcBef>
                <a:spcPct val="30000"/>
              </a:spcBef>
              <a:spcAft>
                <a:spcPct val="0"/>
              </a:spcAft>
              <a:buClrTx/>
              <a:buSzTx/>
              <a:buFontTx/>
              <a:buNone/>
              <a:tabLst/>
              <a:defRPr/>
            </a:pPr>
            <a:r>
              <a:rPr lang="ar-SA" dirty="0">
                <a:latin typeface="Arial" panose="020B0604020202020204" pitchFamily="34" charset="0"/>
                <a:ea typeface="ＭＳ Ｐゴシック" charset="0"/>
                <a:cs typeface="Arial" panose="020B0604020202020204" pitchFamily="34" charset="0"/>
              </a:rPr>
              <a:t>أخيرًا، في أواخر القرن العشرين، اكتشف عالم اليوم السابع في العهد القديم وليم ثايل (يُلفظ تي – لي) التسلسل الزمني.</a:t>
            </a:r>
          </a:p>
          <a:p>
            <a:pPr marL="0" marR="0" lvl="0" indent="0" algn="r" defTabSz="914400" rtl="1" eaLnBrk="0" fontAlgn="base" latinLnBrk="0" hangingPunct="0">
              <a:lnSpc>
                <a:spcPct val="100000"/>
              </a:lnSpc>
              <a:spcBef>
                <a:spcPct val="30000"/>
              </a:spcBef>
              <a:spcAft>
                <a:spcPct val="0"/>
              </a:spcAft>
              <a:buClrTx/>
              <a:buSzTx/>
              <a:buFontTx/>
              <a:buNone/>
              <a:tabLst/>
              <a:defRPr/>
            </a:pPr>
            <a:r>
              <a:rPr lang="ar-SA" dirty="0">
                <a:latin typeface="Arial" panose="020B0604020202020204" pitchFamily="34" charset="0"/>
                <a:ea typeface="ＭＳ Ｐゴシック" charset="0"/>
                <a:cs typeface="Arial" panose="020B0604020202020204" pitchFamily="34" charset="0"/>
              </a:rPr>
              <a:t>أ‌. كان لدى يهوذا وإسرائيل نظامان لتاريخ سنوات الأرتقاء بنيت على أساس تقويمات مختلفة (مدني ضد علماني). علاوة على ذلك، تم التبديل مرتين من حيث ما إذا كان قد تم استخدام نظام التولي أو عدم التولي.</a:t>
            </a:r>
          </a:p>
          <a:p>
            <a:pPr marL="0" marR="0" lvl="0" indent="0" algn="r" defTabSz="914400" rtl="1" eaLnBrk="0" fontAlgn="base" latinLnBrk="0" hangingPunct="0">
              <a:lnSpc>
                <a:spcPct val="100000"/>
              </a:lnSpc>
              <a:spcBef>
                <a:spcPct val="30000"/>
              </a:spcBef>
              <a:spcAft>
                <a:spcPct val="0"/>
              </a:spcAft>
              <a:buClrTx/>
              <a:buSzTx/>
              <a:buFontTx/>
              <a:buNone/>
              <a:tabLst/>
              <a:defRPr/>
            </a:pPr>
            <a:r>
              <a:rPr lang="ar-SA" dirty="0">
                <a:latin typeface="Arial" panose="020B0604020202020204" pitchFamily="34" charset="0"/>
                <a:ea typeface="ＭＳ Ｐゴシック" charset="0"/>
                <a:cs typeface="Arial" panose="020B0604020202020204" pitchFamily="34" charset="0"/>
              </a:rPr>
              <a:t>ب. إضافة لما سبق، لعدة مرات، استمر الملك في الحكم بعد تتويج ابنه، ما أدى إلى الوصاية المشتركة – في كل من إسرائيل ويهوذا.</a:t>
            </a:r>
          </a:p>
          <a:p>
            <a:pPr marL="0" marR="0" lvl="0" indent="0" algn="r" defTabSz="914400" rtl="1" eaLnBrk="0" fontAlgn="base" latinLnBrk="0" hangingPunct="0">
              <a:lnSpc>
                <a:spcPct val="100000"/>
              </a:lnSpc>
              <a:spcBef>
                <a:spcPct val="30000"/>
              </a:spcBef>
              <a:spcAft>
                <a:spcPct val="0"/>
              </a:spcAft>
              <a:buClrTx/>
              <a:buSzTx/>
              <a:buFontTx/>
              <a:buNone/>
              <a:tabLst/>
              <a:defRPr/>
            </a:pPr>
            <a:r>
              <a:rPr lang="ar-SA" dirty="0">
                <a:latin typeface="Arial" panose="020B0604020202020204" pitchFamily="34" charset="0"/>
                <a:ea typeface="ＭＳ Ｐゴシック" charset="0"/>
                <a:cs typeface="Arial" panose="020B0604020202020204" pitchFamily="34" charset="0"/>
              </a:rPr>
              <a:t>ت. في إسرائيل، ولمرتين تنافس ملكان على الحكم في نفس الوقت، و...</a:t>
            </a:r>
          </a:p>
          <a:p>
            <a:pPr marL="0" marR="0" lvl="0" indent="0" algn="r" defTabSz="914400" rtl="1" eaLnBrk="0" fontAlgn="base" latinLnBrk="0" hangingPunct="0">
              <a:lnSpc>
                <a:spcPct val="100000"/>
              </a:lnSpc>
              <a:spcBef>
                <a:spcPct val="30000"/>
              </a:spcBef>
              <a:spcAft>
                <a:spcPct val="0"/>
              </a:spcAft>
              <a:buClrTx/>
              <a:buSzTx/>
              <a:buFontTx/>
              <a:buNone/>
              <a:tabLst/>
              <a:defRPr/>
            </a:pPr>
            <a:r>
              <a:rPr lang="ar-SA" dirty="0">
                <a:latin typeface="Arial" panose="020B0604020202020204" pitchFamily="34" charset="0"/>
                <a:ea typeface="ＭＳ Ｐゴシック" charset="0"/>
                <a:cs typeface="Arial" panose="020B0604020202020204" pitchFamily="34" charset="0"/>
              </a:rPr>
              <a:t>ث. أساء أحد علماء الكتاب المقدس فالعوامل المذكور أعلاه وحاول تصحيح التسلسل الزمني في سفر الملوك الثاني 17- 18، لكن هذا أدى إلى تعقيد الأمور. بدلاً من ذلك علينا أن نقبل النص الأصلي كما هو.</a:t>
            </a:r>
          </a:p>
          <a:p>
            <a:pPr eaLnBrk="1" hangingPunct="1"/>
            <a:endParaRPr lang="en-US"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577708242"/>
      </p:ext>
    </p:extLst>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7857"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800">
                <a:solidFill>
                  <a:schemeClr val="tx1"/>
                </a:solidFill>
                <a:latin typeface="Times New Roman" charset="0"/>
                <a:ea typeface="ＭＳ Ｐゴシック" charset="0"/>
                <a:cs typeface="ＭＳ Ｐゴシック" charset="0"/>
              </a:defRPr>
            </a:lvl1pPr>
            <a:lvl2pPr marL="742950" indent="-285750" eaLnBrk="0" hangingPunct="0">
              <a:defRPr sz="2800">
                <a:solidFill>
                  <a:schemeClr val="tx1"/>
                </a:solidFill>
                <a:latin typeface="Times New Roman" charset="0"/>
                <a:ea typeface="ＭＳ Ｐゴシック" charset="0"/>
              </a:defRPr>
            </a:lvl2pPr>
            <a:lvl3pPr marL="1143000" indent="-228600" eaLnBrk="0" hangingPunct="0">
              <a:defRPr sz="2800">
                <a:solidFill>
                  <a:schemeClr val="tx1"/>
                </a:solidFill>
                <a:latin typeface="Times New Roman" charset="0"/>
                <a:ea typeface="ＭＳ Ｐゴシック" charset="0"/>
              </a:defRPr>
            </a:lvl3pPr>
            <a:lvl4pPr marL="1600200" indent="-228600" eaLnBrk="0" hangingPunct="0">
              <a:defRPr sz="2800">
                <a:solidFill>
                  <a:schemeClr val="tx1"/>
                </a:solidFill>
                <a:latin typeface="Times New Roman" charset="0"/>
                <a:ea typeface="ＭＳ Ｐゴシック" charset="0"/>
              </a:defRPr>
            </a:lvl4pPr>
            <a:lvl5pPr marL="2057400" indent="-228600" eaLnBrk="0" hangingPunct="0">
              <a:defRPr sz="2800">
                <a:solidFill>
                  <a:schemeClr val="tx1"/>
                </a:solidFill>
                <a:latin typeface="Times New Roman" charset="0"/>
                <a:ea typeface="ＭＳ Ｐゴシック" charset="0"/>
              </a:defRPr>
            </a:lvl5pPr>
            <a:lvl6pPr marL="2514600" indent="-228600" eaLnBrk="0" fontAlgn="base" hangingPunct="0">
              <a:spcBef>
                <a:spcPct val="50000"/>
              </a:spcBef>
              <a:spcAft>
                <a:spcPct val="0"/>
              </a:spcAft>
              <a:defRPr sz="2800">
                <a:solidFill>
                  <a:schemeClr val="tx1"/>
                </a:solidFill>
                <a:latin typeface="Times New Roman" charset="0"/>
                <a:ea typeface="ＭＳ Ｐゴシック" charset="0"/>
              </a:defRPr>
            </a:lvl6pPr>
            <a:lvl7pPr marL="2971800" indent="-228600" eaLnBrk="0" fontAlgn="base" hangingPunct="0">
              <a:spcBef>
                <a:spcPct val="50000"/>
              </a:spcBef>
              <a:spcAft>
                <a:spcPct val="0"/>
              </a:spcAft>
              <a:defRPr sz="2800">
                <a:solidFill>
                  <a:schemeClr val="tx1"/>
                </a:solidFill>
                <a:latin typeface="Times New Roman" charset="0"/>
                <a:ea typeface="ＭＳ Ｐゴシック" charset="0"/>
              </a:defRPr>
            </a:lvl7pPr>
            <a:lvl8pPr marL="3429000" indent="-228600" eaLnBrk="0" fontAlgn="base" hangingPunct="0">
              <a:spcBef>
                <a:spcPct val="50000"/>
              </a:spcBef>
              <a:spcAft>
                <a:spcPct val="0"/>
              </a:spcAft>
              <a:defRPr sz="2800">
                <a:solidFill>
                  <a:schemeClr val="tx1"/>
                </a:solidFill>
                <a:latin typeface="Times New Roman" charset="0"/>
                <a:ea typeface="ＭＳ Ｐゴシック" charset="0"/>
              </a:defRPr>
            </a:lvl8pPr>
            <a:lvl9pPr marL="3886200" indent="-228600" eaLnBrk="0" fontAlgn="base" hangingPunct="0">
              <a:spcBef>
                <a:spcPct val="50000"/>
              </a:spcBef>
              <a:spcAft>
                <a:spcPct val="0"/>
              </a:spcAft>
              <a:defRPr sz="28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fld id="{0670C3C6-9995-0241-8584-E4C4622010ED}"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50000"/>
                </a:spcBef>
                <a:spcAft>
                  <a:spcPct val="0"/>
                </a:spcAft>
                <a:buClrTx/>
                <a:buSzTx/>
                <a:buFontTx/>
                <a:buNone/>
                <a:tabLst/>
                <a:defRPr/>
              </a:pPr>
              <a:t>217</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377858" name="Rectangle 2"/>
          <p:cNvSpPr>
            <a:spLocks noGrp="1" noRot="1" noChangeAspect="1" noChangeArrowheads="1"/>
          </p:cNvSpPr>
          <p:nvPr>
            <p:ph type="sldImg"/>
          </p:nvPr>
        </p:nvSpPr>
        <p:spPr>
          <a:solidFill>
            <a:srgbClr val="FFFFFF"/>
          </a:solidFill>
          <a:ln/>
        </p:spPr>
      </p:sp>
      <p:sp>
        <p:nvSpPr>
          <p:cNvPr id="377859" name="Rectangle 3"/>
          <p:cNvSpPr>
            <a:spLocks noGrp="1" noChangeArrowheads="1"/>
          </p:cNvSpPr>
          <p:nvPr>
            <p:ph type="body" idx="1"/>
          </p:nvPr>
        </p:nvSpPr>
        <p:spPr>
          <a:xfrm>
            <a:off x="914400" y="4343400"/>
            <a:ext cx="50292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marL="0" marR="0" lvl="0" indent="0" algn="r" defTabSz="914400" rtl="1" eaLnBrk="0" fontAlgn="base" latinLnBrk="0" hangingPunct="0">
              <a:lnSpc>
                <a:spcPct val="100000"/>
              </a:lnSpc>
              <a:spcBef>
                <a:spcPct val="30000"/>
              </a:spcBef>
              <a:spcAft>
                <a:spcPct val="0"/>
              </a:spcAft>
              <a:buClrTx/>
              <a:buSzTx/>
              <a:buFontTx/>
              <a:buNone/>
              <a:tabLst/>
              <a:defRPr/>
            </a:pPr>
            <a:r>
              <a:rPr lang="ar-SA" dirty="0">
                <a:latin typeface="Arial" panose="020B0604020202020204" pitchFamily="34" charset="0"/>
                <a:ea typeface="ＭＳ Ｐゴシック" charset="0"/>
                <a:cs typeface="Arial" panose="020B0604020202020204" pitchFamily="34" charset="0"/>
              </a:rPr>
              <a:t> لقرون عديدة لم يتمكن أحد من فك رموز التسلسل الزمني لملوك إسرائيل ويهوذا، فقد كان معقدًا للغاية من نواح عدة:</a:t>
            </a:r>
          </a:p>
          <a:p>
            <a:pPr marL="0" marR="0" lvl="0" indent="0" algn="r" defTabSz="914400" rtl="1" eaLnBrk="0" fontAlgn="base" latinLnBrk="0" hangingPunct="0">
              <a:lnSpc>
                <a:spcPct val="100000"/>
              </a:lnSpc>
              <a:spcBef>
                <a:spcPct val="30000"/>
              </a:spcBef>
              <a:spcAft>
                <a:spcPct val="0"/>
              </a:spcAft>
              <a:buClrTx/>
              <a:buSzTx/>
              <a:buFontTx/>
              <a:buNone/>
              <a:tabLst/>
              <a:defRPr/>
            </a:pPr>
            <a:r>
              <a:rPr lang="ar-SA" dirty="0">
                <a:latin typeface="Arial" panose="020B0604020202020204" pitchFamily="34" charset="0"/>
                <a:ea typeface="ＭＳ Ｐゴシック" charset="0"/>
                <a:cs typeface="Arial" panose="020B0604020202020204" pitchFamily="34" charset="0"/>
              </a:rPr>
              <a:t>1. النظام: كان لدي إسرائيل تقويمان: التقويم المدني الذي يبدأ بعيد الأبواق شهر أيلول (في تشري، ومن المفارقات أنه كان يسمى الشهر السابع) والتقويم المقدس الذي ابتدأ في شهر نيسان عند الخروج في شهري آذار ونيسان. لكن أي التقويمين استخدمه شعب الله؟</a:t>
            </a:r>
          </a:p>
          <a:p>
            <a:pPr marL="0" marR="0" lvl="0" indent="0" algn="r" defTabSz="914400" rtl="1" eaLnBrk="0" fontAlgn="base" latinLnBrk="0" hangingPunct="0">
              <a:lnSpc>
                <a:spcPct val="100000"/>
              </a:lnSpc>
              <a:spcBef>
                <a:spcPct val="30000"/>
              </a:spcBef>
              <a:spcAft>
                <a:spcPct val="0"/>
              </a:spcAft>
              <a:buClrTx/>
              <a:buSzTx/>
              <a:buFontTx/>
              <a:buNone/>
              <a:tabLst/>
              <a:defRPr/>
            </a:pPr>
            <a:r>
              <a:rPr lang="ar-SA" dirty="0">
                <a:latin typeface="Arial" panose="020B0604020202020204" pitchFamily="34" charset="0"/>
                <a:ea typeface="ＭＳ Ｐゴシック" charset="0"/>
                <a:cs typeface="Arial" panose="020B0604020202020204" pitchFamily="34" charset="0"/>
              </a:rPr>
              <a:t>2. التولي: هل احتسب كاتب سفر الملوك سنة كاملة لذلك الجزء من السنة المتبقي عند تتويج الملك؟ ستغير سنة الارتقاء هذه التواريخ بشكل كبير، مع الأخذ في نظر الاعتبار أننا نتحدث عن 39 قاعدة في كل من تاريخ إسرائيل ويهوذا.</a:t>
            </a:r>
          </a:p>
          <a:p>
            <a:pPr marL="0" marR="0" lvl="0" indent="0" algn="r" defTabSz="914400" rtl="1" eaLnBrk="0" fontAlgn="base" latinLnBrk="0" hangingPunct="0">
              <a:lnSpc>
                <a:spcPct val="100000"/>
              </a:lnSpc>
              <a:spcBef>
                <a:spcPct val="30000"/>
              </a:spcBef>
              <a:spcAft>
                <a:spcPct val="0"/>
              </a:spcAft>
              <a:buClrTx/>
              <a:buSzTx/>
              <a:buFontTx/>
              <a:buNone/>
              <a:tabLst/>
              <a:defRPr/>
            </a:pPr>
            <a:r>
              <a:rPr lang="ar-SA" dirty="0">
                <a:latin typeface="Arial" panose="020B0604020202020204" pitchFamily="34" charset="0"/>
                <a:ea typeface="ＭＳ Ｐゴシック" charset="0"/>
                <a:cs typeface="Arial" panose="020B0604020202020204" pitchFamily="34" charset="0"/>
              </a:rPr>
              <a:t>أخيرًا، في أواخر القرن العشرين، اكتشف عالم اليوم السابع في العهد القديم وليم ثايل (يُلفظ تي – لي) التسلسل الزمني.</a:t>
            </a:r>
          </a:p>
          <a:p>
            <a:pPr marL="0" marR="0" lvl="0" indent="0" algn="r" defTabSz="914400" rtl="1" eaLnBrk="0" fontAlgn="base" latinLnBrk="0" hangingPunct="0">
              <a:lnSpc>
                <a:spcPct val="100000"/>
              </a:lnSpc>
              <a:spcBef>
                <a:spcPct val="30000"/>
              </a:spcBef>
              <a:spcAft>
                <a:spcPct val="0"/>
              </a:spcAft>
              <a:buClrTx/>
              <a:buSzTx/>
              <a:buFontTx/>
              <a:buNone/>
              <a:tabLst/>
              <a:defRPr/>
            </a:pPr>
            <a:r>
              <a:rPr lang="ar-SA" dirty="0">
                <a:latin typeface="Arial" panose="020B0604020202020204" pitchFamily="34" charset="0"/>
                <a:ea typeface="ＭＳ Ｐゴシック" charset="0"/>
                <a:cs typeface="Arial" panose="020B0604020202020204" pitchFamily="34" charset="0"/>
              </a:rPr>
              <a:t>أ‌. كان لدى يهوذا وإسرائيل نظامان لتاريخ سنوات الأرتقاء بنيت على أساس تقويمات مختلفة (مدني ضد علماني). علاوة على ذلك، تم التبديل مرتين من حيث ما إذا كان قد تم استخدام نظام التولي أو عدم التولي.</a:t>
            </a:r>
          </a:p>
          <a:p>
            <a:pPr marL="0" marR="0" lvl="0" indent="0" algn="r" defTabSz="914400" rtl="1" eaLnBrk="0" fontAlgn="base" latinLnBrk="0" hangingPunct="0">
              <a:lnSpc>
                <a:spcPct val="100000"/>
              </a:lnSpc>
              <a:spcBef>
                <a:spcPct val="30000"/>
              </a:spcBef>
              <a:spcAft>
                <a:spcPct val="0"/>
              </a:spcAft>
              <a:buClrTx/>
              <a:buSzTx/>
              <a:buFontTx/>
              <a:buNone/>
              <a:tabLst/>
              <a:defRPr/>
            </a:pPr>
            <a:r>
              <a:rPr lang="ar-SA" dirty="0">
                <a:latin typeface="Arial" panose="020B0604020202020204" pitchFamily="34" charset="0"/>
                <a:ea typeface="ＭＳ Ｐゴシック" charset="0"/>
                <a:cs typeface="Arial" panose="020B0604020202020204" pitchFamily="34" charset="0"/>
              </a:rPr>
              <a:t>ب. إضافة لما سبق، لعدة مرات، استمر الملك في الحكم بعد تتويج ابنه، ما أدى إلى الوصاية المشتركة – في كل من إسرائيل ويهوذا.</a:t>
            </a:r>
          </a:p>
          <a:p>
            <a:pPr marL="0" marR="0" lvl="0" indent="0" algn="r" defTabSz="914400" rtl="1" eaLnBrk="0" fontAlgn="base" latinLnBrk="0" hangingPunct="0">
              <a:lnSpc>
                <a:spcPct val="100000"/>
              </a:lnSpc>
              <a:spcBef>
                <a:spcPct val="30000"/>
              </a:spcBef>
              <a:spcAft>
                <a:spcPct val="0"/>
              </a:spcAft>
              <a:buClrTx/>
              <a:buSzTx/>
              <a:buFontTx/>
              <a:buNone/>
              <a:tabLst/>
              <a:defRPr/>
            </a:pPr>
            <a:r>
              <a:rPr lang="ar-SA" dirty="0">
                <a:latin typeface="Arial" panose="020B0604020202020204" pitchFamily="34" charset="0"/>
                <a:ea typeface="ＭＳ Ｐゴシック" charset="0"/>
                <a:cs typeface="Arial" panose="020B0604020202020204" pitchFamily="34" charset="0"/>
              </a:rPr>
              <a:t>ت. في إسرائيل، ولمرتين تنافس ملكان على الحكم في نفس الوقت، و...</a:t>
            </a:r>
          </a:p>
          <a:p>
            <a:pPr marL="0" marR="0" lvl="0" indent="0" algn="r" defTabSz="914400" rtl="1" eaLnBrk="0" fontAlgn="base" latinLnBrk="0" hangingPunct="0">
              <a:lnSpc>
                <a:spcPct val="100000"/>
              </a:lnSpc>
              <a:spcBef>
                <a:spcPct val="30000"/>
              </a:spcBef>
              <a:spcAft>
                <a:spcPct val="0"/>
              </a:spcAft>
              <a:buClrTx/>
              <a:buSzTx/>
              <a:buFontTx/>
              <a:buNone/>
              <a:tabLst/>
              <a:defRPr/>
            </a:pPr>
            <a:r>
              <a:rPr lang="ar-SA" dirty="0">
                <a:latin typeface="Arial" panose="020B0604020202020204" pitchFamily="34" charset="0"/>
                <a:ea typeface="ＭＳ Ｐゴシック" charset="0"/>
                <a:cs typeface="Arial" panose="020B0604020202020204" pitchFamily="34" charset="0"/>
              </a:rPr>
              <a:t>ث. أساء أحد علماء الكتاب المقدس فالعوامل المذكور أعلاه وحاول تصحيح التسلسل الزمني في سفر الملوك الثاني 17- 18، لكن هذا أدى إلى تعقيد الأمور. بدلاً من ذلك علينا أن نقبل النص الأصلي كما هو.</a:t>
            </a:r>
          </a:p>
          <a:p>
            <a:pPr eaLnBrk="1" hangingPunct="1"/>
            <a:endParaRPr lang="en-US"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731394895"/>
      </p:ext>
    </p:extLst>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953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B3CAA35-5F9A-574F-B652-A8E0EF399477}" type="slidenum">
              <a:rPr kumimoji="0" lang="en-US" sz="1200" b="0"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218</a:t>
            </a:fld>
            <a:endParaRPr kumimoji="0" lang="en-US" sz="1200" b="0"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449538" name="Rectangle 2"/>
          <p:cNvSpPr>
            <a:spLocks noGrp="1" noRot="1" noChangeAspect="1" noChangeArrowheads="1" noTextEdit="1"/>
          </p:cNvSpPr>
          <p:nvPr>
            <p:ph type="sldImg"/>
          </p:nvPr>
        </p:nvSpPr>
        <p:spPr>
          <a:ln/>
        </p:spPr>
      </p:sp>
      <p:sp>
        <p:nvSpPr>
          <p:cNvPr id="449539"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r>
              <a:rPr lang="en-US" dirty="0">
                <a:cs typeface="ＭＳ Ｐゴシック" charset="0"/>
              </a:rPr>
              <a:t>OS-12-2Kings-214</a:t>
            </a:r>
          </a:p>
          <a:p>
            <a:r>
              <a:rPr lang="en-US" dirty="0">
                <a:cs typeface="ＭＳ Ｐゴシック" charset="0"/>
              </a:rPr>
              <a:t>OS-14-2Chron-282</a:t>
            </a:r>
          </a:p>
          <a:p>
            <a:r>
              <a:rPr lang="en-US" dirty="0">
                <a:cs typeface="ＭＳ Ｐゴシック" charset="0"/>
              </a:rPr>
              <a:t>OS-24-Jeremiah-36, 234</a:t>
            </a:r>
          </a:p>
          <a:p>
            <a:r>
              <a:rPr lang="en-US" dirty="0">
                <a:cs typeface="ＭＳ Ｐゴシック" charset="0"/>
              </a:rPr>
              <a:t>OS-27-Daniel-98</a:t>
            </a:r>
          </a:p>
        </p:txBody>
      </p:sp>
    </p:spTree>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3761" name="Rectangle 2"/>
          <p:cNvSpPr>
            <a:spLocks noGrp="1" noRot="1" noChangeAspect="1" noChangeArrowheads="1" noTextEdit="1"/>
          </p:cNvSpPr>
          <p:nvPr>
            <p:ph type="sldImg"/>
          </p:nvPr>
        </p:nvSpPr>
        <p:spPr>
          <a:xfrm>
            <a:off x="1150938" y="692150"/>
            <a:ext cx="4556125" cy="3416300"/>
          </a:xfrm>
          <a:ln/>
        </p:spPr>
      </p:sp>
      <p:sp>
        <p:nvSpPr>
          <p:cNvPr id="373762"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b="0" dirty="0">
              <a:latin typeface="Arial"/>
              <a:cs typeface="Arial"/>
            </a:endParaRPr>
          </a:p>
          <a:p>
            <a:pPr algn="r" rtl="1"/>
            <a:r>
              <a:rPr lang="ar-SA" b="0" dirty="0">
                <a:latin typeface="Arial"/>
                <a:cs typeface="Arial"/>
              </a:rPr>
              <a:t>ومع ذلك... تواجه مملكة يهوذا الجنوبية دينونة من نوع مختلف تمامًا. </a:t>
            </a:r>
          </a:p>
          <a:p>
            <a:pPr algn="r" rtl="1"/>
            <a:r>
              <a:rPr lang="ar-SA" b="0" dirty="0">
                <a:latin typeface="Arial"/>
                <a:cs typeface="Arial"/>
              </a:rPr>
              <a:t>////       بحلول هذا الوقت تمكن البابليون من هزيمة الآشوريين، ثم...</a:t>
            </a:r>
          </a:p>
          <a:p>
            <a:pPr algn="r" rtl="1"/>
            <a:r>
              <a:rPr lang="ar-SA" b="0" dirty="0">
                <a:latin typeface="Arial"/>
                <a:cs typeface="Arial"/>
              </a:rPr>
              <a:t>////       يوجه الملك البابلي نبوخدنصر اهتمامه نحو يهوذا، تلك المملكة الجنوبية المتبقية. </a:t>
            </a:r>
            <a:endParaRPr lang="en-US" b="0" dirty="0">
              <a:latin typeface="Arial"/>
              <a:cs typeface="Arial"/>
            </a:endParaRPr>
          </a:p>
        </p:txBody>
      </p:sp>
    </p:spTree>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7857" name="Rectangle 2"/>
          <p:cNvSpPr>
            <a:spLocks noGrp="1" noRot="1" noChangeAspect="1" noChangeArrowheads="1" noTextEdit="1"/>
          </p:cNvSpPr>
          <p:nvPr>
            <p:ph type="sldImg"/>
          </p:nvPr>
        </p:nvSpPr>
        <p:spPr>
          <a:xfrm>
            <a:off x="1150938" y="692150"/>
            <a:ext cx="4556125" cy="3416300"/>
          </a:xfrm>
          <a:ln/>
        </p:spPr>
      </p:sp>
      <p:sp>
        <p:nvSpPr>
          <p:cNvPr id="377858"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b="0" dirty="0">
              <a:latin typeface="Arial"/>
              <a:cs typeface="Arial"/>
            </a:endParaRPr>
          </a:p>
          <a:p>
            <a:pPr algn="r" rtl="1"/>
            <a:r>
              <a:rPr lang="ar-SA" b="0" dirty="0">
                <a:latin typeface="Arial"/>
                <a:cs typeface="Arial"/>
              </a:rPr>
              <a:t>ثم، خلال الهجوم الرهيب عام 586 قبل الميلاد، قامت يهوذا، بنفسها،</a:t>
            </a:r>
          </a:p>
          <a:p>
            <a:pPr algn="r" rtl="1"/>
            <a:r>
              <a:rPr lang="ar-SA" b="0" dirty="0">
                <a:latin typeface="Arial"/>
                <a:cs typeface="Arial"/>
              </a:rPr>
              <a:t>////      مواجهة غزو البابليين تحت قيادة الملك نبوخدنصر. وتم تدمير أورشليم بكاملها – بما في ذلك هيكل سليمان العظيم على يد البابليين. هذا هو التاريخ المحدد الثاني والمهم الذي يجب تذكره... 586 قبل الميلاد.</a:t>
            </a:r>
          </a:p>
          <a:p>
            <a:pPr algn="r" rtl="1"/>
            <a:r>
              <a:rPr lang="ar-SA" b="0" dirty="0">
                <a:latin typeface="Arial"/>
                <a:cs typeface="Arial"/>
              </a:rPr>
              <a:t>////      أخذت مملكة يهوذا الجنوبية بعيدا ًإلى السبي البابلي الشهير، ويسمى أحيانًا النفي. </a:t>
            </a:r>
          </a:p>
        </p:txBody>
      </p:sp>
    </p:spTree>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158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6A420C8-59A6-2240-A66D-E6A3C7A600A5}" type="slidenum">
              <a:rPr kumimoji="0" lang="en-US" sz="1200" b="0"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223</a:t>
            </a:fld>
            <a:endParaRPr kumimoji="0" lang="en-US" sz="1200" b="0"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451586" name="Rectangle 2"/>
          <p:cNvSpPr>
            <a:spLocks noGrp="1" noRot="1" noChangeAspect="1" noChangeArrowheads="1" noTextEdit="1"/>
          </p:cNvSpPr>
          <p:nvPr>
            <p:ph type="sldImg"/>
          </p:nvPr>
        </p:nvSpPr>
        <p:spPr>
          <a:ln/>
        </p:spPr>
      </p:sp>
      <p:sp>
        <p:nvSpPr>
          <p:cNvPr id="451587"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r>
              <a:rPr lang="en-US" dirty="0">
                <a:cs typeface="ＭＳ Ｐゴシック" charset="0"/>
              </a:rPr>
              <a:t>OS-12-2Kings-219</a:t>
            </a:r>
          </a:p>
          <a:p>
            <a:r>
              <a:rPr lang="en-US" dirty="0">
                <a:cs typeface="ＭＳ Ｐゴシック" charset="0"/>
              </a:rPr>
              <a:t>OS-14-2Chron-282</a:t>
            </a:r>
          </a:p>
          <a:p>
            <a:r>
              <a:rPr lang="en-US" dirty="0">
                <a:cs typeface="ＭＳ Ｐゴシック" charset="0"/>
              </a:rPr>
              <a:t>OS-24-Jeremiah-37, 212, 236</a:t>
            </a:r>
          </a:p>
          <a:p>
            <a:r>
              <a:rPr lang="en-US" dirty="0">
                <a:cs typeface="ＭＳ Ｐゴシック" charset="0"/>
              </a:rPr>
              <a:t>OS-27-Daniel-105</a:t>
            </a:r>
          </a:p>
          <a:p>
            <a:endParaRPr lang="en-US" dirty="0">
              <a:cs typeface="ＭＳ Ｐゴシック" charset="0"/>
            </a:endParaRPr>
          </a:p>
          <a:p>
            <a:endParaRPr lang="en-US" dirty="0">
              <a:cs typeface="ＭＳ Ｐゴシック" charset="0"/>
            </a:endParaRPr>
          </a:p>
        </p:txBody>
      </p:sp>
    </p:spTree>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36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8369D458-348D-E749-82C3-BE729BBBD5A0}" type="slidenum">
              <a:rPr lang="en-US" sz="1200">
                <a:solidFill>
                  <a:srgbClr val="000000"/>
                </a:solidFill>
                <a:latin typeface="Times" charset="0"/>
              </a:rPr>
              <a:pPr eaLnBrk="1" hangingPunct="1"/>
              <a:t>224</a:t>
            </a:fld>
            <a:endParaRPr lang="en-US" sz="1200">
              <a:solidFill>
                <a:srgbClr val="000000"/>
              </a:solidFill>
              <a:latin typeface="Times" charset="0"/>
            </a:endParaRPr>
          </a:p>
        </p:txBody>
      </p:sp>
      <p:sp>
        <p:nvSpPr>
          <p:cNvPr id="453634" name="Rectangle 2"/>
          <p:cNvSpPr>
            <a:spLocks noGrp="1" noRot="1" noChangeAspect="1" noChangeArrowheads="1" noTextEdit="1"/>
          </p:cNvSpPr>
          <p:nvPr>
            <p:ph type="sldImg"/>
          </p:nvPr>
        </p:nvSpPr>
        <p:spPr>
          <a:ln/>
        </p:spPr>
      </p:sp>
      <p:sp>
        <p:nvSpPr>
          <p:cNvPr id="453635"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r>
              <a:rPr lang="en-US" dirty="0">
                <a:cs typeface="ＭＳ Ｐゴシック" charset="0"/>
              </a:rPr>
              <a:t>OS-12-2Kings-220</a:t>
            </a:r>
          </a:p>
          <a:p>
            <a:r>
              <a:rPr lang="en-US" dirty="0">
                <a:cs typeface="ＭＳ Ｐゴシック" charset="0"/>
              </a:rPr>
              <a:t>OS-14-2Chron-283</a:t>
            </a:r>
          </a:p>
        </p:txBody>
      </p:sp>
    </p:spTree>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5809" name="Rectangle 2"/>
          <p:cNvSpPr>
            <a:spLocks noGrp="1" noRot="1" noChangeAspect="1" noChangeArrowheads="1" noTextEdit="1"/>
          </p:cNvSpPr>
          <p:nvPr>
            <p:ph type="sldImg"/>
          </p:nvPr>
        </p:nvSpPr>
        <p:spPr>
          <a:xfrm>
            <a:off x="1150938" y="692150"/>
            <a:ext cx="4556125" cy="3416300"/>
          </a:xfrm>
          <a:ln/>
        </p:spPr>
      </p:sp>
      <p:sp>
        <p:nvSpPr>
          <p:cNvPr id="375810"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r" rtl="1"/>
            <a:r>
              <a:rPr lang="ar-SA" b="0" dirty="0">
                <a:latin typeface="Arial"/>
                <a:cs typeface="Arial"/>
              </a:rPr>
              <a:t>في يهوذا... عندما كان هناك قليل من الملوك الصالحين... استمرت تلك المملكة لمدة 150 عامًا تقريبًا – أو لفترة إجمالية لغاية 350 عامًا بعد الانفصال الوطني.</a:t>
            </a:r>
            <a:endParaRPr lang="en-US" b="0" dirty="0">
              <a:latin typeface="Arial"/>
              <a:cs typeface="Arial"/>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b="1" dirty="0">
                <a:solidFill>
                  <a:srgbClr val="006699"/>
                </a:solidFill>
                <a:effectLst/>
                <a:latin typeface="Helvetica Neue" panose="02000503000000020004" pitchFamily="2" charset="0"/>
              </a:rPr>
              <a:t>2Kings 11:1</a:t>
            </a:r>
            <a:r>
              <a:rPr lang="en-US" dirty="0">
                <a:effectLst/>
                <a:latin typeface="Lucida Grande" panose="020B0600040502020204" pitchFamily="34" charset="0"/>
              </a:rPr>
              <a:t>    When Athaliah, the mother of King Ahaziah of Judah, learned that her son was dead, she began to destroy the rest of the royal family. </a:t>
            </a:r>
            <a:r>
              <a:rPr lang="en-US" b="1" baseline="30000" dirty="0">
                <a:solidFill>
                  <a:srgbClr val="006699"/>
                </a:solidFill>
                <a:effectLst/>
                <a:latin typeface="Helvetica Neue" panose="02000503000000020004" pitchFamily="2" charset="0"/>
              </a:rPr>
              <a:t>2</a:t>
            </a:r>
            <a:r>
              <a:rPr lang="en-US" dirty="0">
                <a:effectLst/>
                <a:latin typeface="Lucida Grande" panose="020B0600040502020204" pitchFamily="34" charset="0"/>
              </a:rPr>
              <a:t> But Ahaziah’s sister Jehosheba, the daughter of King Jehoram, took Ahaziah’s infant son, Joash, and stole him away from among the rest of the king’s children, who were about to be killed. She put Joash and his nurse in a bedroom, and they hid him from Athaliah, so the child was not murdered. </a:t>
            </a:r>
            <a:r>
              <a:rPr lang="en-US" b="1" baseline="30000" dirty="0">
                <a:solidFill>
                  <a:srgbClr val="006699"/>
                </a:solidFill>
                <a:effectLst/>
                <a:latin typeface="Helvetica Neue" panose="02000503000000020004" pitchFamily="2" charset="0"/>
              </a:rPr>
              <a:t>3</a:t>
            </a:r>
            <a:r>
              <a:rPr lang="en-US" dirty="0">
                <a:effectLst/>
                <a:latin typeface="Lucida Grande" panose="020B0600040502020204" pitchFamily="34" charset="0"/>
              </a:rPr>
              <a:t> Joash remained hidden in the Temple of the LORD for six years while Athaliah ruled over the land.</a:t>
            </a:r>
          </a:p>
          <a:p>
            <a:endParaRPr lang="en-US" dirty="0"/>
          </a:p>
          <a:p>
            <a:endParaRPr lang="en-US" dirty="0"/>
          </a:p>
        </p:txBody>
      </p:sp>
      <p:sp>
        <p:nvSpPr>
          <p:cNvPr id="4" name="Slide Number Placeholder 3"/>
          <p:cNvSpPr>
            <a:spLocks noGrp="1"/>
          </p:cNvSpPr>
          <p:nvPr>
            <p:ph type="sldNum" sz="quarter" idx="5"/>
          </p:nvPr>
        </p:nvSpPr>
        <p:spPr/>
        <p:txBody>
          <a:bodyPr/>
          <a:lstStyle/>
          <a:p>
            <a:pPr>
              <a:defRPr/>
            </a:pPr>
            <a:fld id="{BB7C6446-AAD8-6F49-9520-162935CE3851}" type="slidenum">
              <a:rPr lang="en-US" smtClean="0"/>
              <a:pPr>
                <a:defRPr/>
              </a:pPr>
              <a:t>9</a:t>
            </a:fld>
            <a:endParaRPr lang="en-US"/>
          </a:p>
        </p:txBody>
      </p:sp>
    </p:spTree>
    <p:extLst>
      <p:ext uri="{BB962C8B-B14F-4D97-AF65-F5344CB8AC3E}">
        <p14:creationId xmlns:p14="http://schemas.microsoft.com/office/powerpoint/2010/main" val="1166690165"/>
      </p:ext>
    </p:extLst>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8753" name="Rectangle 2"/>
          <p:cNvSpPr>
            <a:spLocks noGrp="1" noRot="1" noChangeAspect="1" noTextEdit="1"/>
          </p:cNvSpPr>
          <p:nvPr>
            <p:ph type="sldImg"/>
          </p:nvPr>
        </p:nvSpPr>
        <p:spPr>
          <a:ln/>
        </p:spPr>
      </p:sp>
      <p:sp>
        <p:nvSpPr>
          <p:cNvPr id="458754" name="Rectangle 3"/>
          <p:cNvSpPr>
            <a:spLocks noGrp="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r" rtl="1"/>
            <a:r>
              <a:rPr lang="ar-SA" dirty="0">
                <a:latin typeface="Calibri" charset="0"/>
                <a:cs typeface="ＭＳ Ｐゴシック" charset="0"/>
              </a:rPr>
              <a:t>تظهر هذه الشريحة الترحيلات الستة لنبوخدنصر إلى بابل. كانت عملية الترحيل عام 597 قبل الميلاد هي الثالثة من عملية الترحيلات الستة والأولى من عمليتي الترحيل الرئيسيتين، مع ترحيل 10000 شخص. </a:t>
            </a:r>
            <a:endParaRPr lang="en-US" dirty="0">
              <a:latin typeface="Calibri" charset="0"/>
              <a:cs typeface="ＭＳ Ｐゴシック" charset="0"/>
            </a:endParaRPr>
          </a:p>
        </p:txBody>
      </p:sp>
    </p:spTree>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080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02ACA150-5D20-8C4B-86DA-E1E63926E62E}" type="slidenum">
              <a:rPr lang="en-US" sz="1200">
                <a:solidFill>
                  <a:srgbClr val="000000"/>
                </a:solidFill>
                <a:latin typeface="Times" charset="0"/>
              </a:rPr>
              <a:pPr eaLnBrk="1" hangingPunct="1"/>
              <a:t>231</a:t>
            </a:fld>
            <a:endParaRPr lang="en-US" sz="1200">
              <a:solidFill>
                <a:srgbClr val="000000"/>
              </a:solidFill>
              <a:latin typeface="Times" charset="0"/>
            </a:endParaRPr>
          </a:p>
        </p:txBody>
      </p:sp>
      <p:sp>
        <p:nvSpPr>
          <p:cNvPr id="460802" name="Rectangle 2"/>
          <p:cNvSpPr>
            <a:spLocks noGrp="1" noRot="1" noChangeAspect="1" noChangeArrowheads="1" noTextEdit="1"/>
          </p:cNvSpPr>
          <p:nvPr>
            <p:ph type="sldImg"/>
          </p:nvPr>
        </p:nvSpPr>
        <p:spPr>
          <a:ln/>
        </p:spPr>
      </p:sp>
      <p:sp>
        <p:nvSpPr>
          <p:cNvPr id="460803"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cs typeface="ＭＳ Ｐゴシック" charset="0"/>
              </a:rPr>
              <a:t>OS-12-2Kings-232</a:t>
            </a:r>
          </a:p>
          <a:p>
            <a:r>
              <a:rPr lang="en-US" dirty="0"/>
              <a:t>OS-13-1 Chron-232</a:t>
            </a:r>
          </a:p>
          <a:p>
            <a:r>
              <a:rPr lang="en-US" dirty="0"/>
              <a:t>OS-14-2 Chron-298</a:t>
            </a: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B8463B0E-4322-784C-AAEB-8FE465B948A1}"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232</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Arial" charset="0"/>
            </a:endParaRPr>
          </a:p>
        </p:txBody>
      </p:sp>
    </p:spTree>
    <p:extLst>
      <p:ext uri="{BB962C8B-B14F-4D97-AF65-F5344CB8AC3E}">
        <p14:creationId xmlns:p14="http://schemas.microsoft.com/office/powerpoint/2010/main" val="1476028855"/>
      </p:ext>
    </p:extLst>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cs typeface="ＭＳ Ｐゴシック" charset="0"/>
              </a:rPr>
              <a:t>OS-12-2Kings-233</a:t>
            </a:r>
          </a:p>
          <a:p>
            <a:r>
              <a:rPr lang="en-US" dirty="0"/>
              <a:t>OS-13-1 Chron-233</a:t>
            </a:r>
          </a:p>
          <a:p>
            <a:r>
              <a:rPr lang="en-US" dirty="0"/>
              <a:t>OS-14-2 Chron-299</a:t>
            </a: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B8463B0E-4322-784C-AAEB-8FE465B948A1}"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233</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Arial" charset="0"/>
            </a:endParaRPr>
          </a:p>
        </p:txBody>
      </p:sp>
    </p:spTree>
    <p:extLst>
      <p:ext uri="{BB962C8B-B14F-4D97-AF65-F5344CB8AC3E}">
        <p14:creationId xmlns:p14="http://schemas.microsoft.com/office/powerpoint/2010/main" val="1371139520"/>
      </p:ext>
    </p:extLst>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lgn="r" rtl="1"/>
            <a:r>
              <a:rPr lang="ar-SA" b="1" dirty="0"/>
              <a:t>أعلاه صورة اللوح من:</a:t>
            </a:r>
          </a:p>
          <a:p>
            <a:pPr algn="r" rtl="1"/>
            <a:r>
              <a:rPr lang="ar-SA" b="1" dirty="0"/>
              <a:t>"يهوياكين في بابل</a:t>
            </a:r>
          </a:p>
          <a:p>
            <a:pPr algn="r" rtl="1"/>
            <a:r>
              <a:rPr lang="ar-SA" b="1" dirty="0"/>
              <a:t>يهوياكين (حكم من 598 إلى 597 ق. م)، آحد آخر ملوك يهوذا تم أسره من قبل البابليين (2 ملوك 24: 15؛ </a:t>
            </a:r>
            <a:r>
              <a:rPr lang="en-US" b="1" dirty="0"/>
              <a:t>ABC 5) </a:t>
            </a:r>
            <a:r>
              <a:rPr lang="ar-SA" b="1" dirty="0"/>
              <a:t>وعاش في المنفى في بلد الغزاة. ومع ذلك، فقد أطلق سراحه ويخبرنا زوجان من الألواح المسمارية من بابل عن مصيره. </a:t>
            </a:r>
          </a:p>
          <a:p>
            <a:pPr algn="r" rtl="1"/>
            <a:r>
              <a:rPr lang="ar-SA" b="1" dirty="0"/>
              <a:t>أن قصة إطلاق سراح يهوياكين المذكورة في اللوح المسماري، يمكن العثور عليها في نهاية سفر الملوك الثاني من الكتاب المقدس: وفي السنة السابعة والثلاثين لسبي يهوياكين ملك يهوذا في الشهر الثاني عشر في السابع والعشرين من الشهر رفع أويل مرودخ ملك بابل في سنة تملكه رأس يهوياكين ملك يهوذا من السجن وكلمه بخير وجعل كرسيه فوق كراسي الملوك الذين معه في بابل. وغيّر ثياب سجنه وكان يأكل دائمًا الخبز أمامه كل أيام حياته. ووظيفته وظيفة دائمة تعطى له من عند الملك أمر كل يوم بيومه كل أيام حياته. </a:t>
            </a:r>
          </a:p>
          <a:p>
            <a:pPr algn="r" rtl="1"/>
            <a:r>
              <a:rPr lang="ar-SA" b="1" dirty="0"/>
              <a:t>ملحوظة: كان هناك العديد من أنظمة التاريخ المحتملة، لكن سنة تولي أويل مرودخ (أو مرودخ الشرير) كانت سنة 562/ 561، وهذا مطابق أقل أو أكثر إلى حد ما للسنة السابعة والثلاثين لسبي يهوياكين، الذي بدأ عام 596 (</a:t>
            </a:r>
            <a:r>
              <a:rPr lang="en-US" b="1" dirty="0"/>
              <a:t>ABC 5  </a:t>
            </a:r>
            <a:r>
              <a:rPr lang="ar-SA" b="1" dirty="0"/>
              <a:t>مع الملاحظة)؛ فاليوم السابع والعشرون من السنة السابعة والثلاثين يجب أن تكون في مكان ما من ربيع العام 560. هناك خطأ صغير، لكنه ليس كارثيًا. يمكننا التأكد من أن يهوياكين قد أطلق سراحه عندما أصبح أويل مرودخ ملكًا، بعد وفاة والده نبوخدنصر. </a:t>
            </a:r>
          </a:p>
          <a:p>
            <a:pPr algn="r" rtl="1"/>
            <a:r>
              <a:rPr lang="ar-SA" b="1" dirty="0"/>
              <a:t>لا يُعرف لماذا أطلق أويل مرودخ سراح ملك يهوذا السابق، لكن ثمة نظرية حديثة تشير إلى أن ولي العهد البابلي، وقع ضحية مؤامرة المحكمة وتم إرساله إلى السجن. وربما التقى بيهوياكين هناك.</a:t>
            </a:r>
          </a:p>
          <a:p>
            <a:pPr algn="r" rtl="1"/>
            <a:r>
              <a:rPr lang="ar-SA" b="1" dirty="0"/>
              <a:t>حسب التقاليد التلمودية، أن يهوياكين عاش في نهارديا، ليس بعيدًا عن سيبار، في شمال بابل. بشكل عام، هذا مؤكد من حوالي خمسة وثلاثين نصًا مسماريًا، تشير إلى قرية تسمى "اليهودا" </a:t>
            </a:r>
            <a:r>
              <a:rPr lang="en-US" b="1" dirty="0"/>
              <a:t>al-</a:t>
            </a:r>
            <a:r>
              <a:rPr lang="en-US" b="1" dirty="0" err="1"/>
              <a:t>jahuda</a:t>
            </a:r>
            <a:r>
              <a:rPr lang="en-US" b="1" dirty="0"/>
              <a:t> (</a:t>
            </a:r>
            <a:r>
              <a:rPr lang="ar-SA" b="1" dirty="0"/>
              <a:t>مدينة يهودا) بالقرب من سيبار. ويذكر النبي حزقيال اسم مستوطنة تدعى تل أبيب بالقريب من نيبور. </a:t>
            </a:r>
          </a:p>
          <a:p>
            <a:pPr algn="r" rtl="1"/>
            <a:r>
              <a:rPr lang="ar-SA" b="1" dirty="0"/>
              <a:t>هناك العديد من النصوص المسمارية التي توضح موقف يهوياكين بعد إطلاق سراحه، أكتشفت في بابل من قبل روبرت كولدوي، وتعرف مجتمعة باسم </a:t>
            </a:r>
            <a:r>
              <a:rPr lang="en-US" b="1" dirty="0"/>
              <a:t>ANET3 308. </a:t>
            </a:r>
            <a:r>
              <a:rPr lang="ar-SA" b="1" dirty="0"/>
              <a:t>لاحظ، أن هذه الوثائق موجودة حاليًا برلين،  وهي قوائم تسليمات الطعام والزيت، للأشخاص المهمين، وتثبت أن ملم يهوذا (الذي كان يُدعى </a:t>
            </a:r>
            <a:r>
              <a:rPr lang="en-US" b="1" dirty="0" err="1"/>
              <a:t>Ia</a:t>
            </a:r>
            <a:r>
              <a:rPr lang="en-US" b="1" dirty="0"/>
              <a:t>-'-u-kin, </a:t>
            </a:r>
            <a:r>
              <a:rPr lang="en-US" b="1" dirty="0" err="1"/>
              <a:t>Ia</a:t>
            </a:r>
            <a:r>
              <a:rPr lang="en-US" b="1" dirty="0"/>
              <a:t>-'-kin, and </a:t>
            </a:r>
            <a:r>
              <a:rPr lang="en-US" b="1" dirty="0" err="1"/>
              <a:t>Ia</a:t>
            </a:r>
            <a:r>
              <a:rPr lang="en-US" b="1" dirty="0"/>
              <a:t>-</a:t>
            </a:r>
            <a:r>
              <a:rPr lang="en-US" b="1" dirty="0" err="1"/>
              <a:t>ku</a:t>
            </a:r>
            <a:r>
              <a:rPr lang="en-US" b="1" dirty="0"/>
              <a:t>-ú-ki-nu) </a:t>
            </a:r>
            <a:r>
              <a:rPr lang="ar-SA" b="1" dirty="0"/>
              <a:t>أستلم حصصًا كبيرة. وفيما يلي سطورًا ذات العلاقة: </a:t>
            </a:r>
          </a:p>
          <a:p>
            <a:pPr algn="r" rtl="1"/>
            <a:r>
              <a:rPr lang="ar-SA" b="1" dirty="0"/>
              <a:t>1</a:t>
            </a:r>
          </a:p>
          <a:p>
            <a:pPr algn="r" rtl="1"/>
            <a:r>
              <a:rPr lang="ar-SA" b="1" dirty="0"/>
              <a:t>إلى </a:t>
            </a:r>
            <a:r>
              <a:rPr lang="en-US" b="1" dirty="0" err="1"/>
              <a:t>Ia</a:t>
            </a:r>
            <a:r>
              <a:rPr lang="en-US" b="1" dirty="0"/>
              <a:t>-'-u-kin </a:t>
            </a:r>
            <a:r>
              <a:rPr lang="ar-SA" b="1" dirty="0"/>
              <a:t>ملك... إلى بيت </a:t>
            </a:r>
            <a:r>
              <a:rPr lang="en-US" b="1" dirty="0" err="1"/>
              <a:t>qîpûtu</a:t>
            </a:r>
            <a:r>
              <a:rPr lang="en-US" b="1" dirty="0"/>
              <a:t> </a:t>
            </a:r>
            <a:r>
              <a:rPr lang="ar-SA" b="1" dirty="0"/>
              <a:t>من ... لشلاميامو </a:t>
            </a:r>
            <a:r>
              <a:rPr lang="en-US" b="1" dirty="0" err="1"/>
              <a:t>Shalamiamu</a:t>
            </a:r>
            <a:r>
              <a:rPr lang="en-US" b="1" dirty="0"/>
              <a:t>، </a:t>
            </a:r>
            <a:r>
              <a:rPr lang="ar-SA" b="1" dirty="0"/>
              <a:t>ولـ 126 رجلاً في صور </a:t>
            </a:r>
            <a:r>
              <a:rPr lang="en-US" b="1" dirty="0" err="1"/>
              <a:t>Tyre</a:t>
            </a:r>
            <a:r>
              <a:rPr lang="en-US" b="1" dirty="0"/>
              <a:t> ... </a:t>
            </a:r>
            <a:r>
              <a:rPr lang="ar-SA" b="1" dirty="0"/>
              <a:t>لـ لزبيروام </a:t>
            </a:r>
            <a:r>
              <a:rPr lang="en-US" b="1" dirty="0" err="1"/>
              <a:t>Zabiruam</a:t>
            </a:r>
            <a:r>
              <a:rPr lang="en-US" b="1" dirty="0"/>
              <a:t> </a:t>
            </a:r>
            <a:r>
              <a:rPr lang="ar-SA" b="1" dirty="0"/>
              <a:t>من ليديا.</a:t>
            </a:r>
          </a:p>
          <a:p>
            <a:pPr algn="r" rtl="1"/>
            <a:r>
              <a:rPr lang="ar-SA" b="1" dirty="0"/>
              <a:t>2</a:t>
            </a:r>
          </a:p>
          <a:p>
            <a:pPr algn="r" rtl="1"/>
            <a:r>
              <a:rPr lang="ar-SA" b="1" dirty="0"/>
              <a:t>10 سيلا من الزيت إلى [</a:t>
            </a:r>
            <a:r>
              <a:rPr lang="en-US" b="1" dirty="0" err="1"/>
              <a:t>Ia</a:t>
            </a:r>
            <a:r>
              <a:rPr lang="en-US" b="1" dirty="0"/>
              <a:t>]-'-kin </a:t>
            </a:r>
            <a:r>
              <a:rPr lang="ar-SA" b="1" dirty="0"/>
              <a:t>ملك </a:t>
            </a:r>
            <a:r>
              <a:rPr lang="en-US" b="1" dirty="0" err="1"/>
              <a:t>Ia</a:t>
            </a:r>
            <a:r>
              <a:rPr lang="en-US" b="1" dirty="0"/>
              <a:t>-[a-hu-du (</a:t>
            </a:r>
            <a:r>
              <a:rPr lang="ar-SA" b="1" dirty="0"/>
              <a:t>يهوياكين ملك يهوذا). 2.5 سيلا من الزيت لخمسة من أبناء ملك يهوذا. 4 سيلا زيت لثمانية من رجال يهوذا.</a:t>
            </a:r>
          </a:p>
          <a:p>
            <a:pPr algn="r" rtl="1"/>
            <a:r>
              <a:rPr lang="ar-SA" b="1" dirty="0"/>
              <a:t>3</a:t>
            </a:r>
          </a:p>
          <a:p>
            <a:pPr algn="r" rtl="1"/>
            <a:r>
              <a:rPr lang="ar-SA" b="1" dirty="0"/>
              <a:t>1.5 سيلا لثلاثة نجارين من أرواد. نصف سيلا لكل واحد منهم. 11.5 سيلا لثمانية سبق ذكرهم من جبيل، 1 سيلا لكل من... 3.5 سيلا لسبعة سبق ذكرهم... نصف سيلا لكل منهم. نصف سيلا للنجار نبو-أيتر. 10 سيلا لـ </a:t>
            </a:r>
            <a:r>
              <a:rPr lang="en-US" b="1" dirty="0" err="1"/>
              <a:t>Ia</a:t>
            </a:r>
            <a:r>
              <a:rPr lang="en-US" b="1" dirty="0"/>
              <a:t>-</a:t>
            </a:r>
            <a:r>
              <a:rPr lang="en-US" b="1" dirty="0" err="1"/>
              <a:t>ku</a:t>
            </a:r>
            <a:r>
              <a:rPr lang="en-US" b="1" dirty="0"/>
              <a:t>-ú-ki-nu </a:t>
            </a:r>
            <a:r>
              <a:rPr lang="ar-SA" b="1" dirty="0"/>
              <a:t>ابن ملك </a:t>
            </a:r>
            <a:r>
              <a:rPr lang="en-US" b="1" dirty="0" err="1"/>
              <a:t>Ia</a:t>
            </a:r>
            <a:r>
              <a:rPr lang="en-US" b="1" dirty="0"/>
              <a:t>-</a:t>
            </a:r>
            <a:r>
              <a:rPr lang="en-US" b="1" dirty="0" err="1"/>
              <a:t>ku</a:t>
            </a:r>
            <a:r>
              <a:rPr lang="en-US" b="1" dirty="0"/>
              <a:t>-du. 2.5 </a:t>
            </a:r>
            <a:r>
              <a:rPr lang="ar-SA" b="1" dirty="0"/>
              <a:t>سيلا لخمسة من أبناء الملك </a:t>
            </a:r>
            <a:r>
              <a:rPr lang="en-US" b="1" dirty="0" err="1"/>
              <a:t>Ia</a:t>
            </a:r>
            <a:r>
              <a:rPr lang="en-US" b="1" dirty="0"/>
              <a:t>-</a:t>
            </a:r>
            <a:r>
              <a:rPr lang="en-US" b="1" dirty="0" err="1"/>
              <a:t>ku</a:t>
            </a:r>
            <a:r>
              <a:rPr lang="en-US" b="1" dirty="0"/>
              <a:t>-du </a:t>
            </a:r>
            <a:r>
              <a:rPr lang="ar-SA" b="1" dirty="0"/>
              <a:t>عبر قانا.</a:t>
            </a:r>
          </a:p>
          <a:p>
            <a:pPr algn="r" rtl="1"/>
            <a:r>
              <a:rPr lang="ar-SA" b="1" dirty="0"/>
              <a:t>تعليق</a:t>
            </a:r>
          </a:p>
          <a:p>
            <a:pPr algn="r" rtl="1"/>
            <a:r>
              <a:rPr lang="ar-SA" b="1" dirty="0"/>
              <a:t>القائمة الثالثة هي الأكثر إثارة للاهتمام، لأنها تقترح أنه كان ليهوياكين خمسة أبناء، بينما يقول الكتاب المقدس أنه كان هناك سبعة أبناء.</a:t>
            </a:r>
          </a:p>
          <a:p>
            <a:pPr algn="r" rtl="1"/>
            <a:r>
              <a:rPr lang="ar-SA" b="1" dirty="0"/>
              <a:t>ملاحظة:</a:t>
            </a:r>
          </a:p>
          <a:p>
            <a:pPr algn="r" rtl="1"/>
            <a:r>
              <a:rPr lang="ar-SA" b="1" dirty="0"/>
              <a:t>وأبناء يهوياكين، في الأسر، أبنه شألتئيل وملكيرام وفدايا وشناصر، ويقميا، وهوشاما، وندبيا. ربما مات أثنان منهم، أو لم يبلغا سن الرشد بعد. ومن المحتمل أن يكون أحدهم أخطأ عند نسخ هذه الآية، لأن هذا اللفظ غريب بعض الشيء، وثمة قراءة مختلفة. فالنص الذي لدينا الآن، إلى أن شآلتئيل فقط هو ابن يهوياكين، والأسماء الأخرى هي بدون مؤهلات. ولعلهم من نسل ملكيرام ابن شآلتئيل، وربما ينبغي أن تُقرأ:</a:t>
            </a:r>
          </a:p>
          <a:p>
            <a:pPr algn="r" rtl="1"/>
            <a:r>
              <a:rPr lang="ar-SA" b="1" dirty="0"/>
              <a:t>وبنو يهوياكين، الأسير، شآلتئيل ولده، وولده ملكيرام، وفدايا، وشناصر، ويقميا، وهوشاما، وندبيا، أبناء ملكيرام. </a:t>
            </a:r>
          </a:p>
          <a:p>
            <a:pPr algn="r" rtl="1"/>
            <a:r>
              <a:rPr lang="ar-SA" b="1" dirty="0"/>
              <a:t>بالطبع، هذا يعني أن الأبناء الخمسة في السطر الثالث، هم في اخمسة أحفاد، وهذا بالتأكيد ممكن، لأن كلمة "ابن" كاننت تستخدم بشكل متكرر بمعنى واسع للغاية. وهذا مشكلة أخرى، لماذا لم يُذكر شآلتئيل وملكيرام في النص الثالث؟ ربما أصبحوا ضمن حاشية أحد ملوك بابل، لكن هذه مجرد فرضيات. </a:t>
            </a:r>
          </a:p>
          <a:p>
            <a:pPr algn="r" rtl="1"/>
            <a:r>
              <a:rPr lang="ar-SA" b="1" dirty="0"/>
              <a:t>ملاحظة أخيرة:</a:t>
            </a:r>
          </a:p>
          <a:p>
            <a:pPr algn="r" rtl="1"/>
            <a:r>
              <a:rPr lang="ar-SA" b="1" dirty="0"/>
              <a:t>لأن يهوياكين كان ملكًا لمدة ثلاثة أشهر، فيمكن وصفه في النص الثالث بأنه "ابن ملك يهوذا."</a:t>
            </a:r>
          </a:p>
          <a:p>
            <a:pPr algn="r" rtl="1"/>
            <a:r>
              <a:rPr lang="ar-SA" b="1" dirty="0"/>
              <a:t>أدبيات:</a:t>
            </a:r>
          </a:p>
          <a:p>
            <a:pPr algn="r" rtl="1"/>
            <a:r>
              <a:rPr lang="en-US" b="1" dirty="0"/>
              <a:t>ANET = </a:t>
            </a:r>
            <a:r>
              <a:rPr lang="ar-SA" b="1" dirty="0"/>
              <a:t>جيمس ك. بريتشارد، نصوص الشرق الأدنى القديمة المتعلقة بالعهد القديم (الطبعة الثالثة 1969).</a:t>
            </a:r>
          </a:p>
          <a:p>
            <a:pPr algn="r" rtl="1"/>
            <a:r>
              <a:rPr lang="ar-SA" b="1" dirty="0"/>
              <a:t>ديانا أيدلمان، أصول الهيكل "الثاني." السياسة الإمبراطورية الفارسية وإعادة بناء أورشليم (2005) الصفحات 21- 22.</a:t>
            </a:r>
          </a:p>
          <a:p>
            <a:pPr algn="r" rtl="1"/>
            <a:r>
              <a:rPr lang="ar-SA" b="1" dirty="0"/>
              <a:t>إرفينغ فينكل، "رثاء نابو شوما أوكين"  في بابل. محور تاريخ بلاد ما بين النهرين، معهد الدراسات المبكرة، الأسطورة في العصر الحديث (ساربروكن 1999) 323-341 المحرر ج رينجر. تم إنشاء هذه الصفحات عام 2007، آخر تعديل 12 أكتوبر 2020. </a:t>
            </a:r>
            <a:r>
              <a:rPr lang="en-US" b="1" dirty="0"/>
              <a:t>https://www.livius.org/articles/person/jehoiachin-in-babylonia/</a:t>
            </a:r>
          </a:p>
          <a:p>
            <a:pPr algn="r" rtl="1"/>
            <a:r>
              <a:rPr lang="ar-SA" b="1" dirty="0"/>
              <a:t>اللوحة المسمارية البيضاء في الأعلى من ك. أ. كيتشن:</a:t>
            </a:r>
          </a:p>
          <a:p>
            <a:pPr algn="r" rtl="1"/>
            <a:r>
              <a:rPr lang="ar-SA" b="1" dirty="0"/>
              <a:t>"من مبنى مقبب مجاور للقصر الملكي، ظهرت مجموعة من الألواح المسمارية يعود تاريخها إلى السنوات من العاشرة إلى الخامسة والثلاثين من حكم نبوخدنصر الثاني (595-570) وهي "الألواح التموينية" للأشخاص الذين تم الاحتفاظ بهم أو تشغيلهم في بابل وقصرها. من ضمن المستفيدين الحصول على الزيت، كان "يهوياكين ملك يهوذا" و "أبناء ملك يهوذا الخمسة في رعاية (ولي أمرهم؟) قنايا" (راجع الشكل 10 ت). هكذا كان الملك المنفي الشاب وأطفاله الصغار يحصلون بالفعل على حصص منتظمة في زمن نبوخدنصر (أحد الألواح تاريخة 13، 592)، لكن في ظل ما يعادل الإقامة الجبرية في القصر.</a:t>
            </a:r>
          </a:p>
          <a:p>
            <a:pPr algn="r" rtl="1"/>
            <a:r>
              <a:rPr lang="ar-SA" b="1" dirty="0"/>
              <a:t>ك. أ. كيتشن، حول مصداقية العهد القديم. شركة إيردمان للنشر. الكيندل. اللوحة </a:t>
            </a:r>
            <a:r>
              <a:rPr lang="en-US" b="1" dirty="0"/>
              <a:t>X </a:t>
            </a:r>
            <a:r>
              <a:rPr lang="ar-SA" b="1" dirty="0"/>
              <a:t>الشكل 10 ت. </a:t>
            </a:r>
          </a:p>
          <a:p>
            <a:pPr algn="r" rtl="1"/>
            <a:endParaRPr lang="ar-JO" dirty="0"/>
          </a:p>
          <a:p>
            <a:pPr algn="r" rtl="1"/>
            <a:endParaRPr lang="en-US" dirty="0"/>
          </a:p>
          <a:p>
            <a:r>
              <a:rPr lang="en-US" dirty="0"/>
              <a:t>_____________</a:t>
            </a:r>
          </a:p>
          <a:p>
            <a:r>
              <a:rPr lang="en-US" dirty="0">
                <a:cs typeface="ＭＳ Ｐゴシック" charset="0"/>
              </a:rPr>
              <a:t>OS-12-2Kings-234</a:t>
            </a:r>
          </a:p>
          <a:p>
            <a:r>
              <a:rPr lang="en-US" dirty="0"/>
              <a:t>OS-13-1 Chron-234</a:t>
            </a:r>
          </a:p>
          <a:p>
            <a:r>
              <a:rPr lang="en-US" dirty="0"/>
              <a:t>OS-14-2 Chron-300</a:t>
            </a:r>
          </a:p>
          <a:p>
            <a:endParaRPr lang="en-US" dirty="0"/>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BB7C6446-AAD8-6F49-9520-162935CE3851}" type="slidenum">
              <a:rPr kumimoji="0" lang="en-US" sz="1200" b="0" i="0" u="none" strike="noStrike" kern="1200" cap="none" spc="0" normalizeH="0" baseline="0" noProof="0" smtClean="0">
                <a:ln>
                  <a:noFill/>
                </a:ln>
                <a:solidFill>
                  <a:srgbClr val="000000"/>
                </a:solidFill>
                <a:effectLst/>
                <a:uLnTx/>
                <a:uFillTx/>
                <a:latin typeface="Arial" charset="0"/>
                <a:ea typeface="ＭＳ Ｐゴシック" charset="0"/>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234</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3404107069"/>
      </p:ext>
    </p:extLst>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953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B3CAA35-5F9A-574F-B652-A8E0EF399477}" type="slidenum">
              <a:rPr kumimoji="0" lang="en-US" sz="1200" b="0"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235</a:t>
            </a:fld>
            <a:endParaRPr kumimoji="0" lang="en-US" sz="1200" b="0"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449538" name="Rectangle 2"/>
          <p:cNvSpPr>
            <a:spLocks noGrp="1" noRot="1" noChangeAspect="1" noChangeArrowheads="1" noTextEdit="1"/>
          </p:cNvSpPr>
          <p:nvPr>
            <p:ph type="sldImg"/>
          </p:nvPr>
        </p:nvSpPr>
        <p:spPr>
          <a:ln/>
        </p:spPr>
      </p:sp>
      <p:sp>
        <p:nvSpPr>
          <p:cNvPr id="449539"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br>
              <a:rPr lang="en-US" sz="1200" kern="1200" dirty="0">
                <a:solidFill>
                  <a:schemeClr val="tx1"/>
                </a:solidFill>
                <a:effectLst/>
                <a:latin typeface="Times New Roman" charset="0"/>
                <a:ea typeface="ＭＳ Ｐゴシック" charset="0"/>
                <a:cs typeface="Arial" charset="0"/>
              </a:rPr>
            </a:br>
            <a:endParaRPr lang="en-US" sz="1200" kern="1200" dirty="0">
              <a:solidFill>
                <a:schemeClr val="tx1"/>
              </a:solidFill>
              <a:effectLst/>
              <a:latin typeface="Times New Roman" charset="0"/>
              <a:ea typeface="ＭＳ Ｐゴシック" charset="0"/>
              <a:cs typeface="Arial" charset="0"/>
            </a:endParaRPr>
          </a:p>
          <a:p>
            <a:pPr algn="r" rtl="1"/>
            <a:r>
              <a:rPr lang="ar-SA" sz="1200" kern="1200" dirty="0">
                <a:solidFill>
                  <a:schemeClr val="tx1"/>
                </a:solidFill>
                <a:effectLst/>
                <a:latin typeface="Times New Roman" charset="0"/>
                <a:ea typeface="ＭＳ Ｐゴシック" charset="0"/>
                <a:cs typeface="Arial" charset="0"/>
              </a:rPr>
              <a:t>1 أخبار الأيام 3: 16 وكان خلفاء يهوياقيم ابنه يهوياكين وأخوه صدقيا.</a:t>
            </a:r>
          </a:p>
          <a:p>
            <a:pPr algn="r" rtl="1"/>
            <a:r>
              <a:rPr lang="ar-SA" sz="1200" kern="1200" dirty="0">
                <a:solidFill>
                  <a:schemeClr val="tx1"/>
                </a:solidFill>
                <a:effectLst/>
                <a:latin typeface="Times New Roman" charset="0"/>
                <a:ea typeface="ＭＳ Ｐゴシック" charset="0"/>
                <a:cs typeface="Arial" charset="0"/>
              </a:rPr>
              <a:t>من نسل يهوياكين</a:t>
            </a:r>
          </a:p>
          <a:p>
            <a:pPr algn="r" rtl="1"/>
            <a:r>
              <a:rPr lang="ar-SA" sz="1200" kern="1200" dirty="0">
                <a:solidFill>
                  <a:schemeClr val="tx1"/>
                </a:solidFill>
                <a:effectLst/>
                <a:latin typeface="Times New Roman" charset="0"/>
                <a:ea typeface="ＭＳ Ｐゴシック" charset="0"/>
                <a:cs typeface="Arial" charset="0"/>
              </a:rPr>
              <a:t>1 أخبار الأيام 3: 17 وبنو يهوياكين الذي أسره البابليون، شآلتئيل، 18 ملكيرام وفدايا وشناصر ويقميا وهوشاماع وندبيا.</a:t>
            </a:r>
          </a:p>
          <a:p>
            <a:pPr algn="r" rtl="1"/>
            <a:r>
              <a:rPr lang="ar-SA" sz="1200" kern="1200" dirty="0">
                <a:solidFill>
                  <a:schemeClr val="tx1"/>
                </a:solidFill>
                <a:effectLst/>
                <a:latin typeface="Times New Roman" charset="0"/>
                <a:ea typeface="ＭＳ Ｐゴシック" charset="0"/>
                <a:cs typeface="Arial" charset="0"/>
              </a:rPr>
              <a:t>1 أخبار الأيام 3: 19 وابنا فدايا زربابل وشمعي.</a:t>
            </a:r>
          </a:p>
          <a:p>
            <a:pPr algn="r" rtl="1"/>
            <a:r>
              <a:rPr lang="ar-SA" sz="1200" kern="1200" dirty="0">
                <a:solidFill>
                  <a:schemeClr val="tx1"/>
                </a:solidFill>
                <a:effectLst/>
                <a:latin typeface="Times New Roman" charset="0"/>
                <a:ea typeface="ＭＳ Ｐゴシック" charset="0"/>
                <a:cs typeface="Arial" charset="0"/>
              </a:rPr>
              <a:t>وبنو زربابل مشلام وحننيا (,اختهم شلومية) 20 وبنوه الخمسة الآخرون حشوبة، وأوهل، وبرخيا، وحسديا ويوشب حسد.</a:t>
            </a:r>
          </a:p>
          <a:p>
            <a:pPr algn="r" rtl="1"/>
            <a:r>
              <a:rPr lang="ar-SA" sz="1200" kern="1200" dirty="0">
                <a:solidFill>
                  <a:schemeClr val="tx1"/>
                </a:solidFill>
                <a:effectLst/>
                <a:latin typeface="Times New Roman" charset="0"/>
                <a:ea typeface="ＭＳ Ｐゴシック" charset="0"/>
                <a:cs typeface="Arial" charset="0"/>
              </a:rPr>
              <a:t>1 أخبار الأيام 3: 21 وبنو حننيا فلطيا ويشعيا. ورفايا ابن يشعيا. وأبن رفايا هو أرنان. وابن أرنان هو عوبديا وشكنيا ابن عوبديا.</a:t>
            </a:r>
          </a:p>
          <a:p>
            <a:pPr algn="r" rtl="1"/>
            <a:r>
              <a:rPr lang="ar-SA" sz="1200" kern="1200" dirty="0">
                <a:solidFill>
                  <a:schemeClr val="tx1"/>
                </a:solidFill>
                <a:effectLst/>
                <a:latin typeface="Times New Roman" charset="0"/>
                <a:ea typeface="ＭＳ Ｐゴシック" charset="0"/>
                <a:cs typeface="Arial" charset="0"/>
              </a:rPr>
              <a:t>1 أخبار الأيام 3: 22 وكان بنو شكنيا شمعيا وبنوه حطوش ويجآل وباريح ونعريا وشافاط. وهم ستة. </a:t>
            </a:r>
          </a:p>
          <a:p>
            <a:pPr algn="r" rtl="1"/>
            <a:r>
              <a:rPr lang="ar-SA" sz="1200" kern="1200" dirty="0">
                <a:solidFill>
                  <a:schemeClr val="tx1"/>
                </a:solidFill>
                <a:effectLst/>
                <a:latin typeface="Times New Roman" charset="0"/>
                <a:ea typeface="ＭＳ Ｐゴシック" charset="0"/>
                <a:cs typeface="Arial" charset="0"/>
              </a:rPr>
              <a:t>1 أخبار الأيام 3: 23 وبنو نعريا اليوعيني وحزقيا وعزيقام. ثلاثة.</a:t>
            </a:r>
          </a:p>
          <a:p>
            <a:pPr algn="r" rtl="1"/>
            <a:r>
              <a:rPr lang="ar-SA" sz="1200" kern="1200" dirty="0">
                <a:solidFill>
                  <a:schemeClr val="tx1"/>
                </a:solidFill>
                <a:effectLst/>
                <a:latin typeface="Times New Roman" charset="0"/>
                <a:ea typeface="ＭＳ Ｐゴシック" charset="0"/>
                <a:cs typeface="Arial" charset="0"/>
              </a:rPr>
              <a:t>1 أخبار الأيام 3: 24 وبنو اليوعيني هوداياهو وألياشيب وفلايا وعقوب ويوحانان ودلايا وعناني، وهم سبعة.</a:t>
            </a:r>
          </a:p>
          <a:p>
            <a:r>
              <a:rPr lang="en-US" dirty="0">
                <a:cs typeface="ＭＳ Ｐゴシック" charset="0"/>
              </a:rPr>
              <a:t>____________</a:t>
            </a:r>
          </a:p>
          <a:p>
            <a:endParaRPr lang="en-US" dirty="0">
              <a:cs typeface="ＭＳ Ｐゴシック" charset="0"/>
            </a:endParaRPr>
          </a:p>
          <a:p>
            <a:r>
              <a:rPr lang="en-US" dirty="0">
                <a:cs typeface="ＭＳ Ｐゴシック" charset="0"/>
              </a:rPr>
              <a:t>OS-12-2 Kings-235</a:t>
            </a:r>
            <a:endParaRPr lang="en-US" dirty="0"/>
          </a:p>
          <a:p>
            <a:r>
              <a:rPr lang="en-US" dirty="0"/>
              <a:t>OS-13-1 Chron-234</a:t>
            </a:r>
          </a:p>
          <a:p>
            <a:r>
              <a:rPr lang="en-US" dirty="0"/>
              <a:t>OS-14-2 Chron-301</a:t>
            </a:r>
            <a:endParaRPr lang="en-US" dirty="0">
              <a:cs typeface="ＭＳ Ｐゴシック" charset="0"/>
            </a:endParaRPr>
          </a:p>
        </p:txBody>
      </p:sp>
    </p:spTree>
    <p:extLst>
      <p:ext uri="{BB962C8B-B14F-4D97-AF65-F5344CB8AC3E}">
        <p14:creationId xmlns:p14="http://schemas.microsoft.com/office/powerpoint/2010/main" val="351200665"/>
      </p:ext>
    </p:extLst>
  </p:cSld>
  <p:clrMapOvr>
    <a:masterClrMapping/>
  </p:clrMapOvr>
</p:notes>
</file>

<file path=ppt/notesSlides/notesSlide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236</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dirty="0"/>
          </a:p>
          <a:p>
            <a:pPr algn="r" rtl="1"/>
            <a:endParaRPr lang="ar-SA" dirty="0">
              <a:latin typeface="Arial"/>
              <a:cs typeface="Arial"/>
            </a:endParaRPr>
          </a:p>
          <a:p>
            <a:pPr algn="r" rtl="1"/>
            <a:r>
              <a:rPr lang="ar-SA" dirty="0">
                <a:latin typeface="Arial"/>
                <a:cs typeface="Arial"/>
              </a:rPr>
              <a:t>إذا كان هناك تحذير واحد فهذا أهم من أي تحذير آخر، ماذا يمكن أن يكون؟ ماذا تعتقد؟</a:t>
            </a:r>
          </a:p>
          <a:p>
            <a:pPr algn="r" rtl="1"/>
            <a:r>
              <a:rPr lang="ar-SA" dirty="0">
                <a:latin typeface="Arial"/>
                <a:cs typeface="Arial"/>
              </a:rPr>
              <a:t>أخبر بذلك الشخص الذي بجانبك. </a:t>
            </a:r>
          </a:p>
          <a:p>
            <a:endParaRPr lang="en-US" dirty="0">
              <a:cs typeface="ＭＳ Ｐゴシック" charset="0"/>
            </a:endParaRPr>
          </a:p>
        </p:txBody>
      </p:sp>
    </p:spTree>
    <p:extLst>
      <p:ext uri="{BB962C8B-B14F-4D97-AF65-F5344CB8AC3E}">
        <p14:creationId xmlns:p14="http://schemas.microsoft.com/office/powerpoint/2010/main" val="3660934447"/>
      </p:ext>
    </p:extLst>
  </p:cSld>
  <p:clrMapOvr>
    <a:masterClrMapping/>
  </p:clrMapOvr>
</p:notes>
</file>

<file path=ppt/notesSlides/notesSlide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237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algn="r"/>
            <a:r>
              <a:rPr lang="ar-JO" sz="1200" kern="1200" dirty="0">
                <a:solidFill>
                  <a:schemeClr val="tx1"/>
                </a:solidFill>
                <a:effectLst/>
                <a:latin typeface="Arial"/>
                <a:ea typeface="ＭＳ Ｐゴシック" charset="0"/>
                <a:cs typeface="Arial"/>
              </a:rPr>
              <a:t>يصور سفر الملوك الثاني السقطات التي جاءت بسبب عبادة الأوثان. </a:t>
            </a:r>
            <a:endParaRPr lang="en-US" dirty="0">
              <a:latin typeface="Arial"/>
              <a:cs typeface="Arial"/>
            </a:endParaRPr>
          </a:p>
        </p:txBody>
      </p:sp>
    </p:spTree>
    <p:extLst>
      <p:ext uri="{BB962C8B-B14F-4D97-AF65-F5344CB8AC3E}">
        <p14:creationId xmlns:p14="http://schemas.microsoft.com/office/powerpoint/2010/main" val="1906045209"/>
      </p:ext>
    </p:extLst>
  </p:cSld>
  <p:clrMapOvr>
    <a:masterClrMapping/>
  </p:clrMapOvr>
</p:notes>
</file>

<file path=ppt/notesSlides/notesSlide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238</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algn="r" rtl="1"/>
            <a:r>
              <a:rPr lang="ar-SA" sz="1200" kern="1200" dirty="0">
                <a:solidFill>
                  <a:schemeClr val="tx1"/>
                </a:solidFill>
                <a:effectLst/>
                <a:latin typeface="Arial"/>
                <a:ea typeface="ＭＳ Ｐゴシック" charset="0"/>
                <a:cs typeface="Arial"/>
              </a:rPr>
              <a:t>أعطِ الرب المركز الأول لئلا يتشتت انتباهك – دعه يلبس التاج</a:t>
            </a:r>
            <a:endParaRPr lang="en-US" dirty="0">
              <a:latin typeface="Arial"/>
              <a:cs typeface="Arial"/>
            </a:endParaRPr>
          </a:p>
        </p:txBody>
      </p:sp>
    </p:spTree>
  </p:cSld>
  <p:clrMapOvr>
    <a:masterClrMapping/>
  </p:clrMapOvr>
</p:notes>
</file>

<file path=ppt/notesSlides/notesSlide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lgn="r" rtl="1"/>
            <a:r>
              <a:rPr lang="ar-SA" dirty="0"/>
              <a:t>لا تعبد العائلة. أجعله علاقتك الأولى. أيها العزاب، فتشوا عن أشخاص يعبدون يسوع أكثر منكم.</a:t>
            </a:r>
            <a:endParaRPr lang="en-US" dirty="0"/>
          </a:p>
        </p:txBody>
      </p:sp>
      <p:sp>
        <p:nvSpPr>
          <p:cNvPr id="4" name="Slide Number Placeholder 3"/>
          <p:cNvSpPr>
            <a:spLocks noGrp="1"/>
          </p:cNvSpPr>
          <p:nvPr>
            <p:ph type="sldNum" sz="quarter" idx="10"/>
          </p:nvPr>
        </p:nvSpPr>
        <p:spPr/>
        <p:txBody>
          <a:bodyPr/>
          <a:lstStyle/>
          <a:p>
            <a:pPr>
              <a:defRPr/>
            </a:pPr>
            <a:fld id="{BB7C6446-AAD8-6F49-9520-162935CE3851}" type="slidenum">
              <a:rPr lang="en-US"/>
              <a:pPr>
                <a:defRPr/>
              </a:pPr>
              <a:t>239</a:t>
            </a:fld>
            <a:endParaRPr lang="en-US"/>
          </a:p>
        </p:txBody>
      </p:sp>
    </p:spTree>
    <p:extLst>
      <p:ext uri="{BB962C8B-B14F-4D97-AF65-F5344CB8AC3E}">
        <p14:creationId xmlns:p14="http://schemas.microsoft.com/office/powerpoint/2010/main" val="3951240245"/>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3.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36.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37.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38.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39.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0.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1.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2.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3.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4.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45.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46.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47.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48.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49.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0.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1.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2.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3.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4.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5.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56.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57.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58.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59.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0.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1.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2.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3.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4.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5.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66.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67.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68.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69.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0.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1.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2.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3.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4.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5.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6.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77.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78.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79.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80.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81.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82.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83.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84.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85.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86.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87.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8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8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9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9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9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9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9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9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9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9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9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9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0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0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0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0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0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0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0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0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0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1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15.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22.xml"/></Relationships>
</file>

<file path=ppt/slideLayouts/_rels/slideLayout21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1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1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1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2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21.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2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2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2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2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26.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27.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28.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29.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30.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31.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32.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33.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34.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35.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36.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37.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38.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39.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40.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41.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42.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43.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44.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45.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46.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47.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48.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49.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50.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51.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52.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53.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54.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55.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56.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57.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58.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59.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60.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61.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62.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63.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64.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65.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66.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67.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68.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69.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70.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71.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72.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73.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74.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75.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76.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77.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78.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79.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0.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81.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82.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83.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84.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85.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86.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87.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88.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89.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0.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91.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92.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93.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94.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95.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96.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97.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98.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99.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00.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01.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02.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03.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04.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05.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06.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07.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08.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09.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10.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11.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12.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13.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14.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15.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16.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17.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18.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19.xml.rels><?xml version="1.0" encoding="UTF-8" standalone="yes"?>
<Relationships xmlns="http://schemas.openxmlformats.org/package/2006/relationships"><Relationship Id="rId2" Type="http://schemas.openxmlformats.org/officeDocument/2006/relationships/image" Target="../media/image16.jpeg"/><Relationship Id="rId1" Type="http://schemas.openxmlformats.org/officeDocument/2006/relationships/slideMaster" Target="../slideMasters/slideMaster31.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20.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21.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22.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23.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24.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25.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26.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27.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28.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29.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30.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31.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32.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33.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34.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35.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36.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37.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38.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39.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40.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41.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42.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43.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44.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45.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46.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47.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48.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49.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50.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51.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52.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53.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54.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55.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56.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57.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58.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59.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60.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61.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62.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63.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64.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65.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66.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67.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68.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69.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70.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71.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72.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73.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74.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75.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76.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77.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78.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79.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80.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81.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82.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83.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84.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85.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86.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87.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88.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89.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90.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91.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92.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93.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94.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95.xml.rels><?xml version="1.0" encoding="UTF-8" standalone="yes"?>
<Relationships xmlns="http://schemas.openxmlformats.org/package/2006/relationships"><Relationship Id="rId2" Type="http://schemas.openxmlformats.org/officeDocument/2006/relationships/slideMaster" Target="../slideMasters/slideMaster37.xml"/><Relationship Id="rId1" Type="http://schemas.openxmlformats.org/officeDocument/2006/relationships/themeOverride" Target="../theme/themeOverride1.xml"/></Relationships>
</file>

<file path=ppt/slideLayouts/_rels/slideLayout396.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97.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98.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99.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00.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01.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02.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03.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04.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05.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06.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2.jpeg"/><Relationship Id="rId1" Type="http://schemas.openxmlformats.org/officeDocument/2006/relationships/slideMaster" Target="../slideMasters/slideMaster38.xml"/></Relationships>
</file>

<file path=ppt/slideLayouts/_rels/slideLayout407.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08.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09.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10.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11.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12.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13.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14.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15.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16.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17.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18.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19.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20.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21.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22.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23.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24.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25.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26.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27.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28.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29.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30.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31.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32.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33.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34.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35.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36.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37.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38.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39.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4.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2.jpeg"/><Relationship Id="rId1" Type="http://schemas.openxmlformats.org/officeDocument/2006/relationships/slideMaster" Target="../slideMasters/slideMaster5.xml"/></Relationships>
</file>

<file path=ppt/slideLayouts/_rels/slideLayout440.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41.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42.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43.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44.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45.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46.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47.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48.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49.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50.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51.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52.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53.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54.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55.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56.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57.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58.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59.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60.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61.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62.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63.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64.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65.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66.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67.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68.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69.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70.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71.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72.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73.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74.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75.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76.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77.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78.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79.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80.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81.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82.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83.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84.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85.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86.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87.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88.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89.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90.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91.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92.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93.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94.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95.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96.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97.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98.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99.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00.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501.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502.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503.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504.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505.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506.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07.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08.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09.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10.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11.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12.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13.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14.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15.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16.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17.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18.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19.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20.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21.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22.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23.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24.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25.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26.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27.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28.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29.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30.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31.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32.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33.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34.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35.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36.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37.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38.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39.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40.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41.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42.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43.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44.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45.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46.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47.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48.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49.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50.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51.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52.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53.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54.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55.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56.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57.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58.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59.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60.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61.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62.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63.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64.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2.jpeg"/><Relationship Id="rId1" Type="http://schemas.openxmlformats.org/officeDocument/2006/relationships/slideMaster" Target="../slideMasters/slideMaster51.xml"/></Relationships>
</file>

<file path=ppt/slideLayouts/_rels/slideLayout565.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66.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67.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68.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69.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70.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71.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72.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73.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74.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75.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76.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77.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78.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79.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80.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81.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82.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83.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84.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85.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86.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87.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88.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89.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90.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91.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92.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93.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94.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95.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96.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97.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98.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99.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00.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601.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602.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603.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604.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605.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606.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607.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608.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609.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10.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611.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GB"/>
          </a:p>
        </p:txBody>
      </p:sp>
      <p:sp>
        <p:nvSpPr>
          <p:cNvPr id="5" name="Rectangle 5"/>
          <p:cNvSpPr>
            <a:spLocks noGrp="1" noChangeArrowheads="1"/>
          </p:cNvSpPr>
          <p:nvPr>
            <p:ph type="ftr" sz="quarter" idx="11"/>
          </p:nvPr>
        </p:nvSpPr>
        <p:spPr>
          <a:ln/>
        </p:spPr>
        <p:txBody>
          <a:bodyPr/>
          <a:lstStyle>
            <a:lvl1pPr>
              <a:defRPr/>
            </a:lvl1pPr>
          </a:lstStyle>
          <a:p>
            <a:pPr>
              <a:defRPr/>
            </a:pPr>
            <a:endParaRPr lang="en-GB"/>
          </a:p>
        </p:txBody>
      </p:sp>
      <p:sp>
        <p:nvSpPr>
          <p:cNvPr id="6" name="Rectangle 6"/>
          <p:cNvSpPr>
            <a:spLocks noGrp="1" noChangeArrowheads="1"/>
          </p:cNvSpPr>
          <p:nvPr>
            <p:ph type="sldNum" sz="quarter" idx="12"/>
          </p:nvPr>
        </p:nvSpPr>
        <p:spPr>
          <a:ln/>
        </p:spPr>
        <p:txBody>
          <a:bodyPr/>
          <a:lstStyle>
            <a:lvl1pPr>
              <a:defRPr/>
            </a:lvl1pPr>
          </a:lstStyle>
          <a:p>
            <a:pPr>
              <a:defRPr/>
            </a:pPr>
            <a:fld id="{84F5A7CA-7035-9948-9CB5-71C2C29FCA1E}" type="slidenum">
              <a:rPr lang="en-GB"/>
              <a:pPr>
                <a:defRPr/>
              </a:pPr>
              <a:t>‹#›</a:t>
            </a:fld>
            <a:endParaRPr lang="en-GB"/>
          </a:p>
        </p:txBody>
      </p:sp>
    </p:spTree>
    <p:extLst>
      <p:ext uri="{BB962C8B-B14F-4D97-AF65-F5344CB8AC3E}">
        <p14:creationId xmlns:p14="http://schemas.microsoft.com/office/powerpoint/2010/main" val="1179611068"/>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GB"/>
          </a:p>
        </p:txBody>
      </p:sp>
      <p:sp>
        <p:nvSpPr>
          <p:cNvPr id="5" name="Rectangle 5"/>
          <p:cNvSpPr>
            <a:spLocks noGrp="1" noChangeArrowheads="1"/>
          </p:cNvSpPr>
          <p:nvPr>
            <p:ph type="ftr" sz="quarter" idx="11"/>
          </p:nvPr>
        </p:nvSpPr>
        <p:spPr>
          <a:ln/>
        </p:spPr>
        <p:txBody>
          <a:bodyPr/>
          <a:lstStyle>
            <a:lvl1pPr>
              <a:defRPr/>
            </a:lvl1pPr>
          </a:lstStyle>
          <a:p>
            <a:pPr>
              <a:defRPr/>
            </a:pPr>
            <a:endParaRPr lang="en-GB"/>
          </a:p>
        </p:txBody>
      </p:sp>
      <p:sp>
        <p:nvSpPr>
          <p:cNvPr id="6" name="Rectangle 6"/>
          <p:cNvSpPr>
            <a:spLocks noGrp="1" noChangeArrowheads="1"/>
          </p:cNvSpPr>
          <p:nvPr>
            <p:ph type="sldNum" sz="quarter" idx="12"/>
          </p:nvPr>
        </p:nvSpPr>
        <p:spPr>
          <a:ln/>
        </p:spPr>
        <p:txBody>
          <a:bodyPr/>
          <a:lstStyle>
            <a:lvl1pPr>
              <a:defRPr/>
            </a:lvl1pPr>
          </a:lstStyle>
          <a:p>
            <a:pPr>
              <a:defRPr/>
            </a:pPr>
            <a:fld id="{4D9D70C9-4553-1849-84D9-94AAF84834EC}" type="slidenum">
              <a:rPr lang="en-GB"/>
              <a:pPr>
                <a:defRPr/>
              </a:pPr>
              <a:t>‹#›</a:t>
            </a:fld>
            <a:endParaRPr lang="en-GB"/>
          </a:p>
        </p:txBody>
      </p:sp>
    </p:spTree>
    <p:extLst>
      <p:ext uri="{BB962C8B-B14F-4D97-AF65-F5344CB8AC3E}">
        <p14:creationId xmlns:p14="http://schemas.microsoft.com/office/powerpoint/2010/main" val="3172526021"/>
      </p:ext>
    </p:extLst>
  </p:cSld>
  <p:clrMapOvr>
    <a:masterClrMapping/>
  </p:clrMapOvr>
</p:sldLayout>
</file>

<file path=ppt/slideLayouts/slideLayout10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atin typeface="Arial" charset="0"/>
              </a:defRPr>
            </a:lvl1pPr>
          </a:lstStyle>
          <a:p>
            <a:pPr>
              <a:defRPr/>
            </a:pPr>
            <a:fld id="{C78F7F02-B1F5-634F-AD2E-AB8A202B557D}" type="slidenum">
              <a:rPr lang="en-US"/>
              <a:pPr>
                <a:defRPr/>
              </a:pPr>
              <a:t>‹#›</a:t>
            </a:fld>
            <a:endParaRPr lang="en-US"/>
          </a:p>
        </p:txBody>
      </p:sp>
    </p:spTree>
    <p:extLst>
      <p:ext uri="{BB962C8B-B14F-4D97-AF65-F5344CB8AC3E}">
        <p14:creationId xmlns:p14="http://schemas.microsoft.com/office/powerpoint/2010/main" val="4050468445"/>
      </p:ext>
    </p:extLst>
  </p:cSld>
  <p:clrMapOvr>
    <a:masterClrMapping/>
  </p:clrMapOvr>
</p:sldLayout>
</file>

<file path=ppt/slideLayouts/slideLayout10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atin typeface="Arial" charset="0"/>
              </a:defRPr>
            </a:lvl1pPr>
          </a:lstStyle>
          <a:p>
            <a:pPr>
              <a:defRPr/>
            </a:pPr>
            <a:fld id="{4D8E54E9-5CB9-2F40-8BB5-02D822B1F313}" type="slidenum">
              <a:rPr lang="en-US"/>
              <a:pPr>
                <a:defRPr/>
              </a:pPr>
              <a:t>‹#›</a:t>
            </a:fld>
            <a:endParaRPr lang="en-US"/>
          </a:p>
        </p:txBody>
      </p:sp>
    </p:spTree>
    <p:extLst>
      <p:ext uri="{BB962C8B-B14F-4D97-AF65-F5344CB8AC3E}">
        <p14:creationId xmlns:p14="http://schemas.microsoft.com/office/powerpoint/2010/main" val="1806008134"/>
      </p:ext>
    </p:extLst>
  </p:cSld>
  <p:clrMapOvr>
    <a:masterClrMapping/>
  </p:clrMapOvr>
</p:sldLayout>
</file>

<file path=ppt/slideLayouts/slideLayout10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219200" y="1676400"/>
            <a:ext cx="3810000" cy="45720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181600" y="1676400"/>
            <a:ext cx="3810000" cy="45720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atin typeface="Arial" charset="0"/>
              </a:defRPr>
            </a:lvl1pPr>
          </a:lstStyle>
          <a:p>
            <a:pPr>
              <a:defRPr/>
            </a:pPr>
            <a:fld id="{0B977C1B-061C-084F-A8AD-B5180391C182}" type="slidenum">
              <a:rPr lang="en-US"/>
              <a:pPr>
                <a:defRPr/>
              </a:pPr>
              <a:t>‹#›</a:t>
            </a:fld>
            <a:endParaRPr lang="en-US"/>
          </a:p>
        </p:txBody>
      </p:sp>
    </p:spTree>
    <p:extLst>
      <p:ext uri="{BB962C8B-B14F-4D97-AF65-F5344CB8AC3E}">
        <p14:creationId xmlns:p14="http://schemas.microsoft.com/office/powerpoint/2010/main" val="3827897366"/>
      </p:ext>
    </p:extLst>
  </p:cSld>
  <p:clrMapOvr>
    <a:masterClrMapping/>
  </p:clrMapOvr>
</p:sldLayout>
</file>

<file path=ppt/slideLayouts/slideLayout10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8"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9" name="Rectangle 6"/>
          <p:cNvSpPr>
            <a:spLocks noGrp="1" noChangeArrowheads="1"/>
          </p:cNvSpPr>
          <p:nvPr>
            <p:ph type="sldNum" sz="quarter" idx="12"/>
          </p:nvPr>
        </p:nvSpPr>
        <p:spPr/>
        <p:txBody>
          <a:bodyPr/>
          <a:lstStyle>
            <a:lvl1pPr eaLnBrk="1" hangingPunct="1">
              <a:defRPr>
                <a:latin typeface="Arial" charset="0"/>
              </a:defRPr>
            </a:lvl1pPr>
          </a:lstStyle>
          <a:p>
            <a:pPr>
              <a:defRPr/>
            </a:pPr>
            <a:fld id="{961F14AF-EAE7-7849-BAE9-93D0561A88B2}" type="slidenum">
              <a:rPr lang="en-US"/>
              <a:pPr>
                <a:defRPr/>
              </a:pPr>
              <a:t>‹#›</a:t>
            </a:fld>
            <a:endParaRPr lang="en-US"/>
          </a:p>
        </p:txBody>
      </p:sp>
    </p:spTree>
    <p:extLst>
      <p:ext uri="{BB962C8B-B14F-4D97-AF65-F5344CB8AC3E}">
        <p14:creationId xmlns:p14="http://schemas.microsoft.com/office/powerpoint/2010/main" val="1992324003"/>
      </p:ext>
    </p:extLst>
  </p:cSld>
  <p:clrMapOvr>
    <a:masterClrMapping/>
  </p:clrMapOvr>
</p:sldLayout>
</file>

<file path=ppt/slideLayouts/slideLayout10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4"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5" name="Rectangle 6"/>
          <p:cNvSpPr>
            <a:spLocks noGrp="1" noChangeArrowheads="1"/>
          </p:cNvSpPr>
          <p:nvPr>
            <p:ph type="sldNum" sz="quarter" idx="12"/>
          </p:nvPr>
        </p:nvSpPr>
        <p:spPr/>
        <p:txBody>
          <a:bodyPr/>
          <a:lstStyle>
            <a:lvl1pPr eaLnBrk="1" hangingPunct="1">
              <a:defRPr>
                <a:latin typeface="Arial" charset="0"/>
              </a:defRPr>
            </a:lvl1pPr>
          </a:lstStyle>
          <a:p>
            <a:pPr>
              <a:defRPr/>
            </a:pPr>
            <a:fld id="{34703070-BF25-134B-A0F8-01444B98B520}" type="slidenum">
              <a:rPr lang="en-US"/>
              <a:pPr>
                <a:defRPr/>
              </a:pPr>
              <a:t>‹#›</a:t>
            </a:fld>
            <a:endParaRPr lang="en-US"/>
          </a:p>
        </p:txBody>
      </p:sp>
    </p:spTree>
    <p:extLst>
      <p:ext uri="{BB962C8B-B14F-4D97-AF65-F5344CB8AC3E}">
        <p14:creationId xmlns:p14="http://schemas.microsoft.com/office/powerpoint/2010/main" val="3274962367"/>
      </p:ext>
    </p:extLst>
  </p:cSld>
  <p:clrMapOvr>
    <a:masterClrMapping/>
  </p:clrMapOvr>
</p:sldLayout>
</file>

<file path=ppt/slideLayouts/slideLayout10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3"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4" name="Rectangle 6"/>
          <p:cNvSpPr>
            <a:spLocks noGrp="1" noChangeArrowheads="1"/>
          </p:cNvSpPr>
          <p:nvPr>
            <p:ph type="sldNum" sz="quarter" idx="12"/>
          </p:nvPr>
        </p:nvSpPr>
        <p:spPr/>
        <p:txBody>
          <a:bodyPr/>
          <a:lstStyle>
            <a:lvl1pPr eaLnBrk="1" hangingPunct="1">
              <a:defRPr>
                <a:latin typeface="Arial" charset="0"/>
              </a:defRPr>
            </a:lvl1pPr>
          </a:lstStyle>
          <a:p>
            <a:pPr>
              <a:defRPr/>
            </a:pPr>
            <a:fld id="{31411970-C150-3A44-A20F-8250105E9202}" type="slidenum">
              <a:rPr lang="en-US"/>
              <a:pPr>
                <a:defRPr/>
              </a:pPr>
              <a:t>‹#›</a:t>
            </a:fld>
            <a:endParaRPr lang="en-US"/>
          </a:p>
        </p:txBody>
      </p:sp>
    </p:spTree>
    <p:extLst>
      <p:ext uri="{BB962C8B-B14F-4D97-AF65-F5344CB8AC3E}">
        <p14:creationId xmlns:p14="http://schemas.microsoft.com/office/powerpoint/2010/main" val="1109510877"/>
      </p:ext>
    </p:extLst>
  </p:cSld>
  <p:clrMapOvr>
    <a:masterClrMapping/>
  </p:clrMapOvr>
</p:sldLayout>
</file>

<file path=ppt/slideLayouts/slideLayout10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atin typeface="Arial" charset="0"/>
              </a:defRPr>
            </a:lvl1pPr>
          </a:lstStyle>
          <a:p>
            <a:pPr>
              <a:defRPr/>
            </a:pPr>
            <a:fld id="{AD7DECA0-2CD7-9B41-9418-37F876596E55}" type="slidenum">
              <a:rPr lang="en-US"/>
              <a:pPr>
                <a:defRPr/>
              </a:pPr>
              <a:t>‹#›</a:t>
            </a:fld>
            <a:endParaRPr lang="en-US"/>
          </a:p>
        </p:txBody>
      </p:sp>
    </p:spTree>
    <p:extLst>
      <p:ext uri="{BB962C8B-B14F-4D97-AF65-F5344CB8AC3E}">
        <p14:creationId xmlns:p14="http://schemas.microsoft.com/office/powerpoint/2010/main" val="232294254"/>
      </p:ext>
    </p:extLst>
  </p:cSld>
  <p:clrMapOvr>
    <a:masterClrMapping/>
  </p:clrMapOvr>
</p:sldLayout>
</file>

<file path=ppt/slideLayouts/slideLayout10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atin typeface="Arial" charset="0"/>
              </a:defRPr>
            </a:lvl1pPr>
          </a:lstStyle>
          <a:p>
            <a:pPr>
              <a:defRPr/>
            </a:pPr>
            <a:fld id="{FE68D101-C0FD-C94D-99EA-81FC67D59F80}" type="slidenum">
              <a:rPr lang="en-US"/>
              <a:pPr>
                <a:defRPr/>
              </a:pPr>
              <a:t>‹#›</a:t>
            </a:fld>
            <a:endParaRPr lang="en-US"/>
          </a:p>
        </p:txBody>
      </p:sp>
    </p:spTree>
    <p:extLst>
      <p:ext uri="{BB962C8B-B14F-4D97-AF65-F5344CB8AC3E}">
        <p14:creationId xmlns:p14="http://schemas.microsoft.com/office/powerpoint/2010/main" val="340134676"/>
      </p:ext>
    </p:extLst>
  </p:cSld>
  <p:clrMapOvr>
    <a:masterClrMapping/>
  </p:clrMapOvr>
</p:sldLayout>
</file>

<file path=ppt/slideLayouts/slideLayout10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atin typeface="Arial" charset="0"/>
              </a:defRPr>
            </a:lvl1pPr>
          </a:lstStyle>
          <a:p>
            <a:pPr>
              <a:defRPr/>
            </a:pPr>
            <a:fld id="{F9456F63-F88C-3340-915A-BC8DF0528517}" type="slidenum">
              <a:rPr lang="en-US"/>
              <a:pPr>
                <a:defRPr/>
              </a:pPr>
              <a:t>‹#›</a:t>
            </a:fld>
            <a:endParaRPr lang="en-US"/>
          </a:p>
        </p:txBody>
      </p:sp>
    </p:spTree>
    <p:extLst>
      <p:ext uri="{BB962C8B-B14F-4D97-AF65-F5344CB8AC3E}">
        <p14:creationId xmlns:p14="http://schemas.microsoft.com/office/powerpoint/2010/main" val="1532136023"/>
      </p:ext>
    </p:extLst>
  </p:cSld>
  <p:clrMapOvr>
    <a:masterClrMapping/>
  </p:clrMapOvr>
</p:sldLayout>
</file>

<file path=ppt/slideLayouts/slideLayout10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838950" y="152400"/>
            <a:ext cx="22288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52400" y="152400"/>
            <a:ext cx="65341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atin typeface="Arial" charset="0"/>
              </a:defRPr>
            </a:lvl1pPr>
          </a:lstStyle>
          <a:p>
            <a:pPr>
              <a:defRPr/>
            </a:pPr>
            <a:fld id="{70F7579A-B12A-A542-A2DB-B5008E5D0B37}" type="slidenum">
              <a:rPr lang="en-US"/>
              <a:pPr>
                <a:defRPr/>
              </a:pPr>
              <a:t>‹#›</a:t>
            </a:fld>
            <a:endParaRPr lang="en-US"/>
          </a:p>
        </p:txBody>
      </p:sp>
    </p:spTree>
    <p:extLst>
      <p:ext uri="{BB962C8B-B14F-4D97-AF65-F5344CB8AC3E}">
        <p14:creationId xmlns:p14="http://schemas.microsoft.com/office/powerpoint/2010/main" val="3260237157"/>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GB"/>
          </a:p>
        </p:txBody>
      </p:sp>
      <p:sp>
        <p:nvSpPr>
          <p:cNvPr id="5" name="Rectangle 5"/>
          <p:cNvSpPr>
            <a:spLocks noGrp="1" noChangeArrowheads="1"/>
          </p:cNvSpPr>
          <p:nvPr>
            <p:ph type="ftr" sz="quarter" idx="11"/>
          </p:nvPr>
        </p:nvSpPr>
        <p:spPr>
          <a:ln/>
        </p:spPr>
        <p:txBody>
          <a:bodyPr/>
          <a:lstStyle>
            <a:lvl1pPr>
              <a:defRPr/>
            </a:lvl1pPr>
          </a:lstStyle>
          <a:p>
            <a:pPr>
              <a:defRPr/>
            </a:pPr>
            <a:endParaRPr lang="en-GB"/>
          </a:p>
        </p:txBody>
      </p:sp>
      <p:sp>
        <p:nvSpPr>
          <p:cNvPr id="6" name="Rectangle 6"/>
          <p:cNvSpPr>
            <a:spLocks noGrp="1" noChangeArrowheads="1"/>
          </p:cNvSpPr>
          <p:nvPr>
            <p:ph type="sldNum" sz="quarter" idx="12"/>
          </p:nvPr>
        </p:nvSpPr>
        <p:spPr>
          <a:ln/>
        </p:spPr>
        <p:txBody>
          <a:bodyPr/>
          <a:lstStyle>
            <a:lvl1pPr>
              <a:defRPr/>
            </a:lvl1pPr>
          </a:lstStyle>
          <a:p>
            <a:pPr>
              <a:defRPr/>
            </a:pPr>
            <a:fld id="{5656DEFE-5BFF-1B41-AD7B-B70F1693724F}" type="slidenum">
              <a:rPr lang="en-GB"/>
              <a:pPr>
                <a:defRPr/>
              </a:pPr>
              <a:t>‹#›</a:t>
            </a:fld>
            <a:endParaRPr lang="en-GB"/>
          </a:p>
        </p:txBody>
      </p:sp>
    </p:spTree>
    <p:extLst>
      <p:ext uri="{BB962C8B-B14F-4D97-AF65-F5344CB8AC3E}">
        <p14:creationId xmlns:p14="http://schemas.microsoft.com/office/powerpoint/2010/main" val="1414834116"/>
      </p:ext>
    </p:extLst>
  </p:cSld>
  <p:clrMapOvr>
    <a:masterClrMapping/>
  </p:clrMapOvr>
</p:sldLayout>
</file>

<file path=ppt/slideLayouts/slideLayout110.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4000" cy="6858000"/>
            <a:chOff x="0" y="0"/>
            <a:chExt cx="5760" cy="4320"/>
          </a:xfrm>
        </p:grpSpPr>
        <p:grpSp>
          <p:nvGrpSpPr>
            <p:cNvPr id="5" name="Group 3"/>
            <p:cNvGrpSpPr>
              <a:grpSpLocks/>
            </p:cNvGrpSpPr>
            <p:nvPr userDrawn="1"/>
          </p:nvGrpSpPr>
          <p:grpSpPr bwMode="auto">
            <a:xfrm>
              <a:off x="0" y="0"/>
              <a:ext cx="5568" cy="4320"/>
              <a:chOff x="0" y="0"/>
              <a:chExt cx="5568" cy="4320"/>
            </a:xfrm>
          </p:grpSpPr>
          <p:grpSp>
            <p:nvGrpSpPr>
              <p:cNvPr id="9" name="Group 4"/>
              <p:cNvGrpSpPr>
                <a:grpSpLocks/>
              </p:cNvGrpSpPr>
              <p:nvPr userDrawn="1"/>
            </p:nvGrpSpPr>
            <p:grpSpPr bwMode="auto">
              <a:xfrm>
                <a:off x="0" y="0"/>
                <a:ext cx="3216" cy="3072"/>
                <a:chOff x="0" y="0"/>
                <a:chExt cx="2928" cy="2784"/>
              </a:xfrm>
            </p:grpSpPr>
            <p:sp>
              <p:nvSpPr>
                <p:cNvPr id="22" name="Oval 5"/>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23" name="Oval 6"/>
                <p:cNvSpPr>
                  <a:spLocks noChangeArrowheads="1"/>
                </p:cNvSpPr>
                <p:nvPr userDrawn="1"/>
              </p:nvSpPr>
              <p:spPr bwMode="auto">
                <a:xfrm>
                  <a:off x="240" y="240"/>
                  <a:ext cx="2445" cy="230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24" name="Oval 7"/>
                <p:cNvSpPr>
                  <a:spLocks noChangeArrowheads="1"/>
                </p:cNvSpPr>
                <p:nvPr userDrawn="1"/>
              </p:nvSpPr>
              <p:spPr bwMode="auto">
                <a:xfrm>
                  <a:off x="480" y="480"/>
                  <a:ext cx="1968" cy="1822"/>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25" name="Oval 8"/>
                <p:cNvSpPr>
                  <a:spLocks noChangeArrowheads="1"/>
                </p:cNvSpPr>
                <p:nvPr userDrawn="1"/>
              </p:nvSpPr>
              <p:spPr bwMode="auto">
                <a:xfrm>
                  <a:off x="720" y="720"/>
                  <a:ext cx="1488" cy="1349"/>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26" name="Oval 9"/>
                <p:cNvSpPr>
                  <a:spLocks noChangeArrowheads="1"/>
                </p:cNvSpPr>
                <p:nvPr userDrawn="1"/>
              </p:nvSpPr>
              <p:spPr bwMode="auto">
                <a:xfrm>
                  <a:off x="912" y="912"/>
                  <a:ext cx="1103" cy="962"/>
                </a:xfrm>
                <a:prstGeom prst="ellipse">
                  <a:avLst/>
                </a:prstGeom>
                <a:noFill/>
                <a:ln w="9525">
                  <a:solidFill>
                    <a:schemeClr val="accent1"/>
                  </a:solidFill>
                  <a:prstDash val="sysDot"/>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grpSp>
          <p:grpSp>
            <p:nvGrpSpPr>
              <p:cNvPr id="10" name="Group 10"/>
              <p:cNvGrpSpPr>
                <a:grpSpLocks/>
              </p:cNvGrpSpPr>
              <p:nvPr userDrawn="1"/>
            </p:nvGrpSpPr>
            <p:grpSpPr bwMode="auto">
              <a:xfrm>
                <a:off x="2016" y="2016"/>
                <a:ext cx="2448" cy="2304"/>
                <a:chOff x="0" y="0"/>
                <a:chExt cx="2928" cy="2784"/>
              </a:xfrm>
            </p:grpSpPr>
            <p:sp>
              <p:nvSpPr>
                <p:cNvPr id="17" name="Oval 11"/>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18" name="Oval 12"/>
                <p:cNvSpPr>
                  <a:spLocks noChangeArrowheads="1"/>
                </p:cNvSpPr>
                <p:nvPr userDrawn="1"/>
              </p:nvSpPr>
              <p:spPr bwMode="auto">
                <a:xfrm>
                  <a:off x="240" y="240"/>
                  <a:ext cx="2447" cy="2303"/>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19" name="Oval 13"/>
                <p:cNvSpPr>
                  <a:spLocks noChangeArrowheads="1"/>
                </p:cNvSpPr>
                <p:nvPr userDrawn="1"/>
              </p:nvSpPr>
              <p:spPr bwMode="auto">
                <a:xfrm>
                  <a:off x="480" y="480"/>
                  <a:ext cx="1970" cy="1826"/>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20" name="Oval 14"/>
                <p:cNvSpPr>
                  <a:spLocks noChangeArrowheads="1"/>
                </p:cNvSpPr>
                <p:nvPr userDrawn="1"/>
              </p:nvSpPr>
              <p:spPr bwMode="auto">
                <a:xfrm>
                  <a:off x="720" y="720"/>
                  <a:ext cx="1488" cy="134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21" name="Oval 15"/>
                <p:cNvSpPr>
                  <a:spLocks noChangeArrowheads="1"/>
                </p:cNvSpPr>
                <p:nvPr userDrawn="1"/>
              </p:nvSpPr>
              <p:spPr bwMode="auto">
                <a:xfrm>
                  <a:off x="911" y="912"/>
                  <a:ext cx="1105" cy="958"/>
                </a:xfrm>
                <a:prstGeom prst="ellipse">
                  <a:avLst/>
                </a:prstGeom>
                <a:noFill/>
                <a:ln w="9525">
                  <a:solidFill>
                    <a:schemeClr val="accent1"/>
                  </a:solidFill>
                  <a:prstDash val="sysDot"/>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grpSp>
          <p:grpSp>
            <p:nvGrpSpPr>
              <p:cNvPr id="11" name="Group 16"/>
              <p:cNvGrpSpPr>
                <a:grpSpLocks/>
              </p:cNvGrpSpPr>
              <p:nvPr userDrawn="1"/>
            </p:nvGrpSpPr>
            <p:grpSpPr bwMode="auto">
              <a:xfrm>
                <a:off x="2832" y="96"/>
                <a:ext cx="2736" cy="2592"/>
                <a:chOff x="0" y="0"/>
                <a:chExt cx="2928" cy="2784"/>
              </a:xfrm>
            </p:grpSpPr>
            <p:sp>
              <p:nvSpPr>
                <p:cNvPr id="12" name="Oval 17"/>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13" name="Oval 18"/>
                <p:cNvSpPr>
                  <a:spLocks noChangeArrowheads="1"/>
                </p:cNvSpPr>
                <p:nvPr userDrawn="1"/>
              </p:nvSpPr>
              <p:spPr bwMode="auto">
                <a:xfrm>
                  <a:off x="240" y="240"/>
                  <a:ext cx="2452" cy="2305"/>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14" name="Oval 19"/>
                <p:cNvSpPr>
                  <a:spLocks noChangeArrowheads="1"/>
                </p:cNvSpPr>
                <p:nvPr userDrawn="1"/>
              </p:nvSpPr>
              <p:spPr bwMode="auto">
                <a:xfrm>
                  <a:off x="481" y="480"/>
                  <a:ext cx="1967" cy="182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15" name="Oval 20"/>
                <p:cNvSpPr>
                  <a:spLocks noChangeArrowheads="1"/>
                </p:cNvSpPr>
                <p:nvPr userDrawn="1"/>
              </p:nvSpPr>
              <p:spPr bwMode="auto">
                <a:xfrm>
                  <a:off x="720" y="720"/>
                  <a:ext cx="1488" cy="1347"/>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16" name="Oval 21"/>
                <p:cNvSpPr>
                  <a:spLocks noChangeArrowheads="1"/>
                </p:cNvSpPr>
                <p:nvPr userDrawn="1"/>
              </p:nvSpPr>
              <p:spPr bwMode="auto">
                <a:xfrm>
                  <a:off x="912" y="912"/>
                  <a:ext cx="1104" cy="960"/>
                </a:xfrm>
                <a:prstGeom prst="ellipse">
                  <a:avLst/>
                </a:prstGeom>
                <a:noFill/>
                <a:ln w="9525">
                  <a:solidFill>
                    <a:schemeClr val="accent1"/>
                  </a:solidFill>
                  <a:prstDash val="sysDot"/>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grpSp>
        </p:grpSp>
        <p:sp>
          <p:nvSpPr>
            <p:cNvPr id="6" name="Line 22"/>
            <p:cNvSpPr>
              <a:spLocks noChangeShapeType="1"/>
            </p:cNvSpPr>
            <p:nvPr userDrawn="1"/>
          </p:nvSpPr>
          <p:spPr bwMode="auto">
            <a:xfrm flipH="1">
              <a:off x="0" y="1536"/>
              <a:ext cx="1584" cy="2160"/>
            </a:xfrm>
            <a:prstGeom prst="line">
              <a:avLst/>
            </a:prstGeom>
            <a:noFill/>
            <a:ln w="9525">
              <a:solidFill>
                <a:schemeClr val="accent1"/>
              </a:solidFill>
              <a:prstDash val="dash"/>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7" name="Line 23"/>
            <p:cNvSpPr>
              <a:spLocks noChangeShapeType="1"/>
            </p:cNvSpPr>
            <p:nvPr userDrawn="1"/>
          </p:nvSpPr>
          <p:spPr bwMode="auto">
            <a:xfrm>
              <a:off x="4176" y="1392"/>
              <a:ext cx="1584" cy="1728"/>
            </a:xfrm>
            <a:prstGeom prst="line">
              <a:avLst/>
            </a:prstGeom>
            <a:noFill/>
            <a:ln w="9525">
              <a:solidFill>
                <a:schemeClr val="accent1"/>
              </a:solidFill>
              <a:prstDash val="dash"/>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8" name="Line 24"/>
            <p:cNvSpPr>
              <a:spLocks noChangeShapeType="1"/>
            </p:cNvSpPr>
            <p:nvPr userDrawn="1"/>
          </p:nvSpPr>
          <p:spPr bwMode="auto">
            <a:xfrm flipV="1">
              <a:off x="3216" y="0"/>
              <a:ext cx="240" cy="3120"/>
            </a:xfrm>
            <a:prstGeom prst="line">
              <a:avLst/>
            </a:prstGeom>
            <a:noFill/>
            <a:ln w="9525">
              <a:solidFill>
                <a:schemeClr val="accent1"/>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grpSp>
      <p:sp>
        <p:nvSpPr>
          <p:cNvPr id="7193" name="Rectangle 25"/>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7194" name="Rectangle 26"/>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27" name="Rectangle 27"/>
          <p:cNvSpPr>
            <a:spLocks noGrp="1" noChangeArrowheads="1"/>
          </p:cNvSpPr>
          <p:nvPr>
            <p:ph type="dt" sz="half" idx="10"/>
          </p:nvPr>
        </p:nvSpPr>
        <p:spPr/>
        <p:txBody>
          <a:bodyPr/>
          <a:lstStyle>
            <a:lvl1pPr>
              <a:defRPr b="0"/>
            </a:lvl1pPr>
          </a:lstStyle>
          <a:p>
            <a:pPr>
              <a:defRPr/>
            </a:pPr>
            <a:endParaRPr lang="en-US"/>
          </a:p>
        </p:txBody>
      </p:sp>
      <p:sp>
        <p:nvSpPr>
          <p:cNvPr id="28" name="Rectangle 28"/>
          <p:cNvSpPr>
            <a:spLocks noGrp="1" noChangeArrowheads="1"/>
          </p:cNvSpPr>
          <p:nvPr>
            <p:ph type="ftr" sz="quarter" idx="11"/>
          </p:nvPr>
        </p:nvSpPr>
        <p:spPr/>
        <p:txBody>
          <a:bodyPr/>
          <a:lstStyle>
            <a:lvl1pPr>
              <a:defRPr b="0"/>
            </a:lvl1pPr>
          </a:lstStyle>
          <a:p>
            <a:pPr>
              <a:defRPr/>
            </a:pPr>
            <a:endParaRPr lang="en-US"/>
          </a:p>
        </p:txBody>
      </p:sp>
      <p:sp>
        <p:nvSpPr>
          <p:cNvPr id="29" name="Rectangle 29"/>
          <p:cNvSpPr>
            <a:spLocks noGrp="1" noChangeArrowheads="1"/>
          </p:cNvSpPr>
          <p:nvPr>
            <p:ph type="sldNum" sz="quarter" idx="12"/>
          </p:nvPr>
        </p:nvSpPr>
        <p:spPr/>
        <p:txBody>
          <a:bodyPr/>
          <a:lstStyle>
            <a:lvl1pPr>
              <a:defRPr b="0"/>
            </a:lvl1pPr>
          </a:lstStyle>
          <a:p>
            <a:pPr>
              <a:defRPr/>
            </a:pPr>
            <a:fld id="{343B0286-B10A-7C44-8D2C-276D3FB2E470}" type="slidenum">
              <a:rPr lang="en-US"/>
              <a:pPr>
                <a:defRPr/>
              </a:pPr>
              <a:t>‹#›</a:t>
            </a:fld>
            <a:endParaRPr lang="en-US"/>
          </a:p>
        </p:txBody>
      </p:sp>
    </p:spTree>
    <p:extLst>
      <p:ext uri="{BB962C8B-B14F-4D97-AF65-F5344CB8AC3E}">
        <p14:creationId xmlns:p14="http://schemas.microsoft.com/office/powerpoint/2010/main" val="1792863566"/>
      </p:ext>
    </p:extLst>
  </p:cSld>
  <p:clrMapOvr>
    <a:masterClrMapping/>
  </p:clrMapOvr>
</p:sldLayout>
</file>

<file path=ppt/slideLayouts/slideLayout11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3"/>
          <p:cNvSpPr>
            <a:spLocks noGrp="1" noChangeArrowheads="1"/>
          </p:cNvSpPr>
          <p:nvPr>
            <p:ph type="dt" sz="half" idx="10"/>
          </p:nvPr>
        </p:nvSpPr>
        <p:spPr>
          <a:ln/>
        </p:spPr>
        <p:txBody>
          <a:bodyPr/>
          <a:lstStyle>
            <a:lvl1pPr>
              <a:defRPr/>
            </a:lvl1pPr>
          </a:lstStyle>
          <a:p>
            <a:pPr>
              <a:defRPr/>
            </a:pPr>
            <a:endParaRPr lang="en-US"/>
          </a:p>
        </p:txBody>
      </p:sp>
      <p:sp>
        <p:nvSpPr>
          <p:cNvPr id="5" name="Rectangle 24"/>
          <p:cNvSpPr>
            <a:spLocks noGrp="1" noChangeArrowheads="1"/>
          </p:cNvSpPr>
          <p:nvPr>
            <p:ph type="ftr" sz="quarter" idx="11"/>
          </p:nvPr>
        </p:nvSpPr>
        <p:spPr>
          <a:ln/>
        </p:spPr>
        <p:txBody>
          <a:bodyPr/>
          <a:lstStyle>
            <a:lvl1pPr>
              <a:defRPr/>
            </a:lvl1pPr>
          </a:lstStyle>
          <a:p>
            <a:pPr>
              <a:defRPr/>
            </a:pPr>
            <a:endParaRPr lang="en-US"/>
          </a:p>
        </p:txBody>
      </p:sp>
      <p:sp>
        <p:nvSpPr>
          <p:cNvPr id="6" name="Rectangle 25"/>
          <p:cNvSpPr>
            <a:spLocks noGrp="1" noChangeArrowheads="1"/>
          </p:cNvSpPr>
          <p:nvPr>
            <p:ph type="sldNum" sz="quarter" idx="12"/>
          </p:nvPr>
        </p:nvSpPr>
        <p:spPr>
          <a:ln/>
        </p:spPr>
        <p:txBody>
          <a:bodyPr/>
          <a:lstStyle>
            <a:lvl1pPr>
              <a:defRPr/>
            </a:lvl1pPr>
          </a:lstStyle>
          <a:p>
            <a:pPr>
              <a:defRPr/>
            </a:pPr>
            <a:fld id="{5DA7E91E-6243-B345-8052-44CDCA8F9FFD}" type="slidenum">
              <a:rPr lang="en-US"/>
              <a:pPr>
                <a:defRPr/>
              </a:pPr>
              <a:t>‹#›</a:t>
            </a:fld>
            <a:endParaRPr lang="en-US"/>
          </a:p>
        </p:txBody>
      </p:sp>
    </p:spTree>
    <p:extLst>
      <p:ext uri="{BB962C8B-B14F-4D97-AF65-F5344CB8AC3E}">
        <p14:creationId xmlns:p14="http://schemas.microsoft.com/office/powerpoint/2010/main" val="912881165"/>
      </p:ext>
    </p:extLst>
  </p:cSld>
  <p:clrMapOvr>
    <a:masterClrMapping/>
  </p:clrMapOvr>
</p:sldLayout>
</file>

<file path=ppt/slideLayouts/slideLayout11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23"/>
          <p:cNvSpPr>
            <a:spLocks noGrp="1" noChangeArrowheads="1"/>
          </p:cNvSpPr>
          <p:nvPr>
            <p:ph type="dt" sz="half" idx="10"/>
          </p:nvPr>
        </p:nvSpPr>
        <p:spPr>
          <a:ln/>
        </p:spPr>
        <p:txBody>
          <a:bodyPr/>
          <a:lstStyle>
            <a:lvl1pPr>
              <a:defRPr/>
            </a:lvl1pPr>
          </a:lstStyle>
          <a:p>
            <a:pPr>
              <a:defRPr/>
            </a:pPr>
            <a:endParaRPr lang="en-US"/>
          </a:p>
        </p:txBody>
      </p:sp>
      <p:sp>
        <p:nvSpPr>
          <p:cNvPr id="5" name="Rectangle 24"/>
          <p:cNvSpPr>
            <a:spLocks noGrp="1" noChangeArrowheads="1"/>
          </p:cNvSpPr>
          <p:nvPr>
            <p:ph type="ftr" sz="quarter" idx="11"/>
          </p:nvPr>
        </p:nvSpPr>
        <p:spPr>
          <a:ln/>
        </p:spPr>
        <p:txBody>
          <a:bodyPr/>
          <a:lstStyle>
            <a:lvl1pPr>
              <a:defRPr/>
            </a:lvl1pPr>
          </a:lstStyle>
          <a:p>
            <a:pPr>
              <a:defRPr/>
            </a:pPr>
            <a:endParaRPr lang="en-US"/>
          </a:p>
        </p:txBody>
      </p:sp>
      <p:sp>
        <p:nvSpPr>
          <p:cNvPr id="6" name="Rectangle 25"/>
          <p:cNvSpPr>
            <a:spLocks noGrp="1" noChangeArrowheads="1"/>
          </p:cNvSpPr>
          <p:nvPr>
            <p:ph type="sldNum" sz="quarter" idx="12"/>
          </p:nvPr>
        </p:nvSpPr>
        <p:spPr>
          <a:ln/>
        </p:spPr>
        <p:txBody>
          <a:bodyPr/>
          <a:lstStyle>
            <a:lvl1pPr>
              <a:defRPr/>
            </a:lvl1pPr>
          </a:lstStyle>
          <a:p>
            <a:pPr>
              <a:defRPr/>
            </a:pPr>
            <a:fld id="{73A98EF4-54F5-9646-A1CD-B57FE09DDD3D}" type="slidenum">
              <a:rPr lang="en-US"/>
              <a:pPr>
                <a:defRPr/>
              </a:pPr>
              <a:t>‹#›</a:t>
            </a:fld>
            <a:endParaRPr lang="en-US"/>
          </a:p>
        </p:txBody>
      </p:sp>
    </p:spTree>
    <p:extLst>
      <p:ext uri="{BB962C8B-B14F-4D97-AF65-F5344CB8AC3E}">
        <p14:creationId xmlns:p14="http://schemas.microsoft.com/office/powerpoint/2010/main" val="1184542909"/>
      </p:ext>
    </p:extLst>
  </p:cSld>
  <p:clrMapOvr>
    <a:masterClrMapping/>
  </p:clrMapOvr>
</p:sldLayout>
</file>

<file path=ppt/slideLayouts/slideLayout11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23"/>
          <p:cNvSpPr>
            <a:spLocks noGrp="1" noChangeArrowheads="1"/>
          </p:cNvSpPr>
          <p:nvPr>
            <p:ph type="dt" sz="half" idx="10"/>
          </p:nvPr>
        </p:nvSpPr>
        <p:spPr>
          <a:ln/>
        </p:spPr>
        <p:txBody>
          <a:bodyPr/>
          <a:lstStyle>
            <a:lvl1pPr>
              <a:defRPr/>
            </a:lvl1pPr>
          </a:lstStyle>
          <a:p>
            <a:pPr>
              <a:defRPr/>
            </a:pPr>
            <a:endParaRPr lang="en-US"/>
          </a:p>
        </p:txBody>
      </p:sp>
      <p:sp>
        <p:nvSpPr>
          <p:cNvPr id="6" name="Rectangle 24"/>
          <p:cNvSpPr>
            <a:spLocks noGrp="1" noChangeArrowheads="1"/>
          </p:cNvSpPr>
          <p:nvPr>
            <p:ph type="ftr" sz="quarter" idx="11"/>
          </p:nvPr>
        </p:nvSpPr>
        <p:spPr>
          <a:ln/>
        </p:spPr>
        <p:txBody>
          <a:bodyPr/>
          <a:lstStyle>
            <a:lvl1pPr>
              <a:defRPr/>
            </a:lvl1pPr>
          </a:lstStyle>
          <a:p>
            <a:pPr>
              <a:defRPr/>
            </a:pPr>
            <a:endParaRPr lang="en-US"/>
          </a:p>
        </p:txBody>
      </p:sp>
      <p:sp>
        <p:nvSpPr>
          <p:cNvPr id="7" name="Rectangle 25"/>
          <p:cNvSpPr>
            <a:spLocks noGrp="1" noChangeArrowheads="1"/>
          </p:cNvSpPr>
          <p:nvPr>
            <p:ph type="sldNum" sz="quarter" idx="12"/>
          </p:nvPr>
        </p:nvSpPr>
        <p:spPr>
          <a:ln/>
        </p:spPr>
        <p:txBody>
          <a:bodyPr/>
          <a:lstStyle>
            <a:lvl1pPr>
              <a:defRPr/>
            </a:lvl1pPr>
          </a:lstStyle>
          <a:p>
            <a:pPr>
              <a:defRPr/>
            </a:pPr>
            <a:fld id="{D45D2EBC-58F5-5A43-850A-F94E08E9996C}" type="slidenum">
              <a:rPr lang="en-US"/>
              <a:pPr>
                <a:defRPr/>
              </a:pPr>
              <a:t>‹#›</a:t>
            </a:fld>
            <a:endParaRPr lang="en-US"/>
          </a:p>
        </p:txBody>
      </p:sp>
    </p:spTree>
    <p:extLst>
      <p:ext uri="{BB962C8B-B14F-4D97-AF65-F5344CB8AC3E}">
        <p14:creationId xmlns:p14="http://schemas.microsoft.com/office/powerpoint/2010/main" val="3235332429"/>
      </p:ext>
    </p:extLst>
  </p:cSld>
  <p:clrMapOvr>
    <a:masterClrMapping/>
  </p:clrMapOvr>
</p:sldLayout>
</file>

<file path=ppt/slideLayouts/slideLayout11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23"/>
          <p:cNvSpPr>
            <a:spLocks noGrp="1" noChangeArrowheads="1"/>
          </p:cNvSpPr>
          <p:nvPr>
            <p:ph type="dt" sz="half" idx="10"/>
          </p:nvPr>
        </p:nvSpPr>
        <p:spPr>
          <a:ln/>
        </p:spPr>
        <p:txBody>
          <a:bodyPr/>
          <a:lstStyle>
            <a:lvl1pPr>
              <a:defRPr/>
            </a:lvl1pPr>
          </a:lstStyle>
          <a:p>
            <a:pPr>
              <a:defRPr/>
            </a:pPr>
            <a:endParaRPr lang="en-US"/>
          </a:p>
        </p:txBody>
      </p:sp>
      <p:sp>
        <p:nvSpPr>
          <p:cNvPr id="8" name="Rectangle 24"/>
          <p:cNvSpPr>
            <a:spLocks noGrp="1" noChangeArrowheads="1"/>
          </p:cNvSpPr>
          <p:nvPr>
            <p:ph type="ftr" sz="quarter" idx="11"/>
          </p:nvPr>
        </p:nvSpPr>
        <p:spPr>
          <a:ln/>
        </p:spPr>
        <p:txBody>
          <a:bodyPr/>
          <a:lstStyle>
            <a:lvl1pPr>
              <a:defRPr/>
            </a:lvl1pPr>
          </a:lstStyle>
          <a:p>
            <a:pPr>
              <a:defRPr/>
            </a:pPr>
            <a:endParaRPr lang="en-US"/>
          </a:p>
        </p:txBody>
      </p:sp>
      <p:sp>
        <p:nvSpPr>
          <p:cNvPr id="9" name="Rectangle 25"/>
          <p:cNvSpPr>
            <a:spLocks noGrp="1" noChangeArrowheads="1"/>
          </p:cNvSpPr>
          <p:nvPr>
            <p:ph type="sldNum" sz="quarter" idx="12"/>
          </p:nvPr>
        </p:nvSpPr>
        <p:spPr>
          <a:ln/>
        </p:spPr>
        <p:txBody>
          <a:bodyPr/>
          <a:lstStyle>
            <a:lvl1pPr>
              <a:defRPr/>
            </a:lvl1pPr>
          </a:lstStyle>
          <a:p>
            <a:pPr>
              <a:defRPr/>
            </a:pPr>
            <a:fld id="{93311403-8A36-E14E-9695-3BCA6AF1C4D0}" type="slidenum">
              <a:rPr lang="en-US"/>
              <a:pPr>
                <a:defRPr/>
              </a:pPr>
              <a:t>‹#›</a:t>
            </a:fld>
            <a:endParaRPr lang="en-US"/>
          </a:p>
        </p:txBody>
      </p:sp>
    </p:spTree>
    <p:extLst>
      <p:ext uri="{BB962C8B-B14F-4D97-AF65-F5344CB8AC3E}">
        <p14:creationId xmlns:p14="http://schemas.microsoft.com/office/powerpoint/2010/main" val="3359756467"/>
      </p:ext>
    </p:extLst>
  </p:cSld>
  <p:clrMapOvr>
    <a:masterClrMapping/>
  </p:clrMapOvr>
</p:sldLayout>
</file>

<file path=ppt/slideLayouts/slideLayout11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23"/>
          <p:cNvSpPr>
            <a:spLocks noGrp="1" noChangeArrowheads="1"/>
          </p:cNvSpPr>
          <p:nvPr>
            <p:ph type="dt" sz="half" idx="10"/>
          </p:nvPr>
        </p:nvSpPr>
        <p:spPr>
          <a:ln/>
        </p:spPr>
        <p:txBody>
          <a:bodyPr/>
          <a:lstStyle>
            <a:lvl1pPr>
              <a:defRPr/>
            </a:lvl1pPr>
          </a:lstStyle>
          <a:p>
            <a:pPr>
              <a:defRPr/>
            </a:pPr>
            <a:endParaRPr lang="en-US"/>
          </a:p>
        </p:txBody>
      </p:sp>
      <p:sp>
        <p:nvSpPr>
          <p:cNvPr id="4" name="Rectangle 24"/>
          <p:cNvSpPr>
            <a:spLocks noGrp="1" noChangeArrowheads="1"/>
          </p:cNvSpPr>
          <p:nvPr>
            <p:ph type="ftr" sz="quarter" idx="11"/>
          </p:nvPr>
        </p:nvSpPr>
        <p:spPr>
          <a:ln/>
        </p:spPr>
        <p:txBody>
          <a:bodyPr/>
          <a:lstStyle>
            <a:lvl1pPr>
              <a:defRPr/>
            </a:lvl1pPr>
          </a:lstStyle>
          <a:p>
            <a:pPr>
              <a:defRPr/>
            </a:pPr>
            <a:endParaRPr lang="en-US"/>
          </a:p>
        </p:txBody>
      </p:sp>
      <p:sp>
        <p:nvSpPr>
          <p:cNvPr id="5" name="Rectangle 25"/>
          <p:cNvSpPr>
            <a:spLocks noGrp="1" noChangeArrowheads="1"/>
          </p:cNvSpPr>
          <p:nvPr>
            <p:ph type="sldNum" sz="quarter" idx="12"/>
          </p:nvPr>
        </p:nvSpPr>
        <p:spPr>
          <a:ln/>
        </p:spPr>
        <p:txBody>
          <a:bodyPr/>
          <a:lstStyle>
            <a:lvl1pPr>
              <a:defRPr/>
            </a:lvl1pPr>
          </a:lstStyle>
          <a:p>
            <a:pPr>
              <a:defRPr/>
            </a:pPr>
            <a:fld id="{ADB29171-4990-4E44-98D5-A0AC3CBA9423}" type="slidenum">
              <a:rPr lang="en-US"/>
              <a:pPr>
                <a:defRPr/>
              </a:pPr>
              <a:t>‹#›</a:t>
            </a:fld>
            <a:endParaRPr lang="en-US"/>
          </a:p>
        </p:txBody>
      </p:sp>
    </p:spTree>
    <p:extLst>
      <p:ext uri="{BB962C8B-B14F-4D97-AF65-F5344CB8AC3E}">
        <p14:creationId xmlns:p14="http://schemas.microsoft.com/office/powerpoint/2010/main" val="1327894959"/>
      </p:ext>
    </p:extLst>
  </p:cSld>
  <p:clrMapOvr>
    <a:masterClrMapping/>
  </p:clrMapOvr>
</p:sldLayout>
</file>

<file path=ppt/slideLayouts/slideLayout11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23"/>
          <p:cNvSpPr>
            <a:spLocks noGrp="1" noChangeArrowheads="1"/>
          </p:cNvSpPr>
          <p:nvPr>
            <p:ph type="dt" sz="half" idx="10"/>
          </p:nvPr>
        </p:nvSpPr>
        <p:spPr>
          <a:ln/>
        </p:spPr>
        <p:txBody>
          <a:bodyPr/>
          <a:lstStyle>
            <a:lvl1pPr>
              <a:defRPr/>
            </a:lvl1pPr>
          </a:lstStyle>
          <a:p>
            <a:pPr>
              <a:defRPr/>
            </a:pPr>
            <a:endParaRPr lang="en-US"/>
          </a:p>
        </p:txBody>
      </p:sp>
      <p:sp>
        <p:nvSpPr>
          <p:cNvPr id="3" name="Rectangle 24"/>
          <p:cNvSpPr>
            <a:spLocks noGrp="1" noChangeArrowheads="1"/>
          </p:cNvSpPr>
          <p:nvPr>
            <p:ph type="ftr" sz="quarter" idx="11"/>
          </p:nvPr>
        </p:nvSpPr>
        <p:spPr>
          <a:ln/>
        </p:spPr>
        <p:txBody>
          <a:bodyPr/>
          <a:lstStyle>
            <a:lvl1pPr>
              <a:defRPr/>
            </a:lvl1pPr>
          </a:lstStyle>
          <a:p>
            <a:pPr>
              <a:defRPr/>
            </a:pPr>
            <a:endParaRPr lang="en-US"/>
          </a:p>
        </p:txBody>
      </p:sp>
      <p:sp>
        <p:nvSpPr>
          <p:cNvPr id="4" name="Rectangle 25"/>
          <p:cNvSpPr>
            <a:spLocks noGrp="1" noChangeArrowheads="1"/>
          </p:cNvSpPr>
          <p:nvPr>
            <p:ph type="sldNum" sz="quarter" idx="12"/>
          </p:nvPr>
        </p:nvSpPr>
        <p:spPr>
          <a:ln/>
        </p:spPr>
        <p:txBody>
          <a:bodyPr/>
          <a:lstStyle>
            <a:lvl1pPr>
              <a:defRPr/>
            </a:lvl1pPr>
          </a:lstStyle>
          <a:p>
            <a:pPr>
              <a:defRPr/>
            </a:pPr>
            <a:fld id="{E781913F-E156-E943-9C94-E3B0D189E3FD}" type="slidenum">
              <a:rPr lang="en-US"/>
              <a:pPr>
                <a:defRPr/>
              </a:pPr>
              <a:t>‹#›</a:t>
            </a:fld>
            <a:endParaRPr lang="en-US"/>
          </a:p>
        </p:txBody>
      </p:sp>
    </p:spTree>
    <p:extLst>
      <p:ext uri="{BB962C8B-B14F-4D97-AF65-F5344CB8AC3E}">
        <p14:creationId xmlns:p14="http://schemas.microsoft.com/office/powerpoint/2010/main" val="704450083"/>
      </p:ext>
    </p:extLst>
  </p:cSld>
  <p:clrMapOvr>
    <a:masterClrMapping/>
  </p:clrMapOvr>
</p:sldLayout>
</file>

<file path=ppt/slideLayouts/slideLayout11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3"/>
          <p:cNvSpPr>
            <a:spLocks noGrp="1" noChangeArrowheads="1"/>
          </p:cNvSpPr>
          <p:nvPr>
            <p:ph type="dt" sz="half" idx="10"/>
          </p:nvPr>
        </p:nvSpPr>
        <p:spPr>
          <a:ln/>
        </p:spPr>
        <p:txBody>
          <a:bodyPr/>
          <a:lstStyle>
            <a:lvl1pPr>
              <a:defRPr/>
            </a:lvl1pPr>
          </a:lstStyle>
          <a:p>
            <a:pPr>
              <a:defRPr/>
            </a:pPr>
            <a:endParaRPr lang="en-US"/>
          </a:p>
        </p:txBody>
      </p:sp>
      <p:sp>
        <p:nvSpPr>
          <p:cNvPr id="6" name="Rectangle 24"/>
          <p:cNvSpPr>
            <a:spLocks noGrp="1" noChangeArrowheads="1"/>
          </p:cNvSpPr>
          <p:nvPr>
            <p:ph type="ftr" sz="quarter" idx="11"/>
          </p:nvPr>
        </p:nvSpPr>
        <p:spPr>
          <a:ln/>
        </p:spPr>
        <p:txBody>
          <a:bodyPr/>
          <a:lstStyle>
            <a:lvl1pPr>
              <a:defRPr/>
            </a:lvl1pPr>
          </a:lstStyle>
          <a:p>
            <a:pPr>
              <a:defRPr/>
            </a:pPr>
            <a:endParaRPr lang="en-US"/>
          </a:p>
        </p:txBody>
      </p:sp>
      <p:sp>
        <p:nvSpPr>
          <p:cNvPr id="7" name="Rectangle 25"/>
          <p:cNvSpPr>
            <a:spLocks noGrp="1" noChangeArrowheads="1"/>
          </p:cNvSpPr>
          <p:nvPr>
            <p:ph type="sldNum" sz="quarter" idx="12"/>
          </p:nvPr>
        </p:nvSpPr>
        <p:spPr>
          <a:ln/>
        </p:spPr>
        <p:txBody>
          <a:bodyPr/>
          <a:lstStyle>
            <a:lvl1pPr>
              <a:defRPr/>
            </a:lvl1pPr>
          </a:lstStyle>
          <a:p>
            <a:pPr>
              <a:defRPr/>
            </a:pPr>
            <a:fld id="{219EFCF4-3C5E-3D42-8B7B-93AF6FD19CE6}" type="slidenum">
              <a:rPr lang="en-US"/>
              <a:pPr>
                <a:defRPr/>
              </a:pPr>
              <a:t>‹#›</a:t>
            </a:fld>
            <a:endParaRPr lang="en-US"/>
          </a:p>
        </p:txBody>
      </p:sp>
    </p:spTree>
    <p:extLst>
      <p:ext uri="{BB962C8B-B14F-4D97-AF65-F5344CB8AC3E}">
        <p14:creationId xmlns:p14="http://schemas.microsoft.com/office/powerpoint/2010/main" val="3606676012"/>
      </p:ext>
    </p:extLst>
  </p:cSld>
  <p:clrMapOvr>
    <a:masterClrMapping/>
  </p:clrMapOvr>
</p:sldLayout>
</file>

<file path=ppt/slideLayouts/slideLayout11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3"/>
          <p:cNvSpPr>
            <a:spLocks noGrp="1" noChangeArrowheads="1"/>
          </p:cNvSpPr>
          <p:nvPr>
            <p:ph type="dt" sz="half" idx="10"/>
          </p:nvPr>
        </p:nvSpPr>
        <p:spPr>
          <a:ln/>
        </p:spPr>
        <p:txBody>
          <a:bodyPr/>
          <a:lstStyle>
            <a:lvl1pPr>
              <a:defRPr/>
            </a:lvl1pPr>
          </a:lstStyle>
          <a:p>
            <a:pPr>
              <a:defRPr/>
            </a:pPr>
            <a:endParaRPr lang="en-US"/>
          </a:p>
        </p:txBody>
      </p:sp>
      <p:sp>
        <p:nvSpPr>
          <p:cNvPr id="6" name="Rectangle 24"/>
          <p:cNvSpPr>
            <a:spLocks noGrp="1" noChangeArrowheads="1"/>
          </p:cNvSpPr>
          <p:nvPr>
            <p:ph type="ftr" sz="quarter" idx="11"/>
          </p:nvPr>
        </p:nvSpPr>
        <p:spPr>
          <a:ln/>
        </p:spPr>
        <p:txBody>
          <a:bodyPr/>
          <a:lstStyle>
            <a:lvl1pPr>
              <a:defRPr/>
            </a:lvl1pPr>
          </a:lstStyle>
          <a:p>
            <a:pPr>
              <a:defRPr/>
            </a:pPr>
            <a:endParaRPr lang="en-US"/>
          </a:p>
        </p:txBody>
      </p:sp>
      <p:sp>
        <p:nvSpPr>
          <p:cNvPr id="7" name="Rectangle 25"/>
          <p:cNvSpPr>
            <a:spLocks noGrp="1" noChangeArrowheads="1"/>
          </p:cNvSpPr>
          <p:nvPr>
            <p:ph type="sldNum" sz="quarter" idx="12"/>
          </p:nvPr>
        </p:nvSpPr>
        <p:spPr>
          <a:ln/>
        </p:spPr>
        <p:txBody>
          <a:bodyPr/>
          <a:lstStyle>
            <a:lvl1pPr>
              <a:defRPr/>
            </a:lvl1pPr>
          </a:lstStyle>
          <a:p>
            <a:pPr>
              <a:defRPr/>
            </a:pPr>
            <a:fld id="{ECA45EEA-D200-064E-98F6-AC2318E23FC9}" type="slidenum">
              <a:rPr lang="en-US"/>
              <a:pPr>
                <a:defRPr/>
              </a:pPr>
              <a:t>‹#›</a:t>
            </a:fld>
            <a:endParaRPr lang="en-US"/>
          </a:p>
        </p:txBody>
      </p:sp>
    </p:spTree>
    <p:extLst>
      <p:ext uri="{BB962C8B-B14F-4D97-AF65-F5344CB8AC3E}">
        <p14:creationId xmlns:p14="http://schemas.microsoft.com/office/powerpoint/2010/main" val="2248644934"/>
      </p:ext>
    </p:extLst>
  </p:cSld>
  <p:clrMapOvr>
    <a:masterClrMapping/>
  </p:clrMapOvr>
</p:sldLayout>
</file>

<file path=ppt/slideLayouts/slideLayout11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3"/>
          <p:cNvSpPr>
            <a:spLocks noGrp="1" noChangeArrowheads="1"/>
          </p:cNvSpPr>
          <p:nvPr>
            <p:ph type="dt" sz="half" idx="10"/>
          </p:nvPr>
        </p:nvSpPr>
        <p:spPr>
          <a:ln/>
        </p:spPr>
        <p:txBody>
          <a:bodyPr/>
          <a:lstStyle>
            <a:lvl1pPr>
              <a:defRPr/>
            </a:lvl1pPr>
          </a:lstStyle>
          <a:p>
            <a:pPr>
              <a:defRPr/>
            </a:pPr>
            <a:endParaRPr lang="en-US"/>
          </a:p>
        </p:txBody>
      </p:sp>
      <p:sp>
        <p:nvSpPr>
          <p:cNvPr id="5" name="Rectangle 24"/>
          <p:cNvSpPr>
            <a:spLocks noGrp="1" noChangeArrowheads="1"/>
          </p:cNvSpPr>
          <p:nvPr>
            <p:ph type="ftr" sz="quarter" idx="11"/>
          </p:nvPr>
        </p:nvSpPr>
        <p:spPr>
          <a:ln/>
        </p:spPr>
        <p:txBody>
          <a:bodyPr/>
          <a:lstStyle>
            <a:lvl1pPr>
              <a:defRPr/>
            </a:lvl1pPr>
          </a:lstStyle>
          <a:p>
            <a:pPr>
              <a:defRPr/>
            </a:pPr>
            <a:endParaRPr lang="en-US"/>
          </a:p>
        </p:txBody>
      </p:sp>
      <p:sp>
        <p:nvSpPr>
          <p:cNvPr id="6" name="Rectangle 25"/>
          <p:cNvSpPr>
            <a:spLocks noGrp="1" noChangeArrowheads="1"/>
          </p:cNvSpPr>
          <p:nvPr>
            <p:ph type="sldNum" sz="quarter" idx="12"/>
          </p:nvPr>
        </p:nvSpPr>
        <p:spPr>
          <a:ln/>
        </p:spPr>
        <p:txBody>
          <a:bodyPr/>
          <a:lstStyle>
            <a:lvl1pPr>
              <a:defRPr/>
            </a:lvl1pPr>
          </a:lstStyle>
          <a:p>
            <a:pPr>
              <a:defRPr/>
            </a:pPr>
            <a:fld id="{8EC42F96-BA02-3747-9B20-983D1768DAF7}" type="slidenum">
              <a:rPr lang="en-US"/>
              <a:pPr>
                <a:defRPr/>
              </a:pPr>
              <a:t>‹#›</a:t>
            </a:fld>
            <a:endParaRPr lang="en-US"/>
          </a:p>
        </p:txBody>
      </p:sp>
    </p:spTree>
    <p:extLst>
      <p:ext uri="{BB962C8B-B14F-4D97-AF65-F5344CB8AC3E}">
        <p14:creationId xmlns:p14="http://schemas.microsoft.com/office/powerpoint/2010/main" val="2549359667"/>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Table Placeholder 2"/>
          <p:cNvSpPr>
            <a:spLocks noGrp="1"/>
          </p:cNvSpPr>
          <p:nvPr>
            <p:ph type="tbl" idx="1"/>
          </p:nvPr>
        </p:nvSpPr>
        <p:spPr>
          <a:xfrm>
            <a:off x="457200" y="1600200"/>
            <a:ext cx="8229600" cy="4525963"/>
          </a:xfrm>
        </p:spPr>
        <p:txBody>
          <a:bodyPr/>
          <a:lstStyle/>
          <a:p>
            <a:pPr lvl="0"/>
            <a:endParaRPr lang="en-US" noProof="0"/>
          </a:p>
        </p:txBody>
      </p:sp>
      <p:sp>
        <p:nvSpPr>
          <p:cNvPr id="4" name="Rectangle 4"/>
          <p:cNvSpPr>
            <a:spLocks noGrp="1" noChangeArrowheads="1"/>
          </p:cNvSpPr>
          <p:nvPr>
            <p:ph type="dt" sz="half" idx="10"/>
          </p:nvPr>
        </p:nvSpPr>
        <p:spPr>
          <a:ln/>
        </p:spPr>
        <p:txBody>
          <a:bodyPr/>
          <a:lstStyle>
            <a:lvl1pPr>
              <a:defRPr/>
            </a:lvl1pPr>
          </a:lstStyle>
          <a:p>
            <a:pPr>
              <a:defRPr/>
            </a:pPr>
            <a:endParaRPr lang="en-GB"/>
          </a:p>
        </p:txBody>
      </p:sp>
      <p:sp>
        <p:nvSpPr>
          <p:cNvPr id="5" name="Rectangle 5"/>
          <p:cNvSpPr>
            <a:spLocks noGrp="1" noChangeArrowheads="1"/>
          </p:cNvSpPr>
          <p:nvPr>
            <p:ph type="ftr" sz="quarter" idx="11"/>
          </p:nvPr>
        </p:nvSpPr>
        <p:spPr>
          <a:ln/>
        </p:spPr>
        <p:txBody>
          <a:bodyPr/>
          <a:lstStyle>
            <a:lvl1pPr>
              <a:defRPr/>
            </a:lvl1pPr>
          </a:lstStyle>
          <a:p>
            <a:pPr>
              <a:defRPr/>
            </a:pPr>
            <a:endParaRPr lang="en-GB"/>
          </a:p>
        </p:txBody>
      </p:sp>
      <p:sp>
        <p:nvSpPr>
          <p:cNvPr id="6" name="Rectangle 6"/>
          <p:cNvSpPr>
            <a:spLocks noGrp="1" noChangeArrowheads="1"/>
          </p:cNvSpPr>
          <p:nvPr>
            <p:ph type="sldNum" sz="quarter" idx="12"/>
          </p:nvPr>
        </p:nvSpPr>
        <p:spPr>
          <a:ln/>
        </p:spPr>
        <p:txBody>
          <a:bodyPr/>
          <a:lstStyle>
            <a:lvl1pPr>
              <a:defRPr/>
            </a:lvl1pPr>
          </a:lstStyle>
          <a:p>
            <a:pPr>
              <a:defRPr/>
            </a:pPr>
            <a:fld id="{DEF13C09-EF49-8B48-946C-A758B0392AAC}" type="slidenum">
              <a:rPr lang="en-GB"/>
              <a:pPr>
                <a:defRPr/>
              </a:pPr>
              <a:t>‹#›</a:t>
            </a:fld>
            <a:endParaRPr lang="en-GB"/>
          </a:p>
        </p:txBody>
      </p:sp>
    </p:spTree>
    <p:extLst>
      <p:ext uri="{BB962C8B-B14F-4D97-AF65-F5344CB8AC3E}">
        <p14:creationId xmlns:p14="http://schemas.microsoft.com/office/powerpoint/2010/main" val="1099022856"/>
      </p:ext>
    </p:extLst>
  </p:cSld>
  <p:clrMapOvr>
    <a:masterClrMapping/>
  </p:clrMapOvr>
</p:sldLayout>
</file>

<file path=ppt/slideLayouts/slideLayout12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3"/>
          <p:cNvSpPr>
            <a:spLocks noGrp="1" noChangeArrowheads="1"/>
          </p:cNvSpPr>
          <p:nvPr>
            <p:ph type="dt" sz="half" idx="10"/>
          </p:nvPr>
        </p:nvSpPr>
        <p:spPr>
          <a:ln/>
        </p:spPr>
        <p:txBody>
          <a:bodyPr/>
          <a:lstStyle>
            <a:lvl1pPr>
              <a:defRPr/>
            </a:lvl1pPr>
          </a:lstStyle>
          <a:p>
            <a:pPr>
              <a:defRPr/>
            </a:pPr>
            <a:endParaRPr lang="en-US"/>
          </a:p>
        </p:txBody>
      </p:sp>
      <p:sp>
        <p:nvSpPr>
          <p:cNvPr id="5" name="Rectangle 24"/>
          <p:cNvSpPr>
            <a:spLocks noGrp="1" noChangeArrowheads="1"/>
          </p:cNvSpPr>
          <p:nvPr>
            <p:ph type="ftr" sz="quarter" idx="11"/>
          </p:nvPr>
        </p:nvSpPr>
        <p:spPr>
          <a:ln/>
        </p:spPr>
        <p:txBody>
          <a:bodyPr/>
          <a:lstStyle>
            <a:lvl1pPr>
              <a:defRPr/>
            </a:lvl1pPr>
          </a:lstStyle>
          <a:p>
            <a:pPr>
              <a:defRPr/>
            </a:pPr>
            <a:endParaRPr lang="en-US"/>
          </a:p>
        </p:txBody>
      </p:sp>
      <p:sp>
        <p:nvSpPr>
          <p:cNvPr id="6" name="Rectangle 25"/>
          <p:cNvSpPr>
            <a:spLocks noGrp="1" noChangeArrowheads="1"/>
          </p:cNvSpPr>
          <p:nvPr>
            <p:ph type="sldNum" sz="quarter" idx="12"/>
          </p:nvPr>
        </p:nvSpPr>
        <p:spPr>
          <a:ln/>
        </p:spPr>
        <p:txBody>
          <a:bodyPr/>
          <a:lstStyle>
            <a:lvl1pPr>
              <a:defRPr/>
            </a:lvl1pPr>
          </a:lstStyle>
          <a:p>
            <a:pPr>
              <a:defRPr/>
            </a:pPr>
            <a:fld id="{EEFBA72E-3C79-6E48-8F5D-C12D345D6581}" type="slidenum">
              <a:rPr lang="en-US"/>
              <a:pPr>
                <a:defRPr/>
              </a:pPr>
              <a:t>‹#›</a:t>
            </a:fld>
            <a:endParaRPr lang="en-US"/>
          </a:p>
        </p:txBody>
      </p:sp>
    </p:spTree>
    <p:extLst>
      <p:ext uri="{BB962C8B-B14F-4D97-AF65-F5344CB8AC3E}">
        <p14:creationId xmlns:p14="http://schemas.microsoft.com/office/powerpoint/2010/main" val="469585164"/>
      </p:ext>
    </p:extLst>
  </p:cSld>
  <p:clrMapOvr>
    <a:masterClrMapping/>
  </p:clrMapOvr>
</p:sldLayout>
</file>

<file path=ppt/slideLayouts/slideLayout12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3124200"/>
            <a:ext cx="9144000" cy="3581400"/>
            <a:chOff x="0" y="1968"/>
            <a:chExt cx="5760" cy="2256"/>
          </a:xfrm>
        </p:grpSpPr>
        <p:sp>
          <p:nvSpPr>
            <p:cNvPr id="5" name="Rectangle 3"/>
            <p:cNvSpPr>
              <a:spLocks noChangeArrowheads="1"/>
            </p:cNvSpPr>
            <p:nvPr/>
          </p:nvSpPr>
          <p:spPr bwMode="auto">
            <a:xfrm>
              <a:off x="0" y="2160"/>
              <a:ext cx="5760" cy="528"/>
            </a:xfrm>
            <a:prstGeom prst="rect">
              <a:avLst/>
            </a:prstGeom>
            <a:gradFill rotWithShape="0">
              <a:gsLst>
                <a:gs pos="0">
                  <a:schemeClr val="bg1"/>
                </a:gs>
                <a:gs pos="100000">
                  <a:srgbClr val="262626"/>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6" name="Rectangle 4"/>
            <p:cNvSpPr>
              <a:spLocks noChangeArrowheads="1"/>
            </p:cNvSpPr>
            <p:nvPr/>
          </p:nvSpPr>
          <p:spPr bwMode="auto">
            <a:xfrm>
              <a:off x="0" y="2688"/>
              <a:ext cx="5760" cy="1152"/>
            </a:xfrm>
            <a:prstGeom prst="rect">
              <a:avLst/>
            </a:prstGeom>
            <a:gradFill rotWithShape="0">
              <a:gsLst>
                <a:gs pos="0">
                  <a:srgbClr val="262626"/>
                </a:gs>
                <a:gs pos="100000">
                  <a:schemeClr val="bg1"/>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7" name="Rectangle 5"/>
            <p:cNvSpPr>
              <a:spLocks noChangeArrowheads="1"/>
            </p:cNvSpPr>
            <p:nvPr/>
          </p:nvSpPr>
          <p:spPr bwMode="auto">
            <a:xfrm>
              <a:off x="9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8" name="Rectangle 6"/>
            <p:cNvSpPr>
              <a:spLocks noChangeArrowheads="1"/>
            </p:cNvSpPr>
            <p:nvPr/>
          </p:nvSpPr>
          <p:spPr bwMode="auto">
            <a:xfrm>
              <a:off x="19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9" name="Rectangle 7"/>
            <p:cNvSpPr>
              <a:spLocks noChangeArrowheads="1"/>
            </p:cNvSpPr>
            <p:nvPr/>
          </p:nvSpPr>
          <p:spPr bwMode="auto">
            <a:xfrm>
              <a:off x="28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0" name="Rectangle 8"/>
            <p:cNvSpPr>
              <a:spLocks noChangeArrowheads="1"/>
            </p:cNvSpPr>
            <p:nvPr/>
          </p:nvSpPr>
          <p:spPr bwMode="auto">
            <a:xfrm>
              <a:off x="38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1" name="Rectangle 9"/>
            <p:cNvSpPr>
              <a:spLocks noChangeArrowheads="1"/>
            </p:cNvSpPr>
            <p:nvPr/>
          </p:nvSpPr>
          <p:spPr bwMode="auto">
            <a:xfrm>
              <a:off x="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2" name="Rectangle 10"/>
            <p:cNvSpPr>
              <a:spLocks noChangeArrowheads="1"/>
            </p:cNvSpPr>
            <p:nvPr/>
          </p:nvSpPr>
          <p:spPr bwMode="auto">
            <a:xfrm>
              <a:off x="48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3" name="Rectangle 11"/>
            <p:cNvSpPr>
              <a:spLocks noChangeArrowheads="1"/>
            </p:cNvSpPr>
            <p:nvPr/>
          </p:nvSpPr>
          <p:spPr bwMode="auto">
            <a:xfrm>
              <a:off x="57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4" name="Rectangle 12"/>
            <p:cNvSpPr>
              <a:spLocks noChangeArrowheads="1"/>
            </p:cNvSpPr>
            <p:nvPr/>
          </p:nvSpPr>
          <p:spPr bwMode="auto">
            <a:xfrm>
              <a:off x="67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 name="Rectangle 13"/>
            <p:cNvSpPr>
              <a:spLocks noChangeArrowheads="1"/>
            </p:cNvSpPr>
            <p:nvPr/>
          </p:nvSpPr>
          <p:spPr bwMode="auto">
            <a:xfrm>
              <a:off x="76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6" name="Rectangle 14"/>
            <p:cNvSpPr>
              <a:spLocks noChangeArrowheads="1"/>
            </p:cNvSpPr>
            <p:nvPr/>
          </p:nvSpPr>
          <p:spPr bwMode="auto">
            <a:xfrm>
              <a:off x="86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7" name="Rectangle 15"/>
            <p:cNvSpPr>
              <a:spLocks noChangeArrowheads="1"/>
            </p:cNvSpPr>
            <p:nvPr/>
          </p:nvSpPr>
          <p:spPr bwMode="auto">
            <a:xfrm>
              <a:off x="96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8" name="Rectangle 16"/>
            <p:cNvSpPr>
              <a:spLocks noChangeArrowheads="1"/>
            </p:cNvSpPr>
            <p:nvPr/>
          </p:nvSpPr>
          <p:spPr bwMode="auto">
            <a:xfrm>
              <a:off x="105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9" name="Rectangle 17"/>
            <p:cNvSpPr>
              <a:spLocks noChangeArrowheads="1"/>
            </p:cNvSpPr>
            <p:nvPr/>
          </p:nvSpPr>
          <p:spPr bwMode="auto">
            <a:xfrm>
              <a:off x="115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20" name="Rectangle 18"/>
            <p:cNvSpPr>
              <a:spLocks noChangeArrowheads="1"/>
            </p:cNvSpPr>
            <p:nvPr/>
          </p:nvSpPr>
          <p:spPr bwMode="auto">
            <a:xfrm>
              <a:off x="124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21" name="Rectangle 19"/>
            <p:cNvSpPr>
              <a:spLocks noChangeArrowheads="1"/>
            </p:cNvSpPr>
            <p:nvPr/>
          </p:nvSpPr>
          <p:spPr bwMode="auto">
            <a:xfrm>
              <a:off x="134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22" name="Rectangle 20"/>
            <p:cNvSpPr>
              <a:spLocks noChangeArrowheads="1"/>
            </p:cNvSpPr>
            <p:nvPr/>
          </p:nvSpPr>
          <p:spPr bwMode="auto">
            <a:xfrm>
              <a:off x="144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23" name="Rectangle 21"/>
            <p:cNvSpPr>
              <a:spLocks noChangeArrowheads="1"/>
            </p:cNvSpPr>
            <p:nvPr/>
          </p:nvSpPr>
          <p:spPr bwMode="auto">
            <a:xfrm>
              <a:off x="153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24" name="Rectangle 22"/>
            <p:cNvSpPr>
              <a:spLocks noChangeArrowheads="1"/>
            </p:cNvSpPr>
            <p:nvPr/>
          </p:nvSpPr>
          <p:spPr bwMode="auto">
            <a:xfrm>
              <a:off x="1632" y="1968"/>
              <a:ext cx="96"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25" name="Rectangle 23"/>
            <p:cNvSpPr>
              <a:spLocks noChangeArrowheads="1"/>
            </p:cNvSpPr>
            <p:nvPr/>
          </p:nvSpPr>
          <p:spPr bwMode="auto">
            <a:xfrm>
              <a:off x="172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26" name="Rectangle 24"/>
            <p:cNvSpPr>
              <a:spLocks noChangeArrowheads="1"/>
            </p:cNvSpPr>
            <p:nvPr/>
          </p:nvSpPr>
          <p:spPr bwMode="auto">
            <a:xfrm>
              <a:off x="182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27" name="Rectangle 25"/>
            <p:cNvSpPr>
              <a:spLocks noChangeArrowheads="1"/>
            </p:cNvSpPr>
            <p:nvPr/>
          </p:nvSpPr>
          <p:spPr bwMode="auto">
            <a:xfrm>
              <a:off x="192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28" name="Rectangle 26"/>
            <p:cNvSpPr>
              <a:spLocks noChangeArrowheads="1"/>
            </p:cNvSpPr>
            <p:nvPr/>
          </p:nvSpPr>
          <p:spPr bwMode="auto">
            <a:xfrm>
              <a:off x="201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29" name="Rectangle 27"/>
            <p:cNvSpPr>
              <a:spLocks noChangeArrowheads="1"/>
            </p:cNvSpPr>
            <p:nvPr/>
          </p:nvSpPr>
          <p:spPr bwMode="auto">
            <a:xfrm>
              <a:off x="211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30" name="Rectangle 28"/>
            <p:cNvSpPr>
              <a:spLocks noChangeArrowheads="1"/>
            </p:cNvSpPr>
            <p:nvPr/>
          </p:nvSpPr>
          <p:spPr bwMode="auto">
            <a:xfrm>
              <a:off x="220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31" name="Rectangle 29"/>
            <p:cNvSpPr>
              <a:spLocks noChangeArrowheads="1"/>
            </p:cNvSpPr>
            <p:nvPr/>
          </p:nvSpPr>
          <p:spPr bwMode="auto">
            <a:xfrm>
              <a:off x="230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32" name="Rectangle 30"/>
            <p:cNvSpPr>
              <a:spLocks noChangeArrowheads="1"/>
            </p:cNvSpPr>
            <p:nvPr/>
          </p:nvSpPr>
          <p:spPr bwMode="auto">
            <a:xfrm>
              <a:off x="240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33" name="Rectangle 31"/>
            <p:cNvSpPr>
              <a:spLocks noChangeArrowheads="1"/>
            </p:cNvSpPr>
            <p:nvPr/>
          </p:nvSpPr>
          <p:spPr bwMode="auto">
            <a:xfrm>
              <a:off x="249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34" name="Rectangle 32"/>
            <p:cNvSpPr>
              <a:spLocks noChangeArrowheads="1"/>
            </p:cNvSpPr>
            <p:nvPr/>
          </p:nvSpPr>
          <p:spPr bwMode="auto">
            <a:xfrm>
              <a:off x="259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35" name="Rectangle 33"/>
            <p:cNvSpPr>
              <a:spLocks noChangeArrowheads="1"/>
            </p:cNvSpPr>
            <p:nvPr/>
          </p:nvSpPr>
          <p:spPr bwMode="auto">
            <a:xfrm>
              <a:off x="268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36" name="Rectangle 34"/>
            <p:cNvSpPr>
              <a:spLocks noChangeArrowheads="1"/>
            </p:cNvSpPr>
            <p:nvPr/>
          </p:nvSpPr>
          <p:spPr bwMode="auto">
            <a:xfrm>
              <a:off x="278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37" name="Rectangle 35"/>
            <p:cNvSpPr>
              <a:spLocks noChangeArrowheads="1"/>
            </p:cNvSpPr>
            <p:nvPr/>
          </p:nvSpPr>
          <p:spPr bwMode="auto">
            <a:xfrm>
              <a:off x="288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38" name="Rectangle 36"/>
            <p:cNvSpPr>
              <a:spLocks noChangeArrowheads="1"/>
            </p:cNvSpPr>
            <p:nvPr/>
          </p:nvSpPr>
          <p:spPr bwMode="auto">
            <a:xfrm>
              <a:off x="297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39" name="Rectangle 37"/>
            <p:cNvSpPr>
              <a:spLocks noChangeArrowheads="1"/>
            </p:cNvSpPr>
            <p:nvPr/>
          </p:nvSpPr>
          <p:spPr bwMode="auto">
            <a:xfrm>
              <a:off x="307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40" name="Rectangle 38"/>
            <p:cNvSpPr>
              <a:spLocks noChangeArrowheads="1"/>
            </p:cNvSpPr>
            <p:nvPr/>
          </p:nvSpPr>
          <p:spPr bwMode="auto">
            <a:xfrm>
              <a:off x="316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41" name="Rectangle 39"/>
            <p:cNvSpPr>
              <a:spLocks noChangeArrowheads="1"/>
            </p:cNvSpPr>
            <p:nvPr/>
          </p:nvSpPr>
          <p:spPr bwMode="auto">
            <a:xfrm>
              <a:off x="326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42" name="Rectangle 40"/>
            <p:cNvSpPr>
              <a:spLocks noChangeArrowheads="1"/>
            </p:cNvSpPr>
            <p:nvPr/>
          </p:nvSpPr>
          <p:spPr bwMode="auto">
            <a:xfrm>
              <a:off x="336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43" name="Rectangle 41"/>
            <p:cNvSpPr>
              <a:spLocks noChangeArrowheads="1"/>
            </p:cNvSpPr>
            <p:nvPr/>
          </p:nvSpPr>
          <p:spPr bwMode="auto">
            <a:xfrm>
              <a:off x="345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44" name="Rectangle 42"/>
            <p:cNvSpPr>
              <a:spLocks noChangeArrowheads="1"/>
            </p:cNvSpPr>
            <p:nvPr/>
          </p:nvSpPr>
          <p:spPr bwMode="auto">
            <a:xfrm>
              <a:off x="355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45" name="Rectangle 43"/>
            <p:cNvSpPr>
              <a:spLocks noChangeArrowheads="1"/>
            </p:cNvSpPr>
            <p:nvPr/>
          </p:nvSpPr>
          <p:spPr bwMode="auto">
            <a:xfrm>
              <a:off x="364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46" name="Rectangle 44"/>
            <p:cNvSpPr>
              <a:spLocks noChangeArrowheads="1"/>
            </p:cNvSpPr>
            <p:nvPr/>
          </p:nvSpPr>
          <p:spPr bwMode="auto">
            <a:xfrm>
              <a:off x="374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47" name="Rectangle 45"/>
            <p:cNvSpPr>
              <a:spLocks noChangeArrowheads="1"/>
            </p:cNvSpPr>
            <p:nvPr/>
          </p:nvSpPr>
          <p:spPr bwMode="auto">
            <a:xfrm>
              <a:off x="3792" y="1968"/>
              <a:ext cx="96"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48" name="Rectangle 46"/>
            <p:cNvSpPr>
              <a:spLocks noChangeArrowheads="1"/>
            </p:cNvSpPr>
            <p:nvPr/>
          </p:nvSpPr>
          <p:spPr bwMode="auto">
            <a:xfrm>
              <a:off x="393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49" name="Rectangle 47"/>
            <p:cNvSpPr>
              <a:spLocks noChangeArrowheads="1"/>
            </p:cNvSpPr>
            <p:nvPr/>
          </p:nvSpPr>
          <p:spPr bwMode="auto">
            <a:xfrm>
              <a:off x="403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50" name="Rectangle 48"/>
            <p:cNvSpPr>
              <a:spLocks noChangeArrowheads="1"/>
            </p:cNvSpPr>
            <p:nvPr/>
          </p:nvSpPr>
          <p:spPr bwMode="auto">
            <a:xfrm>
              <a:off x="412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51" name="Rectangle 49"/>
            <p:cNvSpPr>
              <a:spLocks noChangeArrowheads="1"/>
            </p:cNvSpPr>
            <p:nvPr/>
          </p:nvSpPr>
          <p:spPr bwMode="auto">
            <a:xfrm>
              <a:off x="422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52" name="Rectangle 50"/>
            <p:cNvSpPr>
              <a:spLocks noChangeArrowheads="1"/>
            </p:cNvSpPr>
            <p:nvPr/>
          </p:nvSpPr>
          <p:spPr bwMode="auto">
            <a:xfrm>
              <a:off x="432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53" name="Rectangle 51"/>
            <p:cNvSpPr>
              <a:spLocks noChangeArrowheads="1"/>
            </p:cNvSpPr>
            <p:nvPr/>
          </p:nvSpPr>
          <p:spPr bwMode="auto">
            <a:xfrm>
              <a:off x="441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54" name="Rectangle 52"/>
            <p:cNvSpPr>
              <a:spLocks noChangeArrowheads="1"/>
            </p:cNvSpPr>
            <p:nvPr/>
          </p:nvSpPr>
          <p:spPr bwMode="auto">
            <a:xfrm>
              <a:off x="451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55" name="Rectangle 53"/>
            <p:cNvSpPr>
              <a:spLocks noChangeArrowheads="1"/>
            </p:cNvSpPr>
            <p:nvPr/>
          </p:nvSpPr>
          <p:spPr bwMode="auto">
            <a:xfrm>
              <a:off x="460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56" name="Rectangle 54"/>
            <p:cNvSpPr>
              <a:spLocks noChangeArrowheads="1"/>
            </p:cNvSpPr>
            <p:nvPr/>
          </p:nvSpPr>
          <p:spPr bwMode="auto">
            <a:xfrm>
              <a:off x="470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57" name="Rectangle 55"/>
            <p:cNvSpPr>
              <a:spLocks noChangeArrowheads="1"/>
            </p:cNvSpPr>
            <p:nvPr/>
          </p:nvSpPr>
          <p:spPr bwMode="auto">
            <a:xfrm>
              <a:off x="480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58" name="Rectangle 56"/>
            <p:cNvSpPr>
              <a:spLocks noChangeArrowheads="1"/>
            </p:cNvSpPr>
            <p:nvPr/>
          </p:nvSpPr>
          <p:spPr bwMode="auto">
            <a:xfrm>
              <a:off x="489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59" name="Rectangle 57"/>
            <p:cNvSpPr>
              <a:spLocks noChangeArrowheads="1"/>
            </p:cNvSpPr>
            <p:nvPr/>
          </p:nvSpPr>
          <p:spPr bwMode="auto">
            <a:xfrm>
              <a:off x="499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60" name="Rectangle 58"/>
            <p:cNvSpPr>
              <a:spLocks noChangeArrowheads="1"/>
            </p:cNvSpPr>
            <p:nvPr/>
          </p:nvSpPr>
          <p:spPr bwMode="auto">
            <a:xfrm>
              <a:off x="508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61" name="Rectangle 59"/>
            <p:cNvSpPr>
              <a:spLocks noChangeArrowheads="1"/>
            </p:cNvSpPr>
            <p:nvPr/>
          </p:nvSpPr>
          <p:spPr bwMode="auto">
            <a:xfrm>
              <a:off x="518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62" name="Rectangle 60"/>
            <p:cNvSpPr>
              <a:spLocks noChangeArrowheads="1"/>
            </p:cNvSpPr>
            <p:nvPr/>
          </p:nvSpPr>
          <p:spPr bwMode="auto">
            <a:xfrm>
              <a:off x="528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63" name="Rectangle 61"/>
            <p:cNvSpPr>
              <a:spLocks noChangeArrowheads="1"/>
            </p:cNvSpPr>
            <p:nvPr/>
          </p:nvSpPr>
          <p:spPr bwMode="auto">
            <a:xfrm>
              <a:off x="537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64" name="Rectangle 62"/>
            <p:cNvSpPr>
              <a:spLocks noChangeArrowheads="1"/>
            </p:cNvSpPr>
            <p:nvPr/>
          </p:nvSpPr>
          <p:spPr bwMode="auto">
            <a:xfrm>
              <a:off x="547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65" name="Rectangle 63"/>
            <p:cNvSpPr>
              <a:spLocks noChangeArrowheads="1"/>
            </p:cNvSpPr>
            <p:nvPr/>
          </p:nvSpPr>
          <p:spPr bwMode="auto">
            <a:xfrm>
              <a:off x="556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66" name="Rectangle 64"/>
            <p:cNvSpPr>
              <a:spLocks noChangeArrowheads="1"/>
            </p:cNvSpPr>
            <p:nvPr/>
          </p:nvSpPr>
          <p:spPr bwMode="auto">
            <a:xfrm>
              <a:off x="566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67" name="Rectangle 65"/>
            <p:cNvSpPr>
              <a:spLocks noChangeArrowheads="1"/>
            </p:cNvSpPr>
            <p:nvPr/>
          </p:nvSpPr>
          <p:spPr bwMode="auto">
            <a:xfrm>
              <a:off x="0" y="2736"/>
              <a:ext cx="5760" cy="48"/>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grpSp>
      <p:sp>
        <p:nvSpPr>
          <p:cNvPr id="68" name="Freeform 70"/>
          <p:cNvSpPr>
            <a:spLocks/>
          </p:cNvSpPr>
          <p:nvPr/>
        </p:nvSpPr>
        <p:spPr bwMode="auto">
          <a:xfrm rot="16200000">
            <a:off x="3871118" y="1005682"/>
            <a:ext cx="150813" cy="4845050"/>
          </a:xfrm>
          <a:custGeom>
            <a:avLst/>
            <a:gdLst>
              <a:gd name="T0" fmla="*/ 2147483647 w 95"/>
              <a:gd name="T1" fmla="*/ 2147483647 h 3052"/>
              <a:gd name="T2" fmla="*/ 2147483647 w 95"/>
              <a:gd name="T3" fmla="*/ 2147483647 h 3052"/>
              <a:gd name="T4" fmla="*/ 2147483647 w 95"/>
              <a:gd name="T5" fmla="*/ 2147483647 h 3052"/>
              <a:gd name="T6" fmla="*/ 2147483647 w 95"/>
              <a:gd name="T7" fmla="*/ 2147483647 h 3052"/>
              <a:gd name="T8" fmla="*/ 2147483647 w 95"/>
              <a:gd name="T9" fmla="*/ 2147483647 h 3052"/>
              <a:gd name="T10" fmla="*/ 2147483647 w 95"/>
              <a:gd name="T11" fmla="*/ 2147483647 h 3052"/>
              <a:gd name="T12" fmla="*/ 2147483647 w 95"/>
              <a:gd name="T13" fmla="*/ 2147483647 h 3052"/>
              <a:gd name="T14" fmla="*/ 2147483647 w 95"/>
              <a:gd name="T15" fmla="*/ 2147483647 h 3052"/>
              <a:gd name="T16" fmla="*/ 2147483647 w 95"/>
              <a:gd name="T17" fmla="*/ 2147483647 h 3052"/>
              <a:gd name="T18" fmla="*/ 2147483647 w 95"/>
              <a:gd name="T19" fmla="*/ 2147483647 h 3052"/>
              <a:gd name="T20" fmla="*/ 2147483647 w 95"/>
              <a:gd name="T21" fmla="*/ 2147483647 h 3052"/>
              <a:gd name="T22" fmla="*/ 2147483647 w 95"/>
              <a:gd name="T23" fmla="*/ 2147483647 h 3052"/>
              <a:gd name="T24" fmla="*/ 2147483647 w 95"/>
              <a:gd name="T25" fmla="*/ 2147483647 h 3052"/>
              <a:gd name="T26" fmla="*/ 2147483647 w 95"/>
              <a:gd name="T27" fmla="*/ 2147483647 h 3052"/>
              <a:gd name="T28" fmla="*/ 2147483647 w 95"/>
              <a:gd name="T29" fmla="*/ 2147483647 h 3052"/>
              <a:gd name="T30" fmla="*/ 2147483647 w 95"/>
              <a:gd name="T31" fmla="*/ 2147483647 h 3052"/>
              <a:gd name="T32" fmla="*/ 2147483647 w 95"/>
              <a:gd name="T33" fmla="*/ 2147483647 h 3052"/>
              <a:gd name="T34" fmla="*/ 2147483647 w 95"/>
              <a:gd name="T35" fmla="*/ 2147483647 h 3052"/>
              <a:gd name="T36" fmla="*/ 2147483647 w 95"/>
              <a:gd name="T37" fmla="*/ 2147483647 h 3052"/>
              <a:gd name="T38" fmla="*/ 2147483647 w 95"/>
              <a:gd name="T39" fmla="*/ 2147483647 h 3052"/>
              <a:gd name="T40" fmla="*/ 2147483647 w 95"/>
              <a:gd name="T41" fmla="*/ 2147483647 h 3052"/>
              <a:gd name="T42" fmla="*/ 2147483647 w 95"/>
              <a:gd name="T43" fmla="*/ 2147483647 h 3052"/>
              <a:gd name="T44" fmla="*/ 2147483647 w 95"/>
              <a:gd name="T45" fmla="*/ 2147483647 h 3052"/>
              <a:gd name="T46" fmla="*/ 2147483647 w 95"/>
              <a:gd name="T47" fmla="*/ 2147483647 h 3052"/>
              <a:gd name="T48" fmla="*/ 2147483647 w 95"/>
              <a:gd name="T49" fmla="*/ 2147483647 h 3052"/>
              <a:gd name="T50" fmla="*/ 2147483647 w 95"/>
              <a:gd name="T51" fmla="*/ 2147483647 h 3052"/>
              <a:gd name="T52" fmla="*/ 2147483647 w 95"/>
              <a:gd name="T53" fmla="*/ 2147483647 h 3052"/>
              <a:gd name="T54" fmla="*/ 2147483647 w 95"/>
              <a:gd name="T55" fmla="*/ 2147483647 h 3052"/>
              <a:gd name="T56" fmla="*/ 2147483647 w 95"/>
              <a:gd name="T57" fmla="*/ 2147483647 h 3052"/>
              <a:gd name="T58" fmla="*/ 2147483647 w 95"/>
              <a:gd name="T59" fmla="*/ 2147483647 h 3052"/>
              <a:gd name="T60" fmla="*/ 2147483647 w 95"/>
              <a:gd name="T61" fmla="*/ 2147483647 h 3052"/>
              <a:gd name="T62" fmla="*/ 2147483647 w 95"/>
              <a:gd name="T63" fmla="*/ 2147483647 h 3052"/>
              <a:gd name="T64" fmla="*/ 2147483647 w 95"/>
              <a:gd name="T65" fmla="*/ 2147483647 h 3052"/>
              <a:gd name="T66" fmla="*/ 2147483647 w 95"/>
              <a:gd name="T67" fmla="*/ 2147483647 h 3052"/>
              <a:gd name="T68" fmla="*/ 2147483647 w 95"/>
              <a:gd name="T69" fmla="*/ 0 h 3052"/>
              <a:gd name="T70" fmla="*/ 2147483647 w 95"/>
              <a:gd name="T71" fmla="*/ 2147483647 h 3052"/>
              <a:gd name="T72" fmla="*/ 2147483647 w 95"/>
              <a:gd name="T73" fmla="*/ 2147483647 h 3052"/>
              <a:gd name="T74" fmla="*/ 2147483647 w 95"/>
              <a:gd name="T75" fmla="*/ 2147483647 h 3052"/>
              <a:gd name="T76" fmla="*/ 2147483647 w 95"/>
              <a:gd name="T77" fmla="*/ 2147483647 h 3052"/>
              <a:gd name="T78" fmla="*/ 0 w 95"/>
              <a:gd name="T79" fmla="*/ 2147483647 h 3052"/>
              <a:gd name="T80" fmla="*/ 2147483647 w 95"/>
              <a:gd name="T81" fmla="*/ 2147483647 h 3052"/>
              <a:gd name="T82" fmla="*/ 2147483647 w 95"/>
              <a:gd name="T83" fmla="*/ 2147483647 h 3052"/>
              <a:gd name="T84" fmla="*/ 2147483647 w 95"/>
              <a:gd name="T85" fmla="*/ 2147483647 h 3052"/>
              <a:gd name="T86" fmla="*/ 2147483647 w 95"/>
              <a:gd name="T87" fmla="*/ 2147483647 h 3052"/>
              <a:gd name="T88" fmla="*/ 2147483647 w 95"/>
              <a:gd name="T89" fmla="*/ 2147483647 h 3052"/>
              <a:gd name="T90" fmla="*/ 2147483647 w 95"/>
              <a:gd name="T91" fmla="*/ 2147483647 h 3052"/>
              <a:gd name="T92" fmla="*/ 2147483647 w 95"/>
              <a:gd name="T93" fmla="*/ 2147483647 h 3052"/>
              <a:gd name="T94" fmla="*/ 2147483647 w 95"/>
              <a:gd name="T95" fmla="*/ 2147483647 h 3052"/>
              <a:gd name="T96" fmla="*/ 2147483647 w 95"/>
              <a:gd name="T97" fmla="*/ 2147483647 h 3052"/>
              <a:gd name="T98" fmla="*/ 2147483647 w 95"/>
              <a:gd name="T99" fmla="*/ 2147483647 h 3052"/>
              <a:gd name="T100" fmla="*/ 2147483647 w 95"/>
              <a:gd name="T101" fmla="*/ 2147483647 h 3052"/>
              <a:gd name="T102" fmla="*/ 2147483647 w 95"/>
              <a:gd name="T103" fmla="*/ 2147483647 h 3052"/>
              <a:gd name="T104" fmla="*/ 2147483647 w 95"/>
              <a:gd name="T105" fmla="*/ 2147483647 h 3052"/>
              <a:gd name="T106" fmla="*/ 2147483647 w 95"/>
              <a:gd name="T107" fmla="*/ 2147483647 h 3052"/>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95" h="3052">
                <a:moveTo>
                  <a:pt x="4" y="3052"/>
                </a:moveTo>
                <a:lnTo>
                  <a:pt x="4" y="3032"/>
                </a:lnTo>
                <a:lnTo>
                  <a:pt x="5" y="3008"/>
                </a:lnTo>
                <a:lnTo>
                  <a:pt x="12" y="2948"/>
                </a:lnTo>
                <a:lnTo>
                  <a:pt x="19" y="2882"/>
                </a:lnTo>
                <a:lnTo>
                  <a:pt x="21" y="2846"/>
                </a:lnTo>
                <a:lnTo>
                  <a:pt x="23" y="2810"/>
                </a:lnTo>
                <a:lnTo>
                  <a:pt x="26" y="2736"/>
                </a:lnTo>
                <a:lnTo>
                  <a:pt x="28" y="2662"/>
                </a:lnTo>
                <a:lnTo>
                  <a:pt x="32" y="2596"/>
                </a:lnTo>
                <a:lnTo>
                  <a:pt x="35" y="2540"/>
                </a:lnTo>
                <a:lnTo>
                  <a:pt x="44" y="2426"/>
                </a:lnTo>
                <a:lnTo>
                  <a:pt x="43" y="2444"/>
                </a:lnTo>
                <a:lnTo>
                  <a:pt x="35" y="2540"/>
                </a:lnTo>
                <a:lnTo>
                  <a:pt x="32" y="2602"/>
                </a:lnTo>
                <a:lnTo>
                  <a:pt x="28" y="2676"/>
                </a:lnTo>
                <a:lnTo>
                  <a:pt x="36" y="2582"/>
                </a:lnTo>
                <a:lnTo>
                  <a:pt x="40" y="2540"/>
                </a:lnTo>
                <a:lnTo>
                  <a:pt x="45" y="2504"/>
                </a:lnTo>
                <a:lnTo>
                  <a:pt x="48" y="2456"/>
                </a:lnTo>
                <a:lnTo>
                  <a:pt x="50" y="2404"/>
                </a:lnTo>
                <a:lnTo>
                  <a:pt x="52" y="2350"/>
                </a:lnTo>
                <a:lnTo>
                  <a:pt x="54" y="2294"/>
                </a:lnTo>
                <a:lnTo>
                  <a:pt x="54" y="2184"/>
                </a:lnTo>
                <a:lnTo>
                  <a:pt x="52" y="2074"/>
                </a:lnTo>
                <a:lnTo>
                  <a:pt x="52" y="1966"/>
                </a:lnTo>
                <a:lnTo>
                  <a:pt x="52" y="1916"/>
                </a:lnTo>
                <a:lnTo>
                  <a:pt x="55" y="1854"/>
                </a:lnTo>
                <a:lnTo>
                  <a:pt x="57" y="1794"/>
                </a:lnTo>
                <a:lnTo>
                  <a:pt x="59" y="1768"/>
                </a:lnTo>
                <a:lnTo>
                  <a:pt x="61" y="1746"/>
                </a:lnTo>
                <a:lnTo>
                  <a:pt x="59" y="1786"/>
                </a:lnTo>
                <a:lnTo>
                  <a:pt x="57" y="1826"/>
                </a:lnTo>
                <a:lnTo>
                  <a:pt x="55" y="1906"/>
                </a:lnTo>
                <a:lnTo>
                  <a:pt x="55" y="1986"/>
                </a:lnTo>
                <a:lnTo>
                  <a:pt x="55" y="2068"/>
                </a:lnTo>
                <a:lnTo>
                  <a:pt x="57" y="2230"/>
                </a:lnTo>
                <a:lnTo>
                  <a:pt x="57" y="2310"/>
                </a:lnTo>
                <a:lnTo>
                  <a:pt x="55" y="2392"/>
                </a:lnTo>
                <a:lnTo>
                  <a:pt x="56" y="2374"/>
                </a:lnTo>
                <a:lnTo>
                  <a:pt x="58" y="2290"/>
                </a:lnTo>
                <a:lnTo>
                  <a:pt x="58" y="2204"/>
                </a:lnTo>
                <a:lnTo>
                  <a:pt x="57" y="2034"/>
                </a:lnTo>
                <a:lnTo>
                  <a:pt x="58" y="1974"/>
                </a:lnTo>
                <a:lnTo>
                  <a:pt x="57" y="2034"/>
                </a:lnTo>
                <a:lnTo>
                  <a:pt x="59" y="2108"/>
                </a:lnTo>
                <a:lnTo>
                  <a:pt x="60" y="2188"/>
                </a:lnTo>
                <a:lnTo>
                  <a:pt x="60" y="2242"/>
                </a:lnTo>
                <a:lnTo>
                  <a:pt x="60" y="2294"/>
                </a:lnTo>
                <a:lnTo>
                  <a:pt x="58" y="2336"/>
                </a:lnTo>
                <a:lnTo>
                  <a:pt x="56" y="2374"/>
                </a:lnTo>
                <a:lnTo>
                  <a:pt x="54" y="2426"/>
                </a:lnTo>
                <a:lnTo>
                  <a:pt x="54" y="2442"/>
                </a:lnTo>
                <a:lnTo>
                  <a:pt x="56" y="2428"/>
                </a:lnTo>
                <a:lnTo>
                  <a:pt x="58" y="2408"/>
                </a:lnTo>
                <a:lnTo>
                  <a:pt x="62" y="2348"/>
                </a:lnTo>
                <a:lnTo>
                  <a:pt x="64" y="2270"/>
                </a:lnTo>
                <a:lnTo>
                  <a:pt x="66" y="2180"/>
                </a:lnTo>
                <a:lnTo>
                  <a:pt x="68" y="2006"/>
                </a:lnTo>
                <a:lnTo>
                  <a:pt x="68" y="1900"/>
                </a:lnTo>
                <a:lnTo>
                  <a:pt x="68" y="1858"/>
                </a:lnTo>
                <a:lnTo>
                  <a:pt x="67" y="1818"/>
                </a:lnTo>
                <a:lnTo>
                  <a:pt x="67" y="1776"/>
                </a:lnTo>
                <a:lnTo>
                  <a:pt x="68" y="1732"/>
                </a:lnTo>
                <a:lnTo>
                  <a:pt x="71" y="1704"/>
                </a:lnTo>
                <a:lnTo>
                  <a:pt x="72" y="1690"/>
                </a:lnTo>
                <a:lnTo>
                  <a:pt x="72" y="1678"/>
                </a:lnTo>
                <a:lnTo>
                  <a:pt x="72" y="1672"/>
                </a:lnTo>
                <a:lnTo>
                  <a:pt x="72" y="1660"/>
                </a:lnTo>
                <a:lnTo>
                  <a:pt x="74" y="1628"/>
                </a:lnTo>
                <a:lnTo>
                  <a:pt x="78" y="1598"/>
                </a:lnTo>
                <a:lnTo>
                  <a:pt x="80" y="1570"/>
                </a:lnTo>
                <a:lnTo>
                  <a:pt x="81" y="1544"/>
                </a:lnTo>
                <a:lnTo>
                  <a:pt x="82" y="1534"/>
                </a:lnTo>
                <a:lnTo>
                  <a:pt x="84" y="1520"/>
                </a:lnTo>
                <a:lnTo>
                  <a:pt x="88" y="1492"/>
                </a:lnTo>
                <a:lnTo>
                  <a:pt x="94" y="1466"/>
                </a:lnTo>
                <a:lnTo>
                  <a:pt x="95" y="1456"/>
                </a:lnTo>
                <a:lnTo>
                  <a:pt x="95" y="1452"/>
                </a:lnTo>
                <a:lnTo>
                  <a:pt x="91" y="1442"/>
                </a:lnTo>
                <a:lnTo>
                  <a:pt x="90" y="1440"/>
                </a:lnTo>
                <a:lnTo>
                  <a:pt x="90" y="1436"/>
                </a:lnTo>
                <a:lnTo>
                  <a:pt x="92" y="1422"/>
                </a:lnTo>
                <a:lnTo>
                  <a:pt x="93" y="1390"/>
                </a:lnTo>
                <a:lnTo>
                  <a:pt x="90" y="1372"/>
                </a:lnTo>
                <a:lnTo>
                  <a:pt x="88" y="1360"/>
                </a:lnTo>
                <a:lnTo>
                  <a:pt x="87" y="1348"/>
                </a:lnTo>
                <a:lnTo>
                  <a:pt x="86" y="1320"/>
                </a:lnTo>
                <a:lnTo>
                  <a:pt x="84" y="1298"/>
                </a:lnTo>
                <a:lnTo>
                  <a:pt x="82" y="1274"/>
                </a:lnTo>
                <a:lnTo>
                  <a:pt x="79" y="1244"/>
                </a:lnTo>
                <a:lnTo>
                  <a:pt x="75" y="1198"/>
                </a:lnTo>
                <a:lnTo>
                  <a:pt x="74" y="1164"/>
                </a:lnTo>
                <a:lnTo>
                  <a:pt x="73" y="1130"/>
                </a:lnTo>
                <a:lnTo>
                  <a:pt x="69" y="1090"/>
                </a:lnTo>
                <a:lnTo>
                  <a:pt x="66" y="1032"/>
                </a:lnTo>
                <a:lnTo>
                  <a:pt x="63" y="980"/>
                </a:lnTo>
                <a:lnTo>
                  <a:pt x="63" y="924"/>
                </a:lnTo>
                <a:lnTo>
                  <a:pt x="63" y="876"/>
                </a:lnTo>
                <a:lnTo>
                  <a:pt x="63" y="830"/>
                </a:lnTo>
                <a:lnTo>
                  <a:pt x="66" y="784"/>
                </a:lnTo>
                <a:lnTo>
                  <a:pt x="63" y="756"/>
                </a:lnTo>
                <a:lnTo>
                  <a:pt x="62" y="726"/>
                </a:lnTo>
                <a:lnTo>
                  <a:pt x="60" y="662"/>
                </a:lnTo>
                <a:lnTo>
                  <a:pt x="58" y="598"/>
                </a:lnTo>
                <a:lnTo>
                  <a:pt x="55" y="536"/>
                </a:lnTo>
                <a:lnTo>
                  <a:pt x="52" y="486"/>
                </a:lnTo>
                <a:lnTo>
                  <a:pt x="51" y="444"/>
                </a:lnTo>
                <a:lnTo>
                  <a:pt x="54" y="360"/>
                </a:lnTo>
                <a:lnTo>
                  <a:pt x="54" y="334"/>
                </a:lnTo>
                <a:lnTo>
                  <a:pt x="54" y="314"/>
                </a:lnTo>
                <a:lnTo>
                  <a:pt x="54" y="304"/>
                </a:lnTo>
                <a:lnTo>
                  <a:pt x="52" y="290"/>
                </a:lnTo>
                <a:lnTo>
                  <a:pt x="51" y="274"/>
                </a:lnTo>
                <a:lnTo>
                  <a:pt x="51" y="258"/>
                </a:lnTo>
                <a:lnTo>
                  <a:pt x="54" y="262"/>
                </a:lnTo>
                <a:lnTo>
                  <a:pt x="55" y="238"/>
                </a:lnTo>
                <a:lnTo>
                  <a:pt x="55" y="232"/>
                </a:lnTo>
                <a:lnTo>
                  <a:pt x="56" y="234"/>
                </a:lnTo>
                <a:lnTo>
                  <a:pt x="58" y="236"/>
                </a:lnTo>
                <a:lnTo>
                  <a:pt x="59" y="238"/>
                </a:lnTo>
                <a:lnTo>
                  <a:pt x="60" y="236"/>
                </a:lnTo>
                <a:lnTo>
                  <a:pt x="61" y="230"/>
                </a:lnTo>
                <a:lnTo>
                  <a:pt x="63" y="190"/>
                </a:lnTo>
                <a:lnTo>
                  <a:pt x="66" y="150"/>
                </a:lnTo>
                <a:lnTo>
                  <a:pt x="66" y="110"/>
                </a:lnTo>
                <a:lnTo>
                  <a:pt x="66" y="72"/>
                </a:lnTo>
                <a:lnTo>
                  <a:pt x="64" y="68"/>
                </a:lnTo>
                <a:lnTo>
                  <a:pt x="62" y="64"/>
                </a:lnTo>
                <a:lnTo>
                  <a:pt x="63" y="40"/>
                </a:lnTo>
                <a:lnTo>
                  <a:pt x="61" y="38"/>
                </a:lnTo>
                <a:lnTo>
                  <a:pt x="60" y="36"/>
                </a:lnTo>
                <a:lnTo>
                  <a:pt x="58" y="34"/>
                </a:lnTo>
                <a:lnTo>
                  <a:pt x="57" y="32"/>
                </a:lnTo>
                <a:lnTo>
                  <a:pt x="55" y="30"/>
                </a:lnTo>
                <a:lnTo>
                  <a:pt x="52" y="26"/>
                </a:lnTo>
                <a:lnTo>
                  <a:pt x="48" y="12"/>
                </a:lnTo>
                <a:lnTo>
                  <a:pt x="44" y="2"/>
                </a:lnTo>
                <a:lnTo>
                  <a:pt x="41" y="0"/>
                </a:lnTo>
                <a:lnTo>
                  <a:pt x="39" y="0"/>
                </a:lnTo>
                <a:lnTo>
                  <a:pt x="37" y="8"/>
                </a:lnTo>
                <a:lnTo>
                  <a:pt x="34" y="28"/>
                </a:lnTo>
                <a:lnTo>
                  <a:pt x="31" y="50"/>
                </a:lnTo>
                <a:lnTo>
                  <a:pt x="26" y="68"/>
                </a:lnTo>
                <a:lnTo>
                  <a:pt x="26" y="70"/>
                </a:lnTo>
                <a:lnTo>
                  <a:pt x="25" y="70"/>
                </a:lnTo>
                <a:lnTo>
                  <a:pt x="24" y="66"/>
                </a:lnTo>
                <a:lnTo>
                  <a:pt x="22" y="56"/>
                </a:lnTo>
                <a:lnTo>
                  <a:pt x="20" y="72"/>
                </a:lnTo>
                <a:lnTo>
                  <a:pt x="19" y="80"/>
                </a:lnTo>
                <a:lnTo>
                  <a:pt x="17" y="80"/>
                </a:lnTo>
                <a:lnTo>
                  <a:pt x="16" y="80"/>
                </a:lnTo>
                <a:lnTo>
                  <a:pt x="15" y="72"/>
                </a:lnTo>
                <a:lnTo>
                  <a:pt x="14" y="86"/>
                </a:lnTo>
                <a:lnTo>
                  <a:pt x="11" y="78"/>
                </a:lnTo>
                <a:lnTo>
                  <a:pt x="5" y="134"/>
                </a:lnTo>
                <a:lnTo>
                  <a:pt x="1" y="190"/>
                </a:lnTo>
                <a:lnTo>
                  <a:pt x="0" y="220"/>
                </a:lnTo>
                <a:lnTo>
                  <a:pt x="0" y="248"/>
                </a:lnTo>
                <a:lnTo>
                  <a:pt x="0" y="274"/>
                </a:lnTo>
                <a:lnTo>
                  <a:pt x="1" y="302"/>
                </a:lnTo>
                <a:lnTo>
                  <a:pt x="3" y="328"/>
                </a:lnTo>
                <a:lnTo>
                  <a:pt x="7" y="358"/>
                </a:lnTo>
                <a:lnTo>
                  <a:pt x="7" y="374"/>
                </a:lnTo>
                <a:lnTo>
                  <a:pt x="7" y="390"/>
                </a:lnTo>
                <a:lnTo>
                  <a:pt x="9" y="396"/>
                </a:lnTo>
                <a:lnTo>
                  <a:pt x="11" y="400"/>
                </a:lnTo>
                <a:lnTo>
                  <a:pt x="14" y="404"/>
                </a:lnTo>
                <a:lnTo>
                  <a:pt x="15" y="450"/>
                </a:lnTo>
                <a:lnTo>
                  <a:pt x="16" y="502"/>
                </a:lnTo>
                <a:lnTo>
                  <a:pt x="17" y="526"/>
                </a:lnTo>
                <a:lnTo>
                  <a:pt x="20" y="544"/>
                </a:lnTo>
                <a:lnTo>
                  <a:pt x="22" y="556"/>
                </a:lnTo>
                <a:lnTo>
                  <a:pt x="23" y="558"/>
                </a:lnTo>
                <a:lnTo>
                  <a:pt x="25" y="558"/>
                </a:lnTo>
                <a:lnTo>
                  <a:pt x="26" y="584"/>
                </a:lnTo>
                <a:lnTo>
                  <a:pt x="28" y="602"/>
                </a:lnTo>
                <a:lnTo>
                  <a:pt x="32" y="622"/>
                </a:lnTo>
                <a:lnTo>
                  <a:pt x="34" y="648"/>
                </a:lnTo>
                <a:lnTo>
                  <a:pt x="38" y="740"/>
                </a:lnTo>
                <a:lnTo>
                  <a:pt x="40" y="790"/>
                </a:lnTo>
                <a:lnTo>
                  <a:pt x="41" y="840"/>
                </a:lnTo>
                <a:lnTo>
                  <a:pt x="43" y="896"/>
                </a:lnTo>
                <a:lnTo>
                  <a:pt x="41" y="952"/>
                </a:lnTo>
                <a:lnTo>
                  <a:pt x="41" y="992"/>
                </a:lnTo>
                <a:lnTo>
                  <a:pt x="43" y="1094"/>
                </a:lnTo>
                <a:lnTo>
                  <a:pt x="46" y="1190"/>
                </a:lnTo>
                <a:lnTo>
                  <a:pt x="50" y="1282"/>
                </a:lnTo>
                <a:lnTo>
                  <a:pt x="55" y="1370"/>
                </a:lnTo>
                <a:lnTo>
                  <a:pt x="57" y="1414"/>
                </a:lnTo>
                <a:lnTo>
                  <a:pt x="56" y="1456"/>
                </a:lnTo>
                <a:lnTo>
                  <a:pt x="55" y="1500"/>
                </a:lnTo>
                <a:lnTo>
                  <a:pt x="52" y="1544"/>
                </a:lnTo>
                <a:lnTo>
                  <a:pt x="46" y="1636"/>
                </a:lnTo>
                <a:lnTo>
                  <a:pt x="40" y="1736"/>
                </a:lnTo>
                <a:lnTo>
                  <a:pt x="38" y="1786"/>
                </a:lnTo>
                <a:lnTo>
                  <a:pt x="38" y="1838"/>
                </a:lnTo>
                <a:lnTo>
                  <a:pt x="37" y="1942"/>
                </a:lnTo>
                <a:lnTo>
                  <a:pt x="39" y="2046"/>
                </a:lnTo>
                <a:lnTo>
                  <a:pt x="40" y="2148"/>
                </a:lnTo>
                <a:lnTo>
                  <a:pt x="41" y="2248"/>
                </a:lnTo>
                <a:lnTo>
                  <a:pt x="40" y="2344"/>
                </a:lnTo>
                <a:lnTo>
                  <a:pt x="39" y="2392"/>
                </a:lnTo>
                <a:lnTo>
                  <a:pt x="37" y="2438"/>
                </a:lnTo>
                <a:lnTo>
                  <a:pt x="35" y="2482"/>
                </a:lnTo>
                <a:lnTo>
                  <a:pt x="31" y="2526"/>
                </a:lnTo>
                <a:lnTo>
                  <a:pt x="25" y="2612"/>
                </a:lnTo>
                <a:lnTo>
                  <a:pt x="22" y="2692"/>
                </a:lnTo>
                <a:lnTo>
                  <a:pt x="20" y="2766"/>
                </a:lnTo>
                <a:lnTo>
                  <a:pt x="15" y="2830"/>
                </a:lnTo>
                <a:lnTo>
                  <a:pt x="11" y="2886"/>
                </a:lnTo>
                <a:lnTo>
                  <a:pt x="5" y="2936"/>
                </a:lnTo>
                <a:lnTo>
                  <a:pt x="2" y="2976"/>
                </a:lnTo>
                <a:lnTo>
                  <a:pt x="1" y="2994"/>
                </a:lnTo>
                <a:lnTo>
                  <a:pt x="0" y="3010"/>
                </a:lnTo>
                <a:lnTo>
                  <a:pt x="2" y="3032"/>
                </a:lnTo>
                <a:lnTo>
                  <a:pt x="4" y="3052"/>
                </a:lnTo>
                <a:close/>
              </a:path>
            </a:pathLst>
          </a:custGeom>
          <a:solidFill>
            <a:schemeClr val="accent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88132" name="Rectangle 68"/>
          <p:cNvSpPr>
            <a:spLocks noGrp="1" noChangeArrowheads="1"/>
          </p:cNvSpPr>
          <p:nvPr>
            <p:ph type="ctrTitle"/>
          </p:nvPr>
        </p:nvSpPr>
        <p:spPr>
          <a:xfrm>
            <a:off x="457200" y="2286000"/>
            <a:ext cx="8229600" cy="1143000"/>
          </a:xfrm>
        </p:spPr>
        <p:txBody>
          <a:bodyPr/>
          <a:lstStyle>
            <a:lvl1pPr algn="ctr">
              <a:defRPr sz="4400"/>
            </a:lvl1pPr>
          </a:lstStyle>
          <a:p>
            <a:r>
              <a:rPr lang="en-US" altLang="ja-JP"/>
              <a:t>Click to edit Master title style</a:t>
            </a:r>
          </a:p>
        </p:txBody>
      </p:sp>
      <p:sp>
        <p:nvSpPr>
          <p:cNvPr id="88133" name="Rectangle 69"/>
          <p:cNvSpPr>
            <a:spLocks noGrp="1" noChangeArrowheads="1"/>
          </p:cNvSpPr>
          <p:nvPr>
            <p:ph type="subTitle" idx="1"/>
          </p:nvPr>
        </p:nvSpPr>
        <p:spPr>
          <a:xfrm>
            <a:off x="1371600" y="3886200"/>
            <a:ext cx="6400800" cy="1752600"/>
          </a:xfrm>
        </p:spPr>
        <p:txBody>
          <a:bodyPr/>
          <a:lstStyle>
            <a:lvl1pPr marL="0" indent="101600" algn="ctr">
              <a:buFont typeface="Wingdings" pitchFamily="-108" charset="2"/>
              <a:buNone/>
              <a:defRPr/>
            </a:lvl1pPr>
          </a:lstStyle>
          <a:p>
            <a:r>
              <a:rPr lang="en-US" altLang="ja-JP"/>
              <a:t>Click to edit Master subtitle style</a:t>
            </a:r>
          </a:p>
        </p:txBody>
      </p:sp>
      <p:sp>
        <p:nvSpPr>
          <p:cNvPr id="69" name="Rectangle 66"/>
          <p:cNvSpPr>
            <a:spLocks noGrp="1" noChangeArrowheads="1"/>
          </p:cNvSpPr>
          <p:nvPr>
            <p:ph type="dt" sz="half" idx="10"/>
          </p:nvPr>
        </p:nvSpPr>
        <p:spPr/>
        <p:txBody>
          <a:bodyPr/>
          <a:lstStyle>
            <a:lvl1pPr>
              <a:defRPr>
                <a:solidFill>
                  <a:srgbClr val="FFFFFF"/>
                </a:solidFill>
              </a:defRPr>
            </a:lvl1pPr>
          </a:lstStyle>
          <a:p>
            <a:pPr>
              <a:defRPr/>
            </a:pPr>
            <a:endParaRPr lang="en-US" altLang="ja-JP"/>
          </a:p>
        </p:txBody>
      </p:sp>
      <p:sp>
        <p:nvSpPr>
          <p:cNvPr id="70" name="Rectangle 67"/>
          <p:cNvSpPr>
            <a:spLocks noGrp="1" noChangeArrowheads="1"/>
          </p:cNvSpPr>
          <p:nvPr>
            <p:ph type="ftr" sz="quarter" idx="11"/>
          </p:nvPr>
        </p:nvSpPr>
        <p:spPr>
          <a:xfrm>
            <a:off x="2057400" y="6248400"/>
            <a:ext cx="5257800" cy="457200"/>
          </a:xfrm>
        </p:spPr>
        <p:txBody>
          <a:bodyPr/>
          <a:lstStyle>
            <a:lvl1pPr>
              <a:defRPr>
                <a:solidFill>
                  <a:srgbClr val="FFFFFF"/>
                </a:solidFill>
              </a:defRPr>
            </a:lvl1pPr>
          </a:lstStyle>
          <a:p>
            <a:pPr>
              <a:defRPr/>
            </a:pPr>
            <a:endParaRPr lang="en-US" altLang="ja-JP"/>
          </a:p>
        </p:txBody>
      </p:sp>
      <p:sp>
        <p:nvSpPr>
          <p:cNvPr id="71" name="Rectangle 71"/>
          <p:cNvSpPr>
            <a:spLocks noGrp="1" noChangeArrowheads="1"/>
          </p:cNvSpPr>
          <p:nvPr>
            <p:ph type="sldNum" sz="quarter" idx="12"/>
          </p:nvPr>
        </p:nvSpPr>
        <p:spPr/>
        <p:txBody>
          <a:bodyPr/>
          <a:lstStyle>
            <a:lvl1pPr algn="r">
              <a:defRPr/>
            </a:lvl1pPr>
          </a:lstStyle>
          <a:p>
            <a:pPr>
              <a:defRPr/>
            </a:pPr>
            <a:fld id="{A376FD39-BE68-E147-8660-808B477A80A5}" type="slidenum">
              <a:rPr lang="en-US" altLang="ja-JP"/>
              <a:pPr>
                <a:defRPr/>
              </a:pPr>
              <a:t>‹#›</a:t>
            </a:fld>
            <a:endParaRPr lang="en-US" altLang="ja-JP"/>
          </a:p>
        </p:txBody>
      </p:sp>
    </p:spTree>
    <p:extLst>
      <p:ext uri="{BB962C8B-B14F-4D97-AF65-F5344CB8AC3E}">
        <p14:creationId xmlns:p14="http://schemas.microsoft.com/office/powerpoint/2010/main" val="1426271057"/>
      </p:ext>
    </p:extLst>
  </p:cSld>
  <p:clrMapOvr>
    <a:masterClrMapping/>
  </p:clrMapOvr>
</p:sldLayout>
</file>

<file path=ppt/slideLayouts/slideLayout12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8"/>
          <p:cNvSpPr>
            <a:spLocks noGrp="1" noChangeArrowheads="1"/>
          </p:cNvSpPr>
          <p:nvPr>
            <p:ph type="dt" sz="half" idx="10"/>
          </p:nvPr>
        </p:nvSpPr>
        <p:spPr>
          <a:ln/>
        </p:spPr>
        <p:txBody>
          <a:bodyPr/>
          <a:lstStyle>
            <a:lvl1pPr>
              <a:defRPr/>
            </a:lvl1pPr>
          </a:lstStyle>
          <a:p>
            <a:pPr>
              <a:defRPr/>
            </a:pPr>
            <a:endParaRPr lang="en-US" altLang="ja-JP"/>
          </a:p>
        </p:txBody>
      </p:sp>
      <p:sp>
        <p:nvSpPr>
          <p:cNvPr id="5" name="Rectangle 69"/>
          <p:cNvSpPr>
            <a:spLocks noGrp="1" noChangeArrowheads="1"/>
          </p:cNvSpPr>
          <p:nvPr>
            <p:ph type="ftr" sz="quarter" idx="11"/>
          </p:nvPr>
        </p:nvSpPr>
        <p:spPr>
          <a:ln/>
        </p:spPr>
        <p:txBody>
          <a:bodyPr/>
          <a:lstStyle>
            <a:lvl1pPr>
              <a:defRPr/>
            </a:lvl1pPr>
          </a:lstStyle>
          <a:p>
            <a:pPr>
              <a:defRPr/>
            </a:pPr>
            <a:endParaRPr lang="en-US" altLang="ja-JP"/>
          </a:p>
        </p:txBody>
      </p:sp>
      <p:sp>
        <p:nvSpPr>
          <p:cNvPr id="6" name="Rectangle 70"/>
          <p:cNvSpPr>
            <a:spLocks noGrp="1" noChangeArrowheads="1"/>
          </p:cNvSpPr>
          <p:nvPr>
            <p:ph type="sldNum" sz="quarter" idx="12"/>
          </p:nvPr>
        </p:nvSpPr>
        <p:spPr>
          <a:ln/>
        </p:spPr>
        <p:txBody>
          <a:bodyPr/>
          <a:lstStyle>
            <a:lvl1pPr>
              <a:defRPr/>
            </a:lvl1pPr>
          </a:lstStyle>
          <a:p>
            <a:pPr>
              <a:defRPr/>
            </a:pPr>
            <a:fld id="{2E03F37A-017A-0E4D-B733-9AEC051F9DCC}" type="slidenum">
              <a:rPr lang="en-US" altLang="ja-JP"/>
              <a:pPr>
                <a:defRPr/>
              </a:pPr>
              <a:t>‹#›</a:t>
            </a:fld>
            <a:endParaRPr lang="en-US" altLang="ja-JP"/>
          </a:p>
        </p:txBody>
      </p:sp>
    </p:spTree>
    <p:extLst>
      <p:ext uri="{BB962C8B-B14F-4D97-AF65-F5344CB8AC3E}">
        <p14:creationId xmlns:p14="http://schemas.microsoft.com/office/powerpoint/2010/main" val="1165849177"/>
      </p:ext>
    </p:extLst>
  </p:cSld>
  <p:clrMapOvr>
    <a:masterClrMapping/>
  </p:clrMapOvr>
</p:sldLayout>
</file>

<file path=ppt/slideLayouts/slideLayout12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68"/>
          <p:cNvSpPr>
            <a:spLocks noGrp="1" noChangeArrowheads="1"/>
          </p:cNvSpPr>
          <p:nvPr>
            <p:ph type="dt" sz="half" idx="10"/>
          </p:nvPr>
        </p:nvSpPr>
        <p:spPr>
          <a:ln/>
        </p:spPr>
        <p:txBody>
          <a:bodyPr/>
          <a:lstStyle>
            <a:lvl1pPr>
              <a:defRPr/>
            </a:lvl1pPr>
          </a:lstStyle>
          <a:p>
            <a:pPr>
              <a:defRPr/>
            </a:pPr>
            <a:endParaRPr lang="en-US" altLang="ja-JP"/>
          </a:p>
        </p:txBody>
      </p:sp>
      <p:sp>
        <p:nvSpPr>
          <p:cNvPr id="5" name="Rectangle 69"/>
          <p:cNvSpPr>
            <a:spLocks noGrp="1" noChangeArrowheads="1"/>
          </p:cNvSpPr>
          <p:nvPr>
            <p:ph type="ftr" sz="quarter" idx="11"/>
          </p:nvPr>
        </p:nvSpPr>
        <p:spPr>
          <a:ln/>
        </p:spPr>
        <p:txBody>
          <a:bodyPr/>
          <a:lstStyle>
            <a:lvl1pPr>
              <a:defRPr/>
            </a:lvl1pPr>
          </a:lstStyle>
          <a:p>
            <a:pPr>
              <a:defRPr/>
            </a:pPr>
            <a:endParaRPr lang="en-US" altLang="ja-JP"/>
          </a:p>
        </p:txBody>
      </p:sp>
      <p:sp>
        <p:nvSpPr>
          <p:cNvPr id="6" name="Rectangle 70"/>
          <p:cNvSpPr>
            <a:spLocks noGrp="1" noChangeArrowheads="1"/>
          </p:cNvSpPr>
          <p:nvPr>
            <p:ph type="sldNum" sz="quarter" idx="12"/>
          </p:nvPr>
        </p:nvSpPr>
        <p:spPr>
          <a:ln/>
        </p:spPr>
        <p:txBody>
          <a:bodyPr/>
          <a:lstStyle>
            <a:lvl1pPr>
              <a:defRPr/>
            </a:lvl1pPr>
          </a:lstStyle>
          <a:p>
            <a:pPr>
              <a:defRPr/>
            </a:pPr>
            <a:fld id="{6DB133CE-28E8-C845-949F-8BF9765E13DC}" type="slidenum">
              <a:rPr lang="en-US" altLang="ja-JP"/>
              <a:pPr>
                <a:defRPr/>
              </a:pPr>
              <a:t>‹#›</a:t>
            </a:fld>
            <a:endParaRPr lang="en-US" altLang="ja-JP"/>
          </a:p>
        </p:txBody>
      </p:sp>
    </p:spTree>
    <p:extLst>
      <p:ext uri="{BB962C8B-B14F-4D97-AF65-F5344CB8AC3E}">
        <p14:creationId xmlns:p14="http://schemas.microsoft.com/office/powerpoint/2010/main" val="1639361716"/>
      </p:ext>
    </p:extLst>
  </p:cSld>
  <p:clrMapOvr>
    <a:masterClrMapping/>
  </p:clrMapOvr>
</p:sldLayout>
</file>

<file path=ppt/slideLayouts/slideLayout12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571500" y="1981200"/>
            <a:ext cx="3924300" cy="38100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924300" cy="38100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68"/>
          <p:cNvSpPr>
            <a:spLocks noGrp="1" noChangeArrowheads="1"/>
          </p:cNvSpPr>
          <p:nvPr>
            <p:ph type="dt" sz="half" idx="10"/>
          </p:nvPr>
        </p:nvSpPr>
        <p:spPr>
          <a:ln/>
        </p:spPr>
        <p:txBody>
          <a:bodyPr/>
          <a:lstStyle>
            <a:lvl1pPr>
              <a:defRPr/>
            </a:lvl1pPr>
          </a:lstStyle>
          <a:p>
            <a:pPr>
              <a:defRPr/>
            </a:pPr>
            <a:endParaRPr lang="en-US" altLang="ja-JP"/>
          </a:p>
        </p:txBody>
      </p:sp>
      <p:sp>
        <p:nvSpPr>
          <p:cNvPr id="6" name="Rectangle 69"/>
          <p:cNvSpPr>
            <a:spLocks noGrp="1" noChangeArrowheads="1"/>
          </p:cNvSpPr>
          <p:nvPr>
            <p:ph type="ftr" sz="quarter" idx="11"/>
          </p:nvPr>
        </p:nvSpPr>
        <p:spPr>
          <a:ln/>
        </p:spPr>
        <p:txBody>
          <a:bodyPr/>
          <a:lstStyle>
            <a:lvl1pPr>
              <a:defRPr/>
            </a:lvl1pPr>
          </a:lstStyle>
          <a:p>
            <a:pPr>
              <a:defRPr/>
            </a:pPr>
            <a:endParaRPr lang="en-US" altLang="ja-JP"/>
          </a:p>
        </p:txBody>
      </p:sp>
      <p:sp>
        <p:nvSpPr>
          <p:cNvPr id="7" name="Rectangle 70"/>
          <p:cNvSpPr>
            <a:spLocks noGrp="1" noChangeArrowheads="1"/>
          </p:cNvSpPr>
          <p:nvPr>
            <p:ph type="sldNum" sz="quarter" idx="12"/>
          </p:nvPr>
        </p:nvSpPr>
        <p:spPr>
          <a:ln/>
        </p:spPr>
        <p:txBody>
          <a:bodyPr/>
          <a:lstStyle>
            <a:lvl1pPr>
              <a:defRPr/>
            </a:lvl1pPr>
          </a:lstStyle>
          <a:p>
            <a:pPr>
              <a:defRPr/>
            </a:pPr>
            <a:fld id="{0F0FC6E6-2B54-F94E-80AE-63199204E8AA}" type="slidenum">
              <a:rPr lang="en-US" altLang="ja-JP"/>
              <a:pPr>
                <a:defRPr/>
              </a:pPr>
              <a:t>‹#›</a:t>
            </a:fld>
            <a:endParaRPr lang="en-US" altLang="ja-JP"/>
          </a:p>
        </p:txBody>
      </p:sp>
    </p:spTree>
    <p:extLst>
      <p:ext uri="{BB962C8B-B14F-4D97-AF65-F5344CB8AC3E}">
        <p14:creationId xmlns:p14="http://schemas.microsoft.com/office/powerpoint/2010/main" val="2148967698"/>
      </p:ext>
    </p:extLst>
  </p:cSld>
  <p:clrMapOvr>
    <a:masterClrMapping/>
  </p:clrMapOvr>
</p:sldLayout>
</file>

<file path=ppt/slideLayouts/slideLayout12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68"/>
          <p:cNvSpPr>
            <a:spLocks noGrp="1" noChangeArrowheads="1"/>
          </p:cNvSpPr>
          <p:nvPr>
            <p:ph type="dt" sz="half" idx="10"/>
          </p:nvPr>
        </p:nvSpPr>
        <p:spPr>
          <a:ln/>
        </p:spPr>
        <p:txBody>
          <a:bodyPr/>
          <a:lstStyle>
            <a:lvl1pPr>
              <a:defRPr/>
            </a:lvl1pPr>
          </a:lstStyle>
          <a:p>
            <a:pPr>
              <a:defRPr/>
            </a:pPr>
            <a:endParaRPr lang="en-US" altLang="ja-JP"/>
          </a:p>
        </p:txBody>
      </p:sp>
      <p:sp>
        <p:nvSpPr>
          <p:cNvPr id="8" name="Rectangle 69"/>
          <p:cNvSpPr>
            <a:spLocks noGrp="1" noChangeArrowheads="1"/>
          </p:cNvSpPr>
          <p:nvPr>
            <p:ph type="ftr" sz="quarter" idx="11"/>
          </p:nvPr>
        </p:nvSpPr>
        <p:spPr>
          <a:ln/>
        </p:spPr>
        <p:txBody>
          <a:bodyPr/>
          <a:lstStyle>
            <a:lvl1pPr>
              <a:defRPr/>
            </a:lvl1pPr>
          </a:lstStyle>
          <a:p>
            <a:pPr>
              <a:defRPr/>
            </a:pPr>
            <a:endParaRPr lang="en-US" altLang="ja-JP"/>
          </a:p>
        </p:txBody>
      </p:sp>
      <p:sp>
        <p:nvSpPr>
          <p:cNvPr id="9" name="Rectangle 70"/>
          <p:cNvSpPr>
            <a:spLocks noGrp="1" noChangeArrowheads="1"/>
          </p:cNvSpPr>
          <p:nvPr>
            <p:ph type="sldNum" sz="quarter" idx="12"/>
          </p:nvPr>
        </p:nvSpPr>
        <p:spPr>
          <a:ln/>
        </p:spPr>
        <p:txBody>
          <a:bodyPr/>
          <a:lstStyle>
            <a:lvl1pPr>
              <a:defRPr/>
            </a:lvl1pPr>
          </a:lstStyle>
          <a:p>
            <a:pPr>
              <a:defRPr/>
            </a:pPr>
            <a:fld id="{27245A2E-4E4C-464D-A4D6-92C0D163A5B7}" type="slidenum">
              <a:rPr lang="en-US" altLang="ja-JP"/>
              <a:pPr>
                <a:defRPr/>
              </a:pPr>
              <a:t>‹#›</a:t>
            </a:fld>
            <a:endParaRPr lang="en-US" altLang="ja-JP"/>
          </a:p>
        </p:txBody>
      </p:sp>
    </p:spTree>
    <p:extLst>
      <p:ext uri="{BB962C8B-B14F-4D97-AF65-F5344CB8AC3E}">
        <p14:creationId xmlns:p14="http://schemas.microsoft.com/office/powerpoint/2010/main" val="2412940372"/>
      </p:ext>
    </p:extLst>
  </p:cSld>
  <p:clrMapOvr>
    <a:masterClrMapping/>
  </p:clrMapOvr>
</p:sldLayout>
</file>

<file path=ppt/slideLayouts/slideLayout12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68"/>
          <p:cNvSpPr>
            <a:spLocks noGrp="1" noChangeArrowheads="1"/>
          </p:cNvSpPr>
          <p:nvPr>
            <p:ph type="dt" sz="half" idx="10"/>
          </p:nvPr>
        </p:nvSpPr>
        <p:spPr>
          <a:ln/>
        </p:spPr>
        <p:txBody>
          <a:bodyPr/>
          <a:lstStyle>
            <a:lvl1pPr>
              <a:defRPr/>
            </a:lvl1pPr>
          </a:lstStyle>
          <a:p>
            <a:pPr>
              <a:defRPr/>
            </a:pPr>
            <a:endParaRPr lang="en-US" altLang="ja-JP"/>
          </a:p>
        </p:txBody>
      </p:sp>
      <p:sp>
        <p:nvSpPr>
          <p:cNvPr id="4" name="Rectangle 69"/>
          <p:cNvSpPr>
            <a:spLocks noGrp="1" noChangeArrowheads="1"/>
          </p:cNvSpPr>
          <p:nvPr>
            <p:ph type="ftr" sz="quarter" idx="11"/>
          </p:nvPr>
        </p:nvSpPr>
        <p:spPr>
          <a:ln/>
        </p:spPr>
        <p:txBody>
          <a:bodyPr/>
          <a:lstStyle>
            <a:lvl1pPr>
              <a:defRPr/>
            </a:lvl1pPr>
          </a:lstStyle>
          <a:p>
            <a:pPr>
              <a:defRPr/>
            </a:pPr>
            <a:endParaRPr lang="en-US" altLang="ja-JP"/>
          </a:p>
        </p:txBody>
      </p:sp>
      <p:sp>
        <p:nvSpPr>
          <p:cNvPr id="5" name="Rectangle 70"/>
          <p:cNvSpPr>
            <a:spLocks noGrp="1" noChangeArrowheads="1"/>
          </p:cNvSpPr>
          <p:nvPr>
            <p:ph type="sldNum" sz="quarter" idx="12"/>
          </p:nvPr>
        </p:nvSpPr>
        <p:spPr>
          <a:ln/>
        </p:spPr>
        <p:txBody>
          <a:bodyPr/>
          <a:lstStyle>
            <a:lvl1pPr>
              <a:defRPr/>
            </a:lvl1pPr>
          </a:lstStyle>
          <a:p>
            <a:pPr>
              <a:defRPr/>
            </a:pPr>
            <a:fld id="{9001D313-5256-7843-8A8D-9748FD59D254}" type="slidenum">
              <a:rPr lang="en-US" altLang="ja-JP"/>
              <a:pPr>
                <a:defRPr/>
              </a:pPr>
              <a:t>‹#›</a:t>
            </a:fld>
            <a:endParaRPr lang="en-US" altLang="ja-JP"/>
          </a:p>
        </p:txBody>
      </p:sp>
    </p:spTree>
    <p:extLst>
      <p:ext uri="{BB962C8B-B14F-4D97-AF65-F5344CB8AC3E}">
        <p14:creationId xmlns:p14="http://schemas.microsoft.com/office/powerpoint/2010/main" val="130884461"/>
      </p:ext>
    </p:extLst>
  </p:cSld>
  <p:clrMapOvr>
    <a:masterClrMapping/>
  </p:clrMapOvr>
</p:sldLayout>
</file>

<file path=ppt/slideLayouts/slideLayout12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68"/>
          <p:cNvSpPr>
            <a:spLocks noGrp="1" noChangeArrowheads="1"/>
          </p:cNvSpPr>
          <p:nvPr>
            <p:ph type="dt" sz="half" idx="10"/>
          </p:nvPr>
        </p:nvSpPr>
        <p:spPr>
          <a:ln/>
        </p:spPr>
        <p:txBody>
          <a:bodyPr/>
          <a:lstStyle>
            <a:lvl1pPr>
              <a:defRPr/>
            </a:lvl1pPr>
          </a:lstStyle>
          <a:p>
            <a:pPr>
              <a:defRPr/>
            </a:pPr>
            <a:endParaRPr lang="en-US" altLang="ja-JP"/>
          </a:p>
        </p:txBody>
      </p:sp>
      <p:sp>
        <p:nvSpPr>
          <p:cNvPr id="3" name="Rectangle 69"/>
          <p:cNvSpPr>
            <a:spLocks noGrp="1" noChangeArrowheads="1"/>
          </p:cNvSpPr>
          <p:nvPr>
            <p:ph type="ftr" sz="quarter" idx="11"/>
          </p:nvPr>
        </p:nvSpPr>
        <p:spPr>
          <a:ln/>
        </p:spPr>
        <p:txBody>
          <a:bodyPr/>
          <a:lstStyle>
            <a:lvl1pPr>
              <a:defRPr/>
            </a:lvl1pPr>
          </a:lstStyle>
          <a:p>
            <a:pPr>
              <a:defRPr/>
            </a:pPr>
            <a:endParaRPr lang="en-US" altLang="ja-JP"/>
          </a:p>
        </p:txBody>
      </p:sp>
      <p:sp>
        <p:nvSpPr>
          <p:cNvPr id="4" name="Rectangle 70"/>
          <p:cNvSpPr>
            <a:spLocks noGrp="1" noChangeArrowheads="1"/>
          </p:cNvSpPr>
          <p:nvPr>
            <p:ph type="sldNum" sz="quarter" idx="12"/>
          </p:nvPr>
        </p:nvSpPr>
        <p:spPr>
          <a:ln/>
        </p:spPr>
        <p:txBody>
          <a:bodyPr/>
          <a:lstStyle>
            <a:lvl1pPr>
              <a:defRPr/>
            </a:lvl1pPr>
          </a:lstStyle>
          <a:p>
            <a:pPr>
              <a:defRPr/>
            </a:pPr>
            <a:fld id="{2511B662-E845-4743-B8EC-22E7BE592192}" type="slidenum">
              <a:rPr lang="en-US" altLang="ja-JP"/>
              <a:pPr>
                <a:defRPr/>
              </a:pPr>
              <a:t>‹#›</a:t>
            </a:fld>
            <a:endParaRPr lang="en-US" altLang="ja-JP"/>
          </a:p>
        </p:txBody>
      </p:sp>
    </p:spTree>
    <p:extLst>
      <p:ext uri="{BB962C8B-B14F-4D97-AF65-F5344CB8AC3E}">
        <p14:creationId xmlns:p14="http://schemas.microsoft.com/office/powerpoint/2010/main" val="2858969823"/>
      </p:ext>
    </p:extLst>
  </p:cSld>
  <p:clrMapOvr>
    <a:masterClrMapping/>
  </p:clrMapOvr>
</p:sldLayout>
</file>

<file path=ppt/slideLayouts/slideLayout12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68"/>
          <p:cNvSpPr>
            <a:spLocks noGrp="1" noChangeArrowheads="1"/>
          </p:cNvSpPr>
          <p:nvPr>
            <p:ph type="dt" sz="half" idx="10"/>
          </p:nvPr>
        </p:nvSpPr>
        <p:spPr>
          <a:ln/>
        </p:spPr>
        <p:txBody>
          <a:bodyPr/>
          <a:lstStyle>
            <a:lvl1pPr>
              <a:defRPr/>
            </a:lvl1pPr>
          </a:lstStyle>
          <a:p>
            <a:pPr>
              <a:defRPr/>
            </a:pPr>
            <a:endParaRPr lang="en-US" altLang="ja-JP"/>
          </a:p>
        </p:txBody>
      </p:sp>
      <p:sp>
        <p:nvSpPr>
          <p:cNvPr id="6" name="Rectangle 69"/>
          <p:cNvSpPr>
            <a:spLocks noGrp="1" noChangeArrowheads="1"/>
          </p:cNvSpPr>
          <p:nvPr>
            <p:ph type="ftr" sz="quarter" idx="11"/>
          </p:nvPr>
        </p:nvSpPr>
        <p:spPr>
          <a:ln/>
        </p:spPr>
        <p:txBody>
          <a:bodyPr/>
          <a:lstStyle>
            <a:lvl1pPr>
              <a:defRPr/>
            </a:lvl1pPr>
          </a:lstStyle>
          <a:p>
            <a:pPr>
              <a:defRPr/>
            </a:pPr>
            <a:endParaRPr lang="en-US" altLang="ja-JP"/>
          </a:p>
        </p:txBody>
      </p:sp>
      <p:sp>
        <p:nvSpPr>
          <p:cNvPr id="7" name="Rectangle 70"/>
          <p:cNvSpPr>
            <a:spLocks noGrp="1" noChangeArrowheads="1"/>
          </p:cNvSpPr>
          <p:nvPr>
            <p:ph type="sldNum" sz="quarter" idx="12"/>
          </p:nvPr>
        </p:nvSpPr>
        <p:spPr>
          <a:ln/>
        </p:spPr>
        <p:txBody>
          <a:bodyPr/>
          <a:lstStyle>
            <a:lvl1pPr>
              <a:defRPr/>
            </a:lvl1pPr>
          </a:lstStyle>
          <a:p>
            <a:pPr>
              <a:defRPr/>
            </a:pPr>
            <a:fld id="{6CBE882F-9A27-3A4C-9EDB-0BF3949E3383}" type="slidenum">
              <a:rPr lang="en-US" altLang="ja-JP"/>
              <a:pPr>
                <a:defRPr/>
              </a:pPr>
              <a:t>‹#›</a:t>
            </a:fld>
            <a:endParaRPr lang="en-US" altLang="ja-JP"/>
          </a:p>
        </p:txBody>
      </p:sp>
    </p:spTree>
    <p:extLst>
      <p:ext uri="{BB962C8B-B14F-4D97-AF65-F5344CB8AC3E}">
        <p14:creationId xmlns:p14="http://schemas.microsoft.com/office/powerpoint/2010/main" val="395278371"/>
      </p:ext>
    </p:extLst>
  </p:cSld>
  <p:clrMapOvr>
    <a:masterClrMapping/>
  </p:clrMapOvr>
</p:sldLayout>
</file>

<file path=ppt/slideLayouts/slideLayout12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68"/>
          <p:cNvSpPr>
            <a:spLocks noGrp="1" noChangeArrowheads="1"/>
          </p:cNvSpPr>
          <p:nvPr>
            <p:ph type="dt" sz="half" idx="10"/>
          </p:nvPr>
        </p:nvSpPr>
        <p:spPr>
          <a:ln/>
        </p:spPr>
        <p:txBody>
          <a:bodyPr/>
          <a:lstStyle>
            <a:lvl1pPr>
              <a:defRPr/>
            </a:lvl1pPr>
          </a:lstStyle>
          <a:p>
            <a:pPr>
              <a:defRPr/>
            </a:pPr>
            <a:endParaRPr lang="en-US" altLang="ja-JP"/>
          </a:p>
        </p:txBody>
      </p:sp>
      <p:sp>
        <p:nvSpPr>
          <p:cNvPr id="6" name="Rectangle 69"/>
          <p:cNvSpPr>
            <a:spLocks noGrp="1" noChangeArrowheads="1"/>
          </p:cNvSpPr>
          <p:nvPr>
            <p:ph type="ftr" sz="quarter" idx="11"/>
          </p:nvPr>
        </p:nvSpPr>
        <p:spPr>
          <a:ln/>
        </p:spPr>
        <p:txBody>
          <a:bodyPr/>
          <a:lstStyle>
            <a:lvl1pPr>
              <a:defRPr/>
            </a:lvl1pPr>
          </a:lstStyle>
          <a:p>
            <a:pPr>
              <a:defRPr/>
            </a:pPr>
            <a:endParaRPr lang="en-US" altLang="ja-JP"/>
          </a:p>
        </p:txBody>
      </p:sp>
      <p:sp>
        <p:nvSpPr>
          <p:cNvPr id="7" name="Rectangle 70"/>
          <p:cNvSpPr>
            <a:spLocks noGrp="1" noChangeArrowheads="1"/>
          </p:cNvSpPr>
          <p:nvPr>
            <p:ph type="sldNum" sz="quarter" idx="12"/>
          </p:nvPr>
        </p:nvSpPr>
        <p:spPr>
          <a:ln/>
        </p:spPr>
        <p:txBody>
          <a:bodyPr/>
          <a:lstStyle>
            <a:lvl1pPr>
              <a:defRPr/>
            </a:lvl1pPr>
          </a:lstStyle>
          <a:p>
            <a:pPr>
              <a:defRPr/>
            </a:pPr>
            <a:fld id="{39742D83-C143-B147-8330-4895D98375EC}" type="slidenum">
              <a:rPr lang="en-US" altLang="ja-JP"/>
              <a:pPr>
                <a:defRPr/>
              </a:pPr>
              <a:t>‹#›</a:t>
            </a:fld>
            <a:endParaRPr lang="en-US" altLang="ja-JP"/>
          </a:p>
        </p:txBody>
      </p:sp>
    </p:spTree>
    <p:extLst>
      <p:ext uri="{BB962C8B-B14F-4D97-AF65-F5344CB8AC3E}">
        <p14:creationId xmlns:p14="http://schemas.microsoft.com/office/powerpoint/2010/main" val="1590472980"/>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txAndTwoObj" preserve="1">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59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38588"/>
            <a:ext cx="4038600" cy="218757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a:ln/>
        </p:spPr>
        <p:txBody>
          <a:bodyPr/>
          <a:lstStyle>
            <a:lvl1pPr>
              <a:defRPr/>
            </a:lvl1pPr>
          </a:lstStyle>
          <a:p>
            <a:pPr>
              <a:defRPr/>
            </a:pPr>
            <a:endParaRPr lang="en-GB"/>
          </a:p>
        </p:txBody>
      </p:sp>
      <p:sp>
        <p:nvSpPr>
          <p:cNvPr id="7" name="Rectangle 5"/>
          <p:cNvSpPr>
            <a:spLocks noGrp="1" noChangeArrowheads="1"/>
          </p:cNvSpPr>
          <p:nvPr>
            <p:ph type="ftr" sz="quarter" idx="11"/>
          </p:nvPr>
        </p:nvSpPr>
        <p:spPr>
          <a:ln/>
        </p:spPr>
        <p:txBody>
          <a:bodyPr/>
          <a:lstStyle>
            <a:lvl1pPr>
              <a:defRPr/>
            </a:lvl1pPr>
          </a:lstStyle>
          <a:p>
            <a:pPr>
              <a:defRPr/>
            </a:pPr>
            <a:endParaRPr lang="en-GB"/>
          </a:p>
        </p:txBody>
      </p:sp>
      <p:sp>
        <p:nvSpPr>
          <p:cNvPr id="8" name="Rectangle 6"/>
          <p:cNvSpPr>
            <a:spLocks noGrp="1" noChangeArrowheads="1"/>
          </p:cNvSpPr>
          <p:nvPr>
            <p:ph type="sldNum" sz="quarter" idx="12"/>
          </p:nvPr>
        </p:nvSpPr>
        <p:spPr>
          <a:ln/>
        </p:spPr>
        <p:txBody>
          <a:bodyPr/>
          <a:lstStyle>
            <a:lvl1pPr>
              <a:defRPr/>
            </a:lvl1pPr>
          </a:lstStyle>
          <a:p>
            <a:pPr>
              <a:defRPr/>
            </a:pPr>
            <a:fld id="{7E06C3DF-83EC-4A46-8742-60BFFED282E7}" type="slidenum">
              <a:rPr lang="en-GB"/>
              <a:pPr>
                <a:defRPr/>
              </a:pPr>
              <a:t>‹#›</a:t>
            </a:fld>
            <a:endParaRPr lang="en-GB"/>
          </a:p>
        </p:txBody>
      </p:sp>
    </p:spTree>
    <p:extLst>
      <p:ext uri="{BB962C8B-B14F-4D97-AF65-F5344CB8AC3E}">
        <p14:creationId xmlns:p14="http://schemas.microsoft.com/office/powerpoint/2010/main" val="1220728677"/>
      </p:ext>
    </p:extLst>
  </p:cSld>
  <p:clrMapOvr>
    <a:masterClrMapping/>
  </p:clrMapOvr>
</p:sldLayout>
</file>

<file path=ppt/slideLayouts/slideLayout13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8"/>
          <p:cNvSpPr>
            <a:spLocks noGrp="1" noChangeArrowheads="1"/>
          </p:cNvSpPr>
          <p:nvPr>
            <p:ph type="dt" sz="half" idx="10"/>
          </p:nvPr>
        </p:nvSpPr>
        <p:spPr>
          <a:ln/>
        </p:spPr>
        <p:txBody>
          <a:bodyPr/>
          <a:lstStyle>
            <a:lvl1pPr>
              <a:defRPr/>
            </a:lvl1pPr>
          </a:lstStyle>
          <a:p>
            <a:pPr>
              <a:defRPr/>
            </a:pPr>
            <a:endParaRPr lang="en-US" altLang="ja-JP"/>
          </a:p>
        </p:txBody>
      </p:sp>
      <p:sp>
        <p:nvSpPr>
          <p:cNvPr id="5" name="Rectangle 69"/>
          <p:cNvSpPr>
            <a:spLocks noGrp="1" noChangeArrowheads="1"/>
          </p:cNvSpPr>
          <p:nvPr>
            <p:ph type="ftr" sz="quarter" idx="11"/>
          </p:nvPr>
        </p:nvSpPr>
        <p:spPr>
          <a:ln/>
        </p:spPr>
        <p:txBody>
          <a:bodyPr/>
          <a:lstStyle>
            <a:lvl1pPr>
              <a:defRPr/>
            </a:lvl1pPr>
          </a:lstStyle>
          <a:p>
            <a:pPr>
              <a:defRPr/>
            </a:pPr>
            <a:endParaRPr lang="en-US" altLang="ja-JP"/>
          </a:p>
        </p:txBody>
      </p:sp>
      <p:sp>
        <p:nvSpPr>
          <p:cNvPr id="6" name="Rectangle 70"/>
          <p:cNvSpPr>
            <a:spLocks noGrp="1" noChangeArrowheads="1"/>
          </p:cNvSpPr>
          <p:nvPr>
            <p:ph type="sldNum" sz="quarter" idx="12"/>
          </p:nvPr>
        </p:nvSpPr>
        <p:spPr>
          <a:ln/>
        </p:spPr>
        <p:txBody>
          <a:bodyPr/>
          <a:lstStyle>
            <a:lvl1pPr>
              <a:defRPr/>
            </a:lvl1pPr>
          </a:lstStyle>
          <a:p>
            <a:pPr>
              <a:defRPr/>
            </a:pPr>
            <a:fld id="{0C33106D-828D-5B48-9269-5E72FC0E61B5}" type="slidenum">
              <a:rPr lang="en-US" altLang="ja-JP"/>
              <a:pPr>
                <a:defRPr/>
              </a:pPr>
              <a:t>‹#›</a:t>
            </a:fld>
            <a:endParaRPr lang="en-US" altLang="ja-JP"/>
          </a:p>
        </p:txBody>
      </p:sp>
    </p:spTree>
    <p:extLst>
      <p:ext uri="{BB962C8B-B14F-4D97-AF65-F5344CB8AC3E}">
        <p14:creationId xmlns:p14="http://schemas.microsoft.com/office/powerpoint/2010/main" val="3226649587"/>
      </p:ext>
    </p:extLst>
  </p:cSld>
  <p:clrMapOvr>
    <a:masterClrMapping/>
  </p:clrMapOvr>
</p:sldLayout>
</file>

<file path=ppt/slideLayouts/slideLayout13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72250" y="685800"/>
            <a:ext cx="2000250" cy="5105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571500" y="685800"/>
            <a:ext cx="5848350" cy="5105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8"/>
          <p:cNvSpPr>
            <a:spLocks noGrp="1" noChangeArrowheads="1"/>
          </p:cNvSpPr>
          <p:nvPr>
            <p:ph type="dt" sz="half" idx="10"/>
          </p:nvPr>
        </p:nvSpPr>
        <p:spPr>
          <a:ln/>
        </p:spPr>
        <p:txBody>
          <a:bodyPr/>
          <a:lstStyle>
            <a:lvl1pPr>
              <a:defRPr/>
            </a:lvl1pPr>
          </a:lstStyle>
          <a:p>
            <a:pPr>
              <a:defRPr/>
            </a:pPr>
            <a:endParaRPr lang="en-US" altLang="ja-JP"/>
          </a:p>
        </p:txBody>
      </p:sp>
      <p:sp>
        <p:nvSpPr>
          <p:cNvPr id="5" name="Rectangle 69"/>
          <p:cNvSpPr>
            <a:spLocks noGrp="1" noChangeArrowheads="1"/>
          </p:cNvSpPr>
          <p:nvPr>
            <p:ph type="ftr" sz="quarter" idx="11"/>
          </p:nvPr>
        </p:nvSpPr>
        <p:spPr>
          <a:ln/>
        </p:spPr>
        <p:txBody>
          <a:bodyPr/>
          <a:lstStyle>
            <a:lvl1pPr>
              <a:defRPr/>
            </a:lvl1pPr>
          </a:lstStyle>
          <a:p>
            <a:pPr>
              <a:defRPr/>
            </a:pPr>
            <a:endParaRPr lang="en-US" altLang="ja-JP"/>
          </a:p>
        </p:txBody>
      </p:sp>
      <p:sp>
        <p:nvSpPr>
          <p:cNvPr id="6" name="Rectangle 70"/>
          <p:cNvSpPr>
            <a:spLocks noGrp="1" noChangeArrowheads="1"/>
          </p:cNvSpPr>
          <p:nvPr>
            <p:ph type="sldNum" sz="quarter" idx="12"/>
          </p:nvPr>
        </p:nvSpPr>
        <p:spPr>
          <a:ln/>
        </p:spPr>
        <p:txBody>
          <a:bodyPr/>
          <a:lstStyle>
            <a:lvl1pPr>
              <a:defRPr/>
            </a:lvl1pPr>
          </a:lstStyle>
          <a:p>
            <a:pPr>
              <a:defRPr/>
            </a:pPr>
            <a:fld id="{AB194521-3EFE-9840-9B22-854FFEC26A10}" type="slidenum">
              <a:rPr lang="en-US" altLang="ja-JP"/>
              <a:pPr>
                <a:defRPr/>
              </a:pPr>
              <a:t>‹#›</a:t>
            </a:fld>
            <a:endParaRPr lang="en-US" altLang="ja-JP"/>
          </a:p>
        </p:txBody>
      </p:sp>
    </p:spTree>
    <p:extLst>
      <p:ext uri="{BB962C8B-B14F-4D97-AF65-F5344CB8AC3E}">
        <p14:creationId xmlns:p14="http://schemas.microsoft.com/office/powerpoint/2010/main" val="2626862779"/>
      </p:ext>
    </p:extLst>
  </p:cSld>
  <p:clrMapOvr>
    <a:masterClrMapping/>
  </p:clrMapOvr>
</p:sldLayout>
</file>

<file path=ppt/slideLayouts/slideLayout132.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ea typeface="ＭＳ Ｐゴシック" pitchFamily="34" charset="-128"/>
                <a:cs typeface="Arial" charset="0"/>
              </a:defRPr>
            </a:lvl1pPr>
          </a:lstStyle>
          <a:p>
            <a:pPr>
              <a:defRPr/>
            </a:pPr>
            <a:endParaRPr lang="en-US"/>
          </a:p>
        </p:txBody>
      </p:sp>
      <p:sp>
        <p:nvSpPr>
          <p:cNvPr id="3" name="Footer Placeholder 2"/>
          <p:cNvSpPr>
            <a:spLocks noGrp="1"/>
          </p:cNvSpPr>
          <p:nvPr>
            <p:ph type="ftr" sz="quarter" idx="11"/>
          </p:nvPr>
        </p:nvSpPr>
        <p:spPr/>
        <p:txBody>
          <a:bodyPr/>
          <a:lstStyle>
            <a:lvl1pPr>
              <a:defRPr>
                <a:ea typeface="ＭＳ Ｐゴシック" pitchFamily="34" charset="-128"/>
                <a:cs typeface="Arial" charset="0"/>
              </a:defRPr>
            </a:lvl1pPr>
          </a:lstStyle>
          <a:p>
            <a:pPr>
              <a:defRPr/>
            </a:pPr>
            <a:endParaRPr lang="en-US"/>
          </a:p>
        </p:txBody>
      </p:sp>
      <p:sp>
        <p:nvSpPr>
          <p:cNvPr id="4" name="Slide Number Placeholder 3"/>
          <p:cNvSpPr>
            <a:spLocks noGrp="1"/>
          </p:cNvSpPr>
          <p:nvPr>
            <p:ph type="sldNum" sz="quarter" idx="12"/>
          </p:nvPr>
        </p:nvSpPr>
        <p:spPr/>
        <p:txBody>
          <a:bodyPr/>
          <a:lstStyle>
            <a:lvl1pPr>
              <a:defRPr>
                <a:cs typeface="Geneva" charset="0"/>
              </a:defRPr>
            </a:lvl1pPr>
          </a:lstStyle>
          <a:p>
            <a:pPr>
              <a:defRPr/>
            </a:pPr>
            <a:fld id="{483ADB43-07D0-3E41-B8C3-94CD5DC30F9B}" type="slidenum">
              <a:rPr lang="en-US"/>
              <a:pPr>
                <a:defRPr/>
              </a:pPr>
              <a:t>‹#›</a:t>
            </a:fld>
            <a:endParaRPr lang="en-US"/>
          </a:p>
        </p:txBody>
      </p:sp>
    </p:spTree>
    <p:extLst>
      <p:ext uri="{BB962C8B-B14F-4D97-AF65-F5344CB8AC3E}">
        <p14:creationId xmlns:p14="http://schemas.microsoft.com/office/powerpoint/2010/main" val="1662898791"/>
      </p:ext>
    </p:extLst>
  </p:cSld>
  <p:clrMapOvr>
    <a:masterClrMapping/>
  </p:clrMapOvr>
</p:sldLayout>
</file>

<file path=ppt/slideLayouts/slideLayout13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cs typeface="ＭＳ Ｐゴシック" charset="0"/>
              </a:defRPr>
            </a:lvl1pPr>
          </a:lstStyle>
          <a:p>
            <a:pPr>
              <a:defRPr/>
            </a:pPr>
            <a:fld id="{E520FFD6-CE6B-4B4C-8D87-A73AA9540B55}" type="slidenum">
              <a:rPr lang="en-US"/>
              <a:pPr>
                <a:defRPr/>
              </a:pPr>
              <a:t>‹#›</a:t>
            </a:fld>
            <a:endParaRPr lang="en-US"/>
          </a:p>
        </p:txBody>
      </p:sp>
    </p:spTree>
    <p:extLst>
      <p:ext uri="{BB962C8B-B14F-4D97-AF65-F5344CB8AC3E}">
        <p14:creationId xmlns:p14="http://schemas.microsoft.com/office/powerpoint/2010/main" val="2345667102"/>
      </p:ext>
    </p:extLst>
  </p:cSld>
  <p:clrMapOvr>
    <a:masterClrMapping/>
  </p:clrMapOvr>
</p:sldLayout>
</file>

<file path=ppt/slideLayouts/slideLayout13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cs typeface="ＭＳ Ｐゴシック" charset="0"/>
              </a:defRPr>
            </a:lvl1pPr>
          </a:lstStyle>
          <a:p>
            <a:pPr>
              <a:defRPr/>
            </a:pPr>
            <a:fld id="{142A05BA-5FE4-A44E-A623-5AB6C5642D7A}" type="slidenum">
              <a:rPr lang="en-US"/>
              <a:pPr>
                <a:defRPr/>
              </a:pPr>
              <a:t>‹#›</a:t>
            </a:fld>
            <a:endParaRPr lang="en-US"/>
          </a:p>
        </p:txBody>
      </p:sp>
    </p:spTree>
    <p:extLst>
      <p:ext uri="{BB962C8B-B14F-4D97-AF65-F5344CB8AC3E}">
        <p14:creationId xmlns:p14="http://schemas.microsoft.com/office/powerpoint/2010/main" val="797697868"/>
      </p:ext>
    </p:extLst>
  </p:cSld>
  <p:clrMapOvr>
    <a:masterClrMapping/>
  </p:clrMapOvr>
</p:sldLayout>
</file>

<file path=ppt/slideLayouts/slideLayout13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cs typeface="ＭＳ Ｐゴシック" charset="0"/>
              </a:defRPr>
            </a:lvl1pPr>
          </a:lstStyle>
          <a:p>
            <a:pPr>
              <a:defRPr/>
            </a:pPr>
            <a:fld id="{11E44FC7-FF5C-D347-9F64-098F3879094B}" type="slidenum">
              <a:rPr lang="en-US"/>
              <a:pPr>
                <a:defRPr/>
              </a:pPr>
              <a:t>‹#›</a:t>
            </a:fld>
            <a:endParaRPr lang="en-US"/>
          </a:p>
        </p:txBody>
      </p:sp>
    </p:spTree>
    <p:extLst>
      <p:ext uri="{BB962C8B-B14F-4D97-AF65-F5344CB8AC3E}">
        <p14:creationId xmlns:p14="http://schemas.microsoft.com/office/powerpoint/2010/main" val="4098620049"/>
      </p:ext>
    </p:extLst>
  </p:cSld>
  <p:clrMapOvr>
    <a:masterClrMapping/>
  </p:clrMapOvr>
</p:sldLayout>
</file>

<file path=ppt/slideLayouts/slideLayout13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cs typeface="ＭＳ Ｐゴシック" charset="0"/>
              </a:defRPr>
            </a:lvl1pPr>
          </a:lstStyle>
          <a:p>
            <a:pPr>
              <a:defRPr/>
            </a:pPr>
            <a:fld id="{23C72218-7040-0F4C-8960-CEB669A0C804}" type="slidenum">
              <a:rPr lang="en-US"/>
              <a:pPr>
                <a:defRPr/>
              </a:pPr>
              <a:t>‹#›</a:t>
            </a:fld>
            <a:endParaRPr lang="en-US"/>
          </a:p>
        </p:txBody>
      </p:sp>
    </p:spTree>
    <p:extLst>
      <p:ext uri="{BB962C8B-B14F-4D97-AF65-F5344CB8AC3E}">
        <p14:creationId xmlns:p14="http://schemas.microsoft.com/office/powerpoint/2010/main" val="815348748"/>
      </p:ext>
    </p:extLst>
  </p:cSld>
  <p:clrMapOvr>
    <a:masterClrMapping/>
  </p:clrMapOvr>
</p:sldLayout>
</file>

<file path=ppt/slideLayouts/slideLayout13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cs typeface="ＭＳ Ｐゴシック" charset="0"/>
              </a:defRPr>
            </a:lvl1pPr>
          </a:lstStyle>
          <a:p>
            <a:pPr>
              <a:defRPr/>
            </a:pPr>
            <a:fld id="{8E0341C2-B7A5-C242-B0A6-EDE2A22E58A7}" type="slidenum">
              <a:rPr lang="en-US"/>
              <a:pPr>
                <a:defRPr/>
              </a:pPr>
              <a:t>‹#›</a:t>
            </a:fld>
            <a:endParaRPr lang="en-US"/>
          </a:p>
        </p:txBody>
      </p:sp>
    </p:spTree>
    <p:extLst>
      <p:ext uri="{BB962C8B-B14F-4D97-AF65-F5344CB8AC3E}">
        <p14:creationId xmlns:p14="http://schemas.microsoft.com/office/powerpoint/2010/main" val="3810099206"/>
      </p:ext>
    </p:extLst>
  </p:cSld>
  <p:clrMapOvr>
    <a:masterClrMapping/>
  </p:clrMapOvr>
</p:sldLayout>
</file>

<file path=ppt/slideLayouts/slideLayout13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cs typeface="ＭＳ Ｐゴシック" charset="0"/>
              </a:defRPr>
            </a:lvl1pPr>
          </a:lstStyle>
          <a:p>
            <a:pPr>
              <a:defRPr/>
            </a:pPr>
            <a:fld id="{65E7E999-D6E1-534C-A996-10163FAECD6D}" type="slidenum">
              <a:rPr lang="en-US"/>
              <a:pPr>
                <a:defRPr/>
              </a:pPr>
              <a:t>‹#›</a:t>
            </a:fld>
            <a:endParaRPr lang="en-US"/>
          </a:p>
        </p:txBody>
      </p:sp>
    </p:spTree>
    <p:extLst>
      <p:ext uri="{BB962C8B-B14F-4D97-AF65-F5344CB8AC3E}">
        <p14:creationId xmlns:p14="http://schemas.microsoft.com/office/powerpoint/2010/main" val="2964995045"/>
      </p:ext>
    </p:extLst>
  </p:cSld>
  <p:clrMapOvr>
    <a:masterClrMapping/>
  </p:clrMapOvr>
</p:sldLayout>
</file>

<file path=ppt/slideLayouts/slideLayout13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cs typeface="ＭＳ Ｐゴシック" charset="0"/>
              </a:defRPr>
            </a:lvl1pPr>
          </a:lstStyle>
          <a:p>
            <a:pPr>
              <a:defRPr/>
            </a:pPr>
            <a:fld id="{4ECE1AFE-9EE6-4D46-8009-C3C76607255D}" type="slidenum">
              <a:rPr lang="en-US"/>
              <a:pPr>
                <a:defRPr/>
              </a:pPr>
              <a:t>‹#›</a:t>
            </a:fld>
            <a:endParaRPr lang="en-US"/>
          </a:p>
        </p:txBody>
      </p:sp>
    </p:spTree>
    <p:extLst>
      <p:ext uri="{BB962C8B-B14F-4D97-AF65-F5344CB8AC3E}">
        <p14:creationId xmlns:p14="http://schemas.microsoft.com/office/powerpoint/2010/main" val="1145124808"/>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GB"/>
          </a:p>
        </p:txBody>
      </p:sp>
      <p:sp>
        <p:nvSpPr>
          <p:cNvPr id="6" name="Rectangle 5"/>
          <p:cNvSpPr>
            <a:spLocks noGrp="1" noChangeArrowheads="1"/>
          </p:cNvSpPr>
          <p:nvPr>
            <p:ph type="ftr" sz="quarter" idx="11"/>
          </p:nvPr>
        </p:nvSpPr>
        <p:spPr>
          <a:ln/>
        </p:spPr>
        <p:txBody>
          <a:bodyPr/>
          <a:lstStyle>
            <a:lvl1pPr>
              <a:defRPr/>
            </a:lvl1pPr>
          </a:lstStyle>
          <a:p>
            <a:pPr>
              <a:defRPr/>
            </a:pPr>
            <a:endParaRPr lang="en-GB"/>
          </a:p>
        </p:txBody>
      </p:sp>
      <p:sp>
        <p:nvSpPr>
          <p:cNvPr id="7" name="Rectangle 6"/>
          <p:cNvSpPr>
            <a:spLocks noGrp="1" noChangeArrowheads="1"/>
          </p:cNvSpPr>
          <p:nvPr>
            <p:ph type="sldNum" sz="quarter" idx="12"/>
          </p:nvPr>
        </p:nvSpPr>
        <p:spPr>
          <a:ln/>
        </p:spPr>
        <p:txBody>
          <a:bodyPr/>
          <a:lstStyle>
            <a:lvl1pPr>
              <a:defRPr/>
            </a:lvl1pPr>
          </a:lstStyle>
          <a:p>
            <a:pPr>
              <a:defRPr/>
            </a:pPr>
            <a:fld id="{09F9FA17-AA27-4641-9DD8-BE5B88780A82}" type="slidenum">
              <a:rPr lang="en-GB"/>
              <a:pPr>
                <a:defRPr/>
              </a:pPr>
              <a:t>‹#›</a:t>
            </a:fld>
            <a:endParaRPr lang="en-GB"/>
          </a:p>
        </p:txBody>
      </p:sp>
    </p:spTree>
    <p:extLst>
      <p:ext uri="{BB962C8B-B14F-4D97-AF65-F5344CB8AC3E}">
        <p14:creationId xmlns:p14="http://schemas.microsoft.com/office/powerpoint/2010/main" val="3518992967"/>
      </p:ext>
    </p:extLst>
  </p:cSld>
  <p:clrMapOvr>
    <a:masterClrMapping/>
  </p:clrMapOvr>
</p:sldLayout>
</file>

<file path=ppt/slideLayouts/slideLayout14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cs typeface="ＭＳ Ｐゴシック" charset="0"/>
              </a:defRPr>
            </a:lvl1pPr>
          </a:lstStyle>
          <a:p>
            <a:pPr>
              <a:defRPr/>
            </a:pPr>
            <a:fld id="{47D5FBAE-7471-C34C-B29E-81CC776A8D7B}" type="slidenum">
              <a:rPr lang="en-US"/>
              <a:pPr>
                <a:defRPr/>
              </a:pPr>
              <a:t>‹#›</a:t>
            </a:fld>
            <a:endParaRPr lang="en-US"/>
          </a:p>
        </p:txBody>
      </p:sp>
    </p:spTree>
    <p:extLst>
      <p:ext uri="{BB962C8B-B14F-4D97-AF65-F5344CB8AC3E}">
        <p14:creationId xmlns:p14="http://schemas.microsoft.com/office/powerpoint/2010/main" val="1250073591"/>
      </p:ext>
    </p:extLst>
  </p:cSld>
  <p:clrMapOvr>
    <a:masterClrMapping/>
  </p:clrMapOvr>
</p:sldLayout>
</file>

<file path=ppt/slideLayouts/slideLayout14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cs typeface="ＭＳ Ｐゴシック" charset="0"/>
              </a:defRPr>
            </a:lvl1pPr>
          </a:lstStyle>
          <a:p>
            <a:pPr>
              <a:defRPr/>
            </a:pPr>
            <a:fld id="{8BF0A72E-CC03-D04D-A13B-986BC4AB7D33}" type="slidenum">
              <a:rPr lang="en-US"/>
              <a:pPr>
                <a:defRPr/>
              </a:pPr>
              <a:t>‹#›</a:t>
            </a:fld>
            <a:endParaRPr lang="en-US"/>
          </a:p>
        </p:txBody>
      </p:sp>
    </p:spTree>
    <p:extLst>
      <p:ext uri="{BB962C8B-B14F-4D97-AF65-F5344CB8AC3E}">
        <p14:creationId xmlns:p14="http://schemas.microsoft.com/office/powerpoint/2010/main" val="3141441596"/>
      </p:ext>
    </p:extLst>
  </p:cSld>
  <p:clrMapOvr>
    <a:masterClrMapping/>
  </p:clrMapOvr>
</p:sldLayout>
</file>

<file path=ppt/slideLayouts/slideLayout14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cs typeface="ＭＳ Ｐゴシック" charset="0"/>
              </a:defRPr>
            </a:lvl1pPr>
          </a:lstStyle>
          <a:p>
            <a:pPr>
              <a:defRPr/>
            </a:pPr>
            <a:fld id="{8B61F503-5B06-C442-995E-646852496C55}" type="slidenum">
              <a:rPr lang="en-US"/>
              <a:pPr>
                <a:defRPr/>
              </a:pPr>
              <a:t>‹#›</a:t>
            </a:fld>
            <a:endParaRPr lang="en-US"/>
          </a:p>
        </p:txBody>
      </p:sp>
    </p:spTree>
    <p:extLst>
      <p:ext uri="{BB962C8B-B14F-4D97-AF65-F5344CB8AC3E}">
        <p14:creationId xmlns:p14="http://schemas.microsoft.com/office/powerpoint/2010/main" val="1051539029"/>
      </p:ext>
    </p:extLst>
  </p:cSld>
  <p:clrMapOvr>
    <a:masterClrMapping/>
  </p:clrMapOvr>
</p:sldLayout>
</file>

<file path=ppt/slideLayouts/slideLayout14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cs typeface="ＭＳ Ｐゴシック" charset="0"/>
              </a:defRPr>
            </a:lvl1pPr>
          </a:lstStyle>
          <a:p>
            <a:pPr>
              <a:defRPr/>
            </a:pPr>
            <a:fld id="{6EEE5EF0-3AB8-2F48-B452-6D31578DBEB0}" type="slidenum">
              <a:rPr lang="en-US"/>
              <a:pPr>
                <a:defRPr/>
              </a:pPr>
              <a:t>‹#›</a:t>
            </a:fld>
            <a:endParaRPr lang="en-US"/>
          </a:p>
        </p:txBody>
      </p:sp>
    </p:spTree>
    <p:extLst>
      <p:ext uri="{BB962C8B-B14F-4D97-AF65-F5344CB8AC3E}">
        <p14:creationId xmlns:p14="http://schemas.microsoft.com/office/powerpoint/2010/main" val="4180075666"/>
      </p:ext>
    </p:extLst>
  </p:cSld>
  <p:clrMapOvr>
    <a:masterClrMapping/>
  </p:clrMapOvr>
</p:sldLayout>
</file>

<file path=ppt/slideLayouts/slideLayout14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a:prstGeom prst="rect">
            <a:avLst/>
          </a:prstGeom>
        </p:spPr>
        <p:txBody>
          <a:bodyPr vert="horz"/>
          <a:lstStyle/>
          <a:p>
            <a:r>
              <a:rPr lang="ru-RU"/>
              <a:t>Click to edit Master title style</a:t>
            </a:r>
            <a:endParaRPr lang="en-US"/>
          </a:p>
        </p:txBody>
      </p:sp>
      <p:sp>
        <p:nvSpPr>
          <p:cNvPr id="3" name="Subtitle 2"/>
          <p:cNvSpPr>
            <a:spLocks noGrp="1"/>
          </p:cNvSpPr>
          <p:nvPr>
            <p:ph type="subTitle" idx="1"/>
          </p:nvPr>
        </p:nvSpPr>
        <p:spPr>
          <a:xfrm>
            <a:off x="1371600" y="3886200"/>
            <a:ext cx="6400800" cy="1752600"/>
          </a:xfrm>
          <a:prstGeom prst="rect">
            <a:avLst/>
          </a:prstGeom>
        </p:spPr>
        <p:txBody>
          <a:bodyPr vert="horz"/>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ru-RU"/>
              <a:t>Click to edit Master subtitle style</a:t>
            </a:r>
            <a:endParaRPr lang="en-US"/>
          </a:p>
        </p:txBody>
      </p:sp>
    </p:spTree>
    <p:extLst>
      <p:ext uri="{BB962C8B-B14F-4D97-AF65-F5344CB8AC3E}">
        <p14:creationId xmlns:p14="http://schemas.microsoft.com/office/powerpoint/2010/main" val="337442470"/>
      </p:ext>
    </p:extLst>
  </p:cSld>
  <p:clrMapOvr>
    <a:masterClrMapping/>
  </p:clrMapOvr>
  <p:transition spd="med">
    <p:fade/>
  </p:transition>
</p:sldLayout>
</file>

<file path=ppt/slideLayouts/slideLayout14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ru-RU"/>
              <a:t>Click to edit Master title style</a:t>
            </a:r>
            <a:endParaRPr lang="en-US"/>
          </a:p>
        </p:txBody>
      </p:sp>
      <p:sp>
        <p:nvSpPr>
          <p:cNvPr id="3" name="Content Placeholder 2"/>
          <p:cNvSpPr>
            <a:spLocks noGrp="1"/>
          </p:cNvSpPr>
          <p:nvPr>
            <p:ph idx="1"/>
          </p:nvPr>
        </p:nvSpPr>
        <p:spPr>
          <a:xfrm>
            <a:off x="457200" y="1600200"/>
            <a:ext cx="8229600" cy="4525963"/>
          </a:xfrm>
          <a:prstGeom prst="rect">
            <a:avLst/>
          </a:prstGeom>
        </p:spPr>
        <p:txBody>
          <a:bodyPr vert="horz"/>
          <a:lstStyle/>
          <a:p>
            <a:pPr lvl="0"/>
            <a:r>
              <a:rPr lang="ru-RU"/>
              <a:t>Click to edit Master text styles</a:t>
            </a:r>
          </a:p>
          <a:p>
            <a:pPr lvl="1"/>
            <a:r>
              <a:rPr lang="ru-RU"/>
              <a:t>Second level</a:t>
            </a:r>
          </a:p>
          <a:p>
            <a:pPr lvl="2"/>
            <a:r>
              <a:rPr lang="ru-RU"/>
              <a:t>Third level</a:t>
            </a:r>
          </a:p>
          <a:p>
            <a:pPr lvl="3"/>
            <a:r>
              <a:rPr lang="ru-RU"/>
              <a:t>Fourth level</a:t>
            </a:r>
          </a:p>
          <a:p>
            <a:pPr lvl="4"/>
            <a:r>
              <a:rPr lang="ru-RU"/>
              <a:t>Fifth level</a:t>
            </a:r>
            <a:endParaRPr lang="en-US"/>
          </a:p>
        </p:txBody>
      </p:sp>
    </p:spTree>
    <p:extLst>
      <p:ext uri="{BB962C8B-B14F-4D97-AF65-F5344CB8AC3E}">
        <p14:creationId xmlns:p14="http://schemas.microsoft.com/office/powerpoint/2010/main" val="2926030712"/>
      </p:ext>
    </p:extLst>
  </p:cSld>
  <p:clrMapOvr>
    <a:masterClrMapping/>
  </p:clrMapOvr>
  <p:transition spd="med">
    <p:fade/>
  </p:transition>
</p:sldLayout>
</file>

<file path=ppt/slideLayouts/slideLayout14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a:prstGeom prst="rect">
            <a:avLst/>
          </a:prstGeom>
        </p:spPr>
        <p:txBody>
          <a:bodyPr vert="horz" anchor="t"/>
          <a:lstStyle>
            <a:lvl1pPr algn="l">
              <a:defRPr sz="4000" b="1" cap="all"/>
            </a:lvl1pPr>
          </a:lstStyle>
          <a:p>
            <a:r>
              <a:rPr lang="ru-RU"/>
              <a:t>Click to edit Master title style</a:t>
            </a:r>
            <a:endParaRPr lang="en-US"/>
          </a:p>
        </p:txBody>
      </p:sp>
      <p:sp>
        <p:nvSpPr>
          <p:cNvPr id="3" name="Text Placeholder 2"/>
          <p:cNvSpPr>
            <a:spLocks noGrp="1"/>
          </p:cNvSpPr>
          <p:nvPr>
            <p:ph type="body" idx="1"/>
          </p:nvPr>
        </p:nvSpPr>
        <p:spPr>
          <a:xfrm>
            <a:off x="722313" y="2906713"/>
            <a:ext cx="7772400" cy="1500187"/>
          </a:xfrm>
          <a:prstGeom prst="rect">
            <a:avLst/>
          </a:prstGeom>
        </p:spPr>
        <p:txBody>
          <a:bodyPr vert="horz"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ru-RU"/>
              <a:t>Click to edit Master text styles</a:t>
            </a:r>
          </a:p>
        </p:txBody>
      </p:sp>
    </p:spTree>
    <p:extLst>
      <p:ext uri="{BB962C8B-B14F-4D97-AF65-F5344CB8AC3E}">
        <p14:creationId xmlns:p14="http://schemas.microsoft.com/office/powerpoint/2010/main" val="1784291450"/>
      </p:ext>
    </p:extLst>
  </p:cSld>
  <p:clrMapOvr>
    <a:masterClrMapping/>
  </p:clrMapOvr>
  <p:transition spd="med">
    <p:fade/>
  </p:transition>
</p:sldLayout>
</file>

<file path=ppt/slideLayouts/slideLayout14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ru-RU"/>
              <a:t>Click to edit Master title style</a:t>
            </a:r>
            <a:endParaRPr lang="en-US"/>
          </a:p>
        </p:txBody>
      </p:sp>
      <p:sp>
        <p:nvSpPr>
          <p:cNvPr id="3" name="Content Placeholder 2"/>
          <p:cNvSpPr>
            <a:spLocks noGrp="1"/>
          </p:cNvSpPr>
          <p:nvPr>
            <p:ph sz="half" idx="1"/>
          </p:nvPr>
        </p:nvSpPr>
        <p:spPr>
          <a:xfrm>
            <a:off x="457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ru-RU"/>
              <a:t>Click to edit Master text styles</a:t>
            </a:r>
          </a:p>
          <a:p>
            <a:pPr lvl="1"/>
            <a:r>
              <a:rPr lang="ru-RU"/>
              <a:t>Second level</a:t>
            </a:r>
          </a:p>
          <a:p>
            <a:pPr lvl="2"/>
            <a:r>
              <a:rPr lang="ru-RU"/>
              <a:t>Third level</a:t>
            </a:r>
          </a:p>
          <a:p>
            <a:pPr lvl="3"/>
            <a:r>
              <a:rPr lang="ru-RU"/>
              <a:t>Fourth level</a:t>
            </a:r>
          </a:p>
          <a:p>
            <a:pPr lvl="4"/>
            <a:r>
              <a:rPr lang="ru-RU"/>
              <a:t>Fifth level</a:t>
            </a:r>
            <a:endParaRPr lang="en-US"/>
          </a:p>
        </p:txBody>
      </p:sp>
      <p:sp>
        <p:nvSpPr>
          <p:cNvPr id="4" name="Content Placeholder 3"/>
          <p:cNvSpPr>
            <a:spLocks noGrp="1"/>
          </p:cNvSpPr>
          <p:nvPr>
            <p:ph sz="half" idx="2"/>
          </p:nvPr>
        </p:nvSpPr>
        <p:spPr>
          <a:xfrm>
            <a:off x="4648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ru-RU"/>
              <a:t>Click to edit Master text styles</a:t>
            </a:r>
          </a:p>
          <a:p>
            <a:pPr lvl="1"/>
            <a:r>
              <a:rPr lang="ru-RU"/>
              <a:t>Second level</a:t>
            </a:r>
          </a:p>
          <a:p>
            <a:pPr lvl="2"/>
            <a:r>
              <a:rPr lang="ru-RU"/>
              <a:t>Third level</a:t>
            </a:r>
          </a:p>
          <a:p>
            <a:pPr lvl="3"/>
            <a:r>
              <a:rPr lang="ru-RU"/>
              <a:t>Fourth level</a:t>
            </a:r>
          </a:p>
          <a:p>
            <a:pPr lvl="4"/>
            <a:r>
              <a:rPr lang="ru-RU"/>
              <a:t>Fifth level</a:t>
            </a:r>
            <a:endParaRPr lang="en-US"/>
          </a:p>
        </p:txBody>
      </p:sp>
    </p:spTree>
    <p:extLst>
      <p:ext uri="{BB962C8B-B14F-4D97-AF65-F5344CB8AC3E}">
        <p14:creationId xmlns:p14="http://schemas.microsoft.com/office/powerpoint/2010/main" val="290415970"/>
      </p:ext>
    </p:extLst>
  </p:cSld>
  <p:clrMapOvr>
    <a:masterClrMapping/>
  </p:clrMapOvr>
  <p:transition spd="med">
    <p:fade/>
  </p:transition>
</p:sldLayout>
</file>

<file path=ppt/slideLayouts/slideLayout14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lvl1pPr>
              <a:defRPr/>
            </a:lvl1pPr>
          </a:lstStyle>
          <a:p>
            <a:r>
              <a:rPr lang="ru-RU"/>
              <a:t>Click to edit Master title style</a:t>
            </a:r>
            <a:endParaRPr lang="en-US"/>
          </a:p>
        </p:txBody>
      </p:sp>
      <p:sp>
        <p:nvSpPr>
          <p:cNvPr id="3" name="Text Placeholder 2"/>
          <p:cNvSpPr>
            <a:spLocks noGrp="1"/>
          </p:cNvSpPr>
          <p:nvPr>
            <p:ph type="body" idx="1"/>
          </p:nvPr>
        </p:nvSpPr>
        <p:spPr>
          <a:xfrm>
            <a:off x="457200" y="1535113"/>
            <a:ext cx="4040188"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ru-RU"/>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ru-RU"/>
              <a:t>Click to edit Master text styles</a:t>
            </a:r>
          </a:p>
          <a:p>
            <a:pPr lvl="1"/>
            <a:r>
              <a:rPr lang="ru-RU"/>
              <a:t>Second level</a:t>
            </a:r>
          </a:p>
          <a:p>
            <a:pPr lvl="2"/>
            <a:r>
              <a:rPr lang="ru-RU"/>
              <a:t>Third level</a:t>
            </a:r>
          </a:p>
          <a:p>
            <a:pPr lvl="3"/>
            <a:r>
              <a:rPr lang="ru-RU"/>
              <a:t>Fourth level</a:t>
            </a:r>
          </a:p>
          <a:p>
            <a:pPr lvl="4"/>
            <a:r>
              <a:rPr lang="ru-RU"/>
              <a:t>Fifth level</a:t>
            </a:r>
            <a:endParaRPr lang="en-US"/>
          </a:p>
        </p:txBody>
      </p:sp>
      <p:sp>
        <p:nvSpPr>
          <p:cNvPr id="5" name="Text Placeholder 4"/>
          <p:cNvSpPr>
            <a:spLocks noGrp="1"/>
          </p:cNvSpPr>
          <p:nvPr>
            <p:ph type="body" sz="quarter" idx="3"/>
          </p:nvPr>
        </p:nvSpPr>
        <p:spPr>
          <a:xfrm>
            <a:off x="4645025" y="1535113"/>
            <a:ext cx="4041775"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ru-RU"/>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ru-RU"/>
              <a:t>Click to edit Master text styles</a:t>
            </a:r>
          </a:p>
          <a:p>
            <a:pPr lvl="1"/>
            <a:r>
              <a:rPr lang="ru-RU"/>
              <a:t>Second level</a:t>
            </a:r>
          </a:p>
          <a:p>
            <a:pPr lvl="2"/>
            <a:r>
              <a:rPr lang="ru-RU"/>
              <a:t>Third level</a:t>
            </a:r>
          </a:p>
          <a:p>
            <a:pPr lvl="3"/>
            <a:r>
              <a:rPr lang="ru-RU"/>
              <a:t>Fourth level</a:t>
            </a:r>
          </a:p>
          <a:p>
            <a:pPr lvl="4"/>
            <a:r>
              <a:rPr lang="ru-RU"/>
              <a:t>Fifth level</a:t>
            </a:r>
            <a:endParaRPr lang="en-US"/>
          </a:p>
        </p:txBody>
      </p:sp>
    </p:spTree>
    <p:extLst>
      <p:ext uri="{BB962C8B-B14F-4D97-AF65-F5344CB8AC3E}">
        <p14:creationId xmlns:p14="http://schemas.microsoft.com/office/powerpoint/2010/main" val="252830071"/>
      </p:ext>
    </p:extLst>
  </p:cSld>
  <p:clrMapOvr>
    <a:masterClrMapping/>
  </p:clrMapOvr>
  <p:transition spd="med">
    <p:fade/>
  </p:transition>
</p:sldLayout>
</file>

<file path=ppt/slideLayouts/slideLayout14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ru-RU"/>
              <a:t>Click to edit Master title style</a:t>
            </a:r>
            <a:endParaRPr lang="en-US"/>
          </a:p>
        </p:txBody>
      </p:sp>
    </p:spTree>
    <p:extLst>
      <p:ext uri="{BB962C8B-B14F-4D97-AF65-F5344CB8AC3E}">
        <p14:creationId xmlns:p14="http://schemas.microsoft.com/office/powerpoint/2010/main" val="2464548110"/>
      </p:ext>
    </p:extLst>
  </p:cSld>
  <p:clrMapOvr>
    <a:masterClrMapping/>
  </p:clrMapOvr>
  <p:transition spd="med">
    <p:fade/>
  </p:transition>
</p:sldLayout>
</file>

<file path=ppt/slideLayouts/slideLayout15.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59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38588"/>
            <a:ext cx="4038600" cy="218757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a:ln/>
        </p:spPr>
        <p:txBody>
          <a:bodyPr/>
          <a:lstStyle>
            <a:lvl1pPr>
              <a:defRPr/>
            </a:lvl1pPr>
          </a:lstStyle>
          <a:p>
            <a:pPr>
              <a:defRPr/>
            </a:pPr>
            <a:endParaRPr lang="en-GB"/>
          </a:p>
        </p:txBody>
      </p:sp>
      <p:sp>
        <p:nvSpPr>
          <p:cNvPr id="7" name="Rectangle 5"/>
          <p:cNvSpPr>
            <a:spLocks noGrp="1" noChangeArrowheads="1"/>
          </p:cNvSpPr>
          <p:nvPr>
            <p:ph type="ftr" sz="quarter" idx="11"/>
          </p:nvPr>
        </p:nvSpPr>
        <p:spPr>
          <a:ln/>
        </p:spPr>
        <p:txBody>
          <a:bodyPr/>
          <a:lstStyle>
            <a:lvl1pPr>
              <a:defRPr/>
            </a:lvl1pPr>
          </a:lstStyle>
          <a:p>
            <a:pPr>
              <a:defRPr/>
            </a:pPr>
            <a:endParaRPr lang="en-GB"/>
          </a:p>
        </p:txBody>
      </p:sp>
      <p:sp>
        <p:nvSpPr>
          <p:cNvPr id="8" name="Rectangle 6"/>
          <p:cNvSpPr>
            <a:spLocks noGrp="1" noChangeArrowheads="1"/>
          </p:cNvSpPr>
          <p:nvPr>
            <p:ph type="sldNum" sz="quarter" idx="12"/>
          </p:nvPr>
        </p:nvSpPr>
        <p:spPr>
          <a:ln/>
        </p:spPr>
        <p:txBody>
          <a:bodyPr/>
          <a:lstStyle>
            <a:lvl1pPr>
              <a:defRPr/>
            </a:lvl1pPr>
          </a:lstStyle>
          <a:p>
            <a:pPr>
              <a:defRPr/>
            </a:pPr>
            <a:fld id="{714982C7-8B58-4342-8A57-9C12BEFF327E}" type="slidenum">
              <a:rPr lang="en-GB"/>
              <a:pPr>
                <a:defRPr/>
              </a:pPr>
              <a:t>‹#›</a:t>
            </a:fld>
            <a:endParaRPr lang="en-GB"/>
          </a:p>
        </p:txBody>
      </p:sp>
    </p:spTree>
    <p:extLst>
      <p:ext uri="{BB962C8B-B14F-4D97-AF65-F5344CB8AC3E}">
        <p14:creationId xmlns:p14="http://schemas.microsoft.com/office/powerpoint/2010/main" val="1066085095"/>
      </p:ext>
    </p:extLst>
  </p:cSld>
  <p:clrMapOvr>
    <a:masterClrMapping/>
  </p:clrMapOvr>
</p:sldLayout>
</file>

<file path=ppt/slideLayouts/slideLayout15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430256858"/>
      </p:ext>
    </p:extLst>
  </p:cSld>
  <p:clrMapOvr>
    <a:masterClrMapping/>
  </p:clrMapOvr>
  <p:transition spd="med">
    <p:fade/>
  </p:transition>
</p:sldLayout>
</file>

<file path=ppt/slideLayouts/slideLayout15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a:prstGeom prst="rect">
            <a:avLst/>
          </a:prstGeom>
        </p:spPr>
        <p:txBody>
          <a:bodyPr vert="horz" anchor="b"/>
          <a:lstStyle>
            <a:lvl1pPr algn="l">
              <a:defRPr sz="2000" b="1"/>
            </a:lvl1pPr>
          </a:lstStyle>
          <a:p>
            <a:r>
              <a:rPr lang="ru-RU"/>
              <a:t>Click to edit Master title style</a:t>
            </a:r>
            <a:endParaRPr lang="en-US"/>
          </a:p>
        </p:txBody>
      </p:sp>
      <p:sp>
        <p:nvSpPr>
          <p:cNvPr id="3" name="Content Placeholder 2"/>
          <p:cNvSpPr>
            <a:spLocks noGrp="1"/>
          </p:cNvSpPr>
          <p:nvPr>
            <p:ph idx="1"/>
          </p:nvPr>
        </p:nvSpPr>
        <p:spPr>
          <a:xfrm>
            <a:off x="3575050" y="273050"/>
            <a:ext cx="5111750" cy="5853113"/>
          </a:xfrm>
          <a:prstGeom prst="rect">
            <a:avLst/>
          </a:prstGeom>
        </p:spPr>
        <p:txBody>
          <a:bodyPr vert="horz"/>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ru-RU"/>
              <a:t>Click to edit Master text styles</a:t>
            </a:r>
          </a:p>
          <a:p>
            <a:pPr lvl="1"/>
            <a:r>
              <a:rPr lang="ru-RU"/>
              <a:t>Second level</a:t>
            </a:r>
          </a:p>
          <a:p>
            <a:pPr lvl="2"/>
            <a:r>
              <a:rPr lang="ru-RU"/>
              <a:t>Third level</a:t>
            </a:r>
          </a:p>
          <a:p>
            <a:pPr lvl="3"/>
            <a:r>
              <a:rPr lang="ru-RU"/>
              <a:t>Fourth level</a:t>
            </a:r>
          </a:p>
          <a:p>
            <a:pPr lvl="4"/>
            <a:r>
              <a:rPr lang="ru-RU"/>
              <a:t>Fifth level</a:t>
            </a:r>
            <a:endParaRPr lang="en-US"/>
          </a:p>
        </p:txBody>
      </p:sp>
      <p:sp>
        <p:nvSpPr>
          <p:cNvPr id="4" name="Text Placeholder 3"/>
          <p:cNvSpPr>
            <a:spLocks noGrp="1"/>
          </p:cNvSpPr>
          <p:nvPr>
            <p:ph type="body" sz="half" idx="2"/>
          </p:nvPr>
        </p:nvSpPr>
        <p:spPr>
          <a:xfrm>
            <a:off x="457200" y="1435100"/>
            <a:ext cx="3008313" cy="4691063"/>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ru-RU"/>
              <a:t>Click to edit Master text styles</a:t>
            </a:r>
          </a:p>
        </p:txBody>
      </p:sp>
    </p:spTree>
    <p:extLst>
      <p:ext uri="{BB962C8B-B14F-4D97-AF65-F5344CB8AC3E}">
        <p14:creationId xmlns:p14="http://schemas.microsoft.com/office/powerpoint/2010/main" val="2367641851"/>
      </p:ext>
    </p:extLst>
  </p:cSld>
  <p:clrMapOvr>
    <a:masterClrMapping/>
  </p:clrMapOvr>
  <p:transition spd="med">
    <p:fade/>
  </p:transition>
</p:sldLayout>
</file>

<file path=ppt/slideLayouts/slideLayout15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a:prstGeom prst="rect">
            <a:avLst/>
          </a:prstGeom>
        </p:spPr>
        <p:txBody>
          <a:bodyPr vert="horz" anchor="b"/>
          <a:lstStyle>
            <a:lvl1pPr algn="l">
              <a:defRPr sz="2000" b="1"/>
            </a:lvl1pPr>
          </a:lstStyle>
          <a:p>
            <a:r>
              <a:rPr lang="ru-RU"/>
              <a:t>Click to edit Master title style</a:t>
            </a:r>
            <a:endParaRPr lang="en-US"/>
          </a:p>
        </p:txBody>
      </p:sp>
      <p:sp>
        <p:nvSpPr>
          <p:cNvPr id="3" name="Picture Placeholder 2"/>
          <p:cNvSpPr>
            <a:spLocks noGrp="1"/>
          </p:cNvSpPr>
          <p:nvPr>
            <p:ph type="pic" idx="1"/>
          </p:nvPr>
        </p:nvSpPr>
        <p:spPr>
          <a:xfrm>
            <a:off x="1792288" y="612775"/>
            <a:ext cx="5486400" cy="4114800"/>
          </a:xfrm>
          <a:prstGeom prst="rect">
            <a:avLst/>
          </a:prstGeom>
        </p:spPr>
        <p:txBody>
          <a:bodyPr vert="horz"/>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ru-RU"/>
              <a:t>Click to edit Master text styles</a:t>
            </a:r>
          </a:p>
        </p:txBody>
      </p:sp>
    </p:spTree>
    <p:extLst>
      <p:ext uri="{BB962C8B-B14F-4D97-AF65-F5344CB8AC3E}">
        <p14:creationId xmlns:p14="http://schemas.microsoft.com/office/powerpoint/2010/main" val="2112890834"/>
      </p:ext>
    </p:extLst>
  </p:cSld>
  <p:clrMapOvr>
    <a:masterClrMapping/>
  </p:clrMapOvr>
  <p:transition spd="med">
    <p:fade/>
  </p:transition>
</p:sldLayout>
</file>

<file path=ppt/slideLayouts/slideLayout15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ru-RU"/>
              <a:t>Click to edit Master title style</a:t>
            </a:r>
            <a:endParaRPr lang="en-US"/>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a:lstStyle/>
          <a:p>
            <a:pPr lvl="0"/>
            <a:r>
              <a:rPr lang="ru-RU"/>
              <a:t>Click to edit Master text styles</a:t>
            </a:r>
          </a:p>
          <a:p>
            <a:pPr lvl="1"/>
            <a:r>
              <a:rPr lang="ru-RU"/>
              <a:t>Second level</a:t>
            </a:r>
          </a:p>
          <a:p>
            <a:pPr lvl="2"/>
            <a:r>
              <a:rPr lang="ru-RU"/>
              <a:t>Third level</a:t>
            </a:r>
          </a:p>
          <a:p>
            <a:pPr lvl="3"/>
            <a:r>
              <a:rPr lang="ru-RU"/>
              <a:t>Fourth level</a:t>
            </a:r>
          </a:p>
          <a:p>
            <a:pPr lvl="4"/>
            <a:r>
              <a:rPr lang="ru-RU"/>
              <a:t>Fifth level</a:t>
            </a:r>
            <a:endParaRPr lang="en-US"/>
          </a:p>
        </p:txBody>
      </p:sp>
    </p:spTree>
    <p:extLst>
      <p:ext uri="{BB962C8B-B14F-4D97-AF65-F5344CB8AC3E}">
        <p14:creationId xmlns:p14="http://schemas.microsoft.com/office/powerpoint/2010/main" val="1850561394"/>
      </p:ext>
    </p:extLst>
  </p:cSld>
  <p:clrMapOvr>
    <a:masterClrMapping/>
  </p:clrMapOvr>
  <p:transition spd="med">
    <p:fade/>
  </p:transition>
</p:sldLayout>
</file>

<file path=ppt/slideLayouts/slideLayout15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a:prstGeom prst="rect">
            <a:avLst/>
          </a:prstGeom>
        </p:spPr>
        <p:txBody>
          <a:bodyPr vert="eaVert"/>
          <a:lstStyle/>
          <a:p>
            <a:r>
              <a:rPr lang="ru-RU"/>
              <a:t>Click to edit Master title style</a:t>
            </a:r>
            <a:endParaRPr lang="en-US"/>
          </a:p>
        </p:txBody>
      </p:sp>
      <p:sp>
        <p:nvSpPr>
          <p:cNvPr id="3" name="Vertical Text Placeholder 2"/>
          <p:cNvSpPr>
            <a:spLocks noGrp="1"/>
          </p:cNvSpPr>
          <p:nvPr>
            <p:ph type="body" orient="vert" idx="1"/>
          </p:nvPr>
        </p:nvSpPr>
        <p:spPr>
          <a:xfrm>
            <a:off x="457200" y="274638"/>
            <a:ext cx="6019800" cy="5851525"/>
          </a:xfrm>
          <a:prstGeom prst="rect">
            <a:avLst/>
          </a:prstGeom>
        </p:spPr>
        <p:txBody>
          <a:bodyPr vert="eaVert"/>
          <a:lstStyle/>
          <a:p>
            <a:pPr lvl="0"/>
            <a:r>
              <a:rPr lang="ru-RU"/>
              <a:t>Click to edit Master text styles</a:t>
            </a:r>
          </a:p>
          <a:p>
            <a:pPr lvl="1"/>
            <a:r>
              <a:rPr lang="ru-RU"/>
              <a:t>Second level</a:t>
            </a:r>
          </a:p>
          <a:p>
            <a:pPr lvl="2"/>
            <a:r>
              <a:rPr lang="ru-RU"/>
              <a:t>Third level</a:t>
            </a:r>
          </a:p>
          <a:p>
            <a:pPr lvl="3"/>
            <a:r>
              <a:rPr lang="ru-RU"/>
              <a:t>Fourth level</a:t>
            </a:r>
          </a:p>
          <a:p>
            <a:pPr lvl="4"/>
            <a:r>
              <a:rPr lang="ru-RU"/>
              <a:t>Fifth level</a:t>
            </a:r>
            <a:endParaRPr lang="en-US"/>
          </a:p>
        </p:txBody>
      </p:sp>
    </p:spTree>
    <p:extLst>
      <p:ext uri="{BB962C8B-B14F-4D97-AF65-F5344CB8AC3E}">
        <p14:creationId xmlns:p14="http://schemas.microsoft.com/office/powerpoint/2010/main" val="3233237145"/>
      </p:ext>
    </p:extLst>
  </p:cSld>
  <p:clrMapOvr>
    <a:masterClrMapping/>
  </p:clrMapOvr>
  <p:transition spd="med">
    <p:fade/>
  </p:transition>
</p:sldLayout>
</file>

<file path=ppt/slideLayouts/slideLayout155.xml><?xml version="1.0" encoding="utf-8"?>
<p:sldLayout xmlns:a="http://schemas.openxmlformats.org/drawingml/2006/main" xmlns:r="http://schemas.openxmlformats.org/officeDocument/2006/relationships" xmlns:p="http://schemas.openxmlformats.org/presentationml/2006/main" type="obj" preserve="1">
  <p:cSld name="Title and Content">
    <p:bg>
      <p:bgRef idx="1001">
        <a:schemeClr val="bg2"/>
      </p:bgRef>
    </p:bg>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solidFill>
                  <a:schemeClr val="accent3">
                    <a:shade val="75000"/>
                  </a:schemeClr>
                </a:solidFill>
              </a:defRPr>
            </a:lvl1pPr>
          </a:lstStyle>
          <a:p>
            <a:r>
              <a:rPr lang="en-US"/>
              <a:t>Click to edit Master title style</a:t>
            </a:r>
          </a:p>
        </p:txBody>
      </p:sp>
      <p:sp>
        <p:nvSpPr>
          <p:cNvPr id="8" name="Content Placeholder 7"/>
          <p:cNvSpPr>
            <a:spLocks noGrp="1"/>
          </p:cNvSpPr>
          <p:nvPr>
            <p:ph sz="quarter" idx="1"/>
          </p:nvPr>
        </p:nvSpPr>
        <p:spPr>
          <a:xfrm>
            <a:off x="301752" y="1527048"/>
            <a:ext cx="8503920" cy="45720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CB796DED-E3A7-8841-935A-A63058AC736F}" type="datetime1">
              <a:rPr lang="en-US"/>
              <a:pPr>
                <a:defRPr/>
              </a:pPr>
              <a:t>10/15/23</a:t>
            </a:fld>
            <a:endParaRPr lang="en-US"/>
          </a:p>
        </p:txBody>
      </p:sp>
      <p:sp>
        <p:nvSpPr>
          <p:cNvPr id="5" name="Footer Placeholder 4"/>
          <p:cNvSpPr>
            <a:spLocks noGrp="1"/>
          </p:cNvSpPr>
          <p:nvPr>
            <p:ph type="ftr" sz="quarter" idx="11"/>
          </p:nvPr>
        </p:nvSpPr>
        <p:spPr/>
        <p:txBody>
          <a:bodyPr/>
          <a:lstStyle>
            <a:lvl1pPr>
              <a:defRPr/>
            </a:lvl1pPr>
          </a:lstStyle>
          <a:p>
            <a:pPr>
              <a:defRPr/>
            </a:pPr>
            <a:endParaRPr lang="en-US"/>
          </a:p>
        </p:txBody>
      </p:sp>
      <p:sp>
        <p:nvSpPr>
          <p:cNvPr id="6" name="Slide Number Placeholder 5"/>
          <p:cNvSpPr>
            <a:spLocks noGrp="1"/>
          </p:cNvSpPr>
          <p:nvPr>
            <p:ph type="sldNum" sz="quarter" idx="12"/>
          </p:nvPr>
        </p:nvSpPr>
        <p:spPr>
          <a:xfrm>
            <a:off x="4362450" y="1027113"/>
            <a:ext cx="457200" cy="441325"/>
          </a:xfrm>
        </p:spPr>
        <p:txBody>
          <a:bodyPr/>
          <a:lstStyle>
            <a:lvl1pPr>
              <a:defRPr/>
            </a:lvl1pPr>
          </a:lstStyle>
          <a:p>
            <a:pPr>
              <a:defRPr/>
            </a:pPr>
            <a:fld id="{E5F6950C-09F8-334E-9148-72B9D27E7606}" type="slidenum">
              <a:rPr lang="en-US"/>
              <a:pPr>
                <a:defRPr/>
              </a:pPr>
              <a:t>‹#›</a:t>
            </a:fld>
            <a:endParaRPr lang="en-US"/>
          </a:p>
        </p:txBody>
      </p:sp>
    </p:spTree>
    <p:extLst>
      <p:ext uri="{BB962C8B-B14F-4D97-AF65-F5344CB8AC3E}">
        <p14:creationId xmlns:p14="http://schemas.microsoft.com/office/powerpoint/2010/main" val="1104687853"/>
      </p:ext>
    </p:extLst>
  </p:cSld>
  <p:clrMapOvr>
    <a:overrideClrMapping bg1="lt1" tx1="dk1" bg2="lt2" tx2="dk2" accent1="accent1" accent2="accent2" accent3="accent3" accent4="accent4" accent5="accent5" accent6="accent6" hlink="hlink" folHlink="folHlink"/>
  </p:clrMapOvr>
</p:sldLayout>
</file>

<file path=ppt/slideLayouts/slideLayout156.xml><?xml version="1.0" encoding="utf-8"?>
<p:sldLayout xmlns:a="http://schemas.openxmlformats.org/drawingml/2006/main" xmlns:r="http://schemas.openxmlformats.org/officeDocument/2006/relationships" xmlns:p="http://schemas.openxmlformats.org/presentationml/2006/main" showMasterSp="0" type="secHead" preserve="1">
  <p:cSld name="Section Header">
    <p:spTree>
      <p:nvGrpSpPr>
        <p:cNvPr id="1" name=""/>
        <p:cNvGrpSpPr/>
        <p:nvPr/>
      </p:nvGrpSpPr>
      <p:grpSpPr>
        <a:xfrm>
          <a:off x="0" y="0"/>
          <a:ext cx="0" cy="0"/>
          <a:chOff x="0" y="0"/>
          <a:chExt cx="0" cy="0"/>
        </a:xfrm>
      </p:grpSpPr>
      <p:sp>
        <p:nvSpPr>
          <p:cNvPr id="4" name="Rectangle 16"/>
          <p:cNvSpPr>
            <a:spLocks noChangeArrowheads="1"/>
          </p:cNvSpPr>
          <p:nvPr/>
        </p:nvSpPr>
        <p:spPr bwMode="white">
          <a:xfrm>
            <a:off x="0" y="0"/>
            <a:ext cx="152400" cy="685800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latin typeface="Georgia" charset="0"/>
            </a:endParaRPr>
          </a:p>
        </p:txBody>
      </p:sp>
      <p:sp>
        <p:nvSpPr>
          <p:cNvPr id="5" name="Rectangle 14"/>
          <p:cNvSpPr>
            <a:spLocks noChangeArrowheads="1"/>
          </p:cNvSpPr>
          <p:nvPr/>
        </p:nvSpPr>
        <p:spPr bwMode="white">
          <a:xfrm>
            <a:off x="0" y="6705600"/>
            <a:ext cx="9144000" cy="15240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latin typeface="Georgia" charset="0"/>
            </a:endParaRPr>
          </a:p>
        </p:txBody>
      </p:sp>
      <p:sp>
        <p:nvSpPr>
          <p:cNvPr id="6" name="Rectangle 15"/>
          <p:cNvSpPr>
            <a:spLocks noChangeArrowheads="1"/>
          </p:cNvSpPr>
          <p:nvPr/>
        </p:nvSpPr>
        <p:spPr bwMode="white">
          <a:xfrm>
            <a:off x="0" y="0"/>
            <a:ext cx="9144000" cy="15240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latin typeface="Georgia" charset="0"/>
            </a:endParaRPr>
          </a:p>
        </p:txBody>
      </p:sp>
      <p:sp>
        <p:nvSpPr>
          <p:cNvPr id="7" name="Rectangle 17"/>
          <p:cNvSpPr>
            <a:spLocks noChangeArrowheads="1"/>
          </p:cNvSpPr>
          <p:nvPr/>
        </p:nvSpPr>
        <p:spPr bwMode="white">
          <a:xfrm>
            <a:off x="8991600" y="19050"/>
            <a:ext cx="152400" cy="685800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latin typeface="Georgia" charset="0"/>
            </a:endParaRPr>
          </a:p>
        </p:txBody>
      </p:sp>
      <p:sp>
        <p:nvSpPr>
          <p:cNvPr id="8" name="Rectangle 18"/>
          <p:cNvSpPr>
            <a:spLocks noChangeArrowheads="1"/>
          </p:cNvSpPr>
          <p:nvPr/>
        </p:nvSpPr>
        <p:spPr bwMode="white">
          <a:xfrm>
            <a:off x="152400" y="2286000"/>
            <a:ext cx="8832850" cy="30480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latin typeface="Georgia" charset="0"/>
            </a:endParaRPr>
          </a:p>
        </p:txBody>
      </p:sp>
      <p:sp>
        <p:nvSpPr>
          <p:cNvPr id="9" name="Rectangle 11"/>
          <p:cNvSpPr>
            <a:spLocks noChangeArrowheads="1"/>
          </p:cNvSpPr>
          <p:nvPr/>
        </p:nvSpPr>
        <p:spPr bwMode="auto">
          <a:xfrm>
            <a:off x="155575" y="142875"/>
            <a:ext cx="8832850" cy="2139950"/>
          </a:xfrm>
          <a:prstGeom prst="rect">
            <a:avLst/>
          </a:prstGeom>
          <a:solidFill>
            <a:srgbClr val="8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latin typeface="Georgia" charset="0"/>
            </a:endParaRPr>
          </a:p>
        </p:txBody>
      </p:sp>
      <p:sp>
        <p:nvSpPr>
          <p:cNvPr id="10" name="Rectangle 12"/>
          <p:cNvSpPr>
            <a:spLocks noChangeArrowheads="1"/>
          </p:cNvSpPr>
          <p:nvPr/>
        </p:nvSpPr>
        <p:spPr bwMode="auto">
          <a:xfrm>
            <a:off x="146050" y="6391275"/>
            <a:ext cx="8832850" cy="309563"/>
          </a:xfrm>
          <a:prstGeom prst="rect">
            <a:avLst/>
          </a:prstGeom>
          <a:solidFill>
            <a:schemeClr val="accent3"/>
          </a:solidFill>
          <a:ln w="9525" cap="flat" cmpd="sng" algn="ctr">
            <a:noFill/>
            <a:prstDash val="solid"/>
            <a:miter lim="800000"/>
            <a:headEnd type="none" w="med" len="med"/>
            <a:tailEnd type="none" w="med" len="med"/>
          </a:ln>
          <a:effectLst/>
        </p:spPr>
        <p:txBody>
          <a:bodyPr wrap="none" anchor="ctr"/>
          <a:lstStyle/>
          <a:p>
            <a:pPr fontAlgn="auto">
              <a:spcBef>
                <a:spcPts val="0"/>
              </a:spcBef>
              <a:spcAft>
                <a:spcPts val="0"/>
              </a:spcAft>
              <a:defRPr/>
            </a:pPr>
            <a:endParaRPr lang="en-US">
              <a:solidFill>
                <a:prstClr val="black"/>
              </a:solidFill>
              <a:latin typeface="Georgia"/>
            </a:endParaRPr>
          </a:p>
        </p:txBody>
      </p:sp>
      <p:sp>
        <p:nvSpPr>
          <p:cNvPr id="11" name="Rectangle 13"/>
          <p:cNvSpPr>
            <a:spLocks noChangeArrowheads="1"/>
          </p:cNvSpPr>
          <p:nvPr/>
        </p:nvSpPr>
        <p:spPr bwMode="auto">
          <a:xfrm>
            <a:off x="152400" y="152400"/>
            <a:ext cx="8832850" cy="6546850"/>
          </a:xfrm>
          <a:prstGeom prst="rect">
            <a:avLst/>
          </a:prstGeom>
          <a:noFill/>
          <a:ln w="9525" cap="flat" cmpd="sng" algn="ctr">
            <a:solidFill>
              <a:schemeClr val="accent3">
                <a:shade val="75000"/>
              </a:schemeClr>
            </a:solidFill>
            <a:prstDash val="solid"/>
            <a:miter lim="800000"/>
            <a:headEnd type="none" w="med" len="med"/>
            <a:tailEnd type="none" w="med" len="med"/>
          </a:ln>
          <a:effectLst/>
        </p:spPr>
        <p:txBody>
          <a:bodyPr wrap="none" anchor="ctr"/>
          <a:lstStyle/>
          <a:p>
            <a:pPr fontAlgn="auto">
              <a:spcBef>
                <a:spcPts val="0"/>
              </a:spcBef>
              <a:spcAft>
                <a:spcPts val="0"/>
              </a:spcAft>
              <a:defRPr/>
            </a:pPr>
            <a:endParaRPr lang="en-US" dirty="0">
              <a:solidFill>
                <a:prstClr val="black"/>
              </a:solidFill>
              <a:latin typeface="Georgia"/>
            </a:endParaRPr>
          </a:p>
        </p:txBody>
      </p:sp>
      <p:sp>
        <p:nvSpPr>
          <p:cNvPr id="12" name="Straight Connector 7"/>
          <p:cNvSpPr>
            <a:spLocks noChangeShapeType="1"/>
          </p:cNvSpPr>
          <p:nvPr/>
        </p:nvSpPr>
        <p:spPr bwMode="auto">
          <a:xfrm>
            <a:off x="152400" y="2438400"/>
            <a:ext cx="8832850" cy="0"/>
          </a:xfrm>
          <a:prstGeom prst="line">
            <a:avLst/>
          </a:prstGeom>
          <a:noFill/>
          <a:ln w="11430" cap="flat" cmpd="sng" algn="ctr">
            <a:solidFill>
              <a:schemeClr val="accent3">
                <a:shade val="75000"/>
              </a:schemeClr>
            </a:solidFill>
            <a:prstDash val="sysDash"/>
            <a:round/>
            <a:headEnd type="none" w="med" len="med"/>
            <a:tailEnd type="none" w="med" len="med"/>
          </a:ln>
          <a:effectLst/>
        </p:spPr>
        <p:txBody>
          <a:bodyPr wrap="none" anchor="ctr"/>
          <a:lstStyle/>
          <a:p>
            <a:pPr fontAlgn="auto">
              <a:spcBef>
                <a:spcPts val="0"/>
              </a:spcBef>
              <a:spcAft>
                <a:spcPts val="0"/>
              </a:spcAft>
              <a:defRPr/>
            </a:pPr>
            <a:endParaRPr lang="en-US">
              <a:solidFill>
                <a:prstClr val="black"/>
              </a:solidFill>
              <a:latin typeface="Georgia"/>
            </a:endParaRPr>
          </a:p>
        </p:txBody>
      </p:sp>
      <p:sp>
        <p:nvSpPr>
          <p:cNvPr id="13" name="Oval 9"/>
          <p:cNvSpPr/>
          <p:nvPr/>
        </p:nvSpPr>
        <p:spPr>
          <a:xfrm>
            <a:off x="4267200" y="2114550"/>
            <a:ext cx="609600" cy="609600"/>
          </a:xfrm>
          <a:prstGeom prst="ellipse">
            <a:avLst/>
          </a:prstGeom>
          <a:solidFill>
            <a:srgbClr val="FFFFFF"/>
          </a:solidFill>
          <a:ln w="15875"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fontAlgn="auto">
              <a:spcBef>
                <a:spcPts val="0"/>
              </a:spcBef>
              <a:spcAft>
                <a:spcPts val="0"/>
              </a:spcAft>
              <a:defRPr/>
            </a:pPr>
            <a:endParaRPr lang="en-US">
              <a:solidFill>
                <a:prstClr val="white"/>
              </a:solidFill>
              <a:latin typeface="Georgia"/>
            </a:endParaRPr>
          </a:p>
        </p:txBody>
      </p:sp>
      <p:sp>
        <p:nvSpPr>
          <p:cNvPr id="14" name="Oval 10"/>
          <p:cNvSpPr/>
          <p:nvPr/>
        </p:nvSpPr>
        <p:spPr>
          <a:xfrm>
            <a:off x="4362450" y="2209800"/>
            <a:ext cx="419100" cy="420688"/>
          </a:xfrm>
          <a:prstGeom prst="ellipse">
            <a:avLst/>
          </a:prstGeom>
          <a:solidFill>
            <a:srgbClr val="FFFFFF"/>
          </a:solidFill>
          <a:ln w="50800" cap="rnd" cmpd="dbl" algn="ctr">
            <a:solidFill>
              <a:schemeClr val="accent3">
                <a:shade val="75000"/>
              </a:schemeClr>
            </a:solid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fontAlgn="auto">
              <a:spcBef>
                <a:spcPts val="0"/>
              </a:spcBef>
              <a:spcAft>
                <a:spcPts val="0"/>
              </a:spcAft>
              <a:defRPr/>
            </a:pPr>
            <a:endParaRPr lang="en-US">
              <a:solidFill>
                <a:prstClr val="white"/>
              </a:solidFill>
              <a:latin typeface="Georgia"/>
            </a:endParaRPr>
          </a:p>
        </p:txBody>
      </p:sp>
      <p:sp>
        <p:nvSpPr>
          <p:cNvPr id="3" name="Text Placeholder 2"/>
          <p:cNvSpPr>
            <a:spLocks noGrp="1"/>
          </p:cNvSpPr>
          <p:nvPr>
            <p:ph type="body" idx="1"/>
          </p:nvPr>
        </p:nvSpPr>
        <p:spPr>
          <a:xfrm>
            <a:off x="1368426" y="2743200"/>
            <a:ext cx="6480174" cy="1673225"/>
          </a:xfrm>
        </p:spPr>
        <p:txBody>
          <a:bodyPr/>
          <a:lstStyle>
            <a:lvl1pPr marL="0" indent="0" algn="ctr">
              <a:buNone/>
              <a:defRPr sz="1600" b="1" cap="all" spc="250" baseline="0">
                <a:solidFill>
                  <a:schemeClr val="tx2"/>
                </a:solidFill>
              </a:defRPr>
            </a:lvl1pPr>
            <a:lvl2pPr>
              <a:buNone/>
              <a:defRPr sz="1800">
                <a:solidFill>
                  <a:schemeClr val="tx1">
                    <a:tint val="75000"/>
                  </a:schemeClr>
                </a:solidFill>
              </a:defRPr>
            </a:lvl2pPr>
            <a:lvl3pPr>
              <a:buNone/>
              <a:defRPr sz="1600">
                <a:solidFill>
                  <a:schemeClr val="tx1">
                    <a:tint val="75000"/>
                  </a:schemeClr>
                </a:solidFill>
              </a:defRPr>
            </a:lvl3pPr>
            <a:lvl4pPr>
              <a:buNone/>
              <a:defRPr sz="1400">
                <a:solidFill>
                  <a:schemeClr val="tx1">
                    <a:tint val="75000"/>
                  </a:schemeClr>
                </a:solidFill>
              </a:defRPr>
            </a:lvl4pPr>
            <a:lvl5pPr>
              <a:buNone/>
              <a:defRPr sz="1400">
                <a:solidFill>
                  <a:schemeClr val="tx1">
                    <a:tint val="75000"/>
                  </a:schemeClr>
                </a:solidFill>
              </a:defRPr>
            </a:lvl5pPr>
          </a:lstStyle>
          <a:p>
            <a:pPr lvl="0"/>
            <a:r>
              <a:rPr lang="en-US"/>
              <a:t>Click to edit Master text styles</a:t>
            </a:r>
          </a:p>
        </p:txBody>
      </p:sp>
      <p:sp>
        <p:nvSpPr>
          <p:cNvPr id="2" name="Title 1"/>
          <p:cNvSpPr>
            <a:spLocks noGrp="1"/>
          </p:cNvSpPr>
          <p:nvPr>
            <p:ph type="title"/>
          </p:nvPr>
        </p:nvSpPr>
        <p:spPr>
          <a:xfrm>
            <a:off x="722313" y="533400"/>
            <a:ext cx="7772400" cy="1524000"/>
          </a:xfrm>
        </p:spPr>
        <p:txBody>
          <a:bodyPr/>
          <a:lstStyle>
            <a:lvl1pPr algn="ctr">
              <a:buNone/>
              <a:defRPr sz="4200" b="0" cap="none" baseline="0">
                <a:solidFill>
                  <a:srgbClr val="FFFFFF"/>
                </a:solidFill>
              </a:defRPr>
            </a:lvl1pPr>
          </a:lstStyle>
          <a:p>
            <a:r>
              <a:rPr lang="en-US"/>
              <a:t>Click to edit Master title style</a:t>
            </a:r>
          </a:p>
        </p:txBody>
      </p:sp>
      <p:sp>
        <p:nvSpPr>
          <p:cNvPr id="15" name="Footer Placeholder 4"/>
          <p:cNvSpPr>
            <a:spLocks noGrp="1"/>
          </p:cNvSpPr>
          <p:nvPr>
            <p:ph type="ftr" sz="quarter" idx="10"/>
          </p:nvPr>
        </p:nvSpPr>
        <p:spPr/>
        <p:txBody>
          <a:bodyPr/>
          <a:lstStyle>
            <a:lvl1pPr>
              <a:defRPr/>
            </a:lvl1pPr>
          </a:lstStyle>
          <a:p>
            <a:pPr>
              <a:defRPr/>
            </a:pPr>
            <a:endParaRPr lang="en-US"/>
          </a:p>
        </p:txBody>
      </p:sp>
      <p:sp>
        <p:nvSpPr>
          <p:cNvPr id="16" name="Date Placeholder 3"/>
          <p:cNvSpPr>
            <a:spLocks noGrp="1"/>
          </p:cNvSpPr>
          <p:nvPr>
            <p:ph type="dt" sz="half" idx="11"/>
          </p:nvPr>
        </p:nvSpPr>
        <p:spPr/>
        <p:txBody>
          <a:bodyPr/>
          <a:lstStyle>
            <a:lvl1pPr>
              <a:defRPr/>
            </a:lvl1pPr>
          </a:lstStyle>
          <a:p>
            <a:pPr>
              <a:defRPr/>
            </a:pPr>
            <a:fld id="{CFC9C259-B10C-A848-BDFF-5D27B21D9F52}" type="datetime1">
              <a:rPr lang="en-US"/>
              <a:pPr>
                <a:defRPr/>
              </a:pPr>
              <a:t>10/15/23</a:t>
            </a:fld>
            <a:endParaRPr lang="en-US"/>
          </a:p>
        </p:txBody>
      </p:sp>
      <p:sp>
        <p:nvSpPr>
          <p:cNvPr id="17" name="Slide Number Placeholder 5"/>
          <p:cNvSpPr>
            <a:spLocks noGrp="1"/>
          </p:cNvSpPr>
          <p:nvPr>
            <p:ph type="sldNum" sz="quarter" idx="12"/>
          </p:nvPr>
        </p:nvSpPr>
        <p:spPr>
          <a:xfrm>
            <a:off x="4343400" y="2198688"/>
            <a:ext cx="457200" cy="441325"/>
          </a:xfrm>
        </p:spPr>
        <p:txBody>
          <a:bodyPr/>
          <a:lstStyle>
            <a:lvl1pPr>
              <a:defRPr/>
            </a:lvl1pPr>
          </a:lstStyle>
          <a:p>
            <a:pPr>
              <a:defRPr/>
            </a:pPr>
            <a:fld id="{52FDCB54-83D8-8549-8AAD-F3AC4214E84D}" type="slidenum">
              <a:rPr lang="en-US"/>
              <a:pPr>
                <a:defRPr/>
              </a:pPr>
              <a:t>‹#›</a:t>
            </a:fld>
            <a:endParaRPr lang="en-US"/>
          </a:p>
        </p:txBody>
      </p:sp>
    </p:spTree>
    <p:extLst>
      <p:ext uri="{BB962C8B-B14F-4D97-AF65-F5344CB8AC3E}">
        <p14:creationId xmlns:p14="http://schemas.microsoft.com/office/powerpoint/2010/main" val="3005619661"/>
      </p:ext>
    </p:extLst>
  </p:cSld>
  <p:clrMapOvr>
    <a:overrideClrMapping bg1="lt1" tx1="dk1" bg2="lt2" tx2="dk2" accent1="accent1" accent2="accent2" accent3="accent3" accent4="accent4" accent5="accent5" accent6="accent6" hlink="hlink" folHlink="folHlink"/>
  </p:clrMapOvr>
</p:sldLayout>
</file>

<file path=ppt/slideLayouts/slideLayout157.xml><?xml version="1.0" encoding="utf-8"?>
<p:sldLayout xmlns:a="http://schemas.openxmlformats.org/drawingml/2006/main" xmlns:r="http://schemas.openxmlformats.org/officeDocument/2006/relationships" xmlns:p="http://schemas.openxmlformats.org/presentationml/2006/main" showMasterSp="0" type="twoTxTwoObj" preserve="1">
  <p:cSld name="Comparison">
    <p:bg>
      <p:bgRef idx="1001">
        <a:schemeClr val="bg2"/>
      </p:bgRef>
    </p:bg>
    <p:spTree>
      <p:nvGrpSpPr>
        <p:cNvPr id="1" name=""/>
        <p:cNvGrpSpPr/>
        <p:nvPr/>
      </p:nvGrpSpPr>
      <p:grpSpPr>
        <a:xfrm>
          <a:off x="0" y="0"/>
          <a:ext cx="0" cy="0"/>
          <a:chOff x="0" y="0"/>
          <a:chExt cx="0" cy="0"/>
        </a:xfrm>
      </p:grpSpPr>
      <p:sp>
        <p:nvSpPr>
          <p:cNvPr id="7" name="Straight Connector 9"/>
          <p:cNvSpPr>
            <a:spLocks noChangeShapeType="1"/>
          </p:cNvSpPr>
          <p:nvPr/>
        </p:nvSpPr>
        <p:spPr bwMode="auto">
          <a:xfrm flipV="1">
            <a:off x="4572000" y="2200275"/>
            <a:ext cx="0" cy="4187825"/>
          </a:xfrm>
          <a:prstGeom prst="line">
            <a:avLst/>
          </a:prstGeom>
          <a:noFill/>
          <a:ln w="9525">
            <a:solidFill>
              <a:schemeClr val="tx2"/>
            </a:solidFill>
            <a:prstDash val="sysDash"/>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8" name="Rectangle 19"/>
          <p:cNvSpPr>
            <a:spLocks noChangeArrowheads="1"/>
          </p:cNvSpPr>
          <p:nvPr/>
        </p:nvSpPr>
        <p:spPr bwMode="white">
          <a:xfrm>
            <a:off x="0" y="0"/>
            <a:ext cx="9144000" cy="144780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latin typeface="Georgia" charset="0"/>
            </a:endParaRPr>
          </a:p>
        </p:txBody>
      </p:sp>
      <p:sp>
        <p:nvSpPr>
          <p:cNvPr id="9" name="Rectangle 18"/>
          <p:cNvSpPr>
            <a:spLocks noChangeArrowheads="1"/>
          </p:cNvSpPr>
          <p:nvPr/>
        </p:nvSpPr>
        <p:spPr bwMode="white">
          <a:xfrm>
            <a:off x="0" y="6705600"/>
            <a:ext cx="9144000" cy="15240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latin typeface="Georgia" charset="0"/>
            </a:endParaRPr>
          </a:p>
        </p:txBody>
      </p:sp>
      <p:sp>
        <p:nvSpPr>
          <p:cNvPr id="10" name="Rectangle 20"/>
          <p:cNvSpPr>
            <a:spLocks noChangeArrowheads="1"/>
          </p:cNvSpPr>
          <p:nvPr/>
        </p:nvSpPr>
        <p:spPr bwMode="white">
          <a:xfrm>
            <a:off x="0" y="0"/>
            <a:ext cx="152400" cy="685800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latin typeface="Georgia" charset="0"/>
            </a:endParaRPr>
          </a:p>
        </p:txBody>
      </p:sp>
      <p:sp>
        <p:nvSpPr>
          <p:cNvPr id="11" name="Rectangle 21"/>
          <p:cNvSpPr>
            <a:spLocks noChangeArrowheads="1"/>
          </p:cNvSpPr>
          <p:nvPr/>
        </p:nvSpPr>
        <p:spPr bwMode="white">
          <a:xfrm>
            <a:off x="8991600" y="0"/>
            <a:ext cx="152400" cy="685800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latin typeface="Georgia" charset="0"/>
            </a:endParaRPr>
          </a:p>
        </p:txBody>
      </p:sp>
      <p:sp>
        <p:nvSpPr>
          <p:cNvPr id="12" name="Rectangle 10"/>
          <p:cNvSpPr/>
          <p:nvPr/>
        </p:nvSpPr>
        <p:spPr>
          <a:xfrm>
            <a:off x="152400" y="1371600"/>
            <a:ext cx="8832850" cy="914400"/>
          </a:xfrm>
          <a:prstGeom prst="rect">
            <a:avLst/>
          </a:prstGeom>
          <a:solidFill>
            <a:srgbClr val="800000"/>
          </a:solidFill>
          <a:ln w="15875"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fontAlgn="auto">
              <a:spcBef>
                <a:spcPts val="0"/>
              </a:spcBef>
              <a:spcAft>
                <a:spcPts val="0"/>
              </a:spcAft>
              <a:defRPr/>
            </a:pPr>
            <a:endParaRPr lang="en-US">
              <a:solidFill>
                <a:prstClr val="white"/>
              </a:solidFill>
              <a:latin typeface="Georgia"/>
            </a:endParaRPr>
          </a:p>
        </p:txBody>
      </p:sp>
      <p:sp>
        <p:nvSpPr>
          <p:cNvPr id="13" name="Rectangle 12"/>
          <p:cNvSpPr>
            <a:spLocks noChangeArrowheads="1"/>
          </p:cNvSpPr>
          <p:nvPr/>
        </p:nvSpPr>
        <p:spPr bwMode="auto">
          <a:xfrm>
            <a:off x="146050" y="6391275"/>
            <a:ext cx="8832850" cy="311150"/>
          </a:xfrm>
          <a:prstGeom prst="rect">
            <a:avLst/>
          </a:prstGeom>
          <a:solidFill>
            <a:schemeClr val="accent3"/>
          </a:solidFill>
          <a:ln w="9525" cap="flat" cmpd="sng" algn="ctr">
            <a:noFill/>
            <a:prstDash val="solid"/>
            <a:miter lim="800000"/>
            <a:headEnd type="none" w="med" len="med"/>
            <a:tailEnd type="none" w="med" len="med"/>
          </a:ln>
          <a:effectLst/>
        </p:spPr>
        <p:txBody>
          <a:bodyPr wrap="none" anchor="ctr"/>
          <a:lstStyle/>
          <a:p>
            <a:pPr fontAlgn="auto">
              <a:spcBef>
                <a:spcPts val="0"/>
              </a:spcBef>
              <a:spcAft>
                <a:spcPts val="0"/>
              </a:spcAft>
              <a:defRPr/>
            </a:pPr>
            <a:endParaRPr lang="en-US">
              <a:solidFill>
                <a:prstClr val="black"/>
              </a:solidFill>
              <a:latin typeface="Georgia"/>
            </a:endParaRPr>
          </a:p>
        </p:txBody>
      </p:sp>
      <p:sp>
        <p:nvSpPr>
          <p:cNvPr id="14" name="Straight Connector 14"/>
          <p:cNvSpPr>
            <a:spLocks noChangeShapeType="1"/>
          </p:cNvSpPr>
          <p:nvPr/>
        </p:nvSpPr>
        <p:spPr bwMode="auto">
          <a:xfrm>
            <a:off x="152400" y="1279525"/>
            <a:ext cx="8832850" cy="0"/>
          </a:xfrm>
          <a:prstGeom prst="line">
            <a:avLst/>
          </a:prstGeom>
          <a:noFill/>
          <a:ln w="11430" cap="flat" cmpd="sng" algn="ctr">
            <a:solidFill>
              <a:schemeClr val="accent3">
                <a:shade val="75000"/>
              </a:schemeClr>
            </a:solidFill>
            <a:prstDash val="sysDash"/>
            <a:round/>
            <a:headEnd type="none" w="med" len="med"/>
            <a:tailEnd type="none" w="med" len="med"/>
          </a:ln>
          <a:effectLst/>
        </p:spPr>
        <p:txBody>
          <a:bodyPr wrap="none" anchor="ctr"/>
          <a:lstStyle/>
          <a:p>
            <a:pPr fontAlgn="auto">
              <a:spcBef>
                <a:spcPts val="0"/>
              </a:spcBef>
              <a:spcAft>
                <a:spcPts val="0"/>
              </a:spcAft>
              <a:defRPr/>
            </a:pPr>
            <a:endParaRPr lang="en-US">
              <a:solidFill>
                <a:prstClr val="black"/>
              </a:solidFill>
              <a:latin typeface="Georgia"/>
            </a:endParaRPr>
          </a:p>
        </p:txBody>
      </p:sp>
      <p:sp>
        <p:nvSpPr>
          <p:cNvPr id="15" name="Rectangle 17"/>
          <p:cNvSpPr>
            <a:spLocks noChangeArrowheads="1"/>
          </p:cNvSpPr>
          <p:nvPr/>
        </p:nvSpPr>
        <p:spPr bwMode="auto">
          <a:xfrm>
            <a:off x="152400" y="155575"/>
            <a:ext cx="8832850" cy="6546850"/>
          </a:xfrm>
          <a:prstGeom prst="rect">
            <a:avLst/>
          </a:prstGeom>
          <a:noFill/>
          <a:ln w="9525" cap="flat" cmpd="sng" algn="ctr">
            <a:solidFill>
              <a:schemeClr val="accent3">
                <a:shade val="75000"/>
              </a:schemeClr>
            </a:solidFill>
            <a:prstDash val="solid"/>
            <a:miter lim="800000"/>
            <a:headEnd type="none" w="med" len="med"/>
            <a:tailEnd type="none" w="med" len="med"/>
          </a:ln>
          <a:effectLst/>
        </p:spPr>
        <p:txBody>
          <a:bodyPr wrap="none" anchor="ctr"/>
          <a:lstStyle/>
          <a:p>
            <a:pPr fontAlgn="auto">
              <a:spcBef>
                <a:spcPts val="0"/>
              </a:spcBef>
              <a:spcAft>
                <a:spcPts val="0"/>
              </a:spcAft>
              <a:defRPr/>
            </a:pPr>
            <a:endParaRPr lang="en-US" dirty="0">
              <a:solidFill>
                <a:prstClr val="black"/>
              </a:solidFill>
              <a:latin typeface="Georgia"/>
            </a:endParaRPr>
          </a:p>
        </p:txBody>
      </p:sp>
      <p:sp>
        <p:nvSpPr>
          <p:cNvPr id="16" name="Oval 24"/>
          <p:cNvSpPr/>
          <p:nvPr/>
        </p:nvSpPr>
        <p:spPr>
          <a:xfrm>
            <a:off x="4267200" y="955675"/>
            <a:ext cx="609600" cy="609600"/>
          </a:xfrm>
          <a:prstGeom prst="ellipse">
            <a:avLst/>
          </a:prstGeom>
          <a:solidFill>
            <a:srgbClr val="FFFFFF"/>
          </a:solidFill>
          <a:ln w="15875"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fontAlgn="auto">
              <a:spcBef>
                <a:spcPts val="0"/>
              </a:spcBef>
              <a:spcAft>
                <a:spcPts val="0"/>
              </a:spcAft>
              <a:defRPr/>
            </a:pPr>
            <a:endParaRPr lang="en-US">
              <a:solidFill>
                <a:prstClr val="white"/>
              </a:solidFill>
              <a:latin typeface="Georgia"/>
            </a:endParaRPr>
          </a:p>
        </p:txBody>
      </p:sp>
      <p:sp>
        <p:nvSpPr>
          <p:cNvPr id="17" name="Oval 16"/>
          <p:cNvSpPr/>
          <p:nvPr/>
        </p:nvSpPr>
        <p:spPr>
          <a:xfrm>
            <a:off x="4362450" y="1050925"/>
            <a:ext cx="419100" cy="420688"/>
          </a:xfrm>
          <a:prstGeom prst="ellipse">
            <a:avLst/>
          </a:prstGeom>
          <a:solidFill>
            <a:srgbClr val="FFFFFF"/>
          </a:solidFill>
          <a:ln w="50800" cap="rnd" cmpd="dbl" algn="ctr">
            <a:solidFill>
              <a:schemeClr val="accent3">
                <a:shade val="75000"/>
              </a:schemeClr>
            </a:solid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fontAlgn="auto">
              <a:spcBef>
                <a:spcPts val="0"/>
              </a:spcBef>
              <a:spcAft>
                <a:spcPts val="0"/>
              </a:spcAft>
              <a:defRPr/>
            </a:pPr>
            <a:endParaRPr lang="en-US">
              <a:solidFill>
                <a:prstClr val="white"/>
              </a:solidFill>
              <a:latin typeface="Georgia"/>
            </a:endParaRPr>
          </a:p>
        </p:txBody>
      </p:sp>
      <p:sp>
        <p:nvSpPr>
          <p:cNvPr id="3" name="Text Placeholder 2"/>
          <p:cNvSpPr>
            <a:spLocks noGrp="1"/>
          </p:cNvSpPr>
          <p:nvPr>
            <p:ph type="body" idx="1"/>
          </p:nvPr>
        </p:nvSpPr>
        <p:spPr>
          <a:xfrm>
            <a:off x="301752" y="1524000"/>
            <a:ext cx="4040188" cy="732974"/>
          </a:xfrm>
          <a:noFill/>
          <a:ln w="15875" cap="rnd" cmpd="sng" algn="ctr">
            <a:noFill/>
            <a:prstDash val="solid"/>
          </a:ln>
        </p:spPr>
        <p:style>
          <a:lnRef idx="3">
            <a:schemeClr val="lt1"/>
          </a:lnRef>
          <a:fillRef idx="1">
            <a:schemeClr val="accent1"/>
          </a:fillRef>
          <a:effectRef idx="1">
            <a:schemeClr val="accent1"/>
          </a:effectRef>
          <a:fontRef idx="minor">
            <a:schemeClr val="lt1"/>
          </a:fontRef>
        </p:style>
        <p:txBody>
          <a:bodyPr anchor="ctr">
            <a:noAutofit/>
          </a:bodyPr>
          <a:lstStyle>
            <a:lvl1pPr marL="0" indent="0">
              <a:buNone/>
              <a:defRPr lang="en-US" sz="2200" b="1" dirty="0" smtClean="0">
                <a:solidFill>
                  <a:srgbClr val="FFFFFF"/>
                </a:solidFill>
              </a:defRPr>
            </a:lvl1pPr>
            <a:lvl2pPr>
              <a:buNone/>
              <a:defRPr sz="2000" b="1"/>
            </a:lvl2pPr>
            <a:lvl3pPr>
              <a:buNone/>
              <a:defRPr sz="1800" b="1"/>
            </a:lvl3pPr>
            <a:lvl4pPr>
              <a:buNone/>
              <a:defRPr sz="1600" b="1"/>
            </a:lvl4pPr>
            <a:lvl5pPr>
              <a:buNone/>
              <a:defRPr sz="1600" b="1"/>
            </a:lvl5pPr>
          </a:lstStyle>
          <a:p>
            <a:pPr lvl="0"/>
            <a:r>
              <a:rPr lang="en-US"/>
              <a:t>Click to edit Master text styles</a:t>
            </a:r>
          </a:p>
        </p:txBody>
      </p:sp>
      <p:sp>
        <p:nvSpPr>
          <p:cNvPr id="4" name="Text Placeholder 3"/>
          <p:cNvSpPr>
            <a:spLocks noGrp="1"/>
          </p:cNvSpPr>
          <p:nvPr>
            <p:ph type="body" sz="half" idx="3"/>
          </p:nvPr>
        </p:nvSpPr>
        <p:spPr>
          <a:xfrm>
            <a:off x="4791330" y="1524000"/>
            <a:ext cx="4041775" cy="731520"/>
          </a:xfrm>
          <a:noFill/>
          <a:ln w="15875" cap="rnd" cmpd="sng" algn="ctr">
            <a:noFill/>
            <a:prstDash val="solid"/>
          </a:ln>
        </p:spPr>
        <p:style>
          <a:lnRef idx="3">
            <a:schemeClr val="lt1"/>
          </a:lnRef>
          <a:fillRef idx="1">
            <a:schemeClr val="accent2"/>
          </a:fillRef>
          <a:effectRef idx="1">
            <a:schemeClr val="accent2"/>
          </a:effectRef>
          <a:fontRef idx="minor">
            <a:schemeClr val="lt1"/>
          </a:fontRef>
        </p:style>
        <p:txBody>
          <a:bodyPr anchor="ctr">
            <a:noAutofit/>
          </a:bodyPr>
          <a:lstStyle>
            <a:lvl1pPr marL="0" indent="0">
              <a:buNone/>
              <a:defRPr sz="2200" b="1"/>
            </a:lvl1pPr>
            <a:lvl2pPr>
              <a:buNone/>
              <a:defRPr sz="2000" b="1"/>
            </a:lvl2pPr>
            <a:lvl3pPr>
              <a:buNone/>
              <a:defRPr sz="1800" b="1"/>
            </a:lvl3pPr>
            <a:lvl4pPr>
              <a:buNone/>
              <a:defRPr sz="1600" b="1"/>
            </a:lvl4pPr>
            <a:lvl5pPr>
              <a:buNone/>
              <a:defRPr sz="1600" b="1"/>
            </a:lvl5pPr>
          </a:lstStyle>
          <a:p>
            <a:pPr lvl="0"/>
            <a:r>
              <a:rPr lang="en-US"/>
              <a:t>Click to edit Master text styles</a:t>
            </a:r>
          </a:p>
        </p:txBody>
      </p:sp>
      <p:sp>
        <p:nvSpPr>
          <p:cNvPr id="24" name="Content Placeholder 23"/>
          <p:cNvSpPr>
            <a:spLocks noGrp="1"/>
          </p:cNvSpPr>
          <p:nvPr>
            <p:ph sz="quarter" idx="2"/>
          </p:nvPr>
        </p:nvSpPr>
        <p:spPr>
          <a:xfrm>
            <a:off x="301752" y="2471383"/>
            <a:ext cx="4041648" cy="3818404"/>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6" name="Content Placeholder 25"/>
          <p:cNvSpPr>
            <a:spLocks noGrp="1"/>
          </p:cNvSpPr>
          <p:nvPr>
            <p:ph sz="quarter" idx="4"/>
          </p:nvPr>
        </p:nvSpPr>
        <p:spPr>
          <a:xfrm>
            <a:off x="4800600" y="2471383"/>
            <a:ext cx="4038600" cy="382219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3" name="Title 22"/>
          <p:cNvSpPr>
            <a:spLocks noGrp="1"/>
          </p:cNvSpPr>
          <p:nvPr>
            <p:ph type="title"/>
          </p:nvPr>
        </p:nvSpPr>
        <p:spPr/>
        <p:txBody>
          <a:bodyPr rtlCol="0"/>
          <a:lstStyle/>
          <a:p>
            <a:r>
              <a:rPr lang="en-US"/>
              <a:t>Click to edit Master title style</a:t>
            </a:r>
          </a:p>
        </p:txBody>
      </p:sp>
      <p:sp>
        <p:nvSpPr>
          <p:cNvPr id="18" name="Date Placeholder 6"/>
          <p:cNvSpPr>
            <a:spLocks noGrp="1"/>
          </p:cNvSpPr>
          <p:nvPr>
            <p:ph type="dt" sz="half" idx="10"/>
          </p:nvPr>
        </p:nvSpPr>
        <p:spPr/>
        <p:txBody>
          <a:bodyPr/>
          <a:lstStyle>
            <a:lvl1pPr>
              <a:defRPr/>
            </a:lvl1pPr>
          </a:lstStyle>
          <a:p>
            <a:pPr>
              <a:defRPr/>
            </a:pPr>
            <a:fld id="{6E719104-BA5E-0B4B-A2A2-FD94B05186D5}" type="datetime1">
              <a:rPr lang="en-US"/>
              <a:pPr>
                <a:defRPr/>
              </a:pPr>
              <a:t>10/15/23</a:t>
            </a:fld>
            <a:endParaRPr lang="en-US"/>
          </a:p>
        </p:txBody>
      </p:sp>
      <p:sp>
        <p:nvSpPr>
          <p:cNvPr id="19" name="Footer Placeholder 7"/>
          <p:cNvSpPr>
            <a:spLocks noGrp="1"/>
          </p:cNvSpPr>
          <p:nvPr>
            <p:ph type="ftr" sz="quarter" idx="11"/>
          </p:nvPr>
        </p:nvSpPr>
        <p:spPr>
          <a:xfrm>
            <a:off x="304800" y="6410325"/>
            <a:ext cx="3581400" cy="365125"/>
          </a:xfrm>
        </p:spPr>
        <p:txBody>
          <a:bodyPr/>
          <a:lstStyle>
            <a:lvl1pPr>
              <a:defRPr/>
            </a:lvl1pPr>
          </a:lstStyle>
          <a:p>
            <a:pPr>
              <a:defRPr/>
            </a:pPr>
            <a:endParaRPr lang="en-US"/>
          </a:p>
        </p:txBody>
      </p:sp>
      <p:sp>
        <p:nvSpPr>
          <p:cNvPr id="20" name="Slide Number Placeholder 8"/>
          <p:cNvSpPr>
            <a:spLocks noGrp="1"/>
          </p:cNvSpPr>
          <p:nvPr>
            <p:ph type="sldNum" sz="quarter" idx="12"/>
          </p:nvPr>
        </p:nvSpPr>
        <p:spPr>
          <a:xfrm>
            <a:off x="4343400" y="1042988"/>
            <a:ext cx="457200" cy="441325"/>
          </a:xfrm>
        </p:spPr>
        <p:txBody>
          <a:bodyPr/>
          <a:lstStyle>
            <a:lvl1pPr>
              <a:defRPr/>
            </a:lvl1pPr>
          </a:lstStyle>
          <a:p>
            <a:pPr>
              <a:defRPr/>
            </a:pPr>
            <a:fld id="{18BDB5BA-54D6-7441-943E-46DBE7BDD216}" type="slidenum">
              <a:rPr lang="en-US"/>
              <a:pPr>
                <a:defRPr/>
              </a:pPr>
              <a:t>‹#›</a:t>
            </a:fld>
            <a:endParaRPr lang="en-US"/>
          </a:p>
        </p:txBody>
      </p:sp>
    </p:spTree>
    <p:extLst>
      <p:ext uri="{BB962C8B-B14F-4D97-AF65-F5344CB8AC3E}">
        <p14:creationId xmlns:p14="http://schemas.microsoft.com/office/powerpoint/2010/main" val="1523176852"/>
      </p:ext>
    </p:extLst>
  </p:cSld>
  <p:clrMapOvr>
    <a:overrideClrMapping bg1="lt1" tx1="dk1" bg2="lt2" tx2="dk2" accent1="accent1" accent2="accent2" accent3="accent3" accent4="accent4" accent5="accent5" accent6="accent6" hlink="hlink" folHlink="folHlink"/>
  </p:clrMapOvr>
</p:sldLayout>
</file>

<file path=ppt/slideLayouts/slideLayout15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lvl1pPr>
              <a:defRPr/>
            </a:lvl1pPr>
          </a:lstStyle>
          <a:p>
            <a:pPr>
              <a:defRPr/>
            </a:pPr>
            <a:fld id="{10778798-C7A1-0F48-A586-27AFC681A55C}" type="datetime1">
              <a:rPr lang="en-US"/>
              <a:pPr>
                <a:defRPr/>
              </a:pPr>
              <a:t>10/15/23</a:t>
            </a:fld>
            <a:endParaRPr lang="en-US"/>
          </a:p>
        </p:txBody>
      </p:sp>
      <p:sp>
        <p:nvSpPr>
          <p:cNvPr id="4" name="Footer Placeholder 3"/>
          <p:cNvSpPr>
            <a:spLocks noGrp="1"/>
          </p:cNvSpPr>
          <p:nvPr>
            <p:ph type="ftr" sz="quarter" idx="11"/>
          </p:nvPr>
        </p:nvSpPr>
        <p:spPr/>
        <p:txBody>
          <a:bodyPr/>
          <a:lstStyle>
            <a:lvl1pPr>
              <a:defRPr/>
            </a:lvl1pPr>
          </a:lstStyle>
          <a:p>
            <a:pPr>
              <a:defRPr/>
            </a:pPr>
            <a:endParaRPr lang="en-US"/>
          </a:p>
        </p:txBody>
      </p:sp>
      <p:sp>
        <p:nvSpPr>
          <p:cNvPr id="5" name="Slide Number Placeholder 4"/>
          <p:cNvSpPr>
            <a:spLocks noGrp="1"/>
          </p:cNvSpPr>
          <p:nvPr>
            <p:ph type="sldNum" sz="quarter" idx="12"/>
          </p:nvPr>
        </p:nvSpPr>
        <p:spPr>
          <a:xfrm>
            <a:off x="4343400" y="1036638"/>
            <a:ext cx="457200" cy="441325"/>
          </a:xfrm>
        </p:spPr>
        <p:txBody>
          <a:bodyPr/>
          <a:lstStyle>
            <a:lvl1pPr>
              <a:defRPr/>
            </a:lvl1pPr>
          </a:lstStyle>
          <a:p>
            <a:pPr>
              <a:defRPr/>
            </a:pPr>
            <a:fld id="{4DC6C927-1F0A-5046-BE86-C19F8A2CBC4D}" type="slidenum">
              <a:rPr lang="en-US"/>
              <a:pPr>
                <a:defRPr/>
              </a:pPr>
              <a:t>‹#›</a:t>
            </a:fld>
            <a:endParaRPr lang="en-US"/>
          </a:p>
        </p:txBody>
      </p:sp>
    </p:spTree>
    <p:extLst>
      <p:ext uri="{BB962C8B-B14F-4D97-AF65-F5344CB8AC3E}">
        <p14:creationId xmlns:p14="http://schemas.microsoft.com/office/powerpoint/2010/main" val="39711043"/>
      </p:ext>
    </p:extLst>
  </p:cSld>
  <p:clrMapOvr>
    <a:masterClrMapping/>
  </p:clrMapOvr>
</p:sldLayout>
</file>

<file path=ppt/slideLayouts/slideLayout159.xml><?xml version="1.0" encoding="utf-8"?>
<p:sldLayout xmlns:a="http://schemas.openxmlformats.org/drawingml/2006/main" xmlns:r="http://schemas.openxmlformats.org/officeDocument/2006/relationships" xmlns:p="http://schemas.openxmlformats.org/presentationml/2006/main" showMasterSp="0" type="blank" preserve="1">
  <p:cSld name="Blank">
    <p:spTree>
      <p:nvGrpSpPr>
        <p:cNvPr id="1" name=""/>
        <p:cNvGrpSpPr/>
        <p:nvPr/>
      </p:nvGrpSpPr>
      <p:grpSpPr>
        <a:xfrm>
          <a:off x="0" y="0"/>
          <a:ext cx="0" cy="0"/>
          <a:chOff x="0" y="0"/>
          <a:chExt cx="0" cy="0"/>
        </a:xfrm>
      </p:grpSpPr>
      <p:sp>
        <p:nvSpPr>
          <p:cNvPr id="2" name="Rectangle 6"/>
          <p:cNvSpPr>
            <a:spLocks noChangeArrowheads="1"/>
          </p:cNvSpPr>
          <p:nvPr/>
        </p:nvSpPr>
        <p:spPr bwMode="white">
          <a:xfrm>
            <a:off x="0" y="6705600"/>
            <a:ext cx="9144000" cy="15240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latin typeface="Georgia" charset="0"/>
            </a:endParaRPr>
          </a:p>
        </p:txBody>
      </p:sp>
      <p:sp>
        <p:nvSpPr>
          <p:cNvPr id="3" name="Rectangle 7"/>
          <p:cNvSpPr>
            <a:spLocks noChangeArrowheads="1"/>
          </p:cNvSpPr>
          <p:nvPr/>
        </p:nvSpPr>
        <p:spPr bwMode="white">
          <a:xfrm>
            <a:off x="0" y="0"/>
            <a:ext cx="9144000" cy="155575"/>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latin typeface="Georgia" charset="0"/>
            </a:endParaRPr>
          </a:p>
        </p:txBody>
      </p:sp>
      <p:sp>
        <p:nvSpPr>
          <p:cNvPr id="4" name="Rectangle 9"/>
          <p:cNvSpPr>
            <a:spLocks noChangeArrowheads="1"/>
          </p:cNvSpPr>
          <p:nvPr/>
        </p:nvSpPr>
        <p:spPr bwMode="white">
          <a:xfrm>
            <a:off x="8991600" y="0"/>
            <a:ext cx="152400" cy="685800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latin typeface="Georgia" charset="0"/>
            </a:endParaRPr>
          </a:p>
        </p:txBody>
      </p:sp>
      <p:sp>
        <p:nvSpPr>
          <p:cNvPr id="5" name="Rectangle 8"/>
          <p:cNvSpPr>
            <a:spLocks noChangeArrowheads="1"/>
          </p:cNvSpPr>
          <p:nvPr/>
        </p:nvSpPr>
        <p:spPr bwMode="white">
          <a:xfrm>
            <a:off x="0" y="0"/>
            <a:ext cx="152400" cy="685800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latin typeface="Georgia" charset="0"/>
            </a:endParaRPr>
          </a:p>
        </p:txBody>
      </p:sp>
      <p:sp>
        <p:nvSpPr>
          <p:cNvPr id="6" name="Rectangle 4"/>
          <p:cNvSpPr>
            <a:spLocks noChangeArrowheads="1"/>
          </p:cNvSpPr>
          <p:nvPr/>
        </p:nvSpPr>
        <p:spPr bwMode="auto">
          <a:xfrm>
            <a:off x="146050" y="6391275"/>
            <a:ext cx="8832850" cy="309563"/>
          </a:xfrm>
          <a:prstGeom prst="rect">
            <a:avLst/>
          </a:prstGeom>
          <a:solidFill>
            <a:schemeClr val="accent3"/>
          </a:solidFill>
          <a:ln w="9525" cap="flat" cmpd="sng" algn="ctr">
            <a:noFill/>
            <a:prstDash val="solid"/>
            <a:miter lim="800000"/>
            <a:headEnd type="none" w="med" len="med"/>
            <a:tailEnd type="none" w="med" len="med"/>
          </a:ln>
          <a:effectLst/>
        </p:spPr>
        <p:txBody>
          <a:bodyPr wrap="none" anchor="ctr"/>
          <a:lstStyle/>
          <a:p>
            <a:pPr fontAlgn="auto">
              <a:spcBef>
                <a:spcPts val="0"/>
              </a:spcBef>
              <a:spcAft>
                <a:spcPts val="0"/>
              </a:spcAft>
              <a:defRPr/>
            </a:pPr>
            <a:endParaRPr lang="en-US">
              <a:solidFill>
                <a:prstClr val="black"/>
              </a:solidFill>
              <a:latin typeface="Georgia"/>
            </a:endParaRPr>
          </a:p>
        </p:txBody>
      </p:sp>
      <p:sp>
        <p:nvSpPr>
          <p:cNvPr id="7" name="Rectangle 5"/>
          <p:cNvSpPr>
            <a:spLocks noChangeArrowheads="1"/>
          </p:cNvSpPr>
          <p:nvPr/>
        </p:nvSpPr>
        <p:spPr bwMode="auto">
          <a:xfrm>
            <a:off x="152400" y="158750"/>
            <a:ext cx="8832850" cy="6546850"/>
          </a:xfrm>
          <a:prstGeom prst="rect">
            <a:avLst/>
          </a:prstGeom>
          <a:noFill/>
          <a:ln w="9525" cap="flat" cmpd="sng" algn="ctr">
            <a:solidFill>
              <a:schemeClr val="accent3">
                <a:shade val="75000"/>
              </a:schemeClr>
            </a:solidFill>
            <a:prstDash val="solid"/>
            <a:miter lim="800000"/>
            <a:headEnd type="none" w="med" len="med"/>
            <a:tailEnd type="none" w="med" len="med"/>
          </a:ln>
          <a:effectLst/>
        </p:spPr>
        <p:txBody>
          <a:bodyPr wrap="none" anchor="ctr"/>
          <a:lstStyle/>
          <a:p>
            <a:pPr fontAlgn="auto">
              <a:spcBef>
                <a:spcPts val="0"/>
              </a:spcBef>
              <a:spcAft>
                <a:spcPts val="0"/>
              </a:spcAft>
              <a:defRPr/>
            </a:pPr>
            <a:endParaRPr lang="en-US" dirty="0">
              <a:solidFill>
                <a:prstClr val="black"/>
              </a:solidFill>
              <a:latin typeface="Georgia"/>
            </a:endParaRPr>
          </a:p>
        </p:txBody>
      </p:sp>
      <p:sp>
        <p:nvSpPr>
          <p:cNvPr id="8" name="Date Placeholder 1"/>
          <p:cNvSpPr>
            <a:spLocks noGrp="1"/>
          </p:cNvSpPr>
          <p:nvPr>
            <p:ph type="dt" sz="half" idx="10"/>
          </p:nvPr>
        </p:nvSpPr>
        <p:spPr/>
        <p:txBody>
          <a:bodyPr/>
          <a:lstStyle>
            <a:lvl1pPr>
              <a:defRPr/>
            </a:lvl1pPr>
          </a:lstStyle>
          <a:p>
            <a:pPr>
              <a:defRPr/>
            </a:pPr>
            <a:fld id="{351A7F3E-93EE-DF4A-B33C-994677EF2563}" type="datetime1">
              <a:rPr lang="en-US"/>
              <a:pPr>
                <a:defRPr/>
              </a:pPr>
              <a:t>10/15/23</a:t>
            </a:fld>
            <a:endParaRPr lang="en-US"/>
          </a:p>
        </p:txBody>
      </p:sp>
      <p:sp>
        <p:nvSpPr>
          <p:cNvPr id="9" name="Footer Placeholder 2"/>
          <p:cNvSpPr>
            <a:spLocks noGrp="1"/>
          </p:cNvSpPr>
          <p:nvPr>
            <p:ph type="ftr" sz="quarter" idx="11"/>
          </p:nvPr>
        </p:nvSpPr>
        <p:spPr/>
        <p:txBody>
          <a:bodyPr/>
          <a:lstStyle>
            <a:lvl1pPr>
              <a:defRPr/>
            </a:lvl1pPr>
          </a:lstStyle>
          <a:p>
            <a:pPr>
              <a:defRPr/>
            </a:pPr>
            <a:endParaRPr lang="en-US"/>
          </a:p>
        </p:txBody>
      </p:sp>
      <p:sp>
        <p:nvSpPr>
          <p:cNvPr id="10" name="Slide Number Placeholder 3"/>
          <p:cNvSpPr>
            <a:spLocks noGrp="1"/>
          </p:cNvSpPr>
          <p:nvPr>
            <p:ph type="sldNum" sz="quarter" idx="12"/>
          </p:nvPr>
        </p:nvSpPr>
        <p:spPr>
          <a:xfrm>
            <a:off x="4267200" y="6324600"/>
            <a:ext cx="609600" cy="441325"/>
          </a:xfrm>
        </p:spPr>
        <p:txBody>
          <a:bodyPr/>
          <a:lstStyle>
            <a:lvl1pPr>
              <a:defRPr>
                <a:solidFill>
                  <a:srgbClr val="FFFFFF"/>
                </a:solidFill>
              </a:defRPr>
            </a:lvl1pPr>
          </a:lstStyle>
          <a:p>
            <a:pPr>
              <a:defRPr/>
            </a:pPr>
            <a:fld id="{A17BB3ED-8911-E04C-85FB-9C42DABD7C2E}" type="slidenum">
              <a:rPr lang="en-US"/>
              <a:pPr>
                <a:defRPr/>
              </a:pPr>
              <a:t>‹#›</a:t>
            </a:fld>
            <a:endParaRPr lang="en-US"/>
          </a:p>
        </p:txBody>
      </p:sp>
    </p:spTree>
    <p:extLst>
      <p:ext uri="{BB962C8B-B14F-4D97-AF65-F5344CB8AC3E}">
        <p14:creationId xmlns:p14="http://schemas.microsoft.com/office/powerpoint/2010/main" val="528032553"/>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457200" y="274638"/>
            <a:ext cx="8229600" cy="1143000"/>
          </a:xfrm>
        </p:spPr>
        <p:txBody>
          <a:bodyPr/>
          <a:lstStyle/>
          <a:p>
            <a:r>
              <a:rPr lang="en-US"/>
              <a:t>Click to edit Master title style</a:t>
            </a:r>
          </a:p>
        </p:txBody>
      </p:sp>
      <p:sp>
        <p:nvSpPr>
          <p:cNvPr id="3" name="Content Placeholder 2"/>
          <p:cNvSpPr>
            <a:spLocks noGrp="1"/>
          </p:cNvSpPr>
          <p:nvPr>
            <p:ph sz="quarter" idx="1"/>
          </p:nvPr>
        </p:nvSpPr>
        <p:spPr>
          <a:xfrm>
            <a:off x="457200" y="1600200"/>
            <a:ext cx="4038600" cy="21859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59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57200" y="3938588"/>
            <a:ext cx="4038600" cy="218757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3938588"/>
            <a:ext cx="4038600" cy="218757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GB"/>
          </a:p>
        </p:txBody>
      </p:sp>
      <p:sp>
        <p:nvSpPr>
          <p:cNvPr id="8" name="Rectangle 5"/>
          <p:cNvSpPr>
            <a:spLocks noGrp="1" noChangeArrowheads="1"/>
          </p:cNvSpPr>
          <p:nvPr>
            <p:ph type="ftr" sz="quarter" idx="11"/>
          </p:nvPr>
        </p:nvSpPr>
        <p:spPr>
          <a:ln/>
        </p:spPr>
        <p:txBody>
          <a:bodyPr/>
          <a:lstStyle>
            <a:lvl1pPr>
              <a:defRPr/>
            </a:lvl1pPr>
          </a:lstStyle>
          <a:p>
            <a:pPr>
              <a:defRPr/>
            </a:pPr>
            <a:endParaRPr lang="en-GB"/>
          </a:p>
        </p:txBody>
      </p:sp>
      <p:sp>
        <p:nvSpPr>
          <p:cNvPr id="9" name="Rectangle 6"/>
          <p:cNvSpPr>
            <a:spLocks noGrp="1" noChangeArrowheads="1"/>
          </p:cNvSpPr>
          <p:nvPr>
            <p:ph type="sldNum" sz="quarter" idx="12"/>
          </p:nvPr>
        </p:nvSpPr>
        <p:spPr>
          <a:ln/>
        </p:spPr>
        <p:txBody>
          <a:bodyPr/>
          <a:lstStyle>
            <a:lvl1pPr>
              <a:defRPr/>
            </a:lvl1pPr>
          </a:lstStyle>
          <a:p>
            <a:pPr>
              <a:defRPr/>
            </a:pPr>
            <a:fld id="{ABF4985A-D175-E248-8BB6-CAD015E7363B}" type="slidenum">
              <a:rPr lang="en-GB"/>
              <a:pPr>
                <a:defRPr/>
              </a:pPr>
              <a:t>‹#›</a:t>
            </a:fld>
            <a:endParaRPr lang="en-GB"/>
          </a:p>
        </p:txBody>
      </p:sp>
    </p:spTree>
    <p:extLst>
      <p:ext uri="{BB962C8B-B14F-4D97-AF65-F5344CB8AC3E}">
        <p14:creationId xmlns:p14="http://schemas.microsoft.com/office/powerpoint/2010/main" val="2676915334"/>
      </p:ext>
    </p:extLst>
  </p:cSld>
  <p:clrMapOvr>
    <a:masterClrMapping/>
  </p:clrMapOvr>
</p:sldLayout>
</file>

<file path=ppt/slideLayouts/slideLayout160.xml><?xml version="1.0" encoding="utf-8"?>
<p:sldLayout xmlns:a="http://schemas.openxmlformats.org/drawingml/2006/main" xmlns:r="http://schemas.openxmlformats.org/officeDocument/2006/relationships" xmlns:p="http://schemas.openxmlformats.org/presentationml/2006/main" showMasterSp="0" type="picTx" preserve="1">
  <p:cSld name="Picture with Caption">
    <p:spTree>
      <p:nvGrpSpPr>
        <p:cNvPr id="1" name=""/>
        <p:cNvGrpSpPr/>
        <p:nvPr/>
      </p:nvGrpSpPr>
      <p:grpSpPr>
        <a:xfrm>
          <a:off x="0" y="0"/>
          <a:ext cx="0" cy="0"/>
          <a:chOff x="0" y="0"/>
          <a:chExt cx="0" cy="0"/>
        </a:xfrm>
      </p:grpSpPr>
      <p:sp>
        <p:nvSpPr>
          <p:cNvPr id="5" name="Straight Connector 20"/>
          <p:cNvSpPr>
            <a:spLocks noChangeShapeType="1"/>
          </p:cNvSpPr>
          <p:nvPr/>
        </p:nvSpPr>
        <p:spPr bwMode="auto">
          <a:xfrm>
            <a:off x="152400" y="533400"/>
            <a:ext cx="8832850" cy="0"/>
          </a:xfrm>
          <a:prstGeom prst="line">
            <a:avLst/>
          </a:prstGeom>
          <a:noFill/>
          <a:ln w="11430" cap="flat" cmpd="sng" algn="ctr">
            <a:solidFill>
              <a:schemeClr val="accent3">
                <a:shade val="75000"/>
              </a:schemeClr>
            </a:solidFill>
            <a:prstDash val="sysDash"/>
            <a:round/>
            <a:headEnd type="none" w="med" len="med"/>
            <a:tailEnd type="none" w="med" len="med"/>
          </a:ln>
          <a:effectLst/>
        </p:spPr>
        <p:txBody>
          <a:bodyPr wrap="none" anchor="ctr"/>
          <a:lstStyle/>
          <a:p>
            <a:pPr fontAlgn="auto">
              <a:spcBef>
                <a:spcPts val="0"/>
              </a:spcBef>
              <a:spcAft>
                <a:spcPts val="0"/>
              </a:spcAft>
              <a:defRPr/>
            </a:pPr>
            <a:endParaRPr lang="en-US">
              <a:solidFill>
                <a:prstClr val="black"/>
              </a:solidFill>
              <a:latin typeface="Georgia"/>
            </a:endParaRPr>
          </a:p>
        </p:txBody>
      </p:sp>
      <p:sp>
        <p:nvSpPr>
          <p:cNvPr id="6" name="Rectangle 18"/>
          <p:cNvSpPr>
            <a:spLocks noChangeArrowheads="1"/>
          </p:cNvSpPr>
          <p:nvPr/>
        </p:nvSpPr>
        <p:spPr bwMode="white">
          <a:xfrm>
            <a:off x="0" y="6705600"/>
            <a:ext cx="9144000" cy="15240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latin typeface="Georgia" charset="0"/>
            </a:endParaRPr>
          </a:p>
        </p:txBody>
      </p:sp>
      <p:sp>
        <p:nvSpPr>
          <p:cNvPr id="7" name="Rectangle 15"/>
          <p:cNvSpPr>
            <a:spLocks noChangeArrowheads="1"/>
          </p:cNvSpPr>
          <p:nvPr/>
        </p:nvSpPr>
        <p:spPr bwMode="white">
          <a:xfrm>
            <a:off x="8991600" y="0"/>
            <a:ext cx="152400" cy="685800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latin typeface="Georgia" charset="0"/>
            </a:endParaRPr>
          </a:p>
        </p:txBody>
      </p:sp>
      <p:sp>
        <p:nvSpPr>
          <p:cNvPr id="8" name="Rectangle 16"/>
          <p:cNvSpPr>
            <a:spLocks noChangeArrowheads="1"/>
          </p:cNvSpPr>
          <p:nvPr/>
        </p:nvSpPr>
        <p:spPr bwMode="white">
          <a:xfrm>
            <a:off x="0" y="0"/>
            <a:ext cx="9144000" cy="15240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latin typeface="Georgia" charset="0"/>
            </a:endParaRPr>
          </a:p>
        </p:txBody>
      </p:sp>
      <p:sp>
        <p:nvSpPr>
          <p:cNvPr id="9" name="Rectangle 17"/>
          <p:cNvSpPr>
            <a:spLocks noChangeArrowheads="1"/>
          </p:cNvSpPr>
          <p:nvPr/>
        </p:nvSpPr>
        <p:spPr bwMode="white">
          <a:xfrm>
            <a:off x="0" y="0"/>
            <a:ext cx="152400" cy="685800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latin typeface="Georgia" charset="0"/>
            </a:endParaRPr>
          </a:p>
        </p:txBody>
      </p:sp>
      <p:sp>
        <p:nvSpPr>
          <p:cNvPr id="10" name="Rectangle 19"/>
          <p:cNvSpPr>
            <a:spLocks noChangeArrowheads="1"/>
          </p:cNvSpPr>
          <p:nvPr/>
        </p:nvSpPr>
        <p:spPr bwMode="auto">
          <a:xfrm>
            <a:off x="152400" y="152400"/>
            <a:ext cx="8832850" cy="301625"/>
          </a:xfrm>
          <a:prstGeom prst="rect">
            <a:avLst/>
          </a:prstGeom>
          <a:solidFill>
            <a:schemeClr val="accent3"/>
          </a:solidFill>
          <a:ln w="9525" cap="flat" cmpd="sng" algn="ctr">
            <a:noFill/>
            <a:prstDash val="solid"/>
            <a:miter lim="800000"/>
            <a:headEnd type="none" w="med" len="med"/>
            <a:tailEnd type="none" w="med" len="med"/>
          </a:ln>
          <a:effectLst/>
        </p:spPr>
        <p:txBody>
          <a:bodyPr wrap="none" anchor="ctr"/>
          <a:lstStyle/>
          <a:p>
            <a:pPr fontAlgn="auto">
              <a:spcBef>
                <a:spcPts val="0"/>
              </a:spcBef>
              <a:spcAft>
                <a:spcPts val="0"/>
              </a:spcAft>
              <a:defRPr/>
            </a:pPr>
            <a:endParaRPr lang="en-US">
              <a:solidFill>
                <a:prstClr val="black"/>
              </a:solidFill>
              <a:latin typeface="Georgia"/>
            </a:endParaRPr>
          </a:p>
        </p:txBody>
      </p:sp>
      <p:sp>
        <p:nvSpPr>
          <p:cNvPr id="11" name="Rectangle 7"/>
          <p:cNvSpPr/>
          <p:nvPr/>
        </p:nvSpPr>
        <p:spPr>
          <a:xfrm>
            <a:off x="152400" y="609600"/>
            <a:ext cx="2743200" cy="5867400"/>
          </a:xfrm>
          <a:prstGeom prst="rect">
            <a:avLst/>
          </a:prstGeom>
          <a:solidFill>
            <a:srgbClr val="800000"/>
          </a:solidFill>
          <a:ln w="15875"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fontAlgn="auto">
              <a:spcBef>
                <a:spcPts val="0"/>
              </a:spcBef>
              <a:spcAft>
                <a:spcPts val="0"/>
              </a:spcAft>
              <a:defRPr/>
            </a:pPr>
            <a:endParaRPr lang="en-US">
              <a:solidFill>
                <a:prstClr val="white"/>
              </a:solidFill>
              <a:latin typeface="Georgia"/>
            </a:endParaRPr>
          </a:p>
        </p:txBody>
      </p:sp>
      <p:sp>
        <p:nvSpPr>
          <p:cNvPr id="12" name="Rectangle 14"/>
          <p:cNvSpPr>
            <a:spLocks noChangeArrowheads="1"/>
          </p:cNvSpPr>
          <p:nvPr/>
        </p:nvSpPr>
        <p:spPr bwMode="auto">
          <a:xfrm>
            <a:off x="152400" y="155575"/>
            <a:ext cx="8832850" cy="6546850"/>
          </a:xfrm>
          <a:prstGeom prst="rect">
            <a:avLst/>
          </a:prstGeom>
          <a:noFill/>
          <a:ln w="9525" cap="flat" cmpd="sng" algn="ctr">
            <a:solidFill>
              <a:schemeClr val="accent3">
                <a:shade val="75000"/>
              </a:schemeClr>
            </a:solidFill>
            <a:prstDash val="solid"/>
            <a:miter lim="800000"/>
            <a:headEnd type="none" w="med" len="med"/>
            <a:tailEnd type="none" w="med" len="med"/>
          </a:ln>
          <a:effectLst/>
        </p:spPr>
        <p:txBody>
          <a:bodyPr wrap="none" anchor="ctr"/>
          <a:lstStyle/>
          <a:p>
            <a:pPr fontAlgn="auto">
              <a:spcBef>
                <a:spcPts val="0"/>
              </a:spcBef>
              <a:spcAft>
                <a:spcPts val="0"/>
              </a:spcAft>
              <a:defRPr/>
            </a:pPr>
            <a:endParaRPr lang="en-US" dirty="0">
              <a:solidFill>
                <a:prstClr val="black"/>
              </a:solidFill>
              <a:latin typeface="Georgia"/>
            </a:endParaRPr>
          </a:p>
        </p:txBody>
      </p:sp>
      <p:sp>
        <p:nvSpPr>
          <p:cNvPr id="13" name="Oval 11"/>
          <p:cNvSpPr/>
          <p:nvPr/>
        </p:nvSpPr>
        <p:spPr>
          <a:xfrm>
            <a:off x="1295400" y="228600"/>
            <a:ext cx="609600" cy="609600"/>
          </a:xfrm>
          <a:prstGeom prst="ellipse">
            <a:avLst/>
          </a:prstGeom>
          <a:solidFill>
            <a:srgbClr val="FFFFFF"/>
          </a:solidFill>
          <a:ln w="15875"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fontAlgn="auto">
              <a:spcBef>
                <a:spcPts val="0"/>
              </a:spcBef>
              <a:spcAft>
                <a:spcPts val="0"/>
              </a:spcAft>
              <a:defRPr/>
            </a:pPr>
            <a:endParaRPr lang="en-US">
              <a:solidFill>
                <a:prstClr val="white"/>
              </a:solidFill>
              <a:latin typeface="Georgia"/>
            </a:endParaRPr>
          </a:p>
        </p:txBody>
      </p:sp>
      <p:sp>
        <p:nvSpPr>
          <p:cNvPr id="14" name="Oval 12"/>
          <p:cNvSpPr/>
          <p:nvPr/>
        </p:nvSpPr>
        <p:spPr>
          <a:xfrm>
            <a:off x="1390650" y="323850"/>
            <a:ext cx="419100" cy="419100"/>
          </a:xfrm>
          <a:prstGeom prst="ellipse">
            <a:avLst/>
          </a:prstGeom>
          <a:solidFill>
            <a:srgbClr val="FFFFFF"/>
          </a:solidFill>
          <a:ln w="50800" cap="rnd" cmpd="dbl" algn="ctr">
            <a:solidFill>
              <a:schemeClr val="accent3">
                <a:shade val="75000"/>
              </a:schemeClr>
            </a:solid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fontAlgn="auto">
              <a:spcBef>
                <a:spcPts val="0"/>
              </a:spcBef>
              <a:spcAft>
                <a:spcPts val="0"/>
              </a:spcAft>
              <a:defRPr/>
            </a:pPr>
            <a:endParaRPr lang="en-US">
              <a:solidFill>
                <a:prstClr val="white"/>
              </a:solidFill>
              <a:latin typeface="Georgia"/>
            </a:endParaRPr>
          </a:p>
        </p:txBody>
      </p:sp>
      <p:sp>
        <p:nvSpPr>
          <p:cNvPr id="15" name="Rectangle 21"/>
          <p:cNvSpPr>
            <a:spLocks noChangeArrowheads="1"/>
          </p:cNvSpPr>
          <p:nvPr userDrawn="1"/>
        </p:nvSpPr>
        <p:spPr bwMode="auto">
          <a:xfrm>
            <a:off x="149225" y="6388100"/>
            <a:ext cx="8832850" cy="309563"/>
          </a:xfrm>
          <a:prstGeom prst="rect">
            <a:avLst/>
          </a:prstGeom>
          <a:solidFill>
            <a:schemeClr val="accent3"/>
          </a:solidFill>
          <a:ln w="9525" cap="flat" cmpd="sng" algn="ctr">
            <a:noFill/>
            <a:prstDash val="solid"/>
            <a:miter lim="800000"/>
            <a:headEnd type="none" w="med" len="med"/>
            <a:tailEnd type="none" w="med" len="med"/>
          </a:ln>
          <a:effectLst/>
        </p:spPr>
        <p:txBody>
          <a:bodyPr wrap="none" anchor="ctr"/>
          <a:lstStyle/>
          <a:p>
            <a:pPr fontAlgn="auto">
              <a:spcBef>
                <a:spcPts val="0"/>
              </a:spcBef>
              <a:spcAft>
                <a:spcPts val="0"/>
              </a:spcAft>
              <a:defRPr/>
            </a:pPr>
            <a:endParaRPr lang="en-US">
              <a:solidFill>
                <a:prstClr val="black"/>
              </a:solidFill>
              <a:latin typeface="Georgia"/>
            </a:endParaRPr>
          </a:p>
        </p:txBody>
      </p:sp>
      <p:sp>
        <p:nvSpPr>
          <p:cNvPr id="2" name="Title 1"/>
          <p:cNvSpPr>
            <a:spLocks noGrp="1"/>
          </p:cNvSpPr>
          <p:nvPr>
            <p:ph type="title"/>
          </p:nvPr>
        </p:nvSpPr>
        <p:spPr>
          <a:xfrm>
            <a:off x="3000375" y="5029200"/>
            <a:ext cx="5867400" cy="1219200"/>
          </a:xfrm>
        </p:spPr>
        <p:txBody>
          <a:bodyPr anchor="t">
            <a:noAutofit/>
          </a:bodyPr>
          <a:lstStyle>
            <a:lvl1pPr algn="l">
              <a:buNone/>
              <a:defRPr sz="2400" b="1">
                <a:solidFill>
                  <a:schemeClr val="tx2"/>
                </a:solidFill>
                <a:latin typeface="Arial"/>
                <a:cs typeface="Arial"/>
              </a:defRPr>
            </a:lvl1pPr>
          </a:lstStyle>
          <a:p>
            <a:r>
              <a:rPr lang="en-US"/>
              <a:t>Click to edit Master title style</a:t>
            </a:r>
          </a:p>
        </p:txBody>
      </p:sp>
      <p:sp>
        <p:nvSpPr>
          <p:cNvPr id="3" name="Picture Placeholder 2"/>
          <p:cNvSpPr>
            <a:spLocks noGrp="1"/>
          </p:cNvSpPr>
          <p:nvPr>
            <p:ph type="pic" idx="1"/>
          </p:nvPr>
        </p:nvSpPr>
        <p:spPr>
          <a:xfrm>
            <a:off x="3000375" y="609600"/>
            <a:ext cx="5867400" cy="4267200"/>
          </a:xfrm>
        </p:spPr>
        <p:txBody>
          <a:bodyPr>
            <a:normAutofit/>
          </a:bodyPr>
          <a:lstStyle>
            <a:lvl1pPr marL="0" indent="0">
              <a:buNone/>
              <a:defRPr sz="3200">
                <a:latin typeface="Arial"/>
                <a:cs typeface="Arial"/>
              </a:defRPr>
            </a:lvl1pPr>
          </a:lstStyle>
          <a:p>
            <a:pPr lvl="0"/>
            <a:r>
              <a:rPr lang="en-US" noProof="0"/>
              <a:t>Click icon to add picture</a:t>
            </a:r>
            <a:endParaRPr lang="en-US" noProof="0" dirty="0"/>
          </a:p>
        </p:txBody>
      </p:sp>
      <p:sp>
        <p:nvSpPr>
          <p:cNvPr id="4" name="Text Placeholder 3"/>
          <p:cNvSpPr>
            <a:spLocks noGrp="1"/>
          </p:cNvSpPr>
          <p:nvPr>
            <p:ph type="body" sz="half" idx="2"/>
          </p:nvPr>
        </p:nvSpPr>
        <p:spPr>
          <a:xfrm>
            <a:off x="304800" y="914400"/>
            <a:ext cx="2438400" cy="5257800"/>
          </a:xfrm>
        </p:spPr>
        <p:txBody>
          <a:bodyPr/>
          <a:lstStyle>
            <a:lvl1pPr marL="0" indent="0">
              <a:spcAft>
                <a:spcPts val="1000"/>
              </a:spcAft>
              <a:buFontTx/>
              <a:buNone/>
              <a:defRPr sz="1600">
                <a:solidFill>
                  <a:srgbClr val="FFFFFF"/>
                </a:solidFill>
                <a:latin typeface="Arial"/>
                <a:cs typeface="Arial"/>
              </a:defRPr>
            </a:lvl1pPr>
            <a:lvl2pPr>
              <a:defRPr sz="1200"/>
            </a:lvl2pPr>
            <a:lvl3pPr>
              <a:defRPr sz="1000"/>
            </a:lvl3pPr>
            <a:lvl4pPr>
              <a:defRPr sz="900"/>
            </a:lvl4pPr>
            <a:lvl5pPr>
              <a:defRPr sz="900"/>
            </a:lvl5pPr>
          </a:lstStyle>
          <a:p>
            <a:pPr lvl="0"/>
            <a:r>
              <a:rPr lang="en-US"/>
              <a:t>Click to edit Master text styles</a:t>
            </a:r>
          </a:p>
        </p:txBody>
      </p:sp>
      <p:sp>
        <p:nvSpPr>
          <p:cNvPr id="16" name="Slide Number Placeholder 6"/>
          <p:cNvSpPr>
            <a:spLocks noGrp="1"/>
          </p:cNvSpPr>
          <p:nvPr>
            <p:ph type="sldNum" sz="quarter" idx="10"/>
          </p:nvPr>
        </p:nvSpPr>
        <p:spPr>
          <a:xfrm>
            <a:off x="1371600" y="312738"/>
            <a:ext cx="457200" cy="441325"/>
          </a:xfrm>
        </p:spPr>
        <p:txBody>
          <a:bodyPr/>
          <a:lstStyle>
            <a:lvl1pPr>
              <a:defRPr/>
            </a:lvl1pPr>
          </a:lstStyle>
          <a:p>
            <a:pPr>
              <a:defRPr/>
            </a:pPr>
            <a:fld id="{8C439CEE-3F03-8640-9772-D0A94EA4D8D5}" type="slidenum">
              <a:rPr lang="en-US"/>
              <a:pPr>
                <a:defRPr/>
              </a:pPr>
              <a:t>‹#›</a:t>
            </a:fld>
            <a:endParaRPr lang="en-US"/>
          </a:p>
        </p:txBody>
      </p:sp>
    </p:spTree>
    <p:extLst>
      <p:ext uri="{BB962C8B-B14F-4D97-AF65-F5344CB8AC3E}">
        <p14:creationId xmlns:p14="http://schemas.microsoft.com/office/powerpoint/2010/main" val="2533831037"/>
      </p:ext>
    </p:extLst>
  </p:cSld>
  <p:clrMapOvr>
    <a:masterClrMapping/>
  </p:clrMapOvr>
</p:sldLayout>
</file>

<file path=ppt/slideLayouts/slideLayout161.xml><?xml version="1.0" encoding="utf-8"?>
<p:sldLayout xmlns:a="http://schemas.openxmlformats.org/drawingml/2006/main" xmlns:r="http://schemas.openxmlformats.org/officeDocument/2006/relationships" xmlns:p="http://schemas.openxmlformats.org/presentationml/2006/main" type="vertTx" preserve="1">
  <p:cSld name="Title and Vertical Text">
    <p:bg>
      <p:bgRef idx="1001">
        <a:schemeClr val="bg2"/>
      </p:bgRef>
    </p:bg>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98E3DF28-440A-CA4B-97E1-7B6FD8567086}" type="datetime1">
              <a:rPr lang="en-US"/>
              <a:pPr>
                <a:defRPr/>
              </a:pPr>
              <a:t>10/15/23</a:t>
            </a:fld>
            <a:endParaRPr lang="en-US"/>
          </a:p>
        </p:txBody>
      </p:sp>
      <p:sp>
        <p:nvSpPr>
          <p:cNvPr id="5" name="Footer Placeholder 4"/>
          <p:cNvSpPr>
            <a:spLocks noGrp="1"/>
          </p:cNvSpPr>
          <p:nvPr>
            <p:ph type="ftr" sz="quarter" idx="11"/>
          </p:nvPr>
        </p:nvSpPr>
        <p:spPr/>
        <p:txBody>
          <a:bodyPr/>
          <a:lstStyle>
            <a:lvl1pPr>
              <a:defRPr/>
            </a:lvl1pPr>
          </a:lstStyle>
          <a:p>
            <a:pPr>
              <a:defRPr/>
            </a:pPr>
            <a:endParaRPr lang="en-US"/>
          </a:p>
        </p:txBody>
      </p:sp>
      <p:sp>
        <p:nvSpPr>
          <p:cNvPr id="6" name="Slide Number Placeholder 5"/>
          <p:cNvSpPr>
            <a:spLocks noGrp="1"/>
          </p:cNvSpPr>
          <p:nvPr>
            <p:ph type="sldNum" sz="quarter" idx="12"/>
          </p:nvPr>
        </p:nvSpPr>
        <p:spPr/>
        <p:txBody>
          <a:bodyPr/>
          <a:lstStyle>
            <a:lvl1pPr>
              <a:defRPr/>
            </a:lvl1pPr>
          </a:lstStyle>
          <a:p>
            <a:pPr>
              <a:defRPr/>
            </a:pPr>
            <a:fld id="{8E96E1E8-66FD-DB47-BF6E-A0AA9BC7B4A3}" type="slidenum">
              <a:rPr lang="en-US"/>
              <a:pPr>
                <a:defRPr/>
              </a:pPr>
              <a:t>‹#›</a:t>
            </a:fld>
            <a:endParaRPr lang="en-US"/>
          </a:p>
        </p:txBody>
      </p:sp>
    </p:spTree>
    <p:extLst>
      <p:ext uri="{BB962C8B-B14F-4D97-AF65-F5344CB8AC3E}">
        <p14:creationId xmlns:p14="http://schemas.microsoft.com/office/powerpoint/2010/main" val="2763013690"/>
      </p:ext>
    </p:extLst>
  </p:cSld>
  <p:clrMapOvr>
    <a:overrideClrMapping bg1="lt1" tx1="dk1" bg2="lt2" tx2="dk2" accent1="accent1" accent2="accent2" accent3="accent3" accent4="accent4" accent5="accent5" accent6="accent6" hlink="hlink" folHlink="folHlink"/>
  </p:clrMapOvr>
</p:sldLayout>
</file>

<file path=ppt/slideLayouts/slideLayout162.xml><?xml version="1.0" encoding="utf-8"?>
<p:sldLayout xmlns:a="http://schemas.openxmlformats.org/drawingml/2006/main" xmlns:r="http://schemas.openxmlformats.org/officeDocument/2006/relationships" xmlns:p="http://schemas.openxmlformats.org/presentationml/2006/main" showMasterSp="0" type="vertTitleAndTx" preserve="1">
  <p:cSld name="Vertical Title and Text">
    <p:bg>
      <p:bgRef idx="1001">
        <a:schemeClr val="bg2"/>
      </p:bgRef>
    </p:bg>
    <p:spTree>
      <p:nvGrpSpPr>
        <p:cNvPr id="1" name=""/>
        <p:cNvGrpSpPr/>
        <p:nvPr/>
      </p:nvGrpSpPr>
      <p:grpSpPr>
        <a:xfrm>
          <a:off x="0" y="0"/>
          <a:ext cx="0" cy="0"/>
          <a:chOff x="0" y="0"/>
          <a:chExt cx="0" cy="0"/>
        </a:xfrm>
      </p:grpSpPr>
      <p:sp>
        <p:nvSpPr>
          <p:cNvPr id="4" name="Rectangle 6"/>
          <p:cNvSpPr>
            <a:spLocks noChangeArrowheads="1"/>
          </p:cNvSpPr>
          <p:nvPr/>
        </p:nvSpPr>
        <p:spPr bwMode="white">
          <a:xfrm>
            <a:off x="0" y="6705600"/>
            <a:ext cx="9144000" cy="15240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latin typeface="Georgia" charset="0"/>
            </a:endParaRPr>
          </a:p>
        </p:txBody>
      </p:sp>
      <p:sp>
        <p:nvSpPr>
          <p:cNvPr id="5" name="Rectangle 7"/>
          <p:cNvSpPr>
            <a:spLocks noChangeArrowheads="1"/>
          </p:cNvSpPr>
          <p:nvPr/>
        </p:nvSpPr>
        <p:spPr bwMode="white">
          <a:xfrm>
            <a:off x="7010400" y="0"/>
            <a:ext cx="2133600" cy="685800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latin typeface="Georgia" charset="0"/>
            </a:endParaRPr>
          </a:p>
        </p:txBody>
      </p:sp>
      <p:sp>
        <p:nvSpPr>
          <p:cNvPr id="6" name="Rectangle 8"/>
          <p:cNvSpPr>
            <a:spLocks noChangeArrowheads="1"/>
          </p:cNvSpPr>
          <p:nvPr/>
        </p:nvSpPr>
        <p:spPr bwMode="white">
          <a:xfrm>
            <a:off x="0" y="0"/>
            <a:ext cx="9144000" cy="155575"/>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latin typeface="Georgia" charset="0"/>
            </a:endParaRPr>
          </a:p>
        </p:txBody>
      </p:sp>
      <p:sp>
        <p:nvSpPr>
          <p:cNvPr id="7" name="Rectangle 9"/>
          <p:cNvSpPr>
            <a:spLocks noChangeArrowheads="1"/>
          </p:cNvSpPr>
          <p:nvPr/>
        </p:nvSpPr>
        <p:spPr bwMode="white">
          <a:xfrm>
            <a:off x="0" y="0"/>
            <a:ext cx="152400" cy="685800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latin typeface="Georgia" charset="0"/>
            </a:endParaRPr>
          </a:p>
        </p:txBody>
      </p:sp>
      <p:sp>
        <p:nvSpPr>
          <p:cNvPr id="8" name="Rectangle 10"/>
          <p:cNvSpPr>
            <a:spLocks noChangeArrowheads="1"/>
          </p:cNvSpPr>
          <p:nvPr/>
        </p:nvSpPr>
        <p:spPr bwMode="auto">
          <a:xfrm>
            <a:off x="146050" y="6391275"/>
            <a:ext cx="8832850" cy="309563"/>
          </a:xfrm>
          <a:prstGeom prst="rect">
            <a:avLst/>
          </a:prstGeom>
          <a:solidFill>
            <a:schemeClr val="accent3"/>
          </a:solidFill>
          <a:ln w="9525" cap="flat" cmpd="sng" algn="ctr">
            <a:noFill/>
            <a:prstDash val="solid"/>
            <a:miter lim="800000"/>
            <a:headEnd type="none" w="med" len="med"/>
            <a:tailEnd type="none" w="med" len="med"/>
          </a:ln>
          <a:effectLst/>
        </p:spPr>
        <p:txBody>
          <a:bodyPr wrap="none" anchor="ctr"/>
          <a:lstStyle/>
          <a:p>
            <a:pPr fontAlgn="auto">
              <a:spcBef>
                <a:spcPts val="0"/>
              </a:spcBef>
              <a:spcAft>
                <a:spcPts val="0"/>
              </a:spcAft>
              <a:defRPr/>
            </a:pPr>
            <a:endParaRPr lang="en-US">
              <a:solidFill>
                <a:prstClr val="black"/>
              </a:solidFill>
              <a:latin typeface="Georgia"/>
            </a:endParaRPr>
          </a:p>
        </p:txBody>
      </p:sp>
      <p:sp>
        <p:nvSpPr>
          <p:cNvPr id="9" name="Rectangle 11"/>
          <p:cNvSpPr>
            <a:spLocks noChangeArrowheads="1"/>
          </p:cNvSpPr>
          <p:nvPr/>
        </p:nvSpPr>
        <p:spPr bwMode="auto">
          <a:xfrm>
            <a:off x="152400" y="155575"/>
            <a:ext cx="8832850" cy="6546850"/>
          </a:xfrm>
          <a:prstGeom prst="rect">
            <a:avLst/>
          </a:prstGeom>
          <a:noFill/>
          <a:ln w="9525" cap="flat" cmpd="sng" algn="ctr">
            <a:solidFill>
              <a:schemeClr val="accent3">
                <a:shade val="75000"/>
              </a:schemeClr>
            </a:solidFill>
            <a:prstDash val="solid"/>
            <a:miter lim="800000"/>
            <a:headEnd type="none" w="med" len="med"/>
            <a:tailEnd type="none" w="med" len="med"/>
          </a:ln>
          <a:effectLst/>
        </p:spPr>
        <p:txBody>
          <a:bodyPr wrap="none" anchor="ctr"/>
          <a:lstStyle/>
          <a:p>
            <a:pPr fontAlgn="auto">
              <a:spcBef>
                <a:spcPts val="0"/>
              </a:spcBef>
              <a:spcAft>
                <a:spcPts val="0"/>
              </a:spcAft>
              <a:defRPr/>
            </a:pPr>
            <a:endParaRPr lang="en-US" dirty="0">
              <a:solidFill>
                <a:prstClr val="black"/>
              </a:solidFill>
              <a:latin typeface="Georgia"/>
            </a:endParaRPr>
          </a:p>
        </p:txBody>
      </p:sp>
      <p:sp>
        <p:nvSpPr>
          <p:cNvPr id="10" name="Straight Connector 12"/>
          <p:cNvSpPr>
            <a:spLocks noChangeShapeType="1"/>
          </p:cNvSpPr>
          <p:nvPr/>
        </p:nvSpPr>
        <p:spPr bwMode="auto">
          <a:xfrm rot="5400000">
            <a:off x="4021137" y="3278188"/>
            <a:ext cx="6245225" cy="0"/>
          </a:xfrm>
          <a:prstGeom prst="line">
            <a:avLst/>
          </a:prstGeom>
          <a:noFill/>
          <a:ln w="9525" cap="flat" cmpd="sng" algn="ctr">
            <a:solidFill>
              <a:schemeClr val="accent3">
                <a:shade val="75000"/>
              </a:schemeClr>
            </a:solidFill>
            <a:prstDash val="sysDash"/>
            <a:round/>
            <a:headEnd type="none" w="med" len="med"/>
            <a:tailEnd type="none" w="med" len="med"/>
          </a:ln>
          <a:effectLst/>
        </p:spPr>
        <p:txBody>
          <a:bodyPr wrap="none" anchor="ctr"/>
          <a:lstStyle/>
          <a:p>
            <a:pPr fontAlgn="auto">
              <a:spcBef>
                <a:spcPts val="0"/>
              </a:spcBef>
              <a:spcAft>
                <a:spcPts val="0"/>
              </a:spcAft>
              <a:defRPr/>
            </a:pPr>
            <a:endParaRPr lang="en-US">
              <a:solidFill>
                <a:prstClr val="black"/>
              </a:solidFill>
              <a:latin typeface="Georgia"/>
            </a:endParaRPr>
          </a:p>
        </p:txBody>
      </p:sp>
      <p:sp>
        <p:nvSpPr>
          <p:cNvPr id="11" name="Oval 13"/>
          <p:cNvSpPr/>
          <p:nvPr/>
        </p:nvSpPr>
        <p:spPr>
          <a:xfrm>
            <a:off x="6838950" y="2925763"/>
            <a:ext cx="609600" cy="609600"/>
          </a:xfrm>
          <a:prstGeom prst="ellipse">
            <a:avLst/>
          </a:prstGeom>
          <a:solidFill>
            <a:srgbClr val="FFFFFF"/>
          </a:solidFill>
          <a:ln w="15875"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fontAlgn="auto">
              <a:spcBef>
                <a:spcPts val="0"/>
              </a:spcBef>
              <a:spcAft>
                <a:spcPts val="0"/>
              </a:spcAft>
              <a:defRPr/>
            </a:pPr>
            <a:endParaRPr lang="en-US">
              <a:solidFill>
                <a:prstClr val="white"/>
              </a:solidFill>
              <a:latin typeface="Georgia"/>
            </a:endParaRPr>
          </a:p>
        </p:txBody>
      </p:sp>
      <p:sp>
        <p:nvSpPr>
          <p:cNvPr id="12" name="Oval 14"/>
          <p:cNvSpPr/>
          <p:nvPr/>
        </p:nvSpPr>
        <p:spPr>
          <a:xfrm>
            <a:off x="6934200" y="3021013"/>
            <a:ext cx="420688" cy="419100"/>
          </a:xfrm>
          <a:prstGeom prst="ellipse">
            <a:avLst/>
          </a:prstGeom>
          <a:solidFill>
            <a:srgbClr val="FFFFFF"/>
          </a:solidFill>
          <a:ln w="50800" cap="rnd" cmpd="dbl" algn="ctr">
            <a:solidFill>
              <a:schemeClr val="accent3">
                <a:shade val="75000"/>
              </a:schemeClr>
            </a:solid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fontAlgn="auto">
              <a:spcBef>
                <a:spcPts val="0"/>
              </a:spcBef>
              <a:spcAft>
                <a:spcPts val="0"/>
              </a:spcAft>
              <a:defRPr/>
            </a:pPr>
            <a:endParaRPr lang="en-US">
              <a:solidFill>
                <a:prstClr val="white"/>
              </a:solidFill>
              <a:latin typeface="Georgia"/>
            </a:endParaRPr>
          </a:p>
        </p:txBody>
      </p:sp>
      <p:sp>
        <p:nvSpPr>
          <p:cNvPr id="3" name="Vertical Text Placeholder 2"/>
          <p:cNvSpPr>
            <a:spLocks noGrp="1"/>
          </p:cNvSpPr>
          <p:nvPr>
            <p:ph type="body" orient="vert" idx="1"/>
          </p:nvPr>
        </p:nvSpPr>
        <p:spPr>
          <a:xfrm>
            <a:off x="304800" y="304800"/>
            <a:ext cx="6553200" cy="5821366"/>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 name="Vertical Title 1"/>
          <p:cNvSpPr>
            <a:spLocks noGrp="1"/>
          </p:cNvSpPr>
          <p:nvPr>
            <p:ph type="title" orient="vert"/>
          </p:nvPr>
        </p:nvSpPr>
        <p:spPr>
          <a:xfrm>
            <a:off x="7391400" y="304801"/>
            <a:ext cx="1447800" cy="5851525"/>
          </a:xfrm>
        </p:spPr>
        <p:txBody>
          <a:bodyPr vert="eaVert"/>
          <a:lstStyle/>
          <a:p>
            <a:r>
              <a:rPr lang="en-US"/>
              <a:t>Click to edit Master title style</a:t>
            </a:r>
          </a:p>
        </p:txBody>
      </p:sp>
      <p:sp>
        <p:nvSpPr>
          <p:cNvPr id="13" name="Slide Number Placeholder 5"/>
          <p:cNvSpPr>
            <a:spLocks noGrp="1"/>
          </p:cNvSpPr>
          <p:nvPr>
            <p:ph type="sldNum" sz="quarter" idx="10"/>
          </p:nvPr>
        </p:nvSpPr>
        <p:spPr>
          <a:xfrm>
            <a:off x="6915150" y="3009900"/>
            <a:ext cx="457200" cy="441325"/>
          </a:xfrm>
        </p:spPr>
        <p:txBody>
          <a:bodyPr/>
          <a:lstStyle>
            <a:lvl1pPr>
              <a:defRPr/>
            </a:lvl1pPr>
          </a:lstStyle>
          <a:p>
            <a:pPr>
              <a:defRPr/>
            </a:pPr>
            <a:fld id="{7ACAC03A-D8DF-2B40-828F-19C332CD1D53}" type="slidenum">
              <a:rPr lang="en-US"/>
              <a:pPr>
                <a:defRPr/>
              </a:pPr>
              <a:t>‹#›</a:t>
            </a:fld>
            <a:endParaRPr lang="en-US"/>
          </a:p>
        </p:txBody>
      </p:sp>
      <p:sp>
        <p:nvSpPr>
          <p:cNvPr id="14" name="Date Placeholder 3"/>
          <p:cNvSpPr>
            <a:spLocks noGrp="1"/>
          </p:cNvSpPr>
          <p:nvPr>
            <p:ph type="dt" sz="half" idx="11"/>
          </p:nvPr>
        </p:nvSpPr>
        <p:spPr/>
        <p:txBody>
          <a:bodyPr/>
          <a:lstStyle>
            <a:lvl1pPr>
              <a:defRPr/>
            </a:lvl1pPr>
          </a:lstStyle>
          <a:p>
            <a:pPr>
              <a:defRPr/>
            </a:pPr>
            <a:fld id="{0A3E4043-F0D2-9F4B-84B4-A3925341C55E}" type="datetime1">
              <a:rPr lang="en-US"/>
              <a:pPr>
                <a:defRPr/>
              </a:pPr>
              <a:t>10/15/23</a:t>
            </a:fld>
            <a:endParaRPr lang="en-US"/>
          </a:p>
        </p:txBody>
      </p:sp>
      <p:sp>
        <p:nvSpPr>
          <p:cNvPr id="15" name="Footer Placeholder 4"/>
          <p:cNvSpPr>
            <a:spLocks noGrp="1"/>
          </p:cNvSpPr>
          <p:nvPr>
            <p:ph type="ftr" sz="quarter" idx="12"/>
          </p:nvPr>
        </p:nvSpPr>
        <p:spPr/>
        <p:txBody>
          <a:bodyPr/>
          <a:lstStyle>
            <a:lvl1pPr>
              <a:defRPr/>
            </a:lvl1pPr>
          </a:lstStyle>
          <a:p>
            <a:pPr>
              <a:defRPr/>
            </a:pPr>
            <a:endParaRPr lang="en-US"/>
          </a:p>
        </p:txBody>
      </p:sp>
    </p:spTree>
    <p:extLst>
      <p:ext uri="{BB962C8B-B14F-4D97-AF65-F5344CB8AC3E}">
        <p14:creationId xmlns:p14="http://schemas.microsoft.com/office/powerpoint/2010/main" val="2401852038"/>
      </p:ext>
    </p:extLst>
  </p:cSld>
  <p:clrMapOvr>
    <a:overrideClrMapping bg1="lt1" tx1="dk1" bg2="lt2" tx2="dk2" accent1="accent1" accent2="accent2" accent3="accent3" accent4="accent4" accent5="accent5" accent6="accent6" hlink="hlink" folHlink="folHlink"/>
  </p:clrMapOvr>
</p:sldLayout>
</file>

<file path=ppt/slideLayouts/slideLayout163.xml><?xml version="1.0" encoding="utf-8"?>
<p:sldLayout xmlns:a="http://schemas.openxmlformats.org/drawingml/2006/main" xmlns:r="http://schemas.openxmlformats.org/officeDocument/2006/relationships" xmlns:p="http://schemas.openxmlformats.org/presentationml/2006/main" showMasterSp="0" type="objTx">
  <p:cSld name="Content with Caption">
    <p:spTree>
      <p:nvGrpSpPr>
        <p:cNvPr id="1" name=""/>
        <p:cNvGrpSpPr/>
        <p:nvPr/>
      </p:nvGrpSpPr>
      <p:grpSpPr>
        <a:xfrm>
          <a:off x="0" y="0"/>
          <a:ext cx="0" cy="0"/>
          <a:chOff x="0" y="0"/>
          <a:chExt cx="0" cy="0"/>
        </a:xfrm>
      </p:grpSpPr>
      <p:sp>
        <p:nvSpPr>
          <p:cNvPr id="5" name="Rectangle 4"/>
          <p:cNvSpPr>
            <a:spLocks noChangeArrowheads="1"/>
          </p:cNvSpPr>
          <p:nvPr/>
        </p:nvSpPr>
        <p:spPr bwMode="auto">
          <a:xfrm>
            <a:off x="152400" y="152400"/>
            <a:ext cx="8832850" cy="304800"/>
          </a:xfrm>
          <a:prstGeom prst="rect">
            <a:avLst/>
          </a:prstGeom>
          <a:solidFill>
            <a:schemeClr val="accent3"/>
          </a:solidFill>
          <a:ln w="9525" cap="flat" cmpd="sng" algn="ctr">
            <a:noFill/>
            <a:prstDash val="solid"/>
            <a:miter lim="800000"/>
            <a:headEnd type="none" w="med" len="med"/>
            <a:tailEnd type="none" w="med" len="med"/>
          </a:ln>
          <a:effectLst/>
        </p:spPr>
        <p:txBody>
          <a:bodyPr wrap="none" anchor="ctr"/>
          <a:lstStyle/>
          <a:p>
            <a:pPr>
              <a:defRPr/>
            </a:pPr>
            <a:endParaRPr lang="en-US">
              <a:solidFill>
                <a:prstClr val="black"/>
              </a:solidFill>
              <a:cs typeface="Arial" charset="0"/>
            </a:endParaRPr>
          </a:p>
        </p:txBody>
      </p:sp>
      <p:sp>
        <p:nvSpPr>
          <p:cNvPr id="6" name="Rectangle 20"/>
          <p:cNvSpPr>
            <a:spLocks noChangeArrowheads="1"/>
          </p:cNvSpPr>
          <p:nvPr/>
        </p:nvSpPr>
        <p:spPr bwMode="white">
          <a:xfrm>
            <a:off x="0" y="6705600"/>
            <a:ext cx="9144000" cy="15240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cs typeface="Arial" charset="0"/>
            </a:endParaRPr>
          </a:p>
        </p:txBody>
      </p:sp>
      <p:sp>
        <p:nvSpPr>
          <p:cNvPr id="7" name="Rectangle 21"/>
          <p:cNvSpPr>
            <a:spLocks noChangeArrowheads="1"/>
          </p:cNvSpPr>
          <p:nvPr/>
        </p:nvSpPr>
        <p:spPr bwMode="white">
          <a:xfrm>
            <a:off x="8991600" y="0"/>
            <a:ext cx="152400" cy="685800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cs typeface="Arial" charset="0"/>
            </a:endParaRPr>
          </a:p>
        </p:txBody>
      </p:sp>
      <p:sp>
        <p:nvSpPr>
          <p:cNvPr id="8" name="Rectangle 23"/>
          <p:cNvSpPr>
            <a:spLocks noChangeArrowheads="1"/>
          </p:cNvSpPr>
          <p:nvPr/>
        </p:nvSpPr>
        <p:spPr bwMode="white">
          <a:xfrm>
            <a:off x="0" y="0"/>
            <a:ext cx="9144000" cy="119063"/>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cs typeface="Arial" charset="0"/>
            </a:endParaRPr>
          </a:p>
        </p:txBody>
      </p:sp>
      <p:sp>
        <p:nvSpPr>
          <p:cNvPr id="9" name="Rectangle 24"/>
          <p:cNvSpPr>
            <a:spLocks noChangeArrowheads="1"/>
          </p:cNvSpPr>
          <p:nvPr/>
        </p:nvSpPr>
        <p:spPr bwMode="white">
          <a:xfrm>
            <a:off x="0" y="0"/>
            <a:ext cx="152400" cy="685800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cs typeface="Arial" charset="0"/>
            </a:endParaRPr>
          </a:p>
        </p:txBody>
      </p:sp>
      <p:sp>
        <p:nvSpPr>
          <p:cNvPr id="10" name="Rectangle 9"/>
          <p:cNvSpPr/>
          <p:nvPr/>
        </p:nvSpPr>
        <p:spPr>
          <a:xfrm>
            <a:off x="152400" y="609600"/>
            <a:ext cx="2743200" cy="5867400"/>
          </a:xfrm>
          <a:prstGeom prst="rect">
            <a:avLst/>
          </a:prstGeom>
          <a:solidFill>
            <a:srgbClr val="800000"/>
          </a:solidFill>
          <a:ln w="15875"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a:defRPr/>
            </a:pPr>
            <a:endParaRPr lang="en-US">
              <a:solidFill>
                <a:prstClr val="white"/>
              </a:solidFill>
              <a:latin typeface="Georgia"/>
            </a:endParaRPr>
          </a:p>
        </p:txBody>
      </p:sp>
      <p:sp>
        <p:nvSpPr>
          <p:cNvPr id="11" name="Rectangle 10"/>
          <p:cNvSpPr>
            <a:spLocks noChangeArrowheads="1"/>
          </p:cNvSpPr>
          <p:nvPr/>
        </p:nvSpPr>
        <p:spPr bwMode="auto">
          <a:xfrm>
            <a:off x="152400" y="152400"/>
            <a:ext cx="8832850" cy="6546850"/>
          </a:xfrm>
          <a:prstGeom prst="rect">
            <a:avLst/>
          </a:prstGeom>
          <a:noFill/>
          <a:ln w="9525" cap="flat" cmpd="sng" algn="ctr">
            <a:solidFill>
              <a:schemeClr val="accent3">
                <a:shade val="75000"/>
              </a:schemeClr>
            </a:solidFill>
            <a:prstDash val="solid"/>
            <a:miter lim="800000"/>
            <a:headEnd type="none" w="med" len="med"/>
            <a:tailEnd type="none" w="med" len="med"/>
          </a:ln>
          <a:effectLst/>
        </p:spPr>
        <p:txBody>
          <a:bodyPr wrap="none" anchor="ctr"/>
          <a:lstStyle/>
          <a:p>
            <a:pPr>
              <a:defRPr/>
            </a:pPr>
            <a:endParaRPr lang="en-US" dirty="0">
              <a:solidFill>
                <a:prstClr val="black"/>
              </a:solidFill>
              <a:cs typeface="Arial" charset="0"/>
            </a:endParaRPr>
          </a:p>
        </p:txBody>
      </p:sp>
      <p:sp>
        <p:nvSpPr>
          <p:cNvPr id="12" name="Straight Connector 11"/>
          <p:cNvSpPr>
            <a:spLocks noChangeShapeType="1"/>
          </p:cNvSpPr>
          <p:nvPr/>
        </p:nvSpPr>
        <p:spPr bwMode="auto">
          <a:xfrm>
            <a:off x="152400" y="533400"/>
            <a:ext cx="8832850" cy="0"/>
          </a:xfrm>
          <a:prstGeom prst="line">
            <a:avLst/>
          </a:prstGeom>
          <a:noFill/>
          <a:ln w="11430" cap="flat" cmpd="sng" algn="ctr">
            <a:solidFill>
              <a:schemeClr val="accent3">
                <a:shade val="75000"/>
              </a:schemeClr>
            </a:solidFill>
            <a:prstDash val="sysDash"/>
            <a:round/>
            <a:headEnd type="none" w="med" len="med"/>
            <a:tailEnd type="none" w="med" len="med"/>
          </a:ln>
          <a:effectLst/>
        </p:spPr>
        <p:txBody>
          <a:bodyPr wrap="none" anchor="ctr"/>
          <a:lstStyle/>
          <a:p>
            <a:pPr>
              <a:defRPr/>
            </a:pPr>
            <a:endParaRPr lang="en-US">
              <a:solidFill>
                <a:prstClr val="black"/>
              </a:solidFill>
              <a:cs typeface="Arial" charset="0"/>
            </a:endParaRPr>
          </a:p>
        </p:txBody>
      </p:sp>
      <p:sp>
        <p:nvSpPr>
          <p:cNvPr id="13" name="Oval 12"/>
          <p:cNvSpPr/>
          <p:nvPr/>
        </p:nvSpPr>
        <p:spPr>
          <a:xfrm>
            <a:off x="1295400" y="228600"/>
            <a:ext cx="609600" cy="609600"/>
          </a:xfrm>
          <a:prstGeom prst="ellipse">
            <a:avLst/>
          </a:prstGeom>
          <a:solidFill>
            <a:srgbClr val="FFFFFF"/>
          </a:solidFill>
          <a:ln w="15875"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a:defRPr/>
            </a:pPr>
            <a:endParaRPr lang="en-US">
              <a:solidFill>
                <a:prstClr val="white"/>
              </a:solidFill>
              <a:latin typeface="Georgia"/>
            </a:endParaRPr>
          </a:p>
        </p:txBody>
      </p:sp>
      <p:sp>
        <p:nvSpPr>
          <p:cNvPr id="14" name="Oval 13"/>
          <p:cNvSpPr/>
          <p:nvPr/>
        </p:nvSpPr>
        <p:spPr>
          <a:xfrm>
            <a:off x="1390650" y="323850"/>
            <a:ext cx="419100" cy="419100"/>
          </a:xfrm>
          <a:prstGeom prst="ellipse">
            <a:avLst/>
          </a:prstGeom>
          <a:solidFill>
            <a:srgbClr val="FFFFFF"/>
          </a:solidFill>
          <a:ln w="50800" cap="rnd" cmpd="dbl" algn="ctr">
            <a:solidFill>
              <a:schemeClr val="accent3">
                <a:shade val="75000"/>
              </a:schemeClr>
            </a:solid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a:defRPr/>
            </a:pPr>
            <a:endParaRPr lang="en-US">
              <a:solidFill>
                <a:prstClr val="white"/>
              </a:solidFill>
              <a:latin typeface="Georgia"/>
            </a:endParaRPr>
          </a:p>
        </p:txBody>
      </p:sp>
      <p:sp>
        <p:nvSpPr>
          <p:cNvPr id="15" name="Rectangle 14"/>
          <p:cNvSpPr>
            <a:spLocks noChangeArrowheads="1"/>
          </p:cNvSpPr>
          <p:nvPr/>
        </p:nvSpPr>
        <p:spPr bwMode="auto">
          <a:xfrm>
            <a:off x="149225" y="6388100"/>
            <a:ext cx="8832850" cy="309563"/>
          </a:xfrm>
          <a:prstGeom prst="rect">
            <a:avLst/>
          </a:prstGeom>
          <a:solidFill>
            <a:schemeClr val="accent3"/>
          </a:solidFill>
          <a:ln w="9525" cap="flat" cmpd="sng" algn="ctr">
            <a:noFill/>
            <a:prstDash val="solid"/>
            <a:miter lim="800000"/>
            <a:headEnd type="none" w="med" len="med"/>
            <a:tailEnd type="none" w="med" len="med"/>
          </a:ln>
          <a:effectLst/>
        </p:spPr>
        <p:txBody>
          <a:bodyPr wrap="none" anchor="ctr"/>
          <a:lstStyle/>
          <a:p>
            <a:pPr>
              <a:defRPr/>
            </a:pPr>
            <a:endParaRPr lang="en-US">
              <a:solidFill>
                <a:prstClr val="black"/>
              </a:solidFill>
              <a:cs typeface="Arial" charset="0"/>
            </a:endParaRPr>
          </a:p>
        </p:txBody>
      </p:sp>
      <p:sp>
        <p:nvSpPr>
          <p:cNvPr id="2" name="Title 1"/>
          <p:cNvSpPr>
            <a:spLocks noGrp="1"/>
          </p:cNvSpPr>
          <p:nvPr>
            <p:ph type="title"/>
          </p:nvPr>
        </p:nvSpPr>
        <p:spPr>
          <a:xfrm>
            <a:off x="381000" y="914400"/>
            <a:ext cx="2362200" cy="990600"/>
          </a:xfrm>
        </p:spPr>
        <p:txBody>
          <a:bodyPr>
            <a:noAutofit/>
          </a:bodyPr>
          <a:lstStyle>
            <a:lvl1pPr algn="l">
              <a:buNone/>
              <a:defRPr sz="2200" b="1">
                <a:solidFill>
                  <a:srgbClr val="FFFFFF"/>
                </a:solidFill>
                <a:latin typeface="Arial"/>
                <a:cs typeface="Arial"/>
              </a:defRPr>
            </a:lvl1pPr>
          </a:lstStyle>
          <a:p>
            <a:r>
              <a:rPr lang="en-US" dirty="0"/>
              <a:t>Click to edit Master title style</a:t>
            </a:r>
          </a:p>
        </p:txBody>
      </p:sp>
      <p:sp>
        <p:nvSpPr>
          <p:cNvPr id="3" name="Text Placeholder 2"/>
          <p:cNvSpPr>
            <a:spLocks noGrp="1"/>
          </p:cNvSpPr>
          <p:nvPr>
            <p:ph type="body" idx="2"/>
          </p:nvPr>
        </p:nvSpPr>
        <p:spPr>
          <a:xfrm>
            <a:off x="381000" y="1981200"/>
            <a:ext cx="2362200" cy="4144963"/>
          </a:xfrm>
        </p:spPr>
        <p:txBody>
          <a:bodyPr/>
          <a:lstStyle>
            <a:lvl1pPr marL="0" indent="0">
              <a:spcAft>
                <a:spcPts val="1000"/>
              </a:spcAft>
              <a:buNone/>
              <a:defRPr sz="1600">
                <a:solidFill>
                  <a:srgbClr val="FFFFFF"/>
                </a:solidFill>
                <a:latin typeface="Arial"/>
                <a:cs typeface="Arial"/>
              </a:defRPr>
            </a:lvl1pPr>
            <a:lvl2pPr>
              <a:buNone/>
              <a:defRPr sz="1200"/>
            </a:lvl2pPr>
            <a:lvl3pPr>
              <a:buNone/>
              <a:defRPr sz="1000"/>
            </a:lvl3pPr>
            <a:lvl4pPr>
              <a:buNone/>
              <a:defRPr sz="900"/>
            </a:lvl4pPr>
            <a:lvl5pPr>
              <a:buNone/>
              <a:defRPr sz="900"/>
            </a:lvl5pPr>
          </a:lstStyle>
          <a:p>
            <a:pPr lvl="0"/>
            <a:r>
              <a:rPr lang="en-US"/>
              <a:t>Click to edit Master text styles</a:t>
            </a:r>
          </a:p>
        </p:txBody>
      </p:sp>
      <p:sp>
        <p:nvSpPr>
          <p:cNvPr id="20" name="Content Placeholder 19"/>
          <p:cNvSpPr>
            <a:spLocks noGrp="1"/>
          </p:cNvSpPr>
          <p:nvPr>
            <p:ph sz="quarter" idx="1"/>
          </p:nvPr>
        </p:nvSpPr>
        <p:spPr>
          <a:xfrm>
            <a:off x="3124200" y="685800"/>
            <a:ext cx="5638800" cy="5410200"/>
          </a:xfrm>
        </p:spPr>
        <p:txBody>
          <a:bodyPr/>
          <a:lstStyle>
            <a:lvl1pPr>
              <a:defRPr>
                <a:latin typeface="Arial"/>
                <a:cs typeface="Arial"/>
              </a:defRPr>
            </a:lvl1pPr>
            <a:lvl2pPr>
              <a:defRPr>
                <a:latin typeface="Arial"/>
                <a:cs typeface="Arial"/>
              </a:defRPr>
            </a:lvl2pPr>
            <a:lvl3pPr>
              <a:defRPr>
                <a:latin typeface="Arial"/>
                <a:cs typeface="Arial"/>
              </a:defRPr>
            </a:lvl3pPr>
            <a:lvl4pPr>
              <a:defRPr>
                <a:latin typeface="Arial"/>
                <a:cs typeface="Arial"/>
              </a:defRPr>
            </a:lvl4pPr>
            <a:lvl5pPr>
              <a:defRPr>
                <a:latin typeface="Arial"/>
                <a:cs typeface="Aria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6" name="Slide Number Placeholder 6"/>
          <p:cNvSpPr>
            <a:spLocks noGrp="1"/>
          </p:cNvSpPr>
          <p:nvPr>
            <p:ph type="sldNum" sz="quarter" idx="10"/>
          </p:nvPr>
        </p:nvSpPr>
        <p:spPr>
          <a:xfrm>
            <a:off x="1371600" y="312738"/>
            <a:ext cx="457200" cy="441325"/>
          </a:xfrm>
        </p:spPr>
        <p:txBody>
          <a:bodyPr/>
          <a:lstStyle>
            <a:lvl1pPr>
              <a:defRPr/>
            </a:lvl1pPr>
          </a:lstStyle>
          <a:p>
            <a:pPr>
              <a:defRPr/>
            </a:pPr>
            <a:fld id="{CE51CAF8-4F54-9240-9D1D-958E6D2EBD99}" type="slidenum">
              <a:rPr lang="en-US"/>
              <a:pPr>
                <a:defRPr/>
              </a:pPr>
              <a:t>‹#›</a:t>
            </a:fld>
            <a:endParaRPr lang="en-US"/>
          </a:p>
        </p:txBody>
      </p:sp>
      <p:sp>
        <p:nvSpPr>
          <p:cNvPr id="17" name="Date Placeholder 4"/>
          <p:cNvSpPr>
            <a:spLocks noGrp="1"/>
          </p:cNvSpPr>
          <p:nvPr>
            <p:ph type="dt" sz="half" idx="11"/>
          </p:nvPr>
        </p:nvSpPr>
        <p:spPr/>
        <p:txBody>
          <a:bodyPr/>
          <a:lstStyle>
            <a:lvl1pPr>
              <a:defRPr/>
            </a:lvl1pPr>
          </a:lstStyle>
          <a:p>
            <a:pPr>
              <a:defRPr/>
            </a:pPr>
            <a:fld id="{258997C3-E1E3-EA47-B2BF-C9A1668C350D}" type="datetime1">
              <a:rPr lang="en-US"/>
              <a:pPr>
                <a:defRPr/>
              </a:pPr>
              <a:t>10/15/23</a:t>
            </a:fld>
            <a:endParaRPr lang="en-US"/>
          </a:p>
        </p:txBody>
      </p:sp>
      <p:sp>
        <p:nvSpPr>
          <p:cNvPr id="18" name="Footer Placeholder 5"/>
          <p:cNvSpPr>
            <a:spLocks noGrp="1"/>
          </p:cNvSpPr>
          <p:nvPr>
            <p:ph type="ftr" sz="quarter" idx="12"/>
          </p:nvPr>
        </p:nvSpPr>
        <p:spPr>
          <a:xfrm>
            <a:off x="301625" y="6410325"/>
            <a:ext cx="3382963" cy="366713"/>
          </a:xfrm>
        </p:spPr>
        <p:txBody>
          <a:bodyPr/>
          <a:lstStyle>
            <a:lvl1pPr>
              <a:defRPr/>
            </a:lvl1pPr>
          </a:lstStyle>
          <a:p>
            <a:pPr>
              <a:defRPr/>
            </a:pPr>
            <a:endParaRPr lang="en-US"/>
          </a:p>
        </p:txBody>
      </p:sp>
    </p:spTree>
    <p:extLst>
      <p:ext uri="{BB962C8B-B14F-4D97-AF65-F5344CB8AC3E}">
        <p14:creationId xmlns:p14="http://schemas.microsoft.com/office/powerpoint/2010/main" val="1256943736"/>
      </p:ext>
    </p:extLst>
  </p:cSld>
  <p:clrMapOvr>
    <a:overrideClrMapping bg1="lt1" tx1="dk1" bg2="lt2" tx2="dk2" accent1="accent1" accent2="accent2" accent3="accent3" accent4="accent4" accent5="accent5" accent6="accent6" hlink="hlink" folHlink="folHlink"/>
  </p:clrMapOvr>
</p:sldLayout>
</file>

<file path=ppt/slideLayouts/slideLayout164.xml><?xml version="1.0" encoding="utf-8"?>
<p:sldLayout xmlns:a="http://schemas.openxmlformats.org/drawingml/2006/main" xmlns:r="http://schemas.openxmlformats.org/officeDocument/2006/relationships" xmlns:p="http://schemas.openxmlformats.org/presentationml/2006/main" showMasterSp="0" type="title">
  <p:cSld name="Title Slide">
    <p:bg>
      <p:bgRef idx="1001">
        <a:schemeClr val="bg2"/>
      </p:bgRef>
    </p:bg>
    <p:spTree>
      <p:nvGrpSpPr>
        <p:cNvPr id="1" name=""/>
        <p:cNvGrpSpPr/>
        <p:nvPr/>
      </p:nvGrpSpPr>
      <p:grpSpPr>
        <a:xfrm>
          <a:off x="0" y="0"/>
          <a:ext cx="0" cy="0"/>
          <a:chOff x="0" y="0"/>
          <a:chExt cx="0" cy="0"/>
        </a:xfrm>
      </p:grpSpPr>
      <p:sp>
        <p:nvSpPr>
          <p:cNvPr id="4" name="Rectangle 19"/>
          <p:cNvSpPr>
            <a:spLocks noChangeArrowheads="1"/>
          </p:cNvSpPr>
          <p:nvPr/>
        </p:nvSpPr>
        <p:spPr bwMode="white">
          <a:xfrm>
            <a:off x="0" y="6705600"/>
            <a:ext cx="9144000" cy="15240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cs typeface="Arial" charset="0"/>
            </a:endParaRPr>
          </a:p>
        </p:txBody>
      </p:sp>
      <p:sp>
        <p:nvSpPr>
          <p:cNvPr id="5" name="Rectangle 20"/>
          <p:cNvSpPr>
            <a:spLocks noChangeArrowheads="1"/>
          </p:cNvSpPr>
          <p:nvPr/>
        </p:nvSpPr>
        <p:spPr bwMode="white">
          <a:xfrm>
            <a:off x="8991600" y="3175"/>
            <a:ext cx="152400" cy="685800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cs typeface="Arial" charset="0"/>
            </a:endParaRPr>
          </a:p>
        </p:txBody>
      </p:sp>
      <p:sp>
        <p:nvSpPr>
          <p:cNvPr id="6" name="Rectangle 21"/>
          <p:cNvSpPr>
            <a:spLocks noChangeArrowheads="1"/>
          </p:cNvSpPr>
          <p:nvPr/>
        </p:nvSpPr>
        <p:spPr bwMode="white">
          <a:xfrm>
            <a:off x="0" y="0"/>
            <a:ext cx="152400" cy="685800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cs typeface="Arial" charset="0"/>
            </a:endParaRPr>
          </a:p>
        </p:txBody>
      </p:sp>
      <p:sp>
        <p:nvSpPr>
          <p:cNvPr id="7" name="Rectangle 23"/>
          <p:cNvSpPr>
            <a:spLocks noChangeArrowheads="1"/>
          </p:cNvSpPr>
          <p:nvPr/>
        </p:nvSpPr>
        <p:spPr bwMode="white">
          <a:xfrm>
            <a:off x="0" y="0"/>
            <a:ext cx="9144000" cy="251460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cs typeface="Arial" charset="0"/>
            </a:endParaRPr>
          </a:p>
        </p:txBody>
      </p:sp>
      <p:sp>
        <p:nvSpPr>
          <p:cNvPr id="10" name="Rectangle 9"/>
          <p:cNvSpPr>
            <a:spLocks noChangeArrowheads="1"/>
          </p:cNvSpPr>
          <p:nvPr/>
        </p:nvSpPr>
        <p:spPr bwMode="auto">
          <a:xfrm>
            <a:off x="146050" y="6391275"/>
            <a:ext cx="8832850" cy="309563"/>
          </a:xfrm>
          <a:prstGeom prst="rect">
            <a:avLst/>
          </a:prstGeom>
          <a:solidFill>
            <a:schemeClr val="accent3"/>
          </a:solidFill>
          <a:ln w="9525" cap="flat" cmpd="sng" algn="ctr">
            <a:noFill/>
            <a:prstDash val="solid"/>
            <a:miter lim="800000"/>
            <a:headEnd type="none" w="med" len="med"/>
            <a:tailEnd type="none" w="med" len="med"/>
          </a:ln>
          <a:effectLst/>
        </p:spPr>
        <p:txBody>
          <a:bodyPr wrap="none" anchor="ctr"/>
          <a:lstStyle/>
          <a:p>
            <a:pPr>
              <a:defRPr/>
            </a:pPr>
            <a:endParaRPr lang="en-US">
              <a:solidFill>
                <a:prstClr val="black"/>
              </a:solidFill>
              <a:cs typeface="Arial" charset="0"/>
            </a:endParaRPr>
          </a:p>
        </p:txBody>
      </p:sp>
      <p:sp>
        <p:nvSpPr>
          <p:cNvPr id="11" name="Straight Connector 10"/>
          <p:cNvSpPr>
            <a:spLocks noChangeShapeType="1"/>
          </p:cNvSpPr>
          <p:nvPr/>
        </p:nvSpPr>
        <p:spPr bwMode="auto">
          <a:xfrm>
            <a:off x="155575" y="2419350"/>
            <a:ext cx="8832850" cy="0"/>
          </a:xfrm>
          <a:prstGeom prst="line">
            <a:avLst/>
          </a:prstGeom>
          <a:noFill/>
          <a:ln w="11430" cap="flat" cmpd="sng" algn="ctr">
            <a:solidFill>
              <a:schemeClr val="accent3">
                <a:shade val="75000"/>
              </a:schemeClr>
            </a:solidFill>
            <a:prstDash val="sysDash"/>
            <a:round/>
            <a:headEnd type="none" w="med" len="med"/>
            <a:tailEnd type="none" w="med" len="med"/>
          </a:ln>
          <a:effectLst/>
        </p:spPr>
        <p:txBody>
          <a:bodyPr wrap="none" anchor="ctr"/>
          <a:lstStyle/>
          <a:p>
            <a:pPr>
              <a:defRPr/>
            </a:pPr>
            <a:endParaRPr lang="en-US">
              <a:solidFill>
                <a:prstClr val="black"/>
              </a:solidFill>
              <a:cs typeface="Arial" charset="0"/>
            </a:endParaRPr>
          </a:p>
        </p:txBody>
      </p:sp>
      <p:sp>
        <p:nvSpPr>
          <p:cNvPr id="12" name="Rectangle 11"/>
          <p:cNvSpPr>
            <a:spLocks noChangeArrowheads="1"/>
          </p:cNvSpPr>
          <p:nvPr/>
        </p:nvSpPr>
        <p:spPr bwMode="auto">
          <a:xfrm>
            <a:off x="152400" y="152400"/>
            <a:ext cx="8832850" cy="6546850"/>
          </a:xfrm>
          <a:prstGeom prst="rect">
            <a:avLst/>
          </a:prstGeom>
          <a:noFill/>
          <a:ln w="9525" cap="flat" cmpd="sng" algn="ctr">
            <a:solidFill>
              <a:schemeClr val="accent3">
                <a:shade val="75000"/>
              </a:schemeClr>
            </a:solidFill>
            <a:prstDash val="solid"/>
            <a:miter lim="800000"/>
            <a:headEnd type="none" w="med" len="med"/>
            <a:tailEnd type="none" w="med" len="med"/>
          </a:ln>
          <a:effectLst/>
        </p:spPr>
        <p:txBody>
          <a:bodyPr wrap="none" anchor="ctr"/>
          <a:lstStyle/>
          <a:p>
            <a:pPr>
              <a:defRPr/>
            </a:pPr>
            <a:endParaRPr lang="en-US" dirty="0">
              <a:solidFill>
                <a:prstClr val="black"/>
              </a:solidFill>
              <a:cs typeface="Arial" charset="0"/>
            </a:endParaRPr>
          </a:p>
        </p:txBody>
      </p:sp>
      <p:sp>
        <p:nvSpPr>
          <p:cNvPr id="13" name="Oval 12"/>
          <p:cNvSpPr/>
          <p:nvPr/>
        </p:nvSpPr>
        <p:spPr>
          <a:xfrm>
            <a:off x="4267200" y="2114550"/>
            <a:ext cx="609600" cy="609600"/>
          </a:xfrm>
          <a:prstGeom prst="ellipse">
            <a:avLst/>
          </a:prstGeom>
          <a:solidFill>
            <a:srgbClr val="FFFFFF"/>
          </a:solidFill>
          <a:ln w="15875"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a:defRPr/>
            </a:pPr>
            <a:endParaRPr lang="en-US">
              <a:solidFill>
                <a:prstClr val="white"/>
              </a:solidFill>
              <a:latin typeface="Georgia"/>
            </a:endParaRPr>
          </a:p>
        </p:txBody>
      </p:sp>
      <p:sp>
        <p:nvSpPr>
          <p:cNvPr id="14" name="Oval 13"/>
          <p:cNvSpPr/>
          <p:nvPr/>
        </p:nvSpPr>
        <p:spPr>
          <a:xfrm>
            <a:off x="4362450" y="2209800"/>
            <a:ext cx="419100" cy="420688"/>
          </a:xfrm>
          <a:prstGeom prst="ellipse">
            <a:avLst/>
          </a:prstGeom>
          <a:solidFill>
            <a:srgbClr val="FFFFFF"/>
          </a:solidFill>
          <a:ln w="50800" cap="rnd" cmpd="dbl" algn="ctr">
            <a:solidFill>
              <a:schemeClr val="accent3">
                <a:shade val="75000"/>
              </a:schemeClr>
            </a:solid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a:defRPr/>
            </a:pPr>
            <a:endParaRPr lang="en-US">
              <a:solidFill>
                <a:prstClr val="white"/>
              </a:solidFill>
              <a:latin typeface="Georgia"/>
            </a:endParaRPr>
          </a:p>
        </p:txBody>
      </p:sp>
      <p:sp>
        <p:nvSpPr>
          <p:cNvPr id="9" name="Subtitle 8"/>
          <p:cNvSpPr>
            <a:spLocks noGrp="1"/>
          </p:cNvSpPr>
          <p:nvPr>
            <p:ph type="subTitle" idx="1"/>
          </p:nvPr>
        </p:nvSpPr>
        <p:spPr>
          <a:xfrm>
            <a:off x="1371600" y="2819400"/>
            <a:ext cx="6400800" cy="1752600"/>
          </a:xfrm>
        </p:spPr>
        <p:txBody>
          <a:bodyPr/>
          <a:lstStyle>
            <a:lvl1pPr marL="0" indent="0" algn="ctr">
              <a:buNone/>
              <a:defRPr sz="1600" b="1" cap="all" spc="250" baseline="0">
                <a:solidFill>
                  <a:schemeClr val="tx2"/>
                </a:solidFill>
              </a:defRPr>
            </a:lvl1pPr>
            <a:lvl2pPr marL="457200" indent="0" algn="ctr">
              <a:buNone/>
            </a:lvl2pPr>
            <a:lvl3pPr marL="914400" indent="0" algn="ctr">
              <a:buNone/>
            </a:lvl3pPr>
            <a:lvl4pPr marL="1371600" indent="0" algn="ctr">
              <a:buNone/>
            </a:lvl4pPr>
            <a:lvl5pPr marL="1828800" indent="0" algn="ctr">
              <a:buNone/>
            </a:lvl5pPr>
            <a:lvl6pPr marL="2286000" indent="0" algn="ctr">
              <a:buNone/>
            </a:lvl6pPr>
            <a:lvl7pPr marL="2743200" indent="0" algn="ctr">
              <a:buNone/>
            </a:lvl7pPr>
            <a:lvl8pPr marL="3200400" indent="0" algn="ctr">
              <a:buNone/>
            </a:lvl8pPr>
            <a:lvl9pPr marL="3657600" indent="0" algn="ctr">
              <a:buNone/>
            </a:lvl9pPr>
          </a:lstStyle>
          <a:p>
            <a:r>
              <a:rPr lang="en-US"/>
              <a:t>Click to edit Master subtitle style</a:t>
            </a:r>
          </a:p>
        </p:txBody>
      </p:sp>
      <p:sp>
        <p:nvSpPr>
          <p:cNvPr id="8" name="Title 7"/>
          <p:cNvSpPr>
            <a:spLocks noGrp="1"/>
          </p:cNvSpPr>
          <p:nvPr>
            <p:ph type="ctrTitle"/>
          </p:nvPr>
        </p:nvSpPr>
        <p:spPr>
          <a:xfrm>
            <a:off x="685800" y="381000"/>
            <a:ext cx="7772400" cy="1752600"/>
          </a:xfrm>
        </p:spPr>
        <p:txBody>
          <a:bodyPr/>
          <a:lstStyle>
            <a:lvl1pPr>
              <a:defRPr sz="4200">
                <a:solidFill>
                  <a:schemeClr val="accent1"/>
                </a:solidFill>
              </a:defRPr>
            </a:lvl1pPr>
          </a:lstStyle>
          <a:p>
            <a:r>
              <a:rPr lang="en-US"/>
              <a:t>Click to edit Master title style</a:t>
            </a:r>
          </a:p>
        </p:txBody>
      </p:sp>
      <p:sp>
        <p:nvSpPr>
          <p:cNvPr id="15" name="Date Placeholder 27"/>
          <p:cNvSpPr>
            <a:spLocks noGrp="1"/>
          </p:cNvSpPr>
          <p:nvPr>
            <p:ph type="dt" sz="half" idx="10"/>
          </p:nvPr>
        </p:nvSpPr>
        <p:spPr/>
        <p:txBody>
          <a:bodyPr/>
          <a:lstStyle>
            <a:lvl1pPr>
              <a:defRPr/>
            </a:lvl1pPr>
          </a:lstStyle>
          <a:p>
            <a:pPr>
              <a:defRPr/>
            </a:pPr>
            <a:fld id="{029B9017-75C7-5646-8F85-67BBA2404FCB}" type="datetime1">
              <a:rPr lang="en-US"/>
              <a:pPr>
                <a:defRPr/>
              </a:pPr>
              <a:t>10/15/23</a:t>
            </a:fld>
            <a:endParaRPr lang="en-US"/>
          </a:p>
        </p:txBody>
      </p:sp>
      <p:sp>
        <p:nvSpPr>
          <p:cNvPr id="16" name="Footer Placeholder 16"/>
          <p:cNvSpPr>
            <a:spLocks noGrp="1"/>
          </p:cNvSpPr>
          <p:nvPr>
            <p:ph type="ftr" sz="quarter" idx="11"/>
          </p:nvPr>
        </p:nvSpPr>
        <p:spPr/>
        <p:txBody>
          <a:bodyPr/>
          <a:lstStyle>
            <a:lvl1pPr>
              <a:defRPr/>
            </a:lvl1pPr>
          </a:lstStyle>
          <a:p>
            <a:pPr>
              <a:defRPr/>
            </a:pPr>
            <a:endParaRPr lang="en-US"/>
          </a:p>
        </p:txBody>
      </p:sp>
      <p:sp>
        <p:nvSpPr>
          <p:cNvPr id="17" name="Slide Number Placeholder 28"/>
          <p:cNvSpPr>
            <a:spLocks noGrp="1"/>
          </p:cNvSpPr>
          <p:nvPr>
            <p:ph type="sldNum" sz="quarter" idx="12"/>
          </p:nvPr>
        </p:nvSpPr>
        <p:spPr>
          <a:xfrm>
            <a:off x="4343400" y="2198688"/>
            <a:ext cx="457200" cy="441325"/>
          </a:xfrm>
        </p:spPr>
        <p:txBody>
          <a:bodyPr/>
          <a:lstStyle>
            <a:lvl1pPr>
              <a:defRPr/>
            </a:lvl1pPr>
          </a:lstStyle>
          <a:p>
            <a:pPr>
              <a:defRPr/>
            </a:pPr>
            <a:fld id="{5ECD23ED-FC7A-6F4B-BCB9-4526E1E0E9DA}" type="slidenum">
              <a:rPr lang="en-US"/>
              <a:pPr>
                <a:defRPr/>
              </a:pPr>
              <a:t>‹#›</a:t>
            </a:fld>
            <a:endParaRPr lang="en-US"/>
          </a:p>
        </p:txBody>
      </p:sp>
    </p:spTree>
    <p:extLst>
      <p:ext uri="{BB962C8B-B14F-4D97-AF65-F5344CB8AC3E}">
        <p14:creationId xmlns:p14="http://schemas.microsoft.com/office/powerpoint/2010/main" val="3268726914"/>
      </p:ext>
    </p:extLst>
  </p:cSld>
  <p:clrMapOvr>
    <a:overrideClrMapping bg1="lt1" tx1="dk1" bg2="lt2" tx2="dk2" accent1="accent1" accent2="accent2" accent3="accent3" accent4="accent4" accent5="accent5" accent6="accent6" hlink="hlink" folHlink="folHlink"/>
  </p:clrMapOvr>
</p:sldLayout>
</file>

<file path=ppt/slideLayouts/slideLayout16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Arial" charset="0"/>
              </a:defRPr>
            </a:lvl1pPr>
          </a:lstStyle>
          <a:p>
            <a:pPr>
              <a:defRPr/>
            </a:pPr>
            <a:fld id="{F9AFB270-133D-6A4B-BC96-10D7F320DDD9}" type="slidenum">
              <a:rPr lang="en-US"/>
              <a:pPr>
                <a:defRPr/>
              </a:pPr>
              <a:t>‹#›</a:t>
            </a:fld>
            <a:endParaRPr lang="en-US"/>
          </a:p>
        </p:txBody>
      </p:sp>
    </p:spTree>
    <p:extLst>
      <p:ext uri="{BB962C8B-B14F-4D97-AF65-F5344CB8AC3E}">
        <p14:creationId xmlns:p14="http://schemas.microsoft.com/office/powerpoint/2010/main" val="4014014783"/>
      </p:ext>
    </p:extLst>
  </p:cSld>
  <p:clrMapOvr>
    <a:masterClrMapping/>
  </p:clrMapOvr>
</p:sldLayout>
</file>

<file path=ppt/slideLayouts/slideLayout16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Arial" charset="0"/>
              </a:defRPr>
            </a:lvl1pPr>
          </a:lstStyle>
          <a:p>
            <a:pPr>
              <a:defRPr/>
            </a:pPr>
            <a:fld id="{C1FE7715-AD9D-B74F-9EAB-AA96D18D4781}" type="slidenum">
              <a:rPr lang="en-US"/>
              <a:pPr>
                <a:defRPr/>
              </a:pPr>
              <a:t>‹#›</a:t>
            </a:fld>
            <a:endParaRPr lang="en-US"/>
          </a:p>
        </p:txBody>
      </p:sp>
    </p:spTree>
    <p:extLst>
      <p:ext uri="{BB962C8B-B14F-4D97-AF65-F5344CB8AC3E}">
        <p14:creationId xmlns:p14="http://schemas.microsoft.com/office/powerpoint/2010/main" val="332985255"/>
      </p:ext>
    </p:extLst>
  </p:cSld>
  <p:clrMapOvr>
    <a:masterClrMapping/>
  </p:clrMapOvr>
</p:sldLayout>
</file>

<file path=ppt/slideLayouts/slideLayout16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Arial" charset="0"/>
              </a:defRPr>
            </a:lvl1pPr>
          </a:lstStyle>
          <a:p>
            <a:pPr>
              <a:defRPr/>
            </a:pPr>
            <a:fld id="{5283EBEF-AD38-6743-8A09-CE4992087D83}" type="slidenum">
              <a:rPr lang="en-US"/>
              <a:pPr>
                <a:defRPr/>
              </a:pPr>
              <a:t>‹#›</a:t>
            </a:fld>
            <a:endParaRPr lang="en-US"/>
          </a:p>
        </p:txBody>
      </p:sp>
    </p:spTree>
    <p:extLst>
      <p:ext uri="{BB962C8B-B14F-4D97-AF65-F5344CB8AC3E}">
        <p14:creationId xmlns:p14="http://schemas.microsoft.com/office/powerpoint/2010/main" val="926736490"/>
      </p:ext>
    </p:extLst>
  </p:cSld>
  <p:clrMapOvr>
    <a:masterClrMapping/>
  </p:clrMapOvr>
</p:sldLayout>
</file>

<file path=ppt/slideLayouts/slideLayout16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Arial" charset="0"/>
              </a:defRPr>
            </a:lvl1pPr>
          </a:lstStyle>
          <a:p>
            <a:pPr>
              <a:defRPr/>
            </a:pPr>
            <a:fld id="{EECD7CAA-A4DE-E74A-8D9B-625847A5601C}" type="slidenum">
              <a:rPr lang="en-US"/>
              <a:pPr>
                <a:defRPr/>
              </a:pPr>
              <a:t>‹#›</a:t>
            </a:fld>
            <a:endParaRPr lang="en-US"/>
          </a:p>
        </p:txBody>
      </p:sp>
    </p:spTree>
    <p:extLst>
      <p:ext uri="{BB962C8B-B14F-4D97-AF65-F5344CB8AC3E}">
        <p14:creationId xmlns:p14="http://schemas.microsoft.com/office/powerpoint/2010/main" val="950914779"/>
      </p:ext>
    </p:extLst>
  </p:cSld>
  <p:clrMapOvr>
    <a:masterClrMapping/>
  </p:clrMapOvr>
</p:sldLayout>
</file>

<file path=ppt/slideLayouts/slideLayout16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atin typeface="Arial" charset="0"/>
              </a:defRPr>
            </a:lvl1pPr>
          </a:lstStyle>
          <a:p>
            <a:pPr>
              <a:defRPr/>
            </a:pPr>
            <a:fld id="{B5671255-757C-FC43-9B7C-53945692FFEF}" type="slidenum">
              <a:rPr lang="en-US"/>
              <a:pPr>
                <a:defRPr/>
              </a:pPr>
              <a:t>‹#›</a:t>
            </a:fld>
            <a:endParaRPr lang="en-US"/>
          </a:p>
        </p:txBody>
      </p:sp>
    </p:spTree>
    <p:extLst>
      <p:ext uri="{BB962C8B-B14F-4D97-AF65-F5344CB8AC3E}">
        <p14:creationId xmlns:p14="http://schemas.microsoft.com/office/powerpoint/2010/main" val="4124081481"/>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CC5292E4-6821-C74E-831A-FE6668201FF4}" type="slidenum">
              <a:rPr lang="en-US"/>
              <a:pPr>
                <a:defRPr/>
              </a:pPr>
              <a:t>‹#›</a:t>
            </a:fld>
            <a:endParaRPr lang="en-US"/>
          </a:p>
        </p:txBody>
      </p:sp>
    </p:spTree>
    <p:extLst>
      <p:ext uri="{BB962C8B-B14F-4D97-AF65-F5344CB8AC3E}">
        <p14:creationId xmlns:p14="http://schemas.microsoft.com/office/powerpoint/2010/main" val="4191644887"/>
      </p:ext>
    </p:extLst>
  </p:cSld>
  <p:clrMapOvr>
    <a:masterClrMapping/>
  </p:clrMapOvr>
</p:sldLayout>
</file>

<file path=ppt/slideLayouts/slideLayout17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atin typeface="Arial" charset="0"/>
              </a:defRPr>
            </a:lvl1pPr>
          </a:lstStyle>
          <a:p>
            <a:pPr>
              <a:defRPr/>
            </a:pPr>
            <a:fld id="{3FBE62C2-809B-214E-85DD-8B1FD1F87FAC}" type="slidenum">
              <a:rPr lang="en-US"/>
              <a:pPr>
                <a:defRPr/>
              </a:pPr>
              <a:t>‹#›</a:t>
            </a:fld>
            <a:endParaRPr lang="en-US"/>
          </a:p>
        </p:txBody>
      </p:sp>
    </p:spTree>
    <p:extLst>
      <p:ext uri="{BB962C8B-B14F-4D97-AF65-F5344CB8AC3E}">
        <p14:creationId xmlns:p14="http://schemas.microsoft.com/office/powerpoint/2010/main" val="3954838519"/>
      </p:ext>
    </p:extLst>
  </p:cSld>
  <p:clrMapOvr>
    <a:masterClrMapping/>
  </p:clrMapOvr>
</p:sldLayout>
</file>

<file path=ppt/slideLayouts/slideLayout17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atin typeface="Arial" charset="0"/>
              </a:defRPr>
            </a:lvl1pPr>
          </a:lstStyle>
          <a:p>
            <a:pPr>
              <a:defRPr/>
            </a:pPr>
            <a:fld id="{49FECE36-7DEA-B14F-A1FE-A62E7DEB4A3D}" type="slidenum">
              <a:rPr lang="en-US"/>
              <a:pPr>
                <a:defRPr/>
              </a:pPr>
              <a:t>‹#›</a:t>
            </a:fld>
            <a:endParaRPr lang="en-US"/>
          </a:p>
        </p:txBody>
      </p:sp>
    </p:spTree>
    <p:extLst>
      <p:ext uri="{BB962C8B-B14F-4D97-AF65-F5344CB8AC3E}">
        <p14:creationId xmlns:p14="http://schemas.microsoft.com/office/powerpoint/2010/main" val="2408326516"/>
      </p:ext>
    </p:extLst>
  </p:cSld>
  <p:clrMapOvr>
    <a:masterClrMapping/>
  </p:clrMapOvr>
</p:sldLayout>
</file>

<file path=ppt/slideLayouts/slideLayout17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Arial" charset="0"/>
              </a:defRPr>
            </a:lvl1pPr>
          </a:lstStyle>
          <a:p>
            <a:pPr>
              <a:defRPr/>
            </a:pPr>
            <a:fld id="{5AF0B022-74A8-0E49-BBAA-AE8CB4693193}" type="slidenum">
              <a:rPr lang="en-US"/>
              <a:pPr>
                <a:defRPr/>
              </a:pPr>
              <a:t>‹#›</a:t>
            </a:fld>
            <a:endParaRPr lang="en-US"/>
          </a:p>
        </p:txBody>
      </p:sp>
    </p:spTree>
    <p:extLst>
      <p:ext uri="{BB962C8B-B14F-4D97-AF65-F5344CB8AC3E}">
        <p14:creationId xmlns:p14="http://schemas.microsoft.com/office/powerpoint/2010/main" val="2151557344"/>
      </p:ext>
    </p:extLst>
  </p:cSld>
  <p:clrMapOvr>
    <a:masterClrMapping/>
  </p:clrMapOvr>
</p:sldLayout>
</file>

<file path=ppt/slideLayouts/slideLayout17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Arial" charset="0"/>
              </a:defRPr>
            </a:lvl1pPr>
          </a:lstStyle>
          <a:p>
            <a:pPr>
              <a:defRPr/>
            </a:pPr>
            <a:fld id="{C8C7F968-EDD8-A34C-A062-7338E99C8886}" type="slidenum">
              <a:rPr lang="en-US"/>
              <a:pPr>
                <a:defRPr/>
              </a:pPr>
              <a:t>‹#›</a:t>
            </a:fld>
            <a:endParaRPr lang="en-US"/>
          </a:p>
        </p:txBody>
      </p:sp>
    </p:spTree>
    <p:extLst>
      <p:ext uri="{BB962C8B-B14F-4D97-AF65-F5344CB8AC3E}">
        <p14:creationId xmlns:p14="http://schemas.microsoft.com/office/powerpoint/2010/main" val="2119104803"/>
      </p:ext>
    </p:extLst>
  </p:cSld>
  <p:clrMapOvr>
    <a:masterClrMapping/>
  </p:clrMapOvr>
</p:sldLayout>
</file>

<file path=ppt/slideLayouts/slideLayout17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Arial" charset="0"/>
              </a:defRPr>
            </a:lvl1pPr>
          </a:lstStyle>
          <a:p>
            <a:pPr>
              <a:defRPr/>
            </a:pPr>
            <a:fld id="{9197C752-A4A7-E845-ABCE-0630488D71B3}" type="slidenum">
              <a:rPr lang="en-US"/>
              <a:pPr>
                <a:defRPr/>
              </a:pPr>
              <a:t>‹#›</a:t>
            </a:fld>
            <a:endParaRPr lang="en-US"/>
          </a:p>
        </p:txBody>
      </p:sp>
    </p:spTree>
    <p:extLst>
      <p:ext uri="{BB962C8B-B14F-4D97-AF65-F5344CB8AC3E}">
        <p14:creationId xmlns:p14="http://schemas.microsoft.com/office/powerpoint/2010/main" val="2748786215"/>
      </p:ext>
    </p:extLst>
  </p:cSld>
  <p:clrMapOvr>
    <a:masterClrMapping/>
  </p:clrMapOvr>
</p:sldLayout>
</file>

<file path=ppt/slideLayouts/slideLayout17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Arial" charset="0"/>
              </a:defRPr>
            </a:lvl1pPr>
          </a:lstStyle>
          <a:p>
            <a:pPr>
              <a:defRPr/>
            </a:pPr>
            <a:fld id="{68D90DF6-33A3-184D-BECB-547C79037198}" type="slidenum">
              <a:rPr lang="en-US"/>
              <a:pPr>
                <a:defRPr/>
              </a:pPr>
              <a:t>‹#›</a:t>
            </a:fld>
            <a:endParaRPr lang="en-US"/>
          </a:p>
        </p:txBody>
      </p:sp>
    </p:spTree>
    <p:extLst>
      <p:ext uri="{BB962C8B-B14F-4D97-AF65-F5344CB8AC3E}">
        <p14:creationId xmlns:p14="http://schemas.microsoft.com/office/powerpoint/2010/main" val="2316990771"/>
      </p:ext>
    </p:extLst>
  </p:cSld>
  <p:clrMapOvr>
    <a:masterClrMapping/>
  </p:clrMapOvr>
</p:sldLayout>
</file>

<file path=ppt/slideLayouts/slideLayout17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atin typeface="Arial" charset="0"/>
              </a:defRPr>
            </a:lvl1pPr>
          </a:lstStyle>
          <a:p>
            <a:pPr>
              <a:defRPr/>
            </a:pPr>
            <a:fld id="{9C4D7961-4E51-D54B-83E8-51B2858E9383}" type="slidenum">
              <a:rPr lang="en-US"/>
              <a:pPr>
                <a:defRPr/>
              </a:pPr>
              <a:t>‹#›</a:t>
            </a:fld>
            <a:endParaRPr lang="en-US"/>
          </a:p>
        </p:txBody>
      </p:sp>
    </p:spTree>
    <p:extLst>
      <p:ext uri="{BB962C8B-B14F-4D97-AF65-F5344CB8AC3E}">
        <p14:creationId xmlns:p14="http://schemas.microsoft.com/office/powerpoint/2010/main" val="2089507914"/>
      </p:ext>
    </p:extLst>
  </p:cSld>
  <p:clrMapOvr>
    <a:masterClrMapping/>
  </p:clrMapOvr>
  <p:transition spd="med">
    <p:randomBar dir="vert"/>
  </p:transition>
</p:sldLayout>
</file>

<file path=ppt/slideLayouts/slideLayout17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atin typeface="Arial" charset="0"/>
              </a:defRPr>
            </a:lvl1pPr>
          </a:lstStyle>
          <a:p>
            <a:pPr>
              <a:defRPr/>
            </a:pPr>
            <a:fld id="{E0858CC9-B432-8846-9C29-57F0DF0A07BA}" type="slidenum">
              <a:rPr lang="en-US"/>
              <a:pPr>
                <a:defRPr/>
              </a:pPr>
              <a:t>‹#›</a:t>
            </a:fld>
            <a:endParaRPr lang="en-US"/>
          </a:p>
        </p:txBody>
      </p:sp>
    </p:spTree>
    <p:extLst>
      <p:ext uri="{BB962C8B-B14F-4D97-AF65-F5344CB8AC3E}">
        <p14:creationId xmlns:p14="http://schemas.microsoft.com/office/powerpoint/2010/main" val="545952138"/>
      </p:ext>
    </p:extLst>
  </p:cSld>
  <p:clrMapOvr>
    <a:masterClrMapping/>
  </p:clrMapOvr>
  <p:transition spd="med">
    <p:randomBar dir="vert"/>
  </p:transition>
</p:sldLayout>
</file>

<file path=ppt/slideLayouts/slideLayout17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atin typeface="Arial" charset="0"/>
              </a:defRPr>
            </a:lvl1pPr>
          </a:lstStyle>
          <a:p>
            <a:pPr>
              <a:defRPr/>
            </a:pPr>
            <a:fld id="{750AB095-F9C7-F44E-9730-2442B2D001E7}" type="slidenum">
              <a:rPr lang="en-US"/>
              <a:pPr>
                <a:defRPr/>
              </a:pPr>
              <a:t>‹#›</a:t>
            </a:fld>
            <a:endParaRPr lang="en-US"/>
          </a:p>
        </p:txBody>
      </p:sp>
    </p:spTree>
    <p:extLst>
      <p:ext uri="{BB962C8B-B14F-4D97-AF65-F5344CB8AC3E}">
        <p14:creationId xmlns:p14="http://schemas.microsoft.com/office/powerpoint/2010/main" val="396940484"/>
      </p:ext>
    </p:extLst>
  </p:cSld>
  <p:clrMapOvr>
    <a:masterClrMapping/>
  </p:clrMapOvr>
  <p:transition spd="med">
    <p:randomBar dir="vert"/>
  </p:transition>
</p:sldLayout>
</file>

<file path=ppt/slideLayouts/slideLayout17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a:defRPr>
                <a:latin typeface="Arial" charset="0"/>
              </a:defRPr>
            </a:lvl1pPr>
          </a:lstStyle>
          <a:p>
            <a:pPr>
              <a:defRPr/>
            </a:pPr>
            <a:fld id="{47CFAA3D-2CED-8348-8252-373349445310}" type="slidenum">
              <a:rPr lang="en-US"/>
              <a:pPr>
                <a:defRPr/>
              </a:pPr>
              <a:t>‹#›</a:t>
            </a:fld>
            <a:endParaRPr lang="en-US"/>
          </a:p>
        </p:txBody>
      </p:sp>
    </p:spTree>
    <p:extLst>
      <p:ext uri="{BB962C8B-B14F-4D97-AF65-F5344CB8AC3E}">
        <p14:creationId xmlns:p14="http://schemas.microsoft.com/office/powerpoint/2010/main" val="3709445734"/>
      </p:ext>
    </p:extLst>
  </p:cSld>
  <p:clrMapOvr>
    <a:masterClrMapping/>
  </p:clrMapOvr>
  <p:transition spd="med">
    <p:randomBar dir="vert"/>
  </p:transition>
</p:sldLayout>
</file>

<file path=ppt/slideLayouts/slideLayout1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Arial" charset="0"/>
                <a:cs typeface="Arial" charset="0"/>
              </a:defRPr>
            </a:lvl1pPr>
          </a:lstStyle>
          <a:p>
            <a:pPr>
              <a:defRPr/>
            </a:pPr>
            <a:fld id="{FB19DA41-9DB1-DC4E-9AF3-A8B0ADBD72B1}" type="slidenum">
              <a:rPr lang="en-US"/>
              <a:pPr>
                <a:defRPr/>
              </a:pPr>
              <a:t>‹#›</a:t>
            </a:fld>
            <a:endParaRPr lang="en-US"/>
          </a:p>
        </p:txBody>
      </p:sp>
    </p:spTree>
    <p:extLst>
      <p:ext uri="{BB962C8B-B14F-4D97-AF65-F5344CB8AC3E}">
        <p14:creationId xmlns:p14="http://schemas.microsoft.com/office/powerpoint/2010/main" val="110646598"/>
      </p:ext>
    </p:extLst>
  </p:cSld>
  <p:clrMapOvr>
    <a:masterClrMapping/>
  </p:clrMapOvr>
</p:sldLayout>
</file>

<file path=ppt/slideLayouts/slideLayout18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8"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9" name="Rectangle 6"/>
          <p:cNvSpPr>
            <a:spLocks noGrp="1" noChangeArrowheads="1"/>
          </p:cNvSpPr>
          <p:nvPr>
            <p:ph type="sldNum" sz="quarter" idx="12"/>
          </p:nvPr>
        </p:nvSpPr>
        <p:spPr/>
        <p:txBody>
          <a:bodyPr/>
          <a:lstStyle>
            <a:lvl1pPr defTabSz="457200">
              <a:defRPr>
                <a:latin typeface="Arial" charset="0"/>
              </a:defRPr>
            </a:lvl1pPr>
          </a:lstStyle>
          <a:p>
            <a:pPr>
              <a:defRPr/>
            </a:pPr>
            <a:fld id="{9EB9FD5D-83BA-4842-A0CB-7CCFE7A8FFDD}" type="slidenum">
              <a:rPr lang="en-US"/>
              <a:pPr>
                <a:defRPr/>
              </a:pPr>
              <a:t>‹#›</a:t>
            </a:fld>
            <a:endParaRPr lang="en-US"/>
          </a:p>
        </p:txBody>
      </p:sp>
    </p:spTree>
    <p:extLst>
      <p:ext uri="{BB962C8B-B14F-4D97-AF65-F5344CB8AC3E}">
        <p14:creationId xmlns:p14="http://schemas.microsoft.com/office/powerpoint/2010/main" val="379976328"/>
      </p:ext>
    </p:extLst>
  </p:cSld>
  <p:clrMapOvr>
    <a:masterClrMapping/>
  </p:clrMapOvr>
  <p:transition spd="med">
    <p:randomBar dir="vert"/>
  </p:transition>
</p:sldLayout>
</file>

<file path=ppt/slideLayouts/slideLayout18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4"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5" name="Rectangle 6"/>
          <p:cNvSpPr>
            <a:spLocks noGrp="1" noChangeArrowheads="1"/>
          </p:cNvSpPr>
          <p:nvPr>
            <p:ph type="sldNum" sz="quarter" idx="12"/>
          </p:nvPr>
        </p:nvSpPr>
        <p:spPr/>
        <p:txBody>
          <a:bodyPr/>
          <a:lstStyle>
            <a:lvl1pPr defTabSz="457200">
              <a:defRPr>
                <a:latin typeface="Arial" charset="0"/>
              </a:defRPr>
            </a:lvl1pPr>
          </a:lstStyle>
          <a:p>
            <a:pPr>
              <a:defRPr/>
            </a:pPr>
            <a:fld id="{417BE576-14A4-B84F-935E-B705898160CC}" type="slidenum">
              <a:rPr lang="en-US"/>
              <a:pPr>
                <a:defRPr/>
              </a:pPr>
              <a:t>‹#›</a:t>
            </a:fld>
            <a:endParaRPr lang="en-US"/>
          </a:p>
        </p:txBody>
      </p:sp>
    </p:spTree>
    <p:extLst>
      <p:ext uri="{BB962C8B-B14F-4D97-AF65-F5344CB8AC3E}">
        <p14:creationId xmlns:p14="http://schemas.microsoft.com/office/powerpoint/2010/main" val="1213692303"/>
      </p:ext>
    </p:extLst>
  </p:cSld>
  <p:clrMapOvr>
    <a:masterClrMapping/>
  </p:clrMapOvr>
  <p:transition spd="med">
    <p:randomBar dir="vert"/>
  </p:transition>
</p:sldLayout>
</file>

<file path=ppt/slideLayouts/slideLayout18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3"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4" name="Rectangle 6"/>
          <p:cNvSpPr>
            <a:spLocks noGrp="1" noChangeArrowheads="1"/>
          </p:cNvSpPr>
          <p:nvPr>
            <p:ph type="sldNum" sz="quarter" idx="12"/>
          </p:nvPr>
        </p:nvSpPr>
        <p:spPr/>
        <p:txBody>
          <a:bodyPr/>
          <a:lstStyle>
            <a:lvl1pPr defTabSz="457200">
              <a:defRPr>
                <a:latin typeface="Arial" charset="0"/>
              </a:defRPr>
            </a:lvl1pPr>
          </a:lstStyle>
          <a:p>
            <a:pPr>
              <a:defRPr/>
            </a:pPr>
            <a:fld id="{6274A463-215C-5E46-89CC-5D13E24BE004}" type="slidenum">
              <a:rPr lang="en-US"/>
              <a:pPr>
                <a:defRPr/>
              </a:pPr>
              <a:t>‹#›</a:t>
            </a:fld>
            <a:endParaRPr lang="en-US"/>
          </a:p>
        </p:txBody>
      </p:sp>
    </p:spTree>
    <p:extLst>
      <p:ext uri="{BB962C8B-B14F-4D97-AF65-F5344CB8AC3E}">
        <p14:creationId xmlns:p14="http://schemas.microsoft.com/office/powerpoint/2010/main" val="1026474500"/>
      </p:ext>
    </p:extLst>
  </p:cSld>
  <p:clrMapOvr>
    <a:masterClrMapping/>
  </p:clrMapOvr>
  <p:transition spd="med">
    <p:randomBar dir="vert"/>
  </p:transition>
</p:sldLayout>
</file>

<file path=ppt/slideLayouts/slideLayout18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a:defRPr>
                <a:latin typeface="Arial" charset="0"/>
              </a:defRPr>
            </a:lvl1pPr>
          </a:lstStyle>
          <a:p>
            <a:pPr>
              <a:defRPr/>
            </a:pPr>
            <a:fld id="{8E894B69-7EAC-5241-B278-F0769FF08DC6}" type="slidenum">
              <a:rPr lang="en-US"/>
              <a:pPr>
                <a:defRPr/>
              </a:pPr>
              <a:t>‹#›</a:t>
            </a:fld>
            <a:endParaRPr lang="en-US"/>
          </a:p>
        </p:txBody>
      </p:sp>
    </p:spTree>
    <p:extLst>
      <p:ext uri="{BB962C8B-B14F-4D97-AF65-F5344CB8AC3E}">
        <p14:creationId xmlns:p14="http://schemas.microsoft.com/office/powerpoint/2010/main" val="4190074020"/>
      </p:ext>
    </p:extLst>
  </p:cSld>
  <p:clrMapOvr>
    <a:masterClrMapping/>
  </p:clrMapOvr>
  <p:transition spd="med">
    <p:randomBar dir="vert"/>
  </p:transition>
</p:sldLayout>
</file>

<file path=ppt/slideLayouts/slideLayout18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a:defRPr>
                <a:latin typeface="Arial" charset="0"/>
              </a:defRPr>
            </a:lvl1pPr>
          </a:lstStyle>
          <a:p>
            <a:pPr>
              <a:defRPr/>
            </a:pPr>
            <a:fld id="{4737AC57-5920-C84D-B8E1-99E6BAFD70EA}" type="slidenum">
              <a:rPr lang="en-US"/>
              <a:pPr>
                <a:defRPr/>
              </a:pPr>
              <a:t>‹#›</a:t>
            </a:fld>
            <a:endParaRPr lang="en-US"/>
          </a:p>
        </p:txBody>
      </p:sp>
    </p:spTree>
    <p:extLst>
      <p:ext uri="{BB962C8B-B14F-4D97-AF65-F5344CB8AC3E}">
        <p14:creationId xmlns:p14="http://schemas.microsoft.com/office/powerpoint/2010/main" val="395279761"/>
      </p:ext>
    </p:extLst>
  </p:cSld>
  <p:clrMapOvr>
    <a:masterClrMapping/>
  </p:clrMapOvr>
  <p:transition spd="med">
    <p:randomBar dir="vert"/>
  </p:transition>
</p:sldLayout>
</file>

<file path=ppt/slideLayouts/slideLayout18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atin typeface="Arial" charset="0"/>
              </a:defRPr>
            </a:lvl1pPr>
          </a:lstStyle>
          <a:p>
            <a:pPr>
              <a:defRPr/>
            </a:pPr>
            <a:fld id="{BC5A1153-4C3B-ED42-8C6E-F81BA58E3D46}" type="slidenum">
              <a:rPr lang="en-US"/>
              <a:pPr>
                <a:defRPr/>
              </a:pPr>
              <a:t>‹#›</a:t>
            </a:fld>
            <a:endParaRPr lang="en-US"/>
          </a:p>
        </p:txBody>
      </p:sp>
    </p:spTree>
    <p:extLst>
      <p:ext uri="{BB962C8B-B14F-4D97-AF65-F5344CB8AC3E}">
        <p14:creationId xmlns:p14="http://schemas.microsoft.com/office/powerpoint/2010/main" val="358350746"/>
      </p:ext>
    </p:extLst>
  </p:cSld>
  <p:clrMapOvr>
    <a:masterClrMapping/>
  </p:clrMapOvr>
  <p:transition spd="med">
    <p:randomBar dir="vert"/>
  </p:transition>
</p:sldLayout>
</file>

<file path=ppt/slideLayouts/slideLayout18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atin typeface="Arial" charset="0"/>
              </a:defRPr>
            </a:lvl1pPr>
          </a:lstStyle>
          <a:p>
            <a:pPr>
              <a:defRPr/>
            </a:pPr>
            <a:fld id="{0975A320-080F-714F-8062-3F8F95669F4A}" type="slidenum">
              <a:rPr lang="en-US"/>
              <a:pPr>
                <a:defRPr/>
              </a:pPr>
              <a:t>‹#›</a:t>
            </a:fld>
            <a:endParaRPr lang="en-US"/>
          </a:p>
        </p:txBody>
      </p:sp>
    </p:spTree>
    <p:extLst>
      <p:ext uri="{BB962C8B-B14F-4D97-AF65-F5344CB8AC3E}">
        <p14:creationId xmlns:p14="http://schemas.microsoft.com/office/powerpoint/2010/main" val="732400708"/>
      </p:ext>
    </p:extLst>
  </p:cSld>
  <p:clrMapOvr>
    <a:masterClrMapping/>
  </p:clrMapOvr>
  <p:transition spd="med">
    <p:randomBar dir="vert"/>
  </p:transition>
</p:sldLayout>
</file>

<file path=ppt/slideLayouts/slideLayout187.xml><?xml version="1.0" encoding="utf-8"?>
<p:sldLayout xmlns:a="http://schemas.openxmlformats.org/drawingml/2006/main" xmlns:r="http://schemas.openxmlformats.org/officeDocument/2006/relationships" xmlns:p="http://schemas.openxmlformats.org/presentationml/2006/main" type="tbl">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Table Placeholder 2"/>
          <p:cNvSpPr>
            <a:spLocks noGrp="1"/>
          </p:cNvSpPr>
          <p:nvPr>
            <p:ph type="tbl" idx="1"/>
          </p:nvPr>
        </p:nvSpPr>
        <p:spPr>
          <a:xfrm>
            <a:off x="457200" y="1600200"/>
            <a:ext cx="8229600" cy="4525963"/>
          </a:xfrm>
        </p:spPr>
        <p:txBody>
          <a:bodyPr/>
          <a:lstStyle/>
          <a:p>
            <a:pPr lvl="0"/>
            <a:endParaRPr lang="en-US" noProof="0"/>
          </a:p>
        </p:txBody>
      </p:sp>
      <p:sp>
        <p:nvSpPr>
          <p:cNvPr id="4" name="Rectangle 4"/>
          <p:cNvSpPr>
            <a:spLocks noGrp="1" noChangeArrowheads="1"/>
          </p:cNvSpPr>
          <p:nvPr>
            <p:ph type="dt" sz="half" idx="10"/>
          </p:nvPr>
        </p:nvSpPr>
        <p:spPr>
          <a:ln/>
        </p:spPr>
        <p:txBody>
          <a:bodyPr/>
          <a:lstStyle>
            <a:lvl1pPr>
              <a:defRPr/>
            </a:lvl1pPr>
          </a:lstStyle>
          <a:p>
            <a:pPr>
              <a:defRPr/>
            </a:pPr>
            <a:endParaRPr lang="en-GB">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GB">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DEF13C09-EF49-8B48-946C-A758B0392AAC}" type="slidenum">
              <a:rPr lang="en-GB">
                <a:solidFill>
                  <a:srgbClr val="000000"/>
                </a:solidFill>
              </a:rPr>
              <a:pPr>
                <a:defRPr/>
              </a:pPr>
              <a:t>‹#›</a:t>
            </a:fld>
            <a:endParaRPr lang="en-GB">
              <a:solidFill>
                <a:srgbClr val="000000"/>
              </a:solidFill>
            </a:endParaRPr>
          </a:p>
        </p:txBody>
      </p:sp>
    </p:spTree>
    <p:extLst>
      <p:ext uri="{BB962C8B-B14F-4D97-AF65-F5344CB8AC3E}">
        <p14:creationId xmlns:p14="http://schemas.microsoft.com/office/powerpoint/2010/main" val="1881374189"/>
      </p:ext>
    </p:extLst>
  </p:cSld>
  <p:clrMapOvr>
    <a:masterClrMapping/>
  </p:clrMapOvr>
</p:sldLayout>
</file>

<file path=ppt/slideLayouts/slideLayout18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Arial" charset="0"/>
              </a:defRPr>
            </a:lvl1pPr>
          </a:lstStyle>
          <a:p>
            <a:pPr>
              <a:defRPr/>
            </a:pPr>
            <a:fld id="{37BBB733-8DDE-C940-867F-C7D2954EA7CC}" type="slidenum">
              <a:rPr lang="en-US"/>
              <a:pPr>
                <a:defRPr/>
              </a:pPr>
              <a:t>‹#›</a:t>
            </a:fld>
            <a:endParaRPr lang="en-US"/>
          </a:p>
        </p:txBody>
      </p:sp>
    </p:spTree>
    <p:extLst>
      <p:ext uri="{BB962C8B-B14F-4D97-AF65-F5344CB8AC3E}">
        <p14:creationId xmlns:p14="http://schemas.microsoft.com/office/powerpoint/2010/main" val="88962143"/>
      </p:ext>
    </p:extLst>
  </p:cSld>
  <p:clrMapOvr>
    <a:masterClrMapping/>
  </p:clrMapOvr>
</p:sldLayout>
</file>

<file path=ppt/slideLayouts/slideLayout18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Arial" charset="0"/>
              </a:defRPr>
            </a:lvl1pPr>
          </a:lstStyle>
          <a:p>
            <a:pPr>
              <a:defRPr/>
            </a:pPr>
            <a:fld id="{8BD061B5-2EF7-974C-90DF-346BC49C07C5}" type="slidenum">
              <a:rPr lang="en-US"/>
              <a:pPr>
                <a:defRPr/>
              </a:pPr>
              <a:t>‹#›</a:t>
            </a:fld>
            <a:endParaRPr lang="en-US"/>
          </a:p>
        </p:txBody>
      </p:sp>
    </p:spTree>
    <p:extLst>
      <p:ext uri="{BB962C8B-B14F-4D97-AF65-F5344CB8AC3E}">
        <p14:creationId xmlns:p14="http://schemas.microsoft.com/office/powerpoint/2010/main" val="1154504369"/>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Arial" charset="0"/>
                <a:cs typeface="Arial" charset="0"/>
              </a:defRPr>
            </a:lvl1pPr>
          </a:lstStyle>
          <a:p>
            <a:pPr>
              <a:defRPr/>
            </a:pPr>
            <a:fld id="{7C806FCD-284A-C341-B6D6-8E51E1E53E9B}" type="slidenum">
              <a:rPr lang="en-US"/>
              <a:pPr>
                <a:defRPr/>
              </a:pPr>
              <a:t>‹#›</a:t>
            </a:fld>
            <a:endParaRPr lang="en-US"/>
          </a:p>
        </p:txBody>
      </p:sp>
    </p:spTree>
    <p:extLst>
      <p:ext uri="{BB962C8B-B14F-4D97-AF65-F5344CB8AC3E}">
        <p14:creationId xmlns:p14="http://schemas.microsoft.com/office/powerpoint/2010/main" val="439635587"/>
      </p:ext>
    </p:extLst>
  </p:cSld>
  <p:clrMapOvr>
    <a:masterClrMapping/>
  </p:clrMapOvr>
</p:sldLayout>
</file>

<file path=ppt/slideLayouts/slideLayout19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Arial" charset="0"/>
              </a:defRPr>
            </a:lvl1pPr>
          </a:lstStyle>
          <a:p>
            <a:pPr>
              <a:defRPr/>
            </a:pPr>
            <a:fld id="{6D9353AF-6ED1-284B-877D-A5195BF84954}" type="slidenum">
              <a:rPr lang="en-US"/>
              <a:pPr>
                <a:defRPr/>
              </a:pPr>
              <a:t>‹#›</a:t>
            </a:fld>
            <a:endParaRPr lang="en-US"/>
          </a:p>
        </p:txBody>
      </p:sp>
    </p:spTree>
    <p:extLst>
      <p:ext uri="{BB962C8B-B14F-4D97-AF65-F5344CB8AC3E}">
        <p14:creationId xmlns:p14="http://schemas.microsoft.com/office/powerpoint/2010/main" val="488014424"/>
      </p:ext>
    </p:extLst>
  </p:cSld>
  <p:clrMapOvr>
    <a:masterClrMapping/>
  </p:clrMapOvr>
</p:sldLayout>
</file>

<file path=ppt/slideLayouts/slideLayout19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Arial" charset="0"/>
              </a:defRPr>
            </a:lvl1pPr>
          </a:lstStyle>
          <a:p>
            <a:pPr>
              <a:defRPr/>
            </a:pPr>
            <a:fld id="{C1FE7697-7F37-1846-AC71-23F221A70F1F}" type="slidenum">
              <a:rPr lang="en-US"/>
              <a:pPr>
                <a:defRPr/>
              </a:pPr>
              <a:t>‹#›</a:t>
            </a:fld>
            <a:endParaRPr lang="en-US"/>
          </a:p>
        </p:txBody>
      </p:sp>
    </p:spTree>
    <p:extLst>
      <p:ext uri="{BB962C8B-B14F-4D97-AF65-F5344CB8AC3E}">
        <p14:creationId xmlns:p14="http://schemas.microsoft.com/office/powerpoint/2010/main" val="4142574654"/>
      </p:ext>
    </p:extLst>
  </p:cSld>
  <p:clrMapOvr>
    <a:masterClrMapping/>
  </p:clrMapOvr>
</p:sldLayout>
</file>

<file path=ppt/slideLayouts/slideLayout19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atin typeface="Arial" charset="0"/>
              </a:defRPr>
            </a:lvl1pPr>
          </a:lstStyle>
          <a:p>
            <a:pPr>
              <a:defRPr/>
            </a:pPr>
            <a:fld id="{7470C365-6462-8548-A70A-8A04E46C9FA4}" type="slidenum">
              <a:rPr lang="en-US"/>
              <a:pPr>
                <a:defRPr/>
              </a:pPr>
              <a:t>‹#›</a:t>
            </a:fld>
            <a:endParaRPr lang="en-US"/>
          </a:p>
        </p:txBody>
      </p:sp>
    </p:spTree>
    <p:extLst>
      <p:ext uri="{BB962C8B-B14F-4D97-AF65-F5344CB8AC3E}">
        <p14:creationId xmlns:p14="http://schemas.microsoft.com/office/powerpoint/2010/main" val="2110299087"/>
      </p:ext>
    </p:extLst>
  </p:cSld>
  <p:clrMapOvr>
    <a:masterClrMapping/>
  </p:clrMapOvr>
</p:sldLayout>
</file>

<file path=ppt/slideLayouts/slideLayout19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atin typeface="Arial" charset="0"/>
              </a:defRPr>
            </a:lvl1pPr>
          </a:lstStyle>
          <a:p>
            <a:pPr>
              <a:defRPr/>
            </a:pPr>
            <a:fld id="{74655547-7A0F-FD45-A730-59CB18EEA4E8}" type="slidenum">
              <a:rPr lang="en-US"/>
              <a:pPr>
                <a:defRPr/>
              </a:pPr>
              <a:t>‹#›</a:t>
            </a:fld>
            <a:endParaRPr lang="en-US"/>
          </a:p>
        </p:txBody>
      </p:sp>
    </p:spTree>
    <p:extLst>
      <p:ext uri="{BB962C8B-B14F-4D97-AF65-F5344CB8AC3E}">
        <p14:creationId xmlns:p14="http://schemas.microsoft.com/office/powerpoint/2010/main" val="111999784"/>
      </p:ext>
    </p:extLst>
  </p:cSld>
  <p:clrMapOvr>
    <a:masterClrMapping/>
  </p:clrMapOvr>
</p:sldLayout>
</file>

<file path=ppt/slideLayouts/slideLayout19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atin typeface="Arial" charset="0"/>
              </a:defRPr>
            </a:lvl1pPr>
          </a:lstStyle>
          <a:p>
            <a:pPr>
              <a:defRPr/>
            </a:pPr>
            <a:fld id="{74CF02A6-F0B2-0249-BAA5-358C77076760}" type="slidenum">
              <a:rPr lang="en-US"/>
              <a:pPr>
                <a:defRPr/>
              </a:pPr>
              <a:t>‹#›</a:t>
            </a:fld>
            <a:endParaRPr lang="en-US"/>
          </a:p>
        </p:txBody>
      </p:sp>
    </p:spTree>
    <p:extLst>
      <p:ext uri="{BB962C8B-B14F-4D97-AF65-F5344CB8AC3E}">
        <p14:creationId xmlns:p14="http://schemas.microsoft.com/office/powerpoint/2010/main" val="166645654"/>
      </p:ext>
    </p:extLst>
  </p:cSld>
  <p:clrMapOvr>
    <a:masterClrMapping/>
  </p:clrMapOvr>
</p:sldLayout>
</file>

<file path=ppt/slideLayouts/slideLayout19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Arial" charset="0"/>
              </a:defRPr>
            </a:lvl1pPr>
          </a:lstStyle>
          <a:p>
            <a:pPr>
              <a:defRPr/>
            </a:pPr>
            <a:fld id="{DBE110B0-AF75-0C4A-805D-F427CAE30721}" type="slidenum">
              <a:rPr lang="en-US"/>
              <a:pPr>
                <a:defRPr/>
              </a:pPr>
              <a:t>‹#›</a:t>
            </a:fld>
            <a:endParaRPr lang="en-US"/>
          </a:p>
        </p:txBody>
      </p:sp>
    </p:spTree>
    <p:extLst>
      <p:ext uri="{BB962C8B-B14F-4D97-AF65-F5344CB8AC3E}">
        <p14:creationId xmlns:p14="http://schemas.microsoft.com/office/powerpoint/2010/main" val="4201204204"/>
      </p:ext>
    </p:extLst>
  </p:cSld>
  <p:clrMapOvr>
    <a:masterClrMapping/>
  </p:clrMapOvr>
</p:sldLayout>
</file>

<file path=ppt/slideLayouts/slideLayout19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Arial" charset="0"/>
              </a:defRPr>
            </a:lvl1pPr>
          </a:lstStyle>
          <a:p>
            <a:pPr>
              <a:defRPr/>
            </a:pPr>
            <a:fld id="{DB6678CF-8F24-3C47-9CAE-07CF630D7E65}" type="slidenum">
              <a:rPr lang="en-US"/>
              <a:pPr>
                <a:defRPr/>
              </a:pPr>
              <a:t>‹#›</a:t>
            </a:fld>
            <a:endParaRPr lang="en-US"/>
          </a:p>
        </p:txBody>
      </p:sp>
    </p:spTree>
    <p:extLst>
      <p:ext uri="{BB962C8B-B14F-4D97-AF65-F5344CB8AC3E}">
        <p14:creationId xmlns:p14="http://schemas.microsoft.com/office/powerpoint/2010/main" val="3934012563"/>
      </p:ext>
    </p:extLst>
  </p:cSld>
  <p:clrMapOvr>
    <a:masterClrMapping/>
  </p:clrMapOvr>
</p:sldLayout>
</file>

<file path=ppt/slideLayouts/slideLayout19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Arial" charset="0"/>
              </a:defRPr>
            </a:lvl1pPr>
          </a:lstStyle>
          <a:p>
            <a:pPr>
              <a:defRPr/>
            </a:pPr>
            <a:fld id="{F6DE7D3A-E0BC-5A40-AAF5-5117275B8664}" type="slidenum">
              <a:rPr lang="en-US"/>
              <a:pPr>
                <a:defRPr/>
              </a:pPr>
              <a:t>‹#›</a:t>
            </a:fld>
            <a:endParaRPr lang="en-US"/>
          </a:p>
        </p:txBody>
      </p:sp>
    </p:spTree>
    <p:extLst>
      <p:ext uri="{BB962C8B-B14F-4D97-AF65-F5344CB8AC3E}">
        <p14:creationId xmlns:p14="http://schemas.microsoft.com/office/powerpoint/2010/main" val="300963115"/>
      </p:ext>
    </p:extLst>
  </p:cSld>
  <p:clrMapOvr>
    <a:masterClrMapping/>
  </p:clrMapOvr>
</p:sldLayout>
</file>

<file path=ppt/slideLayouts/slideLayout19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Arial" charset="0"/>
              </a:defRPr>
            </a:lvl1pPr>
          </a:lstStyle>
          <a:p>
            <a:pPr>
              <a:defRPr/>
            </a:pPr>
            <a:fld id="{6A5B7B24-FFDB-884E-AD9D-1AE22D1AE02D}" type="slidenum">
              <a:rPr lang="en-US"/>
              <a:pPr>
                <a:defRPr/>
              </a:pPr>
              <a:t>‹#›</a:t>
            </a:fld>
            <a:endParaRPr lang="en-US"/>
          </a:p>
        </p:txBody>
      </p:sp>
    </p:spTree>
    <p:extLst>
      <p:ext uri="{BB962C8B-B14F-4D97-AF65-F5344CB8AC3E}">
        <p14:creationId xmlns:p14="http://schemas.microsoft.com/office/powerpoint/2010/main" val="3389643604"/>
      </p:ext>
    </p:extLst>
  </p:cSld>
  <p:clrMapOvr>
    <a:masterClrMapping/>
  </p:clrMapOvr>
</p:sldLayout>
</file>

<file path=ppt/slideLayouts/slideLayout199.xml><?xml version="1.0" encoding="utf-8"?>
<p:sldLayout xmlns:a="http://schemas.openxmlformats.org/drawingml/2006/main" xmlns:r="http://schemas.openxmlformats.org/officeDocument/2006/relationships" xmlns:p="http://schemas.openxmlformats.org/presentationml/2006/main" type="clipArtAndTx" preserve="1">
  <p:cSld name="Title, Clip Art and Tex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lipArt Placeholder 2"/>
          <p:cNvSpPr>
            <a:spLocks noGrp="1"/>
          </p:cNvSpPr>
          <p:nvPr>
            <p:ph type="clipArt" sz="half" idx="1"/>
          </p:nvPr>
        </p:nvSpPr>
        <p:spPr>
          <a:xfrm>
            <a:off x="685800" y="1981200"/>
            <a:ext cx="3810000" cy="4114800"/>
          </a:xfrm>
        </p:spPr>
        <p:txBody>
          <a:bodyPr/>
          <a:lstStyle/>
          <a:p>
            <a:pPr lvl="0"/>
            <a:endParaRPr lang="en-US" noProof="0"/>
          </a:p>
        </p:txBody>
      </p:sp>
      <p:sp>
        <p:nvSpPr>
          <p:cNvPr id="4" name="Text Placeholder 3"/>
          <p:cNvSpPr>
            <a:spLocks noGrp="1"/>
          </p:cNvSpPr>
          <p:nvPr>
            <p:ph type="body" sz="half" idx="2"/>
          </p:nvPr>
        </p:nvSpPr>
        <p:spPr>
          <a:xfrm>
            <a:off x="46482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Arial" charset="0"/>
              </a:defRPr>
            </a:lvl1pPr>
          </a:lstStyle>
          <a:p>
            <a:pPr>
              <a:defRPr/>
            </a:pPr>
            <a:fld id="{918F54CB-D5E9-3349-BAF8-FB7A0DF0329D}" type="slidenum">
              <a:rPr lang="en-US"/>
              <a:pPr>
                <a:defRPr/>
              </a:pPr>
              <a:t>‹#›</a:t>
            </a:fld>
            <a:endParaRPr lang="en-US"/>
          </a:p>
        </p:txBody>
      </p:sp>
    </p:spTree>
    <p:extLst>
      <p:ext uri="{BB962C8B-B14F-4D97-AF65-F5344CB8AC3E}">
        <p14:creationId xmlns:p14="http://schemas.microsoft.com/office/powerpoint/2010/main" val="1528157634"/>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GB"/>
          </a:p>
        </p:txBody>
      </p:sp>
      <p:sp>
        <p:nvSpPr>
          <p:cNvPr id="5" name="Rectangle 5"/>
          <p:cNvSpPr>
            <a:spLocks noGrp="1" noChangeArrowheads="1"/>
          </p:cNvSpPr>
          <p:nvPr>
            <p:ph type="ftr" sz="quarter" idx="11"/>
          </p:nvPr>
        </p:nvSpPr>
        <p:spPr>
          <a:ln/>
        </p:spPr>
        <p:txBody>
          <a:bodyPr/>
          <a:lstStyle>
            <a:lvl1pPr>
              <a:defRPr/>
            </a:lvl1pPr>
          </a:lstStyle>
          <a:p>
            <a:pPr>
              <a:defRPr/>
            </a:pPr>
            <a:endParaRPr lang="en-GB"/>
          </a:p>
        </p:txBody>
      </p:sp>
      <p:sp>
        <p:nvSpPr>
          <p:cNvPr id="6" name="Rectangle 6"/>
          <p:cNvSpPr>
            <a:spLocks noGrp="1" noChangeArrowheads="1"/>
          </p:cNvSpPr>
          <p:nvPr>
            <p:ph type="sldNum" sz="quarter" idx="12"/>
          </p:nvPr>
        </p:nvSpPr>
        <p:spPr>
          <a:ln/>
        </p:spPr>
        <p:txBody>
          <a:bodyPr/>
          <a:lstStyle>
            <a:lvl1pPr>
              <a:defRPr/>
            </a:lvl1pPr>
          </a:lstStyle>
          <a:p>
            <a:pPr>
              <a:defRPr/>
            </a:pPr>
            <a:fld id="{8B5E59C6-5D5B-2543-B100-D90A69DD1E0F}" type="slidenum">
              <a:rPr lang="en-GB"/>
              <a:pPr>
                <a:defRPr/>
              </a:pPr>
              <a:t>‹#›</a:t>
            </a:fld>
            <a:endParaRPr lang="en-GB"/>
          </a:p>
        </p:txBody>
      </p:sp>
    </p:spTree>
    <p:extLst>
      <p:ext uri="{BB962C8B-B14F-4D97-AF65-F5344CB8AC3E}">
        <p14:creationId xmlns:p14="http://schemas.microsoft.com/office/powerpoint/2010/main" val="964196667"/>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Arial" charset="0"/>
                <a:cs typeface="Arial" charset="0"/>
              </a:defRPr>
            </a:lvl1pPr>
          </a:lstStyle>
          <a:p>
            <a:pPr>
              <a:defRPr/>
            </a:pPr>
            <a:fld id="{72BBEF8E-C895-9F48-888E-2BD82BAC7457}" type="slidenum">
              <a:rPr lang="en-US"/>
              <a:pPr>
                <a:defRPr/>
              </a:pPr>
              <a:t>‹#›</a:t>
            </a:fld>
            <a:endParaRPr lang="en-US"/>
          </a:p>
        </p:txBody>
      </p:sp>
    </p:spTree>
    <p:extLst>
      <p:ext uri="{BB962C8B-B14F-4D97-AF65-F5344CB8AC3E}">
        <p14:creationId xmlns:p14="http://schemas.microsoft.com/office/powerpoint/2010/main" val="362740882"/>
      </p:ext>
    </p:extLst>
  </p:cSld>
  <p:clrMapOvr>
    <a:masterClrMapping/>
  </p:clrMapOvr>
</p:sldLayout>
</file>

<file path=ppt/slideLayouts/slideLayout200.xml><?xml version="1.0" encoding="utf-8"?>
<p:sldLayout xmlns:a="http://schemas.openxmlformats.org/drawingml/2006/main" xmlns:r="http://schemas.openxmlformats.org/officeDocument/2006/relationships" xmlns:p="http://schemas.openxmlformats.org/presentationml/2006/main" type="txAndClipArt" preserve="1">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Text Placeholder 2"/>
          <p:cNvSpPr>
            <a:spLocks noGrp="1"/>
          </p:cNvSpPr>
          <p:nvPr>
            <p:ph type="body"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lipArt Placeholder 3"/>
          <p:cNvSpPr>
            <a:spLocks noGrp="1"/>
          </p:cNvSpPr>
          <p:nvPr>
            <p:ph type="clipArt" sz="half" idx="2"/>
          </p:nvPr>
        </p:nvSpPr>
        <p:spPr>
          <a:xfrm>
            <a:off x="4648200" y="1981200"/>
            <a:ext cx="3810000" cy="4114800"/>
          </a:xfrm>
        </p:spPr>
        <p:txBody>
          <a:bodyPr/>
          <a:lstStyle/>
          <a:p>
            <a:pPr lvl="0"/>
            <a:endParaRPr lang="en-US" noProof="0"/>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Arial" charset="0"/>
              </a:defRPr>
            </a:lvl1pPr>
          </a:lstStyle>
          <a:p>
            <a:pPr>
              <a:defRPr/>
            </a:pPr>
            <a:fld id="{ABF4B93A-CD48-9E41-A8DD-EFB397773B7F}" type="slidenum">
              <a:rPr lang="en-US"/>
              <a:pPr>
                <a:defRPr/>
              </a:pPr>
              <a:t>‹#›</a:t>
            </a:fld>
            <a:endParaRPr lang="en-US"/>
          </a:p>
        </p:txBody>
      </p:sp>
    </p:spTree>
    <p:extLst>
      <p:ext uri="{BB962C8B-B14F-4D97-AF65-F5344CB8AC3E}">
        <p14:creationId xmlns:p14="http://schemas.microsoft.com/office/powerpoint/2010/main" val="2456361610"/>
      </p:ext>
    </p:extLst>
  </p:cSld>
  <p:clrMapOvr>
    <a:masterClrMapping/>
  </p:clrMapOvr>
</p:sldLayout>
</file>

<file path=ppt/slideLayouts/slideLayout20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3800475" y="1789113"/>
            <a:ext cx="5340350" cy="5056187"/>
            <a:chOff x="2394" y="1127"/>
            <a:chExt cx="3364" cy="3185"/>
          </a:xfrm>
        </p:grpSpPr>
        <p:sp>
          <p:nvSpPr>
            <p:cNvPr id="5" name="Rectangle 3"/>
            <p:cNvSpPr>
              <a:spLocks noChangeArrowheads="1"/>
            </p:cNvSpPr>
            <p:nvPr/>
          </p:nvSpPr>
          <p:spPr bwMode="ltGray">
            <a:xfrm>
              <a:off x="4230" y="1365"/>
              <a:ext cx="197" cy="102"/>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eaLnBrk="0" hangingPunct="0">
                <a:defRPr/>
              </a:pPr>
              <a:endParaRPr lang="en-US">
                <a:solidFill>
                  <a:srgbClr val="FFFFFF"/>
                </a:solidFill>
                <a:latin typeface="Tahoma" pitchFamily="-107" charset="-52"/>
              </a:endParaRPr>
            </a:p>
          </p:txBody>
        </p:sp>
        <p:sp>
          <p:nvSpPr>
            <p:cNvPr id="6" name="Oval 4"/>
            <p:cNvSpPr>
              <a:spLocks noChangeArrowheads="1"/>
            </p:cNvSpPr>
            <p:nvPr/>
          </p:nvSpPr>
          <p:spPr bwMode="ltGray">
            <a:xfrm>
              <a:off x="4299" y="1185"/>
              <a:ext cx="47" cy="47"/>
            </a:xfrm>
            <a:prstGeom prst="ellipse">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a:solidFill>
                  <a:srgbClr val="FFFFFF"/>
                </a:solidFill>
                <a:latin typeface="Tahoma" pitchFamily="-107" charset="-52"/>
              </a:endParaRPr>
            </a:p>
          </p:txBody>
        </p:sp>
        <p:sp>
          <p:nvSpPr>
            <p:cNvPr id="7" name="Rectangle 5"/>
            <p:cNvSpPr>
              <a:spLocks noChangeArrowheads="1"/>
            </p:cNvSpPr>
            <p:nvPr/>
          </p:nvSpPr>
          <p:spPr bwMode="ltGray">
            <a:xfrm rot="995337">
              <a:off x="5205" y="1495"/>
              <a:ext cx="6" cy="207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eaLnBrk="0" hangingPunct="0">
                <a:defRPr/>
              </a:pPr>
              <a:endParaRPr lang="en-US">
                <a:solidFill>
                  <a:srgbClr val="FFFFFF"/>
                </a:solidFill>
                <a:latin typeface="Tahoma" pitchFamily="-107" charset="-52"/>
              </a:endParaRPr>
            </a:p>
          </p:txBody>
        </p:sp>
        <p:sp>
          <p:nvSpPr>
            <p:cNvPr id="8" name="Freeform 6"/>
            <p:cNvSpPr>
              <a:spLocks noEditPoints="1"/>
            </p:cNvSpPr>
            <p:nvPr/>
          </p:nvSpPr>
          <p:spPr bwMode="ltGray">
            <a:xfrm>
              <a:off x="4871" y="3508"/>
              <a:ext cx="66" cy="96"/>
            </a:xfrm>
            <a:custGeom>
              <a:avLst/>
              <a:gdLst/>
              <a:ahLst/>
              <a:cxnLst>
                <a:cxn ang="0">
                  <a:pos x="18" y="96"/>
                </a:cxn>
                <a:cxn ang="0">
                  <a:pos x="42" y="78"/>
                </a:cxn>
                <a:cxn ang="0">
                  <a:pos x="60" y="60"/>
                </a:cxn>
                <a:cxn ang="0">
                  <a:pos x="66" y="36"/>
                </a:cxn>
                <a:cxn ang="0">
                  <a:pos x="60" y="12"/>
                </a:cxn>
                <a:cxn ang="0">
                  <a:pos x="36" y="0"/>
                </a:cxn>
                <a:cxn ang="0">
                  <a:pos x="24" y="6"/>
                </a:cxn>
                <a:cxn ang="0">
                  <a:pos x="12" y="12"/>
                </a:cxn>
                <a:cxn ang="0">
                  <a:pos x="0" y="36"/>
                </a:cxn>
                <a:cxn ang="0">
                  <a:pos x="0" y="60"/>
                </a:cxn>
                <a:cxn ang="0">
                  <a:pos x="12" y="84"/>
                </a:cxn>
                <a:cxn ang="0">
                  <a:pos x="18" y="96"/>
                </a:cxn>
                <a:cxn ang="0">
                  <a:pos x="18" y="96"/>
                </a:cxn>
                <a:cxn ang="0">
                  <a:pos x="42" y="18"/>
                </a:cxn>
                <a:cxn ang="0">
                  <a:pos x="54" y="24"/>
                </a:cxn>
                <a:cxn ang="0">
                  <a:pos x="60" y="36"/>
                </a:cxn>
                <a:cxn ang="0">
                  <a:pos x="60" y="48"/>
                </a:cxn>
                <a:cxn ang="0">
                  <a:pos x="54" y="54"/>
                </a:cxn>
                <a:cxn ang="0">
                  <a:pos x="36" y="72"/>
                </a:cxn>
                <a:cxn ang="0">
                  <a:pos x="24" y="78"/>
                </a:cxn>
                <a:cxn ang="0">
                  <a:pos x="24" y="78"/>
                </a:cxn>
                <a:cxn ang="0">
                  <a:pos x="12" y="48"/>
                </a:cxn>
                <a:cxn ang="0">
                  <a:pos x="18" y="24"/>
                </a:cxn>
                <a:cxn ang="0">
                  <a:pos x="30" y="18"/>
                </a:cxn>
                <a:cxn ang="0">
                  <a:pos x="42" y="18"/>
                </a:cxn>
                <a:cxn ang="0">
                  <a:pos x="42" y="18"/>
                </a:cxn>
              </a:cxnLst>
              <a:rect l="0" t="0" r="r" b="b"/>
              <a:pathLst>
                <a:path w="66" h="96">
                  <a:moveTo>
                    <a:pt x="18" y="96"/>
                  </a:moveTo>
                  <a:lnTo>
                    <a:pt x="42" y="78"/>
                  </a:lnTo>
                  <a:lnTo>
                    <a:pt x="60" y="60"/>
                  </a:lnTo>
                  <a:lnTo>
                    <a:pt x="66" y="36"/>
                  </a:lnTo>
                  <a:lnTo>
                    <a:pt x="60" y="12"/>
                  </a:lnTo>
                  <a:lnTo>
                    <a:pt x="36" y="0"/>
                  </a:lnTo>
                  <a:lnTo>
                    <a:pt x="24" y="6"/>
                  </a:lnTo>
                  <a:lnTo>
                    <a:pt x="12" y="12"/>
                  </a:lnTo>
                  <a:lnTo>
                    <a:pt x="0" y="36"/>
                  </a:lnTo>
                  <a:lnTo>
                    <a:pt x="0" y="60"/>
                  </a:lnTo>
                  <a:lnTo>
                    <a:pt x="12" y="84"/>
                  </a:lnTo>
                  <a:lnTo>
                    <a:pt x="18" y="96"/>
                  </a:lnTo>
                  <a:close/>
                  <a:moveTo>
                    <a:pt x="42" y="18"/>
                  </a:moveTo>
                  <a:lnTo>
                    <a:pt x="54" y="24"/>
                  </a:lnTo>
                  <a:lnTo>
                    <a:pt x="60" y="36"/>
                  </a:lnTo>
                  <a:lnTo>
                    <a:pt x="60" y="48"/>
                  </a:lnTo>
                  <a:lnTo>
                    <a:pt x="54" y="54"/>
                  </a:lnTo>
                  <a:lnTo>
                    <a:pt x="36" y="72"/>
                  </a:lnTo>
                  <a:lnTo>
                    <a:pt x="24" y="78"/>
                  </a:lnTo>
                  <a:lnTo>
                    <a:pt x="12" y="48"/>
                  </a:lnTo>
                  <a:lnTo>
                    <a:pt x="18" y="24"/>
                  </a:lnTo>
                  <a:lnTo>
                    <a:pt x="30"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a:solidFill>
                  <a:srgbClr val="FFFFFF"/>
                </a:solidFill>
                <a:latin typeface="Tahoma" pitchFamily="-107" charset="-52"/>
              </a:endParaRPr>
            </a:p>
          </p:txBody>
        </p:sp>
        <p:sp>
          <p:nvSpPr>
            <p:cNvPr id="9" name="Rectangle 7"/>
            <p:cNvSpPr>
              <a:spLocks noChangeArrowheads="1"/>
            </p:cNvSpPr>
            <p:nvPr/>
          </p:nvSpPr>
          <p:spPr bwMode="ltGray">
            <a:xfrm rot="91736">
              <a:off x="5487" y="1535"/>
              <a:ext cx="6" cy="1998"/>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eaLnBrk="0" hangingPunct="0">
                <a:defRPr/>
              </a:pPr>
              <a:endParaRPr lang="en-US">
                <a:solidFill>
                  <a:srgbClr val="FFFFFF"/>
                </a:solidFill>
                <a:latin typeface="Tahoma" pitchFamily="-107" charset="-52"/>
              </a:endParaRPr>
            </a:p>
          </p:txBody>
        </p:sp>
        <p:sp>
          <p:nvSpPr>
            <p:cNvPr id="10" name="Rectangle 8"/>
            <p:cNvSpPr>
              <a:spLocks noChangeArrowheads="1"/>
            </p:cNvSpPr>
            <p:nvPr/>
          </p:nvSpPr>
          <p:spPr bwMode="ltGray">
            <a:xfrm rot="-926223">
              <a:off x="5640" y="1521"/>
              <a:ext cx="6" cy="881"/>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eaLnBrk="0" hangingPunct="0">
                <a:defRPr/>
              </a:pPr>
              <a:endParaRPr lang="en-US">
                <a:solidFill>
                  <a:srgbClr val="FFFFFF"/>
                </a:solidFill>
                <a:latin typeface="Tahoma" pitchFamily="-107" charset="-52"/>
              </a:endParaRPr>
            </a:p>
          </p:txBody>
        </p:sp>
        <p:sp>
          <p:nvSpPr>
            <p:cNvPr id="11" name="Rectangle 9"/>
            <p:cNvSpPr>
              <a:spLocks noChangeArrowheads="1"/>
            </p:cNvSpPr>
            <p:nvPr/>
          </p:nvSpPr>
          <p:spPr bwMode="ltGray">
            <a:xfrm rot="-1140313">
              <a:off x="3444" y="1816"/>
              <a:ext cx="6" cy="203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eaLnBrk="0" hangingPunct="0">
                <a:defRPr/>
              </a:pPr>
              <a:endParaRPr lang="en-US">
                <a:solidFill>
                  <a:srgbClr val="FFFFFF"/>
                </a:solidFill>
                <a:latin typeface="Tahoma" pitchFamily="-107" charset="-52"/>
              </a:endParaRPr>
            </a:p>
          </p:txBody>
        </p:sp>
        <p:sp>
          <p:nvSpPr>
            <p:cNvPr id="12" name="Rectangle 10"/>
            <p:cNvSpPr>
              <a:spLocks noChangeArrowheads="1"/>
            </p:cNvSpPr>
            <p:nvPr/>
          </p:nvSpPr>
          <p:spPr bwMode="ltGray">
            <a:xfrm rot="1114412">
              <a:off x="2757" y="1821"/>
              <a:ext cx="6" cy="2119"/>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eaLnBrk="0" hangingPunct="0">
                <a:defRPr/>
              </a:pPr>
              <a:endParaRPr lang="en-US">
                <a:solidFill>
                  <a:srgbClr val="FFFFFF"/>
                </a:solidFill>
                <a:latin typeface="Tahoma" pitchFamily="-107" charset="-52"/>
              </a:endParaRPr>
            </a:p>
          </p:txBody>
        </p:sp>
        <p:sp>
          <p:nvSpPr>
            <p:cNvPr id="13" name="Rectangle 11"/>
            <p:cNvSpPr>
              <a:spLocks noChangeArrowheads="1"/>
            </p:cNvSpPr>
            <p:nvPr/>
          </p:nvSpPr>
          <p:spPr bwMode="ltGray">
            <a:xfrm rot="254676">
              <a:off x="3035" y="1870"/>
              <a:ext cx="6" cy="1906"/>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eaLnBrk="0" hangingPunct="0">
                <a:defRPr/>
              </a:pPr>
              <a:endParaRPr lang="en-US">
                <a:solidFill>
                  <a:srgbClr val="FFFFFF"/>
                </a:solidFill>
                <a:latin typeface="Tahoma" pitchFamily="-107" charset="-52"/>
              </a:endParaRPr>
            </a:p>
          </p:txBody>
        </p:sp>
        <p:sp>
          <p:nvSpPr>
            <p:cNvPr id="14" name="Freeform 12"/>
            <p:cNvSpPr>
              <a:spLocks/>
            </p:cNvSpPr>
            <p:nvPr/>
          </p:nvSpPr>
          <p:spPr bwMode="ltGray">
            <a:xfrm>
              <a:off x="4007" y="3021"/>
              <a:ext cx="623" cy="156"/>
            </a:xfrm>
            <a:custGeom>
              <a:avLst/>
              <a:gdLst/>
              <a:ahLst/>
              <a:cxnLst>
                <a:cxn ang="0">
                  <a:pos x="6" y="18"/>
                </a:cxn>
                <a:cxn ang="0">
                  <a:pos x="162" y="36"/>
                </a:cxn>
                <a:cxn ang="0">
                  <a:pos x="251" y="36"/>
                </a:cxn>
                <a:cxn ang="0">
                  <a:pos x="354" y="30"/>
                </a:cxn>
                <a:cxn ang="0">
                  <a:pos x="473" y="18"/>
                </a:cxn>
                <a:cxn ang="0">
                  <a:pos x="611" y="0"/>
                </a:cxn>
                <a:cxn ang="0">
                  <a:pos x="623" y="114"/>
                </a:cxn>
                <a:cxn ang="0">
                  <a:pos x="497" y="138"/>
                </a:cxn>
                <a:cxn ang="0">
                  <a:pos x="414" y="150"/>
                </a:cxn>
                <a:cxn ang="0">
                  <a:pos x="318" y="156"/>
                </a:cxn>
                <a:cxn ang="0">
                  <a:pos x="215" y="156"/>
                </a:cxn>
                <a:cxn ang="0">
                  <a:pos x="108" y="150"/>
                </a:cxn>
                <a:cxn ang="0">
                  <a:pos x="0" y="132"/>
                </a:cxn>
                <a:cxn ang="0">
                  <a:pos x="6" y="18"/>
                </a:cxn>
                <a:cxn ang="0">
                  <a:pos x="6" y="18"/>
                </a:cxn>
              </a:cxnLst>
              <a:rect l="0" t="0" r="r" b="b"/>
              <a:pathLst>
                <a:path w="623" h="156">
                  <a:moveTo>
                    <a:pt x="6" y="18"/>
                  </a:moveTo>
                  <a:lnTo>
                    <a:pt x="162" y="36"/>
                  </a:lnTo>
                  <a:lnTo>
                    <a:pt x="251" y="36"/>
                  </a:lnTo>
                  <a:lnTo>
                    <a:pt x="354" y="30"/>
                  </a:lnTo>
                  <a:lnTo>
                    <a:pt x="473" y="18"/>
                  </a:lnTo>
                  <a:lnTo>
                    <a:pt x="611" y="0"/>
                  </a:lnTo>
                  <a:lnTo>
                    <a:pt x="623" y="114"/>
                  </a:lnTo>
                  <a:lnTo>
                    <a:pt x="497" y="138"/>
                  </a:lnTo>
                  <a:lnTo>
                    <a:pt x="414" y="150"/>
                  </a:lnTo>
                  <a:lnTo>
                    <a:pt x="318" y="156"/>
                  </a:lnTo>
                  <a:lnTo>
                    <a:pt x="215" y="156"/>
                  </a:lnTo>
                  <a:lnTo>
                    <a:pt x="108" y="150"/>
                  </a:lnTo>
                  <a:lnTo>
                    <a:pt x="0" y="132"/>
                  </a:lnTo>
                  <a:lnTo>
                    <a:pt x="6"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a:solidFill>
                  <a:srgbClr val="FFFFFF"/>
                </a:solidFill>
                <a:latin typeface="Tahoma" pitchFamily="-107" charset="-52"/>
              </a:endParaRPr>
            </a:p>
          </p:txBody>
        </p:sp>
        <p:sp>
          <p:nvSpPr>
            <p:cNvPr id="15" name="Freeform 13"/>
            <p:cNvSpPr>
              <a:spLocks/>
            </p:cNvSpPr>
            <p:nvPr/>
          </p:nvSpPr>
          <p:spPr bwMode="ltGray">
            <a:xfrm>
              <a:off x="4762" y="3591"/>
              <a:ext cx="996" cy="126"/>
            </a:xfrm>
            <a:custGeom>
              <a:avLst/>
              <a:gdLst/>
              <a:ahLst/>
              <a:cxnLst>
                <a:cxn ang="0">
                  <a:pos x="754" y="6"/>
                </a:cxn>
                <a:cxn ang="0">
                  <a:pos x="652" y="6"/>
                </a:cxn>
                <a:cxn ang="0">
                  <a:pos x="563" y="6"/>
                </a:cxn>
                <a:cxn ang="0">
                  <a:pos x="479" y="6"/>
                </a:cxn>
                <a:cxn ang="0">
                  <a:pos x="401" y="6"/>
                </a:cxn>
                <a:cxn ang="0">
                  <a:pos x="335" y="0"/>
                </a:cxn>
                <a:cxn ang="0">
                  <a:pos x="276" y="0"/>
                </a:cxn>
                <a:cxn ang="0">
                  <a:pos x="222" y="0"/>
                </a:cxn>
                <a:cxn ang="0">
                  <a:pos x="180" y="6"/>
                </a:cxn>
                <a:cxn ang="0">
                  <a:pos x="138" y="6"/>
                </a:cxn>
                <a:cxn ang="0">
                  <a:pos x="108" y="6"/>
                </a:cxn>
                <a:cxn ang="0">
                  <a:pos x="54" y="6"/>
                </a:cxn>
                <a:cxn ang="0">
                  <a:pos x="24" y="12"/>
                </a:cxn>
                <a:cxn ang="0">
                  <a:pos x="6" y="18"/>
                </a:cxn>
                <a:cxn ang="0">
                  <a:pos x="0" y="24"/>
                </a:cxn>
                <a:cxn ang="0">
                  <a:pos x="12" y="42"/>
                </a:cxn>
                <a:cxn ang="0">
                  <a:pos x="18" y="48"/>
                </a:cxn>
                <a:cxn ang="0">
                  <a:pos x="30" y="54"/>
                </a:cxn>
                <a:cxn ang="0">
                  <a:pos x="60" y="60"/>
                </a:cxn>
                <a:cxn ang="0">
                  <a:pos x="90" y="72"/>
                </a:cxn>
                <a:cxn ang="0">
                  <a:pos x="144" y="84"/>
                </a:cxn>
                <a:cxn ang="0">
                  <a:pos x="210" y="90"/>
                </a:cxn>
                <a:cxn ang="0">
                  <a:pos x="293" y="102"/>
                </a:cxn>
                <a:cxn ang="0">
                  <a:pos x="389" y="108"/>
                </a:cxn>
                <a:cxn ang="0">
                  <a:pos x="503" y="120"/>
                </a:cxn>
                <a:cxn ang="0">
                  <a:pos x="622" y="120"/>
                </a:cxn>
                <a:cxn ang="0">
                  <a:pos x="754" y="126"/>
                </a:cxn>
                <a:cxn ang="0">
                  <a:pos x="873" y="126"/>
                </a:cxn>
                <a:cxn ang="0">
                  <a:pos x="993" y="126"/>
                </a:cxn>
                <a:cxn ang="0">
                  <a:pos x="993" y="12"/>
                </a:cxn>
                <a:cxn ang="0">
                  <a:pos x="879" y="12"/>
                </a:cxn>
                <a:cxn ang="0">
                  <a:pos x="754" y="6"/>
                </a:cxn>
                <a:cxn ang="0">
                  <a:pos x="754" y="6"/>
                </a:cxn>
              </a:cxnLst>
              <a:rect l="0" t="0" r="r" b="b"/>
              <a:pathLst>
                <a:path w="993" h="126">
                  <a:moveTo>
                    <a:pt x="754" y="6"/>
                  </a:moveTo>
                  <a:lnTo>
                    <a:pt x="652" y="6"/>
                  </a:lnTo>
                  <a:lnTo>
                    <a:pt x="563" y="6"/>
                  </a:lnTo>
                  <a:lnTo>
                    <a:pt x="479" y="6"/>
                  </a:lnTo>
                  <a:lnTo>
                    <a:pt x="401" y="6"/>
                  </a:lnTo>
                  <a:lnTo>
                    <a:pt x="335" y="0"/>
                  </a:lnTo>
                  <a:lnTo>
                    <a:pt x="276" y="0"/>
                  </a:lnTo>
                  <a:lnTo>
                    <a:pt x="222" y="0"/>
                  </a:lnTo>
                  <a:lnTo>
                    <a:pt x="180" y="6"/>
                  </a:lnTo>
                  <a:lnTo>
                    <a:pt x="138" y="6"/>
                  </a:lnTo>
                  <a:lnTo>
                    <a:pt x="108" y="6"/>
                  </a:lnTo>
                  <a:lnTo>
                    <a:pt x="54" y="6"/>
                  </a:lnTo>
                  <a:lnTo>
                    <a:pt x="24" y="12"/>
                  </a:lnTo>
                  <a:lnTo>
                    <a:pt x="6" y="18"/>
                  </a:lnTo>
                  <a:lnTo>
                    <a:pt x="0" y="24"/>
                  </a:lnTo>
                  <a:lnTo>
                    <a:pt x="12" y="42"/>
                  </a:lnTo>
                  <a:lnTo>
                    <a:pt x="18" y="48"/>
                  </a:lnTo>
                  <a:lnTo>
                    <a:pt x="30" y="54"/>
                  </a:lnTo>
                  <a:lnTo>
                    <a:pt x="60" y="60"/>
                  </a:lnTo>
                  <a:lnTo>
                    <a:pt x="90" y="72"/>
                  </a:lnTo>
                  <a:lnTo>
                    <a:pt x="144" y="84"/>
                  </a:lnTo>
                  <a:lnTo>
                    <a:pt x="210" y="90"/>
                  </a:lnTo>
                  <a:lnTo>
                    <a:pt x="293" y="102"/>
                  </a:lnTo>
                  <a:lnTo>
                    <a:pt x="389" y="108"/>
                  </a:lnTo>
                  <a:lnTo>
                    <a:pt x="503" y="120"/>
                  </a:lnTo>
                  <a:lnTo>
                    <a:pt x="622" y="120"/>
                  </a:lnTo>
                  <a:lnTo>
                    <a:pt x="754" y="126"/>
                  </a:lnTo>
                  <a:lnTo>
                    <a:pt x="873" y="126"/>
                  </a:lnTo>
                  <a:lnTo>
                    <a:pt x="993" y="126"/>
                  </a:lnTo>
                  <a:lnTo>
                    <a:pt x="993" y="12"/>
                  </a:lnTo>
                  <a:lnTo>
                    <a:pt x="879" y="12"/>
                  </a:lnTo>
                  <a:lnTo>
                    <a:pt x="754" y="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a:solidFill>
                  <a:srgbClr val="FFFFFF"/>
                </a:solidFill>
                <a:latin typeface="Tahoma" pitchFamily="-107" charset="-52"/>
              </a:endParaRPr>
            </a:p>
          </p:txBody>
        </p:sp>
        <p:sp>
          <p:nvSpPr>
            <p:cNvPr id="16" name="Freeform 14"/>
            <p:cNvSpPr>
              <a:spLocks/>
            </p:cNvSpPr>
            <p:nvPr/>
          </p:nvSpPr>
          <p:spPr bwMode="ltGray">
            <a:xfrm>
              <a:off x="4786" y="3645"/>
              <a:ext cx="972" cy="245"/>
            </a:xfrm>
            <a:custGeom>
              <a:avLst/>
              <a:gdLst/>
              <a:ahLst/>
              <a:cxnLst>
                <a:cxn ang="0">
                  <a:pos x="0" y="0"/>
                </a:cxn>
                <a:cxn ang="0">
                  <a:pos x="24" y="54"/>
                </a:cxn>
                <a:cxn ang="0">
                  <a:pos x="66" y="96"/>
                </a:cxn>
                <a:cxn ang="0">
                  <a:pos x="120" y="137"/>
                </a:cxn>
                <a:cxn ang="0">
                  <a:pos x="198" y="173"/>
                </a:cxn>
                <a:cxn ang="0">
                  <a:pos x="293" y="203"/>
                </a:cxn>
                <a:cxn ang="0">
                  <a:pos x="353" y="215"/>
                </a:cxn>
                <a:cxn ang="0">
                  <a:pos x="413" y="227"/>
                </a:cxn>
                <a:cxn ang="0">
                  <a:pos x="479" y="233"/>
                </a:cxn>
                <a:cxn ang="0">
                  <a:pos x="556" y="239"/>
                </a:cxn>
                <a:cxn ang="0">
                  <a:pos x="634" y="245"/>
                </a:cxn>
                <a:cxn ang="0">
                  <a:pos x="724" y="245"/>
                </a:cxn>
                <a:cxn ang="0">
                  <a:pos x="855" y="245"/>
                </a:cxn>
                <a:cxn ang="0">
                  <a:pos x="969" y="239"/>
                </a:cxn>
                <a:cxn ang="0">
                  <a:pos x="969" y="60"/>
                </a:cxn>
                <a:cxn ang="0">
                  <a:pos x="700" y="60"/>
                </a:cxn>
                <a:cxn ang="0">
                  <a:pos x="503" y="54"/>
                </a:cxn>
                <a:cxn ang="0">
                  <a:pos x="317" y="42"/>
                </a:cxn>
                <a:cxn ang="0">
                  <a:pos x="150" y="24"/>
                </a:cxn>
                <a:cxn ang="0">
                  <a:pos x="72" y="12"/>
                </a:cxn>
                <a:cxn ang="0">
                  <a:pos x="0" y="0"/>
                </a:cxn>
                <a:cxn ang="0">
                  <a:pos x="0" y="0"/>
                </a:cxn>
              </a:cxnLst>
              <a:rect l="0" t="0" r="r" b="b"/>
              <a:pathLst>
                <a:path w="969" h="245">
                  <a:moveTo>
                    <a:pt x="0" y="0"/>
                  </a:moveTo>
                  <a:lnTo>
                    <a:pt x="24" y="54"/>
                  </a:lnTo>
                  <a:lnTo>
                    <a:pt x="66" y="96"/>
                  </a:lnTo>
                  <a:lnTo>
                    <a:pt x="120" y="137"/>
                  </a:lnTo>
                  <a:lnTo>
                    <a:pt x="198" y="173"/>
                  </a:lnTo>
                  <a:lnTo>
                    <a:pt x="293" y="203"/>
                  </a:lnTo>
                  <a:lnTo>
                    <a:pt x="353" y="215"/>
                  </a:lnTo>
                  <a:lnTo>
                    <a:pt x="413" y="227"/>
                  </a:lnTo>
                  <a:lnTo>
                    <a:pt x="479" y="233"/>
                  </a:lnTo>
                  <a:lnTo>
                    <a:pt x="556" y="239"/>
                  </a:lnTo>
                  <a:lnTo>
                    <a:pt x="634" y="245"/>
                  </a:lnTo>
                  <a:lnTo>
                    <a:pt x="724" y="245"/>
                  </a:lnTo>
                  <a:lnTo>
                    <a:pt x="855" y="245"/>
                  </a:lnTo>
                  <a:lnTo>
                    <a:pt x="969" y="239"/>
                  </a:lnTo>
                  <a:lnTo>
                    <a:pt x="969" y="60"/>
                  </a:lnTo>
                  <a:lnTo>
                    <a:pt x="700" y="60"/>
                  </a:lnTo>
                  <a:lnTo>
                    <a:pt x="503" y="54"/>
                  </a:lnTo>
                  <a:lnTo>
                    <a:pt x="317" y="42"/>
                  </a:lnTo>
                  <a:lnTo>
                    <a:pt x="150" y="24"/>
                  </a:lnTo>
                  <a:lnTo>
                    <a:pt x="72" y="12"/>
                  </a:lnTo>
                  <a:lnTo>
                    <a:pt x="0" y="0"/>
                  </a:lnTo>
                  <a:close/>
                </a:path>
              </a:pathLst>
            </a:custGeom>
            <a:gradFill rotWithShape="0">
              <a:gsLst>
                <a:gs pos="0">
                  <a:schemeClr val="bg2"/>
                </a:gs>
                <a:gs pos="100000">
                  <a:schemeClr val="bg2">
                    <a:gamma/>
                    <a:tint val="81961"/>
                    <a:invGamma/>
                  </a:schemeClr>
                </a:gs>
              </a:gsLst>
              <a:lin ang="18900000" scaled="1"/>
            </a:gradFill>
            <a:ln w="9525">
              <a:noFill/>
              <a:round/>
              <a:headEnd/>
              <a:tailEnd/>
            </a:ln>
          </p:spPr>
          <p:txBody>
            <a:bodyPr/>
            <a:lstStyle/>
            <a:p>
              <a:pPr eaLnBrk="0" hangingPunct="0">
                <a:defRPr/>
              </a:pPr>
              <a:endParaRPr lang="en-US">
                <a:solidFill>
                  <a:srgbClr val="FFFFFF"/>
                </a:solidFill>
                <a:latin typeface="Tahoma" pitchFamily="-107" charset="-52"/>
              </a:endParaRPr>
            </a:p>
          </p:txBody>
        </p:sp>
        <p:sp>
          <p:nvSpPr>
            <p:cNvPr id="17" name="Freeform 15"/>
            <p:cNvSpPr>
              <a:spLocks/>
            </p:cNvSpPr>
            <p:nvPr/>
          </p:nvSpPr>
          <p:spPr bwMode="ltGray">
            <a:xfrm>
              <a:off x="4804" y="3591"/>
              <a:ext cx="954" cy="90"/>
            </a:xfrm>
            <a:custGeom>
              <a:avLst/>
              <a:gdLst/>
              <a:ahLst/>
              <a:cxnLst>
                <a:cxn ang="0">
                  <a:pos x="700" y="0"/>
                </a:cxn>
                <a:cxn ang="0">
                  <a:pos x="598" y="0"/>
                </a:cxn>
                <a:cxn ang="0">
                  <a:pos x="515" y="0"/>
                </a:cxn>
                <a:cxn ang="0">
                  <a:pos x="431" y="0"/>
                </a:cxn>
                <a:cxn ang="0">
                  <a:pos x="365" y="0"/>
                </a:cxn>
                <a:cxn ang="0">
                  <a:pos x="299" y="0"/>
                </a:cxn>
                <a:cxn ang="0">
                  <a:pos x="245" y="0"/>
                </a:cxn>
                <a:cxn ang="0">
                  <a:pos x="198" y="0"/>
                </a:cxn>
                <a:cxn ang="0">
                  <a:pos x="162" y="0"/>
                </a:cxn>
                <a:cxn ang="0">
                  <a:pos x="126" y="6"/>
                </a:cxn>
                <a:cxn ang="0">
                  <a:pos x="96" y="6"/>
                </a:cxn>
                <a:cxn ang="0">
                  <a:pos x="54" y="12"/>
                </a:cxn>
                <a:cxn ang="0">
                  <a:pos x="30" y="12"/>
                </a:cxn>
                <a:cxn ang="0">
                  <a:pos x="12" y="18"/>
                </a:cxn>
                <a:cxn ang="0">
                  <a:pos x="6" y="18"/>
                </a:cxn>
                <a:cxn ang="0">
                  <a:pos x="0" y="24"/>
                </a:cxn>
                <a:cxn ang="0">
                  <a:pos x="6" y="30"/>
                </a:cxn>
                <a:cxn ang="0">
                  <a:pos x="24" y="36"/>
                </a:cxn>
                <a:cxn ang="0">
                  <a:pos x="54" y="42"/>
                </a:cxn>
                <a:cxn ang="0">
                  <a:pos x="102" y="54"/>
                </a:cxn>
                <a:cxn ang="0">
                  <a:pos x="168" y="60"/>
                </a:cxn>
                <a:cxn ang="0">
                  <a:pos x="251" y="66"/>
                </a:cxn>
                <a:cxn ang="0">
                  <a:pos x="341" y="78"/>
                </a:cxn>
                <a:cxn ang="0">
                  <a:pos x="449" y="84"/>
                </a:cxn>
                <a:cxn ang="0">
                  <a:pos x="568" y="84"/>
                </a:cxn>
                <a:cxn ang="0">
                  <a:pos x="694" y="90"/>
                </a:cxn>
                <a:cxn ang="0">
                  <a:pos x="825" y="90"/>
                </a:cxn>
                <a:cxn ang="0">
                  <a:pos x="951" y="90"/>
                </a:cxn>
                <a:cxn ang="0">
                  <a:pos x="951" y="6"/>
                </a:cxn>
                <a:cxn ang="0">
                  <a:pos x="831" y="6"/>
                </a:cxn>
                <a:cxn ang="0">
                  <a:pos x="772" y="6"/>
                </a:cxn>
                <a:cxn ang="0">
                  <a:pos x="700" y="0"/>
                </a:cxn>
                <a:cxn ang="0">
                  <a:pos x="700" y="0"/>
                </a:cxn>
              </a:cxnLst>
              <a:rect l="0" t="0" r="r" b="b"/>
              <a:pathLst>
                <a:path w="951" h="90">
                  <a:moveTo>
                    <a:pt x="700" y="0"/>
                  </a:moveTo>
                  <a:lnTo>
                    <a:pt x="598" y="0"/>
                  </a:lnTo>
                  <a:lnTo>
                    <a:pt x="515" y="0"/>
                  </a:lnTo>
                  <a:lnTo>
                    <a:pt x="431" y="0"/>
                  </a:lnTo>
                  <a:lnTo>
                    <a:pt x="365" y="0"/>
                  </a:lnTo>
                  <a:lnTo>
                    <a:pt x="299" y="0"/>
                  </a:lnTo>
                  <a:lnTo>
                    <a:pt x="245" y="0"/>
                  </a:lnTo>
                  <a:lnTo>
                    <a:pt x="198" y="0"/>
                  </a:lnTo>
                  <a:lnTo>
                    <a:pt x="162" y="0"/>
                  </a:lnTo>
                  <a:lnTo>
                    <a:pt x="126" y="6"/>
                  </a:lnTo>
                  <a:lnTo>
                    <a:pt x="96" y="6"/>
                  </a:lnTo>
                  <a:lnTo>
                    <a:pt x="54" y="12"/>
                  </a:lnTo>
                  <a:lnTo>
                    <a:pt x="30" y="12"/>
                  </a:lnTo>
                  <a:lnTo>
                    <a:pt x="12" y="18"/>
                  </a:lnTo>
                  <a:lnTo>
                    <a:pt x="6" y="18"/>
                  </a:lnTo>
                  <a:lnTo>
                    <a:pt x="0" y="24"/>
                  </a:lnTo>
                  <a:lnTo>
                    <a:pt x="6" y="30"/>
                  </a:lnTo>
                  <a:lnTo>
                    <a:pt x="24" y="36"/>
                  </a:lnTo>
                  <a:lnTo>
                    <a:pt x="54" y="42"/>
                  </a:lnTo>
                  <a:lnTo>
                    <a:pt x="102" y="54"/>
                  </a:lnTo>
                  <a:lnTo>
                    <a:pt x="168" y="60"/>
                  </a:lnTo>
                  <a:lnTo>
                    <a:pt x="251" y="66"/>
                  </a:lnTo>
                  <a:lnTo>
                    <a:pt x="341" y="78"/>
                  </a:lnTo>
                  <a:lnTo>
                    <a:pt x="449" y="84"/>
                  </a:lnTo>
                  <a:lnTo>
                    <a:pt x="568" y="84"/>
                  </a:lnTo>
                  <a:lnTo>
                    <a:pt x="694" y="90"/>
                  </a:lnTo>
                  <a:lnTo>
                    <a:pt x="825" y="90"/>
                  </a:lnTo>
                  <a:lnTo>
                    <a:pt x="951" y="90"/>
                  </a:lnTo>
                  <a:lnTo>
                    <a:pt x="951" y="6"/>
                  </a:lnTo>
                  <a:lnTo>
                    <a:pt x="831" y="6"/>
                  </a:lnTo>
                  <a:lnTo>
                    <a:pt x="772" y="6"/>
                  </a:lnTo>
                  <a:lnTo>
                    <a:pt x="700"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eaLnBrk="0" hangingPunct="0">
                <a:defRPr/>
              </a:pPr>
              <a:endParaRPr lang="en-US">
                <a:solidFill>
                  <a:srgbClr val="FFFFFF"/>
                </a:solidFill>
                <a:latin typeface="Tahoma" pitchFamily="-107" charset="-52"/>
              </a:endParaRPr>
            </a:p>
          </p:txBody>
        </p:sp>
        <p:sp>
          <p:nvSpPr>
            <p:cNvPr id="18" name="Freeform 16"/>
            <p:cNvSpPr>
              <a:spLocks/>
            </p:cNvSpPr>
            <p:nvPr/>
          </p:nvSpPr>
          <p:spPr bwMode="ltGray">
            <a:xfrm>
              <a:off x="3059" y="1541"/>
              <a:ext cx="102" cy="155"/>
            </a:xfrm>
            <a:custGeom>
              <a:avLst/>
              <a:gdLst/>
              <a:ahLst/>
              <a:cxnLst>
                <a:cxn ang="0">
                  <a:pos x="102" y="0"/>
                </a:cxn>
                <a:cxn ang="0">
                  <a:pos x="0" y="12"/>
                </a:cxn>
                <a:cxn ang="0">
                  <a:pos x="30" y="72"/>
                </a:cxn>
                <a:cxn ang="0">
                  <a:pos x="30" y="155"/>
                </a:cxn>
                <a:cxn ang="0">
                  <a:pos x="72" y="155"/>
                </a:cxn>
                <a:cxn ang="0">
                  <a:pos x="72" y="66"/>
                </a:cxn>
                <a:cxn ang="0">
                  <a:pos x="102" y="0"/>
                </a:cxn>
                <a:cxn ang="0">
                  <a:pos x="102" y="0"/>
                </a:cxn>
              </a:cxnLst>
              <a:rect l="0" t="0" r="r" b="b"/>
              <a:pathLst>
                <a:path w="102" h="155">
                  <a:moveTo>
                    <a:pt x="102" y="0"/>
                  </a:moveTo>
                  <a:lnTo>
                    <a:pt x="0" y="12"/>
                  </a:lnTo>
                  <a:lnTo>
                    <a:pt x="30" y="72"/>
                  </a:lnTo>
                  <a:lnTo>
                    <a:pt x="30" y="155"/>
                  </a:lnTo>
                  <a:lnTo>
                    <a:pt x="72" y="155"/>
                  </a:lnTo>
                  <a:lnTo>
                    <a:pt x="72" y="66"/>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a:solidFill>
                  <a:srgbClr val="FFFFFF"/>
                </a:solidFill>
                <a:latin typeface="Tahoma" pitchFamily="-107" charset="-52"/>
              </a:endParaRPr>
            </a:p>
          </p:txBody>
        </p:sp>
        <p:sp>
          <p:nvSpPr>
            <p:cNvPr id="19" name="Freeform 17"/>
            <p:cNvSpPr>
              <a:spLocks noEditPoints="1"/>
            </p:cNvSpPr>
            <p:nvPr/>
          </p:nvSpPr>
          <p:spPr bwMode="ltGray">
            <a:xfrm>
              <a:off x="3059" y="1690"/>
              <a:ext cx="90" cy="96"/>
            </a:xfrm>
            <a:custGeom>
              <a:avLst/>
              <a:gdLst/>
              <a:ahLst/>
              <a:cxnLst>
                <a:cxn ang="0">
                  <a:pos x="48" y="96"/>
                </a:cxn>
                <a:cxn ang="0">
                  <a:pos x="72" y="72"/>
                </a:cxn>
                <a:cxn ang="0">
                  <a:pos x="84" y="48"/>
                </a:cxn>
                <a:cxn ang="0">
                  <a:pos x="90" y="36"/>
                </a:cxn>
                <a:cxn ang="0">
                  <a:pos x="84" y="24"/>
                </a:cxn>
                <a:cxn ang="0">
                  <a:pos x="66" y="6"/>
                </a:cxn>
                <a:cxn ang="0">
                  <a:pos x="42" y="0"/>
                </a:cxn>
                <a:cxn ang="0">
                  <a:pos x="24" y="0"/>
                </a:cxn>
                <a:cxn ang="0">
                  <a:pos x="12" y="12"/>
                </a:cxn>
                <a:cxn ang="0">
                  <a:pos x="6" y="24"/>
                </a:cxn>
                <a:cxn ang="0">
                  <a:pos x="0" y="36"/>
                </a:cxn>
                <a:cxn ang="0">
                  <a:pos x="12" y="66"/>
                </a:cxn>
                <a:cxn ang="0">
                  <a:pos x="30" y="84"/>
                </a:cxn>
                <a:cxn ang="0">
                  <a:pos x="48" y="96"/>
                </a:cxn>
                <a:cxn ang="0">
                  <a:pos x="48" y="96"/>
                </a:cxn>
                <a:cxn ang="0">
                  <a:pos x="48" y="12"/>
                </a:cxn>
                <a:cxn ang="0">
                  <a:pos x="66" y="18"/>
                </a:cxn>
                <a:cxn ang="0">
                  <a:pos x="72" y="24"/>
                </a:cxn>
                <a:cxn ang="0">
                  <a:pos x="72" y="36"/>
                </a:cxn>
                <a:cxn ang="0">
                  <a:pos x="72" y="48"/>
                </a:cxn>
                <a:cxn ang="0">
                  <a:pos x="54" y="66"/>
                </a:cxn>
                <a:cxn ang="0">
                  <a:pos x="48" y="78"/>
                </a:cxn>
                <a:cxn ang="0">
                  <a:pos x="30" y="66"/>
                </a:cxn>
                <a:cxn ang="0">
                  <a:pos x="24" y="48"/>
                </a:cxn>
                <a:cxn ang="0">
                  <a:pos x="18" y="30"/>
                </a:cxn>
                <a:cxn ang="0">
                  <a:pos x="30" y="12"/>
                </a:cxn>
                <a:cxn ang="0">
                  <a:pos x="48" y="12"/>
                </a:cxn>
                <a:cxn ang="0">
                  <a:pos x="48" y="12"/>
                </a:cxn>
              </a:cxnLst>
              <a:rect l="0" t="0" r="r" b="b"/>
              <a:pathLst>
                <a:path w="90" h="96">
                  <a:moveTo>
                    <a:pt x="48" y="96"/>
                  </a:moveTo>
                  <a:lnTo>
                    <a:pt x="72" y="72"/>
                  </a:lnTo>
                  <a:lnTo>
                    <a:pt x="84" y="48"/>
                  </a:lnTo>
                  <a:lnTo>
                    <a:pt x="90" y="36"/>
                  </a:lnTo>
                  <a:lnTo>
                    <a:pt x="84" y="24"/>
                  </a:lnTo>
                  <a:lnTo>
                    <a:pt x="66" y="6"/>
                  </a:lnTo>
                  <a:lnTo>
                    <a:pt x="42" y="0"/>
                  </a:lnTo>
                  <a:lnTo>
                    <a:pt x="24" y="0"/>
                  </a:lnTo>
                  <a:lnTo>
                    <a:pt x="12" y="12"/>
                  </a:lnTo>
                  <a:lnTo>
                    <a:pt x="6" y="24"/>
                  </a:lnTo>
                  <a:lnTo>
                    <a:pt x="0" y="36"/>
                  </a:lnTo>
                  <a:lnTo>
                    <a:pt x="12" y="66"/>
                  </a:lnTo>
                  <a:lnTo>
                    <a:pt x="30" y="84"/>
                  </a:lnTo>
                  <a:lnTo>
                    <a:pt x="48" y="96"/>
                  </a:lnTo>
                  <a:close/>
                  <a:moveTo>
                    <a:pt x="48" y="12"/>
                  </a:moveTo>
                  <a:lnTo>
                    <a:pt x="66" y="18"/>
                  </a:lnTo>
                  <a:lnTo>
                    <a:pt x="72" y="24"/>
                  </a:lnTo>
                  <a:lnTo>
                    <a:pt x="72" y="36"/>
                  </a:lnTo>
                  <a:lnTo>
                    <a:pt x="72" y="48"/>
                  </a:lnTo>
                  <a:lnTo>
                    <a:pt x="54" y="66"/>
                  </a:lnTo>
                  <a:lnTo>
                    <a:pt x="48" y="78"/>
                  </a:lnTo>
                  <a:lnTo>
                    <a:pt x="30" y="66"/>
                  </a:lnTo>
                  <a:lnTo>
                    <a:pt x="24" y="48"/>
                  </a:lnTo>
                  <a:lnTo>
                    <a:pt x="18" y="30"/>
                  </a:lnTo>
                  <a:lnTo>
                    <a:pt x="30"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a:solidFill>
                  <a:srgbClr val="FFFFFF"/>
                </a:solidFill>
                <a:latin typeface="Tahoma" pitchFamily="-107" charset="-52"/>
              </a:endParaRPr>
            </a:p>
          </p:txBody>
        </p:sp>
        <p:sp>
          <p:nvSpPr>
            <p:cNvPr id="20" name="Freeform 18"/>
            <p:cNvSpPr>
              <a:spLocks noEditPoints="1"/>
            </p:cNvSpPr>
            <p:nvPr/>
          </p:nvSpPr>
          <p:spPr bwMode="ltGray">
            <a:xfrm>
              <a:off x="3059" y="1768"/>
              <a:ext cx="90" cy="108"/>
            </a:xfrm>
            <a:custGeom>
              <a:avLst/>
              <a:gdLst/>
              <a:ahLst/>
              <a:cxnLst>
                <a:cxn ang="0">
                  <a:pos x="0" y="90"/>
                </a:cxn>
                <a:cxn ang="0">
                  <a:pos x="12" y="102"/>
                </a:cxn>
                <a:cxn ang="0">
                  <a:pos x="24" y="108"/>
                </a:cxn>
                <a:cxn ang="0">
                  <a:pos x="54" y="108"/>
                </a:cxn>
                <a:cxn ang="0">
                  <a:pos x="78" y="96"/>
                </a:cxn>
                <a:cxn ang="0">
                  <a:pos x="90" y="72"/>
                </a:cxn>
                <a:cxn ang="0">
                  <a:pos x="84" y="42"/>
                </a:cxn>
                <a:cxn ang="0">
                  <a:pos x="66" y="24"/>
                </a:cxn>
                <a:cxn ang="0">
                  <a:pos x="54" y="12"/>
                </a:cxn>
                <a:cxn ang="0">
                  <a:pos x="48" y="6"/>
                </a:cxn>
                <a:cxn ang="0">
                  <a:pos x="48" y="6"/>
                </a:cxn>
                <a:cxn ang="0">
                  <a:pos x="48" y="0"/>
                </a:cxn>
                <a:cxn ang="0">
                  <a:pos x="24" y="24"/>
                </a:cxn>
                <a:cxn ang="0">
                  <a:pos x="6" y="48"/>
                </a:cxn>
                <a:cxn ang="0">
                  <a:pos x="0" y="66"/>
                </a:cxn>
                <a:cxn ang="0">
                  <a:pos x="0" y="90"/>
                </a:cxn>
                <a:cxn ang="0">
                  <a:pos x="0" y="90"/>
                </a:cxn>
                <a:cxn ang="0">
                  <a:pos x="12" y="66"/>
                </a:cxn>
                <a:cxn ang="0">
                  <a:pos x="18" y="48"/>
                </a:cxn>
                <a:cxn ang="0">
                  <a:pos x="30" y="36"/>
                </a:cxn>
                <a:cxn ang="0">
                  <a:pos x="42" y="24"/>
                </a:cxn>
                <a:cxn ang="0">
                  <a:pos x="48" y="18"/>
                </a:cxn>
                <a:cxn ang="0">
                  <a:pos x="66" y="30"/>
                </a:cxn>
                <a:cxn ang="0">
                  <a:pos x="72" y="48"/>
                </a:cxn>
                <a:cxn ang="0">
                  <a:pos x="78" y="72"/>
                </a:cxn>
                <a:cxn ang="0">
                  <a:pos x="78" y="84"/>
                </a:cxn>
                <a:cxn ang="0">
                  <a:pos x="66" y="96"/>
                </a:cxn>
                <a:cxn ang="0">
                  <a:pos x="42" y="102"/>
                </a:cxn>
                <a:cxn ang="0">
                  <a:pos x="30" y="96"/>
                </a:cxn>
                <a:cxn ang="0">
                  <a:pos x="18" y="90"/>
                </a:cxn>
                <a:cxn ang="0">
                  <a:pos x="12" y="78"/>
                </a:cxn>
                <a:cxn ang="0">
                  <a:pos x="12" y="66"/>
                </a:cxn>
                <a:cxn ang="0">
                  <a:pos x="12" y="66"/>
                </a:cxn>
              </a:cxnLst>
              <a:rect l="0" t="0" r="r" b="b"/>
              <a:pathLst>
                <a:path w="90" h="108">
                  <a:moveTo>
                    <a:pt x="0" y="90"/>
                  </a:moveTo>
                  <a:lnTo>
                    <a:pt x="12" y="102"/>
                  </a:lnTo>
                  <a:lnTo>
                    <a:pt x="24" y="108"/>
                  </a:lnTo>
                  <a:lnTo>
                    <a:pt x="54" y="108"/>
                  </a:lnTo>
                  <a:lnTo>
                    <a:pt x="78" y="96"/>
                  </a:lnTo>
                  <a:lnTo>
                    <a:pt x="90" y="72"/>
                  </a:lnTo>
                  <a:lnTo>
                    <a:pt x="84" y="42"/>
                  </a:lnTo>
                  <a:lnTo>
                    <a:pt x="66" y="24"/>
                  </a:lnTo>
                  <a:lnTo>
                    <a:pt x="54" y="12"/>
                  </a:lnTo>
                  <a:lnTo>
                    <a:pt x="48" y="6"/>
                  </a:lnTo>
                  <a:lnTo>
                    <a:pt x="48" y="0"/>
                  </a:lnTo>
                  <a:lnTo>
                    <a:pt x="24" y="24"/>
                  </a:lnTo>
                  <a:lnTo>
                    <a:pt x="6" y="48"/>
                  </a:lnTo>
                  <a:lnTo>
                    <a:pt x="0" y="66"/>
                  </a:lnTo>
                  <a:lnTo>
                    <a:pt x="0" y="90"/>
                  </a:lnTo>
                  <a:close/>
                  <a:moveTo>
                    <a:pt x="12" y="66"/>
                  </a:moveTo>
                  <a:lnTo>
                    <a:pt x="18" y="48"/>
                  </a:lnTo>
                  <a:lnTo>
                    <a:pt x="30" y="36"/>
                  </a:lnTo>
                  <a:lnTo>
                    <a:pt x="42" y="24"/>
                  </a:lnTo>
                  <a:lnTo>
                    <a:pt x="48" y="18"/>
                  </a:lnTo>
                  <a:lnTo>
                    <a:pt x="66" y="30"/>
                  </a:lnTo>
                  <a:lnTo>
                    <a:pt x="72" y="48"/>
                  </a:lnTo>
                  <a:lnTo>
                    <a:pt x="78" y="72"/>
                  </a:lnTo>
                  <a:lnTo>
                    <a:pt x="78" y="84"/>
                  </a:lnTo>
                  <a:lnTo>
                    <a:pt x="66" y="96"/>
                  </a:lnTo>
                  <a:lnTo>
                    <a:pt x="42" y="102"/>
                  </a:lnTo>
                  <a:lnTo>
                    <a:pt x="30" y="96"/>
                  </a:lnTo>
                  <a:lnTo>
                    <a:pt x="18" y="90"/>
                  </a:lnTo>
                  <a:lnTo>
                    <a:pt x="12" y="78"/>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a:solidFill>
                  <a:srgbClr val="FFFFFF"/>
                </a:solidFill>
                <a:latin typeface="Tahoma" pitchFamily="-107" charset="-52"/>
              </a:endParaRPr>
            </a:p>
          </p:txBody>
        </p:sp>
        <p:sp>
          <p:nvSpPr>
            <p:cNvPr id="21" name="Freeform 19"/>
            <p:cNvSpPr>
              <a:spLocks/>
            </p:cNvSpPr>
            <p:nvPr/>
          </p:nvSpPr>
          <p:spPr bwMode="ltGray">
            <a:xfrm>
              <a:off x="5470" y="1205"/>
              <a:ext cx="102" cy="156"/>
            </a:xfrm>
            <a:custGeom>
              <a:avLst/>
              <a:gdLst/>
              <a:ahLst/>
              <a:cxnLst>
                <a:cxn ang="0">
                  <a:pos x="102" y="0"/>
                </a:cxn>
                <a:cxn ang="0">
                  <a:pos x="0" y="6"/>
                </a:cxn>
                <a:cxn ang="0">
                  <a:pos x="30" y="72"/>
                </a:cxn>
                <a:cxn ang="0">
                  <a:pos x="30" y="156"/>
                </a:cxn>
                <a:cxn ang="0">
                  <a:pos x="72" y="156"/>
                </a:cxn>
                <a:cxn ang="0">
                  <a:pos x="72" y="66"/>
                </a:cxn>
                <a:cxn ang="0">
                  <a:pos x="102" y="0"/>
                </a:cxn>
                <a:cxn ang="0">
                  <a:pos x="102" y="0"/>
                </a:cxn>
              </a:cxnLst>
              <a:rect l="0" t="0" r="r" b="b"/>
              <a:pathLst>
                <a:path w="102" h="156">
                  <a:moveTo>
                    <a:pt x="102" y="0"/>
                  </a:moveTo>
                  <a:lnTo>
                    <a:pt x="0" y="6"/>
                  </a:lnTo>
                  <a:lnTo>
                    <a:pt x="30" y="72"/>
                  </a:lnTo>
                  <a:lnTo>
                    <a:pt x="30" y="156"/>
                  </a:lnTo>
                  <a:lnTo>
                    <a:pt x="72" y="156"/>
                  </a:lnTo>
                  <a:lnTo>
                    <a:pt x="72" y="66"/>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a:solidFill>
                  <a:srgbClr val="FFFFFF"/>
                </a:solidFill>
                <a:latin typeface="Tahoma" pitchFamily="-107" charset="-52"/>
              </a:endParaRPr>
            </a:p>
          </p:txBody>
        </p:sp>
        <p:sp>
          <p:nvSpPr>
            <p:cNvPr id="22" name="Freeform 20"/>
            <p:cNvSpPr>
              <a:spLocks noEditPoints="1"/>
            </p:cNvSpPr>
            <p:nvPr/>
          </p:nvSpPr>
          <p:spPr bwMode="ltGray">
            <a:xfrm>
              <a:off x="5476" y="1349"/>
              <a:ext cx="84" cy="96"/>
            </a:xfrm>
            <a:custGeom>
              <a:avLst/>
              <a:gdLst/>
              <a:ahLst/>
              <a:cxnLst>
                <a:cxn ang="0">
                  <a:pos x="42" y="96"/>
                </a:cxn>
                <a:cxn ang="0">
                  <a:pos x="66" y="78"/>
                </a:cxn>
                <a:cxn ang="0">
                  <a:pos x="84" y="54"/>
                </a:cxn>
                <a:cxn ang="0">
                  <a:pos x="84" y="30"/>
                </a:cxn>
                <a:cxn ang="0">
                  <a:pos x="66" y="6"/>
                </a:cxn>
                <a:cxn ang="0">
                  <a:pos x="42" y="0"/>
                </a:cxn>
                <a:cxn ang="0">
                  <a:pos x="24" y="6"/>
                </a:cxn>
                <a:cxn ang="0">
                  <a:pos x="12" y="18"/>
                </a:cxn>
                <a:cxn ang="0">
                  <a:pos x="6" y="30"/>
                </a:cxn>
                <a:cxn ang="0">
                  <a:pos x="0" y="42"/>
                </a:cxn>
                <a:cxn ang="0">
                  <a:pos x="12" y="66"/>
                </a:cxn>
                <a:cxn ang="0">
                  <a:pos x="30" y="84"/>
                </a:cxn>
                <a:cxn ang="0">
                  <a:pos x="42" y="96"/>
                </a:cxn>
                <a:cxn ang="0">
                  <a:pos x="42" y="96"/>
                </a:cxn>
                <a:cxn ang="0">
                  <a:pos x="48" y="12"/>
                </a:cxn>
                <a:cxn ang="0">
                  <a:pos x="66" y="18"/>
                </a:cxn>
                <a:cxn ang="0">
                  <a:pos x="72" y="30"/>
                </a:cxn>
                <a:cxn ang="0">
                  <a:pos x="72" y="42"/>
                </a:cxn>
                <a:cxn ang="0">
                  <a:pos x="66" y="54"/>
                </a:cxn>
                <a:cxn ang="0">
                  <a:pos x="54" y="72"/>
                </a:cxn>
                <a:cxn ang="0">
                  <a:pos x="42" y="84"/>
                </a:cxn>
                <a:cxn ang="0">
                  <a:pos x="42" y="84"/>
                </a:cxn>
                <a:cxn ang="0">
                  <a:pos x="30" y="72"/>
                </a:cxn>
                <a:cxn ang="0">
                  <a:pos x="18" y="54"/>
                </a:cxn>
                <a:cxn ang="0">
                  <a:pos x="18" y="30"/>
                </a:cxn>
                <a:cxn ang="0">
                  <a:pos x="30" y="18"/>
                </a:cxn>
                <a:cxn ang="0">
                  <a:pos x="48" y="12"/>
                </a:cxn>
                <a:cxn ang="0">
                  <a:pos x="48" y="12"/>
                </a:cxn>
              </a:cxnLst>
              <a:rect l="0" t="0" r="r" b="b"/>
              <a:pathLst>
                <a:path w="84" h="96">
                  <a:moveTo>
                    <a:pt x="42" y="96"/>
                  </a:moveTo>
                  <a:lnTo>
                    <a:pt x="66" y="78"/>
                  </a:lnTo>
                  <a:lnTo>
                    <a:pt x="84" y="54"/>
                  </a:lnTo>
                  <a:lnTo>
                    <a:pt x="84" y="30"/>
                  </a:lnTo>
                  <a:lnTo>
                    <a:pt x="66" y="6"/>
                  </a:lnTo>
                  <a:lnTo>
                    <a:pt x="42" y="0"/>
                  </a:lnTo>
                  <a:lnTo>
                    <a:pt x="24" y="6"/>
                  </a:lnTo>
                  <a:lnTo>
                    <a:pt x="12" y="18"/>
                  </a:lnTo>
                  <a:lnTo>
                    <a:pt x="6" y="30"/>
                  </a:lnTo>
                  <a:lnTo>
                    <a:pt x="0" y="42"/>
                  </a:lnTo>
                  <a:lnTo>
                    <a:pt x="12" y="66"/>
                  </a:lnTo>
                  <a:lnTo>
                    <a:pt x="30" y="84"/>
                  </a:lnTo>
                  <a:lnTo>
                    <a:pt x="42" y="96"/>
                  </a:lnTo>
                  <a:close/>
                  <a:moveTo>
                    <a:pt x="48" y="12"/>
                  </a:moveTo>
                  <a:lnTo>
                    <a:pt x="66" y="18"/>
                  </a:lnTo>
                  <a:lnTo>
                    <a:pt x="72" y="30"/>
                  </a:lnTo>
                  <a:lnTo>
                    <a:pt x="72" y="42"/>
                  </a:lnTo>
                  <a:lnTo>
                    <a:pt x="66" y="54"/>
                  </a:lnTo>
                  <a:lnTo>
                    <a:pt x="54" y="72"/>
                  </a:lnTo>
                  <a:lnTo>
                    <a:pt x="42" y="84"/>
                  </a:lnTo>
                  <a:lnTo>
                    <a:pt x="30" y="72"/>
                  </a:lnTo>
                  <a:lnTo>
                    <a:pt x="18" y="54"/>
                  </a:lnTo>
                  <a:lnTo>
                    <a:pt x="18" y="30"/>
                  </a:lnTo>
                  <a:lnTo>
                    <a:pt x="30" y="18"/>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a:solidFill>
                  <a:srgbClr val="FFFFFF"/>
                </a:solidFill>
                <a:latin typeface="Tahoma" pitchFamily="-107" charset="-52"/>
              </a:endParaRPr>
            </a:p>
          </p:txBody>
        </p:sp>
        <p:sp>
          <p:nvSpPr>
            <p:cNvPr id="23" name="Freeform 21"/>
            <p:cNvSpPr>
              <a:spLocks noEditPoints="1"/>
            </p:cNvSpPr>
            <p:nvPr/>
          </p:nvSpPr>
          <p:spPr bwMode="ltGray">
            <a:xfrm>
              <a:off x="5470" y="1433"/>
              <a:ext cx="90" cy="108"/>
            </a:xfrm>
            <a:custGeom>
              <a:avLst/>
              <a:gdLst/>
              <a:ahLst/>
              <a:cxnLst>
                <a:cxn ang="0">
                  <a:pos x="6" y="90"/>
                </a:cxn>
                <a:cxn ang="0">
                  <a:pos x="18" y="102"/>
                </a:cxn>
                <a:cxn ang="0">
                  <a:pos x="30" y="108"/>
                </a:cxn>
                <a:cxn ang="0">
                  <a:pos x="60" y="108"/>
                </a:cxn>
                <a:cxn ang="0">
                  <a:pos x="84" y="96"/>
                </a:cxn>
                <a:cxn ang="0">
                  <a:pos x="90" y="84"/>
                </a:cxn>
                <a:cxn ang="0">
                  <a:pos x="90" y="66"/>
                </a:cxn>
                <a:cxn ang="0">
                  <a:pos x="84" y="36"/>
                </a:cxn>
                <a:cxn ang="0">
                  <a:pos x="72" y="18"/>
                </a:cxn>
                <a:cxn ang="0">
                  <a:pos x="60" y="6"/>
                </a:cxn>
                <a:cxn ang="0">
                  <a:pos x="54" y="0"/>
                </a:cxn>
                <a:cxn ang="0">
                  <a:pos x="54" y="0"/>
                </a:cxn>
                <a:cxn ang="0">
                  <a:pos x="48" y="0"/>
                </a:cxn>
                <a:cxn ang="0">
                  <a:pos x="24" y="24"/>
                </a:cxn>
                <a:cxn ang="0">
                  <a:pos x="12" y="48"/>
                </a:cxn>
                <a:cxn ang="0">
                  <a:pos x="0" y="66"/>
                </a:cxn>
                <a:cxn ang="0">
                  <a:pos x="6" y="90"/>
                </a:cxn>
                <a:cxn ang="0">
                  <a:pos x="6" y="90"/>
                </a:cxn>
                <a:cxn ang="0">
                  <a:pos x="18" y="66"/>
                </a:cxn>
                <a:cxn ang="0">
                  <a:pos x="24" y="48"/>
                </a:cxn>
                <a:cxn ang="0">
                  <a:pos x="36" y="30"/>
                </a:cxn>
                <a:cxn ang="0">
                  <a:pos x="42" y="18"/>
                </a:cxn>
                <a:cxn ang="0">
                  <a:pos x="48" y="12"/>
                </a:cxn>
                <a:cxn ang="0">
                  <a:pos x="78" y="42"/>
                </a:cxn>
                <a:cxn ang="0">
                  <a:pos x="84" y="66"/>
                </a:cxn>
                <a:cxn ang="0">
                  <a:pos x="66" y="90"/>
                </a:cxn>
                <a:cxn ang="0">
                  <a:pos x="54" y="96"/>
                </a:cxn>
                <a:cxn ang="0">
                  <a:pos x="42" y="96"/>
                </a:cxn>
                <a:cxn ang="0">
                  <a:pos x="30" y="96"/>
                </a:cxn>
                <a:cxn ang="0">
                  <a:pos x="24" y="84"/>
                </a:cxn>
                <a:cxn ang="0">
                  <a:pos x="18" y="78"/>
                </a:cxn>
                <a:cxn ang="0">
                  <a:pos x="18" y="66"/>
                </a:cxn>
                <a:cxn ang="0">
                  <a:pos x="18" y="66"/>
                </a:cxn>
              </a:cxnLst>
              <a:rect l="0" t="0" r="r" b="b"/>
              <a:pathLst>
                <a:path w="90" h="108">
                  <a:moveTo>
                    <a:pt x="6" y="90"/>
                  </a:moveTo>
                  <a:lnTo>
                    <a:pt x="18" y="102"/>
                  </a:lnTo>
                  <a:lnTo>
                    <a:pt x="30" y="108"/>
                  </a:lnTo>
                  <a:lnTo>
                    <a:pt x="60" y="108"/>
                  </a:lnTo>
                  <a:lnTo>
                    <a:pt x="84" y="96"/>
                  </a:lnTo>
                  <a:lnTo>
                    <a:pt x="90" y="84"/>
                  </a:lnTo>
                  <a:lnTo>
                    <a:pt x="90" y="66"/>
                  </a:lnTo>
                  <a:lnTo>
                    <a:pt x="84" y="36"/>
                  </a:lnTo>
                  <a:lnTo>
                    <a:pt x="72" y="18"/>
                  </a:lnTo>
                  <a:lnTo>
                    <a:pt x="60" y="6"/>
                  </a:lnTo>
                  <a:lnTo>
                    <a:pt x="54" y="0"/>
                  </a:lnTo>
                  <a:lnTo>
                    <a:pt x="48" y="0"/>
                  </a:lnTo>
                  <a:lnTo>
                    <a:pt x="24" y="24"/>
                  </a:lnTo>
                  <a:lnTo>
                    <a:pt x="12" y="48"/>
                  </a:lnTo>
                  <a:lnTo>
                    <a:pt x="0" y="66"/>
                  </a:lnTo>
                  <a:lnTo>
                    <a:pt x="6" y="90"/>
                  </a:lnTo>
                  <a:close/>
                  <a:moveTo>
                    <a:pt x="18" y="66"/>
                  </a:moveTo>
                  <a:lnTo>
                    <a:pt x="24" y="48"/>
                  </a:lnTo>
                  <a:lnTo>
                    <a:pt x="36" y="30"/>
                  </a:lnTo>
                  <a:lnTo>
                    <a:pt x="42" y="18"/>
                  </a:lnTo>
                  <a:lnTo>
                    <a:pt x="48" y="12"/>
                  </a:lnTo>
                  <a:lnTo>
                    <a:pt x="78" y="42"/>
                  </a:lnTo>
                  <a:lnTo>
                    <a:pt x="84" y="66"/>
                  </a:lnTo>
                  <a:lnTo>
                    <a:pt x="66" y="90"/>
                  </a:lnTo>
                  <a:lnTo>
                    <a:pt x="54" y="96"/>
                  </a:lnTo>
                  <a:lnTo>
                    <a:pt x="42" y="96"/>
                  </a:lnTo>
                  <a:lnTo>
                    <a:pt x="30" y="96"/>
                  </a:lnTo>
                  <a:lnTo>
                    <a:pt x="24" y="84"/>
                  </a:lnTo>
                  <a:lnTo>
                    <a:pt x="18" y="78"/>
                  </a:lnTo>
                  <a:lnTo>
                    <a:pt x="18"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a:solidFill>
                  <a:srgbClr val="FFFFFF"/>
                </a:solidFill>
                <a:latin typeface="Tahoma" pitchFamily="-107" charset="-52"/>
              </a:endParaRPr>
            </a:p>
          </p:txBody>
        </p:sp>
        <p:sp>
          <p:nvSpPr>
            <p:cNvPr id="24" name="Freeform 22"/>
            <p:cNvSpPr>
              <a:spLocks noEditPoints="1"/>
            </p:cNvSpPr>
            <p:nvPr/>
          </p:nvSpPr>
          <p:spPr bwMode="ltGray">
            <a:xfrm>
              <a:off x="5428" y="3525"/>
              <a:ext cx="66" cy="96"/>
            </a:xfrm>
            <a:custGeom>
              <a:avLst/>
              <a:gdLst/>
              <a:ahLst/>
              <a:cxnLst>
                <a:cxn ang="0">
                  <a:pos x="30" y="96"/>
                </a:cxn>
                <a:cxn ang="0">
                  <a:pos x="54" y="72"/>
                </a:cxn>
                <a:cxn ang="0">
                  <a:pos x="66" y="48"/>
                </a:cxn>
                <a:cxn ang="0">
                  <a:pos x="66" y="24"/>
                </a:cxn>
                <a:cxn ang="0">
                  <a:pos x="54" y="6"/>
                </a:cxn>
                <a:cxn ang="0">
                  <a:pos x="30" y="0"/>
                </a:cxn>
                <a:cxn ang="0">
                  <a:pos x="18" y="0"/>
                </a:cxn>
                <a:cxn ang="0">
                  <a:pos x="6" y="12"/>
                </a:cxn>
                <a:cxn ang="0">
                  <a:pos x="0" y="36"/>
                </a:cxn>
                <a:cxn ang="0">
                  <a:pos x="6" y="60"/>
                </a:cxn>
                <a:cxn ang="0">
                  <a:pos x="18" y="84"/>
                </a:cxn>
                <a:cxn ang="0">
                  <a:pos x="30" y="96"/>
                </a:cxn>
                <a:cxn ang="0">
                  <a:pos x="30" y="96"/>
                </a:cxn>
                <a:cxn ang="0">
                  <a:pos x="30" y="12"/>
                </a:cxn>
                <a:cxn ang="0">
                  <a:pos x="48" y="18"/>
                </a:cxn>
                <a:cxn ang="0">
                  <a:pos x="54" y="24"/>
                </a:cxn>
                <a:cxn ang="0">
                  <a:pos x="54" y="36"/>
                </a:cxn>
                <a:cxn ang="0">
                  <a:pos x="48" y="48"/>
                </a:cxn>
                <a:cxn ang="0">
                  <a:pos x="36" y="66"/>
                </a:cxn>
                <a:cxn ang="0">
                  <a:pos x="30" y="78"/>
                </a:cxn>
                <a:cxn ang="0">
                  <a:pos x="18" y="66"/>
                </a:cxn>
                <a:cxn ang="0">
                  <a:pos x="12" y="48"/>
                </a:cxn>
                <a:cxn ang="0">
                  <a:pos x="6" y="30"/>
                </a:cxn>
                <a:cxn ang="0">
                  <a:pos x="18" y="12"/>
                </a:cxn>
                <a:cxn ang="0">
                  <a:pos x="30" y="12"/>
                </a:cxn>
                <a:cxn ang="0">
                  <a:pos x="30" y="12"/>
                </a:cxn>
              </a:cxnLst>
              <a:rect l="0" t="0" r="r" b="b"/>
              <a:pathLst>
                <a:path w="66" h="96">
                  <a:moveTo>
                    <a:pt x="30" y="96"/>
                  </a:moveTo>
                  <a:lnTo>
                    <a:pt x="54" y="72"/>
                  </a:lnTo>
                  <a:lnTo>
                    <a:pt x="66" y="48"/>
                  </a:lnTo>
                  <a:lnTo>
                    <a:pt x="66" y="24"/>
                  </a:lnTo>
                  <a:lnTo>
                    <a:pt x="54" y="6"/>
                  </a:lnTo>
                  <a:lnTo>
                    <a:pt x="30" y="0"/>
                  </a:lnTo>
                  <a:lnTo>
                    <a:pt x="18" y="0"/>
                  </a:lnTo>
                  <a:lnTo>
                    <a:pt x="6" y="12"/>
                  </a:lnTo>
                  <a:lnTo>
                    <a:pt x="0" y="36"/>
                  </a:lnTo>
                  <a:lnTo>
                    <a:pt x="6" y="60"/>
                  </a:lnTo>
                  <a:lnTo>
                    <a:pt x="18" y="84"/>
                  </a:lnTo>
                  <a:lnTo>
                    <a:pt x="30" y="96"/>
                  </a:lnTo>
                  <a:close/>
                  <a:moveTo>
                    <a:pt x="30" y="12"/>
                  </a:moveTo>
                  <a:lnTo>
                    <a:pt x="48" y="18"/>
                  </a:lnTo>
                  <a:lnTo>
                    <a:pt x="54" y="24"/>
                  </a:lnTo>
                  <a:lnTo>
                    <a:pt x="54" y="36"/>
                  </a:lnTo>
                  <a:lnTo>
                    <a:pt x="48" y="48"/>
                  </a:lnTo>
                  <a:lnTo>
                    <a:pt x="36" y="66"/>
                  </a:lnTo>
                  <a:lnTo>
                    <a:pt x="30" y="78"/>
                  </a:lnTo>
                  <a:lnTo>
                    <a:pt x="18" y="66"/>
                  </a:lnTo>
                  <a:lnTo>
                    <a:pt x="12" y="48"/>
                  </a:lnTo>
                  <a:lnTo>
                    <a:pt x="6" y="30"/>
                  </a:lnTo>
                  <a:lnTo>
                    <a:pt x="18" y="12"/>
                  </a:lnTo>
                  <a:lnTo>
                    <a:pt x="30"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a:solidFill>
                  <a:srgbClr val="FFFFFF"/>
                </a:solidFill>
                <a:latin typeface="Tahoma" pitchFamily="-107" charset="-52"/>
              </a:endParaRPr>
            </a:p>
          </p:txBody>
        </p:sp>
        <p:sp>
          <p:nvSpPr>
            <p:cNvPr id="25" name="Freeform 23"/>
            <p:cNvSpPr>
              <a:spLocks/>
            </p:cNvSpPr>
            <p:nvPr/>
          </p:nvSpPr>
          <p:spPr bwMode="ltGray">
            <a:xfrm>
              <a:off x="3017" y="1127"/>
              <a:ext cx="2603" cy="444"/>
            </a:xfrm>
            <a:custGeom>
              <a:avLst/>
              <a:gdLst/>
              <a:ahLst/>
              <a:cxnLst>
                <a:cxn ang="0">
                  <a:pos x="2577" y="0"/>
                </a:cxn>
                <a:cxn ang="0">
                  <a:pos x="2594" y="72"/>
                </a:cxn>
                <a:cxn ang="0">
                  <a:pos x="6" y="444"/>
                </a:cxn>
                <a:cxn ang="0">
                  <a:pos x="0" y="396"/>
                </a:cxn>
                <a:cxn ang="0">
                  <a:pos x="1225" y="96"/>
                </a:cxn>
                <a:cxn ang="0">
                  <a:pos x="1351" y="78"/>
                </a:cxn>
                <a:cxn ang="0">
                  <a:pos x="2577" y="0"/>
                </a:cxn>
                <a:cxn ang="0">
                  <a:pos x="2577" y="0"/>
                </a:cxn>
              </a:cxnLst>
              <a:rect l="0" t="0" r="r" b="b"/>
              <a:pathLst>
                <a:path w="2594" h="444">
                  <a:moveTo>
                    <a:pt x="2577" y="0"/>
                  </a:moveTo>
                  <a:lnTo>
                    <a:pt x="2594" y="72"/>
                  </a:lnTo>
                  <a:lnTo>
                    <a:pt x="6" y="444"/>
                  </a:lnTo>
                  <a:lnTo>
                    <a:pt x="0" y="396"/>
                  </a:lnTo>
                  <a:lnTo>
                    <a:pt x="1225" y="96"/>
                  </a:lnTo>
                  <a:lnTo>
                    <a:pt x="1351" y="78"/>
                  </a:lnTo>
                  <a:lnTo>
                    <a:pt x="2577"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eaLnBrk="0" hangingPunct="0">
                <a:defRPr/>
              </a:pPr>
              <a:endParaRPr lang="en-US">
                <a:solidFill>
                  <a:srgbClr val="FFFFFF"/>
                </a:solidFill>
                <a:latin typeface="Tahoma" pitchFamily="-107" charset="-52"/>
              </a:endParaRPr>
            </a:p>
          </p:txBody>
        </p:sp>
        <p:sp>
          <p:nvSpPr>
            <p:cNvPr id="26" name="Freeform 24"/>
            <p:cNvSpPr>
              <a:spLocks noEditPoints="1"/>
            </p:cNvSpPr>
            <p:nvPr/>
          </p:nvSpPr>
          <p:spPr bwMode="ltGray">
            <a:xfrm>
              <a:off x="2934" y="3773"/>
              <a:ext cx="84" cy="95"/>
            </a:xfrm>
            <a:custGeom>
              <a:avLst/>
              <a:gdLst/>
              <a:ahLst/>
              <a:cxnLst>
                <a:cxn ang="0">
                  <a:pos x="36" y="95"/>
                </a:cxn>
                <a:cxn ang="0">
                  <a:pos x="60" y="77"/>
                </a:cxn>
                <a:cxn ang="0">
                  <a:pos x="78" y="53"/>
                </a:cxn>
                <a:cxn ang="0">
                  <a:pos x="84" y="42"/>
                </a:cxn>
                <a:cxn ang="0">
                  <a:pos x="84" y="30"/>
                </a:cxn>
                <a:cxn ang="0">
                  <a:pos x="72" y="6"/>
                </a:cxn>
                <a:cxn ang="0">
                  <a:pos x="42" y="0"/>
                </a:cxn>
                <a:cxn ang="0">
                  <a:pos x="30" y="0"/>
                </a:cxn>
                <a:cxn ang="0">
                  <a:pos x="12" y="12"/>
                </a:cxn>
                <a:cxn ang="0">
                  <a:pos x="0" y="24"/>
                </a:cxn>
                <a:cxn ang="0">
                  <a:pos x="0" y="36"/>
                </a:cxn>
                <a:cxn ang="0">
                  <a:pos x="6" y="59"/>
                </a:cxn>
                <a:cxn ang="0">
                  <a:pos x="24" y="83"/>
                </a:cxn>
                <a:cxn ang="0">
                  <a:pos x="36" y="95"/>
                </a:cxn>
                <a:cxn ang="0">
                  <a:pos x="36" y="95"/>
                </a:cxn>
                <a:cxn ang="0">
                  <a:pos x="48" y="12"/>
                </a:cxn>
                <a:cxn ang="0">
                  <a:pos x="66" y="18"/>
                </a:cxn>
                <a:cxn ang="0">
                  <a:pos x="72" y="30"/>
                </a:cxn>
                <a:cxn ang="0">
                  <a:pos x="72" y="42"/>
                </a:cxn>
                <a:cxn ang="0">
                  <a:pos x="66" y="53"/>
                </a:cxn>
                <a:cxn ang="0">
                  <a:pos x="48" y="71"/>
                </a:cxn>
                <a:cxn ang="0">
                  <a:pos x="42" y="77"/>
                </a:cxn>
                <a:cxn ang="0">
                  <a:pos x="36" y="77"/>
                </a:cxn>
                <a:cxn ang="0">
                  <a:pos x="24" y="65"/>
                </a:cxn>
                <a:cxn ang="0">
                  <a:pos x="18" y="48"/>
                </a:cxn>
                <a:cxn ang="0">
                  <a:pos x="18" y="30"/>
                </a:cxn>
                <a:cxn ang="0">
                  <a:pos x="30" y="12"/>
                </a:cxn>
                <a:cxn ang="0">
                  <a:pos x="48" y="12"/>
                </a:cxn>
                <a:cxn ang="0">
                  <a:pos x="48" y="12"/>
                </a:cxn>
              </a:cxnLst>
              <a:rect l="0" t="0" r="r" b="b"/>
              <a:pathLst>
                <a:path w="84" h="95">
                  <a:moveTo>
                    <a:pt x="36" y="95"/>
                  </a:moveTo>
                  <a:lnTo>
                    <a:pt x="60" y="77"/>
                  </a:lnTo>
                  <a:lnTo>
                    <a:pt x="78" y="53"/>
                  </a:lnTo>
                  <a:lnTo>
                    <a:pt x="84" y="42"/>
                  </a:lnTo>
                  <a:lnTo>
                    <a:pt x="84" y="30"/>
                  </a:lnTo>
                  <a:lnTo>
                    <a:pt x="72" y="6"/>
                  </a:lnTo>
                  <a:lnTo>
                    <a:pt x="42" y="0"/>
                  </a:lnTo>
                  <a:lnTo>
                    <a:pt x="30" y="0"/>
                  </a:lnTo>
                  <a:lnTo>
                    <a:pt x="12" y="12"/>
                  </a:lnTo>
                  <a:lnTo>
                    <a:pt x="0" y="24"/>
                  </a:lnTo>
                  <a:lnTo>
                    <a:pt x="0" y="36"/>
                  </a:lnTo>
                  <a:lnTo>
                    <a:pt x="6" y="59"/>
                  </a:lnTo>
                  <a:lnTo>
                    <a:pt x="24" y="83"/>
                  </a:lnTo>
                  <a:lnTo>
                    <a:pt x="36" y="95"/>
                  </a:lnTo>
                  <a:close/>
                  <a:moveTo>
                    <a:pt x="48" y="12"/>
                  </a:moveTo>
                  <a:lnTo>
                    <a:pt x="66" y="18"/>
                  </a:lnTo>
                  <a:lnTo>
                    <a:pt x="72" y="30"/>
                  </a:lnTo>
                  <a:lnTo>
                    <a:pt x="72" y="42"/>
                  </a:lnTo>
                  <a:lnTo>
                    <a:pt x="66" y="53"/>
                  </a:lnTo>
                  <a:lnTo>
                    <a:pt x="48" y="71"/>
                  </a:lnTo>
                  <a:lnTo>
                    <a:pt x="42" y="77"/>
                  </a:lnTo>
                  <a:lnTo>
                    <a:pt x="36" y="77"/>
                  </a:lnTo>
                  <a:lnTo>
                    <a:pt x="24" y="65"/>
                  </a:lnTo>
                  <a:lnTo>
                    <a:pt x="18" y="48"/>
                  </a:lnTo>
                  <a:lnTo>
                    <a:pt x="18" y="30"/>
                  </a:lnTo>
                  <a:lnTo>
                    <a:pt x="30"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a:solidFill>
                  <a:srgbClr val="FFFFFF"/>
                </a:solidFill>
                <a:latin typeface="Tahoma" pitchFamily="-107" charset="-52"/>
              </a:endParaRPr>
            </a:p>
          </p:txBody>
        </p:sp>
        <p:sp>
          <p:nvSpPr>
            <p:cNvPr id="27" name="Freeform 25"/>
            <p:cNvSpPr>
              <a:spLocks noEditPoints="1"/>
            </p:cNvSpPr>
            <p:nvPr/>
          </p:nvSpPr>
          <p:spPr bwMode="ltGray">
            <a:xfrm>
              <a:off x="3779" y="3872"/>
              <a:ext cx="90" cy="108"/>
            </a:xfrm>
            <a:custGeom>
              <a:avLst/>
              <a:gdLst/>
              <a:ahLst/>
              <a:cxnLst>
                <a:cxn ang="0">
                  <a:pos x="12" y="96"/>
                </a:cxn>
                <a:cxn ang="0">
                  <a:pos x="24" y="108"/>
                </a:cxn>
                <a:cxn ang="0">
                  <a:pos x="42" y="108"/>
                </a:cxn>
                <a:cxn ang="0">
                  <a:pos x="66" y="102"/>
                </a:cxn>
                <a:cxn ang="0">
                  <a:pos x="84" y="78"/>
                </a:cxn>
                <a:cxn ang="0">
                  <a:pos x="90" y="66"/>
                </a:cxn>
                <a:cxn ang="0">
                  <a:pos x="84" y="48"/>
                </a:cxn>
                <a:cxn ang="0">
                  <a:pos x="66" y="24"/>
                </a:cxn>
                <a:cxn ang="0">
                  <a:pos x="48" y="12"/>
                </a:cxn>
                <a:cxn ang="0">
                  <a:pos x="36" y="0"/>
                </a:cxn>
                <a:cxn ang="0">
                  <a:pos x="30" y="0"/>
                </a:cxn>
                <a:cxn ang="0">
                  <a:pos x="30" y="0"/>
                </a:cxn>
                <a:cxn ang="0">
                  <a:pos x="24" y="0"/>
                </a:cxn>
                <a:cxn ang="0">
                  <a:pos x="12" y="30"/>
                </a:cxn>
                <a:cxn ang="0">
                  <a:pos x="0" y="54"/>
                </a:cxn>
                <a:cxn ang="0">
                  <a:pos x="0" y="78"/>
                </a:cxn>
                <a:cxn ang="0">
                  <a:pos x="12" y="96"/>
                </a:cxn>
                <a:cxn ang="0">
                  <a:pos x="12" y="96"/>
                </a:cxn>
                <a:cxn ang="0">
                  <a:pos x="12" y="72"/>
                </a:cxn>
                <a:cxn ang="0">
                  <a:pos x="18" y="54"/>
                </a:cxn>
                <a:cxn ang="0">
                  <a:pos x="24" y="36"/>
                </a:cxn>
                <a:cxn ang="0">
                  <a:pos x="30" y="18"/>
                </a:cxn>
                <a:cxn ang="0">
                  <a:pos x="30" y="12"/>
                </a:cxn>
                <a:cxn ang="0">
                  <a:pos x="48" y="24"/>
                </a:cxn>
                <a:cxn ang="0">
                  <a:pos x="66" y="36"/>
                </a:cxn>
                <a:cxn ang="0">
                  <a:pos x="78" y="54"/>
                </a:cxn>
                <a:cxn ang="0">
                  <a:pos x="78" y="72"/>
                </a:cxn>
                <a:cxn ang="0">
                  <a:pos x="72" y="84"/>
                </a:cxn>
                <a:cxn ang="0">
                  <a:pos x="48" y="96"/>
                </a:cxn>
                <a:cxn ang="0">
                  <a:pos x="36" y="96"/>
                </a:cxn>
                <a:cxn ang="0">
                  <a:pos x="24" y="90"/>
                </a:cxn>
                <a:cxn ang="0">
                  <a:pos x="18" y="84"/>
                </a:cxn>
                <a:cxn ang="0">
                  <a:pos x="12" y="72"/>
                </a:cxn>
                <a:cxn ang="0">
                  <a:pos x="12" y="72"/>
                </a:cxn>
              </a:cxnLst>
              <a:rect l="0" t="0" r="r" b="b"/>
              <a:pathLst>
                <a:path w="90" h="108">
                  <a:moveTo>
                    <a:pt x="12" y="96"/>
                  </a:moveTo>
                  <a:lnTo>
                    <a:pt x="24" y="108"/>
                  </a:lnTo>
                  <a:lnTo>
                    <a:pt x="42" y="108"/>
                  </a:lnTo>
                  <a:lnTo>
                    <a:pt x="66" y="102"/>
                  </a:lnTo>
                  <a:lnTo>
                    <a:pt x="84" y="78"/>
                  </a:lnTo>
                  <a:lnTo>
                    <a:pt x="90" y="66"/>
                  </a:lnTo>
                  <a:lnTo>
                    <a:pt x="84" y="48"/>
                  </a:lnTo>
                  <a:lnTo>
                    <a:pt x="66" y="24"/>
                  </a:lnTo>
                  <a:lnTo>
                    <a:pt x="48" y="12"/>
                  </a:lnTo>
                  <a:lnTo>
                    <a:pt x="36" y="0"/>
                  </a:lnTo>
                  <a:lnTo>
                    <a:pt x="30" y="0"/>
                  </a:lnTo>
                  <a:lnTo>
                    <a:pt x="24" y="0"/>
                  </a:lnTo>
                  <a:lnTo>
                    <a:pt x="12" y="30"/>
                  </a:lnTo>
                  <a:lnTo>
                    <a:pt x="0" y="54"/>
                  </a:lnTo>
                  <a:lnTo>
                    <a:pt x="0" y="78"/>
                  </a:lnTo>
                  <a:lnTo>
                    <a:pt x="12" y="96"/>
                  </a:lnTo>
                  <a:close/>
                  <a:moveTo>
                    <a:pt x="12" y="72"/>
                  </a:moveTo>
                  <a:lnTo>
                    <a:pt x="18" y="54"/>
                  </a:lnTo>
                  <a:lnTo>
                    <a:pt x="24" y="36"/>
                  </a:lnTo>
                  <a:lnTo>
                    <a:pt x="30" y="18"/>
                  </a:lnTo>
                  <a:lnTo>
                    <a:pt x="30" y="12"/>
                  </a:lnTo>
                  <a:lnTo>
                    <a:pt x="48" y="24"/>
                  </a:lnTo>
                  <a:lnTo>
                    <a:pt x="66" y="36"/>
                  </a:lnTo>
                  <a:lnTo>
                    <a:pt x="78" y="54"/>
                  </a:lnTo>
                  <a:lnTo>
                    <a:pt x="78" y="72"/>
                  </a:lnTo>
                  <a:lnTo>
                    <a:pt x="72" y="84"/>
                  </a:lnTo>
                  <a:lnTo>
                    <a:pt x="48" y="96"/>
                  </a:lnTo>
                  <a:lnTo>
                    <a:pt x="36" y="96"/>
                  </a:lnTo>
                  <a:lnTo>
                    <a:pt x="24" y="90"/>
                  </a:lnTo>
                  <a:lnTo>
                    <a:pt x="18" y="84"/>
                  </a:lnTo>
                  <a:lnTo>
                    <a:pt x="12" y="7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a:solidFill>
                  <a:srgbClr val="FFFFFF"/>
                </a:solidFill>
                <a:latin typeface="Tahoma" pitchFamily="-107" charset="-52"/>
              </a:endParaRPr>
            </a:p>
          </p:txBody>
        </p:sp>
        <p:sp>
          <p:nvSpPr>
            <p:cNvPr id="28" name="Freeform 26"/>
            <p:cNvSpPr>
              <a:spLocks noEditPoints="1"/>
            </p:cNvSpPr>
            <p:nvPr/>
          </p:nvSpPr>
          <p:spPr bwMode="ltGray">
            <a:xfrm>
              <a:off x="2400" y="3872"/>
              <a:ext cx="72" cy="90"/>
            </a:xfrm>
            <a:custGeom>
              <a:avLst/>
              <a:gdLst/>
              <a:ahLst/>
              <a:cxnLst>
                <a:cxn ang="0">
                  <a:pos x="71" y="90"/>
                </a:cxn>
                <a:cxn ang="0">
                  <a:pos x="71" y="60"/>
                </a:cxn>
                <a:cxn ang="0">
                  <a:pos x="71" y="36"/>
                </a:cxn>
                <a:cxn ang="0">
                  <a:pos x="60" y="12"/>
                </a:cxn>
                <a:cxn ang="0">
                  <a:pos x="36" y="0"/>
                </a:cxn>
                <a:cxn ang="0">
                  <a:pos x="12" y="12"/>
                </a:cxn>
                <a:cxn ang="0">
                  <a:pos x="0" y="36"/>
                </a:cxn>
                <a:cxn ang="0">
                  <a:pos x="6" y="60"/>
                </a:cxn>
                <a:cxn ang="0">
                  <a:pos x="30" y="78"/>
                </a:cxn>
                <a:cxn ang="0">
                  <a:pos x="54" y="90"/>
                </a:cxn>
                <a:cxn ang="0">
                  <a:pos x="71" y="90"/>
                </a:cxn>
                <a:cxn ang="0">
                  <a:pos x="71" y="90"/>
                </a:cxn>
                <a:cxn ang="0">
                  <a:pos x="24" y="18"/>
                </a:cxn>
                <a:cxn ang="0">
                  <a:pos x="42" y="18"/>
                </a:cxn>
                <a:cxn ang="0">
                  <a:pos x="54" y="18"/>
                </a:cxn>
                <a:cxn ang="0">
                  <a:pos x="60" y="42"/>
                </a:cxn>
                <a:cxn ang="0">
                  <a:pos x="60" y="66"/>
                </a:cxn>
                <a:cxn ang="0">
                  <a:pos x="60" y="72"/>
                </a:cxn>
                <a:cxn ang="0">
                  <a:pos x="60" y="78"/>
                </a:cxn>
                <a:cxn ang="0">
                  <a:pos x="42" y="72"/>
                </a:cxn>
                <a:cxn ang="0">
                  <a:pos x="24" y="66"/>
                </a:cxn>
                <a:cxn ang="0">
                  <a:pos x="12" y="48"/>
                </a:cxn>
                <a:cxn ang="0">
                  <a:pos x="12" y="30"/>
                </a:cxn>
                <a:cxn ang="0">
                  <a:pos x="24" y="18"/>
                </a:cxn>
                <a:cxn ang="0">
                  <a:pos x="24" y="18"/>
                </a:cxn>
              </a:cxnLst>
              <a:rect l="0" t="0" r="r" b="b"/>
              <a:pathLst>
                <a:path w="71" h="90">
                  <a:moveTo>
                    <a:pt x="71" y="90"/>
                  </a:moveTo>
                  <a:lnTo>
                    <a:pt x="71" y="60"/>
                  </a:lnTo>
                  <a:lnTo>
                    <a:pt x="71" y="36"/>
                  </a:lnTo>
                  <a:lnTo>
                    <a:pt x="60" y="12"/>
                  </a:lnTo>
                  <a:lnTo>
                    <a:pt x="36" y="0"/>
                  </a:lnTo>
                  <a:lnTo>
                    <a:pt x="12" y="12"/>
                  </a:lnTo>
                  <a:lnTo>
                    <a:pt x="0" y="36"/>
                  </a:lnTo>
                  <a:lnTo>
                    <a:pt x="6" y="60"/>
                  </a:lnTo>
                  <a:lnTo>
                    <a:pt x="30" y="78"/>
                  </a:lnTo>
                  <a:lnTo>
                    <a:pt x="54" y="90"/>
                  </a:lnTo>
                  <a:lnTo>
                    <a:pt x="71" y="90"/>
                  </a:lnTo>
                  <a:close/>
                  <a:moveTo>
                    <a:pt x="24" y="18"/>
                  </a:moveTo>
                  <a:lnTo>
                    <a:pt x="42" y="18"/>
                  </a:lnTo>
                  <a:lnTo>
                    <a:pt x="54" y="18"/>
                  </a:lnTo>
                  <a:lnTo>
                    <a:pt x="60" y="42"/>
                  </a:lnTo>
                  <a:lnTo>
                    <a:pt x="60" y="66"/>
                  </a:lnTo>
                  <a:lnTo>
                    <a:pt x="60" y="72"/>
                  </a:lnTo>
                  <a:lnTo>
                    <a:pt x="60" y="78"/>
                  </a:lnTo>
                  <a:lnTo>
                    <a:pt x="42" y="72"/>
                  </a:lnTo>
                  <a:lnTo>
                    <a:pt x="24" y="66"/>
                  </a:lnTo>
                  <a:lnTo>
                    <a:pt x="12" y="48"/>
                  </a:lnTo>
                  <a:lnTo>
                    <a:pt x="12" y="30"/>
                  </a:lnTo>
                  <a:lnTo>
                    <a:pt x="24"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a:solidFill>
                  <a:srgbClr val="FFFFFF"/>
                </a:solidFill>
                <a:latin typeface="Tahoma" pitchFamily="-107" charset="-52"/>
              </a:endParaRPr>
            </a:p>
          </p:txBody>
        </p:sp>
        <p:sp>
          <p:nvSpPr>
            <p:cNvPr id="29" name="Oval 27"/>
            <p:cNvSpPr>
              <a:spLocks noChangeArrowheads="1"/>
            </p:cNvSpPr>
            <p:nvPr/>
          </p:nvSpPr>
          <p:spPr bwMode="ltGray">
            <a:xfrm>
              <a:off x="2444" y="3838"/>
              <a:ext cx="1380" cy="389"/>
            </a:xfrm>
            <a:prstGeom prst="ellipse">
              <a:avLst/>
            </a:prstGeom>
            <a:gradFill rotWithShape="0">
              <a:gsLst>
                <a:gs pos="0">
                  <a:schemeClr val="bg2">
                    <a:gamma/>
                    <a:tint val="81961"/>
                    <a:invGamma/>
                  </a:schemeClr>
                </a:gs>
                <a:gs pos="100000">
                  <a:schemeClr val="bg2"/>
                </a:gs>
              </a:gsLst>
              <a:lin ang="2700000" scaled="1"/>
            </a:gradFill>
            <a:ln w="9525">
              <a:noFill/>
              <a:round/>
              <a:headEnd/>
              <a:tailEnd/>
            </a:ln>
          </p:spPr>
          <p:txBody>
            <a:bodyPr/>
            <a:lstStyle/>
            <a:p>
              <a:pPr eaLnBrk="0" hangingPunct="0">
                <a:defRPr/>
              </a:pPr>
              <a:endParaRPr lang="en-US">
                <a:solidFill>
                  <a:srgbClr val="FFFFFF"/>
                </a:solidFill>
                <a:latin typeface="Tahoma" pitchFamily="-107" charset="-52"/>
              </a:endParaRPr>
            </a:p>
          </p:txBody>
        </p:sp>
        <p:sp>
          <p:nvSpPr>
            <p:cNvPr id="30" name="Oval 28"/>
            <p:cNvSpPr>
              <a:spLocks noChangeArrowheads="1"/>
            </p:cNvSpPr>
            <p:nvPr/>
          </p:nvSpPr>
          <p:spPr bwMode="ltGray">
            <a:xfrm>
              <a:off x="2394" y="3834"/>
              <a:ext cx="1502" cy="288"/>
            </a:xfrm>
            <a:prstGeom prst="ellipse">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a:solidFill>
                  <a:srgbClr val="FFFFFF"/>
                </a:solidFill>
                <a:latin typeface="Tahoma" pitchFamily="-107" charset="-52"/>
              </a:endParaRPr>
            </a:p>
          </p:txBody>
        </p:sp>
        <p:sp>
          <p:nvSpPr>
            <p:cNvPr id="31" name="Oval 29"/>
            <p:cNvSpPr>
              <a:spLocks noChangeArrowheads="1"/>
            </p:cNvSpPr>
            <p:nvPr/>
          </p:nvSpPr>
          <p:spPr bwMode="ltGray">
            <a:xfrm>
              <a:off x="2441" y="3860"/>
              <a:ext cx="1425" cy="220"/>
            </a:xfrm>
            <a:prstGeom prst="ellipse">
              <a:avLst/>
            </a:prstGeom>
            <a:gradFill rotWithShape="0">
              <a:gsLst>
                <a:gs pos="0">
                  <a:schemeClr val="bg2"/>
                </a:gs>
                <a:gs pos="100000">
                  <a:schemeClr val="bg2">
                    <a:gamma/>
                    <a:tint val="81961"/>
                    <a:invGamma/>
                  </a:schemeClr>
                </a:gs>
              </a:gsLst>
              <a:lin ang="0" scaled="1"/>
            </a:gradFill>
            <a:ln w="9525">
              <a:noFill/>
              <a:round/>
              <a:headEnd/>
              <a:tailEnd/>
            </a:ln>
          </p:spPr>
          <p:txBody>
            <a:bodyPr/>
            <a:lstStyle/>
            <a:p>
              <a:pPr eaLnBrk="0" hangingPunct="0">
                <a:defRPr/>
              </a:pPr>
              <a:endParaRPr lang="en-US">
                <a:solidFill>
                  <a:srgbClr val="FFFFFF"/>
                </a:solidFill>
                <a:latin typeface="Tahoma" pitchFamily="-107" charset="-52"/>
              </a:endParaRPr>
            </a:p>
          </p:txBody>
        </p:sp>
        <p:sp>
          <p:nvSpPr>
            <p:cNvPr id="32" name="Freeform 30"/>
            <p:cNvSpPr>
              <a:spLocks noEditPoints="1"/>
            </p:cNvSpPr>
            <p:nvPr/>
          </p:nvSpPr>
          <p:spPr bwMode="ltGray">
            <a:xfrm>
              <a:off x="3743" y="3788"/>
              <a:ext cx="90" cy="96"/>
            </a:xfrm>
            <a:custGeom>
              <a:avLst/>
              <a:gdLst/>
              <a:ahLst/>
              <a:cxnLst>
                <a:cxn ang="0">
                  <a:pos x="66" y="96"/>
                </a:cxn>
                <a:cxn ang="0">
                  <a:pos x="78" y="66"/>
                </a:cxn>
                <a:cxn ang="0">
                  <a:pos x="90" y="42"/>
                </a:cxn>
                <a:cxn ang="0">
                  <a:pos x="78" y="18"/>
                </a:cxn>
                <a:cxn ang="0">
                  <a:pos x="60" y="0"/>
                </a:cxn>
                <a:cxn ang="0">
                  <a:pos x="30" y="6"/>
                </a:cxn>
                <a:cxn ang="0">
                  <a:pos x="18" y="18"/>
                </a:cxn>
                <a:cxn ang="0">
                  <a:pos x="6" y="30"/>
                </a:cxn>
                <a:cxn ang="0">
                  <a:pos x="0" y="42"/>
                </a:cxn>
                <a:cxn ang="0">
                  <a:pos x="6" y="60"/>
                </a:cxn>
                <a:cxn ang="0">
                  <a:pos x="24" y="78"/>
                </a:cxn>
                <a:cxn ang="0">
                  <a:pos x="48" y="90"/>
                </a:cxn>
                <a:cxn ang="0">
                  <a:pos x="66" y="96"/>
                </a:cxn>
                <a:cxn ang="0">
                  <a:pos x="66" y="96"/>
                </a:cxn>
                <a:cxn ang="0">
                  <a:pos x="42" y="18"/>
                </a:cxn>
                <a:cxn ang="0">
                  <a:pos x="60" y="18"/>
                </a:cxn>
                <a:cxn ang="0">
                  <a:pos x="72" y="24"/>
                </a:cxn>
                <a:cxn ang="0">
                  <a:pos x="72" y="36"/>
                </a:cxn>
                <a:cxn ang="0">
                  <a:pos x="72" y="48"/>
                </a:cxn>
                <a:cxn ang="0">
                  <a:pos x="66" y="72"/>
                </a:cxn>
                <a:cxn ang="0">
                  <a:pos x="60" y="78"/>
                </a:cxn>
                <a:cxn ang="0">
                  <a:pos x="60" y="84"/>
                </a:cxn>
                <a:cxn ang="0">
                  <a:pos x="42" y="72"/>
                </a:cxn>
                <a:cxn ang="0">
                  <a:pos x="30" y="66"/>
                </a:cxn>
                <a:cxn ang="0">
                  <a:pos x="18" y="42"/>
                </a:cxn>
                <a:cxn ang="0">
                  <a:pos x="24" y="30"/>
                </a:cxn>
                <a:cxn ang="0">
                  <a:pos x="42" y="18"/>
                </a:cxn>
                <a:cxn ang="0">
                  <a:pos x="42" y="18"/>
                </a:cxn>
              </a:cxnLst>
              <a:rect l="0" t="0" r="r" b="b"/>
              <a:pathLst>
                <a:path w="90" h="96">
                  <a:moveTo>
                    <a:pt x="66" y="96"/>
                  </a:moveTo>
                  <a:lnTo>
                    <a:pt x="78" y="66"/>
                  </a:lnTo>
                  <a:lnTo>
                    <a:pt x="90" y="42"/>
                  </a:lnTo>
                  <a:lnTo>
                    <a:pt x="78" y="18"/>
                  </a:lnTo>
                  <a:lnTo>
                    <a:pt x="60" y="0"/>
                  </a:lnTo>
                  <a:lnTo>
                    <a:pt x="30" y="6"/>
                  </a:lnTo>
                  <a:lnTo>
                    <a:pt x="18" y="18"/>
                  </a:lnTo>
                  <a:lnTo>
                    <a:pt x="6" y="30"/>
                  </a:lnTo>
                  <a:lnTo>
                    <a:pt x="0" y="42"/>
                  </a:lnTo>
                  <a:lnTo>
                    <a:pt x="6" y="60"/>
                  </a:lnTo>
                  <a:lnTo>
                    <a:pt x="24" y="78"/>
                  </a:lnTo>
                  <a:lnTo>
                    <a:pt x="48" y="90"/>
                  </a:lnTo>
                  <a:lnTo>
                    <a:pt x="66" y="96"/>
                  </a:lnTo>
                  <a:close/>
                  <a:moveTo>
                    <a:pt x="42" y="18"/>
                  </a:moveTo>
                  <a:lnTo>
                    <a:pt x="60" y="18"/>
                  </a:lnTo>
                  <a:lnTo>
                    <a:pt x="72" y="24"/>
                  </a:lnTo>
                  <a:lnTo>
                    <a:pt x="72" y="36"/>
                  </a:lnTo>
                  <a:lnTo>
                    <a:pt x="72" y="48"/>
                  </a:lnTo>
                  <a:lnTo>
                    <a:pt x="66" y="72"/>
                  </a:lnTo>
                  <a:lnTo>
                    <a:pt x="60" y="78"/>
                  </a:lnTo>
                  <a:lnTo>
                    <a:pt x="60" y="84"/>
                  </a:lnTo>
                  <a:lnTo>
                    <a:pt x="42" y="72"/>
                  </a:lnTo>
                  <a:lnTo>
                    <a:pt x="30" y="66"/>
                  </a:lnTo>
                  <a:lnTo>
                    <a:pt x="18" y="42"/>
                  </a:lnTo>
                  <a:lnTo>
                    <a:pt x="24" y="30"/>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a:solidFill>
                  <a:srgbClr val="FFFFFF"/>
                </a:solidFill>
                <a:latin typeface="Tahoma" pitchFamily="-107" charset="-52"/>
              </a:endParaRPr>
            </a:p>
          </p:txBody>
        </p:sp>
        <p:sp>
          <p:nvSpPr>
            <p:cNvPr id="33" name="Freeform 31"/>
            <p:cNvSpPr>
              <a:spLocks noEditPoints="1"/>
            </p:cNvSpPr>
            <p:nvPr/>
          </p:nvSpPr>
          <p:spPr bwMode="ltGray">
            <a:xfrm>
              <a:off x="5422" y="3603"/>
              <a:ext cx="72" cy="108"/>
            </a:xfrm>
            <a:custGeom>
              <a:avLst/>
              <a:gdLst/>
              <a:ahLst/>
              <a:cxnLst>
                <a:cxn ang="0">
                  <a:pos x="0" y="90"/>
                </a:cxn>
                <a:cxn ang="0">
                  <a:pos x="12" y="102"/>
                </a:cxn>
                <a:cxn ang="0">
                  <a:pos x="24" y="108"/>
                </a:cxn>
                <a:cxn ang="0">
                  <a:pos x="48" y="108"/>
                </a:cxn>
                <a:cxn ang="0">
                  <a:pos x="66" y="96"/>
                </a:cxn>
                <a:cxn ang="0">
                  <a:pos x="72" y="66"/>
                </a:cxn>
                <a:cxn ang="0">
                  <a:pos x="66" y="42"/>
                </a:cxn>
                <a:cxn ang="0">
                  <a:pos x="60" y="18"/>
                </a:cxn>
                <a:cxn ang="0">
                  <a:pos x="48" y="6"/>
                </a:cxn>
                <a:cxn ang="0">
                  <a:pos x="42" y="0"/>
                </a:cxn>
                <a:cxn ang="0">
                  <a:pos x="42" y="0"/>
                </a:cxn>
                <a:cxn ang="0">
                  <a:pos x="36" y="0"/>
                </a:cxn>
                <a:cxn ang="0">
                  <a:pos x="18" y="24"/>
                </a:cxn>
                <a:cxn ang="0">
                  <a:pos x="6" y="48"/>
                </a:cxn>
                <a:cxn ang="0">
                  <a:pos x="0" y="66"/>
                </a:cxn>
                <a:cxn ang="0">
                  <a:pos x="0" y="90"/>
                </a:cxn>
                <a:cxn ang="0">
                  <a:pos x="0" y="90"/>
                </a:cxn>
                <a:cxn ang="0">
                  <a:pos x="12" y="66"/>
                </a:cxn>
                <a:cxn ang="0">
                  <a:pos x="18" y="48"/>
                </a:cxn>
                <a:cxn ang="0">
                  <a:pos x="24" y="36"/>
                </a:cxn>
                <a:cxn ang="0">
                  <a:pos x="30" y="24"/>
                </a:cxn>
                <a:cxn ang="0">
                  <a:pos x="36" y="18"/>
                </a:cxn>
                <a:cxn ang="0">
                  <a:pos x="54" y="30"/>
                </a:cxn>
                <a:cxn ang="0">
                  <a:pos x="60" y="48"/>
                </a:cxn>
                <a:cxn ang="0">
                  <a:pos x="66" y="72"/>
                </a:cxn>
                <a:cxn ang="0">
                  <a:pos x="66" y="84"/>
                </a:cxn>
                <a:cxn ang="0">
                  <a:pos x="54" y="96"/>
                </a:cxn>
                <a:cxn ang="0">
                  <a:pos x="30" y="102"/>
                </a:cxn>
                <a:cxn ang="0">
                  <a:pos x="24" y="96"/>
                </a:cxn>
                <a:cxn ang="0">
                  <a:pos x="12" y="90"/>
                </a:cxn>
                <a:cxn ang="0">
                  <a:pos x="12" y="78"/>
                </a:cxn>
                <a:cxn ang="0">
                  <a:pos x="12" y="66"/>
                </a:cxn>
                <a:cxn ang="0">
                  <a:pos x="12" y="66"/>
                </a:cxn>
              </a:cxnLst>
              <a:rect l="0" t="0" r="r" b="b"/>
              <a:pathLst>
                <a:path w="72" h="108">
                  <a:moveTo>
                    <a:pt x="0" y="90"/>
                  </a:moveTo>
                  <a:lnTo>
                    <a:pt x="12" y="102"/>
                  </a:lnTo>
                  <a:lnTo>
                    <a:pt x="24" y="108"/>
                  </a:lnTo>
                  <a:lnTo>
                    <a:pt x="48" y="108"/>
                  </a:lnTo>
                  <a:lnTo>
                    <a:pt x="66" y="96"/>
                  </a:lnTo>
                  <a:lnTo>
                    <a:pt x="72" y="66"/>
                  </a:lnTo>
                  <a:lnTo>
                    <a:pt x="66" y="42"/>
                  </a:lnTo>
                  <a:lnTo>
                    <a:pt x="60" y="18"/>
                  </a:lnTo>
                  <a:lnTo>
                    <a:pt x="48" y="6"/>
                  </a:lnTo>
                  <a:lnTo>
                    <a:pt x="42" y="0"/>
                  </a:lnTo>
                  <a:lnTo>
                    <a:pt x="36" y="0"/>
                  </a:lnTo>
                  <a:lnTo>
                    <a:pt x="18" y="24"/>
                  </a:lnTo>
                  <a:lnTo>
                    <a:pt x="6" y="48"/>
                  </a:lnTo>
                  <a:lnTo>
                    <a:pt x="0" y="66"/>
                  </a:lnTo>
                  <a:lnTo>
                    <a:pt x="0" y="90"/>
                  </a:lnTo>
                  <a:close/>
                  <a:moveTo>
                    <a:pt x="12" y="66"/>
                  </a:moveTo>
                  <a:lnTo>
                    <a:pt x="18" y="48"/>
                  </a:lnTo>
                  <a:lnTo>
                    <a:pt x="24" y="36"/>
                  </a:lnTo>
                  <a:lnTo>
                    <a:pt x="30" y="24"/>
                  </a:lnTo>
                  <a:lnTo>
                    <a:pt x="36" y="18"/>
                  </a:lnTo>
                  <a:lnTo>
                    <a:pt x="54" y="30"/>
                  </a:lnTo>
                  <a:lnTo>
                    <a:pt x="60" y="48"/>
                  </a:lnTo>
                  <a:lnTo>
                    <a:pt x="66" y="72"/>
                  </a:lnTo>
                  <a:lnTo>
                    <a:pt x="66" y="84"/>
                  </a:lnTo>
                  <a:lnTo>
                    <a:pt x="54" y="96"/>
                  </a:lnTo>
                  <a:lnTo>
                    <a:pt x="30" y="102"/>
                  </a:lnTo>
                  <a:lnTo>
                    <a:pt x="24" y="96"/>
                  </a:lnTo>
                  <a:lnTo>
                    <a:pt x="12" y="90"/>
                  </a:lnTo>
                  <a:lnTo>
                    <a:pt x="12" y="78"/>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a:solidFill>
                  <a:srgbClr val="FFFFFF"/>
                </a:solidFill>
                <a:latin typeface="Tahoma" pitchFamily="-107" charset="-52"/>
              </a:endParaRPr>
            </a:p>
          </p:txBody>
        </p:sp>
        <p:sp>
          <p:nvSpPr>
            <p:cNvPr id="34" name="Rectangle 32"/>
            <p:cNvSpPr>
              <a:spLocks noChangeArrowheads="1"/>
            </p:cNvSpPr>
            <p:nvPr/>
          </p:nvSpPr>
          <p:spPr bwMode="ltGray">
            <a:xfrm>
              <a:off x="4238" y="1773"/>
              <a:ext cx="173" cy="2539"/>
            </a:xfrm>
            <a:prstGeom prst="rect">
              <a:avLst/>
            </a:prstGeom>
            <a:gradFill rotWithShape="0">
              <a:gsLst>
                <a:gs pos="0">
                  <a:schemeClr val="bg2">
                    <a:gamma/>
                    <a:tint val="81961"/>
                    <a:invGamma/>
                  </a:schemeClr>
                </a:gs>
                <a:gs pos="100000">
                  <a:schemeClr val="bg2"/>
                </a:gs>
              </a:gsLst>
              <a:lin ang="0" scaled="1"/>
            </a:gradFill>
            <a:ln w="9525">
              <a:noFill/>
              <a:miter lim="800000"/>
              <a:headEnd/>
              <a:tailEnd/>
            </a:ln>
          </p:spPr>
          <p:txBody>
            <a:bodyPr/>
            <a:lstStyle/>
            <a:p>
              <a:pPr eaLnBrk="0" hangingPunct="0">
                <a:defRPr/>
              </a:pPr>
              <a:endParaRPr lang="en-US">
                <a:solidFill>
                  <a:srgbClr val="FFFFFF"/>
                </a:solidFill>
                <a:latin typeface="Tahoma" pitchFamily="-107" charset="-52"/>
              </a:endParaRPr>
            </a:p>
          </p:txBody>
        </p:sp>
        <p:sp>
          <p:nvSpPr>
            <p:cNvPr id="35" name="Rectangle 33"/>
            <p:cNvSpPr>
              <a:spLocks noChangeArrowheads="1"/>
            </p:cNvSpPr>
            <p:nvPr/>
          </p:nvSpPr>
          <p:spPr bwMode="ltGray">
            <a:xfrm>
              <a:off x="4288" y="1545"/>
              <a:ext cx="76" cy="240"/>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eaLnBrk="0" hangingPunct="0">
                <a:defRPr/>
              </a:pPr>
              <a:endParaRPr lang="en-US">
                <a:solidFill>
                  <a:srgbClr val="FFFFFF"/>
                </a:solidFill>
                <a:latin typeface="Tahoma" pitchFamily="-107" charset="-52"/>
              </a:endParaRPr>
            </a:p>
          </p:txBody>
        </p:sp>
        <p:sp>
          <p:nvSpPr>
            <p:cNvPr id="36" name="AutoShape 34"/>
            <p:cNvSpPr>
              <a:spLocks noChangeArrowheads="1"/>
            </p:cNvSpPr>
            <p:nvPr/>
          </p:nvSpPr>
          <p:spPr bwMode="ltGray">
            <a:xfrm>
              <a:off x="4220" y="1743"/>
              <a:ext cx="205" cy="52"/>
            </a:xfrm>
            <a:prstGeom prst="roundRect">
              <a:avLst>
                <a:gd name="adj" fmla="val 16667"/>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a:solidFill>
                  <a:srgbClr val="FFFFFF"/>
                </a:solidFill>
                <a:latin typeface="Tahoma" pitchFamily="-107" charset="-52"/>
              </a:endParaRPr>
            </a:p>
          </p:txBody>
        </p:sp>
        <p:sp>
          <p:nvSpPr>
            <p:cNvPr id="37" name="Freeform 35"/>
            <p:cNvSpPr>
              <a:spLocks/>
            </p:cNvSpPr>
            <p:nvPr/>
          </p:nvSpPr>
          <p:spPr bwMode="ltGray">
            <a:xfrm>
              <a:off x="4306" y="1529"/>
              <a:ext cx="252" cy="1576"/>
            </a:xfrm>
            <a:custGeom>
              <a:avLst/>
              <a:gdLst/>
              <a:ahLst/>
              <a:cxnLst>
                <a:cxn ang="0">
                  <a:pos x="252" y="1576"/>
                </a:cxn>
                <a:cxn ang="0">
                  <a:pos x="12" y="84"/>
                </a:cxn>
                <a:cxn ang="0">
                  <a:pos x="12" y="60"/>
                </a:cxn>
                <a:cxn ang="0">
                  <a:pos x="0" y="12"/>
                </a:cxn>
                <a:cxn ang="0">
                  <a:pos x="72" y="0"/>
                </a:cxn>
                <a:cxn ang="0">
                  <a:pos x="72" y="0"/>
                </a:cxn>
                <a:cxn ang="0">
                  <a:pos x="78" y="48"/>
                </a:cxn>
                <a:cxn ang="0">
                  <a:pos x="88" y="66"/>
                </a:cxn>
              </a:cxnLst>
              <a:rect l="0" t="0" r="r" b="b"/>
              <a:pathLst>
                <a:path w="252" h="1576">
                  <a:moveTo>
                    <a:pt x="252" y="1576"/>
                  </a:moveTo>
                  <a:lnTo>
                    <a:pt x="12" y="84"/>
                  </a:lnTo>
                  <a:lnTo>
                    <a:pt x="12" y="60"/>
                  </a:lnTo>
                  <a:lnTo>
                    <a:pt x="0" y="12"/>
                  </a:lnTo>
                  <a:lnTo>
                    <a:pt x="72" y="0"/>
                  </a:lnTo>
                  <a:lnTo>
                    <a:pt x="78" y="48"/>
                  </a:lnTo>
                  <a:lnTo>
                    <a:pt x="88" y="66"/>
                  </a:lnTo>
                </a:path>
              </a:pathLst>
            </a:custGeom>
            <a:gradFill rotWithShape="0">
              <a:gsLst>
                <a:gs pos="0">
                  <a:schemeClr val="bg2">
                    <a:gamma/>
                    <a:tint val="81961"/>
                    <a:invGamma/>
                  </a:schemeClr>
                </a:gs>
                <a:gs pos="100000">
                  <a:schemeClr val="bg2"/>
                </a:gs>
              </a:gsLst>
              <a:lin ang="2700000" scaled="1"/>
            </a:gradFill>
            <a:ln w="9525">
              <a:noFill/>
              <a:round/>
              <a:headEnd/>
              <a:tailEnd/>
            </a:ln>
          </p:spPr>
          <p:txBody>
            <a:bodyPr/>
            <a:lstStyle/>
            <a:p>
              <a:pPr eaLnBrk="0" hangingPunct="0">
                <a:defRPr/>
              </a:pPr>
              <a:endParaRPr lang="en-US">
                <a:solidFill>
                  <a:srgbClr val="FFFFFF"/>
                </a:solidFill>
                <a:latin typeface="Tahoma" pitchFamily="-107" charset="-52"/>
              </a:endParaRPr>
            </a:p>
          </p:txBody>
        </p:sp>
        <p:sp>
          <p:nvSpPr>
            <p:cNvPr id="38" name="Freeform 36"/>
            <p:cNvSpPr>
              <a:spLocks/>
            </p:cNvSpPr>
            <p:nvPr/>
          </p:nvSpPr>
          <p:spPr bwMode="ltGray">
            <a:xfrm>
              <a:off x="4169" y="1421"/>
              <a:ext cx="317" cy="138"/>
            </a:xfrm>
            <a:custGeom>
              <a:avLst/>
              <a:gdLst/>
              <a:ahLst/>
              <a:cxnLst>
                <a:cxn ang="0">
                  <a:pos x="161" y="0"/>
                </a:cxn>
                <a:cxn ang="0">
                  <a:pos x="227" y="6"/>
                </a:cxn>
                <a:cxn ang="0">
                  <a:pos x="275" y="36"/>
                </a:cxn>
                <a:cxn ang="0">
                  <a:pos x="304" y="78"/>
                </a:cxn>
                <a:cxn ang="0">
                  <a:pos x="316" y="138"/>
                </a:cxn>
                <a:cxn ang="0">
                  <a:pos x="0" y="138"/>
                </a:cxn>
                <a:cxn ang="0">
                  <a:pos x="11" y="78"/>
                </a:cxn>
                <a:cxn ang="0">
                  <a:pos x="47" y="36"/>
                </a:cxn>
                <a:cxn ang="0">
                  <a:pos x="95" y="6"/>
                </a:cxn>
                <a:cxn ang="0">
                  <a:pos x="161" y="0"/>
                </a:cxn>
                <a:cxn ang="0">
                  <a:pos x="161" y="0"/>
                </a:cxn>
              </a:cxnLst>
              <a:rect l="0" t="0" r="r" b="b"/>
              <a:pathLst>
                <a:path w="316" h="138">
                  <a:moveTo>
                    <a:pt x="161" y="0"/>
                  </a:moveTo>
                  <a:lnTo>
                    <a:pt x="227" y="6"/>
                  </a:lnTo>
                  <a:lnTo>
                    <a:pt x="275" y="36"/>
                  </a:lnTo>
                  <a:lnTo>
                    <a:pt x="304" y="78"/>
                  </a:lnTo>
                  <a:lnTo>
                    <a:pt x="316" y="138"/>
                  </a:lnTo>
                  <a:lnTo>
                    <a:pt x="0" y="138"/>
                  </a:lnTo>
                  <a:lnTo>
                    <a:pt x="11" y="78"/>
                  </a:lnTo>
                  <a:lnTo>
                    <a:pt x="47" y="36"/>
                  </a:lnTo>
                  <a:lnTo>
                    <a:pt x="95" y="6"/>
                  </a:lnTo>
                  <a:lnTo>
                    <a:pt x="161"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eaLnBrk="0" hangingPunct="0">
                <a:defRPr/>
              </a:pPr>
              <a:endParaRPr lang="en-US">
                <a:solidFill>
                  <a:srgbClr val="FFFFFF"/>
                </a:solidFill>
                <a:latin typeface="Tahoma" pitchFamily="-107" charset="-52"/>
              </a:endParaRPr>
            </a:p>
          </p:txBody>
        </p:sp>
      </p:grpSp>
      <p:sp>
        <p:nvSpPr>
          <p:cNvPr id="5159" name="Rectangle 39"/>
          <p:cNvSpPr>
            <a:spLocks noGrp="1" noChangeArrowheads="1"/>
          </p:cNvSpPr>
          <p:nvPr>
            <p:ph type="subTitle" idx="1"/>
          </p:nvPr>
        </p:nvSpPr>
        <p:spPr>
          <a:xfrm>
            <a:off x="1371600" y="3886200"/>
            <a:ext cx="6400800" cy="1752600"/>
          </a:xfrm>
        </p:spPr>
        <p:txBody>
          <a:bodyPr/>
          <a:lstStyle>
            <a:lvl1pPr marL="0" indent="0" algn="ctr">
              <a:buFont typeface="Wingdings" pitchFamily="-107" charset="2"/>
              <a:buNone/>
              <a:defRPr/>
            </a:lvl1pPr>
          </a:lstStyle>
          <a:p>
            <a:r>
              <a:rPr lang="en-US"/>
              <a:t>Click to edit Master subtitle style</a:t>
            </a:r>
          </a:p>
        </p:txBody>
      </p:sp>
      <p:sp>
        <p:nvSpPr>
          <p:cNvPr id="5160" name="Rectangle 40"/>
          <p:cNvSpPr>
            <a:spLocks noGrp="1" noChangeArrowheads="1"/>
          </p:cNvSpPr>
          <p:nvPr>
            <p:ph type="ctrTitle"/>
          </p:nvPr>
        </p:nvSpPr>
        <p:spPr>
          <a:xfrm>
            <a:off x="685800" y="1768475"/>
            <a:ext cx="7772400" cy="1736725"/>
          </a:xfrm>
        </p:spPr>
        <p:txBody>
          <a:bodyPr anchor="b" anchorCtr="1"/>
          <a:lstStyle>
            <a:lvl1pPr>
              <a:defRPr sz="5400"/>
            </a:lvl1pPr>
          </a:lstStyle>
          <a:p>
            <a:r>
              <a:rPr lang="en-US"/>
              <a:t>Click to edit Master title style</a:t>
            </a:r>
          </a:p>
        </p:txBody>
      </p:sp>
      <p:sp>
        <p:nvSpPr>
          <p:cNvPr id="39" name="Rectangle 37"/>
          <p:cNvSpPr>
            <a:spLocks noGrp="1" noChangeArrowheads="1"/>
          </p:cNvSpPr>
          <p:nvPr>
            <p:ph type="dt" sz="half" idx="10"/>
          </p:nvPr>
        </p:nvSpPr>
        <p:spPr/>
        <p:txBody>
          <a:bodyPr/>
          <a:lstStyle>
            <a:lvl1pPr>
              <a:defRPr/>
            </a:lvl1pPr>
          </a:lstStyle>
          <a:p>
            <a:pPr>
              <a:defRPr/>
            </a:pPr>
            <a:endParaRPr lang="en-US"/>
          </a:p>
        </p:txBody>
      </p:sp>
      <p:sp>
        <p:nvSpPr>
          <p:cNvPr id="40" name="Rectangle 38"/>
          <p:cNvSpPr>
            <a:spLocks noGrp="1" noChangeArrowheads="1"/>
          </p:cNvSpPr>
          <p:nvPr>
            <p:ph type="ftr" sz="quarter" idx="11"/>
          </p:nvPr>
        </p:nvSpPr>
        <p:spPr/>
        <p:txBody>
          <a:bodyPr/>
          <a:lstStyle>
            <a:lvl1pPr>
              <a:defRPr/>
            </a:lvl1pPr>
          </a:lstStyle>
          <a:p>
            <a:pPr>
              <a:defRPr/>
            </a:pPr>
            <a:endParaRPr lang="en-US"/>
          </a:p>
        </p:txBody>
      </p:sp>
      <p:sp>
        <p:nvSpPr>
          <p:cNvPr id="41" name="Rectangle 41"/>
          <p:cNvSpPr>
            <a:spLocks noGrp="1" noChangeArrowheads="1"/>
          </p:cNvSpPr>
          <p:nvPr>
            <p:ph type="sldNum" sz="quarter" idx="12"/>
          </p:nvPr>
        </p:nvSpPr>
        <p:spPr/>
        <p:txBody>
          <a:bodyPr/>
          <a:lstStyle>
            <a:lvl1pPr>
              <a:defRPr>
                <a:latin typeface="Tahoma"/>
              </a:defRPr>
            </a:lvl1pPr>
          </a:lstStyle>
          <a:p>
            <a:pPr>
              <a:defRPr/>
            </a:pPr>
            <a:fld id="{94C418EF-727F-E148-947A-9BFA86A7654C}" type="slidenum">
              <a:rPr lang="en-US"/>
              <a:pPr>
                <a:defRPr/>
              </a:pPr>
              <a:t>‹#›</a:t>
            </a:fld>
            <a:endParaRPr lang="en-US"/>
          </a:p>
        </p:txBody>
      </p:sp>
    </p:spTree>
    <p:extLst>
      <p:ext uri="{BB962C8B-B14F-4D97-AF65-F5344CB8AC3E}">
        <p14:creationId xmlns:p14="http://schemas.microsoft.com/office/powerpoint/2010/main" val="3814225573"/>
      </p:ext>
    </p:extLst>
  </p:cSld>
  <p:clrMapOvr>
    <a:masterClrMapping/>
  </p:clrMapOvr>
</p:sldLayout>
</file>

<file path=ppt/slideLayouts/slideLayout20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p:txBody>
          <a:bodyPr/>
          <a:lstStyle>
            <a:lvl1pPr>
              <a:defRPr/>
            </a:lvl1pPr>
          </a:lstStyle>
          <a:p>
            <a:pPr>
              <a:defRPr/>
            </a:pPr>
            <a:endParaRPr lang="en-US"/>
          </a:p>
        </p:txBody>
      </p:sp>
      <p:sp>
        <p:nvSpPr>
          <p:cNvPr id="5" name="Rectangle 40"/>
          <p:cNvSpPr>
            <a:spLocks noGrp="1" noChangeArrowheads="1"/>
          </p:cNvSpPr>
          <p:nvPr>
            <p:ph type="ftr" sz="quarter" idx="11"/>
          </p:nvPr>
        </p:nvSpPr>
        <p:spPr/>
        <p:txBody>
          <a:bodyPr/>
          <a:lstStyle>
            <a:lvl1pPr>
              <a:defRPr/>
            </a:lvl1pPr>
          </a:lstStyle>
          <a:p>
            <a:pPr>
              <a:defRPr/>
            </a:pPr>
            <a:endParaRPr lang="en-US"/>
          </a:p>
        </p:txBody>
      </p:sp>
      <p:sp>
        <p:nvSpPr>
          <p:cNvPr id="6" name="Rectangle 41"/>
          <p:cNvSpPr>
            <a:spLocks noGrp="1" noChangeArrowheads="1"/>
          </p:cNvSpPr>
          <p:nvPr>
            <p:ph type="sldNum" sz="quarter" idx="12"/>
          </p:nvPr>
        </p:nvSpPr>
        <p:spPr/>
        <p:txBody>
          <a:bodyPr/>
          <a:lstStyle>
            <a:lvl1pPr>
              <a:defRPr>
                <a:latin typeface="Tahoma"/>
              </a:defRPr>
            </a:lvl1pPr>
          </a:lstStyle>
          <a:p>
            <a:pPr>
              <a:defRPr/>
            </a:pPr>
            <a:fld id="{9DF4405B-613C-3C4F-8697-24008C14FF31}" type="slidenum">
              <a:rPr lang="en-US"/>
              <a:pPr>
                <a:defRPr/>
              </a:pPr>
              <a:t>‹#›</a:t>
            </a:fld>
            <a:endParaRPr lang="en-US"/>
          </a:p>
        </p:txBody>
      </p:sp>
    </p:spTree>
    <p:extLst>
      <p:ext uri="{BB962C8B-B14F-4D97-AF65-F5344CB8AC3E}">
        <p14:creationId xmlns:p14="http://schemas.microsoft.com/office/powerpoint/2010/main" val="2684123902"/>
      </p:ext>
    </p:extLst>
  </p:cSld>
  <p:clrMapOvr>
    <a:masterClrMapping/>
  </p:clrMapOvr>
</p:sldLayout>
</file>

<file path=ppt/slideLayouts/slideLayout20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39"/>
          <p:cNvSpPr>
            <a:spLocks noGrp="1" noChangeArrowheads="1"/>
          </p:cNvSpPr>
          <p:nvPr>
            <p:ph type="dt" sz="half" idx="10"/>
          </p:nvPr>
        </p:nvSpPr>
        <p:spPr/>
        <p:txBody>
          <a:bodyPr/>
          <a:lstStyle>
            <a:lvl1pPr>
              <a:defRPr/>
            </a:lvl1pPr>
          </a:lstStyle>
          <a:p>
            <a:pPr>
              <a:defRPr/>
            </a:pPr>
            <a:endParaRPr lang="en-US"/>
          </a:p>
        </p:txBody>
      </p:sp>
      <p:sp>
        <p:nvSpPr>
          <p:cNvPr id="5" name="Rectangle 40"/>
          <p:cNvSpPr>
            <a:spLocks noGrp="1" noChangeArrowheads="1"/>
          </p:cNvSpPr>
          <p:nvPr>
            <p:ph type="ftr" sz="quarter" idx="11"/>
          </p:nvPr>
        </p:nvSpPr>
        <p:spPr/>
        <p:txBody>
          <a:bodyPr/>
          <a:lstStyle>
            <a:lvl1pPr>
              <a:defRPr/>
            </a:lvl1pPr>
          </a:lstStyle>
          <a:p>
            <a:pPr>
              <a:defRPr/>
            </a:pPr>
            <a:endParaRPr lang="en-US"/>
          </a:p>
        </p:txBody>
      </p:sp>
      <p:sp>
        <p:nvSpPr>
          <p:cNvPr id="6" name="Rectangle 41"/>
          <p:cNvSpPr>
            <a:spLocks noGrp="1" noChangeArrowheads="1"/>
          </p:cNvSpPr>
          <p:nvPr>
            <p:ph type="sldNum" sz="quarter" idx="12"/>
          </p:nvPr>
        </p:nvSpPr>
        <p:spPr/>
        <p:txBody>
          <a:bodyPr/>
          <a:lstStyle>
            <a:lvl1pPr>
              <a:defRPr>
                <a:latin typeface="Tahoma"/>
              </a:defRPr>
            </a:lvl1pPr>
          </a:lstStyle>
          <a:p>
            <a:pPr>
              <a:defRPr/>
            </a:pPr>
            <a:fld id="{76CE3915-55D2-8C4D-969D-2A21B000FA27}" type="slidenum">
              <a:rPr lang="en-US"/>
              <a:pPr>
                <a:defRPr/>
              </a:pPr>
              <a:t>‹#›</a:t>
            </a:fld>
            <a:endParaRPr lang="en-US"/>
          </a:p>
        </p:txBody>
      </p:sp>
    </p:spTree>
    <p:extLst>
      <p:ext uri="{BB962C8B-B14F-4D97-AF65-F5344CB8AC3E}">
        <p14:creationId xmlns:p14="http://schemas.microsoft.com/office/powerpoint/2010/main" val="2054067804"/>
      </p:ext>
    </p:extLst>
  </p:cSld>
  <p:clrMapOvr>
    <a:masterClrMapping/>
  </p:clrMapOvr>
</p:sldLayout>
</file>

<file path=ppt/slideLayouts/slideLayout20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39"/>
          <p:cNvSpPr>
            <a:spLocks noGrp="1" noChangeArrowheads="1"/>
          </p:cNvSpPr>
          <p:nvPr>
            <p:ph type="dt" sz="half" idx="10"/>
          </p:nvPr>
        </p:nvSpPr>
        <p:spPr/>
        <p:txBody>
          <a:bodyPr/>
          <a:lstStyle>
            <a:lvl1pPr>
              <a:defRPr/>
            </a:lvl1pPr>
          </a:lstStyle>
          <a:p>
            <a:pPr>
              <a:defRPr/>
            </a:pPr>
            <a:endParaRPr lang="en-US"/>
          </a:p>
        </p:txBody>
      </p:sp>
      <p:sp>
        <p:nvSpPr>
          <p:cNvPr id="6" name="Rectangle 40"/>
          <p:cNvSpPr>
            <a:spLocks noGrp="1" noChangeArrowheads="1"/>
          </p:cNvSpPr>
          <p:nvPr>
            <p:ph type="ftr" sz="quarter" idx="11"/>
          </p:nvPr>
        </p:nvSpPr>
        <p:spPr/>
        <p:txBody>
          <a:bodyPr/>
          <a:lstStyle>
            <a:lvl1pPr>
              <a:defRPr/>
            </a:lvl1pPr>
          </a:lstStyle>
          <a:p>
            <a:pPr>
              <a:defRPr/>
            </a:pPr>
            <a:endParaRPr lang="en-US"/>
          </a:p>
        </p:txBody>
      </p:sp>
      <p:sp>
        <p:nvSpPr>
          <p:cNvPr id="7" name="Rectangle 41"/>
          <p:cNvSpPr>
            <a:spLocks noGrp="1" noChangeArrowheads="1"/>
          </p:cNvSpPr>
          <p:nvPr>
            <p:ph type="sldNum" sz="quarter" idx="12"/>
          </p:nvPr>
        </p:nvSpPr>
        <p:spPr/>
        <p:txBody>
          <a:bodyPr/>
          <a:lstStyle>
            <a:lvl1pPr>
              <a:defRPr>
                <a:latin typeface="Tahoma"/>
              </a:defRPr>
            </a:lvl1pPr>
          </a:lstStyle>
          <a:p>
            <a:pPr>
              <a:defRPr/>
            </a:pPr>
            <a:fld id="{24166A50-9D03-964A-AB14-01430379A1F4}" type="slidenum">
              <a:rPr lang="en-US"/>
              <a:pPr>
                <a:defRPr/>
              </a:pPr>
              <a:t>‹#›</a:t>
            </a:fld>
            <a:endParaRPr lang="en-US"/>
          </a:p>
        </p:txBody>
      </p:sp>
    </p:spTree>
    <p:extLst>
      <p:ext uri="{BB962C8B-B14F-4D97-AF65-F5344CB8AC3E}">
        <p14:creationId xmlns:p14="http://schemas.microsoft.com/office/powerpoint/2010/main" val="3534799039"/>
      </p:ext>
    </p:extLst>
  </p:cSld>
  <p:clrMapOvr>
    <a:masterClrMapping/>
  </p:clrMapOvr>
</p:sldLayout>
</file>

<file path=ppt/slideLayouts/slideLayout20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39"/>
          <p:cNvSpPr>
            <a:spLocks noGrp="1" noChangeArrowheads="1"/>
          </p:cNvSpPr>
          <p:nvPr>
            <p:ph type="dt" sz="half" idx="10"/>
          </p:nvPr>
        </p:nvSpPr>
        <p:spPr/>
        <p:txBody>
          <a:bodyPr/>
          <a:lstStyle>
            <a:lvl1pPr>
              <a:defRPr/>
            </a:lvl1pPr>
          </a:lstStyle>
          <a:p>
            <a:pPr>
              <a:defRPr/>
            </a:pPr>
            <a:endParaRPr lang="en-US"/>
          </a:p>
        </p:txBody>
      </p:sp>
      <p:sp>
        <p:nvSpPr>
          <p:cNvPr id="8" name="Rectangle 40"/>
          <p:cNvSpPr>
            <a:spLocks noGrp="1" noChangeArrowheads="1"/>
          </p:cNvSpPr>
          <p:nvPr>
            <p:ph type="ftr" sz="quarter" idx="11"/>
          </p:nvPr>
        </p:nvSpPr>
        <p:spPr/>
        <p:txBody>
          <a:bodyPr/>
          <a:lstStyle>
            <a:lvl1pPr>
              <a:defRPr/>
            </a:lvl1pPr>
          </a:lstStyle>
          <a:p>
            <a:pPr>
              <a:defRPr/>
            </a:pPr>
            <a:endParaRPr lang="en-US"/>
          </a:p>
        </p:txBody>
      </p:sp>
      <p:sp>
        <p:nvSpPr>
          <p:cNvPr id="9" name="Rectangle 41"/>
          <p:cNvSpPr>
            <a:spLocks noGrp="1" noChangeArrowheads="1"/>
          </p:cNvSpPr>
          <p:nvPr>
            <p:ph type="sldNum" sz="quarter" idx="12"/>
          </p:nvPr>
        </p:nvSpPr>
        <p:spPr/>
        <p:txBody>
          <a:bodyPr/>
          <a:lstStyle>
            <a:lvl1pPr>
              <a:defRPr>
                <a:latin typeface="Tahoma"/>
              </a:defRPr>
            </a:lvl1pPr>
          </a:lstStyle>
          <a:p>
            <a:pPr>
              <a:defRPr/>
            </a:pPr>
            <a:fld id="{C16C42DD-8EE3-BE4F-AE5A-28442563A9A8}" type="slidenum">
              <a:rPr lang="en-US"/>
              <a:pPr>
                <a:defRPr/>
              </a:pPr>
              <a:t>‹#›</a:t>
            </a:fld>
            <a:endParaRPr lang="en-US"/>
          </a:p>
        </p:txBody>
      </p:sp>
    </p:spTree>
    <p:extLst>
      <p:ext uri="{BB962C8B-B14F-4D97-AF65-F5344CB8AC3E}">
        <p14:creationId xmlns:p14="http://schemas.microsoft.com/office/powerpoint/2010/main" val="2435608529"/>
      </p:ext>
    </p:extLst>
  </p:cSld>
  <p:clrMapOvr>
    <a:masterClrMapping/>
  </p:clrMapOvr>
</p:sldLayout>
</file>

<file path=ppt/slideLayouts/slideLayout20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39"/>
          <p:cNvSpPr>
            <a:spLocks noGrp="1" noChangeArrowheads="1"/>
          </p:cNvSpPr>
          <p:nvPr>
            <p:ph type="dt" sz="half" idx="10"/>
          </p:nvPr>
        </p:nvSpPr>
        <p:spPr/>
        <p:txBody>
          <a:bodyPr/>
          <a:lstStyle>
            <a:lvl1pPr>
              <a:defRPr/>
            </a:lvl1pPr>
          </a:lstStyle>
          <a:p>
            <a:pPr>
              <a:defRPr/>
            </a:pPr>
            <a:endParaRPr lang="en-US"/>
          </a:p>
        </p:txBody>
      </p:sp>
      <p:sp>
        <p:nvSpPr>
          <p:cNvPr id="4" name="Rectangle 40"/>
          <p:cNvSpPr>
            <a:spLocks noGrp="1" noChangeArrowheads="1"/>
          </p:cNvSpPr>
          <p:nvPr>
            <p:ph type="ftr" sz="quarter" idx="11"/>
          </p:nvPr>
        </p:nvSpPr>
        <p:spPr/>
        <p:txBody>
          <a:bodyPr/>
          <a:lstStyle>
            <a:lvl1pPr>
              <a:defRPr/>
            </a:lvl1pPr>
          </a:lstStyle>
          <a:p>
            <a:pPr>
              <a:defRPr/>
            </a:pPr>
            <a:endParaRPr lang="en-US"/>
          </a:p>
        </p:txBody>
      </p:sp>
      <p:sp>
        <p:nvSpPr>
          <p:cNvPr id="5" name="Rectangle 41"/>
          <p:cNvSpPr>
            <a:spLocks noGrp="1" noChangeArrowheads="1"/>
          </p:cNvSpPr>
          <p:nvPr>
            <p:ph type="sldNum" sz="quarter" idx="12"/>
          </p:nvPr>
        </p:nvSpPr>
        <p:spPr/>
        <p:txBody>
          <a:bodyPr/>
          <a:lstStyle>
            <a:lvl1pPr>
              <a:defRPr>
                <a:latin typeface="Tahoma"/>
              </a:defRPr>
            </a:lvl1pPr>
          </a:lstStyle>
          <a:p>
            <a:pPr>
              <a:defRPr/>
            </a:pPr>
            <a:fld id="{0F9934C3-62F1-B946-8C01-FF354FF89487}" type="slidenum">
              <a:rPr lang="en-US"/>
              <a:pPr>
                <a:defRPr/>
              </a:pPr>
              <a:t>‹#›</a:t>
            </a:fld>
            <a:endParaRPr lang="en-US"/>
          </a:p>
        </p:txBody>
      </p:sp>
    </p:spTree>
    <p:extLst>
      <p:ext uri="{BB962C8B-B14F-4D97-AF65-F5344CB8AC3E}">
        <p14:creationId xmlns:p14="http://schemas.microsoft.com/office/powerpoint/2010/main" val="4058829748"/>
      </p:ext>
    </p:extLst>
  </p:cSld>
  <p:clrMapOvr>
    <a:masterClrMapping/>
  </p:clrMapOvr>
</p:sldLayout>
</file>

<file path=ppt/slideLayouts/slideLayout20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9"/>
          <p:cNvSpPr>
            <a:spLocks noGrp="1" noChangeArrowheads="1"/>
          </p:cNvSpPr>
          <p:nvPr>
            <p:ph type="dt" sz="half" idx="10"/>
          </p:nvPr>
        </p:nvSpPr>
        <p:spPr/>
        <p:txBody>
          <a:bodyPr/>
          <a:lstStyle>
            <a:lvl1pPr>
              <a:defRPr/>
            </a:lvl1pPr>
          </a:lstStyle>
          <a:p>
            <a:pPr>
              <a:defRPr/>
            </a:pPr>
            <a:endParaRPr lang="en-US"/>
          </a:p>
        </p:txBody>
      </p:sp>
      <p:sp>
        <p:nvSpPr>
          <p:cNvPr id="3" name="Rectangle 40"/>
          <p:cNvSpPr>
            <a:spLocks noGrp="1" noChangeArrowheads="1"/>
          </p:cNvSpPr>
          <p:nvPr>
            <p:ph type="ftr" sz="quarter" idx="11"/>
          </p:nvPr>
        </p:nvSpPr>
        <p:spPr/>
        <p:txBody>
          <a:bodyPr/>
          <a:lstStyle>
            <a:lvl1pPr>
              <a:defRPr/>
            </a:lvl1pPr>
          </a:lstStyle>
          <a:p>
            <a:pPr>
              <a:defRPr/>
            </a:pPr>
            <a:endParaRPr lang="en-US"/>
          </a:p>
        </p:txBody>
      </p:sp>
      <p:sp>
        <p:nvSpPr>
          <p:cNvPr id="4" name="Rectangle 41"/>
          <p:cNvSpPr>
            <a:spLocks noGrp="1" noChangeArrowheads="1"/>
          </p:cNvSpPr>
          <p:nvPr>
            <p:ph type="sldNum" sz="quarter" idx="12"/>
          </p:nvPr>
        </p:nvSpPr>
        <p:spPr/>
        <p:txBody>
          <a:bodyPr/>
          <a:lstStyle>
            <a:lvl1pPr>
              <a:defRPr>
                <a:latin typeface="Tahoma"/>
              </a:defRPr>
            </a:lvl1pPr>
          </a:lstStyle>
          <a:p>
            <a:pPr>
              <a:defRPr/>
            </a:pPr>
            <a:fld id="{2DED0BE8-5D0F-DE49-856E-76349B7EF292}" type="slidenum">
              <a:rPr lang="en-US"/>
              <a:pPr>
                <a:defRPr/>
              </a:pPr>
              <a:t>‹#›</a:t>
            </a:fld>
            <a:endParaRPr lang="en-US"/>
          </a:p>
        </p:txBody>
      </p:sp>
    </p:spTree>
    <p:extLst>
      <p:ext uri="{BB962C8B-B14F-4D97-AF65-F5344CB8AC3E}">
        <p14:creationId xmlns:p14="http://schemas.microsoft.com/office/powerpoint/2010/main" val="280831511"/>
      </p:ext>
    </p:extLst>
  </p:cSld>
  <p:clrMapOvr>
    <a:masterClrMapping/>
  </p:clrMapOvr>
</p:sldLayout>
</file>

<file path=ppt/slideLayouts/slideLayout20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39"/>
          <p:cNvSpPr>
            <a:spLocks noGrp="1" noChangeArrowheads="1"/>
          </p:cNvSpPr>
          <p:nvPr>
            <p:ph type="dt" sz="half" idx="10"/>
          </p:nvPr>
        </p:nvSpPr>
        <p:spPr/>
        <p:txBody>
          <a:bodyPr/>
          <a:lstStyle>
            <a:lvl1pPr>
              <a:defRPr/>
            </a:lvl1pPr>
          </a:lstStyle>
          <a:p>
            <a:pPr>
              <a:defRPr/>
            </a:pPr>
            <a:endParaRPr lang="en-US"/>
          </a:p>
        </p:txBody>
      </p:sp>
      <p:sp>
        <p:nvSpPr>
          <p:cNvPr id="6" name="Rectangle 40"/>
          <p:cNvSpPr>
            <a:spLocks noGrp="1" noChangeArrowheads="1"/>
          </p:cNvSpPr>
          <p:nvPr>
            <p:ph type="ftr" sz="quarter" idx="11"/>
          </p:nvPr>
        </p:nvSpPr>
        <p:spPr/>
        <p:txBody>
          <a:bodyPr/>
          <a:lstStyle>
            <a:lvl1pPr>
              <a:defRPr/>
            </a:lvl1pPr>
          </a:lstStyle>
          <a:p>
            <a:pPr>
              <a:defRPr/>
            </a:pPr>
            <a:endParaRPr lang="en-US"/>
          </a:p>
        </p:txBody>
      </p:sp>
      <p:sp>
        <p:nvSpPr>
          <p:cNvPr id="7" name="Rectangle 41"/>
          <p:cNvSpPr>
            <a:spLocks noGrp="1" noChangeArrowheads="1"/>
          </p:cNvSpPr>
          <p:nvPr>
            <p:ph type="sldNum" sz="quarter" idx="12"/>
          </p:nvPr>
        </p:nvSpPr>
        <p:spPr/>
        <p:txBody>
          <a:bodyPr/>
          <a:lstStyle>
            <a:lvl1pPr>
              <a:defRPr>
                <a:latin typeface="Tahoma"/>
              </a:defRPr>
            </a:lvl1pPr>
          </a:lstStyle>
          <a:p>
            <a:pPr>
              <a:defRPr/>
            </a:pPr>
            <a:fld id="{6420EA0D-6091-FF42-BDDA-DDC74C6B124F}" type="slidenum">
              <a:rPr lang="en-US"/>
              <a:pPr>
                <a:defRPr/>
              </a:pPr>
              <a:t>‹#›</a:t>
            </a:fld>
            <a:endParaRPr lang="en-US"/>
          </a:p>
        </p:txBody>
      </p:sp>
    </p:spTree>
    <p:extLst>
      <p:ext uri="{BB962C8B-B14F-4D97-AF65-F5344CB8AC3E}">
        <p14:creationId xmlns:p14="http://schemas.microsoft.com/office/powerpoint/2010/main" val="1163435095"/>
      </p:ext>
    </p:extLst>
  </p:cSld>
  <p:clrMapOvr>
    <a:masterClrMapping/>
  </p:clrMapOvr>
</p:sldLayout>
</file>

<file path=ppt/slideLayouts/slideLayout20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39"/>
          <p:cNvSpPr>
            <a:spLocks noGrp="1" noChangeArrowheads="1"/>
          </p:cNvSpPr>
          <p:nvPr>
            <p:ph type="dt" sz="half" idx="10"/>
          </p:nvPr>
        </p:nvSpPr>
        <p:spPr/>
        <p:txBody>
          <a:bodyPr/>
          <a:lstStyle>
            <a:lvl1pPr>
              <a:defRPr/>
            </a:lvl1pPr>
          </a:lstStyle>
          <a:p>
            <a:pPr>
              <a:defRPr/>
            </a:pPr>
            <a:endParaRPr lang="en-US"/>
          </a:p>
        </p:txBody>
      </p:sp>
      <p:sp>
        <p:nvSpPr>
          <p:cNvPr id="6" name="Rectangle 40"/>
          <p:cNvSpPr>
            <a:spLocks noGrp="1" noChangeArrowheads="1"/>
          </p:cNvSpPr>
          <p:nvPr>
            <p:ph type="ftr" sz="quarter" idx="11"/>
          </p:nvPr>
        </p:nvSpPr>
        <p:spPr/>
        <p:txBody>
          <a:bodyPr/>
          <a:lstStyle>
            <a:lvl1pPr>
              <a:defRPr/>
            </a:lvl1pPr>
          </a:lstStyle>
          <a:p>
            <a:pPr>
              <a:defRPr/>
            </a:pPr>
            <a:endParaRPr lang="en-US"/>
          </a:p>
        </p:txBody>
      </p:sp>
      <p:sp>
        <p:nvSpPr>
          <p:cNvPr id="7" name="Rectangle 41"/>
          <p:cNvSpPr>
            <a:spLocks noGrp="1" noChangeArrowheads="1"/>
          </p:cNvSpPr>
          <p:nvPr>
            <p:ph type="sldNum" sz="quarter" idx="12"/>
          </p:nvPr>
        </p:nvSpPr>
        <p:spPr/>
        <p:txBody>
          <a:bodyPr/>
          <a:lstStyle>
            <a:lvl1pPr>
              <a:defRPr>
                <a:latin typeface="Tahoma"/>
              </a:defRPr>
            </a:lvl1pPr>
          </a:lstStyle>
          <a:p>
            <a:pPr>
              <a:defRPr/>
            </a:pPr>
            <a:fld id="{A5EB7523-283A-6849-A012-07ED28E26655}" type="slidenum">
              <a:rPr lang="en-US"/>
              <a:pPr>
                <a:defRPr/>
              </a:pPr>
              <a:t>‹#›</a:t>
            </a:fld>
            <a:endParaRPr lang="en-US"/>
          </a:p>
        </p:txBody>
      </p:sp>
    </p:spTree>
    <p:extLst>
      <p:ext uri="{BB962C8B-B14F-4D97-AF65-F5344CB8AC3E}">
        <p14:creationId xmlns:p14="http://schemas.microsoft.com/office/powerpoint/2010/main" val="2758473330"/>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Arial" charset="0"/>
                <a:cs typeface="Arial" charset="0"/>
              </a:defRPr>
            </a:lvl1pPr>
          </a:lstStyle>
          <a:p>
            <a:pPr>
              <a:defRPr/>
            </a:pPr>
            <a:fld id="{AB73995C-71AF-FA43-9472-892587B27602}" type="slidenum">
              <a:rPr lang="en-US"/>
              <a:pPr>
                <a:defRPr/>
              </a:pPr>
              <a:t>‹#›</a:t>
            </a:fld>
            <a:endParaRPr lang="en-US"/>
          </a:p>
        </p:txBody>
      </p:sp>
    </p:spTree>
    <p:extLst>
      <p:ext uri="{BB962C8B-B14F-4D97-AF65-F5344CB8AC3E}">
        <p14:creationId xmlns:p14="http://schemas.microsoft.com/office/powerpoint/2010/main" val="2032705965"/>
      </p:ext>
    </p:extLst>
  </p:cSld>
  <p:clrMapOvr>
    <a:masterClrMapping/>
  </p:clrMapOvr>
</p:sldLayout>
</file>

<file path=ppt/slideLayouts/slideLayout2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p:txBody>
          <a:bodyPr/>
          <a:lstStyle>
            <a:lvl1pPr>
              <a:defRPr/>
            </a:lvl1pPr>
          </a:lstStyle>
          <a:p>
            <a:pPr>
              <a:defRPr/>
            </a:pPr>
            <a:endParaRPr lang="en-US"/>
          </a:p>
        </p:txBody>
      </p:sp>
      <p:sp>
        <p:nvSpPr>
          <p:cNvPr id="5" name="Rectangle 40"/>
          <p:cNvSpPr>
            <a:spLocks noGrp="1" noChangeArrowheads="1"/>
          </p:cNvSpPr>
          <p:nvPr>
            <p:ph type="ftr" sz="quarter" idx="11"/>
          </p:nvPr>
        </p:nvSpPr>
        <p:spPr/>
        <p:txBody>
          <a:bodyPr/>
          <a:lstStyle>
            <a:lvl1pPr>
              <a:defRPr/>
            </a:lvl1pPr>
          </a:lstStyle>
          <a:p>
            <a:pPr>
              <a:defRPr/>
            </a:pPr>
            <a:endParaRPr lang="en-US"/>
          </a:p>
        </p:txBody>
      </p:sp>
      <p:sp>
        <p:nvSpPr>
          <p:cNvPr id="6" name="Rectangle 41"/>
          <p:cNvSpPr>
            <a:spLocks noGrp="1" noChangeArrowheads="1"/>
          </p:cNvSpPr>
          <p:nvPr>
            <p:ph type="sldNum" sz="quarter" idx="12"/>
          </p:nvPr>
        </p:nvSpPr>
        <p:spPr/>
        <p:txBody>
          <a:bodyPr/>
          <a:lstStyle>
            <a:lvl1pPr>
              <a:defRPr>
                <a:latin typeface="Tahoma"/>
              </a:defRPr>
            </a:lvl1pPr>
          </a:lstStyle>
          <a:p>
            <a:pPr>
              <a:defRPr/>
            </a:pPr>
            <a:fld id="{D8702625-15C5-1547-B552-584C1ECF0710}" type="slidenum">
              <a:rPr lang="en-US"/>
              <a:pPr>
                <a:defRPr/>
              </a:pPr>
              <a:t>‹#›</a:t>
            </a:fld>
            <a:endParaRPr lang="en-US"/>
          </a:p>
        </p:txBody>
      </p:sp>
    </p:spTree>
    <p:extLst>
      <p:ext uri="{BB962C8B-B14F-4D97-AF65-F5344CB8AC3E}">
        <p14:creationId xmlns:p14="http://schemas.microsoft.com/office/powerpoint/2010/main" val="3245058938"/>
      </p:ext>
    </p:extLst>
  </p:cSld>
  <p:clrMapOvr>
    <a:masterClrMapping/>
  </p:clrMapOvr>
</p:sldLayout>
</file>

<file path=ppt/slideLayouts/slideLayout2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p:txBody>
          <a:bodyPr/>
          <a:lstStyle>
            <a:lvl1pPr>
              <a:defRPr/>
            </a:lvl1pPr>
          </a:lstStyle>
          <a:p>
            <a:pPr>
              <a:defRPr/>
            </a:pPr>
            <a:endParaRPr lang="en-US"/>
          </a:p>
        </p:txBody>
      </p:sp>
      <p:sp>
        <p:nvSpPr>
          <p:cNvPr id="5" name="Rectangle 40"/>
          <p:cNvSpPr>
            <a:spLocks noGrp="1" noChangeArrowheads="1"/>
          </p:cNvSpPr>
          <p:nvPr>
            <p:ph type="ftr" sz="quarter" idx="11"/>
          </p:nvPr>
        </p:nvSpPr>
        <p:spPr/>
        <p:txBody>
          <a:bodyPr/>
          <a:lstStyle>
            <a:lvl1pPr>
              <a:defRPr/>
            </a:lvl1pPr>
          </a:lstStyle>
          <a:p>
            <a:pPr>
              <a:defRPr/>
            </a:pPr>
            <a:endParaRPr lang="en-US"/>
          </a:p>
        </p:txBody>
      </p:sp>
      <p:sp>
        <p:nvSpPr>
          <p:cNvPr id="6" name="Rectangle 41"/>
          <p:cNvSpPr>
            <a:spLocks noGrp="1" noChangeArrowheads="1"/>
          </p:cNvSpPr>
          <p:nvPr>
            <p:ph type="sldNum" sz="quarter" idx="12"/>
          </p:nvPr>
        </p:nvSpPr>
        <p:spPr/>
        <p:txBody>
          <a:bodyPr/>
          <a:lstStyle>
            <a:lvl1pPr>
              <a:defRPr>
                <a:latin typeface="Tahoma"/>
              </a:defRPr>
            </a:lvl1pPr>
          </a:lstStyle>
          <a:p>
            <a:pPr>
              <a:defRPr/>
            </a:pPr>
            <a:fld id="{A44E5451-BDB3-ED4F-AAC6-7FC5D566C829}" type="slidenum">
              <a:rPr lang="en-US"/>
              <a:pPr>
                <a:defRPr/>
              </a:pPr>
              <a:t>‹#›</a:t>
            </a:fld>
            <a:endParaRPr lang="en-US"/>
          </a:p>
        </p:txBody>
      </p:sp>
    </p:spTree>
    <p:extLst>
      <p:ext uri="{BB962C8B-B14F-4D97-AF65-F5344CB8AC3E}">
        <p14:creationId xmlns:p14="http://schemas.microsoft.com/office/powerpoint/2010/main" val="763065077"/>
      </p:ext>
    </p:extLst>
  </p:cSld>
  <p:clrMapOvr>
    <a:masterClrMapping/>
  </p:clrMapOvr>
</p:sldLayout>
</file>

<file path=ppt/slideLayouts/slideLayout212.xml><?xml version="1.0" encoding="utf-8"?>
<p:sldLayout xmlns:a="http://schemas.openxmlformats.org/drawingml/2006/main" xmlns:r="http://schemas.openxmlformats.org/officeDocument/2006/relationships" xmlns:p="http://schemas.openxmlformats.org/presentationml/2006/main" type="txAndTwoObj" preserve="1">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91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41763"/>
            <a:ext cx="4038600" cy="218916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39"/>
          <p:cNvSpPr>
            <a:spLocks noGrp="1" noChangeArrowheads="1"/>
          </p:cNvSpPr>
          <p:nvPr>
            <p:ph type="dt" sz="half" idx="10"/>
          </p:nvPr>
        </p:nvSpPr>
        <p:spPr/>
        <p:txBody>
          <a:bodyPr/>
          <a:lstStyle>
            <a:lvl1pPr>
              <a:defRPr/>
            </a:lvl1pPr>
          </a:lstStyle>
          <a:p>
            <a:pPr>
              <a:defRPr/>
            </a:pPr>
            <a:endParaRPr lang="en-US"/>
          </a:p>
        </p:txBody>
      </p:sp>
      <p:sp>
        <p:nvSpPr>
          <p:cNvPr id="7" name="Rectangle 40"/>
          <p:cNvSpPr>
            <a:spLocks noGrp="1" noChangeArrowheads="1"/>
          </p:cNvSpPr>
          <p:nvPr>
            <p:ph type="ftr" sz="quarter" idx="11"/>
          </p:nvPr>
        </p:nvSpPr>
        <p:spPr/>
        <p:txBody>
          <a:bodyPr/>
          <a:lstStyle>
            <a:lvl1pPr>
              <a:defRPr/>
            </a:lvl1pPr>
          </a:lstStyle>
          <a:p>
            <a:pPr>
              <a:defRPr/>
            </a:pPr>
            <a:endParaRPr lang="en-US"/>
          </a:p>
        </p:txBody>
      </p:sp>
      <p:sp>
        <p:nvSpPr>
          <p:cNvPr id="8" name="Rectangle 41"/>
          <p:cNvSpPr>
            <a:spLocks noGrp="1" noChangeArrowheads="1"/>
          </p:cNvSpPr>
          <p:nvPr>
            <p:ph type="sldNum" sz="quarter" idx="12"/>
          </p:nvPr>
        </p:nvSpPr>
        <p:spPr/>
        <p:txBody>
          <a:bodyPr/>
          <a:lstStyle>
            <a:lvl1pPr>
              <a:defRPr>
                <a:latin typeface="Tahoma"/>
              </a:defRPr>
            </a:lvl1pPr>
          </a:lstStyle>
          <a:p>
            <a:pPr>
              <a:defRPr/>
            </a:pPr>
            <a:fld id="{B0DA5226-C2E4-954F-8527-7B3D4F28AFF6}" type="slidenum">
              <a:rPr lang="en-US"/>
              <a:pPr>
                <a:defRPr/>
              </a:pPr>
              <a:t>‹#›</a:t>
            </a:fld>
            <a:endParaRPr lang="en-US"/>
          </a:p>
        </p:txBody>
      </p:sp>
    </p:spTree>
    <p:extLst>
      <p:ext uri="{BB962C8B-B14F-4D97-AF65-F5344CB8AC3E}">
        <p14:creationId xmlns:p14="http://schemas.microsoft.com/office/powerpoint/2010/main" val="1863240453"/>
      </p:ext>
    </p:extLst>
  </p:cSld>
  <p:clrMapOvr>
    <a:masterClrMapping/>
  </p:clrMapOvr>
</p:sldLayout>
</file>

<file path=ppt/slideLayouts/slideLayout213.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39"/>
          <p:cNvSpPr>
            <a:spLocks noGrp="1" noChangeArrowheads="1"/>
          </p:cNvSpPr>
          <p:nvPr>
            <p:ph type="dt" sz="half" idx="10"/>
          </p:nvPr>
        </p:nvSpPr>
        <p:spPr/>
        <p:txBody>
          <a:bodyPr/>
          <a:lstStyle>
            <a:lvl1pPr>
              <a:defRPr/>
            </a:lvl1pPr>
          </a:lstStyle>
          <a:p>
            <a:pPr>
              <a:defRPr/>
            </a:pPr>
            <a:endParaRPr lang="en-US"/>
          </a:p>
        </p:txBody>
      </p:sp>
      <p:sp>
        <p:nvSpPr>
          <p:cNvPr id="6" name="Rectangle 40"/>
          <p:cNvSpPr>
            <a:spLocks noGrp="1" noChangeArrowheads="1"/>
          </p:cNvSpPr>
          <p:nvPr>
            <p:ph type="ftr" sz="quarter" idx="11"/>
          </p:nvPr>
        </p:nvSpPr>
        <p:spPr/>
        <p:txBody>
          <a:bodyPr/>
          <a:lstStyle>
            <a:lvl1pPr>
              <a:defRPr/>
            </a:lvl1pPr>
          </a:lstStyle>
          <a:p>
            <a:pPr>
              <a:defRPr/>
            </a:pPr>
            <a:endParaRPr lang="en-US"/>
          </a:p>
        </p:txBody>
      </p:sp>
      <p:sp>
        <p:nvSpPr>
          <p:cNvPr id="7" name="Rectangle 41"/>
          <p:cNvSpPr>
            <a:spLocks noGrp="1" noChangeArrowheads="1"/>
          </p:cNvSpPr>
          <p:nvPr>
            <p:ph type="sldNum" sz="quarter" idx="12"/>
          </p:nvPr>
        </p:nvSpPr>
        <p:spPr/>
        <p:txBody>
          <a:bodyPr/>
          <a:lstStyle>
            <a:lvl1pPr>
              <a:defRPr>
                <a:latin typeface="Tahoma"/>
              </a:defRPr>
            </a:lvl1pPr>
          </a:lstStyle>
          <a:p>
            <a:pPr>
              <a:defRPr/>
            </a:pPr>
            <a:fld id="{6D0E86B9-6D1D-B445-84F4-089A1D31E654}" type="slidenum">
              <a:rPr lang="en-US"/>
              <a:pPr>
                <a:defRPr/>
              </a:pPr>
              <a:t>‹#›</a:t>
            </a:fld>
            <a:endParaRPr lang="en-US"/>
          </a:p>
        </p:txBody>
      </p:sp>
    </p:spTree>
    <p:extLst>
      <p:ext uri="{BB962C8B-B14F-4D97-AF65-F5344CB8AC3E}">
        <p14:creationId xmlns:p14="http://schemas.microsoft.com/office/powerpoint/2010/main" val="2937997183"/>
      </p:ext>
    </p:extLst>
  </p:cSld>
  <p:clrMapOvr>
    <a:masterClrMapping/>
  </p:clrMapOvr>
</p:sldLayout>
</file>

<file path=ppt/slideLayouts/slideLayout214.xml><?xml version="1.0" encoding="utf-8"?>
<p:sldLayout xmlns:a="http://schemas.openxmlformats.org/drawingml/2006/main" xmlns:r="http://schemas.openxmlformats.org/officeDocument/2006/relationships" xmlns:p="http://schemas.openxmlformats.org/presentationml/2006/main" type="titleOnly">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defRPr sz="1800">
                <a:ea typeface="+mn-ea"/>
                <a:cs typeface="+mn-cs"/>
              </a:defRPr>
            </a:lvl1pPr>
          </a:lstStyle>
          <a:p>
            <a:pPr>
              <a:defRPr/>
            </a:pPr>
            <a:endParaRPr lang="en-US"/>
          </a:p>
        </p:txBody>
      </p:sp>
      <p:sp>
        <p:nvSpPr>
          <p:cNvPr id="4" name="Rectangle 5"/>
          <p:cNvSpPr>
            <a:spLocks noGrp="1" noChangeArrowheads="1"/>
          </p:cNvSpPr>
          <p:nvPr>
            <p:ph type="ftr" sz="quarter" idx="11"/>
          </p:nvPr>
        </p:nvSpPr>
        <p:spPr/>
        <p:txBody>
          <a:bodyPr/>
          <a:lstStyle>
            <a:lvl1pPr>
              <a:defRPr sz="1800">
                <a:ea typeface="+mn-ea"/>
                <a:cs typeface="+mn-cs"/>
              </a:defRPr>
            </a:lvl1pPr>
          </a:lstStyle>
          <a:p>
            <a:pPr>
              <a:defRPr/>
            </a:pPr>
            <a:endParaRPr lang="en-US"/>
          </a:p>
        </p:txBody>
      </p:sp>
      <p:sp>
        <p:nvSpPr>
          <p:cNvPr id="5" name="Rectangle 6"/>
          <p:cNvSpPr>
            <a:spLocks noGrp="1" noChangeArrowheads="1"/>
          </p:cNvSpPr>
          <p:nvPr>
            <p:ph type="sldNum" sz="quarter" idx="12"/>
          </p:nvPr>
        </p:nvSpPr>
        <p:spPr/>
        <p:txBody>
          <a:bodyPr/>
          <a:lstStyle>
            <a:lvl1pPr algn="l">
              <a:defRPr sz="1800">
                <a:cs typeface="ＭＳ Ｐゴシック" charset="0"/>
              </a:defRPr>
            </a:lvl1pPr>
          </a:lstStyle>
          <a:p>
            <a:pPr>
              <a:defRPr/>
            </a:pPr>
            <a:fld id="{5B1E544D-E813-BA41-B996-E5AD07143B70}" type="slidenum">
              <a:rPr lang="en-US"/>
              <a:pPr>
                <a:defRPr/>
              </a:pPr>
              <a:t>‹#›</a:t>
            </a:fld>
            <a:endParaRPr lang="en-US"/>
          </a:p>
        </p:txBody>
      </p:sp>
    </p:spTree>
    <p:extLst>
      <p:ext uri="{BB962C8B-B14F-4D97-AF65-F5344CB8AC3E}">
        <p14:creationId xmlns:p14="http://schemas.microsoft.com/office/powerpoint/2010/main" val="1100130532"/>
      </p:ext>
    </p:extLst>
  </p:cSld>
  <p:clrMapOvr>
    <a:masterClrMapping/>
  </p:clrMapOvr>
  <p:transition spd="med">
    <p:randomBar dir="vert"/>
  </p:transition>
</p:sldLayout>
</file>

<file path=ppt/slideLayouts/slideLayout21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1828800" cy="6856413"/>
            <a:chOff x="0" y="0"/>
            <a:chExt cx="1152" cy="4319"/>
          </a:xfrm>
        </p:grpSpPr>
        <p:sp>
          <p:nvSpPr>
            <p:cNvPr id="5" name="Rectangle 3"/>
            <p:cNvSpPr>
              <a:spLocks noChangeArrowheads="1"/>
            </p:cNvSpPr>
            <p:nvPr/>
          </p:nvSpPr>
          <p:spPr bwMode="auto">
            <a:xfrm>
              <a:off x="0" y="0"/>
              <a:ext cx="1152" cy="1026"/>
            </a:xfrm>
            <a:prstGeom prst="rect">
              <a:avLst/>
            </a:prstGeom>
            <a:gradFill rotWithShape="0">
              <a:gsLst>
                <a:gs pos="0">
                  <a:schemeClr val="bg2"/>
                </a:gs>
                <a:gs pos="100000">
                  <a:schemeClr val="accent1"/>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92075" tIns="46037" rIns="92075" bIns="46037" anchor="ctr"/>
            <a:lstStyle/>
            <a:p>
              <a:pPr eaLnBrk="0" hangingPunct="0">
                <a:spcBef>
                  <a:spcPct val="50000"/>
                </a:spcBef>
              </a:pPr>
              <a:endParaRPr lang="en-US" sz="2400">
                <a:solidFill>
                  <a:srgbClr val="EAEAEA"/>
                </a:solidFill>
                <a:latin typeface="Times New Roman" charset="0"/>
              </a:endParaRPr>
            </a:p>
          </p:txBody>
        </p:sp>
        <p:sp>
          <p:nvSpPr>
            <p:cNvPr id="6" name="Rectangle 4"/>
            <p:cNvSpPr>
              <a:spLocks noChangeArrowheads="1"/>
            </p:cNvSpPr>
            <p:nvPr/>
          </p:nvSpPr>
          <p:spPr bwMode="auto">
            <a:xfrm>
              <a:off x="0" y="2400"/>
              <a:ext cx="1152" cy="1919"/>
            </a:xfrm>
            <a:prstGeom prst="rect">
              <a:avLst/>
            </a:prstGeom>
            <a:gradFill rotWithShape="0">
              <a:gsLst>
                <a:gs pos="0">
                  <a:schemeClr val="accent1"/>
                </a:gs>
                <a:gs pos="100000">
                  <a:schemeClr val="bg2"/>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92075" tIns="46037" rIns="92075" bIns="46037" anchor="ctr"/>
            <a:lstStyle/>
            <a:p>
              <a:pPr eaLnBrk="0" hangingPunct="0">
                <a:spcBef>
                  <a:spcPct val="50000"/>
                </a:spcBef>
              </a:pPr>
              <a:endParaRPr lang="en-US" sz="2400">
                <a:solidFill>
                  <a:srgbClr val="EAEAEA"/>
                </a:solidFill>
                <a:latin typeface="Times New Roman" charset="0"/>
              </a:endParaRPr>
            </a:p>
          </p:txBody>
        </p:sp>
        <p:pic>
          <p:nvPicPr>
            <p:cNvPr id="7" name="Picture 5"/>
            <p:cNvPicPr>
              <a:picLocks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0" y="1028"/>
              <a:ext cx="1152" cy="1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sp>
        <p:nvSpPr>
          <p:cNvPr id="40966" name="Rectangle 6"/>
          <p:cNvSpPr>
            <a:spLocks noGrp="1" noChangeArrowheads="1"/>
          </p:cNvSpPr>
          <p:nvPr>
            <p:ph type="ctrTitle" sz="quarter"/>
          </p:nvPr>
        </p:nvSpPr>
        <p:spPr>
          <a:xfrm>
            <a:off x="1905000" y="1676400"/>
            <a:ext cx="6934200" cy="2116138"/>
          </a:xfrm>
        </p:spPr>
        <p:txBody>
          <a:bodyPr/>
          <a:lstStyle>
            <a:lvl1pPr>
              <a:defRPr/>
            </a:lvl1pPr>
          </a:lstStyle>
          <a:p>
            <a:r>
              <a:rPr lang="en-US"/>
              <a:t>Click to edit Master title style</a:t>
            </a:r>
          </a:p>
        </p:txBody>
      </p:sp>
      <p:sp>
        <p:nvSpPr>
          <p:cNvPr id="40967" name="Rectangle 7"/>
          <p:cNvSpPr>
            <a:spLocks noGrp="1" noChangeArrowheads="1"/>
          </p:cNvSpPr>
          <p:nvPr>
            <p:ph type="subTitle" sz="quarter" idx="1"/>
          </p:nvPr>
        </p:nvSpPr>
        <p:spPr>
          <a:xfrm>
            <a:off x="1911350" y="3968750"/>
            <a:ext cx="6400800" cy="1752600"/>
          </a:xfrm>
        </p:spPr>
        <p:txBody>
          <a:bodyPr/>
          <a:lstStyle>
            <a:lvl1pPr marL="0" indent="0">
              <a:buFont typeface="Symbol" pitchFamily="-111" charset="2"/>
              <a:buNone/>
              <a:defRPr/>
            </a:lvl1pPr>
          </a:lstStyle>
          <a:p>
            <a:r>
              <a:rPr lang="en-US"/>
              <a:t>Click to edit Master subtitle style</a:t>
            </a:r>
          </a:p>
        </p:txBody>
      </p:sp>
      <p:sp>
        <p:nvSpPr>
          <p:cNvPr id="8" name="Rectangle 8"/>
          <p:cNvSpPr>
            <a:spLocks noGrp="1" noChangeArrowheads="1"/>
          </p:cNvSpPr>
          <p:nvPr>
            <p:ph type="dt" sz="quarter" idx="10"/>
          </p:nvPr>
        </p:nvSpPr>
        <p:spPr>
          <a:xfrm>
            <a:off x="1828800" y="6400800"/>
            <a:ext cx="1905000" cy="457200"/>
          </a:xfrm>
        </p:spPr>
        <p:txBody>
          <a:bodyPr/>
          <a:lstStyle>
            <a:lvl1pPr>
              <a:defRPr/>
            </a:lvl1pPr>
          </a:lstStyle>
          <a:p>
            <a:pPr>
              <a:defRPr/>
            </a:pPr>
            <a:endParaRPr lang="en-US"/>
          </a:p>
        </p:txBody>
      </p:sp>
      <p:sp>
        <p:nvSpPr>
          <p:cNvPr id="9" name="Rectangle 9"/>
          <p:cNvSpPr>
            <a:spLocks noGrp="1" noChangeArrowheads="1"/>
          </p:cNvSpPr>
          <p:nvPr>
            <p:ph type="ftr" sz="quarter" idx="11"/>
          </p:nvPr>
        </p:nvSpPr>
        <p:spPr>
          <a:xfrm>
            <a:off x="3962400" y="6400800"/>
            <a:ext cx="2895600" cy="457200"/>
          </a:xfrm>
        </p:spPr>
        <p:txBody>
          <a:bodyPr/>
          <a:lstStyle>
            <a:lvl1pPr>
              <a:defRPr/>
            </a:lvl1pPr>
          </a:lstStyle>
          <a:p>
            <a:pPr>
              <a:defRPr/>
            </a:pPr>
            <a:endParaRPr lang="en-US"/>
          </a:p>
        </p:txBody>
      </p:sp>
      <p:sp>
        <p:nvSpPr>
          <p:cNvPr id="10" name="Rectangle 10"/>
          <p:cNvSpPr>
            <a:spLocks noGrp="1" noChangeArrowheads="1"/>
          </p:cNvSpPr>
          <p:nvPr>
            <p:ph type="sldNum" sz="quarter" idx="12"/>
          </p:nvPr>
        </p:nvSpPr>
        <p:spPr/>
        <p:txBody>
          <a:bodyPr/>
          <a:lstStyle>
            <a:lvl1pPr>
              <a:defRPr/>
            </a:lvl1pPr>
          </a:lstStyle>
          <a:p>
            <a:pPr>
              <a:defRPr/>
            </a:pPr>
            <a:fld id="{44D0012B-05BA-2549-8F92-FCE58D72D305}" type="slidenum">
              <a:rPr lang="en-US"/>
              <a:pPr>
                <a:defRPr/>
              </a:pPr>
              <a:t>‹#›</a:t>
            </a:fld>
            <a:endParaRPr lang="en-US"/>
          </a:p>
        </p:txBody>
      </p:sp>
    </p:spTree>
    <p:extLst>
      <p:ext uri="{BB962C8B-B14F-4D97-AF65-F5344CB8AC3E}">
        <p14:creationId xmlns:p14="http://schemas.microsoft.com/office/powerpoint/2010/main" val="3489516212"/>
      </p:ext>
    </p:extLst>
  </p:cSld>
  <p:clrMapOvr>
    <a:masterClrMapping/>
  </p:clrMapOvr>
</p:sldLayout>
</file>

<file path=ppt/slideLayouts/slideLayout21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p>
        </p:txBody>
      </p:sp>
      <p:sp>
        <p:nvSpPr>
          <p:cNvPr id="5" name="Rectangle 9"/>
          <p:cNvSpPr>
            <a:spLocks noGrp="1" noChangeArrowheads="1"/>
          </p:cNvSpPr>
          <p:nvPr>
            <p:ph type="ftr" sz="quarter" idx="11"/>
          </p:nvPr>
        </p:nvSpPr>
        <p:spPr>
          <a:ln/>
        </p:spPr>
        <p:txBody>
          <a:bodyPr/>
          <a:lstStyle>
            <a:lvl1pPr>
              <a:defRPr/>
            </a:lvl1pPr>
          </a:lstStyle>
          <a:p>
            <a:pPr>
              <a:defRPr/>
            </a:pPr>
            <a:endParaRPr lang="en-US"/>
          </a:p>
        </p:txBody>
      </p:sp>
      <p:sp>
        <p:nvSpPr>
          <p:cNvPr id="6" name="Rectangle 10"/>
          <p:cNvSpPr>
            <a:spLocks noGrp="1" noChangeArrowheads="1"/>
          </p:cNvSpPr>
          <p:nvPr>
            <p:ph type="sldNum" sz="quarter" idx="12"/>
          </p:nvPr>
        </p:nvSpPr>
        <p:spPr>
          <a:ln/>
        </p:spPr>
        <p:txBody>
          <a:bodyPr/>
          <a:lstStyle>
            <a:lvl1pPr>
              <a:defRPr/>
            </a:lvl1pPr>
          </a:lstStyle>
          <a:p>
            <a:pPr>
              <a:defRPr/>
            </a:pPr>
            <a:fld id="{A482BB15-3D12-C143-9B81-A015D407DFF2}" type="slidenum">
              <a:rPr lang="en-US"/>
              <a:pPr>
                <a:defRPr/>
              </a:pPr>
              <a:t>‹#›</a:t>
            </a:fld>
            <a:endParaRPr lang="en-US"/>
          </a:p>
        </p:txBody>
      </p:sp>
    </p:spTree>
    <p:extLst>
      <p:ext uri="{BB962C8B-B14F-4D97-AF65-F5344CB8AC3E}">
        <p14:creationId xmlns:p14="http://schemas.microsoft.com/office/powerpoint/2010/main" val="1163256949"/>
      </p:ext>
    </p:extLst>
  </p:cSld>
  <p:clrMapOvr>
    <a:masterClrMapping/>
  </p:clrMapOvr>
</p:sldLayout>
</file>

<file path=ppt/slideLayouts/slideLayout21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8"/>
          <p:cNvSpPr>
            <a:spLocks noGrp="1" noChangeArrowheads="1"/>
          </p:cNvSpPr>
          <p:nvPr>
            <p:ph type="dt" sz="half" idx="10"/>
          </p:nvPr>
        </p:nvSpPr>
        <p:spPr>
          <a:ln/>
        </p:spPr>
        <p:txBody>
          <a:bodyPr/>
          <a:lstStyle>
            <a:lvl1pPr>
              <a:defRPr/>
            </a:lvl1pPr>
          </a:lstStyle>
          <a:p>
            <a:pPr>
              <a:defRPr/>
            </a:pPr>
            <a:endParaRPr lang="en-US"/>
          </a:p>
        </p:txBody>
      </p:sp>
      <p:sp>
        <p:nvSpPr>
          <p:cNvPr id="5" name="Rectangle 9"/>
          <p:cNvSpPr>
            <a:spLocks noGrp="1" noChangeArrowheads="1"/>
          </p:cNvSpPr>
          <p:nvPr>
            <p:ph type="ftr" sz="quarter" idx="11"/>
          </p:nvPr>
        </p:nvSpPr>
        <p:spPr>
          <a:ln/>
        </p:spPr>
        <p:txBody>
          <a:bodyPr/>
          <a:lstStyle>
            <a:lvl1pPr>
              <a:defRPr/>
            </a:lvl1pPr>
          </a:lstStyle>
          <a:p>
            <a:pPr>
              <a:defRPr/>
            </a:pPr>
            <a:endParaRPr lang="en-US"/>
          </a:p>
        </p:txBody>
      </p:sp>
      <p:sp>
        <p:nvSpPr>
          <p:cNvPr id="6" name="Rectangle 10"/>
          <p:cNvSpPr>
            <a:spLocks noGrp="1" noChangeArrowheads="1"/>
          </p:cNvSpPr>
          <p:nvPr>
            <p:ph type="sldNum" sz="quarter" idx="12"/>
          </p:nvPr>
        </p:nvSpPr>
        <p:spPr>
          <a:ln/>
        </p:spPr>
        <p:txBody>
          <a:bodyPr/>
          <a:lstStyle>
            <a:lvl1pPr>
              <a:defRPr/>
            </a:lvl1pPr>
          </a:lstStyle>
          <a:p>
            <a:pPr>
              <a:defRPr/>
            </a:pPr>
            <a:fld id="{CE324E4F-C25A-3345-AEA1-36489124F14A}" type="slidenum">
              <a:rPr lang="en-US"/>
              <a:pPr>
                <a:defRPr/>
              </a:pPr>
              <a:t>‹#›</a:t>
            </a:fld>
            <a:endParaRPr lang="en-US"/>
          </a:p>
        </p:txBody>
      </p:sp>
    </p:spTree>
    <p:extLst>
      <p:ext uri="{BB962C8B-B14F-4D97-AF65-F5344CB8AC3E}">
        <p14:creationId xmlns:p14="http://schemas.microsoft.com/office/powerpoint/2010/main" val="1753979245"/>
      </p:ext>
    </p:extLst>
  </p:cSld>
  <p:clrMapOvr>
    <a:masterClrMapping/>
  </p:clrMapOvr>
</p:sldLayout>
</file>

<file path=ppt/slideLayouts/slideLayout21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219200" y="1600200"/>
            <a:ext cx="3810000" cy="4495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181600" y="1600200"/>
            <a:ext cx="3810000" cy="4495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8"/>
          <p:cNvSpPr>
            <a:spLocks noGrp="1" noChangeArrowheads="1"/>
          </p:cNvSpPr>
          <p:nvPr>
            <p:ph type="dt" sz="half" idx="10"/>
          </p:nvPr>
        </p:nvSpPr>
        <p:spPr>
          <a:ln/>
        </p:spPr>
        <p:txBody>
          <a:bodyPr/>
          <a:lstStyle>
            <a:lvl1pPr>
              <a:defRPr/>
            </a:lvl1pPr>
          </a:lstStyle>
          <a:p>
            <a:pPr>
              <a:defRPr/>
            </a:pPr>
            <a:endParaRPr lang="en-US"/>
          </a:p>
        </p:txBody>
      </p:sp>
      <p:sp>
        <p:nvSpPr>
          <p:cNvPr id="6" name="Rectangle 9"/>
          <p:cNvSpPr>
            <a:spLocks noGrp="1" noChangeArrowheads="1"/>
          </p:cNvSpPr>
          <p:nvPr>
            <p:ph type="ftr" sz="quarter" idx="11"/>
          </p:nvPr>
        </p:nvSpPr>
        <p:spPr>
          <a:ln/>
        </p:spPr>
        <p:txBody>
          <a:bodyPr/>
          <a:lstStyle>
            <a:lvl1pPr>
              <a:defRPr/>
            </a:lvl1pPr>
          </a:lstStyle>
          <a:p>
            <a:pPr>
              <a:defRPr/>
            </a:pPr>
            <a:endParaRPr lang="en-US"/>
          </a:p>
        </p:txBody>
      </p:sp>
      <p:sp>
        <p:nvSpPr>
          <p:cNvPr id="7" name="Rectangle 10"/>
          <p:cNvSpPr>
            <a:spLocks noGrp="1" noChangeArrowheads="1"/>
          </p:cNvSpPr>
          <p:nvPr>
            <p:ph type="sldNum" sz="quarter" idx="12"/>
          </p:nvPr>
        </p:nvSpPr>
        <p:spPr>
          <a:ln/>
        </p:spPr>
        <p:txBody>
          <a:bodyPr/>
          <a:lstStyle>
            <a:lvl1pPr>
              <a:defRPr/>
            </a:lvl1pPr>
          </a:lstStyle>
          <a:p>
            <a:pPr>
              <a:defRPr/>
            </a:pPr>
            <a:fld id="{5B3B5919-34D5-5C45-9E11-7044562EF0A8}" type="slidenum">
              <a:rPr lang="en-US"/>
              <a:pPr>
                <a:defRPr/>
              </a:pPr>
              <a:t>‹#›</a:t>
            </a:fld>
            <a:endParaRPr lang="en-US"/>
          </a:p>
        </p:txBody>
      </p:sp>
    </p:spTree>
    <p:extLst>
      <p:ext uri="{BB962C8B-B14F-4D97-AF65-F5344CB8AC3E}">
        <p14:creationId xmlns:p14="http://schemas.microsoft.com/office/powerpoint/2010/main" val="4180200289"/>
      </p:ext>
    </p:extLst>
  </p:cSld>
  <p:clrMapOvr>
    <a:masterClrMapping/>
  </p:clrMapOvr>
</p:sldLayout>
</file>

<file path=ppt/slideLayouts/slideLayout21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8"/>
          <p:cNvSpPr>
            <a:spLocks noGrp="1" noChangeArrowheads="1"/>
          </p:cNvSpPr>
          <p:nvPr>
            <p:ph type="dt" sz="half" idx="10"/>
          </p:nvPr>
        </p:nvSpPr>
        <p:spPr>
          <a:ln/>
        </p:spPr>
        <p:txBody>
          <a:bodyPr/>
          <a:lstStyle>
            <a:lvl1pPr>
              <a:defRPr/>
            </a:lvl1pPr>
          </a:lstStyle>
          <a:p>
            <a:pPr>
              <a:defRPr/>
            </a:pPr>
            <a:endParaRPr lang="en-US"/>
          </a:p>
        </p:txBody>
      </p:sp>
      <p:sp>
        <p:nvSpPr>
          <p:cNvPr id="8" name="Rectangle 9"/>
          <p:cNvSpPr>
            <a:spLocks noGrp="1" noChangeArrowheads="1"/>
          </p:cNvSpPr>
          <p:nvPr>
            <p:ph type="ftr" sz="quarter" idx="11"/>
          </p:nvPr>
        </p:nvSpPr>
        <p:spPr>
          <a:ln/>
        </p:spPr>
        <p:txBody>
          <a:bodyPr/>
          <a:lstStyle>
            <a:lvl1pPr>
              <a:defRPr/>
            </a:lvl1pPr>
          </a:lstStyle>
          <a:p>
            <a:pPr>
              <a:defRPr/>
            </a:pPr>
            <a:endParaRPr lang="en-US"/>
          </a:p>
        </p:txBody>
      </p:sp>
      <p:sp>
        <p:nvSpPr>
          <p:cNvPr id="9" name="Rectangle 10"/>
          <p:cNvSpPr>
            <a:spLocks noGrp="1" noChangeArrowheads="1"/>
          </p:cNvSpPr>
          <p:nvPr>
            <p:ph type="sldNum" sz="quarter" idx="12"/>
          </p:nvPr>
        </p:nvSpPr>
        <p:spPr>
          <a:ln/>
        </p:spPr>
        <p:txBody>
          <a:bodyPr/>
          <a:lstStyle>
            <a:lvl1pPr>
              <a:defRPr/>
            </a:lvl1pPr>
          </a:lstStyle>
          <a:p>
            <a:pPr>
              <a:defRPr/>
            </a:pPr>
            <a:fld id="{6F0680C6-EEF0-3B4E-BBDF-BA222C8765C4}" type="slidenum">
              <a:rPr lang="en-US"/>
              <a:pPr>
                <a:defRPr/>
              </a:pPr>
              <a:t>‹#›</a:t>
            </a:fld>
            <a:endParaRPr lang="en-US"/>
          </a:p>
        </p:txBody>
      </p:sp>
    </p:spTree>
    <p:extLst>
      <p:ext uri="{BB962C8B-B14F-4D97-AF65-F5344CB8AC3E}">
        <p14:creationId xmlns:p14="http://schemas.microsoft.com/office/powerpoint/2010/main" val="2979486447"/>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atin typeface="Arial" charset="0"/>
                <a:cs typeface="Arial" charset="0"/>
              </a:defRPr>
            </a:lvl1pPr>
          </a:lstStyle>
          <a:p>
            <a:pPr>
              <a:defRPr/>
            </a:pPr>
            <a:fld id="{4FC6BBB4-2321-7A4B-BC26-98E33F1C79A5}" type="slidenum">
              <a:rPr lang="en-US"/>
              <a:pPr>
                <a:defRPr/>
              </a:pPr>
              <a:t>‹#›</a:t>
            </a:fld>
            <a:endParaRPr lang="en-US"/>
          </a:p>
        </p:txBody>
      </p:sp>
    </p:spTree>
    <p:extLst>
      <p:ext uri="{BB962C8B-B14F-4D97-AF65-F5344CB8AC3E}">
        <p14:creationId xmlns:p14="http://schemas.microsoft.com/office/powerpoint/2010/main" val="1527132650"/>
      </p:ext>
    </p:extLst>
  </p:cSld>
  <p:clrMapOvr>
    <a:masterClrMapping/>
  </p:clrMapOvr>
</p:sldLayout>
</file>

<file path=ppt/slideLayouts/slideLayout22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8"/>
          <p:cNvSpPr>
            <a:spLocks noGrp="1" noChangeArrowheads="1"/>
          </p:cNvSpPr>
          <p:nvPr>
            <p:ph type="dt" sz="half" idx="10"/>
          </p:nvPr>
        </p:nvSpPr>
        <p:spPr>
          <a:ln/>
        </p:spPr>
        <p:txBody>
          <a:bodyPr/>
          <a:lstStyle>
            <a:lvl1pPr>
              <a:defRPr/>
            </a:lvl1pPr>
          </a:lstStyle>
          <a:p>
            <a:pPr>
              <a:defRPr/>
            </a:pPr>
            <a:endParaRPr lang="en-US"/>
          </a:p>
        </p:txBody>
      </p:sp>
      <p:sp>
        <p:nvSpPr>
          <p:cNvPr id="4" name="Rectangle 9"/>
          <p:cNvSpPr>
            <a:spLocks noGrp="1" noChangeArrowheads="1"/>
          </p:cNvSpPr>
          <p:nvPr>
            <p:ph type="ftr" sz="quarter" idx="11"/>
          </p:nvPr>
        </p:nvSpPr>
        <p:spPr>
          <a:ln/>
        </p:spPr>
        <p:txBody>
          <a:bodyPr/>
          <a:lstStyle>
            <a:lvl1pPr>
              <a:defRPr/>
            </a:lvl1pPr>
          </a:lstStyle>
          <a:p>
            <a:pPr>
              <a:defRPr/>
            </a:pPr>
            <a:endParaRPr lang="en-US"/>
          </a:p>
        </p:txBody>
      </p:sp>
      <p:sp>
        <p:nvSpPr>
          <p:cNvPr id="5" name="Rectangle 10"/>
          <p:cNvSpPr>
            <a:spLocks noGrp="1" noChangeArrowheads="1"/>
          </p:cNvSpPr>
          <p:nvPr>
            <p:ph type="sldNum" sz="quarter" idx="12"/>
          </p:nvPr>
        </p:nvSpPr>
        <p:spPr>
          <a:ln/>
        </p:spPr>
        <p:txBody>
          <a:bodyPr/>
          <a:lstStyle>
            <a:lvl1pPr>
              <a:defRPr/>
            </a:lvl1pPr>
          </a:lstStyle>
          <a:p>
            <a:pPr>
              <a:defRPr/>
            </a:pPr>
            <a:fld id="{FFBFCC2D-E3B1-9640-BFF4-EBB626FFC668}" type="slidenum">
              <a:rPr lang="en-US"/>
              <a:pPr>
                <a:defRPr/>
              </a:pPr>
              <a:t>‹#›</a:t>
            </a:fld>
            <a:endParaRPr lang="en-US"/>
          </a:p>
        </p:txBody>
      </p:sp>
    </p:spTree>
    <p:extLst>
      <p:ext uri="{BB962C8B-B14F-4D97-AF65-F5344CB8AC3E}">
        <p14:creationId xmlns:p14="http://schemas.microsoft.com/office/powerpoint/2010/main" val="2012784218"/>
      </p:ext>
    </p:extLst>
  </p:cSld>
  <p:clrMapOvr>
    <a:masterClrMapping/>
  </p:clrMapOvr>
</p:sldLayout>
</file>

<file path=ppt/slideLayouts/slideLayout22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8"/>
          <p:cNvSpPr>
            <a:spLocks noGrp="1" noChangeArrowheads="1"/>
          </p:cNvSpPr>
          <p:nvPr>
            <p:ph type="dt" sz="half" idx="10"/>
          </p:nvPr>
        </p:nvSpPr>
        <p:spPr>
          <a:ln/>
        </p:spPr>
        <p:txBody>
          <a:bodyPr/>
          <a:lstStyle>
            <a:lvl1pPr>
              <a:defRPr/>
            </a:lvl1pPr>
          </a:lstStyle>
          <a:p>
            <a:pPr>
              <a:defRPr/>
            </a:pPr>
            <a:endParaRPr lang="en-US"/>
          </a:p>
        </p:txBody>
      </p:sp>
      <p:sp>
        <p:nvSpPr>
          <p:cNvPr id="3" name="Rectangle 9"/>
          <p:cNvSpPr>
            <a:spLocks noGrp="1" noChangeArrowheads="1"/>
          </p:cNvSpPr>
          <p:nvPr>
            <p:ph type="ftr" sz="quarter" idx="11"/>
          </p:nvPr>
        </p:nvSpPr>
        <p:spPr>
          <a:ln/>
        </p:spPr>
        <p:txBody>
          <a:bodyPr/>
          <a:lstStyle>
            <a:lvl1pPr>
              <a:defRPr/>
            </a:lvl1pPr>
          </a:lstStyle>
          <a:p>
            <a:pPr>
              <a:defRPr/>
            </a:pPr>
            <a:endParaRPr lang="en-US"/>
          </a:p>
        </p:txBody>
      </p:sp>
      <p:sp>
        <p:nvSpPr>
          <p:cNvPr id="4" name="Rectangle 10"/>
          <p:cNvSpPr>
            <a:spLocks noGrp="1" noChangeArrowheads="1"/>
          </p:cNvSpPr>
          <p:nvPr>
            <p:ph type="sldNum" sz="quarter" idx="12"/>
          </p:nvPr>
        </p:nvSpPr>
        <p:spPr>
          <a:ln/>
        </p:spPr>
        <p:txBody>
          <a:bodyPr/>
          <a:lstStyle>
            <a:lvl1pPr>
              <a:defRPr/>
            </a:lvl1pPr>
          </a:lstStyle>
          <a:p>
            <a:pPr>
              <a:defRPr/>
            </a:pPr>
            <a:fld id="{2BE15B25-BE2D-E241-90B1-1657E3507190}" type="slidenum">
              <a:rPr lang="en-US"/>
              <a:pPr>
                <a:defRPr/>
              </a:pPr>
              <a:t>‹#›</a:t>
            </a:fld>
            <a:endParaRPr lang="en-US"/>
          </a:p>
        </p:txBody>
      </p:sp>
    </p:spTree>
    <p:extLst>
      <p:ext uri="{BB962C8B-B14F-4D97-AF65-F5344CB8AC3E}">
        <p14:creationId xmlns:p14="http://schemas.microsoft.com/office/powerpoint/2010/main" val="4129725752"/>
      </p:ext>
    </p:extLst>
  </p:cSld>
  <p:clrMapOvr>
    <a:masterClrMapping/>
  </p:clrMapOvr>
</p:sldLayout>
</file>

<file path=ppt/slideLayouts/slideLayout22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p>
        </p:txBody>
      </p:sp>
      <p:sp>
        <p:nvSpPr>
          <p:cNvPr id="6" name="Rectangle 9"/>
          <p:cNvSpPr>
            <a:spLocks noGrp="1" noChangeArrowheads="1"/>
          </p:cNvSpPr>
          <p:nvPr>
            <p:ph type="ftr" sz="quarter" idx="11"/>
          </p:nvPr>
        </p:nvSpPr>
        <p:spPr>
          <a:ln/>
        </p:spPr>
        <p:txBody>
          <a:bodyPr/>
          <a:lstStyle>
            <a:lvl1pPr>
              <a:defRPr/>
            </a:lvl1pPr>
          </a:lstStyle>
          <a:p>
            <a:pPr>
              <a:defRPr/>
            </a:pPr>
            <a:endParaRPr lang="en-US"/>
          </a:p>
        </p:txBody>
      </p:sp>
      <p:sp>
        <p:nvSpPr>
          <p:cNvPr id="7" name="Rectangle 10"/>
          <p:cNvSpPr>
            <a:spLocks noGrp="1" noChangeArrowheads="1"/>
          </p:cNvSpPr>
          <p:nvPr>
            <p:ph type="sldNum" sz="quarter" idx="12"/>
          </p:nvPr>
        </p:nvSpPr>
        <p:spPr>
          <a:ln/>
        </p:spPr>
        <p:txBody>
          <a:bodyPr/>
          <a:lstStyle>
            <a:lvl1pPr>
              <a:defRPr/>
            </a:lvl1pPr>
          </a:lstStyle>
          <a:p>
            <a:pPr>
              <a:defRPr/>
            </a:pPr>
            <a:fld id="{89C81A0D-DEE6-BC49-885E-B5E1C7C45BD3}" type="slidenum">
              <a:rPr lang="en-US"/>
              <a:pPr>
                <a:defRPr/>
              </a:pPr>
              <a:t>‹#›</a:t>
            </a:fld>
            <a:endParaRPr lang="en-US"/>
          </a:p>
        </p:txBody>
      </p:sp>
    </p:spTree>
    <p:extLst>
      <p:ext uri="{BB962C8B-B14F-4D97-AF65-F5344CB8AC3E}">
        <p14:creationId xmlns:p14="http://schemas.microsoft.com/office/powerpoint/2010/main" val="1442756917"/>
      </p:ext>
    </p:extLst>
  </p:cSld>
  <p:clrMapOvr>
    <a:masterClrMapping/>
  </p:clrMapOvr>
</p:sldLayout>
</file>

<file path=ppt/slideLayouts/slideLayout22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p>
        </p:txBody>
      </p:sp>
      <p:sp>
        <p:nvSpPr>
          <p:cNvPr id="6" name="Rectangle 9"/>
          <p:cNvSpPr>
            <a:spLocks noGrp="1" noChangeArrowheads="1"/>
          </p:cNvSpPr>
          <p:nvPr>
            <p:ph type="ftr" sz="quarter" idx="11"/>
          </p:nvPr>
        </p:nvSpPr>
        <p:spPr>
          <a:ln/>
        </p:spPr>
        <p:txBody>
          <a:bodyPr/>
          <a:lstStyle>
            <a:lvl1pPr>
              <a:defRPr/>
            </a:lvl1pPr>
          </a:lstStyle>
          <a:p>
            <a:pPr>
              <a:defRPr/>
            </a:pPr>
            <a:endParaRPr lang="en-US"/>
          </a:p>
        </p:txBody>
      </p:sp>
      <p:sp>
        <p:nvSpPr>
          <p:cNvPr id="7" name="Rectangle 10"/>
          <p:cNvSpPr>
            <a:spLocks noGrp="1" noChangeArrowheads="1"/>
          </p:cNvSpPr>
          <p:nvPr>
            <p:ph type="sldNum" sz="quarter" idx="12"/>
          </p:nvPr>
        </p:nvSpPr>
        <p:spPr>
          <a:ln/>
        </p:spPr>
        <p:txBody>
          <a:bodyPr/>
          <a:lstStyle>
            <a:lvl1pPr>
              <a:defRPr/>
            </a:lvl1pPr>
          </a:lstStyle>
          <a:p>
            <a:pPr>
              <a:defRPr/>
            </a:pPr>
            <a:fld id="{0AA2CC0A-94AF-F840-BAFD-451F06F4C325}" type="slidenum">
              <a:rPr lang="en-US"/>
              <a:pPr>
                <a:defRPr/>
              </a:pPr>
              <a:t>‹#›</a:t>
            </a:fld>
            <a:endParaRPr lang="en-US"/>
          </a:p>
        </p:txBody>
      </p:sp>
    </p:spTree>
    <p:extLst>
      <p:ext uri="{BB962C8B-B14F-4D97-AF65-F5344CB8AC3E}">
        <p14:creationId xmlns:p14="http://schemas.microsoft.com/office/powerpoint/2010/main" val="3663178637"/>
      </p:ext>
    </p:extLst>
  </p:cSld>
  <p:clrMapOvr>
    <a:masterClrMapping/>
  </p:clrMapOvr>
</p:sldLayout>
</file>

<file path=ppt/slideLayouts/slideLayout22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p>
        </p:txBody>
      </p:sp>
      <p:sp>
        <p:nvSpPr>
          <p:cNvPr id="5" name="Rectangle 9"/>
          <p:cNvSpPr>
            <a:spLocks noGrp="1" noChangeArrowheads="1"/>
          </p:cNvSpPr>
          <p:nvPr>
            <p:ph type="ftr" sz="quarter" idx="11"/>
          </p:nvPr>
        </p:nvSpPr>
        <p:spPr>
          <a:ln/>
        </p:spPr>
        <p:txBody>
          <a:bodyPr/>
          <a:lstStyle>
            <a:lvl1pPr>
              <a:defRPr/>
            </a:lvl1pPr>
          </a:lstStyle>
          <a:p>
            <a:pPr>
              <a:defRPr/>
            </a:pPr>
            <a:endParaRPr lang="en-US"/>
          </a:p>
        </p:txBody>
      </p:sp>
      <p:sp>
        <p:nvSpPr>
          <p:cNvPr id="6" name="Rectangle 10"/>
          <p:cNvSpPr>
            <a:spLocks noGrp="1" noChangeArrowheads="1"/>
          </p:cNvSpPr>
          <p:nvPr>
            <p:ph type="sldNum" sz="quarter" idx="12"/>
          </p:nvPr>
        </p:nvSpPr>
        <p:spPr>
          <a:ln/>
        </p:spPr>
        <p:txBody>
          <a:bodyPr/>
          <a:lstStyle>
            <a:lvl1pPr>
              <a:defRPr/>
            </a:lvl1pPr>
          </a:lstStyle>
          <a:p>
            <a:pPr>
              <a:defRPr/>
            </a:pPr>
            <a:fld id="{9C7282EF-6998-EA46-8F6A-7DA6B77BB962}" type="slidenum">
              <a:rPr lang="en-US"/>
              <a:pPr>
                <a:defRPr/>
              </a:pPr>
              <a:t>‹#›</a:t>
            </a:fld>
            <a:endParaRPr lang="en-US"/>
          </a:p>
        </p:txBody>
      </p:sp>
    </p:spTree>
    <p:extLst>
      <p:ext uri="{BB962C8B-B14F-4D97-AF65-F5344CB8AC3E}">
        <p14:creationId xmlns:p14="http://schemas.microsoft.com/office/powerpoint/2010/main" val="2616308407"/>
      </p:ext>
    </p:extLst>
  </p:cSld>
  <p:clrMapOvr>
    <a:masterClrMapping/>
  </p:clrMapOvr>
</p:sldLayout>
</file>

<file path=ppt/slideLayouts/slideLayout22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7048500" y="304800"/>
            <a:ext cx="1943100" cy="57912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219200" y="304800"/>
            <a:ext cx="5676900" cy="57912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p>
        </p:txBody>
      </p:sp>
      <p:sp>
        <p:nvSpPr>
          <p:cNvPr id="5" name="Rectangle 9"/>
          <p:cNvSpPr>
            <a:spLocks noGrp="1" noChangeArrowheads="1"/>
          </p:cNvSpPr>
          <p:nvPr>
            <p:ph type="ftr" sz="quarter" idx="11"/>
          </p:nvPr>
        </p:nvSpPr>
        <p:spPr>
          <a:ln/>
        </p:spPr>
        <p:txBody>
          <a:bodyPr/>
          <a:lstStyle>
            <a:lvl1pPr>
              <a:defRPr/>
            </a:lvl1pPr>
          </a:lstStyle>
          <a:p>
            <a:pPr>
              <a:defRPr/>
            </a:pPr>
            <a:endParaRPr lang="en-US"/>
          </a:p>
        </p:txBody>
      </p:sp>
      <p:sp>
        <p:nvSpPr>
          <p:cNvPr id="6" name="Rectangle 10"/>
          <p:cNvSpPr>
            <a:spLocks noGrp="1" noChangeArrowheads="1"/>
          </p:cNvSpPr>
          <p:nvPr>
            <p:ph type="sldNum" sz="quarter" idx="12"/>
          </p:nvPr>
        </p:nvSpPr>
        <p:spPr>
          <a:ln/>
        </p:spPr>
        <p:txBody>
          <a:bodyPr/>
          <a:lstStyle>
            <a:lvl1pPr>
              <a:defRPr/>
            </a:lvl1pPr>
          </a:lstStyle>
          <a:p>
            <a:pPr>
              <a:defRPr/>
            </a:pPr>
            <a:fld id="{E1020F5A-5976-D346-9861-A747872F2A49}" type="slidenum">
              <a:rPr lang="en-US"/>
              <a:pPr>
                <a:defRPr/>
              </a:pPr>
              <a:t>‹#›</a:t>
            </a:fld>
            <a:endParaRPr lang="en-US"/>
          </a:p>
        </p:txBody>
      </p:sp>
    </p:spTree>
    <p:extLst>
      <p:ext uri="{BB962C8B-B14F-4D97-AF65-F5344CB8AC3E}">
        <p14:creationId xmlns:p14="http://schemas.microsoft.com/office/powerpoint/2010/main" val="2052939261"/>
      </p:ext>
    </p:extLst>
  </p:cSld>
  <p:clrMapOvr>
    <a:masterClrMapping/>
  </p:clrMapOvr>
</p:sldLayout>
</file>

<file path=ppt/slideLayouts/slideLayout22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Rectangle 2"/>
          <p:cNvSpPr>
            <a:spLocks noChangeArrowheads="1"/>
          </p:cNvSpPr>
          <p:nvPr/>
        </p:nvSpPr>
        <p:spPr bwMode="auto">
          <a:xfrm>
            <a:off x="381000" y="0"/>
            <a:ext cx="1447800" cy="6856413"/>
          </a:xfrm>
          <a:prstGeom prst="rect">
            <a:avLst/>
          </a:prstGeom>
          <a:gradFill rotWithShape="0">
            <a:gsLst>
              <a:gs pos="0">
                <a:schemeClr val="bg1">
                  <a:gamma/>
                  <a:shade val="61961"/>
                  <a:invGamma/>
                </a:schemeClr>
              </a:gs>
              <a:gs pos="50000">
                <a:schemeClr val="bg1">
                  <a:alpha val="50000"/>
                </a:schemeClr>
              </a:gs>
              <a:gs pos="100000">
                <a:schemeClr val="bg1">
                  <a:gamma/>
                  <a:shade val="61961"/>
                  <a:invGamma/>
                </a:schemeClr>
              </a:gs>
            </a:gsLst>
            <a:lin ang="5400000" scaled="1"/>
          </a:gradFill>
          <a:ln w="9525">
            <a:noFill/>
            <a:miter lim="800000"/>
            <a:headEnd/>
            <a:tailEnd/>
          </a:ln>
        </p:spPr>
        <p:txBody>
          <a:bodyPr/>
          <a:lstStyle/>
          <a:p>
            <a:pPr>
              <a:defRPr/>
            </a:pPr>
            <a:endParaRPr lang="en-US">
              <a:solidFill>
                <a:srgbClr val="FFFFFF"/>
              </a:solidFill>
              <a:latin typeface="Arial" pitchFamily="-111" charset="0"/>
            </a:endParaRPr>
          </a:p>
        </p:txBody>
      </p:sp>
      <p:sp>
        <p:nvSpPr>
          <p:cNvPr id="5" name="Rectangle 3"/>
          <p:cNvSpPr>
            <a:spLocks noChangeArrowheads="1"/>
          </p:cNvSpPr>
          <p:nvPr/>
        </p:nvSpPr>
        <p:spPr bwMode="auto">
          <a:xfrm>
            <a:off x="685800" y="2438400"/>
            <a:ext cx="8456613" cy="762000"/>
          </a:xfrm>
          <a:prstGeom prst="rect">
            <a:avLst/>
          </a:prstGeom>
          <a:gradFill rotWithShape="0">
            <a:gsLst>
              <a:gs pos="0">
                <a:schemeClr val="bg1"/>
              </a:gs>
              <a:gs pos="100000">
                <a:schemeClr val="bg1">
                  <a:gamma/>
                  <a:shade val="15294"/>
                  <a:invGamma/>
                </a:schemeClr>
              </a:gs>
            </a:gsLst>
            <a:lin ang="0" scaled="1"/>
          </a:gradFill>
          <a:ln w="9525">
            <a:noFill/>
            <a:miter lim="800000"/>
            <a:headEnd/>
            <a:tailEnd/>
          </a:ln>
        </p:spPr>
        <p:txBody>
          <a:bodyPr/>
          <a:lstStyle/>
          <a:p>
            <a:pPr>
              <a:defRPr/>
            </a:pPr>
            <a:endParaRPr lang="en-US">
              <a:solidFill>
                <a:srgbClr val="FFFFFF"/>
              </a:solidFill>
              <a:latin typeface="Arial" pitchFamily="-111" charset="0"/>
            </a:endParaRPr>
          </a:p>
        </p:txBody>
      </p:sp>
      <p:sp>
        <p:nvSpPr>
          <p:cNvPr id="6" name="Rectangle 9"/>
          <p:cNvSpPr>
            <a:spLocks noChangeArrowheads="1"/>
          </p:cNvSpPr>
          <p:nvPr/>
        </p:nvSpPr>
        <p:spPr bwMode="auto">
          <a:xfrm>
            <a:off x="0" y="3505200"/>
            <a:ext cx="4724400" cy="152400"/>
          </a:xfrm>
          <a:prstGeom prst="rect">
            <a:avLst/>
          </a:prstGeom>
          <a:solidFill>
            <a:schemeClr val="accent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a:solidFill>
                <a:srgbClr val="FFFFFF"/>
              </a:solidFill>
            </a:endParaRPr>
          </a:p>
        </p:txBody>
      </p:sp>
      <p:sp>
        <p:nvSpPr>
          <p:cNvPr id="176132" name="Rectangle 4"/>
          <p:cNvSpPr>
            <a:spLocks noGrp="1" noChangeArrowheads="1"/>
          </p:cNvSpPr>
          <p:nvPr>
            <p:ph type="ctrTitle" sz="quarter"/>
          </p:nvPr>
        </p:nvSpPr>
        <p:spPr>
          <a:xfrm>
            <a:off x="685800" y="2286000"/>
            <a:ext cx="7772400" cy="1143000"/>
          </a:xfrm>
        </p:spPr>
        <p:txBody>
          <a:bodyPr/>
          <a:lstStyle>
            <a:lvl1pPr>
              <a:defRPr/>
            </a:lvl1pPr>
          </a:lstStyle>
          <a:p>
            <a:r>
              <a:rPr lang="en-US"/>
              <a:t>Click to edit Master title style</a:t>
            </a:r>
          </a:p>
        </p:txBody>
      </p:sp>
      <p:sp>
        <p:nvSpPr>
          <p:cNvPr id="176133" name="Rectangle 5"/>
          <p:cNvSpPr>
            <a:spLocks noGrp="1" noChangeArrowheads="1"/>
          </p:cNvSpPr>
          <p:nvPr>
            <p:ph type="subTitle" sz="quarter" idx="1"/>
          </p:nvPr>
        </p:nvSpPr>
        <p:spPr>
          <a:xfrm>
            <a:off x="2057400" y="4114800"/>
            <a:ext cx="6400800" cy="1752600"/>
          </a:xfrm>
        </p:spPr>
        <p:txBody>
          <a:bodyPr/>
          <a:lstStyle>
            <a:lvl1pPr marL="0" indent="0" algn="ctr">
              <a:buFont typeface="Wingdings" pitchFamily="-111" charset="2"/>
              <a:buNone/>
              <a:defRPr b="0">
                <a:latin typeface="Times New Roman" pitchFamily="-111" charset="0"/>
              </a:defRPr>
            </a:lvl1pPr>
          </a:lstStyle>
          <a:p>
            <a:r>
              <a:rPr lang="en-US"/>
              <a:t>Click to edit Master subtitle style</a:t>
            </a:r>
          </a:p>
        </p:txBody>
      </p:sp>
      <p:sp>
        <p:nvSpPr>
          <p:cNvPr id="7" name="Rectangle 6"/>
          <p:cNvSpPr>
            <a:spLocks noGrp="1" noChangeArrowheads="1"/>
          </p:cNvSpPr>
          <p:nvPr>
            <p:ph type="dt" sz="quarter" idx="10"/>
          </p:nvPr>
        </p:nvSpPr>
        <p:spPr/>
        <p:txBody>
          <a:bodyPr/>
          <a:lstStyle>
            <a:lvl1pPr>
              <a:defRPr/>
            </a:lvl1pPr>
          </a:lstStyle>
          <a:p>
            <a:pPr>
              <a:defRPr/>
            </a:pPr>
            <a:endParaRPr lang="en-US"/>
          </a:p>
        </p:txBody>
      </p:sp>
      <p:sp>
        <p:nvSpPr>
          <p:cNvPr id="8" name="Rectangle 7"/>
          <p:cNvSpPr>
            <a:spLocks noGrp="1" noChangeArrowheads="1"/>
          </p:cNvSpPr>
          <p:nvPr>
            <p:ph type="ftr" sz="quarter" idx="11"/>
          </p:nvPr>
        </p:nvSpPr>
        <p:spPr/>
        <p:txBody>
          <a:bodyPr/>
          <a:lstStyle>
            <a:lvl1pPr>
              <a:defRPr/>
            </a:lvl1pPr>
          </a:lstStyle>
          <a:p>
            <a:pPr>
              <a:defRPr/>
            </a:pPr>
            <a:endParaRPr lang="en-US"/>
          </a:p>
        </p:txBody>
      </p:sp>
      <p:sp>
        <p:nvSpPr>
          <p:cNvPr id="9" name="Rectangle 8"/>
          <p:cNvSpPr>
            <a:spLocks noGrp="1" noChangeArrowheads="1"/>
          </p:cNvSpPr>
          <p:nvPr>
            <p:ph type="sldNum" sz="quarter" idx="12"/>
          </p:nvPr>
        </p:nvSpPr>
        <p:spPr/>
        <p:txBody>
          <a:bodyPr/>
          <a:lstStyle>
            <a:lvl1pPr>
              <a:defRPr/>
            </a:lvl1pPr>
          </a:lstStyle>
          <a:p>
            <a:pPr>
              <a:defRPr/>
            </a:pPr>
            <a:endParaRPr lang="en-US"/>
          </a:p>
        </p:txBody>
      </p:sp>
    </p:spTree>
    <p:extLst>
      <p:ext uri="{BB962C8B-B14F-4D97-AF65-F5344CB8AC3E}">
        <p14:creationId xmlns:p14="http://schemas.microsoft.com/office/powerpoint/2010/main" val="1392851988"/>
      </p:ext>
    </p:extLst>
  </p:cSld>
  <p:clrMapOvr>
    <a:masterClrMapping/>
  </p:clrMapOvr>
  <p:transition spd="med">
    <p:zoom dir="in"/>
  </p:transition>
</p:sldLayout>
</file>

<file path=ppt/slideLayouts/slideLayout22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p>
        </p:txBody>
      </p:sp>
      <p:sp>
        <p:nvSpPr>
          <p:cNvPr id="5" name="Rectangle 9"/>
          <p:cNvSpPr>
            <a:spLocks noGrp="1" noChangeArrowheads="1"/>
          </p:cNvSpPr>
          <p:nvPr>
            <p:ph type="ftr" sz="quarter" idx="11"/>
          </p:nvPr>
        </p:nvSpPr>
        <p:spPr>
          <a:ln/>
        </p:spPr>
        <p:txBody>
          <a:bodyPr/>
          <a:lstStyle>
            <a:lvl1pPr>
              <a:defRPr/>
            </a:lvl1pPr>
          </a:lstStyle>
          <a:p>
            <a:pPr>
              <a:defRPr/>
            </a:pPr>
            <a:endParaRPr lang="en-US"/>
          </a:p>
        </p:txBody>
      </p:sp>
      <p:sp>
        <p:nvSpPr>
          <p:cNvPr id="6" name="Rectangle 10"/>
          <p:cNvSpPr>
            <a:spLocks noGrp="1" noChangeArrowheads="1"/>
          </p:cNvSpPr>
          <p:nvPr>
            <p:ph type="sldNum" sz="quarter"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1787866188"/>
      </p:ext>
    </p:extLst>
  </p:cSld>
  <p:clrMapOvr>
    <a:masterClrMapping/>
  </p:clrMapOvr>
  <p:transition spd="med">
    <p:zoom dir="in"/>
  </p:transition>
</p:sldLayout>
</file>

<file path=ppt/slideLayouts/slideLayout22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8"/>
          <p:cNvSpPr>
            <a:spLocks noGrp="1" noChangeArrowheads="1"/>
          </p:cNvSpPr>
          <p:nvPr>
            <p:ph type="dt" sz="half" idx="10"/>
          </p:nvPr>
        </p:nvSpPr>
        <p:spPr>
          <a:ln/>
        </p:spPr>
        <p:txBody>
          <a:bodyPr/>
          <a:lstStyle>
            <a:lvl1pPr>
              <a:defRPr/>
            </a:lvl1pPr>
          </a:lstStyle>
          <a:p>
            <a:pPr>
              <a:defRPr/>
            </a:pPr>
            <a:endParaRPr lang="en-US"/>
          </a:p>
        </p:txBody>
      </p:sp>
      <p:sp>
        <p:nvSpPr>
          <p:cNvPr id="5" name="Rectangle 9"/>
          <p:cNvSpPr>
            <a:spLocks noGrp="1" noChangeArrowheads="1"/>
          </p:cNvSpPr>
          <p:nvPr>
            <p:ph type="ftr" sz="quarter" idx="11"/>
          </p:nvPr>
        </p:nvSpPr>
        <p:spPr>
          <a:ln/>
        </p:spPr>
        <p:txBody>
          <a:bodyPr/>
          <a:lstStyle>
            <a:lvl1pPr>
              <a:defRPr/>
            </a:lvl1pPr>
          </a:lstStyle>
          <a:p>
            <a:pPr>
              <a:defRPr/>
            </a:pPr>
            <a:endParaRPr lang="en-US"/>
          </a:p>
        </p:txBody>
      </p:sp>
      <p:sp>
        <p:nvSpPr>
          <p:cNvPr id="6" name="Rectangle 10"/>
          <p:cNvSpPr>
            <a:spLocks noGrp="1" noChangeArrowheads="1"/>
          </p:cNvSpPr>
          <p:nvPr>
            <p:ph type="sldNum" sz="quarter"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1746194058"/>
      </p:ext>
    </p:extLst>
  </p:cSld>
  <p:clrMapOvr>
    <a:masterClrMapping/>
  </p:clrMapOvr>
  <p:transition spd="med">
    <p:zoom dir="in"/>
  </p:transition>
</p:sldLayout>
</file>

<file path=ppt/slideLayouts/slideLayout22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8"/>
          <p:cNvSpPr>
            <a:spLocks noGrp="1" noChangeArrowheads="1"/>
          </p:cNvSpPr>
          <p:nvPr>
            <p:ph type="dt" sz="half" idx="10"/>
          </p:nvPr>
        </p:nvSpPr>
        <p:spPr>
          <a:ln/>
        </p:spPr>
        <p:txBody>
          <a:bodyPr/>
          <a:lstStyle>
            <a:lvl1pPr>
              <a:defRPr/>
            </a:lvl1pPr>
          </a:lstStyle>
          <a:p>
            <a:pPr>
              <a:defRPr/>
            </a:pPr>
            <a:endParaRPr lang="en-US"/>
          </a:p>
        </p:txBody>
      </p:sp>
      <p:sp>
        <p:nvSpPr>
          <p:cNvPr id="6" name="Rectangle 9"/>
          <p:cNvSpPr>
            <a:spLocks noGrp="1" noChangeArrowheads="1"/>
          </p:cNvSpPr>
          <p:nvPr>
            <p:ph type="ftr" sz="quarter" idx="11"/>
          </p:nvPr>
        </p:nvSpPr>
        <p:spPr>
          <a:ln/>
        </p:spPr>
        <p:txBody>
          <a:bodyPr/>
          <a:lstStyle>
            <a:lvl1pPr>
              <a:defRPr/>
            </a:lvl1pPr>
          </a:lstStyle>
          <a:p>
            <a:pPr>
              <a:defRPr/>
            </a:pPr>
            <a:endParaRPr lang="en-US"/>
          </a:p>
        </p:txBody>
      </p:sp>
      <p:sp>
        <p:nvSpPr>
          <p:cNvPr id="7" name="Rectangle 10"/>
          <p:cNvSpPr>
            <a:spLocks noGrp="1" noChangeArrowheads="1"/>
          </p:cNvSpPr>
          <p:nvPr>
            <p:ph type="sldNum" sz="quarter"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3719621918"/>
      </p:ext>
    </p:extLst>
  </p:cSld>
  <p:clrMapOvr>
    <a:masterClrMapping/>
  </p:clrMapOvr>
  <p:transition spd="med">
    <p:zoom dir="in"/>
  </p:transition>
</p:sldLayout>
</file>

<file path=ppt/slideLayouts/slideLayout2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atin typeface="Arial" charset="0"/>
                <a:cs typeface="Arial" charset="0"/>
              </a:defRPr>
            </a:lvl1pPr>
          </a:lstStyle>
          <a:p>
            <a:pPr>
              <a:defRPr/>
            </a:pPr>
            <a:fld id="{DF279DB9-06A6-224C-8A9B-A7366F04EF7C}" type="slidenum">
              <a:rPr lang="en-US"/>
              <a:pPr>
                <a:defRPr/>
              </a:pPr>
              <a:t>‹#›</a:t>
            </a:fld>
            <a:endParaRPr lang="en-US"/>
          </a:p>
        </p:txBody>
      </p:sp>
    </p:spTree>
    <p:extLst>
      <p:ext uri="{BB962C8B-B14F-4D97-AF65-F5344CB8AC3E}">
        <p14:creationId xmlns:p14="http://schemas.microsoft.com/office/powerpoint/2010/main" val="1889184209"/>
      </p:ext>
    </p:extLst>
  </p:cSld>
  <p:clrMapOvr>
    <a:masterClrMapping/>
  </p:clrMapOvr>
</p:sldLayout>
</file>

<file path=ppt/slideLayouts/slideLayout23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8"/>
          <p:cNvSpPr>
            <a:spLocks noGrp="1" noChangeArrowheads="1"/>
          </p:cNvSpPr>
          <p:nvPr>
            <p:ph type="dt" sz="half" idx="10"/>
          </p:nvPr>
        </p:nvSpPr>
        <p:spPr>
          <a:ln/>
        </p:spPr>
        <p:txBody>
          <a:bodyPr/>
          <a:lstStyle>
            <a:lvl1pPr>
              <a:defRPr/>
            </a:lvl1pPr>
          </a:lstStyle>
          <a:p>
            <a:pPr>
              <a:defRPr/>
            </a:pPr>
            <a:endParaRPr lang="en-US"/>
          </a:p>
        </p:txBody>
      </p:sp>
      <p:sp>
        <p:nvSpPr>
          <p:cNvPr id="8" name="Rectangle 9"/>
          <p:cNvSpPr>
            <a:spLocks noGrp="1" noChangeArrowheads="1"/>
          </p:cNvSpPr>
          <p:nvPr>
            <p:ph type="ftr" sz="quarter" idx="11"/>
          </p:nvPr>
        </p:nvSpPr>
        <p:spPr>
          <a:ln/>
        </p:spPr>
        <p:txBody>
          <a:bodyPr/>
          <a:lstStyle>
            <a:lvl1pPr>
              <a:defRPr/>
            </a:lvl1pPr>
          </a:lstStyle>
          <a:p>
            <a:pPr>
              <a:defRPr/>
            </a:pPr>
            <a:endParaRPr lang="en-US"/>
          </a:p>
        </p:txBody>
      </p:sp>
      <p:sp>
        <p:nvSpPr>
          <p:cNvPr id="9" name="Rectangle 10"/>
          <p:cNvSpPr>
            <a:spLocks noGrp="1" noChangeArrowheads="1"/>
          </p:cNvSpPr>
          <p:nvPr>
            <p:ph type="sldNum" sz="quarter"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2387583220"/>
      </p:ext>
    </p:extLst>
  </p:cSld>
  <p:clrMapOvr>
    <a:masterClrMapping/>
  </p:clrMapOvr>
  <p:transition spd="med">
    <p:zoom dir="in"/>
  </p:transition>
</p:sldLayout>
</file>

<file path=ppt/slideLayouts/slideLayout23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8"/>
          <p:cNvSpPr>
            <a:spLocks noGrp="1" noChangeArrowheads="1"/>
          </p:cNvSpPr>
          <p:nvPr>
            <p:ph type="dt" sz="half" idx="10"/>
          </p:nvPr>
        </p:nvSpPr>
        <p:spPr>
          <a:ln/>
        </p:spPr>
        <p:txBody>
          <a:bodyPr/>
          <a:lstStyle>
            <a:lvl1pPr>
              <a:defRPr/>
            </a:lvl1pPr>
          </a:lstStyle>
          <a:p>
            <a:pPr>
              <a:defRPr/>
            </a:pPr>
            <a:endParaRPr lang="en-US"/>
          </a:p>
        </p:txBody>
      </p:sp>
      <p:sp>
        <p:nvSpPr>
          <p:cNvPr id="4" name="Rectangle 9"/>
          <p:cNvSpPr>
            <a:spLocks noGrp="1" noChangeArrowheads="1"/>
          </p:cNvSpPr>
          <p:nvPr>
            <p:ph type="ftr" sz="quarter" idx="11"/>
          </p:nvPr>
        </p:nvSpPr>
        <p:spPr>
          <a:ln/>
        </p:spPr>
        <p:txBody>
          <a:bodyPr/>
          <a:lstStyle>
            <a:lvl1pPr>
              <a:defRPr/>
            </a:lvl1pPr>
          </a:lstStyle>
          <a:p>
            <a:pPr>
              <a:defRPr/>
            </a:pPr>
            <a:endParaRPr lang="en-US"/>
          </a:p>
        </p:txBody>
      </p:sp>
      <p:sp>
        <p:nvSpPr>
          <p:cNvPr id="5" name="Rectangle 10"/>
          <p:cNvSpPr>
            <a:spLocks noGrp="1" noChangeArrowheads="1"/>
          </p:cNvSpPr>
          <p:nvPr>
            <p:ph type="sldNum" sz="quarter"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4195812665"/>
      </p:ext>
    </p:extLst>
  </p:cSld>
  <p:clrMapOvr>
    <a:masterClrMapping/>
  </p:clrMapOvr>
  <p:transition spd="med">
    <p:zoom dir="in"/>
  </p:transition>
</p:sldLayout>
</file>

<file path=ppt/slideLayouts/slideLayout23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8"/>
          <p:cNvSpPr>
            <a:spLocks noGrp="1" noChangeArrowheads="1"/>
          </p:cNvSpPr>
          <p:nvPr>
            <p:ph type="dt" sz="half" idx="10"/>
          </p:nvPr>
        </p:nvSpPr>
        <p:spPr>
          <a:ln/>
        </p:spPr>
        <p:txBody>
          <a:bodyPr/>
          <a:lstStyle>
            <a:lvl1pPr>
              <a:defRPr/>
            </a:lvl1pPr>
          </a:lstStyle>
          <a:p>
            <a:pPr>
              <a:defRPr/>
            </a:pPr>
            <a:endParaRPr lang="en-US"/>
          </a:p>
        </p:txBody>
      </p:sp>
      <p:sp>
        <p:nvSpPr>
          <p:cNvPr id="3" name="Rectangle 9"/>
          <p:cNvSpPr>
            <a:spLocks noGrp="1" noChangeArrowheads="1"/>
          </p:cNvSpPr>
          <p:nvPr>
            <p:ph type="ftr" sz="quarter" idx="11"/>
          </p:nvPr>
        </p:nvSpPr>
        <p:spPr>
          <a:ln/>
        </p:spPr>
        <p:txBody>
          <a:bodyPr/>
          <a:lstStyle>
            <a:lvl1pPr>
              <a:defRPr/>
            </a:lvl1pPr>
          </a:lstStyle>
          <a:p>
            <a:pPr>
              <a:defRPr/>
            </a:pPr>
            <a:endParaRPr lang="en-US"/>
          </a:p>
        </p:txBody>
      </p:sp>
      <p:sp>
        <p:nvSpPr>
          <p:cNvPr id="4" name="Rectangle 10"/>
          <p:cNvSpPr>
            <a:spLocks noGrp="1" noChangeArrowheads="1"/>
          </p:cNvSpPr>
          <p:nvPr>
            <p:ph type="sldNum" sz="quarter"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330182905"/>
      </p:ext>
    </p:extLst>
  </p:cSld>
  <p:clrMapOvr>
    <a:masterClrMapping/>
  </p:clrMapOvr>
  <p:transition spd="med">
    <p:zoom dir="in"/>
  </p:transition>
</p:sldLayout>
</file>

<file path=ppt/slideLayouts/slideLayout23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p>
        </p:txBody>
      </p:sp>
      <p:sp>
        <p:nvSpPr>
          <p:cNvPr id="6" name="Rectangle 9"/>
          <p:cNvSpPr>
            <a:spLocks noGrp="1" noChangeArrowheads="1"/>
          </p:cNvSpPr>
          <p:nvPr>
            <p:ph type="ftr" sz="quarter" idx="11"/>
          </p:nvPr>
        </p:nvSpPr>
        <p:spPr>
          <a:ln/>
        </p:spPr>
        <p:txBody>
          <a:bodyPr/>
          <a:lstStyle>
            <a:lvl1pPr>
              <a:defRPr/>
            </a:lvl1pPr>
          </a:lstStyle>
          <a:p>
            <a:pPr>
              <a:defRPr/>
            </a:pPr>
            <a:endParaRPr lang="en-US"/>
          </a:p>
        </p:txBody>
      </p:sp>
      <p:sp>
        <p:nvSpPr>
          <p:cNvPr id="7" name="Rectangle 10"/>
          <p:cNvSpPr>
            <a:spLocks noGrp="1" noChangeArrowheads="1"/>
          </p:cNvSpPr>
          <p:nvPr>
            <p:ph type="sldNum" sz="quarter"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3476080624"/>
      </p:ext>
    </p:extLst>
  </p:cSld>
  <p:clrMapOvr>
    <a:masterClrMapping/>
  </p:clrMapOvr>
  <p:transition spd="med">
    <p:zoom dir="in"/>
  </p:transition>
</p:sldLayout>
</file>

<file path=ppt/slideLayouts/slideLayout23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p>
        </p:txBody>
      </p:sp>
      <p:sp>
        <p:nvSpPr>
          <p:cNvPr id="6" name="Rectangle 9"/>
          <p:cNvSpPr>
            <a:spLocks noGrp="1" noChangeArrowheads="1"/>
          </p:cNvSpPr>
          <p:nvPr>
            <p:ph type="ftr" sz="quarter" idx="11"/>
          </p:nvPr>
        </p:nvSpPr>
        <p:spPr>
          <a:ln/>
        </p:spPr>
        <p:txBody>
          <a:bodyPr/>
          <a:lstStyle>
            <a:lvl1pPr>
              <a:defRPr/>
            </a:lvl1pPr>
          </a:lstStyle>
          <a:p>
            <a:pPr>
              <a:defRPr/>
            </a:pPr>
            <a:endParaRPr lang="en-US"/>
          </a:p>
        </p:txBody>
      </p:sp>
      <p:sp>
        <p:nvSpPr>
          <p:cNvPr id="7" name="Rectangle 10"/>
          <p:cNvSpPr>
            <a:spLocks noGrp="1" noChangeArrowheads="1"/>
          </p:cNvSpPr>
          <p:nvPr>
            <p:ph type="sldNum" sz="quarter"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3765479191"/>
      </p:ext>
    </p:extLst>
  </p:cSld>
  <p:clrMapOvr>
    <a:masterClrMapping/>
  </p:clrMapOvr>
  <p:transition spd="med">
    <p:zoom dir="in"/>
  </p:transition>
</p:sldLayout>
</file>

<file path=ppt/slideLayouts/slideLayout23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p>
        </p:txBody>
      </p:sp>
      <p:sp>
        <p:nvSpPr>
          <p:cNvPr id="5" name="Rectangle 9"/>
          <p:cNvSpPr>
            <a:spLocks noGrp="1" noChangeArrowheads="1"/>
          </p:cNvSpPr>
          <p:nvPr>
            <p:ph type="ftr" sz="quarter" idx="11"/>
          </p:nvPr>
        </p:nvSpPr>
        <p:spPr>
          <a:ln/>
        </p:spPr>
        <p:txBody>
          <a:bodyPr/>
          <a:lstStyle>
            <a:lvl1pPr>
              <a:defRPr/>
            </a:lvl1pPr>
          </a:lstStyle>
          <a:p>
            <a:pPr>
              <a:defRPr/>
            </a:pPr>
            <a:endParaRPr lang="en-US"/>
          </a:p>
        </p:txBody>
      </p:sp>
      <p:sp>
        <p:nvSpPr>
          <p:cNvPr id="6" name="Rectangle 10"/>
          <p:cNvSpPr>
            <a:spLocks noGrp="1" noChangeArrowheads="1"/>
          </p:cNvSpPr>
          <p:nvPr>
            <p:ph type="sldNum" sz="quarter"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3368408986"/>
      </p:ext>
    </p:extLst>
  </p:cSld>
  <p:clrMapOvr>
    <a:masterClrMapping/>
  </p:clrMapOvr>
  <p:transition spd="med">
    <p:zoom dir="in"/>
  </p:transition>
</p:sldLayout>
</file>

<file path=ppt/slideLayouts/slideLayout23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p>
        </p:txBody>
      </p:sp>
      <p:sp>
        <p:nvSpPr>
          <p:cNvPr id="5" name="Rectangle 9"/>
          <p:cNvSpPr>
            <a:spLocks noGrp="1" noChangeArrowheads="1"/>
          </p:cNvSpPr>
          <p:nvPr>
            <p:ph type="ftr" sz="quarter" idx="11"/>
          </p:nvPr>
        </p:nvSpPr>
        <p:spPr>
          <a:ln/>
        </p:spPr>
        <p:txBody>
          <a:bodyPr/>
          <a:lstStyle>
            <a:lvl1pPr>
              <a:defRPr/>
            </a:lvl1pPr>
          </a:lstStyle>
          <a:p>
            <a:pPr>
              <a:defRPr/>
            </a:pPr>
            <a:endParaRPr lang="en-US"/>
          </a:p>
        </p:txBody>
      </p:sp>
      <p:sp>
        <p:nvSpPr>
          <p:cNvPr id="6" name="Rectangle 10"/>
          <p:cNvSpPr>
            <a:spLocks noGrp="1" noChangeArrowheads="1"/>
          </p:cNvSpPr>
          <p:nvPr>
            <p:ph type="sldNum" sz="quarter"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1595917043"/>
      </p:ext>
    </p:extLst>
  </p:cSld>
  <p:clrMapOvr>
    <a:masterClrMapping/>
  </p:clrMapOvr>
  <p:transition spd="med">
    <p:zoom dir="in"/>
  </p:transition>
</p:sldLayout>
</file>

<file path=ppt/slideLayouts/slideLayout23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Rectangle 2"/>
          <p:cNvSpPr>
            <a:spLocks noChangeArrowheads="1"/>
          </p:cNvSpPr>
          <p:nvPr/>
        </p:nvSpPr>
        <p:spPr bwMode="auto">
          <a:xfrm>
            <a:off x="381000" y="0"/>
            <a:ext cx="1447800" cy="6856413"/>
          </a:xfrm>
          <a:prstGeom prst="rect">
            <a:avLst/>
          </a:prstGeom>
          <a:gradFill rotWithShape="0">
            <a:gsLst>
              <a:gs pos="0">
                <a:schemeClr val="bg1">
                  <a:gamma/>
                  <a:shade val="61961"/>
                  <a:invGamma/>
                </a:schemeClr>
              </a:gs>
              <a:gs pos="50000">
                <a:schemeClr val="bg1">
                  <a:alpha val="50000"/>
                </a:schemeClr>
              </a:gs>
              <a:gs pos="100000">
                <a:schemeClr val="bg1">
                  <a:gamma/>
                  <a:shade val="61961"/>
                  <a:invGamma/>
                </a:schemeClr>
              </a:gs>
            </a:gsLst>
            <a:lin ang="5400000" scaled="1"/>
          </a:gradFill>
          <a:ln w="9525">
            <a:noFill/>
            <a:miter lim="800000"/>
            <a:headEnd/>
            <a:tailEnd/>
          </a:ln>
          <a:effectLst/>
        </p:spPr>
        <p:txBody>
          <a:bodyPr/>
          <a:lstStyle/>
          <a:p>
            <a:pPr>
              <a:spcBef>
                <a:spcPct val="50000"/>
              </a:spcBef>
              <a:defRPr/>
            </a:pPr>
            <a:endParaRPr lang="en-US" sz="2800">
              <a:solidFill>
                <a:srgbClr val="FFFFFF"/>
              </a:solidFill>
              <a:latin typeface="Times New Roman" pitchFamily="-112" charset="0"/>
            </a:endParaRPr>
          </a:p>
        </p:txBody>
      </p:sp>
      <p:sp>
        <p:nvSpPr>
          <p:cNvPr id="5" name="Rectangle 3"/>
          <p:cNvSpPr>
            <a:spLocks noChangeArrowheads="1"/>
          </p:cNvSpPr>
          <p:nvPr/>
        </p:nvSpPr>
        <p:spPr bwMode="auto">
          <a:xfrm>
            <a:off x="685800" y="2438400"/>
            <a:ext cx="8456613" cy="762000"/>
          </a:xfrm>
          <a:prstGeom prst="rect">
            <a:avLst/>
          </a:prstGeom>
          <a:gradFill rotWithShape="0">
            <a:gsLst>
              <a:gs pos="0">
                <a:schemeClr val="bg1"/>
              </a:gs>
              <a:gs pos="100000">
                <a:schemeClr val="bg1">
                  <a:gamma/>
                  <a:shade val="15294"/>
                  <a:invGamma/>
                </a:schemeClr>
              </a:gs>
            </a:gsLst>
            <a:lin ang="0" scaled="1"/>
          </a:gradFill>
          <a:ln w="9525">
            <a:noFill/>
            <a:miter lim="800000"/>
            <a:headEnd/>
            <a:tailEnd/>
          </a:ln>
          <a:effectLst/>
        </p:spPr>
        <p:txBody>
          <a:bodyPr/>
          <a:lstStyle/>
          <a:p>
            <a:pPr>
              <a:spcBef>
                <a:spcPct val="50000"/>
              </a:spcBef>
              <a:defRPr/>
            </a:pPr>
            <a:endParaRPr lang="en-US" sz="2800">
              <a:solidFill>
                <a:srgbClr val="FFFFFF"/>
              </a:solidFill>
              <a:latin typeface="Times New Roman" pitchFamily="-112" charset="0"/>
            </a:endParaRPr>
          </a:p>
        </p:txBody>
      </p:sp>
      <p:sp>
        <p:nvSpPr>
          <p:cNvPr id="6" name="Rectangle 9"/>
          <p:cNvSpPr>
            <a:spLocks noChangeArrowheads="1"/>
          </p:cNvSpPr>
          <p:nvPr/>
        </p:nvSpPr>
        <p:spPr bwMode="auto">
          <a:xfrm>
            <a:off x="0" y="3505200"/>
            <a:ext cx="4724400" cy="152400"/>
          </a:xfrm>
          <a:prstGeom prst="rect">
            <a:avLst/>
          </a:prstGeom>
          <a:solidFill>
            <a:schemeClr val="accent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a:spcBef>
                <a:spcPct val="50000"/>
              </a:spcBef>
            </a:pPr>
            <a:endParaRPr lang="en-US" sz="2800">
              <a:solidFill>
                <a:srgbClr val="FFFFFF"/>
              </a:solidFill>
              <a:latin typeface="Times New Roman" charset="0"/>
            </a:endParaRPr>
          </a:p>
        </p:txBody>
      </p:sp>
      <p:sp>
        <p:nvSpPr>
          <p:cNvPr id="153604" name="Rectangle 4"/>
          <p:cNvSpPr>
            <a:spLocks noGrp="1" noChangeArrowheads="1"/>
          </p:cNvSpPr>
          <p:nvPr>
            <p:ph type="ctrTitle" sz="quarter"/>
          </p:nvPr>
        </p:nvSpPr>
        <p:spPr>
          <a:xfrm>
            <a:off x="685800" y="2286000"/>
            <a:ext cx="7772400" cy="1143000"/>
          </a:xfrm>
        </p:spPr>
        <p:txBody>
          <a:bodyPr/>
          <a:lstStyle>
            <a:lvl1pPr>
              <a:defRPr/>
            </a:lvl1pPr>
          </a:lstStyle>
          <a:p>
            <a:r>
              <a:rPr lang="en-US"/>
              <a:t>Click to edit Master title style</a:t>
            </a:r>
          </a:p>
        </p:txBody>
      </p:sp>
      <p:sp>
        <p:nvSpPr>
          <p:cNvPr id="153605" name="Rectangle 5"/>
          <p:cNvSpPr>
            <a:spLocks noGrp="1" noChangeArrowheads="1"/>
          </p:cNvSpPr>
          <p:nvPr>
            <p:ph type="subTitle" sz="quarter" idx="1"/>
          </p:nvPr>
        </p:nvSpPr>
        <p:spPr>
          <a:xfrm>
            <a:off x="2057400" y="4114800"/>
            <a:ext cx="6400800" cy="1752600"/>
          </a:xfrm>
        </p:spPr>
        <p:txBody>
          <a:bodyPr/>
          <a:lstStyle>
            <a:lvl1pPr marL="0" indent="0" algn="ctr">
              <a:buFont typeface="Wingdings" pitchFamily="-112" charset="2"/>
              <a:buNone/>
              <a:defRPr b="0">
                <a:latin typeface="Times New Roman" pitchFamily="-112" charset="0"/>
              </a:defRPr>
            </a:lvl1pPr>
          </a:lstStyle>
          <a:p>
            <a:r>
              <a:rPr lang="en-US"/>
              <a:t>Click to edit Master subtitle style</a:t>
            </a:r>
          </a:p>
        </p:txBody>
      </p:sp>
      <p:sp>
        <p:nvSpPr>
          <p:cNvPr id="7" name="Rectangle 6"/>
          <p:cNvSpPr>
            <a:spLocks noGrp="1" noChangeArrowheads="1"/>
          </p:cNvSpPr>
          <p:nvPr>
            <p:ph type="dt" sz="quarter" idx="10"/>
          </p:nvPr>
        </p:nvSpPr>
        <p:spPr/>
        <p:txBody>
          <a:bodyPr/>
          <a:lstStyle>
            <a:lvl1pPr>
              <a:defRPr/>
            </a:lvl1pPr>
          </a:lstStyle>
          <a:p>
            <a:pPr>
              <a:defRPr/>
            </a:pPr>
            <a:endParaRPr lang="en-US">
              <a:solidFill>
                <a:srgbClr val="FFFFFF"/>
              </a:solidFill>
            </a:endParaRPr>
          </a:p>
        </p:txBody>
      </p:sp>
      <p:sp>
        <p:nvSpPr>
          <p:cNvPr id="8" name="Rectangle 7"/>
          <p:cNvSpPr>
            <a:spLocks noGrp="1" noChangeArrowheads="1"/>
          </p:cNvSpPr>
          <p:nvPr>
            <p:ph type="ftr" sz="quarter" idx="11"/>
          </p:nvPr>
        </p:nvSpPr>
        <p:spPr/>
        <p:txBody>
          <a:bodyPr/>
          <a:lstStyle>
            <a:lvl1pPr>
              <a:defRPr/>
            </a:lvl1pPr>
          </a:lstStyle>
          <a:p>
            <a:pPr>
              <a:defRPr/>
            </a:pPr>
            <a:endParaRPr lang="en-US">
              <a:solidFill>
                <a:srgbClr val="FFFFFF"/>
              </a:solidFill>
            </a:endParaRPr>
          </a:p>
        </p:txBody>
      </p:sp>
      <p:sp>
        <p:nvSpPr>
          <p:cNvPr id="9" name="Rectangle 8"/>
          <p:cNvSpPr>
            <a:spLocks noGrp="1" noChangeArrowheads="1"/>
          </p:cNvSpPr>
          <p:nvPr>
            <p:ph type="sldNum" sz="quarter" idx="12"/>
          </p:nvPr>
        </p:nvSpPr>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1390358525"/>
      </p:ext>
    </p:extLst>
  </p:cSld>
  <p:clrMapOvr>
    <a:masterClrMapping/>
  </p:clrMapOvr>
  <p:transition spd="med">
    <p:zoom dir="in"/>
  </p:transition>
</p:sldLayout>
</file>

<file path=ppt/slideLayouts/slideLayout23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0"/>
          <p:cNvSpPr>
            <a:spLocks noGrp="1" noChangeArrowheads="1"/>
          </p:cNvSpPr>
          <p:nvPr>
            <p:ph type="sldNum"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2355049385"/>
      </p:ext>
    </p:extLst>
  </p:cSld>
  <p:clrMapOvr>
    <a:masterClrMapping/>
  </p:clrMapOvr>
  <p:transition spd="med">
    <p:zoom dir="in"/>
  </p:transition>
</p:sldLayout>
</file>

<file path=ppt/slideLayouts/slideLayout23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0"/>
          <p:cNvSpPr>
            <a:spLocks noGrp="1" noChangeArrowheads="1"/>
          </p:cNvSpPr>
          <p:nvPr>
            <p:ph type="sldNum"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2622311183"/>
      </p:ext>
    </p:extLst>
  </p:cSld>
  <p:clrMapOvr>
    <a:masterClrMapping/>
  </p:clrMapOvr>
  <p:transition spd="med">
    <p:zoom dir="in"/>
  </p:transition>
</p:sldLayout>
</file>

<file path=ppt/slideLayouts/slideLayout2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atin typeface="Arial" charset="0"/>
                <a:cs typeface="Arial" charset="0"/>
              </a:defRPr>
            </a:lvl1pPr>
          </a:lstStyle>
          <a:p>
            <a:pPr>
              <a:defRPr/>
            </a:pPr>
            <a:fld id="{CF7D9C90-966B-0848-9407-9F29862EFBA8}" type="slidenum">
              <a:rPr lang="en-US"/>
              <a:pPr>
                <a:defRPr/>
              </a:pPr>
              <a:t>‹#›</a:t>
            </a:fld>
            <a:endParaRPr lang="en-US"/>
          </a:p>
        </p:txBody>
      </p:sp>
    </p:spTree>
    <p:extLst>
      <p:ext uri="{BB962C8B-B14F-4D97-AF65-F5344CB8AC3E}">
        <p14:creationId xmlns:p14="http://schemas.microsoft.com/office/powerpoint/2010/main" val="2796720674"/>
      </p:ext>
    </p:extLst>
  </p:cSld>
  <p:clrMapOvr>
    <a:masterClrMapping/>
  </p:clrMapOvr>
</p:sldLayout>
</file>

<file path=ppt/slideLayouts/slideLayout24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8"/>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9"/>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10"/>
          <p:cNvSpPr>
            <a:spLocks noGrp="1" noChangeArrowheads="1"/>
          </p:cNvSpPr>
          <p:nvPr>
            <p:ph type="sldNum"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1733895714"/>
      </p:ext>
    </p:extLst>
  </p:cSld>
  <p:clrMapOvr>
    <a:masterClrMapping/>
  </p:clrMapOvr>
  <p:transition spd="med">
    <p:zoom dir="in"/>
  </p:transition>
</p:sldLayout>
</file>

<file path=ppt/slideLayouts/slideLayout24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8"/>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9"/>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9" name="Rectangle 10"/>
          <p:cNvSpPr>
            <a:spLocks noGrp="1" noChangeArrowheads="1"/>
          </p:cNvSpPr>
          <p:nvPr>
            <p:ph type="sldNum"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3782269217"/>
      </p:ext>
    </p:extLst>
  </p:cSld>
  <p:clrMapOvr>
    <a:masterClrMapping/>
  </p:clrMapOvr>
  <p:transition spd="med">
    <p:zoom dir="in"/>
  </p:transition>
</p:sldLayout>
</file>

<file path=ppt/slideLayouts/slideLayout24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8"/>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4" name="Rectangle 9"/>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5" name="Rectangle 10"/>
          <p:cNvSpPr>
            <a:spLocks noGrp="1" noChangeArrowheads="1"/>
          </p:cNvSpPr>
          <p:nvPr>
            <p:ph type="sldNum"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1034939087"/>
      </p:ext>
    </p:extLst>
  </p:cSld>
  <p:clrMapOvr>
    <a:masterClrMapping/>
  </p:clrMapOvr>
  <p:transition spd="med">
    <p:zoom dir="in"/>
  </p:transition>
</p:sldLayout>
</file>

<file path=ppt/slideLayouts/slideLayout24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8"/>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3" name="Rectangle 9"/>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4" name="Rectangle 10"/>
          <p:cNvSpPr>
            <a:spLocks noGrp="1" noChangeArrowheads="1"/>
          </p:cNvSpPr>
          <p:nvPr>
            <p:ph type="sldNum"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545462374"/>
      </p:ext>
    </p:extLst>
  </p:cSld>
  <p:clrMapOvr>
    <a:masterClrMapping/>
  </p:clrMapOvr>
  <p:transition spd="med">
    <p:zoom dir="in"/>
  </p:transition>
</p:sldLayout>
</file>

<file path=ppt/slideLayouts/slideLayout24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9"/>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10"/>
          <p:cNvSpPr>
            <a:spLocks noGrp="1" noChangeArrowheads="1"/>
          </p:cNvSpPr>
          <p:nvPr>
            <p:ph type="sldNum"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4216387377"/>
      </p:ext>
    </p:extLst>
  </p:cSld>
  <p:clrMapOvr>
    <a:masterClrMapping/>
  </p:clrMapOvr>
  <p:transition spd="med">
    <p:zoom dir="in"/>
  </p:transition>
</p:sldLayout>
</file>

<file path=ppt/slideLayouts/slideLayout24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9"/>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10"/>
          <p:cNvSpPr>
            <a:spLocks noGrp="1" noChangeArrowheads="1"/>
          </p:cNvSpPr>
          <p:nvPr>
            <p:ph type="sldNum"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2105092788"/>
      </p:ext>
    </p:extLst>
  </p:cSld>
  <p:clrMapOvr>
    <a:masterClrMapping/>
  </p:clrMapOvr>
  <p:transition spd="med">
    <p:zoom dir="in"/>
  </p:transition>
</p:sldLayout>
</file>

<file path=ppt/slideLayouts/slideLayout24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0"/>
          <p:cNvSpPr>
            <a:spLocks noGrp="1" noChangeArrowheads="1"/>
          </p:cNvSpPr>
          <p:nvPr>
            <p:ph type="sldNum"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1826670280"/>
      </p:ext>
    </p:extLst>
  </p:cSld>
  <p:clrMapOvr>
    <a:masterClrMapping/>
  </p:clrMapOvr>
  <p:transition spd="med">
    <p:zoom dir="in"/>
  </p:transition>
</p:sldLayout>
</file>

<file path=ppt/slideLayouts/slideLayout24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0"/>
          <p:cNvSpPr>
            <a:spLocks noGrp="1" noChangeArrowheads="1"/>
          </p:cNvSpPr>
          <p:nvPr>
            <p:ph type="sldNum"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3980904584"/>
      </p:ext>
    </p:extLst>
  </p:cSld>
  <p:clrMapOvr>
    <a:masterClrMapping/>
  </p:clrMapOvr>
  <p:transition spd="med">
    <p:zoom dir="in"/>
  </p:transition>
</p:sldLayout>
</file>

<file path=ppt/slideLayouts/slideLayout24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1085850" cy="6854825"/>
            <a:chOff x="0" y="0"/>
            <a:chExt cx="684" cy="4318"/>
          </a:xfrm>
        </p:grpSpPr>
        <p:sp>
          <p:nvSpPr>
            <p:cNvPr id="5" name="Rectangle 3"/>
            <p:cNvSpPr>
              <a:spLocks noChangeArrowheads="1"/>
            </p:cNvSpPr>
            <p:nvPr/>
          </p:nvSpPr>
          <p:spPr bwMode="auto">
            <a:xfrm>
              <a:off x="0" y="0"/>
              <a:ext cx="684" cy="4318"/>
            </a:xfrm>
            <a:prstGeom prst="rect">
              <a:avLst/>
            </a:prstGeom>
            <a:gradFill rotWithShape="0">
              <a:gsLst>
                <a:gs pos="0">
                  <a:schemeClr val="bg1"/>
                </a:gs>
                <a:gs pos="50000">
                  <a:schemeClr val="bg2"/>
                </a:gs>
                <a:gs pos="100000">
                  <a:schemeClr val="bg1"/>
                </a:gs>
              </a:gsLst>
              <a:lin ang="5400000" scaled="1"/>
            </a:gradFill>
            <a:ln w="9525">
              <a:noFill/>
              <a:miter lim="800000"/>
              <a:headEnd/>
              <a:tailEnd/>
            </a:ln>
            <a:effectLst/>
          </p:spPr>
          <p:txBody>
            <a:bodyPr wrap="none" anchor="ctr"/>
            <a:lstStyle/>
            <a:p>
              <a:pPr>
                <a:defRPr/>
              </a:pPr>
              <a:endParaRPr lang="en-US" sz="2400">
                <a:solidFill>
                  <a:srgbClr val="FFFFFF"/>
                </a:solidFill>
                <a:latin typeface="Times New Roman" pitchFamily="-110" charset="0"/>
              </a:endParaRPr>
            </a:p>
          </p:txBody>
        </p:sp>
        <p:grpSp>
          <p:nvGrpSpPr>
            <p:cNvPr id="6" name="Group 4"/>
            <p:cNvGrpSpPr>
              <a:grpSpLocks/>
            </p:cNvGrpSpPr>
            <p:nvPr/>
          </p:nvGrpSpPr>
          <p:grpSpPr bwMode="auto">
            <a:xfrm>
              <a:off x="48" y="103"/>
              <a:ext cx="96" cy="4126"/>
              <a:chOff x="48" y="103"/>
              <a:chExt cx="96" cy="4126"/>
            </a:xfrm>
          </p:grpSpPr>
          <p:sp>
            <p:nvSpPr>
              <p:cNvPr id="7" name="Rectangle 5"/>
              <p:cNvSpPr>
                <a:spLocks noChangeArrowheads="1"/>
              </p:cNvSpPr>
              <p:nvPr/>
            </p:nvSpPr>
            <p:spPr bwMode="auto">
              <a:xfrm>
                <a:off x="48" y="1105"/>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2400">
                  <a:solidFill>
                    <a:srgbClr val="FFFFFF"/>
                  </a:solidFill>
                  <a:latin typeface="Times New Roman" charset="0"/>
                </a:endParaRPr>
              </a:p>
            </p:txBody>
          </p:sp>
          <p:sp>
            <p:nvSpPr>
              <p:cNvPr id="8" name="Rectangle 6"/>
              <p:cNvSpPr>
                <a:spLocks noChangeArrowheads="1"/>
              </p:cNvSpPr>
              <p:nvPr/>
            </p:nvSpPr>
            <p:spPr bwMode="auto">
              <a:xfrm>
                <a:off x="48" y="1250"/>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2400">
                  <a:solidFill>
                    <a:srgbClr val="FFFFFF"/>
                  </a:solidFill>
                  <a:latin typeface="Times New Roman" charset="0"/>
                </a:endParaRPr>
              </a:p>
            </p:txBody>
          </p:sp>
          <p:sp>
            <p:nvSpPr>
              <p:cNvPr id="9" name="Rectangle 7"/>
              <p:cNvSpPr>
                <a:spLocks noChangeArrowheads="1"/>
              </p:cNvSpPr>
              <p:nvPr/>
            </p:nvSpPr>
            <p:spPr bwMode="auto">
              <a:xfrm>
                <a:off x="48" y="1393"/>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2400">
                  <a:solidFill>
                    <a:srgbClr val="FFFFFF"/>
                  </a:solidFill>
                  <a:latin typeface="Times New Roman" charset="0"/>
                </a:endParaRPr>
              </a:p>
            </p:txBody>
          </p:sp>
          <p:sp>
            <p:nvSpPr>
              <p:cNvPr id="10" name="Rectangle 8"/>
              <p:cNvSpPr>
                <a:spLocks noChangeArrowheads="1"/>
              </p:cNvSpPr>
              <p:nvPr/>
            </p:nvSpPr>
            <p:spPr bwMode="auto">
              <a:xfrm>
                <a:off x="48" y="1538"/>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2400">
                  <a:solidFill>
                    <a:srgbClr val="FFFFFF"/>
                  </a:solidFill>
                  <a:latin typeface="Times New Roman" charset="0"/>
                </a:endParaRPr>
              </a:p>
            </p:txBody>
          </p:sp>
          <p:sp>
            <p:nvSpPr>
              <p:cNvPr id="11" name="Rectangle 9"/>
              <p:cNvSpPr>
                <a:spLocks noChangeArrowheads="1"/>
              </p:cNvSpPr>
              <p:nvPr/>
            </p:nvSpPr>
            <p:spPr bwMode="auto">
              <a:xfrm>
                <a:off x="48" y="1683"/>
                <a:ext cx="96" cy="95"/>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2400">
                  <a:solidFill>
                    <a:srgbClr val="FFFFFF"/>
                  </a:solidFill>
                  <a:latin typeface="Times New Roman" charset="0"/>
                </a:endParaRPr>
              </a:p>
            </p:txBody>
          </p:sp>
          <p:sp>
            <p:nvSpPr>
              <p:cNvPr id="12" name="Rectangle 10"/>
              <p:cNvSpPr>
                <a:spLocks noChangeArrowheads="1"/>
              </p:cNvSpPr>
              <p:nvPr/>
            </p:nvSpPr>
            <p:spPr bwMode="auto">
              <a:xfrm>
                <a:off x="48" y="1826"/>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2400">
                  <a:solidFill>
                    <a:srgbClr val="FFFFFF"/>
                  </a:solidFill>
                  <a:latin typeface="Times New Roman" charset="0"/>
                </a:endParaRPr>
              </a:p>
            </p:txBody>
          </p:sp>
          <p:sp>
            <p:nvSpPr>
              <p:cNvPr id="13" name="Rectangle 11"/>
              <p:cNvSpPr>
                <a:spLocks noChangeArrowheads="1"/>
              </p:cNvSpPr>
              <p:nvPr/>
            </p:nvSpPr>
            <p:spPr bwMode="auto">
              <a:xfrm>
                <a:off x="48" y="1971"/>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2400">
                  <a:solidFill>
                    <a:srgbClr val="FFFFFF"/>
                  </a:solidFill>
                  <a:latin typeface="Times New Roman" charset="0"/>
                </a:endParaRPr>
              </a:p>
            </p:txBody>
          </p:sp>
          <p:sp>
            <p:nvSpPr>
              <p:cNvPr id="14" name="Rectangle 12"/>
              <p:cNvSpPr>
                <a:spLocks noChangeArrowheads="1"/>
              </p:cNvSpPr>
              <p:nvPr/>
            </p:nvSpPr>
            <p:spPr bwMode="auto">
              <a:xfrm>
                <a:off x="48" y="2116"/>
                <a:ext cx="96" cy="94"/>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2400">
                  <a:solidFill>
                    <a:srgbClr val="FFFFFF"/>
                  </a:solidFill>
                  <a:latin typeface="Times New Roman" charset="0"/>
                </a:endParaRPr>
              </a:p>
            </p:txBody>
          </p:sp>
          <p:sp>
            <p:nvSpPr>
              <p:cNvPr id="15" name="Rectangle 13"/>
              <p:cNvSpPr>
                <a:spLocks noChangeArrowheads="1"/>
              </p:cNvSpPr>
              <p:nvPr/>
            </p:nvSpPr>
            <p:spPr bwMode="auto">
              <a:xfrm>
                <a:off x="48" y="2259"/>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2400">
                  <a:solidFill>
                    <a:srgbClr val="FFFFFF"/>
                  </a:solidFill>
                  <a:latin typeface="Times New Roman" charset="0"/>
                </a:endParaRPr>
              </a:p>
            </p:txBody>
          </p:sp>
          <p:sp>
            <p:nvSpPr>
              <p:cNvPr id="16" name="Rectangle 14"/>
              <p:cNvSpPr>
                <a:spLocks noChangeArrowheads="1"/>
              </p:cNvSpPr>
              <p:nvPr/>
            </p:nvSpPr>
            <p:spPr bwMode="auto">
              <a:xfrm>
                <a:off x="48" y="2404"/>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2400">
                  <a:solidFill>
                    <a:srgbClr val="FFFFFF"/>
                  </a:solidFill>
                  <a:latin typeface="Times New Roman" charset="0"/>
                </a:endParaRPr>
              </a:p>
            </p:txBody>
          </p:sp>
          <p:sp>
            <p:nvSpPr>
              <p:cNvPr id="17" name="Rectangle 15"/>
              <p:cNvSpPr>
                <a:spLocks noChangeArrowheads="1"/>
              </p:cNvSpPr>
              <p:nvPr/>
            </p:nvSpPr>
            <p:spPr bwMode="auto">
              <a:xfrm>
                <a:off x="48" y="2549"/>
                <a:ext cx="96" cy="94"/>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2400">
                  <a:solidFill>
                    <a:srgbClr val="FFFFFF"/>
                  </a:solidFill>
                  <a:latin typeface="Times New Roman" charset="0"/>
                </a:endParaRPr>
              </a:p>
            </p:txBody>
          </p:sp>
          <p:sp>
            <p:nvSpPr>
              <p:cNvPr id="18" name="Rectangle 16"/>
              <p:cNvSpPr>
                <a:spLocks noChangeArrowheads="1"/>
              </p:cNvSpPr>
              <p:nvPr/>
            </p:nvSpPr>
            <p:spPr bwMode="auto">
              <a:xfrm>
                <a:off x="48" y="2691"/>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2400">
                  <a:solidFill>
                    <a:srgbClr val="FFFFFF"/>
                  </a:solidFill>
                  <a:latin typeface="Times New Roman" charset="0"/>
                </a:endParaRPr>
              </a:p>
            </p:txBody>
          </p:sp>
          <p:sp>
            <p:nvSpPr>
              <p:cNvPr id="19" name="Rectangle 17"/>
              <p:cNvSpPr>
                <a:spLocks noChangeArrowheads="1"/>
              </p:cNvSpPr>
              <p:nvPr/>
            </p:nvSpPr>
            <p:spPr bwMode="auto">
              <a:xfrm>
                <a:off x="48" y="2836"/>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2400">
                  <a:solidFill>
                    <a:srgbClr val="FFFFFF"/>
                  </a:solidFill>
                  <a:latin typeface="Times New Roman" charset="0"/>
                </a:endParaRPr>
              </a:p>
            </p:txBody>
          </p:sp>
          <p:sp>
            <p:nvSpPr>
              <p:cNvPr id="20" name="Rectangle 18"/>
              <p:cNvSpPr>
                <a:spLocks noChangeArrowheads="1"/>
              </p:cNvSpPr>
              <p:nvPr/>
            </p:nvSpPr>
            <p:spPr bwMode="auto">
              <a:xfrm>
                <a:off x="48" y="2979"/>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2400">
                  <a:solidFill>
                    <a:srgbClr val="FFFFFF"/>
                  </a:solidFill>
                  <a:latin typeface="Times New Roman" charset="0"/>
                </a:endParaRPr>
              </a:p>
            </p:txBody>
          </p:sp>
          <p:sp>
            <p:nvSpPr>
              <p:cNvPr id="21" name="Rectangle 19"/>
              <p:cNvSpPr>
                <a:spLocks noChangeArrowheads="1"/>
              </p:cNvSpPr>
              <p:nvPr/>
            </p:nvSpPr>
            <p:spPr bwMode="auto">
              <a:xfrm>
                <a:off x="48" y="3124"/>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2400">
                  <a:solidFill>
                    <a:srgbClr val="FFFFFF"/>
                  </a:solidFill>
                  <a:latin typeface="Times New Roman" charset="0"/>
                </a:endParaRPr>
              </a:p>
            </p:txBody>
          </p:sp>
          <p:sp>
            <p:nvSpPr>
              <p:cNvPr id="22" name="Rectangle 20"/>
              <p:cNvSpPr>
                <a:spLocks noChangeArrowheads="1"/>
              </p:cNvSpPr>
              <p:nvPr/>
            </p:nvSpPr>
            <p:spPr bwMode="auto">
              <a:xfrm>
                <a:off x="48" y="3269"/>
                <a:ext cx="96" cy="95"/>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2400">
                  <a:solidFill>
                    <a:srgbClr val="FFFFFF"/>
                  </a:solidFill>
                  <a:latin typeface="Times New Roman" charset="0"/>
                </a:endParaRPr>
              </a:p>
            </p:txBody>
          </p:sp>
          <p:sp>
            <p:nvSpPr>
              <p:cNvPr id="23" name="Rectangle 21"/>
              <p:cNvSpPr>
                <a:spLocks noChangeArrowheads="1"/>
              </p:cNvSpPr>
              <p:nvPr/>
            </p:nvSpPr>
            <p:spPr bwMode="auto">
              <a:xfrm>
                <a:off x="48" y="3412"/>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2400">
                  <a:solidFill>
                    <a:srgbClr val="FFFFFF"/>
                  </a:solidFill>
                  <a:latin typeface="Times New Roman" charset="0"/>
                </a:endParaRPr>
              </a:p>
            </p:txBody>
          </p:sp>
          <p:sp>
            <p:nvSpPr>
              <p:cNvPr id="24" name="Rectangle 22"/>
              <p:cNvSpPr>
                <a:spLocks noChangeArrowheads="1"/>
              </p:cNvSpPr>
              <p:nvPr/>
            </p:nvSpPr>
            <p:spPr bwMode="auto">
              <a:xfrm>
                <a:off x="48" y="3557"/>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2400">
                  <a:solidFill>
                    <a:srgbClr val="FFFFFF"/>
                  </a:solidFill>
                  <a:latin typeface="Times New Roman" charset="0"/>
                </a:endParaRPr>
              </a:p>
            </p:txBody>
          </p:sp>
          <p:sp>
            <p:nvSpPr>
              <p:cNvPr id="25" name="Rectangle 23"/>
              <p:cNvSpPr>
                <a:spLocks noChangeArrowheads="1"/>
              </p:cNvSpPr>
              <p:nvPr/>
            </p:nvSpPr>
            <p:spPr bwMode="auto">
              <a:xfrm>
                <a:off x="48" y="3702"/>
                <a:ext cx="96" cy="95"/>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2400">
                  <a:solidFill>
                    <a:srgbClr val="FFFFFF"/>
                  </a:solidFill>
                  <a:latin typeface="Times New Roman" charset="0"/>
                </a:endParaRPr>
              </a:p>
            </p:txBody>
          </p:sp>
          <p:sp>
            <p:nvSpPr>
              <p:cNvPr id="26" name="Rectangle 24"/>
              <p:cNvSpPr>
                <a:spLocks noChangeArrowheads="1"/>
              </p:cNvSpPr>
              <p:nvPr/>
            </p:nvSpPr>
            <p:spPr bwMode="auto">
              <a:xfrm>
                <a:off x="48" y="3845"/>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2400">
                  <a:solidFill>
                    <a:srgbClr val="FFFFFF"/>
                  </a:solidFill>
                  <a:latin typeface="Times New Roman" charset="0"/>
                </a:endParaRPr>
              </a:p>
            </p:txBody>
          </p:sp>
          <p:sp>
            <p:nvSpPr>
              <p:cNvPr id="27" name="Rectangle 25"/>
              <p:cNvSpPr>
                <a:spLocks noChangeArrowheads="1"/>
              </p:cNvSpPr>
              <p:nvPr/>
            </p:nvSpPr>
            <p:spPr bwMode="auto">
              <a:xfrm>
                <a:off x="48" y="3990"/>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2400">
                  <a:solidFill>
                    <a:srgbClr val="FFFFFF"/>
                  </a:solidFill>
                  <a:latin typeface="Times New Roman" charset="0"/>
                </a:endParaRPr>
              </a:p>
            </p:txBody>
          </p:sp>
          <p:sp>
            <p:nvSpPr>
              <p:cNvPr id="28" name="Rectangle 26"/>
              <p:cNvSpPr>
                <a:spLocks noChangeArrowheads="1"/>
              </p:cNvSpPr>
              <p:nvPr/>
            </p:nvSpPr>
            <p:spPr bwMode="auto">
              <a:xfrm>
                <a:off x="48" y="4134"/>
                <a:ext cx="96" cy="95"/>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2400">
                  <a:solidFill>
                    <a:srgbClr val="FFFFFF"/>
                  </a:solidFill>
                  <a:latin typeface="Times New Roman" charset="0"/>
                </a:endParaRPr>
              </a:p>
            </p:txBody>
          </p:sp>
          <p:sp>
            <p:nvSpPr>
              <p:cNvPr id="29" name="Rectangle 27"/>
              <p:cNvSpPr>
                <a:spLocks noChangeArrowheads="1"/>
              </p:cNvSpPr>
              <p:nvPr/>
            </p:nvSpPr>
            <p:spPr bwMode="auto">
              <a:xfrm>
                <a:off x="48" y="103"/>
                <a:ext cx="96" cy="94"/>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2400">
                  <a:solidFill>
                    <a:srgbClr val="FFFFFF"/>
                  </a:solidFill>
                  <a:latin typeface="Times New Roman" charset="0"/>
                </a:endParaRPr>
              </a:p>
            </p:txBody>
          </p:sp>
          <p:sp>
            <p:nvSpPr>
              <p:cNvPr id="30" name="Rectangle 28"/>
              <p:cNvSpPr>
                <a:spLocks noChangeArrowheads="1"/>
              </p:cNvSpPr>
              <p:nvPr/>
            </p:nvSpPr>
            <p:spPr bwMode="auto">
              <a:xfrm>
                <a:off x="48" y="246"/>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2400">
                  <a:solidFill>
                    <a:srgbClr val="FFFFFF"/>
                  </a:solidFill>
                  <a:latin typeface="Times New Roman" charset="0"/>
                </a:endParaRPr>
              </a:p>
            </p:txBody>
          </p:sp>
          <p:sp>
            <p:nvSpPr>
              <p:cNvPr id="31" name="Rectangle 29"/>
              <p:cNvSpPr>
                <a:spLocks noChangeArrowheads="1"/>
              </p:cNvSpPr>
              <p:nvPr/>
            </p:nvSpPr>
            <p:spPr bwMode="auto">
              <a:xfrm>
                <a:off x="48" y="391"/>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2400">
                  <a:solidFill>
                    <a:srgbClr val="FFFFFF"/>
                  </a:solidFill>
                  <a:latin typeface="Times New Roman" charset="0"/>
                </a:endParaRPr>
              </a:p>
            </p:txBody>
          </p:sp>
          <p:sp>
            <p:nvSpPr>
              <p:cNvPr id="32" name="Rectangle 30"/>
              <p:cNvSpPr>
                <a:spLocks noChangeArrowheads="1"/>
              </p:cNvSpPr>
              <p:nvPr/>
            </p:nvSpPr>
            <p:spPr bwMode="auto">
              <a:xfrm>
                <a:off x="48" y="535"/>
                <a:ext cx="96" cy="95"/>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2400">
                  <a:solidFill>
                    <a:srgbClr val="FFFFFF"/>
                  </a:solidFill>
                  <a:latin typeface="Times New Roman" charset="0"/>
                </a:endParaRPr>
              </a:p>
            </p:txBody>
          </p:sp>
          <p:sp>
            <p:nvSpPr>
              <p:cNvPr id="33" name="Rectangle 31"/>
              <p:cNvSpPr>
                <a:spLocks noChangeArrowheads="1"/>
              </p:cNvSpPr>
              <p:nvPr/>
            </p:nvSpPr>
            <p:spPr bwMode="auto">
              <a:xfrm>
                <a:off x="48" y="678"/>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2400">
                  <a:solidFill>
                    <a:srgbClr val="FFFFFF"/>
                  </a:solidFill>
                  <a:latin typeface="Times New Roman" charset="0"/>
                </a:endParaRPr>
              </a:p>
            </p:txBody>
          </p:sp>
          <p:sp>
            <p:nvSpPr>
              <p:cNvPr id="34" name="Rectangle 32"/>
              <p:cNvSpPr>
                <a:spLocks noChangeArrowheads="1"/>
              </p:cNvSpPr>
              <p:nvPr/>
            </p:nvSpPr>
            <p:spPr bwMode="auto">
              <a:xfrm>
                <a:off x="48" y="823"/>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2400">
                  <a:solidFill>
                    <a:srgbClr val="FFFFFF"/>
                  </a:solidFill>
                  <a:latin typeface="Times New Roman" charset="0"/>
                </a:endParaRPr>
              </a:p>
            </p:txBody>
          </p:sp>
          <p:sp>
            <p:nvSpPr>
              <p:cNvPr id="35" name="Rectangle 33"/>
              <p:cNvSpPr>
                <a:spLocks noChangeArrowheads="1"/>
              </p:cNvSpPr>
              <p:nvPr/>
            </p:nvSpPr>
            <p:spPr bwMode="auto">
              <a:xfrm>
                <a:off x="48" y="968"/>
                <a:ext cx="96" cy="95"/>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2400">
                  <a:solidFill>
                    <a:srgbClr val="FFFFFF"/>
                  </a:solidFill>
                  <a:latin typeface="Times New Roman" charset="0"/>
                </a:endParaRPr>
              </a:p>
            </p:txBody>
          </p:sp>
        </p:grpSp>
      </p:grpSp>
      <p:sp>
        <p:nvSpPr>
          <p:cNvPr id="8226" name="Rectangle 34"/>
          <p:cNvSpPr>
            <a:spLocks noGrp="1" noChangeArrowheads="1"/>
          </p:cNvSpPr>
          <p:nvPr>
            <p:ph type="ctrTitle" sz="quarter"/>
          </p:nvPr>
        </p:nvSpPr>
        <p:spPr>
          <a:xfrm>
            <a:off x="1143000" y="2286000"/>
            <a:ext cx="7772400" cy="1143000"/>
          </a:xfrm>
        </p:spPr>
        <p:txBody>
          <a:bodyPr/>
          <a:lstStyle>
            <a:lvl1pPr algn="ctr">
              <a:defRPr>
                <a:solidFill>
                  <a:srgbClr val="00FFFF"/>
                </a:solidFill>
              </a:defRPr>
            </a:lvl1pPr>
          </a:lstStyle>
          <a:p>
            <a:r>
              <a:rPr lang="en-US"/>
              <a:t>Click to edit Master title style</a:t>
            </a:r>
          </a:p>
        </p:txBody>
      </p:sp>
      <p:sp>
        <p:nvSpPr>
          <p:cNvPr id="8227" name="Rectangle 35"/>
          <p:cNvSpPr>
            <a:spLocks noGrp="1" noChangeArrowheads="1"/>
          </p:cNvSpPr>
          <p:nvPr>
            <p:ph type="subTitle" sz="quarter" idx="1"/>
          </p:nvPr>
        </p:nvSpPr>
        <p:spPr>
          <a:xfrm>
            <a:off x="1828800" y="3886200"/>
            <a:ext cx="6400800" cy="1752600"/>
          </a:xfrm>
        </p:spPr>
        <p:txBody>
          <a:bodyPr lIns="92075" tIns="46038" rIns="92075" bIns="46038"/>
          <a:lstStyle>
            <a:lvl1pPr marL="0" indent="0" algn="ctr">
              <a:buFont typeface="Wingdings" pitchFamily="-110" charset="2"/>
              <a:buNone/>
              <a:defRPr>
                <a:solidFill>
                  <a:srgbClr val="FFFFFF"/>
                </a:solidFill>
              </a:defRPr>
            </a:lvl1pPr>
          </a:lstStyle>
          <a:p>
            <a:r>
              <a:rPr lang="en-US"/>
              <a:t>Click to edit Master subtitle style</a:t>
            </a:r>
          </a:p>
        </p:txBody>
      </p:sp>
      <p:sp>
        <p:nvSpPr>
          <p:cNvPr id="36" name="Rectangle 36"/>
          <p:cNvSpPr>
            <a:spLocks noGrp="1" noChangeArrowheads="1"/>
          </p:cNvSpPr>
          <p:nvPr>
            <p:ph type="dt" sz="quarter" idx="10"/>
          </p:nvPr>
        </p:nvSpPr>
        <p:spPr/>
        <p:txBody>
          <a:bodyPr/>
          <a:lstStyle>
            <a:lvl1pPr>
              <a:defRPr>
                <a:solidFill>
                  <a:srgbClr val="FFFFFF"/>
                </a:solidFill>
              </a:defRPr>
            </a:lvl1pPr>
          </a:lstStyle>
          <a:p>
            <a:pPr>
              <a:defRPr/>
            </a:pPr>
            <a:endParaRPr lang="en-US"/>
          </a:p>
        </p:txBody>
      </p:sp>
      <p:sp>
        <p:nvSpPr>
          <p:cNvPr id="37" name="Rectangle 37"/>
          <p:cNvSpPr>
            <a:spLocks noGrp="1" noChangeArrowheads="1"/>
          </p:cNvSpPr>
          <p:nvPr>
            <p:ph type="ftr" sz="quarter" idx="11"/>
          </p:nvPr>
        </p:nvSpPr>
        <p:spPr/>
        <p:txBody>
          <a:bodyPr/>
          <a:lstStyle>
            <a:lvl1pPr>
              <a:defRPr>
                <a:solidFill>
                  <a:srgbClr val="FFFFFF"/>
                </a:solidFill>
              </a:defRPr>
            </a:lvl1pPr>
          </a:lstStyle>
          <a:p>
            <a:pPr>
              <a:defRPr/>
            </a:pPr>
            <a:endParaRPr lang="en-US"/>
          </a:p>
        </p:txBody>
      </p:sp>
      <p:sp>
        <p:nvSpPr>
          <p:cNvPr id="38" name="Rectangle 38"/>
          <p:cNvSpPr>
            <a:spLocks noGrp="1" noChangeArrowheads="1"/>
          </p:cNvSpPr>
          <p:nvPr>
            <p:ph type="sldNum" sz="quarter" idx="12"/>
          </p:nvPr>
        </p:nvSpPr>
        <p:spPr/>
        <p:txBody>
          <a:bodyPr/>
          <a:lstStyle>
            <a:lvl1pPr>
              <a:defRPr>
                <a:solidFill>
                  <a:srgbClr val="FFFFFF"/>
                </a:solidFill>
              </a:defRPr>
            </a:lvl1pPr>
          </a:lstStyle>
          <a:p>
            <a:pPr>
              <a:defRPr/>
            </a:pPr>
            <a:fld id="{83D4E77C-DEFC-BB4C-8BF2-A3F51AA0A4FD}" type="slidenum">
              <a:rPr lang="en-US"/>
              <a:pPr>
                <a:defRPr/>
              </a:pPr>
              <a:t>‹#›</a:t>
            </a:fld>
            <a:endParaRPr lang="en-US"/>
          </a:p>
        </p:txBody>
      </p:sp>
    </p:spTree>
    <p:extLst>
      <p:ext uri="{BB962C8B-B14F-4D97-AF65-F5344CB8AC3E}">
        <p14:creationId xmlns:p14="http://schemas.microsoft.com/office/powerpoint/2010/main" val="3668598945"/>
      </p:ext>
    </p:extLst>
  </p:cSld>
  <p:clrMapOvr>
    <a:masterClrMapping/>
  </p:clrMapOvr>
</p:sldLayout>
</file>

<file path=ppt/slideLayouts/slideLayout24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5"/>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36"/>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37"/>
          <p:cNvSpPr>
            <a:spLocks noGrp="1" noChangeArrowheads="1"/>
          </p:cNvSpPr>
          <p:nvPr>
            <p:ph type="sldNum" sz="quarter" idx="12"/>
          </p:nvPr>
        </p:nvSpPr>
        <p:spPr>
          <a:ln/>
        </p:spPr>
        <p:txBody>
          <a:bodyPr/>
          <a:lstStyle>
            <a:lvl1pPr>
              <a:defRPr/>
            </a:lvl1pPr>
          </a:lstStyle>
          <a:p>
            <a:pPr>
              <a:defRPr/>
            </a:pPr>
            <a:fld id="{2C425145-CABB-6140-AC68-A53BB0F78E0E}"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442591581"/>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Arial" charset="0"/>
                <a:cs typeface="Arial" charset="0"/>
              </a:defRPr>
            </a:lvl1pPr>
          </a:lstStyle>
          <a:p>
            <a:pPr>
              <a:defRPr/>
            </a:pPr>
            <a:fld id="{524A4B5E-4B58-2748-A973-BC3B01DABA78}" type="slidenum">
              <a:rPr lang="en-US"/>
              <a:pPr>
                <a:defRPr/>
              </a:pPr>
              <a:t>‹#›</a:t>
            </a:fld>
            <a:endParaRPr lang="en-US"/>
          </a:p>
        </p:txBody>
      </p:sp>
    </p:spTree>
    <p:extLst>
      <p:ext uri="{BB962C8B-B14F-4D97-AF65-F5344CB8AC3E}">
        <p14:creationId xmlns:p14="http://schemas.microsoft.com/office/powerpoint/2010/main" val="2661224469"/>
      </p:ext>
    </p:extLst>
  </p:cSld>
  <p:clrMapOvr>
    <a:masterClrMapping/>
  </p:clrMapOvr>
</p:sldLayout>
</file>

<file path=ppt/slideLayouts/slideLayout25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35"/>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36"/>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37"/>
          <p:cNvSpPr>
            <a:spLocks noGrp="1" noChangeArrowheads="1"/>
          </p:cNvSpPr>
          <p:nvPr>
            <p:ph type="sldNum" sz="quarter" idx="12"/>
          </p:nvPr>
        </p:nvSpPr>
        <p:spPr>
          <a:ln/>
        </p:spPr>
        <p:txBody>
          <a:bodyPr/>
          <a:lstStyle>
            <a:lvl1pPr>
              <a:defRPr/>
            </a:lvl1pPr>
          </a:lstStyle>
          <a:p>
            <a:pPr>
              <a:defRPr/>
            </a:pPr>
            <a:fld id="{6F6008AB-7782-8A4E-A7EF-DF2E84C6C815}"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981228357"/>
      </p:ext>
    </p:extLst>
  </p:cSld>
  <p:clrMapOvr>
    <a:masterClrMapping/>
  </p:clrMapOvr>
</p:sldLayout>
</file>

<file path=ppt/slideLayouts/slideLayout25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169988" y="1946275"/>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132388" y="1946275"/>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35"/>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36"/>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37"/>
          <p:cNvSpPr>
            <a:spLocks noGrp="1" noChangeArrowheads="1"/>
          </p:cNvSpPr>
          <p:nvPr>
            <p:ph type="sldNum" sz="quarter" idx="12"/>
          </p:nvPr>
        </p:nvSpPr>
        <p:spPr>
          <a:ln/>
        </p:spPr>
        <p:txBody>
          <a:bodyPr/>
          <a:lstStyle>
            <a:lvl1pPr>
              <a:defRPr/>
            </a:lvl1pPr>
          </a:lstStyle>
          <a:p>
            <a:pPr>
              <a:defRPr/>
            </a:pPr>
            <a:fld id="{CB83B2C1-F1D3-3F41-B6B8-173594AB0EA9}"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851507852"/>
      </p:ext>
    </p:extLst>
  </p:cSld>
  <p:clrMapOvr>
    <a:masterClrMapping/>
  </p:clrMapOvr>
</p:sldLayout>
</file>

<file path=ppt/slideLayouts/slideLayout25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35"/>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36"/>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9" name="Rectangle 37"/>
          <p:cNvSpPr>
            <a:spLocks noGrp="1" noChangeArrowheads="1"/>
          </p:cNvSpPr>
          <p:nvPr>
            <p:ph type="sldNum" sz="quarter" idx="12"/>
          </p:nvPr>
        </p:nvSpPr>
        <p:spPr>
          <a:ln/>
        </p:spPr>
        <p:txBody>
          <a:bodyPr/>
          <a:lstStyle>
            <a:lvl1pPr>
              <a:defRPr/>
            </a:lvl1pPr>
          </a:lstStyle>
          <a:p>
            <a:pPr>
              <a:defRPr/>
            </a:pPr>
            <a:fld id="{BD20B9E2-1098-014B-AEAD-78F7F8B18217}"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599597016"/>
      </p:ext>
    </p:extLst>
  </p:cSld>
  <p:clrMapOvr>
    <a:masterClrMapping/>
  </p:clrMapOvr>
</p:sldLayout>
</file>

<file path=ppt/slideLayouts/slideLayout25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35"/>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4" name="Rectangle 36"/>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5" name="Rectangle 37"/>
          <p:cNvSpPr>
            <a:spLocks noGrp="1" noChangeArrowheads="1"/>
          </p:cNvSpPr>
          <p:nvPr>
            <p:ph type="sldNum" sz="quarter" idx="12"/>
          </p:nvPr>
        </p:nvSpPr>
        <p:spPr>
          <a:ln/>
        </p:spPr>
        <p:txBody>
          <a:bodyPr/>
          <a:lstStyle>
            <a:lvl1pPr>
              <a:defRPr/>
            </a:lvl1pPr>
          </a:lstStyle>
          <a:p>
            <a:pPr>
              <a:defRPr/>
            </a:pPr>
            <a:fld id="{7ED4905B-6D74-9B4F-8222-865C1FBCB05E}"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013809984"/>
      </p:ext>
    </p:extLst>
  </p:cSld>
  <p:clrMapOvr>
    <a:masterClrMapping/>
  </p:clrMapOvr>
</p:sldLayout>
</file>

<file path=ppt/slideLayouts/slideLayout25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5"/>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3" name="Rectangle 36"/>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4" name="Rectangle 37"/>
          <p:cNvSpPr>
            <a:spLocks noGrp="1" noChangeArrowheads="1"/>
          </p:cNvSpPr>
          <p:nvPr>
            <p:ph type="sldNum" sz="quarter" idx="12"/>
          </p:nvPr>
        </p:nvSpPr>
        <p:spPr>
          <a:ln/>
        </p:spPr>
        <p:txBody>
          <a:bodyPr/>
          <a:lstStyle>
            <a:lvl1pPr>
              <a:defRPr/>
            </a:lvl1pPr>
          </a:lstStyle>
          <a:p>
            <a:pPr>
              <a:defRPr/>
            </a:pPr>
            <a:fld id="{D3940DEA-96CB-5148-B955-1159BA1AD155}"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530725501"/>
      </p:ext>
    </p:extLst>
  </p:cSld>
  <p:clrMapOvr>
    <a:masterClrMapping/>
  </p:clrMapOvr>
</p:sldLayout>
</file>

<file path=ppt/slideLayouts/slideLayout25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35"/>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36"/>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37"/>
          <p:cNvSpPr>
            <a:spLocks noGrp="1" noChangeArrowheads="1"/>
          </p:cNvSpPr>
          <p:nvPr>
            <p:ph type="sldNum" sz="quarter" idx="12"/>
          </p:nvPr>
        </p:nvSpPr>
        <p:spPr>
          <a:ln/>
        </p:spPr>
        <p:txBody>
          <a:bodyPr/>
          <a:lstStyle>
            <a:lvl1pPr>
              <a:defRPr/>
            </a:lvl1pPr>
          </a:lstStyle>
          <a:p>
            <a:pPr>
              <a:defRPr/>
            </a:pPr>
            <a:fld id="{0138FDC2-7954-B141-AA99-14FDACA1526D}"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229511531"/>
      </p:ext>
    </p:extLst>
  </p:cSld>
  <p:clrMapOvr>
    <a:masterClrMapping/>
  </p:clrMapOvr>
</p:sldLayout>
</file>

<file path=ppt/slideLayouts/slideLayout25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35"/>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36"/>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37"/>
          <p:cNvSpPr>
            <a:spLocks noGrp="1" noChangeArrowheads="1"/>
          </p:cNvSpPr>
          <p:nvPr>
            <p:ph type="sldNum" sz="quarter" idx="12"/>
          </p:nvPr>
        </p:nvSpPr>
        <p:spPr>
          <a:ln/>
        </p:spPr>
        <p:txBody>
          <a:bodyPr/>
          <a:lstStyle>
            <a:lvl1pPr>
              <a:defRPr/>
            </a:lvl1pPr>
          </a:lstStyle>
          <a:p>
            <a:pPr>
              <a:defRPr/>
            </a:pPr>
            <a:fld id="{B563F020-1CA2-FD44-8A4F-74FF78C9066C}"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4048214056"/>
      </p:ext>
    </p:extLst>
  </p:cSld>
  <p:clrMapOvr>
    <a:masterClrMapping/>
  </p:clrMapOvr>
</p:sldLayout>
</file>

<file path=ppt/slideLayouts/slideLayout25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5"/>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36"/>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37"/>
          <p:cNvSpPr>
            <a:spLocks noGrp="1" noChangeArrowheads="1"/>
          </p:cNvSpPr>
          <p:nvPr>
            <p:ph type="sldNum" sz="quarter" idx="12"/>
          </p:nvPr>
        </p:nvSpPr>
        <p:spPr>
          <a:ln/>
        </p:spPr>
        <p:txBody>
          <a:bodyPr/>
          <a:lstStyle>
            <a:lvl1pPr>
              <a:defRPr/>
            </a:lvl1pPr>
          </a:lstStyle>
          <a:p>
            <a:pPr>
              <a:defRPr/>
            </a:pPr>
            <a:fld id="{68D0A343-8F7A-2E45-BD6B-F4F771070F1F}"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696051168"/>
      </p:ext>
    </p:extLst>
  </p:cSld>
  <p:clrMapOvr>
    <a:masterClrMapping/>
  </p:clrMapOvr>
</p:sldLayout>
</file>

<file path=ppt/slideLayouts/slideLayout25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992938" y="609600"/>
            <a:ext cx="1949450" cy="545147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143000" y="609600"/>
            <a:ext cx="5697538" cy="545147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5"/>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36"/>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37"/>
          <p:cNvSpPr>
            <a:spLocks noGrp="1" noChangeArrowheads="1"/>
          </p:cNvSpPr>
          <p:nvPr>
            <p:ph type="sldNum" sz="quarter" idx="12"/>
          </p:nvPr>
        </p:nvSpPr>
        <p:spPr>
          <a:ln/>
        </p:spPr>
        <p:txBody>
          <a:bodyPr/>
          <a:lstStyle>
            <a:lvl1pPr>
              <a:defRPr/>
            </a:lvl1pPr>
          </a:lstStyle>
          <a:p>
            <a:pPr>
              <a:defRPr/>
            </a:pPr>
            <a:fld id="{FF068CA4-7D6F-1B46-90DD-741A7AC7FBBD}"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79050051"/>
      </p:ext>
    </p:extLst>
  </p:cSld>
  <p:clrMapOvr>
    <a:masterClrMapping/>
  </p:clrMapOvr>
</p:sldLayout>
</file>

<file path=ppt/slideLayouts/slideLayout259.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1143000" y="609600"/>
            <a:ext cx="7772400" cy="1143000"/>
          </a:xfrm>
        </p:spPr>
        <p:txBody>
          <a:bodyPr/>
          <a:lstStyle/>
          <a:p>
            <a:r>
              <a:rPr lang="en-US"/>
              <a:t>Click to edit Master title style</a:t>
            </a:r>
          </a:p>
        </p:txBody>
      </p:sp>
      <p:sp>
        <p:nvSpPr>
          <p:cNvPr id="3" name="Text Placeholder 2"/>
          <p:cNvSpPr>
            <a:spLocks noGrp="1"/>
          </p:cNvSpPr>
          <p:nvPr>
            <p:ph type="body" sz="half" idx="1"/>
          </p:nvPr>
        </p:nvSpPr>
        <p:spPr>
          <a:xfrm>
            <a:off x="1169988" y="1946275"/>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132388" y="1946275"/>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35"/>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36"/>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37"/>
          <p:cNvSpPr>
            <a:spLocks noGrp="1" noChangeArrowheads="1"/>
          </p:cNvSpPr>
          <p:nvPr>
            <p:ph type="sldNum" sz="quarter" idx="12"/>
          </p:nvPr>
        </p:nvSpPr>
        <p:spPr>
          <a:ln/>
        </p:spPr>
        <p:txBody>
          <a:bodyPr/>
          <a:lstStyle>
            <a:lvl1pPr>
              <a:defRPr/>
            </a:lvl1pPr>
          </a:lstStyle>
          <a:p>
            <a:pPr>
              <a:defRPr/>
            </a:pPr>
            <a:fld id="{DAA39099-8817-D440-9ADD-7D59FEEC5C27}"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012257293"/>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Arial" charset="0"/>
                <a:cs typeface="Arial" charset="0"/>
              </a:defRPr>
            </a:lvl1pPr>
          </a:lstStyle>
          <a:p>
            <a:pPr>
              <a:defRPr/>
            </a:pPr>
            <a:fld id="{6975C075-1A26-074C-8D29-E1BBEE995B34}" type="slidenum">
              <a:rPr lang="en-US"/>
              <a:pPr>
                <a:defRPr/>
              </a:pPr>
              <a:t>‹#›</a:t>
            </a:fld>
            <a:endParaRPr lang="en-US"/>
          </a:p>
        </p:txBody>
      </p:sp>
    </p:spTree>
    <p:extLst>
      <p:ext uri="{BB962C8B-B14F-4D97-AF65-F5344CB8AC3E}">
        <p14:creationId xmlns:p14="http://schemas.microsoft.com/office/powerpoint/2010/main" val="2149307140"/>
      </p:ext>
    </p:extLst>
  </p:cSld>
  <p:clrMapOvr>
    <a:masterClrMapping/>
  </p:clrMapOvr>
</p:sldLayout>
</file>

<file path=ppt/slideLayouts/slideLayout26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881615185"/>
      </p:ext>
    </p:extLst>
  </p:cSld>
  <p:clrMapOvr>
    <a:masterClrMapping/>
  </p:clrMapOvr>
</p:sldLayout>
</file>

<file path=ppt/slideLayouts/slideLayout26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636442576"/>
      </p:ext>
    </p:extLst>
  </p:cSld>
  <p:clrMapOvr>
    <a:masterClrMapping/>
  </p:clrMapOvr>
</p:sldLayout>
</file>

<file path=ppt/slideLayouts/slideLayout26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916027017"/>
      </p:ext>
    </p:extLst>
  </p:cSld>
  <p:clrMapOvr>
    <a:masterClrMapping/>
  </p:clrMapOvr>
</p:sldLayout>
</file>

<file path=ppt/slideLayouts/slideLayout26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2928675199"/>
      </p:ext>
    </p:extLst>
  </p:cSld>
  <p:clrMapOvr>
    <a:masterClrMapping/>
  </p:clrMapOvr>
</p:sldLayout>
</file>

<file path=ppt/slideLayouts/slideLayout26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528058079"/>
      </p:ext>
    </p:extLst>
  </p:cSld>
  <p:clrMapOvr>
    <a:masterClrMapping/>
  </p:clrMapOvr>
</p:sldLayout>
</file>

<file path=ppt/slideLayouts/slideLayout26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2537204059"/>
      </p:ext>
    </p:extLst>
  </p:cSld>
  <p:clrMapOvr>
    <a:masterClrMapping/>
  </p:clrMapOvr>
</p:sldLayout>
</file>

<file path=ppt/slideLayouts/slideLayout26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2999429418"/>
      </p:ext>
    </p:extLst>
  </p:cSld>
  <p:clrMapOvr>
    <a:masterClrMapping/>
  </p:clrMapOvr>
</p:sldLayout>
</file>

<file path=ppt/slideLayouts/slideLayout26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129071417"/>
      </p:ext>
    </p:extLst>
  </p:cSld>
  <p:clrMapOvr>
    <a:masterClrMapping/>
  </p:clrMapOvr>
</p:sldLayout>
</file>

<file path=ppt/slideLayouts/slideLayout26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252924140"/>
      </p:ext>
    </p:extLst>
  </p:cSld>
  <p:clrMapOvr>
    <a:masterClrMapping/>
  </p:clrMapOvr>
</p:sldLayout>
</file>

<file path=ppt/slideLayouts/slideLayout26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074255289"/>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Arial" charset="0"/>
                <a:cs typeface="Arial" charset="0"/>
              </a:defRPr>
            </a:lvl1pPr>
          </a:lstStyle>
          <a:p>
            <a:pPr>
              <a:defRPr/>
            </a:pPr>
            <a:fld id="{66F9F3F2-4BB7-5C44-95AE-60596B17EA22}" type="slidenum">
              <a:rPr lang="en-US"/>
              <a:pPr>
                <a:defRPr/>
              </a:pPr>
              <a:t>‹#›</a:t>
            </a:fld>
            <a:endParaRPr lang="en-US"/>
          </a:p>
        </p:txBody>
      </p:sp>
    </p:spTree>
    <p:extLst>
      <p:ext uri="{BB962C8B-B14F-4D97-AF65-F5344CB8AC3E}">
        <p14:creationId xmlns:p14="http://schemas.microsoft.com/office/powerpoint/2010/main" val="3561881017"/>
      </p:ext>
    </p:extLst>
  </p:cSld>
  <p:clrMapOvr>
    <a:masterClrMapping/>
  </p:clrMapOvr>
</p:sldLayout>
</file>

<file path=ppt/slideLayouts/slideLayout27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276368838"/>
      </p:ext>
    </p:extLst>
  </p:cSld>
  <p:clrMapOvr>
    <a:masterClrMapping/>
  </p:clrMapOvr>
</p:sldLayout>
</file>

<file path=ppt/slideLayouts/slideLayout271.xml><?xml version="1.0" encoding="utf-8"?>
<p:sldLayout xmlns:a="http://schemas.openxmlformats.org/drawingml/2006/main" xmlns:r="http://schemas.openxmlformats.org/officeDocument/2006/relationships" xmlns:p="http://schemas.openxmlformats.org/presentationml/2006/main" type="tbl">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Table Placeholder 2"/>
          <p:cNvSpPr>
            <a:spLocks noGrp="1"/>
          </p:cNvSpPr>
          <p:nvPr>
            <p:ph type="tbl" idx="1"/>
          </p:nvPr>
        </p:nvSpPr>
        <p:spPr>
          <a:xfrm>
            <a:off x="457200" y="1600200"/>
            <a:ext cx="8229600" cy="4525963"/>
          </a:xfrm>
        </p:spPr>
        <p:txBody>
          <a:bodyPr/>
          <a:lstStyle/>
          <a:p>
            <a:pPr lvl="0"/>
            <a:endParaRPr lang="en-US" noProof="0"/>
          </a:p>
        </p:txBody>
      </p:sp>
      <p:sp>
        <p:nvSpPr>
          <p:cNvPr id="4" name="Rectangle 4"/>
          <p:cNvSpPr>
            <a:spLocks noGrp="1" noChangeArrowheads="1"/>
          </p:cNvSpPr>
          <p:nvPr>
            <p:ph type="dt" sz="half" idx="10"/>
          </p:nvPr>
        </p:nvSpPr>
        <p:spPr>
          <a:ln/>
        </p:spPr>
        <p:txBody>
          <a:bodyPr/>
          <a:lstStyle>
            <a:lvl1pPr>
              <a:defRPr/>
            </a:lvl1pPr>
          </a:lstStyle>
          <a:p>
            <a:pPr>
              <a:defRPr/>
            </a:pPr>
            <a:endParaRPr lang="en-GB">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GB">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DEF13C09-EF49-8B48-946C-A758B0392AAC}" type="slidenum">
              <a:rPr lang="en-GB">
                <a:solidFill>
                  <a:srgbClr val="000000"/>
                </a:solidFill>
              </a:rPr>
              <a:pPr>
                <a:defRPr/>
              </a:pPr>
              <a:t>‹#›</a:t>
            </a:fld>
            <a:endParaRPr lang="en-GB">
              <a:solidFill>
                <a:srgbClr val="000000"/>
              </a:solidFill>
            </a:endParaRPr>
          </a:p>
        </p:txBody>
      </p:sp>
    </p:spTree>
    <p:extLst>
      <p:ext uri="{BB962C8B-B14F-4D97-AF65-F5344CB8AC3E}">
        <p14:creationId xmlns:p14="http://schemas.microsoft.com/office/powerpoint/2010/main" val="1881374189"/>
      </p:ext>
    </p:extLst>
  </p:cSld>
  <p:clrMapOvr>
    <a:masterClrMapping/>
  </p:clrMapOvr>
</p:sldLayout>
</file>

<file path=ppt/slideLayouts/slideLayout27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387074" name="Rectangle 2"/>
          <p:cNvSpPr>
            <a:spLocks noGrp="1" noChangeArrowheads="1"/>
          </p:cNvSpPr>
          <p:nvPr>
            <p:ph type="ctrTitle"/>
          </p:nvPr>
        </p:nvSpPr>
        <p:spPr>
          <a:xfrm>
            <a:off x="2819400" y="914400"/>
            <a:ext cx="5867400" cy="2514600"/>
          </a:xfrm>
        </p:spPr>
        <p:txBody>
          <a:bodyPr/>
          <a:lstStyle>
            <a:lvl1pPr>
              <a:defRPr sz="4400"/>
            </a:lvl1pPr>
          </a:lstStyle>
          <a:p>
            <a:r>
              <a:rPr lang="en-US"/>
              <a:t>Click to edit Master title style</a:t>
            </a:r>
          </a:p>
        </p:txBody>
      </p:sp>
      <p:sp>
        <p:nvSpPr>
          <p:cNvPr id="387075" name="Rectangle 3"/>
          <p:cNvSpPr>
            <a:spLocks noGrp="1" noChangeArrowheads="1"/>
          </p:cNvSpPr>
          <p:nvPr>
            <p:ph type="subTitle" idx="1"/>
          </p:nvPr>
        </p:nvSpPr>
        <p:spPr>
          <a:xfrm>
            <a:off x="2590800" y="3733800"/>
            <a:ext cx="6096000" cy="1752600"/>
          </a:xfrm>
        </p:spPr>
        <p:txBody>
          <a:bodyPr/>
          <a:lstStyle>
            <a:lvl1pPr marL="0" indent="0" algn="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FFFF00"/>
              </a:solidFill>
              <a:ea typeface="MS Pゴシック"/>
              <a:cs typeface="MS Pゴシック"/>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FFFF00"/>
              </a:solidFill>
              <a:ea typeface="MS Pゴシック"/>
              <a:cs typeface="MS Pゴシック"/>
            </a:endParaRPr>
          </a:p>
        </p:txBody>
      </p:sp>
      <p:sp>
        <p:nvSpPr>
          <p:cNvPr id="6" name="Rectangle 6"/>
          <p:cNvSpPr>
            <a:spLocks noGrp="1" noChangeArrowheads="1"/>
          </p:cNvSpPr>
          <p:nvPr>
            <p:ph type="sldNum" sz="quarter" idx="12"/>
          </p:nvPr>
        </p:nvSpPr>
        <p:spPr>
          <a:ln/>
        </p:spPr>
        <p:txBody>
          <a:bodyPr/>
          <a:lstStyle>
            <a:lvl1pPr>
              <a:defRPr/>
            </a:lvl1pPr>
          </a:lstStyle>
          <a:p>
            <a:fld id="{6FFD5E05-39ED-3349-897A-4B979FA43F57}" type="slidenum">
              <a:rPr lang="en-US">
                <a:solidFill>
                  <a:srgbClr val="FFFF00"/>
                </a:solidFill>
              </a:rPr>
              <a:pPr/>
              <a:t>‹#›</a:t>
            </a:fld>
            <a:endParaRPr lang="en-US">
              <a:solidFill>
                <a:srgbClr val="FFFF00"/>
              </a:solidFill>
            </a:endParaRPr>
          </a:p>
        </p:txBody>
      </p:sp>
    </p:spTree>
    <p:extLst>
      <p:ext uri="{BB962C8B-B14F-4D97-AF65-F5344CB8AC3E}">
        <p14:creationId xmlns:p14="http://schemas.microsoft.com/office/powerpoint/2010/main" val="1943854257"/>
      </p:ext>
    </p:extLst>
  </p:cSld>
  <p:clrMapOvr>
    <a:masterClrMapping/>
  </p:clrMapOvr>
</p:sldLayout>
</file>

<file path=ppt/slideLayouts/slideLayout27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FFFF00"/>
              </a:solidFill>
              <a:ea typeface="MS Pゴシック"/>
              <a:cs typeface="MS Pゴシック"/>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FFFF00"/>
              </a:solidFill>
              <a:ea typeface="MS Pゴシック"/>
              <a:cs typeface="MS Pゴシック"/>
            </a:endParaRPr>
          </a:p>
        </p:txBody>
      </p:sp>
      <p:sp>
        <p:nvSpPr>
          <p:cNvPr id="6" name="Rectangle 6"/>
          <p:cNvSpPr>
            <a:spLocks noGrp="1" noChangeArrowheads="1"/>
          </p:cNvSpPr>
          <p:nvPr>
            <p:ph type="sldNum" sz="quarter" idx="12"/>
          </p:nvPr>
        </p:nvSpPr>
        <p:spPr>
          <a:ln/>
        </p:spPr>
        <p:txBody>
          <a:bodyPr/>
          <a:lstStyle>
            <a:lvl1pPr>
              <a:defRPr/>
            </a:lvl1pPr>
          </a:lstStyle>
          <a:p>
            <a:fld id="{89EBC19C-57FD-E44E-8F32-5B695D2FC0A3}" type="slidenum">
              <a:rPr lang="en-US">
                <a:solidFill>
                  <a:srgbClr val="FFFF00"/>
                </a:solidFill>
              </a:rPr>
              <a:pPr/>
              <a:t>‹#›</a:t>
            </a:fld>
            <a:endParaRPr lang="en-US">
              <a:solidFill>
                <a:srgbClr val="FFFF00"/>
              </a:solidFill>
            </a:endParaRPr>
          </a:p>
        </p:txBody>
      </p:sp>
    </p:spTree>
    <p:extLst>
      <p:ext uri="{BB962C8B-B14F-4D97-AF65-F5344CB8AC3E}">
        <p14:creationId xmlns:p14="http://schemas.microsoft.com/office/powerpoint/2010/main" val="2965458156"/>
      </p:ext>
    </p:extLst>
  </p:cSld>
  <p:clrMapOvr>
    <a:masterClrMapping/>
  </p:clrMapOvr>
</p:sldLayout>
</file>

<file path=ppt/slideLayouts/slideLayout27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FFFF00"/>
              </a:solidFill>
              <a:ea typeface="MS Pゴシック"/>
              <a:cs typeface="MS Pゴシック"/>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FFFF00"/>
              </a:solidFill>
              <a:ea typeface="MS Pゴシック"/>
              <a:cs typeface="MS Pゴシック"/>
            </a:endParaRPr>
          </a:p>
        </p:txBody>
      </p:sp>
      <p:sp>
        <p:nvSpPr>
          <p:cNvPr id="6" name="Rectangle 6"/>
          <p:cNvSpPr>
            <a:spLocks noGrp="1" noChangeArrowheads="1"/>
          </p:cNvSpPr>
          <p:nvPr>
            <p:ph type="sldNum" sz="quarter" idx="12"/>
          </p:nvPr>
        </p:nvSpPr>
        <p:spPr>
          <a:ln/>
        </p:spPr>
        <p:txBody>
          <a:bodyPr/>
          <a:lstStyle>
            <a:lvl1pPr>
              <a:defRPr/>
            </a:lvl1pPr>
          </a:lstStyle>
          <a:p>
            <a:fld id="{01F1EACC-13E7-FF47-9212-F485436D8C85}" type="slidenum">
              <a:rPr lang="en-US">
                <a:solidFill>
                  <a:srgbClr val="FFFF00"/>
                </a:solidFill>
              </a:rPr>
              <a:pPr/>
              <a:t>‹#›</a:t>
            </a:fld>
            <a:endParaRPr lang="en-US">
              <a:solidFill>
                <a:srgbClr val="FFFF00"/>
              </a:solidFill>
            </a:endParaRPr>
          </a:p>
        </p:txBody>
      </p:sp>
    </p:spTree>
    <p:extLst>
      <p:ext uri="{BB962C8B-B14F-4D97-AF65-F5344CB8AC3E}">
        <p14:creationId xmlns:p14="http://schemas.microsoft.com/office/powerpoint/2010/main" val="4293398918"/>
      </p:ext>
    </p:extLst>
  </p:cSld>
  <p:clrMapOvr>
    <a:masterClrMapping/>
  </p:clrMapOvr>
</p:sldLayout>
</file>

<file path=ppt/slideLayouts/slideLayout27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590800" y="1981200"/>
            <a:ext cx="29718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715000" y="1981200"/>
            <a:ext cx="29718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FFFF00"/>
              </a:solidFill>
              <a:ea typeface="MS Pゴシック"/>
              <a:cs typeface="MS Pゴシック"/>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FFFF00"/>
              </a:solidFill>
              <a:ea typeface="MS Pゴシック"/>
              <a:cs typeface="MS Pゴシック"/>
            </a:endParaRPr>
          </a:p>
        </p:txBody>
      </p:sp>
      <p:sp>
        <p:nvSpPr>
          <p:cNvPr id="7" name="Rectangle 6"/>
          <p:cNvSpPr>
            <a:spLocks noGrp="1" noChangeArrowheads="1"/>
          </p:cNvSpPr>
          <p:nvPr>
            <p:ph type="sldNum" sz="quarter" idx="12"/>
          </p:nvPr>
        </p:nvSpPr>
        <p:spPr>
          <a:ln/>
        </p:spPr>
        <p:txBody>
          <a:bodyPr/>
          <a:lstStyle>
            <a:lvl1pPr>
              <a:defRPr/>
            </a:lvl1pPr>
          </a:lstStyle>
          <a:p>
            <a:fld id="{AE0E5454-1A24-1349-B027-73D351EB3A6C}" type="slidenum">
              <a:rPr lang="en-US">
                <a:solidFill>
                  <a:srgbClr val="FFFF00"/>
                </a:solidFill>
              </a:rPr>
              <a:pPr/>
              <a:t>‹#›</a:t>
            </a:fld>
            <a:endParaRPr lang="en-US">
              <a:solidFill>
                <a:srgbClr val="FFFF00"/>
              </a:solidFill>
            </a:endParaRPr>
          </a:p>
        </p:txBody>
      </p:sp>
    </p:spTree>
    <p:extLst>
      <p:ext uri="{BB962C8B-B14F-4D97-AF65-F5344CB8AC3E}">
        <p14:creationId xmlns:p14="http://schemas.microsoft.com/office/powerpoint/2010/main" val="65069656"/>
      </p:ext>
    </p:extLst>
  </p:cSld>
  <p:clrMapOvr>
    <a:masterClrMapping/>
  </p:clrMapOvr>
</p:sldLayout>
</file>

<file path=ppt/slideLayouts/slideLayout27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FFFF00"/>
              </a:solidFill>
              <a:ea typeface="MS Pゴシック"/>
              <a:cs typeface="MS Pゴシック"/>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FFFF00"/>
              </a:solidFill>
              <a:ea typeface="MS Pゴシック"/>
              <a:cs typeface="MS Pゴシック"/>
            </a:endParaRPr>
          </a:p>
        </p:txBody>
      </p:sp>
      <p:sp>
        <p:nvSpPr>
          <p:cNvPr id="9" name="Rectangle 6"/>
          <p:cNvSpPr>
            <a:spLocks noGrp="1" noChangeArrowheads="1"/>
          </p:cNvSpPr>
          <p:nvPr>
            <p:ph type="sldNum" sz="quarter" idx="12"/>
          </p:nvPr>
        </p:nvSpPr>
        <p:spPr>
          <a:ln/>
        </p:spPr>
        <p:txBody>
          <a:bodyPr/>
          <a:lstStyle>
            <a:lvl1pPr>
              <a:defRPr/>
            </a:lvl1pPr>
          </a:lstStyle>
          <a:p>
            <a:fld id="{D82F5FC2-0045-D540-879D-0E69626F67DA}" type="slidenum">
              <a:rPr lang="en-US">
                <a:solidFill>
                  <a:srgbClr val="FFFF00"/>
                </a:solidFill>
              </a:rPr>
              <a:pPr/>
              <a:t>‹#›</a:t>
            </a:fld>
            <a:endParaRPr lang="en-US">
              <a:solidFill>
                <a:srgbClr val="FFFF00"/>
              </a:solidFill>
            </a:endParaRPr>
          </a:p>
        </p:txBody>
      </p:sp>
    </p:spTree>
    <p:extLst>
      <p:ext uri="{BB962C8B-B14F-4D97-AF65-F5344CB8AC3E}">
        <p14:creationId xmlns:p14="http://schemas.microsoft.com/office/powerpoint/2010/main" val="471604932"/>
      </p:ext>
    </p:extLst>
  </p:cSld>
  <p:clrMapOvr>
    <a:masterClrMapping/>
  </p:clrMapOvr>
</p:sldLayout>
</file>

<file path=ppt/slideLayouts/slideLayout27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FFFF00"/>
              </a:solidFill>
              <a:ea typeface="MS Pゴシック"/>
              <a:cs typeface="MS Pゴシック"/>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FFFF00"/>
              </a:solidFill>
              <a:ea typeface="MS Pゴシック"/>
              <a:cs typeface="MS Pゴシック"/>
            </a:endParaRPr>
          </a:p>
        </p:txBody>
      </p:sp>
      <p:sp>
        <p:nvSpPr>
          <p:cNvPr id="5" name="Rectangle 6"/>
          <p:cNvSpPr>
            <a:spLocks noGrp="1" noChangeArrowheads="1"/>
          </p:cNvSpPr>
          <p:nvPr>
            <p:ph type="sldNum" sz="quarter" idx="12"/>
          </p:nvPr>
        </p:nvSpPr>
        <p:spPr>
          <a:ln/>
        </p:spPr>
        <p:txBody>
          <a:bodyPr/>
          <a:lstStyle>
            <a:lvl1pPr>
              <a:defRPr/>
            </a:lvl1pPr>
          </a:lstStyle>
          <a:p>
            <a:fld id="{72DEEA52-900B-E74D-917A-285D6E3FA45B}" type="slidenum">
              <a:rPr lang="en-US">
                <a:solidFill>
                  <a:srgbClr val="FFFF00"/>
                </a:solidFill>
              </a:rPr>
              <a:pPr/>
              <a:t>‹#›</a:t>
            </a:fld>
            <a:endParaRPr lang="en-US">
              <a:solidFill>
                <a:srgbClr val="FFFF00"/>
              </a:solidFill>
            </a:endParaRPr>
          </a:p>
        </p:txBody>
      </p:sp>
    </p:spTree>
    <p:extLst>
      <p:ext uri="{BB962C8B-B14F-4D97-AF65-F5344CB8AC3E}">
        <p14:creationId xmlns:p14="http://schemas.microsoft.com/office/powerpoint/2010/main" val="605896831"/>
      </p:ext>
    </p:extLst>
  </p:cSld>
  <p:clrMapOvr>
    <a:masterClrMapping/>
  </p:clrMapOvr>
</p:sldLayout>
</file>

<file path=ppt/slideLayouts/slideLayout27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FFFF00"/>
              </a:solidFill>
              <a:ea typeface="MS Pゴシック"/>
              <a:cs typeface="MS Pゴシック"/>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FFFF00"/>
              </a:solidFill>
              <a:ea typeface="MS Pゴシック"/>
              <a:cs typeface="MS Pゴシック"/>
            </a:endParaRPr>
          </a:p>
        </p:txBody>
      </p:sp>
      <p:sp>
        <p:nvSpPr>
          <p:cNvPr id="4" name="Rectangle 6"/>
          <p:cNvSpPr>
            <a:spLocks noGrp="1" noChangeArrowheads="1"/>
          </p:cNvSpPr>
          <p:nvPr>
            <p:ph type="sldNum" sz="quarter" idx="12"/>
          </p:nvPr>
        </p:nvSpPr>
        <p:spPr>
          <a:ln/>
        </p:spPr>
        <p:txBody>
          <a:bodyPr/>
          <a:lstStyle>
            <a:lvl1pPr>
              <a:defRPr/>
            </a:lvl1pPr>
          </a:lstStyle>
          <a:p>
            <a:fld id="{A24C1E0D-0E6D-E84E-B85F-5A8069EF2E32}" type="slidenum">
              <a:rPr lang="en-US">
                <a:solidFill>
                  <a:srgbClr val="FFFF00"/>
                </a:solidFill>
              </a:rPr>
              <a:pPr/>
              <a:t>‹#›</a:t>
            </a:fld>
            <a:endParaRPr lang="en-US">
              <a:solidFill>
                <a:srgbClr val="FFFF00"/>
              </a:solidFill>
            </a:endParaRPr>
          </a:p>
        </p:txBody>
      </p:sp>
    </p:spTree>
    <p:extLst>
      <p:ext uri="{BB962C8B-B14F-4D97-AF65-F5344CB8AC3E}">
        <p14:creationId xmlns:p14="http://schemas.microsoft.com/office/powerpoint/2010/main" val="2662537397"/>
      </p:ext>
    </p:extLst>
  </p:cSld>
  <p:clrMapOvr>
    <a:masterClrMapping/>
  </p:clrMapOvr>
</p:sldLayout>
</file>

<file path=ppt/slideLayouts/slideLayout27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FFFF00"/>
              </a:solidFill>
              <a:ea typeface="MS Pゴシック"/>
              <a:cs typeface="MS Pゴシック"/>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FFFF00"/>
              </a:solidFill>
              <a:ea typeface="MS Pゴシック"/>
              <a:cs typeface="MS Pゴシック"/>
            </a:endParaRPr>
          </a:p>
        </p:txBody>
      </p:sp>
      <p:sp>
        <p:nvSpPr>
          <p:cNvPr id="7" name="Rectangle 6"/>
          <p:cNvSpPr>
            <a:spLocks noGrp="1" noChangeArrowheads="1"/>
          </p:cNvSpPr>
          <p:nvPr>
            <p:ph type="sldNum" sz="quarter" idx="12"/>
          </p:nvPr>
        </p:nvSpPr>
        <p:spPr>
          <a:ln/>
        </p:spPr>
        <p:txBody>
          <a:bodyPr/>
          <a:lstStyle>
            <a:lvl1pPr>
              <a:defRPr/>
            </a:lvl1pPr>
          </a:lstStyle>
          <a:p>
            <a:fld id="{A81BD93C-3A9D-8C4B-A490-E94EC9D2B530}" type="slidenum">
              <a:rPr lang="en-US">
                <a:solidFill>
                  <a:srgbClr val="FFFF00"/>
                </a:solidFill>
              </a:rPr>
              <a:pPr/>
              <a:t>‹#›</a:t>
            </a:fld>
            <a:endParaRPr lang="en-US">
              <a:solidFill>
                <a:srgbClr val="FFFF00"/>
              </a:solidFill>
            </a:endParaRPr>
          </a:p>
        </p:txBody>
      </p:sp>
    </p:spTree>
    <p:extLst>
      <p:ext uri="{BB962C8B-B14F-4D97-AF65-F5344CB8AC3E}">
        <p14:creationId xmlns:p14="http://schemas.microsoft.com/office/powerpoint/2010/main" val="673859862"/>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Arial" charset="0"/>
                <a:cs typeface="Arial" charset="0"/>
              </a:defRPr>
            </a:lvl1pPr>
          </a:lstStyle>
          <a:p>
            <a:pPr>
              <a:defRPr/>
            </a:pPr>
            <a:fld id="{A884F532-2A98-F540-8ED9-FC9D58D410BC}" type="slidenum">
              <a:rPr lang="en-US"/>
              <a:pPr>
                <a:defRPr/>
              </a:pPr>
              <a:t>‹#›</a:t>
            </a:fld>
            <a:endParaRPr lang="en-US"/>
          </a:p>
        </p:txBody>
      </p:sp>
    </p:spTree>
    <p:extLst>
      <p:ext uri="{BB962C8B-B14F-4D97-AF65-F5344CB8AC3E}">
        <p14:creationId xmlns:p14="http://schemas.microsoft.com/office/powerpoint/2010/main" val="569407094"/>
      </p:ext>
    </p:extLst>
  </p:cSld>
  <p:clrMapOvr>
    <a:masterClrMapping/>
  </p:clrMapOvr>
</p:sldLayout>
</file>

<file path=ppt/slideLayouts/slideLayout28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FFFF00"/>
              </a:solidFill>
              <a:ea typeface="MS Pゴシック"/>
              <a:cs typeface="MS Pゴシック"/>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FFFF00"/>
              </a:solidFill>
              <a:ea typeface="MS Pゴシック"/>
              <a:cs typeface="MS Pゴシック"/>
            </a:endParaRPr>
          </a:p>
        </p:txBody>
      </p:sp>
      <p:sp>
        <p:nvSpPr>
          <p:cNvPr id="7" name="Rectangle 6"/>
          <p:cNvSpPr>
            <a:spLocks noGrp="1" noChangeArrowheads="1"/>
          </p:cNvSpPr>
          <p:nvPr>
            <p:ph type="sldNum" sz="quarter" idx="12"/>
          </p:nvPr>
        </p:nvSpPr>
        <p:spPr>
          <a:ln/>
        </p:spPr>
        <p:txBody>
          <a:bodyPr/>
          <a:lstStyle>
            <a:lvl1pPr>
              <a:defRPr/>
            </a:lvl1pPr>
          </a:lstStyle>
          <a:p>
            <a:fld id="{78668584-209F-4641-A96D-46C75012337A}" type="slidenum">
              <a:rPr lang="en-US">
                <a:solidFill>
                  <a:srgbClr val="FFFF00"/>
                </a:solidFill>
              </a:rPr>
              <a:pPr/>
              <a:t>‹#›</a:t>
            </a:fld>
            <a:endParaRPr lang="en-US">
              <a:solidFill>
                <a:srgbClr val="FFFF00"/>
              </a:solidFill>
            </a:endParaRPr>
          </a:p>
        </p:txBody>
      </p:sp>
    </p:spTree>
    <p:extLst>
      <p:ext uri="{BB962C8B-B14F-4D97-AF65-F5344CB8AC3E}">
        <p14:creationId xmlns:p14="http://schemas.microsoft.com/office/powerpoint/2010/main" val="405446669"/>
      </p:ext>
    </p:extLst>
  </p:cSld>
  <p:clrMapOvr>
    <a:masterClrMapping/>
  </p:clrMapOvr>
</p:sldLayout>
</file>

<file path=ppt/slideLayouts/slideLayout28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FFFF00"/>
              </a:solidFill>
              <a:ea typeface="MS Pゴシック"/>
              <a:cs typeface="MS Pゴシック"/>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FFFF00"/>
              </a:solidFill>
              <a:ea typeface="MS Pゴシック"/>
              <a:cs typeface="MS Pゴシック"/>
            </a:endParaRPr>
          </a:p>
        </p:txBody>
      </p:sp>
      <p:sp>
        <p:nvSpPr>
          <p:cNvPr id="6" name="Rectangle 6"/>
          <p:cNvSpPr>
            <a:spLocks noGrp="1" noChangeArrowheads="1"/>
          </p:cNvSpPr>
          <p:nvPr>
            <p:ph type="sldNum" sz="quarter" idx="12"/>
          </p:nvPr>
        </p:nvSpPr>
        <p:spPr>
          <a:ln/>
        </p:spPr>
        <p:txBody>
          <a:bodyPr/>
          <a:lstStyle>
            <a:lvl1pPr>
              <a:defRPr/>
            </a:lvl1pPr>
          </a:lstStyle>
          <a:p>
            <a:fld id="{8F675E59-357F-194F-BF1F-3DDB532CD4A1}" type="slidenum">
              <a:rPr lang="en-US">
                <a:solidFill>
                  <a:srgbClr val="FFFF00"/>
                </a:solidFill>
              </a:rPr>
              <a:pPr/>
              <a:t>‹#›</a:t>
            </a:fld>
            <a:endParaRPr lang="en-US">
              <a:solidFill>
                <a:srgbClr val="FFFF00"/>
              </a:solidFill>
            </a:endParaRPr>
          </a:p>
        </p:txBody>
      </p:sp>
    </p:spTree>
    <p:extLst>
      <p:ext uri="{BB962C8B-B14F-4D97-AF65-F5344CB8AC3E}">
        <p14:creationId xmlns:p14="http://schemas.microsoft.com/office/powerpoint/2010/main" val="1721882154"/>
      </p:ext>
    </p:extLst>
  </p:cSld>
  <p:clrMapOvr>
    <a:masterClrMapping/>
  </p:clrMapOvr>
</p:sldLayout>
</file>

<file path=ppt/slideLayouts/slideLayout28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800850" y="609600"/>
            <a:ext cx="188595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143000" y="609600"/>
            <a:ext cx="550545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FFFF00"/>
              </a:solidFill>
              <a:ea typeface="MS Pゴシック"/>
              <a:cs typeface="MS Pゴシック"/>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FFFF00"/>
              </a:solidFill>
              <a:ea typeface="MS Pゴシック"/>
              <a:cs typeface="MS Pゴシック"/>
            </a:endParaRPr>
          </a:p>
        </p:txBody>
      </p:sp>
      <p:sp>
        <p:nvSpPr>
          <p:cNvPr id="6" name="Rectangle 6"/>
          <p:cNvSpPr>
            <a:spLocks noGrp="1" noChangeArrowheads="1"/>
          </p:cNvSpPr>
          <p:nvPr>
            <p:ph type="sldNum" sz="quarter" idx="12"/>
          </p:nvPr>
        </p:nvSpPr>
        <p:spPr>
          <a:ln/>
        </p:spPr>
        <p:txBody>
          <a:bodyPr/>
          <a:lstStyle>
            <a:lvl1pPr>
              <a:defRPr/>
            </a:lvl1pPr>
          </a:lstStyle>
          <a:p>
            <a:fld id="{E95058A0-96C8-4C4A-A706-247135DC473A}" type="slidenum">
              <a:rPr lang="en-US">
                <a:solidFill>
                  <a:srgbClr val="FFFF00"/>
                </a:solidFill>
              </a:rPr>
              <a:pPr/>
              <a:t>‹#›</a:t>
            </a:fld>
            <a:endParaRPr lang="en-US">
              <a:solidFill>
                <a:srgbClr val="FFFF00"/>
              </a:solidFill>
            </a:endParaRPr>
          </a:p>
        </p:txBody>
      </p:sp>
    </p:spTree>
    <p:extLst>
      <p:ext uri="{BB962C8B-B14F-4D97-AF65-F5344CB8AC3E}">
        <p14:creationId xmlns:p14="http://schemas.microsoft.com/office/powerpoint/2010/main" val="3716642565"/>
      </p:ext>
    </p:extLst>
  </p:cSld>
  <p:clrMapOvr>
    <a:masterClrMapping/>
  </p:clrMapOvr>
</p:sldLayout>
</file>

<file path=ppt/slideLayouts/slideLayout28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88971E1C-EBC8-E541-B3D1-A1BCEDA563C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8051025"/>
      </p:ext>
    </p:extLst>
  </p:cSld>
  <p:clrMapOvr>
    <a:masterClrMapping/>
  </p:clrMapOvr>
</p:sldLayout>
</file>

<file path=ppt/slideLayouts/slideLayout28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E4E953B5-363E-C942-AC28-A7FD1A9FB1B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643500057"/>
      </p:ext>
    </p:extLst>
  </p:cSld>
  <p:clrMapOvr>
    <a:masterClrMapping/>
  </p:clrMapOvr>
</p:sldLayout>
</file>

<file path=ppt/slideLayouts/slideLayout28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833D0AE8-05BB-004A-BC39-D858AB86A00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695703489"/>
      </p:ext>
    </p:extLst>
  </p:cSld>
  <p:clrMapOvr>
    <a:masterClrMapping/>
  </p:clrMapOvr>
</p:sldLayout>
</file>

<file path=ppt/slideLayouts/slideLayout28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96E3D5F0-92E7-0849-9099-97963638371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332076491"/>
      </p:ext>
    </p:extLst>
  </p:cSld>
  <p:clrMapOvr>
    <a:masterClrMapping/>
  </p:clrMapOvr>
</p:sldLayout>
</file>

<file path=ppt/slideLayouts/slideLayout28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CF066E84-B27A-4140-B9EB-F660EFB5A38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084241953"/>
      </p:ext>
    </p:extLst>
  </p:cSld>
  <p:clrMapOvr>
    <a:masterClrMapping/>
  </p:clrMapOvr>
</p:sldLayout>
</file>

<file path=ppt/slideLayouts/slideLayout28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8E4C4F1C-D3A7-5B4A-B02B-8DBF201DE44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563697618"/>
      </p:ext>
    </p:extLst>
  </p:cSld>
  <p:clrMapOvr>
    <a:masterClrMapping/>
  </p:clrMapOvr>
</p:sldLayout>
</file>

<file path=ppt/slideLayouts/slideLayout28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9C8050DB-4F3E-604B-904F-3A53185013C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429987693"/>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type="clipArtAndTx" preserve="1">
  <p:cSld name="Title, Clip Art and Tex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lipArt Placeholder 2"/>
          <p:cNvSpPr>
            <a:spLocks noGrp="1"/>
          </p:cNvSpPr>
          <p:nvPr>
            <p:ph type="clipArt" sz="half" idx="1"/>
          </p:nvPr>
        </p:nvSpPr>
        <p:spPr>
          <a:xfrm>
            <a:off x="685800" y="1981200"/>
            <a:ext cx="3810000" cy="4114800"/>
          </a:xfrm>
        </p:spPr>
        <p:txBody>
          <a:bodyPr/>
          <a:lstStyle/>
          <a:p>
            <a:pPr lvl="0"/>
            <a:endParaRPr lang="en-US" noProof="0"/>
          </a:p>
        </p:txBody>
      </p:sp>
      <p:sp>
        <p:nvSpPr>
          <p:cNvPr id="4" name="Text Placeholder 3"/>
          <p:cNvSpPr>
            <a:spLocks noGrp="1"/>
          </p:cNvSpPr>
          <p:nvPr>
            <p:ph type="body" sz="half" idx="2"/>
          </p:nvPr>
        </p:nvSpPr>
        <p:spPr>
          <a:xfrm>
            <a:off x="46482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Arial" charset="0"/>
                <a:cs typeface="Arial" charset="0"/>
              </a:defRPr>
            </a:lvl1pPr>
          </a:lstStyle>
          <a:p>
            <a:pPr>
              <a:defRPr/>
            </a:pPr>
            <a:fld id="{C1CDB1CC-41C4-DE46-B386-0680EE5E936D}" type="slidenum">
              <a:rPr lang="en-US"/>
              <a:pPr>
                <a:defRPr/>
              </a:pPr>
              <a:t>‹#›</a:t>
            </a:fld>
            <a:endParaRPr lang="en-US"/>
          </a:p>
        </p:txBody>
      </p:sp>
    </p:spTree>
    <p:extLst>
      <p:ext uri="{BB962C8B-B14F-4D97-AF65-F5344CB8AC3E}">
        <p14:creationId xmlns:p14="http://schemas.microsoft.com/office/powerpoint/2010/main" val="3878478201"/>
      </p:ext>
    </p:extLst>
  </p:cSld>
  <p:clrMapOvr>
    <a:masterClrMapping/>
  </p:clrMapOvr>
</p:sldLayout>
</file>

<file path=ppt/slideLayouts/slideLayout29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8F240F17-9344-184C-B549-3B8CCBA3D35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623365570"/>
      </p:ext>
    </p:extLst>
  </p:cSld>
  <p:clrMapOvr>
    <a:masterClrMapping/>
  </p:clrMapOvr>
</p:sldLayout>
</file>

<file path=ppt/slideLayouts/slideLayout29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B7C0FAA2-1F98-9049-A39D-A14F42066EE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220995024"/>
      </p:ext>
    </p:extLst>
  </p:cSld>
  <p:clrMapOvr>
    <a:masterClrMapping/>
  </p:clrMapOvr>
</p:sldLayout>
</file>

<file path=ppt/slideLayouts/slideLayout29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200C5E90-189D-434E-B8C5-BE72C049297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865171272"/>
      </p:ext>
    </p:extLst>
  </p:cSld>
  <p:clrMapOvr>
    <a:masterClrMapping/>
  </p:clrMapOvr>
</p:sldLayout>
</file>

<file path=ppt/slideLayouts/slideLayout29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354652B3-B953-DF49-8E25-FF7E85DB740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817621401"/>
      </p:ext>
    </p:extLst>
  </p:cSld>
  <p:clrMapOvr>
    <a:masterClrMapping/>
  </p:clrMapOvr>
</p:sldLayout>
</file>

<file path=ppt/slideLayouts/slideLayout294.xml><?xml version="1.0" encoding="utf-8"?>
<p:sldLayout xmlns:a="http://schemas.openxmlformats.org/drawingml/2006/main" xmlns:r="http://schemas.openxmlformats.org/officeDocument/2006/relationships" xmlns:p="http://schemas.openxmlformats.org/presentationml/2006/main" type="clipArtAndTx" preserve="1">
  <p:cSld name="Title, Clip Art and Tex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lipArt Placeholder 2"/>
          <p:cNvSpPr>
            <a:spLocks noGrp="1"/>
          </p:cNvSpPr>
          <p:nvPr>
            <p:ph type="clipArt" sz="half" idx="1"/>
          </p:nvPr>
        </p:nvSpPr>
        <p:spPr>
          <a:xfrm>
            <a:off x="685800" y="1981200"/>
            <a:ext cx="3810000" cy="4114800"/>
          </a:xfrm>
        </p:spPr>
        <p:txBody>
          <a:bodyPr/>
          <a:lstStyle/>
          <a:p>
            <a:pPr lvl="0"/>
            <a:endParaRPr lang="en-US" noProof="0"/>
          </a:p>
        </p:txBody>
      </p:sp>
      <p:sp>
        <p:nvSpPr>
          <p:cNvPr id="4" name="Text Placeholder 3"/>
          <p:cNvSpPr>
            <a:spLocks noGrp="1"/>
          </p:cNvSpPr>
          <p:nvPr>
            <p:ph type="body" sz="half" idx="2"/>
          </p:nvPr>
        </p:nvSpPr>
        <p:spPr>
          <a:xfrm>
            <a:off x="46482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43CED240-3236-6540-9E1A-C53714E76E7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648939181"/>
      </p:ext>
    </p:extLst>
  </p:cSld>
  <p:clrMapOvr>
    <a:masterClrMapping/>
  </p:clrMapOvr>
</p:sldLayout>
</file>

<file path=ppt/slideLayouts/slideLayout295.xml><?xml version="1.0" encoding="utf-8"?>
<p:sldLayout xmlns:a="http://schemas.openxmlformats.org/drawingml/2006/main" xmlns:r="http://schemas.openxmlformats.org/officeDocument/2006/relationships" xmlns:p="http://schemas.openxmlformats.org/presentationml/2006/main" type="txAndClipArt" preserve="1">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Text Placeholder 2"/>
          <p:cNvSpPr>
            <a:spLocks noGrp="1"/>
          </p:cNvSpPr>
          <p:nvPr>
            <p:ph type="body"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lipArt Placeholder 3"/>
          <p:cNvSpPr>
            <a:spLocks noGrp="1"/>
          </p:cNvSpPr>
          <p:nvPr>
            <p:ph type="clipArt" sz="half" idx="2"/>
          </p:nvPr>
        </p:nvSpPr>
        <p:spPr>
          <a:xfrm>
            <a:off x="4648200" y="1981200"/>
            <a:ext cx="3810000" cy="4114800"/>
          </a:xfrm>
        </p:spPr>
        <p:txBody>
          <a:bodyPr/>
          <a:lstStyle/>
          <a:p>
            <a:pPr lvl="0"/>
            <a:endParaRPr lang="en-US" noProof="0"/>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5ABD62C1-ED6A-2146-B226-0DD64B06693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070349617"/>
      </p:ext>
    </p:extLst>
  </p:cSld>
  <p:clrMapOvr>
    <a:masterClrMapping/>
  </p:clrMapOvr>
</p:sldLayout>
</file>

<file path=ppt/slideLayouts/slideLayout29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4000" cy="6858000"/>
            <a:chOff x="0" y="0"/>
            <a:chExt cx="5760" cy="4320"/>
          </a:xfrm>
        </p:grpSpPr>
        <p:grpSp>
          <p:nvGrpSpPr>
            <p:cNvPr id="5" name="Group 3"/>
            <p:cNvGrpSpPr>
              <a:grpSpLocks/>
            </p:cNvGrpSpPr>
            <p:nvPr userDrawn="1"/>
          </p:nvGrpSpPr>
          <p:grpSpPr bwMode="auto">
            <a:xfrm>
              <a:off x="0" y="0"/>
              <a:ext cx="5568" cy="4320"/>
              <a:chOff x="0" y="0"/>
              <a:chExt cx="5568" cy="4320"/>
            </a:xfrm>
          </p:grpSpPr>
          <p:grpSp>
            <p:nvGrpSpPr>
              <p:cNvPr id="9" name="Group 4"/>
              <p:cNvGrpSpPr>
                <a:grpSpLocks/>
              </p:cNvGrpSpPr>
              <p:nvPr userDrawn="1"/>
            </p:nvGrpSpPr>
            <p:grpSpPr bwMode="auto">
              <a:xfrm>
                <a:off x="0" y="0"/>
                <a:ext cx="3216" cy="3072"/>
                <a:chOff x="0" y="0"/>
                <a:chExt cx="2928" cy="2784"/>
              </a:xfrm>
            </p:grpSpPr>
            <p:sp>
              <p:nvSpPr>
                <p:cNvPr id="22" name="Oval 5"/>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spcBef>
                      <a:spcPct val="50000"/>
                    </a:spcBef>
                  </a:pPr>
                  <a:endParaRPr lang="en-US" sz="2800">
                    <a:solidFill>
                      <a:srgbClr val="EAEAEA"/>
                    </a:solidFill>
                    <a:latin typeface="Times New Roman" charset="0"/>
                  </a:endParaRPr>
                </a:p>
              </p:txBody>
            </p:sp>
            <p:sp>
              <p:nvSpPr>
                <p:cNvPr id="23" name="Oval 6"/>
                <p:cNvSpPr>
                  <a:spLocks noChangeArrowheads="1"/>
                </p:cNvSpPr>
                <p:nvPr userDrawn="1"/>
              </p:nvSpPr>
              <p:spPr bwMode="auto">
                <a:xfrm>
                  <a:off x="240" y="240"/>
                  <a:ext cx="2445" cy="230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spcBef>
                      <a:spcPct val="50000"/>
                    </a:spcBef>
                  </a:pPr>
                  <a:endParaRPr lang="en-US" sz="2800">
                    <a:solidFill>
                      <a:srgbClr val="EAEAEA"/>
                    </a:solidFill>
                    <a:latin typeface="Times New Roman" charset="0"/>
                  </a:endParaRPr>
                </a:p>
              </p:txBody>
            </p:sp>
            <p:sp>
              <p:nvSpPr>
                <p:cNvPr id="24" name="Oval 7"/>
                <p:cNvSpPr>
                  <a:spLocks noChangeArrowheads="1"/>
                </p:cNvSpPr>
                <p:nvPr userDrawn="1"/>
              </p:nvSpPr>
              <p:spPr bwMode="auto">
                <a:xfrm>
                  <a:off x="480" y="480"/>
                  <a:ext cx="1968" cy="1822"/>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spcBef>
                      <a:spcPct val="50000"/>
                    </a:spcBef>
                  </a:pPr>
                  <a:endParaRPr lang="en-US" sz="2800">
                    <a:solidFill>
                      <a:srgbClr val="EAEAEA"/>
                    </a:solidFill>
                    <a:latin typeface="Times New Roman" charset="0"/>
                  </a:endParaRPr>
                </a:p>
              </p:txBody>
            </p:sp>
            <p:sp>
              <p:nvSpPr>
                <p:cNvPr id="25" name="Oval 8"/>
                <p:cNvSpPr>
                  <a:spLocks noChangeArrowheads="1"/>
                </p:cNvSpPr>
                <p:nvPr userDrawn="1"/>
              </p:nvSpPr>
              <p:spPr bwMode="auto">
                <a:xfrm>
                  <a:off x="720" y="720"/>
                  <a:ext cx="1488" cy="1349"/>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spcBef>
                      <a:spcPct val="50000"/>
                    </a:spcBef>
                  </a:pPr>
                  <a:endParaRPr lang="en-US" sz="2800">
                    <a:solidFill>
                      <a:srgbClr val="EAEAEA"/>
                    </a:solidFill>
                    <a:latin typeface="Times New Roman" charset="0"/>
                  </a:endParaRPr>
                </a:p>
              </p:txBody>
            </p:sp>
            <p:sp>
              <p:nvSpPr>
                <p:cNvPr id="26" name="Oval 9"/>
                <p:cNvSpPr>
                  <a:spLocks noChangeArrowheads="1"/>
                </p:cNvSpPr>
                <p:nvPr userDrawn="1"/>
              </p:nvSpPr>
              <p:spPr bwMode="auto">
                <a:xfrm>
                  <a:off x="912" y="912"/>
                  <a:ext cx="1103" cy="962"/>
                </a:xfrm>
                <a:prstGeom prst="ellipse">
                  <a:avLst/>
                </a:prstGeom>
                <a:noFill/>
                <a:ln w="9525">
                  <a:solidFill>
                    <a:schemeClr val="accent1"/>
                  </a:solidFill>
                  <a:prstDash val="sysDot"/>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spcBef>
                      <a:spcPct val="50000"/>
                    </a:spcBef>
                  </a:pPr>
                  <a:endParaRPr lang="en-US" sz="2800">
                    <a:solidFill>
                      <a:srgbClr val="EAEAEA"/>
                    </a:solidFill>
                    <a:latin typeface="Times New Roman" charset="0"/>
                  </a:endParaRPr>
                </a:p>
              </p:txBody>
            </p:sp>
          </p:grpSp>
          <p:grpSp>
            <p:nvGrpSpPr>
              <p:cNvPr id="10" name="Group 10"/>
              <p:cNvGrpSpPr>
                <a:grpSpLocks/>
              </p:cNvGrpSpPr>
              <p:nvPr userDrawn="1"/>
            </p:nvGrpSpPr>
            <p:grpSpPr bwMode="auto">
              <a:xfrm>
                <a:off x="2016" y="2016"/>
                <a:ext cx="2448" cy="2304"/>
                <a:chOff x="0" y="0"/>
                <a:chExt cx="2928" cy="2784"/>
              </a:xfrm>
            </p:grpSpPr>
            <p:sp>
              <p:nvSpPr>
                <p:cNvPr id="17" name="Oval 11"/>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spcBef>
                      <a:spcPct val="50000"/>
                    </a:spcBef>
                  </a:pPr>
                  <a:endParaRPr lang="en-US" sz="2800">
                    <a:solidFill>
                      <a:srgbClr val="EAEAEA"/>
                    </a:solidFill>
                    <a:latin typeface="Times New Roman" charset="0"/>
                  </a:endParaRPr>
                </a:p>
              </p:txBody>
            </p:sp>
            <p:sp>
              <p:nvSpPr>
                <p:cNvPr id="18" name="Oval 12"/>
                <p:cNvSpPr>
                  <a:spLocks noChangeArrowheads="1"/>
                </p:cNvSpPr>
                <p:nvPr userDrawn="1"/>
              </p:nvSpPr>
              <p:spPr bwMode="auto">
                <a:xfrm>
                  <a:off x="240" y="240"/>
                  <a:ext cx="2447" cy="2303"/>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spcBef>
                      <a:spcPct val="50000"/>
                    </a:spcBef>
                  </a:pPr>
                  <a:endParaRPr lang="en-US" sz="2800">
                    <a:solidFill>
                      <a:srgbClr val="EAEAEA"/>
                    </a:solidFill>
                    <a:latin typeface="Times New Roman" charset="0"/>
                  </a:endParaRPr>
                </a:p>
              </p:txBody>
            </p:sp>
            <p:sp>
              <p:nvSpPr>
                <p:cNvPr id="19" name="Oval 13"/>
                <p:cNvSpPr>
                  <a:spLocks noChangeArrowheads="1"/>
                </p:cNvSpPr>
                <p:nvPr userDrawn="1"/>
              </p:nvSpPr>
              <p:spPr bwMode="auto">
                <a:xfrm>
                  <a:off x="480" y="480"/>
                  <a:ext cx="1970" cy="1826"/>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spcBef>
                      <a:spcPct val="50000"/>
                    </a:spcBef>
                  </a:pPr>
                  <a:endParaRPr lang="en-US" sz="2800">
                    <a:solidFill>
                      <a:srgbClr val="EAEAEA"/>
                    </a:solidFill>
                    <a:latin typeface="Times New Roman" charset="0"/>
                  </a:endParaRPr>
                </a:p>
              </p:txBody>
            </p:sp>
            <p:sp>
              <p:nvSpPr>
                <p:cNvPr id="20" name="Oval 14"/>
                <p:cNvSpPr>
                  <a:spLocks noChangeArrowheads="1"/>
                </p:cNvSpPr>
                <p:nvPr userDrawn="1"/>
              </p:nvSpPr>
              <p:spPr bwMode="auto">
                <a:xfrm>
                  <a:off x="720" y="720"/>
                  <a:ext cx="1488" cy="134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spcBef>
                      <a:spcPct val="50000"/>
                    </a:spcBef>
                  </a:pPr>
                  <a:endParaRPr lang="en-US" sz="2800">
                    <a:solidFill>
                      <a:srgbClr val="EAEAEA"/>
                    </a:solidFill>
                    <a:latin typeface="Times New Roman" charset="0"/>
                  </a:endParaRPr>
                </a:p>
              </p:txBody>
            </p:sp>
            <p:sp>
              <p:nvSpPr>
                <p:cNvPr id="21" name="Oval 15"/>
                <p:cNvSpPr>
                  <a:spLocks noChangeArrowheads="1"/>
                </p:cNvSpPr>
                <p:nvPr userDrawn="1"/>
              </p:nvSpPr>
              <p:spPr bwMode="auto">
                <a:xfrm>
                  <a:off x="911" y="912"/>
                  <a:ext cx="1105" cy="958"/>
                </a:xfrm>
                <a:prstGeom prst="ellipse">
                  <a:avLst/>
                </a:prstGeom>
                <a:noFill/>
                <a:ln w="9525">
                  <a:solidFill>
                    <a:schemeClr val="accent1"/>
                  </a:solidFill>
                  <a:prstDash val="sysDot"/>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spcBef>
                      <a:spcPct val="50000"/>
                    </a:spcBef>
                  </a:pPr>
                  <a:endParaRPr lang="en-US" sz="2800">
                    <a:solidFill>
                      <a:srgbClr val="EAEAEA"/>
                    </a:solidFill>
                    <a:latin typeface="Times New Roman" charset="0"/>
                  </a:endParaRPr>
                </a:p>
              </p:txBody>
            </p:sp>
          </p:grpSp>
          <p:grpSp>
            <p:nvGrpSpPr>
              <p:cNvPr id="11" name="Group 16"/>
              <p:cNvGrpSpPr>
                <a:grpSpLocks/>
              </p:cNvGrpSpPr>
              <p:nvPr userDrawn="1"/>
            </p:nvGrpSpPr>
            <p:grpSpPr bwMode="auto">
              <a:xfrm>
                <a:off x="2832" y="96"/>
                <a:ext cx="2736" cy="2592"/>
                <a:chOff x="0" y="0"/>
                <a:chExt cx="2928" cy="2784"/>
              </a:xfrm>
            </p:grpSpPr>
            <p:sp>
              <p:nvSpPr>
                <p:cNvPr id="12" name="Oval 17"/>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spcBef>
                      <a:spcPct val="50000"/>
                    </a:spcBef>
                  </a:pPr>
                  <a:endParaRPr lang="en-US" sz="2800">
                    <a:solidFill>
                      <a:srgbClr val="EAEAEA"/>
                    </a:solidFill>
                    <a:latin typeface="Times New Roman" charset="0"/>
                  </a:endParaRPr>
                </a:p>
              </p:txBody>
            </p:sp>
            <p:sp>
              <p:nvSpPr>
                <p:cNvPr id="13" name="Oval 18"/>
                <p:cNvSpPr>
                  <a:spLocks noChangeArrowheads="1"/>
                </p:cNvSpPr>
                <p:nvPr userDrawn="1"/>
              </p:nvSpPr>
              <p:spPr bwMode="auto">
                <a:xfrm>
                  <a:off x="240" y="240"/>
                  <a:ext cx="2452" cy="2305"/>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spcBef>
                      <a:spcPct val="50000"/>
                    </a:spcBef>
                  </a:pPr>
                  <a:endParaRPr lang="en-US" sz="2800">
                    <a:solidFill>
                      <a:srgbClr val="EAEAEA"/>
                    </a:solidFill>
                    <a:latin typeface="Times New Roman" charset="0"/>
                  </a:endParaRPr>
                </a:p>
              </p:txBody>
            </p:sp>
            <p:sp>
              <p:nvSpPr>
                <p:cNvPr id="14" name="Oval 19"/>
                <p:cNvSpPr>
                  <a:spLocks noChangeArrowheads="1"/>
                </p:cNvSpPr>
                <p:nvPr userDrawn="1"/>
              </p:nvSpPr>
              <p:spPr bwMode="auto">
                <a:xfrm>
                  <a:off x="481" y="480"/>
                  <a:ext cx="1967" cy="182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spcBef>
                      <a:spcPct val="50000"/>
                    </a:spcBef>
                  </a:pPr>
                  <a:endParaRPr lang="en-US" sz="2800">
                    <a:solidFill>
                      <a:srgbClr val="EAEAEA"/>
                    </a:solidFill>
                    <a:latin typeface="Times New Roman" charset="0"/>
                  </a:endParaRPr>
                </a:p>
              </p:txBody>
            </p:sp>
            <p:sp>
              <p:nvSpPr>
                <p:cNvPr id="15" name="Oval 20"/>
                <p:cNvSpPr>
                  <a:spLocks noChangeArrowheads="1"/>
                </p:cNvSpPr>
                <p:nvPr userDrawn="1"/>
              </p:nvSpPr>
              <p:spPr bwMode="auto">
                <a:xfrm>
                  <a:off x="720" y="720"/>
                  <a:ext cx="1488" cy="1347"/>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spcBef>
                      <a:spcPct val="50000"/>
                    </a:spcBef>
                  </a:pPr>
                  <a:endParaRPr lang="en-US" sz="2800">
                    <a:solidFill>
                      <a:srgbClr val="EAEAEA"/>
                    </a:solidFill>
                    <a:latin typeface="Times New Roman" charset="0"/>
                  </a:endParaRPr>
                </a:p>
              </p:txBody>
            </p:sp>
            <p:sp>
              <p:nvSpPr>
                <p:cNvPr id="16" name="Oval 21"/>
                <p:cNvSpPr>
                  <a:spLocks noChangeArrowheads="1"/>
                </p:cNvSpPr>
                <p:nvPr userDrawn="1"/>
              </p:nvSpPr>
              <p:spPr bwMode="auto">
                <a:xfrm>
                  <a:off x="912" y="912"/>
                  <a:ext cx="1104" cy="960"/>
                </a:xfrm>
                <a:prstGeom prst="ellipse">
                  <a:avLst/>
                </a:prstGeom>
                <a:noFill/>
                <a:ln w="9525">
                  <a:solidFill>
                    <a:schemeClr val="accent1"/>
                  </a:solidFill>
                  <a:prstDash val="sysDot"/>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spcBef>
                      <a:spcPct val="50000"/>
                    </a:spcBef>
                  </a:pPr>
                  <a:endParaRPr lang="en-US" sz="2800">
                    <a:solidFill>
                      <a:srgbClr val="EAEAEA"/>
                    </a:solidFill>
                    <a:latin typeface="Times New Roman" charset="0"/>
                  </a:endParaRPr>
                </a:p>
              </p:txBody>
            </p:sp>
          </p:grpSp>
        </p:grpSp>
        <p:sp>
          <p:nvSpPr>
            <p:cNvPr id="6" name="Line 22"/>
            <p:cNvSpPr>
              <a:spLocks noChangeShapeType="1"/>
            </p:cNvSpPr>
            <p:nvPr userDrawn="1"/>
          </p:nvSpPr>
          <p:spPr bwMode="auto">
            <a:xfrm flipH="1">
              <a:off x="0" y="1536"/>
              <a:ext cx="1584" cy="2160"/>
            </a:xfrm>
            <a:prstGeom prst="line">
              <a:avLst/>
            </a:prstGeom>
            <a:noFill/>
            <a:ln w="9525">
              <a:solidFill>
                <a:schemeClr val="accent1"/>
              </a:solidFill>
              <a:prstDash val="dash"/>
              <a:round/>
              <a:headEnd/>
              <a:tailEnd/>
            </a:ln>
            <a:extLst>
              <a:ext uri="{909E8E84-426E-40dd-AFC4-6F175D3DCCD1}">
                <a14:hiddenFill xmlns="" xmlns:a14="http://schemas.microsoft.com/office/drawing/2010/main">
                  <a:noFill/>
                </a14:hiddenFill>
              </a:ext>
            </a:extLst>
          </p:spPr>
          <p:txBody>
            <a:bodyPr wrap="none" anchor="ctr"/>
            <a:lstStyle/>
            <a:p>
              <a:pPr>
                <a:spcBef>
                  <a:spcPct val="50000"/>
                </a:spcBef>
              </a:pPr>
              <a:endParaRPr lang="en-US" sz="2800">
                <a:solidFill>
                  <a:srgbClr val="EAEAEA"/>
                </a:solidFill>
                <a:latin typeface="Times New Roman" charset="0"/>
              </a:endParaRPr>
            </a:p>
          </p:txBody>
        </p:sp>
        <p:sp>
          <p:nvSpPr>
            <p:cNvPr id="7" name="Line 23"/>
            <p:cNvSpPr>
              <a:spLocks noChangeShapeType="1"/>
            </p:cNvSpPr>
            <p:nvPr userDrawn="1"/>
          </p:nvSpPr>
          <p:spPr bwMode="auto">
            <a:xfrm>
              <a:off x="4176" y="1392"/>
              <a:ext cx="1584" cy="1728"/>
            </a:xfrm>
            <a:prstGeom prst="line">
              <a:avLst/>
            </a:prstGeom>
            <a:noFill/>
            <a:ln w="9525">
              <a:solidFill>
                <a:schemeClr val="accent1"/>
              </a:solidFill>
              <a:prstDash val="dash"/>
              <a:round/>
              <a:headEnd/>
              <a:tailEnd/>
            </a:ln>
            <a:extLst>
              <a:ext uri="{909E8E84-426E-40dd-AFC4-6F175D3DCCD1}">
                <a14:hiddenFill xmlns="" xmlns:a14="http://schemas.microsoft.com/office/drawing/2010/main">
                  <a:noFill/>
                </a14:hiddenFill>
              </a:ext>
            </a:extLst>
          </p:spPr>
          <p:txBody>
            <a:bodyPr wrap="none" anchor="ctr"/>
            <a:lstStyle/>
            <a:p>
              <a:pPr>
                <a:spcBef>
                  <a:spcPct val="50000"/>
                </a:spcBef>
              </a:pPr>
              <a:endParaRPr lang="en-US" sz="2800">
                <a:solidFill>
                  <a:srgbClr val="EAEAEA"/>
                </a:solidFill>
                <a:latin typeface="Times New Roman" charset="0"/>
              </a:endParaRPr>
            </a:p>
          </p:txBody>
        </p:sp>
        <p:sp>
          <p:nvSpPr>
            <p:cNvPr id="8" name="Line 24"/>
            <p:cNvSpPr>
              <a:spLocks noChangeShapeType="1"/>
            </p:cNvSpPr>
            <p:nvPr userDrawn="1"/>
          </p:nvSpPr>
          <p:spPr bwMode="auto">
            <a:xfrm flipV="1">
              <a:off x="3216" y="0"/>
              <a:ext cx="240" cy="3120"/>
            </a:xfrm>
            <a:prstGeom prst="line">
              <a:avLst/>
            </a:prstGeom>
            <a:noFill/>
            <a:ln w="9525">
              <a:solidFill>
                <a:schemeClr val="accent1"/>
              </a:solidFill>
              <a:round/>
              <a:headEnd/>
              <a:tailEnd/>
            </a:ln>
            <a:extLst>
              <a:ext uri="{909E8E84-426E-40dd-AFC4-6F175D3DCCD1}">
                <a14:hiddenFill xmlns="" xmlns:a14="http://schemas.microsoft.com/office/drawing/2010/main">
                  <a:noFill/>
                </a14:hiddenFill>
              </a:ext>
            </a:extLst>
          </p:spPr>
          <p:txBody>
            <a:bodyPr wrap="none" anchor="ctr"/>
            <a:lstStyle/>
            <a:p>
              <a:pPr>
                <a:spcBef>
                  <a:spcPct val="50000"/>
                </a:spcBef>
              </a:pPr>
              <a:endParaRPr lang="en-US" sz="2800">
                <a:solidFill>
                  <a:srgbClr val="EAEAEA"/>
                </a:solidFill>
                <a:latin typeface="Times New Roman" charset="0"/>
              </a:endParaRPr>
            </a:p>
          </p:txBody>
        </p:sp>
      </p:grpSp>
      <p:sp>
        <p:nvSpPr>
          <p:cNvPr id="157721" name="Rectangle 25"/>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157722" name="Rectangle 26"/>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27" name="Rectangle 27"/>
          <p:cNvSpPr>
            <a:spLocks noGrp="1" noChangeArrowheads="1"/>
          </p:cNvSpPr>
          <p:nvPr>
            <p:ph type="dt" sz="half" idx="10"/>
          </p:nvPr>
        </p:nvSpPr>
        <p:spPr/>
        <p:txBody>
          <a:bodyPr/>
          <a:lstStyle>
            <a:lvl1pPr>
              <a:defRPr b="0"/>
            </a:lvl1pPr>
          </a:lstStyle>
          <a:p>
            <a:pPr>
              <a:defRPr/>
            </a:pPr>
            <a:endParaRPr lang="en-US">
              <a:solidFill>
                <a:srgbClr val="EAEAEA"/>
              </a:solidFill>
            </a:endParaRPr>
          </a:p>
        </p:txBody>
      </p:sp>
      <p:sp>
        <p:nvSpPr>
          <p:cNvPr id="28" name="Rectangle 28"/>
          <p:cNvSpPr>
            <a:spLocks noGrp="1" noChangeArrowheads="1"/>
          </p:cNvSpPr>
          <p:nvPr>
            <p:ph type="ftr" sz="quarter" idx="11"/>
          </p:nvPr>
        </p:nvSpPr>
        <p:spPr/>
        <p:txBody>
          <a:bodyPr/>
          <a:lstStyle>
            <a:lvl1pPr>
              <a:defRPr b="0"/>
            </a:lvl1pPr>
          </a:lstStyle>
          <a:p>
            <a:pPr>
              <a:defRPr/>
            </a:pPr>
            <a:endParaRPr lang="en-US">
              <a:solidFill>
                <a:srgbClr val="EAEAEA"/>
              </a:solidFill>
            </a:endParaRPr>
          </a:p>
        </p:txBody>
      </p:sp>
      <p:sp>
        <p:nvSpPr>
          <p:cNvPr id="29" name="Rectangle 29"/>
          <p:cNvSpPr>
            <a:spLocks noGrp="1" noChangeArrowheads="1"/>
          </p:cNvSpPr>
          <p:nvPr>
            <p:ph type="sldNum" sz="quarter" idx="12"/>
          </p:nvPr>
        </p:nvSpPr>
        <p:spPr/>
        <p:txBody>
          <a:bodyPr/>
          <a:lstStyle>
            <a:lvl1pPr>
              <a:defRPr b="0"/>
            </a:lvl1pPr>
          </a:lstStyle>
          <a:p>
            <a:pPr>
              <a:defRPr/>
            </a:pPr>
            <a:fld id="{EE454FA4-B645-E143-AFFF-90389D79910B}"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1328899666"/>
      </p:ext>
    </p:extLst>
  </p:cSld>
  <p:clrMapOvr>
    <a:masterClrMapping/>
  </p:clrMapOvr>
</p:sldLayout>
</file>

<file path=ppt/slideLayouts/slideLayout29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3"/>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5" name="Rectangle 24"/>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6" name="Rectangle 25"/>
          <p:cNvSpPr>
            <a:spLocks noGrp="1" noChangeArrowheads="1"/>
          </p:cNvSpPr>
          <p:nvPr>
            <p:ph type="sldNum" sz="quarter" idx="12"/>
          </p:nvPr>
        </p:nvSpPr>
        <p:spPr>
          <a:ln/>
        </p:spPr>
        <p:txBody>
          <a:bodyPr/>
          <a:lstStyle>
            <a:lvl1pPr>
              <a:defRPr/>
            </a:lvl1pPr>
          </a:lstStyle>
          <a:p>
            <a:pPr>
              <a:defRPr/>
            </a:pPr>
            <a:fld id="{8DE34162-3DEC-C04F-ABC6-46735DC7F1F9}"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3074882282"/>
      </p:ext>
    </p:extLst>
  </p:cSld>
  <p:clrMapOvr>
    <a:masterClrMapping/>
  </p:clrMapOvr>
</p:sldLayout>
</file>

<file path=ppt/slideLayouts/slideLayout29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23"/>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5" name="Rectangle 24"/>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6" name="Rectangle 25"/>
          <p:cNvSpPr>
            <a:spLocks noGrp="1" noChangeArrowheads="1"/>
          </p:cNvSpPr>
          <p:nvPr>
            <p:ph type="sldNum" sz="quarter" idx="12"/>
          </p:nvPr>
        </p:nvSpPr>
        <p:spPr>
          <a:ln/>
        </p:spPr>
        <p:txBody>
          <a:bodyPr/>
          <a:lstStyle>
            <a:lvl1pPr>
              <a:defRPr/>
            </a:lvl1pPr>
          </a:lstStyle>
          <a:p>
            <a:pPr>
              <a:defRPr/>
            </a:pPr>
            <a:fld id="{9ACA4442-CE43-9146-9AF5-BC88FD66E93F}"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2420587511"/>
      </p:ext>
    </p:extLst>
  </p:cSld>
  <p:clrMapOvr>
    <a:masterClrMapping/>
  </p:clrMapOvr>
</p:sldLayout>
</file>

<file path=ppt/slideLayouts/slideLayout29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23"/>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6" name="Rectangle 24"/>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7" name="Rectangle 25"/>
          <p:cNvSpPr>
            <a:spLocks noGrp="1" noChangeArrowheads="1"/>
          </p:cNvSpPr>
          <p:nvPr>
            <p:ph type="sldNum" sz="quarter" idx="12"/>
          </p:nvPr>
        </p:nvSpPr>
        <p:spPr>
          <a:ln/>
        </p:spPr>
        <p:txBody>
          <a:bodyPr/>
          <a:lstStyle>
            <a:lvl1pPr>
              <a:defRPr/>
            </a:lvl1pPr>
          </a:lstStyle>
          <a:p>
            <a:pPr>
              <a:defRPr/>
            </a:pPr>
            <a:fld id="{DE24DFA0-8153-6E48-A551-7C806BB1D6D3}"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1879824003"/>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GB"/>
          </a:p>
        </p:txBody>
      </p:sp>
      <p:sp>
        <p:nvSpPr>
          <p:cNvPr id="5" name="Rectangle 5"/>
          <p:cNvSpPr>
            <a:spLocks noGrp="1" noChangeArrowheads="1"/>
          </p:cNvSpPr>
          <p:nvPr>
            <p:ph type="ftr" sz="quarter" idx="11"/>
          </p:nvPr>
        </p:nvSpPr>
        <p:spPr>
          <a:ln/>
        </p:spPr>
        <p:txBody>
          <a:bodyPr/>
          <a:lstStyle>
            <a:lvl1pPr>
              <a:defRPr/>
            </a:lvl1pPr>
          </a:lstStyle>
          <a:p>
            <a:pPr>
              <a:defRPr/>
            </a:pPr>
            <a:endParaRPr lang="en-GB"/>
          </a:p>
        </p:txBody>
      </p:sp>
      <p:sp>
        <p:nvSpPr>
          <p:cNvPr id="6" name="Rectangle 6"/>
          <p:cNvSpPr>
            <a:spLocks noGrp="1" noChangeArrowheads="1"/>
          </p:cNvSpPr>
          <p:nvPr>
            <p:ph type="sldNum" sz="quarter" idx="12"/>
          </p:nvPr>
        </p:nvSpPr>
        <p:spPr>
          <a:ln/>
        </p:spPr>
        <p:txBody>
          <a:bodyPr/>
          <a:lstStyle>
            <a:lvl1pPr>
              <a:defRPr/>
            </a:lvl1pPr>
          </a:lstStyle>
          <a:p>
            <a:pPr>
              <a:defRPr/>
            </a:pPr>
            <a:fld id="{086BDD4F-3BF9-A843-974C-99B8EE863DA1}" type="slidenum">
              <a:rPr lang="en-GB"/>
              <a:pPr>
                <a:defRPr/>
              </a:pPr>
              <a:t>‹#›</a:t>
            </a:fld>
            <a:endParaRPr lang="en-GB"/>
          </a:p>
        </p:txBody>
      </p:sp>
    </p:spTree>
    <p:extLst>
      <p:ext uri="{BB962C8B-B14F-4D97-AF65-F5344CB8AC3E}">
        <p14:creationId xmlns:p14="http://schemas.microsoft.com/office/powerpoint/2010/main" val="2763115596"/>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type="txAndClipArt" preserve="1">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Text Placeholder 2"/>
          <p:cNvSpPr>
            <a:spLocks noGrp="1"/>
          </p:cNvSpPr>
          <p:nvPr>
            <p:ph type="body"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lipArt Placeholder 3"/>
          <p:cNvSpPr>
            <a:spLocks noGrp="1"/>
          </p:cNvSpPr>
          <p:nvPr>
            <p:ph type="clipArt" sz="half" idx="2"/>
          </p:nvPr>
        </p:nvSpPr>
        <p:spPr>
          <a:xfrm>
            <a:off x="4648200" y="1981200"/>
            <a:ext cx="3810000" cy="4114800"/>
          </a:xfrm>
        </p:spPr>
        <p:txBody>
          <a:bodyPr/>
          <a:lstStyle/>
          <a:p>
            <a:pPr lvl="0"/>
            <a:endParaRPr lang="en-US" noProof="0"/>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Arial" charset="0"/>
                <a:cs typeface="Arial" charset="0"/>
              </a:defRPr>
            </a:lvl1pPr>
          </a:lstStyle>
          <a:p>
            <a:pPr>
              <a:defRPr/>
            </a:pPr>
            <a:fld id="{54689A05-0CF1-B743-A90B-0F477C4338E8}" type="slidenum">
              <a:rPr lang="en-US"/>
              <a:pPr>
                <a:defRPr/>
              </a:pPr>
              <a:t>‹#›</a:t>
            </a:fld>
            <a:endParaRPr lang="en-US"/>
          </a:p>
        </p:txBody>
      </p:sp>
    </p:spTree>
    <p:extLst>
      <p:ext uri="{BB962C8B-B14F-4D97-AF65-F5344CB8AC3E}">
        <p14:creationId xmlns:p14="http://schemas.microsoft.com/office/powerpoint/2010/main" val="4106866090"/>
      </p:ext>
    </p:extLst>
  </p:cSld>
  <p:clrMapOvr>
    <a:masterClrMapping/>
  </p:clrMapOvr>
</p:sldLayout>
</file>

<file path=ppt/slideLayouts/slideLayout30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23"/>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8" name="Rectangle 24"/>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9" name="Rectangle 25"/>
          <p:cNvSpPr>
            <a:spLocks noGrp="1" noChangeArrowheads="1"/>
          </p:cNvSpPr>
          <p:nvPr>
            <p:ph type="sldNum" sz="quarter" idx="12"/>
          </p:nvPr>
        </p:nvSpPr>
        <p:spPr>
          <a:ln/>
        </p:spPr>
        <p:txBody>
          <a:bodyPr/>
          <a:lstStyle>
            <a:lvl1pPr>
              <a:defRPr/>
            </a:lvl1pPr>
          </a:lstStyle>
          <a:p>
            <a:pPr>
              <a:defRPr/>
            </a:pPr>
            <a:fld id="{0F93A01F-EACD-6F48-BFD9-E211FEFE3980}"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961344740"/>
      </p:ext>
    </p:extLst>
  </p:cSld>
  <p:clrMapOvr>
    <a:masterClrMapping/>
  </p:clrMapOvr>
</p:sldLayout>
</file>

<file path=ppt/slideLayouts/slideLayout30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23"/>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4" name="Rectangle 24"/>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5" name="Rectangle 25"/>
          <p:cNvSpPr>
            <a:spLocks noGrp="1" noChangeArrowheads="1"/>
          </p:cNvSpPr>
          <p:nvPr>
            <p:ph type="sldNum" sz="quarter" idx="12"/>
          </p:nvPr>
        </p:nvSpPr>
        <p:spPr>
          <a:ln/>
        </p:spPr>
        <p:txBody>
          <a:bodyPr/>
          <a:lstStyle>
            <a:lvl1pPr>
              <a:defRPr/>
            </a:lvl1pPr>
          </a:lstStyle>
          <a:p>
            <a:pPr>
              <a:defRPr/>
            </a:pPr>
            <a:fld id="{16985DFE-55C0-F442-AA6F-F05AEBD6E2AB}"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1473324451"/>
      </p:ext>
    </p:extLst>
  </p:cSld>
  <p:clrMapOvr>
    <a:masterClrMapping/>
  </p:clrMapOvr>
</p:sldLayout>
</file>

<file path=ppt/slideLayouts/slideLayout30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23"/>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3" name="Rectangle 24"/>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4" name="Rectangle 25"/>
          <p:cNvSpPr>
            <a:spLocks noGrp="1" noChangeArrowheads="1"/>
          </p:cNvSpPr>
          <p:nvPr>
            <p:ph type="sldNum" sz="quarter" idx="12"/>
          </p:nvPr>
        </p:nvSpPr>
        <p:spPr>
          <a:ln/>
        </p:spPr>
        <p:txBody>
          <a:bodyPr/>
          <a:lstStyle>
            <a:lvl1pPr>
              <a:defRPr/>
            </a:lvl1pPr>
          </a:lstStyle>
          <a:p>
            <a:pPr>
              <a:defRPr/>
            </a:pPr>
            <a:fld id="{B040A54B-2D12-2D47-A6CF-C37C238D9871}"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3712679902"/>
      </p:ext>
    </p:extLst>
  </p:cSld>
  <p:clrMapOvr>
    <a:masterClrMapping/>
  </p:clrMapOvr>
</p:sldLayout>
</file>

<file path=ppt/slideLayouts/slideLayout30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3"/>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6" name="Rectangle 24"/>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7" name="Rectangle 25"/>
          <p:cNvSpPr>
            <a:spLocks noGrp="1" noChangeArrowheads="1"/>
          </p:cNvSpPr>
          <p:nvPr>
            <p:ph type="sldNum" sz="quarter" idx="12"/>
          </p:nvPr>
        </p:nvSpPr>
        <p:spPr>
          <a:ln/>
        </p:spPr>
        <p:txBody>
          <a:bodyPr/>
          <a:lstStyle>
            <a:lvl1pPr>
              <a:defRPr/>
            </a:lvl1pPr>
          </a:lstStyle>
          <a:p>
            <a:pPr>
              <a:defRPr/>
            </a:pPr>
            <a:fld id="{489B7AF8-0D01-9843-9649-8E77ED4B4E50}"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651955499"/>
      </p:ext>
    </p:extLst>
  </p:cSld>
  <p:clrMapOvr>
    <a:masterClrMapping/>
  </p:clrMapOvr>
</p:sldLayout>
</file>

<file path=ppt/slideLayouts/slideLayout30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3"/>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6" name="Rectangle 24"/>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7" name="Rectangle 25"/>
          <p:cNvSpPr>
            <a:spLocks noGrp="1" noChangeArrowheads="1"/>
          </p:cNvSpPr>
          <p:nvPr>
            <p:ph type="sldNum" sz="quarter" idx="12"/>
          </p:nvPr>
        </p:nvSpPr>
        <p:spPr>
          <a:ln/>
        </p:spPr>
        <p:txBody>
          <a:bodyPr/>
          <a:lstStyle>
            <a:lvl1pPr>
              <a:defRPr/>
            </a:lvl1pPr>
          </a:lstStyle>
          <a:p>
            <a:pPr>
              <a:defRPr/>
            </a:pPr>
            <a:fld id="{AB428666-4C03-2E4F-8713-6F4852A05761}"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2445150352"/>
      </p:ext>
    </p:extLst>
  </p:cSld>
  <p:clrMapOvr>
    <a:masterClrMapping/>
  </p:clrMapOvr>
</p:sldLayout>
</file>

<file path=ppt/slideLayouts/slideLayout30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3"/>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5" name="Rectangle 24"/>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6" name="Rectangle 25"/>
          <p:cNvSpPr>
            <a:spLocks noGrp="1" noChangeArrowheads="1"/>
          </p:cNvSpPr>
          <p:nvPr>
            <p:ph type="sldNum" sz="quarter" idx="12"/>
          </p:nvPr>
        </p:nvSpPr>
        <p:spPr>
          <a:ln/>
        </p:spPr>
        <p:txBody>
          <a:bodyPr/>
          <a:lstStyle>
            <a:lvl1pPr>
              <a:defRPr/>
            </a:lvl1pPr>
          </a:lstStyle>
          <a:p>
            <a:pPr>
              <a:defRPr/>
            </a:pPr>
            <a:fld id="{EB5F74D7-86A9-7F4E-BB68-C1A8175B47E9}"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1740386981"/>
      </p:ext>
    </p:extLst>
  </p:cSld>
  <p:clrMapOvr>
    <a:masterClrMapping/>
  </p:clrMapOvr>
</p:sldLayout>
</file>

<file path=ppt/slideLayouts/slideLayout30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3"/>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5" name="Rectangle 24"/>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6" name="Rectangle 25"/>
          <p:cNvSpPr>
            <a:spLocks noGrp="1" noChangeArrowheads="1"/>
          </p:cNvSpPr>
          <p:nvPr>
            <p:ph type="sldNum" sz="quarter" idx="12"/>
          </p:nvPr>
        </p:nvSpPr>
        <p:spPr>
          <a:ln/>
        </p:spPr>
        <p:txBody>
          <a:bodyPr/>
          <a:lstStyle>
            <a:lvl1pPr>
              <a:defRPr/>
            </a:lvl1pPr>
          </a:lstStyle>
          <a:p>
            <a:pPr>
              <a:defRPr/>
            </a:pPr>
            <a:fld id="{8A9CF2B8-A921-9448-B542-52FC7754DD33}"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4239370841"/>
      </p:ext>
    </p:extLst>
  </p:cSld>
  <p:clrMapOvr>
    <a:masterClrMapping/>
  </p:clrMapOvr>
</p:sldLayout>
</file>

<file path=ppt/slideLayouts/slideLayout30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Rectangle 2"/>
          <p:cNvSpPr>
            <a:spLocks noChangeArrowheads="1"/>
          </p:cNvSpPr>
          <p:nvPr/>
        </p:nvSpPr>
        <p:spPr bwMode="auto">
          <a:xfrm>
            <a:off x="1066800" y="2995613"/>
            <a:ext cx="8077200" cy="3862387"/>
          </a:xfrm>
          <a:prstGeom prst="rect">
            <a:avLst/>
          </a:prstGeom>
          <a:gradFill rotWithShape="0">
            <a:gsLst>
              <a:gs pos="0">
                <a:schemeClr val="accent1">
                  <a:gamma/>
                  <a:shade val="24706"/>
                  <a:invGamma/>
                </a:schemeClr>
              </a:gs>
              <a:gs pos="100000">
                <a:schemeClr val="accent1"/>
              </a:gs>
            </a:gsLst>
            <a:lin ang="0" scaled="1"/>
          </a:gradFill>
          <a:ln w="9525">
            <a:noFill/>
            <a:miter lim="800000"/>
            <a:headEnd/>
            <a:tailEnd/>
          </a:ln>
          <a:effectLst/>
        </p:spPr>
        <p:txBody>
          <a:bodyPr wrap="none" anchor="ctr"/>
          <a:lstStyle/>
          <a:p>
            <a:pPr>
              <a:spcBef>
                <a:spcPct val="50000"/>
              </a:spcBef>
              <a:defRPr/>
            </a:pPr>
            <a:endParaRPr lang="en-US" sz="2800">
              <a:solidFill>
                <a:srgbClr val="FFFFFF"/>
              </a:solidFill>
              <a:latin typeface="Times New Roman" pitchFamily="-112" charset="0"/>
            </a:endParaRPr>
          </a:p>
        </p:txBody>
      </p:sp>
      <p:sp>
        <p:nvSpPr>
          <p:cNvPr id="5" name="Rectangle 3"/>
          <p:cNvSpPr>
            <a:spLocks noChangeArrowheads="1"/>
          </p:cNvSpPr>
          <p:nvPr/>
        </p:nvSpPr>
        <p:spPr bwMode="auto">
          <a:xfrm>
            <a:off x="0" y="2995613"/>
            <a:ext cx="1066800" cy="3862387"/>
          </a:xfrm>
          <a:prstGeom prst="rect">
            <a:avLst/>
          </a:prstGeom>
          <a:gradFill rotWithShape="0">
            <a:gsLst>
              <a:gs pos="0">
                <a:schemeClr val="accent1">
                  <a:gamma/>
                  <a:shade val="13333"/>
                  <a:invGamma/>
                </a:schemeClr>
              </a:gs>
              <a:gs pos="100000">
                <a:schemeClr val="accent1"/>
              </a:gs>
            </a:gsLst>
            <a:lin ang="5400000" scaled="1"/>
          </a:gradFill>
          <a:ln w="9525">
            <a:noFill/>
            <a:miter lim="800000"/>
            <a:headEnd/>
            <a:tailEnd/>
          </a:ln>
          <a:effectLst/>
        </p:spPr>
        <p:txBody>
          <a:bodyPr wrap="none" anchor="ctr"/>
          <a:lstStyle/>
          <a:p>
            <a:pPr>
              <a:spcBef>
                <a:spcPct val="50000"/>
              </a:spcBef>
              <a:defRPr/>
            </a:pPr>
            <a:endParaRPr lang="en-US" sz="2800">
              <a:solidFill>
                <a:srgbClr val="FFFFFF"/>
              </a:solidFill>
              <a:latin typeface="Times New Roman" pitchFamily="-112" charset="0"/>
            </a:endParaRPr>
          </a:p>
        </p:txBody>
      </p:sp>
      <p:grpSp>
        <p:nvGrpSpPr>
          <p:cNvPr id="6" name="Group 7"/>
          <p:cNvGrpSpPr>
            <a:grpSpLocks/>
          </p:cNvGrpSpPr>
          <p:nvPr/>
        </p:nvGrpSpPr>
        <p:grpSpPr bwMode="auto">
          <a:xfrm>
            <a:off x="0" y="1905000"/>
            <a:ext cx="6172200" cy="2438400"/>
            <a:chOff x="0" y="1200"/>
            <a:chExt cx="3888" cy="1536"/>
          </a:xfrm>
        </p:grpSpPr>
        <p:sp>
          <p:nvSpPr>
            <p:cNvPr id="7" name="Oval 8"/>
            <p:cNvSpPr>
              <a:spLocks noChangeArrowheads="1"/>
            </p:cNvSpPr>
            <p:nvPr/>
          </p:nvSpPr>
          <p:spPr bwMode="auto">
            <a:xfrm>
              <a:off x="497" y="1697"/>
              <a:ext cx="361" cy="359"/>
            </a:xfrm>
            <a:prstGeom prst="ellipse">
              <a:avLst/>
            </a:prstGeom>
            <a:gradFill rotWithShape="0">
              <a:gsLst>
                <a:gs pos="0">
                  <a:schemeClr val="accent1"/>
                </a:gs>
                <a:gs pos="100000">
                  <a:schemeClr val="accent1">
                    <a:gamma/>
                    <a:shade val="31373"/>
                    <a:invGamma/>
                  </a:schemeClr>
                </a:gs>
              </a:gsLst>
              <a:path path="shape">
                <a:fillToRect l="50000" t="50000" r="50000" b="50000"/>
              </a:path>
            </a:gradFill>
            <a:ln w="9525">
              <a:noFill/>
              <a:round/>
              <a:headEnd/>
              <a:tailEnd/>
            </a:ln>
            <a:effectLst/>
          </p:spPr>
          <p:txBody>
            <a:bodyPr wrap="none" anchor="ctr"/>
            <a:lstStyle/>
            <a:p>
              <a:pPr>
                <a:spcBef>
                  <a:spcPct val="50000"/>
                </a:spcBef>
                <a:defRPr/>
              </a:pPr>
              <a:endParaRPr lang="en-US" sz="2800">
                <a:solidFill>
                  <a:srgbClr val="FFFFFF"/>
                </a:solidFill>
                <a:latin typeface="Times New Roman" pitchFamily="-112" charset="0"/>
              </a:endParaRPr>
            </a:p>
          </p:txBody>
        </p:sp>
        <p:sp>
          <p:nvSpPr>
            <p:cNvPr id="8" name="Oval 9"/>
            <p:cNvSpPr>
              <a:spLocks noChangeArrowheads="1"/>
            </p:cNvSpPr>
            <p:nvPr/>
          </p:nvSpPr>
          <p:spPr bwMode="auto">
            <a:xfrm>
              <a:off x="594" y="1802"/>
              <a:ext cx="164" cy="156"/>
            </a:xfrm>
            <a:prstGeom prst="ellipse">
              <a:avLst/>
            </a:prstGeom>
            <a:gradFill rotWithShape="0">
              <a:gsLst>
                <a:gs pos="0">
                  <a:schemeClr val="accent1">
                    <a:gamma/>
                    <a:tint val="0"/>
                    <a:invGamma/>
                  </a:schemeClr>
                </a:gs>
                <a:gs pos="100000">
                  <a:schemeClr val="accent1"/>
                </a:gs>
              </a:gsLst>
              <a:path path="shape">
                <a:fillToRect l="50000" t="50000" r="50000" b="50000"/>
              </a:path>
            </a:gradFill>
            <a:ln w="9525">
              <a:noFill/>
              <a:round/>
              <a:headEnd/>
              <a:tailEnd/>
            </a:ln>
            <a:effectLst/>
          </p:spPr>
          <p:txBody>
            <a:bodyPr wrap="none" anchor="ctr"/>
            <a:lstStyle/>
            <a:p>
              <a:pPr>
                <a:spcBef>
                  <a:spcPct val="50000"/>
                </a:spcBef>
                <a:defRPr/>
              </a:pPr>
              <a:endParaRPr lang="en-US" sz="2800">
                <a:solidFill>
                  <a:srgbClr val="FFFFFF"/>
                </a:solidFill>
                <a:latin typeface="Times New Roman" pitchFamily="-112" charset="0"/>
              </a:endParaRPr>
            </a:p>
          </p:txBody>
        </p:sp>
        <p:sp>
          <p:nvSpPr>
            <p:cNvPr id="9" name="Rectangle 10"/>
            <p:cNvSpPr>
              <a:spLocks noChangeArrowheads="1"/>
            </p:cNvSpPr>
            <p:nvPr/>
          </p:nvSpPr>
          <p:spPr bwMode="auto">
            <a:xfrm>
              <a:off x="0" y="1884"/>
              <a:ext cx="1440" cy="6"/>
            </a:xfrm>
            <a:prstGeom prst="rect">
              <a:avLst/>
            </a:prstGeom>
            <a:gradFill rotWithShape="0">
              <a:gsLst>
                <a:gs pos="0">
                  <a:schemeClr val="bg1"/>
                </a:gs>
                <a:gs pos="50000">
                  <a:schemeClr val="bg1">
                    <a:gamma/>
                    <a:tint val="0"/>
                    <a:invGamma/>
                  </a:schemeClr>
                </a:gs>
                <a:gs pos="100000">
                  <a:schemeClr val="bg1"/>
                </a:gs>
              </a:gsLst>
              <a:lin ang="0" scaled="1"/>
            </a:gradFill>
            <a:ln w="9525">
              <a:noFill/>
              <a:miter lim="800000"/>
              <a:headEnd/>
              <a:tailEnd/>
            </a:ln>
            <a:effectLst/>
          </p:spPr>
          <p:txBody>
            <a:bodyPr wrap="none" anchor="ctr"/>
            <a:lstStyle/>
            <a:p>
              <a:pPr>
                <a:spcBef>
                  <a:spcPct val="50000"/>
                </a:spcBef>
                <a:defRPr/>
              </a:pPr>
              <a:endParaRPr lang="en-US" sz="2800">
                <a:solidFill>
                  <a:srgbClr val="FFFFFF"/>
                </a:solidFill>
                <a:latin typeface="Times New Roman" pitchFamily="-112" charset="0"/>
              </a:endParaRPr>
            </a:p>
          </p:txBody>
        </p:sp>
        <p:sp>
          <p:nvSpPr>
            <p:cNvPr id="10" name="Rectangle 11"/>
            <p:cNvSpPr>
              <a:spLocks noChangeArrowheads="1"/>
            </p:cNvSpPr>
            <p:nvPr/>
          </p:nvSpPr>
          <p:spPr bwMode="auto">
            <a:xfrm>
              <a:off x="678" y="1200"/>
              <a:ext cx="6" cy="1536"/>
            </a:xfrm>
            <a:prstGeom prst="rect">
              <a:avLst/>
            </a:prstGeom>
            <a:gradFill rotWithShape="0">
              <a:gsLst>
                <a:gs pos="0">
                  <a:schemeClr val="bg1"/>
                </a:gs>
                <a:gs pos="50000">
                  <a:schemeClr val="bg1">
                    <a:gamma/>
                    <a:tint val="0"/>
                    <a:invGamma/>
                  </a:schemeClr>
                </a:gs>
                <a:gs pos="100000">
                  <a:schemeClr val="bg1"/>
                </a:gs>
              </a:gsLst>
              <a:lin ang="5400000" scaled="1"/>
            </a:gradFill>
            <a:ln w="9525">
              <a:noFill/>
              <a:miter lim="800000"/>
              <a:headEnd/>
              <a:tailEnd/>
            </a:ln>
            <a:effectLst/>
          </p:spPr>
          <p:txBody>
            <a:bodyPr wrap="none" anchor="ctr"/>
            <a:lstStyle/>
            <a:p>
              <a:pPr>
                <a:spcBef>
                  <a:spcPct val="50000"/>
                </a:spcBef>
                <a:defRPr/>
              </a:pPr>
              <a:endParaRPr lang="en-US" sz="2800">
                <a:solidFill>
                  <a:srgbClr val="FFFFFF"/>
                </a:solidFill>
                <a:latin typeface="Times New Roman" pitchFamily="-112" charset="0"/>
              </a:endParaRPr>
            </a:p>
          </p:txBody>
        </p:sp>
        <p:sp>
          <p:nvSpPr>
            <p:cNvPr id="11" name="Rectangle 12"/>
            <p:cNvSpPr>
              <a:spLocks noChangeArrowheads="1"/>
            </p:cNvSpPr>
            <p:nvPr/>
          </p:nvSpPr>
          <p:spPr bwMode="auto">
            <a:xfrm>
              <a:off x="721" y="1884"/>
              <a:ext cx="3167" cy="6"/>
            </a:xfrm>
            <a:prstGeom prst="rect">
              <a:avLst/>
            </a:prstGeom>
            <a:gradFill rotWithShape="0">
              <a:gsLst>
                <a:gs pos="0">
                  <a:schemeClr val="bg1">
                    <a:gamma/>
                    <a:tint val="0"/>
                    <a:invGamma/>
                  </a:schemeClr>
                </a:gs>
                <a:gs pos="100000">
                  <a:schemeClr val="bg1"/>
                </a:gs>
              </a:gsLst>
              <a:lin ang="0" scaled="1"/>
            </a:gradFill>
            <a:ln w="9525">
              <a:noFill/>
              <a:miter lim="800000"/>
              <a:headEnd/>
              <a:tailEnd/>
            </a:ln>
            <a:effectLst/>
          </p:spPr>
          <p:txBody>
            <a:bodyPr wrap="none" anchor="ctr"/>
            <a:lstStyle/>
            <a:p>
              <a:pPr>
                <a:spcBef>
                  <a:spcPct val="50000"/>
                </a:spcBef>
                <a:defRPr/>
              </a:pPr>
              <a:endParaRPr lang="en-US" sz="2800">
                <a:solidFill>
                  <a:srgbClr val="FFFFFF"/>
                </a:solidFill>
                <a:latin typeface="Times New Roman" pitchFamily="-112" charset="0"/>
              </a:endParaRPr>
            </a:p>
          </p:txBody>
        </p:sp>
      </p:grpSp>
      <p:sp>
        <p:nvSpPr>
          <p:cNvPr id="247821" name="Rectangle 13"/>
          <p:cNvSpPr>
            <a:spLocks noGrp="1" noChangeArrowheads="1"/>
          </p:cNvSpPr>
          <p:nvPr>
            <p:ph type="subTitle" idx="1"/>
          </p:nvPr>
        </p:nvSpPr>
        <p:spPr>
          <a:xfrm>
            <a:off x="1371600" y="3886200"/>
            <a:ext cx="6400800" cy="1752600"/>
          </a:xfrm>
        </p:spPr>
        <p:txBody>
          <a:bodyPr/>
          <a:lstStyle>
            <a:lvl1pPr marL="0" indent="0" algn="ctr">
              <a:buFont typeface="Times" pitchFamily="-112" charset="0"/>
              <a:buNone/>
              <a:defRPr/>
            </a:lvl1pPr>
          </a:lstStyle>
          <a:p>
            <a:r>
              <a:rPr lang="en-US"/>
              <a:t>Click to edit Master subtitle style</a:t>
            </a:r>
          </a:p>
        </p:txBody>
      </p:sp>
      <p:sp>
        <p:nvSpPr>
          <p:cNvPr id="247822" name="Rectangle 14"/>
          <p:cNvSpPr>
            <a:spLocks noGrp="1" noChangeArrowheads="1"/>
          </p:cNvSpPr>
          <p:nvPr>
            <p:ph type="ctrTitle"/>
          </p:nvPr>
        </p:nvSpPr>
        <p:spPr>
          <a:xfrm>
            <a:off x="609600" y="990600"/>
            <a:ext cx="8229600" cy="1143000"/>
          </a:xfrm>
        </p:spPr>
        <p:txBody>
          <a:bodyPr/>
          <a:lstStyle>
            <a:lvl1pPr>
              <a:defRPr/>
            </a:lvl1pPr>
          </a:lstStyle>
          <a:p>
            <a:r>
              <a:rPr lang="en-US"/>
              <a:t>Click to edit Master title style</a:t>
            </a:r>
          </a:p>
        </p:txBody>
      </p:sp>
      <p:sp>
        <p:nvSpPr>
          <p:cNvPr id="12" name="Rectangle 4"/>
          <p:cNvSpPr>
            <a:spLocks noGrp="1" noChangeArrowheads="1"/>
          </p:cNvSpPr>
          <p:nvPr>
            <p:ph type="dt" sz="half" idx="10"/>
          </p:nvPr>
        </p:nvSpPr>
        <p:spPr>
          <a:xfrm>
            <a:off x="685800" y="6248400"/>
            <a:ext cx="1905000" cy="457200"/>
          </a:xfrm>
        </p:spPr>
        <p:txBody>
          <a:bodyPr/>
          <a:lstStyle>
            <a:lvl1pPr>
              <a:defRPr/>
            </a:lvl1pPr>
          </a:lstStyle>
          <a:p>
            <a:pPr>
              <a:defRPr/>
            </a:pPr>
            <a:endParaRPr lang="en-US">
              <a:solidFill>
                <a:srgbClr val="FFFFFF"/>
              </a:solidFill>
              <a:latin typeface="Times"/>
            </a:endParaRPr>
          </a:p>
        </p:txBody>
      </p:sp>
      <p:sp>
        <p:nvSpPr>
          <p:cNvPr id="13" name="Rectangle 5"/>
          <p:cNvSpPr>
            <a:spLocks noGrp="1" noChangeArrowheads="1"/>
          </p:cNvSpPr>
          <p:nvPr>
            <p:ph type="ftr" sz="quarter" idx="11"/>
          </p:nvPr>
        </p:nvSpPr>
        <p:spPr>
          <a:xfrm>
            <a:off x="3124200" y="6248400"/>
            <a:ext cx="2895600" cy="457200"/>
          </a:xfrm>
        </p:spPr>
        <p:txBody>
          <a:bodyPr/>
          <a:lstStyle>
            <a:lvl1pPr>
              <a:defRPr/>
            </a:lvl1pPr>
          </a:lstStyle>
          <a:p>
            <a:pPr>
              <a:defRPr/>
            </a:pPr>
            <a:endParaRPr lang="en-US">
              <a:solidFill>
                <a:srgbClr val="FFFFFF"/>
              </a:solidFill>
              <a:latin typeface="Times"/>
            </a:endParaRPr>
          </a:p>
        </p:txBody>
      </p:sp>
      <p:sp>
        <p:nvSpPr>
          <p:cNvPr id="14" name="Rectangle 6"/>
          <p:cNvSpPr>
            <a:spLocks noGrp="1" noChangeArrowheads="1"/>
          </p:cNvSpPr>
          <p:nvPr>
            <p:ph type="sldNum" sz="quarter" idx="12"/>
          </p:nvPr>
        </p:nvSpPr>
        <p:spPr>
          <a:xfrm>
            <a:off x="6553200" y="6248400"/>
            <a:ext cx="1905000" cy="457200"/>
          </a:xfrm>
        </p:spPr>
        <p:txBody>
          <a:bodyPr/>
          <a:lstStyle>
            <a:lvl1pPr>
              <a:defRPr/>
            </a:lvl1pPr>
          </a:lstStyle>
          <a:p>
            <a:pPr>
              <a:defRPr/>
            </a:pPr>
            <a:fld id="{87754D6D-5474-5E47-8418-ECCE9D0C6676}"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457894849"/>
      </p:ext>
    </p:extLst>
  </p:cSld>
  <p:clrMapOvr>
    <a:masterClrMapping/>
  </p:clrMapOvr>
</p:sldLayout>
</file>

<file path=ppt/slideLayouts/slideLayout30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FFFFFF"/>
              </a:solidFill>
              <a:latin typeface="Times"/>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latin typeface="Times"/>
            </a:endParaRPr>
          </a:p>
        </p:txBody>
      </p:sp>
      <p:sp>
        <p:nvSpPr>
          <p:cNvPr id="6" name="Rectangle 6"/>
          <p:cNvSpPr>
            <a:spLocks noGrp="1" noChangeArrowheads="1"/>
          </p:cNvSpPr>
          <p:nvPr>
            <p:ph type="sldNum" sz="quarter" idx="12"/>
          </p:nvPr>
        </p:nvSpPr>
        <p:spPr>
          <a:ln/>
        </p:spPr>
        <p:txBody>
          <a:bodyPr/>
          <a:lstStyle>
            <a:lvl1pPr>
              <a:defRPr/>
            </a:lvl1pPr>
          </a:lstStyle>
          <a:p>
            <a:pPr>
              <a:defRPr/>
            </a:pPr>
            <a:fld id="{CD33EE13-E60B-1A40-907D-7C7B524CA27D}"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296606387"/>
      </p:ext>
    </p:extLst>
  </p:cSld>
  <p:clrMapOvr>
    <a:masterClrMapping/>
  </p:clrMapOvr>
</p:sldLayout>
</file>

<file path=ppt/slideLayouts/slideLayout30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FFFFFF"/>
              </a:solidFill>
              <a:latin typeface="Times"/>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latin typeface="Times"/>
            </a:endParaRPr>
          </a:p>
        </p:txBody>
      </p:sp>
      <p:sp>
        <p:nvSpPr>
          <p:cNvPr id="6" name="Rectangle 6"/>
          <p:cNvSpPr>
            <a:spLocks noGrp="1" noChangeArrowheads="1"/>
          </p:cNvSpPr>
          <p:nvPr>
            <p:ph type="sldNum" sz="quarter" idx="12"/>
          </p:nvPr>
        </p:nvSpPr>
        <p:spPr>
          <a:ln/>
        </p:spPr>
        <p:txBody>
          <a:bodyPr/>
          <a:lstStyle>
            <a:lvl1pPr>
              <a:defRPr/>
            </a:lvl1pPr>
          </a:lstStyle>
          <a:p>
            <a:pPr>
              <a:defRPr/>
            </a:pPr>
            <a:fld id="{8C22EBB9-0566-CF43-8091-4B36EE0889B4}"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366176828"/>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Arial" charset="0"/>
                <a:cs typeface="Arial" charset="0"/>
              </a:defRPr>
            </a:lvl1pPr>
          </a:lstStyle>
          <a:p>
            <a:pPr>
              <a:defRPr/>
            </a:pPr>
            <a:fld id="{8527D5ED-D26A-FA42-9573-DBAA4445E189}" type="slidenum">
              <a:rPr lang="en-US"/>
              <a:pPr>
                <a:defRPr/>
              </a:pPr>
              <a:t>‹#›</a:t>
            </a:fld>
            <a:endParaRPr lang="en-US"/>
          </a:p>
        </p:txBody>
      </p:sp>
    </p:spTree>
    <p:extLst>
      <p:ext uri="{BB962C8B-B14F-4D97-AF65-F5344CB8AC3E}">
        <p14:creationId xmlns:p14="http://schemas.microsoft.com/office/powerpoint/2010/main" val="1641544124"/>
      </p:ext>
    </p:extLst>
  </p:cSld>
  <p:clrMapOvr>
    <a:masterClrMapping/>
  </p:clrMapOvr>
</p:sldLayout>
</file>

<file path=ppt/slideLayouts/slideLayout31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219200" y="1676400"/>
            <a:ext cx="3810000" cy="45720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181600" y="1676400"/>
            <a:ext cx="3810000" cy="45720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FFFFFF"/>
              </a:solidFill>
              <a:latin typeface="Times"/>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latin typeface="Times"/>
            </a:endParaRPr>
          </a:p>
        </p:txBody>
      </p:sp>
      <p:sp>
        <p:nvSpPr>
          <p:cNvPr id="7" name="Rectangle 6"/>
          <p:cNvSpPr>
            <a:spLocks noGrp="1" noChangeArrowheads="1"/>
          </p:cNvSpPr>
          <p:nvPr>
            <p:ph type="sldNum" sz="quarter" idx="12"/>
          </p:nvPr>
        </p:nvSpPr>
        <p:spPr>
          <a:ln/>
        </p:spPr>
        <p:txBody>
          <a:bodyPr/>
          <a:lstStyle>
            <a:lvl1pPr>
              <a:defRPr/>
            </a:lvl1pPr>
          </a:lstStyle>
          <a:p>
            <a:pPr>
              <a:defRPr/>
            </a:pPr>
            <a:fld id="{0A42CB38-3C0D-DC46-B8CC-ED1960056392}"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402910547"/>
      </p:ext>
    </p:extLst>
  </p:cSld>
  <p:clrMapOvr>
    <a:masterClrMapping/>
  </p:clrMapOvr>
</p:sldLayout>
</file>

<file path=ppt/slideLayouts/slideLayout31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FFFFFF"/>
              </a:solidFill>
              <a:latin typeface="Times"/>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latin typeface="Times"/>
            </a:endParaRPr>
          </a:p>
        </p:txBody>
      </p:sp>
      <p:sp>
        <p:nvSpPr>
          <p:cNvPr id="9" name="Rectangle 6"/>
          <p:cNvSpPr>
            <a:spLocks noGrp="1" noChangeArrowheads="1"/>
          </p:cNvSpPr>
          <p:nvPr>
            <p:ph type="sldNum" sz="quarter" idx="12"/>
          </p:nvPr>
        </p:nvSpPr>
        <p:spPr>
          <a:ln/>
        </p:spPr>
        <p:txBody>
          <a:bodyPr/>
          <a:lstStyle>
            <a:lvl1pPr>
              <a:defRPr/>
            </a:lvl1pPr>
          </a:lstStyle>
          <a:p>
            <a:pPr>
              <a:defRPr/>
            </a:pPr>
            <a:fld id="{A2964138-D536-A748-8F74-63F1528BB974}"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709174564"/>
      </p:ext>
    </p:extLst>
  </p:cSld>
  <p:clrMapOvr>
    <a:masterClrMapping/>
  </p:clrMapOvr>
</p:sldLayout>
</file>

<file path=ppt/slideLayouts/slideLayout31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FFFFFF"/>
              </a:solidFill>
              <a:latin typeface="Times"/>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latin typeface="Times"/>
            </a:endParaRPr>
          </a:p>
        </p:txBody>
      </p:sp>
      <p:sp>
        <p:nvSpPr>
          <p:cNvPr id="5" name="Rectangle 6"/>
          <p:cNvSpPr>
            <a:spLocks noGrp="1" noChangeArrowheads="1"/>
          </p:cNvSpPr>
          <p:nvPr>
            <p:ph type="sldNum" sz="quarter" idx="12"/>
          </p:nvPr>
        </p:nvSpPr>
        <p:spPr>
          <a:ln/>
        </p:spPr>
        <p:txBody>
          <a:bodyPr/>
          <a:lstStyle>
            <a:lvl1pPr>
              <a:defRPr/>
            </a:lvl1pPr>
          </a:lstStyle>
          <a:p>
            <a:pPr>
              <a:defRPr/>
            </a:pPr>
            <a:fld id="{33C98877-8C6C-2440-AAEB-5FFDC6ABED6A}"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495661608"/>
      </p:ext>
    </p:extLst>
  </p:cSld>
  <p:clrMapOvr>
    <a:masterClrMapping/>
  </p:clrMapOvr>
</p:sldLayout>
</file>

<file path=ppt/slideLayouts/slideLayout31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FFFFFF"/>
              </a:solidFill>
              <a:latin typeface="Times"/>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latin typeface="Times"/>
            </a:endParaRPr>
          </a:p>
        </p:txBody>
      </p:sp>
      <p:sp>
        <p:nvSpPr>
          <p:cNvPr id="4" name="Rectangle 6"/>
          <p:cNvSpPr>
            <a:spLocks noGrp="1" noChangeArrowheads="1"/>
          </p:cNvSpPr>
          <p:nvPr>
            <p:ph type="sldNum" sz="quarter" idx="12"/>
          </p:nvPr>
        </p:nvSpPr>
        <p:spPr>
          <a:ln/>
        </p:spPr>
        <p:txBody>
          <a:bodyPr/>
          <a:lstStyle>
            <a:lvl1pPr>
              <a:defRPr/>
            </a:lvl1pPr>
          </a:lstStyle>
          <a:p>
            <a:pPr>
              <a:defRPr/>
            </a:pPr>
            <a:fld id="{F7328582-7EB6-B84E-A12D-0913BE53540A}"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680291730"/>
      </p:ext>
    </p:extLst>
  </p:cSld>
  <p:clrMapOvr>
    <a:masterClrMapping/>
  </p:clrMapOvr>
</p:sldLayout>
</file>

<file path=ppt/slideLayouts/slideLayout31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FFFFFF"/>
              </a:solidFill>
              <a:latin typeface="Times"/>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latin typeface="Times"/>
            </a:endParaRPr>
          </a:p>
        </p:txBody>
      </p:sp>
      <p:sp>
        <p:nvSpPr>
          <p:cNvPr id="7" name="Rectangle 6"/>
          <p:cNvSpPr>
            <a:spLocks noGrp="1" noChangeArrowheads="1"/>
          </p:cNvSpPr>
          <p:nvPr>
            <p:ph type="sldNum" sz="quarter" idx="12"/>
          </p:nvPr>
        </p:nvSpPr>
        <p:spPr>
          <a:ln/>
        </p:spPr>
        <p:txBody>
          <a:bodyPr/>
          <a:lstStyle>
            <a:lvl1pPr>
              <a:defRPr/>
            </a:lvl1pPr>
          </a:lstStyle>
          <a:p>
            <a:pPr>
              <a:defRPr/>
            </a:pPr>
            <a:fld id="{28E84A13-B4CC-D340-AB0C-829608C87EB3}"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521073633"/>
      </p:ext>
    </p:extLst>
  </p:cSld>
  <p:clrMapOvr>
    <a:masterClrMapping/>
  </p:clrMapOvr>
</p:sldLayout>
</file>

<file path=ppt/slideLayouts/slideLayout31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FFFFFF"/>
              </a:solidFill>
              <a:latin typeface="Times"/>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latin typeface="Times"/>
            </a:endParaRPr>
          </a:p>
        </p:txBody>
      </p:sp>
      <p:sp>
        <p:nvSpPr>
          <p:cNvPr id="7" name="Rectangle 6"/>
          <p:cNvSpPr>
            <a:spLocks noGrp="1" noChangeArrowheads="1"/>
          </p:cNvSpPr>
          <p:nvPr>
            <p:ph type="sldNum" sz="quarter" idx="12"/>
          </p:nvPr>
        </p:nvSpPr>
        <p:spPr>
          <a:ln/>
        </p:spPr>
        <p:txBody>
          <a:bodyPr/>
          <a:lstStyle>
            <a:lvl1pPr>
              <a:defRPr/>
            </a:lvl1pPr>
          </a:lstStyle>
          <a:p>
            <a:pPr>
              <a:defRPr/>
            </a:pPr>
            <a:fld id="{065D5BFE-C29D-EA4F-B965-A9191E0B137F}"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428305638"/>
      </p:ext>
    </p:extLst>
  </p:cSld>
  <p:clrMapOvr>
    <a:masterClrMapping/>
  </p:clrMapOvr>
</p:sldLayout>
</file>

<file path=ppt/slideLayouts/slideLayout31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FFFFFF"/>
              </a:solidFill>
              <a:latin typeface="Times"/>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latin typeface="Times"/>
            </a:endParaRPr>
          </a:p>
        </p:txBody>
      </p:sp>
      <p:sp>
        <p:nvSpPr>
          <p:cNvPr id="6" name="Rectangle 6"/>
          <p:cNvSpPr>
            <a:spLocks noGrp="1" noChangeArrowheads="1"/>
          </p:cNvSpPr>
          <p:nvPr>
            <p:ph type="sldNum" sz="quarter" idx="12"/>
          </p:nvPr>
        </p:nvSpPr>
        <p:spPr>
          <a:ln/>
        </p:spPr>
        <p:txBody>
          <a:bodyPr/>
          <a:lstStyle>
            <a:lvl1pPr>
              <a:defRPr/>
            </a:lvl1pPr>
          </a:lstStyle>
          <a:p>
            <a:pPr>
              <a:defRPr/>
            </a:pPr>
            <a:fld id="{6C855CA2-BDC9-1A45-AD38-7549D4B38F46}"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478629240"/>
      </p:ext>
    </p:extLst>
  </p:cSld>
  <p:clrMapOvr>
    <a:masterClrMapping/>
  </p:clrMapOvr>
</p:sldLayout>
</file>

<file path=ppt/slideLayouts/slideLayout31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838950" y="152400"/>
            <a:ext cx="22288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52400" y="152400"/>
            <a:ext cx="65341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FFFFFF"/>
              </a:solidFill>
              <a:latin typeface="Times"/>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latin typeface="Times"/>
            </a:endParaRPr>
          </a:p>
        </p:txBody>
      </p:sp>
      <p:sp>
        <p:nvSpPr>
          <p:cNvPr id="6" name="Rectangle 6"/>
          <p:cNvSpPr>
            <a:spLocks noGrp="1" noChangeArrowheads="1"/>
          </p:cNvSpPr>
          <p:nvPr>
            <p:ph type="sldNum" sz="quarter" idx="12"/>
          </p:nvPr>
        </p:nvSpPr>
        <p:spPr>
          <a:ln/>
        </p:spPr>
        <p:txBody>
          <a:bodyPr/>
          <a:lstStyle>
            <a:lvl1pPr>
              <a:defRPr/>
            </a:lvl1pPr>
          </a:lstStyle>
          <a:p>
            <a:pPr>
              <a:defRPr/>
            </a:pPr>
            <a:fld id="{FE027FBC-6AFB-FC49-A66C-70DA0CD8061A}"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4160089709"/>
      </p:ext>
    </p:extLst>
  </p:cSld>
  <p:clrMapOvr>
    <a:masterClrMapping/>
  </p:clrMapOvr>
</p:sldLayout>
</file>

<file path=ppt/slideLayouts/slideLayout318.xml><?xml version="1.0" encoding="utf-8"?>
<p:sldLayout xmlns:a="http://schemas.openxmlformats.org/drawingml/2006/main" xmlns:r="http://schemas.openxmlformats.org/officeDocument/2006/relationships" xmlns:p="http://schemas.openxmlformats.org/presentationml/2006/main" type="txAndClipArt" preserve="1">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152400" y="152400"/>
            <a:ext cx="8915400" cy="1143000"/>
          </a:xfrm>
        </p:spPr>
        <p:txBody>
          <a:bodyPr/>
          <a:lstStyle/>
          <a:p>
            <a:r>
              <a:rPr lang="en-US"/>
              <a:t>Click to edit Master title style</a:t>
            </a:r>
          </a:p>
        </p:txBody>
      </p:sp>
      <p:sp>
        <p:nvSpPr>
          <p:cNvPr id="3" name="Text Placeholder 2"/>
          <p:cNvSpPr>
            <a:spLocks noGrp="1"/>
          </p:cNvSpPr>
          <p:nvPr>
            <p:ph type="body" sz="half" idx="1"/>
          </p:nvPr>
        </p:nvSpPr>
        <p:spPr>
          <a:xfrm>
            <a:off x="1219200" y="1676400"/>
            <a:ext cx="3810000" cy="45720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lipArt Placeholder 3"/>
          <p:cNvSpPr>
            <a:spLocks noGrp="1"/>
          </p:cNvSpPr>
          <p:nvPr>
            <p:ph type="clipArt" sz="half" idx="2"/>
          </p:nvPr>
        </p:nvSpPr>
        <p:spPr>
          <a:xfrm>
            <a:off x="5181600" y="1676400"/>
            <a:ext cx="3810000" cy="4572000"/>
          </a:xfrm>
        </p:spPr>
        <p:txBody>
          <a:bodyPr/>
          <a:lstStyle/>
          <a:p>
            <a:pPr lvl="0"/>
            <a:endParaRPr lang="en-US" noProof="0"/>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FFFFFF"/>
              </a:solidFill>
              <a:latin typeface="Times"/>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latin typeface="Times"/>
            </a:endParaRPr>
          </a:p>
        </p:txBody>
      </p:sp>
      <p:sp>
        <p:nvSpPr>
          <p:cNvPr id="7" name="Rectangle 6"/>
          <p:cNvSpPr>
            <a:spLocks noGrp="1" noChangeArrowheads="1"/>
          </p:cNvSpPr>
          <p:nvPr>
            <p:ph type="sldNum" sz="quarter" idx="12"/>
          </p:nvPr>
        </p:nvSpPr>
        <p:spPr>
          <a:ln/>
        </p:spPr>
        <p:txBody>
          <a:bodyPr/>
          <a:lstStyle>
            <a:lvl1pPr>
              <a:defRPr/>
            </a:lvl1pPr>
          </a:lstStyle>
          <a:p>
            <a:pPr>
              <a:defRPr/>
            </a:pPr>
            <a:fld id="{8E225744-1A84-B54F-8E7C-6A3B6CBC5DC5}"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094311856"/>
      </p:ext>
    </p:extLst>
  </p:cSld>
  <p:clrMapOvr>
    <a:masterClrMapping/>
  </p:clrMapOvr>
</p:sldLayout>
</file>

<file path=ppt/slideLayouts/slideLayout319.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pic>
        <p:nvPicPr>
          <p:cNvPr id="4" name="Picture 2"/>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69987" name="Rectangle 3"/>
          <p:cNvSpPr>
            <a:spLocks noGrp="1" noChangeArrowheads="1"/>
          </p:cNvSpPr>
          <p:nvPr>
            <p:ph type="ctrTitle"/>
          </p:nvPr>
        </p:nvSpPr>
        <p:spPr>
          <a:xfrm>
            <a:off x="914400" y="838200"/>
            <a:ext cx="7772400" cy="1143000"/>
          </a:xfrm>
        </p:spPr>
        <p:txBody>
          <a:bodyPr/>
          <a:lstStyle>
            <a:lvl1pPr algn="r">
              <a:defRPr/>
            </a:lvl1pPr>
          </a:lstStyle>
          <a:p>
            <a:r>
              <a:rPr lang="en-US"/>
              <a:t>Click to edit Master title style</a:t>
            </a:r>
          </a:p>
        </p:txBody>
      </p:sp>
      <p:sp>
        <p:nvSpPr>
          <p:cNvPr id="169988" name="Rectangle 4"/>
          <p:cNvSpPr>
            <a:spLocks noGrp="1" noChangeArrowheads="1"/>
          </p:cNvSpPr>
          <p:nvPr>
            <p:ph type="subTitle" idx="1"/>
          </p:nvPr>
        </p:nvSpPr>
        <p:spPr>
          <a:xfrm>
            <a:off x="2286000" y="2438400"/>
            <a:ext cx="6400800" cy="1752600"/>
          </a:xfrm>
        </p:spPr>
        <p:txBody>
          <a:bodyPr/>
          <a:lstStyle>
            <a:lvl1pPr marL="0" indent="0" algn="r">
              <a:buFont typeface="Wingdings" pitchFamily="-108" charset="2"/>
              <a:buNone/>
              <a:defRPr/>
            </a:lvl1pPr>
          </a:lstStyle>
          <a:p>
            <a:r>
              <a:rPr lang="en-US"/>
              <a:t>Click to edit Master subtitle style</a:t>
            </a:r>
          </a:p>
        </p:txBody>
      </p:sp>
      <p:sp>
        <p:nvSpPr>
          <p:cNvPr id="5" name="Rectangle 5"/>
          <p:cNvSpPr>
            <a:spLocks noGrp="1" noChangeArrowheads="1"/>
          </p:cNvSpPr>
          <p:nvPr>
            <p:ph type="dt" sz="half" idx="10"/>
          </p:nvPr>
        </p:nvSpPr>
        <p:spPr>
          <a:xfrm>
            <a:off x="1905000" y="6248400"/>
            <a:ext cx="1905000" cy="457200"/>
          </a:xfrm>
        </p:spPr>
        <p:txBody>
          <a:bodyPr/>
          <a:lstStyle>
            <a:lvl1pPr eaLnBrk="1" hangingPunct="1">
              <a:spcBef>
                <a:spcPct val="50000"/>
              </a:spcBef>
              <a:defRPr/>
            </a:lvl1pPr>
          </a:lstStyle>
          <a:p>
            <a:pPr>
              <a:defRPr/>
            </a:pPr>
            <a:endParaRPr lang="en-US"/>
          </a:p>
        </p:txBody>
      </p:sp>
      <p:sp>
        <p:nvSpPr>
          <p:cNvPr id="6" name="Rectangle 6"/>
          <p:cNvSpPr>
            <a:spLocks noGrp="1" noChangeArrowheads="1"/>
          </p:cNvSpPr>
          <p:nvPr>
            <p:ph type="ftr" sz="quarter" idx="11"/>
          </p:nvPr>
        </p:nvSpPr>
        <p:spPr>
          <a:xfrm>
            <a:off x="3886200" y="6248400"/>
            <a:ext cx="2895600" cy="457200"/>
          </a:xfrm>
        </p:spPr>
        <p:txBody>
          <a:bodyPr/>
          <a:lstStyle>
            <a:lvl1pPr eaLnBrk="1" hangingPunct="1">
              <a:spcBef>
                <a:spcPct val="50000"/>
              </a:spcBef>
              <a:defRPr/>
            </a:lvl1pPr>
          </a:lstStyle>
          <a:p>
            <a:pPr>
              <a:defRPr/>
            </a:pPr>
            <a:endParaRPr lang="en-US"/>
          </a:p>
        </p:txBody>
      </p:sp>
      <p:sp>
        <p:nvSpPr>
          <p:cNvPr id="7" name="Rectangle 7"/>
          <p:cNvSpPr>
            <a:spLocks noGrp="1" noChangeArrowheads="1"/>
          </p:cNvSpPr>
          <p:nvPr>
            <p:ph type="sldNum" sz="quarter" idx="12"/>
          </p:nvPr>
        </p:nvSpPr>
        <p:spPr>
          <a:xfrm>
            <a:off x="6858000" y="6248400"/>
            <a:ext cx="1905000" cy="457200"/>
          </a:xfrm>
        </p:spPr>
        <p:txBody>
          <a:bodyPr/>
          <a:lstStyle>
            <a:lvl1pPr eaLnBrk="1" hangingPunct="1">
              <a:spcBef>
                <a:spcPct val="50000"/>
              </a:spcBef>
              <a:defRPr/>
            </a:lvl1pPr>
          </a:lstStyle>
          <a:p>
            <a:pPr>
              <a:defRPr/>
            </a:pPr>
            <a:fld id="{06983A81-464D-3240-A44D-A607C8EDDA81}" type="slidenum">
              <a:rPr lang="en-US"/>
              <a:pPr>
                <a:defRPr/>
              </a:pPr>
              <a:t>‹#›</a:t>
            </a:fld>
            <a:endParaRPr lang="en-US"/>
          </a:p>
        </p:txBody>
      </p:sp>
    </p:spTree>
    <p:extLst>
      <p:ext uri="{BB962C8B-B14F-4D97-AF65-F5344CB8AC3E}">
        <p14:creationId xmlns:p14="http://schemas.microsoft.com/office/powerpoint/2010/main" val="604880832"/>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Arial" charset="0"/>
                <a:cs typeface="Arial" charset="0"/>
              </a:defRPr>
            </a:lvl1pPr>
          </a:lstStyle>
          <a:p>
            <a:pPr>
              <a:defRPr/>
            </a:pPr>
            <a:fld id="{ED92B80F-60A2-534B-9848-52C68C5C36BB}" type="slidenum">
              <a:rPr lang="en-US"/>
              <a:pPr>
                <a:defRPr/>
              </a:pPr>
              <a:t>‹#›</a:t>
            </a:fld>
            <a:endParaRPr lang="en-US"/>
          </a:p>
        </p:txBody>
      </p:sp>
    </p:spTree>
    <p:extLst>
      <p:ext uri="{BB962C8B-B14F-4D97-AF65-F5344CB8AC3E}">
        <p14:creationId xmlns:p14="http://schemas.microsoft.com/office/powerpoint/2010/main" val="927215836"/>
      </p:ext>
    </p:extLst>
  </p:cSld>
  <p:clrMapOvr>
    <a:masterClrMapping/>
  </p:clrMapOvr>
</p:sldLayout>
</file>

<file path=ppt/slideLayouts/slideLayout32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5"/>
          <p:cNvSpPr>
            <a:spLocks noGrp="1" noChangeArrowheads="1"/>
          </p:cNvSpPr>
          <p:nvPr>
            <p:ph type="dt" sz="half" idx="10"/>
          </p:nvPr>
        </p:nvSpPr>
        <p:spPr/>
        <p:txBody>
          <a:bodyPr/>
          <a:lstStyle>
            <a:lvl1pPr eaLnBrk="1" hangingPunct="1">
              <a:spcBef>
                <a:spcPct val="50000"/>
              </a:spcBef>
              <a:defRPr/>
            </a:lvl1pPr>
          </a:lstStyle>
          <a:p>
            <a:pPr>
              <a:defRPr/>
            </a:pPr>
            <a:endParaRPr lang="en-US"/>
          </a:p>
        </p:txBody>
      </p:sp>
      <p:sp>
        <p:nvSpPr>
          <p:cNvPr id="5" name="Rectangle 6"/>
          <p:cNvSpPr>
            <a:spLocks noGrp="1" noChangeArrowheads="1"/>
          </p:cNvSpPr>
          <p:nvPr>
            <p:ph type="ftr" sz="quarter" idx="11"/>
          </p:nvPr>
        </p:nvSpPr>
        <p:spPr/>
        <p:txBody>
          <a:bodyPr/>
          <a:lstStyle>
            <a:lvl1pPr eaLnBrk="1" hangingPunct="1">
              <a:spcBef>
                <a:spcPct val="50000"/>
              </a:spcBef>
              <a:defRPr/>
            </a:lvl1pPr>
          </a:lstStyle>
          <a:p>
            <a:pPr>
              <a:defRPr/>
            </a:pPr>
            <a:endParaRPr lang="en-US"/>
          </a:p>
        </p:txBody>
      </p:sp>
      <p:sp>
        <p:nvSpPr>
          <p:cNvPr id="6" name="Rectangle 7"/>
          <p:cNvSpPr>
            <a:spLocks noGrp="1" noChangeArrowheads="1"/>
          </p:cNvSpPr>
          <p:nvPr>
            <p:ph type="sldNum" sz="quarter" idx="12"/>
          </p:nvPr>
        </p:nvSpPr>
        <p:spPr/>
        <p:txBody>
          <a:bodyPr/>
          <a:lstStyle>
            <a:lvl1pPr eaLnBrk="1" hangingPunct="1">
              <a:spcBef>
                <a:spcPct val="50000"/>
              </a:spcBef>
              <a:defRPr/>
            </a:lvl1pPr>
          </a:lstStyle>
          <a:p>
            <a:pPr>
              <a:defRPr/>
            </a:pPr>
            <a:fld id="{63DE8AC8-4EB5-BC4E-8E6E-05FF19320800}" type="slidenum">
              <a:rPr lang="en-US"/>
              <a:pPr>
                <a:defRPr/>
              </a:pPr>
              <a:t>‹#›</a:t>
            </a:fld>
            <a:endParaRPr lang="en-US"/>
          </a:p>
        </p:txBody>
      </p:sp>
    </p:spTree>
    <p:extLst>
      <p:ext uri="{BB962C8B-B14F-4D97-AF65-F5344CB8AC3E}">
        <p14:creationId xmlns:p14="http://schemas.microsoft.com/office/powerpoint/2010/main" val="417580548"/>
      </p:ext>
    </p:extLst>
  </p:cSld>
  <p:clrMapOvr>
    <a:masterClrMapping/>
  </p:clrMapOvr>
</p:sldLayout>
</file>

<file path=ppt/slideLayouts/slideLayout32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5"/>
          <p:cNvSpPr>
            <a:spLocks noGrp="1" noChangeArrowheads="1"/>
          </p:cNvSpPr>
          <p:nvPr>
            <p:ph type="dt" sz="half" idx="10"/>
          </p:nvPr>
        </p:nvSpPr>
        <p:spPr/>
        <p:txBody>
          <a:bodyPr/>
          <a:lstStyle>
            <a:lvl1pPr eaLnBrk="1" hangingPunct="1">
              <a:spcBef>
                <a:spcPct val="50000"/>
              </a:spcBef>
              <a:defRPr/>
            </a:lvl1pPr>
          </a:lstStyle>
          <a:p>
            <a:pPr>
              <a:defRPr/>
            </a:pPr>
            <a:endParaRPr lang="en-US"/>
          </a:p>
        </p:txBody>
      </p:sp>
      <p:sp>
        <p:nvSpPr>
          <p:cNvPr id="5" name="Rectangle 6"/>
          <p:cNvSpPr>
            <a:spLocks noGrp="1" noChangeArrowheads="1"/>
          </p:cNvSpPr>
          <p:nvPr>
            <p:ph type="ftr" sz="quarter" idx="11"/>
          </p:nvPr>
        </p:nvSpPr>
        <p:spPr/>
        <p:txBody>
          <a:bodyPr/>
          <a:lstStyle>
            <a:lvl1pPr eaLnBrk="1" hangingPunct="1">
              <a:spcBef>
                <a:spcPct val="50000"/>
              </a:spcBef>
              <a:defRPr/>
            </a:lvl1pPr>
          </a:lstStyle>
          <a:p>
            <a:pPr>
              <a:defRPr/>
            </a:pPr>
            <a:endParaRPr lang="en-US"/>
          </a:p>
        </p:txBody>
      </p:sp>
      <p:sp>
        <p:nvSpPr>
          <p:cNvPr id="6" name="Rectangle 7"/>
          <p:cNvSpPr>
            <a:spLocks noGrp="1" noChangeArrowheads="1"/>
          </p:cNvSpPr>
          <p:nvPr>
            <p:ph type="sldNum" sz="quarter" idx="12"/>
          </p:nvPr>
        </p:nvSpPr>
        <p:spPr/>
        <p:txBody>
          <a:bodyPr/>
          <a:lstStyle>
            <a:lvl1pPr eaLnBrk="1" hangingPunct="1">
              <a:spcBef>
                <a:spcPct val="50000"/>
              </a:spcBef>
              <a:defRPr/>
            </a:lvl1pPr>
          </a:lstStyle>
          <a:p>
            <a:pPr>
              <a:defRPr/>
            </a:pPr>
            <a:fld id="{DCC5BABE-C505-C544-87D7-74CD85A7CED4}" type="slidenum">
              <a:rPr lang="en-US"/>
              <a:pPr>
                <a:defRPr/>
              </a:pPr>
              <a:t>‹#›</a:t>
            </a:fld>
            <a:endParaRPr lang="en-US"/>
          </a:p>
        </p:txBody>
      </p:sp>
    </p:spTree>
    <p:extLst>
      <p:ext uri="{BB962C8B-B14F-4D97-AF65-F5344CB8AC3E}">
        <p14:creationId xmlns:p14="http://schemas.microsoft.com/office/powerpoint/2010/main" val="338227787"/>
      </p:ext>
    </p:extLst>
  </p:cSld>
  <p:clrMapOvr>
    <a:masterClrMapping/>
  </p:clrMapOvr>
</p:sldLayout>
</file>

<file path=ppt/slideLayouts/slideLayout32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143000" y="1676400"/>
            <a:ext cx="3810000" cy="42672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105400" y="1676400"/>
            <a:ext cx="3810000" cy="42672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5"/>
          <p:cNvSpPr>
            <a:spLocks noGrp="1" noChangeArrowheads="1"/>
          </p:cNvSpPr>
          <p:nvPr>
            <p:ph type="dt" sz="half" idx="10"/>
          </p:nvPr>
        </p:nvSpPr>
        <p:spPr/>
        <p:txBody>
          <a:bodyPr/>
          <a:lstStyle>
            <a:lvl1pPr eaLnBrk="1" hangingPunct="1">
              <a:spcBef>
                <a:spcPct val="50000"/>
              </a:spcBef>
              <a:defRPr/>
            </a:lvl1pPr>
          </a:lstStyle>
          <a:p>
            <a:pPr>
              <a:defRPr/>
            </a:pPr>
            <a:endParaRPr lang="en-US"/>
          </a:p>
        </p:txBody>
      </p:sp>
      <p:sp>
        <p:nvSpPr>
          <p:cNvPr id="6" name="Rectangle 6"/>
          <p:cNvSpPr>
            <a:spLocks noGrp="1" noChangeArrowheads="1"/>
          </p:cNvSpPr>
          <p:nvPr>
            <p:ph type="ftr" sz="quarter" idx="11"/>
          </p:nvPr>
        </p:nvSpPr>
        <p:spPr/>
        <p:txBody>
          <a:bodyPr/>
          <a:lstStyle>
            <a:lvl1pPr eaLnBrk="1" hangingPunct="1">
              <a:spcBef>
                <a:spcPct val="50000"/>
              </a:spcBef>
              <a:defRPr/>
            </a:lvl1pPr>
          </a:lstStyle>
          <a:p>
            <a:pPr>
              <a:defRPr/>
            </a:pPr>
            <a:endParaRPr lang="en-US"/>
          </a:p>
        </p:txBody>
      </p:sp>
      <p:sp>
        <p:nvSpPr>
          <p:cNvPr id="7" name="Rectangle 7"/>
          <p:cNvSpPr>
            <a:spLocks noGrp="1" noChangeArrowheads="1"/>
          </p:cNvSpPr>
          <p:nvPr>
            <p:ph type="sldNum" sz="quarter" idx="12"/>
          </p:nvPr>
        </p:nvSpPr>
        <p:spPr/>
        <p:txBody>
          <a:bodyPr/>
          <a:lstStyle>
            <a:lvl1pPr eaLnBrk="1" hangingPunct="1">
              <a:spcBef>
                <a:spcPct val="50000"/>
              </a:spcBef>
              <a:defRPr/>
            </a:lvl1pPr>
          </a:lstStyle>
          <a:p>
            <a:pPr>
              <a:defRPr/>
            </a:pPr>
            <a:fld id="{10A8E43B-D00A-A34E-A5D0-06DCF34FF1E6}" type="slidenum">
              <a:rPr lang="en-US"/>
              <a:pPr>
                <a:defRPr/>
              </a:pPr>
              <a:t>‹#›</a:t>
            </a:fld>
            <a:endParaRPr lang="en-US"/>
          </a:p>
        </p:txBody>
      </p:sp>
    </p:spTree>
    <p:extLst>
      <p:ext uri="{BB962C8B-B14F-4D97-AF65-F5344CB8AC3E}">
        <p14:creationId xmlns:p14="http://schemas.microsoft.com/office/powerpoint/2010/main" val="22570237"/>
      </p:ext>
    </p:extLst>
  </p:cSld>
  <p:clrMapOvr>
    <a:masterClrMapping/>
  </p:clrMapOvr>
</p:sldLayout>
</file>

<file path=ppt/slideLayouts/slideLayout32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5"/>
          <p:cNvSpPr>
            <a:spLocks noGrp="1" noChangeArrowheads="1"/>
          </p:cNvSpPr>
          <p:nvPr>
            <p:ph type="dt" sz="half" idx="10"/>
          </p:nvPr>
        </p:nvSpPr>
        <p:spPr/>
        <p:txBody>
          <a:bodyPr/>
          <a:lstStyle>
            <a:lvl1pPr eaLnBrk="1" hangingPunct="1">
              <a:spcBef>
                <a:spcPct val="50000"/>
              </a:spcBef>
              <a:defRPr/>
            </a:lvl1pPr>
          </a:lstStyle>
          <a:p>
            <a:pPr>
              <a:defRPr/>
            </a:pPr>
            <a:endParaRPr lang="en-US"/>
          </a:p>
        </p:txBody>
      </p:sp>
      <p:sp>
        <p:nvSpPr>
          <p:cNvPr id="8" name="Rectangle 6"/>
          <p:cNvSpPr>
            <a:spLocks noGrp="1" noChangeArrowheads="1"/>
          </p:cNvSpPr>
          <p:nvPr>
            <p:ph type="ftr" sz="quarter" idx="11"/>
          </p:nvPr>
        </p:nvSpPr>
        <p:spPr/>
        <p:txBody>
          <a:bodyPr/>
          <a:lstStyle>
            <a:lvl1pPr eaLnBrk="1" hangingPunct="1">
              <a:spcBef>
                <a:spcPct val="50000"/>
              </a:spcBef>
              <a:defRPr/>
            </a:lvl1pPr>
          </a:lstStyle>
          <a:p>
            <a:pPr>
              <a:defRPr/>
            </a:pPr>
            <a:endParaRPr lang="en-US"/>
          </a:p>
        </p:txBody>
      </p:sp>
      <p:sp>
        <p:nvSpPr>
          <p:cNvPr id="9" name="Rectangle 7"/>
          <p:cNvSpPr>
            <a:spLocks noGrp="1" noChangeArrowheads="1"/>
          </p:cNvSpPr>
          <p:nvPr>
            <p:ph type="sldNum" sz="quarter" idx="12"/>
          </p:nvPr>
        </p:nvSpPr>
        <p:spPr/>
        <p:txBody>
          <a:bodyPr/>
          <a:lstStyle>
            <a:lvl1pPr eaLnBrk="1" hangingPunct="1">
              <a:spcBef>
                <a:spcPct val="50000"/>
              </a:spcBef>
              <a:defRPr/>
            </a:lvl1pPr>
          </a:lstStyle>
          <a:p>
            <a:pPr>
              <a:defRPr/>
            </a:pPr>
            <a:fld id="{06810E02-B549-7B4B-B7F2-1FF1C8A4F27C}" type="slidenum">
              <a:rPr lang="en-US"/>
              <a:pPr>
                <a:defRPr/>
              </a:pPr>
              <a:t>‹#›</a:t>
            </a:fld>
            <a:endParaRPr lang="en-US"/>
          </a:p>
        </p:txBody>
      </p:sp>
    </p:spTree>
    <p:extLst>
      <p:ext uri="{BB962C8B-B14F-4D97-AF65-F5344CB8AC3E}">
        <p14:creationId xmlns:p14="http://schemas.microsoft.com/office/powerpoint/2010/main" val="3369138791"/>
      </p:ext>
    </p:extLst>
  </p:cSld>
  <p:clrMapOvr>
    <a:masterClrMapping/>
  </p:clrMapOvr>
</p:sldLayout>
</file>

<file path=ppt/slideLayouts/slideLayout32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5"/>
          <p:cNvSpPr>
            <a:spLocks noGrp="1" noChangeArrowheads="1"/>
          </p:cNvSpPr>
          <p:nvPr>
            <p:ph type="dt" sz="half" idx="10"/>
          </p:nvPr>
        </p:nvSpPr>
        <p:spPr/>
        <p:txBody>
          <a:bodyPr/>
          <a:lstStyle>
            <a:lvl1pPr eaLnBrk="1" hangingPunct="1">
              <a:spcBef>
                <a:spcPct val="50000"/>
              </a:spcBef>
              <a:defRPr/>
            </a:lvl1pPr>
          </a:lstStyle>
          <a:p>
            <a:pPr>
              <a:defRPr/>
            </a:pPr>
            <a:endParaRPr lang="en-US"/>
          </a:p>
        </p:txBody>
      </p:sp>
      <p:sp>
        <p:nvSpPr>
          <p:cNvPr id="4" name="Rectangle 6"/>
          <p:cNvSpPr>
            <a:spLocks noGrp="1" noChangeArrowheads="1"/>
          </p:cNvSpPr>
          <p:nvPr>
            <p:ph type="ftr" sz="quarter" idx="11"/>
          </p:nvPr>
        </p:nvSpPr>
        <p:spPr/>
        <p:txBody>
          <a:bodyPr/>
          <a:lstStyle>
            <a:lvl1pPr eaLnBrk="1" hangingPunct="1">
              <a:spcBef>
                <a:spcPct val="50000"/>
              </a:spcBef>
              <a:defRPr/>
            </a:lvl1pPr>
          </a:lstStyle>
          <a:p>
            <a:pPr>
              <a:defRPr/>
            </a:pPr>
            <a:endParaRPr lang="en-US"/>
          </a:p>
        </p:txBody>
      </p:sp>
      <p:sp>
        <p:nvSpPr>
          <p:cNvPr id="5" name="Rectangle 7"/>
          <p:cNvSpPr>
            <a:spLocks noGrp="1" noChangeArrowheads="1"/>
          </p:cNvSpPr>
          <p:nvPr>
            <p:ph type="sldNum" sz="quarter" idx="12"/>
          </p:nvPr>
        </p:nvSpPr>
        <p:spPr/>
        <p:txBody>
          <a:bodyPr/>
          <a:lstStyle>
            <a:lvl1pPr eaLnBrk="1" hangingPunct="1">
              <a:spcBef>
                <a:spcPct val="50000"/>
              </a:spcBef>
              <a:defRPr/>
            </a:lvl1pPr>
          </a:lstStyle>
          <a:p>
            <a:pPr>
              <a:defRPr/>
            </a:pPr>
            <a:fld id="{D9E61B80-AE66-FA44-9C5D-D316F02F26DF}" type="slidenum">
              <a:rPr lang="en-US"/>
              <a:pPr>
                <a:defRPr/>
              </a:pPr>
              <a:t>‹#›</a:t>
            </a:fld>
            <a:endParaRPr lang="en-US"/>
          </a:p>
        </p:txBody>
      </p:sp>
    </p:spTree>
    <p:extLst>
      <p:ext uri="{BB962C8B-B14F-4D97-AF65-F5344CB8AC3E}">
        <p14:creationId xmlns:p14="http://schemas.microsoft.com/office/powerpoint/2010/main" val="2936279798"/>
      </p:ext>
    </p:extLst>
  </p:cSld>
  <p:clrMapOvr>
    <a:masterClrMapping/>
  </p:clrMapOvr>
</p:sldLayout>
</file>

<file path=ppt/slideLayouts/slideLayout32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5"/>
          <p:cNvSpPr>
            <a:spLocks noGrp="1" noChangeArrowheads="1"/>
          </p:cNvSpPr>
          <p:nvPr>
            <p:ph type="dt" sz="half" idx="10"/>
          </p:nvPr>
        </p:nvSpPr>
        <p:spPr/>
        <p:txBody>
          <a:bodyPr/>
          <a:lstStyle>
            <a:lvl1pPr eaLnBrk="1" hangingPunct="1">
              <a:spcBef>
                <a:spcPct val="50000"/>
              </a:spcBef>
              <a:defRPr/>
            </a:lvl1pPr>
          </a:lstStyle>
          <a:p>
            <a:pPr>
              <a:defRPr/>
            </a:pPr>
            <a:endParaRPr lang="en-US"/>
          </a:p>
        </p:txBody>
      </p:sp>
      <p:sp>
        <p:nvSpPr>
          <p:cNvPr id="3" name="Rectangle 6"/>
          <p:cNvSpPr>
            <a:spLocks noGrp="1" noChangeArrowheads="1"/>
          </p:cNvSpPr>
          <p:nvPr>
            <p:ph type="ftr" sz="quarter" idx="11"/>
          </p:nvPr>
        </p:nvSpPr>
        <p:spPr/>
        <p:txBody>
          <a:bodyPr/>
          <a:lstStyle>
            <a:lvl1pPr eaLnBrk="1" hangingPunct="1">
              <a:spcBef>
                <a:spcPct val="50000"/>
              </a:spcBef>
              <a:defRPr/>
            </a:lvl1pPr>
          </a:lstStyle>
          <a:p>
            <a:pPr>
              <a:defRPr/>
            </a:pPr>
            <a:endParaRPr lang="en-US"/>
          </a:p>
        </p:txBody>
      </p:sp>
      <p:sp>
        <p:nvSpPr>
          <p:cNvPr id="4" name="Rectangle 7"/>
          <p:cNvSpPr>
            <a:spLocks noGrp="1" noChangeArrowheads="1"/>
          </p:cNvSpPr>
          <p:nvPr>
            <p:ph type="sldNum" sz="quarter" idx="12"/>
          </p:nvPr>
        </p:nvSpPr>
        <p:spPr/>
        <p:txBody>
          <a:bodyPr/>
          <a:lstStyle>
            <a:lvl1pPr eaLnBrk="1" hangingPunct="1">
              <a:spcBef>
                <a:spcPct val="50000"/>
              </a:spcBef>
              <a:defRPr/>
            </a:lvl1pPr>
          </a:lstStyle>
          <a:p>
            <a:pPr>
              <a:defRPr/>
            </a:pPr>
            <a:fld id="{CABF2699-166A-E04C-8CB1-47041AF885DC}" type="slidenum">
              <a:rPr lang="en-US"/>
              <a:pPr>
                <a:defRPr/>
              </a:pPr>
              <a:t>‹#›</a:t>
            </a:fld>
            <a:endParaRPr lang="en-US"/>
          </a:p>
        </p:txBody>
      </p:sp>
    </p:spTree>
    <p:extLst>
      <p:ext uri="{BB962C8B-B14F-4D97-AF65-F5344CB8AC3E}">
        <p14:creationId xmlns:p14="http://schemas.microsoft.com/office/powerpoint/2010/main" val="2264864518"/>
      </p:ext>
    </p:extLst>
  </p:cSld>
  <p:clrMapOvr>
    <a:masterClrMapping/>
  </p:clrMapOvr>
</p:sldLayout>
</file>

<file path=ppt/slideLayouts/slideLayout32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5"/>
          <p:cNvSpPr>
            <a:spLocks noGrp="1" noChangeArrowheads="1"/>
          </p:cNvSpPr>
          <p:nvPr>
            <p:ph type="dt" sz="half" idx="10"/>
          </p:nvPr>
        </p:nvSpPr>
        <p:spPr/>
        <p:txBody>
          <a:bodyPr/>
          <a:lstStyle>
            <a:lvl1pPr eaLnBrk="1" hangingPunct="1">
              <a:spcBef>
                <a:spcPct val="50000"/>
              </a:spcBef>
              <a:defRPr/>
            </a:lvl1pPr>
          </a:lstStyle>
          <a:p>
            <a:pPr>
              <a:defRPr/>
            </a:pPr>
            <a:endParaRPr lang="en-US"/>
          </a:p>
        </p:txBody>
      </p:sp>
      <p:sp>
        <p:nvSpPr>
          <p:cNvPr id="6" name="Rectangle 6"/>
          <p:cNvSpPr>
            <a:spLocks noGrp="1" noChangeArrowheads="1"/>
          </p:cNvSpPr>
          <p:nvPr>
            <p:ph type="ftr" sz="quarter" idx="11"/>
          </p:nvPr>
        </p:nvSpPr>
        <p:spPr/>
        <p:txBody>
          <a:bodyPr/>
          <a:lstStyle>
            <a:lvl1pPr eaLnBrk="1" hangingPunct="1">
              <a:spcBef>
                <a:spcPct val="50000"/>
              </a:spcBef>
              <a:defRPr/>
            </a:lvl1pPr>
          </a:lstStyle>
          <a:p>
            <a:pPr>
              <a:defRPr/>
            </a:pPr>
            <a:endParaRPr lang="en-US"/>
          </a:p>
        </p:txBody>
      </p:sp>
      <p:sp>
        <p:nvSpPr>
          <p:cNvPr id="7" name="Rectangle 7"/>
          <p:cNvSpPr>
            <a:spLocks noGrp="1" noChangeArrowheads="1"/>
          </p:cNvSpPr>
          <p:nvPr>
            <p:ph type="sldNum" sz="quarter" idx="12"/>
          </p:nvPr>
        </p:nvSpPr>
        <p:spPr/>
        <p:txBody>
          <a:bodyPr/>
          <a:lstStyle>
            <a:lvl1pPr eaLnBrk="1" hangingPunct="1">
              <a:spcBef>
                <a:spcPct val="50000"/>
              </a:spcBef>
              <a:defRPr/>
            </a:lvl1pPr>
          </a:lstStyle>
          <a:p>
            <a:pPr>
              <a:defRPr/>
            </a:pPr>
            <a:fld id="{105AAADE-81C1-4B43-9720-E4056FEEA7E9}" type="slidenum">
              <a:rPr lang="en-US"/>
              <a:pPr>
                <a:defRPr/>
              </a:pPr>
              <a:t>‹#›</a:t>
            </a:fld>
            <a:endParaRPr lang="en-US"/>
          </a:p>
        </p:txBody>
      </p:sp>
    </p:spTree>
    <p:extLst>
      <p:ext uri="{BB962C8B-B14F-4D97-AF65-F5344CB8AC3E}">
        <p14:creationId xmlns:p14="http://schemas.microsoft.com/office/powerpoint/2010/main" val="591377756"/>
      </p:ext>
    </p:extLst>
  </p:cSld>
  <p:clrMapOvr>
    <a:masterClrMapping/>
  </p:clrMapOvr>
</p:sldLayout>
</file>

<file path=ppt/slideLayouts/slideLayout32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5"/>
          <p:cNvSpPr>
            <a:spLocks noGrp="1" noChangeArrowheads="1"/>
          </p:cNvSpPr>
          <p:nvPr>
            <p:ph type="dt" sz="half" idx="10"/>
          </p:nvPr>
        </p:nvSpPr>
        <p:spPr/>
        <p:txBody>
          <a:bodyPr/>
          <a:lstStyle>
            <a:lvl1pPr eaLnBrk="1" hangingPunct="1">
              <a:spcBef>
                <a:spcPct val="50000"/>
              </a:spcBef>
              <a:defRPr/>
            </a:lvl1pPr>
          </a:lstStyle>
          <a:p>
            <a:pPr>
              <a:defRPr/>
            </a:pPr>
            <a:endParaRPr lang="en-US"/>
          </a:p>
        </p:txBody>
      </p:sp>
      <p:sp>
        <p:nvSpPr>
          <p:cNvPr id="6" name="Rectangle 6"/>
          <p:cNvSpPr>
            <a:spLocks noGrp="1" noChangeArrowheads="1"/>
          </p:cNvSpPr>
          <p:nvPr>
            <p:ph type="ftr" sz="quarter" idx="11"/>
          </p:nvPr>
        </p:nvSpPr>
        <p:spPr/>
        <p:txBody>
          <a:bodyPr/>
          <a:lstStyle>
            <a:lvl1pPr eaLnBrk="1" hangingPunct="1">
              <a:spcBef>
                <a:spcPct val="50000"/>
              </a:spcBef>
              <a:defRPr/>
            </a:lvl1pPr>
          </a:lstStyle>
          <a:p>
            <a:pPr>
              <a:defRPr/>
            </a:pPr>
            <a:endParaRPr lang="en-US"/>
          </a:p>
        </p:txBody>
      </p:sp>
      <p:sp>
        <p:nvSpPr>
          <p:cNvPr id="7" name="Rectangle 7"/>
          <p:cNvSpPr>
            <a:spLocks noGrp="1" noChangeArrowheads="1"/>
          </p:cNvSpPr>
          <p:nvPr>
            <p:ph type="sldNum" sz="quarter" idx="12"/>
          </p:nvPr>
        </p:nvSpPr>
        <p:spPr/>
        <p:txBody>
          <a:bodyPr/>
          <a:lstStyle>
            <a:lvl1pPr eaLnBrk="1" hangingPunct="1">
              <a:spcBef>
                <a:spcPct val="50000"/>
              </a:spcBef>
              <a:defRPr/>
            </a:lvl1pPr>
          </a:lstStyle>
          <a:p>
            <a:pPr>
              <a:defRPr/>
            </a:pPr>
            <a:fld id="{96A9E566-3663-2B42-9B9F-8673F75CEE80}" type="slidenum">
              <a:rPr lang="en-US"/>
              <a:pPr>
                <a:defRPr/>
              </a:pPr>
              <a:t>‹#›</a:t>
            </a:fld>
            <a:endParaRPr lang="en-US"/>
          </a:p>
        </p:txBody>
      </p:sp>
    </p:spTree>
    <p:extLst>
      <p:ext uri="{BB962C8B-B14F-4D97-AF65-F5344CB8AC3E}">
        <p14:creationId xmlns:p14="http://schemas.microsoft.com/office/powerpoint/2010/main" val="1117495043"/>
      </p:ext>
    </p:extLst>
  </p:cSld>
  <p:clrMapOvr>
    <a:masterClrMapping/>
  </p:clrMapOvr>
</p:sldLayout>
</file>

<file path=ppt/slideLayouts/slideLayout32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5"/>
          <p:cNvSpPr>
            <a:spLocks noGrp="1" noChangeArrowheads="1"/>
          </p:cNvSpPr>
          <p:nvPr>
            <p:ph type="dt" sz="half" idx="10"/>
          </p:nvPr>
        </p:nvSpPr>
        <p:spPr/>
        <p:txBody>
          <a:bodyPr/>
          <a:lstStyle>
            <a:lvl1pPr eaLnBrk="1" hangingPunct="1">
              <a:spcBef>
                <a:spcPct val="50000"/>
              </a:spcBef>
              <a:defRPr/>
            </a:lvl1pPr>
          </a:lstStyle>
          <a:p>
            <a:pPr>
              <a:defRPr/>
            </a:pPr>
            <a:endParaRPr lang="en-US"/>
          </a:p>
        </p:txBody>
      </p:sp>
      <p:sp>
        <p:nvSpPr>
          <p:cNvPr id="5" name="Rectangle 6"/>
          <p:cNvSpPr>
            <a:spLocks noGrp="1" noChangeArrowheads="1"/>
          </p:cNvSpPr>
          <p:nvPr>
            <p:ph type="ftr" sz="quarter" idx="11"/>
          </p:nvPr>
        </p:nvSpPr>
        <p:spPr/>
        <p:txBody>
          <a:bodyPr/>
          <a:lstStyle>
            <a:lvl1pPr eaLnBrk="1" hangingPunct="1">
              <a:spcBef>
                <a:spcPct val="50000"/>
              </a:spcBef>
              <a:defRPr/>
            </a:lvl1pPr>
          </a:lstStyle>
          <a:p>
            <a:pPr>
              <a:defRPr/>
            </a:pPr>
            <a:endParaRPr lang="en-US"/>
          </a:p>
        </p:txBody>
      </p:sp>
      <p:sp>
        <p:nvSpPr>
          <p:cNvPr id="6" name="Rectangle 7"/>
          <p:cNvSpPr>
            <a:spLocks noGrp="1" noChangeArrowheads="1"/>
          </p:cNvSpPr>
          <p:nvPr>
            <p:ph type="sldNum" sz="quarter" idx="12"/>
          </p:nvPr>
        </p:nvSpPr>
        <p:spPr/>
        <p:txBody>
          <a:bodyPr/>
          <a:lstStyle>
            <a:lvl1pPr eaLnBrk="1" hangingPunct="1">
              <a:spcBef>
                <a:spcPct val="50000"/>
              </a:spcBef>
              <a:defRPr/>
            </a:lvl1pPr>
          </a:lstStyle>
          <a:p>
            <a:pPr>
              <a:defRPr/>
            </a:pPr>
            <a:fld id="{BB0E8C14-3A13-2142-A1C3-4D4440CFACDE}" type="slidenum">
              <a:rPr lang="en-US"/>
              <a:pPr>
                <a:defRPr/>
              </a:pPr>
              <a:t>‹#›</a:t>
            </a:fld>
            <a:endParaRPr lang="en-US"/>
          </a:p>
        </p:txBody>
      </p:sp>
    </p:spTree>
    <p:extLst>
      <p:ext uri="{BB962C8B-B14F-4D97-AF65-F5344CB8AC3E}">
        <p14:creationId xmlns:p14="http://schemas.microsoft.com/office/powerpoint/2010/main" val="4182438978"/>
      </p:ext>
    </p:extLst>
  </p:cSld>
  <p:clrMapOvr>
    <a:masterClrMapping/>
  </p:clrMapOvr>
</p:sldLayout>
</file>

<file path=ppt/slideLayouts/slideLayout32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972300" y="304800"/>
            <a:ext cx="1943100" cy="56388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143000" y="304800"/>
            <a:ext cx="5676900" cy="56388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5"/>
          <p:cNvSpPr>
            <a:spLocks noGrp="1" noChangeArrowheads="1"/>
          </p:cNvSpPr>
          <p:nvPr>
            <p:ph type="dt" sz="half" idx="10"/>
          </p:nvPr>
        </p:nvSpPr>
        <p:spPr/>
        <p:txBody>
          <a:bodyPr/>
          <a:lstStyle>
            <a:lvl1pPr eaLnBrk="1" hangingPunct="1">
              <a:spcBef>
                <a:spcPct val="50000"/>
              </a:spcBef>
              <a:defRPr/>
            </a:lvl1pPr>
          </a:lstStyle>
          <a:p>
            <a:pPr>
              <a:defRPr/>
            </a:pPr>
            <a:endParaRPr lang="en-US"/>
          </a:p>
        </p:txBody>
      </p:sp>
      <p:sp>
        <p:nvSpPr>
          <p:cNvPr id="5" name="Rectangle 6"/>
          <p:cNvSpPr>
            <a:spLocks noGrp="1" noChangeArrowheads="1"/>
          </p:cNvSpPr>
          <p:nvPr>
            <p:ph type="ftr" sz="quarter" idx="11"/>
          </p:nvPr>
        </p:nvSpPr>
        <p:spPr/>
        <p:txBody>
          <a:bodyPr/>
          <a:lstStyle>
            <a:lvl1pPr eaLnBrk="1" hangingPunct="1">
              <a:spcBef>
                <a:spcPct val="50000"/>
              </a:spcBef>
              <a:defRPr/>
            </a:lvl1pPr>
          </a:lstStyle>
          <a:p>
            <a:pPr>
              <a:defRPr/>
            </a:pPr>
            <a:endParaRPr lang="en-US"/>
          </a:p>
        </p:txBody>
      </p:sp>
      <p:sp>
        <p:nvSpPr>
          <p:cNvPr id="6" name="Rectangle 7"/>
          <p:cNvSpPr>
            <a:spLocks noGrp="1" noChangeArrowheads="1"/>
          </p:cNvSpPr>
          <p:nvPr>
            <p:ph type="sldNum" sz="quarter" idx="12"/>
          </p:nvPr>
        </p:nvSpPr>
        <p:spPr/>
        <p:txBody>
          <a:bodyPr/>
          <a:lstStyle>
            <a:lvl1pPr eaLnBrk="1" hangingPunct="1">
              <a:spcBef>
                <a:spcPct val="50000"/>
              </a:spcBef>
              <a:defRPr/>
            </a:lvl1pPr>
          </a:lstStyle>
          <a:p>
            <a:pPr>
              <a:defRPr/>
            </a:pPr>
            <a:fld id="{AA3F6566-EAAE-8A46-BE80-BA3BA66153B0}" type="slidenum">
              <a:rPr lang="en-US"/>
              <a:pPr>
                <a:defRPr/>
              </a:pPr>
              <a:t>‹#›</a:t>
            </a:fld>
            <a:endParaRPr lang="en-US"/>
          </a:p>
        </p:txBody>
      </p:sp>
    </p:spTree>
    <p:extLst>
      <p:ext uri="{BB962C8B-B14F-4D97-AF65-F5344CB8AC3E}">
        <p14:creationId xmlns:p14="http://schemas.microsoft.com/office/powerpoint/2010/main" val="1597818487"/>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Arial" charset="0"/>
                <a:cs typeface="Arial" charset="0"/>
              </a:defRPr>
            </a:lvl1pPr>
          </a:lstStyle>
          <a:p>
            <a:pPr>
              <a:defRPr/>
            </a:pPr>
            <a:fld id="{9A19486C-92B2-0749-BB15-5474B4703DF7}" type="slidenum">
              <a:rPr lang="en-US"/>
              <a:pPr>
                <a:defRPr/>
              </a:pPr>
              <a:t>‹#›</a:t>
            </a:fld>
            <a:endParaRPr lang="en-US"/>
          </a:p>
        </p:txBody>
      </p:sp>
    </p:spTree>
    <p:extLst>
      <p:ext uri="{BB962C8B-B14F-4D97-AF65-F5344CB8AC3E}">
        <p14:creationId xmlns:p14="http://schemas.microsoft.com/office/powerpoint/2010/main" val="3871462085"/>
      </p:ext>
    </p:extLst>
  </p:cSld>
  <p:clrMapOvr>
    <a:masterClrMapping/>
  </p:clrMapOvr>
</p:sldLayout>
</file>

<file path=ppt/slideLayouts/slideLayout33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88971E1C-EBC8-E541-B3D1-A1BCEDA563C8}"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4170885280"/>
      </p:ext>
    </p:extLst>
  </p:cSld>
  <p:clrMapOvr>
    <a:masterClrMapping/>
  </p:clrMapOvr>
</p:sldLayout>
</file>

<file path=ppt/slideLayouts/slideLayout33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E4E953B5-363E-C942-AC28-A7FD1A9FB1B7}"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2482015816"/>
      </p:ext>
    </p:extLst>
  </p:cSld>
  <p:clrMapOvr>
    <a:masterClrMapping/>
  </p:clrMapOvr>
</p:sldLayout>
</file>

<file path=ppt/slideLayouts/slideLayout33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833D0AE8-05BB-004A-BC39-D858AB86A00A}"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1154953473"/>
      </p:ext>
    </p:extLst>
  </p:cSld>
  <p:clrMapOvr>
    <a:masterClrMapping/>
  </p:clrMapOvr>
</p:sldLayout>
</file>

<file path=ppt/slideLayouts/slideLayout33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96E3D5F0-92E7-0849-9099-979636383710}"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3599383842"/>
      </p:ext>
    </p:extLst>
  </p:cSld>
  <p:clrMapOvr>
    <a:masterClrMapping/>
  </p:clrMapOvr>
</p:sldLayout>
</file>

<file path=ppt/slideLayouts/slideLayout33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CF066E84-B27A-4140-B9EB-F660EFB5A38B}"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1438439745"/>
      </p:ext>
    </p:extLst>
  </p:cSld>
  <p:clrMapOvr>
    <a:masterClrMapping/>
  </p:clrMapOvr>
</p:sldLayout>
</file>

<file path=ppt/slideLayouts/slideLayout33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8E4C4F1C-D3A7-5B4A-B02B-8DBF201DE44A}"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3192366773"/>
      </p:ext>
    </p:extLst>
  </p:cSld>
  <p:clrMapOvr>
    <a:masterClrMapping/>
  </p:clrMapOvr>
</p:sldLayout>
</file>

<file path=ppt/slideLayouts/slideLayout33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9C8050DB-4F3E-604B-904F-3A53185013CC}"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1380992931"/>
      </p:ext>
    </p:extLst>
  </p:cSld>
  <p:clrMapOvr>
    <a:masterClrMapping/>
  </p:clrMapOvr>
</p:sldLayout>
</file>

<file path=ppt/slideLayouts/slideLayout33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8F240F17-9344-184C-B549-3B8CCBA3D351}"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796726173"/>
      </p:ext>
    </p:extLst>
  </p:cSld>
  <p:clrMapOvr>
    <a:masterClrMapping/>
  </p:clrMapOvr>
</p:sldLayout>
</file>

<file path=ppt/slideLayouts/slideLayout33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B7C0FAA2-1F98-9049-A39D-A14F42066EEE}"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3583626415"/>
      </p:ext>
    </p:extLst>
  </p:cSld>
  <p:clrMapOvr>
    <a:masterClrMapping/>
  </p:clrMapOvr>
</p:sldLayout>
</file>

<file path=ppt/slideLayouts/slideLayout33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200C5E90-189D-434E-B8C5-BE72C049297C}"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2453504969"/>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Arial" charset="0"/>
                <a:cs typeface="Arial" charset="0"/>
              </a:defRPr>
            </a:lvl1pPr>
          </a:lstStyle>
          <a:p>
            <a:pPr>
              <a:defRPr/>
            </a:pPr>
            <a:fld id="{EAA0157B-A3DC-0641-801C-522D1DFB4CBE}" type="slidenum">
              <a:rPr lang="en-US"/>
              <a:pPr>
                <a:defRPr/>
              </a:pPr>
              <a:t>‹#›</a:t>
            </a:fld>
            <a:endParaRPr lang="en-US"/>
          </a:p>
        </p:txBody>
      </p:sp>
    </p:spTree>
    <p:extLst>
      <p:ext uri="{BB962C8B-B14F-4D97-AF65-F5344CB8AC3E}">
        <p14:creationId xmlns:p14="http://schemas.microsoft.com/office/powerpoint/2010/main" val="3569363523"/>
      </p:ext>
    </p:extLst>
  </p:cSld>
  <p:clrMapOvr>
    <a:masterClrMapping/>
  </p:clrMapOvr>
</p:sldLayout>
</file>

<file path=ppt/slideLayouts/slideLayout34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354652B3-B953-DF49-8E25-FF7E85DB7409}"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499150558"/>
      </p:ext>
    </p:extLst>
  </p:cSld>
  <p:clrMapOvr>
    <a:masterClrMapping/>
  </p:clrMapOvr>
</p:sldLayout>
</file>

<file path=ppt/slideLayouts/slideLayout341.xml><?xml version="1.0" encoding="utf-8"?>
<p:sldLayout xmlns:a="http://schemas.openxmlformats.org/drawingml/2006/main" xmlns:r="http://schemas.openxmlformats.org/officeDocument/2006/relationships" xmlns:p="http://schemas.openxmlformats.org/presentationml/2006/main" type="clipArtAndTx" preserve="1">
  <p:cSld name="Title, Clip Art and Tex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lipArt Placeholder 2"/>
          <p:cNvSpPr>
            <a:spLocks noGrp="1"/>
          </p:cNvSpPr>
          <p:nvPr>
            <p:ph type="clipArt" sz="half" idx="1"/>
          </p:nvPr>
        </p:nvSpPr>
        <p:spPr>
          <a:xfrm>
            <a:off x="685800" y="1981200"/>
            <a:ext cx="3810000" cy="4114800"/>
          </a:xfrm>
        </p:spPr>
        <p:txBody>
          <a:bodyPr/>
          <a:lstStyle/>
          <a:p>
            <a:pPr lvl="0"/>
            <a:endParaRPr lang="en-US" noProof="0"/>
          </a:p>
        </p:txBody>
      </p:sp>
      <p:sp>
        <p:nvSpPr>
          <p:cNvPr id="4" name="Text Placeholder 3"/>
          <p:cNvSpPr>
            <a:spLocks noGrp="1"/>
          </p:cNvSpPr>
          <p:nvPr>
            <p:ph type="body" sz="half" idx="2"/>
          </p:nvPr>
        </p:nvSpPr>
        <p:spPr>
          <a:xfrm>
            <a:off x="46482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43CED240-3236-6540-9E1A-C53714E76E7A}"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3217841794"/>
      </p:ext>
    </p:extLst>
  </p:cSld>
  <p:clrMapOvr>
    <a:masterClrMapping/>
  </p:clrMapOvr>
</p:sldLayout>
</file>

<file path=ppt/slideLayouts/slideLayout342.xml><?xml version="1.0" encoding="utf-8"?>
<p:sldLayout xmlns:a="http://schemas.openxmlformats.org/drawingml/2006/main" xmlns:r="http://schemas.openxmlformats.org/officeDocument/2006/relationships" xmlns:p="http://schemas.openxmlformats.org/presentationml/2006/main" type="txAndClipArt" preserve="1">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Text Placeholder 2"/>
          <p:cNvSpPr>
            <a:spLocks noGrp="1"/>
          </p:cNvSpPr>
          <p:nvPr>
            <p:ph type="body"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lipArt Placeholder 3"/>
          <p:cNvSpPr>
            <a:spLocks noGrp="1"/>
          </p:cNvSpPr>
          <p:nvPr>
            <p:ph type="clipArt" sz="half" idx="2"/>
          </p:nvPr>
        </p:nvSpPr>
        <p:spPr>
          <a:xfrm>
            <a:off x="4648200" y="1981200"/>
            <a:ext cx="3810000" cy="4114800"/>
          </a:xfrm>
        </p:spPr>
        <p:txBody>
          <a:bodyPr/>
          <a:lstStyle/>
          <a:p>
            <a:pPr lvl="0"/>
            <a:endParaRPr lang="en-US" noProof="0"/>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5ABD62C1-ED6A-2146-B226-0DD64B066935}"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2536657155"/>
      </p:ext>
    </p:extLst>
  </p:cSld>
  <p:clrMapOvr>
    <a:masterClrMapping/>
  </p:clrMapOvr>
</p:sldLayout>
</file>

<file path=ppt/slideLayouts/slideLayout34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0ED87CB4-A6F5-0740-B5B9-B28E334539BE}" type="slidenum">
              <a:rPr lang="en-US"/>
              <a:pPr>
                <a:defRPr/>
              </a:pPr>
              <a:t>‹#›</a:t>
            </a:fld>
            <a:endParaRPr lang="en-US"/>
          </a:p>
        </p:txBody>
      </p:sp>
    </p:spTree>
    <p:extLst>
      <p:ext uri="{BB962C8B-B14F-4D97-AF65-F5344CB8AC3E}">
        <p14:creationId xmlns:p14="http://schemas.microsoft.com/office/powerpoint/2010/main" val="1963138451"/>
      </p:ext>
    </p:extLst>
  </p:cSld>
  <p:clrMapOvr>
    <a:masterClrMapping/>
  </p:clrMapOvr>
</p:sldLayout>
</file>

<file path=ppt/slideLayouts/slideLayout34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FBC27992-B5C5-A844-93FB-E7FD2ABFB745}" type="slidenum">
              <a:rPr lang="en-US"/>
              <a:pPr>
                <a:defRPr/>
              </a:pPr>
              <a:t>‹#›</a:t>
            </a:fld>
            <a:endParaRPr lang="en-US"/>
          </a:p>
        </p:txBody>
      </p:sp>
    </p:spTree>
    <p:extLst>
      <p:ext uri="{BB962C8B-B14F-4D97-AF65-F5344CB8AC3E}">
        <p14:creationId xmlns:p14="http://schemas.microsoft.com/office/powerpoint/2010/main" val="2474447813"/>
      </p:ext>
    </p:extLst>
  </p:cSld>
  <p:clrMapOvr>
    <a:masterClrMapping/>
  </p:clrMapOvr>
</p:sldLayout>
</file>

<file path=ppt/slideLayouts/slideLayout34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2AEAEA5E-BC0A-6C49-840F-70571C3621CD}" type="slidenum">
              <a:rPr lang="en-US"/>
              <a:pPr>
                <a:defRPr/>
              </a:pPr>
              <a:t>‹#›</a:t>
            </a:fld>
            <a:endParaRPr lang="en-US"/>
          </a:p>
        </p:txBody>
      </p:sp>
    </p:spTree>
    <p:extLst>
      <p:ext uri="{BB962C8B-B14F-4D97-AF65-F5344CB8AC3E}">
        <p14:creationId xmlns:p14="http://schemas.microsoft.com/office/powerpoint/2010/main" val="4150475354"/>
      </p:ext>
    </p:extLst>
  </p:cSld>
  <p:clrMapOvr>
    <a:masterClrMapping/>
  </p:clrMapOvr>
</p:sldLayout>
</file>

<file path=ppt/slideLayouts/slideLayout34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EDC587DB-0570-9347-A22A-51B9FD2977CE}" type="slidenum">
              <a:rPr lang="en-US"/>
              <a:pPr>
                <a:defRPr/>
              </a:pPr>
              <a:t>‹#›</a:t>
            </a:fld>
            <a:endParaRPr lang="en-US"/>
          </a:p>
        </p:txBody>
      </p:sp>
    </p:spTree>
    <p:extLst>
      <p:ext uri="{BB962C8B-B14F-4D97-AF65-F5344CB8AC3E}">
        <p14:creationId xmlns:p14="http://schemas.microsoft.com/office/powerpoint/2010/main" val="2278184843"/>
      </p:ext>
    </p:extLst>
  </p:cSld>
  <p:clrMapOvr>
    <a:masterClrMapping/>
  </p:clrMapOvr>
</p:sldLayout>
</file>

<file path=ppt/slideLayouts/slideLayout34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80283C6B-B1EC-F343-8F2A-EEE00D3F743B}" type="slidenum">
              <a:rPr lang="en-US"/>
              <a:pPr>
                <a:defRPr/>
              </a:pPr>
              <a:t>‹#›</a:t>
            </a:fld>
            <a:endParaRPr lang="en-US"/>
          </a:p>
        </p:txBody>
      </p:sp>
    </p:spTree>
    <p:extLst>
      <p:ext uri="{BB962C8B-B14F-4D97-AF65-F5344CB8AC3E}">
        <p14:creationId xmlns:p14="http://schemas.microsoft.com/office/powerpoint/2010/main" val="2058283793"/>
      </p:ext>
    </p:extLst>
  </p:cSld>
  <p:clrMapOvr>
    <a:masterClrMapping/>
  </p:clrMapOvr>
</p:sldLayout>
</file>

<file path=ppt/slideLayouts/slideLayout34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lgn="ct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5FE8624F-FBE7-CB4C-A1D1-155976309F53}" type="slidenum">
              <a:rPr lang="en-US"/>
              <a:pPr>
                <a:defRPr/>
              </a:pPr>
              <a:t>‹#›</a:t>
            </a:fld>
            <a:endParaRPr lang="en-US"/>
          </a:p>
        </p:txBody>
      </p:sp>
    </p:spTree>
    <p:extLst>
      <p:ext uri="{BB962C8B-B14F-4D97-AF65-F5344CB8AC3E}">
        <p14:creationId xmlns:p14="http://schemas.microsoft.com/office/powerpoint/2010/main" val="427671859"/>
      </p:ext>
    </p:extLst>
  </p:cSld>
  <p:clrMapOvr>
    <a:masterClrMapping/>
  </p:clrMapOvr>
</p:sldLayout>
</file>

<file path=ppt/slideLayouts/slideLayout34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8F421922-639B-D94E-850D-61AE0215CE64}" type="slidenum">
              <a:rPr lang="en-US"/>
              <a:pPr>
                <a:defRPr/>
              </a:pPr>
              <a:t>‹#›</a:t>
            </a:fld>
            <a:endParaRPr lang="en-US"/>
          </a:p>
        </p:txBody>
      </p:sp>
    </p:spTree>
    <p:extLst>
      <p:ext uri="{BB962C8B-B14F-4D97-AF65-F5344CB8AC3E}">
        <p14:creationId xmlns:p14="http://schemas.microsoft.com/office/powerpoint/2010/main" val="2815037937"/>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atin typeface="Arial" charset="0"/>
                <a:cs typeface="Arial" charset="0"/>
              </a:defRPr>
            </a:lvl1pPr>
          </a:lstStyle>
          <a:p>
            <a:pPr>
              <a:defRPr/>
            </a:pPr>
            <a:fld id="{6E3E6AC1-E740-EA43-B5DC-CFE9D1BA132D}" type="slidenum">
              <a:rPr lang="en-US"/>
              <a:pPr>
                <a:defRPr/>
              </a:pPr>
              <a:t>‹#›</a:t>
            </a:fld>
            <a:endParaRPr lang="en-US"/>
          </a:p>
        </p:txBody>
      </p:sp>
    </p:spTree>
    <p:extLst>
      <p:ext uri="{BB962C8B-B14F-4D97-AF65-F5344CB8AC3E}">
        <p14:creationId xmlns:p14="http://schemas.microsoft.com/office/powerpoint/2010/main" val="1759633803"/>
      </p:ext>
    </p:extLst>
  </p:cSld>
  <p:clrMapOvr>
    <a:masterClrMapping/>
  </p:clrMapOvr>
</p:sldLayout>
</file>

<file path=ppt/slideLayouts/slideLayout35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2C636029-28F8-C74C-BC4F-B27B77B54025}" type="slidenum">
              <a:rPr lang="en-US"/>
              <a:pPr>
                <a:defRPr/>
              </a:pPr>
              <a:t>‹#›</a:t>
            </a:fld>
            <a:endParaRPr lang="en-US"/>
          </a:p>
        </p:txBody>
      </p:sp>
    </p:spTree>
    <p:extLst>
      <p:ext uri="{BB962C8B-B14F-4D97-AF65-F5344CB8AC3E}">
        <p14:creationId xmlns:p14="http://schemas.microsoft.com/office/powerpoint/2010/main" val="2744343811"/>
      </p:ext>
    </p:extLst>
  </p:cSld>
  <p:clrMapOvr>
    <a:masterClrMapping/>
  </p:clrMapOvr>
</p:sldLayout>
</file>

<file path=ppt/slideLayouts/slideLayout35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88D8F855-A994-7F47-89C6-145F3C0CDBEB}" type="slidenum">
              <a:rPr lang="en-US"/>
              <a:pPr>
                <a:defRPr/>
              </a:pPr>
              <a:t>‹#›</a:t>
            </a:fld>
            <a:endParaRPr lang="en-US"/>
          </a:p>
        </p:txBody>
      </p:sp>
    </p:spTree>
    <p:extLst>
      <p:ext uri="{BB962C8B-B14F-4D97-AF65-F5344CB8AC3E}">
        <p14:creationId xmlns:p14="http://schemas.microsoft.com/office/powerpoint/2010/main" val="2566427604"/>
      </p:ext>
    </p:extLst>
  </p:cSld>
  <p:clrMapOvr>
    <a:masterClrMapping/>
  </p:clrMapOvr>
</p:sldLayout>
</file>

<file path=ppt/slideLayouts/slideLayout35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9C9D741A-F786-5548-9EBD-86A2A7B0A3C7}" type="slidenum">
              <a:rPr lang="en-US"/>
              <a:pPr>
                <a:defRPr/>
              </a:pPr>
              <a:t>‹#›</a:t>
            </a:fld>
            <a:endParaRPr lang="en-US"/>
          </a:p>
        </p:txBody>
      </p:sp>
    </p:spTree>
    <p:extLst>
      <p:ext uri="{BB962C8B-B14F-4D97-AF65-F5344CB8AC3E}">
        <p14:creationId xmlns:p14="http://schemas.microsoft.com/office/powerpoint/2010/main" val="2339671319"/>
      </p:ext>
    </p:extLst>
  </p:cSld>
  <p:clrMapOvr>
    <a:masterClrMapping/>
  </p:clrMapOvr>
</p:sldLayout>
</file>

<file path=ppt/slideLayouts/slideLayout35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B0D56EDB-A00C-A541-A783-1B1F87027E28}" type="slidenum">
              <a:rPr lang="en-US"/>
              <a:pPr>
                <a:defRPr/>
              </a:pPr>
              <a:t>‹#›</a:t>
            </a:fld>
            <a:endParaRPr lang="en-US"/>
          </a:p>
        </p:txBody>
      </p:sp>
    </p:spTree>
    <p:extLst>
      <p:ext uri="{BB962C8B-B14F-4D97-AF65-F5344CB8AC3E}">
        <p14:creationId xmlns:p14="http://schemas.microsoft.com/office/powerpoint/2010/main" val="3238190034"/>
      </p:ext>
    </p:extLst>
  </p:cSld>
  <p:clrMapOvr>
    <a:masterClrMapping/>
  </p:clrMapOvr>
</p:sldLayout>
</file>

<file path=ppt/slideLayouts/slideLayout354.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94C04B50-37E3-C44F-8A3C-E0EECB2AD8EF}" type="slidenum">
              <a:rPr lang="en-US"/>
              <a:pPr>
                <a:defRPr/>
              </a:pPr>
              <a:t>‹#›</a:t>
            </a:fld>
            <a:endParaRPr lang="en-US"/>
          </a:p>
        </p:txBody>
      </p:sp>
    </p:spTree>
    <p:extLst>
      <p:ext uri="{BB962C8B-B14F-4D97-AF65-F5344CB8AC3E}">
        <p14:creationId xmlns:p14="http://schemas.microsoft.com/office/powerpoint/2010/main" val="964614389"/>
      </p:ext>
    </p:extLst>
  </p:cSld>
  <p:clrMapOvr>
    <a:masterClrMapping/>
  </p:clrMapOvr>
</p:sldLayout>
</file>

<file path=ppt/slideLayouts/slideLayout355.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p:txBody>
          <a:bodyPr/>
          <a:lstStyle>
            <a:lvl1pPr algn="ctr">
              <a:defRPr/>
            </a:lvl1pPr>
          </a:lstStyle>
          <a:p>
            <a:pPr>
              <a:defRPr/>
            </a:pPr>
            <a:endParaRPr lang="en-US"/>
          </a:p>
        </p:txBody>
      </p:sp>
      <p:sp>
        <p:nvSpPr>
          <p:cNvPr id="7" name="Rectangle 5"/>
          <p:cNvSpPr>
            <a:spLocks noGrp="1" noChangeArrowheads="1"/>
          </p:cNvSpPr>
          <p:nvPr>
            <p:ph type="ftr" sz="quarter" idx="11"/>
          </p:nvPr>
        </p:nvSpPr>
        <p:spPr/>
        <p:txBody>
          <a:bodyPr/>
          <a:lstStyle>
            <a:lvl1pPr>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vl1pPr>
          </a:lstStyle>
          <a:p>
            <a:pPr>
              <a:defRPr/>
            </a:pPr>
            <a:fld id="{BFC77593-07CE-C543-8177-94D0EF123715}" type="slidenum">
              <a:rPr lang="en-US"/>
              <a:pPr>
                <a:defRPr/>
              </a:pPr>
              <a:t>‹#›</a:t>
            </a:fld>
            <a:endParaRPr lang="en-US"/>
          </a:p>
        </p:txBody>
      </p:sp>
    </p:spTree>
    <p:extLst>
      <p:ext uri="{BB962C8B-B14F-4D97-AF65-F5344CB8AC3E}">
        <p14:creationId xmlns:p14="http://schemas.microsoft.com/office/powerpoint/2010/main" val="3619584335"/>
      </p:ext>
    </p:extLst>
  </p:cSld>
  <p:clrMapOvr>
    <a:masterClrMapping/>
  </p:clrMapOvr>
</p:sldLayout>
</file>

<file path=ppt/slideLayouts/slideLayout35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pPr>
              <a:defRPr/>
            </a:pPr>
            <a:fld id="{15E67026-492B-EC44-8B88-C42F494F6924}" type="datetimeFigureOut">
              <a:rPr lang="en-US">
                <a:latin typeface="Calibri"/>
              </a:rPr>
              <a:pPr>
                <a:defRPr/>
              </a:pPr>
              <a:t>10/15/23</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C52D8F7B-2FCF-5447-8DB4-6219DC8E1CE4}"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1334846347"/>
      </p:ext>
    </p:extLst>
  </p:cSld>
  <p:clrMapOvr>
    <a:masterClrMapping/>
  </p:clrMapOvr>
</p:sldLayout>
</file>

<file path=ppt/slideLayouts/slideLayout35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7A7652E6-73AF-6D42-AA48-2463A5560065}" type="datetimeFigureOut">
              <a:rPr lang="en-US">
                <a:latin typeface="Calibri"/>
              </a:rPr>
              <a:pPr>
                <a:defRPr/>
              </a:pPr>
              <a:t>10/15/23</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E48A8590-9B50-3E49-BA0D-F43CF3DB51E0}"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2150324896"/>
      </p:ext>
    </p:extLst>
  </p:cSld>
  <p:clrMapOvr>
    <a:masterClrMapping/>
  </p:clrMapOvr>
</p:sldLayout>
</file>

<file path=ppt/slideLayouts/slideLayout35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pPr>
              <a:defRPr/>
            </a:pPr>
            <a:fld id="{18332BAE-E9F1-734A-976D-58DD5C59622C}" type="datetimeFigureOut">
              <a:rPr lang="en-US">
                <a:latin typeface="Calibri"/>
              </a:rPr>
              <a:pPr>
                <a:defRPr/>
              </a:pPr>
              <a:t>10/15/23</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766E898E-E7D5-FD49-B7DC-0971726D0481}"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4096097968"/>
      </p:ext>
    </p:extLst>
  </p:cSld>
  <p:clrMapOvr>
    <a:masterClrMapping/>
  </p:clrMapOvr>
</p:sldLayout>
</file>

<file path=ppt/slideLayouts/slideLayout35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10"/>
          </p:nvPr>
        </p:nvSpPr>
        <p:spPr/>
        <p:txBody>
          <a:bodyPr/>
          <a:lstStyle>
            <a:lvl1pPr>
              <a:defRPr/>
            </a:lvl1pPr>
          </a:lstStyle>
          <a:p>
            <a:pPr>
              <a:defRPr/>
            </a:pPr>
            <a:fld id="{A42DF34E-C08B-BC4B-B4A8-3FF3D34F6A61}" type="datetimeFigureOut">
              <a:rPr lang="en-US">
                <a:latin typeface="Calibri"/>
              </a:rPr>
              <a:pPr>
                <a:defRPr/>
              </a:pPr>
              <a:t>10/15/23</a:t>
            </a:fld>
            <a:endParaRPr lang="en-US">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a:lvl1pPr>
          </a:lstStyle>
          <a:p>
            <a:pPr>
              <a:defRPr/>
            </a:pPr>
            <a:fld id="{06114336-C556-AD4F-80E3-4891DB937912}"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4274913267"/>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atin typeface="Arial" charset="0"/>
                <a:cs typeface="Arial" charset="0"/>
              </a:defRPr>
            </a:lvl1pPr>
          </a:lstStyle>
          <a:p>
            <a:pPr>
              <a:defRPr/>
            </a:pPr>
            <a:fld id="{C16D1B30-5983-354B-A9C0-8BCD0AEE844C}" type="slidenum">
              <a:rPr lang="en-US"/>
              <a:pPr>
                <a:defRPr/>
              </a:pPr>
              <a:t>‹#›</a:t>
            </a:fld>
            <a:endParaRPr lang="en-US"/>
          </a:p>
        </p:txBody>
      </p:sp>
    </p:spTree>
    <p:extLst>
      <p:ext uri="{BB962C8B-B14F-4D97-AF65-F5344CB8AC3E}">
        <p14:creationId xmlns:p14="http://schemas.microsoft.com/office/powerpoint/2010/main" val="2815785685"/>
      </p:ext>
    </p:extLst>
  </p:cSld>
  <p:clrMapOvr>
    <a:masterClrMapping/>
  </p:clrMapOvr>
</p:sldLayout>
</file>

<file path=ppt/slideLayouts/slideLayout36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p:txBody>
          <a:bodyPr/>
          <a:lstStyle>
            <a:lvl1pPr>
              <a:defRPr/>
            </a:lvl1pPr>
          </a:lstStyle>
          <a:p>
            <a:pPr>
              <a:defRPr/>
            </a:pPr>
            <a:fld id="{10330024-35D8-D94A-8999-7B7B6B51CA1B}" type="datetimeFigureOut">
              <a:rPr lang="en-US">
                <a:latin typeface="Calibri"/>
              </a:rPr>
              <a:pPr>
                <a:defRPr/>
              </a:pPr>
              <a:t>10/15/23</a:t>
            </a:fld>
            <a:endParaRPr lang="en-US">
              <a:latin typeface="Calibri"/>
            </a:endParaRPr>
          </a:p>
        </p:txBody>
      </p:sp>
      <p:sp>
        <p:nvSpPr>
          <p:cNvPr id="8"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9" name="Slide Number Placeholder 5"/>
          <p:cNvSpPr>
            <a:spLocks noGrp="1"/>
          </p:cNvSpPr>
          <p:nvPr>
            <p:ph type="sldNum" sz="quarter" idx="12"/>
          </p:nvPr>
        </p:nvSpPr>
        <p:spPr/>
        <p:txBody>
          <a:bodyPr/>
          <a:lstStyle>
            <a:lvl1pPr>
              <a:defRPr/>
            </a:lvl1pPr>
          </a:lstStyle>
          <a:p>
            <a:pPr>
              <a:defRPr/>
            </a:pPr>
            <a:fld id="{A9A045FC-3700-984A-B207-4D872868D8EA}"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560098209"/>
      </p:ext>
    </p:extLst>
  </p:cSld>
  <p:clrMapOvr>
    <a:masterClrMapping/>
  </p:clrMapOvr>
</p:sldLayout>
</file>

<file path=ppt/slideLayouts/slideLayout36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p:cNvSpPr>
            <a:spLocks noGrp="1"/>
          </p:cNvSpPr>
          <p:nvPr>
            <p:ph type="dt" sz="half" idx="10"/>
          </p:nvPr>
        </p:nvSpPr>
        <p:spPr/>
        <p:txBody>
          <a:bodyPr/>
          <a:lstStyle>
            <a:lvl1pPr>
              <a:defRPr/>
            </a:lvl1pPr>
          </a:lstStyle>
          <a:p>
            <a:pPr>
              <a:defRPr/>
            </a:pPr>
            <a:fld id="{905C3A14-E094-2A4E-8099-0EDC7438E730}" type="datetimeFigureOut">
              <a:rPr lang="en-US">
                <a:latin typeface="Calibri"/>
              </a:rPr>
              <a:pPr>
                <a:defRPr/>
              </a:pPr>
              <a:t>10/15/23</a:t>
            </a:fld>
            <a:endParaRPr lang="en-US">
              <a:latin typeface="Calibri"/>
            </a:endParaRPr>
          </a:p>
        </p:txBody>
      </p:sp>
      <p:sp>
        <p:nvSpPr>
          <p:cNvPr id="4"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5" name="Slide Number Placeholder 5"/>
          <p:cNvSpPr>
            <a:spLocks noGrp="1"/>
          </p:cNvSpPr>
          <p:nvPr>
            <p:ph type="sldNum" sz="quarter" idx="12"/>
          </p:nvPr>
        </p:nvSpPr>
        <p:spPr/>
        <p:txBody>
          <a:bodyPr/>
          <a:lstStyle>
            <a:lvl1pPr>
              <a:defRPr/>
            </a:lvl1pPr>
          </a:lstStyle>
          <a:p>
            <a:pPr>
              <a:defRPr/>
            </a:pPr>
            <a:fld id="{9BAE152D-FDAA-9E47-9A0E-2ED8E9B3CB27}"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2196536034"/>
      </p:ext>
    </p:extLst>
  </p:cSld>
  <p:clrMapOvr>
    <a:masterClrMapping/>
  </p:clrMapOvr>
</p:sldLayout>
</file>

<file path=ppt/slideLayouts/slideLayout36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a:lvl1pPr>
          </a:lstStyle>
          <a:p>
            <a:pPr>
              <a:defRPr/>
            </a:pPr>
            <a:fld id="{E3F908AB-5B50-4F49-94AA-220D160AA4F4}" type="datetimeFigureOut">
              <a:rPr lang="en-US">
                <a:latin typeface="Calibri"/>
              </a:rPr>
              <a:pPr>
                <a:defRPr/>
              </a:pPr>
              <a:t>10/15/23</a:t>
            </a:fld>
            <a:endParaRPr lang="en-US">
              <a:latin typeface="Calibri"/>
            </a:endParaRPr>
          </a:p>
        </p:txBody>
      </p:sp>
      <p:sp>
        <p:nvSpPr>
          <p:cNvPr id="3"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4" name="Slide Number Placeholder 5"/>
          <p:cNvSpPr>
            <a:spLocks noGrp="1"/>
          </p:cNvSpPr>
          <p:nvPr>
            <p:ph type="sldNum" sz="quarter" idx="12"/>
          </p:nvPr>
        </p:nvSpPr>
        <p:spPr/>
        <p:txBody>
          <a:bodyPr/>
          <a:lstStyle>
            <a:lvl1pPr>
              <a:defRPr/>
            </a:lvl1pPr>
          </a:lstStyle>
          <a:p>
            <a:pPr>
              <a:defRPr/>
            </a:pPr>
            <a:fld id="{18BB8D47-628B-824C-8574-3A1169235049}"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4066915632"/>
      </p:ext>
    </p:extLst>
  </p:cSld>
  <p:clrMapOvr>
    <a:masterClrMapping/>
  </p:clrMapOvr>
</p:sldLayout>
</file>

<file path=ppt/slideLayouts/slideLayout36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fld id="{48366DE2-63B7-4041-8918-7F499461D365}" type="datetimeFigureOut">
              <a:rPr lang="en-US">
                <a:latin typeface="Calibri"/>
              </a:rPr>
              <a:pPr>
                <a:defRPr/>
              </a:pPr>
              <a:t>10/15/23</a:t>
            </a:fld>
            <a:endParaRPr lang="en-US">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a:lvl1pPr>
          </a:lstStyle>
          <a:p>
            <a:pPr>
              <a:defRPr/>
            </a:pPr>
            <a:fld id="{6525CA73-0552-214B-B539-DF47D6D79F0D}"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923405587"/>
      </p:ext>
    </p:extLst>
  </p:cSld>
  <p:clrMapOvr>
    <a:masterClrMapping/>
  </p:clrMapOvr>
</p:sldLayout>
</file>

<file path=ppt/slideLayouts/slideLayout36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fld id="{FE8933BA-218B-C447-AF2D-4B676F47CDE7}" type="datetimeFigureOut">
              <a:rPr lang="en-US">
                <a:latin typeface="Calibri"/>
              </a:rPr>
              <a:pPr>
                <a:defRPr/>
              </a:pPr>
              <a:t>10/15/23</a:t>
            </a:fld>
            <a:endParaRPr lang="en-US">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a:lvl1pPr>
          </a:lstStyle>
          <a:p>
            <a:pPr>
              <a:defRPr/>
            </a:pPr>
            <a:fld id="{6F44B108-CFD7-CE48-A9BB-702F622A5320}"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1609151180"/>
      </p:ext>
    </p:extLst>
  </p:cSld>
  <p:clrMapOvr>
    <a:masterClrMapping/>
  </p:clrMapOvr>
</p:sldLayout>
</file>

<file path=ppt/slideLayouts/slideLayout36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9DB22C59-F915-1047-9473-5D5FE98DF12C}" type="datetimeFigureOut">
              <a:rPr lang="en-US">
                <a:latin typeface="Calibri"/>
              </a:rPr>
              <a:pPr>
                <a:defRPr/>
              </a:pPr>
              <a:t>10/15/23</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E59E6DFA-5FBA-3043-9187-CA3798BD5BD7}"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3049233602"/>
      </p:ext>
    </p:extLst>
  </p:cSld>
  <p:clrMapOvr>
    <a:masterClrMapping/>
  </p:clrMapOvr>
</p:sldLayout>
</file>

<file path=ppt/slideLayouts/slideLayout36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E8CF1EB7-CA46-CA4B-BD9C-063522A155A6}" type="datetimeFigureOut">
              <a:rPr lang="en-US">
                <a:latin typeface="Calibri"/>
              </a:rPr>
              <a:pPr>
                <a:defRPr/>
              </a:pPr>
              <a:t>10/15/23</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3A81F1A0-283A-9E48-B9B5-B61800A6FBBD}"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576577590"/>
      </p:ext>
    </p:extLst>
  </p:cSld>
  <p:clrMapOvr>
    <a:masterClrMapping/>
  </p:clrMapOvr>
</p:sldLayout>
</file>

<file path=ppt/slideLayouts/slideLayout36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a:prstGeom prst="rect">
            <a:avLst/>
          </a:prstGeom>
        </p:spPr>
        <p:txBody>
          <a:bodyPr vert="horz"/>
          <a:lstStyle/>
          <a:p>
            <a:r>
              <a:rPr lang="en-US"/>
              <a:t>Click to edit Master title style</a:t>
            </a:r>
          </a:p>
        </p:txBody>
      </p:sp>
      <p:sp>
        <p:nvSpPr>
          <p:cNvPr id="3" name="Subtitle 2"/>
          <p:cNvSpPr>
            <a:spLocks noGrp="1"/>
          </p:cNvSpPr>
          <p:nvPr>
            <p:ph type="subTitle" idx="1"/>
          </p:nvPr>
        </p:nvSpPr>
        <p:spPr>
          <a:xfrm>
            <a:off x="1371600" y="3886200"/>
            <a:ext cx="6400800" cy="1752600"/>
          </a:xfrm>
          <a:prstGeom prst="rect">
            <a:avLst/>
          </a:prstGeom>
        </p:spPr>
        <p:txBody>
          <a:bodyPr vert="horz"/>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Tree>
    <p:extLst>
      <p:ext uri="{BB962C8B-B14F-4D97-AF65-F5344CB8AC3E}">
        <p14:creationId xmlns:p14="http://schemas.microsoft.com/office/powerpoint/2010/main" val="4096614251"/>
      </p:ext>
    </p:extLst>
  </p:cSld>
  <p:clrMapOvr>
    <a:masterClrMapping/>
  </p:clrMapOvr>
  <p:transition spd="med">
    <p:fade/>
  </p:transition>
</p:sldLayout>
</file>

<file path=ppt/slideLayouts/slideLayout36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idx="1"/>
          </p:nvPr>
        </p:nvSpPr>
        <p:spPr>
          <a:xfrm>
            <a:off x="457200" y="1600200"/>
            <a:ext cx="8229600" cy="4525963"/>
          </a:xfrm>
          <a:prstGeom prst="rect">
            <a:avLst/>
          </a:prstGeom>
        </p:spPr>
        <p:txBody>
          <a:bodyPr vert="horz"/>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630618634"/>
      </p:ext>
    </p:extLst>
  </p:cSld>
  <p:clrMapOvr>
    <a:masterClrMapping/>
  </p:clrMapOvr>
  <p:transition spd="med">
    <p:fade/>
  </p:transition>
</p:sldLayout>
</file>

<file path=ppt/slideLayouts/slideLayout36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a:prstGeom prst="rect">
            <a:avLst/>
          </a:prstGeom>
        </p:spPr>
        <p:txBody>
          <a:bodyPr vert="horz"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a:prstGeom prst="rect">
            <a:avLst/>
          </a:prstGeom>
        </p:spPr>
        <p:txBody>
          <a:bodyPr vert="horz"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Tree>
    <p:extLst>
      <p:ext uri="{BB962C8B-B14F-4D97-AF65-F5344CB8AC3E}">
        <p14:creationId xmlns:p14="http://schemas.microsoft.com/office/powerpoint/2010/main" val="4165417562"/>
      </p:ext>
    </p:extLst>
  </p:cSld>
  <p:clrMapOvr>
    <a:masterClrMapping/>
  </p:clrMapOvr>
  <p:transition spd="med">
    <p:fade/>
  </p:transition>
</p:sldLayout>
</file>

<file path=ppt/slideLayouts/slideLayout3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atin typeface="Arial" charset="0"/>
                <a:cs typeface="Arial" charset="0"/>
              </a:defRPr>
            </a:lvl1pPr>
          </a:lstStyle>
          <a:p>
            <a:pPr>
              <a:defRPr/>
            </a:pPr>
            <a:fld id="{EA977716-6AE2-1B46-9F00-A397138B35A9}" type="slidenum">
              <a:rPr lang="en-US"/>
              <a:pPr>
                <a:defRPr/>
              </a:pPr>
              <a:t>‹#›</a:t>
            </a:fld>
            <a:endParaRPr lang="en-US"/>
          </a:p>
        </p:txBody>
      </p:sp>
    </p:spTree>
    <p:extLst>
      <p:ext uri="{BB962C8B-B14F-4D97-AF65-F5344CB8AC3E}">
        <p14:creationId xmlns:p14="http://schemas.microsoft.com/office/powerpoint/2010/main" val="1027707021"/>
      </p:ext>
    </p:extLst>
  </p:cSld>
  <p:clrMapOvr>
    <a:masterClrMapping/>
  </p:clrMapOvr>
</p:sldLayout>
</file>

<file path=ppt/slideLayouts/slideLayout37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sz="half" idx="1"/>
          </p:nvPr>
        </p:nvSpPr>
        <p:spPr>
          <a:xfrm>
            <a:off x="457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65882208"/>
      </p:ext>
    </p:extLst>
  </p:cSld>
  <p:clrMapOvr>
    <a:masterClrMapping/>
  </p:clrMapOvr>
  <p:transition spd="med">
    <p:fade/>
  </p:transition>
</p:sldLayout>
</file>

<file path=ppt/slideLayouts/slideLayout37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451718654"/>
      </p:ext>
    </p:extLst>
  </p:cSld>
  <p:clrMapOvr>
    <a:masterClrMapping/>
  </p:clrMapOvr>
  <p:transition spd="med">
    <p:fade/>
  </p:transition>
</p:sldLayout>
</file>

<file path=ppt/slideLayouts/slideLayout37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Tree>
    <p:extLst>
      <p:ext uri="{BB962C8B-B14F-4D97-AF65-F5344CB8AC3E}">
        <p14:creationId xmlns:p14="http://schemas.microsoft.com/office/powerpoint/2010/main" val="1808180878"/>
      </p:ext>
    </p:extLst>
  </p:cSld>
  <p:clrMapOvr>
    <a:masterClrMapping/>
  </p:clrMapOvr>
  <p:transition spd="med">
    <p:fade/>
  </p:transition>
</p:sldLayout>
</file>

<file path=ppt/slideLayouts/slideLayout37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2967169978"/>
      </p:ext>
    </p:extLst>
  </p:cSld>
  <p:clrMapOvr>
    <a:masterClrMapping/>
  </p:clrMapOvr>
  <p:transition spd="med">
    <p:fade/>
  </p:transition>
</p:sldLayout>
</file>

<file path=ppt/slideLayouts/slideLayout37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a:prstGeom prst="rect">
            <a:avLst/>
          </a:prstGeom>
        </p:spPr>
        <p:txBody>
          <a:bodyPr vert="horz"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a:prstGeom prst="rect">
            <a:avLst/>
          </a:prstGeom>
        </p:spPr>
        <p:txBody>
          <a:bodyPr vert="horz"/>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1105308152"/>
      </p:ext>
    </p:extLst>
  </p:cSld>
  <p:clrMapOvr>
    <a:masterClrMapping/>
  </p:clrMapOvr>
  <p:transition spd="med">
    <p:fade/>
  </p:transition>
</p:sldLayout>
</file>

<file path=ppt/slideLayouts/slideLayout37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a:prstGeom prst="rect">
            <a:avLst/>
          </a:prstGeom>
        </p:spPr>
        <p:txBody>
          <a:bodyPr vert="horz"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a:prstGeom prst="rect">
            <a:avLst/>
          </a:prstGeom>
        </p:spPr>
        <p:txBody>
          <a:bodyPr vert="horz"/>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1084716861"/>
      </p:ext>
    </p:extLst>
  </p:cSld>
  <p:clrMapOvr>
    <a:masterClrMapping/>
  </p:clrMapOvr>
  <p:transition spd="med">
    <p:fade/>
  </p:transition>
</p:sldLayout>
</file>

<file path=ppt/slideLayouts/slideLayout37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638538885"/>
      </p:ext>
    </p:extLst>
  </p:cSld>
  <p:clrMapOvr>
    <a:masterClrMapping/>
  </p:clrMapOvr>
  <p:transition spd="med">
    <p:fade/>
  </p:transition>
</p:sldLayout>
</file>

<file path=ppt/slideLayouts/slideLayout37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a:prstGeom prst="rect">
            <a:avLst/>
          </a:prstGeo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554958148"/>
      </p:ext>
    </p:extLst>
  </p:cSld>
  <p:clrMapOvr>
    <a:masterClrMapping/>
  </p:clrMapOvr>
  <p:transition spd="med">
    <p:fade/>
  </p:transition>
</p:sldLayout>
</file>

<file path=ppt/slideLayouts/slideLayout378.xml><?xml version="1.0" encoding="utf-8"?>
<p:sldLayout xmlns:a="http://schemas.openxmlformats.org/drawingml/2006/main" xmlns:r="http://schemas.openxmlformats.org/officeDocument/2006/relationships" xmlns:p="http://schemas.openxmlformats.org/presentationml/2006/main" showMasterSp="0" type="title">
  <p:cSld name="1_Title Slide">
    <p:spTree>
      <p:nvGrpSpPr>
        <p:cNvPr id="1" name=""/>
        <p:cNvGrpSpPr/>
        <p:nvPr/>
      </p:nvGrpSpPr>
      <p:grpSpPr>
        <a:xfrm>
          <a:off x="0" y="0"/>
          <a:ext cx="0" cy="0"/>
          <a:chOff x="0" y="0"/>
          <a:chExt cx="0" cy="0"/>
        </a:xfrm>
      </p:grpSpPr>
      <p:grpSp>
        <p:nvGrpSpPr>
          <p:cNvPr id="2" name="Group 2"/>
          <p:cNvGrpSpPr>
            <a:grpSpLocks/>
          </p:cNvGrpSpPr>
          <p:nvPr/>
        </p:nvGrpSpPr>
        <p:grpSpPr bwMode="auto">
          <a:xfrm>
            <a:off x="0" y="0"/>
            <a:ext cx="9132888" cy="6845300"/>
            <a:chOff x="0" y="0"/>
            <a:chExt cx="5753" cy="4312"/>
          </a:xfrm>
        </p:grpSpPr>
        <p:sp>
          <p:nvSpPr>
            <p:cNvPr id="3" name="Rectangle 3"/>
            <p:cNvSpPr>
              <a:spLocks noChangeArrowheads="1"/>
            </p:cNvSpPr>
            <p:nvPr/>
          </p:nvSpPr>
          <p:spPr bwMode="auto">
            <a:xfrm>
              <a:off x="0" y="0"/>
              <a:ext cx="5753" cy="4312"/>
            </a:xfrm>
            <a:prstGeom prst="rect">
              <a:avLst/>
            </a:prstGeom>
            <a:gradFill rotWithShape="0">
              <a:gsLst>
                <a:gs pos="0">
                  <a:srgbClr val="790015"/>
                </a:gs>
                <a:gs pos="100000">
                  <a:srgbClr val="610011"/>
                </a:gs>
              </a:gsLst>
              <a:lin ang="540000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sz="2400">
                <a:solidFill>
                  <a:srgbClr val="FFFFFF"/>
                </a:solidFill>
              </a:endParaRPr>
            </a:p>
          </p:txBody>
        </p:sp>
        <p:grpSp>
          <p:nvGrpSpPr>
            <p:cNvPr id="4" name="Group 4"/>
            <p:cNvGrpSpPr>
              <a:grpSpLocks/>
            </p:cNvGrpSpPr>
            <p:nvPr/>
          </p:nvGrpSpPr>
          <p:grpSpPr bwMode="auto">
            <a:xfrm>
              <a:off x="246" y="204"/>
              <a:ext cx="5271" cy="3889"/>
              <a:chOff x="246" y="204"/>
              <a:chExt cx="5271" cy="3889"/>
            </a:xfrm>
          </p:grpSpPr>
          <p:sp>
            <p:nvSpPr>
              <p:cNvPr id="9" name="Rectangle 5"/>
              <p:cNvSpPr>
                <a:spLocks noChangeArrowheads="1"/>
              </p:cNvSpPr>
              <p:nvPr/>
            </p:nvSpPr>
            <p:spPr bwMode="auto">
              <a:xfrm>
                <a:off x="294" y="228"/>
                <a:ext cx="5217" cy="3850"/>
              </a:xfrm>
              <a:prstGeom prst="rect">
                <a:avLst/>
              </a:prstGeom>
              <a:solidFill>
                <a:srgbClr val="535353"/>
              </a:solidFill>
              <a:ln w="12700">
                <a:noFill/>
                <a:miter lim="800000"/>
                <a:headEnd/>
                <a:tailEnd/>
              </a:ln>
              <a:effectLst>
                <a:outerShdw blurRad="63500" dist="197566" dir="2700000" algn="ctr" rotWithShape="0">
                  <a:srgbClr val="000000">
                    <a:alpha val="74998"/>
                  </a:srgbClr>
                </a:outerShdw>
              </a:effectLst>
            </p:spPr>
            <p:txBody>
              <a:bodyPr wrap="none" anchor="ctr"/>
              <a:lstStyle/>
              <a:p>
                <a:pPr>
                  <a:defRPr/>
                </a:pPr>
                <a:endParaRPr lang="en-US" sz="2400">
                  <a:solidFill>
                    <a:srgbClr val="FFFFFF"/>
                  </a:solidFill>
                  <a:latin typeface="Arial" pitchFamily="-112" charset="0"/>
                  <a:ea typeface="ＭＳ Ｐゴシック" pitchFamily="-112" charset="-128"/>
                  <a:cs typeface="ＭＳ Ｐゴシック" pitchFamily="-112" charset="-128"/>
                </a:endParaRPr>
              </a:p>
            </p:txBody>
          </p:sp>
          <p:sp>
            <p:nvSpPr>
              <p:cNvPr id="10" name="Freeform 6"/>
              <p:cNvSpPr>
                <a:spLocks/>
              </p:cNvSpPr>
              <p:nvPr/>
            </p:nvSpPr>
            <p:spPr bwMode="auto">
              <a:xfrm>
                <a:off x="3002" y="378"/>
                <a:ext cx="1411" cy="3440"/>
              </a:xfrm>
              <a:custGeom>
                <a:avLst/>
                <a:gdLst>
                  <a:gd name="T0" fmla="*/ 91 w 1411"/>
                  <a:gd name="T1" fmla="*/ 33 h 3440"/>
                  <a:gd name="T2" fmla="*/ 212 w 1411"/>
                  <a:gd name="T3" fmla="*/ 76 h 3440"/>
                  <a:gd name="T4" fmla="*/ 332 w 1411"/>
                  <a:gd name="T5" fmla="*/ 174 h 3440"/>
                  <a:gd name="T6" fmla="*/ 383 w 1411"/>
                  <a:gd name="T7" fmla="*/ 305 h 3440"/>
                  <a:gd name="T8" fmla="*/ 443 w 1411"/>
                  <a:gd name="T9" fmla="*/ 446 h 3440"/>
                  <a:gd name="T10" fmla="*/ 453 w 1411"/>
                  <a:gd name="T11" fmla="*/ 620 h 3440"/>
                  <a:gd name="T12" fmla="*/ 494 w 1411"/>
                  <a:gd name="T13" fmla="*/ 751 h 3440"/>
                  <a:gd name="T14" fmla="*/ 494 w 1411"/>
                  <a:gd name="T15" fmla="*/ 882 h 3440"/>
                  <a:gd name="T16" fmla="*/ 483 w 1411"/>
                  <a:gd name="T17" fmla="*/ 1012 h 3440"/>
                  <a:gd name="T18" fmla="*/ 473 w 1411"/>
                  <a:gd name="T19" fmla="*/ 1143 h 3440"/>
                  <a:gd name="T20" fmla="*/ 463 w 1411"/>
                  <a:gd name="T21" fmla="*/ 1284 h 3440"/>
                  <a:gd name="T22" fmla="*/ 433 w 1411"/>
                  <a:gd name="T23" fmla="*/ 1426 h 3440"/>
                  <a:gd name="T24" fmla="*/ 383 w 1411"/>
                  <a:gd name="T25" fmla="*/ 1556 h 3440"/>
                  <a:gd name="T26" fmla="*/ 353 w 1411"/>
                  <a:gd name="T27" fmla="*/ 1687 h 3440"/>
                  <a:gd name="T28" fmla="*/ 443 w 1411"/>
                  <a:gd name="T29" fmla="*/ 1796 h 3440"/>
                  <a:gd name="T30" fmla="*/ 494 w 1411"/>
                  <a:gd name="T31" fmla="*/ 1937 h 3440"/>
                  <a:gd name="T32" fmla="*/ 524 w 1411"/>
                  <a:gd name="T33" fmla="*/ 2068 h 3440"/>
                  <a:gd name="T34" fmla="*/ 614 w 1411"/>
                  <a:gd name="T35" fmla="*/ 2198 h 3440"/>
                  <a:gd name="T36" fmla="*/ 705 w 1411"/>
                  <a:gd name="T37" fmla="*/ 2351 h 3440"/>
                  <a:gd name="T38" fmla="*/ 836 w 1411"/>
                  <a:gd name="T39" fmla="*/ 2470 h 3440"/>
                  <a:gd name="T40" fmla="*/ 947 w 1411"/>
                  <a:gd name="T41" fmla="*/ 2612 h 3440"/>
                  <a:gd name="T42" fmla="*/ 1078 w 1411"/>
                  <a:gd name="T43" fmla="*/ 2721 h 3440"/>
                  <a:gd name="T44" fmla="*/ 1158 w 1411"/>
                  <a:gd name="T45" fmla="*/ 2851 h 3440"/>
                  <a:gd name="T46" fmla="*/ 1269 w 1411"/>
                  <a:gd name="T47" fmla="*/ 3004 h 3440"/>
                  <a:gd name="T48" fmla="*/ 1319 w 1411"/>
                  <a:gd name="T49" fmla="*/ 3156 h 3440"/>
                  <a:gd name="T50" fmla="*/ 1370 w 1411"/>
                  <a:gd name="T51" fmla="*/ 3308 h 3440"/>
                  <a:gd name="T52" fmla="*/ 1400 w 1411"/>
                  <a:gd name="T53" fmla="*/ 3439 h 3440"/>
                  <a:gd name="T54" fmla="*/ 1410 w 1411"/>
                  <a:gd name="T55" fmla="*/ 3145 h 3440"/>
                  <a:gd name="T56" fmla="*/ 1340 w 1411"/>
                  <a:gd name="T57" fmla="*/ 3058 h 3440"/>
                  <a:gd name="T58" fmla="*/ 1259 w 1411"/>
                  <a:gd name="T59" fmla="*/ 2862 h 3440"/>
                  <a:gd name="T60" fmla="*/ 1098 w 1411"/>
                  <a:gd name="T61" fmla="*/ 2721 h 3440"/>
                  <a:gd name="T62" fmla="*/ 997 w 1411"/>
                  <a:gd name="T63" fmla="*/ 2514 h 3440"/>
                  <a:gd name="T64" fmla="*/ 806 w 1411"/>
                  <a:gd name="T65" fmla="*/ 2449 h 3440"/>
                  <a:gd name="T66" fmla="*/ 735 w 1411"/>
                  <a:gd name="T67" fmla="*/ 2307 h 3440"/>
                  <a:gd name="T68" fmla="*/ 635 w 1411"/>
                  <a:gd name="T69" fmla="*/ 2187 h 3440"/>
                  <a:gd name="T70" fmla="*/ 534 w 1411"/>
                  <a:gd name="T71" fmla="*/ 1959 h 3440"/>
                  <a:gd name="T72" fmla="*/ 443 w 1411"/>
                  <a:gd name="T73" fmla="*/ 1785 h 3440"/>
                  <a:gd name="T74" fmla="*/ 403 w 1411"/>
                  <a:gd name="T75" fmla="*/ 1632 h 3440"/>
                  <a:gd name="T76" fmla="*/ 433 w 1411"/>
                  <a:gd name="T77" fmla="*/ 1491 h 3440"/>
                  <a:gd name="T78" fmla="*/ 483 w 1411"/>
                  <a:gd name="T79" fmla="*/ 1349 h 3440"/>
                  <a:gd name="T80" fmla="*/ 483 w 1411"/>
                  <a:gd name="T81" fmla="*/ 1208 h 3440"/>
                  <a:gd name="T82" fmla="*/ 524 w 1411"/>
                  <a:gd name="T83" fmla="*/ 1023 h 3440"/>
                  <a:gd name="T84" fmla="*/ 514 w 1411"/>
                  <a:gd name="T85" fmla="*/ 805 h 3440"/>
                  <a:gd name="T86" fmla="*/ 534 w 1411"/>
                  <a:gd name="T87" fmla="*/ 642 h 3440"/>
                  <a:gd name="T88" fmla="*/ 554 w 1411"/>
                  <a:gd name="T89" fmla="*/ 522 h 3440"/>
                  <a:gd name="T90" fmla="*/ 665 w 1411"/>
                  <a:gd name="T91" fmla="*/ 392 h 3440"/>
                  <a:gd name="T92" fmla="*/ 826 w 1411"/>
                  <a:gd name="T93" fmla="*/ 218 h 3440"/>
                  <a:gd name="T94" fmla="*/ 876 w 1411"/>
                  <a:gd name="T95" fmla="*/ 76 h 3440"/>
                  <a:gd name="T96" fmla="*/ 917 w 1411"/>
                  <a:gd name="T97" fmla="*/ 11 h 3440"/>
                  <a:gd name="T98" fmla="*/ 765 w 1411"/>
                  <a:gd name="T99" fmla="*/ 87 h 3440"/>
                  <a:gd name="T100" fmla="*/ 755 w 1411"/>
                  <a:gd name="T101" fmla="*/ 218 h 3440"/>
                  <a:gd name="T102" fmla="*/ 745 w 1411"/>
                  <a:gd name="T103" fmla="*/ 305 h 3440"/>
                  <a:gd name="T104" fmla="*/ 624 w 1411"/>
                  <a:gd name="T105" fmla="*/ 435 h 3440"/>
                  <a:gd name="T106" fmla="*/ 534 w 1411"/>
                  <a:gd name="T107" fmla="*/ 522 h 3440"/>
                  <a:gd name="T108" fmla="*/ 483 w 1411"/>
                  <a:gd name="T109" fmla="*/ 664 h 3440"/>
                  <a:gd name="T110" fmla="*/ 473 w 1411"/>
                  <a:gd name="T111" fmla="*/ 511 h 3440"/>
                  <a:gd name="T112" fmla="*/ 443 w 1411"/>
                  <a:gd name="T113" fmla="*/ 348 h 3440"/>
                  <a:gd name="T114" fmla="*/ 383 w 1411"/>
                  <a:gd name="T115" fmla="*/ 218 h 3440"/>
                  <a:gd name="T116" fmla="*/ 302 w 1411"/>
                  <a:gd name="T117" fmla="*/ 98 h 3440"/>
                  <a:gd name="T118" fmla="*/ 181 w 1411"/>
                  <a:gd name="T119" fmla="*/ 33 h 3440"/>
                  <a:gd name="T120" fmla="*/ 60 w 1411"/>
                  <a:gd name="T121" fmla="*/ 11 h 344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sz="2400">
                  <a:solidFill>
                    <a:srgbClr val="FFFFFF"/>
                  </a:solidFill>
                </a:endParaRPr>
              </a:p>
            </p:txBody>
          </p:sp>
          <p:sp>
            <p:nvSpPr>
              <p:cNvPr id="11" name="Freeform 7"/>
              <p:cNvSpPr>
                <a:spLocks/>
              </p:cNvSpPr>
              <p:nvPr/>
            </p:nvSpPr>
            <p:spPr bwMode="auto">
              <a:xfrm>
                <a:off x="522" y="3415"/>
                <a:ext cx="1965" cy="490"/>
              </a:xfrm>
              <a:custGeom>
                <a:avLst/>
                <a:gdLst>
                  <a:gd name="T0" fmla="*/ 40 w 1965"/>
                  <a:gd name="T1" fmla="*/ 43 h 490"/>
                  <a:gd name="T2" fmla="*/ 141 w 1965"/>
                  <a:gd name="T3" fmla="*/ 65 h 490"/>
                  <a:gd name="T4" fmla="*/ 232 w 1965"/>
                  <a:gd name="T5" fmla="*/ 76 h 490"/>
                  <a:gd name="T6" fmla="*/ 363 w 1965"/>
                  <a:gd name="T7" fmla="*/ 130 h 490"/>
                  <a:gd name="T8" fmla="*/ 504 w 1965"/>
                  <a:gd name="T9" fmla="*/ 130 h 490"/>
                  <a:gd name="T10" fmla="*/ 604 w 1965"/>
                  <a:gd name="T11" fmla="*/ 141 h 490"/>
                  <a:gd name="T12" fmla="*/ 705 w 1965"/>
                  <a:gd name="T13" fmla="*/ 196 h 490"/>
                  <a:gd name="T14" fmla="*/ 765 w 1965"/>
                  <a:gd name="T15" fmla="*/ 250 h 490"/>
                  <a:gd name="T16" fmla="*/ 906 w 1965"/>
                  <a:gd name="T17" fmla="*/ 261 h 490"/>
                  <a:gd name="T18" fmla="*/ 1007 w 1965"/>
                  <a:gd name="T19" fmla="*/ 261 h 490"/>
                  <a:gd name="T20" fmla="*/ 1148 w 1965"/>
                  <a:gd name="T21" fmla="*/ 250 h 490"/>
                  <a:gd name="T22" fmla="*/ 1219 w 1965"/>
                  <a:gd name="T23" fmla="*/ 304 h 490"/>
                  <a:gd name="T24" fmla="*/ 1299 w 1965"/>
                  <a:gd name="T25" fmla="*/ 315 h 490"/>
                  <a:gd name="T26" fmla="*/ 1380 w 1965"/>
                  <a:gd name="T27" fmla="*/ 380 h 490"/>
                  <a:gd name="T28" fmla="*/ 1460 w 1965"/>
                  <a:gd name="T29" fmla="*/ 424 h 490"/>
                  <a:gd name="T30" fmla="*/ 1541 w 1965"/>
                  <a:gd name="T31" fmla="*/ 446 h 490"/>
                  <a:gd name="T32" fmla="*/ 1662 w 1965"/>
                  <a:gd name="T33" fmla="*/ 446 h 490"/>
                  <a:gd name="T34" fmla="*/ 1752 w 1965"/>
                  <a:gd name="T35" fmla="*/ 456 h 490"/>
                  <a:gd name="T36" fmla="*/ 1883 w 1965"/>
                  <a:gd name="T37" fmla="*/ 467 h 490"/>
                  <a:gd name="T38" fmla="*/ 1964 w 1965"/>
                  <a:gd name="T39" fmla="*/ 489 h 490"/>
                  <a:gd name="T40" fmla="*/ 1863 w 1965"/>
                  <a:gd name="T41" fmla="*/ 467 h 490"/>
                  <a:gd name="T42" fmla="*/ 1783 w 1965"/>
                  <a:gd name="T43" fmla="*/ 446 h 490"/>
                  <a:gd name="T44" fmla="*/ 1692 w 1965"/>
                  <a:gd name="T45" fmla="*/ 446 h 490"/>
                  <a:gd name="T46" fmla="*/ 1611 w 1965"/>
                  <a:gd name="T47" fmla="*/ 402 h 490"/>
                  <a:gd name="T48" fmla="*/ 1531 w 1965"/>
                  <a:gd name="T49" fmla="*/ 413 h 490"/>
                  <a:gd name="T50" fmla="*/ 1450 w 1965"/>
                  <a:gd name="T51" fmla="*/ 369 h 490"/>
                  <a:gd name="T52" fmla="*/ 1370 w 1965"/>
                  <a:gd name="T53" fmla="*/ 348 h 490"/>
                  <a:gd name="T54" fmla="*/ 1289 w 1965"/>
                  <a:gd name="T55" fmla="*/ 272 h 490"/>
                  <a:gd name="T56" fmla="*/ 1209 w 1965"/>
                  <a:gd name="T57" fmla="*/ 283 h 490"/>
                  <a:gd name="T58" fmla="*/ 1047 w 1965"/>
                  <a:gd name="T59" fmla="*/ 130 h 490"/>
                  <a:gd name="T60" fmla="*/ 927 w 1965"/>
                  <a:gd name="T61" fmla="*/ 130 h 490"/>
                  <a:gd name="T62" fmla="*/ 886 w 1965"/>
                  <a:gd name="T63" fmla="*/ 228 h 490"/>
                  <a:gd name="T64" fmla="*/ 806 w 1965"/>
                  <a:gd name="T65" fmla="*/ 228 h 490"/>
                  <a:gd name="T66" fmla="*/ 725 w 1965"/>
                  <a:gd name="T67" fmla="*/ 196 h 490"/>
                  <a:gd name="T68" fmla="*/ 624 w 1965"/>
                  <a:gd name="T69" fmla="*/ 152 h 490"/>
                  <a:gd name="T70" fmla="*/ 544 w 1965"/>
                  <a:gd name="T71" fmla="*/ 109 h 490"/>
                  <a:gd name="T72" fmla="*/ 443 w 1965"/>
                  <a:gd name="T73" fmla="*/ 109 h 490"/>
                  <a:gd name="T74" fmla="*/ 353 w 1965"/>
                  <a:gd name="T75" fmla="*/ 76 h 490"/>
                  <a:gd name="T76" fmla="*/ 262 w 1965"/>
                  <a:gd name="T77" fmla="*/ 87 h 490"/>
                  <a:gd name="T78" fmla="*/ 181 w 1965"/>
                  <a:gd name="T79" fmla="*/ 43 h 490"/>
                  <a:gd name="T80" fmla="*/ 101 w 1965"/>
                  <a:gd name="T81" fmla="*/ 33 h 490"/>
                  <a:gd name="T82" fmla="*/ 20 w 1965"/>
                  <a:gd name="T83" fmla="*/ 11 h 49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sz="2400">
                  <a:solidFill>
                    <a:srgbClr val="FFFFFF"/>
                  </a:solidFill>
                </a:endParaRPr>
              </a:p>
            </p:txBody>
          </p:sp>
          <p:sp>
            <p:nvSpPr>
              <p:cNvPr id="12" name="Freeform 8"/>
              <p:cNvSpPr>
                <a:spLocks/>
              </p:cNvSpPr>
              <p:nvPr/>
            </p:nvSpPr>
            <p:spPr bwMode="auto">
              <a:xfrm>
                <a:off x="4384" y="399"/>
                <a:ext cx="1042" cy="1764"/>
              </a:xfrm>
              <a:custGeom>
                <a:avLst/>
                <a:gdLst>
                  <a:gd name="T0" fmla="*/ 977 w 1042"/>
                  <a:gd name="T1" fmla="*/ 76 h 1764"/>
                  <a:gd name="T2" fmla="*/ 907 w 1042"/>
                  <a:gd name="T3" fmla="*/ 152 h 1764"/>
                  <a:gd name="T4" fmla="*/ 826 w 1042"/>
                  <a:gd name="T5" fmla="*/ 131 h 1764"/>
                  <a:gd name="T6" fmla="*/ 745 w 1042"/>
                  <a:gd name="T7" fmla="*/ 152 h 1764"/>
                  <a:gd name="T8" fmla="*/ 685 w 1042"/>
                  <a:gd name="T9" fmla="*/ 229 h 1764"/>
                  <a:gd name="T10" fmla="*/ 604 w 1042"/>
                  <a:gd name="T11" fmla="*/ 250 h 1764"/>
                  <a:gd name="T12" fmla="*/ 524 w 1042"/>
                  <a:gd name="T13" fmla="*/ 283 h 1764"/>
                  <a:gd name="T14" fmla="*/ 443 w 1042"/>
                  <a:gd name="T15" fmla="*/ 348 h 1764"/>
                  <a:gd name="T16" fmla="*/ 383 w 1042"/>
                  <a:gd name="T17" fmla="*/ 435 h 1764"/>
                  <a:gd name="T18" fmla="*/ 343 w 1042"/>
                  <a:gd name="T19" fmla="*/ 511 h 1764"/>
                  <a:gd name="T20" fmla="*/ 302 w 1042"/>
                  <a:gd name="T21" fmla="*/ 599 h 1764"/>
                  <a:gd name="T22" fmla="*/ 222 w 1042"/>
                  <a:gd name="T23" fmla="*/ 599 h 1764"/>
                  <a:gd name="T24" fmla="*/ 141 w 1042"/>
                  <a:gd name="T25" fmla="*/ 653 h 1764"/>
                  <a:gd name="T26" fmla="*/ 60 w 1042"/>
                  <a:gd name="T27" fmla="*/ 653 h 1764"/>
                  <a:gd name="T28" fmla="*/ 0 w 1042"/>
                  <a:gd name="T29" fmla="*/ 707 h 1764"/>
                  <a:gd name="T30" fmla="*/ 81 w 1042"/>
                  <a:gd name="T31" fmla="*/ 729 h 1764"/>
                  <a:gd name="T32" fmla="*/ 141 w 1042"/>
                  <a:gd name="T33" fmla="*/ 816 h 1764"/>
                  <a:gd name="T34" fmla="*/ 222 w 1042"/>
                  <a:gd name="T35" fmla="*/ 816 h 1764"/>
                  <a:gd name="T36" fmla="*/ 302 w 1042"/>
                  <a:gd name="T37" fmla="*/ 860 h 1764"/>
                  <a:gd name="T38" fmla="*/ 383 w 1042"/>
                  <a:gd name="T39" fmla="*/ 914 h 1764"/>
                  <a:gd name="T40" fmla="*/ 463 w 1042"/>
                  <a:gd name="T41" fmla="*/ 914 h 1764"/>
                  <a:gd name="T42" fmla="*/ 524 w 1042"/>
                  <a:gd name="T43" fmla="*/ 882 h 1764"/>
                  <a:gd name="T44" fmla="*/ 584 w 1042"/>
                  <a:gd name="T45" fmla="*/ 816 h 1764"/>
                  <a:gd name="T46" fmla="*/ 655 w 1042"/>
                  <a:gd name="T47" fmla="*/ 784 h 1764"/>
                  <a:gd name="T48" fmla="*/ 705 w 1042"/>
                  <a:gd name="T49" fmla="*/ 871 h 1764"/>
                  <a:gd name="T50" fmla="*/ 735 w 1042"/>
                  <a:gd name="T51" fmla="*/ 958 h 1764"/>
                  <a:gd name="T52" fmla="*/ 796 w 1042"/>
                  <a:gd name="T53" fmla="*/ 1088 h 1764"/>
                  <a:gd name="T54" fmla="*/ 846 w 1042"/>
                  <a:gd name="T55" fmla="*/ 1186 h 1764"/>
                  <a:gd name="T56" fmla="*/ 876 w 1042"/>
                  <a:gd name="T57" fmla="*/ 1273 h 1764"/>
                  <a:gd name="T58" fmla="*/ 907 w 1042"/>
                  <a:gd name="T59" fmla="*/ 1360 h 1764"/>
                  <a:gd name="T60" fmla="*/ 917 w 1042"/>
                  <a:gd name="T61" fmla="*/ 1447 h 1764"/>
                  <a:gd name="T62" fmla="*/ 957 w 1042"/>
                  <a:gd name="T63" fmla="*/ 1534 h 1764"/>
                  <a:gd name="T64" fmla="*/ 977 w 1042"/>
                  <a:gd name="T65" fmla="*/ 1622 h 1764"/>
                  <a:gd name="T66" fmla="*/ 1017 w 1042"/>
                  <a:gd name="T67" fmla="*/ 1709 h 1764"/>
                  <a:gd name="T68" fmla="*/ 1041 w 1042"/>
                  <a:gd name="T69" fmla="*/ 1763 h 176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sz="2400">
                  <a:solidFill>
                    <a:srgbClr val="FFFFFF"/>
                  </a:solidFill>
                </a:endParaRPr>
              </a:p>
            </p:txBody>
          </p:sp>
          <p:sp>
            <p:nvSpPr>
              <p:cNvPr id="13" name="Freeform 9"/>
              <p:cNvSpPr>
                <a:spLocks/>
              </p:cNvSpPr>
              <p:nvPr/>
            </p:nvSpPr>
            <p:spPr bwMode="auto">
              <a:xfrm>
                <a:off x="502" y="1226"/>
                <a:ext cx="4882" cy="1403"/>
              </a:xfrm>
              <a:custGeom>
                <a:avLst/>
                <a:gdLst>
                  <a:gd name="T0" fmla="*/ 151 w 4882"/>
                  <a:gd name="T1" fmla="*/ 54 h 1403"/>
                  <a:gd name="T2" fmla="*/ 282 w 4882"/>
                  <a:gd name="T3" fmla="*/ 250 h 1403"/>
                  <a:gd name="T4" fmla="*/ 524 w 4882"/>
                  <a:gd name="T5" fmla="*/ 261 h 1403"/>
                  <a:gd name="T6" fmla="*/ 686 w 4882"/>
                  <a:gd name="T7" fmla="*/ 467 h 1403"/>
                  <a:gd name="T8" fmla="*/ 766 w 4882"/>
                  <a:gd name="T9" fmla="*/ 706 h 1403"/>
                  <a:gd name="T10" fmla="*/ 918 w 4882"/>
                  <a:gd name="T11" fmla="*/ 739 h 1403"/>
                  <a:gd name="T12" fmla="*/ 1008 w 4882"/>
                  <a:gd name="T13" fmla="*/ 815 h 1403"/>
                  <a:gd name="T14" fmla="*/ 1210 w 4882"/>
                  <a:gd name="T15" fmla="*/ 869 h 1403"/>
                  <a:gd name="T16" fmla="*/ 1331 w 4882"/>
                  <a:gd name="T17" fmla="*/ 772 h 1403"/>
                  <a:gd name="T18" fmla="*/ 1412 w 4882"/>
                  <a:gd name="T19" fmla="*/ 565 h 1403"/>
                  <a:gd name="T20" fmla="*/ 1291 w 4882"/>
                  <a:gd name="T21" fmla="*/ 359 h 1403"/>
                  <a:gd name="T22" fmla="*/ 1412 w 4882"/>
                  <a:gd name="T23" fmla="*/ 163 h 1403"/>
                  <a:gd name="T24" fmla="*/ 1603 w 4882"/>
                  <a:gd name="T25" fmla="*/ 206 h 1403"/>
                  <a:gd name="T26" fmla="*/ 1785 w 4882"/>
                  <a:gd name="T27" fmla="*/ 250 h 1403"/>
                  <a:gd name="T28" fmla="*/ 1967 w 4882"/>
                  <a:gd name="T29" fmla="*/ 250 h 1403"/>
                  <a:gd name="T30" fmla="*/ 2088 w 4882"/>
                  <a:gd name="T31" fmla="*/ 217 h 1403"/>
                  <a:gd name="T32" fmla="*/ 2219 w 4882"/>
                  <a:gd name="T33" fmla="*/ 120 h 1403"/>
                  <a:gd name="T34" fmla="*/ 2420 w 4882"/>
                  <a:gd name="T35" fmla="*/ 261 h 1403"/>
                  <a:gd name="T36" fmla="*/ 2612 w 4882"/>
                  <a:gd name="T37" fmla="*/ 348 h 1403"/>
                  <a:gd name="T38" fmla="*/ 2783 w 4882"/>
                  <a:gd name="T39" fmla="*/ 478 h 1403"/>
                  <a:gd name="T40" fmla="*/ 2985 w 4882"/>
                  <a:gd name="T41" fmla="*/ 576 h 1403"/>
                  <a:gd name="T42" fmla="*/ 3177 w 4882"/>
                  <a:gd name="T43" fmla="*/ 652 h 1403"/>
                  <a:gd name="T44" fmla="*/ 3378 w 4882"/>
                  <a:gd name="T45" fmla="*/ 772 h 1403"/>
                  <a:gd name="T46" fmla="*/ 3580 w 4882"/>
                  <a:gd name="T47" fmla="*/ 706 h 1403"/>
                  <a:gd name="T48" fmla="*/ 3782 w 4882"/>
                  <a:gd name="T49" fmla="*/ 772 h 1403"/>
                  <a:gd name="T50" fmla="*/ 3983 w 4882"/>
                  <a:gd name="T51" fmla="*/ 706 h 1403"/>
                  <a:gd name="T52" fmla="*/ 4195 w 4882"/>
                  <a:gd name="T53" fmla="*/ 696 h 1403"/>
                  <a:gd name="T54" fmla="*/ 4397 w 4882"/>
                  <a:gd name="T55" fmla="*/ 783 h 1403"/>
                  <a:gd name="T56" fmla="*/ 4599 w 4882"/>
                  <a:gd name="T57" fmla="*/ 783 h 1403"/>
                  <a:gd name="T58" fmla="*/ 4800 w 4882"/>
                  <a:gd name="T59" fmla="*/ 761 h 1403"/>
                  <a:gd name="T60" fmla="*/ 4760 w 4882"/>
                  <a:gd name="T61" fmla="*/ 848 h 1403"/>
                  <a:gd name="T62" fmla="*/ 4498 w 4882"/>
                  <a:gd name="T63" fmla="*/ 924 h 1403"/>
                  <a:gd name="T64" fmla="*/ 4296 w 4882"/>
                  <a:gd name="T65" fmla="*/ 978 h 1403"/>
                  <a:gd name="T66" fmla="*/ 4276 w 4882"/>
                  <a:gd name="T67" fmla="*/ 1130 h 1403"/>
                  <a:gd name="T68" fmla="*/ 4165 w 4882"/>
                  <a:gd name="T69" fmla="*/ 1293 h 1403"/>
                  <a:gd name="T70" fmla="*/ 3933 w 4882"/>
                  <a:gd name="T71" fmla="*/ 1337 h 1403"/>
                  <a:gd name="T72" fmla="*/ 3620 w 4882"/>
                  <a:gd name="T73" fmla="*/ 1185 h 1403"/>
                  <a:gd name="T74" fmla="*/ 3409 w 4882"/>
                  <a:gd name="T75" fmla="*/ 1011 h 1403"/>
                  <a:gd name="T76" fmla="*/ 3177 w 4882"/>
                  <a:gd name="T77" fmla="*/ 978 h 1403"/>
                  <a:gd name="T78" fmla="*/ 2955 w 4882"/>
                  <a:gd name="T79" fmla="*/ 859 h 1403"/>
                  <a:gd name="T80" fmla="*/ 2703 w 4882"/>
                  <a:gd name="T81" fmla="*/ 848 h 1403"/>
                  <a:gd name="T82" fmla="*/ 2471 w 4882"/>
                  <a:gd name="T83" fmla="*/ 924 h 1403"/>
                  <a:gd name="T84" fmla="*/ 2239 w 4882"/>
                  <a:gd name="T85" fmla="*/ 859 h 1403"/>
                  <a:gd name="T86" fmla="*/ 2027 w 4882"/>
                  <a:gd name="T87" fmla="*/ 772 h 1403"/>
                  <a:gd name="T88" fmla="*/ 1926 w 4882"/>
                  <a:gd name="T89" fmla="*/ 946 h 1403"/>
                  <a:gd name="T90" fmla="*/ 1916 w 4882"/>
                  <a:gd name="T91" fmla="*/ 1163 h 1403"/>
                  <a:gd name="T92" fmla="*/ 1805 w 4882"/>
                  <a:gd name="T93" fmla="*/ 1359 h 1403"/>
                  <a:gd name="T94" fmla="*/ 1593 w 4882"/>
                  <a:gd name="T95" fmla="*/ 1402 h 1403"/>
                  <a:gd name="T96" fmla="*/ 1382 w 4882"/>
                  <a:gd name="T97" fmla="*/ 1326 h 1403"/>
                  <a:gd name="T98" fmla="*/ 1180 w 4882"/>
                  <a:gd name="T99" fmla="*/ 1239 h 1403"/>
                  <a:gd name="T100" fmla="*/ 978 w 4882"/>
                  <a:gd name="T101" fmla="*/ 1217 h 1403"/>
                  <a:gd name="T102" fmla="*/ 777 w 4882"/>
                  <a:gd name="T103" fmla="*/ 1337 h 1403"/>
                  <a:gd name="T104" fmla="*/ 625 w 4882"/>
                  <a:gd name="T105" fmla="*/ 1250 h 1403"/>
                  <a:gd name="T106" fmla="*/ 504 w 4882"/>
                  <a:gd name="T107" fmla="*/ 1087 h 1403"/>
                  <a:gd name="T108" fmla="*/ 373 w 4882"/>
                  <a:gd name="T109" fmla="*/ 902 h 1403"/>
                  <a:gd name="T110" fmla="*/ 182 w 4882"/>
                  <a:gd name="T111" fmla="*/ 783 h 1403"/>
                  <a:gd name="T112" fmla="*/ 121 w 4882"/>
                  <a:gd name="T113" fmla="*/ 598 h 1403"/>
                  <a:gd name="T114" fmla="*/ 61 w 4882"/>
                  <a:gd name="T115" fmla="*/ 413 h 1403"/>
                  <a:gd name="T116" fmla="*/ 61 w 4882"/>
                  <a:gd name="T117" fmla="*/ 196 h 1403"/>
                  <a:gd name="T118" fmla="*/ 0 w 4882"/>
                  <a:gd name="T119" fmla="*/ 0 h 140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sz="2400">
                  <a:solidFill>
                    <a:srgbClr val="FFFFFF"/>
                  </a:solidFill>
                </a:endParaRPr>
              </a:p>
            </p:txBody>
          </p:sp>
          <p:sp>
            <p:nvSpPr>
              <p:cNvPr id="14" name="Freeform 10"/>
              <p:cNvSpPr>
                <a:spLocks/>
              </p:cNvSpPr>
              <p:nvPr/>
            </p:nvSpPr>
            <p:spPr bwMode="auto">
              <a:xfrm>
                <a:off x="418" y="549"/>
                <a:ext cx="4993" cy="3253"/>
              </a:xfrm>
              <a:custGeom>
                <a:avLst/>
                <a:gdLst>
                  <a:gd name="T0" fmla="*/ 968 w 4993"/>
                  <a:gd name="T1" fmla="*/ 2686 h 3253"/>
                  <a:gd name="T2" fmla="*/ 766 w 4993"/>
                  <a:gd name="T3" fmla="*/ 3045 h 3253"/>
                  <a:gd name="T4" fmla="*/ 474 w 4993"/>
                  <a:gd name="T5" fmla="*/ 3121 h 3253"/>
                  <a:gd name="T6" fmla="*/ 161 w 4993"/>
                  <a:gd name="T7" fmla="*/ 3067 h 3253"/>
                  <a:gd name="T8" fmla="*/ 182 w 4993"/>
                  <a:gd name="T9" fmla="*/ 2893 h 3253"/>
                  <a:gd name="T10" fmla="*/ 504 w 4993"/>
                  <a:gd name="T11" fmla="*/ 2828 h 3253"/>
                  <a:gd name="T12" fmla="*/ 807 w 4993"/>
                  <a:gd name="T13" fmla="*/ 2708 h 3253"/>
                  <a:gd name="T14" fmla="*/ 958 w 4993"/>
                  <a:gd name="T15" fmla="*/ 2447 h 3253"/>
                  <a:gd name="T16" fmla="*/ 645 w 4993"/>
                  <a:gd name="T17" fmla="*/ 2186 h 3253"/>
                  <a:gd name="T18" fmla="*/ 303 w 4993"/>
                  <a:gd name="T19" fmla="*/ 2001 h 3253"/>
                  <a:gd name="T20" fmla="*/ 444 w 4993"/>
                  <a:gd name="T21" fmla="*/ 2012 h 3253"/>
                  <a:gd name="T22" fmla="*/ 837 w 4993"/>
                  <a:gd name="T23" fmla="*/ 2077 h 3253"/>
                  <a:gd name="T24" fmla="*/ 1190 w 4993"/>
                  <a:gd name="T25" fmla="*/ 2186 h 3253"/>
                  <a:gd name="T26" fmla="*/ 1291 w 4993"/>
                  <a:gd name="T27" fmla="*/ 2230 h 3253"/>
                  <a:gd name="T28" fmla="*/ 1553 w 4993"/>
                  <a:gd name="T29" fmla="*/ 1990 h 3253"/>
                  <a:gd name="T30" fmla="*/ 1896 w 4993"/>
                  <a:gd name="T31" fmla="*/ 1795 h 3253"/>
                  <a:gd name="T32" fmla="*/ 2047 w 4993"/>
                  <a:gd name="T33" fmla="*/ 1468 h 3253"/>
                  <a:gd name="T34" fmla="*/ 2148 w 4993"/>
                  <a:gd name="T35" fmla="*/ 1523 h 3253"/>
                  <a:gd name="T36" fmla="*/ 2350 w 4993"/>
                  <a:gd name="T37" fmla="*/ 1370 h 3253"/>
                  <a:gd name="T38" fmla="*/ 2158 w 4993"/>
                  <a:gd name="T39" fmla="*/ 1088 h 3253"/>
                  <a:gd name="T40" fmla="*/ 2077 w 4993"/>
                  <a:gd name="T41" fmla="*/ 653 h 3253"/>
                  <a:gd name="T42" fmla="*/ 1876 w 4993"/>
                  <a:gd name="T43" fmla="*/ 359 h 3253"/>
                  <a:gd name="T44" fmla="*/ 1674 w 4993"/>
                  <a:gd name="T45" fmla="*/ 65 h 3253"/>
                  <a:gd name="T46" fmla="*/ 1967 w 4993"/>
                  <a:gd name="T47" fmla="*/ 131 h 3253"/>
                  <a:gd name="T48" fmla="*/ 2198 w 4993"/>
                  <a:gd name="T49" fmla="*/ 348 h 3253"/>
                  <a:gd name="T50" fmla="*/ 2188 w 4993"/>
                  <a:gd name="T51" fmla="*/ 674 h 3253"/>
                  <a:gd name="T52" fmla="*/ 2309 w 4993"/>
                  <a:gd name="T53" fmla="*/ 914 h 3253"/>
                  <a:gd name="T54" fmla="*/ 2562 w 4993"/>
                  <a:gd name="T55" fmla="*/ 707 h 3253"/>
                  <a:gd name="T56" fmla="*/ 2400 w 4993"/>
                  <a:gd name="T57" fmla="*/ 326 h 3253"/>
                  <a:gd name="T58" fmla="*/ 2794 w 4993"/>
                  <a:gd name="T59" fmla="*/ 163 h 3253"/>
                  <a:gd name="T60" fmla="*/ 3207 w 4993"/>
                  <a:gd name="T61" fmla="*/ 196 h 3253"/>
                  <a:gd name="T62" fmla="*/ 3247 w 4993"/>
                  <a:gd name="T63" fmla="*/ 555 h 3253"/>
                  <a:gd name="T64" fmla="*/ 3086 w 4993"/>
                  <a:gd name="T65" fmla="*/ 783 h 3253"/>
                  <a:gd name="T66" fmla="*/ 2783 w 4993"/>
                  <a:gd name="T67" fmla="*/ 881 h 3253"/>
                  <a:gd name="T68" fmla="*/ 3096 w 4993"/>
                  <a:gd name="T69" fmla="*/ 1055 h 3253"/>
                  <a:gd name="T70" fmla="*/ 3499 w 4993"/>
                  <a:gd name="T71" fmla="*/ 1033 h 3253"/>
                  <a:gd name="T72" fmla="*/ 3741 w 4993"/>
                  <a:gd name="T73" fmla="*/ 1283 h 3253"/>
                  <a:gd name="T74" fmla="*/ 3661 w 4993"/>
                  <a:gd name="T75" fmla="*/ 1664 h 3253"/>
                  <a:gd name="T76" fmla="*/ 3873 w 4993"/>
                  <a:gd name="T77" fmla="*/ 1903 h 3253"/>
                  <a:gd name="T78" fmla="*/ 4175 w 4993"/>
                  <a:gd name="T79" fmla="*/ 1784 h 3253"/>
                  <a:gd name="T80" fmla="*/ 4468 w 4993"/>
                  <a:gd name="T81" fmla="*/ 1631 h 3253"/>
                  <a:gd name="T82" fmla="*/ 4720 w 4993"/>
                  <a:gd name="T83" fmla="*/ 1392 h 3253"/>
                  <a:gd name="T84" fmla="*/ 4992 w 4993"/>
                  <a:gd name="T85" fmla="*/ 1490 h 3253"/>
                  <a:gd name="T86" fmla="*/ 4730 w 4993"/>
                  <a:gd name="T87" fmla="*/ 1762 h 3253"/>
                  <a:gd name="T88" fmla="*/ 4518 w 4993"/>
                  <a:gd name="T89" fmla="*/ 2132 h 3253"/>
                  <a:gd name="T90" fmla="*/ 4266 w 4993"/>
                  <a:gd name="T91" fmla="*/ 2491 h 3253"/>
                  <a:gd name="T92" fmla="*/ 3812 w 4993"/>
                  <a:gd name="T93" fmla="*/ 2469 h 3253"/>
                  <a:gd name="T94" fmla="*/ 3560 w 4993"/>
                  <a:gd name="T95" fmla="*/ 2317 h 3253"/>
                  <a:gd name="T96" fmla="*/ 3550 w 4993"/>
                  <a:gd name="T97" fmla="*/ 1849 h 3253"/>
                  <a:gd name="T98" fmla="*/ 3348 w 4993"/>
                  <a:gd name="T99" fmla="*/ 1566 h 3253"/>
                  <a:gd name="T100" fmla="*/ 3005 w 4993"/>
                  <a:gd name="T101" fmla="*/ 1773 h 3253"/>
                  <a:gd name="T102" fmla="*/ 2824 w 4993"/>
                  <a:gd name="T103" fmla="*/ 1566 h 3253"/>
                  <a:gd name="T104" fmla="*/ 2582 w 4993"/>
                  <a:gd name="T105" fmla="*/ 1294 h 3253"/>
                  <a:gd name="T106" fmla="*/ 2279 w 4993"/>
                  <a:gd name="T107" fmla="*/ 1577 h 3253"/>
                  <a:gd name="T108" fmla="*/ 2158 w 4993"/>
                  <a:gd name="T109" fmla="*/ 2001 h 3253"/>
                  <a:gd name="T110" fmla="*/ 1896 w 4993"/>
                  <a:gd name="T111" fmla="*/ 2328 h 3253"/>
                  <a:gd name="T112" fmla="*/ 1755 w 4993"/>
                  <a:gd name="T113" fmla="*/ 2643 h 3253"/>
                  <a:gd name="T114" fmla="*/ 1392 w 4993"/>
                  <a:gd name="T115" fmla="*/ 2436 h 32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sz="2400">
                  <a:solidFill>
                    <a:srgbClr val="FFFFFF"/>
                  </a:solidFill>
                </a:endParaRPr>
              </a:p>
            </p:txBody>
          </p:sp>
          <p:sp>
            <p:nvSpPr>
              <p:cNvPr id="15" name="Freeform 11"/>
              <p:cNvSpPr>
                <a:spLocks/>
              </p:cNvSpPr>
              <p:nvPr/>
            </p:nvSpPr>
            <p:spPr bwMode="auto">
              <a:xfrm>
                <a:off x="529" y="515"/>
                <a:ext cx="672" cy="605"/>
              </a:xfrm>
              <a:custGeom>
                <a:avLst/>
                <a:gdLst>
                  <a:gd name="T0" fmla="*/ 154 w 672"/>
                  <a:gd name="T1" fmla="*/ 44 h 605"/>
                  <a:gd name="T2" fmla="*/ 168 w 672"/>
                  <a:gd name="T3" fmla="*/ 102 h 605"/>
                  <a:gd name="T4" fmla="*/ 174 w 672"/>
                  <a:gd name="T5" fmla="*/ 160 h 605"/>
                  <a:gd name="T6" fmla="*/ 201 w 672"/>
                  <a:gd name="T7" fmla="*/ 226 h 605"/>
                  <a:gd name="T8" fmla="*/ 208 w 672"/>
                  <a:gd name="T9" fmla="*/ 291 h 605"/>
                  <a:gd name="T10" fmla="*/ 221 w 672"/>
                  <a:gd name="T11" fmla="*/ 349 h 605"/>
                  <a:gd name="T12" fmla="*/ 228 w 672"/>
                  <a:gd name="T13" fmla="*/ 415 h 605"/>
                  <a:gd name="T14" fmla="*/ 221 w 672"/>
                  <a:gd name="T15" fmla="*/ 473 h 605"/>
                  <a:gd name="T16" fmla="*/ 201 w 672"/>
                  <a:gd name="T17" fmla="*/ 524 h 605"/>
                  <a:gd name="T18" fmla="*/ 161 w 672"/>
                  <a:gd name="T19" fmla="*/ 466 h 605"/>
                  <a:gd name="T20" fmla="*/ 107 w 672"/>
                  <a:gd name="T21" fmla="*/ 437 h 605"/>
                  <a:gd name="T22" fmla="*/ 54 w 672"/>
                  <a:gd name="T23" fmla="*/ 422 h 605"/>
                  <a:gd name="T24" fmla="*/ 0 w 672"/>
                  <a:gd name="T25" fmla="*/ 408 h 605"/>
                  <a:gd name="T26" fmla="*/ 54 w 672"/>
                  <a:gd name="T27" fmla="*/ 451 h 605"/>
                  <a:gd name="T28" fmla="*/ 107 w 672"/>
                  <a:gd name="T29" fmla="*/ 458 h 605"/>
                  <a:gd name="T30" fmla="*/ 148 w 672"/>
                  <a:gd name="T31" fmla="*/ 488 h 605"/>
                  <a:gd name="T32" fmla="*/ 181 w 672"/>
                  <a:gd name="T33" fmla="*/ 546 h 605"/>
                  <a:gd name="T34" fmla="*/ 235 w 672"/>
                  <a:gd name="T35" fmla="*/ 531 h 605"/>
                  <a:gd name="T36" fmla="*/ 289 w 672"/>
                  <a:gd name="T37" fmla="*/ 546 h 605"/>
                  <a:gd name="T38" fmla="*/ 342 w 672"/>
                  <a:gd name="T39" fmla="*/ 582 h 605"/>
                  <a:gd name="T40" fmla="*/ 396 w 672"/>
                  <a:gd name="T41" fmla="*/ 597 h 605"/>
                  <a:gd name="T42" fmla="*/ 483 w 672"/>
                  <a:gd name="T43" fmla="*/ 604 h 605"/>
                  <a:gd name="T44" fmla="*/ 544 w 672"/>
                  <a:gd name="T45" fmla="*/ 589 h 605"/>
                  <a:gd name="T46" fmla="*/ 604 w 672"/>
                  <a:gd name="T47" fmla="*/ 582 h 605"/>
                  <a:gd name="T48" fmla="*/ 671 w 672"/>
                  <a:gd name="T49" fmla="*/ 568 h 605"/>
                  <a:gd name="T50" fmla="*/ 604 w 672"/>
                  <a:gd name="T51" fmla="*/ 568 h 605"/>
                  <a:gd name="T52" fmla="*/ 537 w 672"/>
                  <a:gd name="T53" fmla="*/ 575 h 605"/>
                  <a:gd name="T54" fmla="*/ 483 w 672"/>
                  <a:gd name="T55" fmla="*/ 575 h 605"/>
                  <a:gd name="T56" fmla="*/ 429 w 672"/>
                  <a:gd name="T57" fmla="*/ 575 h 605"/>
                  <a:gd name="T58" fmla="*/ 376 w 672"/>
                  <a:gd name="T59" fmla="*/ 568 h 605"/>
                  <a:gd name="T60" fmla="*/ 322 w 672"/>
                  <a:gd name="T61" fmla="*/ 524 h 605"/>
                  <a:gd name="T62" fmla="*/ 268 w 672"/>
                  <a:gd name="T63" fmla="*/ 509 h 605"/>
                  <a:gd name="T64" fmla="*/ 255 w 672"/>
                  <a:gd name="T65" fmla="*/ 451 h 605"/>
                  <a:gd name="T66" fmla="*/ 255 w 672"/>
                  <a:gd name="T67" fmla="*/ 393 h 605"/>
                  <a:gd name="T68" fmla="*/ 248 w 672"/>
                  <a:gd name="T69" fmla="*/ 327 h 605"/>
                  <a:gd name="T70" fmla="*/ 242 w 672"/>
                  <a:gd name="T71" fmla="*/ 269 h 605"/>
                  <a:gd name="T72" fmla="*/ 228 w 672"/>
                  <a:gd name="T73" fmla="*/ 211 h 605"/>
                  <a:gd name="T74" fmla="*/ 201 w 672"/>
                  <a:gd name="T75" fmla="*/ 146 h 605"/>
                  <a:gd name="T76" fmla="*/ 141 w 672"/>
                  <a:gd name="T77" fmla="*/ 109 h 605"/>
                  <a:gd name="T78" fmla="*/ 161 w 672"/>
                  <a:gd name="T79" fmla="*/ 51 h 605"/>
                  <a:gd name="T80" fmla="*/ 134 w 672"/>
                  <a:gd name="T81" fmla="*/ 0 h 60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sz="2400">
                  <a:solidFill>
                    <a:srgbClr val="FFFFFF"/>
                  </a:solidFill>
                </a:endParaRPr>
              </a:p>
            </p:txBody>
          </p:sp>
          <p:sp>
            <p:nvSpPr>
              <p:cNvPr id="16" name="Freeform 12"/>
              <p:cNvSpPr>
                <a:spLocks/>
              </p:cNvSpPr>
              <p:nvPr/>
            </p:nvSpPr>
            <p:spPr bwMode="auto">
              <a:xfrm>
                <a:off x="502" y="378"/>
                <a:ext cx="1136" cy="2540"/>
              </a:xfrm>
              <a:custGeom>
                <a:avLst/>
                <a:gdLst>
                  <a:gd name="T0" fmla="*/ 1122 w 1136"/>
                  <a:gd name="T1" fmla="*/ 87 h 2540"/>
                  <a:gd name="T2" fmla="*/ 1095 w 1136"/>
                  <a:gd name="T3" fmla="*/ 210 h 2540"/>
                  <a:gd name="T4" fmla="*/ 1054 w 1136"/>
                  <a:gd name="T5" fmla="*/ 319 h 2540"/>
                  <a:gd name="T6" fmla="*/ 1034 w 1136"/>
                  <a:gd name="T7" fmla="*/ 406 h 2540"/>
                  <a:gd name="T8" fmla="*/ 1075 w 1136"/>
                  <a:gd name="T9" fmla="*/ 522 h 2540"/>
                  <a:gd name="T10" fmla="*/ 1054 w 1136"/>
                  <a:gd name="T11" fmla="*/ 638 h 2540"/>
                  <a:gd name="T12" fmla="*/ 1028 w 1136"/>
                  <a:gd name="T13" fmla="*/ 754 h 2540"/>
                  <a:gd name="T14" fmla="*/ 947 w 1136"/>
                  <a:gd name="T15" fmla="*/ 863 h 2540"/>
                  <a:gd name="T16" fmla="*/ 913 w 1136"/>
                  <a:gd name="T17" fmla="*/ 979 h 2540"/>
                  <a:gd name="T18" fmla="*/ 860 w 1136"/>
                  <a:gd name="T19" fmla="*/ 1103 h 2540"/>
                  <a:gd name="T20" fmla="*/ 813 w 1136"/>
                  <a:gd name="T21" fmla="*/ 1219 h 2540"/>
                  <a:gd name="T22" fmla="*/ 719 w 1136"/>
                  <a:gd name="T23" fmla="*/ 1313 h 2540"/>
                  <a:gd name="T24" fmla="*/ 611 w 1136"/>
                  <a:gd name="T25" fmla="*/ 1320 h 2540"/>
                  <a:gd name="T26" fmla="*/ 504 w 1136"/>
                  <a:gd name="T27" fmla="*/ 1320 h 2540"/>
                  <a:gd name="T28" fmla="*/ 396 w 1136"/>
                  <a:gd name="T29" fmla="*/ 1364 h 2540"/>
                  <a:gd name="T30" fmla="*/ 316 w 1136"/>
                  <a:gd name="T31" fmla="*/ 1248 h 2540"/>
                  <a:gd name="T32" fmla="*/ 208 w 1136"/>
                  <a:gd name="T33" fmla="*/ 1175 h 2540"/>
                  <a:gd name="T34" fmla="*/ 101 w 1136"/>
                  <a:gd name="T35" fmla="*/ 1175 h 2540"/>
                  <a:gd name="T36" fmla="*/ 40 w 1136"/>
                  <a:gd name="T37" fmla="*/ 1182 h 2540"/>
                  <a:gd name="T38" fmla="*/ 141 w 1136"/>
                  <a:gd name="T39" fmla="*/ 1240 h 2540"/>
                  <a:gd name="T40" fmla="*/ 235 w 1136"/>
                  <a:gd name="T41" fmla="*/ 1328 h 2540"/>
                  <a:gd name="T42" fmla="*/ 349 w 1136"/>
                  <a:gd name="T43" fmla="*/ 1386 h 2540"/>
                  <a:gd name="T44" fmla="*/ 356 w 1136"/>
                  <a:gd name="T45" fmla="*/ 1531 h 2540"/>
                  <a:gd name="T46" fmla="*/ 349 w 1136"/>
                  <a:gd name="T47" fmla="*/ 1690 h 2540"/>
                  <a:gd name="T48" fmla="*/ 296 w 1136"/>
                  <a:gd name="T49" fmla="*/ 1821 h 2540"/>
                  <a:gd name="T50" fmla="*/ 235 w 1136"/>
                  <a:gd name="T51" fmla="*/ 1951 h 2540"/>
                  <a:gd name="T52" fmla="*/ 168 w 1136"/>
                  <a:gd name="T53" fmla="*/ 2082 h 2540"/>
                  <a:gd name="T54" fmla="*/ 134 w 1136"/>
                  <a:gd name="T55" fmla="*/ 2213 h 2540"/>
                  <a:gd name="T56" fmla="*/ 67 w 1136"/>
                  <a:gd name="T57" fmla="*/ 2329 h 2540"/>
                  <a:gd name="T58" fmla="*/ 27 w 1136"/>
                  <a:gd name="T59" fmla="*/ 2452 h 2540"/>
                  <a:gd name="T60" fmla="*/ 20 w 1136"/>
                  <a:gd name="T61" fmla="*/ 2510 h 2540"/>
                  <a:gd name="T62" fmla="*/ 81 w 1136"/>
                  <a:gd name="T63" fmla="*/ 2387 h 2540"/>
                  <a:gd name="T64" fmla="*/ 148 w 1136"/>
                  <a:gd name="T65" fmla="*/ 2271 h 2540"/>
                  <a:gd name="T66" fmla="*/ 201 w 1136"/>
                  <a:gd name="T67" fmla="*/ 2147 h 2540"/>
                  <a:gd name="T68" fmla="*/ 242 w 1136"/>
                  <a:gd name="T69" fmla="*/ 2002 h 2540"/>
                  <a:gd name="T70" fmla="*/ 316 w 1136"/>
                  <a:gd name="T71" fmla="*/ 1886 h 2540"/>
                  <a:gd name="T72" fmla="*/ 403 w 1136"/>
                  <a:gd name="T73" fmla="*/ 1763 h 2540"/>
                  <a:gd name="T74" fmla="*/ 430 w 1136"/>
                  <a:gd name="T75" fmla="*/ 1639 h 2540"/>
                  <a:gd name="T76" fmla="*/ 423 w 1136"/>
                  <a:gd name="T77" fmla="*/ 1523 h 2540"/>
                  <a:gd name="T78" fmla="*/ 497 w 1136"/>
                  <a:gd name="T79" fmla="*/ 1444 h 2540"/>
                  <a:gd name="T80" fmla="*/ 651 w 1136"/>
                  <a:gd name="T81" fmla="*/ 1407 h 2540"/>
                  <a:gd name="T82" fmla="*/ 792 w 1136"/>
                  <a:gd name="T83" fmla="*/ 1364 h 2540"/>
                  <a:gd name="T84" fmla="*/ 866 w 1136"/>
                  <a:gd name="T85" fmla="*/ 1255 h 2540"/>
                  <a:gd name="T86" fmla="*/ 907 w 1136"/>
                  <a:gd name="T87" fmla="*/ 1074 h 2540"/>
                  <a:gd name="T88" fmla="*/ 1014 w 1136"/>
                  <a:gd name="T89" fmla="*/ 979 h 2540"/>
                  <a:gd name="T90" fmla="*/ 1048 w 1136"/>
                  <a:gd name="T91" fmla="*/ 856 h 2540"/>
                  <a:gd name="T92" fmla="*/ 1088 w 1136"/>
                  <a:gd name="T93" fmla="*/ 733 h 2540"/>
                  <a:gd name="T94" fmla="*/ 1115 w 1136"/>
                  <a:gd name="T95" fmla="*/ 617 h 2540"/>
                  <a:gd name="T96" fmla="*/ 1108 w 1136"/>
                  <a:gd name="T97" fmla="*/ 493 h 2540"/>
                  <a:gd name="T98" fmla="*/ 1081 w 1136"/>
                  <a:gd name="T99" fmla="*/ 377 h 2540"/>
                  <a:gd name="T100" fmla="*/ 1088 w 1136"/>
                  <a:gd name="T101" fmla="*/ 261 h 2540"/>
                  <a:gd name="T102" fmla="*/ 1135 w 1136"/>
                  <a:gd name="T103" fmla="*/ 138 h 254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sz="2400">
                  <a:solidFill>
                    <a:srgbClr val="FFFFFF"/>
                  </a:solidFill>
                </a:endParaRPr>
              </a:p>
            </p:txBody>
          </p:sp>
          <p:sp>
            <p:nvSpPr>
              <p:cNvPr id="17" name="Freeform 13"/>
              <p:cNvSpPr>
                <a:spLocks/>
              </p:cNvSpPr>
              <p:nvPr/>
            </p:nvSpPr>
            <p:spPr bwMode="auto">
              <a:xfrm>
                <a:off x="1328" y="1009"/>
                <a:ext cx="1978" cy="422"/>
              </a:xfrm>
              <a:custGeom>
                <a:avLst/>
                <a:gdLst>
                  <a:gd name="T0" fmla="*/ 87 w 1978"/>
                  <a:gd name="T1" fmla="*/ 65 h 422"/>
                  <a:gd name="T2" fmla="*/ 168 w 1978"/>
                  <a:gd name="T3" fmla="*/ 51 h 422"/>
                  <a:gd name="T4" fmla="*/ 222 w 1978"/>
                  <a:gd name="T5" fmla="*/ 44 h 422"/>
                  <a:gd name="T6" fmla="*/ 276 w 1978"/>
                  <a:gd name="T7" fmla="*/ 29 h 422"/>
                  <a:gd name="T8" fmla="*/ 370 w 1978"/>
                  <a:gd name="T9" fmla="*/ 7 h 422"/>
                  <a:gd name="T10" fmla="*/ 451 w 1978"/>
                  <a:gd name="T11" fmla="*/ 0 h 422"/>
                  <a:gd name="T12" fmla="*/ 504 w 1978"/>
                  <a:gd name="T13" fmla="*/ 0 h 422"/>
                  <a:gd name="T14" fmla="*/ 558 w 1978"/>
                  <a:gd name="T15" fmla="*/ 22 h 422"/>
                  <a:gd name="T16" fmla="*/ 632 w 1978"/>
                  <a:gd name="T17" fmla="*/ 51 h 422"/>
                  <a:gd name="T18" fmla="*/ 693 w 1978"/>
                  <a:gd name="T19" fmla="*/ 80 h 422"/>
                  <a:gd name="T20" fmla="*/ 746 w 1978"/>
                  <a:gd name="T21" fmla="*/ 87 h 422"/>
                  <a:gd name="T22" fmla="*/ 800 w 1978"/>
                  <a:gd name="T23" fmla="*/ 94 h 422"/>
                  <a:gd name="T24" fmla="*/ 867 w 1978"/>
                  <a:gd name="T25" fmla="*/ 131 h 422"/>
                  <a:gd name="T26" fmla="*/ 921 w 1978"/>
                  <a:gd name="T27" fmla="*/ 138 h 422"/>
                  <a:gd name="T28" fmla="*/ 982 w 1978"/>
                  <a:gd name="T29" fmla="*/ 145 h 422"/>
                  <a:gd name="T30" fmla="*/ 1036 w 1978"/>
                  <a:gd name="T31" fmla="*/ 167 h 422"/>
                  <a:gd name="T32" fmla="*/ 1150 w 1978"/>
                  <a:gd name="T33" fmla="*/ 189 h 422"/>
                  <a:gd name="T34" fmla="*/ 1231 w 1978"/>
                  <a:gd name="T35" fmla="*/ 196 h 422"/>
                  <a:gd name="T36" fmla="*/ 1291 w 1978"/>
                  <a:gd name="T37" fmla="*/ 225 h 422"/>
                  <a:gd name="T38" fmla="*/ 1352 w 1978"/>
                  <a:gd name="T39" fmla="*/ 254 h 422"/>
                  <a:gd name="T40" fmla="*/ 1432 w 1978"/>
                  <a:gd name="T41" fmla="*/ 261 h 422"/>
                  <a:gd name="T42" fmla="*/ 1493 w 1978"/>
                  <a:gd name="T43" fmla="*/ 276 h 422"/>
                  <a:gd name="T44" fmla="*/ 1580 w 1978"/>
                  <a:gd name="T45" fmla="*/ 290 h 422"/>
                  <a:gd name="T46" fmla="*/ 1634 w 1978"/>
                  <a:gd name="T47" fmla="*/ 305 h 422"/>
                  <a:gd name="T48" fmla="*/ 1695 w 1978"/>
                  <a:gd name="T49" fmla="*/ 327 h 422"/>
                  <a:gd name="T50" fmla="*/ 1748 w 1978"/>
                  <a:gd name="T51" fmla="*/ 356 h 422"/>
                  <a:gd name="T52" fmla="*/ 1809 w 1978"/>
                  <a:gd name="T53" fmla="*/ 392 h 422"/>
                  <a:gd name="T54" fmla="*/ 1869 w 1978"/>
                  <a:gd name="T55" fmla="*/ 392 h 422"/>
                  <a:gd name="T56" fmla="*/ 1950 w 1978"/>
                  <a:gd name="T57" fmla="*/ 399 h 422"/>
                  <a:gd name="T58" fmla="*/ 1950 w 1978"/>
                  <a:gd name="T59" fmla="*/ 414 h 422"/>
                  <a:gd name="T60" fmla="*/ 1883 w 1978"/>
                  <a:gd name="T61" fmla="*/ 421 h 422"/>
                  <a:gd name="T62" fmla="*/ 1829 w 1978"/>
                  <a:gd name="T63" fmla="*/ 414 h 422"/>
                  <a:gd name="T64" fmla="*/ 1775 w 1978"/>
                  <a:gd name="T65" fmla="*/ 414 h 422"/>
                  <a:gd name="T66" fmla="*/ 1721 w 1978"/>
                  <a:gd name="T67" fmla="*/ 363 h 422"/>
                  <a:gd name="T68" fmla="*/ 1661 w 1978"/>
                  <a:gd name="T69" fmla="*/ 341 h 422"/>
                  <a:gd name="T70" fmla="*/ 1594 w 1978"/>
                  <a:gd name="T71" fmla="*/ 319 h 422"/>
                  <a:gd name="T72" fmla="*/ 1533 w 1978"/>
                  <a:gd name="T73" fmla="*/ 305 h 422"/>
                  <a:gd name="T74" fmla="*/ 1479 w 1978"/>
                  <a:gd name="T75" fmla="*/ 290 h 422"/>
                  <a:gd name="T76" fmla="*/ 1405 w 1978"/>
                  <a:gd name="T77" fmla="*/ 276 h 422"/>
                  <a:gd name="T78" fmla="*/ 1352 w 1978"/>
                  <a:gd name="T79" fmla="*/ 269 h 422"/>
                  <a:gd name="T80" fmla="*/ 1298 w 1978"/>
                  <a:gd name="T81" fmla="*/ 261 h 422"/>
                  <a:gd name="T82" fmla="*/ 1231 w 1978"/>
                  <a:gd name="T83" fmla="*/ 218 h 422"/>
                  <a:gd name="T84" fmla="*/ 1170 w 1978"/>
                  <a:gd name="T85" fmla="*/ 196 h 422"/>
                  <a:gd name="T86" fmla="*/ 1110 w 1978"/>
                  <a:gd name="T87" fmla="*/ 203 h 422"/>
                  <a:gd name="T88" fmla="*/ 1056 w 1978"/>
                  <a:gd name="T89" fmla="*/ 203 h 422"/>
                  <a:gd name="T90" fmla="*/ 1002 w 1978"/>
                  <a:gd name="T91" fmla="*/ 181 h 422"/>
                  <a:gd name="T92" fmla="*/ 948 w 1978"/>
                  <a:gd name="T93" fmla="*/ 152 h 422"/>
                  <a:gd name="T94" fmla="*/ 867 w 1978"/>
                  <a:gd name="T95" fmla="*/ 152 h 422"/>
                  <a:gd name="T96" fmla="*/ 814 w 1978"/>
                  <a:gd name="T97" fmla="*/ 116 h 422"/>
                  <a:gd name="T98" fmla="*/ 760 w 1978"/>
                  <a:gd name="T99" fmla="*/ 102 h 422"/>
                  <a:gd name="T100" fmla="*/ 699 w 1978"/>
                  <a:gd name="T101" fmla="*/ 80 h 422"/>
                  <a:gd name="T102" fmla="*/ 646 w 1978"/>
                  <a:gd name="T103" fmla="*/ 58 h 422"/>
                  <a:gd name="T104" fmla="*/ 585 w 1978"/>
                  <a:gd name="T105" fmla="*/ 44 h 422"/>
                  <a:gd name="T106" fmla="*/ 531 w 1978"/>
                  <a:gd name="T107" fmla="*/ 29 h 422"/>
                  <a:gd name="T108" fmla="*/ 464 w 1978"/>
                  <a:gd name="T109" fmla="*/ 15 h 422"/>
                  <a:gd name="T110" fmla="*/ 377 w 1978"/>
                  <a:gd name="T111" fmla="*/ 15 h 422"/>
                  <a:gd name="T112" fmla="*/ 316 w 1978"/>
                  <a:gd name="T113" fmla="*/ 15 h 422"/>
                  <a:gd name="T114" fmla="*/ 262 w 1978"/>
                  <a:gd name="T115" fmla="*/ 36 h 422"/>
                  <a:gd name="T116" fmla="*/ 202 w 1978"/>
                  <a:gd name="T117" fmla="*/ 58 h 422"/>
                  <a:gd name="T118" fmla="*/ 134 w 1978"/>
                  <a:gd name="T119" fmla="*/ 87 h 422"/>
                  <a:gd name="T120" fmla="*/ 81 w 1978"/>
                  <a:gd name="T121" fmla="*/ 94 h 422"/>
                  <a:gd name="T122" fmla="*/ 27 w 1978"/>
                  <a:gd name="T123" fmla="*/ 80 h 422"/>
                  <a:gd name="T124" fmla="*/ 27 w 1978"/>
                  <a:gd name="T125" fmla="*/ 73 h 42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sz="2400">
                  <a:solidFill>
                    <a:srgbClr val="FFFFFF"/>
                  </a:solidFill>
                </a:endParaRPr>
              </a:p>
            </p:txBody>
          </p:sp>
          <p:sp>
            <p:nvSpPr>
              <p:cNvPr id="18" name="Freeform 14"/>
              <p:cNvSpPr>
                <a:spLocks/>
              </p:cNvSpPr>
              <p:nvPr/>
            </p:nvSpPr>
            <p:spPr bwMode="auto">
              <a:xfrm>
                <a:off x="3466" y="559"/>
                <a:ext cx="1827" cy="880"/>
              </a:xfrm>
              <a:custGeom>
                <a:avLst/>
                <a:gdLst>
                  <a:gd name="T0" fmla="*/ 27 w 1827"/>
                  <a:gd name="T1" fmla="*/ 864 h 880"/>
                  <a:gd name="T2" fmla="*/ 101 w 1827"/>
                  <a:gd name="T3" fmla="*/ 850 h 880"/>
                  <a:gd name="T4" fmla="*/ 154 w 1827"/>
                  <a:gd name="T5" fmla="*/ 814 h 880"/>
                  <a:gd name="T6" fmla="*/ 262 w 1827"/>
                  <a:gd name="T7" fmla="*/ 785 h 880"/>
                  <a:gd name="T8" fmla="*/ 322 w 1827"/>
                  <a:gd name="T9" fmla="*/ 726 h 880"/>
                  <a:gd name="T10" fmla="*/ 376 w 1827"/>
                  <a:gd name="T11" fmla="*/ 697 h 880"/>
                  <a:gd name="T12" fmla="*/ 430 w 1827"/>
                  <a:gd name="T13" fmla="*/ 661 h 880"/>
                  <a:gd name="T14" fmla="*/ 497 w 1827"/>
                  <a:gd name="T15" fmla="*/ 625 h 880"/>
                  <a:gd name="T16" fmla="*/ 577 w 1827"/>
                  <a:gd name="T17" fmla="*/ 610 h 880"/>
                  <a:gd name="T18" fmla="*/ 651 w 1827"/>
                  <a:gd name="T19" fmla="*/ 588 h 880"/>
                  <a:gd name="T20" fmla="*/ 705 w 1827"/>
                  <a:gd name="T21" fmla="*/ 559 h 880"/>
                  <a:gd name="T22" fmla="*/ 765 w 1827"/>
                  <a:gd name="T23" fmla="*/ 501 h 880"/>
                  <a:gd name="T24" fmla="*/ 839 w 1827"/>
                  <a:gd name="T25" fmla="*/ 465 h 880"/>
                  <a:gd name="T26" fmla="*/ 886 w 1827"/>
                  <a:gd name="T27" fmla="*/ 407 h 880"/>
                  <a:gd name="T28" fmla="*/ 913 w 1827"/>
                  <a:gd name="T29" fmla="*/ 341 h 880"/>
                  <a:gd name="T30" fmla="*/ 967 w 1827"/>
                  <a:gd name="T31" fmla="*/ 283 h 880"/>
                  <a:gd name="T32" fmla="*/ 1027 w 1827"/>
                  <a:gd name="T33" fmla="*/ 240 h 880"/>
                  <a:gd name="T34" fmla="*/ 1094 w 1827"/>
                  <a:gd name="T35" fmla="*/ 203 h 880"/>
                  <a:gd name="T36" fmla="*/ 1175 w 1827"/>
                  <a:gd name="T37" fmla="*/ 174 h 880"/>
                  <a:gd name="T38" fmla="*/ 1242 w 1827"/>
                  <a:gd name="T39" fmla="*/ 174 h 880"/>
                  <a:gd name="T40" fmla="*/ 1336 w 1827"/>
                  <a:gd name="T41" fmla="*/ 145 h 880"/>
                  <a:gd name="T42" fmla="*/ 1390 w 1827"/>
                  <a:gd name="T43" fmla="*/ 123 h 880"/>
                  <a:gd name="T44" fmla="*/ 1443 w 1827"/>
                  <a:gd name="T45" fmla="*/ 109 h 880"/>
                  <a:gd name="T46" fmla="*/ 1497 w 1827"/>
                  <a:gd name="T47" fmla="*/ 94 h 880"/>
                  <a:gd name="T48" fmla="*/ 1584 w 1827"/>
                  <a:gd name="T49" fmla="*/ 94 h 880"/>
                  <a:gd name="T50" fmla="*/ 1638 w 1827"/>
                  <a:gd name="T51" fmla="*/ 73 h 880"/>
                  <a:gd name="T52" fmla="*/ 1698 w 1827"/>
                  <a:gd name="T53" fmla="*/ 44 h 880"/>
                  <a:gd name="T54" fmla="*/ 1766 w 1827"/>
                  <a:gd name="T55" fmla="*/ 22 h 880"/>
                  <a:gd name="T56" fmla="*/ 1826 w 1827"/>
                  <a:gd name="T57" fmla="*/ 0 h 880"/>
                  <a:gd name="T58" fmla="*/ 1766 w 1827"/>
                  <a:gd name="T59" fmla="*/ 22 h 880"/>
                  <a:gd name="T60" fmla="*/ 1705 w 1827"/>
                  <a:gd name="T61" fmla="*/ 80 h 880"/>
                  <a:gd name="T62" fmla="*/ 1625 w 1827"/>
                  <a:gd name="T63" fmla="*/ 102 h 880"/>
                  <a:gd name="T64" fmla="*/ 1564 w 1827"/>
                  <a:gd name="T65" fmla="*/ 116 h 880"/>
                  <a:gd name="T66" fmla="*/ 1484 w 1827"/>
                  <a:gd name="T67" fmla="*/ 138 h 880"/>
                  <a:gd name="T68" fmla="*/ 1430 w 1827"/>
                  <a:gd name="T69" fmla="*/ 145 h 880"/>
                  <a:gd name="T70" fmla="*/ 1370 w 1827"/>
                  <a:gd name="T71" fmla="*/ 160 h 880"/>
                  <a:gd name="T72" fmla="*/ 1302 w 1827"/>
                  <a:gd name="T73" fmla="*/ 174 h 880"/>
                  <a:gd name="T74" fmla="*/ 1242 w 1827"/>
                  <a:gd name="T75" fmla="*/ 203 h 880"/>
                  <a:gd name="T76" fmla="*/ 1175 w 1827"/>
                  <a:gd name="T77" fmla="*/ 218 h 880"/>
                  <a:gd name="T78" fmla="*/ 1121 w 1827"/>
                  <a:gd name="T79" fmla="*/ 240 h 880"/>
                  <a:gd name="T80" fmla="*/ 1067 w 1827"/>
                  <a:gd name="T81" fmla="*/ 262 h 880"/>
                  <a:gd name="T82" fmla="*/ 1014 w 1827"/>
                  <a:gd name="T83" fmla="*/ 298 h 880"/>
                  <a:gd name="T84" fmla="*/ 960 w 1827"/>
                  <a:gd name="T85" fmla="*/ 327 h 880"/>
                  <a:gd name="T86" fmla="*/ 913 w 1827"/>
                  <a:gd name="T87" fmla="*/ 370 h 880"/>
                  <a:gd name="T88" fmla="*/ 886 w 1827"/>
                  <a:gd name="T89" fmla="*/ 443 h 880"/>
                  <a:gd name="T90" fmla="*/ 846 w 1827"/>
                  <a:gd name="T91" fmla="*/ 509 h 880"/>
                  <a:gd name="T92" fmla="*/ 792 w 1827"/>
                  <a:gd name="T93" fmla="*/ 545 h 880"/>
                  <a:gd name="T94" fmla="*/ 732 w 1827"/>
                  <a:gd name="T95" fmla="*/ 567 h 880"/>
                  <a:gd name="T96" fmla="*/ 665 w 1827"/>
                  <a:gd name="T97" fmla="*/ 588 h 880"/>
                  <a:gd name="T98" fmla="*/ 591 w 1827"/>
                  <a:gd name="T99" fmla="*/ 610 h 880"/>
                  <a:gd name="T100" fmla="*/ 537 w 1827"/>
                  <a:gd name="T101" fmla="*/ 647 h 880"/>
                  <a:gd name="T102" fmla="*/ 477 w 1827"/>
                  <a:gd name="T103" fmla="*/ 654 h 880"/>
                  <a:gd name="T104" fmla="*/ 403 w 1827"/>
                  <a:gd name="T105" fmla="*/ 676 h 880"/>
                  <a:gd name="T106" fmla="*/ 356 w 1827"/>
                  <a:gd name="T107" fmla="*/ 734 h 880"/>
                  <a:gd name="T108" fmla="*/ 302 w 1827"/>
                  <a:gd name="T109" fmla="*/ 777 h 880"/>
                  <a:gd name="T110" fmla="*/ 208 w 1827"/>
                  <a:gd name="T111" fmla="*/ 799 h 880"/>
                  <a:gd name="T112" fmla="*/ 154 w 1827"/>
                  <a:gd name="T113" fmla="*/ 835 h 880"/>
                  <a:gd name="T114" fmla="*/ 101 w 1827"/>
                  <a:gd name="T115" fmla="*/ 872 h 880"/>
                  <a:gd name="T116" fmla="*/ 47 w 1827"/>
                  <a:gd name="T117" fmla="*/ 879 h 880"/>
                  <a:gd name="T118" fmla="*/ 0 w 1827"/>
                  <a:gd name="T119" fmla="*/ 864 h 88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sz="2400">
                  <a:solidFill>
                    <a:srgbClr val="FFFFFF"/>
                  </a:solidFill>
                </a:endParaRPr>
              </a:p>
            </p:txBody>
          </p:sp>
          <p:sp>
            <p:nvSpPr>
              <p:cNvPr id="19" name="Freeform 15"/>
              <p:cNvSpPr>
                <a:spLocks/>
              </p:cNvSpPr>
              <p:nvPr/>
            </p:nvSpPr>
            <p:spPr bwMode="auto">
              <a:xfrm>
                <a:off x="531" y="356"/>
                <a:ext cx="4812" cy="3462"/>
              </a:xfrm>
              <a:custGeom>
                <a:avLst/>
                <a:gdLst>
                  <a:gd name="T0" fmla="*/ 444 w 4812"/>
                  <a:gd name="T1" fmla="*/ 348 h 3462"/>
                  <a:gd name="T2" fmla="*/ 817 w 4812"/>
                  <a:gd name="T3" fmla="*/ 664 h 3462"/>
                  <a:gd name="T4" fmla="*/ 1190 w 4812"/>
                  <a:gd name="T5" fmla="*/ 925 h 3462"/>
                  <a:gd name="T6" fmla="*/ 1614 w 4812"/>
                  <a:gd name="T7" fmla="*/ 1252 h 3462"/>
                  <a:gd name="T8" fmla="*/ 2058 w 4812"/>
                  <a:gd name="T9" fmla="*/ 1611 h 3462"/>
                  <a:gd name="T10" fmla="*/ 2421 w 4812"/>
                  <a:gd name="T11" fmla="*/ 1926 h 3462"/>
                  <a:gd name="T12" fmla="*/ 2673 w 4812"/>
                  <a:gd name="T13" fmla="*/ 2362 h 3462"/>
                  <a:gd name="T14" fmla="*/ 2249 w 4812"/>
                  <a:gd name="T15" fmla="*/ 2318 h 3462"/>
                  <a:gd name="T16" fmla="*/ 1815 w 4812"/>
                  <a:gd name="T17" fmla="*/ 2307 h 3462"/>
                  <a:gd name="T18" fmla="*/ 1311 w 4812"/>
                  <a:gd name="T19" fmla="*/ 2373 h 3462"/>
                  <a:gd name="T20" fmla="*/ 918 w 4812"/>
                  <a:gd name="T21" fmla="*/ 2318 h 3462"/>
                  <a:gd name="T22" fmla="*/ 474 w 4812"/>
                  <a:gd name="T23" fmla="*/ 2122 h 3462"/>
                  <a:gd name="T24" fmla="*/ 30 w 4812"/>
                  <a:gd name="T25" fmla="*/ 1752 h 3462"/>
                  <a:gd name="T26" fmla="*/ 403 w 4812"/>
                  <a:gd name="T27" fmla="*/ 2090 h 3462"/>
                  <a:gd name="T28" fmla="*/ 827 w 4812"/>
                  <a:gd name="T29" fmla="*/ 2296 h 3462"/>
                  <a:gd name="T30" fmla="*/ 635 w 4812"/>
                  <a:gd name="T31" fmla="*/ 2416 h 3462"/>
                  <a:gd name="T32" fmla="*/ 212 w 4812"/>
                  <a:gd name="T33" fmla="*/ 2569 h 3462"/>
                  <a:gd name="T34" fmla="*/ 252 w 4812"/>
                  <a:gd name="T35" fmla="*/ 2612 h 3462"/>
                  <a:gd name="T36" fmla="*/ 676 w 4812"/>
                  <a:gd name="T37" fmla="*/ 2438 h 3462"/>
                  <a:gd name="T38" fmla="*/ 1089 w 4812"/>
                  <a:gd name="T39" fmla="*/ 2405 h 3462"/>
                  <a:gd name="T40" fmla="*/ 1553 w 4812"/>
                  <a:gd name="T41" fmla="*/ 2569 h 3462"/>
                  <a:gd name="T42" fmla="*/ 1624 w 4812"/>
                  <a:gd name="T43" fmla="*/ 3004 h 3462"/>
                  <a:gd name="T44" fmla="*/ 1069 w 4812"/>
                  <a:gd name="T45" fmla="*/ 3189 h 3462"/>
                  <a:gd name="T46" fmla="*/ 595 w 4812"/>
                  <a:gd name="T47" fmla="*/ 3298 h 3462"/>
                  <a:gd name="T48" fmla="*/ 161 w 4812"/>
                  <a:gd name="T49" fmla="*/ 3341 h 3462"/>
                  <a:gd name="T50" fmla="*/ 292 w 4812"/>
                  <a:gd name="T51" fmla="*/ 3320 h 3462"/>
                  <a:gd name="T52" fmla="*/ 767 w 4812"/>
                  <a:gd name="T53" fmla="*/ 3298 h 3462"/>
                  <a:gd name="T54" fmla="*/ 1241 w 4812"/>
                  <a:gd name="T55" fmla="*/ 3189 h 3462"/>
                  <a:gd name="T56" fmla="*/ 1654 w 4812"/>
                  <a:gd name="T57" fmla="*/ 2982 h 3462"/>
                  <a:gd name="T58" fmla="*/ 2088 w 4812"/>
                  <a:gd name="T59" fmla="*/ 2917 h 3462"/>
                  <a:gd name="T60" fmla="*/ 2521 w 4812"/>
                  <a:gd name="T61" fmla="*/ 3058 h 3462"/>
                  <a:gd name="T62" fmla="*/ 2975 w 4812"/>
                  <a:gd name="T63" fmla="*/ 3200 h 3462"/>
                  <a:gd name="T64" fmla="*/ 3490 w 4812"/>
                  <a:gd name="T65" fmla="*/ 3309 h 3462"/>
                  <a:gd name="T66" fmla="*/ 3944 w 4812"/>
                  <a:gd name="T67" fmla="*/ 3385 h 3462"/>
                  <a:gd name="T68" fmla="*/ 4408 w 4812"/>
                  <a:gd name="T69" fmla="*/ 3450 h 3462"/>
                  <a:gd name="T70" fmla="*/ 4297 w 4812"/>
                  <a:gd name="T71" fmla="*/ 3439 h 3462"/>
                  <a:gd name="T72" fmla="*/ 3782 w 4812"/>
                  <a:gd name="T73" fmla="*/ 3330 h 3462"/>
                  <a:gd name="T74" fmla="*/ 3197 w 4812"/>
                  <a:gd name="T75" fmla="*/ 3200 h 3462"/>
                  <a:gd name="T76" fmla="*/ 2733 w 4812"/>
                  <a:gd name="T77" fmla="*/ 3124 h 3462"/>
                  <a:gd name="T78" fmla="*/ 2199 w 4812"/>
                  <a:gd name="T79" fmla="*/ 2884 h 3462"/>
                  <a:gd name="T80" fmla="*/ 1684 w 4812"/>
                  <a:gd name="T81" fmla="*/ 2677 h 3462"/>
                  <a:gd name="T82" fmla="*/ 1220 w 4812"/>
                  <a:gd name="T83" fmla="*/ 2471 h 3462"/>
                  <a:gd name="T84" fmla="*/ 1493 w 4812"/>
                  <a:gd name="T85" fmla="*/ 2394 h 3462"/>
                  <a:gd name="T86" fmla="*/ 2078 w 4812"/>
                  <a:gd name="T87" fmla="*/ 2318 h 3462"/>
                  <a:gd name="T88" fmla="*/ 2582 w 4812"/>
                  <a:gd name="T89" fmla="*/ 2362 h 3462"/>
                  <a:gd name="T90" fmla="*/ 3056 w 4812"/>
                  <a:gd name="T91" fmla="*/ 2569 h 3462"/>
                  <a:gd name="T92" fmla="*/ 3500 w 4812"/>
                  <a:gd name="T93" fmla="*/ 2743 h 3462"/>
                  <a:gd name="T94" fmla="*/ 4075 w 4812"/>
                  <a:gd name="T95" fmla="*/ 3004 h 3462"/>
                  <a:gd name="T96" fmla="*/ 4569 w 4812"/>
                  <a:gd name="T97" fmla="*/ 3243 h 3462"/>
                  <a:gd name="T98" fmla="*/ 4650 w 4812"/>
                  <a:gd name="T99" fmla="*/ 3265 h 3462"/>
                  <a:gd name="T100" fmla="*/ 4196 w 4812"/>
                  <a:gd name="T101" fmla="*/ 3015 h 3462"/>
                  <a:gd name="T102" fmla="*/ 3742 w 4812"/>
                  <a:gd name="T103" fmla="*/ 2764 h 3462"/>
                  <a:gd name="T104" fmla="*/ 3278 w 4812"/>
                  <a:gd name="T105" fmla="*/ 2634 h 3462"/>
                  <a:gd name="T106" fmla="*/ 2733 w 4812"/>
                  <a:gd name="T107" fmla="*/ 2362 h 3462"/>
                  <a:gd name="T108" fmla="*/ 2461 w 4812"/>
                  <a:gd name="T109" fmla="*/ 1959 h 3462"/>
                  <a:gd name="T110" fmla="*/ 2168 w 4812"/>
                  <a:gd name="T111" fmla="*/ 1600 h 3462"/>
                  <a:gd name="T112" fmla="*/ 1765 w 4812"/>
                  <a:gd name="T113" fmla="*/ 1317 h 3462"/>
                  <a:gd name="T114" fmla="*/ 1362 w 4812"/>
                  <a:gd name="T115" fmla="*/ 969 h 3462"/>
                  <a:gd name="T116" fmla="*/ 938 w 4812"/>
                  <a:gd name="T117" fmla="*/ 740 h 3462"/>
                  <a:gd name="T118" fmla="*/ 595 w 4812"/>
                  <a:gd name="T119" fmla="*/ 392 h 3462"/>
                  <a:gd name="T120" fmla="*/ 242 w 4812"/>
                  <a:gd name="T121" fmla="*/ 87 h 346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sz="2400">
                  <a:solidFill>
                    <a:srgbClr val="FFFFFF"/>
                  </a:solidFill>
                </a:endParaRPr>
              </a:p>
            </p:txBody>
          </p:sp>
          <p:sp>
            <p:nvSpPr>
              <p:cNvPr id="20" name="Freeform 16"/>
              <p:cNvSpPr>
                <a:spLocks/>
              </p:cNvSpPr>
              <p:nvPr/>
            </p:nvSpPr>
            <p:spPr bwMode="auto">
              <a:xfrm>
                <a:off x="246" y="204"/>
                <a:ext cx="5271" cy="117"/>
              </a:xfrm>
              <a:custGeom>
                <a:avLst/>
                <a:gdLst>
                  <a:gd name="T0" fmla="*/ 0 w 5271"/>
                  <a:gd name="T1" fmla="*/ 0 h 117"/>
                  <a:gd name="T2" fmla="*/ 108 w 5271"/>
                  <a:gd name="T3" fmla="*/ 116 h 117"/>
                  <a:gd name="T4" fmla="*/ 5162 w 5271"/>
                  <a:gd name="T5" fmla="*/ 116 h 117"/>
                  <a:gd name="T6" fmla="*/ 5270 w 5271"/>
                  <a:gd name="T7" fmla="*/ 0 h 117"/>
                  <a:gd name="T8" fmla="*/ 0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0" y="0"/>
                    </a:moveTo>
                    <a:lnTo>
                      <a:pt x="108" y="116"/>
                    </a:lnTo>
                    <a:lnTo>
                      <a:pt x="5162" y="116"/>
                    </a:lnTo>
                    <a:lnTo>
                      <a:pt x="5270" y="0"/>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sz="2400">
                  <a:solidFill>
                    <a:srgbClr val="FFFFFF"/>
                  </a:solidFill>
                </a:endParaRPr>
              </a:p>
            </p:txBody>
          </p:sp>
          <p:sp>
            <p:nvSpPr>
              <p:cNvPr id="21" name="Freeform 17"/>
              <p:cNvSpPr>
                <a:spLocks/>
              </p:cNvSpPr>
              <p:nvPr/>
            </p:nvSpPr>
            <p:spPr bwMode="auto">
              <a:xfrm>
                <a:off x="246" y="204"/>
                <a:ext cx="107" cy="3889"/>
              </a:xfrm>
              <a:custGeom>
                <a:avLst/>
                <a:gdLst>
                  <a:gd name="T0" fmla="*/ 0 w 107"/>
                  <a:gd name="T1" fmla="*/ 0 h 3889"/>
                  <a:gd name="T2" fmla="*/ 0 w 107"/>
                  <a:gd name="T3" fmla="*/ 3888 h 3889"/>
                  <a:gd name="T4" fmla="*/ 106 w 107"/>
                  <a:gd name="T5" fmla="*/ 3772 h 3889"/>
                  <a:gd name="T6" fmla="*/ 106 w 107"/>
                  <a:gd name="T7" fmla="*/ 116 h 3889"/>
                  <a:gd name="T8" fmla="*/ 0 w 107"/>
                  <a:gd name="T9" fmla="*/ 0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0"/>
                    </a:moveTo>
                    <a:lnTo>
                      <a:pt x="0" y="3888"/>
                    </a:lnTo>
                    <a:lnTo>
                      <a:pt x="106" y="3772"/>
                    </a:lnTo>
                    <a:lnTo>
                      <a:pt x="106" y="116"/>
                    </a:lnTo>
                    <a:lnTo>
                      <a:pt x="0" y="0"/>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sz="2400">
                  <a:solidFill>
                    <a:srgbClr val="FFFFFF"/>
                  </a:solidFill>
                </a:endParaRPr>
              </a:p>
            </p:txBody>
          </p:sp>
          <p:sp>
            <p:nvSpPr>
              <p:cNvPr id="22" name="Freeform 18"/>
              <p:cNvSpPr>
                <a:spLocks/>
              </p:cNvSpPr>
              <p:nvPr/>
            </p:nvSpPr>
            <p:spPr bwMode="auto">
              <a:xfrm>
                <a:off x="5410" y="204"/>
                <a:ext cx="107" cy="3889"/>
              </a:xfrm>
              <a:custGeom>
                <a:avLst/>
                <a:gdLst>
                  <a:gd name="T0" fmla="*/ 0 w 107"/>
                  <a:gd name="T1" fmla="*/ 116 h 3889"/>
                  <a:gd name="T2" fmla="*/ 0 w 107"/>
                  <a:gd name="T3" fmla="*/ 3772 h 3889"/>
                  <a:gd name="T4" fmla="*/ 106 w 107"/>
                  <a:gd name="T5" fmla="*/ 3888 h 3889"/>
                  <a:gd name="T6" fmla="*/ 106 w 107"/>
                  <a:gd name="T7" fmla="*/ 0 h 3889"/>
                  <a:gd name="T8" fmla="*/ 0 w 107"/>
                  <a:gd name="T9" fmla="*/ 116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116"/>
                    </a:moveTo>
                    <a:lnTo>
                      <a:pt x="0" y="3772"/>
                    </a:lnTo>
                    <a:lnTo>
                      <a:pt x="106" y="3888"/>
                    </a:lnTo>
                    <a:lnTo>
                      <a:pt x="106" y="0"/>
                    </a:lnTo>
                    <a:lnTo>
                      <a:pt x="0" y="116"/>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sz="2400">
                  <a:solidFill>
                    <a:srgbClr val="FFFFFF"/>
                  </a:solidFill>
                </a:endParaRPr>
              </a:p>
            </p:txBody>
          </p:sp>
          <p:sp>
            <p:nvSpPr>
              <p:cNvPr id="23" name="Freeform 19"/>
              <p:cNvSpPr>
                <a:spLocks/>
              </p:cNvSpPr>
              <p:nvPr/>
            </p:nvSpPr>
            <p:spPr bwMode="auto">
              <a:xfrm>
                <a:off x="246" y="3976"/>
                <a:ext cx="5271" cy="117"/>
              </a:xfrm>
              <a:custGeom>
                <a:avLst/>
                <a:gdLst>
                  <a:gd name="T0" fmla="*/ 108 w 5271"/>
                  <a:gd name="T1" fmla="*/ 0 h 117"/>
                  <a:gd name="T2" fmla="*/ 5162 w 5271"/>
                  <a:gd name="T3" fmla="*/ 0 h 117"/>
                  <a:gd name="T4" fmla="*/ 5270 w 5271"/>
                  <a:gd name="T5" fmla="*/ 116 h 117"/>
                  <a:gd name="T6" fmla="*/ 0 w 5271"/>
                  <a:gd name="T7" fmla="*/ 116 h 117"/>
                  <a:gd name="T8" fmla="*/ 108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108" y="0"/>
                    </a:moveTo>
                    <a:lnTo>
                      <a:pt x="5162" y="0"/>
                    </a:lnTo>
                    <a:lnTo>
                      <a:pt x="5270" y="116"/>
                    </a:lnTo>
                    <a:lnTo>
                      <a:pt x="0" y="116"/>
                    </a:lnTo>
                    <a:lnTo>
                      <a:pt x="108"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sz="2400">
                  <a:solidFill>
                    <a:srgbClr val="FFFFFF"/>
                  </a:solidFill>
                </a:endParaRPr>
              </a:p>
            </p:txBody>
          </p:sp>
          <p:sp>
            <p:nvSpPr>
              <p:cNvPr id="24" name="Freeform 20"/>
              <p:cNvSpPr>
                <a:spLocks/>
              </p:cNvSpPr>
              <p:nvPr/>
            </p:nvSpPr>
            <p:spPr bwMode="auto">
              <a:xfrm>
                <a:off x="5410" y="320"/>
                <a:ext cx="80" cy="1873"/>
              </a:xfrm>
              <a:custGeom>
                <a:avLst/>
                <a:gdLst>
                  <a:gd name="T0" fmla="*/ 40 w 80"/>
                  <a:gd name="T1" fmla="*/ 51 h 1873"/>
                  <a:gd name="T2" fmla="*/ 46 w 80"/>
                  <a:gd name="T3" fmla="*/ 109 h 1873"/>
                  <a:gd name="T4" fmla="*/ 26 w 80"/>
                  <a:gd name="T5" fmla="*/ 167 h 1873"/>
                  <a:gd name="T6" fmla="*/ 40 w 80"/>
                  <a:gd name="T7" fmla="*/ 225 h 1873"/>
                  <a:gd name="T8" fmla="*/ 53 w 80"/>
                  <a:gd name="T9" fmla="*/ 283 h 1873"/>
                  <a:gd name="T10" fmla="*/ 46 w 80"/>
                  <a:gd name="T11" fmla="*/ 341 h 1873"/>
                  <a:gd name="T12" fmla="*/ 33 w 80"/>
                  <a:gd name="T13" fmla="*/ 406 h 1873"/>
                  <a:gd name="T14" fmla="*/ 46 w 80"/>
                  <a:gd name="T15" fmla="*/ 464 h 1873"/>
                  <a:gd name="T16" fmla="*/ 46 w 80"/>
                  <a:gd name="T17" fmla="*/ 530 h 1873"/>
                  <a:gd name="T18" fmla="*/ 33 w 80"/>
                  <a:gd name="T19" fmla="*/ 588 h 1873"/>
                  <a:gd name="T20" fmla="*/ 46 w 80"/>
                  <a:gd name="T21" fmla="*/ 646 h 1873"/>
                  <a:gd name="T22" fmla="*/ 59 w 80"/>
                  <a:gd name="T23" fmla="*/ 704 h 1873"/>
                  <a:gd name="T24" fmla="*/ 66 w 80"/>
                  <a:gd name="T25" fmla="*/ 769 h 1873"/>
                  <a:gd name="T26" fmla="*/ 53 w 80"/>
                  <a:gd name="T27" fmla="*/ 834 h 1873"/>
                  <a:gd name="T28" fmla="*/ 20 w 80"/>
                  <a:gd name="T29" fmla="*/ 892 h 1873"/>
                  <a:gd name="T30" fmla="*/ 20 w 80"/>
                  <a:gd name="T31" fmla="*/ 958 h 1873"/>
                  <a:gd name="T32" fmla="*/ 46 w 80"/>
                  <a:gd name="T33" fmla="*/ 1016 h 1873"/>
                  <a:gd name="T34" fmla="*/ 59 w 80"/>
                  <a:gd name="T35" fmla="*/ 1088 h 1873"/>
                  <a:gd name="T36" fmla="*/ 46 w 80"/>
                  <a:gd name="T37" fmla="*/ 1154 h 1873"/>
                  <a:gd name="T38" fmla="*/ 53 w 80"/>
                  <a:gd name="T39" fmla="*/ 1219 h 1873"/>
                  <a:gd name="T40" fmla="*/ 59 w 80"/>
                  <a:gd name="T41" fmla="*/ 1277 h 1873"/>
                  <a:gd name="T42" fmla="*/ 53 w 80"/>
                  <a:gd name="T43" fmla="*/ 1342 h 1873"/>
                  <a:gd name="T44" fmla="*/ 53 w 80"/>
                  <a:gd name="T45" fmla="*/ 1408 h 1873"/>
                  <a:gd name="T46" fmla="*/ 53 w 80"/>
                  <a:gd name="T47" fmla="*/ 1524 h 1873"/>
                  <a:gd name="T48" fmla="*/ 53 w 80"/>
                  <a:gd name="T49" fmla="*/ 1582 h 1873"/>
                  <a:gd name="T50" fmla="*/ 53 w 80"/>
                  <a:gd name="T51" fmla="*/ 1640 h 1873"/>
                  <a:gd name="T52" fmla="*/ 66 w 80"/>
                  <a:gd name="T53" fmla="*/ 1698 h 1873"/>
                  <a:gd name="T54" fmla="*/ 53 w 80"/>
                  <a:gd name="T55" fmla="*/ 1756 h 1873"/>
                  <a:gd name="T56" fmla="*/ 59 w 80"/>
                  <a:gd name="T57" fmla="*/ 1814 h 1873"/>
                  <a:gd name="T58" fmla="*/ 66 w 80"/>
                  <a:gd name="T59" fmla="*/ 1872 h 1873"/>
                  <a:gd name="T60" fmla="*/ 40 w 80"/>
                  <a:gd name="T61" fmla="*/ 1814 h 1873"/>
                  <a:gd name="T62" fmla="*/ 46 w 80"/>
                  <a:gd name="T63" fmla="*/ 1756 h 1873"/>
                  <a:gd name="T64" fmla="*/ 53 w 80"/>
                  <a:gd name="T65" fmla="*/ 1698 h 1873"/>
                  <a:gd name="T66" fmla="*/ 53 w 80"/>
                  <a:gd name="T67" fmla="*/ 1640 h 1873"/>
                  <a:gd name="T68" fmla="*/ 53 w 80"/>
                  <a:gd name="T69" fmla="*/ 1582 h 1873"/>
                  <a:gd name="T70" fmla="*/ 46 w 80"/>
                  <a:gd name="T71" fmla="*/ 1524 h 1873"/>
                  <a:gd name="T72" fmla="*/ 53 w 80"/>
                  <a:gd name="T73" fmla="*/ 1458 h 1873"/>
                  <a:gd name="T74" fmla="*/ 53 w 80"/>
                  <a:gd name="T75" fmla="*/ 1393 h 1873"/>
                  <a:gd name="T76" fmla="*/ 46 w 80"/>
                  <a:gd name="T77" fmla="*/ 1328 h 1873"/>
                  <a:gd name="T78" fmla="*/ 53 w 80"/>
                  <a:gd name="T79" fmla="*/ 1263 h 1873"/>
                  <a:gd name="T80" fmla="*/ 40 w 80"/>
                  <a:gd name="T81" fmla="*/ 1204 h 1873"/>
                  <a:gd name="T82" fmla="*/ 40 w 80"/>
                  <a:gd name="T83" fmla="*/ 1139 h 1873"/>
                  <a:gd name="T84" fmla="*/ 66 w 80"/>
                  <a:gd name="T85" fmla="*/ 1081 h 1873"/>
                  <a:gd name="T86" fmla="*/ 40 w 80"/>
                  <a:gd name="T87" fmla="*/ 1023 h 1873"/>
                  <a:gd name="T88" fmla="*/ 7 w 80"/>
                  <a:gd name="T89" fmla="*/ 972 h 1873"/>
                  <a:gd name="T90" fmla="*/ 53 w 80"/>
                  <a:gd name="T91" fmla="*/ 907 h 1873"/>
                  <a:gd name="T92" fmla="*/ 53 w 80"/>
                  <a:gd name="T93" fmla="*/ 842 h 1873"/>
                  <a:gd name="T94" fmla="*/ 59 w 80"/>
                  <a:gd name="T95" fmla="*/ 784 h 1873"/>
                  <a:gd name="T96" fmla="*/ 53 w 80"/>
                  <a:gd name="T97" fmla="*/ 726 h 1873"/>
                  <a:gd name="T98" fmla="*/ 40 w 80"/>
                  <a:gd name="T99" fmla="*/ 668 h 1873"/>
                  <a:gd name="T100" fmla="*/ 40 w 80"/>
                  <a:gd name="T101" fmla="*/ 609 h 1873"/>
                  <a:gd name="T102" fmla="*/ 72 w 80"/>
                  <a:gd name="T103" fmla="*/ 551 h 1873"/>
                  <a:gd name="T104" fmla="*/ 79 w 80"/>
                  <a:gd name="T105" fmla="*/ 486 h 1873"/>
                  <a:gd name="T106" fmla="*/ 53 w 80"/>
                  <a:gd name="T107" fmla="*/ 428 h 1873"/>
                  <a:gd name="T108" fmla="*/ 53 w 80"/>
                  <a:gd name="T109" fmla="*/ 370 h 1873"/>
                  <a:gd name="T110" fmla="*/ 33 w 80"/>
                  <a:gd name="T111" fmla="*/ 312 h 1873"/>
                  <a:gd name="T112" fmla="*/ 26 w 80"/>
                  <a:gd name="T113" fmla="*/ 247 h 1873"/>
                  <a:gd name="T114" fmla="*/ 40 w 80"/>
                  <a:gd name="T115" fmla="*/ 189 h 1873"/>
                  <a:gd name="T116" fmla="*/ 53 w 80"/>
                  <a:gd name="T117" fmla="*/ 131 h 1873"/>
                  <a:gd name="T118" fmla="*/ 33 w 80"/>
                  <a:gd name="T119" fmla="*/ 73 h 1873"/>
                  <a:gd name="T120" fmla="*/ 7 w 80"/>
                  <a:gd name="T121" fmla="*/ 15 h 187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sz="2400">
                  <a:solidFill>
                    <a:srgbClr val="FFFFFF"/>
                  </a:solidFill>
                </a:endParaRPr>
              </a:p>
            </p:txBody>
          </p:sp>
          <p:sp>
            <p:nvSpPr>
              <p:cNvPr id="25" name="Freeform 21"/>
              <p:cNvSpPr>
                <a:spLocks/>
              </p:cNvSpPr>
              <p:nvPr/>
            </p:nvSpPr>
            <p:spPr bwMode="auto">
              <a:xfrm>
                <a:off x="931" y="3992"/>
                <a:ext cx="1494" cy="80"/>
              </a:xfrm>
              <a:custGeom>
                <a:avLst/>
                <a:gdLst>
                  <a:gd name="T0" fmla="*/ 87 w 1494"/>
                  <a:gd name="T1" fmla="*/ 0 h 80"/>
                  <a:gd name="T2" fmla="*/ 141 w 1494"/>
                  <a:gd name="T3" fmla="*/ 29 h 80"/>
                  <a:gd name="T4" fmla="*/ 202 w 1494"/>
                  <a:gd name="T5" fmla="*/ 43 h 80"/>
                  <a:gd name="T6" fmla="*/ 269 w 1494"/>
                  <a:gd name="T7" fmla="*/ 43 h 80"/>
                  <a:gd name="T8" fmla="*/ 336 w 1494"/>
                  <a:gd name="T9" fmla="*/ 65 h 80"/>
                  <a:gd name="T10" fmla="*/ 444 w 1494"/>
                  <a:gd name="T11" fmla="*/ 79 h 80"/>
                  <a:gd name="T12" fmla="*/ 525 w 1494"/>
                  <a:gd name="T13" fmla="*/ 72 h 80"/>
                  <a:gd name="T14" fmla="*/ 612 w 1494"/>
                  <a:gd name="T15" fmla="*/ 65 h 80"/>
                  <a:gd name="T16" fmla="*/ 713 w 1494"/>
                  <a:gd name="T17" fmla="*/ 43 h 80"/>
                  <a:gd name="T18" fmla="*/ 773 w 1494"/>
                  <a:gd name="T19" fmla="*/ 43 h 80"/>
                  <a:gd name="T20" fmla="*/ 841 w 1494"/>
                  <a:gd name="T21" fmla="*/ 50 h 80"/>
                  <a:gd name="T22" fmla="*/ 901 w 1494"/>
                  <a:gd name="T23" fmla="*/ 57 h 80"/>
                  <a:gd name="T24" fmla="*/ 1002 w 1494"/>
                  <a:gd name="T25" fmla="*/ 43 h 80"/>
                  <a:gd name="T26" fmla="*/ 1069 w 1494"/>
                  <a:gd name="T27" fmla="*/ 36 h 80"/>
                  <a:gd name="T28" fmla="*/ 1137 w 1494"/>
                  <a:gd name="T29" fmla="*/ 36 h 80"/>
                  <a:gd name="T30" fmla="*/ 1231 w 1494"/>
                  <a:gd name="T31" fmla="*/ 36 h 80"/>
                  <a:gd name="T32" fmla="*/ 1311 w 1494"/>
                  <a:gd name="T33" fmla="*/ 29 h 80"/>
                  <a:gd name="T34" fmla="*/ 1379 w 1494"/>
                  <a:gd name="T35" fmla="*/ 29 h 80"/>
                  <a:gd name="T36" fmla="*/ 1439 w 1494"/>
                  <a:gd name="T37" fmla="*/ 43 h 80"/>
                  <a:gd name="T38" fmla="*/ 1493 w 1494"/>
                  <a:gd name="T39" fmla="*/ 14 h 80"/>
                  <a:gd name="T40" fmla="*/ 1439 w 1494"/>
                  <a:gd name="T41" fmla="*/ 29 h 80"/>
                  <a:gd name="T42" fmla="*/ 1385 w 1494"/>
                  <a:gd name="T43" fmla="*/ 36 h 80"/>
                  <a:gd name="T44" fmla="*/ 1325 w 1494"/>
                  <a:gd name="T45" fmla="*/ 29 h 80"/>
                  <a:gd name="T46" fmla="*/ 1237 w 1494"/>
                  <a:gd name="T47" fmla="*/ 43 h 80"/>
                  <a:gd name="T48" fmla="*/ 1170 w 1494"/>
                  <a:gd name="T49" fmla="*/ 72 h 80"/>
                  <a:gd name="T50" fmla="*/ 1110 w 1494"/>
                  <a:gd name="T51" fmla="*/ 65 h 80"/>
                  <a:gd name="T52" fmla="*/ 1056 w 1494"/>
                  <a:gd name="T53" fmla="*/ 50 h 80"/>
                  <a:gd name="T54" fmla="*/ 962 w 1494"/>
                  <a:gd name="T55" fmla="*/ 36 h 80"/>
                  <a:gd name="T56" fmla="*/ 881 w 1494"/>
                  <a:gd name="T57" fmla="*/ 43 h 80"/>
                  <a:gd name="T58" fmla="*/ 827 w 1494"/>
                  <a:gd name="T59" fmla="*/ 57 h 80"/>
                  <a:gd name="T60" fmla="*/ 747 w 1494"/>
                  <a:gd name="T61" fmla="*/ 57 h 80"/>
                  <a:gd name="T62" fmla="*/ 659 w 1494"/>
                  <a:gd name="T63" fmla="*/ 57 h 80"/>
                  <a:gd name="T64" fmla="*/ 605 w 1494"/>
                  <a:gd name="T65" fmla="*/ 50 h 80"/>
                  <a:gd name="T66" fmla="*/ 551 w 1494"/>
                  <a:gd name="T67" fmla="*/ 57 h 80"/>
                  <a:gd name="T68" fmla="*/ 484 w 1494"/>
                  <a:gd name="T69" fmla="*/ 65 h 80"/>
                  <a:gd name="T70" fmla="*/ 417 w 1494"/>
                  <a:gd name="T71" fmla="*/ 57 h 80"/>
                  <a:gd name="T72" fmla="*/ 363 w 1494"/>
                  <a:gd name="T73" fmla="*/ 36 h 80"/>
                  <a:gd name="T74" fmla="*/ 309 w 1494"/>
                  <a:gd name="T75" fmla="*/ 57 h 80"/>
                  <a:gd name="T76" fmla="*/ 256 w 1494"/>
                  <a:gd name="T77" fmla="*/ 57 h 80"/>
                  <a:gd name="T78" fmla="*/ 195 w 1494"/>
                  <a:gd name="T79" fmla="*/ 50 h 80"/>
                  <a:gd name="T80" fmla="*/ 141 w 1494"/>
                  <a:gd name="T81" fmla="*/ 7 h 80"/>
                  <a:gd name="T82" fmla="*/ 81 w 1494"/>
                  <a:gd name="T83" fmla="*/ 22 h 80"/>
                  <a:gd name="T84" fmla="*/ 27 w 1494"/>
                  <a:gd name="T85" fmla="*/ 36 h 80"/>
                  <a:gd name="T86" fmla="*/ 13 w 1494"/>
                  <a:gd name="T87" fmla="*/ 4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sz="2400">
                  <a:solidFill>
                    <a:srgbClr val="FFFFFF"/>
                  </a:solidFill>
                </a:endParaRPr>
              </a:p>
            </p:txBody>
          </p:sp>
          <p:sp>
            <p:nvSpPr>
              <p:cNvPr id="26" name="Freeform 22"/>
              <p:cNvSpPr>
                <a:spLocks/>
              </p:cNvSpPr>
              <p:nvPr/>
            </p:nvSpPr>
            <p:spPr bwMode="auto">
              <a:xfrm>
                <a:off x="2773" y="3976"/>
                <a:ext cx="1722" cy="81"/>
              </a:xfrm>
              <a:custGeom>
                <a:avLst/>
                <a:gdLst>
                  <a:gd name="T0" fmla="*/ 0 w 1722"/>
                  <a:gd name="T1" fmla="*/ 0 h 81"/>
                  <a:gd name="T2" fmla="*/ 1721 w 1722"/>
                  <a:gd name="T3" fmla="*/ 0 h 81"/>
                  <a:gd name="T4" fmla="*/ 1721 w 1722"/>
                  <a:gd name="T5" fmla="*/ 0 h 81"/>
                  <a:gd name="T6" fmla="*/ 1640 w 1722"/>
                  <a:gd name="T7" fmla="*/ 22 h 81"/>
                  <a:gd name="T8" fmla="*/ 1613 w 1722"/>
                  <a:gd name="T9" fmla="*/ 7 h 81"/>
                  <a:gd name="T10" fmla="*/ 1587 w 1722"/>
                  <a:gd name="T11" fmla="*/ 0 h 81"/>
                  <a:gd name="T12" fmla="*/ 1560 w 1722"/>
                  <a:gd name="T13" fmla="*/ 15 h 81"/>
                  <a:gd name="T14" fmla="*/ 1533 w 1722"/>
                  <a:gd name="T15" fmla="*/ 44 h 81"/>
                  <a:gd name="T16" fmla="*/ 1506 w 1722"/>
                  <a:gd name="T17" fmla="*/ 58 h 81"/>
                  <a:gd name="T18" fmla="*/ 1479 w 1722"/>
                  <a:gd name="T19" fmla="*/ 73 h 81"/>
                  <a:gd name="T20" fmla="*/ 1418 w 1722"/>
                  <a:gd name="T21" fmla="*/ 80 h 81"/>
                  <a:gd name="T22" fmla="*/ 1351 w 1722"/>
                  <a:gd name="T23" fmla="*/ 80 h 81"/>
                  <a:gd name="T24" fmla="*/ 1311 w 1722"/>
                  <a:gd name="T25" fmla="*/ 73 h 81"/>
                  <a:gd name="T26" fmla="*/ 1284 w 1722"/>
                  <a:gd name="T27" fmla="*/ 65 h 81"/>
                  <a:gd name="T28" fmla="*/ 1250 w 1722"/>
                  <a:gd name="T29" fmla="*/ 73 h 81"/>
                  <a:gd name="T30" fmla="*/ 1224 w 1722"/>
                  <a:gd name="T31" fmla="*/ 73 h 81"/>
                  <a:gd name="T32" fmla="*/ 1170 w 1722"/>
                  <a:gd name="T33" fmla="*/ 73 h 81"/>
                  <a:gd name="T34" fmla="*/ 1123 w 1722"/>
                  <a:gd name="T35" fmla="*/ 65 h 81"/>
                  <a:gd name="T36" fmla="*/ 1096 w 1722"/>
                  <a:gd name="T37" fmla="*/ 65 h 81"/>
                  <a:gd name="T38" fmla="*/ 1055 w 1722"/>
                  <a:gd name="T39" fmla="*/ 58 h 81"/>
                  <a:gd name="T40" fmla="*/ 1029 w 1722"/>
                  <a:gd name="T41" fmla="*/ 58 h 81"/>
                  <a:gd name="T42" fmla="*/ 1002 w 1722"/>
                  <a:gd name="T43" fmla="*/ 36 h 81"/>
                  <a:gd name="T44" fmla="*/ 968 w 1722"/>
                  <a:gd name="T45" fmla="*/ 15 h 81"/>
                  <a:gd name="T46" fmla="*/ 934 w 1722"/>
                  <a:gd name="T47" fmla="*/ 15 h 81"/>
                  <a:gd name="T48" fmla="*/ 908 w 1722"/>
                  <a:gd name="T49" fmla="*/ 15 h 81"/>
                  <a:gd name="T50" fmla="*/ 881 w 1722"/>
                  <a:gd name="T51" fmla="*/ 15 h 81"/>
                  <a:gd name="T52" fmla="*/ 847 w 1722"/>
                  <a:gd name="T53" fmla="*/ 29 h 81"/>
                  <a:gd name="T54" fmla="*/ 787 w 1722"/>
                  <a:gd name="T55" fmla="*/ 44 h 81"/>
                  <a:gd name="T56" fmla="*/ 753 w 1722"/>
                  <a:gd name="T57" fmla="*/ 51 h 81"/>
                  <a:gd name="T58" fmla="*/ 726 w 1722"/>
                  <a:gd name="T59" fmla="*/ 51 h 81"/>
                  <a:gd name="T60" fmla="*/ 686 w 1722"/>
                  <a:gd name="T61" fmla="*/ 44 h 81"/>
                  <a:gd name="T62" fmla="*/ 659 w 1722"/>
                  <a:gd name="T63" fmla="*/ 29 h 81"/>
                  <a:gd name="T64" fmla="*/ 632 w 1722"/>
                  <a:gd name="T65" fmla="*/ 22 h 81"/>
                  <a:gd name="T66" fmla="*/ 598 w 1722"/>
                  <a:gd name="T67" fmla="*/ 22 h 81"/>
                  <a:gd name="T68" fmla="*/ 565 w 1722"/>
                  <a:gd name="T69" fmla="*/ 22 h 81"/>
                  <a:gd name="T70" fmla="*/ 531 w 1722"/>
                  <a:gd name="T71" fmla="*/ 29 h 81"/>
                  <a:gd name="T72" fmla="*/ 477 w 1722"/>
                  <a:gd name="T73" fmla="*/ 29 h 81"/>
                  <a:gd name="T74" fmla="*/ 437 w 1722"/>
                  <a:gd name="T75" fmla="*/ 36 h 81"/>
                  <a:gd name="T76" fmla="*/ 403 w 1722"/>
                  <a:gd name="T77" fmla="*/ 44 h 81"/>
                  <a:gd name="T78" fmla="*/ 376 w 1722"/>
                  <a:gd name="T79" fmla="*/ 44 h 81"/>
                  <a:gd name="T80" fmla="*/ 343 w 1722"/>
                  <a:gd name="T81" fmla="*/ 44 h 81"/>
                  <a:gd name="T82" fmla="*/ 282 w 1722"/>
                  <a:gd name="T83" fmla="*/ 44 h 81"/>
                  <a:gd name="T84" fmla="*/ 229 w 1722"/>
                  <a:gd name="T85" fmla="*/ 29 h 81"/>
                  <a:gd name="T86" fmla="*/ 195 w 1722"/>
                  <a:gd name="T87" fmla="*/ 22 h 81"/>
                  <a:gd name="T88" fmla="*/ 168 w 1722"/>
                  <a:gd name="T89" fmla="*/ 22 h 81"/>
                  <a:gd name="T90" fmla="*/ 141 w 1722"/>
                  <a:gd name="T91" fmla="*/ 15 h 81"/>
                  <a:gd name="T92" fmla="*/ 114 w 1722"/>
                  <a:gd name="T93" fmla="*/ 7 h 81"/>
                  <a:gd name="T94" fmla="*/ 87 w 1722"/>
                  <a:gd name="T95" fmla="*/ 7 h 81"/>
                  <a:gd name="T96" fmla="*/ 61 w 1722"/>
                  <a:gd name="T97" fmla="*/ 15 h 81"/>
                  <a:gd name="T98" fmla="*/ 34 w 1722"/>
                  <a:gd name="T99" fmla="*/ 22 h 81"/>
                  <a:gd name="T100" fmla="*/ 7 w 1722"/>
                  <a:gd name="T101" fmla="*/ 36 h 8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722" h="81">
                    <a:moveTo>
                      <a:pt x="0" y="0"/>
                    </a:move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sz="2400">
                  <a:solidFill>
                    <a:srgbClr val="FFFFFF"/>
                  </a:solidFill>
                </a:endParaRPr>
              </a:p>
            </p:txBody>
          </p:sp>
          <p:sp>
            <p:nvSpPr>
              <p:cNvPr id="27" name="Freeform 23"/>
              <p:cNvSpPr>
                <a:spLocks/>
              </p:cNvSpPr>
              <p:nvPr/>
            </p:nvSpPr>
            <p:spPr bwMode="auto">
              <a:xfrm>
                <a:off x="5410" y="2003"/>
                <a:ext cx="80" cy="1366"/>
              </a:xfrm>
              <a:custGeom>
                <a:avLst/>
                <a:gdLst>
                  <a:gd name="T0" fmla="*/ 33 w 80"/>
                  <a:gd name="T1" fmla="*/ 109 h 1366"/>
                  <a:gd name="T2" fmla="*/ 59 w 80"/>
                  <a:gd name="T3" fmla="*/ 167 h 1366"/>
                  <a:gd name="T4" fmla="*/ 59 w 80"/>
                  <a:gd name="T5" fmla="*/ 232 h 1366"/>
                  <a:gd name="T6" fmla="*/ 40 w 80"/>
                  <a:gd name="T7" fmla="*/ 298 h 1366"/>
                  <a:gd name="T8" fmla="*/ 33 w 80"/>
                  <a:gd name="T9" fmla="*/ 363 h 1366"/>
                  <a:gd name="T10" fmla="*/ 40 w 80"/>
                  <a:gd name="T11" fmla="*/ 421 h 1366"/>
                  <a:gd name="T12" fmla="*/ 53 w 80"/>
                  <a:gd name="T13" fmla="*/ 494 h 1366"/>
                  <a:gd name="T14" fmla="*/ 53 w 80"/>
                  <a:gd name="T15" fmla="*/ 581 h 1366"/>
                  <a:gd name="T16" fmla="*/ 53 w 80"/>
                  <a:gd name="T17" fmla="*/ 653 h 1366"/>
                  <a:gd name="T18" fmla="*/ 59 w 80"/>
                  <a:gd name="T19" fmla="*/ 741 h 1366"/>
                  <a:gd name="T20" fmla="*/ 66 w 80"/>
                  <a:gd name="T21" fmla="*/ 799 h 1366"/>
                  <a:gd name="T22" fmla="*/ 46 w 80"/>
                  <a:gd name="T23" fmla="*/ 871 h 1366"/>
                  <a:gd name="T24" fmla="*/ 66 w 80"/>
                  <a:gd name="T25" fmla="*/ 929 h 1366"/>
                  <a:gd name="T26" fmla="*/ 59 w 80"/>
                  <a:gd name="T27" fmla="*/ 1016 h 1366"/>
                  <a:gd name="T28" fmla="*/ 53 w 80"/>
                  <a:gd name="T29" fmla="*/ 1089 h 1366"/>
                  <a:gd name="T30" fmla="*/ 72 w 80"/>
                  <a:gd name="T31" fmla="*/ 1147 h 1366"/>
                  <a:gd name="T32" fmla="*/ 59 w 80"/>
                  <a:gd name="T33" fmla="*/ 1213 h 1366"/>
                  <a:gd name="T34" fmla="*/ 53 w 80"/>
                  <a:gd name="T35" fmla="*/ 1278 h 1366"/>
                  <a:gd name="T36" fmla="*/ 72 w 80"/>
                  <a:gd name="T37" fmla="*/ 1336 h 1366"/>
                  <a:gd name="T38" fmla="*/ 59 w 80"/>
                  <a:gd name="T39" fmla="*/ 1300 h 1366"/>
                  <a:gd name="T40" fmla="*/ 33 w 80"/>
                  <a:gd name="T41" fmla="*/ 1242 h 1366"/>
                  <a:gd name="T42" fmla="*/ 46 w 80"/>
                  <a:gd name="T43" fmla="*/ 1154 h 1366"/>
                  <a:gd name="T44" fmla="*/ 59 w 80"/>
                  <a:gd name="T45" fmla="*/ 1089 h 1366"/>
                  <a:gd name="T46" fmla="*/ 59 w 80"/>
                  <a:gd name="T47" fmla="*/ 1031 h 1366"/>
                  <a:gd name="T48" fmla="*/ 66 w 80"/>
                  <a:gd name="T49" fmla="*/ 966 h 1366"/>
                  <a:gd name="T50" fmla="*/ 66 w 80"/>
                  <a:gd name="T51" fmla="*/ 864 h 1366"/>
                  <a:gd name="T52" fmla="*/ 26 w 80"/>
                  <a:gd name="T53" fmla="*/ 799 h 1366"/>
                  <a:gd name="T54" fmla="*/ 26 w 80"/>
                  <a:gd name="T55" fmla="*/ 726 h 1366"/>
                  <a:gd name="T56" fmla="*/ 26 w 80"/>
                  <a:gd name="T57" fmla="*/ 639 h 1366"/>
                  <a:gd name="T58" fmla="*/ 26 w 80"/>
                  <a:gd name="T59" fmla="*/ 581 h 1366"/>
                  <a:gd name="T60" fmla="*/ 40 w 80"/>
                  <a:gd name="T61" fmla="*/ 523 h 1366"/>
                  <a:gd name="T62" fmla="*/ 46 w 80"/>
                  <a:gd name="T63" fmla="*/ 450 h 1366"/>
                  <a:gd name="T64" fmla="*/ 46 w 80"/>
                  <a:gd name="T65" fmla="*/ 392 h 1366"/>
                  <a:gd name="T66" fmla="*/ 46 w 80"/>
                  <a:gd name="T67" fmla="*/ 319 h 1366"/>
                  <a:gd name="T68" fmla="*/ 46 w 80"/>
                  <a:gd name="T69" fmla="*/ 254 h 1366"/>
                  <a:gd name="T70" fmla="*/ 53 w 80"/>
                  <a:gd name="T71" fmla="*/ 196 h 1366"/>
                  <a:gd name="T72" fmla="*/ 46 w 80"/>
                  <a:gd name="T73" fmla="*/ 131 h 1366"/>
                  <a:gd name="T74" fmla="*/ 13 w 80"/>
                  <a:gd name="T75" fmla="*/ 73 h 1366"/>
                  <a:gd name="T76" fmla="*/ 7 w 80"/>
                  <a:gd name="T77" fmla="*/ 15 h 13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sz="2400">
                  <a:solidFill>
                    <a:srgbClr val="FFFFFF"/>
                  </a:solidFill>
                </a:endParaRPr>
              </a:p>
            </p:txBody>
          </p:sp>
          <p:sp>
            <p:nvSpPr>
              <p:cNvPr id="28" name="Freeform 24"/>
              <p:cNvSpPr>
                <a:spLocks/>
              </p:cNvSpPr>
              <p:nvPr/>
            </p:nvSpPr>
            <p:spPr bwMode="auto">
              <a:xfrm>
                <a:off x="246" y="204"/>
                <a:ext cx="107" cy="2135"/>
              </a:xfrm>
              <a:custGeom>
                <a:avLst/>
                <a:gdLst>
                  <a:gd name="T0" fmla="*/ 0 w 107"/>
                  <a:gd name="T1" fmla="*/ 0 h 2135"/>
                  <a:gd name="T2" fmla="*/ 106 w 107"/>
                  <a:gd name="T3" fmla="*/ 116 h 2135"/>
                  <a:gd name="T4" fmla="*/ 106 w 107"/>
                  <a:gd name="T5" fmla="*/ 987 h 2135"/>
                  <a:gd name="T6" fmla="*/ 53 w 107"/>
                  <a:gd name="T7" fmla="*/ 1045 h 2135"/>
                  <a:gd name="T8" fmla="*/ 53 w 107"/>
                  <a:gd name="T9" fmla="*/ 1161 h 2135"/>
                  <a:gd name="T10" fmla="*/ 66 w 107"/>
                  <a:gd name="T11" fmla="*/ 1219 h 2135"/>
                  <a:gd name="T12" fmla="*/ 40 w 107"/>
                  <a:gd name="T13" fmla="*/ 1277 h 2135"/>
                  <a:gd name="T14" fmla="*/ 40 w 107"/>
                  <a:gd name="T15" fmla="*/ 1336 h 2135"/>
                  <a:gd name="T16" fmla="*/ 27 w 107"/>
                  <a:gd name="T17" fmla="*/ 1394 h 2135"/>
                  <a:gd name="T18" fmla="*/ 40 w 107"/>
                  <a:gd name="T19" fmla="*/ 1452 h 2135"/>
                  <a:gd name="T20" fmla="*/ 53 w 107"/>
                  <a:gd name="T21" fmla="*/ 1510 h 2135"/>
                  <a:gd name="T22" fmla="*/ 53 w 107"/>
                  <a:gd name="T23" fmla="*/ 1568 h 2135"/>
                  <a:gd name="T24" fmla="*/ 66 w 107"/>
                  <a:gd name="T25" fmla="*/ 1626 h 2135"/>
                  <a:gd name="T26" fmla="*/ 40 w 107"/>
                  <a:gd name="T27" fmla="*/ 1684 h 2135"/>
                  <a:gd name="T28" fmla="*/ 27 w 107"/>
                  <a:gd name="T29" fmla="*/ 1742 h 2135"/>
                  <a:gd name="T30" fmla="*/ 27 w 107"/>
                  <a:gd name="T31" fmla="*/ 1800 h 2135"/>
                  <a:gd name="T32" fmla="*/ 40 w 107"/>
                  <a:gd name="T33" fmla="*/ 1873 h 2135"/>
                  <a:gd name="T34" fmla="*/ 40 w 107"/>
                  <a:gd name="T35" fmla="*/ 1945 h 2135"/>
                  <a:gd name="T36" fmla="*/ 27 w 107"/>
                  <a:gd name="T37" fmla="*/ 2018 h 2135"/>
                  <a:gd name="T38" fmla="*/ 40 w 107"/>
                  <a:gd name="T39" fmla="*/ 2076 h 2135"/>
                  <a:gd name="T40" fmla="*/ 53 w 107"/>
                  <a:gd name="T41" fmla="*/ 2134 h 2135"/>
                  <a:gd name="T42" fmla="*/ 13 w 107"/>
                  <a:gd name="T43" fmla="*/ 2061 h 2135"/>
                  <a:gd name="T44" fmla="*/ 13 w 107"/>
                  <a:gd name="T45" fmla="*/ 1974 h 2135"/>
                  <a:gd name="T46" fmla="*/ 13 w 107"/>
                  <a:gd name="T47" fmla="*/ 1916 h 2135"/>
                  <a:gd name="T48" fmla="*/ 27 w 107"/>
                  <a:gd name="T49" fmla="*/ 1858 h 2135"/>
                  <a:gd name="T50" fmla="*/ 40 w 107"/>
                  <a:gd name="T51" fmla="*/ 1800 h 2135"/>
                  <a:gd name="T52" fmla="*/ 40 w 107"/>
                  <a:gd name="T53" fmla="*/ 1684 h 2135"/>
                  <a:gd name="T54" fmla="*/ 40 w 107"/>
                  <a:gd name="T55" fmla="*/ 1597 h 2135"/>
                  <a:gd name="T56" fmla="*/ 40 w 107"/>
                  <a:gd name="T57" fmla="*/ 1539 h 2135"/>
                  <a:gd name="T58" fmla="*/ 40 w 107"/>
                  <a:gd name="T59" fmla="*/ 1481 h 2135"/>
                  <a:gd name="T60" fmla="*/ 53 w 107"/>
                  <a:gd name="T61" fmla="*/ 1423 h 2135"/>
                  <a:gd name="T62" fmla="*/ 53 w 107"/>
                  <a:gd name="T63" fmla="*/ 1350 h 2135"/>
                  <a:gd name="T64" fmla="*/ 53 w 107"/>
                  <a:gd name="T65" fmla="*/ 1292 h 2135"/>
                  <a:gd name="T66" fmla="*/ 40 w 107"/>
                  <a:gd name="T67" fmla="*/ 1234 h 2135"/>
                  <a:gd name="T68" fmla="*/ 40 w 107"/>
                  <a:gd name="T69" fmla="*/ 1176 h 2135"/>
                  <a:gd name="T70" fmla="*/ 53 w 107"/>
                  <a:gd name="T71" fmla="*/ 1118 h 2135"/>
                  <a:gd name="T72" fmla="*/ 66 w 107"/>
                  <a:gd name="T73" fmla="*/ 1060 h 2135"/>
                  <a:gd name="T74" fmla="*/ 66 w 107"/>
                  <a:gd name="T75" fmla="*/ 987 h 2135"/>
                  <a:gd name="T76" fmla="*/ 66 w 107"/>
                  <a:gd name="T77" fmla="*/ 929 h 2135"/>
                  <a:gd name="T78" fmla="*/ 66 w 107"/>
                  <a:gd name="T79" fmla="*/ 871 h 2135"/>
                  <a:gd name="T80" fmla="*/ 66 w 107"/>
                  <a:gd name="T81" fmla="*/ 798 h 2135"/>
                  <a:gd name="T82" fmla="*/ 66 w 107"/>
                  <a:gd name="T83" fmla="*/ 726 h 2135"/>
                  <a:gd name="T84" fmla="*/ 66 w 107"/>
                  <a:gd name="T85" fmla="*/ 668 h 2135"/>
                  <a:gd name="T86" fmla="*/ 66 w 107"/>
                  <a:gd name="T87" fmla="*/ 552 h 2135"/>
                  <a:gd name="T88" fmla="*/ 53 w 107"/>
                  <a:gd name="T89" fmla="*/ 494 h 2135"/>
                  <a:gd name="T90" fmla="*/ 53 w 107"/>
                  <a:gd name="T91" fmla="*/ 436 h 2135"/>
                  <a:gd name="T92" fmla="*/ 53 w 107"/>
                  <a:gd name="T93" fmla="*/ 377 h 2135"/>
                  <a:gd name="T94" fmla="*/ 53 w 107"/>
                  <a:gd name="T95" fmla="*/ 319 h 2135"/>
                  <a:gd name="T96" fmla="*/ 53 w 107"/>
                  <a:gd name="T97" fmla="*/ 261 h 2135"/>
                  <a:gd name="T98" fmla="*/ 53 w 107"/>
                  <a:gd name="T99" fmla="*/ 203 h 2135"/>
                  <a:gd name="T100" fmla="*/ 53 w 107"/>
                  <a:gd name="T101" fmla="*/ 145 h 2135"/>
                  <a:gd name="T102" fmla="*/ 27 w 107"/>
                  <a:gd name="T103" fmla="*/ 87 h 2135"/>
                  <a:gd name="T104" fmla="*/ 0 w 107"/>
                  <a:gd name="T105" fmla="*/ 0 h 213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sz="2400">
                  <a:solidFill>
                    <a:srgbClr val="FFFFFF"/>
                  </a:solidFill>
                </a:endParaRPr>
              </a:p>
            </p:txBody>
          </p:sp>
          <p:sp>
            <p:nvSpPr>
              <p:cNvPr id="29" name="Freeform 25"/>
              <p:cNvSpPr>
                <a:spLocks/>
              </p:cNvSpPr>
              <p:nvPr/>
            </p:nvSpPr>
            <p:spPr bwMode="auto">
              <a:xfrm>
                <a:off x="260" y="437"/>
                <a:ext cx="93" cy="1699"/>
              </a:xfrm>
              <a:custGeom>
                <a:avLst/>
                <a:gdLst>
                  <a:gd name="T0" fmla="*/ 92 w 93"/>
                  <a:gd name="T1" fmla="*/ 0 h 1699"/>
                  <a:gd name="T2" fmla="*/ 79 w 93"/>
                  <a:gd name="T3" fmla="*/ 73 h 1699"/>
                  <a:gd name="T4" fmla="*/ 79 w 93"/>
                  <a:gd name="T5" fmla="*/ 131 h 1699"/>
                  <a:gd name="T6" fmla="*/ 66 w 93"/>
                  <a:gd name="T7" fmla="*/ 189 h 1699"/>
                  <a:gd name="T8" fmla="*/ 26 w 93"/>
                  <a:gd name="T9" fmla="*/ 247 h 1699"/>
                  <a:gd name="T10" fmla="*/ 26 w 93"/>
                  <a:gd name="T11" fmla="*/ 305 h 1699"/>
                  <a:gd name="T12" fmla="*/ 26 w 93"/>
                  <a:gd name="T13" fmla="*/ 363 h 1699"/>
                  <a:gd name="T14" fmla="*/ 39 w 93"/>
                  <a:gd name="T15" fmla="*/ 421 h 1699"/>
                  <a:gd name="T16" fmla="*/ 53 w 93"/>
                  <a:gd name="T17" fmla="*/ 479 h 1699"/>
                  <a:gd name="T18" fmla="*/ 53 w 93"/>
                  <a:gd name="T19" fmla="*/ 537 h 1699"/>
                  <a:gd name="T20" fmla="*/ 39 w 93"/>
                  <a:gd name="T21" fmla="*/ 610 h 1699"/>
                  <a:gd name="T22" fmla="*/ 39 w 93"/>
                  <a:gd name="T23" fmla="*/ 668 h 1699"/>
                  <a:gd name="T24" fmla="*/ 39 w 93"/>
                  <a:gd name="T25" fmla="*/ 726 h 1699"/>
                  <a:gd name="T26" fmla="*/ 39 w 93"/>
                  <a:gd name="T27" fmla="*/ 784 h 1699"/>
                  <a:gd name="T28" fmla="*/ 13 w 93"/>
                  <a:gd name="T29" fmla="*/ 856 h 1699"/>
                  <a:gd name="T30" fmla="*/ 0 w 93"/>
                  <a:gd name="T31" fmla="*/ 914 h 1699"/>
                  <a:gd name="T32" fmla="*/ 0 w 93"/>
                  <a:gd name="T33" fmla="*/ 972 h 1699"/>
                  <a:gd name="T34" fmla="*/ 26 w 93"/>
                  <a:gd name="T35" fmla="*/ 1030 h 1699"/>
                  <a:gd name="T36" fmla="*/ 26 w 93"/>
                  <a:gd name="T37" fmla="*/ 1103 h 1699"/>
                  <a:gd name="T38" fmla="*/ 13 w 93"/>
                  <a:gd name="T39" fmla="*/ 1176 h 1699"/>
                  <a:gd name="T40" fmla="*/ 13 w 93"/>
                  <a:gd name="T41" fmla="*/ 1234 h 1699"/>
                  <a:gd name="T42" fmla="*/ 13 w 93"/>
                  <a:gd name="T43" fmla="*/ 1292 h 1699"/>
                  <a:gd name="T44" fmla="*/ 13 w 93"/>
                  <a:gd name="T45" fmla="*/ 1350 h 1699"/>
                  <a:gd name="T46" fmla="*/ 0 w 93"/>
                  <a:gd name="T47" fmla="*/ 1408 h 1699"/>
                  <a:gd name="T48" fmla="*/ 0 w 93"/>
                  <a:gd name="T49" fmla="*/ 1466 h 1699"/>
                  <a:gd name="T50" fmla="*/ 13 w 93"/>
                  <a:gd name="T51" fmla="*/ 1524 h 1699"/>
                  <a:gd name="T52" fmla="*/ 53 w 93"/>
                  <a:gd name="T53" fmla="*/ 1582 h 1699"/>
                  <a:gd name="T54" fmla="*/ 53 w 93"/>
                  <a:gd name="T55" fmla="*/ 1640 h 1699"/>
                  <a:gd name="T56" fmla="*/ 26 w 93"/>
                  <a:gd name="T57" fmla="*/ 1698 h 1699"/>
                  <a:gd name="T58" fmla="*/ 53 w 93"/>
                  <a:gd name="T59" fmla="*/ 1640 h 1699"/>
                  <a:gd name="T60" fmla="*/ 39 w 93"/>
                  <a:gd name="T61" fmla="*/ 1567 h 1699"/>
                  <a:gd name="T62" fmla="*/ 26 w 93"/>
                  <a:gd name="T63" fmla="*/ 1509 h 1699"/>
                  <a:gd name="T64" fmla="*/ 26 w 93"/>
                  <a:gd name="T65" fmla="*/ 1437 h 1699"/>
                  <a:gd name="T66" fmla="*/ 26 w 93"/>
                  <a:gd name="T67" fmla="*/ 1379 h 1699"/>
                  <a:gd name="T68" fmla="*/ 26 w 93"/>
                  <a:gd name="T69" fmla="*/ 1321 h 1699"/>
                  <a:gd name="T70" fmla="*/ 26 w 93"/>
                  <a:gd name="T71" fmla="*/ 1263 h 1699"/>
                  <a:gd name="T72" fmla="*/ 26 w 93"/>
                  <a:gd name="T73" fmla="*/ 1205 h 1699"/>
                  <a:gd name="T74" fmla="*/ 53 w 93"/>
                  <a:gd name="T75" fmla="*/ 1147 h 1699"/>
                  <a:gd name="T76" fmla="*/ 66 w 93"/>
                  <a:gd name="T77" fmla="*/ 1088 h 1699"/>
                  <a:gd name="T78" fmla="*/ 39 w 93"/>
                  <a:gd name="T79" fmla="*/ 1030 h 1699"/>
                  <a:gd name="T80" fmla="*/ 13 w 93"/>
                  <a:gd name="T81" fmla="*/ 972 h 1699"/>
                  <a:gd name="T82" fmla="*/ 13 w 93"/>
                  <a:gd name="T83" fmla="*/ 914 h 1699"/>
                  <a:gd name="T84" fmla="*/ 26 w 93"/>
                  <a:gd name="T85" fmla="*/ 856 h 1699"/>
                  <a:gd name="T86" fmla="*/ 39 w 93"/>
                  <a:gd name="T87" fmla="*/ 798 h 1699"/>
                  <a:gd name="T88" fmla="*/ 39 w 93"/>
                  <a:gd name="T89" fmla="*/ 740 h 1699"/>
                  <a:gd name="T90" fmla="*/ 53 w 93"/>
                  <a:gd name="T91" fmla="*/ 682 h 1699"/>
                  <a:gd name="T92" fmla="*/ 66 w 93"/>
                  <a:gd name="T93" fmla="*/ 624 h 1699"/>
                  <a:gd name="T94" fmla="*/ 66 w 93"/>
                  <a:gd name="T95" fmla="*/ 566 h 1699"/>
                  <a:gd name="T96" fmla="*/ 53 w 93"/>
                  <a:gd name="T97" fmla="*/ 508 h 1699"/>
                  <a:gd name="T98" fmla="*/ 39 w 93"/>
                  <a:gd name="T99" fmla="*/ 450 h 1699"/>
                  <a:gd name="T100" fmla="*/ 26 w 93"/>
                  <a:gd name="T101" fmla="*/ 392 h 1699"/>
                  <a:gd name="T102" fmla="*/ 26 w 93"/>
                  <a:gd name="T103" fmla="*/ 334 h 1699"/>
                  <a:gd name="T104" fmla="*/ 26 w 93"/>
                  <a:gd name="T105" fmla="*/ 276 h 1699"/>
                  <a:gd name="T106" fmla="*/ 66 w 93"/>
                  <a:gd name="T107" fmla="*/ 218 h 1699"/>
                  <a:gd name="T108" fmla="*/ 66 w 93"/>
                  <a:gd name="T109" fmla="*/ 160 h 1699"/>
                  <a:gd name="T110" fmla="*/ 66 w 93"/>
                  <a:gd name="T111" fmla="*/ 102 h 169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sz="2400">
                  <a:solidFill>
                    <a:srgbClr val="FFFFFF"/>
                  </a:solidFill>
                </a:endParaRPr>
              </a:p>
            </p:txBody>
          </p:sp>
          <p:sp>
            <p:nvSpPr>
              <p:cNvPr id="30" name="Freeform 26"/>
              <p:cNvSpPr>
                <a:spLocks/>
              </p:cNvSpPr>
              <p:nvPr/>
            </p:nvSpPr>
            <p:spPr bwMode="auto">
              <a:xfrm>
                <a:off x="1161" y="204"/>
                <a:ext cx="2527" cy="117"/>
              </a:xfrm>
              <a:custGeom>
                <a:avLst/>
                <a:gdLst>
                  <a:gd name="T0" fmla="*/ 81 w 2527"/>
                  <a:gd name="T1" fmla="*/ 73 h 117"/>
                  <a:gd name="T2" fmla="*/ 188 w 2527"/>
                  <a:gd name="T3" fmla="*/ 44 h 117"/>
                  <a:gd name="T4" fmla="*/ 296 w 2527"/>
                  <a:gd name="T5" fmla="*/ 58 h 117"/>
                  <a:gd name="T6" fmla="*/ 417 w 2527"/>
                  <a:gd name="T7" fmla="*/ 87 h 117"/>
                  <a:gd name="T8" fmla="*/ 524 w 2527"/>
                  <a:gd name="T9" fmla="*/ 87 h 117"/>
                  <a:gd name="T10" fmla="*/ 645 w 2527"/>
                  <a:gd name="T11" fmla="*/ 73 h 117"/>
                  <a:gd name="T12" fmla="*/ 833 w 2527"/>
                  <a:gd name="T13" fmla="*/ 58 h 117"/>
                  <a:gd name="T14" fmla="*/ 941 w 2527"/>
                  <a:gd name="T15" fmla="*/ 44 h 117"/>
                  <a:gd name="T16" fmla="*/ 1061 w 2527"/>
                  <a:gd name="T17" fmla="*/ 58 h 117"/>
                  <a:gd name="T18" fmla="*/ 1209 w 2527"/>
                  <a:gd name="T19" fmla="*/ 58 h 117"/>
                  <a:gd name="T20" fmla="*/ 1344 w 2527"/>
                  <a:gd name="T21" fmla="*/ 44 h 117"/>
                  <a:gd name="T22" fmla="*/ 1451 w 2527"/>
                  <a:gd name="T23" fmla="*/ 44 h 117"/>
                  <a:gd name="T24" fmla="*/ 1559 w 2527"/>
                  <a:gd name="T25" fmla="*/ 0 h 117"/>
                  <a:gd name="T26" fmla="*/ 2472 w 2527"/>
                  <a:gd name="T27" fmla="*/ 0 h 117"/>
                  <a:gd name="T28" fmla="*/ 2472 w 2527"/>
                  <a:gd name="T29" fmla="*/ 58 h 117"/>
                  <a:gd name="T30" fmla="*/ 2351 w 2527"/>
                  <a:gd name="T31" fmla="*/ 58 h 117"/>
                  <a:gd name="T32" fmla="*/ 2244 w 2527"/>
                  <a:gd name="T33" fmla="*/ 58 h 117"/>
                  <a:gd name="T34" fmla="*/ 2123 w 2527"/>
                  <a:gd name="T35" fmla="*/ 73 h 117"/>
                  <a:gd name="T36" fmla="*/ 2015 w 2527"/>
                  <a:gd name="T37" fmla="*/ 87 h 117"/>
                  <a:gd name="T38" fmla="*/ 1868 w 2527"/>
                  <a:gd name="T39" fmla="*/ 73 h 117"/>
                  <a:gd name="T40" fmla="*/ 1760 w 2527"/>
                  <a:gd name="T41" fmla="*/ 58 h 117"/>
                  <a:gd name="T42" fmla="*/ 1639 w 2527"/>
                  <a:gd name="T43" fmla="*/ 58 h 117"/>
                  <a:gd name="T44" fmla="*/ 1532 w 2527"/>
                  <a:gd name="T45" fmla="*/ 73 h 117"/>
                  <a:gd name="T46" fmla="*/ 1424 w 2527"/>
                  <a:gd name="T47" fmla="*/ 73 h 117"/>
                  <a:gd name="T48" fmla="*/ 1317 w 2527"/>
                  <a:gd name="T49" fmla="*/ 58 h 117"/>
                  <a:gd name="T50" fmla="*/ 1088 w 2527"/>
                  <a:gd name="T51" fmla="*/ 73 h 117"/>
                  <a:gd name="T52" fmla="*/ 967 w 2527"/>
                  <a:gd name="T53" fmla="*/ 73 h 117"/>
                  <a:gd name="T54" fmla="*/ 846 w 2527"/>
                  <a:gd name="T55" fmla="*/ 87 h 117"/>
                  <a:gd name="T56" fmla="*/ 726 w 2527"/>
                  <a:gd name="T57" fmla="*/ 73 h 117"/>
                  <a:gd name="T58" fmla="*/ 591 w 2527"/>
                  <a:gd name="T59" fmla="*/ 73 h 117"/>
                  <a:gd name="T60" fmla="*/ 470 w 2527"/>
                  <a:gd name="T61" fmla="*/ 73 h 117"/>
                  <a:gd name="T62" fmla="*/ 363 w 2527"/>
                  <a:gd name="T63" fmla="*/ 73 h 117"/>
                  <a:gd name="T64" fmla="*/ 255 w 2527"/>
                  <a:gd name="T65" fmla="*/ 44 h 117"/>
                  <a:gd name="T66" fmla="*/ 148 w 2527"/>
                  <a:gd name="T67" fmla="*/ 73 h 117"/>
                  <a:gd name="T68" fmla="*/ 0 w 2527"/>
                  <a:gd name="T69" fmla="*/ 116 h 1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sz="2400">
                  <a:solidFill>
                    <a:srgbClr val="FFFFFF"/>
                  </a:solidFill>
                </a:endParaRPr>
              </a:p>
            </p:txBody>
          </p:sp>
          <p:sp>
            <p:nvSpPr>
              <p:cNvPr id="31" name="Freeform 27"/>
              <p:cNvSpPr>
                <a:spLocks/>
              </p:cNvSpPr>
              <p:nvPr/>
            </p:nvSpPr>
            <p:spPr bwMode="auto">
              <a:xfrm>
                <a:off x="3070" y="204"/>
                <a:ext cx="1763" cy="75"/>
              </a:xfrm>
              <a:custGeom>
                <a:avLst/>
                <a:gdLst>
                  <a:gd name="T0" fmla="*/ 188 w 1763"/>
                  <a:gd name="T1" fmla="*/ 0 h 75"/>
                  <a:gd name="T2" fmla="*/ 363 w 1763"/>
                  <a:gd name="T3" fmla="*/ 74 h 75"/>
                  <a:gd name="T4" fmla="*/ 444 w 1763"/>
                  <a:gd name="T5" fmla="*/ 74 h 75"/>
                  <a:gd name="T6" fmla="*/ 565 w 1763"/>
                  <a:gd name="T7" fmla="*/ 74 h 75"/>
                  <a:gd name="T8" fmla="*/ 619 w 1763"/>
                  <a:gd name="T9" fmla="*/ 74 h 75"/>
                  <a:gd name="T10" fmla="*/ 699 w 1763"/>
                  <a:gd name="T11" fmla="*/ 59 h 75"/>
                  <a:gd name="T12" fmla="*/ 753 w 1763"/>
                  <a:gd name="T13" fmla="*/ 59 h 75"/>
                  <a:gd name="T14" fmla="*/ 807 w 1763"/>
                  <a:gd name="T15" fmla="*/ 44 h 75"/>
                  <a:gd name="T16" fmla="*/ 874 w 1763"/>
                  <a:gd name="T17" fmla="*/ 44 h 75"/>
                  <a:gd name="T18" fmla="*/ 928 w 1763"/>
                  <a:gd name="T19" fmla="*/ 44 h 75"/>
                  <a:gd name="T20" fmla="*/ 995 w 1763"/>
                  <a:gd name="T21" fmla="*/ 74 h 75"/>
                  <a:gd name="T22" fmla="*/ 1103 w 1763"/>
                  <a:gd name="T23" fmla="*/ 74 h 75"/>
                  <a:gd name="T24" fmla="*/ 1157 w 1763"/>
                  <a:gd name="T25" fmla="*/ 74 h 75"/>
                  <a:gd name="T26" fmla="*/ 1211 w 1763"/>
                  <a:gd name="T27" fmla="*/ 74 h 75"/>
                  <a:gd name="T28" fmla="*/ 1332 w 1763"/>
                  <a:gd name="T29" fmla="*/ 74 h 75"/>
                  <a:gd name="T30" fmla="*/ 1399 w 1763"/>
                  <a:gd name="T31" fmla="*/ 59 h 75"/>
                  <a:gd name="T32" fmla="*/ 1453 w 1763"/>
                  <a:gd name="T33" fmla="*/ 44 h 75"/>
                  <a:gd name="T34" fmla="*/ 1506 w 1763"/>
                  <a:gd name="T35" fmla="*/ 44 h 75"/>
                  <a:gd name="T36" fmla="*/ 1560 w 1763"/>
                  <a:gd name="T37" fmla="*/ 30 h 75"/>
                  <a:gd name="T38" fmla="*/ 1654 w 1763"/>
                  <a:gd name="T39" fmla="*/ 30 h 75"/>
                  <a:gd name="T40" fmla="*/ 1708 w 1763"/>
                  <a:gd name="T41" fmla="*/ 30 h 75"/>
                  <a:gd name="T42" fmla="*/ 1762 w 1763"/>
                  <a:gd name="T43" fmla="*/ 30 h 75"/>
                  <a:gd name="T44" fmla="*/ 1708 w 1763"/>
                  <a:gd name="T45" fmla="*/ 30 h 75"/>
                  <a:gd name="T46" fmla="*/ 1654 w 1763"/>
                  <a:gd name="T47" fmla="*/ 44 h 75"/>
                  <a:gd name="T48" fmla="*/ 1601 w 1763"/>
                  <a:gd name="T49" fmla="*/ 74 h 75"/>
                  <a:gd name="T50" fmla="*/ 1547 w 1763"/>
                  <a:gd name="T51" fmla="*/ 74 h 75"/>
                  <a:gd name="T52" fmla="*/ 1493 w 1763"/>
                  <a:gd name="T53" fmla="*/ 74 h 75"/>
                  <a:gd name="T54" fmla="*/ 1426 w 1763"/>
                  <a:gd name="T55" fmla="*/ 59 h 75"/>
                  <a:gd name="T56" fmla="*/ 1372 w 1763"/>
                  <a:gd name="T57" fmla="*/ 59 h 75"/>
                  <a:gd name="T58" fmla="*/ 1251 w 1763"/>
                  <a:gd name="T59" fmla="*/ 59 h 75"/>
                  <a:gd name="T60" fmla="*/ 1184 w 1763"/>
                  <a:gd name="T61" fmla="*/ 59 h 75"/>
                  <a:gd name="T62" fmla="*/ 1116 w 1763"/>
                  <a:gd name="T63" fmla="*/ 59 h 75"/>
                  <a:gd name="T64" fmla="*/ 1009 w 1763"/>
                  <a:gd name="T65" fmla="*/ 59 h 75"/>
                  <a:gd name="T66" fmla="*/ 955 w 1763"/>
                  <a:gd name="T67" fmla="*/ 59 h 75"/>
                  <a:gd name="T68" fmla="*/ 888 w 1763"/>
                  <a:gd name="T69" fmla="*/ 59 h 75"/>
                  <a:gd name="T70" fmla="*/ 820 w 1763"/>
                  <a:gd name="T71" fmla="*/ 74 h 75"/>
                  <a:gd name="T72" fmla="*/ 767 w 1763"/>
                  <a:gd name="T73" fmla="*/ 74 h 75"/>
                  <a:gd name="T74" fmla="*/ 699 w 1763"/>
                  <a:gd name="T75" fmla="*/ 59 h 75"/>
                  <a:gd name="T76" fmla="*/ 646 w 1763"/>
                  <a:gd name="T77" fmla="*/ 44 h 75"/>
                  <a:gd name="T78" fmla="*/ 592 w 1763"/>
                  <a:gd name="T79" fmla="*/ 44 h 75"/>
                  <a:gd name="T80" fmla="*/ 538 w 1763"/>
                  <a:gd name="T81" fmla="*/ 44 h 75"/>
                  <a:gd name="T82" fmla="*/ 484 w 1763"/>
                  <a:gd name="T83" fmla="*/ 59 h 75"/>
                  <a:gd name="T84" fmla="*/ 430 w 1763"/>
                  <a:gd name="T85" fmla="*/ 59 h 75"/>
                  <a:gd name="T86" fmla="*/ 377 w 1763"/>
                  <a:gd name="T87" fmla="*/ 30 h 75"/>
                  <a:gd name="T88" fmla="*/ 323 w 1763"/>
                  <a:gd name="T89" fmla="*/ 15 h 75"/>
                  <a:gd name="T90" fmla="*/ 269 w 1763"/>
                  <a:gd name="T91" fmla="*/ 15 h 75"/>
                  <a:gd name="T92" fmla="*/ 215 w 1763"/>
                  <a:gd name="T93" fmla="*/ 15 h 75"/>
                  <a:gd name="T94" fmla="*/ 161 w 1763"/>
                  <a:gd name="T95" fmla="*/ 15 h 75"/>
                  <a:gd name="T96" fmla="*/ 108 w 1763"/>
                  <a:gd name="T97" fmla="*/ 30 h 75"/>
                  <a:gd name="T98" fmla="*/ 54 w 1763"/>
                  <a:gd name="T99" fmla="*/ 44 h 75"/>
                  <a:gd name="T100" fmla="*/ 0 w 1763"/>
                  <a:gd name="T101" fmla="*/ 59 h 75"/>
                  <a:gd name="T102" fmla="*/ 54 w 1763"/>
                  <a:gd name="T103" fmla="*/ 59 h 75"/>
                  <a:gd name="T104" fmla="*/ 108 w 1763"/>
                  <a:gd name="T105" fmla="*/ 30 h 75"/>
                  <a:gd name="T106" fmla="*/ 161 w 1763"/>
                  <a:gd name="T107" fmla="*/ 30 h 75"/>
                  <a:gd name="T108" fmla="*/ 188 w 1763"/>
                  <a:gd name="T109" fmla="*/ 0 h 7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sz="2400">
                  <a:solidFill>
                    <a:srgbClr val="FFFFFF"/>
                  </a:solidFill>
                </a:endParaRPr>
              </a:p>
            </p:txBody>
          </p:sp>
        </p:grpSp>
        <p:grpSp>
          <p:nvGrpSpPr>
            <p:cNvPr id="5" name="Group 28"/>
            <p:cNvGrpSpPr>
              <a:grpSpLocks/>
            </p:cNvGrpSpPr>
            <p:nvPr/>
          </p:nvGrpSpPr>
          <p:grpSpPr bwMode="auto">
            <a:xfrm>
              <a:off x="0" y="0"/>
              <a:ext cx="1246" cy="1232"/>
              <a:chOff x="0" y="0"/>
              <a:chExt cx="1246" cy="1232"/>
            </a:xfrm>
          </p:grpSpPr>
          <p:sp>
            <p:nvSpPr>
              <p:cNvPr id="6" name="Rectangle 29"/>
              <p:cNvSpPr>
                <a:spLocks noChangeArrowheads="1"/>
              </p:cNvSpPr>
              <p:nvPr/>
            </p:nvSpPr>
            <p:spPr bwMode="auto">
              <a:xfrm>
                <a:off x="0" y="0"/>
                <a:ext cx="1246" cy="1232"/>
              </a:xfrm>
              <a:prstGeom prst="rect">
                <a:avLst/>
              </a:prstGeom>
              <a:solidFill>
                <a:schemeClr val="bg2"/>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sz="2400">
                  <a:solidFill>
                    <a:srgbClr val="FFFFFF"/>
                  </a:solidFill>
                </a:endParaRPr>
              </a:p>
            </p:txBody>
          </p:sp>
          <p:sp>
            <p:nvSpPr>
              <p:cNvPr id="7" name="Rectangle 30"/>
              <p:cNvSpPr>
                <a:spLocks noChangeArrowheads="1"/>
              </p:cNvSpPr>
              <p:nvPr/>
            </p:nvSpPr>
            <p:spPr bwMode="auto">
              <a:xfrm>
                <a:off x="246" y="202"/>
                <a:ext cx="1000" cy="1030"/>
              </a:xfrm>
              <a:prstGeom prst="rect">
                <a:avLst/>
              </a:prstGeom>
              <a:solidFill>
                <a:srgbClr val="474747"/>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sz="2400">
                  <a:solidFill>
                    <a:srgbClr val="FFFFFF"/>
                  </a:solidFill>
                </a:endParaRPr>
              </a:p>
            </p:txBody>
          </p:sp>
          <p:sp>
            <p:nvSpPr>
              <p:cNvPr id="8" name="Rectangle 31"/>
              <p:cNvSpPr>
                <a:spLocks noChangeArrowheads="1"/>
              </p:cNvSpPr>
              <p:nvPr/>
            </p:nvSpPr>
            <p:spPr bwMode="auto">
              <a:xfrm>
                <a:off x="0" y="0"/>
                <a:ext cx="1172" cy="1165"/>
              </a:xfrm>
              <a:prstGeom prst="rect">
                <a:avLst/>
              </a:prstGeom>
              <a:gradFill rotWithShape="0">
                <a:gsLst>
                  <a:gs pos="0">
                    <a:srgbClr val="790015"/>
                  </a:gs>
                  <a:gs pos="100000">
                    <a:srgbClr val="610011"/>
                  </a:gs>
                </a:gsLst>
                <a:lin ang="540000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sz="2400">
                  <a:solidFill>
                    <a:srgbClr val="FFFFFF"/>
                  </a:solidFill>
                </a:endParaRPr>
              </a:p>
            </p:txBody>
          </p:sp>
        </p:grpSp>
      </p:grpSp>
      <p:sp>
        <p:nvSpPr>
          <p:cNvPr id="32" name="Rectangle 32"/>
          <p:cNvSpPr>
            <a:spLocks noChangeArrowheads="1"/>
          </p:cNvSpPr>
          <p:nvPr/>
        </p:nvSpPr>
        <p:spPr bwMode="auto">
          <a:xfrm>
            <a:off x="1562100" y="812800"/>
            <a:ext cx="6934200" cy="5372100"/>
          </a:xfrm>
          <a:prstGeom prst="rect">
            <a:avLst/>
          </a:prstGeom>
          <a:gradFill rotWithShape="0">
            <a:gsLst>
              <a:gs pos="0">
                <a:srgbClr val="000099"/>
              </a:gs>
              <a:gs pos="100000">
                <a:srgbClr val="000099">
                  <a:gamma/>
                  <a:shade val="23922"/>
                  <a:invGamma/>
                </a:srgbClr>
              </a:gs>
            </a:gsLst>
            <a:path path="shape">
              <a:fillToRect l="50000" t="50000" r="50000" b="50000"/>
            </a:path>
          </a:gradFill>
          <a:ln w="76200">
            <a:solidFill>
              <a:schemeClr val="accent2"/>
            </a:solidFill>
            <a:miter lim="800000"/>
            <a:headEnd/>
            <a:tailEnd/>
          </a:ln>
          <a:effectLst>
            <a:outerShdw blurRad="63500" dist="107763" dir="2700000" algn="ctr" rotWithShape="0">
              <a:schemeClr val="bg2">
                <a:alpha val="74998"/>
              </a:schemeClr>
            </a:outerShdw>
          </a:effectLst>
        </p:spPr>
        <p:txBody>
          <a:bodyPr wrap="none" anchor="ctr"/>
          <a:lstStyle/>
          <a:p>
            <a:pPr>
              <a:defRPr/>
            </a:pPr>
            <a:endParaRPr lang="en-US" sz="2400">
              <a:solidFill>
                <a:srgbClr val="FFFFFF"/>
              </a:solidFill>
              <a:latin typeface="Arial" pitchFamily="-112" charset="0"/>
              <a:ea typeface="ＭＳ Ｐゴシック" pitchFamily="-112" charset="-128"/>
              <a:cs typeface="ＭＳ Ｐゴシック" pitchFamily="-112" charset="-128"/>
            </a:endParaRPr>
          </a:p>
        </p:txBody>
      </p:sp>
      <p:sp>
        <p:nvSpPr>
          <p:cNvPr id="33" name="Rectangle 33"/>
          <p:cNvSpPr>
            <a:spLocks noChangeArrowheads="1"/>
          </p:cNvSpPr>
          <p:nvPr/>
        </p:nvSpPr>
        <p:spPr bwMode="auto">
          <a:xfrm>
            <a:off x="441325" y="166688"/>
            <a:ext cx="968375" cy="1373187"/>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anchor="ctr"/>
          <a:lstStyle/>
          <a:p>
            <a:pPr>
              <a:defRPr/>
            </a:pPr>
            <a:endParaRPr lang="en-US" sz="2400">
              <a:solidFill>
                <a:srgbClr val="FFFFFF"/>
              </a:solidFill>
              <a:latin typeface="Arial" pitchFamily="-112" charset="0"/>
              <a:ea typeface="ＭＳ Ｐゴシック" pitchFamily="-112" charset="-128"/>
              <a:cs typeface="ＭＳ Ｐゴシック" pitchFamily="-112" charset="-128"/>
            </a:endParaRPr>
          </a:p>
        </p:txBody>
      </p:sp>
      <p:sp>
        <p:nvSpPr>
          <p:cNvPr id="34" name="Rectangle 34"/>
          <p:cNvSpPr>
            <a:spLocks noChangeArrowheads="1"/>
          </p:cNvSpPr>
          <p:nvPr/>
        </p:nvSpPr>
        <p:spPr bwMode="auto">
          <a:xfrm>
            <a:off x="590550" y="2020888"/>
            <a:ext cx="1695450" cy="42275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sz="2400">
              <a:solidFill>
                <a:srgbClr val="FFFFFF"/>
              </a:solidFill>
            </a:endParaRPr>
          </a:p>
        </p:txBody>
      </p:sp>
      <p:sp>
        <p:nvSpPr>
          <p:cNvPr id="35" name="Rectangle 35"/>
          <p:cNvSpPr>
            <a:spLocks noChangeArrowheads="1"/>
          </p:cNvSpPr>
          <p:nvPr/>
        </p:nvSpPr>
        <p:spPr bwMode="auto">
          <a:xfrm>
            <a:off x="3086100" y="4381500"/>
            <a:ext cx="16764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sz="2400">
              <a:solidFill>
                <a:srgbClr val="FFFFFF"/>
              </a:solidFill>
            </a:endParaRPr>
          </a:p>
        </p:txBody>
      </p:sp>
      <p:sp>
        <p:nvSpPr>
          <p:cNvPr id="36" name="Rectangle 36"/>
          <p:cNvSpPr>
            <a:spLocks noChangeArrowheads="1"/>
          </p:cNvSpPr>
          <p:nvPr/>
        </p:nvSpPr>
        <p:spPr bwMode="auto">
          <a:xfrm>
            <a:off x="341313" y="438150"/>
            <a:ext cx="2825750" cy="1003300"/>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a:defRPr/>
            </a:pPr>
            <a:r>
              <a:rPr lang="en-US" sz="2000" b="1">
                <a:solidFill>
                  <a:srgbClr val="FFD34A"/>
                </a:solidFill>
                <a:latin typeface="Times" pitchFamily="-112" charset="0"/>
                <a:ea typeface="ＭＳ Ｐゴシック" pitchFamily="-112" charset="-128"/>
                <a:cs typeface="ＭＳ Ｐゴシック" pitchFamily="-112" charset="-128"/>
              </a:rPr>
              <a:t> DRESSING</a:t>
            </a:r>
          </a:p>
          <a:p>
            <a:pPr>
              <a:defRPr/>
            </a:pPr>
            <a:r>
              <a:rPr lang="en-US" sz="2000" b="1">
                <a:solidFill>
                  <a:srgbClr val="FFD34A"/>
                </a:solidFill>
                <a:latin typeface="Times" pitchFamily="-112" charset="0"/>
                <a:ea typeface="ＭＳ Ｐゴシック" pitchFamily="-112" charset="-128"/>
                <a:cs typeface="ＭＳ Ｐゴシック" pitchFamily="-112" charset="-128"/>
              </a:rPr>
              <a:t>        THE                                    </a:t>
            </a:r>
          </a:p>
          <a:p>
            <a:pPr>
              <a:defRPr/>
            </a:pPr>
            <a:r>
              <a:rPr lang="en-US" sz="2000" b="1">
                <a:solidFill>
                  <a:srgbClr val="FFD34A"/>
                </a:solidFill>
                <a:latin typeface="Times" pitchFamily="-112" charset="0"/>
                <a:ea typeface="ＭＳ Ｐゴシック" pitchFamily="-112" charset="-128"/>
                <a:cs typeface="ＭＳ Ｐゴシック" pitchFamily="-112" charset="-128"/>
              </a:rPr>
              <a:t>   STAGE</a:t>
            </a:r>
          </a:p>
        </p:txBody>
      </p:sp>
      <p:sp>
        <p:nvSpPr>
          <p:cNvPr id="37" name="Line 37"/>
          <p:cNvSpPr>
            <a:spLocks noChangeShapeType="1"/>
          </p:cNvSpPr>
          <p:nvPr/>
        </p:nvSpPr>
        <p:spPr bwMode="auto">
          <a:xfrm>
            <a:off x="4114800" y="1600200"/>
            <a:ext cx="1693863" cy="0"/>
          </a:xfrm>
          <a:prstGeom prst="line">
            <a:avLst/>
          </a:prstGeom>
          <a:noFill/>
          <a:ln w="25400">
            <a:noFill/>
            <a:round/>
            <a:headEnd/>
            <a:tailEnd/>
          </a:ln>
          <a:effectLst>
            <a:outerShdw blurRad="63500" dist="107763" dir="2700000" algn="ctr" rotWithShape="0">
              <a:schemeClr val="bg2">
                <a:alpha val="74998"/>
              </a:schemeClr>
            </a:outerShdw>
          </a:effectLst>
        </p:spPr>
        <p:txBody>
          <a:bodyPr wrap="none" anchor="ctr"/>
          <a:lstStyle/>
          <a:p>
            <a:pPr>
              <a:defRPr/>
            </a:pPr>
            <a:endParaRPr lang="en-US" sz="2400">
              <a:solidFill>
                <a:srgbClr val="FFFFFF"/>
              </a:solidFill>
              <a:latin typeface="Arial" pitchFamily="-112" charset="0"/>
              <a:ea typeface="ＭＳ Ｐゴシック" pitchFamily="-112" charset="-128"/>
              <a:cs typeface="ＭＳ Ｐゴシック" pitchFamily="-112" charset="-128"/>
            </a:endParaRPr>
          </a:p>
        </p:txBody>
      </p:sp>
    </p:spTree>
    <p:extLst>
      <p:ext uri="{BB962C8B-B14F-4D97-AF65-F5344CB8AC3E}">
        <p14:creationId xmlns:p14="http://schemas.microsoft.com/office/powerpoint/2010/main" val="519423470"/>
      </p:ext>
    </p:extLst>
  </p:cSld>
  <p:clrMapOvr>
    <a:masterClrMapping/>
  </p:clrMapOvr>
  <p:transition spd="med">
    <p:cut/>
  </p:transition>
</p:sldLayout>
</file>

<file path=ppt/slideLayouts/slideLayout37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GB">
              <a:solidFill>
                <a:srgbClr val="000000"/>
              </a:solidFill>
              <a:latin typeface="Aria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GB">
              <a:solidFill>
                <a:srgbClr val="000000"/>
              </a:solidFill>
              <a:latin typeface="Arial"/>
            </a:endParaRPr>
          </a:p>
        </p:txBody>
      </p:sp>
      <p:sp>
        <p:nvSpPr>
          <p:cNvPr id="6" name="Rectangle 6"/>
          <p:cNvSpPr>
            <a:spLocks noGrp="1" noChangeArrowheads="1"/>
          </p:cNvSpPr>
          <p:nvPr>
            <p:ph type="sldNum" sz="quarter" idx="12"/>
          </p:nvPr>
        </p:nvSpPr>
        <p:spPr>
          <a:ln/>
        </p:spPr>
        <p:txBody>
          <a:bodyPr/>
          <a:lstStyle>
            <a:lvl1pPr>
              <a:defRPr/>
            </a:lvl1pPr>
          </a:lstStyle>
          <a:p>
            <a:pPr>
              <a:defRPr/>
            </a:pPr>
            <a:fld id="{84F5A7CA-7035-9948-9CB5-71C2C29FCA1E}" type="slidenum">
              <a:rPr lang="en-GB">
                <a:solidFill>
                  <a:srgbClr val="000000"/>
                </a:solidFill>
                <a:latin typeface="Arial"/>
                <a:ea typeface="Arial"/>
              </a:rPr>
              <a:pPr>
                <a:defRPr/>
              </a:pPr>
              <a:t>‹#›</a:t>
            </a:fld>
            <a:endParaRPr lang="en-GB">
              <a:solidFill>
                <a:srgbClr val="000000"/>
              </a:solidFill>
              <a:latin typeface="Arial"/>
              <a:ea typeface="Arial"/>
            </a:endParaRPr>
          </a:p>
        </p:txBody>
      </p:sp>
    </p:spTree>
    <p:extLst>
      <p:ext uri="{BB962C8B-B14F-4D97-AF65-F5344CB8AC3E}">
        <p14:creationId xmlns:p14="http://schemas.microsoft.com/office/powerpoint/2010/main" val="3527660752"/>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Arial" charset="0"/>
                <a:cs typeface="Arial" charset="0"/>
              </a:defRPr>
            </a:lvl1pPr>
          </a:lstStyle>
          <a:p>
            <a:pPr>
              <a:defRPr/>
            </a:pPr>
            <a:fld id="{51BC10C3-99E1-0344-93EA-75450DC12A1F}" type="slidenum">
              <a:rPr lang="en-US"/>
              <a:pPr>
                <a:defRPr/>
              </a:pPr>
              <a:t>‹#›</a:t>
            </a:fld>
            <a:endParaRPr lang="en-US"/>
          </a:p>
        </p:txBody>
      </p:sp>
    </p:spTree>
    <p:extLst>
      <p:ext uri="{BB962C8B-B14F-4D97-AF65-F5344CB8AC3E}">
        <p14:creationId xmlns:p14="http://schemas.microsoft.com/office/powerpoint/2010/main" val="495611473"/>
      </p:ext>
    </p:extLst>
  </p:cSld>
  <p:clrMapOvr>
    <a:masterClrMapping/>
  </p:clrMapOvr>
</p:sldLayout>
</file>

<file path=ppt/slideLayouts/slideLayout38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GB">
              <a:solidFill>
                <a:srgbClr val="000000"/>
              </a:solidFill>
              <a:latin typeface="Aria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GB">
              <a:solidFill>
                <a:srgbClr val="000000"/>
              </a:solidFill>
              <a:latin typeface="Arial"/>
            </a:endParaRPr>
          </a:p>
        </p:txBody>
      </p:sp>
      <p:sp>
        <p:nvSpPr>
          <p:cNvPr id="6" name="Rectangle 6"/>
          <p:cNvSpPr>
            <a:spLocks noGrp="1" noChangeArrowheads="1"/>
          </p:cNvSpPr>
          <p:nvPr>
            <p:ph type="sldNum" sz="quarter" idx="12"/>
          </p:nvPr>
        </p:nvSpPr>
        <p:spPr>
          <a:ln/>
        </p:spPr>
        <p:txBody>
          <a:bodyPr/>
          <a:lstStyle>
            <a:lvl1pPr>
              <a:defRPr/>
            </a:lvl1pPr>
          </a:lstStyle>
          <a:p>
            <a:pPr>
              <a:defRPr/>
            </a:pPr>
            <a:fld id="{8B5E59C6-5D5B-2543-B100-D90A69DD1E0F}" type="slidenum">
              <a:rPr lang="en-GB">
                <a:solidFill>
                  <a:srgbClr val="000000"/>
                </a:solidFill>
                <a:latin typeface="Arial"/>
                <a:ea typeface="Arial"/>
              </a:rPr>
              <a:pPr>
                <a:defRPr/>
              </a:pPr>
              <a:t>‹#›</a:t>
            </a:fld>
            <a:endParaRPr lang="en-GB">
              <a:solidFill>
                <a:srgbClr val="000000"/>
              </a:solidFill>
              <a:latin typeface="Arial"/>
              <a:ea typeface="Arial"/>
            </a:endParaRPr>
          </a:p>
        </p:txBody>
      </p:sp>
    </p:spTree>
    <p:extLst>
      <p:ext uri="{BB962C8B-B14F-4D97-AF65-F5344CB8AC3E}">
        <p14:creationId xmlns:p14="http://schemas.microsoft.com/office/powerpoint/2010/main" val="3462683809"/>
      </p:ext>
    </p:extLst>
  </p:cSld>
  <p:clrMapOvr>
    <a:masterClrMapping/>
  </p:clrMapOvr>
</p:sldLayout>
</file>

<file path=ppt/slideLayouts/slideLayout38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GB">
              <a:solidFill>
                <a:srgbClr val="000000"/>
              </a:solidFill>
              <a:latin typeface="Aria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GB">
              <a:solidFill>
                <a:srgbClr val="000000"/>
              </a:solidFill>
              <a:latin typeface="Arial"/>
            </a:endParaRPr>
          </a:p>
        </p:txBody>
      </p:sp>
      <p:sp>
        <p:nvSpPr>
          <p:cNvPr id="6" name="Rectangle 6"/>
          <p:cNvSpPr>
            <a:spLocks noGrp="1" noChangeArrowheads="1"/>
          </p:cNvSpPr>
          <p:nvPr>
            <p:ph type="sldNum" sz="quarter" idx="12"/>
          </p:nvPr>
        </p:nvSpPr>
        <p:spPr>
          <a:ln/>
        </p:spPr>
        <p:txBody>
          <a:bodyPr/>
          <a:lstStyle>
            <a:lvl1pPr>
              <a:defRPr/>
            </a:lvl1pPr>
          </a:lstStyle>
          <a:p>
            <a:pPr>
              <a:defRPr/>
            </a:pPr>
            <a:fld id="{086BDD4F-3BF9-A843-974C-99B8EE863DA1}" type="slidenum">
              <a:rPr lang="en-GB">
                <a:solidFill>
                  <a:srgbClr val="000000"/>
                </a:solidFill>
                <a:latin typeface="Arial"/>
                <a:ea typeface="Arial"/>
              </a:rPr>
              <a:pPr>
                <a:defRPr/>
              </a:pPr>
              <a:t>‹#›</a:t>
            </a:fld>
            <a:endParaRPr lang="en-GB">
              <a:solidFill>
                <a:srgbClr val="000000"/>
              </a:solidFill>
              <a:latin typeface="Arial"/>
              <a:ea typeface="Arial"/>
            </a:endParaRPr>
          </a:p>
        </p:txBody>
      </p:sp>
    </p:spTree>
    <p:extLst>
      <p:ext uri="{BB962C8B-B14F-4D97-AF65-F5344CB8AC3E}">
        <p14:creationId xmlns:p14="http://schemas.microsoft.com/office/powerpoint/2010/main" val="4052820941"/>
      </p:ext>
    </p:extLst>
  </p:cSld>
  <p:clrMapOvr>
    <a:masterClrMapping/>
  </p:clrMapOvr>
</p:sldLayout>
</file>

<file path=ppt/slideLayouts/slideLayout38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GB">
              <a:solidFill>
                <a:srgbClr val="000000"/>
              </a:solidFill>
              <a:latin typeface="Aria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GB">
              <a:solidFill>
                <a:srgbClr val="000000"/>
              </a:solidFill>
              <a:latin typeface="Arial"/>
            </a:endParaRPr>
          </a:p>
        </p:txBody>
      </p:sp>
      <p:sp>
        <p:nvSpPr>
          <p:cNvPr id="7" name="Rectangle 6"/>
          <p:cNvSpPr>
            <a:spLocks noGrp="1" noChangeArrowheads="1"/>
          </p:cNvSpPr>
          <p:nvPr>
            <p:ph type="sldNum" sz="quarter" idx="12"/>
          </p:nvPr>
        </p:nvSpPr>
        <p:spPr>
          <a:ln/>
        </p:spPr>
        <p:txBody>
          <a:bodyPr/>
          <a:lstStyle>
            <a:lvl1pPr>
              <a:defRPr/>
            </a:lvl1pPr>
          </a:lstStyle>
          <a:p>
            <a:pPr>
              <a:defRPr/>
            </a:pPr>
            <a:fld id="{E10FADB6-B921-EA4F-AF4D-397E34EFFC84}" type="slidenum">
              <a:rPr lang="en-GB">
                <a:solidFill>
                  <a:srgbClr val="000000"/>
                </a:solidFill>
                <a:latin typeface="Arial"/>
                <a:ea typeface="Arial"/>
              </a:rPr>
              <a:pPr>
                <a:defRPr/>
              </a:pPr>
              <a:t>‹#›</a:t>
            </a:fld>
            <a:endParaRPr lang="en-GB">
              <a:solidFill>
                <a:srgbClr val="000000"/>
              </a:solidFill>
              <a:latin typeface="Arial"/>
              <a:ea typeface="Arial"/>
            </a:endParaRPr>
          </a:p>
        </p:txBody>
      </p:sp>
    </p:spTree>
    <p:extLst>
      <p:ext uri="{BB962C8B-B14F-4D97-AF65-F5344CB8AC3E}">
        <p14:creationId xmlns:p14="http://schemas.microsoft.com/office/powerpoint/2010/main" val="836235622"/>
      </p:ext>
    </p:extLst>
  </p:cSld>
  <p:clrMapOvr>
    <a:masterClrMapping/>
  </p:clrMapOvr>
</p:sldLayout>
</file>

<file path=ppt/slideLayouts/slideLayout38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GB">
              <a:solidFill>
                <a:srgbClr val="000000"/>
              </a:solidFill>
              <a:latin typeface="Aria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GB">
              <a:solidFill>
                <a:srgbClr val="000000"/>
              </a:solidFill>
              <a:latin typeface="Arial"/>
            </a:endParaRPr>
          </a:p>
        </p:txBody>
      </p:sp>
      <p:sp>
        <p:nvSpPr>
          <p:cNvPr id="9" name="Rectangle 6"/>
          <p:cNvSpPr>
            <a:spLocks noGrp="1" noChangeArrowheads="1"/>
          </p:cNvSpPr>
          <p:nvPr>
            <p:ph type="sldNum" sz="quarter" idx="12"/>
          </p:nvPr>
        </p:nvSpPr>
        <p:spPr>
          <a:ln/>
        </p:spPr>
        <p:txBody>
          <a:bodyPr/>
          <a:lstStyle>
            <a:lvl1pPr>
              <a:defRPr/>
            </a:lvl1pPr>
          </a:lstStyle>
          <a:p>
            <a:pPr>
              <a:defRPr/>
            </a:pPr>
            <a:fld id="{57A4CFEB-A802-574E-A1D9-7C017FFEBA1A}" type="slidenum">
              <a:rPr lang="en-GB">
                <a:solidFill>
                  <a:srgbClr val="000000"/>
                </a:solidFill>
                <a:latin typeface="Arial"/>
                <a:ea typeface="Arial"/>
              </a:rPr>
              <a:pPr>
                <a:defRPr/>
              </a:pPr>
              <a:t>‹#›</a:t>
            </a:fld>
            <a:endParaRPr lang="en-GB">
              <a:solidFill>
                <a:srgbClr val="000000"/>
              </a:solidFill>
              <a:latin typeface="Arial"/>
              <a:ea typeface="Arial"/>
            </a:endParaRPr>
          </a:p>
        </p:txBody>
      </p:sp>
    </p:spTree>
    <p:extLst>
      <p:ext uri="{BB962C8B-B14F-4D97-AF65-F5344CB8AC3E}">
        <p14:creationId xmlns:p14="http://schemas.microsoft.com/office/powerpoint/2010/main" val="2734941336"/>
      </p:ext>
    </p:extLst>
  </p:cSld>
  <p:clrMapOvr>
    <a:masterClrMapping/>
  </p:clrMapOvr>
</p:sldLayout>
</file>

<file path=ppt/slideLayouts/slideLayout38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GB">
              <a:solidFill>
                <a:srgbClr val="000000"/>
              </a:solidFill>
              <a:latin typeface="Aria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GB">
              <a:solidFill>
                <a:srgbClr val="000000"/>
              </a:solidFill>
              <a:latin typeface="Arial"/>
            </a:endParaRPr>
          </a:p>
        </p:txBody>
      </p:sp>
      <p:sp>
        <p:nvSpPr>
          <p:cNvPr id="5" name="Rectangle 6"/>
          <p:cNvSpPr>
            <a:spLocks noGrp="1" noChangeArrowheads="1"/>
          </p:cNvSpPr>
          <p:nvPr>
            <p:ph type="sldNum" sz="quarter" idx="12"/>
          </p:nvPr>
        </p:nvSpPr>
        <p:spPr>
          <a:ln/>
        </p:spPr>
        <p:txBody>
          <a:bodyPr/>
          <a:lstStyle>
            <a:lvl1pPr>
              <a:defRPr/>
            </a:lvl1pPr>
          </a:lstStyle>
          <a:p>
            <a:pPr>
              <a:defRPr/>
            </a:pPr>
            <a:fld id="{675DCD80-C07C-B34C-8EC8-8C003DF9EE47}" type="slidenum">
              <a:rPr lang="en-GB">
                <a:solidFill>
                  <a:srgbClr val="000000"/>
                </a:solidFill>
                <a:latin typeface="Arial"/>
                <a:ea typeface="Arial"/>
              </a:rPr>
              <a:pPr>
                <a:defRPr/>
              </a:pPr>
              <a:t>‹#›</a:t>
            </a:fld>
            <a:endParaRPr lang="en-GB">
              <a:solidFill>
                <a:srgbClr val="000000"/>
              </a:solidFill>
              <a:latin typeface="Arial"/>
              <a:ea typeface="Arial"/>
            </a:endParaRPr>
          </a:p>
        </p:txBody>
      </p:sp>
    </p:spTree>
    <p:extLst>
      <p:ext uri="{BB962C8B-B14F-4D97-AF65-F5344CB8AC3E}">
        <p14:creationId xmlns:p14="http://schemas.microsoft.com/office/powerpoint/2010/main" val="3787563711"/>
      </p:ext>
    </p:extLst>
  </p:cSld>
  <p:clrMapOvr>
    <a:masterClrMapping/>
  </p:clrMapOvr>
</p:sldLayout>
</file>

<file path=ppt/slideLayouts/slideLayout38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GB">
              <a:solidFill>
                <a:srgbClr val="000000"/>
              </a:solidFill>
              <a:latin typeface="Aria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GB">
              <a:solidFill>
                <a:srgbClr val="000000"/>
              </a:solidFill>
              <a:latin typeface="Arial"/>
            </a:endParaRPr>
          </a:p>
        </p:txBody>
      </p:sp>
      <p:sp>
        <p:nvSpPr>
          <p:cNvPr id="4" name="Rectangle 6"/>
          <p:cNvSpPr>
            <a:spLocks noGrp="1" noChangeArrowheads="1"/>
          </p:cNvSpPr>
          <p:nvPr>
            <p:ph type="sldNum" sz="quarter" idx="12"/>
          </p:nvPr>
        </p:nvSpPr>
        <p:spPr>
          <a:ln/>
        </p:spPr>
        <p:txBody>
          <a:bodyPr/>
          <a:lstStyle>
            <a:lvl1pPr>
              <a:defRPr/>
            </a:lvl1pPr>
          </a:lstStyle>
          <a:p>
            <a:pPr>
              <a:defRPr/>
            </a:pPr>
            <a:fld id="{1C52C4D7-94CB-B94A-A9B1-6DDA3F946118}" type="slidenum">
              <a:rPr lang="en-GB">
                <a:solidFill>
                  <a:srgbClr val="000000"/>
                </a:solidFill>
                <a:latin typeface="Arial"/>
                <a:ea typeface="Arial"/>
              </a:rPr>
              <a:pPr>
                <a:defRPr/>
              </a:pPr>
              <a:t>‹#›</a:t>
            </a:fld>
            <a:endParaRPr lang="en-GB">
              <a:solidFill>
                <a:srgbClr val="000000"/>
              </a:solidFill>
              <a:latin typeface="Arial"/>
              <a:ea typeface="Arial"/>
            </a:endParaRPr>
          </a:p>
        </p:txBody>
      </p:sp>
    </p:spTree>
    <p:extLst>
      <p:ext uri="{BB962C8B-B14F-4D97-AF65-F5344CB8AC3E}">
        <p14:creationId xmlns:p14="http://schemas.microsoft.com/office/powerpoint/2010/main" val="4229612878"/>
      </p:ext>
    </p:extLst>
  </p:cSld>
  <p:clrMapOvr>
    <a:masterClrMapping/>
  </p:clrMapOvr>
</p:sldLayout>
</file>

<file path=ppt/slideLayouts/slideLayout38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GB">
              <a:solidFill>
                <a:srgbClr val="000000"/>
              </a:solidFill>
              <a:latin typeface="Aria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GB">
              <a:solidFill>
                <a:srgbClr val="000000"/>
              </a:solidFill>
              <a:latin typeface="Arial"/>
            </a:endParaRPr>
          </a:p>
        </p:txBody>
      </p:sp>
      <p:sp>
        <p:nvSpPr>
          <p:cNvPr id="7" name="Rectangle 6"/>
          <p:cNvSpPr>
            <a:spLocks noGrp="1" noChangeArrowheads="1"/>
          </p:cNvSpPr>
          <p:nvPr>
            <p:ph type="sldNum" sz="quarter" idx="12"/>
          </p:nvPr>
        </p:nvSpPr>
        <p:spPr>
          <a:ln/>
        </p:spPr>
        <p:txBody>
          <a:bodyPr/>
          <a:lstStyle>
            <a:lvl1pPr>
              <a:defRPr/>
            </a:lvl1pPr>
          </a:lstStyle>
          <a:p>
            <a:pPr>
              <a:defRPr/>
            </a:pPr>
            <a:fld id="{F9F9F961-640B-074C-93DD-0ACAAE544C1D}" type="slidenum">
              <a:rPr lang="en-GB">
                <a:solidFill>
                  <a:srgbClr val="000000"/>
                </a:solidFill>
                <a:latin typeface="Arial"/>
                <a:ea typeface="Arial"/>
              </a:rPr>
              <a:pPr>
                <a:defRPr/>
              </a:pPr>
              <a:t>‹#›</a:t>
            </a:fld>
            <a:endParaRPr lang="en-GB">
              <a:solidFill>
                <a:srgbClr val="000000"/>
              </a:solidFill>
              <a:latin typeface="Arial"/>
              <a:ea typeface="Arial"/>
            </a:endParaRPr>
          </a:p>
        </p:txBody>
      </p:sp>
    </p:spTree>
    <p:extLst>
      <p:ext uri="{BB962C8B-B14F-4D97-AF65-F5344CB8AC3E}">
        <p14:creationId xmlns:p14="http://schemas.microsoft.com/office/powerpoint/2010/main" val="2525165975"/>
      </p:ext>
    </p:extLst>
  </p:cSld>
  <p:clrMapOvr>
    <a:masterClrMapping/>
  </p:clrMapOvr>
</p:sldLayout>
</file>

<file path=ppt/slideLayouts/slideLayout38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GB">
              <a:solidFill>
                <a:srgbClr val="000000"/>
              </a:solidFill>
              <a:latin typeface="Aria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GB">
              <a:solidFill>
                <a:srgbClr val="000000"/>
              </a:solidFill>
              <a:latin typeface="Arial"/>
            </a:endParaRPr>
          </a:p>
        </p:txBody>
      </p:sp>
      <p:sp>
        <p:nvSpPr>
          <p:cNvPr id="7" name="Rectangle 6"/>
          <p:cNvSpPr>
            <a:spLocks noGrp="1" noChangeArrowheads="1"/>
          </p:cNvSpPr>
          <p:nvPr>
            <p:ph type="sldNum" sz="quarter" idx="12"/>
          </p:nvPr>
        </p:nvSpPr>
        <p:spPr>
          <a:ln/>
        </p:spPr>
        <p:txBody>
          <a:bodyPr/>
          <a:lstStyle>
            <a:lvl1pPr>
              <a:defRPr/>
            </a:lvl1pPr>
          </a:lstStyle>
          <a:p>
            <a:pPr>
              <a:defRPr/>
            </a:pPr>
            <a:fld id="{1DBAD3C5-01D0-3644-BABC-076CB42784C5}" type="slidenum">
              <a:rPr lang="en-GB">
                <a:solidFill>
                  <a:srgbClr val="000000"/>
                </a:solidFill>
                <a:latin typeface="Arial"/>
                <a:ea typeface="Arial"/>
              </a:rPr>
              <a:pPr>
                <a:defRPr/>
              </a:pPr>
              <a:t>‹#›</a:t>
            </a:fld>
            <a:endParaRPr lang="en-GB">
              <a:solidFill>
                <a:srgbClr val="000000"/>
              </a:solidFill>
              <a:latin typeface="Arial"/>
              <a:ea typeface="Arial"/>
            </a:endParaRPr>
          </a:p>
        </p:txBody>
      </p:sp>
    </p:spTree>
    <p:extLst>
      <p:ext uri="{BB962C8B-B14F-4D97-AF65-F5344CB8AC3E}">
        <p14:creationId xmlns:p14="http://schemas.microsoft.com/office/powerpoint/2010/main" val="1723250213"/>
      </p:ext>
    </p:extLst>
  </p:cSld>
  <p:clrMapOvr>
    <a:masterClrMapping/>
  </p:clrMapOvr>
</p:sldLayout>
</file>

<file path=ppt/slideLayouts/slideLayout38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GB">
              <a:solidFill>
                <a:srgbClr val="000000"/>
              </a:solidFill>
              <a:latin typeface="Aria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GB">
              <a:solidFill>
                <a:srgbClr val="000000"/>
              </a:solidFill>
              <a:latin typeface="Arial"/>
            </a:endParaRPr>
          </a:p>
        </p:txBody>
      </p:sp>
      <p:sp>
        <p:nvSpPr>
          <p:cNvPr id="6" name="Rectangle 6"/>
          <p:cNvSpPr>
            <a:spLocks noGrp="1" noChangeArrowheads="1"/>
          </p:cNvSpPr>
          <p:nvPr>
            <p:ph type="sldNum" sz="quarter" idx="12"/>
          </p:nvPr>
        </p:nvSpPr>
        <p:spPr>
          <a:ln/>
        </p:spPr>
        <p:txBody>
          <a:bodyPr/>
          <a:lstStyle>
            <a:lvl1pPr>
              <a:defRPr/>
            </a:lvl1pPr>
          </a:lstStyle>
          <a:p>
            <a:pPr>
              <a:defRPr/>
            </a:pPr>
            <a:fld id="{4D9D70C9-4553-1849-84D9-94AAF84834EC}" type="slidenum">
              <a:rPr lang="en-GB">
                <a:solidFill>
                  <a:srgbClr val="000000"/>
                </a:solidFill>
                <a:latin typeface="Arial"/>
                <a:ea typeface="Arial"/>
              </a:rPr>
              <a:pPr>
                <a:defRPr/>
              </a:pPr>
              <a:t>‹#›</a:t>
            </a:fld>
            <a:endParaRPr lang="en-GB">
              <a:solidFill>
                <a:srgbClr val="000000"/>
              </a:solidFill>
              <a:latin typeface="Arial"/>
              <a:ea typeface="Arial"/>
            </a:endParaRPr>
          </a:p>
        </p:txBody>
      </p:sp>
    </p:spTree>
    <p:extLst>
      <p:ext uri="{BB962C8B-B14F-4D97-AF65-F5344CB8AC3E}">
        <p14:creationId xmlns:p14="http://schemas.microsoft.com/office/powerpoint/2010/main" val="3755304527"/>
      </p:ext>
    </p:extLst>
  </p:cSld>
  <p:clrMapOvr>
    <a:masterClrMapping/>
  </p:clrMapOvr>
</p:sldLayout>
</file>

<file path=ppt/slideLayouts/slideLayout38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GB">
              <a:solidFill>
                <a:srgbClr val="000000"/>
              </a:solidFill>
              <a:latin typeface="Aria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GB">
              <a:solidFill>
                <a:srgbClr val="000000"/>
              </a:solidFill>
              <a:latin typeface="Arial"/>
            </a:endParaRPr>
          </a:p>
        </p:txBody>
      </p:sp>
      <p:sp>
        <p:nvSpPr>
          <p:cNvPr id="6" name="Rectangle 6"/>
          <p:cNvSpPr>
            <a:spLocks noGrp="1" noChangeArrowheads="1"/>
          </p:cNvSpPr>
          <p:nvPr>
            <p:ph type="sldNum" sz="quarter" idx="12"/>
          </p:nvPr>
        </p:nvSpPr>
        <p:spPr>
          <a:ln/>
        </p:spPr>
        <p:txBody>
          <a:bodyPr/>
          <a:lstStyle>
            <a:lvl1pPr>
              <a:defRPr/>
            </a:lvl1pPr>
          </a:lstStyle>
          <a:p>
            <a:pPr>
              <a:defRPr/>
            </a:pPr>
            <a:fld id="{5656DEFE-5BFF-1B41-AD7B-B70F1693724F}" type="slidenum">
              <a:rPr lang="en-GB">
                <a:solidFill>
                  <a:srgbClr val="000000"/>
                </a:solidFill>
                <a:latin typeface="Arial"/>
                <a:ea typeface="Arial"/>
              </a:rPr>
              <a:pPr>
                <a:defRPr/>
              </a:pPr>
              <a:t>‹#›</a:t>
            </a:fld>
            <a:endParaRPr lang="en-GB">
              <a:solidFill>
                <a:srgbClr val="000000"/>
              </a:solidFill>
              <a:latin typeface="Arial"/>
              <a:ea typeface="Arial"/>
            </a:endParaRPr>
          </a:p>
        </p:txBody>
      </p:sp>
    </p:spTree>
    <p:extLst>
      <p:ext uri="{BB962C8B-B14F-4D97-AF65-F5344CB8AC3E}">
        <p14:creationId xmlns:p14="http://schemas.microsoft.com/office/powerpoint/2010/main" val="3461423848"/>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Arial" charset="0"/>
                <a:cs typeface="Arial" charset="0"/>
              </a:defRPr>
            </a:lvl1pPr>
          </a:lstStyle>
          <a:p>
            <a:pPr>
              <a:defRPr/>
            </a:pPr>
            <a:fld id="{BED45B3F-E6F3-4F49-9F78-25B4E45AD550}" type="slidenum">
              <a:rPr lang="en-US"/>
              <a:pPr>
                <a:defRPr/>
              </a:pPr>
              <a:t>‹#›</a:t>
            </a:fld>
            <a:endParaRPr lang="en-US"/>
          </a:p>
        </p:txBody>
      </p:sp>
    </p:spTree>
    <p:extLst>
      <p:ext uri="{BB962C8B-B14F-4D97-AF65-F5344CB8AC3E}">
        <p14:creationId xmlns:p14="http://schemas.microsoft.com/office/powerpoint/2010/main" val="3395040669"/>
      </p:ext>
    </p:extLst>
  </p:cSld>
  <p:clrMapOvr>
    <a:masterClrMapping/>
  </p:clrMapOvr>
</p:sldLayout>
</file>

<file path=ppt/slideLayouts/slideLayout390.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Table Placeholder 2"/>
          <p:cNvSpPr>
            <a:spLocks noGrp="1"/>
          </p:cNvSpPr>
          <p:nvPr>
            <p:ph type="tbl" idx="1"/>
          </p:nvPr>
        </p:nvSpPr>
        <p:spPr>
          <a:xfrm>
            <a:off x="457200" y="1600200"/>
            <a:ext cx="8229600" cy="4525963"/>
          </a:xfrm>
        </p:spPr>
        <p:txBody>
          <a:bodyPr/>
          <a:lstStyle/>
          <a:p>
            <a:pPr lvl="0"/>
            <a:endParaRPr lang="en-US" noProof="0"/>
          </a:p>
        </p:txBody>
      </p:sp>
      <p:sp>
        <p:nvSpPr>
          <p:cNvPr id="4" name="Rectangle 4"/>
          <p:cNvSpPr>
            <a:spLocks noGrp="1" noChangeArrowheads="1"/>
          </p:cNvSpPr>
          <p:nvPr>
            <p:ph type="dt" sz="half" idx="10"/>
          </p:nvPr>
        </p:nvSpPr>
        <p:spPr>
          <a:ln/>
        </p:spPr>
        <p:txBody>
          <a:bodyPr/>
          <a:lstStyle>
            <a:lvl1pPr>
              <a:defRPr/>
            </a:lvl1pPr>
          </a:lstStyle>
          <a:p>
            <a:pPr>
              <a:defRPr/>
            </a:pPr>
            <a:endParaRPr lang="en-GB">
              <a:solidFill>
                <a:srgbClr val="000000"/>
              </a:solidFill>
              <a:latin typeface="Aria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GB">
              <a:solidFill>
                <a:srgbClr val="000000"/>
              </a:solidFill>
              <a:latin typeface="Arial"/>
            </a:endParaRPr>
          </a:p>
        </p:txBody>
      </p:sp>
      <p:sp>
        <p:nvSpPr>
          <p:cNvPr id="6" name="Rectangle 6"/>
          <p:cNvSpPr>
            <a:spLocks noGrp="1" noChangeArrowheads="1"/>
          </p:cNvSpPr>
          <p:nvPr>
            <p:ph type="sldNum" sz="quarter" idx="12"/>
          </p:nvPr>
        </p:nvSpPr>
        <p:spPr>
          <a:ln/>
        </p:spPr>
        <p:txBody>
          <a:bodyPr/>
          <a:lstStyle>
            <a:lvl1pPr>
              <a:defRPr/>
            </a:lvl1pPr>
          </a:lstStyle>
          <a:p>
            <a:pPr>
              <a:defRPr/>
            </a:pPr>
            <a:fld id="{DEF13C09-EF49-8B48-946C-A758B0392AAC}" type="slidenum">
              <a:rPr lang="en-GB">
                <a:solidFill>
                  <a:srgbClr val="000000"/>
                </a:solidFill>
                <a:latin typeface="Arial"/>
                <a:ea typeface="Arial"/>
              </a:rPr>
              <a:pPr>
                <a:defRPr/>
              </a:pPr>
              <a:t>‹#›</a:t>
            </a:fld>
            <a:endParaRPr lang="en-GB">
              <a:solidFill>
                <a:srgbClr val="000000"/>
              </a:solidFill>
              <a:latin typeface="Arial"/>
              <a:ea typeface="Arial"/>
            </a:endParaRPr>
          </a:p>
        </p:txBody>
      </p:sp>
    </p:spTree>
    <p:extLst>
      <p:ext uri="{BB962C8B-B14F-4D97-AF65-F5344CB8AC3E}">
        <p14:creationId xmlns:p14="http://schemas.microsoft.com/office/powerpoint/2010/main" val="1256593152"/>
      </p:ext>
    </p:extLst>
  </p:cSld>
  <p:clrMapOvr>
    <a:masterClrMapping/>
  </p:clrMapOvr>
</p:sldLayout>
</file>

<file path=ppt/slideLayouts/slideLayout391.xml><?xml version="1.0" encoding="utf-8"?>
<p:sldLayout xmlns:a="http://schemas.openxmlformats.org/drawingml/2006/main" xmlns:r="http://schemas.openxmlformats.org/officeDocument/2006/relationships" xmlns:p="http://schemas.openxmlformats.org/presentationml/2006/main" type="txAndTwoObj" preserve="1">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59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38588"/>
            <a:ext cx="4038600" cy="218757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a:ln/>
        </p:spPr>
        <p:txBody>
          <a:bodyPr/>
          <a:lstStyle>
            <a:lvl1pPr>
              <a:defRPr/>
            </a:lvl1pPr>
          </a:lstStyle>
          <a:p>
            <a:pPr>
              <a:defRPr/>
            </a:pPr>
            <a:endParaRPr lang="en-GB">
              <a:solidFill>
                <a:srgbClr val="000000"/>
              </a:solidFill>
              <a:latin typeface="Arial"/>
            </a:endParaRPr>
          </a:p>
        </p:txBody>
      </p:sp>
      <p:sp>
        <p:nvSpPr>
          <p:cNvPr id="7" name="Rectangle 5"/>
          <p:cNvSpPr>
            <a:spLocks noGrp="1" noChangeArrowheads="1"/>
          </p:cNvSpPr>
          <p:nvPr>
            <p:ph type="ftr" sz="quarter" idx="11"/>
          </p:nvPr>
        </p:nvSpPr>
        <p:spPr>
          <a:ln/>
        </p:spPr>
        <p:txBody>
          <a:bodyPr/>
          <a:lstStyle>
            <a:lvl1pPr>
              <a:defRPr/>
            </a:lvl1pPr>
          </a:lstStyle>
          <a:p>
            <a:pPr>
              <a:defRPr/>
            </a:pPr>
            <a:endParaRPr lang="en-GB">
              <a:solidFill>
                <a:srgbClr val="000000"/>
              </a:solidFill>
              <a:latin typeface="Arial"/>
            </a:endParaRPr>
          </a:p>
        </p:txBody>
      </p:sp>
      <p:sp>
        <p:nvSpPr>
          <p:cNvPr id="8" name="Rectangle 6"/>
          <p:cNvSpPr>
            <a:spLocks noGrp="1" noChangeArrowheads="1"/>
          </p:cNvSpPr>
          <p:nvPr>
            <p:ph type="sldNum" sz="quarter" idx="12"/>
          </p:nvPr>
        </p:nvSpPr>
        <p:spPr>
          <a:ln/>
        </p:spPr>
        <p:txBody>
          <a:bodyPr/>
          <a:lstStyle>
            <a:lvl1pPr>
              <a:defRPr/>
            </a:lvl1pPr>
          </a:lstStyle>
          <a:p>
            <a:pPr>
              <a:defRPr/>
            </a:pPr>
            <a:fld id="{7E06C3DF-83EC-4A46-8742-60BFFED282E7}" type="slidenum">
              <a:rPr lang="en-GB">
                <a:solidFill>
                  <a:srgbClr val="000000"/>
                </a:solidFill>
                <a:latin typeface="Arial"/>
                <a:ea typeface="Arial"/>
              </a:rPr>
              <a:pPr>
                <a:defRPr/>
              </a:pPr>
              <a:t>‹#›</a:t>
            </a:fld>
            <a:endParaRPr lang="en-GB">
              <a:solidFill>
                <a:srgbClr val="000000"/>
              </a:solidFill>
              <a:latin typeface="Arial"/>
              <a:ea typeface="Arial"/>
            </a:endParaRPr>
          </a:p>
        </p:txBody>
      </p:sp>
    </p:spTree>
    <p:extLst>
      <p:ext uri="{BB962C8B-B14F-4D97-AF65-F5344CB8AC3E}">
        <p14:creationId xmlns:p14="http://schemas.microsoft.com/office/powerpoint/2010/main" val="391285447"/>
      </p:ext>
    </p:extLst>
  </p:cSld>
  <p:clrMapOvr>
    <a:masterClrMapping/>
  </p:clrMapOvr>
</p:sldLayout>
</file>

<file path=ppt/slideLayouts/slideLayout392.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GB">
              <a:solidFill>
                <a:srgbClr val="000000"/>
              </a:solidFill>
              <a:latin typeface="Aria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GB">
              <a:solidFill>
                <a:srgbClr val="000000"/>
              </a:solidFill>
              <a:latin typeface="Arial"/>
            </a:endParaRPr>
          </a:p>
        </p:txBody>
      </p:sp>
      <p:sp>
        <p:nvSpPr>
          <p:cNvPr id="7" name="Rectangle 6"/>
          <p:cNvSpPr>
            <a:spLocks noGrp="1" noChangeArrowheads="1"/>
          </p:cNvSpPr>
          <p:nvPr>
            <p:ph type="sldNum" sz="quarter" idx="12"/>
          </p:nvPr>
        </p:nvSpPr>
        <p:spPr>
          <a:ln/>
        </p:spPr>
        <p:txBody>
          <a:bodyPr/>
          <a:lstStyle>
            <a:lvl1pPr>
              <a:defRPr/>
            </a:lvl1pPr>
          </a:lstStyle>
          <a:p>
            <a:pPr>
              <a:defRPr/>
            </a:pPr>
            <a:fld id="{09F9FA17-AA27-4641-9DD8-BE5B88780A82}" type="slidenum">
              <a:rPr lang="en-GB">
                <a:solidFill>
                  <a:srgbClr val="000000"/>
                </a:solidFill>
                <a:latin typeface="Arial"/>
                <a:ea typeface="Arial"/>
              </a:rPr>
              <a:pPr>
                <a:defRPr/>
              </a:pPr>
              <a:t>‹#›</a:t>
            </a:fld>
            <a:endParaRPr lang="en-GB">
              <a:solidFill>
                <a:srgbClr val="000000"/>
              </a:solidFill>
              <a:latin typeface="Arial"/>
              <a:ea typeface="Arial"/>
            </a:endParaRPr>
          </a:p>
        </p:txBody>
      </p:sp>
    </p:spTree>
    <p:extLst>
      <p:ext uri="{BB962C8B-B14F-4D97-AF65-F5344CB8AC3E}">
        <p14:creationId xmlns:p14="http://schemas.microsoft.com/office/powerpoint/2010/main" val="1085993672"/>
      </p:ext>
    </p:extLst>
  </p:cSld>
  <p:clrMapOvr>
    <a:masterClrMapping/>
  </p:clrMapOvr>
</p:sldLayout>
</file>

<file path=ppt/slideLayouts/slideLayout393.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59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38588"/>
            <a:ext cx="4038600" cy="218757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a:ln/>
        </p:spPr>
        <p:txBody>
          <a:bodyPr/>
          <a:lstStyle>
            <a:lvl1pPr>
              <a:defRPr/>
            </a:lvl1pPr>
          </a:lstStyle>
          <a:p>
            <a:pPr>
              <a:defRPr/>
            </a:pPr>
            <a:endParaRPr lang="en-GB">
              <a:solidFill>
                <a:srgbClr val="000000"/>
              </a:solidFill>
              <a:latin typeface="Arial"/>
            </a:endParaRPr>
          </a:p>
        </p:txBody>
      </p:sp>
      <p:sp>
        <p:nvSpPr>
          <p:cNvPr id="7" name="Rectangle 5"/>
          <p:cNvSpPr>
            <a:spLocks noGrp="1" noChangeArrowheads="1"/>
          </p:cNvSpPr>
          <p:nvPr>
            <p:ph type="ftr" sz="quarter" idx="11"/>
          </p:nvPr>
        </p:nvSpPr>
        <p:spPr>
          <a:ln/>
        </p:spPr>
        <p:txBody>
          <a:bodyPr/>
          <a:lstStyle>
            <a:lvl1pPr>
              <a:defRPr/>
            </a:lvl1pPr>
          </a:lstStyle>
          <a:p>
            <a:pPr>
              <a:defRPr/>
            </a:pPr>
            <a:endParaRPr lang="en-GB">
              <a:solidFill>
                <a:srgbClr val="000000"/>
              </a:solidFill>
              <a:latin typeface="Arial"/>
            </a:endParaRPr>
          </a:p>
        </p:txBody>
      </p:sp>
      <p:sp>
        <p:nvSpPr>
          <p:cNvPr id="8" name="Rectangle 6"/>
          <p:cNvSpPr>
            <a:spLocks noGrp="1" noChangeArrowheads="1"/>
          </p:cNvSpPr>
          <p:nvPr>
            <p:ph type="sldNum" sz="quarter" idx="12"/>
          </p:nvPr>
        </p:nvSpPr>
        <p:spPr>
          <a:ln/>
        </p:spPr>
        <p:txBody>
          <a:bodyPr/>
          <a:lstStyle>
            <a:lvl1pPr>
              <a:defRPr/>
            </a:lvl1pPr>
          </a:lstStyle>
          <a:p>
            <a:pPr>
              <a:defRPr/>
            </a:pPr>
            <a:fld id="{714982C7-8B58-4342-8A57-9C12BEFF327E}" type="slidenum">
              <a:rPr lang="en-GB">
                <a:solidFill>
                  <a:srgbClr val="000000"/>
                </a:solidFill>
                <a:latin typeface="Arial"/>
                <a:ea typeface="Arial"/>
              </a:rPr>
              <a:pPr>
                <a:defRPr/>
              </a:pPr>
              <a:t>‹#›</a:t>
            </a:fld>
            <a:endParaRPr lang="en-GB">
              <a:solidFill>
                <a:srgbClr val="000000"/>
              </a:solidFill>
              <a:latin typeface="Arial"/>
              <a:ea typeface="Arial"/>
            </a:endParaRPr>
          </a:p>
        </p:txBody>
      </p:sp>
    </p:spTree>
    <p:extLst>
      <p:ext uri="{BB962C8B-B14F-4D97-AF65-F5344CB8AC3E}">
        <p14:creationId xmlns:p14="http://schemas.microsoft.com/office/powerpoint/2010/main" val="552668003"/>
      </p:ext>
    </p:extLst>
  </p:cSld>
  <p:clrMapOvr>
    <a:masterClrMapping/>
  </p:clrMapOvr>
</p:sldLayout>
</file>

<file path=ppt/slideLayouts/slideLayout394.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457200" y="274638"/>
            <a:ext cx="8229600" cy="1143000"/>
          </a:xfrm>
        </p:spPr>
        <p:txBody>
          <a:bodyPr/>
          <a:lstStyle/>
          <a:p>
            <a:r>
              <a:rPr lang="en-US"/>
              <a:t>Click to edit Master title style</a:t>
            </a:r>
          </a:p>
        </p:txBody>
      </p:sp>
      <p:sp>
        <p:nvSpPr>
          <p:cNvPr id="3" name="Content Placeholder 2"/>
          <p:cNvSpPr>
            <a:spLocks noGrp="1"/>
          </p:cNvSpPr>
          <p:nvPr>
            <p:ph sz="quarter" idx="1"/>
          </p:nvPr>
        </p:nvSpPr>
        <p:spPr>
          <a:xfrm>
            <a:off x="457200" y="1600200"/>
            <a:ext cx="4038600" cy="21859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59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57200" y="3938588"/>
            <a:ext cx="4038600" cy="218757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3938588"/>
            <a:ext cx="4038600" cy="218757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GB">
              <a:solidFill>
                <a:srgbClr val="000000"/>
              </a:solidFill>
              <a:latin typeface="Aria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GB">
              <a:solidFill>
                <a:srgbClr val="000000"/>
              </a:solidFill>
              <a:latin typeface="Arial"/>
            </a:endParaRPr>
          </a:p>
        </p:txBody>
      </p:sp>
      <p:sp>
        <p:nvSpPr>
          <p:cNvPr id="9" name="Rectangle 6"/>
          <p:cNvSpPr>
            <a:spLocks noGrp="1" noChangeArrowheads="1"/>
          </p:cNvSpPr>
          <p:nvPr>
            <p:ph type="sldNum" sz="quarter" idx="12"/>
          </p:nvPr>
        </p:nvSpPr>
        <p:spPr>
          <a:ln/>
        </p:spPr>
        <p:txBody>
          <a:bodyPr/>
          <a:lstStyle>
            <a:lvl1pPr>
              <a:defRPr/>
            </a:lvl1pPr>
          </a:lstStyle>
          <a:p>
            <a:pPr>
              <a:defRPr/>
            </a:pPr>
            <a:fld id="{ABF4985A-D175-E248-8BB6-CAD015E7363B}" type="slidenum">
              <a:rPr lang="en-GB">
                <a:solidFill>
                  <a:srgbClr val="000000"/>
                </a:solidFill>
                <a:latin typeface="Arial"/>
                <a:ea typeface="Arial"/>
              </a:rPr>
              <a:pPr>
                <a:defRPr/>
              </a:pPr>
              <a:t>‹#›</a:t>
            </a:fld>
            <a:endParaRPr lang="en-GB">
              <a:solidFill>
                <a:srgbClr val="000000"/>
              </a:solidFill>
              <a:latin typeface="Arial"/>
              <a:ea typeface="Arial"/>
            </a:endParaRPr>
          </a:p>
        </p:txBody>
      </p:sp>
    </p:spTree>
    <p:extLst>
      <p:ext uri="{BB962C8B-B14F-4D97-AF65-F5344CB8AC3E}">
        <p14:creationId xmlns:p14="http://schemas.microsoft.com/office/powerpoint/2010/main" val="1796651424"/>
      </p:ext>
    </p:extLst>
  </p:cSld>
  <p:clrMapOvr>
    <a:masterClrMapping/>
  </p:clrMapOvr>
</p:sldLayout>
</file>

<file path=ppt/slideLayouts/slideLayout395.xml><?xml version="1.0" encoding="utf-8"?>
<p:sldLayout xmlns:a="http://schemas.openxmlformats.org/drawingml/2006/main" xmlns:r="http://schemas.openxmlformats.org/officeDocument/2006/relationships" xmlns:p="http://schemas.openxmlformats.org/presentationml/2006/main" showMasterSp="0" type="title" preserve="1">
  <p:cSld name="Title Slide">
    <p:bg>
      <p:bgRef idx="1001">
        <a:schemeClr val="bg2"/>
      </p:bgRef>
    </p:bg>
    <p:spTree>
      <p:nvGrpSpPr>
        <p:cNvPr id="1" name=""/>
        <p:cNvGrpSpPr/>
        <p:nvPr/>
      </p:nvGrpSpPr>
      <p:grpSpPr>
        <a:xfrm>
          <a:off x="0" y="0"/>
          <a:ext cx="0" cy="0"/>
          <a:chOff x="0" y="0"/>
          <a:chExt cx="0" cy="0"/>
        </a:xfrm>
      </p:grpSpPr>
      <p:sp>
        <p:nvSpPr>
          <p:cNvPr id="4" name="Rectangle 3"/>
          <p:cNvSpPr/>
          <p:nvPr/>
        </p:nvSpPr>
        <p:spPr bwMode="white">
          <a:xfrm>
            <a:off x="0" y="5970588"/>
            <a:ext cx="9144000" cy="887412"/>
          </a:xfrm>
          <a:prstGeom prst="rect">
            <a:avLst/>
          </a:prstGeom>
          <a:solidFill>
            <a:srgbClr val="FFFFFF"/>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fontAlgn="auto">
              <a:spcBef>
                <a:spcPts val="0"/>
              </a:spcBef>
              <a:spcAft>
                <a:spcPts val="0"/>
              </a:spcAft>
              <a:defRPr/>
            </a:pPr>
            <a:endParaRPr lang="en-US">
              <a:solidFill>
                <a:prstClr val="white"/>
              </a:solidFill>
              <a:latin typeface="Tw Cen MT"/>
            </a:endParaRPr>
          </a:p>
        </p:txBody>
      </p:sp>
      <p:sp>
        <p:nvSpPr>
          <p:cNvPr id="5" name="Rectangle 4"/>
          <p:cNvSpPr/>
          <p:nvPr/>
        </p:nvSpPr>
        <p:spPr>
          <a:xfrm>
            <a:off x="-9525" y="6053138"/>
            <a:ext cx="2249488" cy="712787"/>
          </a:xfrm>
          <a:prstGeom prst="rect">
            <a:avLst/>
          </a:prstGeom>
          <a:solidFill>
            <a:schemeClr val="accent2">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fontAlgn="auto">
              <a:spcBef>
                <a:spcPts val="0"/>
              </a:spcBef>
              <a:spcAft>
                <a:spcPts val="0"/>
              </a:spcAft>
              <a:defRPr/>
            </a:pPr>
            <a:endParaRPr lang="en-US">
              <a:solidFill>
                <a:prstClr val="white"/>
              </a:solidFill>
              <a:latin typeface="Tw Cen MT"/>
            </a:endParaRPr>
          </a:p>
        </p:txBody>
      </p:sp>
      <p:sp>
        <p:nvSpPr>
          <p:cNvPr id="6" name="Rectangle 5"/>
          <p:cNvSpPr/>
          <p:nvPr/>
        </p:nvSpPr>
        <p:spPr>
          <a:xfrm>
            <a:off x="2359025" y="6043613"/>
            <a:ext cx="6784975" cy="714375"/>
          </a:xfrm>
          <a:prstGeom prst="rect">
            <a:avLst/>
          </a:prstGeom>
          <a:solidFill>
            <a:schemeClr val="accent1">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fontAlgn="auto">
              <a:spcBef>
                <a:spcPts val="0"/>
              </a:spcBef>
              <a:spcAft>
                <a:spcPts val="0"/>
              </a:spcAft>
              <a:defRPr/>
            </a:pPr>
            <a:endParaRPr lang="en-US">
              <a:solidFill>
                <a:prstClr val="white"/>
              </a:solidFill>
              <a:latin typeface="Tw Cen MT"/>
            </a:endParaRPr>
          </a:p>
        </p:txBody>
      </p:sp>
      <p:sp>
        <p:nvSpPr>
          <p:cNvPr id="8" name="Title 7"/>
          <p:cNvSpPr>
            <a:spLocks noGrp="1"/>
          </p:cNvSpPr>
          <p:nvPr>
            <p:ph type="ctrTitle"/>
          </p:nvPr>
        </p:nvSpPr>
        <p:spPr>
          <a:xfrm>
            <a:off x="2362200" y="4038600"/>
            <a:ext cx="6477000" cy="1828800"/>
          </a:xfrm>
        </p:spPr>
        <p:txBody>
          <a:bodyPr anchor="b"/>
          <a:lstStyle>
            <a:lvl1pPr>
              <a:defRPr cap="all" baseline="0"/>
            </a:lvl1pPr>
          </a:lstStyle>
          <a:p>
            <a:r>
              <a:rPr lang="en-US"/>
              <a:t>Click to edit Master title style</a:t>
            </a:r>
          </a:p>
        </p:txBody>
      </p:sp>
      <p:sp>
        <p:nvSpPr>
          <p:cNvPr id="9" name="Subtitle 8"/>
          <p:cNvSpPr>
            <a:spLocks noGrp="1"/>
          </p:cNvSpPr>
          <p:nvPr>
            <p:ph type="subTitle" idx="1"/>
          </p:nvPr>
        </p:nvSpPr>
        <p:spPr>
          <a:xfrm>
            <a:off x="2362200" y="6050037"/>
            <a:ext cx="6705600" cy="685800"/>
          </a:xfrm>
        </p:spPr>
        <p:txBody>
          <a:bodyPr anchor="ctr">
            <a:normAutofit/>
          </a:bodyPr>
          <a:lstStyle>
            <a:lvl1pPr marL="0" indent="0" algn="l">
              <a:buNone/>
              <a:defRPr sz="2600">
                <a:solidFill>
                  <a:srgbClr val="FFFFFF"/>
                </a:solidFill>
              </a:defRPr>
            </a:lvl1pPr>
            <a:lvl2pPr marL="457200" indent="0" algn="ctr">
              <a:buNone/>
            </a:lvl2pPr>
            <a:lvl3pPr marL="914400" indent="0" algn="ctr">
              <a:buNone/>
            </a:lvl3pPr>
            <a:lvl4pPr marL="1371600" indent="0" algn="ctr">
              <a:buNone/>
            </a:lvl4pPr>
            <a:lvl5pPr marL="1828800" indent="0" algn="ctr">
              <a:buNone/>
            </a:lvl5pPr>
            <a:lvl6pPr marL="2286000" indent="0" algn="ctr">
              <a:buNone/>
            </a:lvl6pPr>
            <a:lvl7pPr marL="2743200" indent="0" algn="ctr">
              <a:buNone/>
            </a:lvl7pPr>
            <a:lvl8pPr marL="3200400" indent="0" algn="ctr">
              <a:buNone/>
            </a:lvl8pPr>
            <a:lvl9pPr marL="3657600" indent="0" algn="ctr">
              <a:buNone/>
            </a:lvl9pPr>
          </a:lstStyle>
          <a:p>
            <a:r>
              <a:rPr lang="en-US"/>
              <a:t>Click to edit Master subtitle style</a:t>
            </a:r>
          </a:p>
        </p:txBody>
      </p:sp>
      <p:sp>
        <p:nvSpPr>
          <p:cNvPr id="7" name="Date Placeholder 27"/>
          <p:cNvSpPr>
            <a:spLocks noGrp="1"/>
          </p:cNvSpPr>
          <p:nvPr>
            <p:ph type="dt" sz="half" idx="10"/>
          </p:nvPr>
        </p:nvSpPr>
        <p:spPr>
          <a:xfrm>
            <a:off x="76200" y="6069013"/>
            <a:ext cx="2057400" cy="685800"/>
          </a:xfrm>
        </p:spPr>
        <p:txBody>
          <a:bodyPr>
            <a:noAutofit/>
          </a:bodyPr>
          <a:lstStyle>
            <a:lvl1pPr algn="ctr" fontAlgn="base">
              <a:spcBef>
                <a:spcPct val="0"/>
              </a:spcBef>
              <a:spcAft>
                <a:spcPct val="0"/>
              </a:spcAft>
              <a:defRPr sz="2000" b="1" smtClean="0">
                <a:solidFill>
                  <a:srgbClr val="FFFFFF"/>
                </a:solidFill>
                <a:ea typeface="ＭＳ Ｐゴシック" charset="0"/>
                <a:cs typeface="ＭＳ Ｐゴシック" charset="0"/>
              </a:defRPr>
            </a:lvl1pPr>
          </a:lstStyle>
          <a:p>
            <a:pPr>
              <a:defRPr/>
            </a:pPr>
            <a:fld id="{9AFF1144-238C-0240-B204-634E3F3B7D79}" type="datetimeFigureOut">
              <a:rPr lang="en-NZ"/>
              <a:pPr>
                <a:defRPr/>
              </a:pPr>
              <a:t>15/10/23</a:t>
            </a:fld>
            <a:endParaRPr lang="en-NZ"/>
          </a:p>
        </p:txBody>
      </p:sp>
      <p:sp>
        <p:nvSpPr>
          <p:cNvPr id="10" name="Footer Placeholder 16"/>
          <p:cNvSpPr>
            <a:spLocks noGrp="1"/>
          </p:cNvSpPr>
          <p:nvPr>
            <p:ph type="ftr" sz="quarter" idx="11"/>
          </p:nvPr>
        </p:nvSpPr>
        <p:spPr>
          <a:xfrm>
            <a:off x="2085975" y="236538"/>
            <a:ext cx="5867400" cy="365125"/>
          </a:xfrm>
        </p:spPr>
        <p:txBody>
          <a:bodyPr/>
          <a:lstStyle>
            <a:lvl1pPr algn="r" fontAlgn="base">
              <a:spcBef>
                <a:spcPct val="0"/>
              </a:spcBef>
              <a:spcAft>
                <a:spcPct val="0"/>
              </a:spcAft>
              <a:defRPr b="1">
                <a:solidFill>
                  <a:srgbClr val="EBDDC3"/>
                </a:solidFill>
                <a:ea typeface="ＭＳ Ｐゴシック" charset="0"/>
                <a:cs typeface="ＭＳ Ｐゴシック" charset="0"/>
              </a:defRPr>
            </a:lvl1pPr>
          </a:lstStyle>
          <a:p>
            <a:pPr>
              <a:defRPr/>
            </a:pPr>
            <a:endParaRPr lang="en-NZ"/>
          </a:p>
        </p:txBody>
      </p:sp>
      <p:sp>
        <p:nvSpPr>
          <p:cNvPr id="11" name="Slide Number Placeholder 28"/>
          <p:cNvSpPr>
            <a:spLocks noGrp="1"/>
          </p:cNvSpPr>
          <p:nvPr>
            <p:ph type="sldNum" sz="quarter" idx="12"/>
          </p:nvPr>
        </p:nvSpPr>
        <p:spPr>
          <a:xfrm>
            <a:off x="8001000" y="228600"/>
            <a:ext cx="838200" cy="381000"/>
          </a:xfrm>
        </p:spPr>
        <p:txBody>
          <a:bodyPr/>
          <a:lstStyle>
            <a:lvl1pPr fontAlgn="base">
              <a:spcBef>
                <a:spcPct val="0"/>
              </a:spcBef>
              <a:spcAft>
                <a:spcPct val="0"/>
              </a:spcAft>
              <a:defRPr smtClean="0">
                <a:solidFill>
                  <a:srgbClr val="EBDDC3"/>
                </a:solidFill>
                <a:ea typeface="ＭＳ Ｐゴシック" charset="0"/>
                <a:cs typeface="ＭＳ Ｐゴシック" charset="0"/>
              </a:defRPr>
            </a:lvl1pPr>
          </a:lstStyle>
          <a:p>
            <a:pPr>
              <a:defRPr/>
            </a:pPr>
            <a:fld id="{7F31DE37-6878-8848-AF41-A6FBC6C42000}" type="slidenum">
              <a:rPr lang="en-NZ"/>
              <a:pPr>
                <a:defRPr/>
              </a:pPr>
              <a:t>‹#›</a:t>
            </a:fld>
            <a:endParaRPr lang="en-NZ"/>
          </a:p>
        </p:txBody>
      </p:sp>
    </p:spTree>
    <p:extLst>
      <p:ext uri="{BB962C8B-B14F-4D97-AF65-F5344CB8AC3E}">
        <p14:creationId xmlns:p14="http://schemas.microsoft.com/office/powerpoint/2010/main" val="244036760"/>
      </p:ext>
    </p:extLst>
  </p:cSld>
  <p:clrMapOvr>
    <a:overrideClrMapping bg1="dk1" tx1="lt1" bg2="dk2" tx2="lt2" accent1="accent1" accent2="accent2" accent3="accent3" accent4="accent4" accent5="accent5" accent6="accent6" hlink="hlink" folHlink="folHlink"/>
  </p:clrMapOvr>
</p:sldLayout>
</file>

<file path=ppt/slideLayouts/slideLayout39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12648" y="228600"/>
            <a:ext cx="8153400" cy="990600"/>
          </a:xfrm>
        </p:spPr>
        <p:txBody>
          <a:bodyPr/>
          <a:lstStyle/>
          <a:p>
            <a:r>
              <a:rPr lang="en-US"/>
              <a:t>Click to edit Master title style</a:t>
            </a:r>
          </a:p>
        </p:txBody>
      </p:sp>
      <p:sp>
        <p:nvSpPr>
          <p:cNvPr id="8" name="Content Placeholder 7"/>
          <p:cNvSpPr>
            <a:spLocks noGrp="1"/>
          </p:cNvSpPr>
          <p:nvPr>
            <p:ph sz="quarter" idx="1"/>
          </p:nvPr>
        </p:nvSpPr>
        <p:spPr>
          <a:xfrm>
            <a:off x="612648" y="1600200"/>
            <a:ext cx="8153400" cy="4495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6406B3AE-5A88-5C45-BFE9-F2865672C229}" type="datetimeFigureOut">
              <a:rPr lang="en-NZ"/>
              <a:pPr>
                <a:defRPr/>
              </a:pPr>
              <a:t>15/10/23</a:t>
            </a:fld>
            <a:endParaRPr lang="en-NZ"/>
          </a:p>
        </p:txBody>
      </p:sp>
      <p:sp>
        <p:nvSpPr>
          <p:cNvPr id="5" name="Footer Placeholder 4"/>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
        <p:nvSpPr>
          <p:cNvPr id="6" name="Slide Number Placeholder 5"/>
          <p:cNvSpPr>
            <a:spLocks noGrp="1"/>
          </p:cNvSpPr>
          <p:nvPr>
            <p:ph type="sldNum" sz="quarter" idx="12"/>
          </p:nvPr>
        </p:nvSpPr>
        <p:spPr/>
        <p:txBody>
          <a:bodyPr/>
          <a:lstStyle>
            <a:lvl1pPr fontAlgn="base">
              <a:spcBef>
                <a:spcPct val="0"/>
              </a:spcBef>
              <a:spcAft>
                <a:spcPct val="0"/>
              </a:spcAft>
              <a:defRPr smtClean="0">
                <a:solidFill>
                  <a:srgbClr val="FFFFFF"/>
                </a:solidFill>
                <a:ea typeface="ＭＳ Ｐゴシック" charset="0"/>
                <a:cs typeface="ＭＳ Ｐゴシック" charset="0"/>
              </a:defRPr>
            </a:lvl1pPr>
          </a:lstStyle>
          <a:p>
            <a:pPr>
              <a:defRPr/>
            </a:pPr>
            <a:fld id="{509EBC57-9A6B-8B4C-AFD3-52683691B7DF}" type="slidenum">
              <a:rPr lang="en-NZ"/>
              <a:pPr>
                <a:defRPr/>
              </a:pPr>
              <a:t>‹#›</a:t>
            </a:fld>
            <a:endParaRPr lang="en-NZ"/>
          </a:p>
        </p:txBody>
      </p:sp>
    </p:spTree>
    <p:extLst>
      <p:ext uri="{BB962C8B-B14F-4D97-AF65-F5344CB8AC3E}">
        <p14:creationId xmlns:p14="http://schemas.microsoft.com/office/powerpoint/2010/main" val="3978404580"/>
      </p:ext>
    </p:extLst>
  </p:cSld>
  <p:clrMapOvr>
    <a:masterClrMapping/>
  </p:clrMapOvr>
</p:sldLayout>
</file>

<file path=ppt/slideLayouts/slideLayout397.xml><?xml version="1.0" encoding="utf-8"?>
<p:sldLayout xmlns:a="http://schemas.openxmlformats.org/drawingml/2006/main" xmlns:r="http://schemas.openxmlformats.org/officeDocument/2006/relationships" xmlns:p="http://schemas.openxmlformats.org/presentationml/2006/main" showMasterSp="0" type="secHead" preserve="1">
  <p:cSld name="Section Header">
    <p:bg>
      <p:bgRef idx="1003">
        <a:schemeClr val="bg1"/>
      </p:bgRef>
    </p:bg>
    <p:spTree>
      <p:nvGrpSpPr>
        <p:cNvPr id="1" name=""/>
        <p:cNvGrpSpPr/>
        <p:nvPr/>
      </p:nvGrpSpPr>
      <p:grpSpPr>
        <a:xfrm>
          <a:off x="0" y="0"/>
          <a:ext cx="0" cy="0"/>
          <a:chOff x="0" y="0"/>
          <a:chExt cx="0" cy="0"/>
        </a:xfrm>
      </p:grpSpPr>
      <p:sp>
        <p:nvSpPr>
          <p:cNvPr id="4" name="Rectangle 3"/>
          <p:cNvSpPr/>
          <p:nvPr/>
        </p:nvSpPr>
        <p:spPr bwMode="white">
          <a:xfrm>
            <a:off x="0" y="1524000"/>
            <a:ext cx="9144000" cy="1143000"/>
          </a:xfrm>
          <a:prstGeom prst="rect">
            <a:avLst/>
          </a:prstGeom>
          <a:solidFill>
            <a:srgbClr val="FFFFFF"/>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fontAlgn="auto">
              <a:spcBef>
                <a:spcPts val="0"/>
              </a:spcBef>
              <a:spcAft>
                <a:spcPts val="0"/>
              </a:spcAft>
              <a:defRPr/>
            </a:pPr>
            <a:endParaRPr lang="en-US">
              <a:solidFill>
                <a:prstClr val="white"/>
              </a:solidFill>
              <a:latin typeface="Tw Cen MT"/>
            </a:endParaRPr>
          </a:p>
        </p:txBody>
      </p:sp>
      <p:sp>
        <p:nvSpPr>
          <p:cNvPr id="5" name="Rectangle 4"/>
          <p:cNvSpPr/>
          <p:nvPr/>
        </p:nvSpPr>
        <p:spPr>
          <a:xfrm>
            <a:off x="0" y="1600200"/>
            <a:ext cx="1295400" cy="990600"/>
          </a:xfrm>
          <a:prstGeom prst="rect">
            <a:avLst/>
          </a:prstGeom>
          <a:solidFill>
            <a:schemeClr val="accent2">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fontAlgn="auto">
              <a:spcBef>
                <a:spcPts val="0"/>
              </a:spcBef>
              <a:spcAft>
                <a:spcPts val="0"/>
              </a:spcAft>
              <a:defRPr/>
            </a:pPr>
            <a:endParaRPr lang="en-US">
              <a:solidFill>
                <a:prstClr val="white"/>
              </a:solidFill>
              <a:latin typeface="Tw Cen MT"/>
            </a:endParaRPr>
          </a:p>
        </p:txBody>
      </p:sp>
      <p:sp>
        <p:nvSpPr>
          <p:cNvPr id="6" name="Rectangle 5"/>
          <p:cNvSpPr/>
          <p:nvPr/>
        </p:nvSpPr>
        <p:spPr>
          <a:xfrm>
            <a:off x="1371600" y="1600200"/>
            <a:ext cx="7772400" cy="990600"/>
          </a:xfrm>
          <a:prstGeom prst="rect">
            <a:avLst/>
          </a:prstGeom>
          <a:solidFill>
            <a:schemeClr val="accent1">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fontAlgn="auto">
              <a:spcBef>
                <a:spcPts val="0"/>
              </a:spcBef>
              <a:spcAft>
                <a:spcPts val="0"/>
              </a:spcAft>
              <a:defRPr/>
            </a:pPr>
            <a:endParaRPr lang="en-US">
              <a:solidFill>
                <a:prstClr val="white"/>
              </a:solidFill>
              <a:latin typeface="Tw Cen MT"/>
            </a:endParaRPr>
          </a:p>
        </p:txBody>
      </p:sp>
      <p:sp>
        <p:nvSpPr>
          <p:cNvPr id="3" name="Text Placeholder 2"/>
          <p:cNvSpPr>
            <a:spLocks noGrp="1"/>
          </p:cNvSpPr>
          <p:nvPr>
            <p:ph type="body" idx="1"/>
          </p:nvPr>
        </p:nvSpPr>
        <p:spPr>
          <a:xfrm>
            <a:off x="1371600" y="2743200"/>
            <a:ext cx="7123113" cy="1673225"/>
          </a:xfrm>
        </p:spPr>
        <p:txBody>
          <a:bodyPr/>
          <a:lstStyle>
            <a:lvl1pPr marL="0" indent="0">
              <a:buNone/>
              <a:defRPr sz="2800">
                <a:solidFill>
                  <a:schemeClr val="tx2"/>
                </a:solidFill>
              </a:defRPr>
            </a:lvl1pPr>
            <a:lvl2pPr>
              <a:buNone/>
              <a:defRPr sz="1800">
                <a:solidFill>
                  <a:schemeClr val="tx1">
                    <a:tint val="75000"/>
                  </a:schemeClr>
                </a:solidFill>
              </a:defRPr>
            </a:lvl2pPr>
            <a:lvl3pPr>
              <a:buNone/>
              <a:defRPr sz="1600">
                <a:solidFill>
                  <a:schemeClr val="tx1">
                    <a:tint val="75000"/>
                  </a:schemeClr>
                </a:solidFill>
              </a:defRPr>
            </a:lvl3pPr>
            <a:lvl4pPr>
              <a:buNone/>
              <a:defRPr sz="1400">
                <a:solidFill>
                  <a:schemeClr val="tx1">
                    <a:tint val="75000"/>
                  </a:schemeClr>
                </a:solidFill>
              </a:defRPr>
            </a:lvl4pPr>
            <a:lvl5pPr>
              <a:buNone/>
              <a:defRPr sz="1400">
                <a:solidFill>
                  <a:schemeClr val="tx1">
                    <a:tint val="75000"/>
                  </a:schemeClr>
                </a:solidFill>
              </a:defRPr>
            </a:lvl5pPr>
          </a:lstStyle>
          <a:p>
            <a:pPr lvl="0"/>
            <a:r>
              <a:rPr lang="en-US"/>
              <a:t>Click to edit Master text styles</a:t>
            </a:r>
          </a:p>
        </p:txBody>
      </p:sp>
      <p:sp>
        <p:nvSpPr>
          <p:cNvPr id="2" name="Title 1"/>
          <p:cNvSpPr>
            <a:spLocks noGrp="1"/>
          </p:cNvSpPr>
          <p:nvPr>
            <p:ph type="title"/>
          </p:nvPr>
        </p:nvSpPr>
        <p:spPr>
          <a:xfrm>
            <a:off x="1371600" y="1600200"/>
            <a:ext cx="7620000" cy="990600"/>
          </a:xfrm>
        </p:spPr>
        <p:txBody>
          <a:bodyPr/>
          <a:lstStyle>
            <a:lvl1pPr algn="l">
              <a:buNone/>
              <a:defRPr sz="4400" b="0" cap="none">
                <a:solidFill>
                  <a:srgbClr val="FFFFFF"/>
                </a:solidFill>
              </a:defRPr>
            </a:lvl1pPr>
          </a:lstStyle>
          <a:p>
            <a:r>
              <a:rPr lang="en-US"/>
              <a:t>Click to edit Master title style</a:t>
            </a:r>
          </a:p>
        </p:txBody>
      </p:sp>
      <p:sp>
        <p:nvSpPr>
          <p:cNvPr id="7" name="Date Placeholder 11"/>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04322A7F-F66F-3545-B6C3-CDE17E5F5CAB}" type="datetimeFigureOut">
              <a:rPr lang="en-NZ"/>
              <a:pPr>
                <a:defRPr/>
              </a:pPr>
              <a:t>15/10/23</a:t>
            </a:fld>
            <a:endParaRPr lang="en-NZ"/>
          </a:p>
        </p:txBody>
      </p:sp>
      <p:sp>
        <p:nvSpPr>
          <p:cNvPr id="8" name="Slide Number Placeholder 12"/>
          <p:cNvSpPr>
            <a:spLocks noGrp="1"/>
          </p:cNvSpPr>
          <p:nvPr>
            <p:ph type="sldNum" sz="quarter" idx="11"/>
          </p:nvPr>
        </p:nvSpPr>
        <p:spPr>
          <a:xfrm>
            <a:off x="0" y="1752600"/>
            <a:ext cx="1295400" cy="701675"/>
          </a:xfrm>
        </p:spPr>
        <p:txBody>
          <a:bodyPr>
            <a:noAutofit/>
          </a:bodyPr>
          <a:lstStyle>
            <a:lvl1pPr fontAlgn="base">
              <a:spcBef>
                <a:spcPct val="0"/>
              </a:spcBef>
              <a:spcAft>
                <a:spcPct val="0"/>
              </a:spcAft>
              <a:defRPr sz="2400" smtClean="0">
                <a:solidFill>
                  <a:srgbClr val="FFFFFF"/>
                </a:solidFill>
                <a:ea typeface="ＭＳ Ｐゴシック" charset="0"/>
                <a:cs typeface="ＭＳ Ｐゴシック" charset="0"/>
              </a:defRPr>
            </a:lvl1pPr>
          </a:lstStyle>
          <a:p>
            <a:pPr>
              <a:defRPr/>
            </a:pPr>
            <a:fld id="{7EA199DD-3A68-D34F-B4B6-19A33306D930}" type="slidenum">
              <a:rPr lang="en-NZ"/>
              <a:pPr>
                <a:defRPr/>
              </a:pPr>
              <a:t>‹#›</a:t>
            </a:fld>
            <a:endParaRPr lang="en-NZ"/>
          </a:p>
        </p:txBody>
      </p:sp>
      <p:sp>
        <p:nvSpPr>
          <p:cNvPr id="9" name="Footer Placeholder 13"/>
          <p:cNvSpPr>
            <a:spLocks noGrp="1"/>
          </p:cNvSpPr>
          <p:nvPr>
            <p:ph type="ftr" sz="quarter" idx="12"/>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Tree>
    <p:extLst>
      <p:ext uri="{BB962C8B-B14F-4D97-AF65-F5344CB8AC3E}">
        <p14:creationId xmlns:p14="http://schemas.microsoft.com/office/powerpoint/2010/main" val="121104187"/>
      </p:ext>
    </p:extLst>
  </p:cSld>
  <p:clrMapOvr>
    <a:overrideClrMapping bg1="lt1" tx1="dk1" bg2="lt2" tx2="dk2" accent1="accent1" accent2="accent2" accent3="accent3" accent4="accent4" accent5="accent5" accent6="accent6" hlink="hlink" folHlink="folHlink"/>
  </p:clrMapOvr>
</p:sldLayout>
</file>

<file path=ppt/slideLayouts/slideLayout39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9" name="Content Placeholder 8"/>
          <p:cNvSpPr>
            <a:spLocks noGrp="1"/>
          </p:cNvSpPr>
          <p:nvPr>
            <p:ph sz="quarter" idx="1"/>
          </p:nvPr>
        </p:nvSpPr>
        <p:spPr>
          <a:xfrm>
            <a:off x="609600" y="1589567"/>
            <a:ext cx="3886200" cy="45720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1" name="Content Placeholder 10"/>
          <p:cNvSpPr>
            <a:spLocks noGrp="1"/>
          </p:cNvSpPr>
          <p:nvPr>
            <p:ph sz="quarter" idx="2"/>
          </p:nvPr>
        </p:nvSpPr>
        <p:spPr>
          <a:xfrm>
            <a:off x="4844901" y="1589567"/>
            <a:ext cx="3886200" cy="45720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7"/>
          <p:cNvSpPr>
            <a:spLocks noGrp="1"/>
          </p:cNvSpPr>
          <p:nvPr>
            <p:ph type="dt" sz="half" idx="10"/>
          </p:nvPr>
        </p:nvSpPr>
        <p:spPr/>
        <p:txBody>
          <a:bodyPr rtlCol="0"/>
          <a:lstStyle>
            <a:lvl1pPr fontAlgn="base">
              <a:spcBef>
                <a:spcPct val="0"/>
              </a:spcBef>
              <a:spcAft>
                <a:spcPct val="0"/>
              </a:spcAft>
              <a:defRPr b="1">
                <a:ea typeface="ＭＳ Ｐゴシック" charset="0"/>
                <a:cs typeface="ＭＳ Ｐゴシック" charset="0"/>
              </a:defRPr>
            </a:lvl1pPr>
          </a:lstStyle>
          <a:p>
            <a:pPr>
              <a:defRPr/>
            </a:pPr>
            <a:fld id="{B3A4DCE0-73F4-9543-940A-8883DC1ACB6A}" type="datetimeFigureOut">
              <a:rPr lang="en-NZ"/>
              <a:pPr>
                <a:defRPr/>
              </a:pPr>
              <a:t>15/10/23</a:t>
            </a:fld>
            <a:endParaRPr lang="en-NZ"/>
          </a:p>
        </p:txBody>
      </p:sp>
      <p:sp>
        <p:nvSpPr>
          <p:cNvPr id="6" name="Slide Number Placeholder 9"/>
          <p:cNvSpPr>
            <a:spLocks noGrp="1"/>
          </p:cNvSpPr>
          <p:nvPr>
            <p:ph type="sldNum" sz="quarter" idx="11"/>
          </p:nvPr>
        </p:nvSpPr>
        <p:spPr/>
        <p:txBody>
          <a:bodyPr rtlCol="0"/>
          <a:lstStyle>
            <a:lvl1pPr fontAlgn="base">
              <a:spcBef>
                <a:spcPct val="0"/>
              </a:spcBef>
              <a:spcAft>
                <a:spcPct val="0"/>
              </a:spcAft>
              <a:defRPr>
                <a:ea typeface="ＭＳ Ｐゴシック" charset="0"/>
                <a:cs typeface="ＭＳ Ｐゴシック" charset="0"/>
              </a:defRPr>
            </a:lvl1pPr>
          </a:lstStyle>
          <a:p>
            <a:pPr>
              <a:defRPr/>
            </a:pPr>
            <a:fld id="{B213C6B0-8B8A-6043-A948-1A6D9D2C6C08}" type="slidenum">
              <a:rPr lang="en-NZ"/>
              <a:pPr>
                <a:defRPr/>
              </a:pPr>
              <a:t>‹#›</a:t>
            </a:fld>
            <a:endParaRPr lang="en-NZ"/>
          </a:p>
        </p:txBody>
      </p:sp>
      <p:sp>
        <p:nvSpPr>
          <p:cNvPr id="7" name="Footer Placeholder 11"/>
          <p:cNvSpPr>
            <a:spLocks noGrp="1"/>
          </p:cNvSpPr>
          <p:nvPr>
            <p:ph type="ftr" sz="quarter" idx="12"/>
          </p:nvPr>
        </p:nvSpPr>
        <p:spPr/>
        <p:txBody>
          <a:bodyPr rtlCol="0"/>
          <a:lstStyle>
            <a:lvl1pPr fontAlgn="base">
              <a:spcBef>
                <a:spcPct val="0"/>
              </a:spcBef>
              <a:spcAft>
                <a:spcPct val="0"/>
              </a:spcAft>
              <a:defRPr b="1">
                <a:ea typeface="ＭＳ Ｐゴシック" charset="0"/>
                <a:cs typeface="ＭＳ Ｐゴシック" charset="0"/>
              </a:defRPr>
            </a:lvl1pPr>
          </a:lstStyle>
          <a:p>
            <a:pPr>
              <a:defRPr/>
            </a:pPr>
            <a:endParaRPr lang="en-NZ"/>
          </a:p>
        </p:txBody>
      </p:sp>
    </p:spTree>
    <p:extLst>
      <p:ext uri="{BB962C8B-B14F-4D97-AF65-F5344CB8AC3E}">
        <p14:creationId xmlns:p14="http://schemas.microsoft.com/office/powerpoint/2010/main" val="614727280"/>
      </p:ext>
    </p:extLst>
  </p:cSld>
  <p:clrMapOvr>
    <a:masterClrMapping/>
  </p:clrMapOvr>
</p:sldLayout>
</file>

<file path=ppt/slideLayouts/slideLayout39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533400" y="273050"/>
            <a:ext cx="8153400" cy="869950"/>
          </a:xfrm>
        </p:spPr>
        <p:txBody>
          <a:bodyPr/>
          <a:lstStyle>
            <a:lvl1pPr>
              <a:defRPr/>
            </a:lvl1pPr>
          </a:lstStyle>
          <a:p>
            <a:r>
              <a:rPr lang="en-US"/>
              <a:t>Click to edit Master title style</a:t>
            </a:r>
          </a:p>
        </p:txBody>
      </p:sp>
      <p:sp>
        <p:nvSpPr>
          <p:cNvPr id="11" name="Content Placeholder 10"/>
          <p:cNvSpPr>
            <a:spLocks noGrp="1"/>
          </p:cNvSpPr>
          <p:nvPr>
            <p:ph sz="quarter" idx="2"/>
          </p:nvPr>
        </p:nvSpPr>
        <p:spPr>
          <a:xfrm>
            <a:off x="609600" y="2438400"/>
            <a:ext cx="3886200" cy="35814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3" name="Content Placeholder 12"/>
          <p:cNvSpPr>
            <a:spLocks noGrp="1"/>
          </p:cNvSpPr>
          <p:nvPr>
            <p:ph sz="quarter" idx="4"/>
          </p:nvPr>
        </p:nvSpPr>
        <p:spPr>
          <a:xfrm>
            <a:off x="4800600" y="2438400"/>
            <a:ext cx="3886200" cy="35814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6" name="Text Placeholder 15"/>
          <p:cNvSpPr>
            <a:spLocks noGrp="1"/>
          </p:cNvSpPr>
          <p:nvPr>
            <p:ph type="body" sz="quarter" idx="1"/>
          </p:nvPr>
        </p:nvSpPr>
        <p:spPr>
          <a:xfrm>
            <a:off x="609600" y="1752600"/>
            <a:ext cx="3886200" cy="640080"/>
          </a:xfrm>
          <a:solidFill>
            <a:schemeClr val="accent2"/>
          </a:solidFill>
        </p:spPr>
        <p:txBody>
          <a:bodyPr rtlCol="0" anchor="ctr"/>
          <a:lstStyle>
            <a:lvl1pPr marL="0" indent="0">
              <a:buFontTx/>
              <a:buNone/>
              <a:defRPr sz="2000" b="1">
                <a:solidFill>
                  <a:srgbClr val="FFFFFF"/>
                </a:solidFill>
              </a:defRPr>
            </a:lvl1pPr>
          </a:lstStyle>
          <a:p>
            <a:pPr lvl="0"/>
            <a:r>
              <a:rPr lang="en-US"/>
              <a:t>Click to edit Master text styles</a:t>
            </a:r>
          </a:p>
        </p:txBody>
      </p:sp>
      <p:sp>
        <p:nvSpPr>
          <p:cNvPr id="15" name="Text Placeholder 14"/>
          <p:cNvSpPr>
            <a:spLocks noGrp="1"/>
          </p:cNvSpPr>
          <p:nvPr>
            <p:ph type="body" sz="quarter" idx="3"/>
          </p:nvPr>
        </p:nvSpPr>
        <p:spPr>
          <a:xfrm>
            <a:off x="4800600" y="1752600"/>
            <a:ext cx="3886200" cy="640080"/>
          </a:xfrm>
          <a:solidFill>
            <a:schemeClr val="accent4"/>
          </a:solidFill>
        </p:spPr>
        <p:txBody>
          <a:bodyPr rtlCol="0" anchor="ctr"/>
          <a:lstStyle>
            <a:lvl1pPr marL="0" indent="0">
              <a:buFontTx/>
              <a:buNone/>
              <a:defRPr sz="2000" b="1">
                <a:solidFill>
                  <a:srgbClr val="FFFFFF"/>
                </a:solidFill>
              </a:defRPr>
            </a:lvl1pPr>
          </a:lstStyle>
          <a:p>
            <a:pPr lvl="0"/>
            <a:r>
              <a:rPr lang="en-US"/>
              <a:t>Click to edit Master text styles</a:t>
            </a:r>
          </a:p>
        </p:txBody>
      </p:sp>
      <p:sp>
        <p:nvSpPr>
          <p:cNvPr id="7" name="Date Placeholder 9"/>
          <p:cNvSpPr>
            <a:spLocks noGrp="1"/>
          </p:cNvSpPr>
          <p:nvPr>
            <p:ph type="dt" sz="half" idx="10"/>
          </p:nvPr>
        </p:nvSpPr>
        <p:spPr/>
        <p:txBody>
          <a:bodyPr rtlCol="0"/>
          <a:lstStyle>
            <a:lvl1pPr fontAlgn="base">
              <a:spcBef>
                <a:spcPct val="0"/>
              </a:spcBef>
              <a:spcAft>
                <a:spcPct val="0"/>
              </a:spcAft>
              <a:defRPr b="1">
                <a:ea typeface="ＭＳ Ｐゴシック" charset="0"/>
                <a:cs typeface="ＭＳ Ｐゴシック" charset="0"/>
              </a:defRPr>
            </a:lvl1pPr>
          </a:lstStyle>
          <a:p>
            <a:pPr>
              <a:defRPr/>
            </a:pPr>
            <a:fld id="{987A6D41-69B7-CA45-B3FA-D3C2E9F16E73}" type="datetimeFigureOut">
              <a:rPr lang="en-NZ"/>
              <a:pPr>
                <a:defRPr/>
              </a:pPr>
              <a:t>15/10/23</a:t>
            </a:fld>
            <a:endParaRPr lang="en-NZ"/>
          </a:p>
        </p:txBody>
      </p:sp>
      <p:sp>
        <p:nvSpPr>
          <p:cNvPr id="8" name="Slide Number Placeholder 11"/>
          <p:cNvSpPr>
            <a:spLocks noGrp="1"/>
          </p:cNvSpPr>
          <p:nvPr>
            <p:ph type="sldNum" sz="quarter" idx="11"/>
          </p:nvPr>
        </p:nvSpPr>
        <p:spPr/>
        <p:txBody>
          <a:bodyPr rtlCol="0"/>
          <a:lstStyle>
            <a:lvl1pPr fontAlgn="base">
              <a:spcBef>
                <a:spcPct val="0"/>
              </a:spcBef>
              <a:spcAft>
                <a:spcPct val="0"/>
              </a:spcAft>
              <a:defRPr>
                <a:ea typeface="ＭＳ Ｐゴシック" charset="0"/>
                <a:cs typeface="ＭＳ Ｐゴシック" charset="0"/>
              </a:defRPr>
            </a:lvl1pPr>
          </a:lstStyle>
          <a:p>
            <a:pPr>
              <a:defRPr/>
            </a:pPr>
            <a:fld id="{EC701D39-17AD-C340-AED1-990EA4934ABD}" type="slidenum">
              <a:rPr lang="en-NZ"/>
              <a:pPr>
                <a:defRPr/>
              </a:pPr>
              <a:t>‹#›</a:t>
            </a:fld>
            <a:endParaRPr lang="en-NZ"/>
          </a:p>
        </p:txBody>
      </p:sp>
      <p:sp>
        <p:nvSpPr>
          <p:cNvPr id="9" name="Footer Placeholder 13"/>
          <p:cNvSpPr>
            <a:spLocks noGrp="1"/>
          </p:cNvSpPr>
          <p:nvPr>
            <p:ph type="ftr" sz="quarter" idx="12"/>
          </p:nvPr>
        </p:nvSpPr>
        <p:spPr/>
        <p:txBody>
          <a:bodyPr rtlCol="0"/>
          <a:lstStyle>
            <a:lvl1pPr fontAlgn="base">
              <a:spcBef>
                <a:spcPct val="0"/>
              </a:spcBef>
              <a:spcAft>
                <a:spcPct val="0"/>
              </a:spcAft>
              <a:defRPr b="1">
                <a:ea typeface="ＭＳ Ｐゴシック" charset="0"/>
                <a:cs typeface="ＭＳ Ｐゴシック" charset="0"/>
              </a:defRPr>
            </a:lvl1pPr>
          </a:lstStyle>
          <a:p>
            <a:pPr>
              <a:defRPr/>
            </a:pPr>
            <a:endParaRPr lang="en-NZ"/>
          </a:p>
        </p:txBody>
      </p:sp>
    </p:spTree>
    <p:extLst>
      <p:ext uri="{BB962C8B-B14F-4D97-AF65-F5344CB8AC3E}">
        <p14:creationId xmlns:p14="http://schemas.microsoft.com/office/powerpoint/2010/main" val="3640233325"/>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GB"/>
          </a:p>
        </p:txBody>
      </p:sp>
      <p:sp>
        <p:nvSpPr>
          <p:cNvPr id="6" name="Rectangle 5"/>
          <p:cNvSpPr>
            <a:spLocks noGrp="1" noChangeArrowheads="1"/>
          </p:cNvSpPr>
          <p:nvPr>
            <p:ph type="ftr" sz="quarter" idx="11"/>
          </p:nvPr>
        </p:nvSpPr>
        <p:spPr>
          <a:ln/>
        </p:spPr>
        <p:txBody>
          <a:bodyPr/>
          <a:lstStyle>
            <a:lvl1pPr>
              <a:defRPr/>
            </a:lvl1pPr>
          </a:lstStyle>
          <a:p>
            <a:pPr>
              <a:defRPr/>
            </a:pPr>
            <a:endParaRPr lang="en-GB"/>
          </a:p>
        </p:txBody>
      </p:sp>
      <p:sp>
        <p:nvSpPr>
          <p:cNvPr id="7" name="Rectangle 6"/>
          <p:cNvSpPr>
            <a:spLocks noGrp="1" noChangeArrowheads="1"/>
          </p:cNvSpPr>
          <p:nvPr>
            <p:ph type="sldNum" sz="quarter" idx="12"/>
          </p:nvPr>
        </p:nvSpPr>
        <p:spPr>
          <a:ln/>
        </p:spPr>
        <p:txBody>
          <a:bodyPr/>
          <a:lstStyle>
            <a:lvl1pPr>
              <a:defRPr/>
            </a:lvl1pPr>
          </a:lstStyle>
          <a:p>
            <a:pPr>
              <a:defRPr/>
            </a:pPr>
            <a:fld id="{E10FADB6-B921-EA4F-AF4D-397E34EFFC84}" type="slidenum">
              <a:rPr lang="en-GB"/>
              <a:pPr>
                <a:defRPr/>
              </a:pPr>
              <a:t>‹#›</a:t>
            </a:fld>
            <a:endParaRPr lang="en-GB"/>
          </a:p>
        </p:txBody>
      </p:sp>
    </p:spTree>
    <p:extLst>
      <p:ext uri="{BB962C8B-B14F-4D97-AF65-F5344CB8AC3E}">
        <p14:creationId xmlns:p14="http://schemas.microsoft.com/office/powerpoint/2010/main" val="1775485599"/>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Arial" charset="0"/>
                <a:cs typeface="Arial" charset="0"/>
              </a:defRPr>
            </a:lvl1pPr>
          </a:lstStyle>
          <a:p>
            <a:pPr>
              <a:defRPr/>
            </a:pPr>
            <a:fld id="{D51D08EA-F841-F749-8E8E-6151009AEF79}" type="slidenum">
              <a:rPr lang="en-US"/>
              <a:pPr>
                <a:defRPr/>
              </a:pPr>
              <a:t>‹#›</a:t>
            </a:fld>
            <a:endParaRPr lang="en-US"/>
          </a:p>
        </p:txBody>
      </p:sp>
    </p:spTree>
    <p:extLst>
      <p:ext uri="{BB962C8B-B14F-4D97-AF65-F5344CB8AC3E}">
        <p14:creationId xmlns:p14="http://schemas.microsoft.com/office/powerpoint/2010/main" val="2188010004"/>
      </p:ext>
    </p:extLst>
  </p:cSld>
  <p:clrMapOvr>
    <a:masterClrMapping/>
  </p:clrMapOvr>
</p:sldLayout>
</file>

<file path=ppt/slideLayouts/slideLayout40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AC7785A1-A077-F446-87E6-56520A4A0B88}" type="datetimeFigureOut">
              <a:rPr lang="en-NZ"/>
              <a:pPr>
                <a:defRPr/>
              </a:pPr>
              <a:t>15/10/23</a:t>
            </a:fld>
            <a:endParaRPr lang="en-NZ"/>
          </a:p>
        </p:txBody>
      </p:sp>
      <p:sp>
        <p:nvSpPr>
          <p:cNvPr id="4" name="Footer Placeholder 3"/>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
        <p:nvSpPr>
          <p:cNvPr id="5" name="Slide Number Placeholder 4"/>
          <p:cNvSpPr>
            <a:spLocks noGrp="1"/>
          </p:cNvSpPr>
          <p:nvPr>
            <p:ph type="sldNum" sz="quarter" idx="12"/>
          </p:nvPr>
        </p:nvSpPr>
        <p:spPr/>
        <p:txBody>
          <a:bodyPr/>
          <a:lstStyle>
            <a:lvl1pPr fontAlgn="base">
              <a:spcBef>
                <a:spcPct val="0"/>
              </a:spcBef>
              <a:spcAft>
                <a:spcPct val="0"/>
              </a:spcAft>
              <a:defRPr smtClean="0">
                <a:solidFill>
                  <a:srgbClr val="FFFFFF"/>
                </a:solidFill>
                <a:ea typeface="ＭＳ Ｐゴシック" charset="0"/>
                <a:cs typeface="ＭＳ Ｐゴシック" charset="0"/>
              </a:defRPr>
            </a:lvl1pPr>
          </a:lstStyle>
          <a:p>
            <a:pPr>
              <a:defRPr/>
            </a:pPr>
            <a:fld id="{0C786DA5-2858-014C-B9E1-9286801C2775}" type="slidenum">
              <a:rPr lang="en-NZ"/>
              <a:pPr>
                <a:defRPr/>
              </a:pPr>
              <a:t>‹#›</a:t>
            </a:fld>
            <a:endParaRPr lang="en-NZ"/>
          </a:p>
        </p:txBody>
      </p:sp>
    </p:spTree>
    <p:extLst>
      <p:ext uri="{BB962C8B-B14F-4D97-AF65-F5344CB8AC3E}">
        <p14:creationId xmlns:p14="http://schemas.microsoft.com/office/powerpoint/2010/main" val="3857320828"/>
      </p:ext>
    </p:extLst>
  </p:cSld>
  <p:clrMapOvr>
    <a:masterClrMapping/>
  </p:clrMapOvr>
</p:sldLayout>
</file>

<file path=ppt/slideLayouts/slideLayout401.xml><?xml version="1.0" encoding="utf-8"?>
<p:sldLayout xmlns:a="http://schemas.openxmlformats.org/drawingml/2006/main" xmlns:r="http://schemas.openxmlformats.org/officeDocument/2006/relationships" xmlns:p="http://schemas.openxmlformats.org/presentationml/2006/main" showMasterSp="0"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4F568947-25C6-174B-B6EC-A2889140F1BF}" type="datetimeFigureOut">
              <a:rPr lang="en-NZ"/>
              <a:pPr>
                <a:defRPr/>
              </a:pPr>
              <a:t>15/10/23</a:t>
            </a:fld>
            <a:endParaRPr lang="en-NZ"/>
          </a:p>
        </p:txBody>
      </p:sp>
      <p:sp>
        <p:nvSpPr>
          <p:cNvPr id="3" name="Footer Placeholder 2"/>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
        <p:nvSpPr>
          <p:cNvPr id="4" name="Slide Number Placeholder 3"/>
          <p:cNvSpPr>
            <a:spLocks noGrp="1"/>
          </p:cNvSpPr>
          <p:nvPr>
            <p:ph type="sldNum" sz="quarter" idx="12"/>
          </p:nvPr>
        </p:nvSpPr>
        <p:spPr>
          <a:xfrm>
            <a:off x="0" y="6248400"/>
            <a:ext cx="533400" cy="381000"/>
          </a:xfrm>
        </p:spPr>
        <p:txBody>
          <a:bodyPr/>
          <a:lstStyle>
            <a:lvl1pPr fontAlgn="base">
              <a:spcBef>
                <a:spcPct val="0"/>
              </a:spcBef>
              <a:spcAft>
                <a:spcPct val="0"/>
              </a:spcAft>
              <a:defRPr smtClean="0">
                <a:solidFill>
                  <a:srgbClr val="775F55"/>
                </a:solidFill>
                <a:ea typeface="ＭＳ Ｐゴシック" charset="0"/>
                <a:cs typeface="ＭＳ Ｐゴシック" charset="0"/>
              </a:defRPr>
            </a:lvl1pPr>
          </a:lstStyle>
          <a:p>
            <a:pPr>
              <a:defRPr/>
            </a:pPr>
            <a:fld id="{4DA007FD-A330-6948-8A75-01451750211C}" type="slidenum">
              <a:rPr lang="en-NZ"/>
              <a:pPr>
                <a:defRPr/>
              </a:pPr>
              <a:t>‹#›</a:t>
            </a:fld>
            <a:endParaRPr lang="en-NZ"/>
          </a:p>
        </p:txBody>
      </p:sp>
    </p:spTree>
    <p:extLst>
      <p:ext uri="{BB962C8B-B14F-4D97-AF65-F5344CB8AC3E}">
        <p14:creationId xmlns:p14="http://schemas.microsoft.com/office/powerpoint/2010/main" val="1863022103"/>
      </p:ext>
    </p:extLst>
  </p:cSld>
  <p:clrMapOvr>
    <a:masterClrMapping/>
  </p:clrMapOvr>
</p:sldLayout>
</file>

<file path=ppt/slideLayouts/slideLayout40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09600" y="273050"/>
            <a:ext cx="8077200" cy="869950"/>
          </a:xfrm>
        </p:spPr>
        <p:txBody>
          <a:bodyPr/>
          <a:lstStyle>
            <a:lvl1pPr algn="l">
              <a:buNone/>
              <a:defRPr sz="4400" b="0"/>
            </a:lvl1pPr>
          </a:lstStyle>
          <a:p>
            <a:r>
              <a:rPr lang="en-US"/>
              <a:t>Click to edit Master title style</a:t>
            </a:r>
          </a:p>
        </p:txBody>
      </p:sp>
      <p:sp>
        <p:nvSpPr>
          <p:cNvPr id="3" name="Text Placeholder 2"/>
          <p:cNvSpPr>
            <a:spLocks noGrp="1"/>
          </p:cNvSpPr>
          <p:nvPr>
            <p:ph type="body" idx="2"/>
          </p:nvPr>
        </p:nvSpPr>
        <p:spPr>
          <a:xfrm>
            <a:off x="609600" y="1752600"/>
            <a:ext cx="1600200" cy="4343400"/>
          </a:xfrm>
          <a:ln w="50800" cap="sq" cmpd="dbl" algn="ctr">
            <a:solidFill>
              <a:schemeClr val="accent2"/>
            </a:solidFill>
            <a:prstDash val="solid"/>
            <a:miter lim="800000"/>
          </a:ln>
          <a:effectLst/>
        </p:spPr>
        <p:style>
          <a:lnRef idx="3">
            <a:schemeClr val="lt1"/>
          </a:lnRef>
          <a:fillRef idx="1">
            <a:schemeClr val="accent2"/>
          </a:fillRef>
          <a:effectRef idx="1">
            <a:schemeClr val="accent2"/>
          </a:effectRef>
          <a:fontRef idx="minor">
            <a:schemeClr val="lt1"/>
          </a:fontRef>
        </p:style>
        <p:txBody>
          <a:bodyPr lIns="137160" tIns="182880" rIns="137160" bIns="91440"/>
          <a:lstStyle>
            <a:lvl1pPr marL="0" indent="0">
              <a:spcAft>
                <a:spcPts val="1000"/>
              </a:spcAft>
              <a:buNone/>
              <a:defRPr sz="1800"/>
            </a:lvl1pPr>
            <a:lvl2pPr>
              <a:buNone/>
              <a:defRPr sz="1200"/>
            </a:lvl2pPr>
            <a:lvl3pPr>
              <a:buNone/>
              <a:defRPr sz="1000"/>
            </a:lvl3pPr>
            <a:lvl4pPr>
              <a:buNone/>
              <a:defRPr sz="900"/>
            </a:lvl4pPr>
            <a:lvl5pPr>
              <a:buNone/>
              <a:defRPr sz="900"/>
            </a:lvl5pPr>
          </a:lstStyle>
          <a:p>
            <a:pPr lvl="0"/>
            <a:r>
              <a:rPr lang="en-US"/>
              <a:t>Click to edit Master text styles</a:t>
            </a:r>
          </a:p>
        </p:txBody>
      </p:sp>
      <p:sp>
        <p:nvSpPr>
          <p:cNvPr id="9" name="Content Placeholder 8"/>
          <p:cNvSpPr>
            <a:spLocks noGrp="1"/>
          </p:cNvSpPr>
          <p:nvPr>
            <p:ph sz="quarter" idx="1"/>
          </p:nvPr>
        </p:nvSpPr>
        <p:spPr>
          <a:xfrm>
            <a:off x="2362200" y="1752600"/>
            <a:ext cx="6400800" cy="44196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EB7B03EE-E0F0-0744-A673-3B3920B665DC}" type="datetimeFigureOut">
              <a:rPr lang="en-NZ"/>
              <a:pPr>
                <a:defRPr/>
              </a:pPr>
              <a:t>15/10/23</a:t>
            </a:fld>
            <a:endParaRPr lang="en-NZ"/>
          </a:p>
        </p:txBody>
      </p:sp>
      <p:sp>
        <p:nvSpPr>
          <p:cNvPr id="6" name="Footer Placeholder 5"/>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
        <p:nvSpPr>
          <p:cNvPr id="7" name="Slide Number Placeholder 6"/>
          <p:cNvSpPr>
            <a:spLocks noGrp="1"/>
          </p:cNvSpPr>
          <p:nvPr>
            <p:ph type="sldNum" sz="quarter" idx="12"/>
          </p:nvPr>
        </p:nvSpPr>
        <p:spPr/>
        <p:txBody>
          <a:bodyPr/>
          <a:lstStyle>
            <a:lvl1pPr fontAlgn="base">
              <a:spcBef>
                <a:spcPct val="0"/>
              </a:spcBef>
              <a:spcAft>
                <a:spcPct val="0"/>
              </a:spcAft>
              <a:defRPr smtClean="0">
                <a:solidFill>
                  <a:srgbClr val="FFFFFF"/>
                </a:solidFill>
                <a:ea typeface="ＭＳ Ｐゴシック" charset="0"/>
                <a:cs typeface="ＭＳ Ｐゴシック" charset="0"/>
              </a:defRPr>
            </a:lvl1pPr>
          </a:lstStyle>
          <a:p>
            <a:pPr>
              <a:defRPr/>
            </a:pPr>
            <a:fld id="{65A0DDD3-B7D9-DD49-A81B-8ADE1B881191}" type="slidenum">
              <a:rPr lang="en-NZ"/>
              <a:pPr>
                <a:defRPr/>
              </a:pPr>
              <a:t>‹#›</a:t>
            </a:fld>
            <a:endParaRPr lang="en-NZ"/>
          </a:p>
        </p:txBody>
      </p:sp>
    </p:spTree>
    <p:extLst>
      <p:ext uri="{BB962C8B-B14F-4D97-AF65-F5344CB8AC3E}">
        <p14:creationId xmlns:p14="http://schemas.microsoft.com/office/powerpoint/2010/main" val="1798588161"/>
      </p:ext>
    </p:extLst>
  </p:cSld>
  <p:clrMapOvr>
    <a:masterClrMapping/>
  </p:clrMapOvr>
</p:sldLayout>
</file>

<file path=ppt/slideLayouts/slideLayout403.xml><?xml version="1.0" encoding="utf-8"?>
<p:sldLayout xmlns:a="http://schemas.openxmlformats.org/drawingml/2006/main" xmlns:r="http://schemas.openxmlformats.org/officeDocument/2006/relationships" xmlns:p="http://schemas.openxmlformats.org/presentationml/2006/main" showMasterSp="0" type="picTx" preserve="1">
  <p:cSld name="Picture with Caption">
    <p:bg>
      <p:bgRef idx="1003">
        <a:schemeClr val="bg2"/>
      </p:bgRef>
    </p:bg>
    <p:spTree>
      <p:nvGrpSpPr>
        <p:cNvPr id="1" name=""/>
        <p:cNvGrpSpPr/>
        <p:nvPr/>
      </p:nvGrpSpPr>
      <p:grpSpPr>
        <a:xfrm>
          <a:off x="0" y="0"/>
          <a:ext cx="0" cy="0"/>
          <a:chOff x="0" y="0"/>
          <a:chExt cx="0" cy="0"/>
        </a:xfrm>
      </p:grpSpPr>
      <p:sp>
        <p:nvSpPr>
          <p:cNvPr id="5" name="Rectangle 4"/>
          <p:cNvSpPr/>
          <p:nvPr/>
        </p:nvSpPr>
        <p:spPr bwMode="white">
          <a:xfrm>
            <a:off x="-9525" y="4572000"/>
            <a:ext cx="9144000" cy="887413"/>
          </a:xfrm>
          <a:prstGeom prst="rect">
            <a:avLst/>
          </a:prstGeom>
          <a:solidFill>
            <a:srgbClr val="FFFFFF"/>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fontAlgn="auto">
              <a:spcBef>
                <a:spcPts val="0"/>
              </a:spcBef>
              <a:spcAft>
                <a:spcPts val="0"/>
              </a:spcAft>
              <a:defRPr/>
            </a:pPr>
            <a:endParaRPr lang="en-US">
              <a:solidFill>
                <a:prstClr val="white"/>
              </a:solidFill>
              <a:latin typeface="Tw Cen MT"/>
            </a:endParaRPr>
          </a:p>
        </p:txBody>
      </p:sp>
      <p:sp>
        <p:nvSpPr>
          <p:cNvPr id="6" name="Rectangle 5"/>
          <p:cNvSpPr/>
          <p:nvPr/>
        </p:nvSpPr>
        <p:spPr>
          <a:xfrm>
            <a:off x="-9525" y="4664075"/>
            <a:ext cx="1463675" cy="712788"/>
          </a:xfrm>
          <a:prstGeom prst="rect">
            <a:avLst/>
          </a:prstGeom>
          <a:solidFill>
            <a:schemeClr val="accent2">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fontAlgn="auto">
              <a:spcBef>
                <a:spcPts val="0"/>
              </a:spcBef>
              <a:spcAft>
                <a:spcPts val="0"/>
              </a:spcAft>
              <a:defRPr/>
            </a:pPr>
            <a:endParaRPr lang="en-US">
              <a:solidFill>
                <a:prstClr val="white"/>
              </a:solidFill>
              <a:latin typeface="Tw Cen MT"/>
            </a:endParaRPr>
          </a:p>
        </p:txBody>
      </p:sp>
      <p:sp>
        <p:nvSpPr>
          <p:cNvPr id="7" name="Rectangle 6"/>
          <p:cNvSpPr/>
          <p:nvPr/>
        </p:nvSpPr>
        <p:spPr>
          <a:xfrm>
            <a:off x="1544638" y="4654550"/>
            <a:ext cx="7599362" cy="712788"/>
          </a:xfrm>
          <a:prstGeom prst="rect">
            <a:avLst/>
          </a:prstGeom>
          <a:solidFill>
            <a:schemeClr val="accent1">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fontAlgn="auto">
              <a:spcBef>
                <a:spcPts val="0"/>
              </a:spcBef>
              <a:spcAft>
                <a:spcPts val="0"/>
              </a:spcAft>
              <a:defRPr/>
            </a:pPr>
            <a:endParaRPr lang="en-US">
              <a:solidFill>
                <a:prstClr val="white"/>
              </a:solidFill>
              <a:latin typeface="Tw Cen MT"/>
            </a:endParaRPr>
          </a:p>
        </p:txBody>
      </p:sp>
      <p:sp>
        <p:nvSpPr>
          <p:cNvPr id="8" name="Rectangle 7"/>
          <p:cNvSpPr/>
          <p:nvPr/>
        </p:nvSpPr>
        <p:spPr bwMode="white">
          <a:xfrm>
            <a:off x="1447800" y="0"/>
            <a:ext cx="100013" cy="6867525"/>
          </a:xfrm>
          <a:prstGeom prst="rect">
            <a:avLst/>
          </a:prstGeom>
          <a:solidFill>
            <a:srgbClr val="FFFFFF"/>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fontAlgn="auto">
              <a:spcBef>
                <a:spcPts val="0"/>
              </a:spcBef>
              <a:spcAft>
                <a:spcPts val="0"/>
              </a:spcAft>
              <a:defRPr/>
            </a:pPr>
            <a:endParaRPr lang="en-US">
              <a:solidFill>
                <a:prstClr val="white"/>
              </a:solidFill>
              <a:latin typeface="Tw Cen MT"/>
            </a:endParaRPr>
          </a:p>
        </p:txBody>
      </p:sp>
      <p:sp>
        <p:nvSpPr>
          <p:cNvPr id="4" name="Text Placeholder 3"/>
          <p:cNvSpPr>
            <a:spLocks noGrp="1"/>
          </p:cNvSpPr>
          <p:nvPr>
            <p:ph type="body" sz="half" idx="2"/>
          </p:nvPr>
        </p:nvSpPr>
        <p:spPr>
          <a:xfrm>
            <a:off x="1600200" y="5486400"/>
            <a:ext cx="7315200" cy="685800"/>
          </a:xfrm>
        </p:spPr>
        <p:txBody>
          <a:bodyPr/>
          <a:lstStyle>
            <a:lvl1pPr marL="0" indent="0">
              <a:buFontTx/>
              <a:buNone/>
              <a:defRPr sz="1700"/>
            </a:lvl1pPr>
            <a:lvl2pPr>
              <a:buFontTx/>
              <a:buNone/>
              <a:defRPr sz="1200"/>
            </a:lvl2pPr>
            <a:lvl3pPr>
              <a:buFontTx/>
              <a:buNone/>
              <a:defRPr sz="1000"/>
            </a:lvl3pPr>
            <a:lvl4pPr>
              <a:buFontTx/>
              <a:buNone/>
              <a:defRPr sz="900"/>
            </a:lvl4pPr>
            <a:lvl5pPr>
              <a:buFontTx/>
              <a:buNone/>
              <a:defRPr sz="900"/>
            </a:lvl5pPr>
          </a:lstStyle>
          <a:p>
            <a:pPr lvl="0"/>
            <a:r>
              <a:rPr lang="en-US"/>
              <a:t>Click to edit Master text styles</a:t>
            </a:r>
          </a:p>
        </p:txBody>
      </p:sp>
      <p:sp>
        <p:nvSpPr>
          <p:cNvPr id="2" name="Title 1"/>
          <p:cNvSpPr>
            <a:spLocks noGrp="1"/>
          </p:cNvSpPr>
          <p:nvPr>
            <p:ph type="title"/>
          </p:nvPr>
        </p:nvSpPr>
        <p:spPr>
          <a:xfrm>
            <a:off x="1600200" y="4648200"/>
            <a:ext cx="7315200" cy="685800"/>
          </a:xfrm>
        </p:spPr>
        <p:txBody>
          <a:bodyPr/>
          <a:lstStyle>
            <a:lvl1pPr algn="l">
              <a:buNone/>
              <a:defRPr sz="2800" b="0">
                <a:solidFill>
                  <a:srgbClr val="FFFFFF"/>
                </a:solidFill>
              </a:defRPr>
            </a:lvl1pPr>
          </a:lstStyle>
          <a:p>
            <a:r>
              <a:rPr lang="en-US"/>
              <a:t>Click to edit Master title style</a:t>
            </a:r>
          </a:p>
        </p:txBody>
      </p:sp>
      <p:sp>
        <p:nvSpPr>
          <p:cNvPr id="3" name="Picture Placeholder 2"/>
          <p:cNvSpPr>
            <a:spLocks noGrp="1"/>
          </p:cNvSpPr>
          <p:nvPr>
            <p:ph type="pic" idx="1"/>
          </p:nvPr>
        </p:nvSpPr>
        <p:spPr>
          <a:xfrm>
            <a:off x="1560576" y="0"/>
            <a:ext cx="7583424" cy="4568952"/>
          </a:xfrm>
          <a:solidFill>
            <a:schemeClr val="accent1">
              <a:tint val="40000"/>
            </a:schemeClr>
          </a:solidFill>
          <a:ln>
            <a:noFill/>
          </a:ln>
        </p:spPr>
        <p:txBody>
          <a:bodyPr>
            <a:normAutofit/>
          </a:bodyPr>
          <a:lstStyle>
            <a:lvl1pPr marL="0" indent="0">
              <a:buNone/>
              <a:defRPr sz="3200"/>
            </a:lvl1pPr>
          </a:lstStyle>
          <a:p>
            <a:pPr lvl="0"/>
            <a:r>
              <a:rPr lang="en-US" noProof="0"/>
              <a:t>Click icon to add picture</a:t>
            </a:r>
            <a:endParaRPr lang="en-US" noProof="0" dirty="0"/>
          </a:p>
        </p:txBody>
      </p:sp>
      <p:sp>
        <p:nvSpPr>
          <p:cNvPr id="9" name="Date Placeholder 11"/>
          <p:cNvSpPr>
            <a:spLocks noGrp="1"/>
          </p:cNvSpPr>
          <p:nvPr>
            <p:ph type="dt" sz="half" idx="10"/>
          </p:nvPr>
        </p:nvSpPr>
        <p:spPr>
          <a:xfrm>
            <a:off x="6248400" y="6248400"/>
            <a:ext cx="2667000" cy="365125"/>
          </a:xfrm>
        </p:spPr>
        <p:txBody>
          <a:bodyPr rtlCol="0"/>
          <a:lstStyle>
            <a:lvl1pPr fontAlgn="base">
              <a:spcBef>
                <a:spcPct val="0"/>
              </a:spcBef>
              <a:spcAft>
                <a:spcPct val="0"/>
              </a:spcAft>
              <a:defRPr b="1">
                <a:ea typeface="ＭＳ Ｐゴシック" charset="0"/>
                <a:cs typeface="ＭＳ Ｐゴシック" charset="0"/>
              </a:defRPr>
            </a:lvl1pPr>
          </a:lstStyle>
          <a:p>
            <a:pPr>
              <a:defRPr/>
            </a:pPr>
            <a:fld id="{2E8E1601-6E0A-F941-B285-C3594479CB71}" type="datetimeFigureOut">
              <a:rPr lang="en-NZ"/>
              <a:pPr>
                <a:defRPr/>
              </a:pPr>
              <a:t>15/10/23</a:t>
            </a:fld>
            <a:endParaRPr lang="en-NZ"/>
          </a:p>
        </p:txBody>
      </p:sp>
      <p:sp>
        <p:nvSpPr>
          <p:cNvPr id="10" name="Slide Number Placeholder 12"/>
          <p:cNvSpPr>
            <a:spLocks noGrp="1"/>
          </p:cNvSpPr>
          <p:nvPr>
            <p:ph type="sldNum" sz="quarter" idx="11"/>
          </p:nvPr>
        </p:nvSpPr>
        <p:spPr>
          <a:xfrm>
            <a:off x="0" y="4667250"/>
            <a:ext cx="1447800" cy="663575"/>
          </a:xfrm>
        </p:spPr>
        <p:txBody>
          <a:bodyPr rtlCol="0"/>
          <a:lstStyle>
            <a:lvl1pPr fontAlgn="base">
              <a:spcBef>
                <a:spcPct val="0"/>
              </a:spcBef>
              <a:spcAft>
                <a:spcPct val="0"/>
              </a:spcAft>
              <a:defRPr sz="2800" smtClean="0">
                <a:ea typeface="ＭＳ Ｐゴシック" charset="0"/>
                <a:cs typeface="ＭＳ Ｐゴシック" charset="0"/>
              </a:defRPr>
            </a:lvl1pPr>
          </a:lstStyle>
          <a:p>
            <a:pPr>
              <a:defRPr/>
            </a:pPr>
            <a:fld id="{E1A19CCB-5DB5-4C4E-8E8A-8706DD97EA81}" type="slidenum">
              <a:rPr lang="en-NZ"/>
              <a:pPr>
                <a:defRPr/>
              </a:pPr>
              <a:t>‹#›</a:t>
            </a:fld>
            <a:endParaRPr lang="en-NZ"/>
          </a:p>
        </p:txBody>
      </p:sp>
      <p:sp>
        <p:nvSpPr>
          <p:cNvPr id="11" name="Footer Placeholder 13"/>
          <p:cNvSpPr>
            <a:spLocks noGrp="1"/>
          </p:cNvSpPr>
          <p:nvPr>
            <p:ph type="ftr" sz="quarter" idx="12"/>
          </p:nvPr>
        </p:nvSpPr>
        <p:spPr>
          <a:xfrm>
            <a:off x="1600200" y="6248400"/>
            <a:ext cx="4572000" cy="365125"/>
          </a:xfrm>
        </p:spPr>
        <p:txBody>
          <a:bodyPr rtlCol="0"/>
          <a:lstStyle>
            <a:lvl1pPr fontAlgn="base">
              <a:spcBef>
                <a:spcPct val="0"/>
              </a:spcBef>
              <a:spcAft>
                <a:spcPct val="0"/>
              </a:spcAft>
              <a:defRPr b="1">
                <a:ea typeface="ＭＳ Ｐゴシック" charset="0"/>
                <a:cs typeface="ＭＳ Ｐゴシック" charset="0"/>
              </a:defRPr>
            </a:lvl1pPr>
          </a:lstStyle>
          <a:p>
            <a:pPr>
              <a:defRPr/>
            </a:pPr>
            <a:endParaRPr lang="en-NZ"/>
          </a:p>
        </p:txBody>
      </p:sp>
    </p:spTree>
    <p:extLst>
      <p:ext uri="{BB962C8B-B14F-4D97-AF65-F5344CB8AC3E}">
        <p14:creationId xmlns:p14="http://schemas.microsoft.com/office/powerpoint/2010/main" val="2591069406"/>
      </p:ext>
    </p:extLst>
  </p:cSld>
  <p:clrMapOvr>
    <a:overrideClrMapping bg1="lt1" tx1="dk1" bg2="lt2" tx2="dk2" accent1="accent1" accent2="accent2" accent3="accent3" accent4="accent4" accent5="accent5" accent6="accent6" hlink="hlink" folHlink="folHlink"/>
  </p:clrMapOvr>
</p:sldLayout>
</file>

<file path=ppt/slideLayouts/slideLayout40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A17EF065-B19E-5545-B29E-480EA245E6F8}" type="datetimeFigureOut">
              <a:rPr lang="en-NZ"/>
              <a:pPr>
                <a:defRPr/>
              </a:pPr>
              <a:t>15/10/23</a:t>
            </a:fld>
            <a:endParaRPr lang="en-NZ"/>
          </a:p>
        </p:txBody>
      </p:sp>
      <p:sp>
        <p:nvSpPr>
          <p:cNvPr id="5" name="Footer Placeholder 4"/>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
        <p:nvSpPr>
          <p:cNvPr id="6" name="Slide Number Placeholder 5"/>
          <p:cNvSpPr>
            <a:spLocks noGrp="1"/>
          </p:cNvSpPr>
          <p:nvPr>
            <p:ph type="sldNum" sz="quarter" idx="12"/>
          </p:nvPr>
        </p:nvSpPr>
        <p:spPr/>
        <p:txBody>
          <a:bodyPr/>
          <a:lstStyle>
            <a:lvl1pPr fontAlgn="base">
              <a:spcBef>
                <a:spcPct val="0"/>
              </a:spcBef>
              <a:spcAft>
                <a:spcPct val="0"/>
              </a:spcAft>
              <a:defRPr>
                <a:ea typeface="ＭＳ Ｐゴシック" charset="0"/>
                <a:cs typeface="ＭＳ Ｐゴシック" charset="0"/>
              </a:defRPr>
            </a:lvl1pPr>
          </a:lstStyle>
          <a:p>
            <a:pPr>
              <a:defRPr/>
            </a:pPr>
            <a:fld id="{86C96887-7EC7-6E48-97E1-98E612BE3768}" type="slidenum">
              <a:rPr lang="en-NZ"/>
              <a:pPr>
                <a:defRPr/>
              </a:pPr>
              <a:t>‹#›</a:t>
            </a:fld>
            <a:endParaRPr lang="en-NZ"/>
          </a:p>
        </p:txBody>
      </p:sp>
    </p:spTree>
    <p:extLst>
      <p:ext uri="{BB962C8B-B14F-4D97-AF65-F5344CB8AC3E}">
        <p14:creationId xmlns:p14="http://schemas.microsoft.com/office/powerpoint/2010/main" val="4276236544"/>
      </p:ext>
    </p:extLst>
  </p:cSld>
  <p:clrMapOvr>
    <a:masterClrMapping/>
  </p:clrMapOvr>
</p:sldLayout>
</file>

<file path=ppt/slideLayouts/slideLayout405.xml><?xml version="1.0" encoding="utf-8"?>
<p:sldLayout xmlns:a="http://schemas.openxmlformats.org/drawingml/2006/main" xmlns:r="http://schemas.openxmlformats.org/officeDocument/2006/relationships" xmlns:p="http://schemas.openxmlformats.org/presentationml/2006/main" showMasterSp="0" type="vertTitleAndTx" preserve="1">
  <p:cSld name="Vertical Title and Text">
    <p:spTree>
      <p:nvGrpSpPr>
        <p:cNvPr id="1" name=""/>
        <p:cNvGrpSpPr/>
        <p:nvPr/>
      </p:nvGrpSpPr>
      <p:grpSpPr>
        <a:xfrm>
          <a:off x="0" y="0"/>
          <a:ext cx="0" cy="0"/>
          <a:chOff x="0" y="0"/>
          <a:chExt cx="0" cy="0"/>
        </a:xfrm>
      </p:grpSpPr>
      <p:sp>
        <p:nvSpPr>
          <p:cNvPr id="4" name="Rectangle 3"/>
          <p:cNvSpPr/>
          <p:nvPr/>
        </p:nvSpPr>
        <p:spPr bwMode="white">
          <a:xfrm>
            <a:off x="6096000" y="0"/>
            <a:ext cx="320675" cy="6858000"/>
          </a:xfrm>
          <a:prstGeom prst="rect">
            <a:avLst/>
          </a:prstGeom>
          <a:solidFill>
            <a:srgbClr val="FFFFFF"/>
          </a:solidFill>
          <a:ln w="19050" cap="flat" cmpd="sng" algn="ctr">
            <a:noFill/>
            <a:prstDash val="solid"/>
          </a:ln>
        </p:spPr>
        <p:style>
          <a:lnRef idx="2">
            <a:schemeClr val="accent1"/>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a:solidFill>
                <a:prstClr val="white"/>
              </a:solidFill>
              <a:latin typeface="Tw Cen MT"/>
            </a:endParaRPr>
          </a:p>
        </p:txBody>
      </p:sp>
      <p:sp>
        <p:nvSpPr>
          <p:cNvPr id="5" name="Rectangle 4"/>
          <p:cNvSpPr/>
          <p:nvPr/>
        </p:nvSpPr>
        <p:spPr>
          <a:xfrm>
            <a:off x="6142038" y="609600"/>
            <a:ext cx="228600" cy="6248400"/>
          </a:xfrm>
          <a:prstGeom prst="rect">
            <a:avLst/>
          </a:prstGeom>
          <a:solidFill>
            <a:schemeClr val="accent1"/>
          </a:solidFill>
          <a:ln w="19050" cap="flat" cmpd="sng" algn="ctr">
            <a:noFill/>
            <a:prstDash val="solid"/>
          </a:ln>
        </p:spPr>
        <p:style>
          <a:lnRef idx="2">
            <a:schemeClr val="accent1"/>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a:solidFill>
                <a:prstClr val="white"/>
              </a:solidFill>
              <a:latin typeface="Tw Cen MT"/>
            </a:endParaRPr>
          </a:p>
        </p:txBody>
      </p:sp>
      <p:sp>
        <p:nvSpPr>
          <p:cNvPr id="6" name="Rectangle 5"/>
          <p:cNvSpPr/>
          <p:nvPr/>
        </p:nvSpPr>
        <p:spPr>
          <a:xfrm>
            <a:off x="6142038" y="0"/>
            <a:ext cx="228600" cy="533400"/>
          </a:xfrm>
          <a:prstGeom prst="rect">
            <a:avLst/>
          </a:prstGeom>
          <a:solidFill>
            <a:schemeClr val="accent2"/>
          </a:solidFill>
          <a:ln w="19050" cap="flat" cmpd="sng" algn="ctr">
            <a:noFill/>
            <a:prstDash val="solid"/>
          </a:ln>
        </p:spPr>
        <p:style>
          <a:lnRef idx="2">
            <a:schemeClr val="accent1"/>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a:solidFill>
                <a:prstClr val="white"/>
              </a:solidFill>
              <a:latin typeface="Tw Cen MT"/>
            </a:endParaRPr>
          </a:p>
        </p:txBody>
      </p:sp>
      <p:sp>
        <p:nvSpPr>
          <p:cNvPr id="2" name="Vertical Title 1"/>
          <p:cNvSpPr>
            <a:spLocks noGrp="1"/>
          </p:cNvSpPr>
          <p:nvPr>
            <p:ph type="title" orient="vert"/>
          </p:nvPr>
        </p:nvSpPr>
        <p:spPr>
          <a:xfrm>
            <a:off x="6553200" y="609600"/>
            <a:ext cx="2057400" cy="5516563"/>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609600"/>
            <a:ext cx="5562600" cy="5516564"/>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a:xfrm>
            <a:off x="6553200" y="6248400"/>
            <a:ext cx="2209800" cy="365125"/>
          </a:xfrm>
        </p:spPr>
        <p:txBody>
          <a:bodyPr/>
          <a:lstStyle>
            <a:lvl1pPr fontAlgn="base">
              <a:spcBef>
                <a:spcPct val="0"/>
              </a:spcBef>
              <a:spcAft>
                <a:spcPct val="0"/>
              </a:spcAft>
              <a:defRPr b="1">
                <a:ea typeface="ＭＳ Ｐゴシック" charset="0"/>
                <a:cs typeface="ＭＳ Ｐゴシック" charset="0"/>
              </a:defRPr>
            </a:lvl1pPr>
          </a:lstStyle>
          <a:p>
            <a:pPr>
              <a:defRPr/>
            </a:pPr>
            <a:fld id="{9193A3FA-1623-D647-BF37-D97FC7879AF9}" type="datetimeFigureOut">
              <a:rPr lang="en-NZ"/>
              <a:pPr>
                <a:defRPr/>
              </a:pPr>
              <a:t>15/10/23</a:t>
            </a:fld>
            <a:endParaRPr lang="en-NZ"/>
          </a:p>
        </p:txBody>
      </p:sp>
      <p:sp>
        <p:nvSpPr>
          <p:cNvPr id="8" name="Footer Placeholder 4"/>
          <p:cNvSpPr>
            <a:spLocks noGrp="1"/>
          </p:cNvSpPr>
          <p:nvPr>
            <p:ph type="ftr" sz="quarter" idx="11"/>
          </p:nvPr>
        </p:nvSpPr>
        <p:spPr>
          <a:xfrm>
            <a:off x="457200" y="6248400"/>
            <a:ext cx="5573713" cy="365125"/>
          </a:xfrm>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
        <p:nvSpPr>
          <p:cNvPr id="9" name="Slide Number Placeholder 5"/>
          <p:cNvSpPr>
            <a:spLocks noGrp="1"/>
          </p:cNvSpPr>
          <p:nvPr>
            <p:ph type="sldNum" sz="quarter" idx="12"/>
          </p:nvPr>
        </p:nvSpPr>
        <p:spPr>
          <a:xfrm rot="5400000">
            <a:off x="5989638" y="144462"/>
            <a:ext cx="533400" cy="244475"/>
          </a:xfrm>
        </p:spPr>
        <p:txBody>
          <a:bodyPr/>
          <a:lstStyle>
            <a:lvl1pPr fontAlgn="base">
              <a:spcBef>
                <a:spcPct val="0"/>
              </a:spcBef>
              <a:spcAft>
                <a:spcPct val="0"/>
              </a:spcAft>
              <a:defRPr>
                <a:ea typeface="ＭＳ Ｐゴシック" charset="0"/>
                <a:cs typeface="ＭＳ Ｐゴシック" charset="0"/>
              </a:defRPr>
            </a:lvl1pPr>
          </a:lstStyle>
          <a:p>
            <a:pPr>
              <a:defRPr/>
            </a:pPr>
            <a:fld id="{AE7D3820-8B40-894E-AEE7-D8CD6F1CE5F0}" type="slidenum">
              <a:rPr lang="en-NZ"/>
              <a:pPr>
                <a:defRPr/>
              </a:pPr>
              <a:t>‹#›</a:t>
            </a:fld>
            <a:endParaRPr lang="en-NZ"/>
          </a:p>
        </p:txBody>
      </p:sp>
    </p:spTree>
    <p:extLst>
      <p:ext uri="{BB962C8B-B14F-4D97-AF65-F5344CB8AC3E}">
        <p14:creationId xmlns:p14="http://schemas.microsoft.com/office/powerpoint/2010/main" val="2466127415"/>
      </p:ext>
    </p:extLst>
  </p:cSld>
  <p:clrMapOvr>
    <a:overrideClrMapping bg1="lt1" tx1="dk1" bg2="lt2" tx2="dk2" accent1="accent1" accent2="accent2" accent3="accent3" accent4="accent4" accent5="accent5" accent6="accent6" hlink="hlink" folHlink="folHlink"/>
  </p:clrMapOvr>
</p:sldLayout>
</file>

<file path=ppt/slideLayouts/slideLayout40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Rectangle 1026" descr="Canvas"/>
          <p:cNvSpPr>
            <a:spLocks noChangeArrowheads="1"/>
          </p:cNvSpPr>
          <p:nvPr/>
        </p:nvSpPr>
        <p:spPr bwMode="white">
          <a:xfrm>
            <a:off x="528638" y="201613"/>
            <a:ext cx="8397875" cy="6467475"/>
          </a:xfrm>
          <a:prstGeom prst="rect">
            <a:avLst/>
          </a:prstGeom>
          <a:blipFill dpi="0" rotWithShape="0">
            <a:blip r:embed="rId2"/>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kumimoji="1" lang="en-US" sz="2400">
              <a:solidFill>
                <a:srgbClr val="000000"/>
              </a:solidFill>
              <a:latin typeface="Times New Roman" charset="0"/>
            </a:endParaRPr>
          </a:p>
        </p:txBody>
      </p:sp>
      <p:pic>
        <p:nvPicPr>
          <p:cNvPr id="5" name="Picture 1027" descr="minispi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ltGray">
          <a:xfrm>
            <a:off x="0" y="50800"/>
            <a:ext cx="1181100" cy="42862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 name="Rectangle 1028" descr="Canvas"/>
          <p:cNvSpPr>
            <a:spLocks noChangeArrowheads="1"/>
          </p:cNvSpPr>
          <p:nvPr/>
        </p:nvSpPr>
        <p:spPr bwMode="white">
          <a:xfrm>
            <a:off x="596900" y="4130675"/>
            <a:ext cx="1041400" cy="457200"/>
          </a:xfrm>
          <a:prstGeom prst="rect">
            <a:avLst/>
          </a:prstGeom>
          <a:blipFill dpi="0" rotWithShape="0">
            <a:blip r:embed="rId2"/>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kumimoji="1" lang="en-US" sz="2400">
              <a:solidFill>
                <a:srgbClr val="000000"/>
              </a:solidFill>
              <a:latin typeface="Times New Roman" charset="0"/>
            </a:endParaRPr>
          </a:p>
        </p:txBody>
      </p:sp>
      <p:pic>
        <p:nvPicPr>
          <p:cNvPr id="7" name="Picture 1029" descr="minispir"/>
          <p:cNvPicPr>
            <a:picLocks noChangeAspect="1" noChangeArrowheads="1"/>
          </p:cNvPicPr>
          <p:nvPr/>
        </p:nvPicPr>
        <p:blipFill>
          <a:blip r:embed="rId3" cstate="screen">
            <a:extLst>
              <a:ext uri="{28A0092B-C50C-407E-A947-70E740481C1C}">
                <a14:useLocalDpi xmlns:a14="http://schemas.microsoft.com/office/drawing/2010/main"/>
              </a:ext>
            </a:extLst>
          </a:blip>
          <a:srcRect t="39999"/>
          <a:stretch>
            <a:fillRect/>
          </a:stretch>
        </p:blipFill>
        <p:spPr bwMode="ltGray">
          <a:xfrm>
            <a:off x="0" y="4222750"/>
            <a:ext cx="1181100" cy="25717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23910" name="Rectangle 1030"/>
          <p:cNvSpPr>
            <a:spLocks noGrp="1" noChangeArrowheads="1"/>
          </p:cNvSpPr>
          <p:nvPr>
            <p:ph type="ctrTitle"/>
          </p:nvPr>
        </p:nvSpPr>
        <p:spPr>
          <a:xfrm>
            <a:off x="914400" y="2057400"/>
            <a:ext cx="7721600" cy="1143000"/>
          </a:xfrm>
        </p:spPr>
        <p:txBody>
          <a:bodyPr/>
          <a:lstStyle>
            <a:lvl1pPr>
              <a:defRPr/>
            </a:lvl1pPr>
          </a:lstStyle>
          <a:p>
            <a:r>
              <a:rPr lang="en-US"/>
              <a:t>Click to edit Master title style</a:t>
            </a:r>
          </a:p>
        </p:txBody>
      </p:sp>
      <p:sp>
        <p:nvSpPr>
          <p:cNvPr id="123911" name="Rectangle 1031"/>
          <p:cNvSpPr>
            <a:spLocks noGrp="1" noChangeArrowheads="1"/>
          </p:cNvSpPr>
          <p:nvPr>
            <p:ph type="subTitle" idx="1"/>
          </p:nvPr>
        </p:nvSpPr>
        <p:spPr>
          <a:xfrm>
            <a:off x="1625600" y="3886200"/>
            <a:ext cx="6400800" cy="1771650"/>
          </a:xfrm>
        </p:spPr>
        <p:txBody>
          <a:bodyPr/>
          <a:lstStyle>
            <a:lvl1pPr marL="0" indent="0" algn="ctr">
              <a:buFontTx/>
              <a:buNone/>
              <a:defRPr/>
            </a:lvl1pPr>
          </a:lstStyle>
          <a:p>
            <a:r>
              <a:rPr lang="en-US"/>
              <a:t>Click to edit Master subtitle style</a:t>
            </a:r>
          </a:p>
        </p:txBody>
      </p:sp>
      <p:sp>
        <p:nvSpPr>
          <p:cNvPr id="8" name="Rectangle 1032"/>
          <p:cNvSpPr>
            <a:spLocks noGrp="1" noChangeArrowheads="1"/>
          </p:cNvSpPr>
          <p:nvPr>
            <p:ph type="dt" sz="quarter" idx="10"/>
          </p:nvPr>
        </p:nvSpPr>
        <p:spPr>
          <a:xfrm>
            <a:off x="1084263" y="6096000"/>
            <a:ext cx="1905000" cy="457200"/>
          </a:xfrm>
        </p:spPr>
        <p:txBody>
          <a:bodyPr/>
          <a:lstStyle>
            <a:lvl1pPr>
              <a:spcBef>
                <a:spcPct val="50000"/>
              </a:spcBef>
              <a:defRPr/>
            </a:lvl1pPr>
          </a:lstStyle>
          <a:p>
            <a:pPr>
              <a:defRPr/>
            </a:pPr>
            <a:endParaRPr lang="en-US"/>
          </a:p>
        </p:txBody>
      </p:sp>
      <p:sp>
        <p:nvSpPr>
          <p:cNvPr id="9" name="Rectangle 1033"/>
          <p:cNvSpPr>
            <a:spLocks noGrp="1" noChangeArrowheads="1"/>
          </p:cNvSpPr>
          <p:nvPr>
            <p:ph type="ftr" sz="quarter" idx="11"/>
          </p:nvPr>
        </p:nvSpPr>
        <p:spPr>
          <a:xfrm>
            <a:off x="3522663" y="6096000"/>
            <a:ext cx="2895600" cy="457200"/>
          </a:xfrm>
        </p:spPr>
        <p:txBody>
          <a:bodyPr/>
          <a:lstStyle>
            <a:lvl1pPr algn="l">
              <a:spcBef>
                <a:spcPct val="50000"/>
              </a:spcBef>
              <a:defRPr/>
            </a:lvl1pPr>
          </a:lstStyle>
          <a:p>
            <a:pPr>
              <a:defRPr/>
            </a:pPr>
            <a:endParaRPr lang="en-US"/>
          </a:p>
        </p:txBody>
      </p:sp>
      <p:sp>
        <p:nvSpPr>
          <p:cNvPr id="10" name="Rectangle 1034"/>
          <p:cNvSpPr>
            <a:spLocks noGrp="1" noChangeArrowheads="1"/>
          </p:cNvSpPr>
          <p:nvPr>
            <p:ph type="sldNum" sz="quarter" idx="12"/>
          </p:nvPr>
        </p:nvSpPr>
        <p:spPr>
          <a:xfrm>
            <a:off x="6951663" y="6096000"/>
            <a:ext cx="1905000" cy="457200"/>
          </a:xfrm>
        </p:spPr>
        <p:txBody>
          <a:bodyPr/>
          <a:lstStyle>
            <a:lvl1pPr>
              <a:spcBef>
                <a:spcPct val="50000"/>
              </a:spcBef>
              <a:defRPr/>
            </a:lvl1pPr>
          </a:lstStyle>
          <a:p>
            <a:pPr>
              <a:defRPr/>
            </a:pPr>
            <a:fld id="{11F6BE99-8AA0-F549-89B6-5AACEA0C7C13}" type="slidenum">
              <a:rPr lang="en-US"/>
              <a:pPr>
                <a:defRPr/>
              </a:pPr>
              <a:t>‹#›</a:t>
            </a:fld>
            <a:endParaRPr lang="en-US"/>
          </a:p>
        </p:txBody>
      </p:sp>
    </p:spTree>
    <p:extLst>
      <p:ext uri="{BB962C8B-B14F-4D97-AF65-F5344CB8AC3E}">
        <p14:creationId xmlns:p14="http://schemas.microsoft.com/office/powerpoint/2010/main" val="304019736"/>
      </p:ext>
    </p:extLst>
  </p:cSld>
  <p:clrMapOvr>
    <a:masterClrMapping/>
  </p:clrMapOvr>
</p:sldLayout>
</file>

<file path=ppt/slideLayouts/slideLayout40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32"/>
          <p:cNvSpPr>
            <a:spLocks noGrp="1" noChangeArrowheads="1"/>
          </p:cNvSpPr>
          <p:nvPr>
            <p:ph type="dt" sz="half" idx="10"/>
          </p:nvPr>
        </p:nvSpPr>
        <p:spPr/>
        <p:txBody>
          <a:bodyPr/>
          <a:lstStyle>
            <a:lvl1pPr>
              <a:spcBef>
                <a:spcPct val="50000"/>
              </a:spcBef>
              <a:defRPr/>
            </a:lvl1pPr>
          </a:lstStyle>
          <a:p>
            <a:pPr>
              <a:defRPr/>
            </a:pPr>
            <a:endParaRPr lang="en-US"/>
          </a:p>
        </p:txBody>
      </p:sp>
      <p:sp>
        <p:nvSpPr>
          <p:cNvPr id="5" name="Rectangle 1033"/>
          <p:cNvSpPr>
            <a:spLocks noGrp="1" noChangeArrowheads="1"/>
          </p:cNvSpPr>
          <p:nvPr>
            <p:ph type="ftr" sz="quarter" idx="11"/>
          </p:nvPr>
        </p:nvSpPr>
        <p:spPr/>
        <p:txBody>
          <a:bodyPr/>
          <a:lstStyle>
            <a:lvl1pPr algn="l">
              <a:spcBef>
                <a:spcPct val="50000"/>
              </a:spcBef>
              <a:defRPr/>
            </a:lvl1pPr>
          </a:lstStyle>
          <a:p>
            <a:pPr>
              <a:defRPr/>
            </a:pPr>
            <a:endParaRPr lang="en-US"/>
          </a:p>
        </p:txBody>
      </p:sp>
      <p:sp>
        <p:nvSpPr>
          <p:cNvPr id="6" name="Rectangle 1034"/>
          <p:cNvSpPr>
            <a:spLocks noGrp="1" noChangeArrowheads="1"/>
          </p:cNvSpPr>
          <p:nvPr>
            <p:ph type="sldNum" sz="quarter" idx="12"/>
          </p:nvPr>
        </p:nvSpPr>
        <p:spPr/>
        <p:txBody>
          <a:bodyPr/>
          <a:lstStyle>
            <a:lvl1pPr>
              <a:spcBef>
                <a:spcPct val="50000"/>
              </a:spcBef>
              <a:defRPr/>
            </a:lvl1pPr>
          </a:lstStyle>
          <a:p>
            <a:pPr>
              <a:defRPr/>
            </a:pPr>
            <a:fld id="{C98D340E-A0BC-0342-8E3C-F7D2CB51F7B4}" type="slidenum">
              <a:rPr lang="en-US"/>
              <a:pPr>
                <a:defRPr/>
              </a:pPr>
              <a:t>‹#›</a:t>
            </a:fld>
            <a:endParaRPr lang="en-US"/>
          </a:p>
        </p:txBody>
      </p:sp>
    </p:spTree>
    <p:extLst>
      <p:ext uri="{BB962C8B-B14F-4D97-AF65-F5344CB8AC3E}">
        <p14:creationId xmlns:p14="http://schemas.microsoft.com/office/powerpoint/2010/main" val="1552325867"/>
      </p:ext>
    </p:extLst>
  </p:cSld>
  <p:clrMapOvr>
    <a:masterClrMapping/>
  </p:clrMapOvr>
</p:sldLayout>
</file>

<file path=ppt/slideLayouts/slideLayout40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32"/>
          <p:cNvSpPr>
            <a:spLocks noGrp="1" noChangeArrowheads="1"/>
          </p:cNvSpPr>
          <p:nvPr>
            <p:ph type="dt" sz="half" idx="10"/>
          </p:nvPr>
        </p:nvSpPr>
        <p:spPr/>
        <p:txBody>
          <a:bodyPr/>
          <a:lstStyle>
            <a:lvl1pPr>
              <a:spcBef>
                <a:spcPct val="50000"/>
              </a:spcBef>
              <a:defRPr/>
            </a:lvl1pPr>
          </a:lstStyle>
          <a:p>
            <a:pPr>
              <a:defRPr/>
            </a:pPr>
            <a:endParaRPr lang="en-US"/>
          </a:p>
        </p:txBody>
      </p:sp>
      <p:sp>
        <p:nvSpPr>
          <p:cNvPr id="5" name="Rectangle 1033"/>
          <p:cNvSpPr>
            <a:spLocks noGrp="1" noChangeArrowheads="1"/>
          </p:cNvSpPr>
          <p:nvPr>
            <p:ph type="ftr" sz="quarter" idx="11"/>
          </p:nvPr>
        </p:nvSpPr>
        <p:spPr/>
        <p:txBody>
          <a:bodyPr/>
          <a:lstStyle>
            <a:lvl1pPr algn="l">
              <a:spcBef>
                <a:spcPct val="50000"/>
              </a:spcBef>
              <a:defRPr/>
            </a:lvl1pPr>
          </a:lstStyle>
          <a:p>
            <a:pPr>
              <a:defRPr/>
            </a:pPr>
            <a:endParaRPr lang="en-US"/>
          </a:p>
        </p:txBody>
      </p:sp>
      <p:sp>
        <p:nvSpPr>
          <p:cNvPr id="6" name="Rectangle 1034"/>
          <p:cNvSpPr>
            <a:spLocks noGrp="1" noChangeArrowheads="1"/>
          </p:cNvSpPr>
          <p:nvPr>
            <p:ph type="sldNum" sz="quarter" idx="12"/>
          </p:nvPr>
        </p:nvSpPr>
        <p:spPr/>
        <p:txBody>
          <a:bodyPr/>
          <a:lstStyle>
            <a:lvl1pPr>
              <a:spcBef>
                <a:spcPct val="50000"/>
              </a:spcBef>
              <a:defRPr/>
            </a:lvl1pPr>
          </a:lstStyle>
          <a:p>
            <a:pPr>
              <a:defRPr/>
            </a:pPr>
            <a:fld id="{B5B15FEA-2955-AA42-8C6C-DB0CF9A155B4}" type="slidenum">
              <a:rPr lang="en-US"/>
              <a:pPr>
                <a:defRPr/>
              </a:pPr>
              <a:t>‹#›</a:t>
            </a:fld>
            <a:endParaRPr lang="en-US"/>
          </a:p>
        </p:txBody>
      </p:sp>
    </p:spTree>
    <p:extLst>
      <p:ext uri="{BB962C8B-B14F-4D97-AF65-F5344CB8AC3E}">
        <p14:creationId xmlns:p14="http://schemas.microsoft.com/office/powerpoint/2010/main" val="922506367"/>
      </p:ext>
    </p:extLst>
  </p:cSld>
  <p:clrMapOvr>
    <a:masterClrMapping/>
  </p:clrMapOvr>
</p:sldLayout>
</file>

<file path=ppt/slideLayouts/slideLayout40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066800" y="1752600"/>
            <a:ext cx="37338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953000" y="1752600"/>
            <a:ext cx="37338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32"/>
          <p:cNvSpPr>
            <a:spLocks noGrp="1" noChangeArrowheads="1"/>
          </p:cNvSpPr>
          <p:nvPr>
            <p:ph type="dt" sz="half" idx="10"/>
          </p:nvPr>
        </p:nvSpPr>
        <p:spPr/>
        <p:txBody>
          <a:bodyPr/>
          <a:lstStyle>
            <a:lvl1pPr>
              <a:spcBef>
                <a:spcPct val="50000"/>
              </a:spcBef>
              <a:defRPr/>
            </a:lvl1pPr>
          </a:lstStyle>
          <a:p>
            <a:pPr>
              <a:defRPr/>
            </a:pPr>
            <a:endParaRPr lang="en-US"/>
          </a:p>
        </p:txBody>
      </p:sp>
      <p:sp>
        <p:nvSpPr>
          <p:cNvPr id="6" name="Rectangle 1033"/>
          <p:cNvSpPr>
            <a:spLocks noGrp="1" noChangeArrowheads="1"/>
          </p:cNvSpPr>
          <p:nvPr>
            <p:ph type="ftr" sz="quarter" idx="11"/>
          </p:nvPr>
        </p:nvSpPr>
        <p:spPr/>
        <p:txBody>
          <a:bodyPr/>
          <a:lstStyle>
            <a:lvl1pPr algn="l">
              <a:spcBef>
                <a:spcPct val="50000"/>
              </a:spcBef>
              <a:defRPr/>
            </a:lvl1pPr>
          </a:lstStyle>
          <a:p>
            <a:pPr>
              <a:defRPr/>
            </a:pPr>
            <a:endParaRPr lang="en-US"/>
          </a:p>
        </p:txBody>
      </p:sp>
      <p:sp>
        <p:nvSpPr>
          <p:cNvPr id="7" name="Rectangle 1034"/>
          <p:cNvSpPr>
            <a:spLocks noGrp="1" noChangeArrowheads="1"/>
          </p:cNvSpPr>
          <p:nvPr>
            <p:ph type="sldNum" sz="quarter" idx="12"/>
          </p:nvPr>
        </p:nvSpPr>
        <p:spPr/>
        <p:txBody>
          <a:bodyPr/>
          <a:lstStyle>
            <a:lvl1pPr>
              <a:spcBef>
                <a:spcPct val="50000"/>
              </a:spcBef>
              <a:defRPr/>
            </a:lvl1pPr>
          </a:lstStyle>
          <a:p>
            <a:pPr>
              <a:defRPr/>
            </a:pPr>
            <a:fld id="{D2341F23-D9B5-A646-9835-165713789887}" type="slidenum">
              <a:rPr lang="en-US"/>
              <a:pPr>
                <a:defRPr/>
              </a:pPr>
              <a:t>‹#›</a:t>
            </a:fld>
            <a:endParaRPr lang="en-US"/>
          </a:p>
        </p:txBody>
      </p:sp>
    </p:spTree>
    <p:extLst>
      <p:ext uri="{BB962C8B-B14F-4D97-AF65-F5344CB8AC3E}">
        <p14:creationId xmlns:p14="http://schemas.microsoft.com/office/powerpoint/2010/main" val="2183714052"/>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Arial" charset="0"/>
                <a:cs typeface="Arial" charset="0"/>
              </a:defRPr>
            </a:lvl1pPr>
          </a:lstStyle>
          <a:p>
            <a:pPr>
              <a:defRPr/>
            </a:pPr>
            <a:fld id="{964012EB-6448-CF48-98E7-928074C44A0E}" type="slidenum">
              <a:rPr lang="en-US"/>
              <a:pPr>
                <a:defRPr/>
              </a:pPr>
              <a:t>‹#›</a:t>
            </a:fld>
            <a:endParaRPr lang="en-US"/>
          </a:p>
        </p:txBody>
      </p:sp>
    </p:spTree>
    <p:extLst>
      <p:ext uri="{BB962C8B-B14F-4D97-AF65-F5344CB8AC3E}">
        <p14:creationId xmlns:p14="http://schemas.microsoft.com/office/powerpoint/2010/main" val="1234301602"/>
      </p:ext>
    </p:extLst>
  </p:cSld>
  <p:clrMapOvr>
    <a:masterClrMapping/>
  </p:clrMapOvr>
</p:sldLayout>
</file>

<file path=ppt/slideLayouts/slideLayout41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32"/>
          <p:cNvSpPr>
            <a:spLocks noGrp="1" noChangeArrowheads="1"/>
          </p:cNvSpPr>
          <p:nvPr>
            <p:ph type="dt" sz="half" idx="10"/>
          </p:nvPr>
        </p:nvSpPr>
        <p:spPr/>
        <p:txBody>
          <a:bodyPr/>
          <a:lstStyle>
            <a:lvl1pPr>
              <a:spcBef>
                <a:spcPct val="50000"/>
              </a:spcBef>
              <a:defRPr/>
            </a:lvl1pPr>
          </a:lstStyle>
          <a:p>
            <a:pPr>
              <a:defRPr/>
            </a:pPr>
            <a:endParaRPr lang="en-US"/>
          </a:p>
        </p:txBody>
      </p:sp>
      <p:sp>
        <p:nvSpPr>
          <p:cNvPr id="8" name="Rectangle 1033"/>
          <p:cNvSpPr>
            <a:spLocks noGrp="1" noChangeArrowheads="1"/>
          </p:cNvSpPr>
          <p:nvPr>
            <p:ph type="ftr" sz="quarter" idx="11"/>
          </p:nvPr>
        </p:nvSpPr>
        <p:spPr/>
        <p:txBody>
          <a:bodyPr/>
          <a:lstStyle>
            <a:lvl1pPr algn="l">
              <a:spcBef>
                <a:spcPct val="50000"/>
              </a:spcBef>
              <a:defRPr/>
            </a:lvl1pPr>
          </a:lstStyle>
          <a:p>
            <a:pPr>
              <a:defRPr/>
            </a:pPr>
            <a:endParaRPr lang="en-US"/>
          </a:p>
        </p:txBody>
      </p:sp>
      <p:sp>
        <p:nvSpPr>
          <p:cNvPr id="9" name="Rectangle 1034"/>
          <p:cNvSpPr>
            <a:spLocks noGrp="1" noChangeArrowheads="1"/>
          </p:cNvSpPr>
          <p:nvPr>
            <p:ph type="sldNum" sz="quarter" idx="12"/>
          </p:nvPr>
        </p:nvSpPr>
        <p:spPr/>
        <p:txBody>
          <a:bodyPr/>
          <a:lstStyle>
            <a:lvl1pPr>
              <a:spcBef>
                <a:spcPct val="50000"/>
              </a:spcBef>
              <a:defRPr/>
            </a:lvl1pPr>
          </a:lstStyle>
          <a:p>
            <a:pPr>
              <a:defRPr/>
            </a:pPr>
            <a:fld id="{BC6F4142-E966-1A45-87B4-B192DEB11139}" type="slidenum">
              <a:rPr lang="en-US"/>
              <a:pPr>
                <a:defRPr/>
              </a:pPr>
              <a:t>‹#›</a:t>
            </a:fld>
            <a:endParaRPr lang="en-US"/>
          </a:p>
        </p:txBody>
      </p:sp>
    </p:spTree>
    <p:extLst>
      <p:ext uri="{BB962C8B-B14F-4D97-AF65-F5344CB8AC3E}">
        <p14:creationId xmlns:p14="http://schemas.microsoft.com/office/powerpoint/2010/main" val="662615906"/>
      </p:ext>
    </p:extLst>
  </p:cSld>
  <p:clrMapOvr>
    <a:masterClrMapping/>
  </p:clrMapOvr>
</p:sldLayout>
</file>

<file path=ppt/slideLayouts/slideLayout41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32"/>
          <p:cNvSpPr>
            <a:spLocks noGrp="1" noChangeArrowheads="1"/>
          </p:cNvSpPr>
          <p:nvPr>
            <p:ph type="dt" sz="half" idx="10"/>
          </p:nvPr>
        </p:nvSpPr>
        <p:spPr/>
        <p:txBody>
          <a:bodyPr/>
          <a:lstStyle>
            <a:lvl1pPr>
              <a:spcBef>
                <a:spcPct val="50000"/>
              </a:spcBef>
              <a:defRPr/>
            </a:lvl1pPr>
          </a:lstStyle>
          <a:p>
            <a:pPr>
              <a:defRPr/>
            </a:pPr>
            <a:endParaRPr lang="en-US"/>
          </a:p>
        </p:txBody>
      </p:sp>
      <p:sp>
        <p:nvSpPr>
          <p:cNvPr id="4" name="Rectangle 1033"/>
          <p:cNvSpPr>
            <a:spLocks noGrp="1" noChangeArrowheads="1"/>
          </p:cNvSpPr>
          <p:nvPr>
            <p:ph type="ftr" sz="quarter" idx="11"/>
          </p:nvPr>
        </p:nvSpPr>
        <p:spPr/>
        <p:txBody>
          <a:bodyPr/>
          <a:lstStyle>
            <a:lvl1pPr algn="l">
              <a:spcBef>
                <a:spcPct val="50000"/>
              </a:spcBef>
              <a:defRPr/>
            </a:lvl1pPr>
          </a:lstStyle>
          <a:p>
            <a:pPr>
              <a:defRPr/>
            </a:pPr>
            <a:endParaRPr lang="en-US"/>
          </a:p>
        </p:txBody>
      </p:sp>
      <p:sp>
        <p:nvSpPr>
          <p:cNvPr id="5" name="Rectangle 1034"/>
          <p:cNvSpPr>
            <a:spLocks noGrp="1" noChangeArrowheads="1"/>
          </p:cNvSpPr>
          <p:nvPr>
            <p:ph type="sldNum" sz="quarter" idx="12"/>
          </p:nvPr>
        </p:nvSpPr>
        <p:spPr/>
        <p:txBody>
          <a:bodyPr/>
          <a:lstStyle>
            <a:lvl1pPr>
              <a:spcBef>
                <a:spcPct val="50000"/>
              </a:spcBef>
              <a:defRPr/>
            </a:lvl1pPr>
          </a:lstStyle>
          <a:p>
            <a:pPr>
              <a:defRPr/>
            </a:pPr>
            <a:fld id="{2E4881CC-3C00-174F-B844-5F56BFB67186}" type="slidenum">
              <a:rPr lang="en-US"/>
              <a:pPr>
                <a:defRPr/>
              </a:pPr>
              <a:t>‹#›</a:t>
            </a:fld>
            <a:endParaRPr lang="en-US"/>
          </a:p>
        </p:txBody>
      </p:sp>
    </p:spTree>
    <p:extLst>
      <p:ext uri="{BB962C8B-B14F-4D97-AF65-F5344CB8AC3E}">
        <p14:creationId xmlns:p14="http://schemas.microsoft.com/office/powerpoint/2010/main" val="1164210740"/>
      </p:ext>
    </p:extLst>
  </p:cSld>
  <p:clrMapOvr>
    <a:masterClrMapping/>
  </p:clrMapOvr>
</p:sldLayout>
</file>

<file path=ppt/slideLayouts/slideLayout41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32"/>
          <p:cNvSpPr>
            <a:spLocks noGrp="1" noChangeArrowheads="1"/>
          </p:cNvSpPr>
          <p:nvPr>
            <p:ph type="dt" sz="half" idx="10"/>
          </p:nvPr>
        </p:nvSpPr>
        <p:spPr/>
        <p:txBody>
          <a:bodyPr/>
          <a:lstStyle>
            <a:lvl1pPr>
              <a:spcBef>
                <a:spcPct val="50000"/>
              </a:spcBef>
              <a:defRPr/>
            </a:lvl1pPr>
          </a:lstStyle>
          <a:p>
            <a:pPr>
              <a:defRPr/>
            </a:pPr>
            <a:endParaRPr lang="en-US"/>
          </a:p>
        </p:txBody>
      </p:sp>
      <p:sp>
        <p:nvSpPr>
          <p:cNvPr id="3" name="Rectangle 1033"/>
          <p:cNvSpPr>
            <a:spLocks noGrp="1" noChangeArrowheads="1"/>
          </p:cNvSpPr>
          <p:nvPr>
            <p:ph type="ftr" sz="quarter" idx="11"/>
          </p:nvPr>
        </p:nvSpPr>
        <p:spPr/>
        <p:txBody>
          <a:bodyPr/>
          <a:lstStyle>
            <a:lvl1pPr algn="l">
              <a:spcBef>
                <a:spcPct val="50000"/>
              </a:spcBef>
              <a:defRPr/>
            </a:lvl1pPr>
          </a:lstStyle>
          <a:p>
            <a:pPr>
              <a:defRPr/>
            </a:pPr>
            <a:endParaRPr lang="en-US"/>
          </a:p>
        </p:txBody>
      </p:sp>
      <p:sp>
        <p:nvSpPr>
          <p:cNvPr id="4" name="Rectangle 1034"/>
          <p:cNvSpPr>
            <a:spLocks noGrp="1" noChangeArrowheads="1"/>
          </p:cNvSpPr>
          <p:nvPr>
            <p:ph type="sldNum" sz="quarter" idx="12"/>
          </p:nvPr>
        </p:nvSpPr>
        <p:spPr/>
        <p:txBody>
          <a:bodyPr/>
          <a:lstStyle>
            <a:lvl1pPr>
              <a:spcBef>
                <a:spcPct val="50000"/>
              </a:spcBef>
              <a:defRPr/>
            </a:lvl1pPr>
          </a:lstStyle>
          <a:p>
            <a:pPr>
              <a:defRPr/>
            </a:pPr>
            <a:fld id="{A859A6A1-4E20-6948-B669-03C1F319E9D7}" type="slidenum">
              <a:rPr lang="en-US"/>
              <a:pPr>
                <a:defRPr/>
              </a:pPr>
              <a:t>‹#›</a:t>
            </a:fld>
            <a:endParaRPr lang="en-US"/>
          </a:p>
        </p:txBody>
      </p:sp>
    </p:spTree>
    <p:extLst>
      <p:ext uri="{BB962C8B-B14F-4D97-AF65-F5344CB8AC3E}">
        <p14:creationId xmlns:p14="http://schemas.microsoft.com/office/powerpoint/2010/main" val="190938853"/>
      </p:ext>
    </p:extLst>
  </p:cSld>
  <p:clrMapOvr>
    <a:masterClrMapping/>
  </p:clrMapOvr>
</p:sldLayout>
</file>

<file path=ppt/slideLayouts/slideLayout41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32"/>
          <p:cNvSpPr>
            <a:spLocks noGrp="1" noChangeArrowheads="1"/>
          </p:cNvSpPr>
          <p:nvPr>
            <p:ph type="dt" sz="half" idx="10"/>
          </p:nvPr>
        </p:nvSpPr>
        <p:spPr/>
        <p:txBody>
          <a:bodyPr/>
          <a:lstStyle>
            <a:lvl1pPr>
              <a:spcBef>
                <a:spcPct val="50000"/>
              </a:spcBef>
              <a:defRPr/>
            </a:lvl1pPr>
          </a:lstStyle>
          <a:p>
            <a:pPr>
              <a:defRPr/>
            </a:pPr>
            <a:endParaRPr lang="en-US"/>
          </a:p>
        </p:txBody>
      </p:sp>
      <p:sp>
        <p:nvSpPr>
          <p:cNvPr id="6" name="Rectangle 1033"/>
          <p:cNvSpPr>
            <a:spLocks noGrp="1" noChangeArrowheads="1"/>
          </p:cNvSpPr>
          <p:nvPr>
            <p:ph type="ftr" sz="quarter" idx="11"/>
          </p:nvPr>
        </p:nvSpPr>
        <p:spPr/>
        <p:txBody>
          <a:bodyPr/>
          <a:lstStyle>
            <a:lvl1pPr algn="l">
              <a:spcBef>
                <a:spcPct val="50000"/>
              </a:spcBef>
              <a:defRPr/>
            </a:lvl1pPr>
          </a:lstStyle>
          <a:p>
            <a:pPr>
              <a:defRPr/>
            </a:pPr>
            <a:endParaRPr lang="en-US"/>
          </a:p>
        </p:txBody>
      </p:sp>
      <p:sp>
        <p:nvSpPr>
          <p:cNvPr id="7" name="Rectangle 1034"/>
          <p:cNvSpPr>
            <a:spLocks noGrp="1" noChangeArrowheads="1"/>
          </p:cNvSpPr>
          <p:nvPr>
            <p:ph type="sldNum" sz="quarter" idx="12"/>
          </p:nvPr>
        </p:nvSpPr>
        <p:spPr/>
        <p:txBody>
          <a:bodyPr/>
          <a:lstStyle>
            <a:lvl1pPr>
              <a:spcBef>
                <a:spcPct val="50000"/>
              </a:spcBef>
              <a:defRPr/>
            </a:lvl1pPr>
          </a:lstStyle>
          <a:p>
            <a:pPr>
              <a:defRPr/>
            </a:pPr>
            <a:fld id="{380A8D40-BC8E-154E-BC14-88A8EE096204}" type="slidenum">
              <a:rPr lang="en-US"/>
              <a:pPr>
                <a:defRPr/>
              </a:pPr>
              <a:t>‹#›</a:t>
            </a:fld>
            <a:endParaRPr lang="en-US"/>
          </a:p>
        </p:txBody>
      </p:sp>
    </p:spTree>
    <p:extLst>
      <p:ext uri="{BB962C8B-B14F-4D97-AF65-F5344CB8AC3E}">
        <p14:creationId xmlns:p14="http://schemas.microsoft.com/office/powerpoint/2010/main" val="3435487924"/>
      </p:ext>
    </p:extLst>
  </p:cSld>
  <p:clrMapOvr>
    <a:masterClrMapping/>
  </p:clrMapOvr>
</p:sldLayout>
</file>

<file path=ppt/slideLayouts/slideLayout41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32"/>
          <p:cNvSpPr>
            <a:spLocks noGrp="1" noChangeArrowheads="1"/>
          </p:cNvSpPr>
          <p:nvPr>
            <p:ph type="dt" sz="half" idx="10"/>
          </p:nvPr>
        </p:nvSpPr>
        <p:spPr/>
        <p:txBody>
          <a:bodyPr/>
          <a:lstStyle>
            <a:lvl1pPr>
              <a:spcBef>
                <a:spcPct val="50000"/>
              </a:spcBef>
              <a:defRPr/>
            </a:lvl1pPr>
          </a:lstStyle>
          <a:p>
            <a:pPr>
              <a:defRPr/>
            </a:pPr>
            <a:endParaRPr lang="en-US"/>
          </a:p>
        </p:txBody>
      </p:sp>
      <p:sp>
        <p:nvSpPr>
          <p:cNvPr id="6" name="Rectangle 1033"/>
          <p:cNvSpPr>
            <a:spLocks noGrp="1" noChangeArrowheads="1"/>
          </p:cNvSpPr>
          <p:nvPr>
            <p:ph type="ftr" sz="quarter" idx="11"/>
          </p:nvPr>
        </p:nvSpPr>
        <p:spPr/>
        <p:txBody>
          <a:bodyPr/>
          <a:lstStyle>
            <a:lvl1pPr algn="l">
              <a:spcBef>
                <a:spcPct val="50000"/>
              </a:spcBef>
              <a:defRPr/>
            </a:lvl1pPr>
          </a:lstStyle>
          <a:p>
            <a:pPr>
              <a:defRPr/>
            </a:pPr>
            <a:endParaRPr lang="en-US"/>
          </a:p>
        </p:txBody>
      </p:sp>
      <p:sp>
        <p:nvSpPr>
          <p:cNvPr id="7" name="Rectangle 1034"/>
          <p:cNvSpPr>
            <a:spLocks noGrp="1" noChangeArrowheads="1"/>
          </p:cNvSpPr>
          <p:nvPr>
            <p:ph type="sldNum" sz="quarter" idx="12"/>
          </p:nvPr>
        </p:nvSpPr>
        <p:spPr/>
        <p:txBody>
          <a:bodyPr/>
          <a:lstStyle>
            <a:lvl1pPr>
              <a:spcBef>
                <a:spcPct val="50000"/>
              </a:spcBef>
              <a:defRPr/>
            </a:lvl1pPr>
          </a:lstStyle>
          <a:p>
            <a:pPr>
              <a:defRPr/>
            </a:pPr>
            <a:fld id="{A823B273-B251-604D-A206-51CE8EEE12A0}" type="slidenum">
              <a:rPr lang="en-US"/>
              <a:pPr>
                <a:defRPr/>
              </a:pPr>
              <a:t>‹#›</a:t>
            </a:fld>
            <a:endParaRPr lang="en-US"/>
          </a:p>
        </p:txBody>
      </p:sp>
    </p:spTree>
    <p:extLst>
      <p:ext uri="{BB962C8B-B14F-4D97-AF65-F5344CB8AC3E}">
        <p14:creationId xmlns:p14="http://schemas.microsoft.com/office/powerpoint/2010/main" val="1644433136"/>
      </p:ext>
    </p:extLst>
  </p:cSld>
  <p:clrMapOvr>
    <a:masterClrMapping/>
  </p:clrMapOvr>
</p:sldLayout>
</file>

<file path=ppt/slideLayouts/slideLayout41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32"/>
          <p:cNvSpPr>
            <a:spLocks noGrp="1" noChangeArrowheads="1"/>
          </p:cNvSpPr>
          <p:nvPr>
            <p:ph type="dt" sz="half" idx="10"/>
          </p:nvPr>
        </p:nvSpPr>
        <p:spPr/>
        <p:txBody>
          <a:bodyPr/>
          <a:lstStyle>
            <a:lvl1pPr>
              <a:spcBef>
                <a:spcPct val="50000"/>
              </a:spcBef>
              <a:defRPr/>
            </a:lvl1pPr>
          </a:lstStyle>
          <a:p>
            <a:pPr>
              <a:defRPr/>
            </a:pPr>
            <a:endParaRPr lang="en-US"/>
          </a:p>
        </p:txBody>
      </p:sp>
      <p:sp>
        <p:nvSpPr>
          <p:cNvPr id="5" name="Rectangle 1033"/>
          <p:cNvSpPr>
            <a:spLocks noGrp="1" noChangeArrowheads="1"/>
          </p:cNvSpPr>
          <p:nvPr>
            <p:ph type="ftr" sz="quarter" idx="11"/>
          </p:nvPr>
        </p:nvSpPr>
        <p:spPr/>
        <p:txBody>
          <a:bodyPr/>
          <a:lstStyle>
            <a:lvl1pPr algn="l">
              <a:spcBef>
                <a:spcPct val="50000"/>
              </a:spcBef>
              <a:defRPr/>
            </a:lvl1pPr>
          </a:lstStyle>
          <a:p>
            <a:pPr>
              <a:defRPr/>
            </a:pPr>
            <a:endParaRPr lang="en-US"/>
          </a:p>
        </p:txBody>
      </p:sp>
      <p:sp>
        <p:nvSpPr>
          <p:cNvPr id="6" name="Rectangle 1034"/>
          <p:cNvSpPr>
            <a:spLocks noGrp="1" noChangeArrowheads="1"/>
          </p:cNvSpPr>
          <p:nvPr>
            <p:ph type="sldNum" sz="quarter" idx="12"/>
          </p:nvPr>
        </p:nvSpPr>
        <p:spPr/>
        <p:txBody>
          <a:bodyPr/>
          <a:lstStyle>
            <a:lvl1pPr>
              <a:spcBef>
                <a:spcPct val="50000"/>
              </a:spcBef>
              <a:defRPr/>
            </a:lvl1pPr>
          </a:lstStyle>
          <a:p>
            <a:pPr>
              <a:defRPr/>
            </a:pPr>
            <a:fld id="{63E9E7BD-6AF1-CA44-905F-24C9142EC099}" type="slidenum">
              <a:rPr lang="en-US"/>
              <a:pPr>
                <a:defRPr/>
              </a:pPr>
              <a:t>‹#›</a:t>
            </a:fld>
            <a:endParaRPr lang="en-US"/>
          </a:p>
        </p:txBody>
      </p:sp>
    </p:spTree>
    <p:extLst>
      <p:ext uri="{BB962C8B-B14F-4D97-AF65-F5344CB8AC3E}">
        <p14:creationId xmlns:p14="http://schemas.microsoft.com/office/powerpoint/2010/main" val="2615164306"/>
      </p:ext>
    </p:extLst>
  </p:cSld>
  <p:clrMapOvr>
    <a:masterClrMapping/>
  </p:clrMapOvr>
</p:sldLayout>
</file>

<file path=ppt/slideLayouts/slideLayout41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781800" y="381000"/>
            <a:ext cx="19050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066800" y="381000"/>
            <a:ext cx="55626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32"/>
          <p:cNvSpPr>
            <a:spLocks noGrp="1" noChangeArrowheads="1"/>
          </p:cNvSpPr>
          <p:nvPr>
            <p:ph type="dt" sz="half" idx="10"/>
          </p:nvPr>
        </p:nvSpPr>
        <p:spPr/>
        <p:txBody>
          <a:bodyPr/>
          <a:lstStyle>
            <a:lvl1pPr>
              <a:spcBef>
                <a:spcPct val="50000"/>
              </a:spcBef>
              <a:defRPr/>
            </a:lvl1pPr>
          </a:lstStyle>
          <a:p>
            <a:pPr>
              <a:defRPr/>
            </a:pPr>
            <a:endParaRPr lang="en-US"/>
          </a:p>
        </p:txBody>
      </p:sp>
      <p:sp>
        <p:nvSpPr>
          <p:cNvPr id="5" name="Rectangle 1033"/>
          <p:cNvSpPr>
            <a:spLocks noGrp="1" noChangeArrowheads="1"/>
          </p:cNvSpPr>
          <p:nvPr>
            <p:ph type="ftr" sz="quarter" idx="11"/>
          </p:nvPr>
        </p:nvSpPr>
        <p:spPr/>
        <p:txBody>
          <a:bodyPr/>
          <a:lstStyle>
            <a:lvl1pPr algn="l">
              <a:spcBef>
                <a:spcPct val="50000"/>
              </a:spcBef>
              <a:defRPr/>
            </a:lvl1pPr>
          </a:lstStyle>
          <a:p>
            <a:pPr>
              <a:defRPr/>
            </a:pPr>
            <a:endParaRPr lang="en-US"/>
          </a:p>
        </p:txBody>
      </p:sp>
      <p:sp>
        <p:nvSpPr>
          <p:cNvPr id="6" name="Rectangle 1034"/>
          <p:cNvSpPr>
            <a:spLocks noGrp="1" noChangeArrowheads="1"/>
          </p:cNvSpPr>
          <p:nvPr>
            <p:ph type="sldNum" sz="quarter" idx="12"/>
          </p:nvPr>
        </p:nvSpPr>
        <p:spPr/>
        <p:txBody>
          <a:bodyPr/>
          <a:lstStyle>
            <a:lvl1pPr>
              <a:spcBef>
                <a:spcPct val="50000"/>
              </a:spcBef>
              <a:defRPr/>
            </a:lvl1pPr>
          </a:lstStyle>
          <a:p>
            <a:pPr>
              <a:defRPr/>
            </a:pPr>
            <a:fld id="{05325A35-9A1B-7945-9839-23FD4793314E}" type="slidenum">
              <a:rPr lang="en-US"/>
              <a:pPr>
                <a:defRPr/>
              </a:pPr>
              <a:t>‹#›</a:t>
            </a:fld>
            <a:endParaRPr lang="en-US"/>
          </a:p>
        </p:txBody>
      </p:sp>
    </p:spTree>
    <p:extLst>
      <p:ext uri="{BB962C8B-B14F-4D97-AF65-F5344CB8AC3E}">
        <p14:creationId xmlns:p14="http://schemas.microsoft.com/office/powerpoint/2010/main" val="3513718747"/>
      </p:ext>
    </p:extLst>
  </p:cSld>
  <p:clrMapOvr>
    <a:masterClrMapping/>
  </p:clrMapOvr>
</p:sldLayout>
</file>

<file path=ppt/slideLayouts/slideLayout41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8199E3E5-F83A-B24D-8630-A0B3E56A848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234183271"/>
      </p:ext>
    </p:extLst>
  </p:cSld>
  <p:clrMapOvr>
    <a:masterClrMapping/>
  </p:clrMapOvr>
</p:sldLayout>
</file>

<file path=ppt/slideLayouts/slideLayout41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DC28C41F-17E1-C544-94C5-9EF1F53E384F}"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350148150"/>
      </p:ext>
    </p:extLst>
  </p:cSld>
  <p:clrMapOvr>
    <a:masterClrMapping/>
  </p:clrMapOvr>
</p:sldLayout>
</file>

<file path=ppt/slideLayouts/slideLayout41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1BDD6253-EB3A-514E-AD7B-E4992E748EDF}"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893555234"/>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type="clipArtAndTx" preserve="1">
  <p:cSld name="Title, Clip Art and Tex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lipArt Placeholder 2"/>
          <p:cNvSpPr>
            <a:spLocks noGrp="1"/>
          </p:cNvSpPr>
          <p:nvPr>
            <p:ph type="clipArt" sz="half" idx="1"/>
          </p:nvPr>
        </p:nvSpPr>
        <p:spPr>
          <a:xfrm>
            <a:off x="685800" y="1981200"/>
            <a:ext cx="3810000" cy="4114800"/>
          </a:xfrm>
        </p:spPr>
        <p:txBody>
          <a:bodyPr/>
          <a:lstStyle/>
          <a:p>
            <a:pPr lvl="0"/>
            <a:endParaRPr lang="en-US" noProof="0"/>
          </a:p>
        </p:txBody>
      </p:sp>
      <p:sp>
        <p:nvSpPr>
          <p:cNvPr id="4" name="Text Placeholder 3"/>
          <p:cNvSpPr>
            <a:spLocks noGrp="1"/>
          </p:cNvSpPr>
          <p:nvPr>
            <p:ph type="body" sz="half" idx="2"/>
          </p:nvPr>
        </p:nvSpPr>
        <p:spPr>
          <a:xfrm>
            <a:off x="46482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Arial" charset="0"/>
                <a:cs typeface="Arial" charset="0"/>
              </a:defRPr>
            </a:lvl1pPr>
          </a:lstStyle>
          <a:p>
            <a:pPr>
              <a:defRPr/>
            </a:pPr>
            <a:fld id="{BB2E34DA-5553-C741-97B6-BF39E6A1AA81}" type="slidenum">
              <a:rPr lang="en-US"/>
              <a:pPr>
                <a:defRPr/>
              </a:pPr>
              <a:t>‹#›</a:t>
            </a:fld>
            <a:endParaRPr lang="en-US"/>
          </a:p>
        </p:txBody>
      </p:sp>
    </p:spTree>
    <p:extLst>
      <p:ext uri="{BB962C8B-B14F-4D97-AF65-F5344CB8AC3E}">
        <p14:creationId xmlns:p14="http://schemas.microsoft.com/office/powerpoint/2010/main" val="4173604827"/>
      </p:ext>
    </p:extLst>
  </p:cSld>
  <p:clrMapOvr>
    <a:masterClrMapping/>
  </p:clrMapOvr>
</p:sldLayout>
</file>

<file path=ppt/slideLayouts/slideLayout42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E15C2499-5721-734D-AC8B-D847E2186BD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898018203"/>
      </p:ext>
    </p:extLst>
  </p:cSld>
  <p:clrMapOvr>
    <a:masterClrMapping/>
  </p:clrMapOvr>
</p:sldLayout>
</file>

<file path=ppt/slideLayouts/slideLayout42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1ACFD267-0DEB-3E40-99D4-E95A1C818504}"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464461644"/>
      </p:ext>
    </p:extLst>
  </p:cSld>
  <p:clrMapOvr>
    <a:masterClrMapping/>
  </p:clrMapOvr>
</p:sldLayout>
</file>

<file path=ppt/slideLayouts/slideLayout42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95CF6B2F-DD08-5C4D-B5AF-55C2D465984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636338963"/>
      </p:ext>
    </p:extLst>
  </p:cSld>
  <p:clrMapOvr>
    <a:masterClrMapping/>
  </p:clrMapOvr>
</p:sldLayout>
</file>

<file path=ppt/slideLayouts/slideLayout42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639B4099-D14E-B34E-9944-252510220C3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722495419"/>
      </p:ext>
    </p:extLst>
  </p:cSld>
  <p:clrMapOvr>
    <a:masterClrMapping/>
  </p:clrMapOvr>
</p:sldLayout>
</file>

<file path=ppt/slideLayouts/slideLayout42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92965CB5-E663-3840-A191-02935611C3D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208023824"/>
      </p:ext>
    </p:extLst>
  </p:cSld>
  <p:clrMapOvr>
    <a:masterClrMapping/>
  </p:clrMapOvr>
</p:sldLayout>
</file>

<file path=ppt/slideLayouts/slideLayout42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0A090CCB-61E6-0141-92B1-4E4E6539936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211030904"/>
      </p:ext>
    </p:extLst>
  </p:cSld>
  <p:clrMapOvr>
    <a:masterClrMapping/>
  </p:clrMapOvr>
</p:sldLayout>
</file>

<file path=ppt/slideLayouts/slideLayout42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59CE93F0-9DB4-4844-A476-5323F55B5A5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566622570"/>
      </p:ext>
    </p:extLst>
  </p:cSld>
  <p:clrMapOvr>
    <a:masterClrMapping/>
  </p:clrMapOvr>
</p:sldLayout>
</file>

<file path=ppt/slideLayouts/slideLayout42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E2A5FAF4-DD6A-CB4D-B2BB-6330EB3E42B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988278180"/>
      </p:ext>
    </p:extLst>
  </p:cSld>
  <p:clrMapOvr>
    <a:masterClrMapping/>
  </p:clrMapOvr>
</p:sldLayout>
</file>

<file path=ppt/slideLayouts/slideLayout428.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011F72FF-98EE-6949-9F0E-E4C9844354A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670360147"/>
      </p:ext>
    </p:extLst>
  </p:cSld>
  <p:clrMapOvr>
    <a:masterClrMapping/>
  </p:clrMapOvr>
</p:sldLayout>
</file>

<file path=ppt/slideLayouts/slideLayout429.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2084388" y="296863"/>
            <a:ext cx="6823075" cy="5353050"/>
            <a:chOff x="1313" y="187"/>
            <a:chExt cx="4298" cy="3372"/>
          </a:xfrm>
        </p:grpSpPr>
        <p:grpSp>
          <p:nvGrpSpPr>
            <p:cNvPr id="5" name="Group 3"/>
            <p:cNvGrpSpPr>
              <a:grpSpLocks/>
            </p:cNvGrpSpPr>
            <p:nvPr/>
          </p:nvGrpSpPr>
          <p:grpSpPr bwMode="auto">
            <a:xfrm>
              <a:off x="2194" y="601"/>
              <a:ext cx="596" cy="447"/>
              <a:chOff x="0" y="0"/>
              <a:chExt cx="768" cy="576"/>
            </a:xfrm>
          </p:grpSpPr>
          <p:sp>
            <p:nvSpPr>
              <p:cNvPr id="135" name="Oval 4"/>
              <p:cNvSpPr>
                <a:spLocks noChangeArrowheads="1"/>
              </p:cNvSpPr>
              <p:nvPr/>
            </p:nvSpPr>
            <p:spPr bwMode="hidden">
              <a:xfrm>
                <a:off x="0" y="0"/>
                <a:ext cx="768" cy="576"/>
              </a:xfrm>
              <a:prstGeom prst="ellipse">
                <a:avLst/>
              </a:prstGeom>
              <a:gradFill rotWithShape="0">
                <a:gsLst>
                  <a:gs pos="0">
                    <a:schemeClr val="bg2"/>
                  </a:gs>
                  <a:gs pos="100000">
                    <a:schemeClr val="bg1"/>
                  </a:gs>
                </a:gsLst>
                <a:path path="shape">
                  <a:fillToRect l="50000" t="50000" r="50000" b="50000"/>
                </a:path>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a:endParaRPr lang="en-US">
                  <a:solidFill>
                    <a:srgbClr val="FFCC00"/>
                  </a:solidFill>
                </a:endParaRPr>
              </a:p>
            </p:txBody>
          </p:sp>
          <p:sp>
            <p:nvSpPr>
              <p:cNvPr id="136" name="Oval 5"/>
              <p:cNvSpPr>
                <a:spLocks noChangeArrowheads="1"/>
              </p:cNvSpPr>
              <p:nvPr/>
            </p:nvSpPr>
            <p:spPr bwMode="hidden">
              <a:xfrm>
                <a:off x="276" y="253"/>
                <a:ext cx="187" cy="107"/>
              </a:xfrm>
              <a:prstGeom prst="ellipse">
                <a:avLst/>
              </a:prstGeom>
              <a:gradFill rotWithShape="0">
                <a:gsLst>
                  <a:gs pos="0">
                    <a:schemeClr val="accent1"/>
                  </a:gs>
                  <a:gs pos="100000">
                    <a:schemeClr val="bg2"/>
                  </a:gs>
                </a:gsLst>
                <a:path path="shape">
                  <a:fillToRect l="50000" t="50000" r="50000" b="50000"/>
                </a:path>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a:endParaRPr lang="en-US">
                  <a:solidFill>
                    <a:srgbClr val="FFCC00"/>
                  </a:solidFill>
                </a:endParaRPr>
              </a:p>
            </p:txBody>
          </p:sp>
        </p:grpSp>
        <p:grpSp>
          <p:nvGrpSpPr>
            <p:cNvPr id="6" name="Group 6"/>
            <p:cNvGrpSpPr>
              <a:grpSpLocks/>
            </p:cNvGrpSpPr>
            <p:nvPr/>
          </p:nvGrpSpPr>
          <p:grpSpPr bwMode="auto">
            <a:xfrm>
              <a:off x="1312" y="187"/>
              <a:ext cx="4299" cy="3372"/>
              <a:chOff x="0" y="0"/>
              <a:chExt cx="5533" cy="4341"/>
            </a:xfrm>
          </p:grpSpPr>
          <p:grpSp>
            <p:nvGrpSpPr>
              <p:cNvPr id="22" name="Group 7"/>
              <p:cNvGrpSpPr>
                <a:grpSpLocks/>
              </p:cNvGrpSpPr>
              <p:nvPr/>
            </p:nvGrpSpPr>
            <p:grpSpPr bwMode="auto">
              <a:xfrm>
                <a:off x="0" y="0"/>
                <a:ext cx="5470" cy="4341"/>
                <a:chOff x="0" y="0"/>
                <a:chExt cx="5470" cy="4341"/>
              </a:xfrm>
            </p:grpSpPr>
            <p:grpSp>
              <p:nvGrpSpPr>
                <p:cNvPr id="33" name="Group 8"/>
                <p:cNvGrpSpPr>
                  <a:grpSpLocks/>
                </p:cNvGrpSpPr>
                <p:nvPr/>
              </p:nvGrpSpPr>
              <p:grpSpPr bwMode="auto">
                <a:xfrm>
                  <a:off x="1339" y="787"/>
                  <a:ext cx="2919" cy="2150"/>
                  <a:chOff x="1265" y="815"/>
                  <a:chExt cx="2919" cy="2150"/>
                </a:xfrm>
              </p:grpSpPr>
              <p:sp>
                <p:nvSpPr>
                  <p:cNvPr id="133" name="Oval 9"/>
                  <p:cNvSpPr>
                    <a:spLocks noChangeArrowheads="1"/>
                  </p:cNvSpPr>
                  <p:nvPr/>
                </p:nvSpPr>
                <p:spPr bwMode="hidden">
                  <a:xfrm>
                    <a:off x="1265" y="815"/>
                    <a:ext cx="2919" cy="2150"/>
                  </a:xfrm>
                  <a:prstGeom prst="ellipse">
                    <a:avLst/>
                  </a:prstGeom>
                  <a:gradFill rotWithShape="0">
                    <a:gsLst>
                      <a:gs pos="0">
                        <a:schemeClr val="bg2"/>
                      </a:gs>
                      <a:gs pos="100000">
                        <a:schemeClr val="bg1"/>
                      </a:gs>
                    </a:gsLst>
                    <a:path path="shape">
                      <a:fillToRect l="50000" t="50000" r="50000" b="50000"/>
                    </a:path>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a:endParaRPr lang="en-US">
                      <a:solidFill>
                        <a:srgbClr val="FFCC00"/>
                      </a:solidFill>
                    </a:endParaRPr>
                  </a:p>
                </p:txBody>
              </p:sp>
              <p:sp>
                <p:nvSpPr>
                  <p:cNvPr id="134" name="Oval 10"/>
                  <p:cNvSpPr>
                    <a:spLocks noChangeArrowheads="1"/>
                  </p:cNvSpPr>
                  <p:nvPr/>
                </p:nvSpPr>
                <p:spPr bwMode="hidden">
                  <a:xfrm>
                    <a:off x="2379" y="1601"/>
                    <a:ext cx="578" cy="406"/>
                  </a:xfrm>
                  <a:prstGeom prst="ellipse">
                    <a:avLst/>
                  </a:prstGeom>
                  <a:gradFill rotWithShape="0">
                    <a:gsLst>
                      <a:gs pos="0">
                        <a:schemeClr val="accent2"/>
                      </a:gs>
                      <a:gs pos="100000">
                        <a:schemeClr val="bg2"/>
                      </a:gs>
                    </a:gsLst>
                    <a:path path="shape">
                      <a:fillToRect l="50000" t="50000" r="50000" b="50000"/>
                    </a:path>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a:endParaRPr lang="en-US">
                      <a:solidFill>
                        <a:srgbClr val="FFCC00"/>
                      </a:solidFill>
                    </a:endParaRPr>
                  </a:p>
                </p:txBody>
              </p:sp>
            </p:grpSp>
            <p:grpSp>
              <p:nvGrpSpPr>
                <p:cNvPr id="34" name="Group 11"/>
                <p:cNvGrpSpPr>
                  <a:grpSpLocks/>
                </p:cNvGrpSpPr>
                <p:nvPr/>
              </p:nvGrpSpPr>
              <p:grpSpPr bwMode="auto">
                <a:xfrm>
                  <a:off x="0" y="0"/>
                  <a:ext cx="5470" cy="4341"/>
                  <a:chOff x="0" y="0"/>
                  <a:chExt cx="5470" cy="4341"/>
                </a:xfrm>
              </p:grpSpPr>
              <p:grpSp>
                <p:nvGrpSpPr>
                  <p:cNvPr id="35" name="Group 12"/>
                  <p:cNvGrpSpPr>
                    <a:grpSpLocks/>
                  </p:cNvGrpSpPr>
                  <p:nvPr/>
                </p:nvGrpSpPr>
                <p:grpSpPr bwMode="auto">
                  <a:xfrm>
                    <a:off x="3544" y="1503"/>
                    <a:ext cx="1259" cy="2325"/>
                    <a:chOff x="3470" y="1531"/>
                    <a:chExt cx="1259" cy="2325"/>
                  </a:xfrm>
                </p:grpSpPr>
                <p:sp>
                  <p:nvSpPr>
                    <p:cNvPr id="131" name="Freeform 13"/>
                    <p:cNvSpPr>
                      <a:spLocks/>
                    </p:cNvSpPr>
                    <p:nvPr/>
                  </p:nvSpPr>
                  <p:spPr bwMode="hidden">
                    <a:xfrm rot="2711884">
                      <a:off x="2764" y="2237"/>
                      <a:ext cx="1725" cy="313"/>
                    </a:xfrm>
                    <a:custGeom>
                      <a:avLst/>
                      <a:gdLst>
                        <a:gd name="T0" fmla="*/ 0 w 2736"/>
                        <a:gd name="T1" fmla="*/ 1 h 504"/>
                        <a:gd name="T2" fmla="*/ 1 w 2736"/>
                        <a:gd name="T3" fmla="*/ 1 h 504"/>
                        <a:gd name="T4" fmla="*/ 1 w 2736"/>
                        <a:gd name="T5" fmla="*/ 1 h 504"/>
                        <a:gd name="T6" fmla="*/ 2 w 2736"/>
                        <a:gd name="T7" fmla="*/ 1 h 504"/>
                        <a:gd name="T8" fmla="*/ 2 w 2736"/>
                        <a:gd name="T9" fmla="*/ 1 h 504"/>
                        <a:gd name="T10" fmla="*/ 1 w 2736"/>
                        <a:gd name="T11" fmla="*/ 1 h 504"/>
                        <a:gd name="T12" fmla="*/ 1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a:endParaRPr lang="en-US">
                        <a:solidFill>
                          <a:srgbClr val="FFCC00"/>
                        </a:solidFill>
                      </a:endParaRPr>
                    </a:p>
                  </p:txBody>
                </p:sp>
                <p:sp>
                  <p:nvSpPr>
                    <p:cNvPr id="132" name="Freeform 14"/>
                    <p:cNvSpPr>
                      <a:spLocks/>
                    </p:cNvSpPr>
                    <p:nvPr/>
                  </p:nvSpPr>
                  <p:spPr bwMode="hidden">
                    <a:xfrm rot="2711884">
                      <a:off x="4022" y="3149"/>
                      <a:ext cx="924" cy="490"/>
                    </a:xfrm>
                    <a:custGeom>
                      <a:avLst/>
                      <a:gdLst>
                        <a:gd name="T0" fmla="*/ 1 w 1769"/>
                        <a:gd name="T1" fmla="*/ 1 h 791"/>
                        <a:gd name="T2" fmla="*/ 1 w 1769"/>
                        <a:gd name="T3" fmla="*/ 1 h 791"/>
                        <a:gd name="T4" fmla="*/ 1 w 1769"/>
                        <a:gd name="T5" fmla="*/ 1 h 791"/>
                        <a:gd name="T6" fmla="*/ 1 w 1769"/>
                        <a:gd name="T7" fmla="*/ 1 h 791"/>
                        <a:gd name="T8" fmla="*/ 1 w 1769"/>
                        <a:gd name="T9" fmla="*/ 1 h 791"/>
                        <a:gd name="T10" fmla="*/ 1 w 1769"/>
                        <a:gd name="T11" fmla="*/ 1 h 791"/>
                        <a:gd name="T12" fmla="*/ 1 w 1769"/>
                        <a:gd name="T13" fmla="*/ 1 h 791"/>
                        <a:gd name="T14" fmla="*/ 1 w 1769"/>
                        <a:gd name="T15" fmla="*/ 1 h 791"/>
                        <a:gd name="T16" fmla="*/ 1 w 1769"/>
                        <a:gd name="T17" fmla="*/ 1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a:endParaRPr lang="en-US">
                        <a:solidFill>
                          <a:srgbClr val="FFCC00"/>
                        </a:solidFill>
                      </a:endParaRPr>
                    </a:p>
                  </p:txBody>
                </p:sp>
              </p:grpSp>
              <p:grpSp>
                <p:nvGrpSpPr>
                  <p:cNvPr id="36" name="Group 15"/>
                  <p:cNvGrpSpPr>
                    <a:grpSpLocks/>
                  </p:cNvGrpSpPr>
                  <p:nvPr/>
                </p:nvGrpSpPr>
                <p:grpSpPr bwMode="auto">
                  <a:xfrm>
                    <a:off x="2938" y="1992"/>
                    <a:ext cx="2462" cy="1331"/>
                    <a:chOff x="2864" y="2020"/>
                    <a:chExt cx="2462" cy="1331"/>
                  </a:xfrm>
                </p:grpSpPr>
                <p:sp>
                  <p:nvSpPr>
                    <p:cNvPr id="129" name="Freeform 16"/>
                    <p:cNvSpPr>
                      <a:spLocks/>
                    </p:cNvSpPr>
                    <p:nvPr/>
                  </p:nvSpPr>
                  <p:spPr bwMode="hidden">
                    <a:xfrm rot="2104081">
                      <a:off x="2864" y="2020"/>
                      <a:ext cx="1813" cy="346"/>
                    </a:xfrm>
                    <a:custGeom>
                      <a:avLst/>
                      <a:gdLst>
                        <a:gd name="T0" fmla="*/ 0 w 2736"/>
                        <a:gd name="T1" fmla="*/ 1 h 504"/>
                        <a:gd name="T2" fmla="*/ 1 w 2736"/>
                        <a:gd name="T3" fmla="*/ 1 h 504"/>
                        <a:gd name="T4" fmla="*/ 3 w 2736"/>
                        <a:gd name="T5" fmla="*/ 1 h 504"/>
                        <a:gd name="T6" fmla="*/ 4 w 2736"/>
                        <a:gd name="T7" fmla="*/ 1 h 504"/>
                        <a:gd name="T8" fmla="*/ 4 w 2736"/>
                        <a:gd name="T9" fmla="*/ 1 h 504"/>
                        <a:gd name="T10" fmla="*/ 3 w 2736"/>
                        <a:gd name="T11" fmla="*/ 1 h 504"/>
                        <a:gd name="T12" fmla="*/ 1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a:endParaRPr lang="en-US">
                        <a:solidFill>
                          <a:srgbClr val="FFCC00"/>
                        </a:solidFill>
                      </a:endParaRPr>
                    </a:p>
                  </p:txBody>
                </p:sp>
                <p:sp>
                  <p:nvSpPr>
                    <p:cNvPr id="130" name="Freeform 17"/>
                    <p:cNvSpPr>
                      <a:spLocks/>
                    </p:cNvSpPr>
                    <p:nvPr/>
                  </p:nvSpPr>
                  <p:spPr bwMode="hidden">
                    <a:xfrm rot="2104081">
                      <a:off x="4352" y="2806"/>
                      <a:ext cx="974" cy="545"/>
                    </a:xfrm>
                    <a:custGeom>
                      <a:avLst/>
                      <a:gdLst>
                        <a:gd name="T0" fmla="*/ 1 w 1769"/>
                        <a:gd name="T1" fmla="*/ 1 h 791"/>
                        <a:gd name="T2" fmla="*/ 1 w 1769"/>
                        <a:gd name="T3" fmla="*/ 1 h 791"/>
                        <a:gd name="T4" fmla="*/ 1 w 1769"/>
                        <a:gd name="T5" fmla="*/ 1 h 791"/>
                        <a:gd name="T6" fmla="*/ 1 w 1769"/>
                        <a:gd name="T7" fmla="*/ 1 h 791"/>
                        <a:gd name="T8" fmla="*/ 1 w 1769"/>
                        <a:gd name="T9" fmla="*/ 1 h 791"/>
                        <a:gd name="T10" fmla="*/ 1 w 1769"/>
                        <a:gd name="T11" fmla="*/ 2 h 791"/>
                        <a:gd name="T12" fmla="*/ 1 w 1769"/>
                        <a:gd name="T13" fmla="*/ 1 h 791"/>
                        <a:gd name="T14" fmla="*/ 1 w 1769"/>
                        <a:gd name="T15" fmla="*/ 1 h 791"/>
                        <a:gd name="T16" fmla="*/ 1 w 1769"/>
                        <a:gd name="T17" fmla="*/ 1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a:endParaRPr lang="en-US">
                        <a:solidFill>
                          <a:srgbClr val="FFCC00"/>
                        </a:solidFill>
                      </a:endParaRPr>
                    </a:p>
                  </p:txBody>
                </p:sp>
              </p:grpSp>
              <p:grpSp>
                <p:nvGrpSpPr>
                  <p:cNvPr id="37" name="Group 18"/>
                  <p:cNvGrpSpPr>
                    <a:grpSpLocks/>
                  </p:cNvGrpSpPr>
                  <p:nvPr/>
                </p:nvGrpSpPr>
                <p:grpSpPr bwMode="auto">
                  <a:xfrm>
                    <a:off x="2970" y="1804"/>
                    <a:ext cx="2478" cy="1064"/>
                    <a:chOff x="2896" y="1832"/>
                    <a:chExt cx="2478" cy="1064"/>
                  </a:xfrm>
                </p:grpSpPr>
                <p:sp>
                  <p:nvSpPr>
                    <p:cNvPr id="127" name="Freeform 19"/>
                    <p:cNvSpPr>
                      <a:spLocks/>
                    </p:cNvSpPr>
                    <p:nvPr/>
                  </p:nvSpPr>
                  <p:spPr bwMode="hidden">
                    <a:xfrm rot="1582915">
                      <a:off x="2896" y="1832"/>
                      <a:ext cx="1736" cy="304"/>
                    </a:xfrm>
                    <a:custGeom>
                      <a:avLst/>
                      <a:gdLst>
                        <a:gd name="T0" fmla="*/ 0 w 2736"/>
                        <a:gd name="T1" fmla="*/ 1 h 504"/>
                        <a:gd name="T2" fmla="*/ 1 w 2736"/>
                        <a:gd name="T3" fmla="*/ 1 h 504"/>
                        <a:gd name="T4" fmla="*/ 1 w 2736"/>
                        <a:gd name="T5" fmla="*/ 1 h 504"/>
                        <a:gd name="T6" fmla="*/ 2 w 2736"/>
                        <a:gd name="T7" fmla="*/ 1 h 504"/>
                        <a:gd name="T8" fmla="*/ 2 w 2736"/>
                        <a:gd name="T9" fmla="*/ 1 h 504"/>
                        <a:gd name="T10" fmla="*/ 1 w 2736"/>
                        <a:gd name="T11" fmla="*/ 1 h 504"/>
                        <a:gd name="T12" fmla="*/ 1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a:endParaRPr lang="en-US">
                        <a:solidFill>
                          <a:srgbClr val="FFCC00"/>
                        </a:solidFill>
                      </a:endParaRPr>
                    </a:p>
                  </p:txBody>
                </p:sp>
                <p:sp>
                  <p:nvSpPr>
                    <p:cNvPr id="128" name="Freeform 20"/>
                    <p:cNvSpPr>
                      <a:spLocks/>
                    </p:cNvSpPr>
                    <p:nvPr/>
                  </p:nvSpPr>
                  <p:spPr bwMode="hidden">
                    <a:xfrm rot="1582915">
                      <a:off x="4442" y="2420"/>
                      <a:ext cx="932" cy="476"/>
                    </a:xfrm>
                    <a:custGeom>
                      <a:avLst/>
                      <a:gdLst>
                        <a:gd name="T0" fmla="*/ 1 w 1769"/>
                        <a:gd name="T1" fmla="*/ 1 h 791"/>
                        <a:gd name="T2" fmla="*/ 1 w 1769"/>
                        <a:gd name="T3" fmla="*/ 1 h 791"/>
                        <a:gd name="T4" fmla="*/ 1 w 1769"/>
                        <a:gd name="T5" fmla="*/ 1 h 791"/>
                        <a:gd name="T6" fmla="*/ 1 w 1769"/>
                        <a:gd name="T7" fmla="*/ 1 h 791"/>
                        <a:gd name="T8" fmla="*/ 1 w 1769"/>
                        <a:gd name="T9" fmla="*/ 1 h 791"/>
                        <a:gd name="T10" fmla="*/ 1 w 1769"/>
                        <a:gd name="T11" fmla="*/ 1 h 791"/>
                        <a:gd name="T12" fmla="*/ 1 w 1769"/>
                        <a:gd name="T13" fmla="*/ 1 h 791"/>
                        <a:gd name="T14" fmla="*/ 1 w 1769"/>
                        <a:gd name="T15" fmla="*/ 1 h 791"/>
                        <a:gd name="T16" fmla="*/ 1 w 1769"/>
                        <a:gd name="T17" fmla="*/ 1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a:endParaRPr lang="en-US">
                        <a:solidFill>
                          <a:srgbClr val="FFCC00"/>
                        </a:solidFill>
                      </a:endParaRPr>
                    </a:p>
                  </p:txBody>
                </p:sp>
              </p:grpSp>
              <p:grpSp>
                <p:nvGrpSpPr>
                  <p:cNvPr id="38" name="Group 21"/>
                  <p:cNvGrpSpPr>
                    <a:grpSpLocks/>
                  </p:cNvGrpSpPr>
                  <p:nvPr/>
                </p:nvGrpSpPr>
                <p:grpSpPr bwMode="auto">
                  <a:xfrm>
                    <a:off x="2998" y="1608"/>
                    <a:ext cx="2472" cy="927"/>
                    <a:chOff x="2924" y="1636"/>
                    <a:chExt cx="2472" cy="927"/>
                  </a:xfrm>
                </p:grpSpPr>
                <p:sp>
                  <p:nvSpPr>
                    <p:cNvPr id="125" name="Freeform 22"/>
                    <p:cNvSpPr>
                      <a:spLocks/>
                    </p:cNvSpPr>
                    <p:nvPr/>
                  </p:nvSpPr>
                  <p:spPr bwMode="hidden">
                    <a:xfrm rot="1080363">
                      <a:off x="2924" y="1636"/>
                      <a:ext cx="1677" cy="335"/>
                    </a:xfrm>
                    <a:custGeom>
                      <a:avLst/>
                      <a:gdLst>
                        <a:gd name="T0" fmla="*/ 0 w 2736"/>
                        <a:gd name="T1" fmla="*/ 1 h 504"/>
                        <a:gd name="T2" fmla="*/ 1 w 2736"/>
                        <a:gd name="T3" fmla="*/ 1 h 504"/>
                        <a:gd name="T4" fmla="*/ 1 w 2736"/>
                        <a:gd name="T5" fmla="*/ 1 h 504"/>
                        <a:gd name="T6" fmla="*/ 1 w 2736"/>
                        <a:gd name="T7" fmla="*/ 1 h 504"/>
                        <a:gd name="T8" fmla="*/ 1 w 2736"/>
                        <a:gd name="T9" fmla="*/ 1 h 504"/>
                        <a:gd name="T10" fmla="*/ 1 w 2736"/>
                        <a:gd name="T11" fmla="*/ 1 h 504"/>
                        <a:gd name="T12" fmla="*/ 1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a:endParaRPr lang="en-US">
                        <a:solidFill>
                          <a:srgbClr val="FFCC00"/>
                        </a:solidFill>
                      </a:endParaRPr>
                    </a:p>
                  </p:txBody>
                </p:sp>
                <p:sp>
                  <p:nvSpPr>
                    <p:cNvPr id="126" name="Freeform 23"/>
                    <p:cNvSpPr>
                      <a:spLocks/>
                    </p:cNvSpPr>
                    <p:nvPr/>
                  </p:nvSpPr>
                  <p:spPr bwMode="hidden">
                    <a:xfrm rot="1080363">
                      <a:off x="4495" y="2036"/>
                      <a:ext cx="901" cy="527"/>
                    </a:xfrm>
                    <a:custGeom>
                      <a:avLst/>
                      <a:gdLst>
                        <a:gd name="T0" fmla="*/ 1 w 1769"/>
                        <a:gd name="T1" fmla="*/ 1 h 791"/>
                        <a:gd name="T2" fmla="*/ 1 w 1769"/>
                        <a:gd name="T3" fmla="*/ 1 h 791"/>
                        <a:gd name="T4" fmla="*/ 1 w 1769"/>
                        <a:gd name="T5" fmla="*/ 1 h 791"/>
                        <a:gd name="T6" fmla="*/ 1 w 1769"/>
                        <a:gd name="T7" fmla="*/ 1 h 791"/>
                        <a:gd name="T8" fmla="*/ 1 w 1769"/>
                        <a:gd name="T9" fmla="*/ 1 h 791"/>
                        <a:gd name="T10" fmla="*/ 1 w 1769"/>
                        <a:gd name="T11" fmla="*/ 1 h 791"/>
                        <a:gd name="T12" fmla="*/ 1 w 1769"/>
                        <a:gd name="T13" fmla="*/ 1 h 791"/>
                        <a:gd name="T14" fmla="*/ 1 w 1769"/>
                        <a:gd name="T15" fmla="*/ 1 h 791"/>
                        <a:gd name="T16" fmla="*/ 1 w 1769"/>
                        <a:gd name="T17" fmla="*/ 1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a:endParaRPr lang="en-US">
                        <a:solidFill>
                          <a:srgbClr val="FFCC00"/>
                        </a:solidFill>
                      </a:endParaRPr>
                    </a:p>
                  </p:txBody>
                </p:sp>
              </p:grpSp>
              <p:grpSp>
                <p:nvGrpSpPr>
                  <p:cNvPr id="39" name="Group 24"/>
                  <p:cNvGrpSpPr>
                    <a:grpSpLocks/>
                  </p:cNvGrpSpPr>
                  <p:nvPr/>
                </p:nvGrpSpPr>
                <p:grpSpPr bwMode="auto">
                  <a:xfrm>
                    <a:off x="3032" y="1386"/>
                    <a:ext cx="2341" cy="657"/>
                    <a:chOff x="2958" y="1414"/>
                    <a:chExt cx="2341" cy="657"/>
                  </a:xfrm>
                </p:grpSpPr>
                <p:sp>
                  <p:nvSpPr>
                    <p:cNvPr id="123" name="Freeform 25"/>
                    <p:cNvSpPr>
                      <a:spLocks/>
                    </p:cNvSpPr>
                    <p:nvPr/>
                  </p:nvSpPr>
                  <p:spPr bwMode="hidden">
                    <a:xfrm rot="463793">
                      <a:off x="2958" y="1414"/>
                      <a:ext cx="1544" cy="312"/>
                    </a:xfrm>
                    <a:custGeom>
                      <a:avLst/>
                      <a:gdLst>
                        <a:gd name="T0" fmla="*/ 0 w 2736"/>
                        <a:gd name="T1" fmla="*/ 1 h 504"/>
                        <a:gd name="T2" fmla="*/ 1 w 2736"/>
                        <a:gd name="T3" fmla="*/ 1 h 504"/>
                        <a:gd name="T4" fmla="*/ 1 w 2736"/>
                        <a:gd name="T5" fmla="*/ 1 h 504"/>
                        <a:gd name="T6" fmla="*/ 1 w 2736"/>
                        <a:gd name="T7" fmla="*/ 1 h 504"/>
                        <a:gd name="T8" fmla="*/ 1 w 2736"/>
                        <a:gd name="T9" fmla="*/ 1 h 504"/>
                        <a:gd name="T10" fmla="*/ 1 w 2736"/>
                        <a:gd name="T11" fmla="*/ 1 h 504"/>
                        <a:gd name="T12" fmla="*/ 1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a:endParaRPr lang="en-US">
                        <a:solidFill>
                          <a:srgbClr val="FFCC00"/>
                        </a:solidFill>
                      </a:endParaRPr>
                    </a:p>
                  </p:txBody>
                </p:sp>
                <p:sp>
                  <p:nvSpPr>
                    <p:cNvPr id="124" name="Freeform 26"/>
                    <p:cNvSpPr>
                      <a:spLocks/>
                    </p:cNvSpPr>
                    <p:nvPr/>
                  </p:nvSpPr>
                  <p:spPr bwMode="hidden">
                    <a:xfrm rot="463793">
                      <a:off x="4469" y="1582"/>
                      <a:ext cx="830" cy="489"/>
                    </a:xfrm>
                    <a:custGeom>
                      <a:avLst/>
                      <a:gdLst>
                        <a:gd name="T0" fmla="*/ 0 w 1769"/>
                        <a:gd name="T1" fmla="*/ 1 h 791"/>
                        <a:gd name="T2" fmla="*/ 0 w 1769"/>
                        <a:gd name="T3" fmla="*/ 1 h 791"/>
                        <a:gd name="T4" fmla="*/ 0 w 1769"/>
                        <a:gd name="T5" fmla="*/ 1 h 791"/>
                        <a:gd name="T6" fmla="*/ 0 w 1769"/>
                        <a:gd name="T7" fmla="*/ 1 h 791"/>
                        <a:gd name="T8" fmla="*/ 0 w 1769"/>
                        <a:gd name="T9" fmla="*/ 1 h 791"/>
                        <a:gd name="T10" fmla="*/ 0 w 1769"/>
                        <a:gd name="T11" fmla="*/ 1 h 791"/>
                        <a:gd name="T12" fmla="*/ 0 w 1769"/>
                        <a:gd name="T13" fmla="*/ 1 h 791"/>
                        <a:gd name="T14" fmla="*/ 0 w 1769"/>
                        <a:gd name="T15" fmla="*/ 1 h 791"/>
                        <a:gd name="T16" fmla="*/ 0 w 1769"/>
                        <a:gd name="T17" fmla="*/ 1 h 791"/>
                        <a:gd name="T18" fmla="*/ 0 w 1769"/>
                        <a:gd name="T19" fmla="*/ 1 h 791"/>
                        <a:gd name="T20" fmla="*/ 0 w 1769"/>
                        <a:gd name="T21" fmla="*/ 1 h 791"/>
                        <a:gd name="T22" fmla="*/ 0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a:endParaRPr lang="en-US">
                        <a:solidFill>
                          <a:srgbClr val="FFCC00"/>
                        </a:solidFill>
                      </a:endParaRPr>
                    </a:p>
                  </p:txBody>
                </p:sp>
              </p:grpSp>
              <p:grpSp>
                <p:nvGrpSpPr>
                  <p:cNvPr id="40" name="Group 27"/>
                  <p:cNvGrpSpPr>
                    <a:grpSpLocks/>
                  </p:cNvGrpSpPr>
                  <p:nvPr/>
                </p:nvGrpSpPr>
                <p:grpSpPr bwMode="auto">
                  <a:xfrm>
                    <a:off x="3057" y="1241"/>
                    <a:ext cx="2150" cy="342"/>
                    <a:chOff x="2983" y="1269"/>
                    <a:chExt cx="2150" cy="342"/>
                  </a:xfrm>
                </p:grpSpPr>
                <p:sp>
                  <p:nvSpPr>
                    <p:cNvPr id="121" name="Freeform 28"/>
                    <p:cNvSpPr>
                      <a:spLocks/>
                    </p:cNvSpPr>
                    <p:nvPr/>
                  </p:nvSpPr>
                  <p:spPr bwMode="hidden">
                    <a:xfrm rot="-84182">
                      <a:off x="2983" y="1290"/>
                      <a:ext cx="1404" cy="219"/>
                    </a:xfrm>
                    <a:custGeom>
                      <a:avLst/>
                      <a:gdLst>
                        <a:gd name="T0" fmla="*/ 0 w 2736"/>
                        <a:gd name="T1" fmla="*/ 0 h 504"/>
                        <a:gd name="T2" fmla="*/ 1 w 2736"/>
                        <a:gd name="T3" fmla="*/ 0 h 504"/>
                        <a:gd name="T4" fmla="*/ 1 w 2736"/>
                        <a:gd name="T5" fmla="*/ 0 h 504"/>
                        <a:gd name="T6" fmla="*/ 1 w 2736"/>
                        <a:gd name="T7" fmla="*/ 0 h 504"/>
                        <a:gd name="T8" fmla="*/ 1 w 2736"/>
                        <a:gd name="T9" fmla="*/ 0 h 504"/>
                        <a:gd name="T10" fmla="*/ 1 w 2736"/>
                        <a:gd name="T11" fmla="*/ 0 h 504"/>
                        <a:gd name="T12" fmla="*/ 1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a:endParaRPr lang="en-US">
                        <a:solidFill>
                          <a:srgbClr val="FFCC00"/>
                        </a:solidFill>
                      </a:endParaRPr>
                    </a:p>
                  </p:txBody>
                </p:sp>
                <p:sp>
                  <p:nvSpPr>
                    <p:cNvPr id="122" name="Freeform 29"/>
                    <p:cNvSpPr>
                      <a:spLocks/>
                    </p:cNvSpPr>
                    <p:nvPr/>
                  </p:nvSpPr>
                  <p:spPr bwMode="hidden">
                    <a:xfrm rot="-84182">
                      <a:off x="4379" y="1269"/>
                      <a:ext cx="754" cy="342"/>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a:endParaRPr lang="en-US">
                        <a:solidFill>
                          <a:srgbClr val="FFCC00"/>
                        </a:solidFill>
                      </a:endParaRPr>
                    </a:p>
                  </p:txBody>
                </p:sp>
              </p:grpSp>
              <p:grpSp>
                <p:nvGrpSpPr>
                  <p:cNvPr id="41" name="Group 30"/>
                  <p:cNvGrpSpPr>
                    <a:grpSpLocks/>
                  </p:cNvGrpSpPr>
                  <p:nvPr/>
                </p:nvGrpSpPr>
                <p:grpSpPr bwMode="auto">
                  <a:xfrm>
                    <a:off x="3012" y="890"/>
                    <a:ext cx="1879" cy="426"/>
                    <a:chOff x="2938" y="918"/>
                    <a:chExt cx="1879" cy="426"/>
                  </a:xfrm>
                </p:grpSpPr>
                <p:sp>
                  <p:nvSpPr>
                    <p:cNvPr id="119" name="Freeform 31"/>
                    <p:cNvSpPr>
                      <a:spLocks/>
                    </p:cNvSpPr>
                    <p:nvPr/>
                  </p:nvSpPr>
                  <p:spPr bwMode="hidden">
                    <a:xfrm rot="-802576">
                      <a:off x="2938" y="1129"/>
                      <a:ext cx="1233" cy="215"/>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a:endParaRPr lang="en-US">
                        <a:solidFill>
                          <a:srgbClr val="FFCC00"/>
                        </a:solidFill>
                      </a:endParaRPr>
                    </a:p>
                  </p:txBody>
                </p:sp>
                <p:sp>
                  <p:nvSpPr>
                    <p:cNvPr id="120" name="Freeform 32"/>
                    <p:cNvSpPr>
                      <a:spLocks/>
                    </p:cNvSpPr>
                    <p:nvPr/>
                  </p:nvSpPr>
                  <p:spPr bwMode="hidden">
                    <a:xfrm rot="-802576">
                      <a:off x="4155" y="918"/>
                      <a:ext cx="662" cy="337"/>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a:endParaRPr lang="en-US">
                        <a:solidFill>
                          <a:srgbClr val="FFCC00"/>
                        </a:solidFill>
                      </a:endParaRPr>
                    </a:p>
                  </p:txBody>
                </p:sp>
              </p:grpSp>
              <p:grpSp>
                <p:nvGrpSpPr>
                  <p:cNvPr id="42" name="Group 33"/>
                  <p:cNvGrpSpPr>
                    <a:grpSpLocks/>
                  </p:cNvGrpSpPr>
                  <p:nvPr/>
                </p:nvGrpSpPr>
                <p:grpSpPr bwMode="auto">
                  <a:xfrm>
                    <a:off x="711" y="1625"/>
                    <a:ext cx="1257" cy="2326"/>
                    <a:chOff x="637" y="1653"/>
                    <a:chExt cx="1257" cy="2326"/>
                  </a:xfrm>
                </p:grpSpPr>
                <p:sp>
                  <p:nvSpPr>
                    <p:cNvPr id="117" name="Freeform 34"/>
                    <p:cNvSpPr>
                      <a:spLocks/>
                    </p:cNvSpPr>
                    <p:nvPr/>
                  </p:nvSpPr>
                  <p:spPr bwMode="hidden">
                    <a:xfrm rot="18888116" flipH="1">
                      <a:off x="876" y="2358"/>
                      <a:ext cx="1724" cy="313"/>
                    </a:xfrm>
                    <a:custGeom>
                      <a:avLst/>
                      <a:gdLst>
                        <a:gd name="T0" fmla="*/ 0 w 2736"/>
                        <a:gd name="T1" fmla="*/ 1 h 504"/>
                        <a:gd name="T2" fmla="*/ 1 w 2736"/>
                        <a:gd name="T3" fmla="*/ 1 h 504"/>
                        <a:gd name="T4" fmla="*/ 1 w 2736"/>
                        <a:gd name="T5" fmla="*/ 1 h 504"/>
                        <a:gd name="T6" fmla="*/ 2 w 2736"/>
                        <a:gd name="T7" fmla="*/ 1 h 504"/>
                        <a:gd name="T8" fmla="*/ 2 w 2736"/>
                        <a:gd name="T9" fmla="*/ 1 h 504"/>
                        <a:gd name="T10" fmla="*/ 1 w 2736"/>
                        <a:gd name="T11" fmla="*/ 1 h 504"/>
                        <a:gd name="T12" fmla="*/ 1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a:endParaRPr lang="en-US">
                        <a:solidFill>
                          <a:srgbClr val="FFCC00"/>
                        </a:solidFill>
                      </a:endParaRPr>
                    </a:p>
                  </p:txBody>
                </p:sp>
                <p:sp>
                  <p:nvSpPr>
                    <p:cNvPr id="118" name="Freeform 35"/>
                    <p:cNvSpPr>
                      <a:spLocks/>
                    </p:cNvSpPr>
                    <p:nvPr/>
                  </p:nvSpPr>
                  <p:spPr bwMode="hidden">
                    <a:xfrm rot="18888116" flipH="1">
                      <a:off x="419" y="3271"/>
                      <a:ext cx="926" cy="490"/>
                    </a:xfrm>
                    <a:custGeom>
                      <a:avLst/>
                      <a:gdLst>
                        <a:gd name="T0" fmla="*/ 1 w 1769"/>
                        <a:gd name="T1" fmla="*/ 1 h 791"/>
                        <a:gd name="T2" fmla="*/ 1 w 1769"/>
                        <a:gd name="T3" fmla="*/ 1 h 791"/>
                        <a:gd name="T4" fmla="*/ 1 w 1769"/>
                        <a:gd name="T5" fmla="*/ 1 h 791"/>
                        <a:gd name="T6" fmla="*/ 1 w 1769"/>
                        <a:gd name="T7" fmla="*/ 1 h 791"/>
                        <a:gd name="T8" fmla="*/ 1 w 1769"/>
                        <a:gd name="T9" fmla="*/ 1 h 791"/>
                        <a:gd name="T10" fmla="*/ 1 w 1769"/>
                        <a:gd name="T11" fmla="*/ 1 h 791"/>
                        <a:gd name="T12" fmla="*/ 1 w 1769"/>
                        <a:gd name="T13" fmla="*/ 1 h 791"/>
                        <a:gd name="T14" fmla="*/ 1 w 1769"/>
                        <a:gd name="T15" fmla="*/ 1 h 791"/>
                        <a:gd name="T16" fmla="*/ 1 w 1769"/>
                        <a:gd name="T17" fmla="*/ 1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a:endParaRPr lang="en-US">
                        <a:solidFill>
                          <a:srgbClr val="FFCC00"/>
                        </a:solidFill>
                      </a:endParaRPr>
                    </a:p>
                  </p:txBody>
                </p:sp>
              </p:grpSp>
              <p:grpSp>
                <p:nvGrpSpPr>
                  <p:cNvPr id="43" name="Group 36"/>
                  <p:cNvGrpSpPr>
                    <a:grpSpLocks/>
                  </p:cNvGrpSpPr>
                  <p:nvPr/>
                </p:nvGrpSpPr>
                <p:grpSpPr bwMode="auto">
                  <a:xfrm>
                    <a:off x="69" y="2168"/>
                    <a:ext cx="2462" cy="1333"/>
                    <a:chOff x="-5" y="2196"/>
                    <a:chExt cx="2462" cy="1333"/>
                  </a:xfrm>
                </p:grpSpPr>
                <p:sp>
                  <p:nvSpPr>
                    <p:cNvPr id="115" name="Freeform 37"/>
                    <p:cNvSpPr>
                      <a:spLocks/>
                    </p:cNvSpPr>
                    <p:nvPr/>
                  </p:nvSpPr>
                  <p:spPr bwMode="hidden">
                    <a:xfrm rot="19495919" flipH="1">
                      <a:off x="644" y="2196"/>
                      <a:ext cx="1812" cy="348"/>
                    </a:xfrm>
                    <a:custGeom>
                      <a:avLst/>
                      <a:gdLst>
                        <a:gd name="T0" fmla="*/ 0 w 2736"/>
                        <a:gd name="T1" fmla="*/ 1 h 504"/>
                        <a:gd name="T2" fmla="*/ 1 w 2736"/>
                        <a:gd name="T3" fmla="*/ 1 h 504"/>
                        <a:gd name="T4" fmla="*/ 3 w 2736"/>
                        <a:gd name="T5" fmla="*/ 1 h 504"/>
                        <a:gd name="T6" fmla="*/ 4 w 2736"/>
                        <a:gd name="T7" fmla="*/ 1 h 504"/>
                        <a:gd name="T8" fmla="*/ 4 w 2736"/>
                        <a:gd name="T9" fmla="*/ 1 h 504"/>
                        <a:gd name="T10" fmla="*/ 3 w 2736"/>
                        <a:gd name="T11" fmla="*/ 1 h 504"/>
                        <a:gd name="T12" fmla="*/ 1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a:endParaRPr lang="en-US">
                        <a:solidFill>
                          <a:srgbClr val="FFCC00"/>
                        </a:solidFill>
                      </a:endParaRPr>
                    </a:p>
                  </p:txBody>
                </p:sp>
                <p:sp>
                  <p:nvSpPr>
                    <p:cNvPr id="116" name="Freeform 38"/>
                    <p:cNvSpPr>
                      <a:spLocks/>
                    </p:cNvSpPr>
                    <p:nvPr/>
                  </p:nvSpPr>
                  <p:spPr bwMode="hidden">
                    <a:xfrm rot="19495919" flipH="1">
                      <a:off x="-5" y="2984"/>
                      <a:ext cx="973" cy="546"/>
                    </a:xfrm>
                    <a:custGeom>
                      <a:avLst/>
                      <a:gdLst>
                        <a:gd name="T0" fmla="*/ 1 w 1769"/>
                        <a:gd name="T1" fmla="*/ 1 h 791"/>
                        <a:gd name="T2" fmla="*/ 1 w 1769"/>
                        <a:gd name="T3" fmla="*/ 1 h 791"/>
                        <a:gd name="T4" fmla="*/ 1 w 1769"/>
                        <a:gd name="T5" fmla="*/ 1 h 791"/>
                        <a:gd name="T6" fmla="*/ 1 w 1769"/>
                        <a:gd name="T7" fmla="*/ 1 h 791"/>
                        <a:gd name="T8" fmla="*/ 1 w 1769"/>
                        <a:gd name="T9" fmla="*/ 1 h 791"/>
                        <a:gd name="T10" fmla="*/ 1 w 1769"/>
                        <a:gd name="T11" fmla="*/ 2 h 791"/>
                        <a:gd name="T12" fmla="*/ 1 w 1769"/>
                        <a:gd name="T13" fmla="*/ 1 h 791"/>
                        <a:gd name="T14" fmla="*/ 1 w 1769"/>
                        <a:gd name="T15" fmla="*/ 1 h 791"/>
                        <a:gd name="T16" fmla="*/ 1 w 1769"/>
                        <a:gd name="T17" fmla="*/ 1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a:endParaRPr lang="en-US">
                        <a:solidFill>
                          <a:srgbClr val="FFCC00"/>
                        </a:solidFill>
                      </a:endParaRPr>
                    </a:p>
                  </p:txBody>
                </p:sp>
              </p:grpSp>
              <p:grpSp>
                <p:nvGrpSpPr>
                  <p:cNvPr id="44" name="Group 39"/>
                  <p:cNvGrpSpPr>
                    <a:grpSpLocks/>
                  </p:cNvGrpSpPr>
                  <p:nvPr/>
                </p:nvGrpSpPr>
                <p:grpSpPr bwMode="auto">
                  <a:xfrm>
                    <a:off x="22" y="1981"/>
                    <a:ext cx="2477" cy="1063"/>
                    <a:chOff x="-52" y="2009"/>
                    <a:chExt cx="2477" cy="1063"/>
                  </a:xfrm>
                </p:grpSpPr>
                <p:sp>
                  <p:nvSpPr>
                    <p:cNvPr id="113" name="Freeform 40"/>
                    <p:cNvSpPr>
                      <a:spLocks/>
                    </p:cNvSpPr>
                    <p:nvPr/>
                  </p:nvSpPr>
                  <p:spPr bwMode="hidden">
                    <a:xfrm rot="20017085" flipH="1">
                      <a:off x="689" y="2009"/>
                      <a:ext cx="1736" cy="304"/>
                    </a:xfrm>
                    <a:custGeom>
                      <a:avLst/>
                      <a:gdLst>
                        <a:gd name="T0" fmla="*/ 0 w 2736"/>
                        <a:gd name="T1" fmla="*/ 1 h 504"/>
                        <a:gd name="T2" fmla="*/ 1 w 2736"/>
                        <a:gd name="T3" fmla="*/ 1 h 504"/>
                        <a:gd name="T4" fmla="*/ 1 w 2736"/>
                        <a:gd name="T5" fmla="*/ 1 h 504"/>
                        <a:gd name="T6" fmla="*/ 2 w 2736"/>
                        <a:gd name="T7" fmla="*/ 1 h 504"/>
                        <a:gd name="T8" fmla="*/ 2 w 2736"/>
                        <a:gd name="T9" fmla="*/ 1 h 504"/>
                        <a:gd name="T10" fmla="*/ 1 w 2736"/>
                        <a:gd name="T11" fmla="*/ 1 h 504"/>
                        <a:gd name="T12" fmla="*/ 1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a:endParaRPr lang="en-US">
                        <a:solidFill>
                          <a:srgbClr val="FFCC00"/>
                        </a:solidFill>
                      </a:endParaRPr>
                    </a:p>
                  </p:txBody>
                </p:sp>
                <p:sp>
                  <p:nvSpPr>
                    <p:cNvPr id="114" name="Freeform 41"/>
                    <p:cNvSpPr>
                      <a:spLocks/>
                    </p:cNvSpPr>
                    <p:nvPr/>
                  </p:nvSpPr>
                  <p:spPr bwMode="hidden">
                    <a:xfrm rot="20017085" flipH="1">
                      <a:off x="-52" y="2596"/>
                      <a:ext cx="932" cy="476"/>
                    </a:xfrm>
                    <a:custGeom>
                      <a:avLst/>
                      <a:gdLst>
                        <a:gd name="T0" fmla="*/ 1 w 1769"/>
                        <a:gd name="T1" fmla="*/ 1 h 791"/>
                        <a:gd name="T2" fmla="*/ 1 w 1769"/>
                        <a:gd name="T3" fmla="*/ 1 h 791"/>
                        <a:gd name="T4" fmla="*/ 1 w 1769"/>
                        <a:gd name="T5" fmla="*/ 1 h 791"/>
                        <a:gd name="T6" fmla="*/ 1 w 1769"/>
                        <a:gd name="T7" fmla="*/ 1 h 791"/>
                        <a:gd name="T8" fmla="*/ 1 w 1769"/>
                        <a:gd name="T9" fmla="*/ 1 h 791"/>
                        <a:gd name="T10" fmla="*/ 1 w 1769"/>
                        <a:gd name="T11" fmla="*/ 1 h 791"/>
                        <a:gd name="T12" fmla="*/ 1 w 1769"/>
                        <a:gd name="T13" fmla="*/ 1 h 791"/>
                        <a:gd name="T14" fmla="*/ 1 w 1769"/>
                        <a:gd name="T15" fmla="*/ 1 h 791"/>
                        <a:gd name="T16" fmla="*/ 1 w 1769"/>
                        <a:gd name="T17" fmla="*/ 1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a:endParaRPr lang="en-US">
                        <a:solidFill>
                          <a:srgbClr val="FFCC00"/>
                        </a:solidFill>
                      </a:endParaRPr>
                    </a:p>
                  </p:txBody>
                </p:sp>
              </p:grpSp>
              <p:grpSp>
                <p:nvGrpSpPr>
                  <p:cNvPr id="45" name="Group 42"/>
                  <p:cNvGrpSpPr>
                    <a:grpSpLocks/>
                  </p:cNvGrpSpPr>
                  <p:nvPr/>
                </p:nvGrpSpPr>
                <p:grpSpPr bwMode="auto">
                  <a:xfrm>
                    <a:off x="0" y="1786"/>
                    <a:ext cx="2472" cy="927"/>
                    <a:chOff x="-74" y="1814"/>
                    <a:chExt cx="2472" cy="927"/>
                  </a:xfrm>
                </p:grpSpPr>
                <p:sp>
                  <p:nvSpPr>
                    <p:cNvPr id="111" name="Freeform 43"/>
                    <p:cNvSpPr>
                      <a:spLocks/>
                    </p:cNvSpPr>
                    <p:nvPr/>
                  </p:nvSpPr>
                  <p:spPr bwMode="hidden">
                    <a:xfrm rot="20519637" flipH="1">
                      <a:off x="721" y="1814"/>
                      <a:ext cx="1677" cy="335"/>
                    </a:xfrm>
                    <a:custGeom>
                      <a:avLst/>
                      <a:gdLst>
                        <a:gd name="T0" fmla="*/ 0 w 2736"/>
                        <a:gd name="T1" fmla="*/ 1 h 504"/>
                        <a:gd name="T2" fmla="*/ 1 w 2736"/>
                        <a:gd name="T3" fmla="*/ 1 h 504"/>
                        <a:gd name="T4" fmla="*/ 1 w 2736"/>
                        <a:gd name="T5" fmla="*/ 1 h 504"/>
                        <a:gd name="T6" fmla="*/ 1 w 2736"/>
                        <a:gd name="T7" fmla="*/ 1 h 504"/>
                        <a:gd name="T8" fmla="*/ 1 w 2736"/>
                        <a:gd name="T9" fmla="*/ 1 h 504"/>
                        <a:gd name="T10" fmla="*/ 1 w 2736"/>
                        <a:gd name="T11" fmla="*/ 1 h 504"/>
                        <a:gd name="T12" fmla="*/ 1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a:endParaRPr lang="en-US">
                        <a:solidFill>
                          <a:srgbClr val="FFCC00"/>
                        </a:solidFill>
                      </a:endParaRPr>
                    </a:p>
                  </p:txBody>
                </p:sp>
                <p:sp>
                  <p:nvSpPr>
                    <p:cNvPr id="112" name="Freeform 44"/>
                    <p:cNvSpPr>
                      <a:spLocks/>
                    </p:cNvSpPr>
                    <p:nvPr/>
                  </p:nvSpPr>
                  <p:spPr bwMode="hidden">
                    <a:xfrm rot="20519637" flipH="1">
                      <a:off x="-74" y="2214"/>
                      <a:ext cx="901" cy="527"/>
                    </a:xfrm>
                    <a:custGeom>
                      <a:avLst/>
                      <a:gdLst>
                        <a:gd name="T0" fmla="*/ 1 w 1769"/>
                        <a:gd name="T1" fmla="*/ 1 h 791"/>
                        <a:gd name="T2" fmla="*/ 1 w 1769"/>
                        <a:gd name="T3" fmla="*/ 1 h 791"/>
                        <a:gd name="T4" fmla="*/ 1 w 1769"/>
                        <a:gd name="T5" fmla="*/ 1 h 791"/>
                        <a:gd name="T6" fmla="*/ 1 w 1769"/>
                        <a:gd name="T7" fmla="*/ 1 h 791"/>
                        <a:gd name="T8" fmla="*/ 1 w 1769"/>
                        <a:gd name="T9" fmla="*/ 1 h 791"/>
                        <a:gd name="T10" fmla="*/ 1 w 1769"/>
                        <a:gd name="T11" fmla="*/ 1 h 791"/>
                        <a:gd name="T12" fmla="*/ 1 w 1769"/>
                        <a:gd name="T13" fmla="*/ 1 h 791"/>
                        <a:gd name="T14" fmla="*/ 1 w 1769"/>
                        <a:gd name="T15" fmla="*/ 1 h 791"/>
                        <a:gd name="T16" fmla="*/ 1 w 1769"/>
                        <a:gd name="T17" fmla="*/ 1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a:endParaRPr lang="en-US">
                        <a:solidFill>
                          <a:srgbClr val="FFCC00"/>
                        </a:solidFill>
                      </a:endParaRPr>
                    </a:p>
                  </p:txBody>
                </p:sp>
              </p:grpSp>
              <p:grpSp>
                <p:nvGrpSpPr>
                  <p:cNvPr id="46" name="Group 183"/>
                  <p:cNvGrpSpPr>
                    <a:grpSpLocks/>
                  </p:cNvGrpSpPr>
                  <p:nvPr/>
                </p:nvGrpSpPr>
                <p:grpSpPr bwMode="auto">
                  <a:xfrm>
                    <a:off x="97" y="1563"/>
                    <a:ext cx="2340" cy="656"/>
                    <a:chOff x="23" y="1591"/>
                    <a:chExt cx="2340" cy="656"/>
                  </a:xfrm>
                </p:grpSpPr>
                <p:sp>
                  <p:nvSpPr>
                    <p:cNvPr id="109" name="Freeform 46"/>
                    <p:cNvSpPr>
                      <a:spLocks/>
                    </p:cNvSpPr>
                    <p:nvPr/>
                  </p:nvSpPr>
                  <p:spPr bwMode="hidden">
                    <a:xfrm rot="21136207" flipH="1">
                      <a:off x="818" y="1591"/>
                      <a:ext cx="1544" cy="313"/>
                    </a:xfrm>
                    <a:custGeom>
                      <a:avLst/>
                      <a:gdLst>
                        <a:gd name="T0" fmla="*/ 0 w 2736"/>
                        <a:gd name="T1" fmla="*/ 1 h 504"/>
                        <a:gd name="T2" fmla="*/ 1 w 2736"/>
                        <a:gd name="T3" fmla="*/ 1 h 504"/>
                        <a:gd name="T4" fmla="*/ 1 w 2736"/>
                        <a:gd name="T5" fmla="*/ 1 h 504"/>
                        <a:gd name="T6" fmla="*/ 1 w 2736"/>
                        <a:gd name="T7" fmla="*/ 1 h 504"/>
                        <a:gd name="T8" fmla="*/ 1 w 2736"/>
                        <a:gd name="T9" fmla="*/ 1 h 504"/>
                        <a:gd name="T10" fmla="*/ 1 w 2736"/>
                        <a:gd name="T11" fmla="*/ 1 h 504"/>
                        <a:gd name="T12" fmla="*/ 1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a:endParaRPr lang="en-US">
                        <a:solidFill>
                          <a:srgbClr val="FFCC00"/>
                        </a:solidFill>
                      </a:endParaRPr>
                    </a:p>
                  </p:txBody>
                </p:sp>
                <p:sp>
                  <p:nvSpPr>
                    <p:cNvPr id="110" name="Freeform 47"/>
                    <p:cNvSpPr>
                      <a:spLocks/>
                    </p:cNvSpPr>
                    <p:nvPr/>
                  </p:nvSpPr>
                  <p:spPr bwMode="hidden">
                    <a:xfrm rot="21136207" flipH="1">
                      <a:off x="23" y="1758"/>
                      <a:ext cx="830" cy="489"/>
                    </a:xfrm>
                    <a:custGeom>
                      <a:avLst/>
                      <a:gdLst>
                        <a:gd name="T0" fmla="*/ 0 w 1769"/>
                        <a:gd name="T1" fmla="*/ 1 h 791"/>
                        <a:gd name="T2" fmla="*/ 0 w 1769"/>
                        <a:gd name="T3" fmla="*/ 1 h 791"/>
                        <a:gd name="T4" fmla="*/ 0 w 1769"/>
                        <a:gd name="T5" fmla="*/ 1 h 791"/>
                        <a:gd name="T6" fmla="*/ 0 w 1769"/>
                        <a:gd name="T7" fmla="*/ 1 h 791"/>
                        <a:gd name="T8" fmla="*/ 0 w 1769"/>
                        <a:gd name="T9" fmla="*/ 1 h 791"/>
                        <a:gd name="T10" fmla="*/ 0 w 1769"/>
                        <a:gd name="T11" fmla="*/ 1 h 791"/>
                        <a:gd name="T12" fmla="*/ 0 w 1769"/>
                        <a:gd name="T13" fmla="*/ 1 h 791"/>
                        <a:gd name="T14" fmla="*/ 0 w 1769"/>
                        <a:gd name="T15" fmla="*/ 1 h 791"/>
                        <a:gd name="T16" fmla="*/ 0 w 1769"/>
                        <a:gd name="T17" fmla="*/ 1 h 791"/>
                        <a:gd name="T18" fmla="*/ 0 w 1769"/>
                        <a:gd name="T19" fmla="*/ 1 h 791"/>
                        <a:gd name="T20" fmla="*/ 0 w 1769"/>
                        <a:gd name="T21" fmla="*/ 1 h 791"/>
                        <a:gd name="T22" fmla="*/ 0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a:endParaRPr lang="en-US">
                        <a:solidFill>
                          <a:srgbClr val="FFCC00"/>
                        </a:solidFill>
                      </a:endParaRPr>
                    </a:p>
                  </p:txBody>
                </p:sp>
              </p:grpSp>
              <p:grpSp>
                <p:nvGrpSpPr>
                  <p:cNvPr id="47" name="Group 48"/>
                  <p:cNvGrpSpPr>
                    <a:grpSpLocks/>
                  </p:cNvGrpSpPr>
                  <p:nvPr/>
                </p:nvGrpSpPr>
                <p:grpSpPr bwMode="auto">
                  <a:xfrm>
                    <a:off x="263" y="1417"/>
                    <a:ext cx="2150" cy="344"/>
                    <a:chOff x="189" y="1445"/>
                    <a:chExt cx="2150" cy="344"/>
                  </a:xfrm>
                </p:grpSpPr>
                <p:sp>
                  <p:nvSpPr>
                    <p:cNvPr id="107" name="Freeform 49"/>
                    <p:cNvSpPr>
                      <a:spLocks/>
                    </p:cNvSpPr>
                    <p:nvPr/>
                  </p:nvSpPr>
                  <p:spPr bwMode="hidden">
                    <a:xfrm rot="84182" flipH="1">
                      <a:off x="935" y="1466"/>
                      <a:ext cx="1404" cy="219"/>
                    </a:xfrm>
                    <a:custGeom>
                      <a:avLst/>
                      <a:gdLst>
                        <a:gd name="T0" fmla="*/ 0 w 2736"/>
                        <a:gd name="T1" fmla="*/ 0 h 504"/>
                        <a:gd name="T2" fmla="*/ 1 w 2736"/>
                        <a:gd name="T3" fmla="*/ 0 h 504"/>
                        <a:gd name="T4" fmla="*/ 1 w 2736"/>
                        <a:gd name="T5" fmla="*/ 0 h 504"/>
                        <a:gd name="T6" fmla="*/ 1 w 2736"/>
                        <a:gd name="T7" fmla="*/ 0 h 504"/>
                        <a:gd name="T8" fmla="*/ 1 w 2736"/>
                        <a:gd name="T9" fmla="*/ 0 h 504"/>
                        <a:gd name="T10" fmla="*/ 1 w 2736"/>
                        <a:gd name="T11" fmla="*/ 0 h 504"/>
                        <a:gd name="T12" fmla="*/ 1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a:endParaRPr lang="en-US">
                        <a:solidFill>
                          <a:srgbClr val="FFCC00"/>
                        </a:solidFill>
                      </a:endParaRPr>
                    </a:p>
                  </p:txBody>
                </p:sp>
                <p:sp>
                  <p:nvSpPr>
                    <p:cNvPr id="108" name="Freeform 50"/>
                    <p:cNvSpPr>
                      <a:spLocks/>
                    </p:cNvSpPr>
                    <p:nvPr/>
                  </p:nvSpPr>
                  <p:spPr bwMode="hidden">
                    <a:xfrm rot="84182" flipH="1">
                      <a:off x="189" y="1445"/>
                      <a:ext cx="754" cy="344"/>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a:endParaRPr lang="en-US">
                        <a:solidFill>
                          <a:srgbClr val="FFCC00"/>
                        </a:solidFill>
                      </a:endParaRPr>
                    </a:p>
                  </p:txBody>
                </p:sp>
              </p:grpSp>
              <p:grpSp>
                <p:nvGrpSpPr>
                  <p:cNvPr id="48" name="Group 51"/>
                  <p:cNvGrpSpPr>
                    <a:grpSpLocks/>
                  </p:cNvGrpSpPr>
                  <p:nvPr/>
                </p:nvGrpSpPr>
                <p:grpSpPr bwMode="auto">
                  <a:xfrm>
                    <a:off x="579" y="1066"/>
                    <a:ext cx="1879" cy="427"/>
                    <a:chOff x="505" y="1094"/>
                    <a:chExt cx="1879" cy="427"/>
                  </a:xfrm>
                </p:grpSpPr>
                <p:sp>
                  <p:nvSpPr>
                    <p:cNvPr id="105" name="Freeform 52"/>
                    <p:cNvSpPr>
                      <a:spLocks/>
                    </p:cNvSpPr>
                    <p:nvPr/>
                  </p:nvSpPr>
                  <p:spPr bwMode="hidden">
                    <a:xfrm rot="802576" flipH="1">
                      <a:off x="1151" y="1306"/>
                      <a:ext cx="1233" cy="215"/>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a:endParaRPr lang="en-US">
                        <a:solidFill>
                          <a:srgbClr val="FFCC00"/>
                        </a:solidFill>
                      </a:endParaRPr>
                    </a:p>
                  </p:txBody>
                </p:sp>
                <p:sp>
                  <p:nvSpPr>
                    <p:cNvPr id="106" name="Freeform 53"/>
                    <p:cNvSpPr>
                      <a:spLocks/>
                    </p:cNvSpPr>
                    <p:nvPr/>
                  </p:nvSpPr>
                  <p:spPr bwMode="hidden">
                    <a:xfrm rot="802576" flipH="1">
                      <a:off x="505" y="1094"/>
                      <a:ext cx="662" cy="340"/>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a:endParaRPr lang="en-US">
                        <a:solidFill>
                          <a:srgbClr val="FFCC00"/>
                        </a:solidFill>
                      </a:endParaRPr>
                    </a:p>
                  </p:txBody>
                </p:sp>
              </p:grpSp>
              <p:grpSp>
                <p:nvGrpSpPr>
                  <p:cNvPr id="49" name="Group 54"/>
                  <p:cNvGrpSpPr>
                    <a:grpSpLocks/>
                  </p:cNvGrpSpPr>
                  <p:nvPr/>
                </p:nvGrpSpPr>
                <p:grpSpPr bwMode="auto">
                  <a:xfrm>
                    <a:off x="690" y="872"/>
                    <a:ext cx="1849" cy="553"/>
                    <a:chOff x="616" y="900"/>
                    <a:chExt cx="1849" cy="553"/>
                  </a:xfrm>
                </p:grpSpPr>
                <p:sp>
                  <p:nvSpPr>
                    <p:cNvPr id="103" name="Freeform 55"/>
                    <p:cNvSpPr>
                      <a:spLocks/>
                    </p:cNvSpPr>
                    <p:nvPr/>
                  </p:nvSpPr>
                  <p:spPr bwMode="hidden">
                    <a:xfrm rot="1277471" flipH="1">
                      <a:off x="1232" y="1238"/>
                      <a:ext cx="1233" cy="215"/>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a:endParaRPr lang="en-US">
                        <a:solidFill>
                          <a:srgbClr val="FFCC00"/>
                        </a:solidFill>
                      </a:endParaRPr>
                    </a:p>
                  </p:txBody>
                </p:sp>
                <p:sp>
                  <p:nvSpPr>
                    <p:cNvPr id="104" name="Freeform 56"/>
                    <p:cNvSpPr>
                      <a:spLocks/>
                    </p:cNvSpPr>
                    <p:nvPr/>
                  </p:nvSpPr>
                  <p:spPr bwMode="hidden">
                    <a:xfrm rot="1277471" flipH="1">
                      <a:off x="616" y="900"/>
                      <a:ext cx="662" cy="337"/>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a:endParaRPr lang="en-US">
                        <a:solidFill>
                          <a:srgbClr val="FFCC00"/>
                        </a:solidFill>
                      </a:endParaRPr>
                    </a:p>
                  </p:txBody>
                </p:sp>
              </p:grpSp>
              <p:grpSp>
                <p:nvGrpSpPr>
                  <p:cNvPr id="50" name="Group 57"/>
                  <p:cNvGrpSpPr>
                    <a:grpSpLocks/>
                  </p:cNvGrpSpPr>
                  <p:nvPr/>
                </p:nvGrpSpPr>
                <p:grpSpPr bwMode="auto">
                  <a:xfrm>
                    <a:off x="911" y="590"/>
                    <a:ext cx="1767" cy="742"/>
                    <a:chOff x="911" y="590"/>
                    <a:chExt cx="1767" cy="742"/>
                  </a:xfrm>
                </p:grpSpPr>
                <p:sp>
                  <p:nvSpPr>
                    <p:cNvPr id="101" name="Freeform 58"/>
                    <p:cNvSpPr>
                      <a:spLocks/>
                    </p:cNvSpPr>
                    <p:nvPr/>
                  </p:nvSpPr>
                  <p:spPr bwMode="hidden">
                    <a:xfrm rot="2028410" flipH="1">
                      <a:off x="1445" y="1117"/>
                      <a:ext cx="1233" cy="215"/>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a:endParaRPr lang="en-US">
                        <a:solidFill>
                          <a:srgbClr val="FFCC00"/>
                        </a:solidFill>
                      </a:endParaRPr>
                    </a:p>
                  </p:txBody>
                </p:sp>
                <p:sp>
                  <p:nvSpPr>
                    <p:cNvPr id="102" name="Freeform 59"/>
                    <p:cNvSpPr>
                      <a:spLocks/>
                    </p:cNvSpPr>
                    <p:nvPr/>
                  </p:nvSpPr>
                  <p:spPr bwMode="hidden">
                    <a:xfrm rot="2028410" flipH="1">
                      <a:off x="911" y="590"/>
                      <a:ext cx="662" cy="337"/>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a:endParaRPr lang="en-US">
                        <a:solidFill>
                          <a:srgbClr val="FFCC00"/>
                        </a:solidFill>
                      </a:endParaRPr>
                    </a:p>
                  </p:txBody>
                </p:sp>
              </p:grpSp>
              <p:grpSp>
                <p:nvGrpSpPr>
                  <p:cNvPr id="51" name="Group 60"/>
                  <p:cNvGrpSpPr>
                    <a:grpSpLocks/>
                  </p:cNvGrpSpPr>
                  <p:nvPr/>
                </p:nvGrpSpPr>
                <p:grpSpPr bwMode="auto">
                  <a:xfrm>
                    <a:off x="1120" y="300"/>
                    <a:ext cx="1693" cy="892"/>
                    <a:chOff x="1120" y="300"/>
                    <a:chExt cx="1693" cy="892"/>
                  </a:xfrm>
                </p:grpSpPr>
                <p:sp>
                  <p:nvSpPr>
                    <p:cNvPr id="99" name="Freeform 61"/>
                    <p:cNvSpPr>
                      <a:spLocks/>
                    </p:cNvSpPr>
                    <p:nvPr/>
                  </p:nvSpPr>
                  <p:spPr bwMode="hidden">
                    <a:xfrm rot="2664424" flipH="1">
                      <a:off x="1562" y="977"/>
                      <a:ext cx="1251" cy="215"/>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a:endParaRPr lang="en-US">
                        <a:solidFill>
                          <a:srgbClr val="FFCC00"/>
                        </a:solidFill>
                      </a:endParaRPr>
                    </a:p>
                  </p:txBody>
                </p:sp>
                <p:sp>
                  <p:nvSpPr>
                    <p:cNvPr id="100" name="Freeform 62"/>
                    <p:cNvSpPr>
                      <a:spLocks/>
                    </p:cNvSpPr>
                    <p:nvPr/>
                  </p:nvSpPr>
                  <p:spPr bwMode="hidden">
                    <a:xfrm rot="2664424" flipH="1">
                      <a:off x="1120" y="300"/>
                      <a:ext cx="672" cy="339"/>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a:endParaRPr lang="en-US">
                        <a:solidFill>
                          <a:srgbClr val="FFCC00"/>
                        </a:solidFill>
                      </a:endParaRPr>
                    </a:p>
                  </p:txBody>
                </p:sp>
              </p:grpSp>
              <p:grpSp>
                <p:nvGrpSpPr>
                  <p:cNvPr id="52" name="Group 63"/>
                  <p:cNvGrpSpPr>
                    <a:grpSpLocks/>
                  </p:cNvGrpSpPr>
                  <p:nvPr/>
                </p:nvGrpSpPr>
                <p:grpSpPr bwMode="auto">
                  <a:xfrm>
                    <a:off x="1707" y="75"/>
                    <a:ext cx="778" cy="1514"/>
                    <a:chOff x="1633" y="103"/>
                    <a:chExt cx="778" cy="1514"/>
                  </a:xfrm>
                </p:grpSpPr>
                <p:sp>
                  <p:nvSpPr>
                    <p:cNvPr id="97" name="Freeform 64"/>
                    <p:cNvSpPr>
                      <a:spLocks/>
                    </p:cNvSpPr>
                    <p:nvPr/>
                  </p:nvSpPr>
                  <p:spPr bwMode="hidden">
                    <a:xfrm rot="3473776" flipH="1">
                      <a:off x="1753" y="959"/>
                      <a:ext cx="1101" cy="215"/>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a:endParaRPr lang="en-US">
                        <a:solidFill>
                          <a:srgbClr val="FFCC00"/>
                        </a:solidFill>
                      </a:endParaRPr>
                    </a:p>
                  </p:txBody>
                </p:sp>
                <p:sp>
                  <p:nvSpPr>
                    <p:cNvPr id="98" name="Freeform 65"/>
                    <p:cNvSpPr>
                      <a:spLocks/>
                    </p:cNvSpPr>
                    <p:nvPr/>
                  </p:nvSpPr>
                  <p:spPr bwMode="hidden">
                    <a:xfrm rot="3473776" flipH="1">
                      <a:off x="1506" y="229"/>
                      <a:ext cx="591" cy="338"/>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a:endParaRPr lang="en-US">
                        <a:solidFill>
                          <a:srgbClr val="FFCC00"/>
                        </a:solidFill>
                      </a:endParaRPr>
                    </a:p>
                  </p:txBody>
                </p:sp>
              </p:grpSp>
              <p:grpSp>
                <p:nvGrpSpPr>
                  <p:cNvPr id="53" name="Group 66"/>
                  <p:cNvGrpSpPr>
                    <a:grpSpLocks/>
                  </p:cNvGrpSpPr>
                  <p:nvPr/>
                </p:nvGrpSpPr>
                <p:grpSpPr bwMode="auto">
                  <a:xfrm>
                    <a:off x="2009" y="0"/>
                    <a:ext cx="635" cy="1535"/>
                    <a:chOff x="1935" y="28"/>
                    <a:chExt cx="635" cy="1535"/>
                  </a:xfrm>
                </p:grpSpPr>
                <p:sp>
                  <p:nvSpPr>
                    <p:cNvPr id="95" name="Freeform 67"/>
                    <p:cNvSpPr>
                      <a:spLocks/>
                    </p:cNvSpPr>
                    <p:nvPr/>
                  </p:nvSpPr>
                  <p:spPr bwMode="hidden">
                    <a:xfrm rot="4126480" flipH="1">
                      <a:off x="1932" y="925"/>
                      <a:ext cx="1061" cy="215"/>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a:endParaRPr lang="en-US">
                        <a:solidFill>
                          <a:srgbClr val="FFCC00"/>
                        </a:solidFill>
                      </a:endParaRPr>
                    </a:p>
                  </p:txBody>
                </p:sp>
                <p:sp>
                  <p:nvSpPr>
                    <p:cNvPr id="96" name="Freeform 68"/>
                    <p:cNvSpPr>
                      <a:spLocks/>
                    </p:cNvSpPr>
                    <p:nvPr/>
                  </p:nvSpPr>
                  <p:spPr bwMode="hidden">
                    <a:xfrm rot="4126480" flipH="1">
                      <a:off x="1819" y="145"/>
                      <a:ext cx="570" cy="337"/>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a:endParaRPr lang="en-US">
                        <a:solidFill>
                          <a:srgbClr val="FFCC00"/>
                        </a:solidFill>
                      </a:endParaRPr>
                    </a:p>
                  </p:txBody>
                </p:sp>
              </p:grpSp>
              <p:grpSp>
                <p:nvGrpSpPr>
                  <p:cNvPr id="54" name="Group 69"/>
                  <p:cNvGrpSpPr>
                    <a:grpSpLocks/>
                  </p:cNvGrpSpPr>
                  <p:nvPr/>
                </p:nvGrpSpPr>
                <p:grpSpPr bwMode="auto">
                  <a:xfrm>
                    <a:off x="2896" y="644"/>
                    <a:ext cx="1846" cy="566"/>
                    <a:chOff x="2822" y="672"/>
                    <a:chExt cx="1846" cy="566"/>
                  </a:xfrm>
                </p:grpSpPr>
                <p:sp>
                  <p:nvSpPr>
                    <p:cNvPr id="93" name="Freeform 70"/>
                    <p:cNvSpPr>
                      <a:spLocks/>
                    </p:cNvSpPr>
                    <p:nvPr/>
                  </p:nvSpPr>
                  <p:spPr bwMode="hidden">
                    <a:xfrm rot="-1325434">
                      <a:off x="2822" y="1023"/>
                      <a:ext cx="1233" cy="215"/>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a:endParaRPr lang="en-US">
                        <a:solidFill>
                          <a:srgbClr val="FFCC00"/>
                        </a:solidFill>
                      </a:endParaRPr>
                    </a:p>
                  </p:txBody>
                </p:sp>
                <p:sp>
                  <p:nvSpPr>
                    <p:cNvPr id="94" name="Freeform 71"/>
                    <p:cNvSpPr>
                      <a:spLocks/>
                    </p:cNvSpPr>
                    <p:nvPr/>
                  </p:nvSpPr>
                  <p:spPr bwMode="hidden">
                    <a:xfrm rot="-1325434">
                      <a:off x="4005" y="672"/>
                      <a:ext cx="663" cy="340"/>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a:endParaRPr lang="en-US">
                        <a:solidFill>
                          <a:srgbClr val="FFCC00"/>
                        </a:solidFill>
                      </a:endParaRPr>
                    </a:p>
                  </p:txBody>
                </p:sp>
              </p:grpSp>
              <p:grpSp>
                <p:nvGrpSpPr>
                  <p:cNvPr id="55" name="Group 72"/>
                  <p:cNvGrpSpPr>
                    <a:grpSpLocks/>
                  </p:cNvGrpSpPr>
                  <p:nvPr/>
                </p:nvGrpSpPr>
                <p:grpSpPr bwMode="auto">
                  <a:xfrm>
                    <a:off x="2757" y="417"/>
                    <a:ext cx="1782" cy="717"/>
                    <a:chOff x="2683" y="445"/>
                    <a:chExt cx="1782" cy="717"/>
                  </a:xfrm>
                </p:grpSpPr>
                <p:sp>
                  <p:nvSpPr>
                    <p:cNvPr id="91" name="Freeform 73"/>
                    <p:cNvSpPr>
                      <a:spLocks/>
                    </p:cNvSpPr>
                    <p:nvPr/>
                  </p:nvSpPr>
                  <p:spPr bwMode="hidden">
                    <a:xfrm rot="-1921064">
                      <a:off x="2683" y="947"/>
                      <a:ext cx="1233" cy="215"/>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a:endParaRPr lang="en-US">
                        <a:solidFill>
                          <a:srgbClr val="FFCC00"/>
                        </a:solidFill>
                      </a:endParaRPr>
                    </a:p>
                  </p:txBody>
                </p:sp>
                <p:sp>
                  <p:nvSpPr>
                    <p:cNvPr id="92" name="Freeform 74"/>
                    <p:cNvSpPr>
                      <a:spLocks/>
                    </p:cNvSpPr>
                    <p:nvPr/>
                  </p:nvSpPr>
                  <p:spPr bwMode="hidden">
                    <a:xfrm rot="-1921064">
                      <a:off x="3803" y="445"/>
                      <a:ext cx="663" cy="339"/>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a:endParaRPr lang="en-US">
                        <a:solidFill>
                          <a:srgbClr val="FFCC00"/>
                        </a:solidFill>
                      </a:endParaRPr>
                    </a:p>
                  </p:txBody>
                </p:sp>
              </p:grpSp>
              <p:sp>
                <p:nvSpPr>
                  <p:cNvPr id="56" name="Freeform 75"/>
                  <p:cNvSpPr>
                    <a:spLocks/>
                  </p:cNvSpPr>
                  <p:nvPr/>
                </p:nvSpPr>
                <p:spPr bwMode="hidden">
                  <a:xfrm rot="4578755" flipH="1">
                    <a:off x="2176" y="949"/>
                    <a:ext cx="1026" cy="144"/>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a:endParaRPr lang="en-US">
                      <a:solidFill>
                        <a:srgbClr val="FFCC00"/>
                      </a:solidFill>
                    </a:endParaRPr>
                  </a:p>
                </p:txBody>
              </p:sp>
              <p:sp>
                <p:nvSpPr>
                  <p:cNvPr id="57" name="Freeform 76"/>
                  <p:cNvSpPr>
                    <a:spLocks/>
                  </p:cNvSpPr>
                  <p:nvPr/>
                </p:nvSpPr>
                <p:spPr bwMode="hidden">
                  <a:xfrm rot="4578755" flipH="1">
                    <a:off x="2199" y="196"/>
                    <a:ext cx="552" cy="229"/>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a:endParaRPr lang="en-US">
                      <a:solidFill>
                        <a:srgbClr val="FFCC00"/>
                      </a:solidFill>
                    </a:endParaRPr>
                  </a:p>
                </p:txBody>
              </p:sp>
              <p:grpSp>
                <p:nvGrpSpPr>
                  <p:cNvPr id="58" name="Group 77"/>
                  <p:cNvGrpSpPr>
                    <a:grpSpLocks/>
                  </p:cNvGrpSpPr>
                  <p:nvPr/>
                </p:nvGrpSpPr>
                <p:grpSpPr bwMode="auto">
                  <a:xfrm>
                    <a:off x="2874" y="13"/>
                    <a:ext cx="639" cy="1520"/>
                    <a:chOff x="2800" y="41"/>
                    <a:chExt cx="639" cy="1520"/>
                  </a:xfrm>
                </p:grpSpPr>
                <p:sp>
                  <p:nvSpPr>
                    <p:cNvPr id="89" name="Freeform 78"/>
                    <p:cNvSpPr>
                      <a:spLocks/>
                    </p:cNvSpPr>
                    <p:nvPr/>
                  </p:nvSpPr>
                  <p:spPr bwMode="hidden">
                    <a:xfrm rot="-3857755">
                      <a:off x="2361" y="938"/>
                      <a:ext cx="1062" cy="184"/>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a:endParaRPr lang="en-US">
                        <a:solidFill>
                          <a:srgbClr val="FFCC00"/>
                        </a:solidFill>
                      </a:endParaRPr>
                    </a:p>
                  </p:txBody>
                </p:sp>
                <p:sp>
                  <p:nvSpPr>
                    <p:cNvPr id="90" name="Freeform 79"/>
                    <p:cNvSpPr>
                      <a:spLocks/>
                    </p:cNvSpPr>
                    <p:nvPr/>
                  </p:nvSpPr>
                  <p:spPr bwMode="hidden">
                    <a:xfrm rot="-3857755">
                      <a:off x="3009" y="182"/>
                      <a:ext cx="570" cy="288"/>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a:endParaRPr lang="en-US">
                        <a:solidFill>
                          <a:srgbClr val="FFCC00"/>
                        </a:solidFill>
                      </a:endParaRPr>
                    </a:p>
                  </p:txBody>
                </p:sp>
              </p:grpSp>
              <p:grpSp>
                <p:nvGrpSpPr>
                  <p:cNvPr id="59" name="Group 80"/>
                  <p:cNvGrpSpPr>
                    <a:grpSpLocks/>
                  </p:cNvGrpSpPr>
                  <p:nvPr/>
                </p:nvGrpSpPr>
                <p:grpSpPr bwMode="auto">
                  <a:xfrm>
                    <a:off x="3009" y="135"/>
                    <a:ext cx="1016" cy="1463"/>
                    <a:chOff x="2935" y="163"/>
                    <a:chExt cx="1016" cy="1463"/>
                  </a:xfrm>
                </p:grpSpPr>
                <p:sp>
                  <p:nvSpPr>
                    <p:cNvPr id="87" name="Freeform 81"/>
                    <p:cNvSpPr>
                      <a:spLocks/>
                    </p:cNvSpPr>
                    <p:nvPr/>
                  </p:nvSpPr>
                  <p:spPr bwMode="hidden">
                    <a:xfrm rot="-2777260">
                      <a:off x="2493" y="913"/>
                      <a:ext cx="1155" cy="270"/>
                    </a:xfrm>
                    <a:custGeom>
                      <a:avLst/>
                      <a:gdLst>
                        <a:gd name="T0" fmla="*/ 0 w 2736"/>
                        <a:gd name="T1" fmla="*/ 1 h 504"/>
                        <a:gd name="T2" fmla="*/ 0 w 2736"/>
                        <a:gd name="T3" fmla="*/ 1 h 504"/>
                        <a:gd name="T4" fmla="*/ 0 w 2736"/>
                        <a:gd name="T5" fmla="*/ 1 h 504"/>
                        <a:gd name="T6" fmla="*/ 0 w 2736"/>
                        <a:gd name="T7" fmla="*/ 1 h 504"/>
                        <a:gd name="T8" fmla="*/ 0 w 2736"/>
                        <a:gd name="T9" fmla="*/ 1 h 504"/>
                        <a:gd name="T10" fmla="*/ 0 w 2736"/>
                        <a:gd name="T11" fmla="*/ 1 h 504"/>
                        <a:gd name="T12" fmla="*/ 0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a:endParaRPr lang="en-US">
                        <a:solidFill>
                          <a:srgbClr val="FFCC00"/>
                        </a:solidFill>
                      </a:endParaRPr>
                    </a:p>
                  </p:txBody>
                </p:sp>
                <p:sp>
                  <p:nvSpPr>
                    <p:cNvPr id="88" name="Freeform 82"/>
                    <p:cNvSpPr>
                      <a:spLocks/>
                    </p:cNvSpPr>
                    <p:nvPr/>
                  </p:nvSpPr>
                  <p:spPr bwMode="hidden">
                    <a:xfrm rot="-2777260">
                      <a:off x="3429" y="262"/>
                      <a:ext cx="621" cy="422"/>
                    </a:xfrm>
                    <a:custGeom>
                      <a:avLst/>
                      <a:gdLst>
                        <a:gd name="T0" fmla="*/ 0 w 1769"/>
                        <a:gd name="T1" fmla="*/ 1 h 791"/>
                        <a:gd name="T2" fmla="*/ 0 w 1769"/>
                        <a:gd name="T3" fmla="*/ 1 h 791"/>
                        <a:gd name="T4" fmla="*/ 0 w 1769"/>
                        <a:gd name="T5" fmla="*/ 1 h 791"/>
                        <a:gd name="T6" fmla="*/ 0 w 1769"/>
                        <a:gd name="T7" fmla="*/ 1 h 791"/>
                        <a:gd name="T8" fmla="*/ 0 w 1769"/>
                        <a:gd name="T9" fmla="*/ 1 h 791"/>
                        <a:gd name="T10" fmla="*/ 0 w 1769"/>
                        <a:gd name="T11" fmla="*/ 1 h 791"/>
                        <a:gd name="T12" fmla="*/ 0 w 1769"/>
                        <a:gd name="T13" fmla="*/ 1 h 791"/>
                        <a:gd name="T14" fmla="*/ 0 w 1769"/>
                        <a:gd name="T15" fmla="*/ 1 h 791"/>
                        <a:gd name="T16" fmla="*/ 0 w 1769"/>
                        <a:gd name="T17" fmla="*/ 1 h 791"/>
                        <a:gd name="T18" fmla="*/ 0 w 1769"/>
                        <a:gd name="T19" fmla="*/ 1 h 791"/>
                        <a:gd name="T20" fmla="*/ 0 w 1769"/>
                        <a:gd name="T21" fmla="*/ 1 h 791"/>
                        <a:gd name="T22" fmla="*/ 0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a:endParaRPr lang="en-US">
                        <a:solidFill>
                          <a:srgbClr val="FFCC00"/>
                        </a:solidFill>
                      </a:endParaRPr>
                    </a:p>
                  </p:txBody>
                </p:sp>
              </p:grpSp>
              <p:grpSp>
                <p:nvGrpSpPr>
                  <p:cNvPr id="60" name="Group 83"/>
                  <p:cNvGrpSpPr>
                    <a:grpSpLocks/>
                  </p:cNvGrpSpPr>
                  <p:nvPr/>
                </p:nvGrpSpPr>
                <p:grpSpPr bwMode="auto">
                  <a:xfrm>
                    <a:off x="2805" y="4"/>
                    <a:ext cx="241" cy="1448"/>
                    <a:chOff x="2731" y="32"/>
                    <a:chExt cx="241" cy="1448"/>
                  </a:xfrm>
                </p:grpSpPr>
                <p:sp>
                  <p:nvSpPr>
                    <p:cNvPr id="85" name="Freeform 222"/>
                    <p:cNvSpPr>
                      <a:spLocks/>
                    </p:cNvSpPr>
                    <p:nvPr/>
                  </p:nvSpPr>
                  <p:spPr bwMode="hidden">
                    <a:xfrm rot="-4903748">
                      <a:off x="2297" y="960"/>
                      <a:ext cx="954" cy="86"/>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a:endParaRPr lang="en-US">
                        <a:solidFill>
                          <a:srgbClr val="FFCC00"/>
                        </a:solidFill>
                      </a:endParaRPr>
                    </a:p>
                  </p:txBody>
                </p:sp>
                <p:sp>
                  <p:nvSpPr>
                    <p:cNvPr id="86" name="Freeform 223"/>
                    <p:cNvSpPr>
                      <a:spLocks/>
                    </p:cNvSpPr>
                    <p:nvPr/>
                  </p:nvSpPr>
                  <p:spPr bwMode="hidden">
                    <a:xfrm rot="-4903748">
                      <a:off x="2649" y="220"/>
                      <a:ext cx="512" cy="135"/>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a:endParaRPr lang="en-US">
                        <a:solidFill>
                          <a:srgbClr val="FFCC00"/>
                        </a:solidFill>
                      </a:endParaRPr>
                    </a:p>
                  </p:txBody>
                </p:sp>
              </p:grpSp>
              <p:grpSp>
                <p:nvGrpSpPr>
                  <p:cNvPr id="61" name="Group 86"/>
                  <p:cNvGrpSpPr>
                    <a:grpSpLocks/>
                  </p:cNvGrpSpPr>
                  <p:nvPr/>
                </p:nvGrpSpPr>
                <p:grpSpPr bwMode="auto">
                  <a:xfrm>
                    <a:off x="1017" y="1741"/>
                    <a:ext cx="1084" cy="2449"/>
                    <a:chOff x="943" y="1769"/>
                    <a:chExt cx="1084" cy="2449"/>
                  </a:xfrm>
                </p:grpSpPr>
                <p:sp>
                  <p:nvSpPr>
                    <p:cNvPr id="83" name="Freeform 87"/>
                    <p:cNvSpPr>
                      <a:spLocks/>
                    </p:cNvSpPr>
                    <p:nvPr/>
                  </p:nvSpPr>
                  <p:spPr bwMode="hidden">
                    <a:xfrm rot="18335692" flipH="1">
                      <a:off x="1008" y="2475"/>
                      <a:ext cx="1725" cy="311"/>
                    </a:xfrm>
                    <a:custGeom>
                      <a:avLst/>
                      <a:gdLst>
                        <a:gd name="T0" fmla="*/ 0 w 2736"/>
                        <a:gd name="T1" fmla="*/ 1 h 504"/>
                        <a:gd name="T2" fmla="*/ 1 w 2736"/>
                        <a:gd name="T3" fmla="*/ 1 h 504"/>
                        <a:gd name="T4" fmla="*/ 1 w 2736"/>
                        <a:gd name="T5" fmla="*/ 1 h 504"/>
                        <a:gd name="T6" fmla="*/ 2 w 2736"/>
                        <a:gd name="T7" fmla="*/ 1 h 504"/>
                        <a:gd name="T8" fmla="*/ 2 w 2736"/>
                        <a:gd name="T9" fmla="*/ 1 h 504"/>
                        <a:gd name="T10" fmla="*/ 1 w 2736"/>
                        <a:gd name="T11" fmla="*/ 1 h 504"/>
                        <a:gd name="T12" fmla="*/ 1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a:endParaRPr lang="en-US">
                        <a:solidFill>
                          <a:srgbClr val="FFCC00"/>
                        </a:solidFill>
                      </a:endParaRPr>
                    </a:p>
                  </p:txBody>
                </p:sp>
                <p:sp>
                  <p:nvSpPr>
                    <p:cNvPr id="84" name="Freeform 88"/>
                    <p:cNvSpPr>
                      <a:spLocks/>
                    </p:cNvSpPr>
                    <p:nvPr/>
                  </p:nvSpPr>
                  <p:spPr bwMode="hidden">
                    <a:xfrm rot="18335692" flipH="1">
                      <a:off x="726" y="3511"/>
                      <a:ext cx="924" cy="490"/>
                    </a:xfrm>
                    <a:custGeom>
                      <a:avLst/>
                      <a:gdLst>
                        <a:gd name="T0" fmla="*/ 1 w 1769"/>
                        <a:gd name="T1" fmla="*/ 1 h 791"/>
                        <a:gd name="T2" fmla="*/ 1 w 1769"/>
                        <a:gd name="T3" fmla="*/ 1 h 791"/>
                        <a:gd name="T4" fmla="*/ 1 w 1769"/>
                        <a:gd name="T5" fmla="*/ 1 h 791"/>
                        <a:gd name="T6" fmla="*/ 1 w 1769"/>
                        <a:gd name="T7" fmla="*/ 1 h 791"/>
                        <a:gd name="T8" fmla="*/ 1 w 1769"/>
                        <a:gd name="T9" fmla="*/ 1 h 791"/>
                        <a:gd name="T10" fmla="*/ 1 w 1769"/>
                        <a:gd name="T11" fmla="*/ 1 h 791"/>
                        <a:gd name="T12" fmla="*/ 1 w 1769"/>
                        <a:gd name="T13" fmla="*/ 1 h 791"/>
                        <a:gd name="T14" fmla="*/ 1 w 1769"/>
                        <a:gd name="T15" fmla="*/ 1 h 791"/>
                        <a:gd name="T16" fmla="*/ 1 w 1769"/>
                        <a:gd name="T17" fmla="*/ 1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a:endParaRPr lang="en-US">
                        <a:solidFill>
                          <a:srgbClr val="FFCC00"/>
                        </a:solidFill>
                      </a:endParaRPr>
                    </a:p>
                  </p:txBody>
                </p:sp>
              </p:grpSp>
              <p:grpSp>
                <p:nvGrpSpPr>
                  <p:cNvPr id="62" name="Group 89"/>
                  <p:cNvGrpSpPr>
                    <a:grpSpLocks/>
                  </p:cNvGrpSpPr>
                  <p:nvPr/>
                </p:nvGrpSpPr>
                <p:grpSpPr bwMode="auto">
                  <a:xfrm>
                    <a:off x="1529" y="1908"/>
                    <a:ext cx="766" cy="2372"/>
                    <a:chOff x="1455" y="1936"/>
                    <a:chExt cx="766" cy="2372"/>
                  </a:xfrm>
                </p:grpSpPr>
                <p:sp>
                  <p:nvSpPr>
                    <p:cNvPr id="81" name="Freeform 90"/>
                    <p:cNvSpPr>
                      <a:spLocks/>
                    </p:cNvSpPr>
                    <p:nvPr/>
                  </p:nvSpPr>
                  <p:spPr bwMode="hidden">
                    <a:xfrm rot="17542885" flipH="1">
                      <a:off x="1268" y="2578"/>
                      <a:ext cx="1595" cy="311"/>
                    </a:xfrm>
                    <a:custGeom>
                      <a:avLst/>
                      <a:gdLst>
                        <a:gd name="T0" fmla="*/ 0 w 2736"/>
                        <a:gd name="T1" fmla="*/ 1 h 504"/>
                        <a:gd name="T2" fmla="*/ 1 w 2736"/>
                        <a:gd name="T3" fmla="*/ 1 h 504"/>
                        <a:gd name="T4" fmla="*/ 1 w 2736"/>
                        <a:gd name="T5" fmla="*/ 1 h 504"/>
                        <a:gd name="T6" fmla="*/ 1 w 2736"/>
                        <a:gd name="T7" fmla="*/ 1 h 504"/>
                        <a:gd name="T8" fmla="*/ 1 w 2736"/>
                        <a:gd name="T9" fmla="*/ 1 h 504"/>
                        <a:gd name="T10" fmla="*/ 1 w 2736"/>
                        <a:gd name="T11" fmla="*/ 1 h 504"/>
                        <a:gd name="T12" fmla="*/ 1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a:endParaRPr lang="en-US">
                        <a:solidFill>
                          <a:srgbClr val="FFCC00"/>
                        </a:solidFill>
                      </a:endParaRPr>
                    </a:p>
                  </p:txBody>
                </p:sp>
                <p:sp>
                  <p:nvSpPr>
                    <p:cNvPr id="82" name="Freeform 91"/>
                    <p:cNvSpPr>
                      <a:spLocks/>
                    </p:cNvSpPr>
                    <p:nvPr/>
                  </p:nvSpPr>
                  <p:spPr bwMode="hidden">
                    <a:xfrm rot="17542885" flipH="1">
                      <a:off x="1272" y="3635"/>
                      <a:ext cx="856" cy="490"/>
                    </a:xfrm>
                    <a:custGeom>
                      <a:avLst/>
                      <a:gdLst>
                        <a:gd name="T0" fmla="*/ 0 w 1769"/>
                        <a:gd name="T1" fmla="*/ 1 h 791"/>
                        <a:gd name="T2" fmla="*/ 0 w 1769"/>
                        <a:gd name="T3" fmla="*/ 1 h 791"/>
                        <a:gd name="T4" fmla="*/ 0 w 1769"/>
                        <a:gd name="T5" fmla="*/ 1 h 791"/>
                        <a:gd name="T6" fmla="*/ 0 w 1769"/>
                        <a:gd name="T7" fmla="*/ 1 h 791"/>
                        <a:gd name="T8" fmla="*/ 0 w 1769"/>
                        <a:gd name="T9" fmla="*/ 1 h 791"/>
                        <a:gd name="T10" fmla="*/ 0 w 1769"/>
                        <a:gd name="T11" fmla="*/ 1 h 791"/>
                        <a:gd name="T12" fmla="*/ 0 w 1769"/>
                        <a:gd name="T13" fmla="*/ 1 h 791"/>
                        <a:gd name="T14" fmla="*/ 0 w 1769"/>
                        <a:gd name="T15" fmla="*/ 1 h 791"/>
                        <a:gd name="T16" fmla="*/ 0 w 1769"/>
                        <a:gd name="T17" fmla="*/ 1 h 791"/>
                        <a:gd name="T18" fmla="*/ 0 w 1769"/>
                        <a:gd name="T19" fmla="*/ 1 h 791"/>
                        <a:gd name="T20" fmla="*/ 0 w 1769"/>
                        <a:gd name="T21" fmla="*/ 1 h 791"/>
                        <a:gd name="T22" fmla="*/ 0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a:endParaRPr lang="en-US">
                        <a:solidFill>
                          <a:srgbClr val="FFCC00"/>
                        </a:solidFill>
                      </a:endParaRPr>
                    </a:p>
                  </p:txBody>
                </p:sp>
              </p:grpSp>
              <p:grpSp>
                <p:nvGrpSpPr>
                  <p:cNvPr id="63" name="Group 92"/>
                  <p:cNvGrpSpPr>
                    <a:grpSpLocks/>
                  </p:cNvGrpSpPr>
                  <p:nvPr/>
                </p:nvGrpSpPr>
                <p:grpSpPr bwMode="auto">
                  <a:xfrm rot="88588">
                    <a:off x="2060" y="1961"/>
                    <a:ext cx="460" cy="2329"/>
                    <a:chOff x="1954" y="1989"/>
                    <a:chExt cx="493" cy="2604"/>
                  </a:xfrm>
                </p:grpSpPr>
                <p:sp>
                  <p:nvSpPr>
                    <p:cNvPr id="79" name="Freeform 93"/>
                    <p:cNvSpPr>
                      <a:spLocks/>
                    </p:cNvSpPr>
                    <p:nvPr/>
                  </p:nvSpPr>
                  <p:spPr bwMode="hidden">
                    <a:xfrm rot="16782062" flipH="1">
                      <a:off x="1440" y="2693"/>
                      <a:ext cx="1711" cy="301"/>
                    </a:xfrm>
                    <a:custGeom>
                      <a:avLst/>
                      <a:gdLst>
                        <a:gd name="T0" fmla="*/ 0 w 2736"/>
                        <a:gd name="T1" fmla="*/ 1 h 504"/>
                        <a:gd name="T2" fmla="*/ 1 w 2736"/>
                        <a:gd name="T3" fmla="*/ 1 h 504"/>
                        <a:gd name="T4" fmla="*/ 1 w 2736"/>
                        <a:gd name="T5" fmla="*/ 1 h 504"/>
                        <a:gd name="T6" fmla="*/ 2 w 2736"/>
                        <a:gd name="T7" fmla="*/ 1 h 504"/>
                        <a:gd name="T8" fmla="*/ 2 w 2736"/>
                        <a:gd name="T9" fmla="*/ 1 h 504"/>
                        <a:gd name="T10" fmla="*/ 1 w 2736"/>
                        <a:gd name="T11" fmla="*/ 1 h 504"/>
                        <a:gd name="T12" fmla="*/ 1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a:endParaRPr lang="en-US">
                        <a:solidFill>
                          <a:srgbClr val="FFCC00"/>
                        </a:solidFill>
                      </a:endParaRPr>
                    </a:p>
                  </p:txBody>
                </p:sp>
                <p:sp>
                  <p:nvSpPr>
                    <p:cNvPr id="80" name="Freeform 94"/>
                    <p:cNvSpPr>
                      <a:spLocks/>
                    </p:cNvSpPr>
                    <p:nvPr/>
                  </p:nvSpPr>
                  <p:spPr bwMode="hidden">
                    <a:xfrm rot="16782062" flipH="1">
                      <a:off x="1731" y="3896"/>
                      <a:ext cx="918" cy="473"/>
                    </a:xfrm>
                    <a:custGeom>
                      <a:avLst/>
                      <a:gdLst>
                        <a:gd name="T0" fmla="*/ 1 w 1769"/>
                        <a:gd name="T1" fmla="*/ 1 h 791"/>
                        <a:gd name="T2" fmla="*/ 1 w 1769"/>
                        <a:gd name="T3" fmla="*/ 1 h 791"/>
                        <a:gd name="T4" fmla="*/ 1 w 1769"/>
                        <a:gd name="T5" fmla="*/ 1 h 791"/>
                        <a:gd name="T6" fmla="*/ 1 w 1769"/>
                        <a:gd name="T7" fmla="*/ 1 h 791"/>
                        <a:gd name="T8" fmla="*/ 1 w 1769"/>
                        <a:gd name="T9" fmla="*/ 1 h 791"/>
                        <a:gd name="T10" fmla="*/ 1 w 1769"/>
                        <a:gd name="T11" fmla="*/ 1 h 791"/>
                        <a:gd name="T12" fmla="*/ 1 w 1769"/>
                        <a:gd name="T13" fmla="*/ 1 h 791"/>
                        <a:gd name="T14" fmla="*/ 1 w 1769"/>
                        <a:gd name="T15" fmla="*/ 1 h 791"/>
                        <a:gd name="T16" fmla="*/ 1 w 1769"/>
                        <a:gd name="T17" fmla="*/ 1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a:endParaRPr lang="en-US">
                        <a:solidFill>
                          <a:srgbClr val="FFCC00"/>
                        </a:solidFill>
                      </a:endParaRPr>
                    </a:p>
                  </p:txBody>
                </p:sp>
              </p:grpSp>
              <p:grpSp>
                <p:nvGrpSpPr>
                  <p:cNvPr id="64" name="Group 95"/>
                  <p:cNvGrpSpPr>
                    <a:grpSpLocks/>
                  </p:cNvGrpSpPr>
                  <p:nvPr/>
                </p:nvGrpSpPr>
                <p:grpSpPr bwMode="auto">
                  <a:xfrm>
                    <a:off x="3408" y="1689"/>
                    <a:ext cx="1125" cy="2425"/>
                    <a:chOff x="3334" y="1717"/>
                    <a:chExt cx="1125" cy="2425"/>
                  </a:xfrm>
                </p:grpSpPr>
                <p:sp>
                  <p:nvSpPr>
                    <p:cNvPr id="77" name="Freeform 96"/>
                    <p:cNvSpPr>
                      <a:spLocks/>
                    </p:cNvSpPr>
                    <p:nvPr/>
                  </p:nvSpPr>
                  <p:spPr bwMode="hidden">
                    <a:xfrm rot="3144576">
                      <a:off x="2628" y="2423"/>
                      <a:ext cx="1724" cy="311"/>
                    </a:xfrm>
                    <a:custGeom>
                      <a:avLst/>
                      <a:gdLst>
                        <a:gd name="T0" fmla="*/ 0 w 2736"/>
                        <a:gd name="T1" fmla="*/ 1 h 504"/>
                        <a:gd name="T2" fmla="*/ 1 w 2736"/>
                        <a:gd name="T3" fmla="*/ 1 h 504"/>
                        <a:gd name="T4" fmla="*/ 1 w 2736"/>
                        <a:gd name="T5" fmla="*/ 1 h 504"/>
                        <a:gd name="T6" fmla="*/ 2 w 2736"/>
                        <a:gd name="T7" fmla="*/ 1 h 504"/>
                        <a:gd name="T8" fmla="*/ 2 w 2736"/>
                        <a:gd name="T9" fmla="*/ 1 h 504"/>
                        <a:gd name="T10" fmla="*/ 1 w 2736"/>
                        <a:gd name="T11" fmla="*/ 1 h 504"/>
                        <a:gd name="T12" fmla="*/ 1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a:endParaRPr lang="en-US">
                        <a:solidFill>
                          <a:srgbClr val="FFCC00"/>
                        </a:solidFill>
                      </a:endParaRPr>
                    </a:p>
                  </p:txBody>
                </p:sp>
                <p:sp>
                  <p:nvSpPr>
                    <p:cNvPr id="78" name="Freeform 97"/>
                    <p:cNvSpPr>
                      <a:spLocks/>
                    </p:cNvSpPr>
                    <p:nvPr/>
                  </p:nvSpPr>
                  <p:spPr bwMode="hidden">
                    <a:xfrm rot="3144576">
                      <a:off x="3752" y="3435"/>
                      <a:ext cx="924" cy="490"/>
                    </a:xfrm>
                    <a:custGeom>
                      <a:avLst/>
                      <a:gdLst>
                        <a:gd name="T0" fmla="*/ 1 w 1769"/>
                        <a:gd name="T1" fmla="*/ 1 h 791"/>
                        <a:gd name="T2" fmla="*/ 1 w 1769"/>
                        <a:gd name="T3" fmla="*/ 1 h 791"/>
                        <a:gd name="T4" fmla="*/ 1 w 1769"/>
                        <a:gd name="T5" fmla="*/ 1 h 791"/>
                        <a:gd name="T6" fmla="*/ 1 w 1769"/>
                        <a:gd name="T7" fmla="*/ 1 h 791"/>
                        <a:gd name="T8" fmla="*/ 1 w 1769"/>
                        <a:gd name="T9" fmla="*/ 1 h 791"/>
                        <a:gd name="T10" fmla="*/ 1 w 1769"/>
                        <a:gd name="T11" fmla="*/ 1 h 791"/>
                        <a:gd name="T12" fmla="*/ 1 w 1769"/>
                        <a:gd name="T13" fmla="*/ 1 h 791"/>
                        <a:gd name="T14" fmla="*/ 1 w 1769"/>
                        <a:gd name="T15" fmla="*/ 1 h 791"/>
                        <a:gd name="T16" fmla="*/ 1 w 1769"/>
                        <a:gd name="T17" fmla="*/ 1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a:endParaRPr lang="en-US">
                        <a:solidFill>
                          <a:srgbClr val="FFCC00"/>
                        </a:solidFill>
                      </a:endParaRPr>
                    </a:p>
                  </p:txBody>
                </p:sp>
              </p:grpSp>
              <p:grpSp>
                <p:nvGrpSpPr>
                  <p:cNvPr id="65" name="Group 98"/>
                  <p:cNvGrpSpPr>
                    <a:grpSpLocks/>
                  </p:cNvGrpSpPr>
                  <p:nvPr/>
                </p:nvGrpSpPr>
                <p:grpSpPr bwMode="auto">
                  <a:xfrm>
                    <a:off x="3255" y="1839"/>
                    <a:ext cx="882" cy="2424"/>
                    <a:chOff x="3181" y="1867"/>
                    <a:chExt cx="882" cy="2424"/>
                  </a:xfrm>
                </p:grpSpPr>
                <p:sp>
                  <p:nvSpPr>
                    <p:cNvPr id="75" name="Freeform 99"/>
                    <p:cNvSpPr>
                      <a:spLocks/>
                    </p:cNvSpPr>
                    <p:nvPr/>
                  </p:nvSpPr>
                  <p:spPr bwMode="hidden">
                    <a:xfrm rot="3745735">
                      <a:off x="2506" y="2542"/>
                      <a:ext cx="1649" cy="299"/>
                    </a:xfrm>
                    <a:custGeom>
                      <a:avLst/>
                      <a:gdLst>
                        <a:gd name="T0" fmla="*/ 0 w 2736"/>
                        <a:gd name="T1" fmla="*/ 1 h 504"/>
                        <a:gd name="T2" fmla="*/ 1 w 2736"/>
                        <a:gd name="T3" fmla="*/ 1 h 504"/>
                        <a:gd name="T4" fmla="*/ 1 w 2736"/>
                        <a:gd name="T5" fmla="*/ 1 h 504"/>
                        <a:gd name="T6" fmla="*/ 1 w 2736"/>
                        <a:gd name="T7" fmla="*/ 1 h 504"/>
                        <a:gd name="T8" fmla="*/ 1 w 2736"/>
                        <a:gd name="T9" fmla="*/ 1 h 504"/>
                        <a:gd name="T10" fmla="*/ 1 w 2736"/>
                        <a:gd name="T11" fmla="*/ 1 h 504"/>
                        <a:gd name="T12" fmla="*/ 1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a:endParaRPr lang="en-US">
                        <a:solidFill>
                          <a:srgbClr val="FFCC00"/>
                        </a:solidFill>
                      </a:endParaRPr>
                    </a:p>
                  </p:txBody>
                </p:sp>
                <p:sp>
                  <p:nvSpPr>
                    <p:cNvPr id="76" name="Freeform 100"/>
                    <p:cNvSpPr>
                      <a:spLocks/>
                    </p:cNvSpPr>
                    <p:nvPr/>
                  </p:nvSpPr>
                  <p:spPr bwMode="hidden">
                    <a:xfrm rot="3745735">
                      <a:off x="3387" y="3615"/>
                      <a:ext cx="884" cy="467"/>
                    </a:xfrm>
                    <a:custGeom>
                      <a:avLst/>
                      <a:gdLst>
                        <a:gd name="T0" fmla="*/ 0 w 1769"/>
                        <a:gd name="T1" fmla="*/ 1 h 791"/>
                        <a:gd name="T2" fmla="*/ 0 w 1769"/>
                        <a:gd name="T3" fmla="*/ 1 h 791"/>
                        <a:gd name="T4" fmla="*/ 0 w 1769"/>
                        <a:gd name="T5" fmla="*/ 1 h 791"/>
                        <a:gd name="T6" fmla="*/ 0 w 1769"/>
                        <a:gd name="T7" fmla="*/ 1 h 791"/>
                        <a:gd name="T8" fmla="*/ 0 w 1769"/>
                        <a:gd name="T9" fmla="*/ 1 h 791"/>
                        <a:gd name="T10" fmla="*/ 0 w 1769"/>
                        <a:gd name="T11" fmla="*/ 1 h 791"/>
                        <a:gd name="T12" fmla="*/ 0 w 1769"/>
                        <a:gd name="T13" fmla="*/ 1 h 791"/>
                        <a:gd name="T14" fmla="*/ 0 w 1769"/>
                        <a:gd name="T15" fmla="*/ 1 h 791"/>
                        <a:gd name="T16" fmla="*/ 0 w 1769"/>
                        <a:gd name="T17" fmla="*/ 1 h 791"/>
                        <a:gd name="T18" fmla="*/ 0 w 1769"/>
                        <a:gd name="T19" fmla="*/ 1 h 791"/>
                        <a:gd name="T20" fmla="*/ 0 w 1769"/>
                        <a:gd name="T21" fmla="*/ 1 h 791"/>
                        <a:gd name="T22" fmla="*/ 0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a:endParaRPr lang="en-US">
                        <a:solidFill>
                          <a:srgbClr val="FFCC00"/>
                        </a:solidFill>
                      </a:endParaRPr>
                    </a:p>
                  </p:txBody>
                </p:sp>
              </p:grpSp>
              <p:grpSp>
                <p:nvGrpSpPr>
                  <p:cNvPr id="66" name="Group 101"/>
                  <p:cNvGrpSpPr>
                    <a:grpSpLocks/>
                  </p:cNvGrpSpPr>
                  <p:nvPr/>
                </p:nvGrpSpPr>
                <p:grpSpPr bwMode="auto">
                  <a:xfrm>
                    <a:off x="3080" y="1956"/>
                    <a:ext cx="620" cy="2385"/>
                    <a:chOff x="3006" y="1984"/>
                    <a:chExt cx="620" cy="2385"/>
                  </a:xfrm>
                </p:grpSpPr>
                <p:sp>
                  <p:nvSpPr>
                    <p:cNvPr id="73" name="Freeform 102"/>
                    <p:cNvSpPr>
                      <a:spLocks/>
                    </p:cNvSpPr>
                    <p:nvPr/>
                  </p:nvSpPr>
                  <p:spPr bwMode="hidden">
                    <a:xfrm rot="4286818">
                      <a:off x="2329" y="2661"/>
                      <a:ext cx="1600" cy="246"/>
                    </a:xfrm>
                    <a:custGeom>
                      <a:avLst/>
                      <a:gdLst>
                        <a:gd name="T0" fmla="*/ 0 w 2736"/>
                        <a:gd name="T1" fmla="*/ 0 h 504"/>
                        <a:gd name="T2" fmla="*/ 1 w 2736"/>
                        <a:gd name="T3" fmla="*/ 0 h 504"/>
                        <a:gd name="T4" fmla="*/ 1 w 2736"/>
                        <a:gd name="T5" fmla="*/ 0 h 504"/>
                        <a:gd name="T6" fmla="*/ 1 w 2736"/>
                        <a:gd name="T7" fmla="*/ 0 h 504"/>
                        <a:gd name="T8" fmla="*/ 1 w 2736"/>
                        <a:gd name="T9" fmla="*/ 0 h 504"/>
                        <a:gd name="T10" fmla="*/ 1 w 2736"/>
                        <a:gd name="T11" fmla="*/ 0 h 504"/>
                        <a:gd name="T12" fmla="*/ 1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a:endParaRPr lang="en-US">
                        <a:solidFill>
                          <a:srgbClr val="FFCC00"/>
                        </a:solidFill>
                      </a:endParaRPr>
                    </a:p>
                  </p:txBody>
                </p:sp>
                <p:sp>
                  <p:nvSpPr>
                    <p:cNvPr id="74" name="Freeform 103"/>
                    <p:cNvSpPr>
                      <a:spLocks/>
                    </p:cNvSpPr>
                    <p:nvPr/>
                  </p:nvSpPr>
                  <p:spPr bwMode="hidden">
                    <a:xfrm rot="4286818">
                      <a:off x="3004" y="3747"/>
                      <a:ext cx="859" cy="386"/>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a:endParaRPr lang="en-US">
                        <a:solidFill>
                          <a:srgbClr val="FFCC00"/>
                        </a:solidFill>
                      </a:endParaRPr>
                    </a:p>
                  </p:txBody>
                </p:sp>
              </p:grpSp>
              <p:grpSp>
                <p:nvGrpSpPr>
                  <p:cNvPr id="67" name="Group 104"/>
                  <p:cNvGrpSpPr>
                    <a:grpSpLocks/>
                  </p:cNvGrpSpPr>
                  <p:nvPr/>
                </p:nvGrpSpPr>
                <p:grpSpPr bwMode="auto">
                  <a:xfrm>
                    <a:off x="2893" y="2072"/>
                    <a:ext cx="404" cy="2220"/>
                    <a:chOff x="2819" y="2100"/>
                    <a:chExt cx="404" cy="2220"/>
                  </a:xfrm>
                </p:grpSpPr>
                <p:sp>
                  <p:nvSpPr>
                    <p:cNvPr id="71" name="Freeform 105"/>
                    <p:cNvSpPr>
                      <a:spLocks/>
                    </p:cNvSpPr>
                    <p:nvPr/>
                  </p:nvSpPr>
                  <p:spPr bwMode="hidden">
                    <a:xfrm rot="4898956">
                      <a:off x="2206" y="2712"/>
                      <a:ext cx="1471" cy="246"/>
                    </a:xfrm>
                    <a:custGeom>
                      <a:avLst/>
                      <a:gdLst>
                        <a:gd name="T0" fmla="*/ 0 w 2736"/>
                        <a:gd name="T1" fmla="*/ 0 h 504"/>
                        <a:gd name="T2" fmla="*/ 1 w 2736"/>
                        <a:gd name="T3" fmla="*/ 0 h 504"/>
                        <a:gd name="T4" fmla="*/ 1 w 2736"/>
                        <a:gd name="T5" fmla="*/ 0 h 504"/>
                        <a:gd name="T6" fmla="*/ 1 w 2736"/>
                        <a:gd name="T7" fmla="*/ 0 h 504"/>
                        <a:gd name="T8" fmla="*/ 1 w 2736"/>
                        <a:gd name="T9" fmla="*/ 0 h 504"/>
                        <a:gd name="T10" fmla="*/ 1 w 2736"/>
                        <a:gd name="T11" fmla="*/ 0 h 504"/>
                        <a:gd name="T12" fmla="*/ 1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a:endParaRPr lang="en-US">
                        <a:solidFill>
                          <a:srgbClr val="FFCC00"/>
                        </a:solidFill>
                      </a:endParaRPr>
                    </a:p>
                  </p:txBody>
                </p:sp>
                <p:sp>
                  <p:nvSpPr>
                    <p:cNvPr id="72" name="Freeform 106"/>
                    <p:cNvSpPr>
                      <a:spLocks/>
                    </p:cNvSpPr>
                    <p:nvPr/>
                  </p:nvSpPr>
                  <p:spPr bwMode="hidden">
                    <a:xfrm rot="4898956">
                      <a:off x="2636" y="3732"/>
                      <a:ext cx="790" cy="385"/>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a:endParaRPr lang="en-US">
                        <a:solidFill>
                          <a:srgbClr val="FFCC00"/>
                        </a:solidFill>
                      </a:endParaRPr>
                    </a:p>
                  </p:txBody>
                </p:sp>
              </p:grpSp>
              <p:grpSp>
                <p:nvGrpSpPr>
                  <p:cNvPr id="68" name="Group 107"/>
                  <p:cNvGrpSpPr>
                    <a:grpSpLocks/>
                  </p:cNvGrpSpPr>
                  <p:nvPr/>
                </p:nvGrpSpPr>
                <p:grpSpPr bwMode="auto">
                  <a:xfrm>
                    <a:off x="2372" y="2107"/>
                    <a:ext cx="427" cy="2185"/>
                    <a:chOff x="2287" y="2135"/>
                    <a:chExt cx="427" cy="2185"/>
                  </a:xfrm>
                </p:grpSpPr>
                <p:sp>
                  <p:nvSpPr>
                    <p:cNvPr id="69" name="Freeform 108"/>
                    <p:cNvSpPr>
                      <a:spLocks/>
                    </p:cNvSpPr>
                    <p:nvPr/>
                  </p:nvSpPr>
                  <p:spPr bwMode="hidden">
                    <a:xfrm rot="5755659">
                      <a:off x="1902" y="2760"/>
                      <a:ext cx="1437" cy="188"/>
                    </a:xfrm>
                    <a:custGeom>
                      <a:avLst/>
                      <a:gdLst>
                        <a:gd name="T0" fmla="*/ 0 w 2736"/>
                        <a:gd name="T1" fmla="*/ 0 h 504"/>
                        <a:gd name="T2" fmla="*/ 1 w 2736"/>
                        <a:gd name="T3" fmla="*/ 0 h 504"/>
                        <a:gd name="T4" fmla="*/ 1 w 2736"/>
                        <a:gd name="T5" fmla="*/ 0 h 504"/>
                        <a:gd name="T6" fmla="*/ 1 w 2736"/>
                        <a:gd name="T7" fmla="*/ 0 h 504"/>
                        <a:gd name="T8" fmla="*/ 1 w 2736"/>
                        <a:gd name="T9" fmla="*/ 0 h 504"/>
                        <a:gd name="T10" fmla="*/ 1 w 2736"/>
                        <a:gd name="T11" fmla="*/ 0 h 504"/>
                        <a:gd name="T12" fmla="*/ 1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a:endParaRPr lang="en-US">
                        <a:solidFill>
                          <a:srgbClr val="FFCC00"/>
                        </a:solidFill>
                      </a:endParaRPr>
                    </a:p>
                  </p:txBody>
                </p:sp>
                <p:sp>
                  <p:nvSpPr>
                    <p:cNvPr id="70" name="Freeform 109"/>
                    <p:cNvSpPr>
                      <a:spLocks/>
                    </p:cNvSpPr>
                    <p:nvPr/>
                  </p:nvSpPr>
                  <p:spPr bwMode="hidden">
                    <a:xfrm rot="5755659">
                      <a:off x="2049" y="3787"/>
                      <a:ext cx="771" cy="295"/>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a:endParaRPr lang="en-US">
                        <a:solidFill>
                          <a:srgbClr val="FFCC00"/>
                        </a:solidFill>
                      </a:endParaRPr>
                    </a:p>
                  </p:txBody>
                </p:sp>
              </p:grpSp>
            </p:grpSp>
          </p:grpSp>
          <p:grpSp>
            <p:nvGrpSpPr>
              <p:cNvPr id="23" name="Group 110"/>
              <p:cNvGrpSpPr>
                <a:grpSpLocks/>
              </p:cNvGrpSpPr>
              <p:nvPr/>
            </p:nvGrpSpPr>
            <p:grpSpPr bwMode="auto">
              <a:xfrm>
                <a:off x="73" y="313"/>
                <a:ext cx="5460" cy="3667"/>
                <a:chOff x="73" y="313"/>
                <a:chExt cx="5460" cy="3667"/>
              </a:xfrm>
            </p:grpSpPr>
            <p:grpSp>
              <p:nvGrpSpPr>
                <p:cNvPr id="24" name="Group 111"/>
                <p:cNvGrpSpPr>
                  <a:grpSpLocks/>
                </p:cNvGrpSpPr>
                <p:nvPr/>
              </p:nvGrpSpPr>
              <p:grpSpPr bwMode="auto">
                <a:xfrm>
                  <a:off x="73" y="313"/>
                  <a:ext cx="5460" cy="3667"/>
                  <a:chOff x="73" y="313"/>
                  <a:chExt cx="5460" cy="3667"/>
                </a:xfrm>
              </p:grpSpPr>
              <p:sp>
                <p:nvSpPr>
                  <p:cNvPr id="26" name="Arc 112"/>
                  <p:cNvSpPr>
                    <a:spLocks/>
                  </p:cNvSpPr>
                  <p:nvPr/>
                </p:nvSpPr>
                <p:spPr bwMode="hidden">
                  <a:xfrm flipV="1">
                    <a:off x="2965" y="456"/>
                    <a:ext cx="2568" cy="2047"/>
                  </a:xfrm>
                  <a:custGeom>
                    <a:avLst/>
                    <a:gdLst>
                      <a:gd name="T0" fmla="*/ 0 w 36729"/>
                      <a:gd name="T1" fmla="*/ 0 h 21600"/>
                      <a:gd name="T2" fmla="*/ 0 w 36729"/>
                      <a:gd name="T3" fmla="*/ 0 h 21600"/>
                      <a:gd name="T4" fmla="*/ 0 w 36729"/>
                      <a:gd name="T5" fmla="*/ 0 h 21600"/>
                      <a:gd name="T6" fmla="*/ 0 60000 65536"/>
                      <a:gd name="T7" fmla="*/ 0 60000 65536"/>
                      <a:gd name="T8" fmla="*/ 0 60000 65536"/>
                    </a:gdLst>
                    <a:ahLst/>
                    <a:cxnLst>
                      <a:cxn ang="T6">
                        <a:pos x="T0" y="T1"/>
                      </a:cxn>
                      <a:cxn ang="T7">
                        <a:pos x="T2" y="T3"/>
                      </a:cxn>
                      <a:cxn ang="T8">
                        <a:pos x="T4" y="T5"/>
                      </a:cxn>
                    </a:cxnLst>
                    <a:rect l="0" t="0" r="r" b="b"/>
                    <a:pathLst>
                      <a:path w="36729" h="21600" fill="none" extrusionOk="0">
                        <a:moveTo>
                          <a:pt x="36729" y="10451"/>
                        </a:moveTo>
                        <a:cubicBezTo>
                          <a:pt x="32926" y="17330"/>
                          <a:pt x="25686" y="21599"/>
                          <a:pt x="17826" y="21599"/>
                        </a:cubicBezTo>
                        <a:cubicBezTo>
                          <a:pt x="10696" y="21599"/>
                          <a:pt x="4025" y="18081"/>
                          <a:pt x="-1" y="12197"/>
                        </a:cubicBezTo>
                      </a:path>
                      <a:path w="36729" h="21600" stroke="0" extrusionOk="0">
                        <a:moveTo>
                          <a:pt x="36729" y="10451"/>
                        </a:moveTo>
                        <a:cubicBezTo>
                          <a:pt x="32926" y="17330"/>
                          <a:pt x="25686" y="21599"/>
                          <a:pt x="17826" y="21599"/>
                        </a:cubicBezTo>
                        <a:cubicBezTo>
                          <a:pt x="10696" y="21599"/>
                          <a:pt x="4025" y="18081"/>
                          <a:pt x="-1" y="12197"/>
                        </a:cubicBezTo>
                        <a:lnTo>
                          <a:pt x="17826" y="0"/>
                        </a:lnTo>
                        <a:lnTo>
                          <a:pt x="36729" y="10451"/>
                        </a:lnTo>
                        <a:close/>
                      </a:path>
                    </a:pathLst>
                  </a:cu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a:endParaRPr lang="en-US">
                      <a:solidFill>
                        <a:srgbClr val="FFCC00"/>
                      </a:solidFill>
                    </a:endParaRPr>
                  </a:p>
                </p:txBody>
              </p:sp>
              <p:sp>
                <p:nvSpPr>
                  <p:cNvPr id="27" name="Arc 113"/>
                  <p:cNvSpPr>
                    <a:spLocks/>
                  </p:cNvSpPr>
                  <p:nvPr/>
                </p:nvSpPr>
                <p:spPr bwMode="hidden">
                  <a:xfrm flipH="1">
                    <a:off x="387" y="1601"/>
                    <a:ext cx="2017" cy="2379"/>
                  </a:xfrm>
                  <a:custGeom>
                    <a:avLst/>
                    <a:gdLst>
                      <a:gd name="T0" fmla="*/ 0 w 30473"/>
                      <a:gd name="T1" fmla="*/ 0 h 22305"/>
                      <a:gd name="T2" fmla="*/ 0 w 30473"/>
                      <a:gd name="T3" fmla="*/ 0 h 22305"/>
                      <a:gd name="T4" fmla="*/ 0 w 30473"/>
                      <a:gd name="T5" fmla="*/ 0 h 22305"/>
                      <a:gd name="T6" fmla="*/ 0 60000 65536"/>
                      <a:gd name="T7" fmla="*/ 0 60000 65536"/>
                      <a:gd name="T8" fmla="*/ 0 60000 65536"/>
                    </a:gdLst>
                    <a:ahLst/>
                    <a:cxnLst>
                      <a:cxn ang="T6">
                        <a:pos x="T0" y="T1"/>
                      </a:cxn>
                      <a:cxn ang="T7">
                        <a:pos x="T2" y="T3"/>
                      </a:cxn>
                      <a:cxn ang="T8">
                        <a:pos x="T4" y="T5"/>
                      </a:cxn>
                    </a:cxnLst>
                    <a:rect l="0" t="0" r="r" b="b"/>
                    <a:pathLst>
                      <a:path w="30473" h="22305" fill="none" extrusionOk="0">
                        <a:moveTo>
                          <a:pt x="-1" y="1906"/>
                        </a:moveTo>
                        <a:cubicBezTo>
                          <a:pt x="2789" y="649"/>
                          <a:pt x="5813" y="-1"/>
                          <a:pt x="8873" y="-1"/>
                        </a:cubicBezTo>
                        <a:cubicBezTo>
                          <a:pt x="20802" y="0"/>
                          <a:pt x="30473" y="9670"/>
                          <a:pt x="30473" y="21600"/>
                        </a:cubicBezTo>
                        <a:cubicBezTo>
                          <a:pt x="30473" y="21835"/>
                          <a:pt x="30469" y="22070"/>
                          <a:pt x="30461" y="22304"/>
                        </a:cubicBezTo>
                      </a:path>
                      <a:path w="30473" h="22305" stroke="0" extrusionOk="0">
                        <a:moveTo>
                          <a:pt x="-1" y="1906"/>
                        </a:moveTo>
                        <a:cubicBezTo>
                          <a:pt x="2789" y="649"/>
                          <a:pt x="5813" y="-1"/>
                          <a:pt x="8873" y="-1"/>
                        </a:cubicBezTo>
                        <a:cubicBezTo>
                          <a:pt x="20802" y="0"/>
                          <a:pt x="30473" y="9670"/>
                          <a:pt x="30473" y="21600"/>
                        </a:cubicBezTo>
                        <a:cubicBezTo>
                          <a:pt x="30473" y="21835"/>
                          <a:pt x="30469" y="22070"/>
                          <a:pt x="30461" y="22304"/>
                        </a:cubicBezTo>
                        <a:lnTo>
                          <a:pt x="8873" y="21600"/>
                        </a:lnTo>
                        <a:lnTo>
                          <a:pt x="-1" y="1906"/>
                        </a:lnTo>
                        <a:close/>
                      </a:path>
                    </a:pathLst>
                  </a:custGeom>
                  <a:noFill/>
                  <a:ln w="9525">
                    <a:solidFill>
                      <a:schemeClr val="folHlink"/>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a:endParaRPr lang="en-US">
                      <a:solidFill>
                        <a:srgbClr val="FFCC00"/>
                      </a:solidFill>
                    </a:endParaRPr>
                  </a:p>
                </p:txBody>
              </p:sp>
              <p:sp>
                <p:nvSpPr>
                  <p:cNvPr id="28" name="Arc 114"/>
                  <p:cNvSpPr>
                    <a:spLocks/>
                  </p:cNvSpPr>
                  <p:nvPr/>
                </p:nvSpPr>
                <p:spPr bwMode="hidden">
                  <a:xfrm>
                    <a:off x="3028" y="1181"/>
                    <a:ext cx="1426" cy="2380"/>
                  </a:xfrm>
                  <a:custGeom>
                    <a:avLst/>
                    <a:gdLst>
                      <a:gd name="T0" fmla="*/ 0 w 34812"/>
                      <a:gd name="T1" fmla="*/ 0 h 22305"/>
                      <a:gd name="T2" fmla="*/ 0 w 34812"/>
                      <a:gd name="T3" fmla="*/ 0 h 22305"/>
                      <a:gd name="T4" fmla="*/ 0 w 34812"/>
                      <a:gd name="T5" fmla="*/ 0 h 22305"/>
                      <a:gd name="T6" fmla="*/ 0 60000 65536"/>
                      <a:gd name="T7" fmla="*/ 0 60000 65536"/>
                      <a:gd name="T8" fmla="*/ 0 60000 65536"/>
                    </a:gdLst>
                    <a:ahLst/>
                    <a:cxnLst>
                      <a:cxn ang="T6">
                        <a:pos x="T0" y="T1"/>
                      </a:cxn>
                      <a:cxn ang="T7">
                        <a:pos x="T2" y="T3"/>
                      </a:cxn>
                      <a:cxn ang="T8">
                        <a:pos x="T4" y="T5"/>
                      </a:cxn>
                    </a:cxnLst>
                    <a:rect l="0" t="0" r="r" b="b"/>
                    <a:pathLst>
                      <a:path w="34812" h="22305" fill="none" extrusionOk="0">
                        <a:moveTo>
                          <a:pt x="-1" y="4511"/>
                        </a:moveTo>
                        <a:cubicBezTo>
                          <a:pt x="3783" y="1586"/>
                          <a:pt x="8429" y="-1"/>
                          <a:pt x="13212" y="-1"/>
                        </a:cubicBezTo>
                        <a:cubicBezTo>
                          <a:pt x="25141" y="0"/>
                          <a:pt x="34812" y="9670"/>
                          <a:pt x="34812" y="21600"/>
                        </a:cubicBezTo>
                        <a:cubicBezTo>
                          <a:pt x="34812" y="21835"/>
                          <a:pt x="34808" y="22070"/>
                          <a:pt x="34800" y="22304"/>
                        </a:cubicBezTo>
                      </a:path>
                      <a:path w="34812" h="22305" stroke="0" extrusionOk="0">
                        <a:moveTo>
                          <a:pt x="-1" y="4511"/>
                        </a:moveTo>
                        <a:cubicBezTo>
                          <a:pt x="3783" y="1586"/>
                          <a:pt x="8429" y="-1"/>
                          <a:pt x="13212" y="-1"/>
                        </a:cubicBezTo>
                        <a:cubicBezTo>
                          <a:pt x="25141" y="0"/>
                          <a:pt x="34812" y="9670"/>
                          <a:pt x="34812" y="21600"/>
                        </a:cubicBezTo>
                        <a:cubicBezTo>
                          <a:pt x="34812" y="21835"/>
                          <a:pt x="34808" y="22070"/>
                          <a:pt x="34800" y="22304"/>
                        </a:cubicBezTo>
                        <a:lnTo>
                          <a:pt x="13212" y="21600"/>
                        </a:lnTo>
                        <a:lnTo>
                          <a:pt x="-1" y="4511"/>
                        </a:lnTo>
                        <a:close/>
                      </a:path>
                    </a:pathLst>
                  </a:cu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a:endParaRPr lang="en-US">
                      <a:solidFill>
                        <a:srgbClr val="FFCC00"/>
                      </a:solidFill>
                    </a:endParaRPr>
                  </a:p>
                </p:txBody>
              </p:sp>
              <p:sp>
                <p:nvSpPr>
                  <p:cNvPr id="29" name="Arc 115"/>
                  <p:cNvSpPr>
                    <a:spLocks/>
                  </p:cNvSpPr>
                  <p:nvPr/>
                </p:nvSpPr>
                <p:spPr bwMode="hidden">
                  <a:xfrm flipH="1">
                    <a:off x="73" y="812"/>
                    <a:ext cx="2541" cy="2380"/>
                  </a:xfrm>
                  <a:custGeom>
                    <a:avLst/>
                    <a:gdLst>
                      <a:gd name="T0" fmla="*/ 0 w 36830"/>
                      <a:gd name="T1" fmla="*/ 0 h 22305"/>
                      <a:gd name="T2" fmla="*/ 0 w 36830"/>
                      <a:gd name="T3" fmla="*/ 0 h 22305"/>
                      <a:gd name="T4" fmla="*/ 0 w 36830"/>
                      <a:gd name="T5" fmla="*/ 0 h 22305"/>
                      <a:gd name="T6" fmla="*/ 0 60000 65536"/>
                      <a:gd name="T7" fmla="*/ 0 60000 65536"/>
                      <a:gd name="T8" fmla="*/ 0 60000 65536"/>
                    </a:gdLst>
                    <a:ahLst/>
                    <a:cxnLst>
                      <a:cxn ang="T6">
                        <a:pos x="T0" y="T1"/>
                      </a:cxn>
                      <a:cxn ang="T7">
                        <a:pos x="T2" y="T3"/>
                      </a:cxn>
                      <a:cxn ang="T8">
                        <a:pos x="T4" y="T5"/>
                      </a:cxn>
                    </a:cxnLst>
                    <a:rect l="0" t="0" r="r" b="b"/>
                    <a:pathLst>
                      <a:path w="36830" h="22305" fill="none" extrusionOk="0">
                        <a:moveTo>
                          <a:pt x="0" y="6283"/>
                        </a:moveTo>
                        <a:cubicBezTo>
                          <a:pt x="4047" y="2258"/>
                          <a:pt x="9522" y="-1"/>
                          <a:pt x="15230" y="-1"/>
                        </a:cubicBezTo>
                        <a:cubicBezTo>
                          <a:pt x="27159" y="0"/>
                          <a:pt x="36830" y="9670"/>
                          <a:pt x="36830" y="21600"/>
                        </a:cubicBezTo>
                        <a:cubicBezTo>
                          <a:pt x="36830" y="21835"/>
                          <a:pt x="36826" y="22070"/>
                          <a:pt x="36818" y="22304"/>
                        </a:cubicBezTo>
                      </a:path>
                      <a:path w="36830" h="22305" stroke="0" extrusionOk="0">
                        <a:moveTo>
                          <a:pt x="0" y="6283"/>
                        </a:moveTo>
                        <a:cubicBezTo>
                          <a:pt x="4047" y="2258"/>
                          <a:pt x="9522" y="-1"/>
                          <a:pt x="15230" y="-1"/>
                        </a:cubicBezTo>
                        <a:cubicBezTo>
                          <a:pt x="27159" y="0"/>
                          <a:pt x="36830" y="9670"/>
                          <a:pt x="36830" y="21600"/>
                        </a:cubicBezTo>
                        <a:cubicBezTo>
                          <a:pt x="36830" y="21835"/>
                          <a:pt x="36826" y="22070"/>
                          <a:pt x="36818" y="22304"/>
                        </a:cubicBezTo>
                        <a:lnTo>
                          <a:pt x="15230" y="21600"/>
                        </a:lnTo>
                        <a:lnTo>
                          <a:pt x="0" y="6283"/>
                        </a:lnTo>
                        <a:close/>
                      </a:path>
                    </a:pathLst>
                  </a:custGeom>
                  <a:noFill/>
                  <a:ln w="9525">
                    <a:solidFill>
                      <a:schemeClr val="folHlink"/>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a:endParaRPr lang="en-US">
                      <a:solidFill>
                        <a:srgbClr val="FFCC00"/>
                      </a:solidFill>
                    </a:endParaRPr>
                  </a:p>
                </p:txBody>
              </p:sp>
              <p:sp>
                <p:nvSpPr>
                  <p:cNvPr id="30" name="Arc 116"/>
                  <p:cNvSpPr>
                    <a:spLocks/>
                  </p:cNvSpPr>
                  <p:nvPr/>
                </p:nvSpPr>
                <p:spPr bwMode="hidden">
                  <a:xfrm flipH="1">
                    <a:off x="789" y="313"/>
                    <a:ext cx="1851" cy="2304"/>
                  </a:xfrm>
                  <a:custGeom>
                    <a:avLst/>
                    <a:gdLst>
                      <a:gd name="T0" fmla="*/ 0 w 31881"/>
                      <a:gd name="T1" fmla="*/ 0 h 21600"/>
                      <a:gd name="T2" fmla="*/ 0 w 31881"/>
                      <a:gd name="T3" fmla="*/ 0 h 21600"/>
                      <a:gd name="T4" fmla="*/ 0 w 31881"/>
                      <a:gd name="T5" fmla="*/ 0 h 21600"/>
                      <a:gd name="T6" fmla="*/ 0 60000 65536"/>
                      <a:gd name="T7" fmla="*/ 0 60000 65536"/>
                      <a:gd name="T8" fmla="*/ 0 60000 65536"/>
                    </a:gdLst>
                    <a:ahLst/>
                    <a:cxnLst>
                      <a:cxn ang="T6">
                        <a:pos x="T0" y="T1"/>
                      </a:cxn>
                      <a:cxn ang="T7">
                        <a:pos x="T2" y="T3"/>
                      </a:cxn>
                      <a:cxn ang="T8">
                        <a:pos x="T4" y="T5"/>
                      </a:cxn>
                    </a:cxnLst>
                    <a:rect l="0" t="0" r="r" b="b"/>
                    <a:pathLst>
                      <a:path w="31881" h="21600" fill="none" extrusionOk="0">
                        <a:moveTo>
                          <a:pt x="-1" y="10015"/>
                        </a:moveTo>
                        <a:cubicBezTo>
                          <a:pt x="3963" y="3778"/>
                          <a:pt x="10840" y="-1"/>
                          <a:pt x="18231" y="-1"/>
                        </a:cubicBezTo>
                        <a:cubicBezTo>
                          <a:pt x="23204" y="-1"/>
                          <a:pt x="28026" y="1716"/>
                          <a:pt x="31881" y="4859"/>
                        </a:cubicBezTo>
                      </a:path>
                      <a:path w="31881" h="21600" stroke="0" extrusionOk="0">
                        <a:moveTo>
                          <a:pt x="-1" y="10015"/>
                        </a:moveTo>
                        <a:cubicBezTo>
                          <a:pt x="3963" y="3778"/>
                          <a:pt x="10840" y="-1"/>
                          <a:pt x="18231" y="-1"/>
                        </a:cubicBezTo>
                        <a:cubicBezTo>
                          <a:pt x="23204" y="-1"/>
                          <a:pt x="28026" y="1716"/>
                          <a:pt x="31881" y="4859"/>
                        </a:cubicBezTo>
                        <a:lnTo>
                          <a:pt x="18231" y="21600"/>
                        </a:lnTo>
                        <a:lnTo>
                          <a:pt x="-1" y="10015"/>
                        </a:lnTo>
                        <a:close/>
                      </a:path>
                    </a:pathLst>
                  </a:cu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a:endParaRPr lang="en-US">
                      <a:solidFill>
                        <a:srgbClr val="FFCC00"/>
                      </a:solidFill>
                    </a:endParaRPr>
                  </a:p>
                </p:txBody>
              </p:sp>
              <p:sp>
                <p:nvSpPr>
                  <p:cNvPr id="31" name="Arc 117"/>
                  <p:cNvSpPr>
                    <a:spLocks/>
                  </p:cNvSpPr>
                  <p:nvPr/>
                </p:nvSpPr>
                <p:spPr bwMode="hidden">
                  <a:xfrm>
                    <a:off x="2763" y="1281"/>
                    <a:ext cx="763" cy="2304"/>
                  </a:xfrm>
                  <a:custGeom>
                    <a:avLst/>
                    <a:gdLst>
                      <a:gd name="T0" fmla="*/ 0 w 31146"/>
                      <a:gd name="T1" fmla="*/ 0 h 21600"/>
                      <a:gd name="T2" fmla="*/ 0 w 31146"/>
                      <a:gd name="T3" fmla="*/ 0 h 21600"/>
                      <a:gd name="T4" fmla="*/ 0 w 31146"/>
                      <a:gd name="T5" fmla="*/ 0 h 21600"/>
                      <a:gd name="T6" fmla="*/ 0 60000 65536"/>
                      <a:gd name="T7" fmla="*/ 0 60000 65536"/>
                      <a:gd name="T8" fmla="*/ 0 60000 65536"/>
                    </a:gdLst>
                    <a:ahLst/>
                    <a:cxnLst>
                      <a:cxn ang="T6">
                        <a:pos x="T0" y="T1"/>
                      </a:cxn>
                      <a:cxn ang="T7">
                        <a:pos x="T2" y="T3"/>
                      </a:cxn>
                      <a:cxn ang="T8">
                        <a:pos x="T4" y="T5"/>
                      </a:cxn>
                    </a:cxnLst>
                    <a:rect l="0" t="0" r="r" b="b"/>
                    <a:pathLst>
                      <a:path w="31146" h="21600" fill="none" extrusionOk="0">
                        <a:moveTo>
                          <a:pt x="-1" y="4511"/>
                        </a:moveTo>
                        <a:cubicBezTo>
                          <a:pt x="3783" y="1586"/>
                          <a:pt x="8429" y="-1"/>
                          <a:pt x="13212" y="-1"/>
                        </a:cubicBezTo>
                        <a:cubicBezTo>
                          <a:pt x="20409" y="-1"/>
                          <a:pt x="27134" y="3585"/>
                          <a:pt x="31145" y="9561"/>
                        </a:cubicBezTo>
                      </a:path>
                      <a:path w="31146" h="21600" stroke="0" extrusionOk="0">
                        <a:moveTo>
                          <a:pt x="-1" y="4511"/>
                        </a:moveTo>
                        <a:cubicBezTo>
                          <a:pt x="3783" y="1586"/>
                          <a:pt x="8429" y="-1"/>
                          <a:pt x="13212" y="-1"/>
                        </a:cubicBezTo>
                        <a:cubicBezTo>
                          <a:pt x="20409" y="-1"/>
                          <a:pt x="27134" y="3585"/>
                          <a:pt x="31145" y="9561"/>
                        </a:cubicBezTo>
                        <a:lnTo>
                          <a:pt x="13212" y="21600"/>
                        </a:lnTo>
                        <a:lnTo>
                          <a:pt x="-1" y="4511"/>
                        </a:lnTo>
                        <a:close/>
                      </a:path>
                    </a:pathLst>
                  </a:custGeom>
                  <a:noFill/>
                  <a:ln w="9525">
                    <a:solidFill>
                      <a:schemeClr val="accent2"/>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a:endParaRPr lang="en-US">
                      <a:solidFill>
                        <a:srgbClr val="FFCC00"/>
                      </a:solidFill>
                    </a:endParaRPr>
                  </a:p>
                </p:txBody>
              </p:sp>
              <p:sp>
                <p:nvSpPr>
                  <p:cNvPr id="32" name="Freeform 118"/>
                  <p:cNvSpPr>
                    <a:spLocks/>
                  </p:cNvSpPr>
                  <p:nvPr/>
                </p:nvSpPr>
                <p:spPr bwMode="hidden">
                  <a:xfrm flipH="1">
                    <a:off x="1799" y="438"/>
                    <a:ext cx="418" cy="1524"/>
                  </a:xfrm>
                  <a:custGeom>
                    <a:avLst/>
                    <a:gdLst>
                      <a:gd name="T0" fmla="*/ 0 w 776"/>
                      <a:gd name="T1" fmla="*/ 1 h 2368"/>
                      <a:gd name="T2" fmla="*/ 1 w 776"/>
                      <a:gd name="T3" fmla="*/ 1 h 2368"/>
                      <a:gd name="T4" fmla="*/ 1 w 776"/>
                      <a:gd name="T5" fmla="*/ 1 h 2368"/>
                      <a:gd name="T6" fmla="*/ 1 w 776"/>
                      <a:gd name="T7" fmla="*/ 1 h 2368"/>
                      <a:gd name="T8" fmla="*/ 1 w 776"/>
                      <a:gd name="T9" fmla="*/ 1 h 2368"/>
                      <a:gd name="T10" fmla="*/ 1 w 776"/>
                      <a:gd name="T11" fmla="*/ 1 h 2368"/>
                      <a:gd name="T12" fmla="*/ 1 w 776"/>
                      <a:gd name="T13" fmla="*/ 1 h 2368"/>
                      <a:gd name="T14" fmla="*/ 1 w 776"/>
                      <a:gd name="T15" fmla="*/ 1 h 2368"/>
                      <a:gd name="T16" fmla="*/ 1 w 776"/>
                      <a:gd name="T17" fmla="*/ 1 h 2368"/>
                      <a:gd name="T18" fmla="*/ 1 w 776"/>
                      <a:gd name="T19" fmla="*/ 1 h 2368"/>
                      <a:gd name="T20" fmla="*/ 1 w 776"/>
                      <a:gd name="T21" fmla="*/ 1 h 2368"/>
                      <a:gd name="T22" fmla="*/ 1 w 776"/>
                      <a:gd name="T23" fmla="*/ 1 h 2368"/>
                      <a:gd name="T24" fmla="*/ 1 w 776"/>
                      <a:gd name="T25" fmla="*/ 1 h 2368"/>
                      <a:gd name="T26" fmla="*/ 1 w 776"/>
                      <a:gd name="T27" fmla="*/ 1 h 2368"/>
                      <a:gd name="T28" fmla="*/ 1 w 776"/>
                      <a:gd name="T29" fmla="*/ 1 h 2368"/>
                      <a:gd name="T30" fmla="*/ 1 w 776"/>
                      <a:gd name="T31" fmla="*/ 1 h 2368"/>
                      <a:gd name="T32" fmla="*/ 1 w 776"/>
                      <a:gd name="T33" fmla="*/ 1 h 2368"/>
                      <a:gd name="T34" fmla="*/ 1 w 776"/>
                      <a:gd name="T35" fmla="*/ 1 h 2368"/>
                      <a:gd name="T36" fmla="*/ 1 w 776"/>
                      <a:gd name="T37" fmla="*/ 2 h 2368"/>
                      <a:gd name="T38" fmla="*/ 1 w 776"/>
                      <a:gd name="T39" fmla="*/ 2 h 2368"/>
                      <a:gd name="T40" fmla="*/ 1 w 776"/>
                      <a:gd name="T41" fmla="*/ 2 h 2368"/>
                      <a:gd name="T42" fmla="*/ 1 w 776"/>
                      <a:gd name="T43" fmla="*/ 2 h 2368"/>
                      <a:gd name="T44" fmla="*/ 1 w 776"/>
                      <a:gd name="T45" fmla="*/ 2 h 2368"/>
                      <a:gd name="T46" fmla="*/ 1 w 776"/>
                      <a:gd name="T47" fmla="*/ 2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a:endParaRPr lang="en-US">
                      <a:solidFill>
                        <a:srgbClr val="FFCC00"/>
                      </a:solidFill>
                    </a:endParaRPr>
                  </a:p>
                </p:txBody>
              </p:sp>
            </p:grpSp>
            <p:sp>
              <p:nvSpPr>
                <p:cNvPr id="25" name="Freeform 119"/>
                <p:cNvSpPr>
                  <a:spLocks/>
                </p:cNvSpPr>
                <p:nvPr/>
              </p:nvSpPr>
              <p:spPr bwMode="hidden">
                <a:xfrm rot="-1346631">
                  <a:off x="3279" y="1529"/>
                  <a:ext cx="443" cy="837"/>
                </a:xfrm>
                <a:custGeom>
                  <a:avLst/>
                  <a:gdLst>
                    <a:gd name="T0" fmla="*/ 0 w 776"/>
                    <a:gd name="T1" fmla="*/ 0 h 2368"/>
                    <a:gd name="T2" fmla="*/ 1 w 776"/>
                    <a:gd name="T3" fmla="*/ 0 h 2368"/>
                    <a:gd name="T4" fmla="*/ 1 w 776"/>
                    <a:gd name="T5" fmla="*/ 0 h 2368"/>
                    <a:gd name="T6" fmla="*/ 1 w 776"/>
                    <a:gd name="T7" fmla="*/ 0 h 2368"/>
                    <a:gd name="T8" fmla="*/ 1 w 776"/>
                    <a:gd name="T9" fmla="*/ 0 h 2368"/>
                    <a:gd name="T10" fmla="*/ 1 w 776"/>
                    <a:gd name="T11" fmla="*/ 0 h 2368"/>
                    <a:gd name="T12" fmla="*/ 1 w 776"/>
                    <a:gd name="T13" fmla="*/ 0 h 2368"/>
                    <a:gd name="T14" fmla="*/ 1 w 776"/>
                    <a:gd name="T15" fmla="*/ 0 h 2368"/>
                    <a:gd name="T16" fmla="*/ 1 w 776"/>
                    <a:gd name="T17" fmla="*/ 0 h 2368"/>
                    <a:gd name="T18" fmla="*/ 1 w 776"/>
                    <a:gd name="T19" fmla="*/ 0 h 2368"/>
                    <a:gd name="T20" fmla="*/ 1 w 776"/>
                    <a:gd name="T21" fmla="*/ 0 h 2368"/>
                    <a:gd name="T22" fmla="*/ 1 w 776"/>
                    <a:gd name="T23" fmla="*/ 0 h 2368"/>
                    <a:gd name="T24" fmla="*/ 1 w 776"/>
                    <a:gd name="T25" fmla="*/ 0 h 2368"/>
                    <a:gd name="T26" fmla="*/ 1 w 776"/>
                    <a:gd name="T27" fmla="*/ 0 h 2368"/>
                    <a:gd name="T28" fmla="*/ 1 w 776"/>
                    <a:gd name="T29" fmla="*/ 0 h 2368"/>
                    <a:gd name="T30" fmla="*/ 1 w 776"/>
                    <a:gd name="T31" fmla="*/ 0 h 2368"/>
                    <a:gd name="T32" fmla="*/ 1 w 776"/>
                    <a:gd name="T33" fmla="*/ 0 h 2368"/>
                    <a:gd name="T34" fmla="*/ 1 w 776"/>
                    <a:gd name="T35" fmla="*/ 0 h 2368"/>
                    <a:gd name="T36" fmla="*/ 1 w 776"/>
                    <a:gd name="T37" fmla="*/ 0 h 2368"/>
                    <a:gd name="T38" fmla="*/ 1 w 776"/>
                    <a:gd name="T39" fmla="*/ 0 h 2368"/>
                    <a:gd name="T40" fmla="*/ 1 w 776"/>
                    <a:gd name="T41" fmla="*/ 0 h 2368"/>
                    <a:gd name="T42" fmla="*/ 1 w 776"/>
                    <a:gd name="T43" fmla="*/ 0 h 2368"/>
                    <a:gd name="T44" fmla="*/ 1 w 776"/>
                    <a:gd name="T45" fmla="*/ 0 h 2368"/>
                    <a:gd name="T46" fmla="*/ 1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2"/>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a:endParaRPr lang="en-US">
                    <a:solidFill>
                      <a:srgbClr val="FFCC00"/>
                    </a:solidFill>
                  </a:endParaRPr>
                </a:p>
              </p:txBody>
            </p:sp>
          </p:grpSp>
        </p:grpSp>
        <p:grpSp>
          <p:nvGrpSpPr>
            <p:cNvPr id="7" name="Group 120"/>
            <p:cNvGrpSpPr>
              <a:grpSpLocks/>
            </p:cNvGrpSpPr>
            <p:nvPr/>
          </p:nvGrpSpPr>
          <p:grpSpPr bwMode="auto">
            <a:xfrm>
              <a:off x="1476" y="452"/>
              <a:ext cx="4040" cy="2966"/>
              <a:chOff x="210" y="337"/>
              <a:chExt cx="5198" cy="3818"/>
            </a:xfrm>
          </p:grpSpPr>
          <p:sp>
            <p:nvSpPr>
              <p:cNvPr id="8" name="Freeform 121"/>
              <p:cNvSpPr>
                <a:spLocks/>
              </p:cNvSpPr>
              <p:nvPr/>
            </p:nvSpPr>
            <p:spPr bwMode="hidden">
              <a:xfrm flipH="1">
                <a:off x="1934" y="2382"/>
                <a:ext cx="485" cy="1479"/>
              </a:xfrm>
              <a:custGeom>
                <a:avLst/>
                <a:gdLst>
                  <a:gd name="T0" fmla="*/ 0 w 776"/>
                  <a:gd name="T1" fmla="*/ 1 h 2368"/>
                  <a:gd name="T2" fmla="*/ 1 w 776"/>
                  <a:gd name="T3" fmla="*/ 1 h 2368"/>
                  <a:gd name="T4" fmla="*/ 1 w 776"/>
                  <a:gd name="T5" fmla="*/ 1 h 2368"/>
                  <a:gd name="T6" fmla="*/ 1 w 776"/>
                  <a:gd name="T7" fmla="*/ 1 h 2368"/>
                  <a:gd name="T8" fmla="*/ 1 w 776"/>
                  <a:gd name="T9" fmla="*/ 1 h 2368"/>
                  <a:gd name="T10" fmla="*/ 1 w 776"/>
                  <a:gd name="T11" fmla="*/ 1 h 2368"/>
                  <a:gd name="T12" fmla="*/ 1 w 776"/>
                  <a:gd name="T13" fmla="*/ 1 h 2368"/>
                  <a:gd name="T14" fmla="*/ 1 w 776"/>
                  <a:gd name="T15" fmla="*/ 1 h 2368"/>
                  <a:gd name="T16" fmla="*/ 1 w 776"/>
                  <a:gd name="T17" fmla="*/ 1 h 2368"/>
                  <a:gd name="T18" fmla="*/ 1 w 776"/>
                  <a:gd name="T19" fmla="*/ 1 h 2368"/>
                  <a:gd name="T20" fmla="*/ 1 w 776"/>
                  <a:gd name="T21" fmla="*/ 1 h 2368"/>
                  <a:gd name="T22" fmla="*/ 1 w 776"/>
                  <a:gd name="T23" fmla="*/ 1 h 2368"/>
                  <a:gd name="T24" fmla="*/ 1 w 776"/>
                  <a:gd name="T25" fmla="*/ 1 h 2368"/>
                  <a:gd name="T26" fmla="*/ 1 w 776"/>
                  <a:gd name="T27" fmla="*/ 1 h 2368"/>
                  <a:gd name="T28" fmla="*/ 1 w 776"/>
                  <a:gd name="T29" fmla="*/ 1 h 2368"/>
                  <a:gd name="T30" fmla="*/ 1 w 776"/>
                  <a:gd name="T31" fmla="*/ 1 h 2368"/>
                  <a:gd name="T32" fmla="*/ 1 w 776"/>
                  <a:gd name="T33" fmla="*/ 1 h 2368"/>
                  <a:gd name="T34" fmla="*/ 1 w 776"/>
                  <a:gd name="T35" fmla="*/ 1 h 2368"/>
                  <a:gd name="T36" fmla="*/ 1 w 776"/>
                  <a:gd name="T37" fmla="*/ 1 h 2368"/>
                  <a:gd name="T38" fmla="*/ 1 w 776"/>
                  <a:gd name="T39" fmla="*/ 1 h 2368"/>
                  <a:gd name="T40" fmla="*/ 1 w 776"/>
                  <a:gd name="T41" fmla="*/ 1 h 2368"/>
                  <a:gd name="T42" fmla="*/ 1 w 776"/>
                  <a:gd name="T43" fmla="*/ 1 h 2368"/>
                  <a:gd name="T44" fmla="*/ 1 w 776"/>
                  <a:gd name="T45" fmla="*/ 1 h 2368"/>
                  <a:gd name="T46" fmla="*/ 1 w 776"/>
                  <a:gd name="T47" fmla="*/ 1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a:endParaRPr lang="en-US">
                  <a:solidFill>
                    <a:srgbClr val="FFCC00"/>
                  </a:solidFill>
                </a:endParaRPr>
              </a:p>
            </p:txBody>
          </p:sp>
          <p:sp>
            <p:nvSpPr>
              <p:cNvPr id="9" name="Arc 122"/>
              <p:cNvSpPr>
                <a:spLocks/>
              </p:cNvSpPr>
              <p:nvPr/>
            </p:nvSpPr>
            <p:spPr bwMode="hidden">
              <a:xfrm flipH="1">
                <a:off x="1054" y="1851"/>
                <a:ext cx="2122" cy="2304"/>
              </a:xfrm>
              <a:custGeom>
                <a:avLst/>
                <a:gdLst>
                  <a:gd name="T0" fmla="*/ 0 w 21600"/>
                  <a:gd name="T1" fmla="*/ 0 h 21602"/>
                  <a:gd name="T2" fmla="*/ 0 w 21600"/>
                  <a:gd name="T3" fmla="*/ 0 h 21602"/>
                  <a:gd name="T4" fmla="*/ 0 w 21600"/>
                  <a:gd name="T5" fmla="*/ 0 h 21602"/>
                  <a:gd name="T6" fmla="*/ 0 60000 65536"/>
                  <a:gd name="T7" fmla="*/ 0 60000 65536"/>
                  <a:gd name="T8" fmla="*/ 0 60000 65536"/>
                </a:gdLst>
                <a:ahLst/>
                <a:cxnLst>
                  <a:cxn ang="T6">
                    <a:pos x="T0" y="T1"/>
                  </a:cxn>
                  <a:cxn ang="T7">
                    <a:pos x="T2" y="T3"/>
                  </a:cxn>
                  <a:cxn ang="T8">
                    <a:pos x="T4" y="T5"/>
                  </a:cxn>
                </a:cxnLst>
                <a:rect l="0" t="0" r="r" b="b"/>
                <a:pathLst>
                  <a:path w="21600" h="21602" fill="none" extrusionOk="0">
                    <a:moveTo>
                      <a:pt x="5466" y="0"/>
                    </a:moveTo>
                    <a:cubicBezTo>
                      <a:pt x="14970" y="2486"/>
                      <a:pt x="21600" y="11073"/>
                      <a:pt x="21600" y="20897"/>
                    </a:cubicBezTo>
                    <a:cubicBezTo>
                      <a:pt x="21600" y="21132"/>
                      <a:pt x="21596" y="21367"/>
                      <a:pt x="21588" y="21601"/>
                    </a:cubicBezTo>
                  </a:path>
                  <a:path w="21600" h="21602" stroke="0" extrusionOk="0">
                    <a:moveTo>
                      <a:pt x="5466" y="0"/>
                    </a:moveTo>
                    <a:cubicBezTo>
                      <a:pt x="14970" y="2486"/>
                      <a:pt x="21600" y="11073"/>
                      <a:pt x="21600" y="20897"/>
                    </a:cubicBezTo>
                    <a:cubicBezTo>
                      <a:pt x="21600" y="21132"/>
                      <a:pt x="21596" y="21367"/>
                      <a:pt x="21588" y="21601"/>
                    </a:cubicBezTo>
                    <a:lnTo>
                      <a:pt x="0" y="20897"/>
                    </a:lnTo>
                    <a:lnTo>
                      <a:pt x="5466" y="0"/>
                    </a:lnTo>
                    <a:close/>
                  </a:path>
                </a:pathLst>
              </a:custGeom>
              <a:noFill/>
              <a:ln w="9525">
                <a:solidFill>
                  <a:schemeClr val="folHlink"/>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a:endParaRPr lang="en-US">
                  <a:solidFill>
                    <a:srgbClr val="FFCC00"/>
                  </a:solidFill>
                </a:endParaRPr>
              </a:p>
            </p:txBody>
          </p:sp>
          <p:sp>
            <p:nvSpPr>
              <p:cNvPr id="10" name="Arc 123"/>
              <p:cNvSpPr>
                <a:spLocks/>
              </p:cNvSpPr>
              <p:nvPr/>
            </p:nvSpPr>
            <p:spPr bwMode="hidden">
              <a:xfrm flipH="1">
                <a:off x="1266" y="1480"/>
                <a:ext cx="1244" cy="2379"/>
              </a:xfrm>
              <a:custGeom>
                <a:avLst/>
                <a:gdLst>
                  <a:gd name="T0" fmla="*/ 0 w 28940"/>
                  <a:gd name="T1" fmla="*/ 0 h 22305"/>
                  <a:gd name="T2" fmla="*/ 0 w 28940"/>
                  <a:gd name="T3" fmla="*/ 0 h 22305"/>
                  <a:gd name="T4" fmla="*/ 0 w 28940"/>
                  <a:gd name="T5" fmla="*/ 0 h 22305"/>
                  <a:gd name="T6" fmla="*/ 0 60000 65536"/>
                  <a:gd name="T7" fmla="*/ 0 60000 65536"/>
                  <a:gd name="T8" fmla="*/ 0 60000 65536"/>
                </a:gdLst>
                <a:ahLst/>
                <a:cxnLst>
                  <a:cxn ang="T6">
                    <a:pos x="T0" y="T1"/>
                  </a:cxn>
                  <a:cxn ang="T7">
                    <a:pos x="T2" y="T3"/>
                  </a:cxn>
                  <a:cxn ang="T8">
                    <a:pos x="T4" y="T5"/>
                  </a:cxn>
                </a:cxnLst>
                <a:rect l="0" t="0" r="r" b="b"/>
                <a:pathLst>
                  <a:path w="28940" h="22305" fill="none" extrusionOk="0">
                    <a:moveTo>
                      <a:pt x="0" y="1285"/>
                    </a:moveTo>
                    <a:cubicBezTo>
                      <a:pt x="2353" y="434"/>
                      <a:pt x="4837" y="-1"/>
                      <a:pt x="7340" y="-1"/>
                    </a:cubicBezTo>
                    <a:cubicBezTo>
                      <a:pt x="19269" y="0"/>
                      <a:pt x="28940" y="9670"/>
                      <a:pt x="28940" y="21600"/>
                    </a:cubicBezTo>
                    <a:cubicBezTo>
                      <a:pt x="28940" y="21835"/>
                      <a:pt x="28936" y="22070"/>
                      <a:pt x="28928" y="22304"/>
                    </a:cubicBezTo>
                  </a:path>
                  <a:path w="28940" h="22305" stroke="0" extrusionOk="0">
                    <a:moveTo>
                      <a:pt x="0" y="1285"/>
                    </a:moveTo>
                    <a:cubicBezTo>
                      <a:pt x="2353" y="434"/>
                      <a:pt x="4837" y="-1"/>
                      <a:pt x="7340" y="-1"/>
                    </a:cubicBezTo>
                    <a:cubicBezTo>
                      <a:pt x="19269" y="0"/>
                      <a:pt x="28940" y="9670"/>
                      <a:pt x="28940" y="21600"/>
                    </a:cubicBezTo>
                    <a:cubicBezTo>
                      <a:pt x="28940" y="21835"/>
                      <a:pt x="28936" y="22070"/>
                      <a:pt x="28928" y="22304"/>
                    </a:cubicBezTo>
                    <a:lnTo>
                      <a:pt x="7340" y="21600"/>
                    </a:lnTo>
                    <a:lnTo>
                      <a:pt x="0" y="1285"/>
                    </a:lnTo>
                    <a:close/>
                  </a:path>
                </a:pathLst>
              </a:cu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a:endParaRPr lang="en-US">
                  <a:solidFill>
                    <a:srgbClr val="FFCC00"/>
                  </a:solidFill>
                </a:endParaRPr>
              </a:p>
            </p:txBody>
          </p:sp>
          <p:sp>
            <p:nvSpPr>
              <p:cNvPr id="11" name="Arc 124"/>
              <p:cNvSpPr>
                <a:spLocks/>
              </p:cNvSpPr>
              <p:nvPr/>
            </p:nvSpPr>
            <p:spPr bwMode="hidden">
              <a:xfrm flipH="1">
                <a:off x="210" y="1169"/>
                <a:ext cx="2376" cy="2379"/>
              </a:xfrm>
              <a:custGeom>
                <a:avLst/>
                <a:gdLst>
                  <a:gd name="T0" fmla="*/ 0 w 34455"/>
                  <a:gd name="T1" fmla="*/ 0 h 22305"/>
                  <a:gd name="T2" fmla="*/ 0 w 34455"/>
                  <a:gd name="T3" fmla="*/ 0 h 22305"/>
                  <a:gd name="T4" fmla="*/ 0 w 34455"/>
                  <a:gd name="T5" fmla="*/ 0 h 22305"/>
                  <a:gd name="T6" fmla="*/ 0 60000 65536"/>
                  <a:gd name="T7" fmla="*/ 0 60000 65536"/>
                  <a:gd name="T8" fmla="*/ 0 60000 65536"/>
                </a:gdLst>
                <a:ahLst/>
                <a:cxnLst>
                  <a:cxn ang="T6">
                    <a:pos x="T0" y="T1"/>
                  </a:cxn>
                  <a:cxn ang="T7">
                    <a:pos x="T2" y="T3"/>
                  </a:cxn>
                  <a:cxn ang="T8">
                    <a:pos x="T4" y="T5"/>
                  </a:cxn>
                </a:cxnLst>
                <a:rect l="0" t="0" r="r" b="b"/>
                <a:pathLst>
                  <a:path w="34455" h="22305" fill="none" extrusionOk="0">
                    <a:moveTo>
                      <a:pt x="0" y="4241"/>
                    </a:moveTo>
                    <a:cubicBezTo>
                      <a:pt x="3720" y="1486"/>
                      <a:pt x="8226" y="-1"/>
                      <a:pt x="12855" y="-1"/>
                    </a:cubicBezTo>
                    <a:cubicBezTo>
                      <a:pt x="24784" y="0"/>
                      <a:pt x="34455" y="9670"/>
                      <a:pt x="34455" y="21600"/>
                    </a:cubicBezTo>
                    <a:cubicBezTo>
                      <a:pt x="34455" y="21835"/>
                      <a:pt x="34451" y="22070"/>
                      <a:pt x="34443" y="22304"/>
                    </a:cubicBezTo>
                  </a:path>
                  <a:path w="34455" h="22305" stroke="0" extrusionOk="0">
                    <a:moveTo>
                      <a:pt x="0" y="4241"/>
                    </a:moveTo>
                    <a:cubicBezTo>
                      <a:pt x="3720" y="1486"/>
                      <a:pt x="8226" y="-1"/>
                      <a:pt x="12855" y="-1"/>
                    </a:cubicBezTo>
                    <a:cubicBezTo>
                      <a:pt x="24784" y="0"/>
                      <a:pt x="34455" y="9670"/>
                      <a:pt x="34455" y="21600"/>
                    </a:cubicBezTo>
                    <a:cubicBezTo>
                      <a:pt x="34455" y="21835"/>
                      <a:pt x="34451" y="22070"/>
                      <a:pt x="34443" y="22304"/>
                    </a:cubicBezTo>
                    <a:lnTo>
                      <a:pt x="12855" y="21600"/>
                    </a:lnTo>
                    <a:lnTo>
                      <a:pt x="0" y="4241"/>
                    </a:lnTo>
                    <a:close/>
                  </a:path>
                </a:pathLst>
              </a:custGeom>
              <a:noFill/>
              <a:ln w="9525">
                <a:solidFill>
                  <a:schemeClr val="folHlink"/>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a:endParaRPr lang="en-US">
                  <a:solidFill>
                    <a:srgbClr val="FFCC00"/>
                  </a:solidFill>
                </a:endParaRPr>
              </a:p>
            </p:txBody>
          </p:sp>
          <p:sp>
            <p:nvSpPr>
              <p:cNvPr id="12" name="Arc 125"/>
              <p:cNvSpPr>
                <a:spLocks/>
              </p:cNvSpPr>
              <p:nvPr/>
            </p:nvSpPr>
            <p:spPr bwMode="hidden">
              <a:xfrm>
                <a:off x="2840" y="1503"/>
                <a:ext cx="381" cy="2379"/>
              </a:xfrm>
              <a:custGeom>
                <a:avLst/>
                <a:gdLst>
                  <a:gd name="T0" fmla="*/ 0 w 34812"/>
                  <a:gd name="T1" fmla="*/ 0 h 22305"/>
                  <a:gd name="T2" fmla="*/ 0 w 34812"/>
                  <a:gd name="T3" fmla="*/ 0 h 22305"/>
                  <a:gd name="T4" fmla="*/ 0 w 34812"/>
                  <a:gd name="T5" fmla="*/ 0 h 22305"/>
                  <a:gd name="T6" fmla="*/ 0 60000 65536"/>
                  <a:gd name="T7" fmla="*/ 0 60000 65536"/>
                  <a:gd name="T8" fmla="*/ 0 60000 65536"/>
                </a:gdLst>
                <a:ahLst/>
                <a:cxnLst>
                  <a:cxn ang="T6">
                    <a:pos x="T0" y="T1"/>
                  </a:cxn>
                  <a:cxn ang="T7">
                    <a:pos x="T2" y="T3"/>
                  </a:cxn>
                  <a:cxn ang="T8">
                    <a:pos x="T4" y="T5"/>
                  </a:cxn>
                </a:cxnLst>
                <a:rect l="0" t="0" r="r" b="b"/>
                <a:pathLst>
                  <a:path w="34812" h="22305" fill="none" extrusionOk="0">
                    <a:moveTo>
                      <a:pt x="-1" y="4511"/>
                    </a:moveTo>
                    <a:cubicBezTo>
                      <a:pt x="3783" y="1586"/>
                      <a:pt x="8429" y="-1"/>
                      <a:pt x="13212" y="-1"/>
                    </a:cubicBezTo>
                    <a:cubicBezTo>
                      <a:pt x="25141" y="0"/>
                      <a:pt x="34812" y="9670"/>
                      <a:pt x="34812" y="21600"/>
                    </a:cubicBezTo>
                    <a:cubicBezTo>
                      <a:pt x="34812" y="21835"/>
                      <a:pt x="34808" y="22070"/>
                      <a:pt x="34800" y="22304"/>
                    </a:cubicBezTo>
                  </a:path>
                  <a:path w="34812" h="22305" stroke="0" extrusionOk="0">
                    <a:moveTo>
                      <a:pt x="-1" y="4511"/>
                    </a:moveTo>
                    <a:cubicBezTo>
                      <a:pt x="3783" y="1586"/>
                      <a:pt x="8429" y="-1"/>
                      <a:pt x="13212" y="-1"/>
                    </a:cubicBezTo>
                    <a:cubicBezTo>
                      <a:pt x="25141" y="0"/>
                      <a:pt x="34812" y="9670"/>
                      <a:pt x="34812" y="21600"/>
                    </a:cubicBezTo>
                    <a:cubicBezTo>
                      <a:pt x="34812" y="21835"/>
                      <a:pt x="34808" y="22070"/>
                      <a:pt x="34800" y="22304"/>
                    </a:cubicBezTo>
                    <a:lnTo>
                      <a:pt x="13212" y="21600"/>
                    </a:lnTo>
                    <a:lnTo>
                      <a:pt x="-1" y="4511"/>
                    </a:lnTo>
                    <a:close/>
                  </a:path>
                </a:pathLst>
              </a:cu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a:endParaRPr lang="en-US">
                  <a:solidFill>
                    <a:srgbClr val="FFCC00"/>
                  </a:solidFill>
                </a:endParaRPr>
              </a:p>
            </p:txBody>
          </p:sp>
          <p:sp>
            <p:nvSpPr>
              <p:cNvPr id="13" name="Arc 126"/>
              <p:cNvSpPr>
                <a:spLocks/>
              </p:cNvSpPr>
              <p:nvPr/>
            </p:nvSpPr>
            <p:spPr bwMode="hidden">
              <a:xfrm>
                <a:off x="2940" y="1492"/>
                <a:ext cx="1004" cy="2379"/>
              </a:xfrm>
              <a:custGeom>
                <a:avLst/>
                <a:gdLst>
                  <a:gd name="T0" fmla="*/ 0 w 34812"/>
                  <a:gd name="T1" fmla="*/ 0 h 22305"/>
                  <a:gd name="T2" fmla="*/ 0 w 34812"/>
                  <a:gd name="T3" fmla="*/ 0 h 22305"/>
                  <a:gd name="T4" fmla="*/ 0 w 34812"/>
                  <a:gd name="T5" fmla="*/ 0 h 22305"/>
                  <a:gd name="T6" fmla="*/ 0 60000 65536"/>
                  <a:gd name="T7" fmla="*/ 0 60000 65536"/>
                  <a:gd name="T8" fmla="*/ 0 60000 65536"/>
                </a:gdLst>
                <a:ahLst/>
                <a:cxnLst>
                  <a:cxn ang="T6">
                    <a:pos x="T0" y="T1"/>
                  </a:cxn>
                  <a:cxn ang="T7">
                    <a:pos x="T2" y="T3"/>
                  </a:cxn>
                  <a:cxn ang="T8">
                    <a:pos x="T4" y="T5"/>
                  </a:cxn>
                </a:cxnLst>
                <a:rect l="0" t="0" r="r" b="b"/>
                <a:pathLst>
                  <a:path w="34812" h="22305" fill="none" extrusionOk="0">
                    <a:moveTo>
                      <a:pt x="-1" y="4511"/>
                    </a:moveTo>
                    <a:cubicBezTo>
                      <a:pt x="3783" y="1586"/>
                      <a:pt x="8429" y="-1"/>
                      <a:pt x="13212" y="-1"/>
                    </a:cubicBezTo>
                    <a:cubicBezTo>
                      <a:pt x="25141" y="0"/>
                      <a:pt x="34812" y="9670"/>
                      <a:pt x="34812" y="21600"/>
                    </a:cubicBezTo>
                    <a:cubicBezTo>
                      <a:pt x="34812" y="21835"/>
                      <a:pt x="34808" y="22070"/>
                      <a:pt x="34800" y="22304"/>
                    </a:cubicBezTo>
                  </a:path>
                  <a:path w="34812" h="22305" stroke="0" extrusionOk="0">
                    <a:moveTo>
                      <a:pt x="-1" y="4511"/>
                    </a:moveTo>
                    <a:cubicBezTo>
                      <a:pt x="3783" y="1586"/>
                      <a:pt x="8429" y="-1"/>
                      <a:pt x="13212" y="-1"/>
                    </a:cubicBezTo>
                    <a:cubicBezTo>
                      <a:pt x="25141" y="0"/>
                      <a:pt x="34812" y="9670"/>
                      <a:pt x="34812" y="21600"/>
                    </a:cubicBezTo>
                    <a:cubicBezTo>
                      <a:pt x="34812" y="21835"/>
                      <a:pt x="34808" y="22070"/>
                      <a:pt x="34800" y="22304"/>
                    </a:cubicBezTo>
                    <a:lnTo>
                      <a:pt x="13212" y="21600"/>
                    </a:lnTo>
                    <a:lnTo>
                      <a:pt x="-1" y="4511"/>
                    </a:lnTo>
                    <a:close/>
                  </a:path>
                </a:pathLst>
              </a:custGeom>
              <a:noFill/>
              <a:ln w="9525">
                <a:solidFill>
                  <a:schemeClr val="folHlink"/>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a:endParaRPr lang="en-US">
                  <a:solidFill>
                    <a:srgbClr val="FFCC00"/>
                  </a:solidFill>
                </a:endParaRPr>
              </a:p>
            </p:txBody>
          </p:sp>
          <p:sp>
            <p:nvSpPr>
              <p:cNvPr id="14" name="Freeform 127"/>
              <p:cNvSpPr>
                <a:spLocks/>
              </p:cNvSpPr>
              <p:nvPr/>
            </p:nvSpPr>
            <p:spPr bwMode="hidden">
              <a:xfrm>
                <a:off x="3300" y="2635"/>
                <a:ext cx="485" cy="1479"/>
              </a:xfrm>
              <a:custGeom>
                <a:avLst/>
                <a:gdLst>
                  <a:gd name="T0" fmla="*/ 0 w 776"/>
                  <a:gd name="T1" fmla="*/ 1 h 2368"/>
                  <a:gd name="T2" fmla="*/ 1 w 776"/>
                  <a:gd name="T3" fmla="*/ 1 h 2368"/>
                  <a:gd name="T4" fmla="*/ 1 w 776"/>
                  <a:gd name="T5" fmla="*/ 1 h 2368"/>
                  <a:gd name="T6" fmla="*/ 1 w 776"/>
                  <a:gd name="T7" fmla="*/ 1 h 2368"/>
                  <a:gd name="T8" fmla="*/ 1 w 776"/>
                  <a:gd name="T9" fmla="*/ 1 h 2368"/>
                  <a:gd name="T10" fmla="*/ 1 w 776"/>
                  <a:gd name="T11" fmla="*/ 1 h 2368"/>
                  <a:gd name="T12" fmla="*/ 1 w 776"/>
                  <a:gd name="T13" fmla="*/ 1 h 2368"/>
                  <a:gd name="T14" fmla="*/ 1 w 776"/>
                  <a:gd name="T15" fmla="*/ 1 h 2368"/>
                  <a:gd name="T16" fmla="*/ 1 w 776"/>
                  <a:gd name="T17" fmla="*/ 1 h 2368"/>
                  <a:gd name="T18" fmla="*/ 1 w 776"/>
                  <a:gd name="T19" fmla="*/ 1 h 2368"/>
                  <a:gd name="T20" fmla="*/ 1 w 776"/>
                  <a:gd name="T21" fmla="*/ 1 h 2368"/>
                  <a:gd name="T22" fmla="*/ 1 w 776"/>
                  <a:gd name="T23" fmla="*/ 1 h 2368"/>
                  <a:gd name="T24" fmla="*/ 1 w 776"/>
                  <a:gd name="T25" fmla="*/ 1 h 2368"/>
                  <a:gd name="T26" fmla="*/ 1 w 776"/>
                  <a:gd name="T27" fmla="*/ 1 h 2368"/>
                  <a:gd name="T28" fmla="*/ 1 w 776"/>
                  <a:gd name="T29" fmla="*/ 1 h 2368"/>
                  <a:gd name="T30" fmla="*/ 1 w 776"/>
                  <a:gd name="T31" fmla="*/ 1 h 2368"/>
                  <a:gd name="T32" fmla="*/ 1 w 776"/>
                  <a:gd name="T33" fmla="*/ 1 h 2368"/>
                  <a:gd name="T34" fmla="*/ 1 w 776"/>
                  <a:gd name="T35" fmla="*/ 1 h 2368"/>
                  <a:gd name="T36" fmla="*/ 1 w 776"/>
                  <a:gd name="T37" fmla="*/ 1 h 2368"/>
                  <a:gd name="T38" fmla="*/ 1 w 776"/>
                  <a:gd name="T39" fmla="*/ 1 h 2368"/>
                  <a:gd name="T40" fmla="*/ 1 w 776"/>
                  <a:gd name="T41" fmla="*/ 1 h 2368"/>
                  <a:gd name="T42" fmla="*/ 1 w 776"/>
                  <a:gd name="T43" fmla="*/ 1 h 2368"/>
                  <a:gd name="T44" fmla="*/ 1 w 776"/>
                  <a:gd name="T45" fmla="*/ 1 h 2368"/>
                  <a:gd name="T46" fmla="*/ 1 w 776"/>
                  <a:gd name="T47" fmla="*/ 1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a:endParaRPr lang="en-US">
                  <a:solidFill>
                    <a:srgbClr val="FFCC00"/>
                  </a:solidFill>
                </a:endParaRPr>
              </a:p>
            </p:txBody>
          </p:sp>
          <p:sp>
            <p:nvSpPr>
              <p:cNvPr id="15" name="Freeform 128"/>
              <p:cNvSpPr>
                <a:spLocks/>
              </p:cNvSpPr>
              <p:nvPr/>
            </p:nvSpPr>
            <p:spPr bwMode="hidden">
              <a:xfrm rot="19660755" flipV="1">
                <a:off x="2547" y="2149"/>
                <a:ext cx="441" cy="838"/>
              </a:xfrm>
              <a:custGeom>
                <a:avLst/>
                <a:gdLst>
                  <a:gd name="T0" fmla="*/ 0 w 776"/>
                  <a:gd name="T1" fmla="*/ 0 h 2368"/>
                  <a:gd name="T2" fmla="*/ 1 w 776"/>
                  <a:gd name="T3" fmla="*/ 0 h 2368"/>
                  <a:gd name="T4" fmla="*/ 1 w 776"/>
                  <a:gd name="T5" fmla="*/ 0 h 2368"/>
                  <a:gd name="T6" fmla="*/ 1 w 776"/>
                  <a:gd name="T7" fmla="*/ 0 h 2368"/>
                  <a:gd name="T8" fmla="*/ 1 w 776"/>
                  <a:gd name="T9" fmla="*/ 0 h 2368"/>
                  <a:gd name="T10" fmla="*/ 1 w 776"/>
                  <a:gd name="T11" fmla="*/ 0 h 2368"/>
                  <a:gd name="T12" fmla="*/ 1 w 776"/>
                  <a:gd name="T13" fmla="*/ 0 h 2368"/>
                  <a:gd name="T14" fmla="*/ 1 w 776"/>
                  <a:gd name="T15" fmla="*/ 0 h 2368"/>
                  <a:gd name="T16" fmla="*/ 1 w 776"/>
                  <a:gd name="T17" fmla="*/ 0 h 2368"/>
                  <a:gd name="T18" fmla="*/ 1 w 776"/>
                  <a:gd name="T19" fmla="*/ 0 h 2368"/>
                  <a:gd name="T20" fmla="*/ 1 w 776"/>
                  <a:gd name="T21" fmla="*/ 0 h 2368"/>
                  <a:gd name="T22" fmla="*/ 1 w 776"/>
                  <a:gd name="T23" fmla="*/ 0 h 2368"/>
                  <a:gd name="T24" fmla="*/ 1 w 776"/>
                  <a:gd name="T25" fmla="*/ 0 h 2368"/>
                  <a:gd name="T26" fmla="*/ 1 w 776"/>
                  <a:gd name="T27" fmla="*/ 0 h 2368"/>
                  <a:gd name="T28" fmla="*/ 1 w 776"/>
                  <a:gd name="T29" fmla="*/ 0 h 2368"/>
                  <a:gd name="T30" fmla="*/ 1 w 776"/>
                  <a:gd name="T31" fmla="*/ 0 h 2368"/>
                  <a:gd name="T32" fmla="*/ 1 w 776"/>
                  <a:gd name="T33" fmla="*/ 0 h 2368"/>
                  <a:gd name="T34" fmla="*/ 1 w 776"/>
                  <a:gd name="T35" fmla="*/ 0 h 2368"/>
                  <a:gd name="T36" fmla="*/ 1 w 776"/>
                  <a:gd name="T37" fmla="*/ 0 h 2368"/>
                  <a:gd name="T38" fmla="*/ 1 w 776"/>
                  <a:gd name="T39" fmla="*/ 0 h 2368"/>
                  <a:gd name="T40" fmla="*/ 1 w 776"/>
                  <a:gd name="T41" fmla="*/ 0 h 2368"/>
                  <a:gd name="T42" fmla="*/ 1 w 776"/>
                  <a:gd name="T43" fmla="*/ 0 h 2368"/>
                  <a:gd name="T44" fmla="*/ 1 w 776"/>
                  <a:gd name="T45" fmla="*/ 0 h 2368"/>
                  <a:gd name="T46" fmla="*/ 1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2"/>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a:endParaRPr lang="en-US">
                  <a:solidFill>
                    <a:srgbClr val="FFCC00"/>
                  </a:solidFill>
                </a:endParaRPr>
              </a:p>
            </p:txBody>
          </p:sp>
          <p:sp>
            <p:nvSpPr>
              <p:cNvPr id="16" name="Freeform 129"/>
              <p:cNvSpPr>
                <a:spLocks/>
              </p:cNvSpPr>
              <p:nvPr/>
            </p:nvSpPr>
            <p:spPr bwMode="hidden">
              <a:xfrm flipH="1">
                <a:off x="489" y="2503"/>
                <a:ext cx="1085" cy="1524"/>
              </a:xfrm>
              <a:custGeom>
                <a:avLst/>
                <a:gdLst>
                  <a:gd name="T0" fmla="*/ 0 w 776"/>
                  <a:gd name="T1" fmla="*/ 1 h 2368"/>
                  <a:gd name="T2" fmla="*/ 51319 w 776"/>
                  <a:gd name="T3" fmla="*/ 1 h 2368"/>
                  <a:gd name="T4" fmla="*/ 20359 w 776"/>
                  <a:gd name="T5" fmla="*/ 1 h 2368"/>
                  <a:gd name="T6" fmla="*/ 71754 w 776"/>
                  <a:gd name="T7" fmla="*/ 1 h 2368"/>
                  <a:gd name="T8" fmla="*/ 40927 w 776"/>
                  <a:gd name="T9" fmla="*/ 1 h 2368"/>
                  <a:gd name="T10" fmla="*/ 81955 w 776"/>
                  <a:gd name="T11" fmla="*/ 1 h 2368"/>
                  <a:gd name="T12" fmla="*/ 61395 w 776"/>
                  <a:gd name="T13" fmla="*/ 1 h 2368"/>
                  <a:gd name="T14" fmla="*/ 102375 w 776"/>
                  <a:gd name="T15" fmla="*/ 1 h 2368"/>
                  <a:gd name="T16" fmla="*/ 81955 w 776"/>
                  <a:gd name="T17" fmla="*/ 1 h 2368"/>
                  <a:gd name="T18" fmla="*/ 112675 w 776"/>
                  <a:gd name="T19" fmla="*/ 1 h 2368"/>
                  <a:gd name="T20" fmla="*/ 102375 w 776"/>
                  <a:gd name="T21" fmla="*/ 1 h 2368"/>
                  <a:gd name="T22" fmla="*/ 122841 w 776"/>
                  <a:gd name="T23" fmla="*/ 1 h 2368"/>
                  <a:gd name="T24" fmla="*/ 122841 w 776"/>
                  <a:gd name="T25" fmla="*/ 1 h 2368"/>
                  <a:gd name="T26" fmla="*/ 143353 w 776"/>
                  <a:gd name="T27" fmla="*/ 1 h 2368"/>
                  <a:gd name="T28" fmla="*/ 133034 w 776"/>
                  <a:gd name="T29" fmla="*/ 1 h 2368"/>
                  <a:gd name="T30" fmla="*/ 153669 w 776"/>
                  <a:gd name="T31" fmla="*/ 1 h 2368"/>
                  <a:gd name="T32" fmla="*/ 143353 w 776"/>
                  <a:gd name="T33" fmla="*/ 1 h 2368"/>
                  <a:gd name="T34" fmla="*/ 153669 w 776"/>
                  <a:gd name="T35" fmla="*/ 1 h 2368"/>
                  <a:gd name="T36" fmla="*/ 143353 w 776"/>
                  <a:gd name="T37" fmla="*/ 2 h 2368"/>
                  <a:gd name="T38" fmla="*/ 163919 w 776"/>
                  <a:gd name="T39" fmla="*/ 2 h 2368"/>
                  <a:gd name="T40" fmla="*/ 153669 w 776"/>
                  <a:gd name="T41" fmla="*/ 2 h 2368"/>
                  <a:gd name="T42" fmla="*/ 163919 w 776"/>
                  <a:gd name="T43" fmla="*/ 2 h 2368"/>
                  <a:gd name="T44" fmla="*/ 153669 w 776"/>
                  <a:gd name="T45" fmla="*/ 2 h 2368"/>
                  <a:gd name="T46" fmla="*/ 163919 w 776"/>
                  <a:gd name="T47" fmla="*/ 2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a:endParaRPr lang="en-US">
                  <a:solidFill>
                    <a:srgbClr val="FFCC00"/>
                  </a:solidFill>
                </a:endParaRPr>
              </a:p>
            </p:txBody>
          </p:sp>
          <p:sp>
            <p:nvSpPr>
              <p:cNvPr id="17" name="Freeform 130"/>
              <p:cNvSpPr>
                <a:spLocks/>
              </p:cNvSpPr>
              <p:nvPr/>
            </p:nvSpPr>
            <p:spPr bwMode="hidden">
              <a:xfrm flipH="1">
                <a:off x="1000" y="893"/>
                <a:ext cx="696" cy="1524"/>
              </a:xfrm>
              <a:custGeom>
                <a:avLst/>
                <a:gdLst>
                  <a:gd name="T0" fmla="*/ 0 w 776"/>
                  <a:gd name="T1" fmla="*/ 1 h 2368"/>
                  <a:gd name="T2" fmla="*/ 42 w 776"/>
                  <a:gd name="T3" fmla="*/ 1 h 2368"/>
                  <a:gd name="T4" fmla="*/ 17 w 776"/>
                  <a:gd name="T5" fmla="*/ 1 h 2368"/>
                  <a:gd name="T6" fmla="*/ 59 w 776"/>
                  <a:gd name="T7" fmla="*/ 1 h 2368"/>
                  <a:gd name="T8" fmla="*/ 34 w 776"/>
                  <a:gd name="T9" fmla="*/ 1 h 2368"/>
                  <a:gd name="T10" fmla="*/ 66 w 776"/>
                  <a:gd name="T11" fmla="*/ 1 h 2368"/>
                  <a:gd name="T12" fmla="*/ 51 w 776"/>
                  <a:gd name="T13" fmla="*/ 1 h 2368"/>
                  <a:gd name="T14" fmla="*/ 83 w 776"/>
                  <a:gd name="T15" fmla="*/ 1 h 2368"/>
                  <a:gd name="T16" fmla="*/ 66 w 776"/>
                  <a:gd name="T17" fmla="*/ 1 h 2368"/>
                  <a:gd name="T18" fmla="*/ 93 w 776"/>
                  <a:gd name="T19" fmla="*/ 1 h 2368"/>
                  <a:gd name="T20" fmla="*/ 83 w 776"/>
                  <a:gd name="T21" fmla="*/ 1 h 2368"/>
                  <a:gd name="T22" fmla="*/ 101 w 776"/>
                  <a:gd name="T23" fmla="*/ 1 h 2368"/>
                  <a:gd name="T24" fmla="*/ 101 w 776"/>
                  <a:gd name="T25" fmla="*/ 1 h 2368"/>
                  <a:gd name="T26" fmla="*/ 118 w 776"/>
                  <a:gd name="T27" fmla="*/ 1 h 2368"/>
                  <a:gd name="T28" fmla="*/ 109 w 776"/>
                  <a:gd name="T29" fmla="*/ 1 h 2368"/>
                  <a:gd name="T30" fmla="*/ 126 w 776"/>
                  <a:gd name="T31" fmla="*/ 1 h 2368"/>
                  <a:gd name="T32" fmla="*/ 118 w 776"/>
                  <a:gd name="T33" fmla="*/ 1 h 2368"/>
                  <a:gd name="T34" fmla="*/ 126 w 776"/>
                  <a:gd name="T35" fmla="*/ 1 h 2368"/>
                  <a:gd name="T36" fmla="*/ 118 w 776"/>
                  <a:gd name="T37" fmla="*/ 2 h 2368"/>
                  <a:gd name="T38" fmla="*/ 135 w 776"/>
                  <a:gd name="T39" fmla="*/ 2 h 2368"/>
                  <a:gd name="T40" fmla="*/ 126 w 776"/>
                  <a:gd name="T41" fmla="*/ 2 h 2368"/>
                  <a:gd name="T42" fmla="*/ 135 w 776"/>
                  <a:gd name="T43" fmla="*/ 2 h 2368"/>
                  <a:gd name="T44" fmla="*/ 126 w 776"/>
                  <a:gd name="T45" fmla="*/ 2 h 2368"/>
                  <a:gd name="T46" fmla="*/ 135 w 776"/>
                  <a:gd name="T47" fmla="*/ 2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a:endParaRPr lang="en-US">
                  <a:solidFill>
                    <a:srgbClr val="FFCC00"/>
                  </a:solidFill>
                </a:endParaRPr>
              </a:p>
            </p:txBody>
          </p:sp>
          <p:sp>
            <p:nvSpPr>
              <p:cNvPr id="18" name="Freeform 131"/>
              <p:cNvSpPr>
                <a:spLocks/>
              </p:cNvSpPr>
              <p:nvPr/>
            </p:nvSpPr>
            <p:spPr bwMode="hidden">
              <a:xfrm>
                <a:off x="4401" y="2279"/>
                <a:ext cx="1007" cy="1600"/>
              </a:xfrm>
              <a:custGeom>
                <a:avLst/>
                <a:gdLst>
                  <a:gd name="T0" fmla="*/ 0 w 776"/>
                  <a:gd name="T1" fmla="*/ 1 h 2368"/>
                  <a:gd name="T2" fmla="*/ 15506 w 776"/>
                  <a:gd name="T3" fmla="*/ 1 h 2368"/>
                  <a:gd name="T4" fmla="*/ 6218 w 776"/>
                  <a:gd name="T5" fmla="*/ 1 h 2368"/>
                  <a:gd name="T6" fmla="*/ 21700 w 776"/>
                  <a:gd name="T7" fmla="*/ 1 h 2368"/>
                  <a:gd name="T8" fmla="*/ 12405 w 776"/>
                  <a:gd name="T9" fmla="*/ 1 h 2368"/>
                  <a:gd name="T10" fmla="*/ 24796 w 776"/>
                  <a:gd name="T11" fmla="*/ 1 h 2368"/>
                  <a:gd name="T12" fmla="*/ 18607 w 776"/>
                  <a:gd name="T13" fmla="*/ 1 h 2368"/>
                  <a:gd name="T14" fmla="*/ 31038 w 776"/>
                  <a:gd name="T15" fmla="*/ 1 h 2368"/>
                  <a:gd name="T16" fmla="*/ 24796 w 776"/>
                  <a:gd name="T17" fmla="*/ 1 h 2368"/>
                  <a:gd name="T18" fmla="*/ 34169 w 776"/>
                  <a:gd name="T19" fmla="*/ 1 h 2368"/>
                  <a:gd name="T20" fmla="*/ 31038 w 776"/>
                  <a:gd name="T21" fmla="*/ 1 h 2368"/>
                  <a:gd name="T22" fmla="*/ 37199 w 776"/>
                  <a:gd name="T23" fmla="*/ 1 h 2368"/>
                  <a:gd name="T24" fmla="*/ 37199 w 776"/>
                  <a:gd name="T25" fmla="*/ 1 h 2368"/>
                  <a:gd name="T26" fmla="*/ 43461 w 776"/>
                  <a:gd name="T27" fmla="*/ 2 h 2368"/>
                  <a:gd name="T28" fmla="*/ 40362 w 776"/>
                  <a:gd name="T29" fmla="*/ 2 h 2368"/>
                  <a:gd name="T30" fmla="*/ 46552 w 776"/>
                  <a:gd name="T31" fmla="*/ 2 h 2368"/>
                  <a:gd name="T32" fmla="*/ 43461 w 776"/>
                  <a:gd name="T33" fmla="*/ 3 h 2368"/>
                  <a:gd name="T34" fmla="*/ 46552 w 776"/>
                  <a:gd name="T35" fmla="*/ 3 h 2368"/>
                  <a:gd name="T36" fmla="*/ 43461 w 776"/>
                  <a:gd name="T37" fmla="*/ 3 h 2368"/>
                  <a:gd name="T38" fmla="*/ 49697 w 776"/>
                  <a:gd name="T39" fmla="*/ 3 h 2368"/>
                  <a:gd name="T40" fmla="*/ 46552 w 776"/>
                  <a:gd name="T41" fmla="*/ 3 h 2368"/>
                  <a:gd name="T42" fmla="*/ 49697 w 776"/>
                  <a:gd name="T43" fmla="*/ 4 h 2368"/>
                  <a:gd name="T44" fmla="*/ 46552 w 776"/>
                  <a:gd name="T45" fmla="*/ 4 h 2368"/>
                  <a:gd name="T46" fmla="*/ 49697 w 776"/>
                  <a:gd name="T47" fmla="*/ 5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a:endParaRPr lang="en-US">
                  <a:solidFill>
                    <a:srgbClr val="FFCC00"/>
                  </a:solidFill>
                </a:endParaRPr>
              </a:p>
            </p:txBody>
          </p:sp>
          <p:sp>
            <p:nvSpPr>
              <p:cNvPr id="19" name="Freeform 132"/>
              <p:cNvSpPr>
                <a:spLocks/>
              </p:cNvSpPr>
              <p:nvPr/>
            </p:nvSpPr>
            <p:spPr bwMode="hidden">
              <a:xfrm>
                <a:off x="3878" y="1470"/>
                <a:ext cx="1518" cy="1067"/>
              </a:xfrm>
              <a:custGeom>
                <a:avLst/>
                <a:gdLst>
                  <a:gd name="T0" fmla="*/ 0 w 776"/>
                  <a:gd name="T1" fmla="*/ 0 h 2368"/>
                  <a:gd name="T2" fmla="*/ 11017499 w 776"/>
                  <a:gd name="T3" fmla="*/ 0 h 2368"/>
                  <a:gd name="T4" fmla="*/ 4420222 w 776"/>
                  <a:gd name="T5" fmla="*/ 0 h 2368"/>
                  <a:gd name="T6" fmla="*/ 15442434 w 776"/>
                  <a:gd name="T7" fmla="*/ 0 h 2368"/>
                  <a:gd name="T8" fmla="*/ 8846382 w 776"/>
                  <a:gd name="T9" fmla="*/ 0 h 2368"/>
                  <a:gd name="T10" fmla="*/ 17652969 w 776"/>
                  <a:gd name="T11" fmla="*/ 0 h 2368"/>
                  <a:gd name="T12" fmla="*/ 13230966 w 776"/>
                  <a:gd name="T13" fmla="*/ 0 h 2368"/>
                  <a:gd name="T14" fmla="*/ 22076591 w 776"/>
                  <a:gd name="T15" fmla="*/ 0 h 2368"/>
                  <a:gd name="T16" fmla="*/ 17652969 w 776"/>
                  <a:gd name="T17" fmla="*/ 0 h 2368"/>
                  <a:gd name="T18" fmla="*/ 24280518 w 776"/>
                  <a:gd name="T19" fmla="*/ 0 h 2368"/>
                  <a:gd name="T20" fmla="*/ 22076591 w 776"/>
                  <a:gd name="T21" fmla="*/ 0 h 2368"/>
                  <a:gd name="T22" fmla="*/ 26490974 w 776"/>
                  <a:gd name="T23" fmla="*/ 0 h 2368"/>
                  <a:gd name="T24" fmla="*/ 26490974 w 776"/>
                  <a:gd name="T25" fmla="*/ 0 h 2368"/>
                  <a:gd name="T26" fmla="*/ 30903250 w 776"/>
                  <a:gd name="T27" fmla="*/ 0 h 2368"/>
                  <a:gd name="T28" fmla="*/ 28701522 w 776"/>
                  <a:gd name="T29" fmla="*/ 0 h 2368"/>
                  <a:gd name="T30" fmla="*/ 33088282 w 776"/>
                  <a:gd name="T31" fmla="*/ 0 h 2368"/>
                  <a:gd name="T32" fmla="*/ 30903250 w 776"/>
                  <a:gd name="T33" fmla="*/ 0 h 2368"/>
                  <a:gd name="T34" fmla="*/ 33088282 w 776"/>
                  <a:gd name="T35" fmla="*/ 0 h 2368"/>
                  <a:gd name="T36" fmla="*/ 30903250 w 776"/>
                  <a:gd name="T37" fmla="*/ 0 h 2368"/>
                  <a:gd name="T38" fmla="*/ 35297923 w 776"/>
                  <a:gd name="T39" fmla="*/ 0 h 2368"/>
                  <a:gd name="T40" fmla="*/ 33088282 w 776"/>
                  <a:gd name="T41" fmla="*/ 0 h 2368"/>
                  <a:gd name="T42" fmla="*/ 35297923 w 776"/>
                  <a:gd name="T43" fmla="*/ 0 h 2368"/>
                  <a:gd name="T44" fmla="*/ 33088282 w 776"/>
                  <a:gd name="T45" fmla="*/ 0 h 2368"/>
                  <a:gd name="T46" fmla="*/ 35297923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a:endParaRPr lang="en-US">
                  <a:solidFill>
                    <a:srgbClr val="FFCC00"/>
                  </a:solidFill>
                </a:endParaRPr>
              </a:p>
            </p:txBody>
          </p:sp>
          <p:sp>
            <p:nvSpPr>
              <p:cNvPr id="20" name="Freeform 133"/>
              <p:cNvSpPr>
                <a:spLocks/>
              </p:cNvSpPr>
              <p:nvPr/>
            </p:nvSpPr>
            <p:spPr bwMode="hidden">
              <a:xfrm>
                <a:off x="3934" y="337"/>
                <a:ext cx="664" cy="1434"/>
              </a:xfrm>
              <a:custGeom>
                <a:avLst/>
                <a:gdLst>
                  <a:gd name="T0" fmla="*/ 0 w 776"/>
                  <a:gd name="T1" fmla="*/ 1 h 2368"/>
                  <a:gd name="T2" fmla="*/ 20 w 776"/>
                  <a:gd name="T3" fmla="*/ 1 h 2368"/>
                  <a:gd name="T4" fmla="*/ 8 w 776"/>
                  <a:gd name="T5" fmla="*/ 1 h 2368"/>
                  <a:gd name="T6" fmla="*/ 28 w 776"/>
                  <a:gd name="T7" fmla="*/ 1 h 2368"/>
                  <a:gd name="T8" fmla="*/ 15 w 776"/>
                  <a:gd name="T9" fmla="*/ 1 h 2368"/>
                  <a:gd name="T10" fmla="*/ 32 w 776"/>
                  <a:gd name="T11" fmla="*/ 1 h 2368"/>
                  <a:gd name="T12" fmla="*/ 24 w 776"/>
                  <a:gd name="T13" fmla="*/ 1 h 2368"/>
                  <a:gd name="T14" fmla="*/ 39 w 776"/>
                  <a:gd name="T15" fmla="*/ 1 h 2368"/>
                  <a:gd name="T16" fmla="*/ 32 w 776"/>
                  <a:gd name="T17" fmla="*/ 1 h 2368"/>
                  <a:gd name="T18" fmla="*/ 43 w 776"/>
                  <a:gd name="T19" fmla="*/ 1 h 2368"/>
                  <a:gd name="T20" fmla="*/ 39 w 776"/>
                  <a:gd name="T21" fmla="*/ 1 h 2368"/>
                  <a:gd name="T22" fmla="*/ 48 w 776"/>
                  <a:gd name="T23" fmla="*/ 1 h 2368"/>
                  <a:gd name="T24" fmla="*/ 48 w 776"/>
                  <a:gd name="T25" fmla="*/ 1 h 2368"/>
                  <a:gd name="T26" fmla="*/ 56 w 776"/>
                  <a:gd name="T27" fmla="*/ 1 h 2368"/>
                  <a:gd name="T28" fmla="*/ 52 w 776"/>
                  <a:gd name="T29" fmla="*/ 1 h 2368"/>
                  <a:gd name="T30" fmla="*/ 58 w 776"/>
                  <a:gd name="T31" fmla="*/ 1 h 2368"/>
                  <a:gd name="T32" fmla="*/ 56 w 776"/>
                  <a:gd name="T33" fmla="*/ 1 h 2368"/>
                  <a:gd name="T34" fmla="*/ 58 w 776"/>
                  <a:gd name="T35" fmla="*/ 1 h 2368"/>
                  <a:gd name="T36" fmla="*/ 56 w 776"/>
                  <a:gd name="T37" fmla="*/ 1 h 2368"/>
                  <a:gd name="T38" fmla="*/ 63 w 776"/>
                  <a:gd name="T39" fmla="*/ 1 h 2368"/>
                  <a:gd name="T40" fmla="*/ 58 w 776"/>
                  <a:gd name="T41" fmla="*/ 1 h 2368"/>
                  <a:gd name="T42" fmla="*/ 63 w 776"/>
                  <a:gd name="T43" fmla="*/ 1 h 2368"/>
                  <a:gd name="T44" fmla="*/ 58 w 776"/>
                  <a:gd name="T45" fmla="*/ 1 h 2368"/>
                  <a:gd name="T46" fmla="*/ 63 w 776"/>
                  <a:gd name="T47" fmla="*/ 1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a:endParaRPr lang="en-US">
                  <a:solidFill>
                    <a:srgbClr val="FFCC00"/>
                  </a:solidFill>
                </a:endParaRPr>
              </a:p>
            </p:txBody>
          </p:sp>
          <p:sp>
            <p:nvSpPr>
              <p:cNvPr id="21" name="Freeform 134"/>
              <p:cNvSpPr>
                <a:spLocks/>
              </p:cNvSpPr>
              <p:nvPr/>
            </p:nvSpPr>
            <p:spPr bwMode="hidden">
              <a:xfrm rot="1346631" flipH="1">
                <a:off x="1702" y="1506"/>
                <a:ext cx="440" cy="837"/>
              </a:xfrm>
              <a:custGeom>
                <a:avLst/>
                <a:gdLst>
                  <a:gd name="T0" fmla="*/ 0 w 776"/>
                  <a:gd name="T1" fmla="*/ 0 h 2368"/>
                  <a:gd name="T2" fmla="*/ 1 w 776"/>
                  <a:gd name="T3" fmla="*/ 0 h 2368"/>
                  <a:gd name="T4" fmla="*/ 1 w 776"/>
                  <a:gd name="T5" fmla="*/ 0 h 2368"/>
                  <a:gd name="T6" fmla="*/ 1 w 776"/>
                  <a:gd name="T7" fmla="*/ 0 h 2368"/>
                  <a:gd name="T8" fmla="*/ 1 w 776"/>
                  <a:gd name="T9" fmla="*/ 0 h 2368"/>
                  <a:gd name="T10" fmla="*/ 1 w 776"/>
                  <a:gd name="T11" fmla="*/ 0 h 2368"/>
                  <a:gd name="T12" fmla="*/ 1 w 776"/>
                  <a:gd name="T13" fmla="*/ 0 h 2368"/>
                  <a:gd name="T14" fmla="*/ 1 w 776"/>
                  <a:gd name="T15" fmla="*/ 0 h 2368"/>
                  <a:gd name="T16" fmla="*/ 1 w 776"/>
                  <a:gd name="T17" fmla="*/ 0 h 2368"/>
                  <a:gd name="T18" fmla="*/ 1 w 776"/>
                  <a:gd name="T19" fmla="*/ 0 h 2368"/>
                  <a:gd name="T20" fmla="*/ 1 w 776"/>
                  <a:gd name="T21" fmla="*/ 0 h 2368"/>
                  <a:gd name="T22" fmla="*/ 1 w 776"/>
                  <a:gd name="T23" fmla="*/ 0 h 2368"/>
                  <a:gd name="T24" fmla="*/ 1 w 776"/>
                  <a:gd name="T25" fmla="*/ 0 h 2368"/>
                  <a:gd name="T26" fmla="*/ 1 w 776"/>
                  <a:gd name="T27" fmla="*/ 0 h 2368"/>
                  <a:gd name="T28" fmla="*/ 1 w 776"/>
                  <a:gd name="T29" fmla="*/ 0 h 2368"/>
                  <a:gd name="T30" fmla="*/ 1 w 776"/>
                  <a:gd name="T31" fmla="*/ 0 h 2368"/>
                  <a:gd name="T32" fmla="*/ 1 w 776"/>
                  <a:gd name="T33" fmla="*/ 0 h 2368"/>
                  <a:gd name="T34" fmla="*/ 1 w 776"/>
                  <a:gd name="T35" fmla="*/ 0 h 2368"/>
                  <a:gd name="T36" fmla="*/ 1 w 776"/>
                  <a:gd name="T37" fmla="*/ 0 h 2368"/>
                  <a:gd name="T38" fmla="*/ 1 w 776"/>
                  <a:gd name="T39" fmla="*/ 0 h 2368"/>
                  <a:gd name="T40" fmla="*/ 1 w 776"/>
                  <a:gd name="T41" fmla="*/ 0 h 2368"/>
                  <a:gd name="T42" fmla="*/ 1 w 776"/>
                  <a:gd name="T43" fmla="*/ 0 h 2368"/>
                  <a:gd name="T44" fmla="*/ 1 w 776"/>
                  <a:gd name="T45" fmla="*/ 0 h 2368"/>
                  <a:gd name="T46" fmla="*/ 1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2"/>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a:endParaRPr lang="en-US">
                  <a:solidFill>
                    <a:srgbClr val="FFCC00"/>
                  </a:solidFill>
                </a:endParaRPr>
              </a:p>
            </p:txBody>
          </p:sp>
        </p:grpSp>
      </p:grpSp>
      <p:sp>
        <p:nvSpPr>
          <p:cNvPr id="116871" name="Rectangle 135"/>
          <p:cNvSpPr>
            <a:spLocks noGrp="1" noChangeArrowheads="1"/>
          </p:cNvSpPr>
          <p:nvPr>
            <p:ph type="ctrTitle" sz="quarter"/>
          </p:nvPr>
        </p:nvSpPr>
        <p:spPr>
          <a:xfrm>
            <a:off x="685800" y="1827213"/>
            <a:ext cx="7772400" cy="1627187"/>
          </a:xfrm>
        </p:spPr>
        <p:txBody>
          <a:bodyPr/>
          <a:lstStyle>
            <a:lvl1pPr>
              <a:defRPr/>
            </a:lvl1pPr>
          </a:lstStyle>
          <a:p>
            <a:r>
              <a:rPr lang="en-US"/>
              <a:t>Click to edit Master title style</a:t>
            </a:r>
          </a:p>
        </p:txBody>
      </p:sp>
      <p:sp>
        <p:nvSpPr>
          <p:cNvPr id="116872" name="Rectangle 136"/>
          <p:cNvSpPr>
            <a:spLocks noGrp="1" noChangeArrowheads="1"/>
          </p:cNvSpPr>
          <p:nvPr>
            <p:ph type="subTitle" sz="quarter"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137" name="Rectangle 137"/>
          <p:cNvSpPr>
            <a:spLocks noGrp="1" noChangeArrowheads="1"/>
          </p:cNvSpPr>
          <p:nvPr>
            <p:ph type="dt" sz="quarter" idx="10"/>
          </p:nvPr>
        </p:nvSpPr>
        <p:spPr/>
        <p:txBody>
          <a:bodyPr/>
          <a:lstStyle>
            <a:lvl1pPr>
              <a:defRPr/>
            </a:lvl1pPr>
          </a:lstStyle>
          <a:p>
            <a:pPr>
              <a:defRPr/>
            </a:pPr>
            <a:endParaRPr lang="en-US">
              <a:solidFill>
                <a:srgbClr val="FFCC00"/>
              </a:solidFill>
            </a:endParaRPr>
          </a:p>
        </p:txBody>
      </p:sp>
      <p:sp>
        <p:nvSpPr>
          <p:cNvPr id="138" name="Rectangle 138"/>
          <p:cNvSpPr>
            <a:spLocks noGrp="1" noChangeArrowheads="1"/>
          </p:cNvSpPr>
          <p:nvPr>
            <p:ph type="ftr" sz="quarter" idx="11"/>
          </p:nvPr>
        </p:nvSpPr>
        <p:spPr/>
        <p:txBody>
          <a:bodyPr/>
          <a:lstStyle>
            <a:lvl1pPr>
              <a:defRPr/>
            </a:lvl1pPr>
          </a:lstStyle>
          <a:p>
            <a:pPr>
              <a:defRPr/>
            </a:pPr>
            <a:endParaRPr lang="en-US">
              <a:solidFill>
                <a:srgbClr val="FFCC00"/>
              </a:solidFill>
            </a:endParaRPr>
          </a:p>
        </p:txBody>
      </p:sp>
      <p:sp>
        <p:nvSpPr>
          <p:cNvPr id="139" name="Rectangle 139"/>
          <p:cNvSpPr>
            <a:spLocks noGrp="1" noChangeArrowheads="1"/>
          </p:cNvSpPr>
          <p:nvPr>
            <p:ph type="sldNum" sz="quarter" idx="12"/>
          </p:nvPr>
        </p:nvSpPr>
        <p:spPr/>
        <p:txBody>
          <a:bodyPr/>
          <a:lstStyle>
            <a:lvl1pPr>
              <a:defRPr/>
            </a:lvl1pPr>
          </a:lstStyle>
          <a:p>
            <a:pPr>
              <a:defRPr/>
            </a:pPr>
            <a:fld id="{5779B6C3-F1DF-734B-8C18-87440A41A573}" type="slidenum">
              <a:rPr lang="en-US">
                <a:solidFill>
                  <a:srgbClr val="FFCC00"/>
                </a:solidFill>
              </a:rPr>
              <a:pPr>
                <a:defRPr/>
              </a:pPr>
              <a:t>‹#›</a:t>
            </a:fld>
            <a:endParaRPr lang="en-US">
              <a:solidFill>
                <a:srgbClr val="FFCC00"/>
              </a:solidFill>
            </a:endParaRPr>
          </a:p>
        </p:txBody>
      </p:sp>
    </p:spTree>
    <p:extLst>
      <p:ext uri="{BB962C8B-B14F-4D97-AF65-F5344CB8AC3E}">
        <p14:creationId xmlns:p14="http://schemas.microsoft.com/office/powerpoint/2010/main" val="2575150985"/>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type="txAndClipArt" preserve="1">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Text Placeholder 2"/>
          <p:cNvSpPr>
            <a:spLocks noGrp="1"/>
          </p:cNvSpPr>
          <p:nvPr>
            <p:ph type="body"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lipArt Placeholder 3"/>
          <p:cNvSpPr>
            <a:spLocks noGrp="1"/>
          </p:cNvSpPr>
          <p:nvPr>
            <p:ph type="clipArt" sz="half" idx="2"/>
          </p:nvPr>
        </p:nvSpPr>
        <p:spPr>
          <a:xfrm>
            <a:off x="4648200" y="1981200"/>
            <a:ext cx="3810000" cy="4114800"/>
          </a:xfrm>
        </p:spPr>
        <p:txBody>
          <a:bodyPr/>
          <a:lstStyle/>
          <a:p>
            <a:pPr lvl="0"/>
            <a:endParaRPr lang="en-US" noProof="0"/>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Arial" charset="0"/>
                <a:cs typeface="Arial" charset="0"/>
              </a:defRPr>
            </a:lvl1pPr>
          </a:lstStyle>
          <a:p>
            <a:pPr>
              <a:defRPr/>
            </a:pPr>
            <a:fld id="{7E94C570-EF6A-1548-831C-935776952A27}" type="slidenum">
              <a:rPr lang="en-US"/>
              <a:pPr>
                <a:defRPr/>
              </a:pPr>
              <a:t>‹#›</a:t>
            </a:fld>
            <a:endParaRPr lang="en-US"/>
          </a:p>
        </p:txBody>
      </p:sp>
    </p:spTree>
    <p:extLst>
      <p:ext uri="{BB962C8B-B14F-4D97-AF65-F5344CB8AC3E}">
        <p14:creationId xmlns:p14="http://schemas.microsoft.com/office/powerpoint/2010/main" val="1017926411"/>
      </p:ext>
    </p:extLst>
  </p:cSld>
  <p:clrMapOvr>
    <a:masterClrMapping/>
  </p:clrMapOvr>
</p:sldLayout>
</file>

<file path=ppt/slideLayouts/slideLayout43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39"/>
          <p:cNvSpPr>
            <a:spLocks noGrp="1" noChangeArrowheads="1"/>
          </p:cNvSpPr>
          <p:nvPr>
            <p:ph type="dt" sz="half" idx="10"/>
          </p:nvPr>
        </p:nvSpPr>
        <p:spPr>
          <a:ln/>
        </p:spPr>
        <p:txBody>
          <a:bodyPr/>
          <a:lstStyle>
            <a:lvl1pPr>
              <a:defRPr/>
            </a:lvl1pPr>
          </a:lstStyle>
          <a:p>
            <a:pPr>
              <a:defRPr/>
            </a:pPr>
            <a:endParaRPr lang="en-US">
              <a:solidFill>
                <a:srgbClr val="FFCC00"/>
              </a:solidFill>
            </a:endParaRPr>
          </a:p>
        </p:txBody>
      </p:sp>
      <p:sp>
        <p:nvSpPr>
          <p:cNvPr id="5" name="Rectangle 140"/>
          <p:cNvSpPr>
            <a:spLocks noGrp="1" noChangeArrowheads="1"/>
          </p:cNvSpPr>
          <p:nvPr>
            <p:ph type="ftr" sz="quarter" idx="11"/>
          </p:nvPr>
        </p:nvSpPr>
        <p:spPr>
          <a:ln/>
        </p:spPr>
        <p:txBody>
          <a:bodyPr/>
          <a:lstStyle>
            <a:lvl1pPr>
              <a:defRPr/>
            </a:lvl1pPr>
          </a:lstStyle>
          <a:p>
            <a:pPr>
              <a:defRPr/>
            </a:pPr>
            <a:endParaRPr lang="en-US">
              <a:solidFill>
                <a:srgbClr val="FFCC00"/>
              </a:solidFill>
            </a:endParaRPr>
          </a:p>
        </p:txBody>
      </p:sp>
      <p:sp>
        <p:nvSpPr>
          <p:cNvPr id="6" name="Rectangle 141"/>
          <p:cNvSpPr>
            <a:spLocks noGrp="1" noChangeArrowheads="1"/>
          </p:cNvSpPr>
          <p:nvPr>
            <p:ph type="sldNum" sz="quarter" idx="12"/>
          </p:nvPr>
        </p:nvSpPr>
        <p:spPr>
          <a:ln/>
        </p:spPr>
        <p:txBody>
          <a:bodyPr/>
          <a:lstStyle>
            <a:lvl1pPr>
              <a:defRPr/>
            </a:lvl1pPr>
          </a:lstStyle>
          <a:p>
            <a:pPr>
              <a:defRPr/>
            </a:pPr>
            <a:fld id="{80C8C376-AD5B-DE4A-A11F-29DBCD6D4C7E}" type="slidenum">
              <a:rPr lang="en-US">
                <a:solidFill>
                  <a:srgbClr val="FFCC00"/>
                </a:solidFill>
              </a:rPr>
              <a:pPr>
                <a:defRPr/>
              </a:pPr>
              <a:t>‹#›</a:t>
            </a:fld>
            <a:endParaRPr lang="en-US">
              <a:solidFill>
                <a:srgbClr val="FFCC00"/>
              </a:solidFill>
            </a:endParaRPr>
          </a:p>
        </p:txBody>
      </p:sp>
    </p:spTree>
    <p:extLst>
      <p:ext uri="{BB962C8B-B14F-4D97-AF65-F5344CB8AC3E}">
        <p14:creationId xmlns:p14="http://schemas.microsoft.com/office/powerpoint/2010/main" val="1358283198"/>
      </p:ext>
    </p:extLst>
  </p:cSld>
  <p:clrMapOvr>
    <a:masterClrMapping/>
  </p:clrMapOvr>
</p:sldLayout>
</file>

<file path=ppt/slideLayouts/slideLayout43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39"/>
          <p:cNvSpPr>
            <a:spLocks noGrp="1" noChangeArrowheads="1"/>
          </p:cNvSpPr>
          <p:nvPr>
            <p:ph type="dt" sz="half" idx="10"/>
          </p:nvPr>
        </p:nvSpPr>
        <p:spPr>
          <a:ln/>
        </p:spPr>
        <p:txBody>
          <a:bodyPr/>
          <a:lstStyle>
            <a:lvl1pPr>
              <a:defRPr/>
            </a:lvl1pPr>
          </a:lstStyle>
          <a:p>
            <a:pPr>
              <a:defRPr/>
            </a:pPr>
            <a:endParaRPr lang="en-US">
              <a:solidFill>
                <a:srgbClr val="FFCC00"/>
              </a:solidFill>
            </a:endParaRPr>
          </a:p>
        </p:txBody>
      </p:sp>
      <p:sp>
        <p:nvSpPr>
          <p:cNvPr id="5" name="Rectangle 140"/>
          <p:cNvSpPr>
            <a:spLocks noGrp="1" noChangeArrowheads="1"/>
          </p:cNvSpPr>
          <p:nvPr>
            <p:ph type="ftr" sz="quarter" idx="11"/>
          </p:nvPr>
        </p:nvSpPr>
        <p:spPr>
          <a:ln/>
        </p:spPr>
        <p:txBody>
          <a:bodyPr/>
          <a:lstStyle>
            <a:lvl1pPr>
              <a:defRPr/>
            </a:lvl1pPr>
          </a:lstStyle>
          <a:p>
            <a:pPr>
              <a:defRPr/>
            </a:pPr>
            <a:endParaRPr lang="en-US">
              <a:solidFill>
                <a:srgbClr val="FFCC00"/>
              </a:solidFill>
            </a:endParaRPr>
          </a:p>
        </p:txBody>
      </p:sp>
      <p:sp>
        <p:nvSpPr>
          <p:cNvPr id="6" name="Rectangle 141"/>
          <p:cNvSpPr>
            <a:spLocks noGrp="1" noChangeArrowheads="1"/>
          </p:cNvSpPr>
          <p:nvPr>
            <p:ph type="sldNum" sz="quarter" idx="12"/>
          </p:nvPr>
        </p:nvSpPr>
        <p:spPr>
          <a:ln/>
        </p:spPr>
        <p:txBody>
          <a:bodyPr/>
          <a:lstStyle>
            <a:lvl1pPr>
              <a:defRPr/>
            </a:lvl1pPr>
          </a:lstStyle>
          <a:p>
            <a:pPr>
              <a:defRPr/>
            </a:pPr>
            <a:fld id="{09228ECF-38BC-A043-BD91-8A0C235C990D}" type="slidenum">
              <a:rPr lang="en-US">
                <a:solidFill>
                  <a:srgbClr val="FFCC00"/>
                </a:solidFill>
              </a:rPr>
              <a:pPr>
                <a:defRPr/>
              </a:pPr>
              <a:t>‹#›</a:t>
            </a:fld>
            <a:endParaRPr lang="en-US">
              <a:solidFill>
                <a:srgbClr val="FFCC00"/>
              </a:solidFill>
            </a:endParaRPr>
          </a:p>
        </p:txBody>
      </p:sp>
    </p:spTree>
    <p:extLst>
      <p:ext uri="{BB962C8B-B14F-4D97-AF65-F5344CB8AC3E}">
        <p14:creationId xmlns:p14="http://schemas.microsoft.com/office/powerpoint/2010/main" val="1978133116"/>
      </p:ext>
    </p:extLst>
  </p:cSld>
  <p:clrMapOvr>
    <a:masterClrMapping/>
  </p:clrMapOvr>
</p:sldLayout>
</file>

<file path=ppt/slideLayouts/slideLayout43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39"/>
          <p:cNvSpPr>
            <a:spLocks noGrp="1" noChangeArrowheads="1"/>
          </p:cNvSpPr>
          <p:nvPr>
            <p:ph type="dt" sz="half" idx="10"/>
          </p:nvPr>
        </p:nvSpPr>
        <p:spPr>
          <a:ln/>
        </p:spPr>
        <p:txBody>
          <a:bodyPr/>
          <a:lstStyle>
            <a:lvl1pPr>
              <a:defRPr/>
            </a:lvl1pPr>
          </a:lstStyle>
          <a:p>
            <a:pPr>
              <a:defRPr/>
            </a:pPr>
            <a:endParaRPr lang="en-US">
              <a:solidFill>
                <a:srgbClr val="FFCC00"/>
              </a:solidFill>
            </a:endParaRPr>
          </a:p>
        </p:txBody>
      </p:sp>
      <p:sp>
        <p:nvSpPr>
          <p:cNvPr id="6" name="Rectangle 140"/>
          <p:cNvSpPr>
            <a:spLocks noGrp="1" noChangeArrowheads="1"/>
          </p:cNvSpPr>
          <p:nvPr>
            <p:ph type="ftr" sz="quarter" idx="11"/>
          </p:nvPr>
        </p:nvSpPr>
        <p:spPr>
          <a:ln/>
        </p:spPr>
        <p:txBody>
          <a:bodyPr/>
          <a:lstStyle>
            <a:lvl1pPr>
              <a:defRPr/>
            </a:lvl1pPr>
          </a:lstStyle>
          <a:p>
            <a:pPr>
              <a:defRPr/>
            </a:pPr>
            <a:endParaRPr lang="en-US">
              <a:solidFill>
                <a:srgbClr val="FFCC00"/>
              </a:solidFill>
            </a:endParaRPr>
          </a:p>
        </p:txBody>
      </p:sp>
      <p:sp>
        <p:nvSpPr>
          <p:cNvPr id="7" name="Rectangle 141"/>
          <p:cNvSpPr>
            <a:spLocks noGrp="1" noChangeArrowheads="1"/>
          </p:cNvSpPr>
          <p:nvPr>
            <p:ph type="sldNum" sz="quarter" idx="12"/>
          </p:nvPr>
        </p:nvSpPr>
        <p:spPr>
          <a:ln/>
        </p:spPr>
        <p:txBody>
          <a:bodyPr/>
          <a:lstStyle>
            <a:lvl1pPr>
              <a:defRPr/>
            </a:lvl1pPr>
          </a:lstStyle>
          <a:p>
            <a:pPr>
              <a:defRPr/>
            </a:pPr>
            <a:fld id="{DB1E2FE4-CF2A-BA49-9FA6-8F39390D2953}" type="slidenum">
              <a:rPr lang="en-US">
                <a:solidFill>
                  <a:srgbClr val="FFCC00"/>
                </a:solidFill>
              </a:rPr>
              <a:pPr>
                <a:defRPr/>
              </a:pPr>
              <a:t>‹#›</a:t>
            </a:fld>
            <a:endParaRPr lang="en-US">
              <a:solidFill>
                <a:srgbClr val="FFCC00"/>
              </a:solidFill>
            </a:endParaRPr>
          </a:p>
        </p:txBody>
      </p:sp>
    </p:spTree>
    <p:extLst>
      <p:ext uri="{BB962C8B-B14F-4D97-AF65-F5344CB8AC3E}">
        <p14:creationId xmlns:p14="http://schemas.microsoft.com/office/powerpoint/2010/main" val="4170971874"/>
      </p:ext>
    </p:extLst>
  </p:cSld>
  <p:clrMapOvr>
    <a:masterClrMapping/>
  </p:clrMapOvr>
</p:sldLayout>
</file>

<file path=ppt/slideLayouts/slideLayout43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39"/>
          <p:cNvSpPr>
            <a:spLocks noGrp="1" noChangeArrowheads="1"/>
          </p:cNvSpPr>
          <p:nvPr>
            <p:ph type="dt" sz="half" idx="10"/>
          </p:nvPr>
        </p:nvSpPr>
        <p:spPr>
          <a:ln/>
        </p:spPr>
        <p:txBody>
          <a:bodyPr/>
          <a:lstStyle>
            <a:lvl1pPr>
              <a:defRPr/>
            </a:lvl1pPr>
          </a:lstStyle>
          <a:p>
            <a:pPr>
              <a:defRPr/>
            </a:pPr>
            <a:endParaRPr lang="en-US">
              <a:solidFill>
                <a:srgbClr val="FFCC00"/>
              </a:solidFill>
            </a:endParaRPr>
          </a:p>
        </p:txBody>
      </p:sp>
      <p:sp>
        <p:nvSpPr>
          <p:cNvPr id="8" name="Rectangle 140"/>
          <p:cNvSpPr>
            <a:spLocks noGrp="1" noChangeArrowheads="1"/>
          </p:cNvSpPr>
          <p:nvPr>
            <p:ph type="ftr" sz="quarter" idx="11"/>
          </p:nvPr>
        </p:nvSpPr>
        <p:spPr>
          <a:ln/>
        </p:spPr>
        <p:txBody>
          <a:bodyPr/>
          <a:lstStyle>
            <a:lvl1pPr>
              <a:defRPr/>
            </a:lvl1pPr>
          </a:lstStyle>
          <a:p>
            <a:pPr>
              <a:defRPr/>
            </a:pPr>
            <a:endParaRPr lang="en-US">
              <a:solidFill>
                <a:srgbClr val="FFCC00"/>
              </a:solidFill>
            </a:endParaRPr>
          </a:p>
        </p:txBody>
      </p:sp>
      <p:sp>
        <p:nvSpPr>
          <p:cNvPr id="9" name="Rectangle 141"/>
          <p:cNvSpPr>
            <a:spLocks noGrp="1" noChangeArrowheads="1"/>
          </p:cNvSpPr>
          <p:nvPr>
            <p:ph type="sldNum" sz="quarter" idx="12"/>
          </p:nvPr>
        </p:nvSpPr>
        <p:spPr>
          <a:ln/>
        </p:spPr>
        <p:txBody>
          <a:bodyPr/>
          <a:lstStyle>
            <a:lvl1pPr>
              <a:defRPr/>
            </a:lvl1pPr>
          </a:lstStyle>
          <a:p>
            <a:pPr>
              <a:defRPr/>
            </a:pPr>
            <a:fld id="{487B2B7F-B93F-C046-9E49-D023325E4390}" type="slidenum">
              <a:rPr lang="en-US">
                <a:solidFill>
                  <a:srgbClr val="FFCC00"/>
                </a:solidFill>
              </a:rPr>
              <a:pPr>
                <a:defRPr/>
              </a:pPr>
              <a:t>‹#›</a:t>
            </a:fld>
            <a:endParaRPr lang="en-US">
              <a:solidFill>
                <a:srgbClr val="FFCC00"/>
              </a:solidFill>
            </a:endParaRPr>
          </a:p>
        </p:txBody>
      </p:sp>
    </p:spTree>
    <p:extLst>
      <p:ext uri="{BB962C8B-B14F-4D97-AF65-F5344CB8AC3E}">
        <p14:creationId xmlns:p14="http://schemas.microsoft.com/office/powerpoint/2010/main" val="320472331"/>
      </p:ext>
    </p:extLst>
  </p:cSld>
  <p:clrMapOvr>
    <a:masterClrMapping/>
  </p:clrMapOvr>
</p:sldLayout>
</file>

<file path=ppt/slideLayouts/slideLayout43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39"/>
          <p:cNvSpPr>
            <a:spLocks noGrp="1" noChangeArrowheads="1"/>
          </p:cNvSpPr>
          <p:nvPr>
            <p:ph type="dt" sz="half" idx="10"/>
          </p:nvPr>
        </p:nvSpPr>
        <p:spPr>
          <a:ln/>
        </p:spPr>
        <p:txBody>
          <a:bodyPr/>
          <a:lstStyle>
            <a:lvl1pPr>
              <a:defRPr/>
            </a:lvl1pPr>
          </a:lstStyle>
          <a:p>
            <a:pPr>
              <a:defRPr/>
            </a:pPr>
            <a:endParaRPr lang="en-US">
              <a:solidFill>
                <a:srgbClr val="FFCC00"/>
              </a:solidFill>
            </a:endParaRPr>
          </a:p>
        </p:txBody>
      </p:sp>
      <p:sp>
        <p:nvSpPr>
          <p:cNvPr id="4" name="Rectangle 140"/>
          <p:cNvSpPr>
            <a:spLocks noGrp="1" noChangeArrowheads="1"/>
          </p:cNvSpPr>
          <p:nvPr>
            <p:ph type="ftr" sz="quarter" idx="11"/>
          </p:nvPr>
        </p:nvSpPr>
        <p:spPr>
          <a:ln/>
        </p:spPr>
        <p:txBody>
          <a:bodyPr/>
          <a:lstStyle>
            <a:lvl1pPr>
              <a:defRPr/>
            </a:lvl1pPr>
          </a:lstStyle>
          <a:p>
            <a:pPr>
              <a:defRPr/>
            </a:pPr>
            <a:endParaRPr lang="en-US">
              <a:solidFill>
                <a:srgbClr val="FFCC00"/>
              </a:solidFill>
            </a:endParaRPr>
          </a:p>
        </p:txBody>
      </p:sp>
      <p:sp>
        <p:nvSpPr>
          <p:cNvPr id="5" name="Rectangle 141"/>
          <p:cNvSpPr>
            <a:spLocks noGrp="1" noChangeArrowheads="1"/>
          </p:cNvSpPr>
          <p:nvPr>
            <p:ph type="sldNum" sz="quarter" idx="12"/>
          </p:nvPr>
        </p:nvSpPr>
        <p:spPr>
          <a:ln/>
        </p:spPr>
        <p:txBody>
          <a:bodyPr/>
          <a:lstStyle>
            <a:lvl1pPr>
              <a:defRPr/>
            </a:lvl1pPr>
          </a:lstStyle>
          <a:p>
            <a:pPr>
              <a:defRPr/>
            </a:pPr>
            <a:fld id="{19C334C2-9953-7648-8CFB-0448C5DDA5AB}" type="slidenum">
              <a:rPr lang="en-US">
                <a:solidFill>
                  <a:srgbClr val="FFCC00"/>
                </a:solidFill>
              </a:rPr>
              <a:pPr>
                <a:defRPr/>
              </a:pPr>
              <a:t>‹#›</a:t>
            </a:fld>
            <a:endParaRPr lang="en-US">
              <a:solidFill>
                <a:srgbClr val="FFCC00"/>
              </a:solidFill>
            </a:endParaRPr>
          </a:p>
        </p:txBody>
      </p:sp>
    </p:spTree>
    <p:extLst>
      <p:ext uri="{BB962C8B-B14F-4D97-AF65-F5344CB8AC3E}">
        <p14:creationId xmlns:p14="http://schemas.microsoft.com/office/powerpoint/2010/main" val="4023462523"/>
      </p:ext>
    </p:extLst>
  </p:cSld>
  <p:clrMapOvr>
    <a:masterClrMapping/>
  </p:clrMapOvr>
</p:sldLayout>
</file>

<file path=ppt/slideLayouts/slideLayout43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39"/>
          <p:cNvSpPr>
            <a:spLocks noGrp="1" noChangeArrowheads="1"/>
          </p:cNvSpPr>
          <p:nvPr>
            <p:ph type="dt" sz="half" idx="10"/>
          </p:nvPr>
        </p:nvSpPr>
        <p:spPr>
          <a:ln/>
        </p:spPr>
        <p:txBody>
          <a:bodyPr/>
          <a:lstStyle>
            <a:lvl1pPr>
              <a:defRPr/>
            </a:lvl1pPr>
          </a:lstStyle>
          <a:p>
            <a:pPr>
              <a:defRPr/>
            </a:pPr>
            <a:endParaRPr lang="en-US">
              <a:solidFill>
                <a:srgbClr val="FFCC00"/>
              </a:solidFill>
            </a:endParaRPr>
          </a:p>
        </p:txBody>
      </p:sp>
      <p:sp>
        <p:nvSpPr>
          <p:cNvPr id="3" name="Rectangle 140"/>
          <p:cNvSpPr>
            <a:spLocks noGrp="1" noChangeArrowheads="1"/>
          </p:cNvSpPr>
          <p:nvPr>
            <p:ph type="ftr" sz="quarter" idx="11"/>
          </p:nvPr>
        </p:nvSpPr>
        <p:spPr>
          <a:ln/>
        </p:spPr>
        <p:txBody>
          <a:bodyPr/>
          <a:lstStyle>
            <a:lvl1pPr>
              <a:defRPr/>
            </a:lvl1pPr>
          </a:lstStyle>
          <a:p>
            <a:pPr>
              <a:defRPr/>
            </a:pPr>
            <a:endParaRPr lang="en-US">
              <a:solidFill>
                <a:srgbClr val="FFCC00"/>
              </a:solidFill>
            </a:endParaRPr>
          </a:p>
        </p:txBody>
      </p:sp>
      <p:sp>
        <p:nvSpPr>
          <p:cNvPr id="4" name="Rectangle 141"/>
          <p:cNvSpPr>
            <a:spLocks noGrp="1" noChangeArrowheads="1"/>
          </p:cNvSpPr>
          <p:nvPr>
            <p:ph type="sldNum" sz="quarter" idx="12"/>
          </p:nvPr>
        </p:nvSpPr>
        <p:spPr>
          <a:ln/>
        </p:spPr>
        <p:txBody>
          <a:bodyPr/>
          <a:lstStyle>
            <a:lvl1pPr>
              <a:defRPr/>
            </a:lvl1pPr>
          </a:lstStyle>
          <a:p>
            <a:pPr>
              <a:defRPr/>
            </a:pPr>
            <a:fld id="{94EB53A7-0E1A-5449-98E4-586883FAE208}" type="slidenum">
              <a:rPr lang="en-US">
                <a:solidFill>
                  <a:srgbClr val="FFCC00"/>
                </a:solidFill>
              </a:rPr>
              <a:pPr>
                <a:defRPr/>
              </a:pPr>
              <a:t>‹#›</a:t>
            </a:fld>
            <a:endParaRPr lang="en-US">
              <a:solidFill>
                <a:srgbClr val="FFCC00"/>
              </a:solidFill>
            </a:endParaRPr>
          </a:p>
        </p:txBody>
      </p:sp>
    </p:spTree>
    <p:extLst>
      <p:ext uri="{BB962C8B-B14F-4D97-AF65-F5344CB8AC3E}">
        <p14:creationId xmlns:p14="http://schemas.microsoft.com/office/powerpoint/2010/main" val="3457737703"/>
      </p:ext>
    </p:extLst>
  </p:cSld>
  <p:clrMapOvr>
    <a:masterClrMapping/>
  </p:clrMapOvr>
</p:sldLayout>
</file>

<file path=ppt/slideLayouts/slideLayout43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39"/>
          <p:cNvSpPr>
            <a:spLocks noGrp="1" noChangeArrowheads="1"/>
          </p:cNvSpPr>
          <p:nvPr>
            <p:ph type="dt" sz="half" idx="10"/>
          </p:nvPr>
        </p:nvSpPr>
        <p:spPr>
          <a:ln/>
        </p:spPr>
        <p:txBody>
          <a:bodyPr/>
          <a:lstStyle>
            <a:lvl1pPr>
              <a:defRPr/>
            </a:lvl1pPr>
          </a:lstStyle>
          <a:p>
            <a:pPr>
              <a:defRPr/>
            </a:pPr>
            <a:endParaRPr lang="en-US">
              <a:solidFill>
                <a:srgbClr val="FFCC00"/>
              </a:solidFill>
            </a:endParaRPr>
          </a:p>
        </p:txBody>
      </p:sp>
      <p:sp>
        <p:nvSpPr>
          <p:cNvPr id="6" name="Rectangle 140"/>
          <p:cNvSpPr>
            <a:spLocks noGrp="1" noChangeArrowheads="1"/>
          </p:cNvSpPr>
          <p:nvPr>
            <p:ph type="ftr" sz="quarter" idx="11"/>
          </p:nvPr>
        </p:nvSpPr>
        <p:spPr>
          <a:ln/>
        </p:spPr>
        <p:txBody>
          <a:bodyPr/>
          <a:lstStyle>
            <a:lvl1pPr>
              <a:defRPr/>
            </a:lvl1pPr>
          </a:lstStyle>
          <a:p>
            <a:pPr>
              <a:defRPr/>
            </a:pPr>
            <a:endParaRPr lang="en-US">
              <a:solidFill>
                <a:srgbClr val="FFCC00"/>
              </a:solidFill>
            </a:endParaRPr>
          </a:p>
        </p:txBody>
      </p:sp>
      <p:sp>
        <p:nvSpPr>
          <p:cNvPr id="7" name="Rectangle 141"/>
          <p:cNvSpPr>
            <a:spLocks noGrp="1" noChangeArrowheads="1"/>
          </p:cNvSpPr>
          <p:nvPr>
            <p:ph type="sldNum" sz="quarter" idx="12"/>
          </p:nvPr>
        </p:nvSpPr>
        <p:spPr>
          <a:ln/>
        </p:spPr>
        <p:txBody>
          <a:bodyPr/>
          <a:lstStyle>
            <a:lvl1pPr>
              <a:defRPr/>
            </a:lvl1pPr>
          </a:lstStyle>
          <a:p>
            <a:pPr>
              <a:defRPr/>
            </a:pPr>
            <a:fld id="{AECA5DA2-C275-F345-B92C-8A4870753EF6}" type="slidenum">
              <a:rPr lang="en-US">
                <a:solidFill>
                  <a:srgbClr val="FFCC00"/>
                </a:solidFill>
              </a:rPr>
              <a:pPr>
                <a:defRPr/>
              </a:pPr>
              <a:t>‹#›</a:t>
            </a:fld>
            <a:endParaRPr lang="en-US">
              <a:solidFill>
                <a:srgbClr val="FFCC00"/>
              </a:solidFill>
            </a:endParaRPr>
          </a:p>
        </p:txBody>
      </p:sp>
    </p:spTree>
    <p:extLst>
      <p:ext uri="{BB962C8B-B14F-4D97-AF65-F5344CB8AC3E}">
        <p14:creationId xmlns:p14="http://schemas.microsoft.com/office/powerpoint/2010/main" val="3386582033"/>
      </p:ext>
    </p:extLst>
  </p:cSld>
  <p:clrMapOvr>
    <a:masterClrMapping/>
  </p:clrMapOvr>
</p:sldLayout>
</file>

<file path=ppt/slideLayouts/slideLayout43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39"/>
          <p:cNvSpPr>
            <a:spLocks noGrp="1" noChangeArrowheads="1"/>
          </p:cNvSpPr>
          <p:nvPr>
            <p:ph type="dt" sz="half" idx="10"/>
          </p:nvPr>
        </p:nvSpPr>
        <p:spPr>
          <a:ln/>
        </p:spPr>
        <p:txBody>
          <a:bodyPr/>
          <a:lstStyle>
            <a:lvl1pPr>
              <a:defRPr/>
            </a:lvl1pPr>
          </a:lstStyle>
          <a:p>
            <a:pPr>
              <a:defRPr/>
            </a:pPr>
            <a:endParaRPr lang="en-US">
              <a:solidFill>
                <a:srgbClr val="FFCC00"/>
              </a:solidFill>
            </a:endParaRPr>
          </a:p>
        </p:txBody>
      </p:sp>
      <p:sp>
        <p:nvSpPr>
          <p:cNvPr id="6" name="Rectangle 140"/>
          <p:cNvSpPr>
            <a:spLocks noGrp="1" noChangeArrowheads="1"/>
          </p:cNvSpPr>
          <p:nvPr>
            <p:ph type="ftr" sz="quarter" idx="11"/>
          </p:nvPr>
        </p:nvSpPr>
        <p:spPr>
          <a:ln/>
        </p:spPr>
        <p:txBody>
          <a:bodyPr/>
          <a:lstStyle>
            <a:lvl1pPr>
              <a:defRPr/>
            </a:lvl1pPr>
          </a:lstStyle>
          <a:p>
            <a:pPr>
              <a:defRPr/>
            </a:pPr>
            <a:endParaRPr lang="en-US">
              <a:solidFill>
                <a:srgbClr val="FFCC00"/>
              </a:solidFill>
            </a:endParaRPr>
          </a:p>
        </p:txBody>
      </p:sp>
      <p:sp>
        <p:nvSpPr>
          <p:cNvPr id="7" name="Rectangle 141"/>
          <p:cNvSpPr>
            <a:spLocks noGrp="1" noChangeArrowheads="1"/>
          </p:cNvSpPr>
          <p:nvPr>
            <p:ph type="sldNum" sz="quarter" idx="12"/>
          </p:nvPr>
        </p:nvSpPr>
        <p:spPr>
          <a:ln/>
        </p:spPr>
        <p:txBody>
          <a:bodyPr/>
          <a:lstStyle>
            <a:lvl1pPr>
              <a:defRPr/>
            </a:lvl1pPr>
          </a:lstStyle>
          <a:p>
            <a:pPr>
              <a:defRPr/>
            </a:pPr>
            <a:fld id="{30A0CAAF-C134-0241-BE3A-432429077DC7}" type="slidenum">
              <a:rPr lang="en-US">
                <a:solidFill>
                  <a:srgbClr val="FFCC00"/>
                </a:solidFill>
              </a:rPr>
              <a:pPr>
                <a:defRPr/>
              </a:pPr>
              <a:t>‹#›</a:t>
            </a:fld>
            <a:endParaRPr lang="en-US">
              <a:solidFill>
                <a:srgbClr val="FFCC00"/>
              </a:solidFill>
            </a:endParaRPr>
          </a:p>
        </p:txBody>
      </p:sp>
    </p:spTree>
    <p:extLst>
      <p:ext uri="{BB962C8B-B14F-4D97-AF65-F5344CB8AC3E}">
        <p14:creationId xmlns:p14="http://schemas.microsoft.com/office/powerpoint/2010/main" val="1606233815"/>
      </p:ext>
    </p:extLst>
  </p:cSld>
  <p:clrMapOvr>
    <a:masterClrMapping/>
  </p:clrMapOvr>
</p:sldLayout>
</file>

<file path=ppt/slideLayouts/slideLayout43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39"/>
          <p:cNvSpPr>
            <a:spLocks noGrp="1" noChangeArrowheads="1"/>
          </p:cNvSpPr>
          <p:nvPr>
            <p:ph type="dt" sz="half" idx="10"/>
          </p:nvPr>
        </p:nvSpPr>
        <p:spPr>
          <a:ln/>
        </p:spPr>
        <p:txBody>
          <a:bodyPr/>
          <a:lstStyle>
            <a:lvl1pPr>
              <a:defRPr/>
            </a:lvl1pPr>
          </a:lstStyle>
          <a:p>
            <a:pPr>
              <a:defRPr/>
            </a:pPr>
            <a:endParaRPr lang="en-US">
              <a:solidFill>
                <a:srgbClr val="FFCC00"/>
              </a:solidFill>
            </a:endParaRPr>
          </a:p>
        </p:txBody>
      </p:sp>
      <p:sp>
        <p:nvSpPr>
          <p:cNvPr id="5" name="Rectangle 140"/>
          <p:cNvSpPr>
            <a:spLocks noGrp="1" noChangeArrowheads="1"/>
          </p:cNvSpPr>
          <p:nvPr>
            <p:ph type="ftr" sz="quarter" idx="11"/>
          </p:nvPr>
        </p:nvSpPr>
        <p:spPr>
          <a:ln/>
        </p:spPr>
        <p:txBody>
          <a:bodyPr/>
          <a:lstStyle>
            <a:lvl1pPr>
              <a:defRPr/>
            </a:lvl1pPr>
          </a:lstStyle>
          <a:p>
            <a:pPr>
              <a:defRPr/>
            </a:pPr>
            <a:endParaRPr lang="en-US">
              <a:solidFill>
                <a:srgbClr val="FFCC00"/>
              </a:solidFill>
            </a:endParaRPr>
          </a:p>
        </p:txBody>
      </p:sp>
      <p:sp>
        <p:nvSpPr>
          <p:cNvPr id="6" name="Rectangle 141"/>
          <p:cNvSpPr>
            <a:spLocks noGrp="1" noChangeArrowheads="1"/>
          </p:cNvSpPr>
          <p:nvPr>
            <p:ph type="sldNum" sz="quarter" idx="12"/>
          </p:nvPr>
        </p:nvSpPr>
        <p:spPr>
          <a:ln/>
        </p:spPr>
        <p:txBody>
          <a:bodyPr/>
          <a:lstStyle>
            <a:lvl1pPr>
              <a:defRPr/>
            </a:lvl1pPr>
          </a:lstStyle>
          <a:p>
            <a:pPr>
              <a:defRPr/>
            </a:pPr>
            <a:fld id="{E539601A-DD4C-3E4A-A804-6FFAD29FBE5F}" type="slidenum">
              <a:rPr lang="en-US">
                <a:solidFill>
                  <a:srgbClr val="FFCC00"/>
                </a:solidFill>
              </a:rPr>
              <a:pPr>
                <a:defRPr/>
              </a:pPr>
              <a:t>‹#›</a:t>
            </a:fld>
            <a:endParaRPr lang="en-US">
              <a:solidFill>
                <a:srgbClr val="FFCC00"/>
              </a:solidFill>
            </a:endParaRPr>
          </a:p>
        </p:txBody>
      </p:sp>
    </p:spTree>
    <p:extLst>
      <p:ext uri="{BB962C8B-B14F-4D97-AF65-F5344CB8AC3E}">
        <p14:creationId xmlns:p14="http://schemas.microsoft.com/office/powerpoint/2010/main" val="926501075"/>
      </p:ext>
    </p:extLst>
  </p:cSld>
  <p:clrMapOvr>
    <a:masterClrMapping/>
  </p:clrMapOvr>
</p:sldLayout>
</file>

<file path=ppt/slideLayouts/slideLayout43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301625"/>
            <a:ext cx="1943100" cy="579437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301625"/>
            <a:ext cx="5676900" cy="579437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39"/>
          <p:cNvSpPr>
            <a:spLocks noGrp="1" noChangeArrowheads="1"/>
          </p:cNvSpPr>
          <p:nvPr>
            <p:ph type="dt" sz="half" idx="10"/>
          </p:nvPr>
        </p:nvSpPr>
        <p:spPr>
          <a:ln/>
        </p:spPr>
        <p:txBody>
          <a:bodyPr/>
          <a:lstStyle>
            <a:lvl1pPr>
              <a:defRPr/>
            </a:lvl1pPr>
          </a:lstStyle>
          <a:p>
            <a:pPr>
              <a:defRPr/>
            </a:pPr>
            <a:endParaRPr lang="en-US">
              <a:solidFill>
                <a:srgbClr val="FFCC00"/>
              </a:solidFill>
            </a:endParaRPr>
          </a:p>
        </p:txBody>
      </p:sp>
      <p:sp>
        <p:nvSpPr>
          <p:cNvPr id="5" name="Rectangle 140"/>
          <p:cNvSpPr>
            <a:spLocks noGrp="1" noChangeArrowheads="1"/>
          </p:cNvSpPr>
          <p:nvPr>
            <p:ph type="ftr" sz="quarter" idx="11"/>
          </p:nvPr>
        </p:nvSpPr>
        <p:spPr>
          <a:ln/>
        </p:spPr>
        <p:txBody>
          <a:bodyPr/>
          <a:lstStyle>
            <a:lvl1pPr>
              <a:defRPr/>
            </a:lvl1pPr>
          </a:lstStyle>
          <a:p>
            <a:pPr>
              <a:defRPr/>
            </a:pPr>
            <a:endParaRPr lang="en-US">
              <a:solidFill>
                <a:srgbClr val="FFCC00"/>
              </a:solidFill>
            </a:endParaRPr>
          </a:p>
        </p:txBody>
      </p:sp>
      <p:sp>
        <p:nvSpPr>
          <p:cNvPr id="6" name="Rectangle 141"/>
          <p:cNvSpPr>
            <a:spLocks noGrp="1" noChangeArrowheads="1"/>
          </p:cNvSpPr>
          <p:nvPr>
            <p:ph type="sldNum" sz="quarter" idx="12"/>
          </p:nvPr>
        </p:nvSpPr>
        <p:spPr>
          <a:ln/>
        </p:spPr>
        <p:txBody>
          <a:bodyPr/>
          <a:lstStyle>
            <a:lvl1pPr>
              <a:defRPr/>
            </a:lvl1pPr>
          </a:lstStyle>
          <a:p>
            <a:pPr>
              <a:defRPr/>
            </a:pPr>
            <a:fld id="{E997CBD3-DCDC-8C47-B02D-C1771AF69978}" type="slidenum">
              <a:rPr lang="en-US">
                <a:solidFill>
                  <a:srgbClr val="FFCC00"/>
                </a:solidFill>
              </a:rPr>
              <a:pPr>
                <a:defRPr/>
              </a:pPr>
              <a:t>‹#›</a:t>
            </a:fld>
            <a:endParaRPr lang="en-US">
              <a:solidFill>
                <a:srgbClr val="FFCC00"/>
              </a:solidFill>
            </a:endParaRPr>
          </a:p>
        </p:txBody>
      </p:sp>
    </p:spTree>
    <p:extLst>
      <p:ext uri="{BB962C8B-B14F-4D97-AF65-F5344CB8AC3E}">
        <p14:creationId xmlns:p14="http://schemas.microsoft.com/office/powerpoint/2010/main" val="1041977200"/>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Rectangle 1026" descr="Canvas"/>
          <p:cNvSpPr>
            <a:spLocks noChangeArrowheads="1"/>
          </p:cNvSpPr>
          <p:nvPr/>
        </p:nvSpPr>
        <p:spPr bwMode="white">
          <a:xfrm>
            <a:off x="528638" y="201613"/>
            <a:ext cx="8397875" cy="6467475"/>
          </a:xfrm>
          <a:prstGeom prst="rect">
            <a:avLst/>
          </a:prstGeom>
          <a:blipFill dpi="0" rotWithShape="0">
            <a:blip r:embed="rId2"/>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kumimoji="1" lang="en-US" sz="2400">
              <a:solidFill>
                <a:srgbClr val="000000"/>
              </a:solidFill>
              <a:latin typeface="Times New Roman" charset="0"/>
            </a:endParaRPr>
          </a:p>
        </p:txBody>
      </p:sp>
      <p:pic>
        <p:nvPicPr>
          <p:cNvPr id="5" name="Picture 1027" descr="minispi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ltGray">
          <a:xfrm>
            <a:off x="0" y="50800"/>
            <a:ext cx="1181100" cy="42862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 name="Rectangle 1028" descr="Canvas"/>
          <p:cNvSpPr>
            <a:spLocks noChangeArrowheads="1"/>
          </p:cNvSpPr>
          <p:nvPr/>
        </p:nvSpPr>
        <p:spPr bwMode="white">
          <a:xfrm>
            <a:off x="596900" y="4130675"/>
            <a:ext cx="1041400" cy="457200"/>
          </a:xfrm>
          <a:prstGeom prst="rect">
            <a:avLst/>
          </a:prstGeom>
          <a:blipFill dpi="0" rotWithShape="0">
            <a:blip r:embed="rId2"/>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kumimoji="1" lang="en-US" sz="2400">
              <a:solidFill>
                <a:srgbClr val="000000"/>
              </a:solidFill>
              <a:latin typeface="Times New Roman" charset="0"/>
            </a:endParaRPr>
          </a:p>
        </p:txBody>
      </p:sp>
      <p:pic>
        <p:nvPicPr>
          <p:cNvPr id="7" name="Picture 1029" descr="minispir"/>
          <p:cNvPicPr>
            <a:picLocks noChangeAspect="1" noChangeArrowheads="1"/>
          </p:cNvPicPr>
          <p:nvPr/>
        </p:nvPicPr>
        <p:blipFill>
          <a:blip r:embed="rId3" cstate="screen">
            <a:extLst>
              <a:ext uri="{28A0092B-C50C-407E-A947-70E740481C1C}">
                <a14:useLocalDpi xmlns:a14="http://schemas.microsoft.com/office/drawing/2010/main"/>
              </a:ext>
            </a:extLst>
          </a:blip>
          <a:srcRect t="39999"/>
          <a:stretch>
            <a:fillRect/>
          </a:stretch>
        </p:blipFill>
        <p:spPr bwMode="ltGray">
          <a:xfrm>
            <a:off x="0" y="4222750"/>
            <a:ext cx="1181100" cy="25717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23910" name="Rectangle 1030"/>
          <p:cNvSpPr>
            <a:spLocks noGrp="1" noChangeArrowheads="1"/>
          </p:cNvSpPr>
          <p:nvPr>
            <p:ph type="ctrTitle"/>
          </p:nvPr>
        </p:nvSpPr>
        <p:spPr>
          <a:xfrm>
            <a:off x="914400" y="2057400"/>
            <a:ext cx="7721600" cy="1143000"/>
          </a:xfrm>
        </p:spPr>
        <p:txBody>
          <a:bodyPr/>
          <a:lstStyle>
            <a:lvl1pPr>
              <a:defRPr/>
            </a:lvl1pPr>
          </a:lstStyle>
          <a:p>
            <a:r>
              <a:rPr lang="en-US"/>
              <a:t>Click to edit Master title style</a:t>
            </a:r>
          </a:p>
        </p:txBody>
      </p:sp>
      <p:sp>
        <p:nvSpPr>
          <p:cNvPr id="123911" name="Rectangle 1031"/>
          <p:cNvSpPr>
            <a:spLocks noGrp="1" noChangeArrowheads="1"/>
          </p:cNvSpPr>
          <p:nvPr>
            <p:ph type="subTitle" idx="1"/>
          </p:nvPr>
        </p:nvSpPr>
        <p:spPr>
          <a:xfrm>
            <a:off x="1625600" y="3886200"/>
            <a:ext cx="6400800" cy="1771650"/>
          </a:xfrm>
        </p:spPr>
        <p:txBody>
          <a:bodyPr/>
          <a:lstStyle>
            <a:lvl1pPr marL="0" indent="0" algn="ctr">
              <a:buFontTx/>
              <a:buNone/>
              <a:defRPr/>
            </a:lvl1pPr>
          </a:lstStyle>
          <a:p>
            <a:r>
              <a:rPr lang="en-US"/>
              <a:t>Click to edit Master subtitle style</a:t>
            </a:r>
          </a:p>
        </p:txBody>
      </p:sp>
      <p:sp>
        <p:nvSpPr>
          <p:cNvPr id="8" name="Rectangle 1032"/>
          <p:cNvSpPr>
            <a:spLocks noGrp="1" noChangeArrowheads="1"/>
          </p:cNvSpPr>
          <p:nvPr>
            <p:ph type="dt" sz="quarter" idx="10"/>
          </p:nvPr>
        </p:nvSpPr>
        <p:spPr>
          <a:xfrm>
            <a:off x="1084263" y="6096000"/>
            <a:ext cx="1905000" cy="457200"/>
          </a:xfrm>
        </p:spPr>
        <p:txBody>
          <a:bodyPr/>
          <a:lstStyle>
            <a:lvl1pPr>
              <a:spcBef>
                <a:spcPct val="50000"/>
              </a:spcBef>
              <a:defRPr/>
            </a:lvl1pPr>
          </a:lstStyle>
          <a:p>
            <a:pPr>
              <a:defRPr/>
            </a:pPr>
            <a:endParaRPr lang="en-US"/>
          </a:p>
        </p:txBody>
      </p:sp>
      <p:sp>
        <p:nvSpPr>
          <p:cNvPr id="9" name="Rectangle 1033"/>
          <p:cNvSpPr>
            <a:spLocks noGrp="1" noChangeArrowheads="1"/>
          </p:cNvSpPr>
          <p:nvPr>
            <p:ph type="ftr" sz="quarter" idx="11"/>
          </p:nvPr>
        </p:nvSpPr>
        <p:spPr>
          <a:xfrm>
            <a:off x="3522663" y="6096000"/>
            <a:ext cx="2895600" cy="457200"/>
          </a:xfrm>
        </p:spPr>
        <p:txBody>
          <a:bodyPr/>
          <a:lstStyle>
            <a:lvl1pPr algn="l">
              <a:spcBef>
                <a:spcPct val="50000"/>
              </a:spcBef>
              <a:defRPr/>
            </a:lvl1pPr>
          </a:lstStyle>
          <a:p>
            <a:pPr>
              <a:defRPr/>
            </a:pPr>
            <a:endParaRPr lang="en-US"/>
          </a:p>
        </p:txBody>
      </p:sp>
      <p:sp>
        <p:nvSpPr>
          <p:cNvPr id="10" name="Rectangle 1034"/>
          <p:cNvSpPr>
            <a:spLocks noGrp="1" noChangeArrowheads="1"/>
          </p:cNvSpPr>
          <p:nvPr>
            <p:ph type="sldNum" sz="quarter" idx="12"/>
          </p:nvPr>
        </p:nvSpPr>
        <p:spPr>
          <a:xfrm>
            <a:off x="6951663" y="6096000"/>
            <a:ext cx="1905000" cy="457200"/>
          </a:xfrm>
        </p:spPr>
        <p:txBody>
          <a:bodyPr/>
          <a:lstStyle>
            <a:lvl1pPr>
              <a:spcBef>
                <a:spcPct val="50000"/>
              </a:spcBef>
              <a:defRPr>
                <a:cs typeface="Arial" charset="0"/>
              </a:defRPr>
            </a:lvl1pPr>
          </a:lstStyle>
          <a:p>
            <a:pPr>
              <a:defRPr/>
            </a:pPr>
            <a:fld id="{2A52AE92-17D2-9E4B-BBB1-7B3F687E7676}" type="slidenum">
              <a:rPr lang="en-US"/>
              <a:pPr>
                <a:defRPr/>
              </a:pPr>
              <a:t>‹#›</a:t>
            </a:fld>
            <a:endParaRPr lang="en-US"/>
          </a:p>
        </p:txBody>
      </p:sp>
    </p:spTree>
    <p:extLst>
      <p:ext uri="{BB962C8B-B14F-4D97-AF65-F5344CB8AC3E}">
        <p14:creationId xmlns:p14="http://schemas.microsoft.com/office/powerpoint/2010/main" val="2280703756"/>
      </p:ext>
    </p:extLst>
  </p:cSld>
  <p:clrMapOvr>
    <a:masterClrMapping/>
  </p:clrMapOvr>
</p:sldLayout>
</file>

<file path=ppt/slideLayouts/slideLayout44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GB">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GB">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84F5A7CA-7035-9948-9CB5-71C2C29FCA1E}" type="slidenum">
              <a:rPr lang="en-GB">
                <a:solidFill>
                  <a:srgbClr val="000000"/>
                </a:solidFill>
              </a:rPr>
              <a:pPr>
                <a:defRPr/>
              </a:pPr>
              <a:t>‹#›</a:t>
            </a:fld>
            <a:endParaRPr lang="en-GB">
              <a:solidFill>
                <a:srgbClr val="000000"/>
              </a:solidFill>
            </a:endParaRPr>
          </a:p>
        </p:txBody>
      </p:sp>
    </p:spTree>
    <p:extLst>
      <p:ext uri="{BB962C8B-B14F-4D97-AF65-F5344CB8AC3E}">
        <p14:creationId xmlns:p14="http://schemas.microsoft.com/office/powerpoint/2010/main" val="3406333875"/>
      </p:ext>
    </p:extLst>
  </p:cSld>
  <p:clrMapOvr>
    <a:masterClrMapping/>
  </p:clrMapOvr>
</p:sldLayout>
</file>

<file path=ppt/slideLayouts/slideLayout44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GB">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GB">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8B5E59C6-5D5B-2543-B100-D90A69DD1E0F}" type="slidenum">
              <a:rPr lang="en-GB">
                <a:solidFill>
                  <a:srgbClr val="000000"/>
                </a:solidFill>
              </a:rPr>
              <a:pPr>
                <a:defRPr/>
              </a:pPr>
              <a:t>‹#›</a:t>
            </a:fld>
            <a:endParaRPr lang="en-GB">
              <a:solidFill>
                <a:srgbClr val="000000"/>
              </a:solidFill>
            </a:endParaRPr>
          </a:p>
        </p:txBody>
      </p:sp>
    </p:spTree>
    <p:extLst>
      <p:ext uri="{BB962C8B-B14F-4D97-AF65-F5344CB8AC3E}">
        <p14:creationId xmlns:p14="http://schemas.microsoft.com/office/powerpoint/2010/main" val="1556408053"/>
      </p:ext>
    </p:extLst>
  </p:cSld>
  <p:clrMapOvr>
    <a:masterClrMapping/>
  </p:clrMapOvr>
</p:sldLayout>
</file>

<file path=ppt/slideLayouts/slideLayout44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GB">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GB">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086BDD4F-3BF9-A843-974C-99B8EE863DA1}" type="slidenum">
              <a:rPr lang="en-GB">
                <a:solidFill>
                  <a:srgbClr val="000000"/>
                </a:solidFill>
              </a:rPr>
              <a:pPr>
                <a:defRPr/>
              </a:pPr>
              <a:t>‹#›</a:t>
            </a:fld>
            <a:endParaRPr lang="en-GB">
              <a:solidFill>
                <a:srgbClr val="000000"/>
              </a:solidFill>
            </a:endParaRPr>
          </a:p>
        </p:txBody>
      </p:sp>
    </p:spTree>
    <p:extLst>
      <p:ext uri="{BB962C8B-B14F-4D97-AF65-F5344CB8AC3E}">
        <p14:creationId xmlns:p14="http://schemas.microsoft.com/office/powerpoint/2010/main" val="1822913631"/>
      </p:ext>
    </p:extLst>
  </p:cSld>
  <p:clrMapOvr>
    <a:masterClrMapping/>
  </p:clrMapOvr>
</p:sldLayout>
</file>

<file path=ppt/slideLayouts/slideLayout44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GB">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GB">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E10FADB6-B921-EA4F-AF4D-397E34EFFC84}" type="slidenum">
              <a:rPr lang="en-GB">
                <a:solidFill>
                  <a:srgbClr val="000000"/>
                </a:solidFill>
              </a:rPr>
              <a:pPr>
                <a:defRPr/>
              </a:pPr>
              <a:t>‹#›</a:t>
            </a:fld>
            <a:endParaRPr lang="en-GB">
              <a:solidFill>
                <a:srgbClr val="000000"/>
              </a:solidFill>
            </a:endParaRPr>
          </a:p>
        </p:txBody>
      </p:sp>
    </p:spTree>
    <p:extLst>
      <p:ext uri="{BB962C8B-B14F-4D97-AF65-F5344CB8AC3E}">
        <p14:creationId xmlns:p14="http://schemas.microsoft.com/office/powerpoint/2010/main" val="902106329"/>
      </p:ext>
    </p:extLst>
  </p:cSld>
  <p:clrMapOvr>
    <a:masterClrMapping/>
  </p:clrMapOvr>
</p:sldLayout>
</file>

<file path=ppt/slideLayouts/slideLayout44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GB">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GB">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57A4CFEB-A802-574E-A1D9-7C017FFEBA1A}" type="slidenum">
              <a:rPr lang="en-GB">
                <a:solidFill>
                  <a:srgbClr val="000000"/>
                </a:solidFill>
              </a:rPr>
              <a:pPr>
                <a:defRPr/>
              </a:pPr>
              <a:t>‹#›</a:t>
            </a:fld>
            <a:endParaRPr lang="en-GB">
              <a:solidFill>
                <a:srgbClr val="000000"/>
              </a:solidFill>
            </a:endParaRPr>
          </a:p>
        </p:txBody>
      </p:sp>
    </p:spTree>
    <p:extLst>
      <p:ext uri="{BB962C8B-B14F-4D97-AF65-F5344CB8AC3E}">
        <p14:creationId xmlns:p14="http://schemas.microsoft.com/office/powerpoint/2010/main" val="2265525280"/>
      </p:ext>
    </p:extLst>
  </p:cSld>
  <p:clrMapOvr>
    <a:masterClrMapping/>
  </p:clrMapOvr>
</p:sldLayout>
</file>

<file path=ppt/slideLayouts/slideLayout44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GB">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GB">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675DCD80-C07C-B34C-8EC8-8C003DF9EE47}" type="slidenum">
              <a:rPr lang="en-GB">
                <a:solidFill>
                  <a:srgbClr val="000000"/>
                </a:solidFill>
              </a:rPr>
              <a:pPr>
                <a:defRPr/>
              </a:pPr>
              <a:t>‹#›</a:t>
            </a:fld>
            <a:endParaRPr lang="en-GB">
              <a:solidFill>
                <a:srgbClr val="000000"/>
              </a:solidFill>
            </a:endParaRPr>
          </a:p>
        </p:txBody>
      </p:sp>
    </p:spTree>
    <p:extLst>
      <p:ext uri="{BB962C8B-B14F-4D97-AF65-F5344CB8AC3E}">
        <p14:creationId xmlns:p14="http://schemas.microsoft.com/office/powerpoint/2010/main" val="334617260"/>
      </p:ext>
    </p:extLst>
  </p:cSld>
  <p:clrMapOvr>
    <a:masterClrMapping/>
  </p:clrMapOvr>
</p:sldLayout>
</file>

<file path=ppt/slideLayouts/slideLayout44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GB">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GB">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1C52C4D7-94CB-B94A-A9B1-6DDA3F946118}" type="slidenum">
              <a:rPr lang="en-GB">
                <a:solidFill>
                  <a:srgbClr val="000000"/>
                </a:solidFill>
              </a:rPr>
              <a:pPr>
                <a:defRPr/>
              </a:pPr>
              <a:t>‹#›</a:t>
            </a:fld>
            <a:endParaRPr lang="en-GB">
              <a:solidFill>
                <a:srgbClr val="000000"/>
              </a:solidFill>
            </a:endParaRPr>
          </a:p>
        </p:txBody>
      </p:sp>
    </p:spTree>
    <p:extLst>
      <p:ext uri="{BB962C8B-B14F-4D97-AF65-F5344CB8AC3E}">
        <p14:creationId xmlns:p14="http://schemas.microsoft.com/office/powerpoint/2010/main" val="2298460618"/>
      </p:ext>
    </p:extLst>
  </p:cSld>
  <p:clrMapOvr>
    <a:masterClrMapping/>
  </p:clrMapOvr>
</p:sldLayout>
</file>

<file path=ppt/slideLayouts/slideLayout44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GB">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GB">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F9F9F961-640B-074C-93DD-0ACAAE544C1D}" type="slidenum">
              <a:rPr lang="en-GB">
                <a:solidFill>
                  <a:srgbClr val="000000"/>
                </a:solidFill>
              </a:rPr>
              <a:pPr>
                <a:defRPr/>
              </a:pPr>
              <a:t>‹#›</a:t>
            </a:fld>
            <a:endParaRPr lang="en-GB">
              <a:solidFill>
                <a:srgbClr val="000000"/>
              </a:solidFill>
            </a:endParaRPr>
          </a:p>
        </p:txBody>
      </p:sp>
    </p:spTree>
    <p:extLst>
      <p:ext uri="{BB962C8B-B14F-4D97-AF65-F5344CB8AC3E}">
        <p14:creationId xmlns:p14="http://schemas.microsoft.com/office/powerpoint/2010/main" val="94077172"/>
      </p:ext>
    </p:extLst>
  </p:cSld>
  <p:clrMapOvr>
    <a:masterClrMapping/>
  </p:clrMapOvr>
</p:sldLayout>
</file>

<file path=ppt/slideLayouts/slideLayout44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GB">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GB">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1DBAD3C5-01D0-3644-BABC-076CB42784C5}" type="slidenum">
              <a:rPr lang="en-GB">
                <a:solidFill>
                  <a:srgbClr val="000000"/>
                </a:solidFill>
              </a:rPr>
              <a:pPr>
                <a:defRPr/>
              </a:pPr>
              <a:t>‹#›</a:t>
            </a:fld>
            <a:endParaRPr lang="en-GB">
              <a:solidFill>
                <a:srgbClr val="000000"/>
              </a:solidFill>
            </a:endParaRPr>
          </a:p>
        </p:txBody>
      </p:sp>
    </p:spTree>
    <p:extLst>
      <p:ext uri="{BB962C8B-B14F-4D97-AF65-F5344CB8AC3E}">
        <p14:creationId xmlns:p14="http://schemas.microsoft.com/office/powerpoint/2010/main" val="2171184953"/>
      </p:ext>
    </p:extLst>
  </p:cSld>
  <p:clrMapOvr>
    <a:masterClrMapping/>
  </p:clrMapOvr>
</p:sldLayout>
</file>

<file path=ppt/slideLayouts/slideLayout44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GB">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GB">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4D9D70C9-4553-1849-84D9-94AAF84834EC}" type="slidenum">
              <a:rPr lang="en-GB">
                <a:solidFill>
                  <a:srgbClr val="000000"/>
                </a:solidFill>
              </a:rPr>
              <a:pPr>
                <a:defRPr/>
              </a:pPr>
              <a:t>‹#›</a:t>
            </a:fld>
            <a:endParaRPr lang="en-GB">
              <a:solidFill>
                <a:srgbClr val="000000"/>
              </a:solidFill>
            </a:endParaRPr>
          </a:p>
        </p:txBody>
      </p:sp>
    </p:spTree>
    <p:extLst>
      <p:ext uri="{BB962C8B-B14F-4D97-AF65-F5344CB8AC3E}">
        <p14:creationId xmlns:p14="http://schemas.microsoft.com/office/powerpoint/2010/main" val="4146587210"/>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32"/>
          <p:cNvSpPr>
            <a:spLocks noGrp="1" noChangeArrowheads="1"/>
          </p:cNvSpPr>
          <p:nvPr>
            <p:ph type="dt" sz="half" idx="10"/>
          </p:nvPr>
        </p:nvSpPr>
        <p:spPr/>
        <p:txBody>
          <a:bodyPr/>
          <a:lstStyle>
            <a:lvl1pPr>
              <a:spcBef>
                <a:spcPct val="50000"/>
              </a:spcBef>
              <a:defRPr/>
            </a:lvl1pPr>
          </a:lstStyle>
          <a:p>
            <a:pPr>
              <a:defRPr/>
            </a:pPr>
            <a:endParaRPr lang="en-US"/>
          </a:p>
        </p:txBody>
      </p:sp>
      <p:sp>
        <p:nvSpPr>
          <p:cNvPr id="5" name="Rectangle 1033"/>
          <p:cNvSpPr>
            <a:spLocks noGrp="1" noChangeArrowheads="1"/>
          </p:cNvSpPr>
          <p:nvPr>
            <p:ph type="ftr" sz="quarter" idx="11"/>
          </p:nvPr>
        </p:nvSpPr>
        <p:spPr/>
        <p:txBody>
          <a:bodyPr/>
          <a:lstStyle>
            <a:lvl1pPr algn="l">
              <a:spcBef>
                <a:spcPct val="50000"/>
              </a:spcBef>
              <a:defRPr/>
            </a:lvl1pPr>
          </a:lstStyle>
          <a:p>
            <a:pPr>
              <a:defRPr/>
            </a:pPr>
            <a:endParaRPr lang="en-US"/>
          </a:p>
        </p:txBody>
      </p:sp>
      <p:sp>
        <p:nvSpPr>
          <p:cNvPr id="6" name="Rectangle 1034"/>
          <p:cNvSpPr>
            <a:spLocks noGrp="1" noChangeArrowheads="1"/>
          </p:cNvSpPr>
          <p:nvPr>
            <p:ph type="sldNum" sz="quarter" idx="12"/>
          </p:nvPr>
        </p:nvSpPr>
        <p:spPr/>
        <p:txBody>
          <a:bodyPr/>
          <a:lstStyle>
            <a:lvl1pPr>
              <a:spcBef>
                <a:spcPct val="50000"/>
              </a:spcBef>
              <a:defRPr>
                <a:cs typeface="Arial" charset="0"/>
              </a:defRPr>
            </a:lvl1pPr>
          </a:lstStyle>
          <a:p>
            <a:pPr>
              <a:defRPr/>
            </a:pPr>
            <a:fld id="{1C253576-85B5-6346-AB04-FF7455C411F6}" type="slidenum">
              <a:rPr lang="en-US"/>
              <a:pPr>
                <a:defRPr/>
              </a:pPr>
              <a:t>‹#›</a:t>
            </a:fld>
            <a:endParaRPr lang="en-US"/>
          </a:p>
        </p:txBody>
      </p:sp>
    </p:spTree>
    <p:extLst>
      <p:ext uri="{BB962C8B-B14F-4D97-AF65-F5344CB8AC3E}">
        <p14:creationId xmlns:p14="http://schemas.microsoft.com/office/powerpoint/2010/main" val="23171227"/>
      </p:ext>
    </p:extLst>
  </p:cSld>
  <p:clrMapOvr>
    <a:masterClrMapping/>
  </p:clrMapOvr>
</p:sldLayout>
</file>

<file path=ppt/slideLayouts/slideLayout45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GB">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GB">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5656DEFE-5BFF-1B41-AD7B-B70F1693724F}" type="slidenum">
              <a:rPr lang="en-GB">
                <a:solidFill>
                  <a:srgbClr val="000000"/>
                </a:solidFill>
              </a:rPr>
              <a:pPr>
                <a:defRPr/>
              </a:pPr>
              <a:t>‹#›</a:t>
            </a:fld>
            <a:endParaRPr lang="en-GB">
              <a:solidFill>
                <a:srgbClr val="000000"/>
              </a:solidFill>
            </a:endParaRPr>
          </a:p>
        </p:txBody>
      </p:sp>
    </p:spTree>
    <p:extLst>
      <p:ext uri="{BB962C8B-B14F-4D97-AF65-F5344CB8AC3E}">
        <p14:creationId xmlns:p14="http://schemas.microsoft.com/office/powerpoint/2010/main" val="3515496634"/>
      </p:ext>
    </p:extLst>
  </p:cSld>
  <p:clrMapOvr>
    <a:masterClrMapping/>
  </p:clrMapOvr>
</p:sldLayout>
</file>

<file path=ppt/slideLayouts/slideLayout451.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Table Placeholder 2"/>
          <p:cNvSpPr>
            <a:spLocks noGrp="1"/>
          </p:cNvSpPr>
          <p:nvPr>
            <p:ph type="tbl" idx="1"/>
          </p:nvPr>
        </p:nvSpPr>
        <p:spPr>
          <a:xfrm>
            <a:off x="457200" y="1600200"/>
            <a:ext cx="8229600" cy="4525963"/>
          </a:xfrm>
        </p:spPr>
        <p:txBody>
          <a:bodyPr/>
          <a:lstStyle/>
          <a:p>
            <a:pPr lvl="0"/>
            <a:endParaRPr lang="en-US" noProof="0"/>
          </a:p>
        </p:txBody>
      </p:sp>
      <p:sp>
        <p:nvSpPr>
          <p:cNvPr id="4" name="Rectangle 4"/>
          <p:cNvSpPr>
            <a:spLocks noGrp="1" noChangeArrowheads="1"/>
          </p:cNvSpPr>
          <p:nvPr>
            <p:ph type="dt" sz="half" idx="10"/>
          </p:nvPr>
        </p:nvSpPr>
        <p:spPr>
          <a:ln/>
        </p:spPr>
        <p:txBody>
          <a:bodyPr/>
          <a:lstStyle>
            <a:lvl1pPr>
              <a:defRPr/>
            </a:lvl1pPr>
          </a:lstStyle>
          <a:p>
            <a:pPr>
              <a:defRPr/>
            </a:pPr>
            <a:endParaRPr lang="en-GB">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GB">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DEF13C09-EF49-8B48-946C-A758B0392AAC}" type="slidenum">
              <a:rPr lang="en-GB">
                <a:solidFill>
                  <a:srgbClr val="000000"/>
                </a:solidFill>
              </a:rPr>
              <a:pPr>
                <a:defRPr/>
              </a:pPr>
              <a:t>‹#›</a:t>
            </a:fld>
            <a:endParaRPr lang="en-GB">
              <a:solidFill>
                <a:srgbClr val="000000"/>
              </a:solidFill>
            </a:endParaRPr>
          </a:p>
        </p:txBody>
      </p:sp>
    </p:spTree>
    <p:extLst>
      <p:ext uri="{BB962C8B-B14F-4D97-AF65-F5344CB8AC3E}">
        <p14:creationId xmlns:p14="http://schemas.microsoft.com/office/powerpoint/2010/main" val="2006248502"/>
      </p:ext>
    </p:extLst>
  </p:cSld>
  <p:clrMapOvr>
    <a:masterClrMapping/>
  </p:clrMapOvr>
</p:sldLayout>
</file>

<file path=ppt/slideLayouts/slideLayout452.xml><?xml version="1.0" encoding="utf-8"?>
<p:sldLayout xmlns:a="http://schemas.openxmlformats.org/drawingml/2006/main" xmlns:r="http://schemas.openxmlformats.org/officeDocument/2006/relationships" xmlns:p="http://schemas.openxmlformats.org/presentationml/2006/main" type="txAndTwoObj" preserve="1">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59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38588"/>
            <a:ext cx="4038600" cy="218757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a:ln/>
        </p:spPr>
        <p:txBody>
          <a:bodyPr/>
          <a:lstStyle>
            <a:lvl1pPr>
              <a:defRPr/>
            </a:lvl1pPr>
          </a:lstStyle>
          <a:p>
            <a:pPr>
              <a:defRPr/>
            </a:pPr>
            <a:endParaRPr lang="en-GB">
              <a:solidFill>
                <a:srgbClr val="000000"/>
              </a:solidFill>
            </a:endParaRPr>
          </a:p>
        </p:txBody>
      </p:sp>
      <p:sp>
        <p:nvSpPr>
          <p:cNvPr id="7" name="Rectangle 5"/>
          <p:cNvSpPr>
            <a:spLocks noGrp="1" noChangeArrowheads="1"/>
          </p:cNvSpPr>
          <p:nvPr>
            <p:ph type="ftr" sz="quarter" idx="11"/>
          </p:nvPr>
        </p:nvSpPr>
        <p:spPr>
          <a:ln/>
        </p:spPr>
        <p:txBody>
          <a:bodyPr/>
          <a:lstStyle>
            <a:lvl1pPr>
              <a:defRPr/>
            </a:lvl1pPr>
          </a:lstStyle>
          <a:p>
            <a:pPr>
              <a:defRPr/>
            </a:pPr>
            <a:endParaRPr lang="en-GB">
              <a:solidFill>
                <a:srgbClr val="000000"/>
              </a:solidFill>
            </a:endParaRPr>
          </a:p>
        </p:txBody>
      </p:sp>
      <p:sp>
        <p:nvSpPr>
          <p:cNvPr id="8" name="Rectangle 6"/>
          <p:cNvSpPr>
            <a:spLocks noGrp="1" noChangeArrowheads="1"/>
          </p:cNvSpPr>
          <p:nvPr>
            <p:ph type="sldNum" sz="quarter" idx="12"/>
          </p:nvPr>
        </p:nvSpPr>
        <p:spPr>
          <a:ln/>
        </p:spPr>
        <p:txBody>
          <a:bodyPr/>
          <a:lstStyle>
            <a:lvl1pPr>
              <a:defRPr/>
            </a:lvl1pPr>
          </a:lstStyle>
          <a:p>
            <a:pPr>
              <a:defRPr/>
            </a:pPr>
            <a:fld id="{7E06C3DF-83EC-4A46-8742-60BFFED282E7}" type="slidenum">
              <a:rPr lang="en-GB">
                <a:solidFill>
                  <a:srgbClr val="000000"/>
                </a:solidFill>
              </a:rPr>
              <a:pPr>
                <a:defRPr/>
              </a:pPr>
              <a:t>‹#›</a:t>
            </a:fld>
            <a:endParaRPr lang="en-GB">
              <a:solidFill>
                <a:srgbClr val="000000"/>
              </a:solidFill>
            </a:endParaRPr>
          </a:p>
        </p:txBody>
      </p:sp>
    </p:spTree>
    <p:extLst>
      <p:ext uri="{BB962C8B-B14F-4D97-AF65-F5344CB8AC3E}">
        <p14:creationId xmlns:p14="http://schemas.microsoft.com/office/powerpoint/2010/main" val="3285124286"/>
      </p:ext>
    </p:extLst>
  </p:cSld>
  <p:clrMapOvr>
    <a:masterClrMapping/>
  </p:clrMapOvr>
</p:sldLayout>
</file>

<file path=ppt/slideLayouts/slideLayout453.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GB">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GB">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09F9FA17-AA27-4641-9DD8-BE5B88780A82}" type="slidenum">
              <a:rPr lang="en-GB">
                <a:solidFill>
                  <a:srgbClr val="000000"/>
                </a:solidFill>
              </a:rPr>
              <a:pPr>
                <a:defRPr/>
              </a:pPr>
              <a:t>‹#›</a:t>
            </a:fld>
            <a:endParaRPr lang="en-GB">
              <a:solidFill>
                <a:srgbClr val="000000"/>
              </a:solidFill>
            </a:endParaRPr>
          </a:p>
        </p:txBody>
      </p:sp>
    </p:spTree>
    <p:extLst>
      <p:ext uri="{BB962C8B-B14F-4D97-AF65-F5344CB8AC3E}">
        <p14:creationId xmlns:p14="http://schemas.microsoft.com/office/powerpoint/2010/main" val="889499512"/>
      </p:ext>
    </p:extLst>
  </p:cSld>
  <p:clrMapOvr>
    <a:masterClrMapping/>
  </p:clrMapOvr>
</p:sldLayout>
</file>

<file path=ppt/slideLayouts/slideLayout454.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59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38588"/>
            <a:ext cx="4038600" cy="218757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a:ln/>
        </p:spPr>
        <p:txBody>
          <a:bodyPr/>
          <a:lstStyle>
            <a:lvl1pPr>
              <a:defRPr/>
            </a:lvl1pPr>
          </a:lstStyle>
          <a:p>
            <a:pPr>
              <a:defRPr/>
            </a:pPr>
            <a:endParaRPr lang="en-GB">
              <a:solidFill>
                <a:srgbClr val="000000"/>
              </a:solidFill>
            </a:endParaRPr>
          </a:p>
        </p:txBody>
      </p:sp>
      <p:sp>
        <p:nvSpPr>
          <p:cNvPr id="7" name="Rectangle 5"/>
          <p:cNvSpPr>
            <a:spLocks noGrp="1" noChangeArrowheads="1"/>
          </p:cNvSpPr>
          <p:nvPr>
            <p:ph type="ftr" sz="quarter" idx="11"/>
          </p:nvPr>
        </p:nvSpPr>
        <p:spPr>
          <a:ln/>
        </p:spPr>
        <p:txBody>
          <a:bodyPr/>
          <a:lstStyle>
            <a:lvl1pPr>
              <a:defRPr/>
            </a:lvl1pPr>
          </a:lstStyle>
          <a:p>
            <a:pPr>
              <a:defRPr/>
            </a:pPr>
            <a:endParaRPr lang="en-GB">
              <a:solidFill>
                <a:srgbClr val="000000"/>
              </a:solidFill>
            </a:endParaRPr>
          </a:p>
        </p:txBody>
      </p:sp>
      <p:sp>
        <p:nvSpPr>
          <p:cNvPr id="8" name="Rectangle 6"/>
          <p:cNvSpPr>
            <a:spLocks noGrp="1" noChangeArrowheads="1"/>
          </p:cNvSpPr>
          <p:nvPr>
            <p:ph type="sldNum" sz="quarter" idx="12"/>
          </p:nvPr>
        </p:nvSpPr>
        <p:spPr>
          <a:ln/>
        </p:spPr>
        <p:txBody>
          <a:bodyPr/>
          <a:lstStyle>
            <a:lvl1pPr>
              <a:defRPr/>
            </a:lvl1pPr>
          </a:lstStyle>
          <a:p>
            <a:pPr>
              <a:defRPr/>
            </a:pPr>
            <a:fld id="{714982C7-8B58-4342-8A57-9C12BEFF327E}" type="slidenum">
              <a:rPr lang="en-GB">
                <a:solidFill>
                  <a:srgbClr val="000000"/>
                </a:solidFill>
              </a:rPr>
              <a:pPr>
                <a:defRPr/>
              </a:pPr>
              <a:t>‹#›</a:t>
            </a:fld>
            <a:endParaRPr lang="en-GB">
              <a:solidFill>
                <a:srgbClr val="000000"/>
              </a:solidFill>
            </a:endParaRPr>
          </a:p>
        </p:txBody>
      </p:sp>
    </p:spTree>
    <p:extLst>
      <p:ext uri="{BB962C8B-B14F-4D97-AF65-F5344CB8AC3E}">
        <p14:creationId xmlns:p14="http://schemas.microsoft.com/office/powerpoint/2010/main" val="182779863"/>
      </p:ext>
    </p:extLst>
  </p:cSld>
  <p:clrMapOvr>
    <a:masterClrMapping/>
  </p:clrMapOvr>
</p:sldLayout>
</file>

<file path=ppt/slideLayouts/slideLayout455.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457200" y="274638"/>
            <a:ext cx="8229600" cy="1143000"/>
          </a:xfrm>
        </p:spPr>
        <p:txBody>
          <a:bodyPr/>
          <a:lstStyle/>
          <a:p>
            <a:r>
              <a:rPr lang="en-US"/>
              <a:t>Click to edit Master title style</a:t>
            </a:r>
          </a:p>
        </p:txBody>
      </p:sp>
      <p:sp>
        <p:nvSpPr>
          <p:cNvPr id="3" name="Content Placeholder 2"/>
          <p:cNvSpPr>
            <a:spLocks noGrp="1"/>
          </p:cNvSpPr>
          <p:nvPr>
            <p:ph sz="quarter" idx="1"/>
          </p:nvPr>
        </p:nvSpPr>
        <p:spPr>
          <a:xfrm>
            <a:off x="457200" y="1600200"/>
            <a:ext cx="4038600" cy="21859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59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57200" y="3938588"/>
            <a:ext cx="4038600" cy="218757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3938588"/>
            <a:ext cx="4038600" cy="218757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GB">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GB">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ABF4985A-D175-E248-8BB6-CAD015E7363B}" type="slidenum">
              <a:rPr lang="en-GB">
                <a:solidFill>
                  <a:srgbClr val="000000"/>
                </a:solidFill>
              </a:rPr>
              <a:pPr>
                <a:defRPr/>
              </a:pPr>
              <a:t>‹#›</a:t>
            </a:fld>
            <a:endParaRPr lang="en-GB">
              <a:solidFill>
                <a:srgbClr val="000000"/>
              </a:solidFill>
            </a:endParaRPr>
          </a:p>
        </p:txBody>
      </p:sp>
    </p:spTree>
    <p:extLst>
      <p:ext uri="{BB962C8B-B14F-4D97-AF65-F5344CB8AC3E}">
        <p14:creationId xmlns:p14="http://schemas.microsoft.com/office/powerpoint/2010/main" val="3190899745"/>
      </p:ext>
    </p:extLst>
  </p:cSld>
  <p:clrMapOvr>
    <a:masterClrMapping/>
  </p:clrMapOvr>
</p:sldLayout>
</file>

<file path=ppt/slideLayouts/slideLayout45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117475"/>
            <a:ext cx="9142413" cy="6738938"/>
            <a:chOff x="0" y="74"/>
            <a:chExt cx="5759" cy="4245"/>
          </a:xfrm>
        </p:grpSpPr>
        <p:sp>
          <p:nvSpPr>
            <p:cNvPr id="5" name="Rectangle 3"/>
            <p:cNvSpPr>
              <a:spLocks noChangeArrowheads="1"/>
            </p:cNvSpPr>
            <p:nvPr/>
          </p:nvSpPr>
          <p:spPr bwMode="invGray">
            <a:xfrm>
              <a:off x="432" y="4113"/>
              <a:ext cx="2208" cy="206"/>
            </a:xfrm>
            <a:prstGeom prst="rect">
              <a:avLst/>
            </a:prstGeom>
            <a:solidFill>
              <a:schemeClr va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sp>
          <p:nvSpPr>
            <p:cNvPr id="6" name="Rectangle 4"/>
            <p:cNvSpPr>
              <a:spLocks noChangeArrowheads="1"/>
            </p:cNvSpPr>
            <p:nvPr/>
          </p:nvSpPr>
          <p:spPr bwMode="invGray">
            <a:xfrm>
              <a:off x="432" y="1536"/>
              <a:ext cx="5327" cy="480"/>
            </a:xfrm>
            <a:prstGeom prst="rect">
              <a:avLst/>
            </a:prstGeom>
            <a:solidFill>
              <a:schemeClr va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sp>
          <p:nvSpPr>
            <p:cNvPr id="7" name="Oval 5"/>
            <p:cNvSpPr>
              <a:spLocks noChangeArrowheads="1"/>
            </p:cNvSpPr>
            <p:nvPr/>
          </p:nvSpPr>
          <p:spPr bwMode="invGray">
            <a:xfrm>
              <a:off x="555" y="74"/>
              <a:ext cx="42" cy="42"/>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sp>
          <p:nvSpPr>
            <p:cNvPr id="8" name="Oval 6"/>
            <p:cNvSpPr>
              <a:spLocks noChangeArrowheads="1"/>
            </p:cNvSpPr>
            <p:nvPr/>
          </p:nvSpPr>
          <p:spPr bwMode="invGray">
            <a:xfrm>
              <a:off x="555" y="219"/>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sp>
          <p:nvSpPr>
            <p:cNvPr id="9" name="Oval 7"/>
            <p:cNvSpPr>
              <a:spLocks noChangeArrowheads="1"/>
            </p:cNvSpPr>
            <p:nvPr/>
          </p:nvSpPr>
          <p:spPr bwMode="invGray">
            <a:xfrm>
              <a:off x="555" y="36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sp>
          <p:nvSpPr>
            <p:cNvPr id="10" name="Oval 8"/>
            <p:cNvSpPr>
              <a:spLocks noChangeArrowheads="1"/>
            </p:cNvSpPr>
            <p:nvPr/>
          </p:nvSpPr>
          <p:spPr bwMode="invGray">
            <a:xfrm>
              <a:off x="555" y="651"/>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sp>
          <p:nvSpPr>
            <p:cNvPr id="11" name="Oval 9"/>
            <p:cNvSpPr>
              <a:spLocks noChangeArrowheads="1"/>
            </p:cNvSpPr>
            <p:nvPr/>
          </p:nvSpPr>
          <p:spPr bwMode="invGray">
            <a:xfrm>
              <a:off x="555" y="794"/>
              <a:ext cx="42" cy="42"/>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sp>
          <p:nvSpPr>
            <p:cNvPr id="12" name="Oval 10"/>
            <p:cNvSpPr>
              <a:spLocks noChangeArrowheads="1"/>
            </p:cNvSpPr>
            <p:nvPr/>
          </p:nvSpPr>
          <p:spPr bwMode="invGray">
            <a:xfrm>
              <a:off x="555" y="939"/>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sp>
          <p:nvSpPr>
            <p:cNvPr id="13" name="Oval 11"/>
            <p:cNvSpPr>
              <a:spLocks noChangeArrowheads="1"/>
            </p:cNvSpPr>
            <p:nvPr/>
          </p:nvSpPr>
          <p:spPr bwMode="invGray">
            <a:xfrm>
              <a:off x="555" y="108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sp>
          <p:nvSpPr>
            <p:cNvPr id="14" name="Oval 12"/>
            <p:cNvSpPr>
              <a:spLocks noChangeArrowheads="1"/>
            </p:cNvSpPr>
            <p:nvPr/>
          </p:nvSpPr>
          <p:spPr bwMode="invGray">
            <a:xfrm>
              <a:off x="555" y="1227"/>
              <a:ext cx="42" cy="40"/>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sp>
          <p:nvSpPr>
            <p:cNvPr id="15" name="Oval 13"/>
            <p:cNvSpPr>
              <a:spLocks noChangeArrowheads="1"/>
            </p:cNvSpPr>
            <p:nvPr/>
          </p:nvSpPr>
          <p:spPr bwMode="invGray">
            <a:xfrm>
              <a:off x="555" y="1371"/>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grpSp>
          <p:nvGrpSpPr>
            <p:cNvPr id="16" name="Group 14"/>
            <p:cNvGrpSpPr>
              <a:grpSpLocks/>
            </p:cNvGrpSpPr>
            <p:nvPr/>
          </p:nvGrpSpPr>
          <p:grpSpPr bwMode="auto">
            <a:xfrm>
              <a:off x="2859" y="4202"/>
              <a:ext cx="2729" cy="41"/>
              <a:chOff x="2859" y="4202"/>
              <a:chExt cx="2729" cy="41"/>
            </a:xfrm>
          </p:grpSpPr>
          <p:sp>
            <p:nvSpPr>
              <p:cNvPr id="22" name="Oval 15"/>
              <p:cNvSpPr>
                <a:spLocks noChangeArrowheads="1"/>
              </p:cNvSpPr>
              <p:nvPr/>
            </p:nvSpPr>
            <p:spPr bwMode="invGray">
              <a:xfrm>
                <a:off x="2859" y="420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sp>
            <p:nvSpPr>
              <p:cNvPr id="23" name="Oval 16"/>
              <p:cNvSpPr>
                <a:spLocks noChangeArrowheads="1"/>
              </p:cNvSpPr>
              <p:nvPr/>
            </p:nvSpPr>
            <p:spPr bwMode="invGray">
              <a:xfrm>
                <a:off x="3243" y="420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sp>
            <p:nvSpPr>
              <p:cNvPr id="24" name="Oval 17"/>
              <p:cNvSpPr>
                <a:spLocks noChangeArrowheads="1"/>
              </p:cNvSpPr>
              <p:nvPr/>
            </p:nvSpPr>
            <p:spPr bwMode="invGray">
              <a:xfrm>
                <a:off x="3627" y="4202"/>
                <a:ext cx="41"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sp>
            <p:nvSpPr>
              <p:cNvPr id="25" name="Oval 18"/>
              <p:cNvSpPr>
                <a:spLocks noChangeArrowheads="1"/>
              </p:cNvSpPr>
              <p:nvPr/>
            </p:nvSpPr>
            <p:spPr bwMode="invGray">
              <a:xfrm>
                <a:off x="4011" y="4202"/>
                <a:ext cx="41"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sp>
            <p:nvSpPr>
              <p:cNvPr id="26" name="Oval 19"/>
              <p:cNvSpPr>
                <a:spLocks noChangeArrowheads="1"/>
              </p:cNvSpPr>
              <p:nvPr/>
            </p:nvSpPr>
            <p:spPr bwMode="invGray">
              <a:xfrm>
                <a:off x="4395" y="420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sp>
            <p:nvSpPr>
              <p:cNvPr id="27" name="Oval 20"/>
              <p:cNvSpPr>
                <a:spLocks noChangeArrowheads="1"/>
              </p:cNvSpPr>
              <p:nvPr/>
            </p:nvSpPr>
            <p:spPr bwMode="invGray">
              <a:xfrm>
                <a:off x="4779" y="420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sp>
            <p:nvSpPr>
              <p:cNvPr id="28" name="Oval 21"/>
              <p:cNvSpPr>
                <a:spLocks noChangeArrowheads="1"/>
              </p:cNvSpPr>
              <p:nvPr/>
            </p:nvSpPr>
            <p:spPr bwMode="invGray">
              <a:xfrm>
                <a:off x="5163" y="420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sp>
            <p:nvSpPr>
              <p:cNvPr id="29" name="Oval 22"/>
              <p:cNvSpPr>
                <a:spLocks noChangeArrowheads="1"/>
              </p:cNvSpPr>
              <p:nvPr/>
            </p:nvSpPr>
            <p:spPr bwMode="invGray">
              <a:xfrm>
                <a:off x="5547" y="4202"/>
                <a:ext cx="41"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grpSp>
        <p:sp>
          <p:nvSpPr>
            <p:cNvPr id="17" name="Oval 23"/>
            <p:cNvSpPr>
              <a:spLocks noChangeArrowheads="1"/>
            </p:cNvSpPr>
            <p:nvPr/>
          </p:nvSpPr>
          <p:spPr bwMode="invGray">
            <a:xfrm>
              <a:off x="555" y="507"/>
              <a:ext cx="42" cy="40"/>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grpSp>
          <p:nvGrpSpPr>
            <p:cNvPr id="18" name="Group 24"/>
            <p:cNvGrpSpPr>
              <a:grpSpLocks/>
            </p:cNvGrpSpPr>
            <p:nvPr/>
          </p:nvGrpSpPr>
          <p:grpSpPr bwMode="auto">
            <a:xfrm>
              <a:off x="0" y="2327"/>
              <a:ext cx="1203" cy="1203"/>
              <a:chOff x="0" y="2327"/>
              <a:chExt cx="1203" cy="1203"/>
            </a:xfrm>
          </p:grpSpPr>
          <p:sp>
            <p:nvSpPr>
              <p:cNvPr id="19" name="Freeform 25"/>
              <p:cNvSpPr>
                <a:spLocks/>
              </p:cNvSpPr>
              <p:nvPr/>
            </p:nvSpPr>
            <p:spPr bwMode="invGray">
              <a:xfrm>
                <a:off x="0" y="2394"/>
                <a:ext cx="443" cy="1033"/>
              </a:xfrm>
              <a:custGeom>
                <a:avLst/>
                <a:gdLst>
                  <a:gd name="T0" fmla="*/ 290 w 443"/>
                  <a:gd name="T1" fmla="*/ 1016 h 1033"/>
                  <a:gd name="T2" fmla="*/ 316 w 443"/>
                  <a:gd name="T3" fmla="*/ 974 h 1033"/>
                  <a:gd name="T4" fmla="*/ 354 w 443"/>
                  <a:gd name="T5" fmla="*/ 920 h 1033"/>
                  <a:gd name="T6" fmla="*/ 384 w 443"/>
                  <a:gd name="T7" fmla="*/ 884 h 1033"/>
                  <a:gd name="T8" fmla="*/ 381 w 443"/>
                  <a:gd name="T9" fmla="*/ 832 h 1033"/>
                  <a:gd name="T10" fmla="*/ 370 w 443"/>
                  <a:gd name="T11" fmla="*/ 794 h 1033"/>
                  <a:gd name="T12" fmla="*/ 361 w 443"/>
                  <a:gd name="T13" fmla="*/ 760 h 1033"/>
                  <a:gd name="T14" fmla="*/ 361 w 443"/>
                  <a:gd name="T15" fmla="*/ 734 h 1033"/>
                  <a:gd name="T16" fmla="*/ 359 w 443"/>
                  <a:gd name="T17" fmla="*/ 707 h 1033"/>
                  <a:gd name="T18" fmla="*/ 373 w 443"/>
                  <a:gd name="T19" fmla="*/ 691 h 1033"/>
                  <a:gd name="T20" fmla="*/ 391 w 443"/>
                  <a:gd name="T21" fmla="*/ 686 h 1033"/>
                  <a:gd name="T22" fmla="*/ 395 w 443"/>
                  <a:gd name="T23" fmla="*/ 680 h 1033"/>
                  <a:gd name="T24" fmla="*/ 390 w 443"/>
                  <a:gd name="T25" fmla="*/ 671 h 1033"/>
                  <a:gd name="T26" fmla="*/ 386 w 443"/>
                  <a:gd name="T27" fmla="*/ 660 h 1033"/>
                  <a:gd name="T28" fmla="*/ 437 w 443"/>
                  <a:gd name="T29" fmla="*/ 635 h 1033"/>
                  <a:gd name="T30" fmla="*/ 442 w 443"/>
                  <a:gd name="T31" fmla="*/ 619 h 1033"/>
                  <a:gd name="T32" fmla="*/ 438 w 443"/>
                  <a:gd name="T33" fmla="*/ 604 h 1033"/>
                  <a:gd name="T34" fmla="*/ 400 w 443"/>
                  <a:gd name="T35" fmla="*/ 543 h 1033"/>
                  <a:gd name="T36" fmla="*/ 384 w 443"/>
                  <a:gd name="T37" fmla="*/ 474 h 1033"/>
                  <a:gd name="T38" fmla="*/ 354 w 443"/>
                  <a:gd name="T39" fmla="*/ 455 h 1033"/>
                  <a:gd name="T40" fmla="*/ 326 w 443"/>
                  <a:gd name="T41" fmla="*/ 433 h 1033"/>
                  <a:gd name="T42" fmla="*/ 312 w 443"/>
                  <a:gd name="T43" fmla="*/ 411 h 1033"/>
                  <a:gd name="T44" fmla="*/ 307 w 443"/>
                  <a:gd name="T45" fmla="*/ 391 h 1033"/>
                  <a:gd name="T46" fmla="*/ 290 w 443"/>
                  <a:gd name="T47" fmla="*/ 339 h 1033"/>
                  <a:gd name="T48" fmla="*/ 308 w 443"/>
                  <a:gd name="T49" fmla="*/ 289 h 1033"/>
                  <a:gd name="T50" fmla="*/ 298 w 443"/>
                  <a:gd name="T51" fmla="*/ 278 h 1033"/>
                  <a:gd name="T52" fmla="*/ 280 w 443"/>
                  <a:gd name="T53" fmla="*/ 307 h 1033"/>
                  <a:gd name="T54" fmla="*/ 269 w 443"/>
                  <a:gd name="T55" fmla="*/ 283 h 1033"/>
                  <a:gd name="T56" fmla="*/ 272 w 443"/>
                  <a:gd name="T57" fmla="*/ 224 h 1033"/>
                  <a:gd name="T58" fmla="*/ 280 w 443"/>
                  <a:gd name="T59" fmla="*/ 177 h 1033"/>
                  <a:gd name="T60" fmla="*/ 280 w 443"/>
                  <a:gd name="T61" fmla="*/ 146 h 1033"/>
                  <a:gd name="T62" fmla="*/ 281 w 443"/>
                  <a:gd name="T63" fmla="*/ 123 h 1033"/>
                  <a:gd name="T64" fmla="*/ 290 w 443"/>
                  <a:gd name="T65" fmla="*/ 104 h 1033"/>
                  <a:gd name="T66" fmla="*/ 296 w 443"/>
                  <a:gd name="T67" fmla="*/ 97 h 1033"/>
                  <a:gd name="T68" fmla="*/ 298 w 443"/>
                  <a:gd name="T69" fmla="*/ 94 h 1033"/>
                  <a:gd name="T70" fmla="*/ 301 w 443"/>
                  <a:gd name="T71" fmla="*/ 92 h 1033"/>
                  <a:gd name="T72" fmla="*/ 307 w 443"/>
                  <a:gd name="T73" fmla="*/ 83 h 1033"/>
                  <a:gd name="T74" fmla="*/ 317 w 443"/>
                  <a:gd name="T75" fmla="*/ 79 h 1033"/>
                  <a:gd name="T76" fmla="*/ 328 w 443"/>
                  <a:gd name="T77" fmla="*/ 77 h 1033"/>
                  <a:gd name="T78" fmla="*/ 337 w 443"/>
                  <a:gd name="T79" fmla="*/ 74 h 1033"/>
                  <a:gd name="T80" fmla="*/ 345 w 443"/>
                  <a:gd name="T81" fmla="*/ 67 h 1033"/>
                  <a:gd name="T82" fmla="*/ 337 w 443"/>
                  <a:gd name="T83" fmla="*/ 50 h 1033"/>
                  <a:gd name="T84" fmla="*/ 337 w 443"/>
                  <a:gd name="T85" fmla="*/ 47 h 1033"/>
                  <a:gd name="T86" fmla="*/ 337 w 443"/>
                  <a:gd name="T87" fmla="*/ 43 h 1033"/>
                  <a:gd name="T88" fmla="*/ 337 w 443"/>
                  <a:gd name="T89" fmla="*/ 41 h 1033"/>
                  <a:gd name="T90" fmla="*/ 334 w 443"/>
                  <a:gd name="T91" fmla="*/ 38 h 1033"/>
                  <a:gd name="T92" fmla="*/ 321 w 443"/>
                  <a:gd name="T93" fmla="*/ 21 h 1033"/>
                  <a:gd name="T94" fmla="*/ 316 w 443"/>
                  <a:gd name="T95" fmla="*/ 0 h 1033"/>
                  <a:gd name="T96" fmla="*/ 188 w 443"/>
                  <a:gd name="T97" fmla="*/ 94 h 1033"/>
                  <a:gd name="T98" fmla="*/ 88 w 443"/>
                  <a:gd name="T99" fmla="*/ 218 h 1033"/>
                  <a:gd name="T100" fmla="*/ 21 w 443"/>
                  <a:gd name="T101" fmla="*/ 366 h 1033"/>
                  <a:gd name="T102" fmla="*/ 0 w 443"/>
                  <a:gd name="T103" fmla="*/ 530 h 1033"/>
                  <a:gd name="T104" fmla="*/ 20 w 443"/>
                  <a:gd name="T105" fmla="*/ 680 h 1033"/>
                  <a:gd name="T106" fmla="*/ 74 w 443"/>
                  <a:gd name="T107" fmla="*/ 819 h 1033"/>
                  <a:gd name="T108" fmla="*/ 160 w 443"/>
                  <a:gd name="T109" fmla="*/ 938 h 1033"/>
                  <a:gd name="T110" fmla="*/ 272 w 443"/>
                  <a:gd name="T111" fmla="*/ 1032 h 103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443" h="1033">
                    <a:moveTo>
                      <a:pt x="272" y="1032"/>
                    </a:moveTo>
                    <a:lnTo>
                      <a:pt x="290" y="1016"/>
                    </a:lnTo>
                    <a:lnTo>
                      <a:pt x="301" y="992"/>
                    </a:lnTo>
                    <a:lnTo>
                      <a:pt x="316" y="974"/>
                    </a:lnTo>
                    <a:lnTo>
                      <a:pt x="328" y="955"/>
                    </a:lnTo>
                    <a:lnTo>
                      <a:pt x="354" y="920"/>
                    </a:lnTo>
                    <a:lnTo>
                      <a:pt x="373" y="904"/>
                    </a:lnTo>
                    <a:lnTo>
                      <a:pt x="384" y="884"/>
                    </a:lnTo>
                    <a:lnTo>
                      <a:pt x="390" y="848"/>
                    </a:lnTo>
                    <a:lnTo>
                      <a:pt x="381" y="832"/>
                    </a:lnTo>
                    <a:lnTo>
                      <a:pt x="375" y="812"/>
                    </a:lnTo>
                    <a:lnTo>
                      <a:pt x="370" y="794"/>
                    </a:lnTo>
                    <a:lnTo>
                      <a:pt x="361" y="774"/>
                    </a:lnTo>
                    <a:lnTo>
                      <a:pt x="361" y="760"/>
                    </a:lnTo>
                    <a:lnTo>
                      <a:pt x="361" y="747"/>
                    </a:lnTo>
                    <a:lnTo>
                      <a:pt x="361" y="734"/>
                    </a:lnTo>
                    <a:lnTo>
                      <a:pt x="359" y="722"/>
                    </a:lnTo>
                    <a:lnTo>
                      <a:pt x="359" y="707"/>
                    </a:lnTo>
                    <a:lnTo>
                      <a:pt x="364" y="698"/>
                    </a:lnTo>
                    <a:lnTo>
                      <a:pt x="373" y="691"/>
                    </a:lnTo>
                    <a:lnTo>
                      <a:pt x="390" y="686"/>
                    </a:lnTo>
                    <a:lnTo>
                      <a:pt x="391" y="686"/>
                    </a:lnTo>
                    <a:lnTo>
                      <a:pt x="395" y="682"/>
                    </a:lnTo>
                    <a:lnTo>
                      <a:pt x="395" y="680"/>
                    </a:lnTo>
                    <a:lnTo>
                      <a:pt x="395" y="677"/>
                    </a:lnTo>
                    <a:lnTo>
                      <a:pt x="390" y="671"/>
                    </a:lnTo>
                    <a:lnTo>
                      <a:pt x="386" y="666"/>
                    </a:lnTo>
                    <a:lnTo>
                      <a:pt x="386" y="660"/>
                    </a:lnTo>
                    <a:lnTo>
                      <a:pt x="395" y="655"/>
                    </a:lnTo>
                    <a:lnTo>
                      <a:pt x="437" y="635"/>
                    </a:lnTo>
                    <a:lnTo>
                      <a:pt x="442" y="626"/>
                    </a:lnTo>
                    <a:lnTo>
                      <a:pt x="442" y="619"/>
                    </a:lnTo>
                    <a:lnTo>
                      <a:pt x="442" y="613"/>
                    </a:lnTo>
                    <a:lnTo>
                      <a:pt x="438" y="604"/>
                    </a:lnTo>
                    <a:lnTo>
                      <a:pt x="417" y="577"/>
                    </a:lnTo>
                    <a:lnTo>
                      <a:pt x="400" y="543"/>
                    </a:lnTo>
                    <a:lnTo>
                      <a:pt x="391" y="511"/>
                    </a:lnTo>
                    <a:lnTo>
                      <a:pt x="384" y="474"/>
                    </a:lnTo>
                    <a:lnTo>
                      <a:pt x="368" y="465"/>
                    </a:lnTo>
                    <a:lnTo>
                      <a:pt x="354" y="455"/>
                    </a:lnTo>
                    <a:lnTo>
                      <a:pt x="339" y="444"/>
                    </a:lnTo>
                    <a:lnTo>
                      <a:pt x="326" y="433"/>
                    </a:lnTo>
                    <a:lnTo>
                      <a:pt x="317" y="422"/>
                    </a:lnTo>
                    <a:lnTo>
                      <a:pt x="312" y="411"/>
                    </a:lnTo>
                    <a:lnTo>
                      <a:pt x="308" y="402"/>
                    </a:lnTo>
                    <a:lnTo>
                      <a:pt x="307" y="391"/>
                    </a:lnTo>
                    <a:lnTo>
                      <a:pt x="285" y="363"/>
                    </a:lnTo>
                    <a:lnTo>
                      <a:pt x="290" y="339"/>
                    </a:lnTo>
                    <a:lnTo>
                      <a:pt x="301" y="314"/>
                    </a:lnTo>
                    <a:lnTo>
                      <a:pt x="308" y="289"/>
                    </a:lnTo>
                    <a:lnTo>
                      <a:pt x="308" y="267"/>
                    </a:lnTo>
                    <a:lnTo>
                      <a:pt x="298" y="278"/>
                    </a:lnTo>
                    <a:lnTo>
                      <a:pt x="287" y="294"/>
                    </a:lnTo>
                    <a:lnTo>
                      <a:pt x="280" y="307"/>
                    </a:lnTo>
                    <a:lnTo>
                      <a:pt x="272" y="314"/>
                    </a:lnTo>
                    <a:lnTo>
                      <a:pt x="269" y="283"/>
                    </a:lnTo>
                    <a:lnTo>
                      <a:pt x="271" y="254"/>
                    </a:lnTo>
                    <a:lnTo>
                      <a:pt x="272" y="224"/>
                    </a:lnTo>
                    <a:lnTo>
                      <a:pt x="272" y="195"/>
                    </a:lnTo>
                    <a:lnTo>
                      <a:pt x="280" y="177"/>
                    </a:lnTo>
                    <a:lnTo>
                      <a:pt x="280" y="164"/>
                    </a:lnTo>
                    <a:lnTo>
                      <a:pt x="280" y="146"/>
                    </a:lnTo>
                    <a:lnTo>
                      <a:pt x="281" y="133"/>
                    </a:lnTo>
                    <a:lnTo>
                      <a:pt x="281" y="123"/>
                    </a:lnTo>
                    <a:lnTo>
                      <a:pt x="285" y="113"/>
                    </a:lnTo>
                    <a:lnTo>
                      <a:pt x="290" y="104"/>
                    </a:lnTo>
                    <a:lnTo>
                      <a:pt x="296" y="97"/>
                    </a:lnTo>
                    <a:lnTo>
                      <a:pt x="298" y="94"/>
                    </a:lnTo>
                    <a:lnTo>
                      <a:pt x="301" y="92"/>
                    </a:lnTo>
                    <a:lnTo>
                      <a:pt x="303" y="86"/>
                    </a:lnTo>
                    <a:lnTo>
                      <a:pt x="307" y="83"/>
                    </a:lnTo>
                    <a:lnTo>
                      <a:pt x="308" y="83"/>
                    </a:lnTo>
                    <a:lnTo>
                      <a:pt x="317" y="79"/>
                    </a:lnTo>
                    <a:lnTo>
                      <a:pt x="323" y="77"/>
                    </a:lnTo>
                    <a:lnTo>
                      <a:pt x="328" y="77"/>
                    </a:lnTo>
                    <a:lnTo>
                      <a:pt x="334" y="74"/>
                    </a:lnTo>
                    <a:lnTo>
                      <a:pt x="337" y="74"/>
                    </a:lnTo>
                    <a:lnTo>
                      <a:pt x="339" y="72"/>
                    </a:lnTo>
                    <a:lnTo>
                      <a:pt x="345" y="67"/>
                    </a:lnTo>
                    <a:lnTo>
                      <a:pt x="345" y="63"/>
                    </a:lnTo>
                    <a:lnTo>
                      <a:pt x="337" y="50"/>
                    </a:lnTo>
                    <a:lnTo>
                      <a:pt x="337" y="47"/>
                    </a:lnTo>
                    <a:lnTo>
                      <a:pt x="337" y="43"/>
                    </a:lnTo>
                    <a:lnTo>
                      <a:pt x="337" y="41"/>
                    </a:lnTo>
                    <a:lnTo>
                      <a:pt x="334" y="41"/>
                    </a:lnTo>
                    <a:lnTo>
                      <a:pt x="334" y="38"/>
                    </a:lnTo>
                    <a:lnTo>
                      <a:pt x="328" y="30"/>
                    </a:lnTo>
                    <a:lnTo>
                      <a:pt x="321" y="21"/>
                    </a:lnTo>
                    <a:lnTo>
                      <a:pt x="317" y="11"/>
                    </a:lnTo>
                    <a:lnTo>
                      <a:pt x="316" y="0"/>
                    </a:lnTo>
                    <a:lnTo>
                      <a:pt x="249" y="41"/>
                    </a:lnTo>
                    <a:lnTo>
                      <a:pt x="188" y="94"/>
                    </a:lnTo>
                    <a:lnTo>
                      <a:pt x="133" y="151"/>
                    </a:lnTo>
                    <a:lnTo>
                      <a:pt x="88" y="218"/>
                    </a:lnTo>
                    <a:lnTo>
                      <a:pt x="50" y="289"/>
                    </a:lnTo>
                    <a:lnTo>
                      <a:pt x="21" y="366"/>
                    </a:lnTo>
                    <a:lnTo>
                      <a:pt x="5" y="446"/>
                    </a:lnTo>
                    <a:lnTo>
                      <a:pt x="0" y="530"/>
                    </a:lnTo>
                    <a:lnTo>
                      <a:pt x="5" y="608"/>
                    </a:lnTo>
                    <a:lnTo>
                      <a:pt x="20" y="680"/>
                    </a:lnTo>
                    <a:lnTo>
                      <a:pt x="45" y="751"/>
                    </a:lnTo>
                    <a:lnTo>
                      <a:pt x="74" y="819"/>
                    </a:lnTo>
                    <a:lnTo>
                      <a:pt x="114" y="879"/>
                    </a:lnTo>
                    <a:lnTo>
                      <a:pt x="160" y="938"/>
                    </a:lnTo>
                    <a:lnTo>
                      <a:pt x="215" y="987"/>
                    </a:lnTo>
                    <a:lnTo>
                      <a:pt x="272" y="1032"/>
                    </a:lnTo>
                  </a:path>
                </a:pathLst>
              </a:custGeom>
              <a:solidFill>
                <a:schemeClr val="folHlink"/>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endParaRPr>
              </a:p>
            </p:txBody>
          </p:sp>
          <p:sp>
            <p:nvSpPr>
              <p:cNvPr id="20" name="Freeform 26"/>
              <p:cNvSpPr>
                <a:spLocks/>
              </p:cNvSpPr>
              <p:nvPr/>
            </p:nvSpPr>
            <p:spPr bwMode="invGray">
              <a:xfrm>
                <a:off x="379" y="2327"/>
                <a:ext cx="824" cy="1203"/>
              </a:xfrm>
              <a:custGeom>
                <a:avLst/>
                <a:gdLst>
                  <a:gd name="T0" fmla="*/ 796 w 824"/>
                  <a:gd name="T1" fmla="*/ 688 h 1203"/>
                  <a:gd name="T2" fmla="*/ 756 w 824"/>
                  <a:gd name="T3" fmla="*/ 641 h 1203"/>
                  <a:gd name="T4" fmla="*/ 812 w 824"/>
                  <a:gd name="T5" fmla="*/ 615 h 1203"/>
                  <a:gd name="T6" fmla="*/ 814 w 824"/>
                  <a:gd name="T7" fmla="*/ 502 h 1203"/>
                  <a:gd name="T8" fmla="*/ 705 w 824"/>
                  <a:gd name="T9" fmla="*/ 247 h 1203"/>
                  <a:gd name="T10" fmla="*/ 651 w 824"/>
                  <a:gd name="T11" fmla="*/ 262 h 1203"/>
                  <a:gd name="T12" fmla="*/ 574 w 824"/>
                  <a:gd name="T13" fmla="*/ 289 h 1203"/>
                  <a:gd name="T14" fmla="*/ 536 w 824"/>
                  <a:gd name="T15" fmla="*/ 258 h 1203"/>
                  <a:gd name="T16" fmla="*/ 563 w 824"/>
                  <a:gd name="T17" fmla="*/ 170 h 1203"/>
                  <a:gd name="T18" fmla="*/ 532 w 824"/>
                  <a:gd name="T19" fmla="*/ 81 h 1203"/>
                  <a:gd name="T20" fmla="*/ 455 w 824"/>
                  <a:gd name="T21" fmla="*/ 56 h 1203"/>
                  <a:gd name="T22" fmla="*/ 484 w 824"/>
                  <a:gd name="T23" fmla="*/ 150 h 1203"/>
                  <a:gd name="T24" fmla="*/ 465 w 824"/>
                  <a:gd name="T25" fmla="*/ 190 h 1203"/>
                  <a:gd name="T26" fmla="*/ 442 w 824"/>
                  <a:gd name="T27" fmla="*/ 200 h 1203"/>
                  <a:gd name="T28" fmla="*/ 419 w 824"/>
                  <a:gd name="T29" fmla="*/ 164 h 1203"/>
                  <a:gd name="T30" fmla="*/ 381 w 824"/>
                  <a:gd name="T31" fmla="*/ 108 h 1203"/>
                  <a:gd name="T32" fmla="*/ 406 w 824"/>
                  <a:gd name="T33" fmla="*/ 108 h 1203"/>
                  <a:gd name="T34" fmla="*/ 424 w 824"/>
                  <a:gd name="T35" fmla="*/ 72 h 1203"/>
                  <a:gd name="T36" fmla="*/ 325 w 824"/>
                  <a:gd name="T37" fmla="*/ 0 h 1203"/>
                  <a:gd name="T38" fmla="*/ 281 w 824"/>
                  <a:gd name="T39" fmla="*/ 27 h 1203"/>
                  <a:gd name="T40" fmla="*/ 240 w 824"/>
                  <a:gd name="T41" fmla="*/ 72 h 1203"/>
                  <a:gd name="T42" fmla="*/ 209 w 824"/>
                  <a:gd name="T43" fmla="*/ 114 h 1203"/>
                  <a:gd name="T44" fmla="*/ 209 w 824"/>
                  <a:gd name="T45" fmla="*/ 150 h 1203"/>
                  <a:gd name="T46" fmla="*/ 240 w 824"/>
                  <a:gd name="T47" fmla="*/ 164 h 1203"/>
                  <a:gd name="T48" fmla="*/ 209 w 824"/>
                  <a:gd name="T49" fmla="*/ 222 h 1203"/>
                  <a:gd name="T50" fmla="*/ 213 w 824"/>
                  <a:gd name="T51" fmla="*/ 242 h 1203"/>
                  <a:gd name="T52" fmla="*/ 267 w 824"/>
                  <a:gd name="T53" fmla="*/ 222 h 1203"/>
                  <a:gd name="T54" fmla="*/ 303 w 824"/>
                  <a:gd name="T55" fmla="*/ 170 h 1203"/>
                  <a:gd name="T56" fmla="*/ 354 w 824"/>
                  <a:gd name="T57" fmla="*/ 231 h 1203"/>
                  <a:gd name="T58" fmla="*/ 372 w 824"/>
                  <a:gd name="T59" fmla="*/ 291 h 1203"/>
                  <a:gd name="T60" fmla="*/ 348 w 824"/>
                  <a:gd name="T61" fmla="*/ 294 h 1203"/>
                  <a:gd name="T62" fmla="*/ 298 w 824"/>
                  <a:gd name="T63" fmla="*/ 309 h 1203"/>
                  <a:gd name="T64" fmla="*/ 323 w 824"/>
                  <a:gd name="T65" fmla="*/ 330 h 1203"/>
                  <a:gd name="T66" fmla="*/ 260 w 824"/>
                  <a:gd name="T67" fmla="*/ 339 h 1203"/>
                  <a:gd name="T68" fmla="*/ 189 w 824"/>
                  <a:gd name="T69" fmla="*/ 411 h 1203"/>
                  <a:gd name="T70" fmla="*/ 184 w 824"/>
                  <a:gd name="T71" fmla="*/ 469 h 1203"/>
                  <a:gd name="T72" fmla="*/ 148 w 824"/>
                  <a:gd name="T73" fmla="*/ 435 h 1203"/>
                  <a:gd name="T74" fmla="*/ 83 w 824"/>
                  <a:gd name="T75" fmla="*/ 402 h 1203"/>
                  <a:gd name="T76" fmla="*/ 0 w 824"/>
                  <a:gd name="T77" fmla="*/ 455 h 1203"/>
                  <a:gd name="T78" fmla="*/ 54 w 824"/>
                  <a:gd name="T79" fmla="*/ 496 h 1203"/>
                  <a:gd name="T80" fmla="*/ 74 w 824"/>
                  <a:gd name="T81" fmla="*/ 485 h 1203"/>
                  <a:gd name="T82" fmla="*/ 54 w 824"/>
                  <a:gd name="T83" fmla="*/ 608 h 1203"/>
                  <a:gd name="T84" fmla="*/ 132 w 824"/>
                  <a:gd name="T85" fmla="*/ 641 h 1203"/>
                  <a:gd name="T86" fmla="*/ 195 w 824"/>
                  <a:gd name="T87" fmla="*/ 661 h 1203"/>
                  <a:gd name="T88" fmla="*/ 249 w 824"/>
                  <a:gd name="T89" fmla="*/ 744 h 1203"/>
                  <a:gd name="T90" fmla="*/ 334 w 824"/>
                  <a:gd name="T91" fmla="*/ 886 h 1203"/>
                  <a:gd name="T92" fmla="*/ 391 w 824"/>
                  <a:gd name="T93" fmla="*/ 1007 h 1203"/>
                  <a:gd name="T94" fmla="*/ 292 w 824"/>
                  <a:gd name="T95" fmla="*/ 1052 h 1203"/>
                  <a:gd name="T96" fmla="*/ 182 w 824"/>
                  <a:gd name="T97" fmla="*/ 1105 h 1203"/>
                  <a:gd name="T98" fmla="*/ 68 w 824"/>
                  <a:gd name="T99" fmla="*/ 1180 h 1203"/>
                  <a:gd name="T100" fmla="*/ 200 w 824"/>
                  <a:gd name="T101" fmla="*/ 1202 h 1203"/>
                  <a:gd name="T102" fmla="*/ 417 w 824"/>
                  <a:gd name="T103" fmla="*/ 1168 h 1203"/>
                  <a:gd name="T104" fmla="*/ 613 w 824"/>
                  <a:gd name="T105" fmla="*/ 1052 h 1203"/>
                  <a:gd name="T106" fmla="*/ 610 w 824"/>
                  <a:gd name="T107" fmla="*/ 929 h 1203"/>
                  <a:gd name="T108" fmla="*/ 543 w 824"/>
                  <a:gd name="T109" fmla="*/ 888 h 1203"/>
                  <a:gd name="T110" fmla="*/ 567 w 824"/>
                  <a:gd name="T111" fmla="*/ 791 h 1203"/>
                  <a:gd name="T112" fmla="*/ 655 w 824"/>
                  <a:gd name="T113" fmla="*/ 738 h 1203"/>
                  <a:gd name="T114" fmla="*/ 725 w 824"/>
                  <a:gd name="T115" fmla="*/ 713 h 1203"/>
                  <a:gd name="T116" fmla="*/ 792 w 824"/>
                  <a:gd name="T117" fmla="*/ 729 h 1203"/>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824" h="1203">
                    <a:moveTo>
                      <a:pt x="803" y="736"/>
                    </a:moveTo>
                    <a:lnTo>
                      <a:pt x="807" y="724"/>
                    </a:lnTo>
                    <a:lnTo>
                      <a:pt x="808" y="713"/>
                    </a:lnTo>
                    <a:lnTo>
                      <a:pt x="812" y="702"/>
                    </a:lnTo>
                    <a:lnTo>
                      <a:pt x="814" y="691"/>
                    </a:lnTo>
                    <a:lnTo>
                      <a:pt x="803" y="691"/>
                    </a:lnTo>
                    <a:lnTo>
                      <a:pt x="796" y="688"/>
                    </a:lnTo>
                    <a:lnTo>
                      <a:pt x="783" y="686"/>
                    </a:lnTo>
                    <a:lnTo>
                      <a:pt x="776" y="680"/>
                    </a:lnTo>
                    <a:lnTo>
                      <a:pt x="770" y="675"/>
                    </a:lnTo>
                    <a:lnTo>
                      <a:pt x="767" y="666"/>
                    </a:lnTo>
                    <a:lnTo>
                      <a:pt x="761" y="661"/>
                    </a:lnTo>
                    <a:lnTo>
                      <a:pt x="760" y="655"/>
                    </a:lnTo>
                    <a:lnTo>
                      <a:pt x="756" y="641"/>
                    </a:lnTo>
                    <a:lnTo>
                      <a:pt x="756" y="624"/>
                    </a:lnTo>
                    <a:lnTo>
                      <a:pt x="760" y="610"/>
                    </a:lnTo>
                    <a:lnTo>
                      <a:pt x="767" y="599"/>
                    </a:lnTo>
                    <a:lnTo>
                      <a:pt x="781" y="597"/>
                    </a:lnTo>
                    <a:lnTo>
                      <a:pt x="792" y="599"/>
                    </a:lnTo>
                    <a:lnTo>
                      <a:pt x="803" y="608"/>
                    </a:lnTo>
                    <a:lnTo>
                      <a:pt x="812" y="615"/>
                    </a:lnTo>
                    <a:lnTo>
                      <a:pt x="819" y="628"/>
                    </a:lnTo>
                    <a:lnTo>
                      <a:pt x="823" y="619"/>
                    </a:lnTo>
                    <a:lnTo>
                      <a:pt x="823" y="610"/>
                    </a:lnTo>
                    <a:lnTo>
                      <a:pt x="823" y="605"/>
                    </a:lnTo>
                    <a:lnTo>
                      <a:pt x="823" y="597"/>
                    </a:lnTo>
                    <a:lnTo>
                      <a:pt x="819" y="549"/>
                    </a:lnTo>
                    <a:lnTo>
                      <a:pt x="814" y="502"/>
                    </a:lnTo>
                    <a:lnTo>
                      <a:pt x="807" y="455"/>
                    </a:lnTo>
                    <a:lnTo>
                      <a:pt x="792" y="411"/>
                    </a:lnTo>
                    <a:lnTo>
                      <a:pt x="776" y="366"/>
                    </a:lnTo>
                    <a:lnTo>
                      <a:pt x="756" y="325"/>
                    </a:lnTo>
                    <a:lnTo>
                      <a:pt x="734" y="285"/>
                    </a:lnTo>
                    <a:lnTo>
                      <a:pt x="709" y="247"/>
                    </a:lnTo>
                    <a:lnTo>
                      <a:pt x="705" y="247"/>
                    </a:lnTo>
                    <a:lnTo>
                      <a:pt x="702" y="244"/>
                    </a:lnTo>
                    <a:lnTo>
                      <a:pt x="698" y="244"/>
                    </a:lnTo>
                    <a:lnTo>
                      <a:pt x="693" y="242"/>
                    </a:lnTo>
                    <a:lnTo>
                      <a:pt x="677" y="253"/>
                    </a:lnTo>
                    <a:lnTo>
                      <a:pt x="668" y="254"/>
                    </a:lnTo>
                    <a:lnTo>
                      <a:pt x="660" y="258"/>
                    </a:lnTo>
                    <a:lnTo>
                      <a:pt x="651" y="262"/>
                    </a:lnTo>
                    <a:lnTo>
                      <a:pt x="642" y="264"/>
                    </a:lnTo>
                    <a:lnTo>
                      <a:pt x="631" y="267"/>
                    </a:lnTo>
                    <a:lnTo>
                      <a:pt x="619" y="273"/>
                    </a:lnTo>
                    <a:lnTo>
                      <a:pt x="606" y="278"/>
                    </a:lnTo>
                    <a:lnTo>
                      <a:pt x="594" y="283"/>
                    </a:lnTo>
                    <a:lnTo>
                      <a:pt x="583" y="285"/>
                    </a:lnTo>
                    <a:lnTo>
                      <a:pt x="574" y="289"/>
                    </a:lnTo>
                    <a:lnTo>
                      <a:pt x="567" y="291"/>
                    </a:lnTo>
                    <a:lnTo>
                      <a:pt x="557" y="289"/>
                    </a:lnTo>
                    <a:lnTo>
                      <a:pt x="554" y="285"/>
                    </a:lnTo>
                    <a:lnTo>
                      <a:pt x="548" y="280"/>
                    </a:lnTo>
                    <a:lnTo>
                      <a:pt x="547" y="278"/>
                    </a:lnTo>
                    <a:lnTo>
                      <a:pt x="543" y="273"/>
                    </a:lnTo>
                    <a:lnTo>
                      <a:pt x="536" y="258"/>
                    </a:lnTo>
                    <a:lnTo>
                      <a:pt x="532" y="244"/>
                    </a:lnTo>
                    <a:lnTo>
                      <a:pt x="532" y="231"/>
                    </a:lnTo>
                    <a:lnTo>
                      <a:pt x="530" y="217"/>
                    </a:lnTo>
                    <a:lnTo>
                      <a:pt x="532" y="202"/>
                    </a:lnTo>
                    <a:lnTo>
                      <a:pt x="541" y="190"/>
                    </a:lnTo>
                    <a:lnTo>
                      <a:pt x="552" y="177"/>
                    </a:lnTo>
                    <a:lnTo>
                      <a:pt x="563" y="170"/>
                    </a:lnTo>
                    <a:lnTo>
                      <a:pt x="574" y="159"/>
                    </a:lnTo>
                    <a:lnTo>
                      <a:pt x="583" y="146"/>
                    </a:lnTo>
                    <a:lnTo>
                      <a:pt x="588" y="134"/>
                    </a:lnTo>
                    <a:lnTo>
                      <a:pt x="588" y="119"/>
                    </a:lnTo>
                    <a:lnTo>
                      <a:pt x="568" y="105"/>
                    </a:lnTo>
                    <a:lnTo>
                      <a:pt x="552" y="92"/>
                    </a:lnTo>
                    <a:lnTo>
                      <a:pt x="532" y="81"/>
                    </a:lnTo>
                    <a:lnTo>
                      <a:pt x="512" y="70"/>
                    </a:lnTo>
                    <a:lnTo>
                      <a:pt x="491" y="58"/>
                    </a:lnTo>
                    <a:lnTo>
                      <a:pt x="471" y="47"/>
                    </a:lnTo>
                    <a:lnTo>
                      <a:pt x="449" y="38"/>
                    </a:lnTo>
                    <a:lnTo>
                      <a:pt x="428" y="31"/>
                    </a:lnTo>
                    <a:lnTo>
                      <a:pt x="442" y="45"/>
                    </a:lnTo>
                    <a:lnTo>
                      <a:pt x="455" y="56"/>
                    </a:lnTo>
                    <a:lnTo>
                      <a:pt x="465" y="63"/>
                    </a:lnTo>
                    <a:lnTo>
                      <a:pt x="484" y="74"/>
                    </a:lnTo>
                    <a:lnTo>
                      <a:pt x="485" y="88"/>
                    </a:lnTo>
                    <a:lnTo>
                      <a:pt x="484" y="105"/>
                    </a:lnTo>
                    <a:lnTo>
                      <a:pt x="478" y="123"/>
                    </a:lnTo>
                    <a:lnTo>
                      <a:pt x="478" y="135"/>
                    </a:lnTo>
                    <a:lnTo>
                      <a:pt x="484" y="150"/>
                    </a:lnTo>
                    <a:lnTo>
                      <a:pt x="484" y="155"/>
                    </a:lnTo>
                    <a:lnTo>
                      <a:pt x="480" y="161"/>
                    </a:lnTo>
                    <a:lnTo>
                      <a:pt x="474" y="166"/>
                    </a:lnTo>
                    <a:lnTo>
                      <a:pt x="469" y="170"/>
                    </a:lnTo>
                    <a:lnTo>
                      <a:pt x="465" y="175"/>
                    </a:lnTo>
                    <a:lnTo>
                      <a:pt x="465" y="180"/>
                    </a:lnTo>
                    <a:lnTo>
                      <a:pt x="465" y="190"/>
                    </a:lnTo>
                    <a:lnTo>
                      <a:pt x="464" y="195"/>
                    </a:lnTo>
                    <a:lnTo>
                      <a:pt x="460" y="197"/>
                    </a:lnTo>
                    <a:lnTo>
                      <a:pt x="458" y="200"/>
                    </a:lnTo>
                    <a:lnTo>
                      <a:pt x="455" y="200"/>
                    </a:lnTo>
                    <a:lnTo>
                      <a:pt x="453" y="200"/>
                    </a:lnTo>
                    <a:lnTo>
                      <a:pt x="447" y="197"/>
                    </a:lnTo>
                    <a:lnTo>
                      <a:pt x="442" y="200"/>
                    </a:lnTo>
                    <a:lnTo>
                      <a:pt x="433" y="202"/>
                    </a:lnTo>
                    <a:lnTo>
                      <a:pt x="428" y="202"/>
                    </a:lnTo>
                    <a:lnTo>
                      <a:pt x="424" y="200"/>
                    </a:lnTo>
                    <a:lnTo>
                      <a:pt x="424" y="197"/>
                    </a:lnTo>
                    <a:lnTo>
                      <a:pt x="422" y="195"/>
                    </a:lnTo>
                    <a:lnTo>
                      <a:pt x="419" y="164"/>
                    </a:lnTo>
                    <a:lnTo>
                      <a:pt x="411" y="159"/>
                    </a:lnTo>
                    <a:lnTo>
                      <a:pt x="406" y="150"/>
                    </a:lnTo>
                    <a:lnTo>
                      <a:pt x="397" y="141"/>
                    </a:lnTo>
                    <a:lnTo>
                      <a:pt x="390" y="134"/>
                    </a:lnTo>
                    <a:lnTo>
                      <a:pt x="386" y="125"/>
                    </a:lnTo>
                    <a:lnTo>
                      <a:pt x="384" y="117"/>
                    </a:lnTo>
                    <a:lnTo>
                      <a:pt x="381" y="108"/>
                    </a:lnTo>
                    <a:lnTo>
                      <a:pt x="384" y="103"/>
                    </a:lnTo>
                    <a:lnTo>
                      <a:pt x="386" y="99"/>
                    </a:lnTo>
                    <a:lnTo>
                      <a:pt x="390" y="99"/>
                    </a:lnTo>
                    <a:lnTo>
                      <a:pt x="390" y="97"/>
                    </a:lnTo>
                    <a:lnTo>
                      <a:pt x="391" y="97"/>
                    </a:lnTo>
                    <a:lnTo>
                      <a:pt x="397" y="103"/>
                    </a:lnTo>
                    <a:lnTo>
                      <a:pt x="406" y="108"/>
                    </a:lnTo>
                    <a:lnTo>
                      <a:pt x="413" y="110"/>
                    </a:lnTo>
                    <a:lnTo>
                      <a:pt x="422" y="110"/>
                    </a:lnTo>
                    <a:lnTo>
                      <a:pt x="424" y="110"/>
                    </a:lnTo>
                    <a:lnTo>
                      <a:pt x="424" y="108"/>
                    </a:lnTo>
                    <a:lnTo>
                      <a:pt x="424" y="72"/>
                    </a:lnTo>
                    <a:lnTo>
                      <a:pt x="411" y="56"/>
                    </a:lnTo>
                    <a:lnTo>
                      <a:pt x="395" y="42"/>
                    </a:lnTo>
                    <a:lnTo>
                      <a:pt x="377" y="27"/>
                    </a:lnTo>
                    <a:lnTo>
                      <a:pt x="364" y="9"/>
                    </a:lnTo>
                    <a:lnTo>
                      <a:pt x="350" y="5"/>
                    </a:lnTo>
                    <a:lnTo>
                      <a:pt x="339" y="2"/>
                    </a:lnTo>
                    <a:lnTo>
                      <a:pt x="325" y="0"/>
                    </a:lnTo>
                    <a:lnTo>
                      <a:pt x="312" y="0"/>
                    </a:lnTo>
                    <a:lnTo>
                      <a:pt x="308" y="0"/>
                    </a:lnTo>
                    <a:lnTo>
                      <a:pt x="308" y="2"/>
                    </a:lnTo>
                    <a:lnTo>
                      <a:pt x="308" y="5"/>
                    </a:lnTo>
                    <a:lnTo>
                      <a:pt x="307" y="9"/>
                    </a:lnTo>
                    <a:lnTo>
                      <a:pt x="289" y="14"/>
                    </a:lnTo>
                    <a:lnTo>
                      <a:pt x="281" y="27"/>
                    </a:lnTo>
                    <a:lnTo>
                      <a:pt x="276" y="42"/>
                    </a:lnTo>
                    <a:lnTo>
                      <a:pt x="265" y="56"/>
                    </a:lnTo>
                    <a:lnTo>
                      <a:pt x="260" y="56"/>
                    </a:lnTo>
                    <a:lnTo>
                      <a:pt x="256" y="56"/>
                    </a:lnTo>
                    <a:lnTo>
                      <a:pt x="251" y="56"/>
                    </a:lnTo>
                    <a:lnTo>
                      <a:pt x="249" y="58"/>
                    </a:lnTo>
                    <a:lnTo>
                      <a:pt x="240" y="72"/>
                    </a:lnTo>
                    <a:lnTo>
                      <a:pt x="231" y="87"/>
                    </a:lnTo>
                    <a:lnTo>
                      <a:pt x="224" y="99"/>
                    </a:lnTo>
                    <a:lnTo>
                      <a:pt x="213" y="110"/>
                    </a:lnTo>
                    <a:lnTo>
                      <a:pt x="209" y="110"/>
                    </a:lnTo>
                    <a:lnTo>
                      <a:pt x="209" y="114"/>
                    </a:lnTo>
                    <a:lnTo>
                      <a:pt x="184" y="139"/>
                    </a:lnTo>
                    <a:lnTo>
                      <a:pt x="184" y="141"/>
                    </a:lnTo>
                    <a:lnTo>
                      <a:pt x="195" y="146"/>
                    </a:lnTo>
                    <a:lnTo>
                      <a:pt x="209" y="150"/>
                    </a:lnTo>
                    <a:lnTo>
                      <a:pt x="224" y="153"/>
                    </a:lnTo>
                    <a:lnTo>
                      <a:pt x="234" y="153"/>
                    </a:lnTo>
                    <a:lnTo>
                      <a:pt x="236" y="155"/>
                    </a:lnTo>
                    <a:lnTo>
                      <a:pt x="240" y="155"/>
                    </a:lnTo>
                    <a:lnTo>
                      <a:pt x="240" y="159"/>
                    </a:lnTo>
                    <a:lnTo>
                      <a:pt x="242" y="161"/>
                    </a:lnTo>
                    <a:lnTo>
                      <a:pt x="240" y="164"/>
                    </a:lnTo>
                    <a:lnTo>
                      <a:pt x="234" y="166"/>
                    </a:lnTo>
                    <a:lnTo>
                      <a:pt x="231" y="170"/>
                    </a:lnTo>
                    <a:lnTo>
                      <a:pt x="225" y="171"/>
                    </a:lnTo>
                    <a:lnTo>
                      <a:pt x="220" y="180"/>
                    </a:lnTo>
                    <a:lnTo>
                      <a:pt x="215" y="195"/>
                    </a:lnTo>
                    <a:lnTo>
                      <a:pt x="209" y="208"/>
                    </a:lnTo>
                    <a:lnTo>
                      <a:pt x="209" y="222"/>
                    </a:lnTo>
                    <a:lnTo>
                      <a:pt x="213" y="227"/>
                    </a:lnTo>
                    <a:lnTo>
                      <a:pt x="215" y="227"/>
                    </a:lnTo>
                    <a:lnTo>
                      <a:pt x="213" y="231"/>
                    </a:lnTo>
                    <a:lnTo>
                      <a:pt x="209" y="238"/>
                    </a:lnTo>
                    <a:lnTo>
                      <a:pt x="213" y="242"/>
                    </a:lnTo>
                    <a:lnTo>
                      <a:pt x="215" y="244"/>
                    </a:lnTo>
                    <a:lnTo>
                      <a:pt x="231" y="233"/>
                    </a:lnTo>
                    <a:lnTo>
                      <a:pt x="260" y="231"/>
                    </a:lnTo>
                    <a:lnTo>
                      <a:pt x="260" y="227"/>
                    </a:lnTo>
                    <a:lnTo>
                      <a:pt x="262" y="226"/>
                    </a:lnTo>
                    <a:lnTo>
                      <a:pt x="265" y="226"/>
                    </a:lnTo>
                    <a:lnTo>
                      <a:pt x="267" y="222"/>
                    </a:lnTo>
                    <a:lnTo>
                      <a:pt x="267" y="200"/>
                    </a:lnTo>
                    <a:lnTo>
                      <a:pt x="289" y="155"/>
                    </a:lnTo>
                    <a:lnTo>
                      <a:pt x="292" y="155"/>
                    </a:lnTo>
                    <a:lnTo>
                      <a:pt x="303" y="170"/>
                    </a:lnTo>
                    <a:lnTo>
                      <a:pt x="312" y="180"/>
                    </a:lnTo>
                    <a:lnTo>
                      <a:pt x="323" y="195"/>
                    </a:lnTo>
                    <a:lnTo>
                      <a:pt x="336" y="206"/>
                    </a:lnTo>
                    <a:lnTo>
                      <a:pt x="343" y="211"/>
                    </a:lnTo>
                    <a:lnTo>
                      <a:pt x="345" y="217"/>
                    </a:lnTo>
                    <a:lnTo>
                      <a:pt x="350" y="226"/>
                    </a:lnTo>
                    <a:lnTo>
                      <a:pt x="354" y="231"/>
                    </a:lnTo>
                    <a:lnTo>
                      <a:pt x="354" y="244"/>
                    </a:lnTo>
                    <a:lnTo>
                      <a:pt x="354" y="258"/>
                    </a:lnTo>
                    <a:lnTo>
                      <a:pt x="359" y="273"/>
                    </a:lnTo>
                    <a:lnTo>
                      <a:pt x="364" y="283"/>
                    </a:lnTo>
                    <a:lnTo>
                      <a:pt x="366" y="285"/>
                    </a:lnTo>
                    <a:lnTo>
                      <a:pt x="370" y="289"/>
                    </a:lnTo>
                    <a:lnTo>
                      <a:pt x="372" y="291"/>
                    </a:lnTo>
                    <a:lnTo>
                      <a:pt x="375" y="294"/>
                    </a:lnTo>
                    <a:lnTo>
                      <a:pt x="375" y="298"/>
                    </a:lnTo>
                    <a:lnTo>
                      <a:pt x="372" y="300"/>
                    </a:lnTo>
                    <a:lnTo>
                      <a:pt x="372" y="305"/>
                    </a:lnTo>
                    <a:lnTo>
                      <a:pt x="370" y="309"/>
                    </a:lnTo>
                    <a:lnTo>
                      <a:pt x="359" y="305"/>
                    </a:lnTo>
                    <a:lnTo>
                      <a:pt x="348" y="294"/>
                    </a:lnTo>
                    <a:lnTo>
                      <a:pt x="336" y="285"/>
                    </a:lnTo>
                    <a:lnTo>
                      <a:pt x="323" y="283"/>
                    </a:lnTo>
                    <a:lnTo>
                      <a:pt x="314" y="289"/>
                    </a:lnTo>
                    <a:lnTo>
                      <a:pt x="308" y="294"/>
                    </a:lnTo>
                    <a:lnTo>
                      <a:pt x="299" y="300"/>
                    </a:lnTo>
                    <a:lnTo>
                      <a:pt x="296" y="305"/>
                    </a:lnTo>
                    <a:lnTo>
                      <a:pt x="298" y="309"/>
                    </a:lnTo>
                    <a:lnTo>
                      <a:pt x="299" y="310"/>
                    </a:lnTo>
                    <a:lnTo>
                      <a:pt x="299" y="314"/>
                    </a:lnTo>
                    <a:lnTo>
                      <a:pt x="303" y="314"/>
                    </a:lnTo>
                    <a:lnTo>
                      <a:pt x="312" y="314"/>
                    </a:lnTo>
                    <a:lnTo>
                      <a:pt x="317" y="316"/>
                    </a:lnTo>
                    <a:lnTo>
                      <a:pt x="319" y="321"/>
                    </a:lnTo>
                    <a:lnTo>
                      <a:pt x="323" y="330"/>
                    </a:lnTo>
                    <a:lnTo>
                      <a:pt x="319" y="334"/>
                    </a:lnTo>
                    <a:lnTo>
                      <a:pt x="317" y="339"/>
                    </a:lnTo>
                    <a:lnTo>
                      <a:pt x="260" y="327"/>
                    </a:lnTo>
                    <a:lnTo>
                      <a:pt x="260" y="334"/>
                    </a:lnTo>
                    <a:lnTo>
                      <a:pt x="260" y="339"/>
                    </a:lnTo>
                    <a:lnTo>
                      <a:pt x="260" y="345"/>
                    </a:lnTo>
                    <a:lnTo>
                      <a:pt x="256" y="347"/>
                    </a:lnTo>
                    <a:lnTo>
                      <a:pt x="251" y="356"/>
                    </a:lnTo>
                    <a:lnTo>
                      <a:pt x="249" y="357"/>
                    </a:lnTo>
                    <a:lnTo>
                      <a:pt x="242" y="366"/>
                    </a:lnTo>
                    <a:lnTo>
                      <a:pt x="225" y="393"/>
                    </a:lnTo>
                    <a:lnTo>
                      <a:pt x="189" y="411"/>
                    </a:lnTo>
                    <a:lnTo>
                      <a:pt x="188" y="413"/>
                    </a:lnTo>
                    <a:lnTo>
                      <a:pt x="184" y="419"/>
                    </a:lnTo>
                    <a:lnTo>
                      <a:pt x="184" y="424"/>
                    </a:lnTo>
                    <a:lnTo>
                      <a:pt x="184" y="430"/>
                    </a:lnTo>
                    <a:lnTo>
                      <a:pt x="184" y="439"/>
                    </a:lnTo>
                    <a:lnTo>
                      <a:pt x="184" y="453"/>
                    </a:lnTo>
                    <a:lnTo>
                      <a:pt x="184" y="469"/>
                    </a:lnTo>
                    <a:lnTo>
                      <a:pt x="184" y="478"/>
                    </a:lnTo>
                    <a:lnTo>
                      <a:pt x="173" y="478"/>
                    </a:lnTo>
                    <a:lnTo>
                      <a:pt x="164" y="475"/>
                    </a:lnTo>
                    <a:lnTo>
                      <a:pt x="157" y="469"/>
                    </a:lnTo>
                    <a:lnTo>
                      <a:pt x="151" y="464"/>
                    </a:lnTo>
                    <a:lnTo>
                      <a:pt x="151" y="449"/>
                    </a:lnTo>
                    <a:lnTo>
                      <a:pt x="148" y="435"/>
                    </a:lnTo>
                    <a:lnTo>
                      <a:pt x="141" y="424"/>
                    </a:lnTo>
                    <a:lnTo>
                      <a:pt x="130" y="413"/>
                    </a:lnTo>
                    <a:lnTo>
                      <a:pt x="117" y="417"/>
                    </a:lnTo>
                    <a:lnTo>
                      <a:pt x="110" y="417"/>
                    </a:lnTo>
                    <a:lnTo>
                      <a:pt x="101" y="413"/>
                    </a:lnTo>
                    <a:lnTo>
                      <a:pt x="94" y="408"/>
                    </a:lnTo>
                    <a:lnTo>
                      <a:pt x="83" y="402"/>
                    </a:lnTo>
                    <a:lnTo>
                      <a:pt x="72" y="397"/>
                    </a:lnTo>
                    <a:lnTo>
                      <a:pt x="59" y="393"/>
                    </a:lnTo>
                    <a:lnTo>
                      <a:pt x="49" y="392"/>
                    </a:lnTo>
                    <a:lnTo>
                      <a:pt x="38" y="402"/>
                    </a:lnTo>
                    <a:lnTo>
                      <a:pt x="21" y="424"/>
                    </a:lnTo>
                    <a:lnTo>
                      <a:pt x="5" y="448"/>
                    </a:lnTo>
                    <a:lnTo>
                      <a:pt x="0" y="455"/>
                    </a:lnTo>
                    <a:lnTo>
                      <a:pt x="21" y="475"/>
                    </a:lnTo>
                    <a:lnTo>
                      <a:pt x="25" y="516"/>
                    </a:lnTo>
                    <a:lnTo>
                      <a:pt x="29" y="516"/>
                    </a:lnTo>
                    <a:lnTo>
                      <a:pt x="38" y="513"/>
                    </a:lnTo>
                    <a:lnTo>
                      <a:pt x="43" y="511"/>
                    </a:lnTo>
                    <a:lnTo>
                      <a:pt x="49" y="505"/>
                    </a:lnTo>
                    <a:lnTo>
                      <a:pt x="54" y="496"/>
                    </a:lnTo>
                    <a:lnTo>
                      <a:pt x="58" y="491"/>
                    </a:lnTo>
                    <a:lnTo>
                      <a:pt x="63" y="485"/>
                    </a:lnTo>
                    <a:lnTo>
                      <a:pt x="72" y="480"/>
                    </a:lnTo>
                    <a:lnTo>
                      <a:pt x="74" y="480"/>
                    </a:lnTo>
                    <a:lnTo>
                      <a:pt x="74" y="484"/>
                    </a:lnTo>
                    <a:lnTo>
                      <a:pt x="74" y="485"/>
                    </a:lnTo>
                    <a:lnTo>
                      <a:pt x="63" y="538"/>
                    </a:lnTo>
                    <a:lnTo>
                      <a:pt x="79" y="556"/>
                    </a:lnTo>
                    <a:lnTo>
                      <a:pt x="77" y="567"/>
                    </a:lnTo>
                    <a:lnTo>
                      <a:pt x="68" y="574"/>
                    </a:lnTo>
                    <a:lnTo>
                      <a:pt x="59" y="583"/>
                    </a:lnTo>
                    <a:lnTo>
                      <a:pt x="54" y="597"/>
                    </a:lnTo>
                    <a:lnTo>
                      <a:pt x="54" y="608"/>
                    </a:lnTo>
                    <a:lnTo>
                      <a:pt x="63" y="619"/>
                    </a:lnTo>
                    <a:lnTo>
                      <a:pt x="74" y="630"/>
                    </a:lnTo>
                    <a:lnTo>
                      <a:pt x="88" y="641"/>
                    </a:lnTo>
                    <a:lnTo>
                      <a:pt x="101" y="646"/>
                    </a:lnTo>
                    <a:lnTo>
                      <a:pt x="114" y="646"/>
                    </a:lnTo>
                    <a:lnTo>
                      <a:pt x="124" y="644"/>
                    </a:lnTo>
                    <a:lnTo>
                      <a:pt x="132" y="641"/>
                    </a:lnTo>
                    <a:lnTo>
                      <a:pt x="141" y="635"/>
                    </a:lnTo>
                    <a:lnTo>
                      <a:pt x="148" y="635"/>
                    </a:lnTo>
                    <a:lnTo>
                      <a:pt x="153" y="639"/>
                    </a:lnTo>
                    <a:lnTo>
                      <a:pt x="160" y="641"/>
                    </a:lnTo>
                    <a:lnTo>
                      <a:pt x="168" y="644"/>
                    </a:lnTo>
                    <a:lnTo>
                      <a:pt x="184" y="652"/>
                    </a:lnTo>
                    <a:lnTo>
                      <a:pt x="195" y="661"/>
                    </a:lnTo>
                    <a:lnTo>
                      <a:pt x="209" y="670"/>
                    </a:lnTo>
                    <a:lnTo>
                      <a:pt x="220" y="677"/>
                    </a:lnTo>
                    <a:lnTo>
                      <a:pt x="225" y="691"/>
                    </a:lnTo>
                    <a:lnTo>
                      <a:pt x="229" y="706"/>
                    </a:lnTo>
                    <a:lnTo>
                      <a:pt x="231" y="722"/>
                    </a:lnTo>
                    <a:lnTo>
                      <a:pt x="234" y="738"/>
                    </a:lnTo>
                    <a:lnTo>
                      <a:pt x="249" y="744"/>
                    </a:lnTo>
                    <a:lnTo>
                      <a:pt x="262" y="749"/>
                    </a:lnTo>
                    <a:lnTo>
                      <a:pt x="276" y="758"/>
                    </a:lnTo>
                    <a:lnTo>
                      <a:pt x="287" y="772"/>
                    </a:lnTo>
                    <a:lnTo>
                      <a:pt x="298" y="800"/>
                    </a:lnTo>
                    <a:lnTo>
                      <a:pt x="308" y="830"/>
                    </a:lnTo>
                    <a:lnTo>
                      <a:pt x="319" y="861"/>
                    </a:lnTo>
                    <a:lnTo>
                      <a:pt x="334" y="886"/>
                    </a:lnTo>
                    <a:lnTo>
                      <a:pt x="350" y="904"/>
                    </a:lnTo>
                    <a:lnTo>
                      <a:pt x="366" y="924"/>
                    </a:lnTo>
                    <a:lnTo>
                      <a:pt x="381" y="944"/>
                    </a:lnTo>
                    <a:lnTo>
                      <a:pt x="395" y="966"/>
                    </a:lnTo>
                    <a:lnTo>
                      <a:pt x="397" y="980"/>
                    </a:lnTo>
                    <a:lnTo>
                      <a:pt x="397" y="993"/>
                    </a:lnTo>
                    <a:lnTo>
                      <a:pt x="391" y="1007"/>
                    </a:lnTo>
                    <a:lnTo>
                      <a:pt x="381" y="1018"/>
                    </a:lnTo>
                    <a:lnTo>
                      <a:pt x="364" y="1022"/>
                    </a:lnTo>
                    <a:lnTo>
                      <a:pt x="348" y="1027"/>
                    </a:lnTo>
                    <a:lnTo>
                      <a:pt x="334" y="1032"/>
                    </a:lnTo>
                    <a:lnTo>
                      <a:pt x="319" y="1038"/>
                    </a:lnTo>
                    <a:lnTo>
                      <a:pt x="307" y="1043"/>
                    </a:lnTo>
                    <a:lnTo>
                      <a:pt x="292" y="1052"/>
                    </a:lnTo>
                    <a:lnTo>
                      <a:pt x="278" y="1063"/>
                    </a:lnTo>
                    <a:lnTo>
                      <a:pt x="262" y="1074"/>
                    </a:lnTo>
                    <a:lnTo>
                      <a:pt x="249" y="1083"/>
                    </a:lnTo>
                    <a:lnTo>
                      <a:pt x="231" y="1090"/>
                    </a:lnTo>
                    <a:lnTo>
                      <a:pt x="215" y="1094"/>
                    </a:lnTo>
                    <a:lnTo>
                      <a:pt x="198" y="1099"/>
                    </a:lnTo>
                    <a:lnTo>
                      <a:pt x="182" y="1105"/>
                    </a:lnTo>
                    <a:lnTo>
                      <a:pt x="164" y="1110"/>
                    </a:lnTo>
                    <a:lnTo>
                      <a:pt x="151" y="1119"/>
                    </a:lnTo>
                    <a:lnTo>
                      <a:pt x="141" y="1132"/>
                    </a:lnTo>
                    <a:lnTo>
                      <a:pt x="124" y="1146"/>
                    </a:lnTo>
                    <a:lnTo>
                      <a:pt x="106" y="1160"/>
                    </a:lnTo>
                    <a:lnTo>
                      <a:pt x="88" y="1171"/>
                    </a:lnTo>
                    <a:lnTo>
                      <a:pt x="68" y="1180"/>
                    </a:lnTo>
                    <a:lnTo>
                      <a:pt x="88" y="1186"/>
                    </a:lnTo>
                    <a:lnTo>
                      <a:pt x="106" y="1188"/>
                    </a:lnTo>
                    <a:lnTo>
                      <a:pt x="124" y="1193"/>
                    </a:lnTo>
                    <a:lnTo>
                      <a:pt x="142" y="1197"/>
                    </a:lnTo>
                    <a:lnTo>
                      <a:pt x="162" y="1198"/>
                    </a:lnTo>
                    <a:lnTo>
                      <a:pt x="182" y="1198"/>
                    </a:lnTo>
                    <a:lnTo>
                      <a:pt x="200" y="1202"/>
                    </a:lnTo>
                    <a:lnTo>
                      <a:pt x="220" y="1202"/>
                    </a:lnTo>
                    <a:lnTo>
                      <a:pt x="252" y="1202"/>
                    </a:lnTo>
                    <a:lnTo>
                      <a:pt x="287" y="1198"/>
                    </a:lnTo>
                    <a:lnTo>
                      <a:pt x="319" y="1193"/>
                    </a:lnTo>
                    <a:lnTo>
                      <a:pt x="354" y="1186"/>
                    </a:lnTo>
                    <a:lnTo>
                      <a:pt x="386" y="1177"/>
                    </a:lnTo>
                    <a:lnTo>
                      <a:pt x="417" y="1168"/>
                    </a:lnTo>
                    <a:lnTo>
                      <a:pt x="447" y="1155"/>
                    </a:lnTo>
                    <a:lnTo>
                      <a:pt x="478" y="1141"/>
                    </a:lnTo>
                    <a:lnTo>
                      <a:pt x="505" y="1126"/>
                    </a:lnTo>
                    <a:lnTo>
                      <a:pt x="536" y="1110"/>
                    </a:lnTo>
                    <a:lnTo>
                      <a:pt x="559" y="1094"/>
                    </a:lnTo>
                    <a:lnTo>
                      <a:pt x="588" y="1074"/>
                    </a:lnTo>
                    <a:lnTo>
                      <a:pt x="613" y="1052"/>
                    </a:lnTo>
                    <a:lnTo>
                      <a:pt x="637" y="1029"/>
                    </a:lnTo>
                    <a:lnTo>
                      <a:pt x="660" y="1007"/>
                    </a:lnTo>
                    <a:lnTo>
                      <a:pt x="682" y="982"/>
                    </a:lnTo>
                    <a:lnTo>
                      <a:pt x="666" y="966"/>
                    </a:lnTo>
                    <a:lnTo>
                      <a:pt x="646" y="955"/>
                    </a:lnTo>
                    <a:lnTo>
                      <a:pt x="626" y="940"/>
                    </a:lnTo>
                    <a:lnTo>
                      <a:pt x="610" y="929"/>
                    </a:lnTo>
                    <a:lnTo>
                      <a:pt x="590" y="922"/>
                    </a:lnTo>
                    <a:lnTo>
                      <a:pt x="574" y="917"/>
                    </a:lnTo>
                    <a:lnTo>
                      <a:pt x="557" y="904"/>
                    </a:lnTo>
                    <a:lnTo>
                      <a:pt x="547" y="893"/>
                    </a:lnTo>
                    <a:lnTo>
                      <a:pt x="547" y="892"/>
                    </a:lnTo>
                    <a:lnTo>
                      <a:pt x="547" y="888"/>
                    </a:lnTo>
                    <a:lnTo>
                      <a:pt x="543" y="888"/>
                    </a:lnTo>
                    <a:lnTo>
                      <a:pt x="543" y="886"/>
                    </a:lnTo>
                    <a:lnTo>
                      <a:pt x="543" y="874"/>
                    </a:lnTo>
                    <a:lnTo>
                      <a:pt x="547" y="863"/>
                    </a:lnTo>
                    <a:lnTo>
                      <a:pt x="547" y="855"/>
                    </a:lnTo>
                    <a:lnTo>
                      <a:pt x="548" y="845"/>
                    </a:lnTo>
                    <a:lnTo>
                      <a:pt x="557" y="819"/>
                    </a:lnTo>
                    <a:lnTo>
                      <a:pt x="567" y="791"/>
                    </a:lnTo>
                    <a:lnTo>
                      <a:pt x="579" y="769"/>
                    </a:lnTo>
                    <a:lnTo>
                      <a:pt x="601" y="753"/>
                    </a:lnTo>
                    <a:lnTo>
                      <a:pt x="613" y="749"/>
                    </a:lnTo>
                    <a:lnTo>
                      <a:pt x="624" y="744"/>
                    </a:lnTo>
                    <a:lnTo>
                      <a:pt x="631" y="742"/>
                    </a:lnTo>
                    <a:lnTo>
                      <a:pt x="642" y="738"/>
                    </a:lnTo>
                    <a:lnTo>
                      <a:pt x="655" y="738"/>
                    </a:lnTo>
                    <a:lnTo>
                      <a:pt x="666" y="736"/>
                    </a:lnTo>
                    <a:lnTo>
                      <a:pt x="673" y="729"/>
                    </a:lnTo>
                    <a:lnTo>
                      <a:pt x="684" y="727"/>
                    </a:lnTo>
                    <a:lnTo>
                      <a:pt x="695" y="727"/>
                    </a:lnTo>
                    <a:lnTo>
                      <a:pt x="704" y="722"/>
                    </a:lnTo>
                    <a:lnTo>
                      <a:pt x="715" y="718"/>
                    </a:lnTo>
                    <a:lnTo>
                      <a:pt x="725" y="713"/>
                    </a:lnTo>
                    <a:lnTo>
                      <a:pt x="736" y="711"/>
                    </a:lnTo>
                    <a:lnTo>
                      <a:pt x="749" y="707"/>
                    </a:lnTo>
                    <a:lnTo>
                      <a:pt x="760" y="707"/>
                    </a:lnTo>
                    <a:lnTo>
                      <a:pt x="770" y="711"/>
                    </a:lnTo>
                    <a:lnTo>
                      <a:pt x="776" y="717"/>
                    </a:lnTo>
                    <a:lnTo>
                      <a:pt x="783" y="722"/>
                    </a:lnTo>
                    <a:lnTo>
                      <a:pt x="792" y="729"/>
                    </a:lnTo>
                    <a:lnTo>
                      <a:pt x="803" y="736"/>
                    </a:lnTo>
                  </a:path>
                </a:pathLst>
              </a:custGeom>
              <a:solidFill>
                <a:schemeClr val="folHlink"/>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endParaRPr>
              </a:p>
            </p:txBody>
          </p:sp>
          <p:sp>
            <p:nvSpPr>
              <p:cNvPr id="21" name="Freeform 27"/>
              <p:cNvSpPr>
                <a:spLocks/>
              </p:cNvSpPr>
              <p:nvPr/>
            </p:nvSpPr>
            <p:spPr bwMode="invGray">
              <a:xfrm>
                <a:off x="530" y="2834"/>
                <a:ext cx="63" cy="73"/>
              </a:xfrm>
              <a:custGeom>
                <a:avLst/>
                <a:gdLst>
                  <a:gd name="T0" fmla="*/ 42 w 63"/>
                  <a:gd name="T1" fmla="*/ 65 h 73"/>
                  <a:gd name="T2" fmla="*/ 58 w 63"/>
                  <a:gd name="T3" fmla="*/ 72 h 73"/>
                  <a:gd name="T4" fmla="*/ 62 w 63"/>
                  <a:gd name="T5" fmla="*/ 72 h 73"/>
                  <a:gd name="T6" fmla="*/ 62 w 63"/>
                  <a:gd name="T7" fmla="*/ 67 h 73"/>
                  <a:gd name="T8" fmla="*/ 58 w 63"/>
                  <a:gd name="T9" fmla="*/ 65 h 73"/>
                  <a:gd name="T10" fmla="*/ 58 w 63"/>
                  <a:gd name="T11" fmla="*/ 62 h 73"/>
                  <a:gd name="T12" fmla="*/ 44 w 63"/>
                  <a:gd name="T13" fmla="*/ 56 h 73"/>
                  <a:gd name="T14" fmla="*/ 37 w 63"/>
                  <a:gd name="T15" fmla="*/ 45 h 73"/>
                  <a:gd name="T16" fmla="*/ 31 w 63"/>
                  <a:gd name="T17" fmla="*/ 34 h 73"/>
                  <a:gd name="T18" fmla="*/ 26 w 63"/>
                  <a:gd name="T19" fmla="*/ 20 h 73"/>
                  <a:gd name="T20" fmla="*/ 9 w 63"/>
                  <a:gd name="T21" fmla="*/ 0 h 73"/>
                  <a:gd name="T22" fmla="*/ 6 w 63"/>
                  <a:gd name="T23" fmla="*/ 4 h 73"/>
                  <a:gd name="T24" fmla="*/ 2 w 63"/>
                  <a:gd name="T25" fmla="*/ 9 h 73"/>
                  <a:gd name="T26" fmla="*/ 0 w 63"/>
                  <a:gd name="T27" fmla="*/ 11 h 73"/>
                  <a:gd name="T28" fmla="*/ 0 w 63"/>
                  <a:gd name="T29" fmla="*/ 18 h 73"/>
                  <a:gd name="T30" fmla="*/ 0 w 63"/>
                  <a:gd name="T31" fmla="*/ 20 h 73"/>
                  <a:gd name="T32" fmla="*/ 0 w 63"/>
                  <a:gd name="T33" fmla="*/ 20 h 73"/>
                  <a:gd name="T34" fmla="*/ 0 w 63"/>
                  <a:gd name="T35" fmla="*/ 20 h 73"/>
                  <a:gd name="T36" fmla="*/ 0 w 63"/>
                  <a:gd name="T37" fmla="*/ 20 h 73"/>
                  <a:gd name="T38" fmla="*/ 9 w 63"/>
                  <a:gd name="T39" fmla="*/ 31 h 73"/>
                  <a:gd name="T40" fmla="*/ 20 w 63"/>
                  <a:gd name="T41" fmla="*/ 45 h 73"/>
                  <a:gd name="T42" fmla="*/ 31 w 63"/>
                  <a:gd name="T43" fmla="*/ 56 h 73"/>
                  <a:gd name="T44" fmla="*/ 42 w 63"/>
                  <a:gd name="T45" fmla="*/ 65 h 7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63" h="73">
                    <a:moveTo>
                      <a:pt x="42" y="65"/>
                    </a:moveTo>
                    <a:lnTo>
                      <a:pt x="58" y="72"/>
                    </a:lnTo>
                    <a:lnTo>
                      <a:pt x="62" y="72"/>
                    </a:lnTo>
                    <a:lnTo>
                      <a:pt x="62" y="67"/>
                    </a:lnTo>
                    <a:lnTo>
                      <a:pt x="58" y="65"/>
                    </a:lnTo>
                    <a:lnTo>
                      <a:pt x="58" y="62"/>
                    </a:lnTo>
                    <a:lnTo>
                      <a:pt x="44" y="56"/>
                    </a:lnTo>
                    <a:lnTo>
                      <a:pt x="37" y="45"/>
                    </a:lnTo>
                    <a:lnTo>
                      <a:pt x="31" y="34"/>
                    </a:lnTo>
                    <a:lnTo>
                      <a:pt x="26" y="20"/>
                    </a:lnTo>
                    <a:lnTo>
                      <a:pt x="9" y="0"/>
                    </a:lnTo>
                    <a:lnTo>
                      <a:pt x="6" y="4"/>
                    </a:lnTo>
                    <a:lnTo>
                      <a:pt x="2" y="9"/>
                    </a:lnTo>
                    <a:lnTo>
                      <a:pt x="0" y="11"/>
                    </a:lnTo>
                    <a:lnTo>
                      <a:pt x="0" y="18"/>
                    </a:lnTo>
                    <a:lnTo>
                      <a:pt x="0" y="20"/>
                    </a:lnTo>
                    <a:lnTo>
                      <a:pt x="9" y="31"/>
                    </a:lnTo>
                    <a:lnTo>
                      <a:pt x="20" y="45"/>
                    </a:lnTo>
                    <a:lnTo>
                      <a:pt x="31" y="56"/>
                    </a:lnTo>
                    <a:lnTo>
                      <a:pt x="42" y="65"/>
                    </a:lnTo>
                  </a:path>
                </a:pathLst>
              </a:custGeom>
              <a:solidFill>
                <a:schemeClr val="folHlink"/>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endParaRPr>
              </a:p>
            </p:txBody>
          </p:sp>
        </p:grpSp>
      </p:grpSp>
      <p:sp>
        <p:nvSpPr>
          <p:cNvPr id="7196" name="Rectangle 28"/>
          <p:cNvSpPr>
            <a:spLocks noGrp="1" noChangeArrowheads="1"/>
          </p:cNvSpPr>
          <p:nvPr>
            <p:ph type="ctrTitle" sz="quarter"/>
          </p:nvPr>
        </p:nvSpPr>
        <p:spPr>
          <a:xfrm>
            <a:off x="685800" y="2286000"/>
            <a:ext cx="7772400" cy="1143000"/>
          </a:xfrm>
        </p:spPr>
        <p:txBody>
          <a:bodyPr/>
          <a:lstStyle>
            <a:lvl1pPr>
              <a:defRPr/>
            </a:lvl1pPr>
          </a:lstStyle>
          <a:p>
            <a:r>
              <a:rPr lang="en-US"/>
              <a:t>Click to edit Master title style</a:t>
            </a:r>
          </a:p>
        </p:txBody>
      </p:sp>
      <p:sp>
        <p:nvSpPr>
          <p:cNvPr id="7197" name="Rectangle 29"/>
          <p:cNvSpPr>
            <a:spLocks noGrp="1" noChangeArrowheads="1"/>
          </p:cNvSpPr>
          <p:nvPr>
            <p:ph type="subTitle" sz="quarter" idx="1"/>
          </p:nvPr>
        </p:nvSpPr>
        <p:spPr>
          <a:xfrm>
            <a:off x="2057400" y="4114800"/>
            <a:ext cx="6400800" cy="1752600"/>
          </a:xfrm>
        </p:spPr>
        <p:txBody>
          <a:bodyPr/>
          <a:lstStyle>
            <a:lvl1pPr marL="0" indent="0" algn="ctr">
              <a:buFontTx/>
              <a:buNone/>
              <a:defRPr/>
            </a:lvl1pPr>
          </a:lstStyle>
          <a:p>
            <a:r>
              <a:rPr lang="en-US"/>
              <a:t>Click to edit Master subtitle style</a:t>
            </a:r>
          </a:p>
        </p:txBody>
      </p:sp>
      <p:sp>
        <p:nvSpPr>
          <p:cNvPr id="30" name="Rectangle 30"/>
          <p:cNvSpPr>
            <a:spLocks noGrp="1" noChangeArrowheads="1"/>
          </p:cNvSpPr>
          <p:nvPr>
            <p:ph type="dt" sz="quarter" idx="10"/>
          </p:nvPr>
        </p:nvSpPr>
        <p:spPr>
          <a:xfrm>
            <a:off x="6858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kumimoji="1" lang="en-US" sz="2400" b="1">
              <a:latin typeface="Arial Narrow" charset="0"/>
            </a:endParaRPr>
          </a:p>
        </p:txBody>
      </p:sp>
      <p:sp>
        <p:nvSpPr>
          <p:cNvPr id="31" name="Rectangle 31"/>
          <p:cNvSpPr>
            <a:spLocks noGrp="1" noChangeArrowheads="1"/>
          </p:cNvSpPr>
          <p:nvPr>
            <p:ph type="ftr" sz="quarter" idx="11"/>
          </p:nvPr>
        </p:nvSpPr>
        <p:spPr>
          <a:xfrm>
            <a:off x="3124200" y="6248400"/>
            <a:ext cx="28956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kumimoji="1" lang="en-US" sz="2400" b="1">
              <a:latin typeface="Arial Narrow" charset="0"/>
            </a:endParaRPr>
          </a:p>
        </p:txBody>
      </p:sp>
      <p:sp>
        <p:nvSpPr>
          <p:cNvPr id="32" name="Rectangle 32"/>
          <p:cNvSpPr>
            <a:spLocks noGrp="1" noChangeArrowheads="1"/>
          </p:cNvSpPr>
          <p:nvPr>
            <p:ph type="sldNum" sz="quarter" idx="12"/>
          </p:nvPr>
        </p:nvSpPr>
        <p:spPr>
          <a:xfrm>
            <a:off x="65532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fld id="{D4B997C7-48D1-CE47-A3C5-A56BA04CABE4}" type="slidenum">
              <a:rPr kumimoji="1" lang="en-US" sz="2400" b="1">
                <a:latin typeface="Arial Narrow" charset="0"/>
              </a:rPr>
              <a:pPr>
                <a:defRPr/>
              </a:pPr>
              <a:t>‹#›</a:t>
            </a:fld>
            <a:endParaRPr kumimoji="1" lang="en-US" sz="2400" b="1">
              <a:latin typeface="Arial Narrow" charset="0"/>
            </a:endParaRPr>
          </a:p>
        </p:txBody>
      </p:sp>
    </p:spTree>
    <p:extLst>
      <p:ext uri="{BB962C8B-B14F-4D97-AF65-F5344CB8AC3E}">
        <p14:creationId xmlns:p14="http://schemas.microsoft.com/office/powerpoint/2010/main" val="688991131"/>
      </p:ext>
    </p:extLst>
  </p:cSld>
  <p:clrMapOvr>
    <a:masterClrMapping/>
  </p:clrMapOvr>
</p:sldLayout>
</file>

<file path=ppt/slideLayouts/slideLayout45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a:xfrm>
            <a:off x="6858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kumimoji="1" lang="en-US" sz="2400" b="1">
              <a:latin typeface="Arial Narrow" charset="0"/>
            </a:endParaRPr>
          </a:p>
        </p:txBody>
      </p:sp>
      <p:sp>
        <p:nvSpPr>
          <p:cNvPr id="5" name="Rectangle 20"/>
          <p:cNvSpPr>
            <a:spLocks noGrp="1" noChangeArrowheads="1"/>
          </p:cNvSpPr>
          <p:nvPr>
            <p:ph type="ftr" sz="quarter" idx="11"/>
          </p:nvPr>
        </p:nvSpPr>
        <p:spPr>
          <a:xfrm>
            <a:off x="3124200" y="6248400"/>
            <a:ext cx="28956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kumimoji="1" lang="en-US" sz="2400" b="1">
              <a:latin typeface="Arial Narrow" charset="0"/>
            </a:endParaRPr>
          </a:p>
        </p:txBody>
      </p:sp>
      <p:sp>
        <p:nvSpPr>
          <p:cNvPr id="6" name="Rectangle 21"/>
          <p:cNvSpPr>
            <a:spLocks noGrp="1" noChangeArrowheads="1"/>
          </p:cNvSpPr>
          <p:nvPr>
            <p:ph type="sldNum" sz="quarter" idx="12"/>
          </p:nvPr>
        </p:nvSpPr>
        <p:spPr>
          <a:xfrm>
            <a:off x="65532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fld id="{31367C36-8427-B643-96B6-4CDC14C5C34B}" type="slidenum">
              <a:rPr kumimoji="1" lang="en-US" sz="2400" b="1">
                <a:latin typeface="Arial Narrow" charset="0"/>
              </a:rPr>
              <a:pPr>
                <a:defRPr/>
              </a:pPr>
              <a:t>‹#›</a:t>
            </a:fld>
            <a:endParaRPr kumimoji="1" lang="en-US" sz="2400" b="1">
              <a:latin typeface="Arial Narrow" charset="0"/>
            </a:endParaRPr>
          </a:p>
        </p:txBody>
      </p:sp>
    </p:spTree>
    <p:extLst>
      <p:ext uri="{BB962C8B-B14F-4D97-AF65-F5344CB8AC3E}">
        <p14:creationId xmlns:p14="http://schemas.microsoft.com/office/powerpoint/2010/main" val="4004034358"/>
      </p:ext>
    </p:extLst>
  </p:cSld>
  <p:clrMapOvr>
    <a:masterClrMapping/>
  </p:clrMapOvr>
</p:sldLayout>
</file>

<file path=ppt/slideLayouts/slideLayout45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9"/>
          <p:cNvSpPr>
            <a:spLocks noGrp="1" noChangeArrowheads="1"/>
          </p:cNvSpPr>
          <p:nvPr>
            <p:ph type="dt" sz="half" idx="10"/>
          </p:nvPr>
        </p:nvSpPr>
        <p:spPr>
          <a:xfrm>
            <a:off x="6858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kumimoji="1" lang="en-US" sz="2400" b="1">
              <a:latin typeface="Arial Narrow" charset="0"/>
            </a:endParaRPr>
          </a:p>
        </p:txBody>
      </p:sp>
      <p:sp>
        <p:nvSpPr>
          <p:cNvPr id="5" name="Rectangle 20"/>
          <p:cNvSpPr>
            <a:spLocks noGrp="1" noChangeArrowheads="1"/>
          </p:cNvSpPr>
          <p:nvPr>
            <p:ph type="ftr" sz="quarter" idx="11"/>
          </p:nvPr>
        </p:nvSpPr>
        <p:spPr>
          <a:xfrm>
            <a:off x="3124200" y="6248400"/>
            <a:ext cx="28956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kumimoji="1" lang="en-US" sz="2400" b="1">
              <a:latin typeface="Arial Narrow" charset="0"/>
            </a:endParaRPr>
          </a:p>
        </p:txBody>
      </p:sp>
      <p:sp>
        <p:nvSpPr>
          <p:cNvPr id="6" name="Rectangle 21"/>
          <p:cNvSpPr>
            <a:spLocks noGrp="1" noChangeArrowheads="1"/>
          </p:cNvSpPr>
          <p:nvPr>
            <p:ph type="sldNum" sz="quarter" idx="12"/>
          </p:nvPr>
        </p:nvSpPr>
        <p:spPr>
          <a:xfrm>
            <a:off x="65532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fld id="{DDFD868B-3CDC-624D-B312-4DF5C2D1202B}" type="slidenum">
              <a:rPr kumimoji="1" lang="en-US" sz="2400" b="1">
                <a:latin typeface="Arial Narrow" charset="0"/>
              </a:rPr>
              <a:pPr>
                <a:defRPr/>
              </a:pPr>
              <a:t>‹#›</a:t>
            </a:fld>
            <a:endParaRPr kumimoji="1" lang="en-US" sz="2400" b="1">
              <a:latin typeface="Arial Narrow" charset="0"/>
            </a:endParaRPr>
          </a:p>
        </p:txBody>
      </p:sp>
    </p:spTree>
    <p:extLst>
      <p:ext uri="{BB962C8B-B14F-4D97-AF65-F5344CB8AC3E}">
        <p14:creationId xmlns:p14="http://schemas.microsoft.com/office/powerpoint/2010/main" val="2563707853"/>
      </p:ext>
    </p:extLst>
  </p:cSld>
  <p:clrMapOvr>
    <a:masterClrMapping/>
  </p:clrMapOvr>
</p:sldLayout>
</file>

<file path=ppt/slideLayouts/slideLayout45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9"/>
          <p:cNvSpPr>
            <a:spLocks noGrp="1" noChangeArrowheads="1"/>
          </p:cNvSpPr>
          <p:nvPr>
            <p:ph type="dt" sz="half" idx="10"/>
          </p:nvPr>
        </p:nvSpPr>
        <p:spPr>
          <a:xfrm>
            <a:off x="6858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kumimoji="1" lang="en-US" sz="2400" b="1">
              <a:latin typeface="Arial Narrow" charset="0"/>
            </a:endParaRPr>
          </a:p>
        </p:txBody>
      </p:sp>
      <p:sp>
        <p:nvSpPr>
          <p:cNvPr id="6" name="Rectangle 20"/>
          <p:cNvSpPr>
            <a:spLocks noGrp="1" noChangeArrowheads="1"/>
          </p:cNvSpPr>
          <p:nvPr>
            <p:ph type="ftr" sz="quarter" idx="11"/>
          </p:nvPr>
        </p:nvSpPr>
        <p:spPr>
          <a:xfrm>
            <a:off x="3124200" y="6248400"/>
            <a:ext cx="28956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kumimoji="1" lang="en-US" sz="2400" b="1">
              <a:latin typeface="Arial Narrow" charset="0"/>
            </a:endParaRPr>
          </a:p>
        </p:txBody>
      </p:sp>
      <p:sp>
        <p:nvSpPr>
          <p:cNvPr id="7" name="Rectangle 21"/>
          <p:cNvSpPr>
            <a:spLocks noGrp="1" noChangeArrowheads="1"/>
          </p:cNvSpPr>
          <p:nvPr>
            <p:ph type="sldNum" sz="quarter" idx="12"/>
          </p:nvPr>
        </p:nvSpPr>
        <p:spPr>
          <a:xfrm>
            <a:off x="65532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fld id="{A88780D4-5701-FC49-9DD6-4D6521466046}" type="slidenum">
              <a:rPr kumimoji="1" lang="en-US" sz="2400" b="1">
                <a:latin typeface="Arial Narrow" charset="0"/>
              </a:rPr>
              <a:pPr>
                <a:defRPr/>
              </a:pPr>
              <a:t>‹#›</a:t>
            </a:fld>
            <a:endParaRPr kumimoji="1" lang="en-US" sz="2400" b="1">
              <a:latin typeface="Arial Narrow" charset="0"/>
            </a:endParaRPr>
          </a:p>
        </p:txBody>
      </p:sp>
    </p:spTree>
    <p:extLst>
      <p:ext uri="{BB962C8B-B14F-4D97-AF65-F5344CB8AC3E}">
        <p14:creationId xmlns:p14="http://schemas.microsoft.com/office/powerpoint/2010/main" val="2725390925"/>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32"/>
          <p:cNvSpPr>
            <a:spLocks noGrp="1" noChangeArrowheads="1"/>
          </p:cNvSpPr>
          <p:nvPr>
            <p:ph type="dt" sz="half" idx="10"/>
          </p:nvPr>
        </p:nvSpPr>
        <p:spPr/>
        <p:txBody>
          <a:bodyPr/>
          <a:lstStyle>
            <a:lvl1pPr>
              <a:spcBef>
                <a:spcPct val="50000"/>
              </a:spcBef>
              <a:defRPr/>
            </a:lvl1pPr>
          </a:lstStyle>
          <a:p>
            <a:pPr>
              <a:defRPr/>
            </a:pPr>
            <a:endParaRPr lang="en-US"/>
          </a:p>
        </p:txBody>
      </p:sp>
      <p:sp>
        <p:nvSpPr>
          <p:cNvPr id="5" name="Rectangle 1033"/>
          <p:cNvSpPr>
            <a:spLocks noGrp="1" noChangeArrowheads="1"/>
          </p:cNvSpPr>
          <p:nvPr>
            <p:ph type="ftr" sz="quarter" idx="11"/>
          </p:nvPr>
        </p:nvSpPr>
        <p:spPr/>
        <p:txBody>
          <a:bodyPr/>
          <a:lstStyle>
            <a:lvl1pPr algn="l">
              <a:spcBef>
                <a:spcPct val="50000"/>
              </a:spcBef>
              <a:defRPr/>
            </a:lvl1pPr>
          </a:lstStyle>
          <a:p>
            <a:pPr>
              <a:defRPr/>
            </a:pPr>
            <a:endParaRPr lang="en-US"/>
          </a:p>
        </p:txBody>
      </p:sp>
      <p:sp>
        <p:nvSpPr>
          <p:cNvPr id="6" name="Rectangle 1034"/>
          <p:cNvSpPr>
            <a:spLocks noGrp="1" noChangeArrowheads="1"/>
          </p:cNvSpPr>
          <p:nvPr>
            <p:ph type="sldNum" sz="quarter" idx="12"/>
          </p:nvPr>
        </p:nvSpPr>
        <p:spPr/>
        <p:txBody>
          <a:bodyPr/>
          <a:lstStyle>
            <a:lvl1pPr>
              <a:spcBef>
                <a:spcPct val="50000"/>
              </a:spcBef>
              <a:defRPr>
                <a:cs typeface="Arial" charset="0"/>
              </a:defRPr>
            </a:lvl1pPr>
          </a:lstStyle>
          <a:p>
            <a:pPr>
              <a:defRPr/>
            </a:pPr>
            <a:fld id="{761E0E55-66E8-A84C-A438-75DAE4FB590F}" type="slidenum">
              <a:rPr lang="en-US"/>
              <a:pPr>
                <a:defRPr/>
              </a:pPr>
              <a:t>‹#›</a:t>
            </a:fld>
            <a:endParaRPr lang="en-US"/>
          </a:p>
        </p:txBody>
      </p:sp>
    </p:spTree>
    <p:extLst>
      <p:ext uri="{BB962C8B-B14F-4D97-AF65-F5344CB8AC3E}">
        <p14:creationId xmlns:p14="http://schemas.microsoft.com/office/powerpoint/2010/main" val="2201986899"/>
      </p:ext>
    </p:extLst>
  </p:cSld>
  <p:clrMapOvr>
    <a:masterClrMapping/>
  </p:clrMapOvr>
</p:sldLayout>
</file>

<file path=ppt/slideLayouts/slideLayout46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9"/>
          <p:cNvSpPr>
            <a:spLocks noGrp="1" noChangeArrowheads="1"/>
          </p:cNvSpPr>
          <p:nvPr>
            <p:ph type="dt" sz="half" idx="10"/>
          </p:nvPr>
        </p:nvSpPr>
        <p:spPr>
          <a:xfrm>
            <a:off x="6858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kumimoji="1" lang="en-US" sz="2400" b="1">
              <a:latin typeface="Arial Narrow" charset="0"/>
            </a:endParaRPr>
          </a:p>
        </p:txBody>
      </p:sp>
      <p:sp>
        <p:nvSpPr>
          <p:cNvPr id="8" name="Rectangle 20"/>
          <p:cNvSpPr>
            <a:spLocks noGrp="1" noChangeArrowheads="1"/>
          </p:cNvSpPr>
          <p:nvPr>
            <p:ph type="ftr" sz="quarter" idx="11"/>
          </p:nvPr>
        </p:nvSpPr>
        <p:spPr>
          <a:xfrm>
            <a:off x="3124200" y="6248400"/>
            <a:ext cx="28956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kumimoji="1" lang="en-US" sz="2400" b="1">
              <a:latin typeface="Arial Narrow" charset="0"/>
            </a:endParaRPr>
          </a:p>
        </p:txBody>
      </p:sp>
      <p:sp>
        <p:nvSpPr>
          <p:cNvPr id="9" name="Rectangle 21"/>
          <p:cNvSpPr>
            <a:spLocks noGrp="1" noChangeArrowheads="1"/>
          </p:cNvSpPr>
          <p:nvPr>
            <p:ph type="sldNum" sz="quarter" idx="12"/>
          </p:nvPr>
        </p:nvSpPr>
        <p:spPr>
          <a:xfrm>
            <a:off x="65532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fld id="{1681DF6B-C855-EF4F-AF5C-EC6FE03B8036}" type="slidenum">
              <a:rPr kumimoji="1" lang="en-US" sz="2400" b="1">
                <a:latin typeface="Arial Narrow" charset="0"/>
              </a:rPr>
              <a:pPr>
                <a:defRPr/>
              </a:pPr>
              <a:t>‹#›</a:t>
            </a:fld>
            <a:endParaRPr kumimoji="1" lang="en-US" sz="2400" b="1">
              <a:latin typeface="Arial Narrow" charset="0"/>
            </a:endParaRPr>
          </a:p>
        </p:txBody>
      </p:sp>
    </p:spTree>
    <p:extLst>
      <p:ext uri="{BB962C8B-B14F-4D97-AF65-F5344CB8AC3E}">
        <p14:creationId xmlns:p14="http://schemas.microsoft.com/office/powerpoint/2010/main" val="484953615"/>
      </p:ext>
    </p:extLst>
  </p:cSld>
  <p:clrMapOvr>
    <a:masterClrMapping/>
  </p:clrMapOvr>
</p:sldLayout>
</file>

<file path=ppt/slideLayouts/slideLayout46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9"/>
          <p:cNvSpPr>
            <a:spLocks noGrp="1" noChangeArrowheads="1"/>
          </p:cNvSpPr>
          <p:nvPr>
            <p:ph type="dt" sz="half" idx="10"/>
          </p:nvPr>
        </p:nvSpPr>
        <p:spPr>
          <a:xfrm>
            <a:off x="6858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kumimoji="1" lang="en-US" sz="2400" b="1">
              <a:latin typeface="Arial Narrow" charset="0"/>
            </a:endParaRPr>
          </a:p>
        </p:txBody>
      </p:sp>
      <p:sp>
        <p:nvSpPr>
          <p:cNvPr id="4" name="Rectangle 20"/>
          <p:cNvSpPr>
            <a:spLocks noGrp="1" noChangeArrowheads="1"/>
          </p:cNvSpPr>
          <p:nvPr>
            <p:ph type="ftr" sz="quarter" idx="11"/>
          </p:nvPr>
        </p:nvSpPr>
        <p:spPr>
          <a:xfrm>
            <a:off x="3124200" y="6248400"/>
            <a:ext cx="28956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kumimoji="1" lang="en-US" sz="2400" b="1">
              <a:latin typeface="Arial Narrow" charset="0"/>
            </a:endParaRPr>
          </a:p>
        </p:txBody>
      </p:sp>
      <p:sp>
        <p:nvSpPr>
          <p:cNvPr id="5" name="Rectangle 21"/>
          <p:cNvSpPr>
            <a:spLocks noGrp="1" noChangeArrowheads="1"/>
          </p:cNvSpPr>
          <p:nvPr>
            <p:ph type="sldNum" sz="quarter" idx="12"/>
          </p:nvPr>
        </p:nvSpPr>
        <p:spPr>
          <a:xfrm>
            <a:off x="65532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fld id="{007F8202-8415-9340-9FB1-F5449A2F2062}" type="slidenum">
              <a:rPr kumimoji="1" lang="en-US" sz="2400" b="1">
                <a:latin typeface="Arial Narrow" charset="0"/>
              </a:rPr>
              <a:pPr>
                <a:defRPr/>
              </a:pPr>
              <a:t>‹#›</a:t>
            </a:fld>
            <a:endParaRPr kumimoji="1" lang="en-US" sz="2400" b="1">
              <a:latin typeface="Arial Narrow" charset="0"/>
            </a:endParaRPr>
          </a:p>
        </p:txBody>
      </p:sp>
    </p:spTree>
    <p:extLst>
      <p:ext uri="{BB962C8B-B14F-4D97-AF65-F5344CB8AC3E}">
        <p14:creationId xmlns:p14="http://schemas.microsoft.com/office/powerpoint/2010/main" val="2248854980"/>
      </p:ext>
    </p:extLst>
  </p:cSld>
  <p:clrMapOvr>
    <a:masterClrMapping/>
  </p:clrMapOvr>
</p:sldLayout>
</file>

<file path=ppt/slideLayouts/slideLayout46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9"/>
          <p:cNvSpPr>
            <a:spLocks noGrp="1" noChangeArrowheads="1"/>
          </p:cNvSpPr>
          <p:nvPr>
            <p:ph type="dt" sz="half" idx="10"/>
          </p:nvPr>
        </p:nvSpPr>
        <p:spPr>
          <a:xfrm>
            <a:off x="6858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kumimoji="1" lang="en-US" sz="2400" b="1">
              <a:latin typeface="Arial Narrow" charset="0"/>
            </a:endParaRPr>
          </a:p>
        </p:txBody>
      </p:sp>
      <p:sp>
        <p:nvSpPr>
          <p:cNvPr id="3" name="Rectangle 20"/>
          <p:cNvSpPr>
            <a:spLocks noGrp="1" noChangeArrowheads="1"/>
          </p:cNvSpPr>
          <p:nvPr>
            <p:ph type="ftr" sz="quarter" idx="11"/>
          </p:nvPr>
        </p:nvSpPr>
        <p:spPr>
          <a:xfrm>
            <a:off x="3124200" y="6248400"/>
            <a:ext cx="28956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kumimoji="1" lang="en-US" sz="2400" b="1">
              <a:latin typeface="Arial Narrow" charset="0"/>
            </a:endParaRPr>
          </a:p>
        </p:txBody>
      </p:sp>
      <p:sp>
        <p:nvSpPr>
          <p:cNvPr id="4" name="Rectangle 21"/>
          <p:cNvSpPr>
            <a:spLocks noGrp="1" noChangeArrowheads="1"/>
          </p:cNvSpPr>
          <p:nvPr>
            <p:ph type="sldNum" sz="quarter" idx="12"/>
          </p:nvPr>
        </p:nvSpPr>
        <p:spPr>
          <a:xfrm>
            <a:off x="65532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fld id="{04411479-23A5-2246-B22B-4B87976FCE21}" type="slidenum">
              <a:rPr kumimoji="1" lang="en-US" sz="2400" b="1">
                <a:latin typeface="Arial Narrow" charset="0"/>
              </a:rPr>
              <a:pPr>
                <a:defRPr/>
              </a:pPr>
              <a:t>‹#›</a:t>
            </a:fld>
            <a:endParaRPr kumimoji="1" lang="en-US" sz="2400" b="1">
              <a:latin typeface="Arial Narrow" charset="0"/>
            </a:endParaRPr>
          </a:p>
        </p:txBody>
      </p:sp>
    </p:spTree>
    <p:extLst>
      <p:ext uri="{BB962C8B-B14F-4D97-AF65-F5344CB8AC3E}">
        <p14:creationId xmlns:p14="http://schemas.microsoft.com/office/powerpoint/2010/main" val="1329606569"/>
      </p:ext>
    </p:extLst>
  </p:cSld>
  <p:clrMapOvr>
    <a:masterClrMapping/>
  </p:clrMapOvr>
</p:sldLayout>
</file>

<file path=ppt/slideLayouts/slideLayout46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9"/>
          <p:cNvSpPr>
            <a:spLocks noGrp="1" noChangeArrowheads="1"/>
          </p:cNvSpPr>
          <p:nvPr>
            <p:ph type="dt" sz="half" idx="10"/>
          </p:nvPr>
        </p:nvSpPr>
        <p:spPr>
          <a:xfrm>
            <a:off x="6858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kumimoji="1" lang="en-US" sz="2400" b="1">
              <a:latin typeface="Arial Narrow" charset="0"/>
            </a:endParaRPr>
          </a:p>
        </p:txBody>
      </p:sp>
      <p:sp>
        <p:nvSpPr>
          <p:cNvPr id="6" name="Rectangle 20"/>
          <p:cNvSpPr>
            <a:spLocks noGrp="1" noChangeArrowheads="1"/>
          </p:cNvSpPr>
          <p:nvPr>
            <p:ph type="ftr" sz="quarter" idx="11"/>
          </p:nvPr>
        </p:nvSpPr>
        <p:spPr>
          <a:xfrm>
            <a:off x="3124200" y="6248400"/>
            <a:ext cx="28956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kumimoji="1" lang="en-US" sz="2400" b="1">
              <a:latin typeface="Arial Narrow" charset="0"/>
            </a:endParaRPr>
          </a:p>
        </p:txBody>
      </p:sp>
      <p:sp>
        <p:nvSpPr>
          <p:cNvPr id="7" name="Rectangle 21"/>
          <p:cNvSpPr>
            <a:spLocks noGrp="1" noChangeArrowheads="1"/>
          </p:cNvSpPr>
          <p:nvPr>
            <p:ph type="sldNum" sz="quarter" idx="12"/>
          </p:nvPr>
        </p:nvSpPr>
        <p:spPr>
          <a:xfrm>
            <a:off x="65532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fld id="{F1C66D39-BACC-A847-A3F9-347EF9E37205}" type="slidenum">
              <a:rPr kumimoji="1" lang="en-US" sz="2400" b="1">
                <a:latin typeface="Arial Narrow" charset="0"/>
              </a:rPr>
              <a:pPr>
                <a:defRPr/>
              </a:pPr>
              <a:t>‹#›</a:t>
            </a:fld>
            <a:endParaRPr kumimoji="1" lang="en-US" sz="2400" b="1">
              <a:latin typeface="Arial Narrow" charset="0"/>
            </a:endParaRPr>
          </a:p>
        </p:txBody>
      </p:sp>
    </p:spTree>
    <p:extLst>
      <p:ext uri="{BB962C8B-B14F-4D97-AF65-F5344CB8AC3E}">
        <p14:creationId xmlns:p14="http://schemas.microsoft.com/office/powerpoint/2010/main" val="4043651992"/>
      </p:ext>
    </p:extLst>
  </p:cSld>
  <p:clrMapOvr>
    <a:masterClrMapping/>
  </p:clrMapOvr>
</p:sldLayout>
</file>

<file path=ppt/slideLayouts/slideLayout46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9"/>
          <p:cNvSpPr>
            <a:spLocks noGrp="1" noChangeArrowheads="1"/>
          </p:cNvSpPr>
          <p:nvPr>
            <p:ph type="dt" sz="half" idx="10"/>
          </p:nvPr>
        </p:nvSpPr>
        <p:spPr>
          <a:xfrm>
            <a:off x="6858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kumimoji="1" lang="en-US" sz="2400" b="1">
              <a:latin typeface="Arial Narrow" charset="0"/>
            </a:endParaRPr>
          </a:p>
        </p:txBody>
      </p:sp>
      <p:sp>
        <p:nvSpPr>
          <p:cNvPr id="6" name="Rectangle 20"/>
          <p:cNvSpPr>
            <a:spLocks noGrp="1" noChangeArrowheads="1"/>
          </p:cNvSpPr>
          <p:nvPr>
            <p:ph type="ftr" sz="quarter" idx="11"/>
          </p:nvPr>
        </p:nvSpPr>
        <p:spPr>
          <a:xfrm>
            <a:off x="3124200" y="6248400"/>
            <a:ext cx="28956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kumimoji="1" lang="en-US" sz="2400" b="1">
              <a:latin typeface="Arial Narrow" charset="0"/>
            </a:endParaRPr>
          </a:p>
        </p:txBody>
      </p:sp>
      <p:sp>
        <p:nvSpPr>
          <p:cNvPr id="7" name="Rectangle 21"/>
          <p:cNvSpPr>
            <a:spLocks noGrp="1" noChangeArrowheads="1"/>
          </p:cNvSpPr>
          <p:nvPr>
            <p:ph type="sldNum" sz="quarter" idx="12"/>
          </p:nvPr>
        </p:nvSpPr>
        <p:spPr>
          <a:xfrm>
            <a:off x="65532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fld id="{AA125030-3C95-9F4F-AFEE-E3F54E2EF354}" type="slidenum">
              <a:rPr kumimoji="1" lang="en-US" sz="2400" b="1">
                <a:latin typeface="Arial Narrow" charset="0"/>
              </a:rPr>
              <a:pPr>
                <a:defRPr/>
              </a:pPr>
              <a:t>‹#›</a:t>
            </a:fld>
            <a:endParaRPr kumimoji="1" lang="en-US" sz="2400" b="1">
              <a:latin typeface="Arial Narrow" charset="0"/>
            </a:endParaRPr>
          </a:p>
        </p:txBody>
      </p:sp>
    </p:spTree>
    <p:extLst>
      <p:ext uri="{BB962C8B-B14F-4D97-AF65-F5344CB8AC3E}">
        <p14:creationId xmlns:p14="http://schemas.microsoft.com/office/powerpoint/2010/main" val="1484169014"/>
      </p:ext>
    </p:extLst>
  </p:cSld>
  <p:clrMapOvr>
    <a:masterClrMapping/>
  </p:clrMapOvr>
</p:sldLayout>
</file>

<file path=ppt/slideLayouts/slideLayout46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a:xfrm>
            <a:off x="6858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kumimoji="1" lang="en-US" sz="2400" b="1">
              <a:latin typeface="Arial Narrow" charset="0"/>
            </a:endParaRPr>
          </a:p>
        </p:txBody>
      </p:sp>
      <p:sp>
        <p:nvSpPr>
          <p:cNvPr id="5" name="Rectangle 20"/>
          <p:cNvSpPr>
            <a:spLocks noGrp="1" noChangeArrowheads="1"/>
          </p:cNvSpPr>
          <p:nvPr>
            <p:ph type="ftr" sz="quarter" idx="11"/>
          </p:nvPr>
        </p:nvSpPr>
        <p:spPr>
          <a:xfrm>
            <a:off x="3124200" y="6248400"/>
            <a:ext cx="28956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kumimoji="1" lang="en-US" sz="2400" b="1">
              <a:latin typeface="Arial Narrow" charset="0"/>
            </a:endParaRPr>
          </a:p>
        </p:txBody>
      </p:sp>
      <p:sp>
        <p:nvSpPr>
          <p:cNvPr id="6" name="Rectangle 21"/>
          <p:cNvSpPr>
            <a:spLocks noGrp="1" noChangeArrowheads="1"/>
          </p:cNvSpPr>
          <p:nvPr>
            <p:ph type="sldNum" sz="quarter" idx="12"/>
          </p:nvPr>
        </p:nvSpPr>
        <p:spPr>
          <a:xfrm>
            <a:off x="65532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fld id="{28D19284-35F6-D342-A080-ECD598533111}" type="slidenum">
              <a:rPr kumimoji="1" lang="en-US" sz="2400" b="1">
                <a:latin typeface="Arial Narrow" charset="0"/>
              </a:rPr>
              <a:pPr>
                <a:defRPr/>
              </a:pPr>
              <a:t>‹#›</a:t>
            </a:fld>
            <a:endParaRPr kumimoji="1" lang="en-US" sz="2400" b="1">
              <a:latin typeface="Arial Narrow" charset="0"/>
            </a:endParaRPr>
          </a:p>
        </p:txBody>
      </p:sp>
    </p:spTree>
    <p:extLst>
      <p:ext uri="{BB962C8B-B14F-4D97-AF65-F5344CB8AC3E}">
        <p14:creationId xmlns:p14="http://schemas.microsoft.com/office/powerpoint/2010/main" val="1646812197"/>
      </p:ext>
    </p:extLst>
  </p:cSld>
  <p:clrMapOvr>
    <a:masterClrMapping/>
  </p:clrMapOvr>
</p:sldLayout>
</file>

<file path=ppt/slideLayouts/slideLayout46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a:xfrm>
            <a:off x="6858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kumimoji="1" lang="en-US" sz="2400" b="1">
              <a:latin typeface="Arial Narrow" charset="0"/>
            </a:endParaRPr>
          </a:p>
        </p:txBody>
      </p:sp>
      <p:sp>
        <p:nvSpPr>
          <p:cNvPr id="5" name="Rectangle 20"/>
          <p:cNvSpPr>
            <a:spLocks noGrp="1" noChangeArrowheads="1"/>
          </p:cNvSpPr>
          <p:nvPr>
            <p:ph type="ftr" sz="quarter" idx="11"/>
          </p:nvPr>
        </p:nvSpPr>
        <p:spPr>
          <a:xfrm>
            <a:off x="3124200" y="6248400"/>
            <a:ext cx="28956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kumimoji="1" lang="en-US" sz="2400" b="1">
              <a:latin typeface="Arial Narrow" charset="0"/>
            </a:endParaRPr>
          </a:p>
        </p:txBody>
      </p:sp>
      <p:sp>
        <p:nvSpPr>
          <p:cNvPr id="6" name="Rectangle 21"/>
          <p:cNvSpPr>
            <a:spLocks noGrp="1" noChangeArrowheads="1"/>
          </p:cNvSpPr>
          <p:nvPr>
            <p:ph type="sldNum" sz="quarter" idx="12"/>
          </p:nvPr>
        </p:nvSpPr>
        <p:spPr>
          <a:xfrm>
            <a:off x="65532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fld id="{FCF26ADD-60C6-194B-94FF-0D528BB78897}" type="slidenum">
              <a:rPr kumimoji="1" lang="en-US" sz="2400" b="1">
                <a:latin typeface="Arial Narrow" charset="0"/>
              </a:rPr>
              <a:pPr>
                <a:defRPr/>
              </a:pPr>
              <a:t>‹#›</a:t>
            </a:fld>
            <a:endParaRPr kumimoji="1" lang="en-US" sz="2400" b="1">
              <a:latin typeface="Arial Narrow" charset="0"/>
            </a:endParaRPr>
          </a:p>
        </p:txBody>
      </p:sp>
    </p:spTree>
    <p:extLst>
      <p:ext uri="{BB962C8B-B14F-4D97-AF65-F5344CB8AC3E}">
        <p14:creationId xmlns:p14="http://schemas.microsoft.com/office/powerpoint/2010/main" val="2864001376"/>
      </p:ext>
    </p:extLst>
  </p:cSld>
  <p:clrMapOvr>
    <a:masterClrMapping/>
  </p:clrMapOvr>
</p:sldLayout>
</file>

<file path=ppt/slideLayouts/slideLayout46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GB">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GB">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84F5A7CA-7035-9948-9CB5-71C2C29FCA1E}" type="slidenum">
              <a:rPr lang="en-GB">
                <a:solidFill>
                  <a:srgbClr val="000000"/>
                </a:solidFill>
              </a:rPr>
              <a:pPr>
                <a:defRPr/>
              </a:pPr>
              <a:t>‹#›</a:t>
            </a:fld>
            <a:endParaRPr lang="en-GB">
              <a:solidFill>
                <a:srgbClr val="000000"/>
              </a:solidFill>
            </a:endParaRPr>
          </a:p>
        </p:txBody>
      </p:sp>
    </p:spTree>
    <p:extLst>
      <p:ext uri="{BB962C8B-B14F-4D97-AF65-F5344CB8AC3E}">
        <p14:creationId xmlns:p14="http://schemas.microsoft.com/office/powerpoint/2010/main" val="2469488416"/>
      </p:ext>
    </p:extLst>
  </p:cSld>
  <p:clrMapOvr>
    <a:masterClrMapping/>
  </p:clrMapOvr>
</p:sldLayout>
</file>

<file path=ppt/slideLayouts/slideLayout46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GB">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GB">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8B5E59C6-5D5B-2543-B100-D90A69DD1E0F}" type="slidenum">
              <a:rPr lang="en-GB">
                <a:solidFill>
                  <a:srgbClr val="000000"/>
                </a:solidFill>
              </a:rPr>
              <a:pPr>
                <a:defRPr/>
              </a:pPr>
              <a:t>‹#›</a:t>
            </a:fld>
            <a:endParaRPr lang="en-GB">
              <a:solidFill>
                <a:srgbClr val="000000"/>
              </a:solidFill>
            </a:endParaRPr>
          </a:p>
        </p:txBody>
      </p:sp>
    </p:spTree>
    <p:extLst>
      <p:ext uri="{BB962C8B-B14F-4D97-AF65-F5344CB8AC3E}">
        <p14:creationId xmlns:p14="http://schemas.microsoft.com/office/powerpoint/2010/main" val="2050175440"/>
      </p:ext>
    </p:extLst>
  </p:cSld>
  <p:clrMapOvr>
    <a:masterClrMapping/>
  </p:clrMapOvr>
</p:sldLayout>
</file>

<file path=ppt/slideLayouts/slideLayout46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GB">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GB">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086BDD4F-3BF9-A843-974C-99B8EE863DA1}" type="slidenum">
              <a:rPr lang="en-GB">
                <a:solidFill>
                  <a:srgbClr val="000000"/>
                </a:solidFill>
              </a:rPr>
              <a:pPr>
                <a:defRPr/>
              </a:pPr>
              <a:t>‹#›</a:t>
            </a:fld>
            <a:endParaRPr lang="en-GB">
              <a:solidFill>
                <a:srgbClr val="000000"/>
              </a:solidFill>
            </a:endParaRPr>
          </a:p>
        </p:txBody>
      </p:sp>
    </p:spTree>
    <p:extLst>
      <p:ext uri="{BB962C8B-B14F-4D97-AF65-F5344CB8AC3E}">
        <p14:creationId xmlns:p14="http://schemas.microsoft.com/office/powerpoint/2010/main" val="3736428862"/>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066800" y="1752600"/>
            <a:ext cx="37338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953000" y="1752600"/>
            <a:ext cx="37338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32"/>
          <p:cNvSpPr>
            <a:spLocks noGrp="1" noChangeArrowheads="1"/>
          </p:cNvSpPr>
          <p:nvPr>
            <p:ph type="dt" sz="half" idx="10"/>
          </p:nvPr>
        </p:nvSpPr>
        <p:spPr/>
        <p:txBody>
          <a:bodyPr/>
          <a:lstStyle>
            <a:lvl1pPr>
              <a:spcBef>
                <a:spcPct val="50000"/>
              </a:spcBef>
              <a:defRPr/>
            </a:lvl1pPr>
          </a:lstStyle>
          <a:p>
            <a:pPr>
              <a:defRPr/>
            </a:pPr>
            <a:endParaRPr lang="en-US"/>
          </a:p>
        </p:txBody>
      </p:sp>
      <p:sp>
        <p:nvSpPr>
          <p:cNvPr id="6" name="Rectangle 1033"/>
          <p:cNvSpPr>
            <a:spLocks noGrp="1" noChangeArrowheads="1"/>
          </p:cNvSpPr>
          <p:nvPr>
            <p:ph type="ftr" sz="quarter" idx="11"/>
          </p:nvPr>
        </p:nvSpPr>
        <p:spPr/>
        <p:txBody>
          <a:bodyPr/>
          <a:lstStyle>
            <a:lvl1pPr algn="l">
              <a:spcBef>
                <a:spcPct val="50000"/>
              </a:spcBef>
              <a:defRPr/>
            </a:lvl1pPr>
          </a:lstStyle>
          <a:p>
            <a:pPr>
              <a:defRPr/>
            </a:pPr>
            <a:endParaRPr lang="en-US"/>
          </a:p>
        </p:txBody>
      </p:sp>
      <p:sp>
        <p:nvSpPr>
          <p:cNvPr id="7" name="Rectangle 1034"/>
          <p:cNvSpPr>
            <a:spLocks noGrp="1" noChangeArrowheads="1"/>
          </p:cNvSpPr>
          <p:nvPr>
            <p:ph type="sldNum" sz="quarter" idx="12"/>
          </p:nvPr>
        </p:nvSpPr>
        <p:spPr/>
        <p:txBody>
          <a:bodyPr/>
          <a:lstStyle>
            <a:lvl1pPr>
              <a:spcBef>
                <a:spcPct val="50000"/>
              </a:spcBef>
              <a:defRPr>
                <a:cs typeface="Arial" charset="0"/>
              </a:defRPr>
            </a:lvl1pPr>
          </a:lstStyle>
          <a:p>
            <a:pPr>
              <a:defRPr/>
            </a:pPr>
            <a:fld id="{2BB142F8-F571-2446-90FF-1347AD60E402}" type="slidenum">
              <a:rPr lang="en-US"/>
              <a:pPr>
                <a:defRPr/>
              </a:pPr>
              <a:t>‹#›</a:t>
            </a:fld>
            <a:endParaRPr lang="en-US"/>
          </a:p>
        </p:txBody>
      </p:sp>
    </p:spTree>
    <p:extLst>
      <p:ext uri="{BB962C8B-B14F-4D97-AF65-F5344CB8AC3E}">
        <p14:creationId xmlns:p14="http://schemas.microsoft.com/office/powerpoint/2010/main" val="3942788820"/>
      </p:ext>
    </p:extLst>
  </p:cSld>
  <p:clrMapOvr>
    <a:masterClrMapping/>
  </p:clrMapOvr>
</p:sldLayout>
</file>

<file path=ppt/slideLayouts/slideLayout47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GB">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GB">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E10FADB6-B921-EA4F-AF4D-397E34EFFC84}" type="slidenum">
              <a:rPr lang="en-GB">
                <a:solidFill>
                  <a:srgbClr val="000000"/>
                </a:solidFill>
              </a:rPr>
              <a:pPr>
                <a:defRPr/>
              </a:pPr>
              <a:t>‹#›</a:t>
            </a:fld>
            <a:endParaRPr lang="en-GB">
              <a:solidFill>
                <a:srgbClr val="000000"/>
              </a:solidFill>
            </a:endParaRPr>
          </a:p>
        </p:txBody>
      </p:sp>
    </p:spTree>
    <p:extLst>
      <p:ext uri="{BB962C8B-B14F-4D97-AF65-F5344CB8AC3E}">
        <p14:creationId xmlns:p14="http://schemas.microsoft.com/office/powerpoint/2010/main" val="3120325855"/>
      </p:ext>
    </p:extLst>
  </p:cSld>
  <p:clrMapOvr>
    <a:masterClrMapping/>
  </p:clrMapOvr>
</p:sldLayout>
</file>

<file path=ppt/slideLayouts/slideLayout47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GB">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GB">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57A4CFEB-A802-574E-A1D9-7C017FFEBA1A}" type="slidenum">
              <a:rPr lang="en-GB">
                <a:solidFill>
                  <a:srgbClr val="000000"/>
                </a:solidFill>
              </a:rPr>
              <a:pPr>
                <a:defRPr/>
              </a:pPr>
              <a:t>‹#›</a:t>
            </a:fld>
            <a:endParaRPr lang="en-GB">
              <a:solidFill>
                <a:srgbClr val="000000"/>
              </a:solidFill>
            </a:endParaRPr>
          </a:p>
        </p:txBody>
      </p:sp>
    </p:spTree>
    <p:extLst>
      <p:ext uri="{BB962C8B-B14F-4D97-AF65-F5344CB8AC3E}">
        <p14:creationId xmlns:p14="http://schemas.microsoft.com/office/powerpoint/2010/main" val="2723286485"/>
      </p:ext>
    </p:extLst>
  </p:cSld>
  <p:clrMapOvr>
    <a:masterClrMapping/>
  </p:clrMapOvr>
</p:sldLayout>
</file>

<file path=ppt/slideLayouts/slideLayout47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GB">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GB">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675DCD80-C07C-B34C-8EC8-8C003DF9EE47}" type="slidenum">
              <a:rPr lang="en-GB">
                <a:solidFill>
                  <a:srgbClr val="000000"/>
                </a:solidFill>
              </a:rPr>
              <a:pPr>
                <a:defRPr/>
              </a:pPr>
              <a:t>‹#›</a:t>
            </a:fld>
            <a:endParaRPr lang="en-GB">
              <a:solidFill>
                <a:srgbClr val="000000"/>
              </a:solidFill>
            </a:endParaRPr>
          </a:p>
        </p:txBody>
      </p:sp>
    </p:spTree>
    <p:extLst>
      <p:ext uri="{BB962C8B-B14F-4D97-AF65-F5344CB8AC3E}">
        <p14:creationId xmlns:p14="http://schemas.microsoft.com/office/powerpoint/2010/main" val="1932376194"/>
      </p:ext>
    </p:extLst>
  </p:cSld>
  <p:clrMapOvr>
    <a:masterClrMapping/>
  </p:clrMapOvr>
</p:sldLayout>
</file>

<file path=ppt/slideLayouts/slideLayout47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GB">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GB">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1C52C4D7-94CB-B94A-A9B1-6DDA3F946118}" type="slidenum">
              <a:rPr lang="en-GB">
                <a:solidFill>
                  <a:srgbClr val="000000"/>
                </a:solidFill>
              </a:rPr>
              <a:pPr>
                <a:defRPr/>
              </a:pPr>
              <a:t>‹#›</a:t>
            </a:fld>
            <a:endParaRPr lang="en-GB">
              <a:solidFill>
                <a:srgbClr val="000000"/>
              </a:solidFill>
            </a:endParaRPr>
          </a:p>
        </p:txBody>
      </p:sp>
    </p:spTree>
    <p:extLst>
      <p:ext uri="{BB962C8B-B14F-4D97-AF65-F5344CB8AC3E}">
        <p14:creationId xmlns:p14="http://schemas.microsoft.com/office/powerpoint/2010/main" val="1823985955"/>
      </p:ext>
    </p:extLst>
  </p:cSld>
  <p:clrMapOvr>
    <a:masterClrMapping/>
  </p:clrMapOvr>
</p:sldLayout>
</file>

<file path=ppt/slideLayouts/slideLayout47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GB">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GB">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F9F9F961-640B-074C-93DD-0ACAAE544C1D}" type="slidenum">
              <a:rPr lang="en-GB">
                <a:solidFill>
                  <a:srgbClr val="000000"/>
                </a:solidFill>
              </a:rPr>
              <a:pPr>
                <a:defRPr/>
              </a:pPr>
              <a:t>‹#›</a:t>
            </a:fld>
            <a:endParaRPr lang="en-GB">
              <a:solidFill>
                <a:srgbClr val="000000"/>
              </a:solidFill>
            </a:endParaRPr>
          </a:p>
        </p:txBody>
      </p:sp>
    </p:spTree>
    <p:extLst>
      <p:ext uri="{BB962C8B-B14F-4D97-AF65-F5344CB8AC3E}">
        <p14:creationId xmlns:p14="http://schemas.microsoft.com/office/powerpoint/2010/main" val="1032829269"/>
      </p:ext>
    </p:extLst>
  </p:cSld>
  <p:clrMapOvr>
    <a:masterClrMapping/>
  </p:clrMapOvr>
</p:sldLayout>
</file>

<file path=ppt/slideLayouts/slideLayout47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GB">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GB">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1DBAD3C5-01D0-3644-BABC-076CB42784C5}" type="slidenum">
              <a:rPr lang="en-GB">
                <a:solidFill>
                  <a:srgbClr val="000000"/>
                </a:solidFill>
              </a:rPr>
              <a:pPr>
                <a:defRPr/>
              </a:pPr>
              <a:t>‹#›</a:t>
            </a:fld>
            <a:endParaRPr lang="en-GB">
              <a:solidFill>
                <a:srgbClr val="000000"/>
              </a:solidFill>
            </a:endParaRPr>
          </a:p>
        </p:txBody>
      </p:sp>
    </p:spTree>
    <p:extLst>
      <p:ext uri="{BB962C8B-B14F-4D97-AF65-F5344CB8AC3E}">
        <p14:creationId xmlns:p14="http://schemas.microsoft.com/office/powerpoint/2010/main" val="4121452913"/>
      </p:ext>
    </p:extLst>
  </p:cSld>
  <p:clrMapOvr>
    <a:masterClrMapping/>
  </p:clrMapOvr>
</p:sldLayout>
</file>

<file path=ppt/slideLayouts/slideLayout47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GB">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GB">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4D9D70C9-4553-1849-84D9-94AAF84834EC}" type="slidenum">
              <a:rPr lang="en-GB">
                <a:solidFill>
                  <a:srgbClr val="000000"/>
                </a:solidFill>
              </a:rPr>
              <a:pPr>
                <a:defRPr/>
              </a:pPr>
              <a:t>‹#›</a:t>
            </a:fld>
            <a:endParaRPr lang="en-GB">
              <a:solidFill>
                <a:srgbClr val="000000"/>
              </a:solidFill>
            </a:endParaRPr>
          </a:p>
        </p:txBody>
      </p:sp>
    </p:spTree>
    <p:extLst>
      <p:ext uri="{BB962C8B-B14F-4D97-AF65-F5344CB8AC3E}">
        <p14:creationId xmlns:p14="http://schemas.microsoft.com/office/powerpoint/2010/main" val="818620136"/>
      </p:ext>
    </p:extLst>
  </p:cSld>
  <p:clrMapOvr>
    <a:masterClrMapping/>
  </p:clrMapOvr>
</p:sldLayout>
</file>

<file path=ppt/slideLayouts/slideLayout47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GB">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GB">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5656DEFE-5BFF-1B41-AD7B-B70F1693724F}" type="slidenum">
              <a:rPr lang="en-GB">
                <a:solidFill>
                  <a:srgbClr val="000000"/>
                </a:solidFill>
              </a:rPr>
              <a:pPr>
                <a:defRPr/>
              </a:pPr>
              <a:t>‹#›</a:t>
            </a:fld>
            <a:endParaRPr lang="en-GB">
              <a:solidFill>
                <a:srgbClr val="000000"/>
              </a:solidFill>
            </a:endParaRPr>
          </a:p>
        </p:txBody>
      </p:sp>
    </p:spTree>
    <p:extLst>
      <p:ext uri="{BB962C8B-B14F-4D97-AF65-F5344CB8AC3E}">
        <p14:creationId xmlns:p14="http://schemas.microsoft.com/office/powerpoint/2010/main" val="3324941677"/>
      </p:ext>
    </p:extLst>
  </p:cSld>
  <p:clrMapOvr>
    <a:masterClrMapping/>
  </p:clrMapOvr>
</p:sldLayout>
</file>

<file path=ppt/slideLayouts/slideLayout478.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Table Placeholder 2"/>
          <p:cNvSpPr>
            <a:spLocks noGrp="1"/>
          </p:cNvSpPr>
          <p:nvPr>
            <p:ph type="tbl" idx="1"/>
          </p:nvPr>
        </p:nvSpPr>
        <p:spPr>
          <a:xfrm>
            <a:off x="457200" y="1600200"/>
            <a:ext cx="8229600" cy="4525963"/>
          </a:xfrm>
        </p:spPr>
        <p:txBody>
          <a:bodyPr/>
          <a:lstStyle/>
          <a:p>
            <a:pPr lvl="0"/>
            <a:endParaRPr lang="en-US" noProof="0"/>
          </a:p>
        </p:txBody>
      </p:sp>
      <p:sp>
        <p:nvSpPr>
          <p:cNvPr id="4" name="Rectangle 4"/>
          <p:cNvSpPr>
            <a:spLocks noGrp="1" noChangeArrowheads="1"/>
          </p:cNvSpPr>
          <p:nvPr>
            <p:ph type="dt" sz="half" idx="10"/>
          </p:nvPr>
        </p:nvSpPr>
        <p:spPr>
          <a:ln/>
        </p:spPr>
        <p:txBody>
          <a:bodyPr/>
          <a:lstStyle>
            <a:lvl1pPr>
              <a:defRPr/>
            </a:lvl1pPr>
          </a:lstStyle>
          <a:p>
            <a:pPr>
              <a:defRPr/>
            </a:pPr>
            <a:endParaRPr lang="en-GB">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GB">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DEF13C09-EF49-8B48-946C-A758B0392AAC}" type="slidenum">
              <a:rPr lang="en-GB">
                <a:solidFill>
                  <a:srgbClr val="000000"/>
                </a:solidFill>
              </a:rPr>
              <a:pPr>
                <a:defRPr/>
              </a:pPr>
              <a:t>‹#›</a:t>
            </a:fld>
            <a:endParaRPr lang="en-GB">
              <a:solidFill>
                <a:srgbClr val="000000"/>
              </a:solidFill>
            </a:endParaRPr>
          </a:p>
        </p:txBody>
      </p:sp>
    </p:spTree>
    <p:extLst>
      <p:ext uri="{BB962C8B-B14F-4D97-AF65-F5344CB8AC3E}">
        <p14:creationId xmlns:p14="http://schemas.microsoft.com/office/powerpoint/2010/main" val="1881374189"/>
      </p:ext>
    </p:extLst>
  </p:cSld>
  <p:clrMapOvr>
    <a:masterClrMapping/>
  </p:clrMapOvr>
</p:sldLayout>
</file>

<file path=ppt/slideLayouts/slideLayout479.xml><?xml version="1.0" encoding="utf-8"?>
<p:sldLayout xmlns:a="http://schemas.openxmlformats.org/drawingml/2006/main" xmlns:r="http://schemas.openxmlformats.org/officeDocument/2006/relationships" xmlns:p="http://schemas.openxmlformats.org/presentationml/2006/main" type="txAndTwoObj" preserve="1">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59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38588"/>
            <a:ext cx="4038600" cy="218757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a:ln/>
        </p:spPr>
        <p:txBody>
          <a:bodyPr/>
          <a:lstStyle>
            <a:lvl1pPr>
              <a:defRPr/>
            </a:lvl1pPr>
          </a:lstStyle>
          <a:p>
            <a:pPr>
              <a:defRPr/>
            </a:pPr>
            <a:endParaRPr lang="en-GB">
              <a:solidFill>
                <a:srgbClr val="000000"/>
              </a:solidFill>
            </a:endParaRPr>
          </a:p>
        </p:txBody>
      </p:sp>
      <p:sp>
        <p:nvSpPr>
          <p:cNvPr id="7" name="Rectangle 5"/>
          <p:cNvSpPr>
            <a:spLocks noGrp="1" noChangeArrowheads="1"/>
          </p:cNvSpPr>
          <p:nvPr>
            <p:ph type="ftr" sz="quarter" idx="11"/>
          </p:nvPr>
        </p:nvSpPr>
        <p:spPr>
          <a:ln/>
        </p:spPr>
        <p:txBody>
          <a:bodyPr/>
          <a:lstStyle>
            <a:lvl1pPr>
              <a:defRPr/>
            </a:lvl1pPr>
          </a:lstStyle>
          <a:p>
            <a:pPr>
              <a:defRPr/>
            </a:pPr>
            <a:endParaRPr lang="en-GB">
              <a:solidFill>
                <a:srgbClr val="000000"/>
              </a:solidFill>
            </a:endParaRPr>
          </a:p>
        </p:txBody>
      </p:sp>
      <p:sp>
        <p:nvSpPr>
          <p:cNvPr id="8" name="Rectangle 6"/>
          <p:cNvSpPr>
            <a:spLocks noGrp="1" noChangeArrowheads="1"/>
          </p:cNvSpPr>
          <p:nvPr>
            <p:ph type="sldNum" sz="quarter" idx="12"/>
          </p:nvPr>
        </p:nvSpPr>
        <p:spPr>
          <a:ln/>
        </p:spPr>
        <p:txBody>
          <a:bodyPr/>
          <a:lstStyle>
            <a:lvl1pPr>
              <a:defRPr/>
            </a:lvl1pPr>
          </a:lstStyle>
          <a:p>
            <a:pPr>
              <a:defRPr/>
            </a:pPr>
            <a:fld id="{7E06C3DF-83EC-4A46-8742-60BFFED282E7}" type="slidenum">
              <a:rPr lang="en-GB">
                <a:solidFill>
                  <a:srgbClr val="000000"/>
                </a:solidFill>
              </a:rPr>
              <a:pPr>
                <a:defRPr/>
              </a:pPr>
              <a:t>‹#›</a:t>
            </a:fld>
            <a:endParaRPr lang="en-GB">
              <a:solidFill>
                <a:srgbClr val="000000"/>
              </a:solidFill>
            </a:endParaRPr>
          </a:p>
        </p:txBody>
      </p:sp>
    </p:spTree>
    <p:extLst>
      <p:ext uri="{BB962C8B-B14F-4D97-AF65-F5344CB8AC3E}">
        <p14:creationId xmlns:p14="http://schemas.microsoft.com/office/powerpoint/2010/main" val="357116650"/>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32"/>
          <p:cNvSpPr>
            <a:spLocks noGrp="1" noChangeArrowheads="1"/>
          </p:cNvSpPr>
          <p:nvPr>
            <p:ph type="dt" sz="half" idx="10"/>
          </p:nvPr>
        </p:nvSpPr>
        <p:spPr/>
        <p:txBody>
          <a:bodyPr/>
          <a:lstStyle>
            <a:lvl1pPr>
              <a:spcBef>
                <a:spcPct val="50000"/>
              </a:spcBef>
              <a:defRPr/>
            </a:lvl1pPr>
          </a:lstStyle>
          <a:p>
            <a:pPr>
              <a:defRPr/>
            </a:pPr>
            <a:endParaRPr lang="en-US"/>
          </a:p>
        </p:txBody>
      </p:sp>
      <p:sp>
        <p:nvSpPr>
          <p:cNvPr id="8" name="Rectangle 1033"/>
          <p:cNvSpPr>
            <a:spLocks noGrp="1" noChangeArrowheads="1"/>
          </p:cNvSpPr>
          <p:nvPr>
            <p:ph type="ftr" sz="quarter" idx="11"/>
          </p:nvPr>
        </p:nvSpPr>
        <p:spPr/>
        <p:txBody>
          <a:bodyPr/>
          <a:lstStyle>
            <a:lvl1pPr algn="l">
              <a:spcBef>
                <a:spcPct val="50000"/>
              </a:spcBef>
              <a:defRPr/>
            </a:lvl1pPr>
          </a:lstStyle>
          <a:p>
            <a:pPr>
              <a:defRPr/>
            </a:pPr>
            <a:endParaRPr lang="en-US"/>
          </a:p>
        </p:txBody>
      </p:sp>
      <p:sp>
        <p:nvSpPr>
          <p:cNvPr id="9" name="Rectangle 1034"/>
          <p:cNvSpPr>
            <a:spLocks noGrp="1" noChangeArrowheads="1"/>
          </p:cNvSpPr>
          <p:nvPr>
            <p:ph type="sldNum" sz="quarter" idx="12"/>
          </p:nvPr>
        </p:nvSpPr>
        <p:spPr/>
        <p:txBody>
          <a:bodyPr/>
          <a:lstStyle>
            <a:lvl1pPr>
              <a:spcBef>
                <a:spcPct val="50000"/>
              </a:spcBef>
              <a:defRPr>
                <a:cs typeface="Arial" charset="0"/>
              </a:defRPr>
            </a:lvl1pPr>
          </a:lstStyle>
          <a:p>
            <a:pPr>
              <a:defRPr/>
            </a:pPr>
            <a:fld id="{8B0BF966-B302-6441-ADA5-A6C132087B94}" type="slidenum">
              <a:rPr lang="en-US"/>
              <a:pPr>
                <a:defRPr/>
              </a:pPr>
              <a:t>‹#›</a:t>
            </a:fld>
            <a:endParaRPr lang="en-US"/>
          </a:p>
        </p:txBody>
      </p:sp>
    </p:spTree>
    <p:extLst>
      <p:ext uri="{BB962C8B-B14F-4D97-AF65-F5344CB8AC3E}">
        <p14:creationId xmlns:p14="http://schemas.microsoft.com/office/powerpoint/2010/main" val="1673111075"/>
      </p:ext>
    </p:extLst>
  </p:cSld>
  <p:clrMapOvr>
    <a:masterClrMapping/>
  </p:clrMapOvr>
</p:sldLayout>
</file>

<file path=ppt/slideLayouts/slideLayout480.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GB">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GB">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09F9FA17-AA27-4641-9DD8-BE5B88780A82}" type="slidenum">
              <a:rPr lang="en-GB">
                <a:solidFill>
                  <a:srgbClr val="000000"/>
                </a:solidFill>
              </a:rPr>
              <a:pPr>
                <a:defRPr/>
              </a:pPr>
              <a:t>‹#›</a:t>
            </a:fld>
            <a:endParaRPr lang="en-GB">
              <a:solidFill>
                <a:srgbClr val="000000"/>
              </a:solidFill>
            </a:endParaRPr>
          </a:p>
        </p:txBody>
      </p:sp>
    </p:spTree>
    <p:extLst>
      <p:ext uri="{BB962C8B-B14F-4D97-AF65-F5344CB8AC3E}">
        <p14:creationId xmlns:p14="http://schemas.microsoft.com/office/powerpoint/2010/main" val="4009331716"/>
      </p:ext>
    </p:extLst>
  </p:cSld>
  <p:clrMapOvr>
    <a:masterClrMapping/>
  </p:clrMapOvr>
</p:sldLayout>
</file>

<file path=ppt/slideLayouts/slideLayout481.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59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38588"/>
            <a:ext cx="4038600" cy="218757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a:ln/>
        </p:spPr>
        <p:txBody>
          <a:bodyPr/>
          <a:lstStyle>
            <a:lvl1pPr>
              <a:defRPr/>
            </a:lvl1pPr>
          </a:lstStyle>
          <a:p>
            <a:pPr>
              <a:defRPr/>
            </a:pPr>
            <a:endParaRPr lang="en-GB">
              <a:solidFill>
                <a:srgbClr val="000000"/>
              </a:solidFill>
            </a:endParaRPr>
          </a:p>
        </p:txBody>
      </p:sp>
      <p:sp>
        <p:nvSpPr>
          <p:cNvPr id="7" name="Rectangle 5"/>
          <p:cNvSpPr>
            <a:spLocks noGrp="1" noChangeArrowheads="1"/>
          </p:cNvSpPr>
          <p:nvPr>
            <p:ph type="ftr" sz="quarter" idx="11"/>
          </p:nvPr>
        </p:nvSpPr>
        <p:spPr>
          <a:ln/>
        </p:spPr>
        <p:txBody>
          <a:bodyPr/>
          <a:lstStyle>
            <a:lvl1pPr>
              <a:defRPr/>
            </a:lvl1pPr>
          </a:lstStyle>
          <a:p>
            <a:pPr>
              <a:defRPr/>
            </a:pPr>
            <a:endParaRPr lang="en-GB">
              <a:solidFill>
                <a:srgbClr val="000000"/>
              </a:solidFill>
            </a:endParaRPr>
          </a:p>
        </p:txBody>
      </p:sp>
      <p:sp>
        <p:nvSpPr>
          <p:cNvPr id="8" name="Rectangle 6"/>
          <p:cNvSpPr>
            <a:spLocks noGrp="1" noChangeArrowheads="1"/>
          </p:cNvSpPr>
          <p:nvPr>
            <p:ph type="sldNum" sz="quarter" idx="12"/>
          </p:nvPr>
        </p:nvSpPr>
        <p:spPr>
          <a:ln/>
        </p:spPr>
        <p:txBody>
          <a:bodyPr/>
          <a:lstStyle>
            <a:lvl1pPr>
              <a:defRPr/>
            </a:lvl1pPr>
          </a:lstStyle>
          <a:p>
            <a:pPr>
              <a:defRPr/>
            </a:pPr>
            <a:fld id="{714982C7-8B58-4342-8A57-9C12BEFF327E}" type="slidenum">
              <a:rPr lang="en-GB">
                <a:solidFill>
                  <a:srgbClr val="000000"/>
                </a:solidFill>
              </a:rPr>
              <a:pPr>
                <a:defRPr/>
              </a:pPr>
              <a:t>‹#›</a:t>
            </a:fld>
            <a:endParaRPr lang="en-GB">
              <a:solidFill>
                <a:srgbClr val="000000"/>
              </a:solidFill>
            </a:endParaRPr>
          </a:p>
        </p:txBody>
      </p:sp>
    </p:spTree>
    <p:extLst>
      <p:ext uri="{BB962C8B-B14F-4D97-AF65-F5344CB8AC3E}">
        <p14:creationId xmlns:p14="http://schemas.microsoft.com/office/powerpoint/2010/main" val="3574571346"/>
      </p:ext>
    </p:extLst>
  </p:cSld>
  <p:clrMapOvr>
    <a:masterClrMapping/>
  </p:clrMapOvr>
</p:sldLayout>
</file>

<file path=ppt/slideLayouts/slideLayout482.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457200" y="274638"/>
            <a:ext cx="8229600" cy="1143000"/>
          </a:xfrm>
        </p:spPr>
        <p:txBody>
          <a:bodyPr/>
          <a:lstStyle/>
          <a:p>
            <a:r>
              <a:rPr lang="en-US"/>
              <a:t>Click to edit Master title style</a:t>
            </a:r>
          </a:p>
        </p:txBody>
      </p:sp>
      <p:sp>
        <p:nvSpPr>
          <p:cNvPr id="3" name="Content Placeholder 2"/>
          <p:cNvSpPr>
            <a:spLocks noGrp="1"/>
          </p:cNvSpPr>
          <p:nvPr>
            <p:ph sz="quarter" idx="1"/>
          </p:nvPr>
        </p:nvSpPr>
        <p:spPr>
          <a:xfrm>
            <a:off x="457200" y="1600200"/>
            <a:ext cx="4038600" cy="21859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59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57200" y="3938588"/>
            <a:ext cx="4038600" cy="218757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3938588"/>
            <a:ext cx="4038600" cy="218757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GB">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GB">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ABF4985A-D175-E248-8BB6-CAD015E7363B}" type="slidenum">
              <a:rPr lang="en-GB">
                <a:solidFill>
                  <a:srgbClr val="000000"/>
                </a:solidFill>
              </a:rPr>
              <a:pPr>
                <a:defRPr/>
              </a:pPr>
              <a:t>‹#›</a:t>
            </a:fld>
            <a:endParaRPr lang="en-GB">
              <a:solidFill>
                <a:srgbClr val="000000"/>
              </a:solidFill>
            </a:endParaRPr>
          </a:p>
        </p:txBody>
      </p:sp>
    </p:spTree>
    <p:extLst>
      <p:ext uri="{BB962C8B-B14F-4D97-AF65-F5344CB8AC3E}">
        <p14:creationId xmlns:p14="http://schemas.microsoft.com/office/powerpoint/2010/main" val="1474396533"/>
      </p:ext>
    </p:extLst>
  </p:cSld>
  <p:clrMapOvr>
    <a:masterClrMapping/>
  </p:clrMapOvr>
</p:sldLayout>
</file>

<file path=ppt/slideLayouts/slideLayout48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4000" cy="6858000"/>
            <a:chOff x="0" y="0"/>
            <a:chExt cx="5760" cy="4320"/>
          </a:xfrm>
        </p:grpSpPr>
        <p:grpSp>
          <p:nvGrpSpPr>
            <p:cNvPr id="5" name="Group 3"/>
            <p:cNvGrpSpPr>
              <a:grpSpLocks/>
            </p:cNvGrpSpPr>
            <p:nvPr userDrawn="1"/>
          </p:nvGrpSpPr>
          <p:grpSpPr bwMode="auto">
            <a:xfrm>
              <a:off x="0" y="0"/>
              <a:ext cx="5568" cy="4320"/>
              <a:chOff x="0" y="0"/>
              <a:chExt cx="5568" cy="4320"/>
            </a:xfrm>
          </p:grpSpPr>
          <p:grpSp>
            <p:nvGrpSpPr>
              <p:cNvPr id="9" name="Group 4"/>
              <p:cNvGrpSpPr>
                <a:grpSpLocks/>
              </p:cNvGrpSpPr>
              <p:nvPr userDrawn="1"/>
            </p:nvGrpSpPr>
            <p:grpSpPr bwMode="auto">
              <a:xfrm>
                <a:off x="0" y="0"/>
                <a:ext cx="3216" cy="3072"/>
                <a:chOff x="0" y="0"/>
                <a:chExt cx="2928" cy="2784"/>
              </a:xfrm>
            </p:grpSpPr>
            <p:sp>
              <p:nvSpPr>
                <p:cNvPr id="22" name="Oval 5"/>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23" name="Oval 6"/>
                <p:cNvSpPr>
                  <a:spLocks noChangeArrowheads="1"/>
                </p:cNvSpPr>
                <p:nvPr userDrawn="1"/>
              </p:nvSpPr>
              <p:spPr bwMode="auto">
                <a:xfrm>
                  <a:off x="240" y="240"/>
                  <a:ext cx="2445" cy="230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24" name="Oval 7"/>
                <p:cNvSpPr>
                  <a:spLocks noChangeArrowheads="1"/>
                </p:cNvSpPr>
                <p:nvPr userDrawn="1"/>
              </p:nvSpPr>
              <p:spPr bwMode="auto">
                <a:xfrm>
                  <a:off x="480" y="480"/>
                  <a:ext cx="1968" cy="1822"/>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25" name="Oval 8"/>
                <p:cNvSpPr>
                  <a:spLocks noChangeArrowheads="1"/>
                </p:cNvSpPr>
                <p:nvPr userDrawn="1"/>
              </p:nvSpPr>
              <p:spPr bwMode="auto">
                <a:xfrm>
                  <a:off x="720" y="720"/>
                  <a:ext cx="1488" cy="1349"/>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26" name="Oval 9"/>
                <p:cNvSpPr>
                  <a:spLocks noChangeArrowheads="1"/>
                </p:cNvSpPr>
                <p:nvPr userDrawn="1"/>
              </p:nvSpPr>
              <p:spPr bwMode="auto">
                <a:xfrm>
                  <a:off x="912" y="912"/>
                  <a:ext cx="1103" cy="962"/>
                </a:xfrm>
                <a:prstGeom prst="ellipse">
                  <a:avLst/>
                </a:prstGeom>
                <a:noFill/>
                <a:ln w="9525">
                  <a:solidFill>
                    <a:schemeClr val="accent1"/>
                  </a:solidFill>
                  <a:prstDash val="sysDot"/>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grpSp>
          <p:grpSp>
            <p:nvGrpSpPr>
              <p:cNvPr id="10" name="Group 10"/>
              <p:cNvGrpSpPr>
                <a:grpSpLocks/>
              </p:cNvGrpSpPr>
              <p:nvPr userDrawn="1"/>
            </p:nvGrpSpPr>
            <p:grpSpPr bwMode="auto">
              <a:xfrm>
                <a:off x="2016" y="2016"/>
                <a:ext cx="2448" cy="2304"/>
                <a:chOff x="0" y="0"/>
                <a:chExt cx="2928" cy="2784"/>
              </a:xfrm>
            </p:grpSpPr>
            <p:sp>
              <p:nvSpPr>
                <p:cNvPr id="17" name="Oval 11"/>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18" name="Oval 12"/>
                <p:cNvSpPr>
                  <a:spLocks noChangeArrowheads="1"/>
                </p:cNvSpPr>
                <p:nvPr userDrawn="1"/>
              </p:nvSpPr>
              <p:spPr bwMode="auto">
                <a:xfrm>
                  <a:off x="240" y="240"/>
                  <a:ext cx="2447" cy="2303"/>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19" name="Oval 13"/>
                <p:cNvSpPr>
                  <a:spLocks noChangeArrowheads="1"/>
                </p:cNvSpPr>
                <p:nvPr userDrawn="1"/>
              </p:nvSpPr>
              <p:spPr bwMode="auto">
                <a:xfrm>
                  <a:off x="480" y="480"/>
                  <a:ext cx="1970" cy="1826"/>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20" name="Oval 14"/>
                <p:cNvSpPr>
                  <a:spLocks noChangeArrowheads="1"/>
                </p:cNvSpPr>
                <p:nvPr userDrawn="1"/>
              </p:nvSpPr>
              <p:spPr bwMode="auto">
                <a:xfrm>
                  <a:off x="720" y="720"/>
                  <a:ext cx="1488" cy="134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21" name="Oval 15"/>
                <p:cNvSpPr>
                  <a:spLocks noChangeArrowheads="1"/>
                </p:cNvSpPr>
                <p:nvPr userDrawn="1"/>
              </p:nvSpPr>
              <p:spPr bwMode="auto">
                <a:xfrm>
                  <a:off x="911" y="912"/>
                  <a:ext cx="1105" cy="958"/>
                </a:xfrm>
                <a:prstGeom prst="ellipse">
                  <a:avLst/>
                </a:prstGeom>
                <a:noFill/>
                <a:ln w="9525">
                  <a:solidFill>
                    <a:schemeClr val="accent1"/>
                  </a:solidFill>
                  <a:prstDash val="sysDot"/>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grpSp>
          <p:grpSp>
            <p:nvGrpSpPr>
              <p:cNvPr id="11" name="Group 16"/>
              <p:cNvGrpSpPr>
                <a:grpSpLocks/>
              </p:cNvGrpSpPr>
              <p:nvPr userDrawn="1"/>
            </p:nvGrpSpPr>
            <p:grpSpPr bwMode="auto">
              <a:xfrm>
                <a:off x="2832" y="96"/>
                <a:ext cx="2736" cy="2592"/>
                <a:chOff x="0" y="0"/>
                <a:chExt cx="2928" cy="2784"/>
              </a:xfrm>
            </p:grpSpPr>
            <p:sp>
              <p:nvSpPr>
                <p:cNvPr id="12" name="Oval 17"/>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13" name="Oval 18"/>
                <p:cNvSpPr>
                  <a:spLocks noChangeArrowheads="1"/>
                </p:cNvSpPr>
                <p:nvPr userDrawn="1"/>
              </p:nvSpPr>
              <p:spPr bwMode="auto">
                <a:xfrm>
                  <a:off x="240" y="240"/>
                  <a:ext cx="2452" cy="2305"/>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14" name="Oval 19"/>
                <p:cNvSpPr>
                  <a:spLocks noChangeArrowheads="1"/>
                </p:cNvSpPr>
                <p:nvPr userDrawn="1"/>
              </p:nvSpPr>
              <p:spPr bwMode="auto">
                <a:xfrm>
                  <a:off x="481" y="480"/>
                  <a:ext cx="1967" cy="182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15" name="Oval 20"/>
                <p:cNvSpPr>
                  <a:spLocks noChangeArrowheads="1"/>
                </p:cNvSpPr>
                <p:nvPr userDrawn="1"/>
              </p:nvSpPr>
              <p:spPr bwMode="auto">
                <a:xfrm>
                  <a:off x="720" y="720"/>
                  <a:ext cx="1488" cy="1347"/>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16" name="Oval 21"/>
                <p:cNvSpPr>
                  <a:spLocks noChangeArrowheads="1"/>
                </p:cNvSpPr>
                <p:nvPr userDrawn="1"/>
              </p:nvSpPr>
              <p:spPr bwMode="auto">
                <a:xfrm>
                  <a:off x="912" y="912"/>
                  <a:ext cx="1104" cy="960"/>
                </a:xfrm>
                <a:prstGeom prst="ellipse">
                  <a:avLst/>
                </a:prstGeom>
                <a:noFill/>
                <a:ln w="9525">
                  <a:solidFill>
                    <a:schemeClr val="accent1"/>
                  </a:solidFill>
                  <a:prstDash val="sysDot"/>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grpSp>
        </p:grpSp>
        <p:sp>
          <p:nvSpPr>
            <p:cNvPr id="6" name="Line 22"/>
            <p:cNvSpPr>
              <a:spLocks noChangeShapeType="1"/>
            </p:cNvSpPr>
            <p:nvPr userDrawn="1"/>
          </p:nvSpPr>
          <p:spPr bwMode="auto">
            <a:xfrm flipH="1">
              <a:off x="0" y="1536"/>
              <a:ext cx="1584" cy="2160"/>
            </a:xfrm>
            <a:prstGeom prst="line">
              <a:avLst/>
            </a:prstGeom>
            <a:noFill/>
            <a:ln w="9525">
              <a:solidFill>
                <a:schemeClr val="accent1"/>
              </a:solidFill>
              <a:prstDash val="dash"/>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EAEAEA"/>
                </a:solidFill>
              </a:endParaRPr>
            </a:p>
          </p:txBody>
        </p:sp>
        <p:sp>
          <p:nvSpPr>
            <p:cNvPr id="7" name="Line 23"/>
            <p:cNvSpPr>
              <a:spLocks noChangeShapeType="1"/>
            </p:cNvSpPr>
            <p:nvPr userDrawn="1"/>
          </p:nvSpPr>
          <p:spPr bwMode="auto">
            <a:xfrm>
              <a:off x="4176" y="1392"/>
              <a:ext cx="1584" cy="1728"/>
            </a:xfrm>
            <a:prstGeom prst="line">
              <a:avLst/>
            </a:prstGeom>
            <a:noFill/>
            <a:ln w="9525">
              <a:solidFill>
                <a:schemeClr val="accent1"/>
              </a:solidFill>
              <a:prstDash val="dash"/>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EAEAEA"/>
                </a:solidFill>
              </a:endParaRPr>
            </a:p>
          </p:txBody>
        </p:sp>
        <p:sp>
          <p:nvSpPr>
            <p:cNvPr id="8" name="Line 24"/>
            <p:cNvSpPr>
              <a:spLocks noChangeShapeType="1"/>
            </p:cNvSpPr>
            <p:nvPr userDrawn="1"/>
          </p:nvSpPr>
          <p:spPr bwMode="auto">
            <a:xfrm flipV="1">
              <a:off x="3216" y="0"/>
              <a:ext cx="240" cy="3120"/>
            </a:xfrm>
            <a:prstGeom prst="line">
              <a:avLst/>
            </a:prstGeom>
            <a:noFill/>
            <a:ln w="9525">
              <a:solidFill>
                <a:schemeClr val="accent1"/>
              </a:solid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EAEAEA"/>
                </a:solidFill>
              </a:endParaRPr>
            </a:p>
          </p:txBody>
        </p:sp>
      </p:grpSp>
      <p:sp>
        <p:nvSpPr>
          <p:cNvPr id="7193" name="Rectangle 25"/>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7194" name="Rectangle 26"/>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27" name="Rectangle 27"/>
          <p:cNvSpPr>
            <a:spLocks noGrp="1" noChangeArrowheads="1"/>
          </p:cNvSpPr>
          <p:nvPr>
            <p:ph type="dt" sz="half" idx="10"/>
          </p:nvPr>
        </p:nvSpPr>
        <p:spPr/>
        <p:txBody>
          <a:bodyPr/>
          <a:lstStyle>
            <a:lvl1pPr>
              <a:defRPr b="0"/>
            </a:lvl1pPr>
          </a:lstStyle>
          <a:p>
            <a:pPr>
              <a:defRPr/>
            </a:pPr>
            <a:endParaRPr lang="en-US"/>
          </a:p>
        </p:txBody>
      </p:sp>
      <p:sp>
        <p:nvSpPr>
          <p:cNvPr id="28" name="Rectangle 28"/>
          <p:cNvSpPr>
            <a:spLocks noGrp="1" noChangeArrowheads="1"/>
          </p:cNvSpPr>
          <p:nvPr>
            <p:ph type="ftr" sz="quarter" idx="11"/>
          </p:nvPr>
        </p:nvSpPr>
        <p:spPr/>
        <p:txBody>
          <a:bodyPr/>
          <a:lstStyle>
            <a:lvl1pPr>
              <a:defRPr b="0"/>
            </a:lvl1pPr>
          </a:lstStyle>
          <a:p>
            <a:pPr>
              <a:defRPr/>
            </a:pPr>
            <a:endParaRPr lang="en-US"/>
          </a:p>
        </p:txBody>
      </p:sp>
      <p:sp>
        <p:nvSpPr>
          <p:cNvPr id="29" name="Rectangle 29"/>
          <p:cNvSpPr>
            <a:spLocks noGrp="1" noChangeArrowheads="1"/>
          </p:cNvSpPr>
          <p:nvPr>
            <p:ph type="sldNum" sz="quarter" idx="12"/>
          </p:nvPr>
        </p:nvSpPr>
        <p:spPr/>
        <p:txBody>
          <a:bodyPr/>
          <a:lstStyle>
            <a:lvl1pPr>
              <a:defRPr b="0">
                <a:cs typeface="Arial" charset="0"/>
              </a:defRPr>
            </a:lvl1pPr>
          </a:lstStyle>
          <a:p>
            <a:pPr>
              <a:defRPr/>
            </a:pPr>
            <a:fld id="{360FCF3C-8849-1649-B53D-AD4BF965455D}" type="slidenum">
              <a:rPr lang="en-US"/>
              <a:pPr>
                <a:defRPr/>
              </a:pPr>
              <a:t>‹#›</a:t>
            </a:fld>
            <a:endParaRPr lang="en-US"/>
          </a:p>
        </p:txBody>
      </p:sp>
    </p:spTree>
    <p:extLst>
      <p:ext uri="{BB962C8B-B14F-4D97-AF65-F5344CB8AC3E}">
        <p14:creationId xmlns:p14="http://schemas.microsoft.com/office/powerpoint/2010/main" val="703082479"/>
      </p:ext>
    </p:extLst>
  </p:cSld>
  <p:clrMapOvr>
    <a:masterClrMapping/>
  </p:clrMapOvr>
</p:sldLayout>
</file>

<file path=ppt/slideLayouts/slideLayout48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3"/>
          <p:cNvSpPr>
            <a:spLocks noGrp="1" noChangeArrowheads="1"/>
          </p:cNvSpPr>
          <p:nvPr>
            <p:ph type="dt" sz="half" idx="10"/>
          </p:nvPr>
        </p:nvSpPr>
        <p:spPr/>
        <p:txBody>
          <a:bodyPr/>
          <a:lstStyle>
            <a:lvl1pPr>
              <a:defRPr/>
            </a:lvl1pPr>
          </a:lstStyle>
          <a:p>
            <a:pPr>
              <a:defRPr/>
            </a:pPr>
            <a:endParaRPr lang="en-US"/>
          </a:p>
        </p:txBody>
      </p:sp>
      <p:sp>
        <p:nvSpPr>
          <p:cNvPr id="5" name="Rectangle 24"/>
          <p:cNvSpPr>
            <a:spLocks noGrp="1" noChangeArrowheads="1"/>
          </p:cNvSpPr>
          <p:nvPr>
            <p:ph type="ftr" sz="quarter" idx="11"/>
          </p:nvPr>
        </p:nvSpPr>
        <p:spPr/>
        <p:txBody>
          <a:bodyPr/>
          <a:lstStyle>
            <a:lvl1pPr>
              <a:defRPr/>
            </a:lvl1pPr>
          </a:lstStyle>
          <a:p>
            <a:pPr>
              <a:defRPr/>
            </a:pPr>
            <a:endParaRPr lang="en-US"/>
          </a:p>
        </p:txBody>
      </p:sp>
      <p:sp>
        <p:nvSpPr>
          <p:cNvPr id="6" name="Rectangle 25"/>
          <p:cNvSpPr>
            <a:spLocks noGrp="1" noChangeArrowheads="1"/>
          </p:cNvSpPr>
          <p:nvPr>
            <p:ph type="sldNum" sz="quarter" idx="12"/>
          </p:nvPr>
        </p:nvSpPr>
        <p:spPr/>
        <p:txBody>
          <a:bodyPr/>
          <a:lstStyle>
            <a:lvl1pPr>
              <a:defRPr>
                <a:cs typeface="Arial" charset="0"/>
              </a:defRPr>
            </a:lvl1pPr>
          </a:lstStyle>
          <a:p>
            <a:pPr>
              <a:defRPr/>
            </a:pPr>
            <a:fld id="{3A0ACA78-7B30-0046-927F-D300BAD2F343}" type="slidenum">
              <a:rPr lang="en-US"/>
              <a:pPr>
                <a:defRPr/>
              </a:pPr>
              <a:t>‹#›</a:t>
            </a:fld>
            <a:endParaRPr lang="en-US"/>
          </a:p>
        </p:txBody>
      </p:sp>
    </p:spTree>
    <p:extLst>
      <p:ext uri="{BB962C8B-B14F-4D97-AF65-F5344CB8AC3E}">
        <p14:creationId xmlns:p14="http://schemas.microsoft.com/office/powerpoint/2010/main" val="115416732"/>
      </p:ext>
    </p:extLst>
  </p:cSld>
  <p:clrMapOvr>
    <a:masterClrMapping/>
  </p:clrMapOvr>
</p:sldLayout>
</file>

<file path=ppt/slideLayouts/slideLayout48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23"/>
          <p:cNvSpPr>
            <a:spLocks noGrp="1" noChangeArrowheads="1"/>
          </p:cNvSpPr>
          <p:nvPr>
            <p:ph type="dt" sz="half" idx="10"/>
          </p:nvPr>
        </p:nvSpPr>
        <p:spPr/>
        <p:txBody>
          <a:bodyPr/>
          <a:lstStyle>
            <a:lvl1pPr>
              <a:defRPr/>
            </a:lvl1pPr>
          </a:lstStyle>
          <a:p>
            <a:pPr>
              <a:defRPr/>
            </a:pPr>
            <a:endParaRPr lang="en-US"/>
          </a:p>
        </p:txBody>
      </p:sp>
      <p:sp>
        <p:nvSpPr>
          <p:cNvPr id="5" name="Rectangle 24"/>
          <p:cNvSpPr>
            <a:spLocks noGrp="1" noChangeArrowheads="1"/>
          </p:cNvSpPr>
          <p:nvPr>
            <p:ph type="ftr" sz="quarter" idx="11"/>
          </p:nvPr>
        </p:nvSpPr>
        <p:spPr/>
        <p:txBody>
          <a:bodyPr/>
          <a:lstStyle>
            <a:lvl1pPr>
              <a:defRPr/>
            </a:lvl1pPr>
          </a:lstStyle>
          <a:p>
            <a:pPr>
              <a:defRPr/>
            </a:pPr>
            <a:endParaRPr lang="en-US"/>
          </a:p>
        </p:txBody>
      </p:sp>
      <p:sp>
        <p:nvSpPr>
          <p:cNvPr id="6" name="Rectangle 25"/>
          <p:cNvSpPr>
            <a:spLocks noGrp="1" noChangeArrowheads="1"/>
          </p:cNvSpPr>
          <p:nvPr>
            <p:ph type="sldNum" sz="quarter" idx="12"/>
          </p:nvPr>
        </p:nvSpPr>
        <p:spPr/>
        <p:txBody>
          <a:bodyPr/>
          <a:lstStyle>
            <a:lvl1pPr>
              <a:defRPr>
                <a:cs typeface="Arial" charset="0"/>
              </a:defRPr>
            </a:lvl1pPr>
          </a:lstStyle>
          <a:p>
            <a:pPr>
              <a:defRPr/>
            </a:pPr>
            <a:fld id="{F7E276B2-2A65-C343-9B09-A50ED23334BE}" type="slidenum">
              <a:rPr lang="en-US"/>
              <a:pPr>
                <a:defRPr/>
              </a:pPr>
              <a:t>‹#›</a:t>
            </a:fld>
            <a:endParaRPr lang="en-US"/>
          </a:p>
        </p:txBody>
      </p:sp>
    </p:spTree>
    <p:extLst>
      <p:ext uri="{BB962C8B-B14F-4D97-AF65-F5344CB8AC3E}">
        <p14:creationId xmlns:p14="http://schemas.microsoft.com/office/powerpoint/2010/main" val="4532398"/>
      </p:ext>
    </p:extLst>
  </p:cSld>
  <p:clrMapOvr>
    <a:masterClrMapping/>
  </p:clrMapOvr>
</p:sldLayout>
</file>

<file path=ppt/slideLayouts/slideLayout48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23"/>
          <p:cNvSpPr>
            <a:spLocks noGrp="1" noChangeArrowheads="1"/>
          </p:cNvSpPr>
          <p:nvPr>
            <p:ph type="dt" sz="half" idx="10"/>
          </p:nvPr>
        </p:nvSpPr>
        <p:spPr/>
        <p:txBody>
          <a:bodyPr/>
          <a:lstStyle>
            <a:lvl1pPr>
              <a:defRPr/>
            </a:lvl1pPr>
          </a:lstStyle>
          <a:p>
            <a:pPr>
              <a:defRPr/>
            </a:pPr>
            <a:endParaRPr lang="en-US"/>
          </a:p>
        </p:txBody>
      </p:sp>
      <p:sp>
        <p:nvSpPr>
          <p:cNvPr id="6" name="Rectangle 24"/>
          <p:cNvSpPr>
            <a:spLocks noGrp="1" noChangeArrowheads="1"/>
          </p:cNvSpPr>
          <p:nvPr>
            <p:ph type="ftr" sz="quarter" idx="11"/>
          </p:nvPr>
        </p:nvSpPr>
        <p:spPr/>
        <p:txBody>
          <a:bodyPr/>
          <a:lstStyle>
            <a:lvl1pPr>
              <a:defRPr/>
            </a:lvl1pPr>
          </a:lstStyle>
          <a:p>
            <a:pPr>
              <a:defRPr/>
            </a:pPr>
            <a:endParaRPr lang="en-US"/>
          </a:p>
        </p:txBody>
      </p:sp>
      <p:sp>
        <p:nvSpPr>
          <p:cNvPr id="7" name="Rectangle 25"/>
          <p:cNvSpPr>
            <a:spLocks noGrp="1" noChangeArrowheads="1"/>
          </p:cNvSpPr>
          <p:nvPr>
            <p:ph type="sldNum" sz="quarter" idx="12"/>
          </p:nvPr>
        </p:nvSpPr>
        <p:spPr/>
        <p:txBody>
          <a:bodyPr/>
          <a:lstStyle>
            <a:lvl1pPr>
              <a:defRPr>
                <a:cs typeface="Arial" charset="0"/>
              </a:defRPr>
            </a:lvl1pPr>
          </a:lstStyle>
          <a:p>
            <a:pPr>
              <a:defRPr/>
            </a:pPr>
            <a:fld id="{A4C19B2B-96CB-404D-9B9F-A1EFFB46B167}" type="slidenum">
              <a:rPr lang="en-US"/>
              <a:pPr>
                <a:defRPr/>
              </a:pPr>
              <a:t>‹#›</a:t>
            </a:fld>
            <a:endParaRPr lang="en-US"/>
          </a:p>
        </p:txBody>
      </p:sp>
    </p:spTree>
    <p:extLst>
      <p:ext uri="{BB962C8B-B14F-4D97-AF65-F5344CB8AC3E}">
        <p14:creationId xmlns:p14="http://schemas.microsoft.com/office/powerpoint/2010/main" val="51269518"/>
      </p:ext>
    </p:extLst>
  </p:cSld>
  <p:clrMapOvr>
    <a:masterClrMapping/>
  </p:clrMapOvr>
</p:sldLayout>
</file>

<file path=ppt/slideLayouts/slideLayout48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23"/>
          <p:cNvSpPr>
            <a:spLocks noGrp="1" noChangeArrowheads="1"/>
          </p:cNvSpPr>
          <p:nvPr>
            <p:ph type="dt" sz="half" idx="10"/>
          </p:nvPr>
        </p:nvSpPr>
        <p:spPr/>
        <p:txBody>
          <a:bodyPr/>
          <a:lstStyle>
            <a:lvl1pPr>
              <a:defRPr/>
            </a:lvl1pPr>
          </a:lstStyle>
          <a:p>
            <a:pPr>
              <a:defRPr/>
            </a:pPr>
            <a:endParaRPr lang="en-US"/>
          </a:p>
        </p:txBody>
      </p:sp>
      <p:sp>
        <p:nvSpPr>
          <p:cNvPr id="8" name="Rectangle 24"/>
          <p:cNvSpPr>
            <a:spLocks noGrp="1" noChangeArrowheads="1"/>
          </p:cNvSpPr>
          <p:nvPr>
            <p:ph type="ftr" sz="quarter" idx="11"/>
          </p:nvPr>
        </p:nvSpPr>
        <p:spPr/>
        <p:txBody>
          <a:bodyPr/>
          <a:lstStyle>
            <a:lvl1pPr>
              <a:defRPr/>
            </a:lvl1pPr>
          </a:lstStyle>
          <a:p>
            <a:pPr>
              <a:defRPr/>
            </a:pPr>
            <a:endParaRPr lang="en-US"/>
          </a:p>
        </p:txBody>
      </p:sp>
      <p:sp>
        <p:nvSpPr>
          <p:cNvPr id="9" name="Rectangle 25"/>
          <p:cNvSpPr>
            <a:spLocks noGrp="1" noChangeArrowheads="1"/>
          </p:cNvSpPr>
          <p:nvPr>
            <p:ph type="sldNum" sz="quarter" idx="12"/>
          </p:nvPr>
        </p:nvSpPr>
        <p:spPr/>
        <p:txBody>
          <a:bodyPr/>
          <a:lstStyle>
            <a:lvl1pPr>
              <a:defRPr>
                <a:cs typeface="Arial" charset="0"/>
              </a:defRPr>
            </a:lvl1pPr>
          </a:lstStyle>
          <a:p>
            <a:pPr>
              <a:defRPr/>
            </a:pPr>
            <a:fld id="{878D012B-35A9-0840-A83A-F9EF9FD10119}" type="slidenum">
              <a:rPr lang="en-US"/>
              <a:pPr>
                <a:defRPr/>
              </a:pPr>
              <a:t>‹#›</a:t>
            </a:fld>
            <a:endParaRPr lang="en-US"/>
          </a:p>
        </p:txBody>
      </p:sp>
    </p:spTree>
    <p:extLst>
      <p:ext uri="{BB962C8B-B14F-4D97-AF65-F5344CB8AC3E}">
        <p14:creationId xmlns:p14="http://schemas.microsoft.com/office/powerpoint/2010/main" val="476384145"/>
      </p:ext>
    </p:extLst>
  </p:cSld>
  <p:clrMapOvr>
    <a:masterClrMapping/>
  </p:clrMapOvr>
</p:sldLayout>
</file>

<file path=ppt/slideLayouts/slideLayout48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23"/>
          <p:cNvSpPr>
            <a:spLocks noGrp="1" noChangeArrowheads="1"/>
          </p:cNvSpPr>
          <p:nvPr>
            <p:ph type="dt" sz="half" idx="10"/>
          </p:nvPr>
        </p:nvSpPr>
        <p:spPr/>
        <p:txBody>
          <a:bodyPr/>
          <a:lstStyle>
            <a:lvl1pPr>
              <a:defRPr/>
            </a:lvl1pPr>
          </a:lstStyle>
          <a:p>
            <a:pPr>
              <a:defRPr/>
            </a:pPr>
            <a:endParaRPr lang="en-US"/>
          </a:p>
        </p:txBody>
      </p:sp>
      <p:sp>
        <p:nvSpPr>
          <p:cNvPr id="4" name="Rectangle 24"/>
          <p:cNvSpPr>
            <a:spLocks noGrp="1" noChangeArrowheads="1"/>
          </p:cNvSpPr>
          <p:nvPr>
            <p:ph type="ftr" sz="quarter" idx="11"/>
          </p:nvPr>
        </p:nvSpPr>
        <p:spPr/>
        <p:txBody>
          <a:bodyPr/>
          <a:lstStyle>
            <a:lvl1pPr>
              <a:defRPr/>
            </a:lvl1pPr>
          </a:lstStyle>
          <a:p>
            <a:pPr>
              <a:defRPr/>
            </a:pPr>
            <a:endParaRPr lang="en-US"/>
          </a:p>
        </p:txBody>
      </p:sp>
      <p:sp>
        <p:nvSpPr>
          <p:cNvPr id="5" name="Rectangle 25"/>
          <p:cNvSpPr>
            <a:spLocks noGrp="1" noChangeArrowheads="1"/>
          </p:cNvSpPr>
          <p:nvPr>
            <p:ph type="sldNum" sz="quarter" idx="12"/>
          </p:nvPr>
        </p:nvSpPr>
        <p:spPr/>
        <p:txBody>
          <a:bodyPr/>
          <a:lstStyle>
            <a:lvl1pPr>
              <a:defRPr>
                <a:cs typeface="Arial" charset="0"/>
              </a:defRPr>
            </a:lvl1pPr>
          </a:lstStyle>
          <a:p>
            <a:pPr>
              <a:defRPr/>
            </a:pPr>
            <a:fld id="{D35B31E7-677B-4C4C-A8FB-5201DB970391}" type="slidenum">
              <a:rPr lang="en-US"/>
              <a:pPr>
                <a:defRPr/>
              </a:pPr>
              <a:t>‹#›</a:t>
            </a:fld>
            <a:endParaRPr lang="en-US"/>
          </a:p>
        </p:txBody>
      </p:sp>
    </p:spTree>
    <p:extLst>
      <p:ext uri="{BB962C8B-B14F-4D97-AF65-F5344CB8AC3E}">
        <p14:creationId xmlns:p14="http://schemas.microsoft.com/office/powerpoint/2010/main" val="2786061038"/>
      </p:ext>
    </p:extLst>
  </p:cSld>
  <p:clrMapOvr>
    <a:masterClrMapping/>
  </p:clrMapOvr>
</p:sldLayout>
</file>

<file path=ppt/slideLayouts/slideLayout48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23"/>
          <p:cNvSpPr>
            <a:spLocks noGrp="1" noChangeArrowheads="1"/>
          </p:cNvSpPr>
          <p:nvPr>
            <p:ph type="dt" sz="half" idx="10"/>
          </p:nvPr>
        </p:nvSpPr>
        <p:spPr/>
        <p:txBody>
          <a:bodyPr/>
          <a:lstStyle>
            <a:lvl1pPr>
              <a:defRPr/>
            </a:lvl1pPr>
          </a:lstStyle>
          <a:p>
            <a:pPr>
              <a:defRPr/>
            </a:pPr>
            <a:endParaRPr lang="en-US"/>
          </a:p>
        </p:txBody>
      </p:sp>
      <p:sp>
        <p:nvSpPr>
          <p:cNvPr id="3" name="Rectangle 24"/>
          <p:cNvSpPr>
            <a:spLocks noGrp="1" noChangeArrowheads="1"/>
          </p:cNvSpPr>
          <p:nvPr>
            <p:ph type="ftr" sz="quarter" idx="11"/>
          </p:nvPr>
        </p:nvSpPr>
        <p:spPr/>
        <p:txBody>
          <a:bodyPr/>
          <a:lstStyle>
            <a:lvl1pPr>
              <a:defRPr/>
            </a:lvl1pPr>
          </a:lstStyle>
          <a:p>
            <a:pPr>
              <a:defRPr/>
            </a:pPr>
            <a:endParaRPr lang="en-US"/>
          </a:p>
        </p:txBody>
      </p:sp>
      <p:sp>
        <p:nvSpPr>
          <p:cNvPr id="4" name="Rectangle 25"/>
          <p:cNvSpPr>
            <a:spLocks noGrp="1" noChangeArrowheads="1"/>
          </p:cNvSpPr>
          <p:nvPr>
            <p:ph type="sldNum" sz="quarter" idx="12"/>
          </p:nvPr>
        </p:nvSpPr>
        <p:spPr/>
        <p:txBody>
          <a:bodyPr/>
          <a:lstStyle>
            <a:lvl1pPr>
              <a:defRPr>
                <a:cs typeface="Arial" charset="0"/>
              </a:defRPr>
            </a:lvl1pPr>
          </a:lstStyle>
          <a:p>
            <a:pPr>
              <a:defRPr/>
            </a:pPr>
            <a:fld id="{14A7B843-6B9C-0E43-99CC-22D0991E5032}" type="slidenum">
              <a:rPr lang="en-US"/>
              <a:pPr>
                <a:defRPr/>
              </a:pPr>
              <a:t>‹#›</a:t>
            </a:fld>
            <a:endParaRPr lang="en-US"/>
          </a:p>
        </p:txBody>
      </p:sp>
    </p:spTree>
    <p:extLst>
      <p:ext uri="{BB962C8B-B14F-4D97-AF65-F5344CB8AC3E}">
        <p14:creationId xmlns:p14="http://schemas.microsoft.com/office/powerpoint/2010/main" val="3759557357"/>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32"/>
          <p:cNvSpPr>
            <a:spLocks noGrp="1" noChangeArrowheads="1"/>
          </p:cNvSpPr>
          <p:nvPr>
            <p:ph type="dt" sz="half" idx="10"/>
          </p:nvPr>
        </p:nvSpPr>
        <p:spPr/>
        <p:txBody>
          <a:bodyPr/>
          <a:lstStyle>
            <a:lvl1pPr>
              <a:spcBef>
                <a:spcPct val="50000"/>
              </a:spcBef>
              <a:defRPr/>
            </a:lvl1pPr>
          </a:lstStyle>
          <a:p>
            <a:pPr>
              <a:defRPr/>
            </a:pPr>
            <a:endParaRPr lang="en-US"/>
          </a:p>
        </p:txBody>
      </p:sp>
      <p:sp>
        <p:nvSpPr>
          <p:cNvPr id="4" name="Rectangle 1033"/>
          <p:cNvSpPr>
            <a:spLocks noGrp="1" noChangeArrowheads="1"/>
          </p:cNvSpPr>
          <p:nvPr>
            <p:ph type="ftr" sz="quarter" idx="11"/>
          </p:nvPr>
        </p:nvSpPr>
        <p:spPr/>
        <p:txBody>
          <a:bodyPr/>
          <a:lstStyle>
            <a:lvl1pPr algn="l">
              <a:spcBef>
                <a:spcPct val="50000"/>
              </a:spcBef>
              <a:defRPr/>
            </a:lvl1pPr>
          </a:lstStyle>
          <a:p>
            <a:pPr>
              <a:defRPr/>
            </a:pPr>
            <a:endParaRPr lang="en-US"/>
          </a:p>
        </p:txBody>
      </p:sp>
      <p:sp>
        <p:nvSpPr>
          <p:cNvPr id="5" name="Rectangle 1034"/>
          <p:cNvSpPr>
            <a:spLocks noGrp="1" noChangeArrowheads="1"/>
          </p:cNvSpPr>
          <p:nvPr>
            <p:ph type="sldNum" sz="quarter" idx="12"/>
          </p:nvPr>
        </p:nvSpPr>
        <p:spPr/>
        <p:txBody>
          <a:bodyPr/>
          <a:lstStyle>
            <a:lvl1pPr>
              <a:spcBef>
                <a:spcPct val="50000"/>
              </a:spcBef>
              <a:defRPr>
                <a:cs typeface="Arial" charset="0"/>
              </a:defRPr>
            </a:lvl1pPr>
          </a:lstStyle>
          <a:p>
            <a:pPr>
              <a:defRPr/>
            </a:pPr>
            <a:fld id="{005C877B-5442-6D40-B4FB-1F160ED4B128}" type="slidenum">
              <a:rPr lang="en-US"/>
              <a:pPr>
                <a:defRPr/>
              </a:pPr>
              <a:t>‹#›</a:t>
            </a:fld>
            <a:endParaRPr lang="en-US"/>
          </a:p>
        </p:txBody>
      </p:sp>
    </p:spTree>
    <p:extLst>
      <p:ext uri="{BB962C8B-B14F-4D97-AF65-F5344CB8AC3E}">
        <p14:creationId xmlns:p14="http://schemas.microsoft.com/office/powerpoint/2010/main" val="2135974544"/>
      </p:ext>
    </p:extLst>
  </p:cSld>
  <p:clrMapOvr>
    <a:masterClrMapping/>
  </p:clrMapOvr>
</p:sldLayout>
</file>

<file path=ppt/slideLayouts/slideLayout49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3"/>
          <p:cNvSpPr>
            <a:spLocks noGrp="1" noChangeArrowheads="1"/>
          </p:cNvSpPr>
          <p:nvPr>
            <p:ph type="dt" sz="half" idx="10"/>
          </p:nvPr>
        </p:nvSpPr>
        <p:spPr/>
        <p:txBody>
          <a:bodyPr/>
          <a:lstStyle>
            <a:lvl1pPr>
              <a:defRPr/>
            </a:lvl1pPr>
          </a:lstStyle>
          <a:p>
            <a:pPr>
              <a:defRPr/>
            </a:pPr>
            <a:endParaRPr lang="en-US"/>
          </a:p>
        </p:txBody>
      </p:sp>
      <p:sp>
        <p:nvSpPr>
          <p:cNvPr id="6" name="Rectangle 24"/>
          <p:cNvSpPr>
            <a:spLocks noGrp="1" noChangeArrowheads="1"/>
          </p:cNvSpPr>
          <p:nvPr>
            <p:ph type="ftr" sz="quarter" idx="11"/>
          </p:nvPr>
        </p:nvSpPr>
        <p:spPr/>
        <p:txBody>
          <a:bodyPr/>
          <a:lstStyle>
            <a:lvl1pPr>
              <a:defRPr/>
            </a:lvl1pPr>
          </a:lstStyle>
          <a:p>
            <a:pPr>
              <a:defRPr/>
            </a:pPr>
            <a:endParaRPr lang="en-US"/>
          </a:p>
        </p:txBody>
      </p:sp>
      <p:sp>
        <p:nvSpPr>
          <p:cNvPr id="7" name="Rectangle 25"/>
          <p:cNvSpPr>
            <a:spLocks noGrp="1" noChangeArrowheads="1"/>
          </p:cNvSpPr>
          <p:nvPr>
            <p:ph type="sldNum" sz="quarter" idx="12"/>
          </p:nvPr>
        </p:nvSpPr>
        <p:spPr/>
        <p:txBody>
          <a:bodyPr/>
          <a:lstStyle>
            <a:lvl1pPr>
              <a:defRPr>
                <a:cs typeface="Arial" charset="0"/>
              </a:defRPr>
            </a:lvl1pPr>
          </a:lstStyle>
          <a:p>
            <a:pPr>
              <a:defRPr/>
            </a:pPr>
            <a:fld id="{A02F3EC1-FDF4-A542-9850-4659AB67CE9C}" type="slidenum">
              <a:rPr lang="en-US"/>
              <a:pPr>
                <a:defRPr/>
              </a:pPr>
              <a:t>‹#›</a:t>
            </a:fld>
            <a:endParaRPr lang="en-US"/>
          </a:p>
        </p:txBody>
      </p:sp>
    </p:spTree>
    <p:extLst>
      <p:ext uri="{BB962C8B-B14F-4D97-AF65-F5344CB8AC3E}">
        <p14:creationId xmlns:p14="http://schemas.microsoft.com/office/powerpoint/2010/main" val="2533394249"/>
      </p:ext>
    </p:extLst>
  </p:cSld>
  <p:clrMapOvr>
    <a:masterClrMapping/>
  </p:clrMapOvr>
</p:sldLayout>
</file>

<file path=ppt/slideLayouts/slideLayout49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3"/>
          <p:cNvSpPr>
            <a:spLocks noGrp="1" noChangeArrowheads="1"/>
          </p:cNvSpPr>
          <p:nvPr>
            <p:ph type="dt" sz="half" idx="10"/>
          </p:nvPr>
        </p:nvSpPr>
        <p:spPr/>
        <p:txBody>
          <a:bodyPr/>
          <a:lstStyle>
            <a:lvl1pPr>
              <a:defRPr/>
            </a:lvl1pPr>
          </a:lstStyle>
          <a:p>
            <a:pPr>
              <a:defRPr/>
            </a:pPr>
            <a:endParaRPr lang="en-US"/>
          </a:p>
        </p:txBody>
      </p:sp>
      <p:sp>
        <p:nvSpPr>
          <p:cNvPr id="6" name="Rectangle 24"/>
          <p:cNvSpPr>
            <a:spLocks noGrp="1" noChangeArrowheads="1"/>
          </p:cNvSpPr>
          <p:nvPr>
            <p:ph type="ftr" sz="quarter" idx="11"/>
          </p:nvPr>
        </p:nvSpPr>
        <p:spPr/>
        <p:txBody>
          <a:bodyPr/>
          <a:lstStyle>
            <a:lvl1pPr>
              <a:defRPr/>
            </a:lvl1pPr>
          </a:lstStyle>
          <a:p>
            <a:pPr>
              <a:defRPr/>
            </a:pPr>
            <a:endParaRPr lang="en-US"/>
          </a:p>
        </p:txBody>
      </p:sp>
      <p:sp>
        <p:nvSpPr>
          <p:cNvPr id="7" name="Rectangle 25"/>
          <p:cNvSpPr>
            <a:spLocks noGrp="1" noChangeArrowheads="1"/>
          </p:cNvSpPr>
          <p:nvPr>
            <p:ph type="sldNum" sz="quarter" idx="12"/>
          </p:nvPr>
        </p:nvSpPr>
        <p:spPr/>
        <p:txBody>
          <a:bodyPr/>
          <a:lstStyle>
            <a:lvl1pPr>
              <a:defRPr>
                <a:cs typeface="Arial" charset="0"/>
              </a:defRPr>
            </a:lvl1pPr>
          </a:lstStyle>
          <a:p>
            <a:pPr>
              <a:defRPr/>
            </a:pPr>
            <a:fld id="{CA091D01-D3B7-7A46-BE4D-1B4A1D4C02B4}" type="slidenum">
              <a:rPr lang="en-US"/>
              <a:pPr>
                <a:defRPr/>
              </a:pPr>
              <a:t>‹#›</a:t>
            </a:fld>
            <a:endParaRPr lang="en-US"/>
          </a:p>
        </p:txBody>
      </p:sp>
    </p:spTree>
    <p:extLst>
      <p:ext uri="{BB962C8B-B14F-4D97-AF65-F5344CB8AC3E}">
        <p14:creationId xmlns:p14="http://schemas.microsoft.com/office/powerpoint/2010/main" val="3168898014"/>
      </p:ext>
    </p:extLst>
  </p:cSld>
  <p:clrMapOvr>
    <a:masterClrMapping/>
  </p:clrMapOvr>
</p:sldLayout>
</file>

<file path=ppt/slideLayouts/slideLayout49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3"/>
          <p:cNvSpPr>
            <a:spLocks noGrp="1" noChangeArrowheads="1"/>
          </p:cNvSpPr>
          <p:nvPr>
            <p:ph type="dt" sz="half" idx="10"/>
          </p:nvPr>
        </p:nvSpPr>
        <p:spPr/>
        <p:txBody>
          <a:bodyPr/>
          <a:lstStyle>
            <a:lvl1pPr>
              <a:defRPr/>
            </a:lvl1pPr>
          </a:lstStyle>
          <a:p>
            <a:pPr>
              <a:defRPr/>
            </a:pPr>
            <a:endParaRPr lang="en-US"/>
          </a:p>
        </p:txBody>
      </p:sp>
      <p:sp>
        <p:nvSpPr>
          <p:cNvPr id="5" name="Rectangle 24"/>
          <p:cNvSpPr>
            <a:spLocks noGrp="1" noChangeArrowheads="1"/>
          </p:cNvSpPr>
          <p:nvPr>
            <p:ph type="ftr" sz="quarter" idx="11"/>
          </p:nvPr>
        </p:nvSpPr>
        <p:spPr/>
        <p:txBody>
          <a:bodyPr/>
          <a:lstStyle>
            <a:lvl1pPr>
              <a:defRPr/>
            </a:lvl1pPr>
          </a:lstStyle>
          <a:p>
            <a:pPr>
              <a:defRPr/>
            </a:pPr>
            <a:endParaRPr lang="en-US"/>
          </a:p>
        </p:txBody>
      </p:sp>
      <p:sp>
        <p:nvSpPr>
          <p:cNvPr id="6" name="Rectangle 25"/>
          <p:cNvSpPr>
            <a:spLocks noGrp="1" noChangeArrowheads="1"/>
          </p:cNvSpPr>
          <p:nvPr>
            <p:ph type="sldNum" sz="quarter" idx="12"/>
          </p:nvPr>
        </p:nvSpPr>
        <p:spPr/>
        <p:txBody>
          <a:bodyPr/>
          <a:lstStyle>
            <a:lvl1pPr>
              <a:defRPr>
                <a:cs typeface="Arial" charset="0"/>
              </a:defRPr>
            </a:lvl1pPr>
          </a:lstStyle>
          <a:p>
            <a:pPr>
              <a:defRPr/>
            </a:pPr>
            <a:fld id="{44C43B8B-C471-A44F-86A6-D87099949E3A}" type="slidenum">
              <a:rPr lang="en-US"/>
              <a:pPr>
                <a:defRPr/>
              </a:pPr>
              <a:t>‹#›</a:t>
            </a:fld>
            <a:endParaRPr lang="en-US"/>
          </a:p>
        </p:txBody>
      </p:sp>
    </p:spTree>
    <p:extLst>
      <p:ext uri="{BB962C8B-B14F-4D97-AF65-F5344CB8AC3E}">
        <p14:creationId xmlns:p14="http://schemas.microsoft.com/office/powerpoint/2010/main" val="362490243"/>
      </p:ext>
    </p:extLst>
  </p:cSld>
  <p:clrMapOvr>
    <a:masterClrMapping/>
  </p:clrMapOvr>
</p:sldLayout>
</file>

<file path=ppt/slideLayouts/slideLayout49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3"/>
          <p:cNvSpPr>
            <a:spLocks noGrp="1" noChangeArrowheads="1"/>
          </p:cNvSpPr>
          <p:nvPr>
            <p:ph type="dt" sz="half" idx="10"/>
          </p:nvPr>
        </p:nvSpPr>
        <p:spPr/>
        <p:txBody>
          <a:bodyPr/>
          <a:lstStyle>
            <a:lvl1pPr>
              <a:defRPr/>
            </a:lvl1pPr>
          </a:lstStyle>
          <a:p>
            <a:pPr>
              <a:defRPr/>
            </a:pPr>
            <a:endParaRPr lang="en-US"/>
          </a:p>
        </p:txBody>
      </p:sp>
      <p:sp>
        <p:nvSpPr>
          <p:cNvPr id="5" name="Rectangle 24"/>
          <p:cNvSpPr>
            <a:spLocks noGrp="1" noChangeArrowheads="1"/>
          </p:cNvSpPr>
          <p:nvPr>
            <p:ph type="ftr" sz="quarter" idx="11"/>
          </p:nvPr>
        </p:nvSpPr>
        <p:spPr/>
        <p:txBody>
          <a:bodyPr/>
          <a:lstStyle>
            <a:lvl1pPr>
              <a:defRPr/>
            </a:lvl1pPr>
          </a:lstStyle>
          <a:p>
            <a:pPr>
              <a:defRPr/>
            </a:pPr>
            <a:endParaRPr lang="en-US"/>
          </a:p>
        </p:txBody>
      </p:sp>
      <p:sp>
        <p:nvSpPr>
          <p:cNvPr id="6" name="Rectangle 25"/>
          <p:cNvSpPr>
            <a:spLocks noGrp="1" noChangeArrowheads="1"/>
          </p:cNvSpPr>
          <p:nvPr>
            <p:ph type="sldNum" sz="quarter" idx="12"/>
          </p:nvPr>
        </p:nvSpPr>
        <p:spPr/>
        <p:txBody>
          <a:bodyPr/>
          <a:lstStyle>
            <a:lvl1pPr>
              <a:defRPr>
                <a:cs typeface="Arial" charset="0"/>
              </a:defRPr>
            </a:lvl1pPr>
          </a:lstStyle>
          <a:p>
            <a:pPr>
              <a:defRPr/>
            </a:pPr>
            <a:fld id="{FFC1ABDF-D5EB-2448-9BE8-7656E36A0164}" type="slidenum">
              <a:rPr lang="en-US"/>
              <a:pPr>
                <a:defRPr/>
              </a:pPr>
              <a:t>‹#›</a:t>
            </a:fld>
            <a:endParaRPr lang="en-US"/>
          </a:p>
        </p:txBody>
      </p:sp>
    </p:spTree>
    <p:extLst>
      <p:ext uri="{BB962C8B-B14F-4D97-AF65-F5344CB8AC3E}">
        <p14:creationId xmlns:p14="http://schemas.microsoft.com/office/powerpoint/2010/main" val="428986631"/>
      </p:ext>
    </p:extLst>
  </p:cSld>
  <p:clrMapOvr>
    <a:masterClrMapping/>
  </p:clrMapOvr>
</p:sldLayout>
</file>

<file path=ppt/slideLayouts/slideLayout49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694097157"/>
      </p:ext>
    </p:extLst>
  </p:cSld>
  <p:clrMapOvr>
    <a:masterClrMapping/>
  </p:clrMapOvr>
</p:sldLayout>
</file>

<file path=ppt/slideLayouts/slideLayout49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2038183038"/>
      </p:ext>
    </p:extLst>
  </p:cSld>
  <p:clrMapOvr>
    <a:masterClrMapping/>
  </p:clrMapOvr>
</p:sldLayout>
</file>

<file path=ppt/slideLayouts/slideLayout49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491001334"/>
      </p:ext>
    </p:extLst>
  </p:cSld>
  <p:clrMapOvr>
    <a:masterClrMapping/>
  </p:clrMapOvr>
</p:sldLayout>
</file>

<file path=ppt/slideLayouts/slideLayout49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653463347"/>
      </p:ext>
    </p:extLst>
  </p:cSld>
  <p:clrMapOvr>
    <a:masterClrMapping/>
  </p:clrMapOvr>
</p:sldLayout>
</file>

<file path=ppt/slideLayouts/slideLayout49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2724823258"/>
      </p:ext>
    </p:extLst>
  </p:cSld>
  <p:clrMapOvr>
    <a:masterClrMapping/>
  </p:clrMapOvr>
</p:sldLayout>
</file>

<file path=ppt/slideLayouts/slideLayout49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269828523"/>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GB"/>
          </a:p>
        </p:txBody>
      </p:sp>
      <p:sp>
        <p:nvSpPr>
          <p:cNvPr id="8" name="Rectangle 5"/>
          <p:cNvSpPr>
            <a:spLocks noGrp="1" noChangeArrowheads="1"/>
          </p:cNvSpPr>
          <p:nvPr>
            <p:ph type="ftr" sz="quarter" idx="11"/>
          </p:nvPr>
        </p:nvSpPr>
        <p:spPr>
          <a:ln/>
        </p:spPr>
        <p:txBody>
          <a:bodyPr/>
          <a:lstStyle>
            <a:lvl1pPr>
              <a:defRPr/>
            </a:lvl1pPr>
          </a:lstStyle>
          <a:p>
            <a:pPr>
              <a:defRPr/>
            </a:pPr>
            <a:endParaRPr lang="en-GB"/>
          </a:p>
        </p:txBody>
      </p:sp>
      <p:sp>
        <p:nvSpPr>
          <p:cNvPr id="9" name="Rectangle 6"/>
          <p:cNvSpPr>
            <a:spLocks noGrp="1" noChangeArrowheads="1"/>
          </p:cNvSpPr>
          <p:nvPr>
            <p:ph type="sldNum" sz="quarter" idx="12"/>
          </p:nvPr>
        </p:nvSpPr>
        <p:spPr>
          <a:ln/>
        </p:spPr>
        <p:txBody>
          <a:bodyPr/>
          <a:lstStyle>
            <a:lvl1pPr>
              <a:defRPr/>
            </a:lvl1pPr>
          </a:lstStyle>
          <a:p>
            <a:pPr>
              <a:defRPr/>
            </a:pPr>
            <a:fld id="{57A4CFEB-A802-574E-A1D9-7C017FFEBA1A}" type="slidenum">
              <a:rPr lang="en-GB"/>
              <a:pPr>
                <a:defRPr/>
              </a:pPr>
              <a:t>‹#›</a:t>
            </a:fld>
            <a:endParaRPr lang="en-GB"/>
          </a:p>
        </p:txBody>
      </p:sp>
    </p:spTree>
    <p:extLst>
      <p:ext uri="{BB962C8B-B14F-4D97-AF65-F5344CB8AC3E}">
        <p14:creationId xmlns:p14="http://schemas.microsoft.com/office/powerpoint/2010/main" val="2993935727"/>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32"/>
          <p:cNvSpPr>
            <a:spLocks noGrp="1" noChangeArrowheads="1"/>
          </p:cNvSpPr>
          <p:nvPr>
            <p:ph type="dt" sz="half" idx="10"/>
          </p:nvPr>
        </p:nvSpPr>
        <p:spPr/>
        <p:txBody>
          <a:bodyPr/>
          <a:lstStyle>
            <a:lvl1pPr>
              <a:spcBef>
                <a:spcPct val="50000"/>
              </a:spcBef>
              <a:defRPr/>
            </a:lvl1pPr>
          </a:lstStyle>
          <a:p>
            <a:pPr>
              <a:defRPr/>
            </a:pPr>
            <a:endParaRPr lang="en-US"/>
          </a:p>
        </p:txBody>
      </p:sp>
      <p:sp>
        <p:nvSpPr>
          <p:cNvPr id="3" name="Rectangle 1033"/>
          <p:cNvSpPr>
            <a:spLocks noGrp="1" noChangeArrowheads="1"/>
          </p:cNvSpPr>
          <p:nvPr>
            <p:ph type="ftr" sz="quarter" idx="11"/>
          </p:nvPr>
        </p:nvSpPr>
        <p:spPr/>
        <p:txBody>
          <a:bodyPr/>
          <a:lstStyle>
            <a:lvl1pPr algn="l">
              <a:spcBef>
                <a:spcPct val="50000"/>
              </a:spcBef>
              <a:defRPr/>
            </a:lvl1pPr>
          </a:lstStyle>
          <a:p>
            <a:pPr>
              <a:defRPr/>
            </a:pPr>
            <a:endParaRPr lang="en-US"/>
          </a:p>
        </p:txBody>
      </p:sp>
      <p:sp>
        <p:nvSpPr>
          <p:cNvPr id="4" name="Rectangle 1034"/>
          <p:cNvSpPr>
            <a:spLocks noGrp="1" noChangeArrowheads="1"/>
          </p:cNvSpPr>
          <p:nvPr>
            <p:ph type="sldNum" sz="quarter" idx="12"/>
          </p:nvPr>
        </p:nvSpPr>
        <p:spPr/>
        <p:txBody>
          <a:bodyPr/>
          <a:lstStyle>
            <a:lvl1pPr>
              <a:spcBef>
                <a:spcPct val="50000"/>
              </a:spcBef>
              <a:defRPr>
                <a:cs typeface="Arial" charset="0"/>
              </a:defRPr>
            </a:lvl1pPr>
          </a:lstStyle>
          <a:p>
            <a:pPr>
              <a:defRPr/>
            </a:pPr>
            <a:fld id="{5C94AD39-2530-F84C-84B2-51A22A7F52D6}" type="slidenum">
              <a:rPr lang="en-US"/>
              <a:pPr>
                <a:defRPr/>
              </a:pPr>
              <a:t>‹#›</a:t>
            </a:fld>
            <a:endParaRPr lang="en-US"/>
          </a:p>
        </p:txBody>
      </p:sp>
    </p:spTree>
    <p:extLst>
      <p:ext uri="{BB962C8B-B14F-4D97-AF65-F5344CB8AC3E}">
        <p14:creationId xmlns:p14="http://schemas.microsoft.com/office/powerpoint/2010/main" val="4180948803"/>
      </p:ext>
    </p:extLst>
  </p:cSld>
  <p:clrMapOvr>
    <a:masterClrMapping/>
  </p:clrMapOvr>
</p:sldLayout>
</file>

<file path=ppt/slideLayouts/slideLayout50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690022850"/>
      </p:ext>
    </p:extLst>
  </p:cSld>
  <p:clrMapOvr>
    <a:masterClrMapping/>
  </p:clrMapOvr>
</p:sldLayout>
</file>

<file path=ppt/slideLayouts/slideLayout50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836998185"/>
      </p:ext>
    </p:extLst>
  </p:cSld>
  <p:clrMapOvr>
    <a:masterClrMapping/>
  </p:clrMapOvr>
</p:sldLayout>
</file>

<file path=ppt/slideLayouts/slideLayout50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451645052"/>
      </p:ext>
    </p:extLst>
  </p:cSld>
  <p:clrMapOvr>
    <a:masterClrMapping/>
  </p:clrMapOvr>
</p:sldLayout>
</file>

<file path=ppt/slideLayouts/slideLayout50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4278762033"/>
      </p:ext>
    </p:extLst>
  </p:cSld>
  <p:clrMapOvr>
    <a:masterClrMapping/>
  </p:clrMapOvr>
</p:sldLayout>
</file>

<file path=ppt/slideLayouts/slideLayout50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735208928"/>
      </p:ext>
    </p:extLst>
  </p:cSld>
  <p:clrMapOvr>
    <a:masterClrMapping/>
  </p:clrMapOvr>
</p:sldLayout>
</file>

<file path=ppt/slideLayouts/slideLayout505.xml><?xml version="1.0" encoding="utf-8"?>
<p:sldLayout xmlns:a="http://schemas.openxmlformats.org/drawingml/2006/main" xmlns:r="http://schemas.openxmlformats.org/officeDocument/2006/relationships" xmlns:p="http://schemas.openxmlformats.org/presentationml/2006/main" type="txAndObj">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7" name="Rectangle 6"/>
          <p:cNvSpPr>
            <a:spLocks noGrp="1" noChangeArrowheads="1"/>
          </p:cNvSpPr>
          <p:nvPr>
            <p:ph type="sldNum" sz="quarter" idx="12"/>
          </p:nvPr>
        </p:nvSpPr>
        <p:spPr>
          <a:ln/>
        </p:spPr>
        <p:txBody>
          <a:bodyPr/>
          <a:lstStyle>
            <a:lvl1pPr>
              <a:defRPr/>
            </a:lvl1pPr>
          </a:lstStyle>
          <a:p>
            <a:pPr>
              <a:defRPr/>
            </a:pPr>
            <a:fld id="{011F72FF-98EE-6949-9F0E-E4C9844354A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840646771"/>
      </p:ext>
    </p:extLst>
  </p:cSld>
  <p:clrMapOvr>
    <a:masterClrMapping/>
  </p:clrMapOvr>
</p:sldLayout>
</file>

<file path=ppt/slideLayouts/slideLayout50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Rectangle 2"/>
          <p:cNvSpPr>
            <a:spLocks noChangeArrowheads="1"/>
          </p:cNvSpPr>
          <p:nvPr/>
        </p:nvSpPr>
        <p:spPr bwMode="auto">
          <a:xfrm>
            <a:off x="381000" y="0"/>
            <a:ext cx="1447800" cy="6856413"/>
          </a:xfrm>
          <a:prstGeom prst="rect">
            <a:avLst/>
          </a:prstGeom>
          <a:gradFill rotWithShape="0">
            <a:gsLst>
              <a:gs pos="0">
                <a:schemeClr val="bg1">
                  <a:gamma/>
                  <a:shade val="61961"/>
                  <a:invGamma/>
                </a:schemeClr>
              </a:gs>
              <a:gs pos="50000">
                <a:schemeClr val="bg1">
                  <a:alpha val="50000"/>
                </a:schemeClr>
              </a:gs>
              <a:gs pos="100000">
                <a:schemeClr val="bg1">
                  <a:gamma/>
                  <a:shade val="61961"/>
                  <a:invGamma/>
                </a:schemeClr>
              </a:gs>
            </a:gsLst>
            <a:lin ang="5400000" scaled="1"/>
          </a:gradFill>
          <a:ln w="9525">
            <a:noFill/>
            <a:miter lim="800000"/>
            <a:headEnd/>
            <a:tailEnd/>
          </a:ln>
          <a:effectLst/>
        </p:spPr>
        <p:txBody>
          <a:bodyPr/>
          <a:lstStyle/>
          <a:p>
            <a:pPr>
              <a:defRPr/>
            </a:pPr>
            <a:endParaRPr lang="en-US">
              <a:latin typeface="Times New Roman" pitchFamily="-112" charset="0"/>
              <a:ea typeface="+mn-ea"/>
              <a:cs typeface="+mn-cs"/>
            </a:endParaRPr>
          </a:p>
        </p:txBody>
      </p:sp>
      <p:sp>
        <p:nvSpPr>
          <p:cNvPr id="5" name="Rectangle 3"/>
          <p:cNvSpPr>
            <a:spLocks noChangeArrowheads="1"/>
          </p:cNvSpPr>
          <p:nvPr/>
        </p:nvSpPr>
        <p:spPr bwMode="auto">
          <a:xfrm>
            <a:off x="685800" y="2438400"/>
            <a:ext cx="8456613" cy="762000"/>
          </a:xfrm>
          <a:prstGeom prst="rect">
            <a:avLst/>
          </a:prstGeom>
          <a:gradFill rotWithShape="0">
            <a:gsLst>
              <a:gs pos="0">
                <a:schemeClr val="bg1"/>
              </a:gs>
              <a:gs pos="100000">
                <a:schemeClr val="bg1">
                  <a:gamma/>
                  <a:shade val="15294"/>
                  <a:invGamma/>
                </a:schemeClr>
              </a:gs>
            </a:gsLst>
            <a:lin ang="0" scaled="1"/>
          </a:gradFill>
          <a:ln w="9525">
            <a:noFill/>
            <a:miter lim="800000"/>
            <a:headEnd/>
            <a:tailEnd/>
          </a:ln>
          <a:effectLst/>
        </p:spPr>
        <p:txBody>
          <a:bodyPr/>
          <a:lstStyle/>
          <a:p>
            <a:pPr>
              <a:defRPr/>
            </a:pPr>
            <a:endParaRPr lang="en-US">
              <a:latin typeface="Times New Roman" pitchFamily="-112" charset="0"/>
              <a:ea typeface="+mn-ea"/>
              <a:cs typeface="+mn-cs"/>
            </a:endParaRPr>
          </a:p>
        </p:txBody>
      </p:sp>
      <p:sp>
        <p:nvSpPr>
          <p:cNvPr id="6" name="Rectangle 9"/>
          <p:cNvSpPr>
            <a:spLocks noChangeArrowheads="1"/>
          </p:cNvSpPr>
          <p:nvPr/>
        </p:nvSpPr>
        <p:spPr bwMode="auto">
          <a:xfrm>
            <a:off x="0" y="3505200"/>
            <a:ext cx="4724400" cy="152400"/>
          </a:xfrm>
          <a:prstGeom prst="rect">
            <a:avLst/>
          </a:prstGeom>
          <a:solidFill>
            <a:schemeClr val="accent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a:p>
        </p:txBody>
      </p:sp>
      <p:sp>
        <p:nvSpPr>
          <p:cNvPr id="153604" name="Rectangle 4"/>
          <p:cNvSpPr>
            <a:spLocks noGrp="1" noChangeArrowheads="1"/>
          </p:cNvSpPr>
          <p:nvPr>
            <p:ph type="ctrTitle" sz="quarter"/>
          </p:nvPr>
        </p:nvSpPr>
        <p:spPr>
          <a:xfrm>
            <a:off x="685800" y="2286000"/>
            <a:ext cx="7772400" cy="1143000"/>
          </a:xfrm>
        </p:spPr>
        <p:txBody>
          <a:bodyPr/>
          <a:lstStyle>
            <a:lvl1pPr>
              <a:defRPr/>
            </a:lvl1pPr>
          </a:lstStyle>
          <a:p>
            <a:r>
              <a:rPr lang="en-US"/>
              <a:t>Click to edit Master title style</a:t>
            </a:r>
          </a:p>
        </p:txBody>
      </p:sp>
      <p:sp>
        <p:nvSpPr>
          <p:cNvPr id="153605" name="Rectangle 5"/>
          <p:cNvSpPr>
            <a:spLocks noGrp="1" noChangeArrowheads="1"/>
          </p:cNvSpPr>
          <p:nvPr>
            <p:ph type="subTitle" sz="quarter" idx="1"/>
          </p:nvPr>
        </p:nvSpPr>
        <p:spPr>
          <a:xfrm>
            <a:off x="2057400" y="4114800"/>
            <a:ext cx="6400800" cy="1752600"/>
          </a:xfrm>
        </p:spPr>
        <p:txBody>
          <a:bodyPr/>
          <a:lstStyle>
            <a:lvl1pPr marL="0" indent="0" algn="ctr">
              <a:buFont typeface="Wingdings" pitchFamily="-112" charset="2"/>
              <a:buNone/>
              <a:defRPr b="0">
                <a:latin typeface="Times New Roman" pitchFamily="-112" charset="0"/>
              </a:defRPr>
            </a:lvl1pPr>
          </a:lstStyle>
          <a:p>
            <a:r>
              <a:rPr lang="en-US"/>
              <a:t>Click to edit Master subtitle style</a:t>
            </a:r>
          </a:p>
        </p:txBody>
      </p:sp>
      <p:sp>
        <p:nvSpPr>
          <p:cNvPr id="7" name="Rectangle 6"/>
          <p:cNvSpPr>
            <a:spLocks noGrp="1" noChangeArrowheads="1"/>
          </p:cNvSpPr>
          <p:nvPr>
            <p:ph type="dt" sz="quarter" idx="10"/>
          </p:nvPr>
        </p:nvSpPr>
        <p:spPr/>
        <p:txBody>
          <a:bodyPr/>
          <a:lstStyle>
            <a:lvl1pPr>
              <a:defRPr/>
            </a:lvl1pPr>
          </a:lstStyle>
          <a:p>
            <a:pPr>
              <a:defRPr/>
            </a:pPr>
            <a:endParaRPr lang="en-US"/>
          </a:p>
        </p:txBody>
      </p:sp>
      <p:sp>
        <p:nvSpPr>
          <p:cNvPr id="8" name="Rectangle 7"/>
          <p:cNvSpPr>
            <a:spLocks noGrp="1" noChangeArrowheads="1"/>
          </p:cNvSpPr>
          <p:nvPr>
            <p:ph type="ftr" sz="quarter" idx="11"/>
          </p:nvPr>
        </p:nvSpPr>
        <p:spPr/>
        <p:txBody>
          <a:bodyPr/>
          <a:lstStyle>
            <a:lvl1pPr>
              <a:defRPr/>
            </a:lvl1pPr>
          </a:lstStyle>
          <a:p>
            <a:pPr>
              <a:defRPr/>
            </a:pPr>
            <a:endParaRPr lang="en-US"/>
          </a:p>
        </p:txBody>
      </p:sp>
      <p:sp>
        <p:nvSpPr>
          <p:cNvPr id="9" name="Rectangle 8"/>
          <p:cNvSpPr>
            <a:spLocks noGrp="1" noChangeArrowheads="1"/>
          </p:cNvSpPr>
          <p:nvPr>
            <p:ph type="sldNum" sz="quarter" idx="12"/>
          </p:nvPr>
        </p:nvSpPr>
        <p:spPr/>
        <p:txBody>
          <a:bodyPr/>
          <a:lstStyle>
            <a:lvl1pPr>
              <a:defRPr/>
            </a:lvl1pPr>
          </a:lstStyle>
          <a:p>
            <a:pPr>
              <a:defRPr/>
            </a:pPr>
            <a:endParaRPr lang="en-US"/>
          </a:p>
        </p:txBody>
      </p:sp>
    </p:spTree>
    <p:extLst>
      <p:ext uri="{BB962C8B-B14F-4D97-AF65-F5344CB8AC3E}">
        <p14:creationId xmlns:p14="http://schemas.microsoft.com/office/powerpoint/2010/main" val="1077289497"/>
      </p:ext>
    </p:extLst>
  </p:cSld>
  <p:clrMapOvr>
    <a:masterClrMapping/>
  </p:clrMapOvr>
  <p:transition spd="med">
    <p:zoom dir="in"/>
  </p:transition>
</p:sldLayout>
</file>

<file path=ppt/slideLayouts/slideLayout50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p>
        </p:txBody>
      </p:sp>
      <p:sp>
        <p:nvSpPr>
          <p:cNvPr id="5" name="Rectangle 9"/>
          <p:cNvSpPr>
            <a:spLocks noGrp="1" noChangeArrowheads="1"/>
          </p:cNvSpPr>
          <p:nvPr>
            <p:ph type="ftr" sz="quarter" idx="11"/>
          </p:nvPr>
        </p:nvSpPr>
        <p:spPr>
          <a:ln/>
        </p:spPr>
        <p:txBody>
          <a:bodyPr/>
          <a:lstStyle>
            <a:lvl1pPr>
              <a:defRPr/>
            </a:lvl1pPr>
          </a:lstStyle>
          <a:p>
            <a:pPr>
              <a:defRPr/>
            </a:pPr>
            <a:endParaRPr lang="en-US"/>
          </a:p>
        </p:txBody>
      </p:sp>
      <p:sp>
        <p:nvSpPr>
          <p:cNvPr id="6" name="Rectangle 10"/>
          <p:cNvSpPr>
            <a:spLocks noGrp="1" noChangeArrowheads="1"/>
          </p:cNvSpPr>
          <p:nvPr>
            <p:ph type="sldNum" sz="quarter"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3398841541"/>
      </p:ext>
    </p:extLst>
  </p:cSld>
  <p:clrMapOvr>
    <a:masterClrMapping/>
  </p:clrMapOvr>
  <p:transition spd="med">
    <p:zoom dir="in"/>
  </p:transition>
</p:sldLayout>
</file>

<file path=ppt/slideLayouts/slideLayout50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8"/>
          <p:cNvSpPr>
            <a:spLocks noGrp="1" noChangeArrowheads="1"/>
          </p:cNvSpPr>
          <p:nvPr>
            <p:ph type="dt" sz="half" idx="10"/>
          </p:nvPr>
        </p:nvSpPr>
        <p:spPr>
          <a:ln/>
        </p:spPr>
        <p:txBody>
          <a:bodyPr/>
          <a:lstStyle>
            <a:lvl1pPr>
              <a:defRPr/>
            </a:lvl1pPr>
          </a:lstStyle>
          <a:p>
            <a:pPr>
              <a:defRPr/>
            </a:pPr>
            <a:endParaRPr lang="en-US"/>
          </a:p>
        </p:txBody>
      </p:sp>
      <p:sp>
        <p:nvSpPr>
          <p:cNvPr id="5" name="Rectangle 9"/>
          <p:cNvSpPr>
            <a:spLocks noGrp="1" noChangeArrowheads="1"/>
          </p:cNvSpPr>
          <p:nvPr>
            <p:ph type="ftr" sz="quarter" idx="11"/>
          </p:nvPr>
        </p:nvSpPr>
        <p:spPr>
          <a:ln/>
        </p:spPr>
        <p:txBody>
          <a:bodyPr/>
          <a:lstStyle>
            <a:lvl1pPr>
              <a:defRPr/>
            </a:lvl1pPr>
          </a:lstStyle>
          <a:p>
            <a:pPr>
              <a:defRPr/>
            </a:pPr>
            <a:endParaRPr lang="en-US"/>
          </a:p>
        </p:txBody>
      </p:sp>
      <p:sp>
        <p:nvSpPr>
          <p:cNvPr id="6" name="Rectangle 10"/>
          <p:cNvSpPr>
            <a:spLocks noGrp="1" noChangeArrowheads="1"/>
          </p:cNvSpPr>
          <p:nvPr>
            <p:ph type="sldNum" sz="quarter"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1821127158"/>
      </p:ext>
    </p:extLst>
  </p:cSld>
  <p:clrMapOvr>
    <a:masterClrMapping/>
  </p:clrMapOvr>
  <p:transition spd="med">
    <p:zoom dir="in"/>
  </p:transition>
</p:sldLayout>
</file>

<file path=ppt/slideLayouts/slideLayout50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8"/>
          <p:cNvSpPr>
            <a:spLocks noGrp="1" noChangeArrowheads="1"/>
          </p:cNvSpPr>
          <p:nvPr>
            <p:ph type="dt" sz="half" idx="10"/>
          </p:nvPr>
        </p:nvSpPr>
        <p:spPr>
          <a:ln/>
        </p:spPr>
        <p:txBody>
          <a:bodyPr/>
          <a:lstStyle>
            <a:lvl1pPr>
              <a:defRPr/>
            </a:lvl1pPr>
          </a:lstStyle>
          <a:p>
            <a:pPr>
              <a:defRPr/>
            </a:pPr>
            <a:endParaRPr lang="en-US"/>
          </a:p>
        </p:txBody>
      </p:sp>
      <p:sp>
        <p:nvSpPr>
          <p:cNvPr id="6" name="Rectangle 9"/>
          <p:cNvSpPr>
            <a:spLocks noGrp="1" noChangeArrowheads="1"/>
          </p:cNvSpPr>
          <p:nvPr>
            <p:ph type="ftr" sz="quarter" idx="11"/>
          </p:nvPr>
        </p:nvSpPr>
        <p:spPr>
          <a:ln/>
        </p:spPr>
        <p:txBody>
          <a:bodyPr/>
          <a:lstStyle>
            <a:lvl1pPr>
              <a:defRPr/>
            </a:lvl1pPr>
          </a:lstStyle>
          <a:p>
            <a:pPr>
              <a:defRPr/>
            </a:pPr>
            <a:endParaRPr lang="en-US"/>
          </a:p>
        </p:txBody>
      </p:sp>
      <p:sp>
        <p:nvSpPr>
          <p:cNvPr id="7" name="Rectangle 10"/>
          <p:cNvSpPr>
            <a:spLocks noGrp="1" noChangeArrowheads="1"/>
          </p:cNvSpPr>
          <p:nvPr>
            <p:ph type="sldNum" sz="quarter"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3844371540"/>
      </p:ext>
    </p:extLst>
  </p:cSld>
  <p:clrMapOvr>
    <a:masterClrMapping/>
  </p:clrMapOvr>
  <p:transition spd="med">
    <p:zoom dir="in"/>
  </p:transition>
</p:sldLayout>
</file>

<file path=ppt/slideLayouts/slideLayout5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32"/>
          <p:cNvSpPr>
            <a:spLocks noGrp="1" noChangeArrowheads="1"/>
          </p:cNvSpPr>
          <p:nvPr>
            <p:ph type="dt" sz="half" idx="10"/>
          </p:nvPr>
        </p:nvSpPr>
        <p:spPr/>
        <p:txBody>
          <a:bodyPr/>
          <a:lstStyle>
            <a:lvl1pPr>
              <a:spcBef>
                <a:spcPct val="50000"/>
              </a:spcBef>
              <a:defRPr/>
            </a:lvl1pPr>
          </a:lstStyle>
          <a:p>
            <a:pPr>
              <a:defRPr/>
            </a:pPr>
            <a:endParaRPr lang="en-US"/>
          </a:p>
        </p:txBody>
      </p:sp>
      <p:sp>
        <p:nvSpPr>
          <p:cNvPr id="6" name="Rectangle 1033"/>
          <p:cNvSpPr>
            <a:spLocks noGrp="1" noChangeArrowheads="1"/>
          </p:cNvSpPr>
          <p:nvPr>
            <p:ph type="ftr" sz="quarter" idx="11"/>
          </p:nvPr>
        </p:nvSpPr>
        <p:spPr/>
        <p:txBody>
          <a:bodyPr/>
          <a:lstStyle>
            <a:lvl1pPr algn="l">
              <a:spcBef>
                <a:spcPct val="50000"/>
              </a:spcBef>
              <a:defRPr/>
            </a:lvl1pPr>
          </a:lstStyle>
          <a:p>
            <a:pPr>
              <a:defRPr/>
            </a:pPr>
            <a:endParaRPr lang="en-US"/>
          </a:p>
        </p:txBody>
      </p:sp>
      <p:sp>
        <p:nvSpPr>
          <p:cNvPr id="7" name="Rectangle 1034"/>
          <p:cNvSpPr>
            <a:spLocks noGrp="1" noChangeArrowheads="1"/>
          </p:cNvSpPr>
          <p:nvPr>
            <p:ph type="sldNum" sz="quarter" idx="12"/>
          </p:nvPr>
        </p:nvSpPr>
        <p:spPr/>
        <p:txBody>
          <a:bodyPr/>
          <a:lstStyle>
            <a:lvl1pPr>
              <a:spcBef>
                <a:spcPct val="50000"/>
              </a:spcBef>
              <a:defRPr>
                <a:cs typeface="Arial" charset="0"/>
              </a:defRPr>
            </a:lvl1pPr>
          </a:lstStyle>
          <a:p>
            <a:pPr>
              <a:defRPr/>
            </a:pPr>
            <a:fld id="{CAFAAD2E-4193-874B-8EEF-AD2B95FEADE4}" type="slidenum">
              <a:rPr lang="en-US"/>
              <a:pPr>
                <a:defRPr/>
              </a:pPr>
              <a:t>‹#›</a:t>
            </a:fld>
            <a:endParaRPr lang="en-US"/>
          </a:p>
        </p:txBody>
      </p:sp>
    </p:spTree>
    <p:extLst>
      <p:ext uri="{BB962C8B-B14F-4D97-AF65-F5344CB8AC3E}">
        <p14:creationId xmlns:p14="http://schemas.microsoft.com/office/powerpoint/2010/main" val="655973218"/>
      </p:ext>
    </p:extLst>
  </p:cSld>
  <p:clrMapOvr>
    <a:masterClrMapping/>
  </p:clrMapOvr>
</p:sldLayout>
</file>

<file path=ppt/slideLayouts/slideLayout51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8"/>
          <p:cNvSpPr>
            <a:spLocks noGrp="1" noChangeArrowheads="1"/>
          </p:cNvSpPr>
          <p:nvPr>
            <p:ph type="dt" sz="half" idx="10"/>
          </p:nvPr>
        </p:nvSpPr>
        <p:spPr>
          <a:ln/>
        </p:spPr>
        <p:txBody>
          <a:bodyPr/>
          <a:lstStyle>
            <a:lvl1pPr>
              <a:defRPr/>
            </a:lvl1pPr>
          </a:lstStyle>
          <a:p>
            <a:pPr>
              <a:defRPr/>
            </a:pPr>
            <a:endParaRPr lang="en-US"/>
          </a:p>
        </p:txBody>
      </p:sp>
      <p:sp>
        <p:nvSpPr>
          <p:cNvPr id="8" name="Rectangle 9"/>
          <p:cNvSpPr>
            <a:spLocks noGrp="1" noChangeArrowheads="1"/>
          </p:cNvSpPr>
          <p:nvPr>
            <p:ph type="ftr" sz="quarter" idx="11"/>
          </p:nvPr>
        </p:nvSpPr>
        <p:spPr>
          <a:ln/>
        </p:spPr>
        <p:txBody>
          <a:bodyPr/>
          <a:lstStyle>
            <a:lvl1pPr>
              <a:defRPr/>
            </a:lvl1pPr>
          </a:lstStyle>
          <a:p>
            <a:pPr>
              <a:defRPr/>
            </a:pPr>
            <a:endParaRPr lang="en-US"/>
          </a:p>
        </p:txBody>
      </p:sp>
      <p:sp>
        <p:nvSpPr>
          <p:cNvPr id="9" name="Rectangle 10"/>
          <p:cNvSpPr>
            <a:spLocks noGrp="1" noChangeArrowheads="1"/>
          </p:cNvSpPr>
          <p:nvPr>
            <p:ph type="sldNum" sz="quarter"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2191356746"/>
      </p:ext>
    </p:extLst>
  </p:cSld>
  <p:clrMapOvr>
    <a:masterClrMapping/>
  </p:clrMapOvr>
  <p:transition spd="med">
    <p:zoom dir="in"/>
  </p:transition>
</p:sldLayout>
</file>

<file path=ppt/slideLayouts/slideLayout51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8"/>
          <p:cNvSpPr>
            <a:spLocks noGrp="1" noChangeArrowheads="1"/>
          </p:cNvSpPr>
          <p:nvPr>
            <p:ph type="dt" sz="half" idx="10"/>
          </p:nvPr>
        </p:nvSpPr>
        <p:spPr>
          <a:ln/>
        </p:spPr>
        <p:txBody>
          <a:bodyPr/>
          <a:lstStyle>
            <a:lvl1pPr>
              <a:defRPr/>
            </a:lvl1pPr>
          </a:lstStyle>
          <a:p>
            <a:pPr>
              <a:defRPr/>
            </a:pPr>
            <a:endParaRPr lang="en-US"/>
          </a:p>
        </p:txBody>
      </p:sp>
      <p:sp>
        <p:nvSpPr>
          <p:cNvPr id="4" name="Rectangle 9"/>
          <p:cNvSpPr>
            <a:spLocks noGrp="1" noChangeArrowheads="1"/>
          </p:cNvSpPr>
          <p:nvPr>
            <p:ph type="ftr" sz="quarter" idx="11"/>
          </p:nvPr>
        </p:nvSpPr>
        <p:spPr>
          <a:ln/>
        </p:spPr>
        <p:txBody>
          <a:bodyPr/>
          <a:lstStyle>
            <a:lvl1pPr>
              <a:defRPr/>
            </a:lvl1pPr>
          </a:lstStyle>
          <a:p>
            <a:pPr>
              <a:defRPr/>
            </a:pPr>
            <a:endParaRPr lang="en-US"/>
          </a:p>
        </p:txBody>
      </p:sp>
      <p:sp>
        <p:nvSpPr>
          <p:cNvPr id="5" name="Rectangle 10"/>
          <p:cNvSpPr>
            <a:spLocks noGrp="1" noChangeArrowheads="1"/>
          </p:cNvSpPr>
          <p:nvPr>
            <p:ph type="sldNum" sz="quarter"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1209868180"/>
      </p:ext>
    </p:extLst>
  </p:cSld>
  <p:clrMapOvr>
    <a:masterClrMapping/>
  </p:clrMapOvr>
  <p:transition spd="med">
    <p:zoom dir="in"/>
  </p:transition>
</p:sldLayout>
</file>

<file path=ppt/slideLayouts/slideLayout51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8"/>
          <p:cNvSpPr>
            <a:spLocks noGrp="1" noChangeArrowheads="1"/>
          </p:cNvSpPr>
          <p:nvPr>
            <p:ph type="dt" sz="half" idx="10"/>
          </p:nvPr>
        </p:nvSpPr>
        <p:spPr>
          <a:ln/>
        </p:spPr>
        <p:txBody>
          <a:bodyPr/>
          <a:lstStyle>
            <a:lvl1pPr>
              <a:defRPr/>
            </a:lvl1pPr>
          </a:lstStyle>
          <a:p>
            <a:pPr>
              <a:defRPr/>
            </a:pPr>
            <a:endParaRPr lang="en-US"/>
          </a:p>
        </p:txBody>
      </p:sp>
      <p:sp>
        <p:nvSpPr>
          <p:cNvPr id="3" name="Rectangle 9"/>
          <p:cNvSpPr>
            <a:spLocks noGrp="1" noChangeArrowheads="1"/>
          </p:cNvSpPr>
          <p:nvPr>
            <p:ph type="ftr" sz="quarter" idx="11"/>
          </p:nvPr>
        </p:nvSpPr>
        <p:spPr>
          <a:ln/>
        </p:spPr>
        <p:txBody>
          <a:bodyPr/>
          <a:lstStyle>
            <a:lvl1pPr>
              <a:defRPr/>
            </a:lvl1pPr>
          </a:lstStyle>
          <a:p>
            <a:pPr>
              <a:defRPr/>
            </a:pPr>
            <a:endParaRPr lang="en-US"/>
          </a:p>
        </p:txBody>
      </p:sp>
      <p:sp>
        <p:nvSpPr>
          <p:cNvPr id="4" name="Rectangle 10"/>
          <p:cNvSpPr>
            <a:spLocks noGrp="1" noChangeArrowheads="1"/>
          </p:cNvSpPr>
          <p:nvPr>
            <p:ph type="sldNum" sz="quarter"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388125059"/>
      </p:ext>
    </p:extLst>
  </p:cSld>
  <p:clrMapOvr>
    <a:masterClrMapping/>
  </p:clrMapOvr>
  <p:transition spd="med">
    <p:zoom dir="in"/>
  </p:transition>
</p:sldLayout>
</file>

<file path=ppt/slideLayouts/slideLayout51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p>
        </p:txBody>
      </p:sp>
      <p:sp>
        <p:nvSpPr>
          <p:cNvPr id="6" name="Rectangle 9"/>
          <p:cNvSpPr>
            <a:spLocks noGrp="1" noChangeArrowheads="1"/>
          </p:cNvSpPr>
          <p:nvPr>
            <p:ph type="ftr" sz="quarter" idx="11"/>
          </p:nvPr>
        </p:nvSpPr>
        <p:spPr>
          <a:ln/>
        </p:spPr>
        <p:txBody>
          <a:bodyPr/>
          <a:lstStyle>
            <a:lvl1pPr>
              <a:defRPr/>
            </a:lvl1pPr>
          </a:lstStyle>
          <a:p>
            <a:pPr>
              <a:defRPr/>
            </a:pPr>
            <a:endParaRPr lang="en-US"/>
          </a:p>
        </p:txBody>
      </p:sp>
      <p:sp>
        <p:nvSpPr>
          <p:cNvPr id="7" name="Rectangle 10"/>
          <p:cNvSpPr>
            <a:spLocks noGrp="1" noChangeArrowheads="1"/>
          </p:cNvSpPr>
          <p:nvPr>
            <p:ph type="sldNum" sz="quarter"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2498095137"/>
      </p:ext>
    </p:extLst>
  </p:cSld>
  <p:clrMapOvr>
    <a:masterClrMapping/>
  </p:clrMapOvr>
  <p:transition spd="med">
    <p:zoom dir="in"/>
  </p:transition>
</p:sldLayout>
</file>

<file path=ppt/slideLayouts/slideLayout51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p>
        </p:txBody>
      </p:sp>
      <p:sp>
        <p:nvSpPr>
          <p:cNvPr id="6" name="Rectangle 9"/>
          <p:cNvSpPr>
            <a:spLocks noGrp="1" noChangeArrowheads="1"/>
          </p:cNvSpPr>
          <p:nvPr>
            <p:ph type="ftr" sz="quarter" idx="11"/>
          </p:nvPr>
        </p:nvSpPr>
        <p:spPr>
          <a:ln/>
        </p:spPr>
        <p:txBody>
          <a:bodyPr/>
          <a:lstStyle>
            <a:lvl1pPr>
              <a:defRPr/>
            </a:lvl1pPr>
          </a:lstStyle>
          <a:p>
            <a:pPr>
              <a:defRPr/>
            </a:pPr>
            <a:endParaRPr lang="en-US"/>
          </a:p>
        </p:txBody>
      </p:sp>
      <p:sp>
        <p:nvSpPr>
          <p:cNvPr id="7" name="Rectangle 10"/>
          <p:cNvSpPr>
            <a:spLocks noGrp="1" noChangeArrowheads="1"/>
          </p:cNvSpPr>
          <p:nvPr>
            <p:ph type="sldNum" sz="quarter"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3954470027"/>
      </p:ext>
    </p:extLst>
  </p:cSld>
  <p:clrMapOvr>
    <a:masterClrMapping/>
  </p:clrMapOvr>
  <p:transition spd="med">
    <p:zoom dir="in"/>
  </p:transition>
</p:sldLayout>
</file>

<file path=ppt/slideLayouts/slideLayout51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p>
        </p:txBody>
      </p:sp>
      <p:sp>
        <p:nvSpPr>
          <p:cNvPr id="5" name="Rectangle 9"/>
          <p:cNvSpPr>
            <a:spLocks noGrp="1" noChangeArrowheads="1"/>
          </p:cNvSpPr>
          <p:nvPr>
            <p:ph type="ftr" sz="quarter" idx="11"/>
          </p:nvPr>
        </p:nvSpPr>
        <p:spPr>
          <a:ln/>
        </p:spPr>
        <p:txBody>
          <a:bodyPr/>
          <a:lstStyle>
            <a:lvl1pPr>
              <a:defRPr/>
            </a:lvl1pPr>
          </a:lstStyle>
          <a:p>
            <a:pPr>
              <a:defRPr/>
            </a:pPr>
            <a:endParaRPr lang="en-US"/>
          </a:p>
        </p:txBody>
      </p:sp>
      <p:sp>
        <p:nvSpPr>
          <p:cNvPr id="6" name="Rectangle 10"/>
          <p:cNvSpPr>
            <a:spLocks noGrp="1" noChangeArrowheads="1"/>
          </p:cNvSpPr>
          <p:nvPr>
            <p:ph type="sldNum" sz="quarter"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909638199"/>
      </p:ext>
    </p:extLst>
  </p:cSld>
  <p:clrMapOvr>
    <a:masterClrMapping/>
  </p:clrMapOvr>
  <p:transition spd="med">
    <p:zoom dir="in"/>
  </p:transition>
</p:sldLayout>
</file>

<file path=ppt/slideLayouts/slideLayout51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p>
        </p:txBody>
      </p:sp>
      <p:sp>
        <p:nvSpPr>
          <p:cNvPr id="5" name="Rectangle 9"/>
          <p:cNvSpPr>
            <a:spLocks noGrp="1" noChangeArrowheads="1"/>
          </p:cNvSpPr>
          <p:nvPr>
            <p:ph type="ftr" sz="quarter" idx="11"/>
          </p:nvPr>
        </p:nvSpPr>
        <p:spPr>
          <a:ln/>
        </p:spPr>
        <p:txBody>
          <a:bodyPr/>
          <a:lstStyle>
            <a:lvl1pPr>
              <a:defRPr/>
            </a:lvl1pPr>
          </a:lstStyle>
          <a:p>
            <a:pPr>
              <a:defRPr/>
            </a:pPr>
            <a:endParaRPr lang="en-US"/>
          </a:p>
        </p:txBody>
      </p:sp>
      <p:sp>
        <p:nvSpPr>
          <p:cNvPr id="6" name="Rectangle 10"/>
          <p:cNvSpPr>
            <a:spLocks noGrp="1" noChangeArrowheads="1"/>
          </p:cNvSpPr>
          <p:nvPr>
            <p:ph type="sldNum" sz="quarter"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3983947184"/>
      </p:ext>
    </p:extLst>
  </p:cSld>
  <p:clrMapOvr>
    <a:masterClrMapping/>
  </p:clrMapOvr>
  <p:transition spd="med">
    <p:zoom dir="in"/>
  </p:transition>
</p:sldLayout>
</file>

<file path=ppt/slideLayouts/slideLayout51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4000" cy="6858000"/>
            <a:chOff x="0" y="0"/>
            <a:chExt cx="5760" cy="4320"/>
          </a:xfrm>
        </p:grpSpPr>
        <p:grpSp>
          <p:nvGrpSpPr>
            <p:cNvPr id="5" name="Group 3"/>
            <p:cNvGrpSpPr>
              <a:grpSpLocks/>
            </p:cNvGrpSpPr>
            <p:nvPr userDrawn="1"/>
          </p:nvGrpSpPr>
          <p:grpSpPr bwMode="auto">
            <a:xfrm>
              <a:off x="0" y="0"/>
              <a:ext cx="5568" cy="4320"/>
              <a:chOff x="0" y="0"/>
              <a:chExt cx="5568" cy="4320"/>
            </a:xfrm>
          </p:grpSpPr>
          <p:grpSp>
            <p:nvGrpSpPr>
              <p:cNvPr id="9" name="Group 4"/>
              <p:cNvGrpSpPr>
                <a:grpSpLocks/>
              </p:cNvGrpSpPr>
              <p:nvPr userDrawn="1"/>
            </p:nvGrpSpPr>
            <p:grpSpPr bwMode="auto">
              <a:xfrm>
                <a:off x="0" y="0"/>
                <a:ext cx="3216" cy="3072"/>
                <a:chOff x="0" y="0"/>
                <a:chExt cx="2928" cy="2784"/>
              </a:xfrm>
            </p:grpSpPr>
            <p:sp>
              <p:nvSpPr>
                <p:cNvPr id="22" name="Oval 5"/>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spcBef>
                      <a:spcPct val="0"/>
                    </a:spcBef>
                  </a:pPr>
                  <a:endParaRPr lang="en-US" sz="2400">
                    <a:solidFill>
                      <a:srgbClr val="EAEAEA"/>
                    </a:solidFill>
                    <a:latin typeface="Times" charset="0"/>
                  </a:endParaRPr>
                </a:p>
              </p:txBody>
            </p:sp>
            <p:sp>
              <p:nvSpPr>
                <p:cNvPr id="23" name="Oval 6"/>
                <p:cNvSpPr>
                  <a:spLocks noChangeArrowheads="1"/>
                </p:cNvSpPr>
                <p:nvPr userDrawn="1"/>
              </p:nvSpPr>
              <p:spPr bwMode="auto">
                <a:xfrm>
                  <a:off x="240" y="240"/>
                  <a:ext cx="2445" cy="230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spcBef>
                      <a:spcPct val="0"/>
                    </a:spcBef>
                  </a:pPr>
                  <a:endParaRPr lang="en-US" sz="2400">
                    <a:solidFill>
                      <a:srgbClr val="EAEAEA"/>
                    </a:solidFill>
                    <a:latin typeface="Times" charset="0"/>
                  </a:endParaRPr>
                </a:p>
              </p:txBody>
            </p:sp>
            <p:sp>
              <p:nvSpPr>
                <p:cNvPr id="24" name="Oval 7"/>
                <p:cNvSpPr>
                  <a:spLocks noChangeArrowheads="1"/>
                </p:cNvSpPr>
                <p:nvPr userDrawn="1"/>
              </p:nvSpPr>
              <p:spPr bwMode="auto">
                <a:xfrm>
                  <a:off x="480" y="480"/>
                  <a:ext cx="1968" cy="1822"/>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spcBef>
                      <a:spcPct val="0"/>
                    </a:spcBef>
                  </a:pPr>
                  <a:endParaRPr lang="en-US" sz="2400">
                    <a:solidFill>
                      <a:srgbClr val="EAEAEA"/>
                    </a:solidFill>
                    <a:latin typeface="Times" charset="0"/>
                  </a:endParaRPr>
                </a:p>
              </p:txBody>
            </p:sp>
            <p:sp>
              <p:nvSpPr>
                <p:cNvPr id="25" name="Oval 8"/>
                <p:cNvSpPr>
                  <a:spLocks noChangeArrowheads="1"/>
                </p:cNvSpPr>
                <p:nvPr userDrawn="1"/>
              </p:nvSpPr>
              <p:spPr bwMode="auto">
                <a:xfrm>
                  <a:off x="720" y="720"/>
                  <a:ext cx="1488" cy="1349"/>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spcBef>
                      <a:spcPct val="0"/>
                    </a:spcBef>
                  </a:pPr>
                  <a:endParaRPr lang="en-US" sz="2400">
                    <a:solidFill>
                      <a:srgbClr val="EAEAEA"/>
                    </a:solidFill>
                    <a:latin typeface="Times" charset="0"/>
                  </a:endParaRPr>
                </a:p>
              </p:txBody>
            </p:sp>
            <p:sp>
              <p:nvSpPr>
                <p:cNvPr id="26" name="Oval 9"/>
                <p:cNvSpPr>
                  <a:spLocks noChangeArrowheads="1"/>
                </p:cNvSpPr>
                <p:nvPr userDrawn="1"/>
              </p:nvSpPr>
              <p:spPr bwMode="auto">
                <a:xfrm>
                  <a:off x="912" y="912"/>
                  <a:ext cx="1103" cy="962"/>
                </a:xfrm>
                <a:prstGeom prst="ellipse">
                  <a:avLst/>
                </a:prstGeom>
                <a:noFill/>
                <a:ln w="9525">
                  <a:solidFill>
                    <a:schemeClr val="accent1"/>
                  </a:solidFill>
                  <a:prstDash val="sysDot"/>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spcBef>
                      <a:spcPct val="0"/>
                    </a:spcBef>
                  </a:pPr>
                  <a:endParaRPr lang="en-US" sz="2400">
                    <a:solidFill>
                      <a:srgbClr val="EAEAEA"/>
                    </a:solidFill>
                    <a:latin typeface="Times" charset="0"/>
                  </a:endParaRPr>
                </a:p>
              </p:txBody>
            </p:sp>
          </p:grpSp>
          <p:grpSp>
            <p:nvGrpSpPr>
              <p:cNvPr id="10" name="Group 10"/>
              <p:cNvGrpSpPr>
                <a:grpSpLocks/>
              </p:cNvGrpSpPr>
              <p:nvPr userDrawn="1"/>
            </p:nvGrpSpPr>
            <p:grpSpPr bwMode="auto">
              <a:xfrm>
                <a:off x="2016" y="2016"/>
                <a:ext cx="2448" cy="2304"/>
                <a:chOff x="0" y="0"/>
                <a:chExt cx="2928" cy="2784"/>
              </a:xfrm>
            </p:grpSpPr>
            <p:sp>
              <p:nvSpPr>
                <p:cNvPr id="17" name="Oval 11"/>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spcBef>
                      <a:spcPct val="0"/>
                    </a:spcBef>
                  </a:pPr>
                  <a:endParaRPr lang="en-US" sz="2400">
                    <a:solidFill>
                      <a:srgbClr val="EAEAEA"/>
                    </a:solidFill>
                    <a:latin typeface="Times" charset="0"/>
                  </a:endParaRPr>
                </a:p>
              </p:txBody>
            </p:sp>
            <p:sp>
              <p:nvSpPr>
                <p:cNvPr id="18" name="Oval 12"/>
                <p:cNvSpPr>
                  <a:spLocks noChangeArrowheads="1"/>
                </p:cNvSpPr>
                <p:nvPr userDrawn="1"/>
              </p:nvSpPr>
              <p:spPr bwMode="auto">
                <a:xfrm>
                  <a:off x="240" y="240"/>
                  <a:ext cx="2447" cy="2303"/>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spcBef>
                      <a:spcPct val="0"/>
                    </a:spcBef>
                  </a:pPr>
                  <a:endParaRPr lang="en-US" sz="2400">
                    <a:solidFill>
                      <a:srgbClr val="EAEAEA"/>
                    </a:solidFill>
                    <a:latin typeface="Times" charset="0"/>
                  </a:endParaRPr>
                </a:p>
              </p:txBody>
            </p:sp>
            <p:sp>
              <p:nvSpPr>
                <p:cNvPr id="19" name="Oval 13"/>
                <p:cNvSpPr>
                  <a:spLocks noChangeArrowheads="1"/>
                </p:cNvSpPr>
                <p:nvPr userDrawn="1"/>
              </p:nvSpPr>
              <p:spPr bwMode="auto">
                <a:xfrm>
                  <a:off x="480" y="480"/>
                  <a:ext cx="1970" cy="1826"/>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spcBef>
                      <a:spcPct val="0"/>
                    </a:spcBef>
                  </a:pPr>
                  <a:endParaRPr lang="en-US" sz="2400">
                    <a:solidFill>
                      <a:srgbClr val="EAEAEA"/>
                    </a:solidFill>
                    <a:latin typeface="Times" charset="0"/>
                  </a:endParaRPr>
                </a:p>
              </p:txBody>
            </p:sp>
            <p:sp>
              <p:nvSpPr>
                <p:cNvPr id="20" name="Oval 14"/>
                <p:cNvSpPr>
                  <a:spLocks noChangeArrowheads="1"/>
                </p:cNvSpPr>
                <p:nvPr userDrawn="1"/>
              </p:nvSpPr>
              <p:spPr bwMode="auto">
                <a:xfrm>
                  <a:off x="720" y="720"/>
                  <a:ext cx="1488" cy="134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spcBef>
                      <a:spcPct val="0"/>
                    </a:spcBef>
                  </a:pPr>
                  <a:endParaRPr lang="en-US" sz="2400">
                    <a:solidFill>
                      <a:srgbClr val="EAEAEA"/>
                    </a:solidFill>
                    <a:latin typeface="Times" charset="0"/>
                  </a:endParaRPr>
                </a:p>
              </p:txBody>
            </p:sp>
            <p:sp>
              <p:nvSpPr>
                <p:cNvPr id="21" name="Oval 15"/>
                <p:cNvSpPr>
                  <a:spLocks noChangeArrowheads="1"/>
                </p:cNvSpPr>
                <p:nvPr userDrawn="1"/>
              </p:nvSpPr>
              <p:spPr bwMode="auto">
                <a:xfrm>
                  <a:off x="911" y="912"/>
                  <a:ext cx="1105" cy="958"/>
                </a:xfrm>
                <a:prstGeom prst="ellipse">
                  <a:avLst/>
                </a:prstGeom>
                <a:noFill/>
                <a:ln w="9525">
                  <a:solidFill>
                    <a:schemeClr val="accent1"/>
                  </a:solidFill>
                  <a:prstDash val="sysDot"/>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spcBef>
                      <a:spcPct val="0"/>
                    </a:spcBef>
                  </a:pPr>
                  <a:endParaRPr lang="en-US" sz="2400">
                    <a:solidFill>
                      <a:srgbClr val="EAEAEA"/>
                    </a:solidFill>
                    <a:latin typeface="Times" charset="0"/>
                  </a:endParaRPr>
                </a:p>
              </p:txBody>
            </p:sp>
          </p:grpSp>
          <p:grpSp>
            <p:nvGrpSpPr>
              <p:cNvPr id="11" name="Group 16"/>
              <p:cNvGrpSpPr>
                <a:grpSpLocks/>
              </p:cNvGrpSpPr>
              <p:nvPr userDrawn="1"/>
            </p:nvGrpSpPr>
            <p:grpSpPr bwMode="auto">
              <a:xfrm>
                <a:off x="2832" y="96"/>
                <a:ext cx="2736" cy="2592"/>
                <a:chOff x="0" y="0"/>
                <a:chExt cx="2928" cy="2784"/>
              </a:xfrm>
            </p:grpSpPr>
            <p:sp>
              <p:nvSpPr>
                <p:cNvPr id="12" name="Oval 17"/>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spcBef>
                      <a:spcPct val="0"/>
                    </a:spcBef>
                  </a:pPr>
                  <a:endParaRPr lang="en-US" sz="2400">
                    <a:solidFill>
                      <a:srgbClr val="EAEAEA"/>
                    </a:solidFill>
                    <a:latin typeface="Times" charset="0"/>
                  </a:endParaRPr>
                </a:p>
              </p:txBody>
            </p:sp>
            <p:sp>
              <p:nvSpPr>
                <p:cNvPr id="13" name="Oval 18"/>
                <p:cNvSpPr>
                  <a:spLocks noChangeArrowheads="1"/>
                </p:cNvSpPr>
                <p:nvPr userDrawn="1"/>
              </p:nvSpPr>
              <p:spPr bwMode="auto">
                <a:xfrm>
                  <a:off x="240" y="240"/>
                  <a:ext cx="2452" cy="2305"/>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spcBef>
                      <a:spcPct val="0"/>
                    </a:spcBef>
                  </a:pPr>
                  <a:endParaRPr lang="en-US" sz="2400">
                    <a:solidFill>
                      <a:srgbClr val="EAEAEA"/>
                    </a:solidFill>
                    <a:latin typeface="Times" charset="0"/>
                  </a:endParaRPr>
                </a:p>
              </p:txBody>
            </p:sp>
            <p:sp>
              <p:nvSpPr>
                <p:cNvPr id="14" name="Oval 19"/>
                <p:cNvSpPr>
                  <a:spLocks noChangeArrowheads="1"/>
                </p:cNvSpPr>
                <p:nvPr userDrawn="1"/>
              </p:nvSpPr>
              <p:spPr bwMode="auto">
                <a:xfrm>
                  <a:off x="481" y="480"/>
                  <a:ext cx="1967" cy="182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spcBef>
                      <a:spcPct val="0"/>
                    </a:spcBef>
                  </a:pPr>
                  <a:endParaRPr lang="en-US" sz="2400">
                    <a:solidFill>
                      <a:srgbClr val="EAEAEA"/>
                    </a:solidFill>
                    <a:latin typeface="Times" charset="0"/>
                  </a:endParaRPr>
                </a:p>
              </p:txBody>
            </p:sp>
            <p:sp>
              <p:nvSpPr>
                <p:cNvPr id="15" name="Oval 20"/>
                <p:cNvSpPr>
                  <a:spLocks noChangeArrowheads="1"/>
                </p:cNvSpPr>
                <p:nvPr userDrawn="1"/>
              </p:nvSpPr>
              <p:spPr bwMode="auto">
                <a:xfrm>
                  <a:off x="720" y="720"/>
                  <a:ext cx="1488" cy="1347"/>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spcBef>
                      <a:spcPct val="0"/>
                    </a:spcBef>
                  </a:pPr>
                  <a:endParaRPr lang="en-US" sz="2400">
                    <a:solidFill>
                      <a:srgbClr val="EAEAEA"/>
                    </a:solidFill>
                    <a:latin typeface="Times" charset="0"/>
                  </a:endParaRPr>
                </a:p>
              </p:txBody>
            </p:sp>
            <p:sp>
              <p:nvSpPr>
                <p:cNvPr id="16" name="Oval 21"/>
                <p:cNvSpPr>
                  <a:spLocks noChangeArrowheads="1"/>
                </p:cNvSpPr>
                <p:nvPr userDrawn="1"/>
              </p:nvSpPr>
              <p:spPr bwMode="auto">
                <a:xfrm>
                  <a:off x="912" y="912"/>
                  <a:ext cx="1104" cy="960"/>
                </a:xfrm>
                <a:prstGeom prst="ellipse">
                  <a:avLst/>
                </a:prstGeom>
                <a:noFill/>
                <a:ln w="9525">
                  <a:solidFill>
                    <a:schemeClr val="accent1"/>
                  </a:solidFill>
                  <a:prstDash val="sysDot"/>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spcBef>
                      <a:spcPct val="0"/>
                    </a:spcBef>
                  </a:pPr>
                  <a:endParaRPr lang="en-US" sz="2400">
                    <a:solidFill>
                      <a:srgbClr val="EAEAEA"/>
                    </a:solidFill>
                    <a:latin typeface="Times" charset="0"/>
                  </a:endParaRPr>
                </a:p>
              </p:txBody>
            </p:sp>
          </p:grpSp>
        </p:grpSp>
        <p:sp>
          <p:nvSpPr>
            <p:cNvPr id="6" name="Line 22"/>
            <p:cNvSpPr>
              <a:spLocks noChangeShapeType="1"/>
            </p:cNvSpPr>
            <p:nvPr userDrawn="1"/>
          </p:nvSpPr>
          <p:spPr bwMode="auto">
            <a:xfrm flipH="1">
              <a:off x="0" y="1536"/>
              <a:ext cx="1584" cy="2160"/>
            </a:xfrm>
            <a:prstGeom prst="line">
              <a:avLst/>
            </a:prstGeom>
            <a:noFill/>
            <a:ln w="9525">
              <a:solidFill>
                <a:schemeClr val="accent1"/>
              </a:solidFill>
              <a:prstDash val="dash"/>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7" name="Line 23"/>
            <p:cNvSpPr>
              <a:spLocks noChangeShapeType="1"/>
            </p:cNvSpPr>
            <p:nvPr userDrawn="1"/>
          </p:nvSpPr>
          <p:spPr bwMode="auto">
            <a:xfrm>
              <a:off x="4176" y="1392"/>
              <a:ext cx="1584" cy="1728"/>
            </a:xfrm>
            <a:prstGeom prst="line">
              <a:avLst/>
            </a:prstGeom>
            <a:noFill/>
            <a:ln w="9525">
              <a:solidFill>
                <a:schemeClr val="accent1"/>
              </a:solidFill>
              <a:prstDash val="dash"/>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8" name="Line 24"/>
            <p:cNvSpPr>
              <a:spLocks noChangeShapeType="1"/>
            </p:cNvSpPr>
            <p:nvPr userDrawn="1"/>
          </p:nvSpPr>
          <p:spPr bwMode="auto">
            <a:xfrm flipV="1">
              <a:off x="3216" y="0"/>
              <a:ext cx="240" cy="3120"/>
            </a:xfrm>
            <a:prstGeom prst="line">
              <a:avLst/>
            </a:prstGeom>
            <a:noFill/>
            <a:ln w="9525">
              <a:solidFill>
                <a:schemeClr val="accent1"/>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grpSp>
      <p:sp>
        <p:nvSpPr>
          <p:cNvPr id="7193" name="Rectangle 25"/>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7194" name="Rectangle 26"/>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27" name="Rectangle 27"/>
          <p:cNvSpPr>
            <a:spLocks noGrp="1" noChangeArrowheads="1"/>
          </p:cNvSpPr>
          <p:nvPr>
            <p:ph type="dt" sz="half" idx="10"/>
          </p:nvPr>
        </p:nvSpPr>
        <p:spPr/>
        <p:txBody>
          <a:bodyPr/>
          <a:lstStyle>
            <a:lvl1pPr>
              <a:spcBef>
                <a:spcPct val="50000"/>
              </a:spcBef>
              <a:defRPr b="0"/>
            </a:lvl1pPr>
          </a:lstStyle>
          <a:p>
            <a:pPr>
              <a:defRPr/>
            </a:pPr>
            <a:endParaRPr lang="en-US"/>
          </a:p>
        </p:txBody>
      </p:sp>
      <p:sp>
        <p:nvSpPr>
          <p:cNvPr id="28" name="Rectangle 28"/>
          <p:cNvSpPr>
            <a:spLocks noGrp="1" noChangeArrowheads="1"/>
          </p:cNvSpPr>
          <p:nvPr>
            <p:ph type="ftr" sz="quarter" idx="11"/>
          </p:nvPr>
        </p:nvSpPr>
        <p:spPr/>
        <p:txBody>
          <a:bodyPr/>
          <a:lstStyle>
            <a:lvl1pPr>
              <a:spcBef>
                <a:spcPct val="50000"/>
              </a:spcBef>
              <a:defRPr b="0"/>
            </a:lvl1pPr>
          </a:lstStyle>
          <a:p>
            <a:pPr>
              <a:defRPr/>
            </a:pPr>
            <a:endParaRPr lang="en-US"/>
          </a:p>
        </p:txBody>
      </p:sp>
      <p:sp>
        <p:nvSpPr>
          <p:cNvPr id="29" name="Rectangle 29"/>
          <p:cNvSpPr>
            <a:spLocks noGrp="1" noChangeArrowheads="1"/>
          </p:cNvSpPr>
          <p:nvPr>
            <p:ph type="sldNum" sz="quarter" idx="12"/>
          </p:nvPr>
        </p:nvSpPr>
        <p:spPr/>
        <p:txBody>
          <a:bodyPr/>
          <a:lstStyle>
            <a:lvl1pPr>
              <a:spcBef>
                <a:spcPct val="50000"/>
              </a:spcBef>
              <a:defRPr b="0"/>
            </a:lvl1pPr>
          </a:lstStyle>
          <a:p>
            <a:pPr>
              <a:defRPr/>
            </a:pPr>
            <a:fld id="{47C7B366-43D3-0844-8856-36CE3DCFA15A}" type="slidenum">
              <a:rPr lang="en-US"/>
              <a:pPr>
                <a:defRPr/>
              </a:pPr>
              <a:t>‹#›</a:t>
            </a:fld>
            <a:endParaRPr lang="en-US"/>
          </a:p>
        </p:txBody>
      </p:sp>
    </p:spTree>
    <p:extLst>
      <p:ext uri="{BB962C8B-B14F-4D97-AF65-F5344CB8AC3E}">
        <p14:creationId xmlns:p14="http://schemas.microsoft.com/office/powerpoint/2010/main" val="3894960868"/>
      </p:ext>
    </p:extLst>
  </p:cSld>
  <p:clrMapOvr>
    <a:masterClrMapping/>
  </p:clrMapOvr>
</p:sldLayout>
</file>

<file path=ppt/slideLayouts/slideLayout51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3"/>
          <p:cNvSpPr>
            <a:spLocks noGrp="1" noChangeArrowheads="1"/>
          </p:cNvSpPr>
          <p:nvPr>
            <p:ph type="dt" sz="half" idx="10"/>
          </p:nvPr>
        </p:nvSpPr>
        <p:spPr/>
        <p:txBody>
          <a:bodyPr/>
          <a:lstStyle>
            <a:lvl1pPr>
              <a:spcBef>
                <a:spcPct val="50000"/>
              </a:spcBef>
              <a:defRPr/>
            </a:lvl1pPr>
          </a:lstStyle>
          <a:p>
            <a:pPr>
              <a:defRPr/>
            </a:pPr>
            <a:endParaRPr lang="en-US"/>
          </a:p>
        </p:txBody>
      </p:sp>
      <p:sp>
        <p:nvSpPr>
          <p:cNvPr id="5" name="Rectangle 24"/>
          <p:cNvSpPr>
            <a:spLocks noGrp="1" noChangeArrowheads="1"/>
          </p:cNvSpPr>
          <p:nvPr>
            <p:ph type="ftr" sz="quarter" idx="11"/>
          </p:nvPr>
        </p:nvSpPr>
        <p:spPr/>
        <p:txBody>
          <a:bodyPr/>
          <a:lstStyle>
            <a:lvl1pPr>
              <a:spcBef>
                <a:spcPct val="50000"/>
              </a:spcBef>
              <a:defRPr/>
            </a:lvl1pPr>
          </a:lstStyle>
          <a:p>
            <a:pPr>
              <a:defRPr/>
            </a:pPr>
            <a:endParaRPr lang="en-US"/>
          </a:p>
        </p:txBody>
      </p:sp>
      <p:sp>
        <p:nvSpPr>
          <p:cNvPr id="6" name="Rectangle 25"/>
          <p:cNvSpPr>
            <a:spLocks noGrp="1" noChangeArrowheads="1"/>
          </p:cNvSpPr>
          <p:nvPr>
            <p:ph type="sldNum" sz="quarter" idx="12"/>
          </p:nvPr>
        </p:nvSpPr>
        <p:spPr/>
        <p:txBody>
          <a:bodyPr/>
          <a:lstStyle>
            <a:lvl1pPr>
              <a:spcBef>
                <a:spcPct val="50000"/>
              </a:spcBef>
              <a:defRPr/>
            </a:lvl1pPr>
          </a:lstStyle>
          <a:p>
            <a:pPr>
              <a:defRPr/>
            </a:pPr>
            <a:fld id="{5E963365-3868-AD49-BD51-4A79F6ACF985}" type="slidenum">
              <a:rPr lang="en-US"/>
              <a:pPr>
                <a:defRPr/>
              </a:pPr>
              <a:t>‹#›</a:t>
            </a:fld>
            <a:endParaRPr lang="en-US"/>
          </a:p>
        </p:txBody>
      </p:sp>
    </p:spTree>
    <p:extLst>
      <p:ext uri="{BB962C8B-B14F-4D97-AF65-F5344CB8AC3E}">
        <p14:creationId xmlns:p14="http://schemas.microsoft.com/office/powerpoint/2010/main" val="4070773291"/>
      </p:ext>
    </p:extLst>
  </p:cSld>
  <p:clrMapOvr>
    <a:masterClrMapping/>
  </p:clrMapOvr>
</p:sldLayout>
</file>

<file path=ppt/slideLayouts/slideLayout51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23"/>
          <p:cNvSpPr>
            <a:spLocks noGrp="1" noChangeArrowheads="1"/>
          </p:cNvSpPr>
          <p:nvPr>
            <p:ph type="dt" sz="half" idx="10"/>
          </p:nvPr>
        </p:nvSpPr>
        <p:spPr/>
        <p:txBody>
          <a:bodyPr/>
          <a:lstStyle>
            <a:lvl1pPr>
              <a:spcBef>
                <a:spcPct val="50000"/>
              </a:spcBef>
              <a:defRPr/>
            </a:lvl1pPr>
          </a:lstStyle>
          <a:p>
            <a:pPr>
              <a:defRPr/>
            </a:pPr>
            <a:endParaRPr lang="en-US"/>
          </a:p>
        </p:txBody>
      </p:sp>
      <p:sp>
        <p:nvSpPr>
          <p:cNvPr id="5" name="Rectangle 24"/>
          <p:cNvSpPr>
            <a:spLocks noGrp="1" noChangeArrowheads="1"/>
          </p:cNvSpPr>
          <p:nvPr>
            <p:ph type="ftr" sz="quarter" idx="11"/>
          </p:nvPr>
        </p:nvSpPr>
        <p:spPr/>
        <p:txBody>
          <a:bodyPr/>
          <a:lstStyle>
            <a:lvl1pPr>
              <a:spcBef>
                <a:spcPct val="50000"/>
              </a:spcBef>
              <a:defRPr/>
            </a:lvl1pPr>
          </a:lstStyle>
          <a:p>
            <a:pPr>
              <a:defRPr/>
            </a:pPr>
            <a:endParaRPr lang="en-US"/>
          </a:p>
        </p:txBody>
      </p:sp>
      <p:sp>
        <p:nvSpPr>
          <p:cNvPr id="6" name="Rectangle 25"/>
          <p:cNvSpPr>
            <a:spLocks noGrp="1" noChangeArrowheads="1"/>
          </p:cNvSpPr>
          <p:nvPr>
            <p:ph type="sldNum" sz="quarter" idx="12"/>
          </p:nvPr>
        </p:nvSpPr>
        <p:spPr/>
        <p:txBody>
          <a:bodyPr/>
          <a:lstStyle>
            <a:lvl1pPr>
              <a:spcBef>
                <a:spcPct val="50000"/>
              </a:spcBef>
              <a:defRPr/>
            </a:lvl1pPr>
          </a:lstStyle>
          <a:p>
            <a:pPr>
              <a:defRPr/>
            </a:pPr>
            <a:fld id="{8BE4E000-B3A5-3747-A89D-A95A2BAC5315}" type="slidenum">
              <a:rPr lang="en-US"/>
              <a:pPr>
                <a:defRPr/>
              </a:pPr>
              <a:t>‹#›</a:t>
            </a:fld>
            <a:endParaRPr lang="en-US"/>
          </a:p>
        </p:txBody>
      </p:sp>
    </p:spTree>
    <p:extLst>
      <p:ext uri="{BB962C8B-B14F-4D97-AF65-F5344CB8AC3E}">
        <p14:creationId xmlns:p14="http://schemas.microsoft.com/office/powerpoint/2010/main" val="1433233683"/>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32"/>
          <p:cNvSpPr>
            <a:spLocks noGrp="1" noChangeArrowheads="1"/>
          </p:cNvSpPr>
          <p:nvPr>
            <p:ph type="dt" sz="half" idx="10"/>
          </p:nvPr>
        </p:nvSpPr>
        <p:spPr/>
        <p:txBody>
          <a:bodyPr/>
          <a:lstStyle>
            <a:lvl1pPr>
              <a:spcBef>
                <a:spcPct val="50000"/>
              </a:spcBef>
              <a:defRPr/>
            </a:lvl1pPr>
          </a:lstStyle>
          <a:p>
            <a:pPr>
              <a:defRPr/>
            </a:pPr>
            <a:endParaRPr lang="en-US"/>
          </a:p>
        </p:txBody>
      </p:sp>
      <p:sp>
        <p:nvSpPr>
          <p:cNvPr id="6" name="Rectangle 1033"/>
          <p:cNvSpPr>
            <a:spLocks noGrp="1" noChangeArrowheads="1"/>
          </p:cNvSpPr>
          <p:nvPr>
            <p:ph type="ftr" sz="quarter" idx="11"/>
          </p:nvPr>
        </p:nvSpPr>
        <p:spPr/>
        <p:txBody>
          <a:bodyPr/>
          <a:lstStyle>
            <a:lvl1pPr algn="l">
              <a:spcBef>
                <a:spcPct val="50000"/>
              </a:spcBef>
              <a:defRPr/>
            </a:lvl1pPr>
          </a:lstStyle>
          <a:p>
            <a:pPr>
              <a:defRPr/>
            </a:pPr>
            <a:endParaRPr lang="en-US"/>
          </a:p>
        </p:txBody>
      </p:sp>
      <p:sp>
        <p:nvSpPr>
          <p:cNvPr id="7" name="Rectangle 1034"/>
          <p:cNvSpPr>
            <a:spLocks noGrp="1" noChangeArrowheads="1"/>
          </p:cNvSpPr>
          <p:nvPr>
            <p:ph type="sldNum" sz="quarter" idx="12"/>
          </p:nvPr>
        </p:nvSpPr>
        <p:spPr/>
        <p:txBody>
          <a:bodyPr/>
          <a:lstStyle>
            <a:lvl1pPr>
              <a:spcBef>
                <a:spcPct val="50000"/>
              </a:spcBef>
              <a:defRPr>
                <a:cs typeface="Arial" charset="0"/>
              </a:defRPr>
            </a:lvl1pPr>
          </a:lstStyle>
          <a:p>
            <a:pPr>
              <a:defRPr/>
            </a:pPr>
            <a:fld id="{CA791B1D-72B3-DA4A-B364-816BD1AD65B8}" type="slidenum">
              <a:rPr lang="en-US"/>
              <a:pPr>
                <a:defRPr/>
              </a:pPr>
              <a:t>‹#›</a:t>
            </a:fld>
            <a:endParaRPr lang="en-US"/>
          </a:p>
        </p:txBody>
      </p:sp>
    </p:spTree>
    <p:extLst>
      <p:ext uri="{BB962C8B-B14F-4D97-AF65-F5344CB8AC3E}">
        <p14:creationId xmlns:p14="http://schemas.microsoft.com/office/powerpoint/2010/main" val="2810329391"/>
      </p:ext>
    </p:extLst>
  </p:cSld>
  <p:clrMapOvr>
    <a:masterClrMapping/>
  </p:clrMapOvr>
</p:sldLayout>
</file>

<file path=ppt/slideLayouts/slideLayout52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23"/>
          <p:cNvSpPr>
            <a:spLocks noGrp="1" noChangeArrowheads="1"/>
          </p:cNvSpPr>
          <p:nvPr>
            <p:ph type="dt" sz="half" idx="10"/>
          </p:nvPr>
        </p:nvSpPr>
        <p:spPr/>
        <p:txBody>
          <a:bodyPr/>
          <a:lstStyle>
            <a:lvl1pPr>
              <a:spcBef>
                <a:spcPct val="50000"/>
              </a:spcBef>
              <a:defRPr/>
            </a:lvl1pPr>
          </a:lstStyle>
          <a:p>
            <a:pPr>
              <a:defRPr/>
            </a:pPr>
            <a:endParaRPr lang="en-US"/>
          </a:p>
        </p:txBody>
      </p:sp>
      <p:sp>
        <p:nvSpPr>
          <p:cNvPr id="6" name="Rectangle 24"/>
          <p:cNvSpPr>
            <a:spLocks noGrp="1" noChangeArrowheads="1"/>
          </p:cNvSpPr>
          <p:nvPr>
            <p:ph type="ftr" sz="quarter" idx="11"/>
          </p:nvPr>
        </p:nvSpPr>
        <p:spPr/>
        <p:txBody>
          <a:bodyPr/>
          <a:lstStyle>
            <a:lvl1pPr>
              <a:spcBef>
                <a:spcPct val="50000"/>
              </a:spcBef>
              <a:defRPr/>
            </a:lvl1pPr>
          </a:lstStyle>
          <a:p>
            <a:pPr>
              <a:defRPr/>
            </a:pPr>
            <a:endParaRPr lang="en-US"/>
          </a:p>
        </p:txBody>
      </p:sp>
      <p:sp>
        <p:nvSpPr>
          <p:cNvPr id="7" name="Rectangle 25"/>
          <p:cNvSpPr>
            <a:spLocks noGrp="1" noChangeArrowheads="1"/>
          </p:cNvSpPr>
          <p:nvPr>
            <p:ph type="sldNum" sz="quarter" idx="12"/>
          </p:nvPr>
        </p:nvSpPr>
        <p:spPr/>
        <p:txBody>
          <a:bodyPr/>
          <a:lstStyle>
            <a:lvl1pPr>
              <a:spcBef>
                <a:spcPct val="50000"/>
              </a:spcBef>
              <a:defRPr/>
            </a:lvl1pPr>
          </a:lstStyle>
          <a:p>
            <a:pPr>
              <a:defRPr/>
            </a:pPr>
            <a:fld id="{9EB80099-1AF7-414D-A4AC-920E11381C7D}" type="slidenum">
              <a:rPr lang="en-US"/>
              <a:pPr>
                <a:defRPr/>
              </a:pPr>
              <a:t>‹#›</a:t>
            </a:fld>
            <a:endParaRPr lang="en-US"/>
          </a:p>
        </p:txBody>
      </p:sp>
    </p:spTree>
    <p:extLst>
      <p:ext uri="{BB962C8B-B14F-4D97-AF65-F5344CB8AC3E}">
        <p14:creationId xmlns:p14="http://schemas.microsoft.com/office/powerpoint/2010/main" val="3689599630"/>
      </p:ext>
    </p:extLst>
  </p:cSld>
  <p:clrMapOvr>
    <a:masterClrMapping/>
  </p:clrMapOvr>
</p:sldLayout>
</file>

<file path=ppt/slideLayouts/slideLayout52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23"/>
          <p:cNvSpPr>
            <a:spLocks noGrp="1" noChangeArrowheads="1"/>
          </p:cNvSpPr>
          <p:nvPr>
            <p:ph type="dt" sz="half" idx="10"/>
          </p:nvPr>
        </p:nvSpPr>
        <p:spPr/>
        <p:txBody>
          <a:bodyPr/>
          <a:lstStyle>
            <a:lvl1pPr>
              <a:spcBef>
                <a:spcPct val="50000"/>
              </a:spcBef>
              <a:defRPr/>
            </a:lvl1pPr>
          </a:lstStyle>
          <a:p>
            <a:pPr>
              <a:defRPr/>
            </a:pPr>
            <a:endParaRPr lang="en-US"/>
          </a:p>
        </p:txBody>
      </p:sp>
      <p:sp>
        <p:nvSpPr>
          <p:cNvPr id="8" name="Rectangle 24"/>
          <p:cNvSpPr>
            <a:spLocks noGrp="1" noChangeArrowheads="1"/>
          </p:cNvSpPr>
          <p:nvPr>
            <p:ph type="ftr" sz="quarter" idx="11"/>
          </p:nvPr>
        </p:nvSpPr>
        <p:spPr/>
        <p:txBody>
          <a:bodyPr/>
          <a:lstStyle>
            <a:lvl1pPr>
              <a:spcBef>
                <a:spcPct val="50000"/>
              </a:spcBef>
              <a:defRPr/>
            </a:lvl1pPr>
          </a:lstStyle>
          <a:p>
            <a:pPr>
              <a:defRPr/>
            </a:pPr>
            <a:endParaRPr lang="en-US"/>
          </a:p>
        </p:txBody>
      </p:sp>
      <p:sp>
        <p:nvSpPr>
          <p:cNvPr id="9" name="Rectangle 25"/>
          <p:cNvSpPr>
            <a:spLocks noGrp="1" noChangeArrowheads="1"/>
          </p:cNvSpPr>
          <p:nvPr>
            <p:ph type="sldNum" sz="quarter" idx="12"/>
          </p:nvPr>
        </p:nvSpPr>
        <p:spPr/>
        <p:txBody>
          <a:bodyPr/>
          <a:lstStyle>
            <a:lvl1pPr>
              <a:spcBef>
                <a:spcPct val="50000"/>
              </a:spcBef>
              <a:defRPr/>
            </a:lvl1pPr>
          </a:lstStyle>
          <a:p>
            <a:pPr>
              <a:defRPr/>
            </a:pPr>
            <a:fld id="{FBD1CA06-8B4B-484C-B9F1-3F169DB3B7C1}" type="slidenum">
              <a:rPr lang="en-US"/>
              <a:pPr>
                <a:defRPr/>
              </a:pPr>
              <a:t>‹#›</a:t>
            </a:fld>
            <a:endParaRPr lang="en-US"/>
          </a:p>
        </p:txBody>
      </p:sp>
    </p:spTree>
    <p:extLst>
      <p:ext uri="{BB962C8B-B14F-4D97-AF65-F5344CB8AC3E}">
        <p14:creationId xmlns:p14="http://schemas.microsoft.com/office/powerpoint/2010/main" val="3757875624"/>
      </p:ext>
    </p:extLst>
  </p:cSld>
  <p:clrMapOvr>
    <a:masterClrMapping/>
  </p:clrMapOvr>
</p:sldLayout>
</file>

<file path=ppt/slideLayouts/slideLayout52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23"/>
          <p:cNvSpPr>
            <a:spLocks noGrp="1" noChangeArrowheads="1"/>
          </p:cNvSpPr>
          <p:nvPr>
            <p:ph type="dt" sz="half" idx="10"/>
          </p:nvPr>
        </p:nvSpPr>
        <p:spPr/>
        <p:txBody>
          <a:bodyPr/>
          <a:lstStyle>
            <a:lvl1pPr>
              <a:spcBef>
                <a:spcPct val="50000"/>
              </a:spcBef>
              <a:defRPr/>
            </a:lvl1pPr>
          </a:lstStyle>
          <a:p>
            <a:pPr>
              <a:defRPr/>
            </a:pPr>
            <a:endParaRPr lang="en-US"/>
          </a:p>
        </p:txBody>
      </p:sp>
      <p:sp>
        <p:nvSpPr>
          <p:cNvPr id="4" name="Rectangle 24"/>
          <p:cNvSpPr>
            <a:spLocks noGrp="1" noChangeArrowheads="1"/>
          </p:cNvSpPr>
          <p:nvPr>
            <p:ph type="ftr" sz="quarter" idx="11"/>
          </p:nvPr>
        </p:nvSpPr>
        <p:spPr/>
        <p:txBody>
          <a:bodyPr/>
          <a:lstStyle>
            <a:lvl1pPr>
              <a:spcBef>
                <a:spcPct val="50000"/>
              </a:spcBef>
              <a:defRPr/>
            </a:lvl1pPr>
          </a:lstStyle>
          <a:p>
            <a:pPr>
              <a:defRPr/>
            </a:pPr>
            <a:endParaRPr lang="en-US"/>
          </a:p>
        </p:txBody>
      </p:sp>
      <p:sp>
        <p:nvSpPr>
          <p:cNvPr id="5" name="Rectangle 25"/>
          <p:cNvSpPr>
            <a:spLocks noGrp="1" noChangeArrowheads="1"/>
          </p:cNvSpPr>
          <p:nvPr>
            <p:ph type="sldNum" sz="quarter" idx="12"/>
          </p:nvPr>
        </p:nvSpPr>
        <p:spPr/>
        <p:txBody>
          <a:bodyPr/>
          <a:lstStyle>
            <a:lvl1pPr>
              <a:spcBef>
                <a:spcPct val="50000"/>
              </a:spcBef>
              <a:defRPr/>
            </a:lvl1pPr>
          </a:lstStyle>
          <a:p>
            <a:pPr>
              <a:defRPr/>
            </a:pPr>
            <a:fld id="{873C2E18-2AB8-8346-912B-A5FB041137B8}" type="slidenum">
              <a:rPr lang="en-US"/>
              <a:pPr>
                <a:defRPr/>
              </a:pPr>
              <a:t>‹#›</a:t>
            </a:fld>
            <a:endParaRPr lang="en-US"/>
          </a:p>
        </p:txBody>
      </p:sp>
    </p:spTree>
    <p:extLst>
      <p:ext uri="{BB962C8B-B14F-4D97-AF65-F5344CB8AC3E}">
        <p14:creationId xmlns:p14="http://schemas.microsoft.com/office/powerpoint/2010/main" val="1129964647"/>
      </p:ext>
    </p:extLst>
  </p:cSld>
  <p:clrMapOvr>
    <a:masterClrMapping/>
  </p:clrMapOvr>
</p:sldLayout>
</file>

<file path=ppt/slideLayouts/slideLayout52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23"/>
          <p:cNvSpPr>
            <a:spLocks noGrp="1" noChangeArrowheads="1"/>
          </p:cNvSpPr>
          <p:nvPr>
            <p:ph type="dt" sz="half" idx="10"/>
          </p:nvPr>
        </p:nvSpPr>
        <p:spPr/>
        <p:txBody>
          <a:bodyPr/>
          <a:lstStyle>
            <a:lvl1pPr>
              <a:spcBef>
                <a:spcPct val="50000"/>
              </a:spcBef>
              <a:defRPr/>
            </a:lvl1pPr>
          </a:lstStyle>
          <a:p>
            <a:pPr>
              <a:defRPr/>
            </a:pPr>
            <a:endParaRPr lang="en-US"/>
          </a:p>
        </p:txBody>
      </p:sp>
      <p:sp>
        <p:nvSpPr>
          <p:cNvPr id="3" name="Rectangle 24"/>
          <p:cNvSpPr>
            <a:spLocks noGrp="1" noChangeArrowheads="1"/>
          </p:cNvSpPr>
          <p:nvPr>
            <p:ph type="ftr" sz="quarter" idx="11"/>
          </p:nvPr>
        </p:nvSpPr>
        <p:spPr/>
        <p:txBody>
          <a:bodyPr/>
          <a:lstStyle>
            <a:lvl1pPr>
              <a:spcBef>
                <a:spcPct val="50000"/>
              </a:spcBef>
              <a:defRPr/>
            </a:lvl1pPr>
          </a:lstStyle>
          <a:p>
            <a:pPr>
              <a:defRPr/>
            </a:pPr>
            <a:endParaRPr lang="en-US"/>
          </a:p>
        </p:txBody>
      </p:sp>
      <p:sp>
        <p:nvSpPr>
          <p:cNvPr id="4" name="Rectangle 25"/>
          <p:cNvSpPr>
            <a:spLocks noGrp="1" noChangeArrowheads="1"/>
          </p:cNvSpPr>
          <p:nvPr>
            <p:ph type="sldNum" sz="quarter" idx="12"/>
          </p:nvPr>
        </p:nvSpPr>
        <p:spPr/>
        <p:txBody>
          <a:bodyPr/>
          <a:lstStyle>
            <a:lvl1pPr>
              <a:spcBef>
                <a:spcPct val="50000"/>
              </a:spcBef>
              <a:defRPr/>
            </a:lvl1pPr>
          </a:lstStyle>
          <a:p>
            <a:pPr>
              <a:defRPr/>
            </a:pPr>
            <a:fld id="{1C5E97B5-A63D-2A45-A3A5-6340F09C6912}" type="slidenum">
              <a:rPr lang="en-US"/>
              <a:pPr>
                <a:defRPr/>
              </a:pPr>
              <a:t>‹#›</a:t>
            </a:fld>
            <a:endParaRPr lang="en-US"/>
          </a:p>
        </p:txBody>
      </p:sp>
    </p:spTree>
    <p:extLst>
      <p:ext uri="{BB962C8B-B14F-4D97-AF65-F5344CB8AC3E}">
        <p14:creationId xmlns:p14="http://schemas.microsoft.com/office/powerpoint/2010/main" val="1919582417"/>
      </p:ext>
    </p:extLst>
  </p:cSld>
  <p:clrMapOvr>
    <a:masterClrMapping/>
  </p:clrMapOvr>
</p:sldLayout>
</file>

<file path=ppt/slideLayouts/slideLayout52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3"/>
          <p:cNvSpPr>
            <a:spLocks noGrp="1" noChangeArrowheads="1"/>
          </p:cNvSpPr>
          <p:nvPr>
            <p:ph type="dt" sz="half" idx="10"/>
          </p:nvPr>
        </p:nvSpPr>
        <p:spPr/>
        <p:txBody>
          <a:bodyPr/>
          <a:lstStyle>
            <a:lvl1pPr>
              <a:spcBef>
                <a:spcPct val="50000"/>
              </a:spcBef>
              <a:defRPr/>
            </a:lvl1pPr>
          </a:lstStyle>
          <a:p>
            <a:pPr>
              <a:defRPr/>
            </a:pPr>
            <a:endParaRPr lang="en-US"/>
          </a:p>
        </p:txBody>
      </p:sp>
      <p:sp>
        <p:nvSpPr>
          <p:cNvPr id="6" name="Rectangle 24"/>
          <p:cNvSpPr>
            <a:spLocks noGrp="1" noChangeArrowheads="1"/>
          </p:cNvSpPr>
          <p:nvPr>
            <p:ph type="ftr" sz="quarter" idx="11"/>
          </p:nvPr>
        </p:nvSpPr>
        <p:spPr/>
        <p:txBody>
          <a:bodyPr/>
          <a:lstStyle>
            <a:lvl1pPr>
              <a:spcBef>
                <a:spcPct val="50000"/>
              </a:spcBef>
              <a:defRPr/>
            </a:lvl1pPr>
          </a:lstStyle>
          <a:p>
            <a:pPr>
              <a:defRPr/>
            </a:pPr>
            <a:endParaRPr lang="en-US"/>
          </a:p>
        </p:txBody>
      </p:sp>
      <p:sp>
        <p:nvSpPr>
          <p:cNvPr id="7" name="Rectangle 25"/>
          <p:cNvSpPr>
            <a:spLocks noGrp="1" noChangeArrowheads="1"/>
          </p:cNvSpPr>
          <p:nvPr>
            <p:ph type="sldNum" sz="quarter" idx="12"/>
          </p:nvPr>
        </p:nvSpPr>
        <p:spPr/>
        <p:txBody>
          <a:bodyPr/>
          <a:lstStyle>
            <a:lvl1pPr>
              <a:spcBef>
                <a:spcPct val="50000"/>
              </a:spcBef>
              <a:defRPr/>
            </a:lvl1pPr>
          </a:lstStyle>
          <a:p>
            <a:pPr>
              <a:defRPr/>
            </a:pPr>
            <a:fld id="{DD521481-F232-4E40-96D1-8392F192847F}" type="slidenum">
              <a:rPr lang="en-US"/>
              <a:pPr>
                <a:defRPr/>
              </a:pPr>
              <a:t>‹#›</a:t>
            </a:fld>
            <a:endParaRPr lang="en-US"/>
          </a:p>
        </p:txBody>
      </p:sp>
    </p:spTree>
    <p:extLst>
      <p:ext uri="{BB962C8B-B14F-4D97-AF65-F5344CB8AC3E}">
        <p14:creationId xmlns:p14="http://schemas.microsoft.com/office/powerpoint/2010/main" val="2665999567"/>
      </p:ext>
    </p:extLst>
  </p:cSld>
  <p:clrMapOvr>
    <a:masterClrMapping/>
  </p:clrMapOvr>
</p:sldLayout>
</file>

<file path=ppt/slideLayouts/slideLayout52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3"/>
          <p:cNvSpPr>
            <a:spLocks noGrp="1" noChangeArrowheads="1"/>
          </p:cNvSpPr>
          <p:nvPr>
            <p:ph type="dt" sz="half" idx="10"/>
          </p:nvPr>
        </p:nvSpPr>
        <p:spPr/>
        <p:txBody>
          <a:bodyPr/>
          <a:lstStyle>
            <a:lvl1pPr>
              <a:spcBef>
                <a:spcPct val="50000"/>
              </a:spcBef>
              <a:defRPr/>
            </a:lvl1pPr>
          </a:lstStyle>
          <a:p>
            <a:pPr>
              <a:defRPr/>
            </a:pPr>
            <a:endParaRPr lang="en-US"/>
          </a:p>
        </p:txBody>
      </p:sp>
      <p:sp>
        <p:nvSpPr>
          <p:cNvPr id="6" name="Rectangle 24"/>
          <p:cNvSpPr>
            <a:spLocks noGrp="1" noChangeArrowheads="1"/>
          </p:cNvSpPr>
          <p:nvPr>
            <p:ph type="ftr" sz="quarter" idx="11"/>
          </p:nvPr>
        </p:nvSpPr>
        <p:spPr/>
        <p:txBody>
          <a:bodyPr/>
          <a:lstStyle>
            <a:lvl1pPr>
              <a:spcBef>
                <a:spcPct val="50000"/>
              </a:spcBef>
              <a:defRPr/>
            </a:lvl1pPr>
          </a:lstStyle>
          <a:p>
            <a:pPr>
              <a:defRPr/>
            </a:pPr>
            <a:endParaRPr lang="en-US"/>
          </a:p>
        </p:txBody>
      </p:sp>
      <p:sp>
        <p:nvSpPr>
          <p:cNvPr id="7" name="Rectangle 25"/>
          <p:cNvSpPr>
            <a:spLocks noGrp="1" noChangeArrowheads="1"/>
          </p:cNvSpPr>
          <p:nvPr>
            <p:ph type="sldNum" sz="quarter" idx="12"/>
          </p:nvPr>
        </p:nvSpPr>
        <p:spPr/>
        <p:txBody>
          <a:bodyPr/>
          <a:lstStyle>
            <a:lvl1pPr>
              <a:spcBef>
                <a:spcPct val="50000"/>
              </a:spcBef>
              <a:defRPr/>
            </a:lvl1pPr>
          </a:lstStyle>
          <a:p>
            <a:pPr>
              <a:defRPr/>
            </a:pPr>
            <a:fld id="{55F7AB72-02ED-AC41-A0DA-6B1B14CF6A38}" type="slidenum">
              <a:rPr lang="en-US"/>
              <a:pPr>
                <a:defRPr/>
              </a:pPr>
              <a:t>‹#›</a:t>
            </a:fld>
            <a:endParaRPr lang="en-US"/>
          </a:p>
        </p:txBody>
      </p:sp>
    </p:spTree>
    <p:extLst>
      <p:ext uri="{BB962C8B-B14F-4D97-AF65-F5344CB8AC3E}">
        <p14:creationId xmlns:p14="http://schemas.microsoft.com/office/powerpoint/2010/main" val="1331215138"/>
      </p:ext>
    </p:extLst>
  </p:cSld>
  <p:clrMapOvr>
    <a:masterClrMapping/>
  </p:clrMapOvr>
</p:sldLayout>
</file>

<file path=ppt/slideLayouts/slideLayout52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3"/>
          <p:cNvSpPr>
            <a:spLocks noGrp="1" noChangeArrowheads="1"/>
          </p:cNvSpPr>
          <p:nvPr>
            <p:ph type="dt" sz="half" idx="10"/>
          </p:nvPr>
        </p:nvSpPr>
        <p:spPr/>
        <p:txBody>
          <a:bodyPr/>
          <a:lstStyle>
            <a:lvl1pPr>
              <a:spcBef>
                <a:spcPct val="50000"/>
              </a:spcBef>
              <a:defRPr/>
            </a:lvl1pPr>
          </a:lstStyle>
          <a:p>
            <a:pPr>
              <a:defRPr/>
            </a:pPr>
            <a:endParaRPr lang="en-US"/>
          </a:p>
        </p:txBody>
      </p:sp>
      <p:sp>
        <p:nvSpPr>
          <p:cNvPr id="5" name="Rectangle 24"/>
          <p:cNvSpPr>
            <a:spLocks noGrp="1" noChangeArrowheads="1"/>
          </p:cNvSpPr>
          <p:nvPr>
            <p:ph type="ftr" sz="quarter" idx="11"/>
          </p:nvPr>
        </p:nvSpPr>
        <p:spPr/>
        <p:txBody>
          <a:bodyPr/>
          <a:lstStyle>
            <a:lvl1pPr>
              <a:spcBef>
                <a:spcPct val="50000"/>
              </a:spcBef>
              <a:defRPr/>
            </a:lvl1pPr>
          </a:lstStyle>
          <a:p>
            <a:pPr>
              <a:defRPr/>
            </a:pPr>
            <a:endParaRPr lang="en-US"/>
          </a:p>
        </p:txBody>
      </p:sp>
      <p:sp>
        <p:nvSpPr>
          <p:cNvPr id="6" name="Rectangle 25"/>
          <p:cNvSpPr>
            <a:spLocks noGrp="1" noChangeArrowheads="1"/>
          </p:cNvSpPr>
          <p:nvPr>
            <p:ph type="sldNum" sz="quarter" idx="12"/>
          </p:nvPr>
        </p:nvSpPr>
        <p:spPr/>
        <p:txBody>
          <a:bodyPr/>
          <a:lstStyle>
            <a:lvl1pPr>
              <a:spcBef>
                <a:spcPct val="50000"/>
              </a:spcBef>
              <a:defRPr/>
            </a:lvl1pPr>
          </a:lstStyle>
          <a:p>
            <a:pPr>
              <a:defRPr/>
            </a:pPr>
            <a:fld id="{94781DE6-B4FA-554A-A9D9-62DD80A7E195}" type="slidenum">
              <a:rPr lang="en-US"/>
              <a:pPr>
                <a:defRPr/>
              </a:pPr>
              <a:t>‹#›</a:t>
            </a:fld>
            <a:endParaRPr lang="en-US"/>
          </a:p>
        </p:txBody>
      </p:sp>
    </p:spTree>
    <p:extLst>
      <p:ext uri="{BB962C8B-B14F-4D97-AF65-F5344CB8AC3E}">
        <p14:creationId xmlns:p14="http://schemas.microsoft.com/office/powerpoint/2010/main" val="3461677399"/>
      </p:ext>
    </p:extLst>
  </p:cSld>
  <p:clrMapOvr>
    <a:masterClrMapping/>
  </p:clrMapOvr>
</p:sldLayout>
</file>

<file path=ppt/slideLayouts/slideLayout52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3"/>
          <p:cNvSpPr>
            <a:spLocks noGrp="1" noChangeArrowheads="1"/>
          </p:cNvSpPr>
          <p:nvPr>
            <p:ph type="dt" sz="half" idx="10"/>
          </p:nvPr>
        </p:nvSpPr>
        <p:spPr/>
        <p:txBody>
          <a:bodyPr/>
          <a:lstStyle>
            <a:lvl1pPr>
              <a:spcBef>
                <a:spcPct val="50000"/>
              </a:spcBef>
              <a:defRPr/>
            </a:lvl1pPr>
          </a:lstStyle>
          <a:p>
            <a:pPr>
              <a:defRPr/>
            </a:pPr>
            <a:endParaRPr lang="en-US"/>
          </a:p>
        </p:txBody>
      </p:sp>
      <p:sp>
        <p:nvSpPr>
          <p:cNvPr id="5" name="Rectangle 24"/>
          <p:cNvSpPr>
            <a:spLocks noGrp="1" noChangeArrowheads="1"/>
          </p:cNvSpPr>
          <p:nvPr>
            <p:ph type="ftr" sz="quarter" idx="11"/>
          </p:nvPr>
        </p:nvSpPr>
        <p:spPr/>
        <p:txBody>
          <a:bodyPr/>
          <a:lstStyle>
            <a:lvl1pPr>
              <a:spcBef>
                <a:spcPct val="50000"/>
              </a:spcBef>
              <a:defRPr/>
            </a:lvl1pPr>
          </a:lstStyle>
          <a:p>
            <a:pPr>
              <a:defRPr/>
            </a:pPr>
            <a:endParaRPr lang="en-US"/>
          </a:p>
        </p:txBody>
      </p:sp>
      <p:sp>
        <p:nvSpPr>
          <p:cNvPr id="6" name="Rectangle 25"/>
          <p:cNvSpPr>
            <a:spLocks noGrp="1" noChangeArrowheads="1"/>
          </p:cNvSpPr>
          <p:nvPr>
            <p:ph type="sldNum" sz="quarter" idx="12"/>
          </p:nvPr>
        </p:nvSpPr>
        <p:spPr/>
        <p:txBody>
          <a:bodyPr/>
          <a:lstStyle>
            <a:lvl1pPr>
              <a:spcBef>
                <a:spcPct val="50000"/>
              </a:spcBef>
              <a:defRPr/>
            </a:lvl1pPr>
          </a:lstStyle>
          <a:p>
            <a:pPr>
              <a:defRPr/>
            </a:pPr>
            <a:fld id="{66FE268D-E3C7-5547-A613-9D5C74FDDA72}" type="slidenum">
              <a:rPr lang="en-US"/>
              <a:pPr>
                <a:defRPr/>
              </a:pPr>
              <a:t>‹#›</a:t>
            </a:fld>
            <a:endParaRPr lang="en-US"/>
          </a:p>
        </p:txBody>
      </p:sp>
    </p:spTree>
    <p:extLst>
      <p:ext uri="{BB962C8B-B14F-4D97-AF65-F5344CB8AC3E}">
        <p14:creationId xmlns:p14="http://schemas.microsoft.com/office/powerpoint/2010/main" val="341884840"/>
      </p:ext>
    </p:extLst>
  </p:cSld>
  <p:clrMapOvr>
    <a:masterClrMapping/>
  </p:clrMapOvr>
</p:sldLayout>
</file>

<file path=ppt/slideLayouts/slideLayout52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xfrm>
            <a:off x="685800" y="6248400"/>
            <a:ext cx="1905000" cy="457200"/>
          </a:xfrm>
          <a:prstGeom prst="rect">
            <a:avLst/>
          </a:prstGeom>
        </p:spPr>
        <p:txBody>
          <a:bodyPr/>
          <a:lstStyle>
            <a:lvl1pPr>
              <a:defRPr/>
            </a:lvl1pPr>
          </a:lstStyle>
          <a:p>
            <a:pPr defTabSz="914400" eaLnBrk="0" fontAlgn="base" hangingPunct="0">
              <a:spcBef>
                <a:spcPct val="0"/>
              </a:spcBef>
              <a:spcAft>
                <a:spcPct val="0"/>
              </a:spcAft>
              <a:defRPr/>
            </a:pPr>
            <a:endParaRPr lang="en-US">
              <a:solidFill>
                <a:srgbClr val="000000"/>
              </a:solidFill>
              <a:latin typeface="Arial" charset="0"/>
              <a:ea typeface="ＭＳ Ｐゴシック" charset="0"/>
              <a:cs typeface="ＭＳ Ｐゴシック" charset="0"/>
            </a:endParaRPr>
          </a:p>
        </p:txBody>
      </p:sp>
      <p:sp>
        <p:nvSpPr>
          <p:cNvPr id="5" name="Rectangle 5"/>
          <p:cNvSpPr>
            <a:spLocks noGrp="1" noChangeArrowheads="1"/>
          </p:cNvSpPr>
          <p:nvPr>
            <p:ph type="ftr" sz="quarter" idx="11"/>
          </p:nvPr>
        </p:nvSpPr>
        <p:spPr>
          <a:xfrm>
            <a:off x="3124200" y="6248400"/>
            <a:ext cx="2895600" cy="457200"/>
          </a:xfrm>
          <a:prstGeom prst="rect">
            <a:avLst/>
          </a:prstGeom>
        </p:spPr>
        <p:txBody>
          <a:bodyPr/>
          <a:lstStyle>
            <a:lvl1pPr>
              <a:defRPr/>
            </a:lvl1pPr>
          </a:lstStyle>
          <a:p>
            <a:pPr defTabSz="914400" eaLnBrk="0" fontAlgn="base" hangingPunct="0">
              <a:spcBef>
                <a:spcPct val="0"/>
              </a:spcBef>
              <a:spcAft>
                <a:spcPct val="0"/>
              </a:spcAft>
              <a:defRPr/>
            </a:pPr>
            <a:endParaRPr lang="en-US">
              <a:solidFill>
                <a:srgbClr val="000000"/>
              </a:solidFill>
              <a:latin typeface="Arial" charset="0"/>
              <a:ea typeface="ＭＳ Ｐゴシック" charset="0"/>
              <a:cs typeface="ＭＳ Ｐゴシック" charset="0"/>
            </a:endParaRPr>
          </a:p>
        </p:txBody>
      </p:sp>
      <p:sp>
        <p:nvSpPr>
          <p:cNvPr id="6" name="Rectangle 6"/>
          <p:cNvSpPr>
            <a:spLocks noGrp="1" noChangeArrowheads="1"/>
          </p:cNvSpPr>
          <p:nvPr>
            <p:ph type="sldNum" sz="quarter" idx="12"/>
          </p:nvPr>
        </p:nvSpPr>
        <p:spPr>
          <a:xfrm>
            <a:off x="6553200" y="6248400"/>
            <a:ext cx="1905000" cy="457200"/>
          </a:xfrm>
          <a:prstGeom prst="rect">
            <a:avLst/>
          </a:prstGeom>
        </p:spPr>
        <p:txBody>
          <a:bodyPr/>
          <a:lstStyle>
            <a:lvl1pPr>
              <a:defRPr/>
            </a:lvl1pPr>
          </a:lstStyle>
          <a:p>
            <a:pPr defTabSz="914400" eaLnBrk="0" fontAlgn="base" hangingPunct="0">
              <a:spcBef>
                <a:spcPct val="0"/>
              </a:spcBef>
              <a:spcAft>
                <a:spcPct val="0"/>
              </a:spcAft>
              <a:defRPr/>
            </a:pPr>
            <a:fld id="{1C5421EB-CFF1-C846-BF96-0FFDCC2628C2}" type="slidenum">
              <a:rPr lang="en-US">
                <a:solidFill>
                  <a:srgbClr val="000000"/>
                </a:solidFill>
                <a:latin typeface="Arial" charset="0"/>
                <a:ea typeface="ＭＳ Ｐゴシック" charset="0"/>
                <a:cs typeface="ＭＳ Ｐゴシック" charset="0"/>
              </a:rPr>
              <a:pPr defTabSz="914400" eaLnBrk="0" fontAlgn="base" hangingPunct="0">
                <a:spcBef>
                  <a:spcPct val="0"/>
                </a:spcBef>
                <a:spcAft>
                  <a:spcPct val="0"/>
                </a:spcAft>
                <a:defRPr/>
              </a:pPr>
              <a:t>‹#›</a:t>
            </a:fld>
            <a:endParaRPr lang="en-US">
              <a:solidFill>
                <a:srgbClr val="000000"/>
              </a:solidFill>
              <a:latin typeface="Arial" charset="0"/>
              <a:ea typeface="ＭＳ Ｐゴシック" charset="0"/>
              <a:cs typeface="ＭＳ Ｐゴシック" charset="0"/>
            </a:endParaRPr>
          </a:p>
        </p:txBody>
      </p:sp>
    </p:spTree>
    <p:extLst>
      <p:ext uri="{BB962C8B-B14F-4D97-AF65-F5344CB8AC3E}">
        <p14:creationId xmlns:p14="http://schemas.microsoft.com/office/powerpoint/2010/main" val="1165721967"/>
      </p:ext>
    </p:extLst>
  </p:cSld>
  <p:clrMapOvr>
    <a:masterClrMapping/>
  </p:clrMapOvr>
  <p:transition spd="med">
    <p:randomBar dir="vert"/>
  </p:transition>
</p:sldLayout>
</file>

<file path=ppt/slideLayouts/slideLayout52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xfrm>
            <a:off x="685800" y="6248400"/>
            <a:ext cx="1905000" cy="457200"/>
          </a:xfrm>
          <a:prstGeom prst="rect">
            <a:avLst/>
          </a:prstGeom>
        </p:spPr>
        <p:txBody>
          <a:bodyPr/>
          <a:lstStyle>
            <a:lvl1pPr>
              <a:defRPr/>
            </a:lvl1pPr>
          </a:lstStyle>
          <a:p>
            <a:pPr defTabSz="914400" eaLnBrk="0" fontAlgn="base" hangingPunct="0">
              <a:spcBef>
                <a:spcPct val="0"/>
              </a:spcBef>
              <a:spcAft>
                <a:spcPct val="0"/>
              </a:spcAft>
              <a:defRPr/>
            </a:pPr>
            <a:endParaRPr lang="en-US">
              <a:solidFill>
                <a:srgbClr val="000000"/>
              </a:solidFill>
              <a:latin typeface="Arial" charset="0"/>
              <a:ea typeface="ＭＳ Ｐゴシック" charset="0"/>
              <a:cs typeface="ＭＳ Ｐゴシック" charset="0"/>
            </a:endParaRPr>
          </a:p>
        </p:txBody>
      </p:sp>
      <p:sp>
        <p:nvSpPr>
          <p:cNvPr id="5" name="Rectangle 5"/>
          <p:cNvSpPr>
            <a:spLocks noGrp="1" noChangeArrowheads="1"/>
          </p:cNvSpPr>
          <p:nvPr>
            <p:ph type="ftr" sz="quarter" idx="11"/>
          </p:nvPr>
        </p:nvSpPr>
        <p:spPr>
          <a:xfrm>
            <a:off x="3124200" y="6248400"/>
            <a:ext cx="2895600" cy="457200"/>
          </a:xfrm>
          <a:prstGeom prst="rect">
            <a:avLst/>
          </a:prstGeom>
        </p:spPr>
        <p:txBody>
          <a:bodyPr/>
          <a:lstStyle>
            <a:lvl1pPr>
              <a:defRPr/>
            </a:lvl1pPr>
          </a:lstStyle>
          <a:p>
            <a:pPr defTabSz="914400" eaLnBrk="0" fontAlgn="base" hangingPunct="0">
              <a:spcBef>
                <a:spcPct val="0"/>
              </a:spcBef>
              <a:spcAft>
                <a:spcPct val="0"/>
              </a:spcAft>
              <a:defRPr/>
            </a:pPr>
            <a:endParaRPr lang="en-US">
              <a:solidFill>
                <a:srgbClr val="000000"/>
              </a:solidFill>
              <a:latin typeface="Arial" charset="0"/>
              <a:ea typeface="ＭＳ Ｐゴシック" charset="0"/>
              <a:cs typeface="ＭＳ Ｐゴシック" charset="0"/>
            </a:endParaRPr>
          </a:p>
        </p:txBody>
      </p:sp>
      <p:sp>
        <p:nvSpPr>
          <p:cNvPr id="6" name="Rectangle 6"/>
          <p:cNvSpPr>
            <a:spLocks noGrp="1" noChangeArrowheads="1"/>
          </p:cNvSpPr>
          <p:nvPr>
            <p:ph type="sldNum" sz="quarter" idx="12"/>
          </p:nvPr>
        </p:nvSpPr>
        <p:spPr>
          <a:xfrm>
            <a:off x="6553200" y="6248400"/>
            <a:ext cx="1905000" cy="457200"/>
          </a:xfrm>
          <a:prstGeom prst="rect">
            <a:avLst/>
          </a:prstGeom>
        </p:spPr>
        <p:txBody>
          <a:bodyPr/>
          <a:lstStyle>
            <a:lvl1pPr>
              <a:defRPr/>
            </a:lvl1pPr>
          </a:lstStyle>
          <a:p>
            <a:pPr defTabSz="914400" eaLnBrk="0" fontAlgn="base" hangingPunct="0">
              <a:spcBef>
                <a:spcPct val="0"/>
              </a:spcBef>
              <a:spcAft>
                <a:spcPct val="0"/>
              </a:spcAft>
              <a:defRPr/>
            </a:pPr>
            <a:fld id="{CE5DB02D-02AB-C447-8300-DC1125772939}" type="slidenum">
              <a:rPr lang="en-US">
                <a:solidFill>
                  <a:srgbClr val="000000"/>
                </a:solidFill>
                <a:latin typeface="Arial" charset="0"/>
                <a:ea typeface="ＭＳ Ｐゴシック" charset="0"/>
                <a:cs typeface="ＭＳ Ｐゴシック" charset="0"/>
              </a:rPr>
              <a:pPr defTabSz="914400" eaLnBrk="0" fontAlgn="base" hangingPunct="0">
                <a:spcBef>
                  <a:spcPct val="0"/>
                </a:spcBef>
                <a:spcAft>
                  <a:spcPct val="0"/>
                </a:spcAft>
                <a:defRPr/>
              </a:pPr>
              <a:t>‹#›</a:t>
            </a:fld>
            <a:endParaRPr lang="en-US">
              <a:solidFill>
                <a:srgbClr val="000000"/>
              </a:solidFill>
              <a:latin typeface="Arial" charset="0"/>
              <a:ea typeface="ＭＳ Ｐゴシック" charset="0"/>
              <a:cs typeface="ＭＳ Ｐゴシック" charset="0"/>
            </a:endParaRPr>
          </a:p>
        </p:txBody>
      </p:sp>
    </p:spTree>
    <p:extLst>
      <p:ext uri="{BB962C8B-B14F-4D97-AF65-F5344CB8AC3E}">
        <p14:creationId xmlns:p14="http://schemas.microsoft.com/office/powerpoint/2010/main" val="717028326"/>
      </p:ext>
    </p:extLst>
  </p:cSld>
  <p:clrMapOvr>
    <a:masterClrMapping/>
  </p:clrMapOvr>
  <p:transition spd="med">
    <p:randomBar dir="vert"/>
  </p:transition>
</p:sldLayout>
</file>

<file path=ppt/slideLayouts/slideLayout5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32"/>
          <p:cNvSpPr>
            <a:spLocks noGrp="1" noChangeArrowheads="1"/>
          </p:cNvSpPr>
          <p:nvPr>
            <p:ph type="dt" sz="half" idx="10"/>
          </p:nvPr>
        </p:nvSpPr>
        <p:spPr/>
        <p:txBody>
          <a:bodyPr/>
          <a:lstStyle>
            <a:lvl1pPr>
              <a:spcBef>
                <a:spcPct val="50000"/>
              </a:spcBef>
              <a:defRPr/>
            </a:lvl1pPr>
          </a:lstStyle>
          <a:p>
            <a:pPr>
              <a:defRPr/>
            </a:pPr>
            <a:endParaRPr lang="en-US"/>
          </a:p>
        </p:txBody>
      </p:sp>
      <p:sp>
        <p:nvSpPr>
          <p:cNvPr id="5" name="Rectangle 1033"/>
          <p:cNvSpPr>
            <a:spLocks noGrp="1" noChangeArrowheads="1"/>
          </p:cNvSpPr>
          <p:nvPr>
            <p:ph type="ftr" sz="quarter" idx="11"/>
          </p:nvPr>
        </p:nvSpPr>
        <p:spPr/>
        <p:txBody>
          <a:bodyPr/>
          <a:lstStyle>
            <a:lvl1pPr algn="l">
              <a:spcBef>
                <a:spcPct val="50000"/>
              </a:spcBef>
              <a:defRPr/>
            </a:lvl1pPr>
          </a:lstStyle>
          <a:p>
            <a:pPr>
              <a:defRPr/>
            </a:pPr>
            <a:endParaRPr lang="en-US"/>
          </a:p>
        </p:txBody>
      </p:sp>
      <p:sp>
        <p:nvSpPr>
          <p:cNvPr id="6" name="Rectangle 1034"/>
          <p:cNvSpPr>
            <a:spLocks noGrp="1" noChangeArrowheads="1"/>
          </p:cNvSpPr>
          <p:nvPr>
            <p:ph type="sldNum" sz="quarter" idx="12"/>
          </p:nvPr>
        </p:nvSpPr>
        <p:spPr/>
        <p:txBody>
          <a:bodyPr/>
          <a:lstStyle>
            <a:lvl1pPr>
              <a:spcBef>
                <a:spcPct val="50000"/>
              </a:spcBef>
              <a:defRPr>
                <a:cs typeface="Arial" charset="0"/>
              </a:defRPr>
            </a:lvl1pPr>
          </a:lstStyle>
          <a:p>
            <a:pPr>
              <a:defRPr/>
            </a:pPr>
            <a:fld id="{4ABB16F8-9C3F-A24A-A0F1-C0ED2C0658B9}" type="slidenum">
              <a:rPr lang="en-US"/>
              <a:pPr>
                <a:defRPr/>
              </a:pPr>
              <a:t>‹#›</a:t>
            </a:fld>
            <a:endParaRPr lang="en-US"/>
          </a:p>
        </p:txBody>
      </p:sp>
    </p:spTree>
    <p:extLst>
      <p:ext uri="{BB962C8B-B14F-4D97-AF65-F5344CB8AC3E}">
        <p14:creationId xmlns:p14="http://schemas.microsoft.com/office/powerpoint/2010/main" val="2640693547"/>
      </p:ext>
    </p:extLst>
  </p:cSld>
  <p:clrMapOvr>
    <a:masterClrMapping/>
  </p:clrMapOvr>
</p:sldLayout>
</file>

<file path=ppt/slideLayouts/slideLayout53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xfrm>
            <a:off x="685800" y="6248400"/>
            <a:ext cx="1905000" cy="457200"/>
          </a:xfrm>
          <a:prstGeom prst="rect">
            <a:avLst/>
          </a:prstGeom>
        </p:spPr>
        <p:txBody>
          <a:bodyPr/>
          <a:lstStyle>
            <a:lvl1pPr>
              <a:defRPr/>
            </a:lvl1pPr>
          </a:lstStyle>
          <a:p>
            <a:pPr defTabSz="914400" eaLnBrk="0" fontAlgn="base" hangingPunct="0">
              <a:spcBef>
                <a:spcPct val="0"/>
              </a:spcBef>
              <a:spcAft>
                <a:spcPct val="0"/>
              </a:spcAft>
              <a:defRPr/>
            </a:pPr>
            <a:endParaRPr lang="en-US">
              <a:solidFill>
                <a:srgbClr val="000000"/>
              </a:solidFill>
              <a:latin typeface="Arial" charset="0"/>
              <a:ea typeface="ＭＳ Ｐゴシック" charset="0"/>
              <a:cs typeface="ＭＳ Ｐゴシック" charset="0"/>
            </a:endParaRPr>
          </a:p>
        </p:txBody>
      </p:sp>
      <p:sp>
        <p:nvSpPr>
          <p:cNvPr id="5" name="Rectangle 5"/>
          <p:cNvSpPr>
            <a:spLocks noGrp="1" noChangeArrowheads="1"/>
          </p:cNvSpPr>
          <p:nvPr>
            <p:ph type="ftr" sz="quarter" idx="11"/>
          </p:nvPr>
        </p:nvSpPr>
        <p:spPr>
          <a:xfrm>
            <a:off x="3124200" y="6248400"/>
            <a:ext cx="2895600" cy="457200"/>
          </a:xfrm>
          <a:prstGeom prst="rect">
            <a:avLst/>
          </a:prstGeom>
        </p:spPr>
        <p:txBody>
          <a:bodyPr/>
          <a:lstStyle>
            <a:lvl1pPr>
              <a:defRPr/>
            </a:lvl1pPr>
          </a:lstStyle>
          <a:p>
            <a:pPr defTabSz="914400" eaLnBrk="0" fontAlgn="base" hangingPunct="0">
              <a:spcBef>
                <a:spcPct val="0"/>
              </a:spcBef>
              <a:spcAft>
                <a:spcPct val="0"/>
              </a:spcAft>
              <a:defRPr/>
            </a:pPr>
            <a:endParaRPr lang="en-US">
              <a:solidFill>
                <a:srgbClr val="000000"/>
              </a:solidFill>
              <a:latin typeface="Arial" charset="0"/>
              <a:ea typeface="ＭＳ Ｐゴシック" charset="0"/>
              <a:cs typeface="ＭＳ Ｐゴシック" charset="0"/>
            </a:endParaRPr>
          </a:p>
        </p:txBody>
      </p:sp>
      <p:sp>
        <p:nvSpPr>
          <p:cNvPr id="6" name="Rectangle 6"/>
          <p:cNvSpPr>
            <a:spLocks noGrp="1" noChangeArrowheads="1"/>
          </p:cNvSpPr>
          <p:nvPr>
            <p:ph type="sldNum" sz="quarter" idx="12"/>
          </p:nvPr>
        </p:nvSpPr>
        <p:spPr>
          <a:xfrm>
            <a:off x="6553200" y="6248400"/>
            <a:ext cx="1905000" cy="457200"/>
          </a:xfrm>
          <a:prstGeom prst="rect">
            <a:avLst/>
          </a:prstGeom>
        </p:spPr>
        <p:txBody>
          <a:bodyPr/>
          <a:lstStyle>
            <a:lvl1pPr>
              <a:defRPr/>
            </a:lvl1pPr>
          </a:lstStyle>
          <a:p>
            <a:pPr defTabSz="914400" eaLnBrk="0" fontAlgn="base" hangingPunct="0">
              <a:spcBef>
                <a:spcPct val="0"/>
              </a:spcBef>
              <a:spcAft>
                <a:spcPct val="0"/>
              </a:spcAft>
              <a:defRPr/>
            </a:pPr>
            <a:fld id="{D9B7EA4E-3FB8-BB47-AD55-878244D58B5F}" type="slidenum">
              <a:rPr lang="en-US">
                <a:solidFill>
                  <a:srgbClr val="000000"/>
                </a:solidFill>
                <a:latin typeface="Arial" charset="0"/>
                <a:ea typeface="ＭＳ Ｐゴシック" charset="0"/>
                <a:cs typeface="ＭＳ Ｐゴシック" charset="0"/>
              </a:rPr>
              <a:pPr defTabSz="914400" eaLnBrk="0" fontAlgn="base" hangingPunct="0">
                <a:spcBef>
                  <a:spcPct val="0"/>
                </a:spcBef>
                <a:spcAft>
                  <a:spcPct val="0"/>
                </a:spcAft>
                <a:defRPr/>
              </a:pPr>
              <a:t>‹#›</a:t>
            </a:fld>
            <a:endParaRPr lang="en-US">
              <a:solidFill>
                <a:srgbClr val="000000"/>
              </a:solidFill>
              <a:latin typeface="Arial" charset="0"/>
              <a:ea typeface="ＭＳ Ｐゴシック" charset="0"/>
              <a:cs typeface="ＭＳ Ｐゴシック" charset="0"/>
            </a:endParaRPr>
          </a:p>
        </p:txBody>
      </p:sp>
    </p:spTree>
    <p:extLst>
      <p:ext uri="{BB962C8B-B14F-4D97-AF65-F5344CB8AC3E}">
        <p14:creationId xmlns:p14="http://schemas.microsoft.com/office/powerpoint/2010/main" val="915355567"/>
      </p:ext>
    </p:extLst>
  </p:cSld>
  <p:clrMapOvr>
    <a:masterClrMapping/>
  </p:clrMapOvr>
  <p:transition spd="med">
    <p:randomBar dir="vert"/>
  </p:transition>
</p:sldLayout>
</file>

<file path=ppt/slideLayouts/slideLayout53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noChangeArrowheads="1"/>
          </p:cNvSpPr>
          <p:nvPr>
            <p:ph type="dt" sz="half" idx="10"/>
          </p:nvPr>
        </p:nvSpPr>
        <p:spPr>
          <a:xfrm>
            <a:off x="685800" y="6248400"/>
            <a:ext cx="1905000" cy="457200"/>
          </a:xfrm>
          <a:prstGeom prst="rect">
            <a:avLst/>
          </a:prstGeom>
        </p:spPr>
        <p:txBody>
          <a:bodyPr/>
          <a:lstStyle>
            <a:lvl1pPr>
              <a:defRPr/>
            </a:lvl1pPr>
          </a:lstStyle>
          <a:p>
            <a:pPr defTabSz="914400" eaLnBrk="0" fontAlgn="base" hangingPunct="0">
              <a:spcBef>
                <a:spcPct val="0"/>
              </a:spcBef>
              <a:spcAft>
                <a:spcPct val="0"/>
              </a:spcAft>
              <a:defRPr/>
            </a:pPr>
            <a:endParaRPr lang="en-US">
              <a:solidFill>
                <a:srgbClr val="000000"/>
              </a:solidFill>
              <a:latin typeface="Arial" charset="0"/>
              <a:ea typeface="ＭＳ Ｐゴシック" charset="0"/>
              <a:cs typeface="ＭＳ Ｐゴシック" charset="0"/>
            </a:endParaRPr>
          </a:p>
        </p:txBody>
      </p:sp>
      <p:sp>
        <p:nvSpPr>
          <p:cNvPr id="6" name="Footer Placeholder 5"/>
          <p:cNvSpPr>
            <a:spLocks noGrp="1" noChangeArrowheads="1"/>
          </p:cNvSpPr>
          <p:nvPr>
            <p:ph type="ftr" sz="quarter" idx="11"/>
          </p:nvPr>
        </p:nvSpPr>
        <p:spPr>
          <a:xfrm>
            <a:off x="3124200" y="6248400"/>
            <a:ext cx="2895600" cy="457200"/>
          </a:xfrm>
          <a:prstGeom prst="rect">
            <a:avLst/>
          </a:prstGeom>
        </p:spPr>
        <p:txBody>
          <a:bodyPr/>
          <a:lstStyle>
            <a:lvl1pPr>
              <a:defRPr/>
            </a:lvl1pPr>
          </a:lstStyle>
          <a:p>
            <a:pPr defTabSz="914400" eaLnBrk="0" fontAlgn="base" hangingPunct="0">
              <a:spcBef>
                <a:spcPct val="0"/>
              </a:spcBef>
              <a:spcAft>
                <a:spcPct val="0"/>
              </a:spcAft>
              <a:defRPr/>
            </a:pPr>
            <a:endParaRPr lang="en-US">
              <a:solidFill>
                <a:srgbClr val="000000"/>
              </a:solidFill>
              <a:latin typeface="Arial" charset="0"/>
              <a:ea typeface="ＭＳ Ｐゴシック" charset="0"/>
              <a:cs typeface="ＭＳ Ｐゴシック" charset="0"/>
            </a:endParaRPr>
          </a:p>
        </p:txBody>
      </p:sp>
      <p:sp>
        <p:nvSpPr>
          <p:cNvPr id="7" name="Slide Number Placeholder 6"/>
          <p:cNvSpPr>
            <a:spLocks noGrp="1" noChangeArrowheads="1"/>
          </p:cNvSpPr>
          <p:nvPr>
            <p:ph type="sldNum" sz="quarter" idx="12"/>
          </p:nvPr>
        </p:nvSpPr>
        <p:spPr>
          <a:xfrm>
            <a:off x="6553200" y="6248400"/>
            <a:ext cx="1905000" cy="457200"/>
          </a:xfrm>
          <a:prstGeom prst="rect">
            <a:avLst/>
          </a:prstGeom>
        </p:spPr>
        <p:txBody>
          <a:bodyPr/>
          <a:lstStyle>
            <a:lvl1pPr>
              <a:defRPr/>
            </a:lvl1pPr>
          </a:lstStyle>
          <a:p>
            <a:pPr defTabSz="914400" eaLnBrk="0" fontAlgn="base" hangingPunct="0">
              <a:spcBef>
                <a:spcPct val="0"/>
              </a:spcBef>
              <a:spcAft>
                <a:spcPct val="0"/>
              </a:spcAft>
              <a:defRPr/>
            </a:pPr>
            <a:fld id="{72070795-C768-A141-8AAC-0D9D0D1FDAF5}" type="slidenum">
              <a:rPr lang="en-US">
                <a:solidFill>
                  <a:srgbClr val="000000"/>
                </a:solidFill>
                <a:latin typeface="Arial" charset="0"/>
                <a:ea typeface="ＭＳ Ｐゴシック" charset="0"/>
                <a:cs typeface="ＭＳ Ｐゴシック" charset="0"/>
              </a:rPr>
              <a:pPr defTabSz="914400" eaLnBrk="0" fontAlgn="base" hangingPunct="0">
                <a:spcBef>
                  <a:spcPct val="0"/>
                </a:spcBef>
                <a:spcAft>
                  <a:spcPct val="0"/>
                </a:spcAft>
                <a:defRPr/>
              </a:pPr>
              <a:t>‹#›</a:t>
            </a:fld>
            <a:endParaRPr lang="en-US">
              <a:solidFill>
                <a:srgbClr val="000000"/>
              </a:solidFill>
              <a:latin typeface="Arial" charset="0"/>
              <a:ea typeface="ＭＳ Ｐゴシック" charset="0"/>
              <a:cs typeface="ＭＳ Ｐゴシック" charset="0"/>
            </a:endParaRPr>
          </a:p>
        </p:txBody>
      </p:sp>
    </p:spTree>
    <p:extLst>
      <p:ext uri="{BB962C8B-B14F-4D97-AF65-F5344CB8AC3E}">
        <p14:creationId xmlns:p14="http://schemas.microsoft.com/office/powerpoint/2010/main" val="2575207717"/>
      </p:ext>
    </p:extLst>
  </p:cSld>
  <p:clrMapOvr>
    <a:masterClrMapping/>
  </p:clrMapOvr>
  <p:transition spd="med">
    <p:randomBar dir="vert"/>
  </p:transition>
</p:sldLayout>
</file>

<file path=ppt/slideLayouts/slideLayout53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xfrm>
            <a:off x="685800" y="6248400"/>
            <a:ext cx="1905000" cy="457200"/>
          </a:xfrm>
          <a:prstGeom prst="rect">
            <a:avLst/>
          </a:prstGeom>
        </p:spPr>
        <p:txBody>
          <a:bodyPr/>
          <a:lstStyle>
            <a:lvl1pPr>
              <a:defRPr/>
            </a:lvl1pPr>
          </a:lstStyle>
          <a:p>
            <a:pPr defTabSz="914400" eaLnBrk="0" fontAlgn="base" hangingPunct="0">
              <a:spcBef>
                <a:spcPct val="0"/>
              </a:spcBef>
              <a:spcAft>
                <a:spcPct val="0"/>
              </a:spcAft>
              <a:defRPr/>
            </a:pPr>
            <a:endParaRPr lang="en-US">
              <a:solidFill>
                <a:srgbClr val="000000"/>
              </a:solidFill>
              <a:latin typeface="Arial" charset="0"/>
              <a:ea typeface="ＭＳ Ｐゴシック" charset="0"/>
              <a:cs typeface="ＭＳ Ｐゴシック" charset="0"/>
            </a:endParaRPr>
          </a:p>
        </p:txBody>
      </p:sp>
      <p:sp>
        <p:nvSpPr>
          <p:cNvPr id="8" name="Rectangle 5"/>
          <p:cNvSpPr>
            <a:spLocks noGrp="1" noChangeArrowheads="1"/>
          </p:cNvSpPr>
          <p:nvPr>
            <p:ph type="ftr" sz="quarter" idx="11"/>
          </p:nvPr>
        </p:nvSpPr>
        <p:spPr>
          <a:xfrm>
            <a:off x="3124200" y="6248400"/>
            <a:ext cx="2895600" cy="457200"/>
          </a:xfrm>
          <a:prstGeom prst="rect">
            <a:avLst/>
          </a:prstGeom>
        </p:spPr>
        <p:txBody>
          <a:bodyPr/>
          <a:lstStyle>
            <a:lvl1pPr>
              <a:defRPr/>
            </a:lvl1pPr>
          </a:lstStyle>
          <a:p>
            <a:pPr defTabSz="914400" eaLnBrk="0" fontAlgn="base" hangingPunct="0">
              <a:spcBef>
                <a:spcPct val="0"/>
              </a:spcBef>
              <a:spcAft>
                <a:spcPct val="0"/>
              </a:spcAft>
              <a:defRPr/>
            </a:pPr>
            <a:endParaRPr lang="en-US">
              <a:solidFill>
                <a:srgbClr val="000000"/>
              </a:solidFill>
              <a:latin typeface="Arial" charset="0"/>
              <a:ea typeface="ＭＳ Ｐゴシック" charset="0"/>
              <a:cs typeface="ＭＳ Ｐゴシック" charset="0"/>
            </a:endParaRPr>
          </a:p>
        </p:txBody>
      </p:sp>
      <p:sp>
        <p:nvSpPr>
          <p:cNvPr id="9" name="Rectangle 6"/>
          <p:cNvSpPr>
            <a:spLocks noGrp="1" noChangeArrowheads="1"/>
          </p:cNvSpPr>
          <p:nvPr>
            <p:ph type="sldNum" sz="quarter" idx="12"/>
          </p:nvPr>
        </p:nvSpPr>
        <p:spPr>
          <a:xfrm>
            <a:off x="6553200" y="6248400"/>
            <a:ext cx="1905000" cy="457200"/>
          </a:xfrm>
          <a:prstGeom prst="rect">
            <a:avLst/>
          </a:prstGeom>
        </p:spPr>
        <p:txBody>
          <a:bodyPr/>
          <a:lstStyle>
            <a:lvl1pPr>
              <a:defRPr/>
            </a:lvl1pPr>
          </a:lstStyle>
          <a:p>
            <a:pPr defTabSz="914400" eaLnBrk="0" fontAlgn="base" hangingPunct="0">
              <a:spcBef>
                <a:spcPct val="0"/>
              </a:spcBef>
              <a:spcAft>
                <a:spcPct val="0"/>
              </a:spcAft>
              <a:defRPr/>
            </a:pPr>
            <a:fld id="{626B6614-C6D2-9741-86C4-41FD2ED4C123}" type="slidenum">
              <a:rPr lang="en-US">
                <a:solidFill>
                  <a:srgbClr val="000000"/>
                </a:solidFill>
                <a:latin typeface="Arial" charset="0"/>
                <a:ea typeface="ＭＳ Ｐゴシック" charset="0"/>
                <a:cs typeface="ＭＳ Ｐゴシック" charset="0"/>
              </a:rPr>
              <a:pPr defTabSz="914400" eaLnBrk="0" fontAlgn="base" hangingPunct="0">
                <a:spcBef>
                  <a:spcPct val="0"/>
                </a:spcBef>
                <a:spcAft>
                  <a:spcPct val="0"/>
                </a:spcAft>
                <a:defRPr/>
              </a:pPr>
              <a:t>‹#›</a:t>
            </a:fld>
            <a:endParaRPr lang="en-US">
              <a:solidFill>
                <a:srgbClr val="000000"/>
              </a:solidFill>
              <a:latin typeface="Arial" charset="0"/>
              <a:ea typeface="ＭＳ Ｐゴシック" charset="0"/>
              <a:cs typeface="ＭＳ Ｐゴシック" charset="0"/>
            </a:endParaRPr>
          </a:p>
        </p:txBody>
      </p:sp>
    </p:spTree>
    <p:extLst>
      <p:ext uri="{BB962C8B-B14F-4D97-AF65-F5344CB8AC3E}">
        <p14:creationId xmlns:p14="http://schemas.microsoft.com/office/powerpoint/2010/main" val="62281379"/>
      </p:ext>
    </p:extLst>
  </p:cSld>
  <p:clrMapOvr>
    <a:masterClrMapping/>
  </p:clrMapOvr>
  <p:transition spd="med">
    <p:randomBar dir="vert"/>
  </p:transition>
</p:sldLayout>
</file>

<file path=ppt/slideLayouts/slideLayout53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xfrm>
            <a:off x="685800" y="6248400"/>
            <a:ext cx="1905000" cy="457200"/>
          </a:xfrm>
          <a:prstGeom prst="rect">
            <a:avLst/>
          </a:prstGeom>
        </p:spPr>
        <p:txBody>
          <a:bodyPr/>
          <a:lstStyle>
            <a:lvl1pPr>
              <a:defRPr/>
            </a:lvl1pPr>
          </a:lstStyle>
          <a:p>
            <a:pPr defTabSz="914400" eaLnBrk="0" fontAlgn="base" hangingPunct="0">
              <a:spcBef>
                <a:spcPct val="0"/>
              </a:spcBef>
              <a:spcAft>
                <a:spcPct val="0"/>
              </a:spcAft>
              <a:defRPr/>
            </a:pPr>
            <a:endParaRPr lang="en-US">
              <a:solidFill>
                <a:srgbClr val="000000"/>
              </a:solidFill>
              <a:latin typeface="Arial" charset="0"/>
              <a:ea typeface="ＭＳ Ｐゴシック" charset="0"/>
              <a:cs typeface="ＭＳ Ｐゴシック" charset="0"/>
            </a:endParaRPr>
          </a:p>
        </p:txBody>
      </p:sp>
      <p:sp>
        <p:nvSpPr>
          <p:cNvPr id="4" name="Rectangle 5"/>
          <p:cNvSpPr>
            <a:spLocks noGrp="1" noChangeArrowheads="1"/>
          </p:cNvSpPr>
          <p:nvPr>
            <p:ph type="ftr" sz="quarter" idx="11"/>
          </p:nvPr>
        </p:nvSpPr>
        <p:spPr>
          <a:xfrm>
            <a:off x="3124200" y="6248400"/>
            <a:ext cx="2895600" cy="457200"/>
          </a:xfrm>
          <a:prstGeom prst="rect">
            <a:avLst/>
          </a:prstGeom>
        </p:spPr>
        <p:txBody>
          <a:bodyPr/>
          <a:lstStyle>
            <a:lvl1pPr>
              <a:defRPr/>
            </a:lvl1pPr>
          </a:lstStyle>
          <a:p>
            <a:pPr defTabSz="914400" eaLnBrk="0" fontAlgn="base" hangingPunct="0">
              <a:spcBef>
                <a:spcPct val="0"/>
              </a:spcBef>
              <a:spcAft>
                <a:spcPct val="0"/>
              </a:spcAft>
              <a:defRPr/>
            </a:pPr>
            <a:endParaRPr lang="en-US">
              <a:solidFill>
                <a:srgbClr val="000000"/>
              </a:solidFill>
              <a:latin typeface="Arial" charset="0"/>
              <a:ea typeface="ＭＳ Ｐゴシック" charset="0"/>
              <a:cs typeface="ＭＳ Ｐゴシック" charset="0"/>
            </a:endParaRPr>
          </a:p>
        </p:txBody>
      </p:sp>
      <p:sp>
        <p:nvSpPr>
          <p:cNvPr id="5" name="Rectangle 6"/>
          <p:cNvSpPr>
            <a:spLocks noGrp="1" noChangeArrowheads="1"/>
          </p:cNvSpPr>
          <p:nvPr>
            <p:ph type="sldNum" sz="quarter" idx="12"/>
          </p:nvPr>
        </p:nvSpPr>
        <p:spPr>
          <a:xfrm>
            <a:off x="6553200" y="6248400"/>
            <a:ext cx="1905000" cy="457200"/>
          </a:xfrm>
          <a:prstGeom prst="rect">
            <a:avLst/>
          </a:prstGeom>
        </p:spPr>
        <p:txBody>
          <a:bodyPr/>
          <a:lstStyle>
            <a:lvl1pPr>
              <a:defRPr/>
            </a:lvl1pPr>
          </a:lstStyle>
          <a:p>
            <a:pPr defTabSz="914400" eaLnBrk="0" fontAlgn="base" hangingPunct="0">
              <a:spcBef>
                <a:spcPct val="0"/>
              </a:spcBef>
              <a:spcAft>
                <a:spcPct val="0"/>
              </a:spcAft>
              <a:defRPr/>
            </a:pPr>
            <a:fld id="{599E4E64-6A3B-A642-81B5-43C1F983C83F}" type="slidenum">
              <a:rPr lang="en-US">
                <a:solidFill>
                  <a:srgbClr val="000000"/>
                </a:solidFill>
                <a:latin typeface="Arial" charset="0"/>
                <a:ea typeface="ＭＳ Ｐゴシック" charset="0"/>
                <a:cs typeface="ＭＳ Ｐゴシック" charset="0"/>
              </a:rPr>
              <a:pPr defTabSz="914400" eaLnBrk="0" fontAlgn="base" hangingPunct="0">
                <a:spcBef>
                  <a:spcPct val="0"/>
                </a:spcBef>
                <a:spcAft>
                  <a:spcPct val="0"/>
                </a:spcAft>
                <a:defRPr/>
              </a:pPr>
              <a:t>‹#›</a:t>
            </a:fld>
            <a:endParaRPr lang="en-US">
              <a:solidFill>
                <a:srgbClr val="000000"/>
              </a:solidFill>
              <a:latin typeface="Arial" charset="0"/>
              <a:ea typeface="ＭＳ Ｐゴシック" charset="0"/>
              <a:cs typeface="ＭＳ Ｐゴシック" charset="0"/>
            </a:endParaRPr>
          </a:p>
        </p:txBody>
      </p:sp>
    </p:spTree>
    <p:extLst>
      <p:ext uri="{BB962C8B-B14F-4D97-AF65-F5344CB8AC3E}">
        <p14:creationId xmlns:p14="http://schemas.microsoft.com/office/powerpoint/2010/main" val="343416851"/>
      </p:ext>
    </p:extLst>
  </p:cSld>
  <p:clrMapOvr>
    <a:masterClrMapping/>
  </p:clrMapOvr>
  <p:transition spd="med">
    <p:randomBar dir="vert"/>
  </p:transition>
</p:sldLayout>
</file>

<file path=ppt/slideLayouts/slideLayout53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xfrm>
            <a:off x="685800" y="6248400"/>
            <a:ext cx="1905000" cy="457200"/>
          </a:xfrm>
          <a:prstGeom prst="rect">
            <a:avLst/>
          </a:prstGeom>
        </p:spPr>
        <p:txBody>
          <a:bodyPr/>
          <a:lstStyle>
            <a:lvl1pPr>
              <a:defRPr/>
            </a:lvl1pPr>
          </a:lstStyle>
          <a:p>
            <a:pPr defTabSz="914400" eaLnBrk="0" fontAlgn="base" hangingPunct="0">
              <a:spcBef>
                <a:spcPct val="0"/>
              </a:spcBef>
              <a:spcAft>
                <a:spcPct val="0"/>
              </a:spcAft>
              <a:defRPr/>
            </a:pPr>
            <a:endParaRPr lang="en-US">
              <a:solidFill>
                <a:srgbClr val="000000"/>
              </a:solidFill>
              <a:latin typeface="Arial" charset="0"/>
              <a:ea typeface="ＭＳ Ｐゴシック" charset="0"/>
              <a:cs typeface="ＭＳ Ｐゴシック" charset="0"/>
            </a:endParaRPr>
          </a:p>
        </p:txBody>
      </p:sp>
      <p:sp>
        <p:nvSpPr>
          <p:cNvPr id="3" name="Rectangle 5"/>
          <p:cNvSpPr>
            <a:spLocks noGrp="1" noChangeArrowheads="1"/>
          </p:cNvSpPr>
          <p:nvPr>
            <p:ph type="ftr" sz="quarter" idx="11"/>
          </p:nvPr>
        </p:nvSpPr>
        <p:spPr>
          <a:xfrm>
            <a:off x="3124200" y="6248400"/>
            <a:ext cx="2895600" cy="457200"/>
          </a:xfrm>
          <a:prstGeom prst="rect">
            <a:avLst/>
          </a:prstGeom>
        </p:spPr>
        <p:txBody>
          <a:bodyPr/>
          <a:lstStyle>
            <a:lvl1pPr>
              <a:defRPr/>
            </a:lvl1pPr>
          </a:lstStyle>
          <a:p>
            <a:pPr defTabSz="914400" eaLnBrk="0" fontAlgn="base" hangingPunct="0">
              <a:spcBef>
                <a:spcPct val="0"/>
              </a:spcBef>
              <a:spcAft>
                <a:spcPct val="0"/>
              </a:spcAft>
              <a:defRPr/>
            </a:pPr>
            <a:endParaRPr lang="en-US">
              <a:solidFill>
                <a:srgbClr val="000000"/>
              </a:solidFill>
              <a:latin typeface="Arial" charset="0"/>
              <a:ea typeface="ＭＳ Ｐゴシック" charset="0"/>
              <a:cs typeface="ＭＳ Ｐゴシック" charset="0"/>
            </a:endParaRPr>
          </a:p>
        </p:txBody>
      </p:sp>
      <p:sp>
        <p:nvSpPr>
          <p:cNvPr id="4" name="Rectangle 6"/>
          <p:cNvSpPr>
            <a:spLocks noGrp="1" noChangeArrowheads="1"/>
          </p:cNvSpPr>
          <p:nvPr>
            <p:ph type="sldNum" sz="quarter" idx="12"/>
          </p:nvPr>
        </p:nvSpPr>
        <p:spPr>
          <a:xfrm>
            <a:off x="6553200" y="6248400"/>
            <a:ext cx="1905000" cy="457200"/>
          </a:xfrm>
          <a:prstGeom prst="rect">
            <a:avLst/>
          </a:prstGeom>
        </p:spPr>
        <p:txBody>
          <a:bodyPr/>
          <a:lstStyle>
            <a:lvl1pPr>
              <a:defRPr/>
            </a:lvl1pPr>
          </a:lstStyle>
          <a:p>
            <a:pPr defTabSz="914400" eaLnBrk="0" fontAlgn="base" hangingPunct="0">
              <a:spcBef>
                <a:spcPct val="0"/>
              </a:spcBef>
              <a:spcAft>
                <a:spcPct val="0"/>
              </a:spcAft>
              <a:defRPr/>
            </a:pPr>
            <a:fld id="{BF97937A-6EFA-7244-9BBB-4B39FA4EDD5D}" type="slidenum">
              <a:rPr lang="en-US">
                <a:solidFill>
                  <a:srgbClr val="000000"/>
                </a:solidFill>
                <a:latin typeface="Arial" charset="0"/>
                <a:ea typeface="ＭＳ Ｐゴシック" charset="0"/>
                <a:cs typeface="ＭＳ Ｐゴシック" charset="0"/>
              </a:rPr>
              <a:pPr defTabSz="914400" eaLnBrk="0" fontAlgn="base" hangingPunct="0">
                <a:spcBef>
                  <a:spcPct val="0"/>
                </a:spcBef>
                <a:spcAft>
                  <a:spcPct val="0"/>
                </a:spcAft>
                <a:defRPr/>
              </a:pPr>
              <a:t>‹#›</a:t>
            </a:fld>
            <a:endParaRPr lang="en-US">
              <a:solidFill>
                <a:srgbClr val="000000"/>
              </a:solidFill>
              <a:latin typeface="Arial" charset="0"/>
              <a:ea typeface="ＭＳ Ｐゴシック" charset="0"/>
              <a:cs typeface="ＭＳ Ｐゴシック" charset="0"/>
            </a:endParaRPr>
          </a:p>
        </p:txBody>
      </p:sp>
    </p:spTree>
    <p:extLst>
      <p:ext uri="{BB962C8B-B14F-4D97-AF65-F5344CB8AC3E}">
        <p14:creationId xmlns:p14="http://schemas.microsoft.com/office/powerpoint/2010/main" val="941220208"/>
      </p:ext>
    </p:extLst>
  </p:cSld>
  <p:clrMapOvr>
    <a:masterClrMapping/>
  </p:clrMapOvr>
  <p:transition spd="med">
    <p:randomBar dir="vert"/>
  </p:transition>
</p:sldLayout>
</file>

<file path=ppt/slideLayouts/slideLayout53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noChangeArrowheads="1"/>
          </p:cNvSpPr>
          <p:nvPr>
            <p:ph type="dt" sz="half" idx="10"/>
          </p:nvPr>
        </p:nvSpPr>
        <p:spPr>
          <a:xfrm>
            <a:off x="685800" y="6248400"/>
            <a:ext cx="1905000" cy="457200"/>
          </a:xfrm>
          <a:prstGeom prst="rect">
            <a:avLst/>
          </a:prstGeom>
        </p:spPr>
        <p:txBody>
          <a:bodyPr/>
          <a:lstStyle>
            <a:lvl1pPr>
              <a:defRPr/>
            </a:lvl1pPr>
          </a:lstStyle>
          <a:p>
            <a:pPr defTabSz="914400" eaLnBrk="0" fontAlgn="base" hangingPunct="0">
              <a:spcBef>
                <a:spcPct val="0"/>
              </a:spcBef>
              <a:spcAft>
                <a:spcPct val="0"/>
              </a:spcAft>
              <a:defRPr/>
            </a:pPr>
            <a:endParaRPr lang="en-US">
              <a:solidFill>
                <a:srgbClr val="000000"/>
              </a:solidFill>
              <a:latin typeface="Arial" charset="0"/>
              <a:ea typeface="ＭＳ Ｐゴシック" charset="0"/>
              <a:cs typeface="ＭＳ Ｐゴシック" charset="0"/>
            </a:endParaRPr>
          </a:p>
        </p:txBody>
      </p:sp>
      <p:sp>
        <p:nvSpPr>
          <p:cNvPr id="6" name="Footer Placeholder 5"/>
          <p:cNvSpPr>
            <a:spLocks noGrp="1" noChangeArrowheads="1"/>
          </p:cNvSpPr>
          <p:nvPr>
            <p:ph type="ftr" sz="quarter" idx="11"/>
          </p:nvPr>
        </p:nvSpPr>
        <p:spPr>
          <a:xfrm>
            <a:off x="3124200" y="6248400"/>
            <a:ext cx="2895600" cy="457200"/>
          </a:xfrm>
          <a:prstGeom prst="rect">
            <a:avLst/>
          </a:prstGeom>
        </p:spPr>
        <p:txBody>
          <a:bodyPr/>
          <a:lstStyle>
            <a:lvl1pPr>
              <a:defRPr/>
            </a:lvl1pPr>
          </a:lstStyle>
          <a:p>
            <a:pPr defTabSz="914400" eaLnBrk="0" fontAlgn="base" hangingPunct="0">
              <a:spcBef>
                <a:spcPct val="0"/>
              </a:spcBef>
              <a:spcAft>
                <a:spcPct val="0"/>
              </a:spcAft>
              <a:defRPr/>
            </a:pPr>
            <a:endParaRPr lang="en-US">
              <a:solidFill>
                <a:srgbClr val="000000"/>
              </a:solidFill>
              <a:latin typeface="Arial" charset="0"/>
              <a:ea typeface="ＭＳ Ｐゴシック" charset="0"/>
              <a:cs typeface="ＭＳ Ｐゴシック" charset="0"/>
            </a:endParaRPr>
          </a:p>
        </p:txBody>
      </p:sp>
      <p:sp>
        <p:nvSpPr>
          <p:cNvPr id="7" name="Slide Number Placeholder 6"/>
          <p:cNvSpPr>
            <a:spLocks noGrp="1" noChangeArrowheads="1"/>
          </p:cNvSpPr>
          <p:nvPr>
            <p:ph type="sldNum" sz="quarter" idx="12"/>
          </p:nvPr>
        </p:nvSpPr>
        <p:spPr>
          <a:xfrm>
            <a:off x="6553200" y="6248400"/>
            <a:ext cx="1905000" cy="457200"/>
          </a:xfrm>
          <a:prstGeom prst="rect">
            <a:avLst/>
          </a:prstGeom>
        </p:spPr>
        <p:txBody>
          <a:bodyPr/>
          <a:lstStyle>
            <a:lvl1pPr>
              <a:defRPr/>
            </a:lvl1pPr>
          </a:lstStyle>
          <a:p>
            <a:pPr defTabSz="914400" eaLnBrk="0" fontAlgn="base" hangingPunct="0">
              <a:spcBef>
                <a:spcPct val="0"/>
              </a:spcBef>
              <a:spcAft>
                <a:spcPct val="0"/>
              </a:spcAft>
              <a:defRPr/>
            </a:pPr>
            <a:fld id="{DB97A148-BB3A-6F4F-A713-8E6B70B4C0C8}" type="slidenum">
              <a:rPr lang="en-US">
                <a:solidFill>
                  <a:srgbClr val="000000"/>
                </a:solidFill>
                <a:latin typeface="Arial" charset="0"/>
                <a:ea typeface="ＭＳ Ｐゴシック" charset="0"/>
                <a:cs typeface="ＭＳ Ｐゴシック" charset="0"/>
              </a:rPr>
              <a:pPr defTabSz="914400" eaLnBrk="0" fontAlgn="base" hangingPunct="0">
                <a:spcBef>
                  <a:spcPct val="0"/>
                </a:spcBef>
                <a:spcAft>
                  <a:spcPct val="0"/>
                </a:spcAft>
                <a:defRPr/>
              </a:pPr>
              <a:t>‹#›</a:t>
            </a:fld>
            <a:endParaRPr lang="en-US">
              <a:solidFill>
                <a:srgbClr val="000000"/>
              </a:solidFill>
              <a:latin typeface="Arial" charset="0"/>
              <a:ea typeface="ＭＳ Ｐゴシック" charset="0"/>
              <a:cs typeface="ＭＳ Ｐゴシック" charset="0"/>
            </a:endParaRPr>
          </a:p>
        </p:txBody>
      </p:sp>
    </p:spTree>
    <p:extLst>
      <p:ext uri="{BB962C8B-B14F-4D97-AF65-F5344CB8AC3E}">
        <p14:creationId xmlns:p14="http://schemas.microsoft.com/office/powerpoint/2010/main" val="1289670959"/>
      </p:ext>
    </p:extLst>
  </p:cSld>
  <p:clrMapOvr>
    <a:masterClrMapping/>
  </p:clrMapOvr>
  <p:transition spd="med">
    <p:randomBar dir="vert"/>
  </p:transition>
</p:sldLayout>
</file>

<file path=ppt/slideLayouts/slideLayout53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noChangeArrowheads="1"/>
          </p:cNvSpPr>
          <p:nvPr>
            <p:ph type="dt" sz="half" idx="10"/>
          </p:nvPr>
        </p:nvSpPr>
        <p:spPr>
          <a:xfrm>
            <a:off x="685800" y="6248400"/>
            <a:ext cx="1905000" cy="457200"/>
          </a:xfrm>
          <a:prstGeom prst="rect">
            <a:avLst/>
          </a:prstGeom>
        </p:spPr>
        <p:txBody>
          <a:bodyPr/>
          <a:lstStyle>
            <a:lvl1pPr>
              <a:defRPr/>
            </a:lvl1pPr>
          </a:lstStyle>
          <a:p>
            <a:pPr defTabSz="914400" eaLnBrk="0" fontAlgn="base" hangingPunct="0">
              <a:spcBef>
                <a:spcPct val="0"/>
              </a:spcBef>
              <a:spcAft>
                <a:spcPct val="0"/>
              </a:spcAft>
              <a:defRPr/>
            </a:pPr>
            <a:endParaRPr lang="en-US">
              <a:solidFill>
                <a:srgbClr val="000000"/>
              </a:solidFill>
              <a:latin typeface="Arial" charset="0"/>
              <a:ea typeface="ＭＳ Ｐゴシック" charset="0"/>
              <a:cs typeface="ＭＳ Ｐゴシック" charset="0"/>
            </a:endParaRPr>
          </a:p>
        </p:txBody>
      </p:sp>
      <p:sp>
        <p:nvSpPr>
          <p:cNvPr id="6" name="Footer Placeholder 5"/>
          <p:cNvSpPr>
            <a:spLocks noGrp="1" noChangeArrowheads="1"/>
          </p:cNvSpPr>
          <p:nvPr>
            <p:ph type="ftr" sz="quarter" idx="11"/>
          </p:nvPr>
        </p:nvSpPr>
        <p:spPr>
          <a:xfrm>
            <a:off x="3124200" y="6248400"/>
            <a:ext cx="2895600" cy="457200"/>
          </a:xfrm>
          <a:prstGeom prst="rect">
            <a:avLst/>
          </a:prstGeom>
        </p:spPr>
        <p:txBody>
          <a:bodyPr/>
          <a:lstStyle>
            <a:lvl1pPr>
              <a:defRPr/>
            </a:lvl1pPr>
          </a:lstStyle>
          <a:p>
            <a:pPr defTabSz="914400" eaLnBrk="0" fontAlgn="base" hangingPunct="0">
              <a:spcBef>
                <a:spcPct val="0"/>
              </a:spcBef>
              <a:spcAft>
                <a:spcPct val="0"/>
              </a:spcAft>
              <a:defRPr/>
            </a:pPr>
            <a:endParaRPr lang="en-US">
              <a:solidFill>
                <a:srgbClr val="000000"/>
              </a:solidFill>
              <a:latin typeface="Arial" charset="0"/>
              <a:ea typeface="ＭＳ Ｐゴシック" charset="0"/>
              <a:cs typeface="ＭＳ Ｐゴシック" charset="0"/>
            </a:endParaRPr>
          </a:p>
        </p:txBody>
      </p:sp>
      <p:sp>
        <p:nvSpPr>
          <p:cNvPr id="7" name="Slide Number Placeholder 6"/>
          <p:cNvSpPr>
            <a:spLocks noGrp="1" noChangeArrowheads="1"/>
          </p:cNvSpPr>
          <p:nvPr>
            <p:ph type="sldNum" sz="quarter" idx="12"/>
          </p:nvPr>
        </p:nvSpPr>
        <p:spPr>
          <a:xfrm>
            <a:off x="6553200" y="6248400"/>
            <a:ext cx="1905000" cy="457200"/>
          </a:xfrm>
          <a:prstGeom prst="rect">
            <a:avLst/>
          </a:prstGeom>
        </p:spPr>
        <p:txBody>
          <a:bodyPr/>
          <a:lstStyle>
            <a:lvl1pPr>
              <a:defRPr/>
            </a:lvl1pPr>
          </a:lstStyle>
          <a:p>
            <a:pPr defTabSz="914400" eaLnBrk="0" fontAlgn="base" hangingPunct="0">
              <a:spcBef>
                <a:spcPct val="0"/>
              </a:spcBef>
              <a:spcAft>
                <a:spcPct val="0"/>
              </a:spcAft>
              <a:defRPr/>
            </a:pPr>
            <a:fld id="{43383A86-FADD-714B-BE63-5935EE91934F}" type="slidenum">
              <a:rPr lang="en-US">
                <a:solidFill>
                  <a:srgbClr val="000000"/>
                </a:solidFill>
                <a:latin typeface="Arial" charset="0"/>
                <a:ea typeface="ＭＳ Ｐゴシック" charset="0"/>
                <a:cs typeface="ＭＳ Ｐゴシック" charset="0"/>
              </a:rPr>
              <a:pPr defTabSz="914400" eaLnBrk="0" fontAlgn="base" hangingPunct="0">
                <a:spcBef>
                  <a:spcPct val="0"/>
                </a:spcBef>
                <a:spcAft>
                  <a:spcPct val="0"/>
                </a:spcAft>
                <a:defRPr/>
              </a:pPr>
              <a:t>‹#›</a:t>
            </a:fld>
            <a:endParaRPr lang="en-US">
              <a:solidFill>
                <a:srgbClr val="000000"/>
              </a:solidFill>
              <a:latin typeface="Arial" charset="0"/>
              <a:ea typeface="ＭＳ Ｐゴシック" charset="0"/>
              <a:cs typeface="ＭＳ Ｐゴシック" charset="0"/>
            </a:endParaRPr>
          </a:p>
        </p:txBody>
      </p:sp>
    </p:spTree>
    <p:extLst>
      <p:ext uri="{BB962C8B-B14F-4D97-AF65-F5344CB8AC3E}">
        <p14:creationId xmlns:p14="http://schemas.microsoft.com/office/powerpoint/2010/main" val="621193881"/>
      </p:ext>
    </p:extLst>
  </p:cSld>
  <p:clrMapOvr>
    <a:masterClrMapping/>
  </p:clrMapOvr>
  <p:transition spd="med">
    <p:randomBar dir="vert"/>
  </p:transition>
</p:sldLayout>
</file>

<file path=ppt/slideLayouts/slideLayout53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xfrm>
            <a:off x="685800" y="6248400"/>
            <a:ext cx="1905000" cy="457200"/>
          </a:xfrm>
          <a:prstGeom prst="rect">
            <a:avLst/>
          </a:prstGeom>
        </p:spPr>
        <p:txBody>
          <a:bodyPr/>
          <a:lstStyle>
            <a:lvl1pPr>
              <a:defRPr/>
            </a:lvl1pPr>
          </a:lstStyle>
          <a:p>
            <a:pPr defTabSz="914400" eaLnBrk="0" fontAlgn="base" hangingPunct="0">
              <a:spcBef>
                <a:spcPct val="0"/>
              </a:spcBef>
              <a:spcAft>
                <a:spcPct val="0"/>
              </a:spcAft>
              <a:defRPr/>
            </a:pPr>
            <a:endParaRPr lang="en-US">
              <a:solidFill>
                <a:srgbClr val="000000"/>
              </a:solidFill>
              <a:latin typeface="Arial" charset="0"/>
              <a:ea typeface="ＭＳ Ｐゴシック" charset="0"/>
              <a:cs typeface="ＭＳ Ｐゴシック" charset="0"/>
            </a:endParaRPr>
          </a:p>
        </p:txBody>
      </p:sp>
      <p:sp>
        <p:nvSpPr>
          <p:cNvPr id="5" name="Rectangle 5"/>
          <p:cNvSpPr>
            <a:spLocks noGrp="1" noChangeArrowheads="1"/>
          </p:cNvSpPr>
          <p:nvPr>
            <p:ph type="ftr" sz="quarter" idx="11"/>
          </p:nvPr>
        </p:nvSpPr>
        <p:spPr>
          <a:xfrm>
            <a:off x="3124200" y="6248400"/>
            <a:ext cx="2895600" cy="457200"/>
          </a:xfrm>
          <a:prstGeom prst="rect">
            <a:avLst/>
          </a:prstGeom>
        </p:spPr>
        <p:txBody>
          <a:bodyPr/>
          <a:lstStyle>
            <a:lvl1pPr>
              <a:defRPr/>
            </a:lvl1pPr>
          </a:lstStyle>
          <a:p>
            <a:pPr defTabSz="914400" eaLnBrk="0" fontAlgn="base" hangingPunct="0">
              <a:spcBef>
                <a:spcPct val="0"/>
              </a:spcBef>
              <a:spcAft>
                <a:spcPct val="0"/>
              </a:spcAft>
              <a:defRPr/>
            </a:pPr>
            <a:endParaRPr lang="en-US">
              <a:solidFill>
                <a:srgbClr val="000000"/>
              </a:solidFill>
              <a:latin typeface="Arial" charset="0"/>
              <a:ea typeface="ＭＳ Ｐゴシック" charset="0"/>
              <a:cs typeface="ＭＳ Ｐゴシック" charset="0"/>
            </a:endParaRPr>
          </a:p>
        </p:txBody>
      </p:sp>
      <p:sp>
        <p:nvSpPr>
          <p:cNvPr id="6" name="Rectangle 6"/>
          <p:cNvSpPr>
            <a:spLocks noGrp="1" noChangeArrowheads="1"/>
          </p:cNvSpPr>
          <p:nvPr>
            <p:ph type="sldNum" sz="quarter" idx="12"/>
          </p:nvPr>
        </p:nvSpPr>
        <p:spPr>
          <a:xfrm>
            <a:off x="6553200" y="6248400"/>
            <a:ext cx="1905000" cy="457200"/>
          </a:xfrm>
          <a:prstGeom prst="rect">
            <a:avLst/>
          </a:prstGeom>
        </p:spPr>
        <p:txBody>
          <a:bodyPr/>
          <a:lstStyle>
            <a:lvl1pPr>
              <a:defRPr/>
            </a:lvl1pPr>
          </a:lstStyle>
          <a:p>
            <a:pPr defTabSz="914400" eaLnBrk="0" fontAlgn="base" hangingPunct="0">
              <a:spcBef>
                <a:spcPct val="0"/>
              </a:spcBef>
              <a:spcAft>
                <a:spcPct val="0"/>
              </a:spcAft>
              <a:defRPr/>
            </a:pPr>
            <a:fld id="{33CBCA7D-BFD0-A945-9CDF-5C086F9AF08C}" type="slidenum">
              <a:rPr lang="en-US">
                <a:solidFill>
                  <a:srgbClr val="000000"/>
                </a:solidFill>
                <a:latin typeface="Arial" charset="0"/>
                <a:ea typeface="ＭＳ Ｐゴシック" charset="0"/>
                <a:cs typeface="ＭＳ Ｐゴシック" charset="0"/>
              </a:rPr>
              <a:pPr defTabSz="914400" eaLnBrk="0" fontAlgn="base" hangingPunct="0">
                <a:spcBef>
                  <a:spcPct val="0"/>
                </a:spcBef>
                <a:spcAft>
                  <a:spcPct val="0"/>
                </a:spcAft>
                <a:defRPr/>
              </a:pPr>
              <a:t>‹#›</a:t>
            </a:fld>
            <a:endParaRPr lang="en-US">
              <a:solidFill>
                <a:srgbClr val="000000"/>
              </a:solidFill>
              <a:latin typeface="Arial" charset="0"/>
              <a:ea typeface="ＭＳ Ｐゴシック" charset="0"/>
              <a:cs typeface="ＭＳ Ｐゴシック" charset="0"/>
            </a:endParaRPr>
          </a:p>
        </p:txBody>
      </p:sp>
    </p:spTree>
    <p:extLst>
      <p:ext uri="{BB962C8B-B14F-4D97-AF65-F5344CB8AC3E}">
        <p14:creationId xmlns:p14="http://schemas.microsoft.com/office/powerpoint/2010/main" val="3338728648"/>
      </p:ext>
    </p:extLst>
  </p:cSld>
  <p:clrMapOvr>
    <a:masterClrMapping/>
  </p:clrMapOvr>
  <p:transition spd="med">
    <p:randomBar dir="vert"/>
  </p:transition>
</p:sldLayout>
</file>

<file path=ppt/slideLayouts/slideLayout53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xfrm>
            <a:off x="685800" y="6248400"/>
            <a:ext cx="1905000" cy="457200"/>
          </a:xfrm>
          <a:prstGeom prst="rect">
            <a:avLst/>
          </a:prstGeom>
        </p:spPr>
        <p:txBody>
          <a:bodyPr/>
          <a:lstStyle>
            <a:lvl1pPr>
              <a:defRPr/>
            </a:lvl1pPr>
          </a:lstStyle>
          <a:p>
            <a:pPr defTabSz="914400" eaLnBrk="0" fontAlgn="base" hangingPunct="0">
              <a:spcBef>
                <a:spcPct val="0"/>
              </a:spcBef>
              <a:spcAft>
                <a:spcPct val="0"/>
              </a:spcAft>
              <a:defRPr/>
            </a:pPr>
            <a:endParaRPr lang="en-US">
              <a:solidFill>
                <a:srgbClr val="000000"/>
              </a:solidFill>
              <a:latin typeface="Arial" charset="0"/>
              <a:ea typeface="ＭＳ Ｐゴシック" charset="0"/>
              <a:cs typeface="ＭＳ Ｐゴシック" charset="0"/>
            </a:endParaRPr>
          </a:p>
        </p:txBody>
      </p:sp>
      <p:sp>
        <p:nvSpPr>
          <p:cNvPr id="5" name="Rectangle 5"/>
          <p:cNvSpPr>
            <a:spLocks noGrp="1" noChangeArrowheads="1"/>
          </p:cNvSpPr>
          <p:nvPr>
            <p:ph type="ftr" sz="quarter" idx="11"/>
          </p:nvPr>
        </p:nvSpPr>
        <p:spPr>
          <a:xfrm>
            <a:off x="3124200" y="6248400"/>
            <a:ext cx="2895600" cy="457200"/>
          </a:xfrm>
          <a:prstGeom prst="rect">
            <a:avLst/>
          </a:prstGeom>
        </p:spPr>
        <p:txBody>
          <a:bodyPr/>
          <a:lstStyle>
            <a:lvl1pPr>
              <a:defRPr/>
            </a:lvl1pPr>
          </a:lstStyle>
          <a:p>
            <a:pPr defTabSz="914400" eaLnBrk="0" fontAlgn="base" hangingPunct="0">
              <a:spcBef>
                <a:spcPct val="0"/>
              </a:spcBef>
              <a:spcAft>
                <a:spcPct val="0"/>
              </a:spcAft>
              <a:defRPr/>
            </a:pPr>
            <a:endParaRPr lang="en-US">
              <a:solidFill>
                <a:srgbClr val="000000"/>
              </a:solidFill>
              <a:latin typeface="Arial" charset="0"/>
              <a:ea typeface="ＭＳ Ｐゴシック" charset="0"/>
              <a:cs typeface="ＭＳ Ｐゴシック" charset="0"/>
            </a:endParaRPr>
          </a:p>
        </p:txBody>
      </p:sp>
      <p:sp>
        <p:nvSpPr>
          <p:cNvPr id="6" name="Rectangle 6"/>
          <p:cNvSpPr>
            <a:spLocks noGrp="1" noChangeArrowheads="1"/>
          </p:cNvSpPr>
          <p:nvPr>
            <p:ph type="sldNum" sz="quarter" idx="12"/>
          </p:nvPr>
        </p:nvSpPr>
        <p:spPr>
          <a:xfrm>
            <a:off x="6553200" y="6248400"/>
            <a:ext cx="1905000" cy="457200"/>
          </a:xfrm>
          <a:prstGeom prst="rect">
            <a:avLst/>
          </a:prstGeom>
        </p:spPr>
        <p:txBody>
          <a:bodyPr/>
          <a:lstStyle>
            <a:lvl1pPr>
              <a:defRPr/>
            </a:lvl1pPr>
          </a:lstStyle>
          <a:p>
            <a:pPr defTabSz="914400" eaLnBrk="0" fontAlgn="base" hangingPunct="0">
              <a:spcBef>
                <a:spcPct val="0"/>
              </a:spcBef>
              <a:spcAft>
                <a:spcPct val="0"/>
              </a:spcAft>
              <a:defRPr/>
            </a:pPr>
            <a:fld id="{DA14E335-CA85-1D48-81B8-5D641B8822EA}" type="slidenum">
              <a:rPr lang="en-US">
                <a:solidFill>
                  <a:srgbClr val="000000"/>
                </a:solidFill>
                <a:latin typeface="Arial" charset="0"/>
                <a:ea typeface="ＭＳ Ｐゴシック" charset="0"/>
                <a:cs typeface="ＭＳ Ｐゴシック" charset="0"/>
              </a:rPr>
              <a:pPr defTabSz="914400" eaLnBrk="0" fontAlgn="base" hangingPunct="0">
                <a:spcBef>
                  <a:spcPct val="0"/>
                </a:spcBef>
                <a:spcAft>
                  <a:spcPct val="0"/>
                </a:spcAft>
                <a:defRPr/>
              </a:pPr>
              <a:t>‹#›</a:t>
            </a:fld>
            <a:endParaRPr lang="en-US">
              <a:solidFill>
                <a:srgbClr val="000000"/>
              </a:solidFill>
              <a:latin typeface="Arial" charset="0"/>
              <a:ea typeface="ＭＳ Ｐゴシック" charset="0"/>
              <a:cs typeface="ＭＳ Ｐゴシック" charset="0"/>
            </a:endParaRPr>
          </a:p>
        </p:txBody>
      </p:sp>
    </p:spTree>
    <p:extLst>
      <p:ext uri="{BB962C8B-B14F-4D97-AF65-F5344CB8AC3E}">
        <p14:creationId xmlns:p14="http://schemas.microsoft.com/office/powerpoint/2010/main" val="78397139"/>
      </p:ext>
    </p:extLst>
  </p:cSld>
  <p:clrMapOvr>
    <a:masterClrMapping/>
  </p:clrMapOvr>
  <p:transition spd="med">
    <p:randomBar dir="vert"/>
  </p:transition>
</p:sldLayout>
</file>

<file path=ppt/slideLayouts/slideLayout539.xml><?xml version="1.0" encoding="utf-8"?>
<p:sldLayout xmlns:a="http://schemas.openxmlformats.org/drawingml/2006/main" xmlns:r="http://schemas.openxmlformats.org/officeDocument/2006/relationships" xmlns:p="http://schemas.openxmlformats.org/presentationml/2006/main" type="objOnly" preserve="1">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685800" y="609600"/>
            <a:ext cx="7772400" cy="54864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 name="Rectangle 4"/>
          <p:cNvSpPr>
            <a:spLocks noGrp="1" noChangeArrowheads="1"/>
          </p:cNvSpPr>
          <p:nvPr>
            <p:ph type="dt" sz="half" idx="10"/>
          </p:nvPr>
        </p:nvSpPr>
        <p:spPr>
          <a:xfrm>
            <a:off x="685800" y="6248400"/>
            <a:ext cx="1905000" cy="457200"/>
          </a:xfrm>
          <a:prstGeom prst="rect">
            <a:avLst/>
          </a:prstGeom>
        </p:spPr>
        <p:txBody>
          <a:bodyPr/>
          <a:lstStyle>
            <a:lvl1pPr>
              <a:defRPr/>
            </a:lvl1pPr>
          </a:lstStyle>
          <a:p>
            <a:pPr defTabSz="914400" eaLnBrk="0" fontAlgn="base" hangingPunct="0">
              <a:spcBef>
                <a:spcPct val="0"/>
              </a:spcBef>
              <a:spcAft>
                <a:spcPct val="0"/>
              </a:spcAft>
              <a:defRPr/>
            </a:pPr>
            <a:endParaRPr lang="en-US">
              <a:solidFill>
                <a:srgbClr val="000000"/>
              </a:solidFill>
              <a:latin typeface="Arial" charset="0"/>
              <a:ea typeface="ＭＳ Ｐゴシック" charset="0"/>
              <a:cs typeface="ＭＳ Ｐゴシック" charset="0"/>
            </a:endParaRPr>
          </a:p>
        </p:txBody>
      </p:sp>
      <p:sp>
        <p:nvSpPr>
          <p:cNvPr id="4" name="Rectangle 5"/>
          <p:cNvSpPr>
            <a:spLocks noGrp="1" noChangeArrowheads="1"/>
          </p:cNvSpPr>
          <p:nvPr>
            <p:ph type="ftr" sz="quarter" idx="11"/>
          </p:nvPr>
        </p:nvSpPr>
        <p:spPr>
          <a:xfrm>
            <a:off x="3124200" y="6248400"/>
            <a:ext cx="2895600" cy="457200"/>
          </a:xfrm>
          <a:prstGeom prst="rect">
            <a:avLst/>
          </a:prstGeom>
        </p:spPr>
        <p:txBody>
          <a:bodyPr/>
          <a:lstStyle>
            <a:lvl1pPr>
              <a:defRPr/>
            </a:lvl1pPr>
          </a:lstStyle>
          <a:p>
            <a:pPr defTabSz="914400" eaLnBrk="0" fontAlgn="base" hangingPunct="0">
              <a:spcBef>
                <a:spcPct val="0"/>
              </a:spcBef>
              <a:spcAft>
                <a:spcPct val="0"/>
              </a:spcAft>
              <a:defRPr/>
            </a:pPr>
            <a:endParaRPr lang="en-US">
              <a:solidFill>
                <a:srgbClr val="000000"/>
              </a:solidFill>
              <a:latin typeface="Arial" charset="0"/>
              <a:ea typeface="ＭＳ Ｐゴシック" charset="0"/>
              <a:cs typeface="ＭＳ Ｐゴシック" charset="0"/>
            </a:endParaRPr>
          </a:p>
        </p:txBody>
      </p:sp>
      <p:sp>
        <p:nvSpPr>
          <p:cNvPr id="5" name="Rectangle 6"/>
          <p:cNvSpPr>
            <a:spLocks noGrp="1" noChangeArrowheads="1"/>
          </p:cNvSpPr>
          <p:nvPr>
            <p:ph type="sldNum" sz="quarter" idx="12"/>
          </p:nvPr>
        </p:nvSpPr>
        <p:spPr>
          <a:xfrm>
            <a:off x="6553200" y="6248400"/>
            <a:ext cx="1905000" cy="457200"/>
          </a:xfrm>
          <a:prstGeom prst="rect">
            <a:avLst/>
          </a:prstGeom>
        </p:spPr>
        <p:txBody>
          <a:bodyPr/>
          <a:lstStyle>
            <a:lvl1pPr>
              <a:defRPr/>
            </a:lvl1pPr>
          </a:lstStyle>
          <a:p>
            <a:pPr defTabSz="914400" eaLnBrk="0" fontAlgn="base" hangingPunct="0">
              <a:spcBef>
                <a:spcPct val="0"/>
              </a:spcBef>
              <a:spcAft>
                <a:spcPct val="0"/>
              </a:spcAft>
              <a:defRPr/>
            </a:pPr>
            <a:fld id="{B63174D7-74D0-574E-AB1B-20ACBAC70165}" type="slidenum">
              <a:rPr lang="en-US">
                <a:solidFill>
                  <a:srgbClr val="000000"/>
                </a:solidFill>
                <a:latin typeface="Arial" charset="0"/>
                <a:ea typeface="ＭＳ Ｐゴシック" charset="0"/>
                <a:cs typeface="ＭＳ Ｐゴシック" charset="0"/>
              </a:rPr>
              <a:pPr defTabSz="914400" eaLnBrk="0" fontAlgn="base" hangingPunct="0">
                <a:spcBef>
                  <a:spcPct val="0"/>
                </a:spcBef>
                <a:spcAft>
                  <a:spcPct val="0"/>
                </a:spcAft>
                <a:defRPr/>
              </a:pPr>
              <a:t>‹#›</a:t>
            </a:fld>
            <a:endParaRPr lang="en-US">
              <a:solidFill>
                <a:srgbClr val="000000"/>
              </a:solidFill>
              <a:latin typeface="Arial" charset="0"/>
              <a:ea typeface="ＭＳ Ｐゴシック" charset="0"/>
              <a:cs typeface="ＭＳ Ｐゴシック" charset="0"/>
            </a:endParaRPr>
          </a:p>
        </p:txBody>
      </p:sp>
    </p:spTree>
    <p:extLst>
      <p:ext uri="{BB962C8B-B14F-4D97-AF65-F5344CB8AC3E}">
        <p14:creationId xmlns:p14="http://schemas.microsoft.com/office/powerpoint/2010/main" val="20302738"/>
      </p:ext>
    </p:extLst>
  </p:cSld>
  <p:clrMapOvr>
    <a:masterClrMapping/>
  </p:clrMapOvr>
  <p:transition spd="med">
    <p:randomBar dir="vert"/>
  </p:transition>
</p:sldLayout>
</file>

<file path=ppt/slideLayouts/slideLayout5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781800" y="381000"/>
            <a:ext cx="19050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066800" y="381000"/>
            <a:ext cx="55626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32"/>
          <p:cNvSpPr>
            <a:spLocks noGrp="1" noChangeArrowheads="1"/>
          </p:cNvSpPr>
          <p:nvPr>
            <p:ph type="dt" sz="half" idx="10"/>
          </p:nvPr>
        </p:nvSpPr>
        <p:spPr/>
        <p:txBody>
          <a:bodyPr/>
          <a:lstStyle>
            <a:lvl1pPr>
              <a:spcBef>
                <a:spcPct val="50000"/>
              </a:spcBef>
              <a:defRPr/>
            </a:lvl1pPr>
          </a:lstStyle>
          <a:p>
            <a:pPr>
              <a:defRPr/>
            </a:pPr>
            <a:endParaRPr lang="en-US"/>
          </a:p>
        </p:txBody>
      </p:sp>
      <p:sp>
        <p:nvSpPr>
          <p:cNvPr id="5" name="Rectangle 1033"/>
          <p:cNvSpPr>
            <a:spLocks noGrp="1" noChangeArrowheads="1"/>
          </p:cNvSpPr>
          <p:nvPr>
            <p:ph type="ftr" sz="quarter" idx="11"/>
          </p:nvPr>
        </p:nvSpPr>
        <p:spPr/>
        <p:txBody>
          <a:bodyPr/>
          <a:lstStyle>
            <a:lvl1pPr algn="l">
              <a:spcBef>
                <a:spcPct val="50000"/>
              </a:spcBef>
              <a:defRPr/>
            </a:lvl1pPr>
          </a:lstStyle>
          <a:p>
            <a:pPr>
              <a:defRPr/>
            </a:pPr>
            <a:endParaRPr lang="en-US"/>
          </a:p>
        </p:txBody>
      </p:sp>
      <p:sp>
        <p:nvSpPr>
          <p:cNvPr id="6" name="Rectangle 1034"/>
          <p:cNvSpPr>
            <a:spLocks noGrp="1" noChangeArrowheads="1"/>
          </p:cNvSpPr>
          <p:nvPr>
            <p:ph type="sldNum" sz="quarter" idx="12"/>
          </p:nvPr>
        </p:nvSpPr>
        <p:spPr/>
        <p:txBody>
          <a:bodyPr/>
          <a:lstStyle>
            <a:lvl1pPr>
              <a:spcBef>
                <a:spcPct val="50000"/>
              </a:spcBef>
              <a:defRPr>
                <a:cs typeface="Arial" charset="0"/>
              </a:defRPr>
            </a:lvl1pPr>
          </a:lstStyle>
          <a:p>
            <a:pPr>
              <a:defRPr/>
            </a:pPr>
            <a:fld id="{9F078023-4756-9749-BB8D-463B62E58EEC}" type="slidenum">
              <a:rPr lang="en-US"/>
              <a:pPr>
                <a:defRPr/>
              </a:pPr>
              <a:t>‹#›</a:t>
            </a:fld>
            <a:endParaRPr lang="en-US"/>
          </a:p>
        </p:txBody>
      </p:sp>
    </p:spTree>
    <p:extLst>
      <p:ext uri="{BB962C8B-B14F-4D97-AF65-F5344CB8AC3E}">
        <p14:creationId xmlns:p14="http://schemas.microsoft.com/office/powerpoint/2010/main" val="685631228"/>
      </p:ext>
    </p:extLst>
  </p:cSld>
  <p:clrMapOvr>
    <a:masterClrMapping/>
  </p:clrMapOvr>
</p:sldLayout>
</file>

<file path=ppt/slideLayouts/slideLayout54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0ED87CB4-A6F5-0740-B5B9-B28E334539BE}" type="slidenum">
              <a:rPr lang="en-US"/>
              <a:pPr>
                <a:defRPr/>
              </a:pPr>
              <a:t>‹#›</a:t>
            </a:fld>
            <a:endParaRPr lang="en-US"/>
          </a:p>
        </p:txBody>
      </p:sp>
    </p:spTree>
    <p:extLst>
      <p:ext uri="{BB962C8B-B14F-4D97-AF65-F5344CB8AC3E}">
        <p14:creationId xmlns:p14="http://schemas.microsoft.com/office/powerpoint/2010/main" val="380149039"/>
      </p:ext>
    </p:extLst>
  </p:cSld>
  <p:clrMapOvr>
    <a:masterClrMapping/>
  </p:clrMapOvr>
</p:sldLayout>
</file>

<file path=ppt/slideLayouts/slideLayout54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FBC27992-B5C5-A844-93FB-E7FD2ABFB745}" type="slidenum">
              <a:rPr lang="en-US"/>
              <a:pPr>
                <a:defRPr/>
              </a:pPr>
              <a:t>‹#›</a:t>
            </a:fld>
            <a:endParaRPr lang="en-US"/>
          </a:p>
        </p:txBody>
      </p:sp>
    </p:spTree>
    <p:extLst>
      <p:ext uri="{BB962C8B-B14F-4D97-AF65-F5344CB8AC3E}">
        <p14:creationId xmlns:p14="http://schemas.microsoft.com/office/powerpoint/2010/main" val="3653998339"/>
      </p:ext>
    </p:extLst>
  </p:cSld>
  <p:clrMapOvr>
    <a:masterClrMapping/>
  </p:clrMapOvr>
</p:sldLayout>
</file>

<file path=ppt/slideLayouts/slideLayout54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2AEAEA5E-BC0A-6C49-840F-70571C3621CD}" type="slidenum">
              <a:rPr lang="en-US"/>
              <a:pPr>
                <a:defRPr/>
              </a:pPr>
              <a:t>‹#›</a:t>
            </a:fld>
            <a:endParaRPr lang="en-US"/>
          </a:p>
        </p:txBody>
      </p:sp>
    </p:spTree>
    <p:extLst>
      <p:ext uri="{BB962C8B-B14F-4D97-AF65-F5344CB8AC3E}">
        <p14:creationId xmlns:p14="http://schemas.microsoft.com/office/powerpoint/2010/main" val="3212524678"/>
      </p:ext>
    </p:extLst>
  </p:cSld>
  <p:clrMapOvr>
    <a:masterClrMapping/>
  </p:clrMapOvr>
</p:sldLayout>
</file>

<file path=ppt/slideLayouts/slideLayout54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EDC587DB-0570-9347-A22A-51B9FD2977CE}" type="slidenum">
              <a:rPr lang="en-US"/>
              <a:pPr>
                <a:defRPr/>
              </a:pPr>
              <a:t>‹#›</a:t>
            </a:fld>
            <a:endParaRPr lang="en-US"/>
          </a:p>
        </p:txBody>
      </p:sp>
    </p:spTree>
    <p:extLst>
      <p:ext uri="{BB962C8B-B14F-4D97-AF65-F5344CB8AC3E}">
        <p14:creationId xmlns:p14="http://schemas.microsoft.com/office/powerpoint/2010/main" val="3572568049"/>
      </p:ext>
    </p:extLst>
  </p:cSld>
  <p:clrMapOvr>
    <a:masterClrMapping/>
  </p:clrMapOvr>
</p:sldLayout>
</file>

<file path=ppt/slideLayouts/slideLayout54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80283C6B-B1EC-F343-8F2A-EEE00D3F743B}" type="slidenum">
              <a:rPr lang="en-US"/>
              <a:pPr>
                <a:defRPr/>
              </a:pPr>
              <a:t>‹#›</a:t>
            </a:fld>
            <a:endParaRPr lang="en-US"/>
          </a:p>
        </p:txBody>
      </p:sp>
    </p:spTree>
    <p:extLst>
      <p:ext uri="{BB962C8B-B14F-4D97-AF65-F5344CB8AC3E}">
        <p14:creationId xmlns:p14="http://schemas.microsoft.com/office/powerpoint/2010/main" val="2417153891"/>
      </p:ext>
    </p:extLst>
  </p:cSld>
  <p:clrMapOvr>
    <a:masterClrMapping/>
  </p:clrMapOvr>
</p:sldLayout>
</file>

<file path=ppt/slideLayouts/slideLayout54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lgn="ct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5FE8624F-FBE7-CB4C-A1D1-155976309F53}" type="slidenum">
              <a:rPr lang="en-US"/>
              <a:pPr>
                <a:defRPr/>
              </a:pPr>
              <a:t>‹#›</a:t>
            </a:fld>
            <a:endParaRPr lang="en-US"/>
          </a:p>
        </p:txBody>
      </p:sp>
    </p:spTree>
    <p:extLst>
      <p:ext uri="{BB962C8B-B14F-4D97-AF65-F5344CB8AC3E}">
        <p14:creationId xmlns:p14="http://schemas.microsoft.com/office/powerpoint/2010/main" val="807232316"/>
      </p:ext>
    </p:extLst>
  </p:cSld>
  <p:clrMapOvr>
    <a:masterClrMapping/>
  </p:clrMapOvr>
</p:sldLayout>
</file>

<file path=ppt/slideLayouts/slideLayout54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8F421922-639B-D94E-850D-61AE0215CE64}" type="slidenum">
              <a:rPr lang="en-US"/>
              <a:pPr>
                <a:defRPr/>
              </a:pPr>
              <a:t>‹#›</a:t>
            </a:fld>
            <a:endParaRPr lang="en-US"/>
          </a:p>
        </p:txBody>
      </p:sp>
    </p:spTree>
    <p:extLst>
      <p:ext uri="{BB962C8B-B14F-4D97-AF65-F5344CB8AC3E}">
        <p14:creationId xmlns:p14="http://schemas.microsoft.com/office/powerpoint/2010/main" val="1356668431"/>
      </p:ext>
    </p:extLst>
  </p:cSld>
  <p:clrMapOvr>
    <a:masterClrMapping/>
  </p:clrMapOvr>
</p:sldLayout>
</file>

<file path=ppt/slideLayouts/slideLayout54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2C636029-28F8-C74C-BC4F-B27B77B54025}" type="slidenum">
              <a:rPr lang="en-US"/>
              <a:pPr>
                <a:defRPr/>
              </a:pPr>
              <a:t>‹#›</a:t>
            </a:fld>
            <a:endParaRPr lang="en-US"/>
          </a:p>
        </p:txBody>
      </p:sp>
    </p:spTree>
    <p:extLst>
      <p:ext uri="{BB962C8B-B14F-4D97-AF65-F5344CB8AC3E}">
        <p14:creationId xmlns:p14="http://schemas.microsoft.com/office/powerpoint/2010/main" val="4113165079"/>
      </p:ext>
    </p:extLst>
  </p:cSld>
  <p:clrMapOvr>
    <a:masterClrMapping/>
  </p:clrMapOvr>
</p:sldLayout>
</file>

<file path=ppt/slideLayouts/slideLayout54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88D8F855-A994-7F47-89C6-145F3C0CDBEB}" type="slidenum">
              <a:rPr lang="en-US"/>
              <a:pPr>
                <a:defRPr/>
              </a:pPr>
              <a:t>‹#›</a:t>
            </a:fld>
            <a:endParaRPr lang="en-US"/>
          </a:p>
        </p:txBody>
      </p:sp>
    </p:spTree>
    <p:extLst>
      <p:ext uri="{BB962C8B-B14F-4D97-AF65-F5344CB8AC3E}">
        <p14:creationId xmlns:p14="http://schemas.microsoft.com/office/powerpoint/2010/main" val="310077615"/>
      </p:ext>
    </p:extLst>
  </p:cSld>
  <p:clrMapOvr>
    <a:masterClrMapping/>
  </p:clrMapOvr>
</p:sldLayout>
</file>

<file path=ppt/slideLayouts/slideLayout54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9C9D741A-F786-5548-9EBD-86A2A7B0A3C7}" type="slidenum">
              <a:rPr lang="en-US"/>
              <a:pPr>
                <a:defRPr/>
              </a:pPr>
              <a:t>‹#›</a:t>
            </a:fld>
            <a:endParaRPr lang="en-US"/>
          </a:p>
        </p:txBody>
      </p:sp>
    </p:spTree>
    <p:extLst>
      <p:ext uri="{BB962C8B-B14F-4D97-AF65-F5344CB8AC3E}">
        <p14:creationId xmlns:p14="http://schemas.microsoft.com/office/powerpoint/2010/main" val="288386060"/>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Rectangle 2"/>
          <p:cNvSpPr>
            <a:spLocks noChangeArrowheads="1"/>
          </p:cNvSpPr>
          <p:nvPr/>
        </p:nvSpPr>
        <p:spPr bwMode="auto">
          <a:xfrm>
            <a:off x="1066800" y="2995613"/>
            <a:ext cx="8077200" cy="3862387"/>
          </a:xfrm>
          <a:prstGeom prst="rect">
            <a:avLst/>
          </a:prstGeom>
          <a:gradFill rotWithShape="0">
            <a:gsLst>
              <a:gs pos="0">
                <a:schemeClr val="accent1">
                  <a:gamma/>
                  <a:shade val="24706"/>
                  <a:invGamma/>
                </a:schemeClr>
              </a:gs>
              <a:gs pos="100000">
                <a:schemeClr val="accent1"/>
              </a:gs>
            </a:gsLst>
            <a:lin ang="0" scaled="1"/>
          </a:gradFill>
          <a:ln w="9525">
            <a:noFill/>
            <a:miter lim="800000"/>
            <a:headEnd/>
            <a:tailEnd/>
          </a:ln>
          <a:effectLst/>
        </p:spPr>
        <p:txBody>
          <a:bodyPr wrap="none" anchor="ctr"/>
          <a:lstStyle/>
          <a:p>
            <a:pPr eaLnBrk="0" hangingPunct="0">
              <a:defRPr/>
            </a:pPr>
            <a:endParaRPr lang="en-US" sz="2400">
              <a:solidFill>
                <a:srgbClr val="FFFFFF"/>
              </a:solidFill>
              <a:latin typeface="Times" pitchFamily="-112" charset="0"/>
            </a:endParaRPr>
          </a:p>
        </p:txBody>
      </p:sp>
      <p:sp>
        <p:nvSpPr>
          <p:cNvPr id="5" name="Rectangle 3"/>
          <p:cNvSpPr>
            <a:spLocks noChangeArrowheads="1"/>
          </p:cNvSpPr>
          <p:nvPr/>
        </p:nvSpPr>
        <p:spPr bwMode="auto">
          <a:xfrm>
            <a:off x="0" y="2995613"/>
            <a:ext cx="1066800" cy="3862387"/>
          </a:xfrm>
          <a:prstGeom prst="rect">
            <a:avLst/>
          </a:prstGeom>
          <a:gradFill rotWithShape="0">
            <a:gsLst>
              <a:gs pos="0">
                <a:schemeClr val="accent1">
                  <a:gamma/>
                  <a:shade val="13333"/>
                  <a:invGamma/>
                </a:schemeClr>
              </a:gs>
              <a:gs pos="100000">
                <a:schemeClr val="accent1"/>
              </a:gs>
            </a:gsLst>
            <a:lin ang="5400000" scaled="1"/>
          </a:gradFill>
          <a:ln w="9525">
            <a:noFill/>
            <a:miter lim="800000"/>
            <a:headEnd/>
            <a:tailEnd/>
          </a:ln>
          <a:effectLst/>
        </p:spPr>
        <p:txBody>
          <a:bodyPr wrap="none" anchor="ctr"/>
          <a:lstStyle/>
          <a:p>
            <a:pPr eaLnBrk="0" hangingPunct="0">
              <a:defRPr/>
            </a:pPr>
            <a:endParaRPr lang="en-US" sz="2400">
              <a:solidFill>
                <a:srgbClr val="FFFFFF"/>
              </a:solidFill>
              <a:latin typeface="Times" pitchFamily="-112" charset="0"/>
            </a:endParaRPr>
          </a:p>
        </p:txBody>
      </p:sp>
      <p:grpSp>
        <p:nvGrpSpPr>
          <p:cNvPr id="6" name="Group 7"/>
          <p:cNvGrpSpPr>
            <a:grpSpLocks/>
          </p:cNvGrpSpPr>
          <p:nvPr/>
        </p:nvGrpSpPr>
        <p:grpSpPr bwMode="auto">
          <a:xfrm>
            <a:off x="0" y="1905000"/>
            <a:ext cx="6172200" cy="2438400"/>
            <a:chOff x="0" y="1200"/>
            <a:chExt cx="3888" cy="1536"/>
          </a:xfrm>
        </p:grpSpPr>
        <p:sp>
          <p:nvSpPr>
            <p:cNvPr id="7" name="Oval 8"/>
            <p:cNvSpPr>
              <a:spLocks noChangeArrowheads="1"/>
            </p:cNvSpPr>
            <p:nvPr/>
          </p:nvSpPr>
          <p:spPr bwMode="auto">
            <a:xfrm>
              <a:off x="497" y="1697"/>
              <a:ext cx="361" cy="359"/>
            </a:xfrm>
            <a:prstGeom prst="ellipse">
              <a:avLst/>
            </a:prstGeom>
            <a:gradFill rotWithShape="0">
              <a:gsLst>
                <a:gs pos="0">
                  <a:schemeClr val="accent1"/>
                </a:gs>
                <a:gs pos="100000">
                  <a:schemeClr val="accent1">
                    <a:gamma/>
                    <a:shade val="31373"/>
                    <a:invGamma/>
                  </a:schemeClr>
                </a:gs>
              </a:gsLst>
              <a:path path="shape">
                <a:fillToRect l="50000" t="50000" r="50000" b="50000"/>
              </a:path>
            </a:gradFill>
            <a:ln w="9525">
              <a:noFill/>
              <a:round/>
              <a:headEnd/>
              <a:tailEnd/>
            </a:ln>
            <a:effectLst/>
          </p:spPr>
          <p:txBody>
            <a:bodyPr wrap="none" anchor="ctr"/>
            <a:lstStyle/>
            <a:p>
              <a:pPr eaLnBrk="0" hangingPunct="0">
                <a:defRPr/>
              </a:pPr>
              <a:endParaRPr lang="en-US" sz="2400">
                <a:solidFill>
                  <a:srgbClr val="FFFFFF"/>
                </a:solidFill>
                <a:latin typeface="Times" pitchFamily="-112" charset="0"/>
              </a:endParaRPr>
            </a:p>
          </p:txBody>
        </p:sp>
        <p:sp>
          <p:nvSpPr>
            <p:cNvPr id="8" name="Oval 9"/>
            <p:cNvSpPr>
              <a:spLocks noChangeArrowheads="1"/>
            </p:cNvSpPr>
            <p:nvPr/>
          </p:nvSpPr>
          <p:spPr bwMode="auto">
            <a:xfrm>
              <a:off x="594" y="1802"/>
              <a:ext cx="164" cy="156"/>
            </a:xfrm>
            <a:prstGeom prst="ellipse">
              <a:avLst/>
            </a:prstGeom>
            <a:gradFill rotWithShape="0">
              <a:gsLst>
                <a:gs pos="0">
                  <a:schemeClr val="accent1">
                    <a:gamma/>
                    <a:tint val="0"/>
                    <a:invGamma/>
                  </a:schemeClr>
                </a:gs>
                <a:gs pos="100000">
                  <a:schemeClr val="accent1"/>
                </a:gs>
              </a:gsLst>
              <a:path path="shape">
                <a:fillToRect l="50000" t="50000" r="50000" b="50000"/>
              </a:path>
            </a:gradFill>
            <a:ln w="9525">
              <a:noFill/>
              <a:round/>
              <a:headEnd/>
              <a:tailEnd/>
            </a:ln>
            <a:effectLst/>
          </p:spPr>
          <p:txBody>
            <a:bodyPr wrap="none" anchor="ctr"/>
            <a:lstStyle/>
            <a:p>
              <a:pPr eaLnBrk="0" hangingPunct="0">
                <a:defRPr/>
              </a:pPr>
              <a:endParaRPr lang="en-US" sz="2400">
                <a:solidFill>
                  <a:srgbClr val="FFFFFF"/>
                </a:solidFill>
                <a:latin typeface="Times" pitchFamily="-112" charset="0"/>
              </a:endParaRPr>
            </a:p>
          </p:txBody>
        </p:sp>
        <p:sp>
          <p:nvSpPr>
            <p:cNvPr id="9" name="Rectangle 10"/>
            <p:cNvSpPr>
              <a:spLocks noChangeArrowheads="1"/>
            </p:cNvSpPr>
            <p:nvPr/>
          </p:nvSpPr>
          <p:spPr bwMode="auto">
            <a:xfrm>
              <a:off x="0" y="1884"/>
              <a:ext cx="1440" cy="6"/>
            </a:xfrm>
            <a:prstGeom prst="rect">
              <a:avLst/>
            </a:prstGeom>
            <a:gradFill rotWithShape="0">
              <a:gsLst>
                <a:gs pos="0">
                  <a:schemeClr val="bg1"/>
                </a:gs>
                <a:gs pos="50000">
                  <a:schemeClr val="bg1">
                    <a:gamma/>
                    <a:tint val="0"/>
                    <a:invGamma/>
                  </a:schemeClr>
                </a:gs>
                <a:gs pos="100000">
                  <a:schemeClr val="bg1"/>
                </a:gs>
              </a:gsLst>
              <a:lin ang="0" scaled="1"/>
            </a:gradFill>
            <a:ln w="9525">
              <a:noFill/>
              <a:miter lim="800000"/>
              <a:headEnd/>
              <a:tailEnd/>
            </a:ln>
            <a:effectLst/>
          </p:spPr>
          <p:txBody>
            <a:bodyPr wrap="none" anchor="ctr"/>
            <a:lstStyle/>
            <a:p>
              <a:pPr eaLnBrk="0" hangingPunct="0">
                <a:defRPr/>
              </a:pPr>
              <a:endParaRPr lang="en-US" sz="2400">
                <a:solidFill>
                  <a:srgbClr val="FFFFFF"/>
                </a:solidFill>
                <a:latin typeface="Times" pitchFamily="-112" charset="0"/>
              </a:endParaRPr>
            </a:p>
          </p:txBody>
        </p:sp>
        <p:sp>
          <p:nvSpPr>
            <p:cNvPr id="10" name="Rectangle 11"/>
            <p:cNvSpPr>
              <a:spLocks noChangeArrowheads="1"/>
            </p:cNvSpPr>
            <p:nvPr/>
          </p:nvSpPr>
          <p:spPr bwMode="auto">
            <a:xfrm>
              <a:off x="678" y="1200"/>
              <a:ext cx="6" cy="1536"/>
            </a:xfrm>
            <a:prstGeom prst="rect">
              <a:avLst/>
            </a:prstGeom>
            <a:gradFill rotWithShape="0">
              <a:gsLst>
                <a:gs pos="0">
                  <a:schemeClr val="bg1"/>
                </a:gs>
                <a:gs pos="50000">
                  <a:schemeClr val="bg1">
                    <a:gamma/>
                    <a:tint val="0"/>
                    <a:invGamma/>
                  </a:schemeClr>
                </a:gs>
                <a:gs pos="100000">
                  <a:schemeClr val="bg1"/>
                </a:gs>
              </a:gsLst>
              <a:lin ang="5400000" scaled="1"/>
            </a:gradFill>
            <a:ln w="9525">
              <a:noFill/>
              <a:miter lim="800000"/>
              <a:headEnd/>
              <a:tailEnd/>
            </a:ln>
            <a:effectLst/>
          </p:spPr>
          <p:txBody>
            <a:bodyPr wrap="none" anchor="ctr"/>
            <a:lstStyle/>
            <a:p>
              <a:pPr eaLnBrk="0" hangingPunct="0">
                <a:defRPr/>
              </a:pPr>
              <a:endParaRPr lang="en-US" sz="2400">
                <a:solidFill>
                  <a:srgbClr val="FFFFFF"/>
                </a:solidFill>
                <a:latin typeface="Times" pitchFamily="-112" charset="0"/>
              </a:endParaRPr>
            </a:p>
          </p:txBody>
        </p:sp>
        <p:sp>
          <p:nvSpPr>
            <p:cNvPr id="11" name="Rectangle 12"/>
            <p:cNvSpPr>
              <a:spLocks noChangeArrowheads="1"/>
            </p:cNvSpPr>
            <p:nvPr/>
          </p:nvSpPr>
          <p:spPr bwMode="auto">
            <a:xfrm>
              <a:off x="721" y="1884"/>
              <a:ext cx="3167" cy="6"/>
            </a:xfrm>
            <a:prstGeom prst="rect">
              <a:avLst/>
            </a:prstGeom>
            <a:gradFill rotWithShape="0">
              <a:gsLst>
                <a:gs pos="0">
                  <a:schemeClr val="bg1">
                    <a:gamma/>
                    <a:tint val="0"/>
                    <a:invGamma/>
                  </a:schemeClr>
                </a:gs>
                <a:gs pos="100000">
                  <a:schemeClr val="bg1"/>
                </a:gs>
              </a:gsLst>
              <a:lin ang="0" scaled="1"/>
            </a:gradFill>
            <a:ln w="9525">
              <a:noFill/>
              <a:miter lim="800000"/>
              <a:headEnd/>
              <a:tailEnd/>
            </a:ln>
            <a:effectLst/>
          </p:spPr>
          <p:txBody>
            <a:bodyPr wrap="none" anchor="ctr"/>
            <a:lstStyle/>
            <a:p>
              <a:pPr eaLnBrk="0" hangingPunct="0">
                <a:defRPr/>
              </a:pPr>
              <a:endParaRPr lang="en-US" sz="2400">
                <a:solidFill>
                  <a:srgbClr val="FFFFFF"/>
                </a:solidFill>
                <a:latin typeface="Times" pitchFamily="-112" charset="0"/>
              </a:endParaRPr>
            </a:p>
          </p:txBody>
        </p:sp>
      </p:grpSp>
      <p:sp>
        <p:nvSpPr>
          <p:cNvPr id="244749" name="Rectangle 13"/>
          <p:cNvSpPr>
            <a:spLocks noGrp="1" noChangeArrowheads="1"/>
          </p:cNvSpPr>
          <p:nvPr>
            <p:ph type="subTitle" idx="1"/>
          </p:nvPr>
        </p:nvSpPr>
        <p:spPr>
          <a:xfrm>
            <a:off x="1371600" y="3886200"/>
            <a:ext cx="6400800" cy="1752600"/>
          </a:xfrm>
        </p:spPr>
        <p:txBody>
          <a:bodyPr/>
          <a:lstStyle>
            <a:lvl1pPr marL="0" indent="0" algn="ctr">
              <a:buFont typeface="Times" pitchFamily="-108" charset="0"/>
              <a:buNone/>
              <a:defRPr/>
            </a:lvl1pPr>
          </a:lstStyle>
          <a:p>
            <a:r>
              <a:rPr lang="en-US"/>
              <a:t>Click to edit Master subtitle style</a:t>
            </a:r>
          </a:p>
        </p:txBody>
      </p:sp>
      <p:sp>
        <p:nvSpPr>
          <p:cNvPr id="244750" name="Rectangle 14"/>
          <p:cNvSpPr>
            <a:spLocks noGrp="1" noChangeArrowheads="1"/>
          </p:cNvSpPr>
          <p:nvPr>
            <p:ph type="ctrTitle"/>
          </p:nvPr>
        </p:nvSpPr>
        <p:spPr>
          <a:xfrm>
            <a:off x="609600" y="990600"/>
            <a:ext cx="8229600" cy="1143000"/>
          </a:xfrm>
        </p:spPr>
        <p:txBody>
          <a:bodyPr/>
          <a:lstStyle>
            <a:lvl1pPr>
              <a:defRPr/>
            </a:lvl1pPr>
          </a:lstStyle>
          <a:p>
            <a:r>
              <a:rPr lang="en-US"/>
              <a:t>Click to edit Master title style</a:t>
            </a:r>
          </a:p>
        </p:txBody>
      </p:sp>
      <p:sp>
        <p:nvSpPr>
          <p:cNvPr id="12" name="Rectangle 4"/>
          <p:cNvSpPr>
            <a:spLocks noGrp="1" noChangeArrowheads="1"/>
          </p:cNvSpPr>
          <p:nvPr>
            <p:ph type="dt" sz="half" idx="10"/>
          </p:nvPr>
        </p:nvSpPr>
        <p:spPr>
          <a:xfrm>
            <a:off x="685800" y="6248400"/>
            <a:ext cx="1905000" cy="457200"/>
          </a:xfrm>
        </p:spPr>
        <p:txBody>
          <a:bodyPr/>
          <a:lstStyle>
            <a:lvl1pPr>
              <a:lnSpc>
                <a:spcPct val="90000"/>
              </a:lnSpc>
              <a:spcBef>
                <a:spcPct val="20000"/>
              </a:spcBef>
              <a:buFontTx/>
              <a:buChar char="•"/>
              <a:defRPr kumimoji="1" b="1"/>
            </a:lvl1pPr>
          </a:lstStyle>
          <a:p>
            <a:pPr>
              <a:defRPr/>
            </a:pPr>
            <a:endParaRPr lang="en-US"/>
          </a:p>
        </p:txBody>
      </p:sp>
      <p:sp>
        <p:nvSpPr>
          <p:cNvPr id="13" name="Rectangle 5"/>
          <p:cNvSpPr>
            <a:spLocks noGrp="1" noChangeArrowheads="1"/>
          </p:cNvSpPr>
          <p:nvPr>
            <p:ph type="ftr" sz="quarter" idx="11"/>
          </p:nvPr>
        </p:nvSpPr>
        <p:spPr>
          <a:xfrm>
            <a:off x="3124200" y="6248400"/>
            <a:ext cx="2895600" cy="457200"/>
          </a:xfrm>
        </p:spPr>
        <p:txBody>
          <a:bodyPr/>
          <a:lstStyle>
            <a:lvl1pPr>
              <a:lnSpc>
                <a:spcPct val="90000"/>
              </a:lnSpc>
              <a:spcBef>
                <a:spcPct val="20000"/>
              </a:spcBef>
              <a:buFontTx/>
              <a:buChar char="•"/>
              <a:defRPr kumimoji="1" b="1"/>
            </a:lvl1pPr>
          </a:lstStyle>
          <a:p>
            <a:pPr>
              <a:defRPr/>
            </a:pPr>
            <a:endParaRPr lang="en-US"/>
          </a:p>
        </p:txBody>
      </p:sp>
      <p:sp>
        <p:nvSpPr>
          <p:cNvPr id="14" name="Rectangle 6"/>
          <p:cNvSpPr>
            <a:spLocks noGrp="1" noChangeArrowheads="1"/>
          </p:cNvSpPr>
          <p:nvPr>
            <p:ph type="sldNum" sz="quarter" idx="12"/>
          </p:nvPr>
        </p:nvSpPr>
        <p:spPr>
          <a:xfrm>
            <a:off x="6553200" y="6248400"/>
            <a:ext cx="1905000" cy="457200"/>
          </a:xfrm>
        </p:spPr>
        <p:txBody>
          <a:bodyPr/>
          <a:lstStyle>
            <a:lvl1pPr>
              <a:lnSpc>
                <a:spcPct val="90000"/>
              </a:lnSpc>
              <a:spcBef>
                <a:spcPct val="20000"/>
              </a:spcBef>
              <a:buFontTx/>
              <a:buChar char="•"/>
              <a:defRPr kumimoji="1" b="1">
                <a:latin typeface="Arial Narrow" charset="0"/>
                <a:cs typeface="Arial" charset="0"/>
              </a:defRPr>
            </a:lvl1pPr>
          </a:lstStyle>
          <a:p>
            <a:pPr>
              <a:defRPr/>
            </a:pPr>
            <a:fld id="{5D223701-0CF1-BD44-95B9-B0462277E4FA}" type="slidenum">
              <a:rPr lang="en-US"/>
              <a:pPr>
                <a:defRPr/>
              </a:pPr>
              <a:t>‹#›</a:t>
            </a:fld>
            <a:endParaRPr lang="en-US"/>
          </a:p>
        </p:txBody>
      </p:sp>
    </p:spTree>
    <p:extLst>
      <p:ext uri="{BB962C8B-B14F-4D97-AF65-F5344CB8AC3E}">
        <p14:creationId xmlns:p14="http://schemas.microsoft.com/office/powerpoint/2010/main" val="3777231701"/>
      </p:ext>
    </p:extLst>
  </p:cSld>
  <p:clrMapOvr>
    <a:masterClrMapping/>
  </p:clrMapOvr>
</p:sldLayout>
</file>

<file path=ppt/slideLayouts/slideLayout55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B0D56EDB-A00C-A541-A783-1B1F87027E28}" type="slidenum">
              <a:rPr lang="en-US"/>
              <a:pPr>
                <a:defRPr/>
              </a:pPr>
              <a:t>‹#›</a:t>
            </a:fld>
            <a:endParaRPr lang="en-US"/>
          </a:p>
        </p:txBody>
      </p:sp>
    </p:spTree>
    <p:extLst>
      <p:ext uri="{BB962C8B-B14F-4D97-AF65-F5344CB8AC3E}">
        <p14:creationId xmlns:p14="http://schemas.microsoft.com/office/powerpoint/2010/main" val="3643170441"/>
      </p:ext>
    </p:extLst>
  </p:cSld>
  <p:clrMapOvr>
    <a:masterClrMapping/>
  </p:clrMapOvr>
</p:sldLayout>
</file>

<file path=ppt/slideLayouts/slideLayout551.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94C04B50-37E3-C44F-8A3C-E0EECB2AD8EF}" type="slidenum">
              <a:rPr lang="en-US"/>
              <a:pPr>
                <a:defRPr/>
              </a:pPr>
              <a:t>‹#›</a:t>
            </a:fld>
            <a:endParaRPr lang="en-US"/>
          </a:p>
        </p:txBody>
      </p:sp>
    </p:spTree>
    <p:extLst>
      <p:ext uri="{BB962C8B-B14F-4D97-AF65-F5344CB8AC3E}">
        <p14:creationId xmlns:p14="http://schemas.microsoft.com/office/powerpoint/2010/main" val="3505523281"/>
      </p:ext>
    </p:extLst>
  </p:cSld>
  <p:clrMapOvr>
    <a:masterClrMapping/>
  </p:clrMapOvr>
</p:sldLayout>
</file>

<file path=ppt/slideLayouts/slideLayout552.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p:txBody>
          <a:bodyPr/>
          <a:lstStyle>
            <a:lvl1pPr algn="ctr">
              <a:defRPr/>
            </a:lvl1pPr>
          </a:lstStyle>
          <a:p>
            <a:pPr>
              <a:defRPr/>
            </a:pPr>
            <a:endParaRPr lang="en-US"/>
          </a:p>
        </p:txBody>
      </p:sp>
      <p:sp>
        <p:nvSpPr>
          <p:cNvPr id="7" name="Rectangle 5"/>
          <p:cNvSpPr>
            <a:spLocks noGrp="1" noChangeArrowheads="1"/>
          </p:cNvSpPr>
          <p:nvPr>
            <p:ph type="ftr" sz="quarter" idx="11"/>
          </p:nvPr>
        </p:nvSpPr>
        <p:spPr/>
        <p:txBody>
          <a:bodyPr/>
          <a:lstStyle>
            <a:lvl1pPr>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vl1pPr>
          </a:lstStyle>
          <a:p>
            <a:pPr>
              <a:defRPr/>
            </a:pPr>
            <a:fld id="{BFC77593-07CE-C543-8177-94D0EF123715}" type="slidenum">
              <a:rPr lang="en-US"/>
              <a:pPr>
                <a:defRPr/>
              </a:pPr>
              <a:t>‹#›</a:t>
            </a:fld>
            <a:endParaRPr lang="en-US"/>
          </a:p>
        </p:txBody>
      </p:sp>
    </p:spTree>
    <p:extLst>
      <p:ext uri="{BB962C8B-B14F-4D97-AF65-F5344CB8AC3E}">
        <p14:creationId xmlns:p14="http://schemas.microsoft.com/office/powerpoint/2010/main" val="1862213218"/>
      </p:ext>
    </p:extLst>
  </p:cSld>
  <p:clrMapOvr>
    <a:masterClrMapping/>
  </p:clrMapOvr>
</p:sldLayout>
</file>

<file path=ppt/slideLayouts/slideLayout55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4000" cy="6858000"/>
            <a:chOff x="0" y="0"/>
            <a:chExt cx="5760" cy="4320"/>
          </a:xfrm>
        </p:grpSpPr>
        <p:grpSp>
          <p:nvGrpSpPr>
            <p:cNvPr id="5" name="Group 3"/>
            <p:cNvGrpSpPr>
              <a:grpSpLocks/>
            </p:cNvGrpSpPr>
            <p:nvPr userDrawn="1"/>
          </p:nvGrpSpPr>
          <p:grpSpPr bwMode="auto">
            <a:xfrm>
              <a:off x="0" y="0"/>
              <a:ext cx="5568" cy="4320"/>
              <a:chOff x="0" y="0"/>
              <a:chExt cx="5568" cy="4320"/>
            </a:xfrm>
          </p:grpSpPr>
          <p:grpSp>
            <p:nvGrpSpPr>
              <p:cNvPr id="9" name="Group 4"/>
              <p:cNvGrpSpPr>
                <a:grpSpLocks/>
              </p:cNvGrpSpPr>
              <p:nvPr userDrawn="1"/>
            </p:nvGrpSpPr>
            <p:grpSpPr bwMode="auto">
              <a:xfrm>
                <a:off x="0" y="0"/>
                <a:ext cx="3216" cy="3072"/>
                <a:chOff x="0" y="0"/>
                <a:chExt cx="2928" cy="2784"/>
              </a:xfrm>
            </p:grpSpPr>
            <p:sp>
              <p:nvSpPr>
                <p:cNvPr id="22" name="Oval 5"/>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spcBef>
                      <a:spcPct val="0"/>
                    </a:spcBef>
                  </a:pPr>
                  <a:endParaRPr lang="en-US" sz="2400">
                    <a:solidFill>
                      <a:srgbClr val="EAEAEA"/>
                    </a:solidFill>
                    <a:latin typeface="Times" charset="0"/>
                  </a:endParaRPr>
                </a:p>
              </p:txBody>
            </p:sp>
            <p:sp>
              <p:nvSpPr>
                <p:cNvPr id="23" name="Oval 6"/>
                <p:cNvSpPr>
                  <a:spLocks noChangeArrowheads="1"/>
                </p:cNvSpPr>
                <p:nvPr userDrawn="1"/>
              </p:nvSpPr>
              <p:spPr bwMode="auto">
                <a:xfrm>
                  <a:off x="240" y="240"/>
                  <a:ext cx="2445" cy="2304"/>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spcBef>
                      <a:spcPct val="0"/>
                    </a:spcBef>
                  </a:pPr>
                  <a:endParaRPr lang="en-US" sz="2400">
                    <a:solidFill>
                      <a:srgbClr val="EAEAEA"/>
                    </a:solidFill>
                    <a:latin typeface="Times" charset="0"/>
                  </a:endParaRPr>
                </a:p>
              </p:txBody>
            </p:sp>
            <p:sp>
              <p:nvSpPr>
                <p:cNvPr id="24" name="Oval 7"/>
                <p:cNvSpPr>
                  <a:spLocks noChangeArrowheads="1"/>
                </p:cNvSpPr>
                <p:nvPr userDrawn="1"/>
              </p:nvSpPr>
              <p:spPr bwMode="auto">
                <a:xfrm>
                  <a:off x="480" y="480"/>
                  <a:ext cx="1968" cy="1822"/>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spcBef>
                      <a:spcPct val="0"/>
                    </a:spcBef>
                  </a:pPr>
                  <a:endParaRPr lang="en-US" sz="2400">
                    <a:solidFill>
                      <a:srgbClr val="EAEAEA"/>
                    </a:solidFill>
                    <a:latin typeface="Times" charset="0"/>
                  </a:endParaRPr>
                </a:p>
              </p:txBody>
            </p:sp>
            <p:sp>
              <p:nvSpPr>
                <p:cNvPr id="25" name="Oval 8"/>
                <p:cNvSpPr>
                  <a:spLocks noChangeArrowheads="1"/>
                </p:cNvSpPr>
                <p:nvPr userDrawn="1"/>
              </p:nvSpPr>
              <p:spPr bwMode="auto">
                <a:xfrm>
                  <a:off x="720" y="720"/>
                  <a:ext cx="1488" cy="1349"/>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spcBef>
                      <a:spcPct val="0"/>
                    </a:spcBef>
                  </a:pPr>
                  <a:endParaRPr lang="en-US" sz="2400">
                    <a:solidFill>
                      <a:srgbClr val="EAEAEA"/>
                    </a:solidFill>
                    <a:latin typeface="Times" charset="0"/>
                  </a:endParaRPr>
                </a:p>
              </p:txBody>
            </p:sp>
            <p:sp>
              <p:nvSpPr>
                <p:cNvPr id="26" name="Oval 9"/>
                <p:cNvSpPr>
                  <a:spLocks noChangeArrowheads="1"/>
                </p:cNvSpPr>
                <p:nvPr userDrawn="1"/>
              </p:nvSpPr>
              <p:spPr bwMode="auto">
                <a:xfrm>
                  <a:off x="912" y="912"/>
                  <a:ext cx="1103" cy="962"/>
                </a:xfrm>
                <a:prstGeom prst="ellipse">
                  <a:avLst/>
                </a:prstGeom>
                <a:noFill/>
                <a:ln w="9525">
                  <a:solidFill>
                    <a:schemeClr val="accent1"/>
                  </a:solidFill>
                  <a:prstDash val="sysDot"/>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spcBef>
                      <a:spcPct val="0"/>
                    </a:spcBef>
                  </a:pPr>
                  <a:endParaRPr lang="en-US" sz="2400">
                    <a:solidFill>
                      <a:srgbClr val="EAEAEA"/>
                    </a:solidFill>
                    <a:latin typeface="Times" charset="0"/>
                  </a:endParaRPr>
                </a:p>
              </p:txBody>
            </p:sp>
          </p:grpSp>
          <p:grpSp>
            <p:nvGrpSpPr>
              <p:cNvPr id="10" name="Group 10"/>
              <p:cNvGrpSpPr>
                <a:grpSpLocks/>
              </p:cNvGrpSpPr>
              <p:nvPr userDrawn="1"/>
            </p:nvGrpSpPr>
            <p:grpSpPr bwMode="auto">
              <a:xfrm>
                <a:off x="2016" y="2016"/>
                <a:ext cx="2448" cy="2304"/>
                <a:chOff x="0" y="0"/>
                <a:chExt cx="2928" cy="2784"/>
              </a:xfrm>
            </p:grpSpPr>
            <p:sp>
              <p:nvSpPr>
                <p:cNvPr id="17" name="Oval 11"/>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spcBef>
                      <a:spcPct val="0"/>
                    </a:spcBef>
                  </a:pPr>
                  <a:endParaRPr lang="en-US" sz="2400">
                    <a:solidFill>
                      <a:srgbClr val="EAEAEA"/>
                    </a:solidFill>
                    <a:latin typeface="Times" charset="0"/>
                  </a:endParaRPr>
                </a:p>
              </p:txBody>
            </p:sp>
            <p:sp>
              <p:nvSpPr>
                <p:cNvPr id="18" name="Oval 12"/>
                <p:cNvSpPr>
                  <a:spLocks noChangeArrowheads="1"/>
                </p:cNvSpPr>
                <p:nvPr userDrawn="1"/>
              </p:nvSpPr>
              <p:spPr bwMode="auto">
                <a:xfrm>
                  <a:off x="240" y="240"/>
                  <a:ext cx="2447" cy="2303"/>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spcBef>
                      <a:spcPct val="0"/>
                    </a:spcBef>
                  </a:pPr>
                  <a:endParaRPr lang="en-US" sz="2400">
                    <a:solidFill>
                      <a:srgbClr val="EAEAEA"/>
                    </a:solidFill>
                    <a:latin typeface="Times" charset="0"/>
                  </a:endParaRPr>
                </a:p>
              </p:txBody>
            </p:sp>
            <p:sp>
              <p:nvSpPr>
                <p:cNvPr id="19" name="Oval 13"/>
                <p:cNvSpPr>
                  <a:spLocks noChangeArrowheads="1"/>
                </p:cNvSpPr>
                <p:nvPr userDrawn="1"/>
              </p:nvSpPr>
              <p:spPr bwMode="auto">
                <a:xfrm>
                  <a:off x="480" y="480"/>
                  <a:ext cx="1970" cy="1826"/>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spcBef>
                      <a:spcPct val="0"/>
                    </a:spcBef>
                  </a:pPr>
                  <a:endParaRPr lang="en-US" sz="2400">
                    <a:solidFill>
                      <a:srgbClr val="EAEAEA"/>
                    </a:solidFill>
                    <a:latin typeface="Times" charset="0"/>
                  </a:endParaRPr>
                </a:p>
              </p:txBody>
            </p:sp>
            <p:sp>
              <p:nvSpPr>
                <p:cNvPr id="20" name="Oval 14"/>
                <p:cNvSpPr>
                  <a:spLocks noChangeArrowheads="1"/>
                </p:cNvSpPr>
                <p:nvPr userDrawn="1"/>
              </p:nvSpPr>
              <p:spPr bwMode="auto">
                <a:xfrm>
                  <a:off x="720" y="720"/>
                  <a:ext cx="1488" cy="1344"/>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spcBef>
                      <a:spcPct val="0"/>
                    </a:spcBef>
                  </a:pPr>
                  <a:endParaRPr lang="en-US" sz="2400">
                    <a:solidFill>
                      <a:srgbClr val="EAEAEA"/>
                    </a:solidFill>
                    <a:latin typeface="Times" charset="0"/>
                  </a:endParaRPr>
                </a:p>
              </p:txBody>
            </p:sp>
            <p:sp>
              <p:nvSpPr>
                <p:cNvPr id="21" name="Oval 15"/>
                <p:cNvSpPr>
                  <a:spLocks noChangeArrowheads="1"/>
                </p:cNvSpPr>
                <p:nvPr userDrawn="1"/>
              </p:nvSpPr>
              <p:spPr bwMode="auto">
                <a:xfrm>
                  <a:off x="911" y="912"/>
                  <a:ext cx="1105" cy="958"/>
                </a:xfrm>
                <a:prstGeom prst="ellipse">
                  <a:avLst/>
                </a:prstGeom>
                <a:noFill/>
                <a:ln w="9525">
                  <a:solidFill>
                    <a:schemeClr val="accent1"/>
                  </a:solidFill>
                  <a:prstDash val="sysDot"/>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spcBef>
                      <a:spcPct val="0"/>
                    </a:spcBef>
                  </a:pPr>
                  <a:endParaRPr lang="en-US" sz="2400">
                    <a:solidFill>
                      <a:srgbClr val="EAEAEA"/>
                    </a:solidFill>
                    <a:latin typeface="Times" charset="0"/>
                  </a:endParaRPr>
                </a:p>
              </p:txBody>
            </p:sp>
          </p:grpSp>
          <p:grpSp>
            <p:nvGrpSpPr>
              <p:cNvPr id="11" name="Group 16"/>
              <p:cNvGrpSpPr>
                <a:grpSpLocks/>
              </p:cNvGrpSpPr>
              <p:nvPr userDrawn="1"/>
            </p:nvGrpSpPr>
            <p:grpSpPr bwMode="auto">
              <a:xfrm>
                <a:off x="2832" y="96"/>
                <a:ext cx="2736" cy="2592"/>
                <a:chOff x="0" y="0"/>
                <a:chExt cx="2928" cy="2784"/>
              </a:xfrm>
            </p:grpSpPr>
            <p:sp>
              <p:nvSpPr>
                <p:cNvPr id="12" name="Oval 17"/>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spcBef>
                      <a:spcPct val="0"/>
                    </a:spcBef>
                  </a:pPr>
                  <a:endParaRPr lang="en-US" sz="2400">
                    <a:solidFill>
                      <a:srgbClr val="EAEAEA"/>
                    </a:solidFill>
                    <a:latin typeface="Times" charset="0"/>
                  </a:endParaRPr>
                </a:p>
              </p:txBody>
            </p:sp>
            <p:sp>
              <p:nvSpPr>
                <p:cNvPr id="13" name="Oval 18"/>
                <p:cNvSpPr>
                  <a:spLocks noChangeArrowheads="1"/>
                </p:cNvSpPr>
                <p:nvPr userDrawn="1"/>
              </p:nvSpPr>
              <p:spPr bwMode="auto">
                <a:xfrm>
                  <a:off x="240" y="240"/>
                  <a:ext cx="2452" cy="2305"/>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spcBef>
                      <a:spcPct val="0"/>
                    </a:spcBef>
                  </a:pPr>
                  <a:endParaRPr lang="en-US" sz="2400">
                    <a:solidFill>
                      <a:srgbClr val="EAEAEA"/>
                    </a:solidFill>
                    <a:latin typeface="Times" charset="0"/>
                  </a:endParaRPr>
                </a:p>
              </p:txBody>
            </p:sp>
            <p:sp>
              <p:nvSpPr>
                <p:cNvPr id="14" name="Oval 19"/>
                <p:cNvSpPr>
                  <a:spLocks noChangeArrowheads="1"/>
                </p:cNvSpPr>
                <p:nvPr userDrawn="1"/>
              </p:nvSpPr>
              <p:spPr bwMode="auto">
                <a:xfrm>
                  <a:off x="481" y="480"/>
                  <a:ext cx="1967" cy="1824"/>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spcBef>
                      <a:spcPct val="0"/>
                    </a:spcBef>
                  </a:pPr>
                  <a:endParaRPr lang="en-US" sz="2400">
                    <a:solidFill>
                      <a:srgbClr val="EAEAEA"/>
                    </a:solidFill>
                    <a:latin typeface="Times" charset="0"/>
                  </a:endParaRPr>
                </a:p>
              </p:txBody>
            </p:sp>
            <p:sp>
              <p:nvSpPr>
                <p:cNvPr id="15" name="Oval 20"/>
                <p:cNvSpPr>
                  <a:spLocks noChangeArrowheads="1"/>
                </p:cNvSpPr>
                <p:nvPr userDrawn="1"/>
              </p:nvSpPr>
              <p:spPr bwMode="auto">
                <a:xfrm>
                  <a:off x="720" y="720"/>
                  <a:ext cx="1488" cy="1347"/>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spcBef>
                      <a:spcPct val="0"/>
                    </a:spcBef>
                  </a:pPr>
                  <a:endParaRPr lang="en-US" sz="2400">
                    <a:solidFill>
                      <a:srgbClr val="EAEAEA"/>
                    </a:solidFill>
                    <a:latin typeface="Times" charset="0"/>
                  </a:endParaRPr>
                </a:p>
              </p:txBody>
            </p:sp>
            <p:sp>
              <p:nvSpPr>
                <p:cNvPr id="16" name="Oval 21"/>
                <p:cNvSpPr>
                  <a:spLocks noChangeArrowheads="1"/>
                </p:cNvSpPr>
                <p:nvPr userDrawn="1"/>
              </p:nvSpPr>
              <p:spPr bwMode="auto">
                <a:xfrm>
                  <a:off x="912" y="912"/>
                  <a:ext cx="1104" cy="960"/>
                </a:xfrm>
                <a:prstGeom prst="ellipse">
                  <a:avLst/>
                </a:prstGeom>
                <a:noFill/>
                <a:ln w="9525">
                  <a:solidFill>
                    <a:schemeClr val="accent1"/>
                  </a:solidFill>
                  <a:prstDash val="sysDot"/>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spcBef>
                      <a:spcPct val="0"/>
                    </a:spcBef>
                  </a:pPr>
                  <a:endParaRPr lang="en-US" sz="2400">
                    <a:solidFill>
                      <a:srgbClr val="EAEAEA"/>
                    </a:solidFill>
                    <a:latin typeface="Times" charset="0"/>
                  </a:endParaRPr>
                </a:p>
              </p:txBody>
            </p:sp>
          </p:grpSp>
        </p:grpSp>
        <p:sp>
          <p:nvSpPr>
            <p:cNvPr id="6" name="Line 22"/>
            <p:cNvSpPr>
              <a:spLocks noChangeShapeType="1"/>
            </p:cNvSpPr>
            <p:nvPr userDrawn="1"/>
          </p:nvSpPr>
          <p:spPr bwMode="auto">
            <a:xfrm flipH="1">
              <a:off x="0" y="1536"/>
              <a:ext cx="1584" cy="2160"/>
            </a:xfrm>
            <a:prstGeom prst="line">
              <a:avLst/>
            </a:prstGeom>
            <a:noFill/>
            <a:ln w="9525">
              <a:solidFill>
                <a:schemeClr val="accent1"/>
              </a:solidFill>
              <a:prstDash val="dash"/>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7" name="Line 23"/>
            <p:cNvSpPr>
              <a:spLocks noChangeShapeType="1"/>
            </p:cNvSpPr>
            <p:nvPr userDrawn="1"/>
          </p:nvSpPr>
          <p:spPr bwMode="auto">
            <a:xfrm>
              <a:off x="4176" y="1392"/>
              <a:ext cx="1584" cy="1728"/>
            </a:xfrm>
            <a:prstGeom prst="line">
              <a:avLst/>
            </a:prstGeom>
            <a:noFill/>
            <a:ln w="9525">
              <a:solidFill>
                <a:schemeClr val="accent1"/>
              </a:solidFill>
              <a:prstDash val="dash"/>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8" name="Line 24"/>
            <p:cNvSpPr>
              <a:spLocks noChangeShapeType="1"/>
            </p:cNvSpPr>
            <p:nvPr userDrawn="1"/>
          </p:nvSpPr>
          <p:spPr bwMode="auto">
            <a:xfrm flipV="1">
              <a:off x="3216" y="0"/>
              <a:ext cx="240" cy="3120"/>
            </a:xfrm>
            <a:prstGeom prst="line">
              <a:avLst/>
            </a:prstGeom>
            <a:noFill/>
            <a:ln w="9525">
              <a:solidFill>
                <a:schemeClr val="accent1"/>
              </a:solid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grpSp>
      <p:sp>
        <p:nvSpPr>
          <p:cNvPr id="7193" name="Rectangle 25"/>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7194" name="Rectangle 26"/>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27" name="Rectangle 27"/>
          <p:cNvSpPr>
            <a:spLocks noGrp="1" noChangeArrowheads="1"/>
          </p:cNvSpPr>
          <p:nvPr>
            <p:ph type="dt" sz="half" idx="10"/>
          </p:nvPr>
        </p:nvSpPr>
        <p:spPr/>
        <p:txBody>
          <a:bodyPr/>
          <a:lstStyle>
            <a:lvl1pPr>
              <a:spcBef>
                <a:spcPct val="50000"/>
              </a:spcBef>
              <a:defRPr b="0"/>
            </a:lvl1pPr>
          </a:lstStyle>
          <a:p>
            <a:pPr>
              <a:defRPr/>
            </a:pPr>
            <a:endParaRPr lang="en-US"/>
          </a:p>
        </p:txBody>
      </p:sp>
      <p:sp>
        <p:nvSpPr>
          <p:cNvPr id="28" name="Rectangle 28"/>
          <p:cNvSpPr>
            <a:spLocks noGrp="1" noChangeArrowheads="1"/>
          </p:cNvSpPr>
          <p:nvPr>
            <p:ph type="ftr" sz="quarter" idx="11"/>
          </p:nvPr>
        </p:nvSpPr>
        <p:spPr/>
        <p:txBody>
          <a:bodyPr/>
          <a:lstStyle>
            <a:lvl1pPr>
              <a:spcBef>
                <a:spcPct val="50000"/>
              </a:spcBef>
              <a:defRPr b="0"/>
            </a:lvl1pPr>
          </a:lstStyle>
          <a:p>
            <a:pPr>
              <a:defRPr/>
            </a:pPr>
            <a:endParaRPr lang="en-US"/>
          </a:p>
        </p:txBody>
      </p:sp>
      <p:sp>
        <p:nvSpPr>
          <p:cNvPr id="29" name="Rectangle 29"/>
          <p:cNvSpPr>
            <a:spLocks noGrp="1" noChangeArrowheads="1"/>
          </p:cNvSpPr>
          <p:nvPr>
            <p:ph type="sldNum" sz="quarter" idx="12"/>
          </p:nvPr>
        </p:nvSpPr>
        <p:spPr/>
        <p:txBody>
          <a:bodyPr/>
          <a:lstStyle>
            <a:lvl1pPr>
              <a:spcBef>
                <a:spcPct val="50000"/>
              </a:spcBef>
              <a:defRPr b="0"/>
            </a:lvl1pPr>
          </a:lstStyle>
          <a:p>
            <a:pPr>
              <a:defRPr/>
            </a:pPr>
            <a:fld id="{EDBA2A57-C141-B642-95CC-BAE79C69AF8D}" type="slidenum">
              <a:rPr lang="en-US"/>
              <a:pPr>
                <a:defRPr/>
              </a:pPr>
              <a:t>‹#›</a:t>
            </a:fld>
            <a:endParaRPr lang="en-US"/>
          </a:p>
        </p:txBody>
      </p:sp>
    </p:spTree>
    <p:extLst>
      <p:ext uri="{BB962C8B-B14F-4D97-AF65-F5344CB8AC3E}">
        <p14:creationId xmlns:p14="http://schemas.microsoft.com/office/powerpoint/2010/main" val="3124812789"/>
      </p:ext>
    </p:extLst>
  </p:cSld>
  <p:clrMapOvr>
    <a:masterClrMapping/>
  </p:clrMapOvr>
</p:sldLayout>
</file>

<file path=ppt/slideLayouts/slideLayout55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3"/>
          <p:cNvSpPr>
            <a:spLocks noGrp="1" noChangeArrowheads="1"/>
          </p:cNvSpPr>
          <p:nvPr>
            <p:ph type="dt" sz="half" idx="10"/>
          </p:nvPr>
        </p:nvSpPr>
        <p:spPr/>
        <p:txBody>
          <a:bodyPr/>
          <a:lstStyle>
            <a:lvl1pPr>
              <a:spcBef>
                <a:spcPct val="50000"/>
              </a:spcBef>
              <a:defRPr/>
            </a:lvl1pPr>
          </a:lstStyle>
          <a:p>
            <a:pPr>
              <a:defRPr/>
            </a:pPr>
            <a:endParaRPr lang="en-US"/>
          </a:p>
        </p:txBody>
      </p:sp>
      <p:sp>
        <p:nvSpPr>
          <p:cNvPr id="5" name="Rectangle 24"/>
          <p:cNvSpPr>
            <a:spLocks noGrp="1" noChangeArrowheads="1"/>
          </p:cNvSpPr>
          <p:nvPr>
            <p:ph type="ftr" sz="quarter" idx="11"/>
          </p:nvPr>
        </p:nvSpPr>
        <p:spPr/>
        <p:txBody>
          <a:bodyPr/>
          <a:lstStyle>
            <a:lvl1pPr>
              <a:spcBef>
                <a:spcPct val="50000"/>
              </a:spcBef>
              <a:defRPr/>
            </a:lvl1pPr>
          </a:lstStyle>
          <a:p>
            <a:pPr>
              <a:defRPr/>
            </a:pPr>
            <a:endParaRPr lang="en-US"/>
          </a:p>
        </p:txBody>
      </p:sp>
      <p:sp>
        <p:nvSpPr>
          <p:cNvPr id="6" name="Rectangle 25"/>
          <p:cNvSpPr>
            <a:spLocks noGrp="1" noChangeArrowheads="1"/>
          </p:cNvSpPr>
          <p:nvPr>
            <p:ph type="sldNum" sz="quarter" idx="12"/>
          </p:nvPr>
        </p:nvSpPr>
        <p:spPr/>
        <p:txBody>
          <a:bodyPr/>
          <a:lstStyle>
            <a:lvl1pPr>
              <a:spcBef>
                <a:spcPct val="50000"/>
              </a:spcBef>
              <a:defRPr/>
            </a:lvl1pPr>
          </a:lstStyle>
          <a:p>
            <a:pPr>
              <a:defRPr/>
            </a:pPr>
            <a:fld id="{417631AD-0282-1B48-B65B-8F799B4830D0}" type="slidenum">
              <a:rPr lang="en-US"/>
              <a:pPr>
                <a:defRPr/>
              </a:pPr>
              <a:t>‹#›</a:t>
            </a:fld>
            <a:endParaRPr lang="en-US"/>
          </a:p>
        </p:txBody>
      </p:sp>
    </p:spTree>
    <p:extLst>
      <p:ext uri="{BB962C8B-B14F-4D97-AF65-F5344CB8AC3E}">
        <p14:creationId xmlns:p14="http://schemas.microsoft.com/office/powerpoint/2010/main" val="1508697111"/>
      </p:ext>
    </p:extLst>
  </p:cSld>
  <p:clrMapOvr>
    <a:masterClrMapping/>
  </p:clrMapOvr>
</p:sldLayout>
</file>

<file path=ppt/slideLayouts/slideLayout55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23"/>
          <p:cNvSpPr>
            <a:spLocks noGrp="1" noChangeArrowheads="1"/>
          </p:cNvSpPr>
          <p:nvPr>
            <p:ph type="dt" sz="half" idx="10"/>
          </p:nvPr>
        </p:nvSpPr>
        <p:spPr/>
        <p:txBody>
          <a:bodyPr/>
          <a:lstStyle>
            <a:lvl1pPr>
              <a:spcBef>
                <a:spcPct val="50000"/>
              </a:spcBef>
              <a:defRPr/>
            </a:lvl1pPr>
          </a:lstStyle>
          <a:p>
            <a:pPr>
              <a:defRPr/>
            </a:pPr>
            <a:endParaRPr lang="en-US"/>
          </a:p>
        </p:txBody>
      </p:sp>
      <p:sp>
        <p:nvSpPr>
          <p:cNvPr id="5" name="Rectangle 24"/>
          <p:cNvSpPr>
            <a:spLocks noGrp="1" noChangeArrowheads="1"/>
          </p:cNvSpPr>
          <p:nvPr>
            <p:ph type="ftr" sz="quarter" idx="11"/>
          </p:nvPr>
        </p:nvSpPr>
        <p:spPr/>
        <p:txBody>
          <a:bodyPr/>
          <a:lstStyle>
            <a:lvl1pPr>
              <a:spcBef>
                <a:spcPct val="50000"/>
              </a:spcBef>
              <a:defRPr/>
            </a:lvl1pPr>
          </a:lstStyle>
          <a:p>
            <a:pPr>
              <a:defRPr/>
            </a:pPr>
            <a:endParaRPr lang="en-US"/>
          </a:p>
        </p:txBody>
      </p:sp>
      <p:sp>
        <p:nvSpPr>
          <p:cNvPr id="6" name="Rectangle 25"/>
          <p:cNvSpPr>
            <a:spLocks noGrp="1" noChangeArrowheads="1"/>
          </p:cNvSpPr>
          <p:nvPr>
            <p:ph type="sldNum" sz="quarter" idx="12"/>
          </p:nvPr>
        </p:nvSpPr>
        <p:spPr/>
        <p:txBody>
          <a:bodyPr/>
          <a:lstStyle>
            <a:lvl1pPr>
              <a:spcBef>
                <a:spcPct val="50000"/>
              </a:spcBef>
              <a:defRPr/>
            </a:lvl1pPr>
          </a:lstStyle>
          <a:p>
            <a:pPr>
              <a:defRPr/>
            </a:pPr>
            <a:fld id="{2940A09C-3D1B-D44C-8380-41D70390B3DC}" type="slidenum">
              <a:rPr lang="en-US"/>
              <a:pPr>
                <a:defRPr/>
              </a:pPr>
              <a:t>‹#›</a:t>
            </a:fld>
            <a:endParaRPr lang="en-US"/>
          </a:p>
        </p:txBody>
      </p:sp>
    </p:spTree>
    <p:extLst>
      <p:ext uri="{BB962C8B-B14F-4D97-AF65-F5344CB8AC3E}">
        <p14:creationId xmlns:p14="http://schemas.microsoft.com/office/powerpoint/2010/main" val="2297996556"/>
      </p:ext>
    </p:extLst>
  </p:cSld>
  <p:clrMapOvr>
    <a:masterClrMapping/>
  </p:clrMapOvr>
</p:sldLayout>
</file>

<file path=ppt/slideLayouts/slideLayout55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23"/>
          <p:cNvSpPr>
            <a:spLocks noGrp="1" noChangeArrowheads="1"/>
          </p:cNvSpPr>
          <p:nvPr>
            <p:ph type="dt" sz="half" idx="10"/>
          </p:nvPr>
        </p:nvSpPr>
        <p:spPr/>
        <p:txBody>
          <a:bodyPr/>
          <a:lstStyle>
            <a:lvl1pPr>
              <a:spcBef>
                <a:spcPct val="50000"/>
              </a:spcBef>
              <a:defRPr/>
            </a:lvl1pPr>
          </a:lstStyle>
          <a:p>
            <a:pPr>
              <a:defRPr/>
            </a:pPr>
            <a:endParaRPr lang="en-US"/>
          </a:p>
        </p:txBody>
      </p:sp>
      <p:sp>
        <p:nvSpPr>
          <p:cNvPr id="6" name="Rectangle 24"/>
          <p:cNvSpPr>
            <a:spLocks noGrp="1" noChangeArrowheads="1"/>
          </p:cNvSpPr>
          <p:nvPr>
            <p:ph type="ftr" sz="quarter" idx="11"/>
          </p:nvPr>
        </p:nvSpPr>
        <p:spPr/>
        <p:txBody>
          <a:bodyPr/>
          <a:lstStyle>
            <a:lvl1pPr>
              <a:spcBef>
                <a:spcPct val="50000"/>
              </a:spcBef>
              <a:defRPr/>
            </a:lvl1pPr>
          </a:lstStyle>
          <a:p>
            <a:pPr>
              <a:defRPr/>
            </a:pPr>
            <a:endParaRPr lang="en-US"/>
          </a:p>
        </p:txBody>
      </p:sp>
      <p:sp>
        <p:nvSpPr>
          <p:cNvPr id="7" name="Rectangle 25"/>
          <p:cNvSpPr>
            <a:spLocks noGrp="1" noChangeArrowheads="1"/>
          </p:cNvSpPr>
          <p:nvPr>
            <p:ph type="sldNum" sz="quarter" idx="12"/>
          </p:nvPr>
        </p:nvSpPr>
        <p:spPr/>
        <p:txBody>
          <a:bodyPr/>
          <a:lstStyle>
            <a:lvl1pPr>
              <a:spcBef>
                <a:spcPct val="50000"/>
              </a:spcBef>
              <a:defRPr/>
            </a:lvl1pPr>
          </a:lstStyle>
          <a:p>
            <a:pPr>
              <a:defRPr/>
            </a:pPr>
            <a:fld id="{EA041BAC-911F-564A-9C66-1F8C1C3E1BA7}" type="slidenum">
              <a:rPr lang="en-US"/>
              <a:pPr>
                <a:defRPr/>
              </a:pPr>
              <a:t>‹#›</a:t>
            </a:fld>
            <a:endParaRPr lang="en-US"/>
          </a:p>
        </p:txBody>
      </p:sp>
    </p:spTree>
    <p:extLst>
      <p:ext uri="{BB962C8B-B14F-4D97-AF65-F5344CB8AC3E}">
        <p14:creationId xmlns:p14="http://schemas.microsoft.com/office/powerpoint/2010/main" val="2342625672"/>
      </p:ext>
    </p:extLst>
  </p:cSld>
  <p:clrMapOvr>
    <a:masterClrMapping/>
  </p:clrMapOvr>
</p:sldLayout>
</file>

<file path=ppt/slideLayouts/slideLayout55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23"/>
          <p:cNvSpPr>
            <a:spLocks noGrp="1" noChangeArrowheads="1"/>
          </p:cNvSpPr>
          <p:nvPr>
            <p:ph type="dt" sz="half" idx="10"/>
          </p:nvPr>
        </p:nvSpPr>
        <p:spPr/>
        <p:txBody>
          <a:bodyPr/>
          <a:lstStyle>
            <a:lvl1pPr>
              <a:spcBef>
                <a:spcPct val="50000"/>
              </a:spcBef>
              <a:defRPr/>
            </a:lvl1pPr>
          </a:lstStyle>
          <a:p>
            <a:pPr>
              <a:defRPr/>
            </a:pPr>
            <a:endParaRPr lang="en-US"/>
          </a:p>
        </p:txBody>
      </p:sp>
      <p:sp>
        <p:nvSpPr>
          <p:cNvPr id="8" name="Rectangle 24"/>
          <p:cNvSpPr>
            <a:spLocks noGrp="1" noChangeArrowheads="1"/>
          </p:cNvSpPr>
          <p:nvPr>
            <p:ph type="ftr" sz="quarter" idx="11"/>
          </p:nvPr>
        </p:nvSpPr>
        <p:spPr/>
        <p:txBody>
          <a:bodyPr/>
          <a:lstStyle>
            <a:lvl1pPr>
              <a:spcBef>
                <a:spcPct val="50000"/>
              </a:spcBef>
              <a:defRPr/>
            </a:lvl1pPr>
          </a:lstStyle>
          <a:p>
            <a:pPr>
              <a:defRPr/>
            </a:pPr>
            <a:endParaRPr lang="en-US"/>
          </a:p>
        </p:txBody>
      </p:sp>
      <p:sp>
        <p:nvSpPr>
          <p:cNvPr id="9" name="Rectangle 25"/>
          <p:cNvSpPr>
            <a:spLocks noGrp="1" noChangeArrowheads="1"/>
          </p:cNvSpPr>
          <p:nvPr>
            <p:ph type="sldNum" sz="quarter" idx="12"/>
          </p:nvPr>
        </p:nvSpPr>
        <p:spPr/>
        <p:txBody>
          <a:bodyPr/>
          <a:lstStyle>
            <a:lvl1pPr>
              <a:spcBef>
                <a:spcPct val="50000"/>
              </a:spcBef>
              <a:defRPr/>
            </a:lvl1pPr>
          </a:lstStyle>
          <a:p>
            <a:pPr>
              <a:defRPr/>
            </a:pPr>
            <a:fld id="{8B048316-09DC-1649-B1CB-C6A4F667EA80}" type="slidenum">
              <a:rPr lang="en-US"/>
              <a:pPr>
                <a:defRPr/>
              </a:pPr>
              <a:t>‹#›</a:t>
            </a:fld>
            <a:endParaRPr lang="en-US"/>
          </a:p>
        </p:txBody>
      </p:sp>
    </p:spTree>
    <p:extLst>
      <p:ext uri="{BB962C8B-B14F-4D97-AF65-F5344CB8AC3E}">
        <p14:creationId xmlns:p14="http://schemas.microsoft.com/office/powerpoint/2010/main" val="1319967122"/>
      </p:ext>
    </p:extLst>
  </p:cSld>
  <p:clrMapOvr>
    <a:masterClrMapping/>
  </p:clrMapOvr>
</p:sldLayout>
</file>

<file path=ppt/slideLayouts/slideLayout55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23"/>
          <p:cNvSpPr>
            <a:spLocks noGrp="1" noChangeArrowheads="1"/>
          </p:cNvSpPr>
          <p:nvPr>
            <p:ph type="dt" sz="half" idx="10"/>
          </p:nvPr>
        </p:nvSpPr>
        <p:spPr/>
        <p:txBody>
          <a:bodyPr/>
          <a:lstStyle>
            <a:lvl1pPr>
              <a:spcBef>
                <a:spcPct val="50000"/>
              </a:spcBef>
              <a:defRPr/>
            </a:lvl1pPr>
          </a:lstStyle>
          <a:p>
            <a:pPr>
              <a:defRPr/>
            </a:pPr>
            <a:endParaRPr lang="en-US"/>
          </a:p>
        </p:txBody>
      </p:sp>
      <p:sp>
        <p:nvSpPr>
          <p:cNvPr id="4" name="Rectangle 24"/>
          <p:cNvSpPr>
            <a:spLocks noGrp="1" noChangeArrowheads="1"/>
          </p:cNvSpPr>
          <p:nvPr>
            <p:ph type="ftr" sz="quarter" idx="11"/>
          </p:nvPr>
        </p:nvSpPr>
        <p:spPr/>
        <p:txBody>
          <a:bodyPr/>
          <a:lstStyle>
            <a:lvl1pPr>
              <a:spcBef>
                <a:spcPct val="50000"/>
              </a:spcBef>
              <a:defRPr/>
            </a:lvl1pPr>
          </a:lstStyle>
          <a:p>
            <a:pPr>
              <a:defRPr/>
            </a:pPr>
            <a:endParaRPr lang="en-US"/>
          </a:p>
        </p:txBody>
      </p:sp>
      <p:sp>
        <p:nvSpPr>
          <p:cNvPr id="5" name="Rectangle 25"/>
          <p:cNvSpPr>
            <a:spLocks noGrp="1" noChangeArrowheads="1"/>
          </p:cNvSpPr>
          <p:nvPr>
            <p:ph type="sldNum" sz="quarter" idx="12"/>
          </p:nvPr>
        </p:nvSpPr>
        <p:spPr/>
        <p:txBody>
          <a:bodyPr/>
          <a:lstStyle>
            <a:lvl1pPr>
              <a:spcBef>
                <a:spcPct val="50000"/>
              </a:spcBef>
              <a:defRPr/>
            </a:lvl1pPr>
          </a:lstStyle>
          <a:p>
            <a:pPr>
              <a:defRPr/>
            </a:pPr>
            <a:fld id="{2DE7CEF4-1E55-3142-92B9-890A3C262D3F}" type="slidenum">
              <a:rPr lang="en-US"/>
              <a:pPr>
                <a:defRPr/>
              </a:pPr>
              <a:t>‹#›</a:t>
            </a:fld>
            <a:endParaRPr lang="en-US"/>
          </a:p>
        </p:txBody>
      </p:sp>
    </p:spTree>
    <p:extLst>
      <p:ext uri="{BB962C8B-B14F-4D97-AF65-F5344CB8AC3E}">
        <p14:creationId xmlns:p14="http://schemas.microsoft.com/office/powerpoint/2010/main" val="1861740151"/>
      </p:ext>
    </p:extLst>
  </p:cSld>
  <p:clrMapOvr>
    <a:masterClrMapping/>
  </p:clrMapOvr>
</p:sldLayout>
</file>

<file path=ppt/slideLayouts/slideLayout55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23"/>
          <p:cNvSpPr>
            <a:spLocks noGrp="1" noChangeArrowheads="1"/>
          </p:cNvSpPr>
          <p:nvPr>
            <p:ph type="dt" sz="half" idx="10"/>
          </p:nvPr>
        </p:nvSpPr>
        <p:spPr/>
        <p:txBody>
          <a:bodyPr/>
          <a:lstStyle>
            <a:lvl1pPr>
              <a:spcBef>
                <a:spcPct val="50000"/>
              </a:spcBef>
              <a:defRPr/>
            </a:lvl1pPr>
          </a:lstStyle>
          <a:p>
            <a:pPr>
              <a:defRPr/>
            </a:pPr>
            <a:endParaRPr lang="en-US"/>
          </a:p>
        </p:txBody>
      </p:sp>
      <p:sp>
        <p:nvSpPr>
          <p:cNvPr id="3" name="Rectangle 24"/>
          <p:cNvSpPr>
            <a:spLocks noGrp="1" noChangeArrowheads="1"/>
          </p:cNvSpPr>
          <p:nvPr>
            <p:ph type="ftr" sz="quarter" idx="11"/>
          </p:nvPr>
        </p:nvSpPr>
        <p:spPr/>
        <p:txBody>
          <a:bodyPr/>
          <a:lstStyle>
            <a:lvl1pPr>
              <a:spcBef>
                <a:spcPct val="50000"/>
              </a:spcBef>
              <a:defRPr/>
            </a:lvl1pPr>
          </a:lstStyle>
          <a:p>
            <a:pPr>
              <a:defRPr/>
            </a:pPr>
            <a:endParaRPr lang="en-US"/>
          </a:p>
        </p:txBody>
      </p:sp>
      <p:sp>
        <p:nvSpPr>
          <p:cNvPr id="4" name="Rectangle 25"/>
          <p:cNvSpPr>
            <a:spLocks noGrp="1" noChangeArrowheads="1"/>
          </p:cNvSpPr>
          <p:nvPr>
            <p:ph type="sldNum" sz="quarter" idx="12"/>
          </p:nvPr>
        </p:nvSpPr>
        <p:spPr/>
        <p:txBody>
          <a:bodyPr/>
          <a:lstStyle>
            <a:lvl1pPr>
              <a:spcBef>
                <a:spcPct val="50000"/>
              </a:spcBef>
              <a:defRPr/>
            </a:lvl1pPr>
          </a:lstStyle>
          <a:p>
            <a:pPr>
              <a:defRPr/>
            </a:pPr>
            <a:fld id="{29661080-1B44-EE46-B17E-9F03BBF381D0}" type="slidenum">
              <a:rPr lang="en-US"/>
              <a:pPr>
                <a:defRPr/>
              </a:pPr>
              <a:t>‹#›</a:t>
            </a:fld>
            <a:endParaRPr lang="en-US"/>
          </a:p>
        </p:txBody>
      </p:sp>
    </p:spTree>
    <p:extLst>
      <p:ext uri="{BB962C8B-B14F-4D97-AF65-F5344CB8AC3E}">
        <p14:creationId xmlns:p14="http://schemas.microsoft.com/office/powerpoint/2010/main" val="891894419"/>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nSpc>
                <a:spcPct val="90000"/>
              </a:lnSpc>
              <a:spcBef>
                <a:spcPct val="20000"/>
              </a:spcBef>
              <a:buFontTx/>
              <a:buChar char="•"/>
              <a:defRPr kumimoji="1" b="1"/>
            </a:lvl1pPr>
          </a:lstStyle>
          <a:p>
            <a:pPr>
              <a:defRPr/>
            </a:pPr>
            <a:endParaRPr lang="en-US"/>
          </a:p>
        </p:txBody>
      </p:sp>
      <p:sp>
        <p:nvSpPr>
          <p:cNvPr id="5" name="Rectangle 5"/>
          <p:cNvSpPr>
            <a:spLocks noGrp="1" noChangeArrowheads="1"/>
          </p:cNvSpPr>
          <p:nvPr>
            <p:ph type="ftr" sz="quarter" idx="11"/>
          </p:nvPr>
        </p:nvSpPr>
        <p:spPr/>
        <p:txBody>
          <a:bodyPr/>
          <a:lstStyle>
            <a:lvl1pPr>
              <a:lnSpc>
                <a:spcPct val="90000"/>
              </a:lnSpc>
              <a:spcBef>
                <a:spcPct val="20000"/>
              </a:spcBef>
              <a:buFontTx/>
              <a:buChar char="•"/>
              <a:defRPr kumimoji="1" b="1"/>
            </a:lvl1pPr>
          </a:lstStyle>
          <a:p>
            <a:pPr>
              <a:defRPr/>
            </a:pPr>
            <a:endParaRPr lang="en-US"/>
          </a:p>
        </p:txBody>
      </p:sp>
      <p:sp>
        <p:nvSpPr>
          <p:cNvPr id="6" name="Rectangle 6"/>
          <p:cNvSpPr>
            <a:spLocks noGrp="1" noChangeArrowheads="1"/>
          </p:cNvSpPr>
          <p:nvPr>
            <p:ph type="sldNum" sz="quarter" idx="12"/>
          </p:nvPr>
        </p:nvSpPr>
        <p:spPr/>
        <p:txBody>
          <a:bodyPr/>
          <a:lstStyle>
            <a:lvl1pPr>
              <a:lnSpc>
                <a:spcPct val="90000"/>
              </a:lnSpc>
              <a:spcBef>
                <a:spcPct val="20000"/>
              </a:spcBef>
              <a:buFontTx/>
              <a:buChar char="•"/>
              <a:defRPr kumimoji="1" b="1">
                <a:latin typeface="Arial Narrow" charset="0"/>
                <a:cs typeface="Arial" charset="0"/>
              </a:defRPr>
            </a:lvl1pPr>
          </a:lstStyle>
          <a:p>
            <a:pPr>
              <a:defRPr/>
            </a:pPr>
            <a:fld id="{350BEDC6-5697-1449-8D33-8A595738B553}" type="slidenum">
              <a:rPr lang="en-US"/>
              <a:pPr>
                <a:defRPr/>
              </a:pPr>
              <a:t>‹#›</a:t>
            </a:fld>
            <a:endParaRPr lang="en-US"/>
          </a:p>
        </p:txBody>
      </p:sp>
    </p:spTree>
    <p:extLst>
      <p:ext uri="{BB962C8B-B14F-4D97-AF65-F5344CB8AC3E}">
        <p14:creationId xmlns:p14="http://schemas.microsoft.com/office/powerpoint/2010/main" val="2615046282"/>
      </p:ext>
    </p:extLst>
  </p:cSld>
  <p:clrMapOvr>
    <a:masterClrMapping/>
  </p:clrMapOvr>
</p:sldLayout>
</file>

<file path=ppt/slideLayouts/slideLayout56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3"/>
          <p:cNvSpPr>
            <a:spLocks noGrp="1" noChangeArrowheads="1"/>
          </p:cNvSpPr>
          <p:nvPr>
            <p:ph type="dt" sz="half" idx="10"/>
          </p:nvPr>
        </p:nvSpPr>
        <p:spPr/>
        <p:txBody>
          <a:bodyPr/>
          <a:lstStyle>
            <a:lvl1pPr>
              <a:spcBef>
                <a:spcPct val="50000"/>
              </a:spcBef>
              <a:defRPr/>
            </a:lvl1pPr>
          </a:lstStyle>
          <a:p>
            <a:pPr>
              <a:defRPr/>
            </a:pPr>
            <a:endParaRPr lang="en-US"/>
          </a:p>
        </p:txBody>
      </p:sp>
      <p:sp>
        <p:nvSpPr>
          <p:cNvPr id="6" name="Rectangle 24"/>
          <p:cNvSpPr>
            <a:spLocks noGrp="1" noChangeArrowheads="1"/>
          </p:cNvSpPr>
          <p:nvPr>
            <p:ph type="ftr" sz="quarter" idx="11"/>
          </p:nvPr>
        </p:nvSpPr>
        <p:spPr/>
        <p:txBody>
          <a:bodyPr/>
          <a:lstStyle>
            <a:lvl1pPr>
              <a:spcBef>
                <a:spcPct val="50000"/>
              </a:spcBef>
              <a:defRPr/>
            </a:lvl1pPr>
          </a:lstStyle>
          <a:p>
            <a:pPr>
              <a:defRPr/>
            </a:pPr>
            <a:endParaRPr lang="en-US"/>
          </a:p>
        </p:txBody>
      </p:sp>
      <p:sp>
        <p:nvSpPr>
          <p:cNvPr id="7" name="Rectangle 25"/>
          <p:cNvSpPr>
            <a:spLocks noGrp="1" noChangeArrowheads="1"/>
          </p:cNvSpPr>
          <p:nvPr>
            <p:ph type="sldNum" sz="quarter" idx="12"/>
          </p:nvPr>
        </p:nvSpPr>
        <p:spPr/>
        <p:txBody>
          <a:bodyPr/>
          <a:lstStyle>
            <a:lvl1pPr>
              <a:spcBef>
                <a:spcPct val="50000"/>
              </a:spcBef>
              <a:defRPr/>
            </a:lvl1pPr>
          </a:lstStyle>
          <a:p>
            <a:pPr>
              <a:defRPr/>
            </a:pPr>
            <a:fld id="{FD95D6B1-BEAE-2E40-8E67-D795E09FA169}" type="slidenum">
              <a:rPr lang="en-US"/>
              <a:pPr>
                <a:defRPr/>
              </a:pPr>
              <a:t>‹#›</a:t>
            </a:fld>
            <a:endParaRPr lang="en-US"/>
          </a:p>
        </p:txBody>
      </p:sp>
    </p:spTree>
    <p:extLst>
      <p:ext uri="{BB962C8B-B14F-4D97-AF65-F5344CB8AC3E}">
        <p14:creationId xmlns:p14="http://schemas.microsoft.com/office/powerpoint/2010/main" val="1931151806"/>
      </p:ext>
    </p:extLst>
  </p:cSld>
  <p:clrMapOvr>
    <a:masterClrMapping/>
  </p:clrMapOvr>
</p:sldLayout>
</file>

<file path=ppt/slideLayouts/slideLayout56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3"/>
          <p:cNvSpPr>
            <a:spLocks noGrp="1" noChangeArrowheads="1"/>
          </p:cNvSpPr>
          <p:nvPr>
            <p:ph type="dt" sz="half" idx="10"/>
          </p:nvPr>
        </p:nvSpPr>
        <p:spPr/>
        <p:txBody>
          <a:bodyPr/>
          <a:lstStyle>
            <a:lvl1pPr>
              <a:spcBef>
                <a:spcPct val="50000"/>
              </a:spcBef>
              <a:defRPr/>
            </a:lvl1pPr>
          </a:lstStyle>
          <a:p>
            <a:pPr>
              <a:defRPr/>
            </a:pPr>
            <a:endParaRPr lang="en-US"/>
          </a:p>
        </p:txBody>
      </p:sp>
      <p:sp>
        <p:nvSpPr>
          <p:cNvPr id="6" name="Rectangle 24"/>
          <p:cNvSpPr>
            <a:spLocks noGrp="1" noChangeArrowheads="1"/>
          </p:cNvSpPr>
          <p:nvPr>
            <p:ph type="ftr" sz="quarter" idx="11"/>
          </p:nvPr>
        </p:nvSpPr>
        <p:spPr/>
        <p:txBody>
          <a:bodyPr/>
          <a:lstStyle>
            <a:lvl1pPr>
              <a:spcBef>
                <a:spcPct val="50000"/>
              </a:spcBef>
              <a:defRPr/>
            </a:lvl1pPr>
          </a:lstStyle>
          <a:p>
            <a:pPr>
              <a:defRPr/>
            </a:pPr>
            <a:endParaRPr lang="en-US"/>
          </a:p>
        </p:txBody>
      </p:sp>
      <p:sp>
        <p:nvSpPr>
          <p:cNvPr id="7" name="Rectangle 25"/>
          <p:cNvSpPr>
            <a:spLocks noGrp="1" noChangeArrowheads="1"/>
          </p:cNvSpPr>
          <p:nvPr>
            <p:ph type="sldNum" sz="quarter" idx="12"/>
          </p:nvPr>
        </p:nvSpPr>
        <p:spPr/>
        <p:txBody>
          <a:bodyPr/>
          <a:lstStyle>
            <a:lvl1pPr>
              <a:spcBef>
                <a:spcPct val="50000"/>
              </a:spcBef>
              <a:defRPr/>
            </a:lvl1pPr>
          </a:lstStyle>
          <a:p>
            <a:pPr>
              <a:defRPr/>
            </a:pPr>
            <a:fld id="{B3E051D2-DA3C-2B44-AE54-0E6348E1EC47}" type="slidenum">
              <a:rPr lang="en-US"/>
              <a:pPr>
                <a:defRPr/>
              </a:pPr>
              <a:t>‹#›</a:t>
            </a:fld>
            <a:endParaRPr lang="en-US"/>
          </a:p>
        </p:txBody>
      </p:sp>
    </p:spTree>
    <p:extLst>
      <p:ext uri="{BB962C8B-B14F-4D97-AF65-F5344CB8AC3E}">
        <p14:creationId xmlns:p14="http://schemas.microsoft.com/office/powerpoint/2010/main" val="3748425870"/>
      </p:ext>
    </p:extLst>
  </p:cSld>
  <p:clrMapOvr>
    <a:masterClrMapping/>
  </p:clrMapOvr>
</p:sldLayout>
</file>

<file path=ppt/slideLayouts/slideLayout56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3"/>
          <p:cNvSpPr>
            <a:spLocks noGrp="1" noChangeArrowheads="1"/>
          </p:cNvSpPr>
          <p:nvPr>
            <p:ph type="dt" sz="half" idx="10"/>
          </p:nvPr>
        </p:nvSpPr>
        <p:spPr/>
        <p:txBody>
          <a:bodyPr/>
          <a:lstStyle>
            <a:lvl1pPr>
              <a:spcBef>
                <a:spcPct val="50000"/>
              </a:spcBef>
              <a:defRPr/>
            </a:lvl1pPr>
          </a:lstStyle>
          <a:p>
            <a:pPr>
              <a:defRPr/>
            </a:pPr>
            <a:endParaRPr lang="en-US"/>
          </a:p>
        </p:txBody>
      </p:sp>
      <p:sp>
        <p:nvSpPr>
          <p:cNvPr id="5" name="Rectangle 24"/>
          <p:cNvSpPr>
            <a:spLocks noGrp="1" noChangeArrowheads="1"/>
          </p:cNvSpPr>
          <p:nvPr>
            <p:ph type="ftr" sz="quarter" idx="11"/>
          </p:nvPr>
        </p:nvSpPr>
        <p:spPr/>
        <p:txBody>
          <a:bodyPr/>
          <a:lstStyle>
            <a:lvl1pPr>
              <a:spcBef>
                <a:spcPct val="50000"/>
              </a:spcBef>
              <a:defRPr/>
            </a:lvl1pPr>
          </a:lstStyle>
          <a:p>
            <a:pPr>
              <a:defRPr/>
            </a:pPr>
            <a:endParaRPr lang="en-US"/>
          </a:p>
        </p:txBody>
      </p:sp>
      <p:sp>
        <p:nvSpPr>
          <p:cNvPr id="6" name="Rectangle 25"/>
          <p:cNvSpPr>
            <a:spLocks noGrp="1" noChangeArrowheads="1"/>
          </p:cNvSpPr>
          <p:nvPr>
            <p:ph type="sldNum" sz="quarter" idx="12"/>
          </p:nvPr>
        </p:nvSpPr>
        <p:spPr/>
        <p:txBody>
          <a:bodyPr/>
          <a:lstStyle>
            <a:lvl1pPr>
              <a:spcBef>
                <a:spcPct val="50000"/>
              </a:spcBef>
              <a:defRPr/>
            </a:lvl1pPr>
          </a:lstStyle>
          <a:p>
            <a:pPr>
              <a:defRPr/>
            </a:pPr>
            <a:fld id="{07892590-4E0D-6740-A7B4-CCA9C7B1B623}" type="slidenum">
              <a:rPr lang="en-US"/>
              <a:pPr>
                <a:defRPr/>
              </a:pPr>
              <a:t>‹#›</a:t>
            </a:fld>
            <a:endParaRPr lang="en-US"/>
          </a:p>
        </p:txBody>
      </p:sp>
    </p:spTree>
    <p:extLst>
      <p:ext uri="{BB962C8B-B14F-4D97-AF65-F5344CB8AC3E}">
        <p14:creationId xmlns:p14="http://schemas.microsoft.com/office/powerpoint/2010/main" val="384548787"/>
      </p:ext>
    </p:extLst>
  </p:cSld>
  <p:clrMapOvr>
    <a:masterClrMapping/>
  </p:clrMapOvr>
</p:sldLayout>
</file>

<file path=ppt/slideLayouts/slideLayout56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3"/>
          <p:cNvSpPr>
            <a:spLocks noGrp="1" noChangeArrowheads="1"/>
          </p:cNvSpPr>
          <p:nvPr>
            <p:ph type="dt" sz="half" idx="10"/>
          </p:nvPr>
        </p:nvSpPr>
        <p:spPr/>
        <p:txBody>
          <a:bodyPr/>
          <a:lstStyle>
            <a:lvl1pPr>
              <a:spcBef>
                <a:spcPct val="50000"/>
              </a:spcBef>
              <a:defRPr/>
            </a:lvl1pPr>
          </a:lstStyle>
          <a:p>
            <a:pPr>
              <a:defRPr/>
            </a:pPr>
            <a:endParaRPr lang="en-US"/>
          </a:p>
        </p:txBody>
      </p:sp>
      <p:sp>
        <p:nvSpPr>
          <p:cNvPr id="5" name="Rectangle 24"/>
          <p:cNvSpPr>
            <a:spLocks noGrp="1" noChangeArrowheads="1"/>
          </p:cNvSpPr>
          <p:nvPr>
            <p:ph type="ftr" sz="quarter" idx="11"/>
          </p:nvPr>
        </p:nvSpPr>
        <p:spPr/>
        <p:txBody>
          <a:bodyPr/>
          <a:lstStyle>
            <a:lvl1pPr>
              <a:spcBef>
                <a:spcPct val="50000"/>
              </a:spcBef>
              <a:defRPr/>
            </a:lvl1pPr>
          </a:lstStyle>
          <a:p>
            <a:pPr>
              <a:defRPr/>
            </a:pPr>
            <a:endParaRPr lang="en-US"/>
          </a:p>
        </p:txBody>
      </p:sp>
      <p:sp>
        <p:nvSpPr>
          <p:cNvPr id="6" name="Rectangle 25"/>
          <p:cNvSpPr>
            <a:spLocks noGrp="1" noChangeArrowheads="1"/>
          </p:cNvSpPr>
          <p:nvPr>
            <p:ph type="sldNum" sz="quarter" idx="12"/>
          </p:nvPr>
        </p:nvSpPr>
        <p:spPr/>
        <p:txBody>
          <a:bodyPr/>
          <a:lstStyle>
            <a:lvl1pPr>
              <a:spcBef>
                <a:spcPct val="50000"/>
              </a:spcBef>
              <a:defRPr/>
            </a:lvl1pPr>
          </a:lstStyle>
          <a:p>
            <a:pPr>
              <a:defRPr/>
            </a:pPr>
            <a:fld id="{0DFF7708-D7F0-DF4E-9A3D-AF718058CBE3}" type="slidenum">
              <a:rPr lang="en-US"/>
              <a:pPr>
                <a:defRPr/>
              </a:pPr>
              <a:t>‹#›</a:t>
            </a:fld>
            <a:endParaRPr lang="en-US"/>
          </a:p>
        </p:txBody>
      </p:sp>
    </p:spTree>
    <p:extLst>
      <p:ext uri="{BB962C8B-B14F-4D97-AF65-F5344CB8AC3E}">
        <p14:creationId xmlns:p14="http://schemas.microsoft.com/office/powerpoint/2010/main" val="4075513121"/>
      </p:ext>
    </p:extLst>
  </p:cSld>
  <p:clrMapOvr>
    <a:masterClrMapping/>
  </p:clrMapOvr>
</p:sldLayout>
</file>

<file path=ppt/slideLayouts/slideLayout56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Rectangle 2" descr="Canvas"/>
          <p:cNvSpPr>
            <a:spLocks noChangeArrowheads="1"/>
          </p:cNvSpPr>
          <p:nvPr/>
        </p:nvSpPr>
        <p:spPr bwMode="white">
          <a:xfrm>
            <a:off x="528638" y="201613"/>
            <a:ext cx="8397875" cy="6467475"/>
          </a:xfrm>
          <a:prstGeom prst="rect">
            <a:avLst/>
          </a:prstGeom>
          <a:blipFill dpi="0" rotWithShape="0">
            <a:blip r:embed="rId2"/>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lnSpc>
                <a:spcPct val="100000"/>
              </a:lnSpc>
              <a:spcBef>
                <a:spcPct val="0"/>
              </a:spcBef>
              <a:buFontTx/>
              <a:buNone/>
            </a:pPr>
            <a:endParaRPr lang="en-US" b="0">
              <a:solidFill>
                <a:srgbClr val="000000"/>
              </a:solidFill>
              <a:latin typeface="Times New Roman" charset="0"/>
              <a:cs typeface="Times New Roman" charset="0"/>
            </a:endParaRPr>
          </a:p>
        </p:txBody>
      </p:sp>
      <p:pic>
        <p:nvPicPr>
          <p:cNvPr id="5" name="Picture 3" descr="minispi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ltGray">
          <a:xfrm>
            <a:off x="0" y="50800"/>
            <a:ext cx="1181100" cy="42862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 name="Rectangle 4" descr="Canvas"/>
          <p:cNvSpPr>
            <a:spLocks noChangeArrowheads="1"/>
          </p:cNvSpPr>
          <p:nvPr/>
        </p:nvSpPr>
        <p:spPr bwMode="white">
          <a:xfrm>
            <a:off x="596900" y="4130675"/>
            <a:ext cx="1041400" cy="457200"/>
          </a:xfrm>
          <a:prstGeom prst="rect">
            <a:avLst/>
          </a:prstGeom>
          <a:blipFill dpi="0" rotWithShape="0">
            <a:blip r:embed="rId2"/>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lnSpc>
                <a:spcPct val="100000"/>
              </a:lnSpc>
              <a:spcBef>
                <a:spcPct val="0"/>
              </a:spcBef>
              <a:buFontTx/>
              <a:buNone/>
            </a:pPr>
            <a:endParaRPr lang="en-US" b="0">
              <a:solidFill>
                <a:srgbClr val="000000"/>
              </a:solidFill>
              <a:latin typeface="Times New Roman" charset="0"/>
              <a:cs typeface="Times New Roman" charset="0"/>
            </a:endParaRPr>
          </a:p>
        </p:txBody>
      </p:sp>
      <p:pic>
        <p:nvPicPr>
          <p:cNvPr id="7" name="Picture 5" descr="minispir"/>
          <p:cNvPicPr>
            <a:picLocks noChangeAspect="1" noChangeArrowheads="1"/>
          </p:cNvPicPr>
          <p:nvPr/>
        </p:nvPicPr>
        <p:blipFill>
          <a:blip r:embed="rId3" cstate="screen">
            <a:extLst>
              <a:ext uri="{28A0092B-C50C-407E-A947-70E740481C1C}">
                <a14:useLocalDpi xmlns:a14="http://schemas.microsoft.com/office/drawing/2010/main"/>
              </a:ext>
            </a:extLst>
          </a:blip>
          <a:srcRect t="39999"/>
          <a:stretch>
            <a:fillRect/>
          </a:stretch>
        </p:blipFill>
        <p:spPr bwMode="ltGray">
          <a:xfrm>
            <a:off x="0" y="4222750"/>
            <a:ext cx="1181100" cy="25717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6086" name="Rectangle 6"/>
          <p:cNvSpPr>
            <a:spLocks noGrp="1" noChangeArrowheads="1"/>
          </p:cNvSpPr>
          <p:nvPr>
            <p:ph type="ctrTitle"/>
          </p:nvPr>
        </p:nvSpPr>
        <p:spPr>
          <a:xfrm>
            <a:off x="914400" y="2057400"/>
            <a:ext cx="7721600" cy="1143000"/>
          </a:xfrm>
        </p:spPr>
        <p:txBody>
          <a:bodyPr/>
          <a:lstStyle>
            <a:lvl1pPr>
              <a:defRPr/>
            </a:lvl1pPr>
          </a:lstStyle>
          <a:p>
            <a:r>
              <a:rPr lang="en-US"/>
              <a:t>Click to edit Master title style</a:t>
            </a:r>
          </a:p>
        </p:txBody>
      </p:sp>
      <p:sp>
        <p:nvSpPr>
          <p:cNvPr id="46087" name="Rectangle 7"/>
          <p:cNvSpPr>
            <a:spLocks noGrp="1" noChangeArrowheads="1"/>
          </p:cNvSpPr>
          <p:nvPr>
            <p:ph type="subTitle" idx="1"/>
          </p:nvPr>
        </p:nvSpPr>
        <p:spPr>
          <a:xfrm>
            <a:off x="1625600" y="3886200"/>
            <a:ext cx="6400800" cy="1771650"/>
          </a:xfrm>
        </p:spPr>
        <p:txBody>
          <a:bodyPr/>
          <a:lstStyle>
            <a:lvl1pPr marL="0" indent="0" algn="ctr">
              <a:buFontTx/>
              <a:buNone/>
              <a:defRPr/>
            </a:lvl1pPr>
          </a:lstStyle>
          <a:p>
            <a:r>
              <a:rPr lang="en-US"/>
              <a:t>Click to edit Master subtitle style</a:t>
            </a:r>
          </a:p>
        </p:txBody>
      </p:sp>
      <p:sp>
        <p:nvSpPr>
          <p:cNvPr id="8" name="Rectangle 8"/>
          <p:cNvSpPr>
            <a:spLocks noGrp="1" noChangeArrowheads="1"/>
          </p:cNvSpPr>
          <p:nvPr>
            <p:ph type="dt" sz="quarter" idx="10"/>
          </p:nvPr>
        </p:nvSpPr>
        <p:spPr>
          <a:xfrm>
            <a:off x="1084263" y="6096000"/>
            <a:ext cx="1905000" cy="457200"/>
          </a:xfrm>
        </p:spPr>
        <p:txBody>
          <a:bodyPr/>
          <a:lstStyle>
            <a:lvl1pPr>
              <a:defRPr/>
            </a:lvl1pPr>
          </a:lstStyle>
          <a:p>
            <a:pPr>
              <a:defRPr/>
            </a:pPr>
            <a:endParaRPr lang="en-US"/>
          </a:p>
        </p:txBody>
      </p:sp>
      <p:sp>
        <p:nvSpPr>
          <p:cNvPr id="9" name="Rectangle 9"/>
          <p:cNvSpPr>
            <a:spLocks noGrp="1" noChangeArrowheads="1"/>
          </p:cNvSpPr>
          <p:nvPr>
            <p:ph type="ftr" sz="quarter" idx="11"/>
          </p:nvPr>
        </p:nvSpPr>
        <p:spPr>
          <a:xfrm>
            <a:off x="3522663" y="6096000"/>
            <a:ext cx="2895600" cy="457200"/>
          </a:xfrm>
        </p:spPr>
        <p:txBody>
          <a:bodyPr/>
          <a:lstStyle>
            <a:lvl1pPr>
              <a:defRPr/>
            </a:lvl1pPr>
          </a:lstStyle>
          <a:p>
            <a:pPr>
              <a:defRPr/>
            </a:pPr>
            <a:endParaRPr lang="en-US"/>
          </a:p>
        </p:txBody>
      </p:sp>
      <p:sp>
        <p:nvSpPr>
          <p:cNvPr id="10" name="Rectangle 10"/>
          <p:cNvSpPr>
            <a:spLocks noGrp="1" noChangeArrowheads="1"/>
          </p:cNvSpPr>
          <p:nvPr>
            <p:ph type="sldNum" sz="quarter" idx="12"/>
          </p:nvPr>
        </p:nvSpPr>
        <p:spPr>
          <a:xfrm>
            <a:off x="6951663" y="6096000"/>
            <a:ext cx="1905000" cy="457200"/>
          </a:xfrm>
        </p:spPr>
        <p:txBody>
          <a:bodyPr/>
          <a:lstStyle>
            <a:lvl1pPr>
              <a:defRPr/>
            </a:lvl1pPr>
          </a:lstStyle>
          <a:p>
            <a:pPr>
              <a:defRPr/>
            </a:pPr>
            <a:fld id="{8F25FD03-AF4F-C84E-B467-F46C7FEF6D8B}" type="slidenum">
              <a:rPr lang="en-US"/>
              <a:pPr>
                <a:defRPr/>
              </a:pPr>
              <a:t>‹#›</a:t>
            </a:fld>
            <a:endParaRPr lang="en-US"/>
          </a:p>
        </p:txBody>
      </p:sp>
    </p:spTree>
    <p:extLst>
      <p:ext uri="{BB962C8B-B14F-4D97-AF65-F5344CB8AC3E}">
        <p14:creationId xmlns:p14="http://schemas.microsoft.com/office/powerpoint/2010/main" val="3879754153"/>
      </p:ext>
    </p:extLst>
  </p:cSld>
  <p:clrMapOvr>
    <a:masterClrMapping/>
  </p:clrMapOvr>
</p:sldLayout>
</file>

<file path=ppt/slideLayouts/slideLayout56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p>
        </p:txBody>
      </p:sp>
      <p:sp>
        <p:nvSpPr>
          <p:cNvPr id="5" name="Rectangle 9"/>
          <p:cNvSpPr>
            <a:spLocks noGrp="1" noChangeArrowheads="1"/>
          </p:cNvSpPr>
          <p:nvPr>
            <p:ph type="ftr" sz="quarter" idx="11"/>
          </p:nvPr>
        </p:nvSpPr>
        <p:spPr>
          <a:ln/>
        </p:spPr>
        <p:txBody>
          <a:bodyPr/>
          <a:lstStyle>
            <a:lvl1pPr>
              <a:defRPr/>
            </a:lvl1pPr>
          </a:lstStyle>
          <a:p>
            <a:pPr>
              <a:defRPr/>
            </a:pPr>
            <a:endParaRPr lang="en-US"/>
          </a:p>
        </p:txBody>
      </p:sp>
      <p:sp>
        <p:nvSpPr>
          <p:cNvPr id="6" name="Rectangle 10"/>
          <p:cNvSpPr>
            <a:spLocks noGrp="1" noChangeArrowheads="1"/>
          </p:cNvSpPr>
          <p:nvPr>
            <p:ph type="sldNum" sz="quarter" idx="12"/>
          </p:nvPr>
        </p:nvSpPr>
        <p:spPr>
          <a:ln/>
        </p:spPr>
        <p:txBody>
          <a:bodyPr/>
          <a:lstStyle>
            <a:lvl1pPr>
              <a:defRPr/>
            </a:lvl1pPr>
          </a:lstStyle>
          <a:p>
            <a:pPr>
              <a:defRPr/>
            </a:pPr>
            <a:fld id="{CB39A125-7972-2A4E-B375-DE4C12856A75}" type="slidenum">
              <a:rPr lang="en-US"/>
              <a:pPr>
                <a:defRPr/>
              </a:pPr>
              <a:t>‹#›</a:t>
            </a:fld>
            <a:endParaRPr lang="en-US"/>
          </a:p>
        </p:txBody>
      </p:sp>
    </p:spTree>
    <p:extLst>
      <p:ext uri="{BB962C8B-B14F-4D97-AF65-F5344CB8AC3E}">
        <p14:creationId xmlns:p14="http://schemas.microsoft.com/office/powerpoint/2010/main" val="96617036"/>
      </p:ext>
    </p:extLst>
  </p:cSld>
  <p:clrMapOvr>
    <a:masterClrMapping/>
  </p:clrMapOvr>
</p:sldLayout>
</file>

<file path=ppt/slideLayouts/slideLayout56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8"/>
          <p:cNvSpPr>
            <a:spLocks noGrp="1" noChangeArrowheads="1"/>
          </p:cNvSpPr>
          <p:nvPr>
            <p:ph type="dt" sz="half" idx="10"/>
          </p:nvPr>
        </p:nvSpPr>
        <p:spPr>
          <a:ln/>
        </p:spPr>
        <p:txBody>
          <a:bodyPr/>
          <a:lstStyle>
            <a:lvl1pPr>
              <a:defRPr/>
            </a:lvl1pPr>
          </a:lstStyle>
          <a:p>
            <a:pPr>
              <a:defRPr/>
            </a:pPr>
            <a:endParaRPr lang="en-US"/>
          </a:p>
        </p:txBody>
      </p:sp>
      <p:sp>
        <p:nvSpPr>
          <p:cNvPr id="5" name="Rectangle 9"/>
          <p:cNvSpPr>
            <a:spLocks noGrp="1" noChangeArrowheads="1"/>
          </p:cNvSpPr>
          <p:nvPr>
            <p:ph type="ftr" sz="quarter" idx="11"/>
          </p:nvPr>
        </p:nvSpPr>
        <p:spPr>
          <a:ln/>
        </p:spPr>
        <p:txBody>
          <a:bodyPr/>
          <a:lstStyle>
            <a:lvl1pPr>
              <a:defRPr/>
            </a:lvl1pPr>
          </a:lstStyle>
          <a:p>
            <a:pPr>
              <a:defRPr/>
            </a:pPr>
            <a:endParaRPr lang="en-US"/>
          </a:p>
        </p:txBody>
      </p:sp>
      <p:sp>
        <p:nvSpPr>
          <p:cNvPr id="6" name="Rectangle 10"/>
          <p:cNvSpPr>
            <a:spLocks noGrp="1" noChangeArrowheads="1"/>
          </p:cNvSpPr>
          <p:nvPr>
            <p:ph type="sldNum" sz="quarter" idx="12"/>
          </p:nvPr>
        </p:nvSpPr>
        <p:spPr>
          <a:ln/>
        </p:spPr>
        <p:txBody>
          <a:bodyPr/>
          <a:lstStyle>
            <a:lvl1pPr>
              <a:defRPr/>
            </a:lvl1pPr>
          </a:lstStyle>
          <a:p>
            <a:pPr>
              <a:defRPr/>
            </a:pPr>
            <a:fld id="{DA57853B-FD32-D944-AED2-4D7ECCD9D55F}" type="slidenum">
              <a:rPr lang="en-US"/>
              <a:pPr>
                <a:defRPr/>
              </a:pPr>
              <a:t>‹#›</a:t>
            </a:fld>
            <a:endParaRPr lang="en-US"/>
          </a:p>
        </p:txBody>
      </p:sp>
    </p:spTree>
    <p:extLst>
      <p:ext uri="{BB962C8B-B14F-4D97-AF65-F5344CB8AC3E}">
        <p14:creationId xmlns:p14="http://schemas.microsoft.com/office/powerpoint/2010/main" val="2204795044"/>
      </p:ext>
    </p:extLst>
  </p:cSld>
  <p:clrMapOvr>
    <a:masterClrMapping/>
  </p:clrMapOvr>
</p:sldLayout>
</file>

<file path=ppt/slideLayouts/slideLayout56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066800" y="1752600"/>
            <a:ext cx="37338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953000" y="1752600"/>
            <a:ext cx="37338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8"/>
          <p:cNvSpPr>
            <a:spLocks noGrp="1" noChangeArrowheads="1"/>
          </p:cNvSpPr>
          <p:nvPr>
            <p:ph type="dt" sz="half" idx="10"/>
          </p:nvPr>
        </p:nvSpPr>
        <p:spPr>
          <a:ln/>
        </p:spPr>
        <p:txBody>
          <a:bodyPr/>
          <a:lstStyle>
            <a:lvl1pPr>
              <a:defRPr/>
            </a:lvl1pPr>
          </a:lstStyle>
          <a:p>
            <a:pPr>
              <a:defRPr/>
            </a:pPr>
            <a:endParaRPr lang="en-US"/>
          </a:p>
        </p:txBody>
      </p:sp>
      <p:sp>
        <p:nvSpPr>
          <p:cNvPr id="6" name="Rectangle 9"/>
          <p:cNvSpPr>
            <a:spLocks noGrp="1" noChangeArrowheads="1"/>
          </p:cNvSpPr>
          <p:nvPr>
            <p:ph type="ftr" sz="quarter" idx="11"/>
          </p:nvPr>
        </p:nvSpPr>
        <p:spPr>
          <a:ln/>
        </p:spPr>
        <p:txBody>
          <a:bodyPr/>
          <a:lstStyle>
            <a:lvl1pPr>
              <a:defRPr/>
            </a:lvl1pPr>
          </a:lstStyle>
          <a:p>
            <a:pPr>
              <a:defRPr/>
            </a:pPr>
            <a:endParaRPr lang="en-US"/>
          </a:p>
        </p:txBody>
      </p:sp>
      <p:sp>
        <p:nvSpPr>
          <p:cNvPr id="7" name="Rectangle 10"/>
          <p:cNvSpPr>
            <a:spLocks noGrp="1" noChangeArrowheads="1"/>
          </p:cNvSpPr>
          <p:nvPr>
            <p:ph type="sldNum" sz="quarter" idx="12"/>
          </p:nvPr>
        </p:nvSpPr>
        <p:spPr>
          <a:ln/>
        </p:spPr>
        <p:txBody>
          <a:bodyPr/>
          <a:lstStyle>
            <a:lvl1pPr>
              <a:defRPr/>
            </a:lvl1pPr>
          </a:lstStyle>
          <a:p>
            <a:pPr>
              <a:defRPr/>
            </a:pPr>
            <a:fld id="{45B79DEF-EF6E-8B4E-A12C-1A5B1316754C}" type="slidenum">
              <a:rPr lang="en-US"/>
              <a:pPr>
                <a:defRPr/>
              </a:pPr>
              <a:t>‹#›</a:t>
            </a:fld>
            <a:endParaRPr lang="en-US"/>
          </a:p>
        </p:txBody>
      </p:sp>
    </p:spTree>
    <p:extLst>
      <p:ext uri="{BB962C8B-B14F-4D97-AF65-F5344CB8AC3E}">
        <p14:creationId xmlns:p14="http://schemas.microsoft.com/office/powerpoint/2010/main" val="4070425594"/>
      </p:ext>
    </p:extLst>
  </p:cSld>
  <p:clrMapOvr>
    <a:masterClrMapping/>
  </p:clrMapOvr>
</p:sldLayout>
</file>

<file path=ppt/slideLayouts/slideLayout56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8"/>
          <p:cNvSpPr>
            <a:spLocks noGrp="1" noChangeArrowheads="1"/>
          </p:cNvSpPr>
          <p:nvPr>
            <p:ph type="dt" sz="half" idx="10"/>
          </p:nvPr>
        </p:nvSpPr>
        <p:spPr>
          <a:ln/>
        </p:spPr>
        <p:txBody>
          <a:bodyPr/>
          <a:lstStyle>
            <a:lvl1pPr>
              <a:defRPr/>
            </a:lvl1pPr>
          </a:lstStyle>
          <a:p>
            <a:pPr>
              <a:defRPr/>
            </a:pPr>
            <a:endParaRPr lang="en-US"/>
          </a:p>
        </p:txBody>
      </p:sp>
      <p:sp>
        <p:nvSpPr>
          <p:cNvPr id="8" name="Rectangle 9"/>
          <p:cNvSpPr>
            <a:spLocks noGrp="1" noChangeArrowheads="1"/>
          </p:cNvSpPr>
          <p:nvPr>
            <p:ph type="ftr" sz="quarter" idx="11"/>
          </p:nvPr>
        </p:nvSpPr>
        <p:spPr>
          <a:ln/>
        </p:spPr>
        <p:txBody>
          <a:bodyPr/>
          <a:lstStyle>
            <a:lvl1pPr>
              <a:defRPr/>
            </a:lvl1pPr>
          </a:lstStyle>
          <a:p>
            <a:pPr>
              <a:defRPr/>
            </a:pPr>
            <a:endParaRPr lang="en-US"/>
          </a:p>
        </p:txBody>
      </p:sp>
      <p:sp>
        <p:nvSpPr>
          <p:cNvPr id="9" name="Rectangle 10"/>
          <p:cNvSpPr>
            <a:spLocks noGrp="1" noChangeArrowheads="1"/>
          </p:cNvSpPr>
          <p:nvPr>
            <p:ph type="sldNum" sz="quarter" idx="12"/>
          </p:nvPr>
        </p:nvSpPr>
        <p:spPr>
          <a:ln/>
        </p:spPr>
        <p:txBody>
          <a:bodyPr/>
          <a:lstStyle>
            <a:lvl1pPr>
              <a:defRPr/>
            </a:lvl1pPr>
          </a:lstStyle>
          <a:p>
            <a:pPr>
              <a:defRPr/>
            </a:pPr>
            <a:fld id="{F7B5A8F7-A33B-FC46-8141-1E60405B35B4}" type="slidenum">
              <a:rPr lang="en-US"/>
              <a:pPr>
                <a:defRPr/>
              </a:pPr>
              <a:t>‹#›</a:t>
            </a:fld>
            <a:endParaRPr lang="en-US"/>
          </a:p>
        </p:txBody>
      </p:sp>
    </p:spTree>
    <p:extLst>
      <p:ext uri="{BB962C8B-B14F-4D97-AF65-F5344CB8AC3E}">
        <p14:creationId xmlns:p14="http://schemas.microsoft.com/office/powerpoint/2010/main" val="397303865"/>
      </p:ext>
    </p:extLst>
  </p:cSld>
  <p:clrMapOvr>
    <a:masterClrMapping/>
  </p:clrMapOvr>
</p:sldLayout>
</file>

<file path=ppt/slideLayouts/slideLayout56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8"/>
          <p:cNvSpPr>
            <a:spLocks noGrp="1" noChangeArrowheads="1"/>
          </p:cNvSpPr>
          <p:nvPr>
            <p:ph type="dt" sz="half" idx="10"/>
          </p:nvPr>
        </p:nvSpPr>
        <p:spPr>
          <a:ln/>
        </p:spPr>
        <p:txBody>
          <a:bodyPr/>
          <a:lstStyle>
            <a:lvl1pPr>
              <a:defRPr/>
            </a:lvl1pPr>
          </a:lstStyle>
          <a:p>
            <a:pPr>
              <a:defRPr/>
            </a:pPr>
            <a:endParaRPr lang="en-US"/>
          </a:p>
        </p:txBody>
      </p:sp>
      <p:sp>
        <p:nvSpPr>
          <p:cNvPr id="4" name="Rectangle 9"/>
          <p:cNvSpPr>
            <a:spLocks noGrp="1" noChangeArrowheads="1"/>
          </p:cNvSpPr>
          <p:nvPr>
            <p:ph type="ftr" sz="quarter" idx="11"/>
          </p:nvPr>
        </p:nvSpPr>
        <p:spPr>
          <a:ln/>
        </p:spPr>
        <p:txBody>
          <a:bodyPr/>
          <a:lstStyle>
            <a:lvl1pPr>
              <a:defRPr/>
            </a:lvl1pPr>
          </a:lstStyle>
          <a:p>
            <a:pPr>
              <a:defRPr/>
            </a:pPr>
            <a:endParaRPr lang="en-US"/>
          </a:p>
        </p:txBody>
      </p:sp>
      <p:sp>
        <p:nvSpPr>
          <p:cNvPr id="5" name="Rectangle 10"/>
          <p:cNvSpPr>
            <a:spLocks noGrp="1" noChangeArrowheads="1"/>
          </p:cNvSpPr>
          <p:nvPr>
            <p:ph type="sldNum" sz="quarter" idx="12"/>
          </p:nvPr>
        </p:nvSpPr>
        <p:spPr>
          <a:ln/>
        </p:spPr>
        <p:txBody>
          <a:bodyPr/>
          <a:lstStyle>
            <a:lvl1pPr>
              <a:defRPr/>
            </a:lvl1pPr>
          </a:lstStyle>
          <a:p>
            <a:pPr>
              <a:defRPr/>
            </a:pPr>
            <a:fld id="{A84E0110-F510-1547-909A-6798B0CB3829}" type="slidenum">
              <a:rPr lang="en-US"/>
              <a:pPr>
                <a:defRPr/>
              </a:pPr>
              <a:t>‹#›</a:t>
            </a:fld>
            <a:endParaRPr lang="en-US"/>
          </a:p>
        </p:txBody>
      </p:sp>
    </p:spTree>
    <p:extLst>
      <p:ext uri="{BB962C8B-B14F-4D97-AF65-F5344CB8AC3E}">
        <p14:creationId xmlns:p14="http://schemas.microsoft.com/office/powerpoint/2010/main" val="3290146464"/>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nSpc>
                <a:spcPct val="90000"/>
              </a:lnSpc>
              <a:spcBef>
                <a:spcPct val="20000"/>
              </a:spcBef>
              <a:buFontTx/>
              <a:buChar char="•"/>
              <a:defRPr kumimoji="1" b="1"/>
            </a:lvl1pPr>
          </a:lstStyle>
          <a:p>
            <a:pPr>
              <a:defRPr/>
            </a:pPr>
            <a:endParaRPr lang="en-US"/>
          </a:p>
        </p:txBody>
      </p:sp>
      <p:sp>
        <p:nvSpPr>
          <p:cNvPr id="5" name="Rectangle 5"/>
          <p:cNvSpPr>
            <a:spLocks noGrp="1" noChangeArrowheads="1"/>
          </p:cNvSpPr>
          <p:nvPr>
            <p:ph type="ftr" sz="quarter" idx="11"/>
          </p:nvPr>
        </p:nvSpPr>
        <p:spPr/>
        <p:txBody>
          <a:bodyPr/>
          <a:lstStyle>
            <a:lvl1pPr>
              <a:lnSpc>
                <a:spcPct val="90000"/>
              </a:lnSpc>
              <a:spcBef>
                <a:spcPct val="20000"/>
              </a:spcBef>
              <a:buFontTx/>
              <a:buChar char="•"/>
              <a:defRPr kumimoji="1" b="1"/>
            </a:lvl1pPr>
          </a:lstStyle>
          <a:p>
            <a:pPr>
              <a:defRPr/>
            </a:pPr>
            <a:endParaRPr lang="en-US"/>
          </a:p>
        </p:txBody>
      </p:sp>
      <p:sp>
        <p:nvSpPr>
          <p:cNvPr id="6" name="Rectangle 6"/>
          <p:cNvSpPr>
            <a:spLocks noGrp="1" noChangeArrowheads="1"/>
          </p:cNvSpPr>
          <p:nvPr>
            <p:ph type="sldNum" sz="quarter" idx="12"/>
          </p:nvPr>
        </p:nvSpPr>
        <p:spPr/>
        <p:txBody>
          <a:bodyPr/>
          <a:lstStyle>
            <a:lvl1pPr>
              <a:lnSpc>
                <a:spcPct val="90000"/>
              </a:lnSpc>
              <a:spcBef>
                <a:spcPct val="20000"/>
              </a:spcBef>
              <a:buFontTx/>
              <a:buChar char="•"/>
              <a:defRPr kumimoji="1" b="1">
                <a:latin typeface="Arial Narrow" charset="0"/>
                <a:cs typeface="Arial" charset="0"/>
              </a:defRPr>
            </a:lvl1pPr>
          </a:lstStyle>
          <a:p>
            <a:pPr>
              <a:defRPr/>
            </a:pPr>
            <a:fld id="{95942E26-1BD2-6B4E-9227-900BDE007031}" type="slidenum">
              <a:rPr lang="en-US"/>
              <a:pPr>
                <a:defRPr/>
              </a:pPr>
              <a:t>‹#›</a:t>
            </a:fld>
            <a:endParaRPr lang="en-US"/>
          </a:p>
        </p:txBody>
      </p:sp>
    </p:spTree>
    <p:extLst>
      <p:ext uri="{BB962C8B-B14F-4D97-AF65-F5344CB8AC3E}">
        <p14:creationId xmlns:p14="http://schemas.microsoft.com/office/powerpoint/2010/main" val="3615399752"/>
      </p:ext>
    </p:extLst>
  </p:cSld>
  <p:clrMapOvr>
    <a:masterClrMapping/>
  </p:clrMapOvr>
</p:sldLayout>
</file>

<file path=ppt/slideLayouts/slideLayout57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8"/>
          <p:cNvSpPr>
            <a:spLocks noGrp="1" noChangeArrowheads="1"/>
          </p:cNvSpPr>
          <p:nvPr>
            <p:ph type="dt" sz="half" idx="10"/>
          </p:nvPr>
        </p:nvSpPr>
        <p:spPr>
          <a:ln/>
        </p:spPr>
        <p:txBody>
          <a:bodyPr/>
          <a:lstStyle>
            <a:lvl1pPr>
              <a:defRPr/>
            </a:lvl1pPr>
          </a:lstStyle>
          <a:p>
            <a:pPr>
              <a:defRPr/>
            </a:pPr>
            <a:endParaRPr lang="en-US"/>
          </a:p>
        </p:txBody>
      </p:sp>
      <p:sp>
        <p:nvSpPr>
          <p:cNvPr id="3" name="Rectangle 9"/>
          <p:cNvSpPr>
            <a:spLocks noGrp="1" noChangeArrowheads="1"/>
          </p:cNvSpPr>
          <p:nvPr>
            <p:ph type="ftr" sz="quarter" idx="11"/>
          </p:nvPr>
        </p:nvSpPr>
        <p:spPr>
          <a:ln/>
        </p:spPr>
        <p:txBody>
          <a:bodyPr/>
          <a:lstStyle>
            <a:lvl1pPr>
              <a:defRPr/>
            </a:lvl1pPr>
          </a:lstStyle>
          <a:p>
            <a:pPr>
              <a:defRPr/>
            </a:pPr>
            <a:endParaRPr lang="en-US"/>
          </a:p>
        </p:txBody>
      </p:sp>
      <p:sp>
        <p:nvSpPr>
          <p:cNvPr id="4" name="Rectangle 10"/>
          <p:cNvSpPr>
            <a:spLocks noGrp="1" noChangeArrowheads="1"/>
          </p:cNvSpPr>
          <p:nvPr>
            <p:ph type="sldNum" sz="quarter" idx="12"/>
          </p:nvPr>
        </p:nvSpPr>
        <p:spPr>
          <a:ln/>
        </p:spPr>
        <p:txBody>
          <a:bodyPr/>
          <a:lstStyle>
            <a:lvl1pPr>
              <a:defRPr/>
            </a:lvl1pPr>
          </a:lstStyle>
          <a:p>
            <a:pPr>
              <a:defRPr/>
            </a:pPr>
            <a:fld id="{839E0F86-CD9D-8F45-8F36-F1EFC7C8AE59}" type="slidenum">
              <a:rPr lang="en-US"/>
              <a:pPr>
                <a:defRPr/>
              </a:pPr>
              <a:t>‹#›</a:t>
            </a:fld>
            <a:endParaRPr lang="en-US"/>
          </a:p>
        </p:txBody>
      </p:sp>
    </p:spTree>
    <p:extLst>
      <p:ext uri="{BB962C8B-B14F-4D97-AF65-F5344CB8AC3E}">
        <p14:creationId xmlns:p14="http://schemas.microsoft.com/office/powerpoint/2010/main" val="2071176282"/>
      </p:ext>
    </p:extLst>
  </p:cSld>
  <p:clrMapOvr>
    <a:masterClrMapping/>
  </p:clrMapOvr>
</p:sldLayout>
</file>

<file path=ppt/slideLayouts/slideLayout57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p>
        </p:txBody>
      </p:sp>
      <p:sp>
        <p:nvSpPr>
          <p:cNvPr id="6" name="Rectangle 9"/>
          <p:cNvSpPr>
            <a:spLocks noGrp="1" noChangeArrowheads="1"/>
          </p:cNvSpPr>
          <p:nvPr>
            <p:ph type="ftr" sz="quarter" idx="11"/>
          </p:nvPr>
        </p:nvSpPr>
        <p:spPr>
          <a:ln/>
        </p:spPr>
        <p:txBody>
          <a:bodyPr/>
          <a:lstStyle>
            <a:lvl1pPr>
              <a:defRPr/>
            </a:lvl1pPr>
          </a:lstStyle>
          <a:p>
            <a:pPr>
              <a:defRPr/>
            </a:pPr>
            <a:endParaRPr lang="en-US"/>
          </a:p>
        </p:txBody>
      </p:sp>
      <p:sp>
        <p:nvSpPr>
          <p:cNvPr id="7" name="Rectangle 10"/>
          <p:cNvSpPr>
            <a:spLocks noGrp="1" noChangeArrowheads="1"/>
          </p:cNvSpPr>
          <p:nvPr>
            <p:ph type="sldNum" sz="quarter" idx="12"/>
          </p:nvPr>
        </p:nvSpPr>
        <p:spPr>
          <a:ln/>
        </p:spPr>
        <p:txBody>
          <a:bodyPr/>
          <a:lstStyle>
            <a:lvl1pPr>
              <a:defRPr/>
            </a:lvl1pPr>
          </a:lstStyle>
          <a:p>
            <a:pPr>
              <a:defRPr/>
            </a:pPr>
            <a:fld id="{F263FBF4-65F2-F149-AA8D-6E47788E56C2}" type="slidenum">
              <a:rPr lang="en-US"/>
              <a:pPr>
                <a:defRPr/>
              </a:pPr>
              <a:t>‹#›</a:t>
            </a:fld>
            <a:endParaRPr lang="en-US"/>
          </a:p>
        </p:txBody>
      </p:sp>
    </p:spTree>
    <p:extLst>
      <p:ext uri="{BB962C8B-B14F-4D97-AF65-F5344CB8AC3E}">
        <p14:creationId xmlns:p14="http://schemas.microsoft.com/office/powerpoint/2010/main" val="3836408066"/>
      </p:ext>
    </p:extLst>
  </p:cSld>
  <p:clrMapOvr>
    <a:masterClrMapping/>
  </p:clrMapOvr>
</p:sldLayout>
</file>

<file path=ppt/slideLayouts/slideLayout57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p>
        </p:txBody>
      </p:sp>
      <p:sp>
        <p:nvSpPr>
          <p:cNvPr id="6" name="Rectangle 9"/>
          <p:cNvSpPr>
            <a:spLocks noGrp="1" noChangeArrowheads="1"/>
          </p:cNvSpPr>
          <p:nvPr>
            <p:ph type="ftr" sz="quarter" idx="11"/>
          </p:nvPr>
        </p:nvSpPr>
        <p:spPr>
          <a:ln/>
        </p:spPr>
        <p:txBody>
          <a:bodyPr/>
          <a:lstStyle>
            <a:lvl1pPr>
              <a:defRPr/>
            </a:lvl1pPr>
          </a:lstStyle>
          <a:p>
            <a:pPr>
              <a:defRPr/>
            </a:pPr>
            <a:endParaRPr lang="en-US"/>
          </a:p>
        </p:txBody>
      </p:sp>
      <p:sp>
        <p:nvSpPr>
          <p:cNvPr id="7" name="Rectangle 10"/>
          <p:cNvSpPr>
            <a:spLocks noGrp="1" noChangeArrowheads="1"/>
          </p:cNvSpPr>
          <p:nvPr>
            <p:ph type="sldNum" sz="quarter" idx="12"/>
          </p:nvPr>
        </p:nvSpPr>
        <p:spPr>
          <a:ln/>
        </p:spPr>
        <p:txBody>
          <a:bodyPr/>
          <a:lstStyle>
            <a:lvl1pPr>
              <a:defRPr/>
            </a:lvl1pPr>
          </a:lstStyle>
          <a:p>
            <a:pPr>
              <a:defRPr/>
            </a:pPr>
            <a:fld id="{FA8FAF5C-8DA9-7F4F-9816-E2EAF0BF1323}" type="slidenum">
              <a:rPr lang="en-US"/>
              <a:pPr>
                <a:defRPr/>
              </a:pPr>
              <a:t>‹#›</a:t>
            </a:fld>
            <a:endParaRPr lang="en-US"/>
          </a:p>
        </p:txBody>
      </p:sp>
    </p:spTree>
    <p:extLst>
      <p:ext uri="{BB962C8B-B14F-4D97-AF65-F5344CB8AC3E}">
        <p14:creationId xmlns:p14="http://schemas.microsoft.com/office/powerpoint/2010/main" val="2326662116"/>
      </p:ext>
    </p:extLst>
  </p:cSld>
  <p:clrMapOvr>
    <a:masterClrMapping/>
  </p:clrMapOvr>
</p:sldLayout>
</file>

<file path=ppt/slideLayouts/slideLayout57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p>
        </p:txBody>
      </p:sp>
      <p:sp>
        <p:nvSpPr>
          <p:cNvPr id="5" name="Rectangle 9"/>
          <p:cNvSpPr>
            <a:spLocks noGrp="1" noChangeArrowheads="1"/>
          </p:cNvSpPr>
          <p:nvPr>
            <p:ph type="ftr" sz="quarter" idx="11"/>
          </p:nvPr>
        </p:nvSpPr>
        <p:spPr>
          <a:ln/>
        </p:spPr>
        <p:txBody>
          <a:bodyPr/>
          <a:lstStyle>
            <a:lvl1pPr>
              <a:defRPr/>
            </a:lvl1pPr>
          </a:lstStyle>
          <a:p>
            <a:pPr>
              <a:defRPr/>
            </a:pPr>
            <a:endParaRPr lang="en-US"/>
          </a:p>
        </p:txBody>
      </p:sp>
      <p:sp>
        <p:nvSpPr>
          <p:cNvPr id="6" name="Rectangle 10"/>
          <p:cNvSpPr>
            <a:spLocks noGrp="1" noChangeArrowheads="1"/>
          </p:cNvSpPr>
          <p:nvPr>
            <p:ph type="sldNum" sz="quarter" idx="12"/>
          </p:nvPr>
        </p:nvSpPr>
        <p:spPr>
          <a:ln/>
        </p:spPr>
        <p:txBody>
          <a:bodyPr/>
          <a:lstStyle>
            <a:lvl1pPr>
              <a:defRPr/>
            </a:lvl1pPr>
          </a:lstStyle>
          <a:p>
            <a:pPr>
              <a:defRPr/>
            </a:pPr>
            <a:fld id="{3E074E5A-DC70-324E-B710-4564655D54D4}" type="slidenum">
              <a:rPr lang="en-US"/>
              <a:pPr>
                <a:defRPr/>
              </a:pPr>
              <a:t>‹#›</a:t>
            </a:fld>
            <a:endParaRPr lang="en-US"/>
          </a:p>
        </p:txBody>
      </p:sp>
    </p:spTree>
    <p:extLst>
      <p:ext uri="{BB962C8B-B14F-4D97-AF65-F5344CB8AC3E}">
        <p14:creationId xmlns:p14="http://schemas.microsoft.com/office/powerpoint/2010/main" val="3512272675"/>
      </p:ext>
    </p:extLst>
  </p:cSld>
  <p:clrMapOvr>
    <a:masterClrMapping/>
  </p:clrMapOvr>
</p:sldLayout>
</file>

<file path=ppt/slideLayouts/slideLayout57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781800" y="381000"/>
            <a:ext cx="19050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066800" y="381000"/>
            <a:ext cx="55626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p>
        </p:txBody>
      </p:sp>
      <p:sp>
        <p:nvSpPr>
          <p:cNvPr id="5" name="Rectangle 9"/>
          <p:cNvSpPr>
            <a:spLocks noGrp="1" noChangeArrowheads="1"/>
          </p:cNvSpPr>
          <p:nvPr>
            <p:ph type="ftr" sz="quarter" idx="11"/>
          </p:nvPr>
        </p:nvSpPr>
        <p:spPr>
          <a:ln/>
        </p:spPr>
        <p:txBody>
          <a:bodyPr/>
          <a:lstStyle>
            <a:lvl1pPr>
              <a:defRPr/>
            </a:lvl1pPr>
          </a:lstStyle>
          <a:p>
            <a:pPr>
              <a:defRPr/>
            </a:pPr>
            <a:endParaRPr lang="en-US"/>
          </a:p>
        </p:txBody>
      </p:sp>
      <p:sp>
        <p:nvSpPr>
          <p:cNvPr id="6" name="Rectangle 10"/>
          <p:cNvSpPr>
            <a:spLocks noGrp="1" noChangeArrowheads="1"/>
          </p:cNvSpPr>
          <p:nvPr>
            <p:ph type="sldNum" sz="quarter" idx="12"/>
          </p:nvPr>
        </p:nvSpPr>
        <p:spPr>
          <a:ln/>
        </p:spPr>
        <p:txBody>
          <a:bodyPr/>
          <a:lstStyle>
            <a:lvl1pPr>
              <a:defRPr/>
            </a:lvl1pPr>
          </a:lstStyle>
          <a:p>
            <a:pPr>
              <a:defRPr/>
            </a:pPr>
            <a:fld id="{B4582604-BB54-AF48-AFA2-82C55C7DB804}" type="slidenum">
              <a:rPr lang="en-US"/>
              <a:pPr>
                <a:defRPr/>
              </a:pPr>
              <a:t>‹#›</a:t>
            </a:fld>
            <a:endParaRPr lang="en-US"/>
          </a:p>
        </p:txBody>
      </p:sp>
    </p:spTree>
    <p:extLst>
      <p:ext uri="{BB962C8B-B14F-4D97-AF65-F5344CB8AC3E}">
        <p14:creationId xmlns:p14="http://schemas.microsoft.com/office/powerpoint/2010/main" val="2475428923"/>
      </p:ext>
    </p:extLst>
  </p:cSld>
  <p:clrMapOvr>
    <a:masterClrMapping/>
  </p:clrMapOvr>
</p:sldLayout>
</file>

<file path=ppt/slideLayouts/slideLayout57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4000" cy="6858000"/>
            <a:chOff x="0" y="0"/>
            <a:chExt cx="5760" cy="4320"/>
          </a:xfrm>
        </p:grpSpPr>
        <p:grpSp>
          <p:nvGrpSpPr>
            <p:cNvPr id="5" name="Group 3"/>
            <p:cNvGrpSpPr>
              <a:grpSpLocks/>
            </p:cNvGrpSpPr>
            <p:nvPr userDrawn="1"/>
          </p:nvGrpSpPr>
          <p:grpSpPr bwMode="auto">
            <a:xfrm>
              <a:off x="0" y="0"/>
              <a:ext cx="5568" cy="4320"/>
              <a:chOff x="0" y="0"/>
              <a:chExt cx="5568" cy="4320"/>
            </a:xfrm>
          </p:grpSpPr>
          <p:grpSp>
            <p:nvGrpSpPr>
              <p:cNvPr id="9" name="Group 4"/>
              <p:cNvGrpSpPr>
                <a:grpSpLocks/>
              </p:cNvGrpSpPr>
              <p:nvPr userDrawn="1"/>
            </p:nvGrpSpPr>
            <p:grpSpPr bwMode="auto">
              <a:xfrm>
                <a:off x="0" y="0"/>
                <a:ext cx="3216" cy="3072"/>
                <a:chOff x="0" y="0"/>
                <a:chExt cx="2928" cy="2784"/>
              </a:xfrm>
            </p:grpSpPr>
            <p:sp>
              <p:nvSpPr>
                <p:cNvPr id="22" name="Oval 5"/>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23" name="Oval 6"/>
                <p:cNvSpPr>
                  <a:spLocks noChangeArrowheads="1"/>
                </p:cNvSpPr>
                <p:nvPr userDrawn="1"/>
              </p:nvSpPr>
              <p:spPr bwMode="auto">
                <a:xfrm>
                  <a:off x="240" y="240"/>
                  <a:ext cx="2445" cy="230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24" name="Oval 7"/>
                <p:cNvSpPr>
                  <a:spLocks noChangeArrowheads="1"/>
                </p:cNvSpPr>
                <p:nvPr userDrawn="1"/>
              </p:nvSpPr>
              <p:spPr bwMode="auto">
                <a:xfrm>
                  <a:off x="480" y="480"/>
                  <a:ext cx="1968" cy="1822"/>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25" name="Oval 8"/>
                <p:cNvSpPr>
                  <a:spLocks noChangeArrowheads="1"/>
                </p:cNvSpPr>
                <p:nvPr userDrawn="1"/>
              </p:nvSpPr>
              <p:spPr bwMode="auto">
                <a:xfrm>
                  <a:off x="720" y="720"/>
                  <a:ext cx="1488" cy="1349"/>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26" name="Oval 9"/>
                <p:cNvSpPr>
                  <a:spLocks noChangeArrowheads="1"/>
                </p:cNvSpPr>
                <p:nvPr userDrawn="1"/>
              </p:nvSpPr>
              <p:spPr bwMode="auto">
                <a:xfrm>
                  <a:off x="912" y="912"/>
                  <a:ext cx="1103" cy="962"/>
                </a:xfrm>
                <a:prstGeom prst="ellipse">
                  <a:avLst/>
                </a:prstGeom>
                <a:noFill/>
                <a:ln w="9525">
                  <a:solidFill>
                    <a:schemeClr val="accent1"/>
                  </a:solidFill>
                  <a:prstDash val="sysDot"/>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grpSp>
          <p:grpSp>
            <p:nvGrpSpPr>
              <p:cNvPr id="10" name="Group 10"/>
              <p:cNvGrpSpPr>
                <a:grpSpLocks/>
              </p:cNvGrpSpPr>
              <p:nvPr userDrawn="1"/>
            </p:nvGrpSpPr>
            <p:grpSpPr bwMode="auto">
              <a:xfrm>
                <a:off x="2016" y="2016"/>
                <a:ext cx="2448" cy="2304"/>
                <a:chOff x="0" y="0"/>
                <a:chExt cx="2928" cy="2784"/>
              </a:xfrm>
            </p:grpSpPr>
            <p:sp>
              <p:nvSpPr>
                <p:cNvPr id="17" name="Oval 11"/>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18" name="Oval 12"/>
                <p:cNvSpPr>
                  <a:spLocks noChangeArrowheads="1"/>
                </p:cNvSpPr>
                <p:nvPr userDrawn="1"/>
              </p:nvSpPr>
              <p:spPr bwMode="auto">
                <a:xfrm>
                  <a:off x="240" y="240"/>
                  <a:ext cx="2447" cy="2303"/>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19" name="Oval 13"/>
                <p:cNvSpPr>
                  <a:spLocks noChangeArrowheads="1"/>
                </p:cNvSpPr>
                <p:nvPr userDrawn="1"/>
              </p:nvSpPr>
              <p:spPr bwMode="auto">
                <a:xfrm>
                  <a:off x="480" y="480"/>
                  <a:ext cx="1970" cy="1826"/>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20" name="Oval 14"/>
                <p:cNvSpPr>
                  <a:spLocks noChangeArrowheads="1"/>
                </p:cNvSpPr>
                <p:nvPr userDrawn="1"/>
              </p:nvSpPr>
              <p:spPr bwMode="auto">
                <a:xfrm>
                  <a:off x="720" y="720"/>
                  <a:ext cx="1488" cy="134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21" name="Oval 15"/>
                <p:cNvSpPr>
                  <a:spLocks noChangeArrowheads="1"/>
                </p:cNvSpPr>
                <p:nvPr userDrawn="1"/>
              </p:nvSpPr>
              <p:spPr bwMode="auto">
                <a:xfrm>
                  <a:off x="911" y="912"/>
                  <a:ext cx="1105" cy="958"/>
                </a:xfrm>
                <a:prstGeom prst="ellipse">
                  <a:avLst/>
                </a:prstGeom>
                <a:noFill/>
                <a:ln w="9525">
                  <a:solidFill>
                    <a:schemeClr val="accent1"/>
                  </a:solidFill>
                  <a:prstDash val="sysDot"/>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grpSp>
          <p:grpSp>
            <p:nvGrpSpPr>
              <p:cNvPr id="11" name="Group 16"/>
              <p:cNvGrpSpPr>
                <a:grpSpLocks/>
              </p:cNvGrpSpPr>
              <p:nvPr userDrawn="1"/>
            </p:nvGrpSpPr>
            <p:grpSpPr bwMode="auto">
              <a:xfrm>
                <a:off x="2832" y="96"/>
                <a:ext cx="2736" cy="2592"/>
                <a:chOff x="0" y="0"/>
                <a:chExt cx="2928" cy="2784"/>
              </a:xfrm>
            </p:grpSpPr>
            <p:sp>
              <p:nvSpPr>
                <p:cNvPr id="12" name="Oval 17"/>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13" name="Oval 18"/>
                <p:cNvSpPr>
                  <a:spLocks noChangeArrowheads="1"/>
                </p:cNvSpPr>
                <p:nvPr userDrawn="1"/>
              </p:nvSpPr>
              <p:spPr bwMode="auto">
                <a:xfrm>
                  <a:off x="240" y="240"/>
                  <a:ext cx="2452" cy="2305"/>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14" name="Oval 19"/>
                <p:cNvSpPr>
                  <a:spLocks noChangeArrowheads="1"/>
                </p:cNvSpPr>
                <p:nvPr userDrawn="1"/>
              </p:nvSpPr>
              <p:spPr bwMode="auto">
                <a:xfrm>
                  <a:off x="481" y="480"/>
                  <a:ext cx="1967" cy="182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15" name="Oval 20"/>
                <p:cNvSpPr>
                  <a:spLocks noChangeArrowheads="1"/>
                </p:cNvSpPr>
                <p:nvPr userDrawn="1"/>
              </p:nvSpPr>
              <p:spPr bwMode="auto">
                <a:xfrm>
                  <a:off x="720" y="720"/>
                  <a:ext cx="1488" cy="1347"/>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16" name="Oval 21"/>
                <p:cNvSpPr>
                  <a:spLocks noChangeArrowheads="1"/>
                </p:cNvSpPr>
                <p:nvPr userDrawn="1"/>
              </p:nvSpPr>
              <p:spPr bwMode="auto">
                <a:xfrm>
                  <a:off x="912" y="912"/>
                  <a:ext cx="1104" cy="960"/>
                </a:xfrm>
                <a:prstGeom prst="ellipse">
                  <a:avLst/>
                </a:prstGeom>
                <a:noFill/>
                <a:ln w="9525">
                  <a:solidFill>
                    <a:schemeClr val="accent1"/>
                  </a:solidFill>
                  <a:prstDash val="sysDot"/>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grpSp>
        </p:grpSp>
        <p:sp>
          <p:nvSpPr>
            <p:cNvPr id="6" name="Line 22"/>
            <p:cNvSpPr>
              <a:spLocks noChangeShapeType="1"/>
            </p:cNvSpPr>
            <p:nvPr userDrawn="1"/>
          </p:nvSpPr>
          <p:spPr bwMode="auto">
            <a:xfrm flipH="1">
              <a:off x="0" y="1536"/>
              <a:ext cx="1584" cy="2160"/>
            </a:xfrm>
            <a:prstGeom prst="line">
              <a:avLst/>
            </a:prstGeom>
            <a:noFill/>
            <a:ln w="9525">
              <a:solidFill>
                <a:schemeClr val="accent1"/>
              </a:solidFill>
              <a:prstDash val="dash"/>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7" name="Line 23"/>
            <p:cNvSpPr>
              <a:spLocks noChangeShapeType="1"/>
            </p:cNvSpPr>
            <p:nvPr userDrawn="1"/>
          </p:nvSpPr>
          <p:spPr bwMode="auto">
            <a:xfrm>
              <a:off x="4176" y="1392"/>
              <a:ext cx="1584" cy="1728"/>
            </a:xfrm>
            <a:prstGeom prst="line">
              <a:avLst/>
            </a:prstGeom>
            <a:noFill/>
            <a:ln w="9525">
              <a:solidFill>
                <a:schemeClr val="accent1"/>
              </a:solidFill>
              <a:prstDash val="dash"/>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8" name="Line 24"/>
            <p:cNvSpPr>
              <a:spLocks noChangeShapeType="1"/>
            </p:cNvSpPr>
            <p:nvPr userDrawn="1"/>
          </p:nvSpPr>
          <p:spPr bwMode="auto">
            <a:xfrm flipV="1">
              <a:off x="3216" y="0"/>
              <a:ext cx="240" cy="3120"/>
            </a:xfrm>
            <a:prstGeom prst="line">
              <a:avLst/>
            </a:prstGeom>
            <a:noFill/>
            <a:ln w="9525">
              <a:solidFill>
                <a:schemeClr val="accent1"/>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grpSp>
      <p:sp>
        <p:nvSpPr>
          <p:cNvPr id="7193" name="Rectangle 25"/>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7194" name="Rectangle 26"/>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27" name="Rectangle 27"/>
          <p:cNvSpPr>
            <a:spLocks noGrp="1" noChangeArrowheads="1"/>
          </p:cNvSpPr>
          <p:nvPr>
            <p:ph type="dt" sz="half" idx="10"/>
          </p:nvPr>
        </p:nvSpPr>
        <p:spPr/>
        <p:txBody>
          <a:bodyPr/>
          <a:lstStyle>
            <a:lvl1pPr>
              <a:defRPr b="0"/>
            </a:lvl1pPr>
          </a:lstStyle>
          <a:p>
            <a:pPr>
              <a:defRPr/>
            </a:pPr>
            <a:endParaRPr lang="en-US"/>
          </a:p>
        </p:txBody>
      </p:sp>
      <p:sp>
        <p:nvSpPr>
          <p:cNvPr id="28" name="Rectangle 28"/>
          <p:cNvSpPr>
            <a:spLocks noGrp="1" noChangeArrowheads="1"/>
          </p:cNvSpPr>
          <p:nvPr>
            <p:ph type="ftr" sz="quarter" idx="11"/>
          </p:nvPr>
        </p:nvSpPr>
        <p:spPr/>
        <p:txBody>
          <a:bodyPr/>
          <a:lstStyle>
            <a:lvl1pPr>
              <a:defRPr b="0"/>
            </a:lvl1pPr>
          </a:lstStyle>
          <a:p>
            <a:pPr>
              <a:defRPr/>
            </a:pPr>
            <a:endParaRPr lang="en-US"/>
          </a:p>
        </p:txBody>
      </p:sp>
      <p:sp>
        <p:nvSpPr>
          <p:cNvPr id="29" name="Rectangle 29"/>
          <p:cNvSpPr>
            <a:spLocks noGrp="1" noChangeArrowheads="1"/>
          </p:cNvSpPr>
          <p:nvPr>
            <p:ph type="sldNum" sz="quarter" idx="12"/>
          </p:nvPr>
        </p:nvSpPr>
        <p:spPr/>
        <p:txBody>
          <a:bodyPr/>
          <a:lstStyle>
            <a:lvl1pPr>
              <a:defRPr b="0"/>
            </a:lvl1pPr>
          </a:lstStyle>
          <a:p>
            <a:pPr>
              <a:defRPr/>
            </a:pPr>
            <a:fld id="{36A4B2C7-09D7-3C4B-98CF-29847105CD25}" type="slidenum">
              <a:rPr lang="en-US"/>
              <a:pPr>
                <a:defRPr/>
              </a:pPr>
              <a:t>‹#›</a:t>
            </a:fld>
            <a:endParaRPr lang="en-US"/>
          </a:p>
        </p:txBody>
      </p:sp>
    </p:spTree>
    <p:extLst>
      <p:ext uri="{BB962C8B-B14F-4D97-AF65-F5344CB8AC3E}">
        <p14:creationId xmlns:p14="http://schemas.microsoft.com/office/powerpoint/2010/main" val="3046480214"/>
      </p:ext>
    </p:extLst>
  </p:cSld>
  <p:clrMapOvr>
    <a:masterClrMapping/>
  </p:clrMapOvr>
</p:sldLayout>
</file>

<file path=ppt/slideLayouts/slideLayout57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3"/>
          <p:cNvSpPr>
            <a:spLocks noGrp="1" noChangeArrowheads="1"/>
          </p:cNvSpPr>
          <p:nvPr>
            <p:ph type="dt" sz="half" idx="10"/>
          </p:nvPr>
        </p:nvSpPr>
        <p:spPr>
          <a:ln/>
        </p:spPr>
        <p:txBody>
          <a:bodyPr/>
          <a:lstStyle>
            <a:lvl1pPr>
              <a:defRPr/>
            </a:lvl1pPr>
          </a:lstStyle>
          <a:p>
            <a:pPr>
              <a:defRPr/>
            </a:pPr>
            <a:endParaRPr lang="en-US"/>
          </a:p>
        </p:txBody>
      </p:sp>
      <p:sp>
        <p:nvSpPr>
          <p:cNvPr id="5" name="Rectangle 24"/>
          <p:cNvSpPr>
            <a:spLocks noGrp="1" noChangeArrowheads="1"/>
          </p:cNvSpPr>
          <p:nvPr>
            <p:ph type="ftr" sz="quarter" idx="11"/>
          </p:nvPr>
        </p:nvSpPr>
        <p:spPr>
          <a:ln/>
        </p:spPr>
        <p:txBody>
          <a:bodyPr/>
          <a:lstStyle>
            <a:lvl1pPr>
              <a:defRPr/>
            </a:lvl1pPr>
          </a:lstStyle>
          <a:p>
            <a:pPr>
              <a:defRPr/>
            </a:pPr>
            <a:endParaRPr lang="en-US"/>
          </a:p>
        </p:txBody>
      </p:sp>
      <p:sp>
        <p:nvSpPr>
          <p:cNvPr id="6" name="Rectangle 25"/>
          <p:cNvSpPr>
            <a:spLocks noGrp="1" noChangeArrowheads="1"/>
          </p:cNvSpPr>
          <p:nvPr>
            <p:ph type="sldNum" sz="quarter" idx="12"/>
          </p:nvPr>
        </p:nvSpPr>
        <p:spPr>
          <a:ln/>
        </p:spPr>
        <p:txBody>
          <a:bodyPr/>
          <a:lstStyle>
            <a:lvl1pPr>
              <a:defRPr/>
            </a:lvl1pPr>
          </a:lstStyle>
          <a:p>
            <a:pPr>
              <a:defRPr/>
            </a:pPr>
            <a:fld id="{3E7DBB0D-DE8C-A044-83C2-CCAA78EB2C29}" type="slidenum">
              <a:rPr lang="en-US"/>
              <a:pPr>
                <a:defRPr/>
              </a:pPr>
              <a:t>‹#›</a:t>
            </a:fld>
            <a:endParaRPr lang="en-US"/>
          </a:p>
        </p:txBody>
      </p:sp>
    </p:spTree>
    <p:extLst>
      <p:ext uri="{BB962C8B-B14F-4D97-AF65-F5344CB8AC3E}">
        <p14:creationId xmlns:p14="http://schemas.microsoft.com/office/powerpoint/2010/main" val="2000731864"/>
      </p:ext>
    </p:extLst>
  </p:cSld>
  <p:clrMapOvr>
    <a:masterClrMapping/>
  </p:clrMapOvr>
</p:sldLayout>
</file>

<file path=ppt/slideLayouts/slideLayout57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23"/>
          <p:cNvSpPr>
            <a:spLocks noGrp="1" noChangeArrowheads="1"/>
          </p:cNvSpPr>
          <p:nvPr>
            <p:ph type="dt" sz="half" idx="10"/>
          </p:nvPr>
        </p:nvSpPr>
        <p:spPr>
          <a:ln/>
        </p:spPr>
        <p:txBody>
          <a:bodyPr/>
          <a:lstStyle>
            <a:lvl1pPr>
              <a:defRPr/>
            </a:lvl1pPr>
          </a:lstStyle>
          <a:p>
            <a:pPr>
              <a:defRPr/>
            </a:pPr>
            <a:endParaRPr lang="en-US"/>
          </a:p>
        </p:txBody>
      </p:sp>
      <p:sp>
        <p:nvSpPr>
          <p:cNvPr id="5" name="Rectangle 24"/>
          <p:cNvSpPr>
            <a:spLocks noGrp="1" noChangeArrowheads="1"/>
          </p:cNvSpPr>
          <p:nvPr>
            <p:ph type="ftr" sz="quarter" idx="11"/>
          </p:nvPr>
        </p:nvSpPr>
        <p:spPr>
          <a:ln/>
        </p:spPr>
        <p:txBody>
          <a:bodyPr/>
          <a:lstStyle>
            <a:lvl1pPr>
              <a:defRPr/>
            </a:lvl1pPr>
          </a:lstStyle>
          <a:p>
            <a:pPr>
              <a:defRPr/>
            </a:pPr>
            <a:endParaRPr lang="en-US"/>
          </a:p>
        </p:txBody>
      </p:sp>
      <p:sp>
        <p:nvSpPr>
          <p:cNvPr id="6" name="Rectangle 25"/>
          <p:cNvSpPr>
            <a:spLocks noGrp="1" noChangeArrowheads="1"/>
          </p:cNvSpPr>
          <p:nvPr>
            <p:ph type="sldNum" sz="quarter" idx="12"/>
          </p:nvPr>
        </p:nvSpPr>
        <p:spPr>
          <a:ln/>
        </p:spPr>
        <p:txBody>
          <a:bodyPr/>
          <a:lstStyle>
            <a:lvl1pPr>
              <a:defRPr/>
            </a:lvl1pPr>
          </a:lstStyle>
          <a:p>
            <a:pPr>
              <a:defRPr/>
            </a:pPr>
            <a:fld id="{CFC7135E-2901-F54B-AF54-0F18C06EA3F3}" type="slidenum">
              <a:rPr lang="en-US"/>
              <a:pPr>
                <a:defRPr/>
              </a:pPr>
              <a:t>‹#›</a:t>
            </a:fld>
            <a:endParaRPr lang="en-US"/>
          </a:p>
        </p:txBody>
      </p:sp>
    </p:spTree>
    <p:extLst>
      <p:ext uri="{BB962C8B-B14F-4D97-AF65-F5344CB8AC3E}">
        <p14:creationId xmlns:p14="http://schemas.microsoft.com/office/powerpoint/2010/main" val="322477802"/>
      </p:ext>
    </p:extLst>
  </p:cSld>
  <p:clrMapOvr>
    <a:masterClrMapping/>
  </p:clrMapOvr>
</p:sldLayout>
</file>

<file path=ppt/slideLayouts/slideLayout57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23"/>
          <p:cNvSpPr>
            <a:spLocks noGrp="1" noChangeArrowheads="1"/>
          </p:cNvSpPr>
          <p:nvPr>
            <p:ph type="dt" sz="half" idx="10"/>
          </p:nvPr>
        </p:nvSpPr>
        <p:spPr>
          <a:ln/>
        </p:spPr>
        <p:txBody>
          <a:bodyPr/>
          <a:lstStyle>
            <a:lvl1pPr>
              <a:defRPr/>
            </a:lvl1pPr>
          </a:lstStyle>
          <a:p>
            <a:pPr>
              <a:defRPr/>
            </a:pPr>
            <a:endParaRPr lang="en-US"/>
          </a:p>
        </p:txBody>
      </p:sp>
      <p:sp>
        <p:nvSpPr>
          <p:cNvPr id="6" name="Rectangle 24"/>
          <p:cNvSpPr>
            <a:spLocks noGrp="1" noChangeArrowheads="1"/>
          </p:cNvSpPr>
          <p:nvPr>
            <p:ph type="ftr" sz="quarter" idx="11"/>
          </p:nvPr>
        </p:nvSpPr>
        <p:spPr>
          <a:ln/>
        </p:spPr>
        <p:txBody>
          <a:bodyPr/>
          <a:lstStyle>
            <a:lvl1pPr>
              <a:defRPr/>
            </a:lvl1pPr>
          </a:lstStyle>
          <a:p>
            <a:pPr>
              <a:defRPr/>
            </a:pPr>
            <a:endParaRPr lang="en-US"/>
          </a:p>
        </p:txBody>
      </p:sp>
      <p:sp>
        <p:nvSpPr>
          <p:cNvPr id="7" name="Rectangle 25"/>
          <p:cNvSpPr>
            <a:spLocks noGrp="1" noChangeArrowheads="1"/>
          </p:cNvSpPr>
          <p:nvPr>
            <p:ph type="sldNum" sz="quarter" idx="12"/>
          </p:nvPr>
        </p:nvSpPr>
        <p:spPr>
          <a:ln/>
        </p:spPr>
        <p:txBody>
          <a:bodyPr/>
          <a:lstStyle>
            <a:lvl1pPr>
              <a:defRPr/>
            </a:lvl1pPr>
          </a:lstStyle>
          <a:p>
            <a:pPr>
              <a:defRPr/>
            </a:pPr>
            <a:fld id="{6B78B9C4-B964-7F4A-8A1B-A27338A6763F}" type="slidenum">
              <a:rPr lang="en-US"/>
              <a:pPr>
                <a:defRPr/>
              </a:pPr>
              <a:t>‹#›</a:t>
            </a:fld>
            <a:endParaRPr lang="en-US"/>
          </a:p>
        </p:txBody>
      </p:sp>
    </p:spTree>
    <p:extLst>
      <p:ext uri="{BB962C8B-B14F-4D97-AF65-F5344CB8AC3E}">
        <p14:creationId xmlns:p14="http://schemas.microsoft.com/office/powerpoint/2010/main" val="3870674698"/>
      </p:ext>
    </p:extLst>
  </p:cSld>
  <p:clrMapOvr>
    <a:masterClrMapping/>
  </p:clrMapOvr>
</p:sldLayout>
</file>

<file path=ppt/slideLayouts/slideLayout57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23"/>
          <p:cNvSpPr>
            <a:spLocks noGrp="1" noChangeArrowheads="1"/>
          </p:cNvSpPr>
          <p:nvPr>
            <p:ph type="dt" sz="half" idx="10"/>
          </p:nvPr>
        </p:nvSpPr>
        <p:spPr>
          <a:ln/>
        </p:spPr>
        <p:txBody>
          <a:bodyPr/>
          <a:lstStyle>
            <a:lvl1pPr>
              <a:defRPr/>
            </a:lvl1pPr>
          </a:lstStyle>
          <a:p>
            <a:pPr>
              <a:defRPr/>
            </a:pPr>
            <a:endParaRPr lang="en-US"/>
          </a:p>
        </p:txBody>
      </p:sp>
      <p:sp>
        <p:nvSpPr>
          <p:cNvPr id="8" name="Rectangle 24"/>
          <p:cNvSpPr>
            <a:spLocks noGrp="1" noChangeArrowheads="1"/>
          </p:cNvSpPr>
          <p:nvPr>
            <p:ph type="ftr" sz="quarter" idx="11"/>
          </p:nvPr>
        </p:nvSpPr>
        <p:spPr>
          <a:ln/>
        </p:spPr>
        <p:txBody>
          <a:bodyPr/>
          <a:lstStyle>
            <a:lvl1pPr>
              <a:defRPr/>
            </a:lvl1pPr>
          </a:lstStyle>
          <a:p>
            <a:pPr>
              <a:defRPr/>
            </a:pPr>
            <a:endParaRPr lang="en-US"/>
          </a:p>
        </p:txBody>
      </p:sp>
      <p:sp>
        <p:nvSpPr>
          <p:cNvPr id="9" name="Rectangle 25"/>
          <p:cNvSpPr>
            <a:spLocks noGrp="1" noChangeArrowheads="1"/>
          </p:cNvSpPr>
          <p:nvPr>
            <p:ph type="sldNum" sz="quarter" idx="12"/>
          </p:nvPr>
        </p:nvSpPr>
        <p:spPr>
          <a:ln/>
        </p:spPr>
        <p:txBody>
          <a:bodyPr/>
          <a:lstStyle>
            <a:lvl1pPr>
              <a:defRPr/>
            </a:lvl1pPr>
          </a:lstStyle>
          <a:p>
            <a:pPr>
              <a:defRPr/>
            </a:pPr>
            <a:fld id="{7C657BC0-D924-6B46-9EB3-999FDD547167}" type="slidenum">
              <a:rPr lang="en-US"/>
              <a:pPr>
                <a:defRPr/>
              </a:pPr>
              <a:t>‹#›</a:t>
            </a:fld>
            <a:endParaRPr lang="en-US"/>
          </a:p>
        </p:txBody>
      </p:sp>
    </p:spTree>
    <p:extLst>
      <p:ext uri="{BB962C8B-B14F-4D97-AF65-F5344CB8AC3E}">
        <p14:creationId xmlns:p14="http://schemas.microsoft.com/office/powerpoint/2010/main" val="747909202"/>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219200" y="1676400"/>
            <a:ext cx="3810000" cy="45720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181600" y="1676400"/>
            <a:ext cx="3810000" cy="45720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nSpc>
                <a:spcPct val="90000"/>
              </a:lnSpc>
              <a:spcBef>
                <a:spcPct val="20000"/>
              </a:spcBef>
              <a:buFontTx/>
              <a:buChar char="•"/>
              <a:defRPr kumimoji="1" b="1"/>
            </a:lvl1pPr>
          </a:lstStyle>
          <a:p>
            <a:pPr>
              <a:defRPr/>
            </a:pPr>
            <a:endParaRPr lang="en-US"/>
          </a:p>
        </p:txBody>
      </p:sp>
      <p:sp>
        <p:nvSpPr>
          <p:cNvPr id="6" name="Rectangle 5"/>
          <p:cNvSpPr>
            <a:spLocks noGrp="1" noChangeArrowheads="1"/>
          </p:cNvSpPr>
          <p:nvPr>
            <p:ph type="ftr" sz="quarter" idx="11"/>
          </p:nvPr>
        </p:nvSpPr>
        <p:spPr/>
        <p:txBody>
          <a:bodyPr/>
          <a:lstStyle>
            <a:lvl1pPr>
              <a:lnSpc>
                <a:spcPct val="90000"/>
              </a:lnSpc>
              <a:spcBef>
                <a:spcPct val="20000"/>
              </a:spcBef>
              <a:buFontTx/>
              <a:buChar char="•"/>
              <a:defRPr kumimoji="1" b="1"/>
            </a:lvl1pPr>
          </a:lstStyle>
          <a:p>
            <a:pPr>
              <a:defRPr/>
            </a:pPr>
            <a:endParaRPr lang="en-US"/>
          </a:p>
        </p:txBody>
      </p:sp>
      <p:sp>
        <p:nvSpPr>
          <p:cNvPr id="7" name="Rectangle 6"/>
          <p:cNvSpPr>
            <a:spLocks noGrp="1" noChangeArrowheads="1"/>
          </p:cNvSpPr>
          <p:nvPr>
            <p:ph type="sldNum" sz="quarter" idx="12"/>
          </p:nvPr>
        </p:nvSpPr>
        <p:spPr/>
        <p:txBody>
          <a:bodyPr/>
          <a:lstStyle>
            <a:lvl1pPr>
              <a:lnSpc>
                <a:spcPct val="90000"/>
              </a:lnSpc>
              <a:spcBef>
                <a:spcPct val="20000"/>
              </a:spcBef>
              <a:buFontTx/>
              <a:buChar char="•"/>
              <a:defRPr kumimoji="1" b="1">
                <a:latin typeface="Arial Narrow" charset="0"/>
                <a:cs typeface="Arial" charset="0"/>
              </a:defRPr>
            </a:lvl1pPr>
          </a:lstStyle>
          <a:p>
            <a:pPr>
              <a:defRPr/>
            </a:pPr>
            <a:fld id="{89DE1015-6763-944C-BA72-14C9FDDCDEED}" type="slidenum">
              <a:rPr lang="en-US"/>
              <a:pPr>
                <a:defRPr/>
              </a:pPr>
              <a:t>‹#›</a:t>
            </a:fld>
            <a:endParaRPr lang="en-US"/>
          </a:p>
        </p:txBody>
      </p:sp>
    </p:spTree>
    <p:extLst>
      <p:ext uri="{BB962C8B-B14F-4D97-AF65-F5344CB8AC3E}">
        <p14:creationId xmlns:p14="http://schemas.microsoft.com/office/powerpoint/2010/main" val="207590592"/>
      </p:ext>
    </p:extLst>
  </p:cSld>
  <p:clrMapOvr>
    <a:masterClrMapping/>
  </p:clrMapOvr>
</p:sldLayout>
</file>

<file path=ppt/slideLayouts/slideLayout58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23"/>
          <p:cNvSpPr>
            <a:spLocks noGrp="1" noChangeArrowheads="1"/>
          </p:cNvSpPr>
          <p:nvPr>
            <p:ph type="dt" sz="half" idx="10"/>
          </p:nvPr>
        </p:nvSpPr>
        <p:spPr>
          <a:ln/>
        </p:spPr>
        <p:txBody>
          <a:bodyPr/>
          <a:lstStyle>
            <a:lvl1pPr>
              <a:defRPr/>
            </a:lvl1pPr>
          </a:lstStyle>
          <a:p>
            <a:pPr>
              <a:defRPr/>
            </a:pPr>
            <a:endParaRPr lang="en-US"/>
          </a:p>
        </p:txBody>
      </p:sp>
      <p:sp>
        <p:nvSpPr>
          <p:cNvPr id="4" name="Rectangle 24"/>
          <p:cNvSpPr>
            <a:spLocks noGrp="1" noChangeArrowheads="1"/>
          </p:cNvSpPr>
          <p:nvPr>
            <p:ph type="ftr" sz="quarter" idx="11"/>
          </p:nvPr>
        </p:nvSpPr>
        <p:spPr>
          <a:ln/>
        </p:spPr>
        <p:txBody>
          <a:bodyPr/>
          <a:lstStyle>
            <a:lvl1pPr>
              <a:defRPr/>
            </a:lvl1pPr>
          </a:lstStyle>
          <a:p>
            <a:pPr>
              <a:defRPr/>
            </a:pPr>
            <a:endParaRPr lang="en-US"/>
          </a:p>
        </p:txBody>
      </p:sp>
      <p:sp>
        <p:nvSpPr>
          <p:cNvPr id="5" name="Rectangle 25"/>
          <p:cNvSpPr>
            <a:spLocks noGrp="1" noChangeArrowheads="1"/>
          </p:cNvSpPr>
          <p:nvPr>
            <p:ph type="sldNum" sz="quarter" idx="12"/>
          </p:nvPr>
        </p:nvSpPr>
        <p:spPr>
          <a:ln/>
        </p:spPr>
        <p:txBody>
          <a:bodyPr/>
          <a:lstStyle>
            <a:lvl1pPr>
              <a:defRPr/>
            </a:lvl1pPr>
          </a:lstStyle>
          <a:p>
            <a:pPr>
              <a:defRPr/>
            </a:pPr>
            <a:fld id="{BAAC75F3-9DD7-474F-A729-5D14AE6C06D3}" type="slidenum">
              <a:rPr lang="en-US"/>
              <a:pPr>
                <a:defRPr/>
              </a:pPr>
              <a:t>‹#›</a:t>
            </a:fld>
            <a:endParaRPr lang="en-US"/>
          </a:p>
        </p:txBody>
      </p:sp>
    </p:spTree>
    <p:extLst>
      <p:ext uri="{BB962C8B-B14F-4D97-AF65-F5344CB8AC3E}">
        <p14:creationId xmlns:p14="http://schemas.microsoft.com/office/powerpoint/2010/main" val="2522658109"/>
      </p:ext>
    </p:extLst>
  </p:cSld>
  <p:clrMapOvr>
    <a:masterClrMapping/>
  </p:clrMapOvr>
</p:sldLayout>
</file>

<file path=ppt/slideLayouts/slideLayout58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23"/>
          <p:cNvSpPr>
            <a:spLocks noGrp="1" noChangeArrowheads="1"/>
          </p:cNvSpPr>
          <p:nvPr>
            <p:ph type="dt" sz="half" idx="10"/>
          </p:nvPr>
        </p:nvSpPr>
        <p:spPr>
          <a:ln/>
        </p:spPr>
        <p:txBody>
          <a:bodyPr/>
          <a:lstStyle>
            <a:lvl1pPr>
              <a:defRPr/>
            </a:lvl1pPr>
          </a:lstStyle>
          <a:p>
            <a:pPr>
              <a:defRPr/>
            </a:pPr>
            <a:endParaRPr lang="en-US"/>
          </a:p>
        </p:txBody>
      </p:sp>
      <p:sp>
        <p:nvSpPr>
          <p:cNvPr id="3" name="Rectangle 24"/>
          <p:cNvSpPr>
            <a:spLocks noGrp="1" noChangeArrowheads="1"/>
          </p:cNvSpPr>
          <p:nvPr>
            <p:ph type="ftr" sz="quarter" idx="11"/>
          </p:nvPr>
        </p:nvSpPr>
        <p:spPr>
          <a:ln/>
        </p:spPr>
        <p:txBody>
          <a:bodyPr/>
          <a:lstStyle>
            <a:lvl1pPr>
              <a:defRPr/>
            </a:lvl1pPr>
          </a:lstStyle>
          <a:p>
            <a:pPr>
              <a:defRPr/>
            </a:pPr>
            <a:endParaRPr lang="en-US"/>
          </a:p>
        </p:txBody>
      </p:sp>
      <p:sp>
        <p:nvSpPr>
          <p:cNvPr id="4" name="Rectangle 25"/>
          <p:cNvSpPr>
            <a:spLocks noGrp="1" noChangeArrowheads="1"/>
          </p:cNvSpPr>
          <p:nvPr>
            <p:ph type="sldNum" sz="quarter" idx="12"/>
          </p:nvPr>
        </p:nvSpPr>
        <p:spPr>
          <a:ln/>
        </p:spPr>
        <p:txBody>
          <a:bodyPr/>
          <a:lstStyle>
            <a:lvl1pPr>
              <a:defRPr/>
            </a:lvl1pPr>
          </a:lstStyle>
          <a:p>
            <a:pPr>
              <a:defRPr/>
            </a:pPr>
            <a:fld id="{7A245BA4-6E06-C142-A20C-30F6F256216C}" type="slidenum">
              <a:rPr lang="en-US"/>
              <a:pPr>
                <a:defRPr/>
              </a:pPr>
              <a:t>‹#›</a:t>
            </a:fld>
            <a:endParaRPr lang="en-US"/>
          </a:p>
        </p:txBody>
      </p:sp>
    </p:spTree>
    <p:extLst>
      <p:ext uri="{BB962C8B-B14F-4D97-AF65-F5344CB8AC3E}">
        <p14:creationId xmlns:p14="http://schemas.microsoft.com/office/powerpoint/2010/main" val="3827364232"/>
      </p:ext>
    </p:extLst>
  </p:cSld>
  <p:clrMapOvr>
    <a:masterClrMapping/>
  </p:clrMapOvr>
</p:sldLayout>
</file>

<file path=ppt/slideLayouts/slideLayout58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3"/>
          <p:cNvSpPr>
            <a:spLocks noGrp="1" noChangeArrowheads="1"/>
          </p:cNvSpPr>
          <p:nvPr>
            <p:ph type="dt" sz="half" idx="10"/>
          </p:nvPr>
        </p:nvSpPr>
        <p:spPr>
          <a:ln/>
        </p:spPr>
        <p:txBody>
          <a:bodyPr/>
          <a:lstStyle>
            <a:lvl1pPr>
              <a:defRPr/>
            </a:lvl1pPr>
          </a:lstStyle>
          <a:p>
            <a:pPr>
              <a:defRPr/>
            </a:pPr>
            <a:endParaRPr lang="en-US"/>
          </a:p>
        </p:txBody>
      </p:sp>
      <p:sp>
        <p:nvSpPr>
          <p:cNvPr id="6" name="Rectangle 24"/>
          <p:cNvSpPr>
            <a:spLocks noGrp="1" noChangeArrowheads="1"/>
          </p:cNvSpPr>
          <p:nvPr>
            <p:ph type="ftr" sz="quarter" idx="11"/>
          </p:nvPr>
        </p:nvSpPr>
        <p:spPr>
          <a:ln/>
        </p:spPr>
        <p:txBody>
          <a:bodyPr/>
          <a:lstStyle>
            <a:lvl1pPr>
              <a:defRPr/>
            </a:lvl1pPr>
          </a:lstStyle>
          <a:p>
            <a:pPr>
              <a:defRPr/>
            </a:pPr>
            <a:endParaRPr lang="en-US"/>
          </a:p>
        </p:txBody>
      </p:sp>
      <p:sp>
        <p:nvSpPr>
          <p:cNvPr id="7" name="Rectangle 25"/>
          <p:cNvSpPr>
            <a:spLocks noGrp="1" noChangeArrowheads="1"/>
          </p:cNvSpPr>
          <p:nvPr>
            <p:ph type="sldNum" sz="quarter" idx="12"/>
          </p:nvPr>
        </p:nvSpPr>
        <p:spPr>
          <a:ln/>
        </p:spPr>
        <p:txBody>
          <a:bodyPr/>
          <a:lstStyle>
            <a:lvl1pPr>
              <a:defRPr/>
            </a:lvl1pPr>
          </a:lstStyle>
          <a:p>
            <a:pPr>
              <a:defRPr/>
            </a:pPr>
            <a:fld id="{D0118DD2-221B-F048-9976-52FDACC91429}" type="slidenum">
              <a:rPr lang="en-US"/>
              <a:pPr>
                <a:defRPr/>
              </a:pPr>
              <a:t>‹#›</a:t>
            </a:fld>
            <a:endParaRPr lang="en-US"/>
          </a:p>
        </p:txBody>
      </p:sp>
    </p:spTree>
    <p:extLst>
      <p:ext uri="{BB962C8B-B14F-4D97-AF65-F5344CB8AC3E}">
        <p14:creationId xmlns:p14="http://schemas.microsoft.com/office/powerpoint/2010/main" val="3505807743"/>
      </p:ext>
    </p:extLst>
  </p:cSld>
  <p:clrMapOvr>
    <a:masterClrMapping/>
  </p:clrMapOvr>
</p:sldLayout>
</file>

<file path=ppt/slideLayouts/slideLayout58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3"/>
          <p:cNvSpPr>
            <a:spLocks noGrp="1" noChangeArrowheads="1"/>
          </p:cNvSpPr>
          <p:nvPr>
            <p:ph type="dt" sz="half" idx="10"/>
          </p:nvPr>
        </p:nvSpPr>
        <p:spPr>
          <a:ln/>
        </p:spPr>
        <p:txBody>
          <a:bodyPr/>
          <a:lstStyle>
            <a:lvl1pPr>
              <a:defRPr/>
            </a:lvl1pPr>
          </a:lstStyle>
          <a:p>
            <a:pPr>
              <a:defRPr/>
            </a:pPr>
            <a:endParaRPr lang="en-US"/>
          </a:p>
        </p:txBody>
      </p:sp>
      <p:sp>
        <p:nvSpPr>
          <p:cNvPr id="6" name="Rectangle 24"/>
          <p:cNvSpPr>
            <a:spLocks noGrp="1" noChangeArrowheads="1"/>
          </p:cNvSpPr>
          <p:nvPr>
            <p:ph type="ftr" sz="quarter" idx="11"/>
          </p:nvPr>
        </p:nvSpPr>
        <p:spPr>
          <a:ln/>
        </p:spPr>
        <p:txBody>
          <a:bodyPr/>
          <a:lstStyle>
            <a:lvl1pPr>
              <a:defRPr/>
            </a:lvl1pPr>
          </a:lstStyle>
          <a:p>
            <a:pPr>
              <a:defRPr/>
            </a:pPr>
            <a:endParaRPr lang="en-US"/>
          </a:p>
        </p:txBody>
      </p:sp>
      <p:sp>
        <p:nvSpPr>
          <p:cNvPr id="7" name="Rectangle 25"/>
          <p:cNvSpPr>
            <a:spLocks noGrp="1" noChangeArrowheads="1"/>
          </p:cNvSpPr>
          <p:nvPr>
            <p:ph type="sldNum" sz="quarter" idx="12"/>
          </p:nvPr>
        </p:nvSpPr>
        <p:spPr>
          <a:ln/>
        </p:spPr>
        <p:txBody>
          <a:bodyPr/>
          <a:lstStyle>
            <a:lvl1pPr>
              <a:defRPr/>
            </a:lvl1pPr>
          </a:lstStyle>
          <a:p>
            <a:pPr>
              <a:defRPr/>
            </a:pPr>
            <a:fld id="{058505CC-D303-C346-8C64-5CB4448E755C}" type="slidenum">
              <a:rPr lang="en-US"/>
              <a:pPr>
                <a:defRPr/>
              </a:pPr>
              <a:t>‹#›</a:t>
            </a:fld>
            <a:endParaRPr lang="en-US"/>
          </a:p>
        </p:txBody>
      </p:sp>
    </p:spTree>
    <p:extLst>
      <p:ext uri="{BB962C8B-B14F-4D97-AF65-F5344CB8AC3E}">
        <p14:creationId xmlns:p14="http://schemas.microsoft.com/office/powerpoint/2010/main" val="275764724"/>
      </p:ext>
    </p:extLst>
  </p:cSld>
  <p:clrMapOvr>
    <a:masterClrMapping/>
  </p:clrMapOvr>
</p:sldLayout>
</file>

<file path=ppt/slideLayouts/slideLayout58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3"/>
          <p:cNvSpPr>
            <a:spLocks noGrp="1" noChangeArrowheads="1"/>
          </p:cNvSpPr>
          <p:nvPr>
            <p:ph type="dt" sz="half" idx="10"/>
          </p:nvPr>
        </p:nvSpPr>
        <p:spPr>
          <a:ln/>
        </p:spPr>
        <p:txBody>
          <a:bodyPr/>
          <a:lstStyle>
            <a:lvl1pPr>
              <a:defRPr/>
            </a:lvl1pPr>
          </a:lstStyle>
          <a:p>
            <a:pPr>
              <a:defRPr/>
            </a:pPr>
            <a:endParaRPr lang="en-US"/>
          </a:p>
        </p:txBody>
      </p:sp>
      <p:sp>
        <p:nvSpPr>
          <p:cNvPr id="5" name="Rectangle 24"/>
          <p:cNvSpPr>
            <a:spLocks noGrp="1" noChangeArrowheads="1"/>
          </p:cNvSpPr>
          <p:nvPr>
            <p:ph type="ftr" sz="quarter" idx="11"/>
          </p:nvPr>
        </p:nvSpPr>
        <p:spPr>
          <a:ln/>
        </p:spPr>
        <p:txBody>
          <a:bodyPr/>
          <a:lstStyle>
            <a:lvl1pPr>
              <a:defRPr/>
            </a:lvl1pPr>
          </a:lstStyle>
          <a:p>
            <a:pPr>
              <a:defRPr/>
            </a:pPr>
            <a:endParaRPr lang="en-US"/>
          </a:p>
        </p:txBody>
      </p:sp>
      <p:sp>
        <p:nvSpPr>
          <p:cNvPr id="6" name="Rectangle 25"/>
          <p:cNvSpPr>
            <a:spLocks noGrp="1" noChangeArrowheads="1"/>
          </p:cNvSpPr>
          <p:nvPr>
            <p:ph type="sldNum" sz="quarter" idx="12"/>
          </p:nvPr>
        </p:nvSpPr>
        <p:spPr>
          <a:ln/>
        </p:spPr>
        <p:txBody>
          <a:bodyPr/>
          <a:lstStyle>
            <a:lvl1pPr>
              <a:defRPr/>
            </a:lvl1pPr>
          </a:lstStyle>
          <a:p>
            <a:pPr>
              <a:defRPr/>
            </a:pPr>
            <a:fld id="{76012197-19C7-6C43-B1A7-A3693D2E5A15}" type="slidenum">
              <a:rPr lang="en-US"/>
              <a:pPr>
                <a:defRPr/>
              </a:pPr>
              <a:t>‹#›</a:t>
            </a:fld>
            <a:endParaRPr lang="en-US"/>
          </a:p>
        </p:txBody>
      </p:sp>
    </p:spTree>
    <p:extLst>
      <p:ext uri="{BB962C8B-B14F-4D97-AF65-F5344CB8AC3E}">
        <p14:creationId xmlns:p14="http://schemas.microsoft.com/office/powerpoint/2010/main" val="3444951437"/>
      </p:ext>
    </p:extLst>
  </p:cSld>
  <p:clrMapOvr>
    <a:masterClrMapping/>
  </p:clrMapOvr>
</p:sldLayout>
</file>

<file path=ppt/slideLayouts/slideLayout58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3"/>
          <p:cNvSpPr>
            <a:spLocks noGrp="1" noChangeArrowheads="1"/>
          </p:cNvSpPr>
          <p:nvPr>
            <p:ph type="dt" sz="half" idx="10"/>
          </p:nvPr>
        </p:nvSpPr>
        <p:spPr>
          <a:ln/>
        </p:spPr>
        <p:txBody>
          <a:bodyPr/>
          <a:lstStyle>
            <a:lvl1pPr>
              <a:defRPr/>
            </a:lvl1pPr>
          </a:lstStyle>
          <a:p>
            <a:pPr>
              <a:defRPr/>
            </a:pPr>
            <a:endParaRPr lang="en-US"/>
          </a:p>
        </p:txBody>
      </p:sp>
      <p:sp>
        <p:nvSpPr>
          <p:cNvPr id="5" name="Rectangle 24"/>
          <p:cNvSpPr>
            <a:spLocks noGrp="1" noChangeArrowheads="1"/>
          </p:cNvSpPr>
          <p:nvPr>
            <p:ph type="ftr" sz="quarter" idx="11"/>
          </p:nvPr>
        </p:nvSpPr>
        <p:spPr>
          <a:ln/>
        </p:spPr>
        <p:txBody>
          <a:bodyPr/>
          <a:lstStyle>
            <a:lvl1pPr>
              <a:defRPr/>
            </a:lvl1pPr>
          </a:lstStyle>
          <a:p>
            <a:pPr>
              <a:defRPr/>
            </a:pPr>
            <a:endParaRPr lang="en-US"/>
          </a:p>
        </p:txBody>
      </p:sp>
      <p:sp>
        <p:nvSpPr>
          <p:cNvPr id="6" name="Rectangle 25"/>
          <p:cNvSpPr>
            <a:spLocks noGrp="1" noChangeArrowheads="1"/>
          </p:cNvSpPr>
          <p:nvPr>
            <p:ph type="sldNum" sz="quarter" idx="12"/>
          </p:nvPr>
        </p:nvSpPr>
        <p:spPr>
          <a:ln/>
        </p:spPr>
        <p:txBody>
          <a:bodyPr/>
          <a:lstStyle>
            <a:lvl1pPr>
              <a:defRPr/>
            </a:lvl1pPr>
          </a:lstStyle>
          <a:p>
            <a:pPr>
              <a:defRPr/>
            </a:pPr>
            <a:fld id="{A036C2DD-B62D-8340-95EA-CF07B12A0B26}" type="slidenum">
              <a:rPr lang="en-US"/>
              <a:pPr>
                <a:defRPr/>
              </a:pPr>
              <a:t>‹#›</a:t>
            </a:fld>
            <a:endParaRPr lang="en-US"/>
          </a:p>
        </p:txBody>
      </p:sp>
    </p:spTree>
    <p:extLst>
      <p:ext uri="{BB962C8B-B14F-4D97-AF65-F5344CB8AC3E}">
        <p14:creationId xmlns:p14="http://schemas.microsoft.com/office/powerpoint/2010/main" val="2135233802"/>
      </p:ext>
    </p:extLst>
  </p:cSld>
  <p:clrMapOvr>
    <a:masterClrMapping/>
  </p:clrMapOvr>
</p:sldLayout>
</file>

<file path=ppt/slideLayouts/slideLayout58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117475"/>
            <a:ext cx="9142413" cy="6738938"/>
            <a:chOff x="0" y="74"/>
            <a:chExt cx="5759" cy="4245"/>
          </a:xfrm>
        </p:grpSpPr>
        <p:sp>
          <p:nvSpPr>
            <p:cNvPr id="5" name="Rectangle 3"/>
            <p:cNvSpPr>
              <a:spLocks noChangeArrowheads="1"/>
            </p:cNvSpPr>
            <p:nvPr/>
          </p:nvSpPr>
          <p:spPr bwMode="invGray">
            <a:xfrm>
              <a:off x="432" y="4113"/>
              <a:ext cx="2208" cy="206"/>
            </a:xfrm>
            <a:prstGeom prst="rect">
              <a:avLst/>
            </a:prstGeom>
            <a:solidFill>
              <a:schemeClr va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a:solidFill>
                  <a:srgbClr val="FFFFFF"/>
                </a:solidFill>
                <a:cs typeface="Times New Roman" charset="0"/>
              </a:endParaRPr>
            </a:p>
          </p:txBody>
        </p:sp>
        <p:sp>
          <p:nvSpPr>
            <p:cNvPr id="6" name="Rectangle 4"/>
            <p:cNvSpPr>
              <a:spLocks noChangeArrowheads="1"/>
            </p:cNvSpPr>
            <p:nvPr/>
          </p:nvSpPr>
          <p:spPr bwMode="invGray">
            <a:xfrm>
              <a:off x="432" y="1536"/>
              <a:ext cx="5327" cy="480"/>
            </a:xfrm>
            <a:prstGeom prst="rect">
              <a:avLst/>
            </a:prstGeom>
            <a:solidFill>
              <a:schemeClr va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a:solidFill>
                  <a:srgbClr val="FFFFFF"/>
                </a:solidFill>
                <a:cs typeface="Times New Roman" charset="0"/>
              </a:endParaRPr>
            </a:p>
          </p:txBody>
        </p:sp>
        <p:sp>
          <p:nvSpPr>
            <p:cNvPr id="7" name="Oval 5"/>
            <p:cNvSpPr>
              <a:spLocks noChangeArrowheads="1"/>
            </p:cNvSpPr>
            <p:nvPr/>
          </p:nvSpPr>
          <p:spPr bwMode="invGray">
            <a:xfrm>
              <a:off x="555" y="74"/>
              <a:ext cx="42" cy="42"/>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cs typeface="Times New Roman" charset="0"/>
              </a:endParaRPr>
            </a:p>
          </p:txBody>
        </p:sp>
        <p:sp>
          <p:nvSpPr>
            <p:cNvPr id="8" name="Oval 6"/>
            <p:cNvSpPr>
              <a:spLocks noChangeArrowheads="1"/>
            </p:cNvSpPr>
            <p:nvPr/>
          </p:nvSpPr>
          <p:spPr bwMode="invGray">
            <a:xfrm>
              <a:off x="555" y="219"/>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cs typeface="Times New Roman" charset="0"/>
              </a:endParaRPr>
            </a:p>
          </p:txBody>
        </p:sp>
        <p:sp>
          <p:nvSpPr>
            <p:cNvPr id="9" name="Oval 7"/>
            <p:cNvSpPr>
              <a:spLocks noChangeArrowheads="1"/>
            </p:cNvSpPr>
            <p:nvPr/>
          </p:nvSpPr>
          <p:spPr bwMode="invGray">
            <a:xfrm>
              <a:off x="555" y="36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cs typeface="Times New Roman" charset="0"/>
              </a:endParaRPr>
            </a:p>
          </p:txBody>
        </p:sp>
        <p:sp>
          <p:nvSpPr>
            <p:cNvPr id="10" name="Oval 8"/>
            <p:cNvSpPr>
              <a:spLocks noChangeArrowheads="1"/>
            </p:cNvSpPr>
            <p:nvPr/>
          </p:nvSpPr>
          <p:spPr bwMode="invGray">
            <a:xfrm>
              <a:off x="555" y="651"/>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cs typeface="Times New Roman" charset="0"/>
              </a:endParaRPr>
            </a:p>
          </p:txBody>
        </p:sp>
        <p:sp>
          <p:nvSpPr>
            <p:cNvPr id="11" name="Oval 9"/>
            <p:cNvSpPr>
              <a:spLocks noChangeArrowheads="1"/>
            </p:cNvSpPr>
            <p:nvPr/>
          </p:nvSpPr>
          <p:spPr bwMode="invGray">
            <a:xfrm>
              <a:off x="555" y="794"/>
              <a:ext cx="42" cy="42"/>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cs typeface="Times New Roman" charset="0"/>
              </a:endParaRPr>
            </a:p>
          </p:txBody>
        </p:sp>
        <p:sp>
          <p:nvSpPr>
            <p:cNvPr id="12" name="Oval 10"/>
            <p:cNvSpPr>
              <a:spLocks noChangeArrowheads="1"/>
            </p:cNvSpPr>
            <p:nvPr/>
          </p:nvSpPr>
          <p:spPr bwMode="invGray">
            <a:xfrm>
              <a:off x="555" y="939"/>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cs typeface="Times New Roman" charset="0"/>
              </a:endParaRPr>
            </a:p>
          </p:txBody>
        </p:sp>
        <p:sp>
          <p:nvSpPr>
            <p:cNvPr id="13" name="Oval 11"/>
            <p:cNvSpPr>
              <a:spLocks noChangeArrowheads="1"/>
            </p:cNvSpPr>
            <p:nvPr/>
          </p:nvSpPr>
          <p:spPr bwMode="invGray">
            <a:xfrm>
              <a:off x="555" y="108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cs typeface="Times New Roman" charset="0"/>
              </a:endParaRPr>
            </a:p>
          </p:txBody>
        </p:sp>
        <p:sp>
          <p:nvSpPr>
            <p:cNvPr id="14" name="Oval 12"/>
            <p:cNvSpPr>
              <a:spLocks noChangeArrowheads="1"/>
            </p:cNvSpPr>
            <p:nvPr/>
          </p:nvSpPr>
          <p:spPr bwMode="invGray">
            <a:xfrm>
              <a:off x="555" y="1227"/>
              <a:ext cx="42" cy="40"/>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cs typeface="Times New Roman" charset="0"/>
              </a:endParaRPr>
            </a:p>
          </p:txBody>
        </p:sp>
        <p:sp>
          <p:nvSpPr>
            <p:cNvPr id="15" name="Oval 13"/>
            <p:cNvSpPr>
              <a:spLocks noChangeArrowheads="1"/>
            </p:cNvSpPr>
            <p:nvPr/>
          </p:nvSpPr>
          <p:spPr bwMode="invGray">
            <a:xfrm>
              <a:off x="555" y="1371"/>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cs typeface="Times New Roman" charset="0"/>
              </a:endParaRPr>
            </a:p>
          </p:txBody>
        </p:sp>
        <p:grpSp>
          <p:nvGrpSpPr>
            <p:cNvPr id="16" name="Group 14"/>
            <p:cNvGrpSpPr>
              <a:grpSpLocks/>
            </p:cNvGrpSpPr>
            <p:nvPr/>
          </p:nvGrpSpPr>
          <p:grpSpPr bwMode="auto">
            <a:xfrm>
              <a:off x="2859" y="4202"/>
              <a:ext cx="2729" cy="41"/>
              <a:chOff x="2859" y="4202"/>
              <a:chExt cx="2729" cy="41"/>
            </a:xfrm>
          </p:grpSpPr>
          <p:sp>
            <p:nvSpPr>
              <p:cNvPr id="22" name="Oval 15"/>
              <p:cNvSpPr>
                <a:spLocks noChangeArrowheads="1"/>
              </p:cNvSpPr>
              <p:nvPr/>
            </p:nvSpPr>
            <p:spPr bwMode="invGray">
              <a:xfrm>
                <a:off x="2859" y="420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cs typeface="Times New Roman" charset="0"/>
                </a:endParaRPr>
              </a:p>
            </p:txBody>
          </p:sp>
          <p:sp>
            <p:nvSpPr>
              <p:cNvPr id="23" name="Oval 16"/>
              <p:cNvSpPr>
                <a:spLocks noChangeArrowheads="1"/>
              </p:cNvSpPr>
              <p:nvPr/>
            </p:nvSpPr>
            <p:spPr bwMode="invGray">
              <a:xfrm>
                <a:off x="3243" y="420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cs typeface="Times New Roman" charset="0"/>
                </a:endParaRPr>
              </a:p>
            </p:txBody>
          </p:sp>
          <p:sp>
            <p:nvSpPr>
              <p:cNvPr id="24" name="Oval 17"/>
              <p:cNvSpPr>
                <a:spLocks noChangeArrowheads="1"/>
              </p:cNvSpPr>
              <p:nvPr/>
            </p:nvSpPr>
            <p:spPr bwMode="invGray">
              <a:xfrm>
                <a:off x="3627" y="4202"/>
                <a:ext cx="41"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cs typeface="Times New Roman" charset="0"/>
                </a:endParaRPr>
              </a:p>
            </p:txBody>
          </p:sp>
          <p:sp>
            <p:nvSpPr>
              <p:cNvPr id="25" name="Oval 18"/>
              <p:cNvSpPr>
                <a:spLocks noChangeArrowheads="1"/>
              </p:cNvSpPr>
              <p:nvPr/>
            </p:nvSpPr>
            <p:spPr bwMode="invGray">
              <a:xfrm>
                <a:off x="4011" y="4202"/>
                <a:ext cx="41"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cs typeface="Times New Roman" charset="0"/>
                </a:endParaRPr>
              </a:p>
            </p:txBody>
          </p:sp>
          <p:sp>
            <p:nvSpPr>
              <p:cNvPr id="26" name="Oval 19"/>
              <p:cNvSpPr>
                <a:spLocks noChangeArrowheads="1"/>
              </p:cNvSpPr>
              <p:nvPr/>
            </p:nvSpPr>
            <p:spPr bwMode="invGray">
              <a:xfrm>
                <a:off x="4395" y="420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cs typeface="Times New Roman" charset="0"/>
                </a:endParaRPr>
              </a:p>
            </p:txBody>
          </p:sp>
          <p:sp>
            <p:nvSpPr>
              <p:cNvPr id="27" name="Oval 20"/>
              <p:cNvSpPr>
                <a:spLocks noChangeArrowheads="1"/>
              </p:cNvSpPr>
              <p:nvPr/>
            </p:nvSpPr>
            <p:spPr bwMode="invGray">
              <a:xfrm>
                <a:off x="4779" y="420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cs typeface="Times New Roman" charset="0"/>
                </a:endParaRPr>
              </a:p>
            </p:txBody>
          </p:sp>
          <p:sp>
            <p:nvSpPr>
              <p:cNvPr id="28" name="Oval 21"/>
              <p:cNvSpPr>
                <a:spLocks noChangeArrowheads="1"/>
              </p:cNvSpPr>
              <p:nvPr/>
            </p:nvSpPr>
            <p:spPr bwMode="invGray">
              <a:xfrm>
                <a:off x="5163" y="420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cs typeface="Times New Roman" charset="0"/>
                </a:endParaRPr>
              </a:p>
            </p:txBody>
          </p:sp>
          <p:sp>
            <p:nvSpPr>
              <p:cNvPr id="29" name="Oval 22"/>
              <p:cNvSpPr>
                <a:spLocks noChangeArrowheads="1"/>
              </p:cNvSpPr>
              <p:nvPr/>
            </p:nvSpPr>
            <p:spPr bwMode="invGray">
              <a:xfrm>
                <a:off x="5547" y="4202"/>
                <a:ext cx="41"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cs typeface="Times New Roman" charset="0"/>
                </a:endParaRPr>
              </a:p>
            </p:txBody>
          </p:sp>
        </p:grpSp>
        <p:sp>
          <p:nvSpPr>
            <p:cNvPr id="17" name="Oval 23"/>
            <p:cNvSpPr>
              <a:spLocks noChangeArrowheads="1"/>
            </p:cNvSpPr>
            <p:nvPr/>
          </p:nvSpPr>
          <p:spPr bwMode="invGray">
            <a:xfrm>
              <a:off x="555" y="507"/>
              <a:ext cx="42" cy="40"/>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cs typeface="Times New Roman" charset="0"/>
              </a:endParaRPr>
            </a:p>
          </p:txBody>
        </p:sp>
        <p:grpSp>
          <p:nvGrpSpPr>
            <p:cNvPr id="18" name="Group 24"/>
            <p:cNvGrpSpPr>
              <a:grpSpLocks/>
            </p:cNvGrpSpPr>
            <p:nvPr/>
          </p:nvGrpSpPr>
          <p:grpSpPr bwMode="auto">
            <a:xfrm>
              <a:off x="0" y="2327"/>
              <a:ext cx="1203" cy="1203"/>
              <a:chOff x="0" y="2327"/>
              <a:chExt cx="1203" cy="1203"/>
            </a:xfrm>
          </p:grpSpPr>
          <p:sp>
            <p:nvSpPr>
              <p:cNvPr id="19" name="Freeform 25"/>
              <p:cNvSpPr>
                <a:spLocks/>
              </p:cNvSpPr>
              <p:nvPr/>
            </p:nvSpPr>
            <p:spPr bwMode="invGray">
              <a:xfrm>
                <a:off x="0" y="2394"/>
                <a:ext cx="443" cy="1033"/>
              </a:xfrm>
              <a:custGeom>
                <a:avLst/>
                <a:gdLst>
                  <a:gd name="T0" fmla="*/ 290 w 443"/>
                  <a:gd name="T1" fmla="*/ 1016 h 1033"/>
                  <a:gd name="T2" fmla="*/ 316 w 443"/>
                  <a:gd name="T3" fmla="*/ 974 h 1033"/>
                  <a:gd name="T4" fmla="*/ 354 w 443"/>
                  <a:gd name="T5" fmla="*/ 920 h 1033"/>
                  <a:gd name="T6" fmla="*/ 384 w 443"/>
                  <a:gd name="T7" fmla="*/ 884 h 1033"/>
                  <a:gd name="T8" fmla="*/ 381 w 443"/>
                  <a:gd name="T9" fmla="*/ 832 h 1033"/>
                  <a:gd name="T10" fmla="*/ 370 w 443"/>
                  <a:gd name="T11" fmla="*/ 794 h 1033"/>
                  <a:gd name="T12" fmla="*/ 361 w 443"/>
                  <a:gd name="T13" fmla="*/ 760 h 1033"/>
                  <a:gd name="T14" fmla="*/ 361 w 443"/>
                  <a:gd name="T15" fmla="*/ 734 h 1033"/>
                  <a:gd name="T16" fmla="*/ 359 w 443"/>
                  <a:gd name="T17" fmla="*/ 707 h 1033"/>
                  <a:gd name="T18" fmla="*/ 373 w 443"/>
                  <a:gd name="T19" fmla="*/ 691 h 1033"/>
                  <a:gd name="T20" fmla="*/ 391 w 443"/>
                  <a:gd name="T21" fmla="*/ 686 h 1033"/>
                  <a:gd name="T22" fmla="*/ 395 w 443"/>
                  <a:gd name="T23" fmla="*/ 680 h 1033"/>
                  <a:gd name="T24" fmla="*/ 390 w 443"/>
                  <a:gd name="T25" fmla="*/ 671 h 1033"/>
                  <a:gd name="T26" fmla="*/ 386 w 443"/>
                  <a:gd name="T27" fmla="*/ 660 h 1033"/>
                  <a:gd name="T28" fmla="*/ 437 w 443"/>
                  <a:gd name="T29" fmla="*/ 635 h 1033"/>
                  <a:gd name="T30" fmla="*/ 442 w 443"/>
                  <a:gd name="T31" fmla="*/ 619 h 1033"/>
                  <a:gd name="T32" fmla="*/ 438 w 443"/>
                  <a:gd name="T33" fmla="*/ 604 h 1033"/>
                  <a:gd name="T34" fmla="*/ 400 w 443"/>
                  <a:gd name="T35" fmla="*/ 543 h 1033"/>
                  <a:gd name="T36" fmla="*/ 384 w 443"/>
                  <a:gd name="T37" fmla="*/ 474 h 1033"/>
                  <a:gd name="T38" fmla="*/ 354 w 443"/>
                  <a:gd name="T39" fmla="*/ 455 h 1033"/>
                  <a:gd name="T40" fmla="*/ 326 w 443"/>
                  <a:gd name="T41" fmla="*/ 433 h 1033"/>
                  <a:gd name="T42" fmla="*/ 312 w 443"/>
                  <a:gd name="T43" fmla="*/ 411 h 1033"/>
                  <a:gd name="T44" fmla="*/ 307 w 443"/>
                  <a:gd name="T45" fmla="*/ 391 h 1033"/>
                  <a:gd name="T46" fmla="*/ 290 w 443"/>
                  <a:gd name="T47" fmla="*/ 339 h 1033"/>
                  <a:gd name="T48" fmla="*/ 308 w 443"/>
                  <a:gd name="T49" fmla="*/ 289 h 1033"/>
                  <a:gd name="T50" fmla="*/ 298 w 443"/>
                  <a:gd name="T51" fmla="*/ 278 h 1033"/>
                  <a:gd name="T52" fmla="*/ 280 w 443"/>
                  <a:gd name="T53" fmla="*/ 307 h 1033"/>
                  <a:gd name="T54" fmla="*/ 269 w 443"/>
                  <a:gd name="T55" fmla="*/ 283 h 1033"/>
                  <a:gd name="T56" fmla="*/ 272 w 443"/>
                  <a:gd name="T57" fmla="*/ 224 h 1033"/>
                  <a:gd name="T58" fmla="*/ 280 w 443"/>
                  <a:gd name="T59" fmla="*/ 177 h 1033"/>
                  <a:gd name="T60" fmla="*/ 280 w 443"/>
                  <a:gd name="T61" fmla="*/ 146 h 1033"/>
                  <a:gd name="T62" fmla="*/ 281 w 443"/>
                  <a:gd name="T63" fmla="*/ 123 h 1033"/>
                  <a:gd name="T64" fmla="*/ 290 w 443"/>
                  <a:gd name="T65" fmla="*/ 104 h 1033"/>
                  <a:gd name="T66" fmla="*/ 296 w 443"/>
                  <a:gd name="T67" fmla="*/ 97 h 1033"/>
                  <a:gd name="T68" fmla="*/ 298 w 443"/>
                  <a:gd name="T69" fmla="*/ 94 h 1033"/>
                  <a:gd name="T70" fmla="*/ 301 w 443"/>
                  <a:gd name="T71" fmla="*/ 92 h 1033"/>
                  <a:gd name="T72" fmla="*/ 307 w 443"/>
                  <a:gd name="T73" fmla="*/ 83 h 1033"/>
                  <a:gd name="T74" fmla="*/ 317 w 443"/>
                  <a:gd name="T75" fmla="*/ 79 h 1033"/>
                  <a:gd name="T76" fmla="*/ 328 w 443"/>
                  <a:gd name="T77" fmla="*/ 77 h 1033"/>
                  <a:gd name="T78" fmla="*/ 337 w 443"/>
                  <a:gd name="T79" fmla="*/ 74 h 1033"/>
                  <a:gd name="T80" fmla="*/ 345 w 443"/>
                  <a:gd name="T81" fmla="*/ 67 h 1033"/>
                  <a:gd name="T82" fmla="*/ 337 w 443"/>
                  <a:gd name="T83" fmla="*/ 50 h 1033"/>
                  <a:gd name="T84" fmla="*/ 337 w 443"/>
                  <a:gd name="T85" fmla="*/ 47 h 1033"/>
                  <a:gd name="T86" fmla="*/ 337 w 443"/>
                  <a:gd name="T87" fmla="*/ 43 h 1033"/>
                  <a:gd name="T88" fmla="*/ 337 w 443"/>
                  <a:gd name="T89" fmla="*/ 41 h 1033"/>
                  <a:gd name="T90" fmla="*/ 334 w 443"/>
                  <a:gd name="T91" fmla="*/ 38 h 1033"/>
                  <a:gd name="T92" fmla="*/ 321 w 443"/>
                  <a:gd name="T93" fmla="*/ 21 h 1033"/>
                  <a:gd name="T94" fmla="*/ 316 w 443"/>
                  <a:gd name="T95" fmla="*/ 0 h 1033"/>
                  <a:gd name="T96" fmla="*/ 188 w 443"/>
                  <a:gd name="T97" fmla="*/ 94 h 1033"/>
                  <a:gd name="T98" fmla="*/ 88 w 443"/>
                  <a:gd name="T99" fmla="*/ 218 h 1033"/>
                  <a:gd name="T100" fmla="*/ 21 w 443"/>
                  <a:gd name="T101" fmla="*/ 366 h 1033"/>
                  <a:gd name="T102" fmla="*/ 0 w 443"/>
                  <a:gd name="T103" fmla="*/ 530 h 1033"/>
                  <a:gd name="T104" fmla="*/ 20 w 443"/>
                  <a:gd name="T105" fmla="*/ 680 h 1033"/>
                  <a:gd name="T106" fmla="*/ 74 w 443"/>
                  <a:gd name="T107" fmla="*/ 819 h 1033"/>
                  <a:gd name="T108" fmla="*/ 160 w 443"/>
                  <a:gd name="T109" fmla="*/ 938 h 1033"/>
                  <a:gd name="T110" fmla="*/ 272 w 443"/>
                  <a:gd name="T111" fmla="*/ 1032 h 103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443" h="1033">
                    <a:moveTo>
                      <a:pt x="272" y="1032"/>
                    </a:moveTo>
                    <a:lnTo>
                      <a:pt x="290" y="1016"/>
                    </a:lnTo>
                    <a:lnTo>
                      <a:pt x="301" y="992"/>
                    </a:lnTo>
                    <a:lnTo>
                      <a:pt x="316" y="974"/>
                    </a:lnTo>
                    <a:lnTo>
                      <a:pt x="328" y="955"/>
                    </a:lnTo>
                    <a:lnTo>
                      <a:pt x="354" y="920"/>
                    </a:lnTo>
                    <a:lnTo>
                      <a:pt x="373" y="904"/>
                    </a:lnTo>
                    <a:lnTo>
                      <a:pt x="384" y="884"/>
                    </a:lnTo>
                    <a:lnTo>
                      <a:pt x="390" y="848"/>
                    </a:lnTo>
                    <a:lnTo>
                      <a:pt x="381" y="832"/>
                    </a:lnTo>
                    <a:lnTo>
                      <a:pt x="375" y="812"/>
                    </a:lnTo>
                    <a:lnTo>
                      <a:pt x="370" y="794"/>
                    </a:lnTo>
                    <a:lnTo>
                      <a:pt x="361" y="774"/>
                    </a:lnTo>
                    <a:lnTo>
                      <a:pt x="361" y="760"/>
                    </a:lnTo>
                    <a:lnTo>
                      <a:pt x="361" y="747"/>
                    </a:lnTo>
                    <a:lnTo>
                      <a:pt x="361" y="734"/>
                    </a:lnTo>
                    <a:lnTo>
                      <a:pt x="359" y="722"/>
                    </a:lnTo>
                    <a:lnTo>
                      <a:pt x="359" y="707"/>
                    </a:lnTo>
                    <a:lnTo>
                      <a:pt x="364" y="698"/>
                    </a:lnTo>
                    <a:lnTo>
                      <a:pt x="373" y="691"/>
                    </a:lnTo>
                    <a:lnTo>
                      <a:pt x="390" y="686"/>
                    </a:lnTo>
                    <a:lnTo>
                      <a:pt x="391" y="686"/>
                    </a:lnTo>
                    <a:lnTo>
                      <a:pt x="395" y="682"/>
                    </a:lnTo>
                    <a:lnTo>
                      <a:pt x="395" y="680"/>
                    </a:lnTo>
                    <a:lnTo>
                      <a:pt x="395" y="677"/>
                    </a:lnTo>
                    <a:lnTo>
                      <a:pt x="390" y="671"/>
                    </a:lnTo>
                    <a:lnTo>
                      <a:pt x="386" y="666"/>
                    </a:lnTo>
                    <a:lnTo>
                      <a:pt x="386" y="660"/>
                    </a:lnTo>
                    <a:lnTo>
                      <a:pt x="395" y="655"/>
                    </a:lnTo>
                    <a:lnTo>
                      <a:pt x="437" y="635"/>
                    </a:lnTo>
                    <a:lnTo>
                      <a:pt x="442" y="626"/>
                    </a:lnTo>
                    <a:lnTo>
                      <a:pt x="442" y="619"/>
                    </a:lnTo>
                    <a:lnTo>
                      <a:pt x="442" y="613"/>
                    </a:lnTo>
                    <a:lnTo>
                      <a:pt x="438" y="604"/>
                    </a:lnTo>
                    <a:lnTo>
                      <a:pt x="417" y="577"/>
                    </a:lnTo>
                    <a:lnTo>
                      <a:pt x="400" y="543"/>
                    </a:lnTo>
                    <a:lnTo>
                      <a:pt x="391" y="511"/>
                    </a:lnTo>
                    <a:lnTo>
                      <a:pt x="384" y="474"/>
                    </a:lnTo>
                    <a:lnTo>
                      <a:pt x="368" y="465"/>
                    </a:lnTo>
                    <a:lnTo>
                      <a:pt x="354" y="455"/>
                    </a:lnTo>
                    <a:lnTo>
                      <a:pt x="339" y="444"/>
                    </a:lnTo>
                    <a:lnTo>
                      <a:pt x="326" y="433"/>
                    </a:lnTo>
                    <a:lnTo>
                      <a:pt x="317" y="422"/>
                    </a:lnTo>
                    <a:lnTo>
                      <a:pt x="312" y="411"/>
                    </a:lnTo>
                    <a:lnTo>
                      <a:pt x="308" y="402"/>
                    </a:lnTo>
                    <a:lnTo>
                      <a:pt x="307" y="391"/>
                    </a:lnTo>
                    <a:lnTo>
                      <a:pt x="285" y="363"/>
                    </a:lnTo>
                    <a:lnTo>
                      <a:pt x="290" y="339"/>
                    </a:lnTo>
                    <a:lnTo>
                      <a:pt x="301" y="314"/>
                    </a:lnTo>
                    <a:lnTo>
                      <a:pt x="308" y="289"/>
                    </a:lnTo>
                    <a:lnTo>
                      <a:pt x="308" y="267"/>
                    </a:lnTo>
                    <a:lnTo>
                      <a:pt x="298" y="278"/>
                    </a:lnTo>
                    <a:lnTo>
                      <a:pt x="287" y="294"/>
                    </a:lnTo>
                    <a:lnTo>
                      <a:pt x="280" y="307"/>
                    </a:lnTo>
                    <a:lnTo>
                      <a:pt x="272" y="314"/>
                    </a:lnTo>
                    <a:lnTo>
                      <a:pt x="269" y="283"/>
                    </a:lnTo>
                    <a:lnTo>
                      <a:pt x="271" y="254"/>
                    </a:lnTo>
                    <a:lnTo>
                      <a:pt x="272" y="224"/>
                    </a:lnTo>
                    <a:lnTo>
                      <a:pt x="272" y="195"/>
                    </a:lnTo>
                    <a:lnTo>
                      <a:pt x="280" y="177"/>
                    </a:lnTo>
                    <a:lnTo>
                      <a:pt x="280" y="164"/>
                    </a:lnTo>
                    <a:lnTo>
                      <a:pt x="280" y="146"/>
                    </a:lnTo>
                    <a:lnTo>
                      <a:pt x="281" y="133"/>
                    </a:lnTo>
                    <a:lnTo>
                      <a:pt x="281" y="123"/>
                    </a:lnTo>
                    <a:lnTo>
                      <a:pt x="285" y="113"/>
                    </a:lnTo>
                    <a:lnTo>
                      <a:pt x="290" y="104"/>
                    </a:lnTo>
                    <a:lnTo>
                      <a:pt x="296" y="97"/>
                    </a:lnTo>
                    <a:lnTo>
                      <a:pt x="298" y="94"/>
                    </a:lnTo>
                    <a:lnTo>
                      <a:pt x="301" y="92"/>
                    </a:lnTo>
                    <a:lnTo>
                      <a:pt x="303" y="86"/>
                    </a:lnTo>
                    <a:lnTo>
                      <a:pt x="307" y="83"/>
                    </a:lnTo>
                    <a:lnTo>
                      <a:pt x="308" y="83"/>
                    </a:lnTo>
                    <a:lnTo>
                      <a:pt x="317" y="79"/>
                    </a:lnTo>
                    <a:lnTo>
                      <a:pt x="323" y="77"/>
                    </a:lnTo>
                    <a:lnTo>
                      <a:pt x="328" y="77"/>
                    </a:lnTo>
                    <a:lnTo>
                      <a:pt x="334" y="74"/>
                    </a:lnTo>
                    <a:lnTo>
                      <a:pt x="337" y="74"/>
                    </a:lnTo>
                    <a:lnTo>
                      <a:pt x="339" y="72"/>
                    </a:lnTo>
                    <a:lnTo>
                      <a:pt x="345" y="67"/>
                    </a:lnTo>
                    <a:lnTo>
                      <a:pt x="345" y="63"/>
                    </a:lnTo>
                    <a:lnTo>
                      <a:pt x="337" y="50"/>
                    </a:lnTo>
                    <a:lnTo>
                      <a:pt x="337" y="47"/>
                    </a:lnTo>
                    <a:lnTo>
                      <a:pt x="337" y="43"/>
                    </a:lnTo>
                    <a:lnTo>
                      <a:pt x="337" y="41"/>
                    </a:lnTo>
                    <a:lnTo>
                      <a:pt x="334" y="41"/>
                    </a:lnTo>
                    <a:lnTo>
                      <a:pt x="334" y="38"/>
                    </a:lnTo>
                    <a:lnTo>
                      <a:pt x="328" y="30"/>
                    </a:lnTo>
                    <a:lnTo>
                      <a:pt x="321" y="21"/>
                    </a:lnTo>
                    <a:lnTo>
                      <a:pt x="317" y="11"/>
                    </a:lnTo>
                    <a:lnTo>
                      <a:pt x="316" y="0"/>
                    </a:lnTo>
                    <a:lnTo>
                      <a:pt x="249" y="41"/>
                    </a:lnTo>
                    <a:lnTo>
                      <a:pt x="188" y="94"/>
                    </a:lnTo>
                    <a:lnTo>
                      <a:pt x="133" y="151"/>
                    </a:lnTo>
                    <a:lnTo>
                      <a:pt x="88" y="218"/>
                    </a:lnTo>
                    <a:lnTo>
                      <a:pt x="50" y="289"/>
                    </a:lnTo>
                    <a:lnTo>
                      <a:pt x="21" y="366"/>
                    </a:lnTo>
                    <a:lnTo>
                      <a:pt x="5" y="446"/>
                    </a:lnTo>
                    <a:lnTo>
                      <a:pt x="0" y="530"/>
                    </a:lnTo>
                    <a:lnTo>
                      <a:pt x="5" y="608"/>
                    </a:lnTo>
                    <a:lnTo>
                      <a:pt x="20" y="680"/>
                    </a:lnTo>
                    <a:lnTo>
                      <a:pt x="45" y="751"/>
                    </a:lnTo>
                    <a:lnTo>
                      <a:pt x="74" y="819"/>
                    </a:lnTo>
                    <a:lnTo>
                      <a:pt x="114" y="879"/>
                    </a:lnTo>
                    <a:lnTo>
                      <a:pt x="160" y="938"/>
                    </a:lnTo>
                    <a:lnTo>
                      <a:pt x="215" y="987"/>
                    </a:lnTo>
                    <a:lnTo>
                      <a:pt x="272" y="1032"/>
                    </a:lnTo>
                  </a:path>
                </a:pathLst>
              </a:custGeom>
              <a:solidFill>
                <a:schemeClr val="folHlink"/>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endParaRPr lang="en-US"/>
              </a:p>
            </p:txBody>
          </p:sp>
          <p:sp>
            <p:nvSpPr>
              <p:cNvPr id="20" name="Freeform 26"/>
              <p:cNvSpPr>
                <a:spLocks/>
              </p:cNvSpPr>
              <p:nvPr/>
            </p:nvSpPr>
            <p:spPr bwMode="invGray">
              <a:xfrm>
                <a:off x="379" y="2327"/>
                <a:ext cx="824" cy="1203"/>
              </a:xfrm>
              <a:custGeom>
                <a:avLst/>
                <a:gdLst>
                  <a:gd name="T0" fmla="*/ 796 w 824"/>
                  <a:gd name="T1" fmla="*/ 688 h 1203"/>
                  <a:gd name="T2" fmla="*/ 756 w 824"/>
                  <a:gd name="T3" fmla="*/ 641 h 1203"/>
                  <a:gd name="T4" fmla="*/ 812 w 824"/>
                  <a:gd name="T5" fmla="*/ 615 h 1203"/>
                  <a:gd name="T6" fmla="*/ 814 w 824"/>
                  <a:gd name="T7" fmla="*/ 502 h 1203"/>
                  <a:gd name="T8" fmla="*/ 705 w 824"/>
                  <a:gd name="T9" fmla="*/ 247 h 1203"/>
                  <a:gd name="T10" fmla="*/ 651 w 824"/>
                  <a:gd name="T11" fmla="*/ 262 h 1203"/>
                  <a:gd name="T12" fmla="*/ 574 w 824"/>
                  <a:gd name="T13" fmla="*/ 289 h 1203"/>
                  <a:gd name="T14" fmla="*/ 536 w 824"/>
                  <a:gd name="T15" fmla="*/ 258 h 1203"/>
                  <a:gd name="T16" fmla="*/ 563 w 824"/>
                  <a:gd name="T17" fmla="*/ 170 h 1203"/>
                  <a:gd name="T18" fmla="*/ 532 w 824"/>
                  <a:gd name="T19" fmla="*/ 81 h 1203"/>
                  <a:gd name="T20" fmla="*/ 455 w 824"/>
                  <a:gd name="T21" fmla="*/ 56 h 1203"/>
                  <a:gd name="T22" fmla="*/ 484 w 824"/>
                  <a:gd name="T23" fmla="*/ 150 h 1203"/>
                  <a:gd name="T24" fmla="*/ 465 w 824"/>
                  <a:gd name="T25" fmla="*/ 190 h 1203"/>
                  <a:gd name="T26" fmla="*/ 442 w 824"/>
                  <a:gd name="T27" fmla="*/ 200 h 1203"/>
                  <a:gd name="T28" fmla="*/ 419 w 824"/>
                  <a:gd name="T29" fmla="*/ 164 h 1203"/>
                  <a:gd name="T30" fmla="*/ 381 w 824"/>
                  <a:gd name="T31" fmla="*/ 108 h 1203"/>
                  <a:gd name="T32" fmla="*/ 406 w 824"/>
                  <a:gd name="T33" fmla="*/ 108 h 1203"/>
                  <a:gd name="T34" fmla="*/ 424 w 824"/>
                  <a:gd name="T35" fmla="*/ 72 h 1203"/>
                  <a:gd name="T36" fmla="*/ 325 w 824"/>
                  <a:gd name="T37" fmla="*/ 0 h 1203"/>
                  <a:gd name="T38" fmla="*/ 281 w 824"/>
                  <a:gd name="T39" fmla="*/ 27 h 1203"/>
                  <a:gd name="T40" fmla="*/ 240 w 824"/>
                  <a:gd name="T41" fmla="*/ 72 h 1203"/>
                  <a:gd name="T42" fmla="*/ 209 w 824"/>
                  <a:gd name="T43" fmla="*/ 114 h 1203"/>
                  <a:gd name="T44" fmla="*/ 209 w 824"/>
                  <a:gd name="T45" fmla="*/ 150 h 1203"/>
                  <a:gd name="T46" fmla="*/ 240 w 824"/>
                  <a:gd name="T47" fmla="*/ 164 h 1203"/>
                  <a:gd name="T48" fmla="*/ 209 w 824"/>
                  <a:gd name="T49" fmla="*/ 222 h 1203"/>
                  <a:gd name="T50" fmla="*/ 213 w 824"/>
                  <a:gd name="T51" fmla="*/ 242 h 1203"/>
                  <a:gd name="T52" fmla="*/ 267 w 824"/>
                  <a:gd name="T53" fmla="*/ 222 h 1203"/>
                  <a:gd name="T54" fmla="*/ 303 w 824"/>
                  <a:gd name="T55" fmla="*/ 170 h 1203"/>
                  <a:gd name="T56" fmla="*/ 354 w 824"/>
                  <a:gd name="T57" fmla="*/ 231 h 1203"/>
                  <a:gd name="T58" fmla="*/ 372 w 824"/>
                  <a:gd name="T59" fmla="*/ 291 h 1203"/>
                  <a:gd name="T60" fmla="*/ 348 w 824"/>
                  <a:gd name="T61" fmla="*/ 294 h 1203"/>
                  <a:gd name="T62" fmla="*/ 298 w 824"/>
                  <a:gd name="T63" fmla="*/ 309 h 1203"/>
                  <a:gd name="T64" fmla="*/ 323 w 824"/>
                  <a:gd name="T65" fmla="*/ 330 h 1203"/>
                  <a:gd name="T66" fmla="*/ 260 w 824"/>
                  <a:gd name="T67" fmla="*/ 339 h 1203"/>
                  <a:gd name="T68" fmla="*/ 189 w 824"/>
                  <a:gd name="T69" fmla="*/ 411 h 1203"/>
                  <a:gd name="T70" fmla="*/ 184 w 824"/>
                  <a:gd name="T71" fmla="*/ 469 h 1203"/>
                  <a:gd name="T72" fmla="*/ 148 w 824"/>
                  <a:gd name="T73" fmla="*/ 435 h 1203"/>
                  <a:gd name="T74" fmla="*/ 83 w 824"/>
                  <a:gd name="T75" fmla="*/ 402 h 1203"/>
                  <a:gd name="T76" fmla="*/ 0 w 824"/>
                  <a:gd name="T77" fmla="*/ 455 h 1203"/>
                  <a:gd name="T78" fmla="*/ 54 w 824"/>
                  <a:gd name="T79" fmla="*/ 496 h 1203"/>
                  <a:gd name="T80" fmla="*/ 74 w 824"/>
                  <a:gd name="T81" fmla="*/ 485 h 1203"/>
                  <a:gd name="T82" fmla="*/ 54 w 824"/>
                  <a:gd name="T83" fmla="*/ 608 h 1203"/>
                  <a:gd name="T84" fmla="*/ 132 w 824"/>
                  <a:gd name="T85" fmla="*/ 641 h 1203"/>
                  <a:gd name="T86" fmla="*/ 195 w 824"/>
                  <a:gd name="T87" fmla="*/ 661 h 1203"/>
                  <a:gd name="T88" fmla="*/ 249 w 824"/>
                  <a:gd name="T89" fmla="*/ 744 h 1203"/>
                  <a:gd name="T90" fmla="*/ 334 w 824"/>
                  <a:gd name="T91" fmla="*/ 886 h 1203"/>
                  <a:gd name="T92" fmla="*/ 391 w 824"/>
                  <a:gd name="T93" fmla="*/ 1007 h 1203"/>
                  <a:gd name="T94" fmla="*/ 292 w 824"/>
                  <a:gd name="T95" fmla="*/ 1052 h 1203"/>
                  <a:gd name="T96" fmla="*/ 182 w 824"/>
                  <a:gd name="T97" fmla="*/ 1105 h 1203"/>
                  <a:gd name="T98" fmla="*/ 68 w 824"/>
                  <a:gd name="T99" fmla="*/ 1180 h 1203"/>
                  <a:gd name="T100" fmla="*/ 200 w 824"/>
                  <a:gd name="T101" fmla="*/ 1202 h 1203"/>
                  <a:gd name="T102" fmla="*/ 417 w 824"/>
                  <a:gd name="T103" fmla="*/ 1168 h 1203"/>
                  <a:gd name="T104" fmla="*/ 613 w 824"/>
                  <a:gd name="T105" fmla="*/ 1052 h 1203"/>
                  <a:gd name="T106" fmla="*/ 610 w 824"/>
                  <a:gd name="T107" fmla="*/ 929 h 1203"/>
                  <a:gd name="T108" fmla="*/ 543 w 824"/>
                  <a:gd name="T109" fmla="*/ 888 h 1203"/>
                  <a:gd name="T110" fmla="*/ 567 w 824"/>
                  <a:gd name="T111" fmla="*/ 791 h 1203"/>
                  <a:gd name="T112" fmla="*/ 655 w 824"/>
                  <a:gd name="T113" fmla="*/ 738 h 1203"/>
                  <a:gd name="T114" fmla="*/ 725 w 824"/>
                  <a:gd name="T115" fmla="*/ 713 h 1203"/>
                  <a:gd name="T116" fmla="*/ 792 w 824"/>
                  <a:gd name="T117" fmla="*/ 729 h 1203"/>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824" h="1203">
                    <a:moveTo>
                      <a:pt x="803" y="736"/>
                    </a:moveTo>
                    <a:lnTo>
                      <a:pt x="807" y="724"/>
                    </a:lnTo>
                    <a:lnTo>
                      <a:pt x="808" y="713"/>
                    </a:lnTo>
                    <a:lnTo>
                      <a:pt x="812" y="702"/>
                    </a:lnTo>
                    <a:lnTo>
                      <a:pt x="814" y="691"/>
                    </a:lnTo>
                    <a:lnTo>
                      <a:pt x="803" y="691"/>
                    </a:lnTo>
                    <a:lnTo>
                      <a:pt x="796" y="688"/>
                    </a:lnTo>
                    <a:lnTo>
                      <a:pt x="783" y="686"/>
                    </a:lnTo>
                    <a:lnTo>
                      <a:pt x="776" y="680"/>
                    </a:lnTo>
                    <a:lnTo>
                      <a:pt x="770" y="675"/>
                    </a:lnTo>
                    <a:lnTo>
                      <a:pt x="767" y="666"/>
                    </a:lnTo>
                    <a:lnTo>
                      <a:pt x="761" y="661"/>
                    </a:lnTo>
                    <a:lnTo>
                      <a:pt x="760" y="655"/>
                    </a:lnTo>
                    <a:lnTo>
                      <a:pt x="756" y="641"/>
                    </a:lnTo>
                    <a:lnTo>
                      <a:pt x="756" y="624"/>
                    </a:lnTo>
                    <a:lnTo>
                      <a:pt x="760" y="610"/>
                    </a:lnTo>
                    <a:lnTo>
                      <a:pt x="767" y="599"/>
                    </a:lnTo>
                    <a:lnTo>
                      <a:pt x="781" y="597"/>
                    </a:lnTo>
                    <a:lnTo>
                      <a:pt x="792" y="599"/>
                    </a:lnTo>
                    <a:lnTo>
                      <a:pt x="803" y="608"/>
                    </a:lnTo>
                    <a:lnTo>
                      <a:pt x="812" y="615"/>
                    </a:lnTo>
                    <a:lnTo>
                      <a:pt x="819" y="628"/>
                    </a:lnTo>
                    <a:lnTo>
                      <a:pt x="823" y="619"/>
                    </a:lnTo>
                    <a:lnTo>
                      <a:pt x="823" y="610"/>
                    </a:lnTo>
                    <a:lnTo>
                      <a:pt x="823" y="605"/>
                    </a:lnTo>
                    <a:lnTo>
                      <a:pt x="823" y="597"/>
                    </a:lnTo>
                    <a:lnTo>
                      <a:pt x="819" y="549"/>
                    </a:lnTo>
                    <a:lnTo>
                      <a:pt x="814" y="502"/>
                    </a:lnTo>
                    <a:lnTo>
                      <a:pt x="807" y="455"/>
                    </a:lnTo>
                    <a:lnTo>
                      <a:pt x="792" y="411"/>
                    </a:lnTo>
                    <a:lnTo>
                      <a:pt x="776" y="366"/>
                    </a:lnTo>
                    <a:lnTo>
                      <a:pt x="756" y="325"/>
                    </a:lnTo>
                    <a:lnTo>
                      <a:pt x="734" y="285"/>
                    </a:lnTo>
                    <a:lnTo>
                      <a:pt x="709" y="247"/>
                    </a:lnTo>
                    <a:lnTo>
                      <a:pt x="705" y="247"/>
                    </a:lnTo>
                    <a:lnTo>
                      <a:pt x="702" y="244"/>
                    </a:lnTo>
                    <a:lnTo>
                      <a:pt x="698" y="244"/>
                    </a:lnTo>
                    <a:lnTo>
                      <a:pt x="693" y="242"/>
                    </a:lnTo>
                    <a:lnTo>
                      <a:pt x="677" y="253"/>
                    </a:lnTo>
                    <a:lnTo>
                      <a:pt x="668" y="254"/>
                    </a:lnTo>
                    <a:lnTo>
                      <a:pt x="660" y="258"/>
                    </a:lnTo>
                    <a:lnTo>
                      <a:pt x="651" y="262"/>
                    </a:lnTo>
                    <a:lnTo>
                      <a:pt x="642" y="264"/>
                    </a:lnTo>
                    <a:lnTo>
                      <a:pt x="631" y="267"/>
                    </a:lnTo>
                    <a:lnTo>
                      <a:pt x="619" y="273"/>
                    </a:lnTo>
                    <a:lnTo>
                      <a:pt x="606" y="278"/>
                    </a:lnTo>
                    <a:lnTo>
                      <a:pt x="594" y="283"/>
                    </a:lnTo>
                    <a:lnTo>
                      <a:pt x="583" y="285"/>
                    </a:lnTo>
                    <a:lnTo>
                      <a:pt x="574" y="289"/>
                    </a:lnTo>
                    <a:lnTo>
                      <a:pt x="567" y="291"/>
                    </a:lnTo>
                    <a:lnTo>
                      <a:pt x="557" y="289"/>
                    </a:lnTo>
                    <a:lnTo>
                      <a:pt x="554" y="285"/>
                    </a:lnTo>
                    <a:lnTo>
                      <a:pt x="548" y="280"/>
                    </a:lnTo>
                    <a:lnTo>
                      <a:pt x="547" y="278"/>
                    </a:lnTo>
                    <a:lnTo>
                      <a:pt x="543" y="273"/>
                    </a:lnTo>
                    <a:lnTo>
                      <a:pt x="536" y="258"/>
                    </a:lnTo>
                    <a:lnTo>
                      <a:pt x="532" y="244"/>
                    </a:lnTo>
                    <a:lnTo>
                      <a:pt x="532" y="231"/>
                    </a:lnTo>
                    <a:lnTo>
                      <a:pt x="530" y="217"/>
                    </a:lnTo>
                    <a:lnTo>
                      <a:pt x="532" y="202"/>
                    </a:lnTo>
                    <a:lnTo>
                      <a:pt x="541" y="190"/>
                    </a:lnTo>
                    <a:lnTo>
                      <a:pt x="552" y="177"/>
                    </a:lnTo>
                    <a:lnTo>
                      <a:pt x="563" y="170"/>
                    </a:lnTo>
                    <a:lnTo>
                      <a:pt x="574" y="159"/>
                    </a:lnTo>
                    <a:lnTo>
                      <a:pt x="583" y="146"/>
                    </a:lnTo>
                    <a:lnTo>
                      <a:pt x="588" y="134"/>
                    </a:lnTo>
                    <a:lnTo>
                      <a:pt x="588" y="119"/>
                    </a:lnTo>
                    <a:lnTo>
                      <a:pt x="568" y="105"/>
                    </a:lnTo>
                    <a:lnTo>
                      <a:pt x="552" y="92"/>
                    </a:lnTo>
                    <a:lnTo>
                      <a:pt x="532" y="81"/>
                    </a:lnTo>
                    <a:lnTo>
                      <a:pt x="512" y="70"/>
                    </a:lnTo>
                    <a:lnTo>
                      <a:pt x="491" y="58"/>
                    </a:lnTo>
                    <a:lnTo>
                      <a:pt x="471" y="47"/>
                    </a:lnTo>
                    <a:lnTo>
                      <a:pt x="449" y="38"/>
                    </a:lnTo>
                    <a:lnTo>
                      <a:pt x="428" y="31"/>
                    </a:lnTo>
                    <a:lnTo>
                      <a:pt x="442" y="45"/>
                    </a:lnTo>
                    <a:lnTo>
                      <a:pt x="455" y="56"/>
                    </a:lnTo>
                    <a:lnTo>
                      <a:pt x="465" y="63"/>
                    </a:lnTo>
                    <a:lnTo>
                      <a:pt x="484" y="74"/>
                    </a:lnTo>
                    <a:lnTo>
                      <a:pt x="485" y="88"/>
                    </a:lnTo>
                    <a:lnTo>
                      <a:pt x="484" y="105"/>
                    </a:lnTo>
                    <a:lnTo>
                      <a:pt x="478" y="123"/>
                    </a:lnTo>
                    <a:lnTo>
                      <a:pt x="478" y="135"/>
                    </a:lnTo>
                    <a:lnTo>
                      <a:pt x="484" y="150"/>
                    </a:lnTo>
                    <a:lnTo>
                      <a:pt x="484" y="155"/>
                    </a:lnTo>
                    <a:lnTo>
                      <a:pt x="480" y="161"/>
                    </a:lnTo>
                    <a:lnTo>
                      <a:pt x="474" y="166"/>
                    </a:lnTo>
                    <a:lnTo>
                      <a:pt x="469" y="170"/>
                    </a:lnTo>
                    <a:lnTo>
                      <a:pt x="465" y="175"/>
                    </a:lnTo>
                    <a:lnTo>
                      <a:pt x="465" y="180"/>
                    </a:lnTo>
                    <a:lnTo>
                      <a:pt x="465" y="190"/>
                    </a:lnTo>
                    <a:lnTo>
                      <a:pt x="464" y="195"/>
                    </a:lnTo>
                    <a:lnTo>
                      <a:pt x="460" y="197"/>
                    </a:lnTo>
                    <a:lnTo>
                      <a:pt x="458" y="200"/>
                    </a:lnTo>
                    <a:lnTo>
                      <a:pt x="455" y="200"/>
                    </a:lnTo>
                    <a:lnTo>
                      <a:pt x="453" y="200"/>
                    </a:lnTo>
                    <a:lnTo>
                      <a:pt x="447" y="197"/>
                    </a:lnTo>
                    <a:lnTo>
                      <a:pt x="442" y="200"/>
                    </a:lnTo>
                    <a:lnTo>
                      <a:pt x="433" y="202"/>
                    </a:lnTo>
                    <a:lnTo>
                      <a:pt x="428" y="202"/>
                    </a:lnTo>
                    <a:lnTo>
                      <a:pt x="424" y="200"/>
                    </a:lnTo>
                    <a:lnTo>
                      <a:pt x="424" y="197"/>
                    </a:lnTo>
                    <a:lnTo>
                      <a:pt x="422" y="195"/>
                    </a:lnTo>
                    <a:lnTo>
                      <a:pt x="419" y="164"/>
                    </a:lnTo>
                    <a:lnTo>
                      <a:pt x="411" y="159"/>
                    </a:lnTo>
                    <a:lnTo>
                      <a:pt x="406" y="150"/>
                    </a:lnTo>
                    <a:lnTo>
                      <a:pt x="397" y="141"/>
                    </a:lnTo>
                    <a:lnTo>
                      <a:pt x="390" y="134"/>
                    </a:lnTo>
                    <a:lnTo>
                      <a:pt x="386" y="125"/>
                    </a:lnTo>
                    <a:lnTo>
                      <a:pt x="384" y="117"/>
                    </a:lnTo>
                    <a:lnTo>
                      <a:pt x="381" y="108"/>
                    </a:lnTo>
                    <a:lnTo>
                      <a:pt x="384" y="103"/>
                    </a:lnTo>
                    <a:lnTo>
                      <a:pt x="386" y="99"/>
                    </a:lnTo>
                    <a:lnTo>
                      <a:pt x="390" y="99"/>
                    </a:lnTo>
                    <a:lnTo>
                      <a:pt x="390" y="97"/>
                    </a:lnTo>
                    <a:lnTo>
                      <a:pt x="391" y="97"/>
                    </a:lnTo>
                    <a:lnTo>
                      <a:pt x="397" y="103"/>
                    </a:lnTo>
                    <a:lnTo>
                      <a:pt x="406" y="108"/>
                    </a:lnTo>
                    <a:lnTo>
                      <a:pt x="413" y="110"/>
                    </a:lnTo>
                    <a:lnTo>
                      <a:pt x="422" y="110"/>
                    </a:lnTo>
                    <a:lnTo>
                      <a:pt x="424" y="110"/>
                    </a:lnTo>
                    <a:lnTo>
                      <a:pt x="424" y="108"/>
                    </a:lnTo>
                    <a:lnTo>
                      <a:pt x="424" y="72"/>
                    </a:lnTo>
                    <a:lnTo>
                      <a:pt x="411" y="56"/>
                    </a:lnTo>
                    <a:lnTo>
                      <a:pt x="395" y="42"/>
                    </a:lnTo>
                    <a:lnTo>
                      <a:pt x="377" y="27"/>
                    </a:lnTo>
                    <a:lnTo>
                      <a:pt x="364" y="9"/>
                    </a:lnTo>
                    <a:lnTo>
                      <a:pt x="350" y="5"/>
                    </a:lnTo>
                    <a:lnTo>
                      <a:pt x="339" y="2"/>
                    </a:lnTo>
                    <a:lnTo>
                      <a:pt x="325" y="0"/>
                    </a:lnTo>
                    <a:lnTo>
                      <a:pt x="312" y="0"/>
                    </a:lnTo>
                    <a:lnTo>
                      <a:pt x="308" y="0"/>
                    </a:lnTo>
                    <a:lnTo>
                      <a:pt x="308" y="2"/>
                    </a:lnTo>
                    <a:lnTo>
                      <a:pt x="308" y="5"/>
                    </a:lnTo>
                    <a:lnTo>
                      <a:pt x="307" y="9"/>
                    </a:lnTo>
                    <a:lnTo>
                      <a:pt x="289" y="14"/>
                    </a:lnTo>
                    <a:lnTo>
                      <a:pt x="281" y="27"/>
                    </a:lnTo>
                    <a:lnTo>
                      <a:pt x="276" y="42"/>
                    </a:lnTo>
                    <a:lnTo>
                      <a:pt x="265" y="56"/>
                    </a:lnTo>
                    <a:lnTo>
                      <a:pt x="260" y="56"/>
                    </a:lnTo>
                    <a:lnTo>
                      <a:pt x="256" y="56"/>
                    </a:lnTo>
                    <a:lnTo>
                      <a:pt x="251" y="56"/>
                    </a:lnTo>
                    <a:lnTo>
                      <a:pt x="249" y="58"/>
                    </a:lnTo>
                    <a:lnTo>
                      <a:pt x="240" y="72"/>
                    </a:lnTo>
                    <a:lnTo>
                      <a:pt x="231" y="87"/>
                    </a:lnTo>
                    <a:lnTo>
                      <a:pt x="224" y="99"/>
                    </a:lnTo>
                    <a:lnTo>
                      <a:pt x="213" y="110"/>
                    </a:lnTo>
                    <a:lnTo>
                      <a:pt x="209" y="110"/>
                    </a:lnTo>
                    <a:lnTo>
                      <a:pt x="209" y="114"/>
                    </a:lnTo>
                    <a:lnTo>
                      <a:pt x="184" y="139"/>
                    </a:lnTo>
                    <a:lnTo>
                      <a:pt x="184" y="141"/>
                    </a:lnTo>
                    <a:lnTo>
                      <a:pt x="195" y="146"/>
                    </a:lnTo>
                    <a:lnTo>
                      <a:pt x="209" y="150"/>
                    </a:lnTo>
                    <a:lnTo>
                      <a:pt x="224" y="153"/>
                    </a:lnTo>
                    <a:lnTo>
                      <a:pt x="234" y="153"/>
                    </a:lnTo>
                    <a:lnTo>
                      <a:pt x="236" y="155"/>
                    </a:lnTo>
                    <a:lnTo>
                      <a:pt x="240" y="155"/>
                    </a:lnTo>
                    <a:lnTo>
                      <a:pt x="240" y="159"/>
                    </a:lnTo>
                    <a:lnTo>
                      <a:pt x="242" y="161"/>
                    </a:lnTo>
                    <a:lnTo>
                      <a:pt x="240" y="164"/>
                    </a:lnTo>
                    <a:lnTo>
                      <a:pt x="234" y="166"/>
                    </a:lnTo>
                    <a:lnTo>
                      <a:pt x="231" y="170"/>
                    </a:lnTo>
                    <a:lnTo>
                      <a:pt x="225" y="171"/>
                    </a:lnTo>
                    <a:lnTo>
                      <a:pt x="220" y="180"/>
                    </a:lnTo>
                    <a:lnTo>
                      <a:pt x="215" y="195"/>
                    </a:lnTo>
                    <a:lnTo>
                      <a:pt x="209" y="208"/>
                    </a:lnTo>
                    <a:lnTo>
                      <a:pt x="209" y="222"/>
                    </a:lnTo>
                    <a:lnTo>
                      <a:pt x="213" y="227"/>
                    </a:lnTo>
                    <a:lnTo>
                      <a:pt x="215" y="227"/>
                    </a:lnTo>
                    <a:lnTo>
                      <a:pt x="213" y="231"/>
                    </a:lnTo>
                    <a:lnTo>
                      <a:pt x="209" y="238"/>
                    </a:lnTo>
                    <a:lnTo>
                      <a:pt x="213" y="242"/>
                    </a:lnTo>
                    <a:lnTo>
                      <a:pt x="215" y="244"/>
                    </a:lnTo>
                    <a:lnTo>
                      <a:pt x="231" y="233"/>
                    </a:lnTo>
                    <a:lnTo>
                      <a:pt x="260" y="231"/>
                    </a:lnTo>
                    <a:lnTo>
                      <a:pt x="260" y="227"/>
                    </a:lnTo>
                    <a:lnTo>
                      <a:pt x="262" y="226"/>
                    </a:lnTo>
                    <a:lnTo>
                      <a:pt x="265" y="226"/>
                    </a:lnTo>
                    <a:lnTo>
                      <a:pt x="267" y="222"/>
                    </a:lnTo>
                    <a:lnTo>
                      <a:pt x="267" y="200"/>
                    </a:lnTo>
                    <a:lnTo>
                      <a:pt x="289" y="155"/>
                    </a:lnTo>
                    <a:lnTo>
                      <a:pt x="292" y="155"/>
                    </a:lnTo>
                    <a:lnTo>
                      <a:pt x="303" y="170"/>
                    </a:lnTo>
                    <a:lnTo>
                      <a:pt x="312" y="180"/>
                    </a:lnTo>
                    <a:lnTo>
                      <a:pt x="323" y="195"/>
                    </a:lnTo>
                    <a:lnTo>
                      <a:pt x="336" y="206"/>
                    </a:lnTo>
                    <a:lnTo>
                      <a:pt x="343" y="211"/>
                    </a:lnTo>
                    <a:lnTo>
                      <a:pt x="345" y="217"/>
                    </a:lnTo>
                    <a:lnTo>
                      <a:pt x="350" y="226"/>
                    </a:lnTo>
                    <a:lnTo>
                      <a:pt x="354" y="231"/>
                    </a:lnTo>
                    <a:lnTo>
                      <a:pt x="354" y="244"/>
                    </a:lnTo>
                    <a:lnTo>
                      <a:pt x="354" y="258"/>
                    </a:lnTo>
                    <a:lnTo>
                      <a:pt x="359" y="273"/>
                    </a:lnTo>
                    <a:lnTo>
                      <a:pt x="364" y="283"/>
                    </a:lnTo>
                    <a:lnTo>
                      <a:pt x="366" y="285"/>
                    </a:lnTo>
                    <a:lnTo>
                      <a:pt x="370" y="289"/>
                    </a:lnTo>
                    <a:lnTo>
                      <a:pt x="372" y="291"/>
                    </a:lnTo>
                    <a:lnTo>
                      <a:pt x="375" y="294"/>
                    </a:lnTo>
                    <a:lnTo>
                      <a:pt x="375" y="298"/>
                    </a:lnTo>
                    <a:lnTo>
                      <a:pt x="372" y="300"/>
                    </a:lnTo>
                    <a:lnTo>
                      <a:pt x="372" y="305"/>
                    </a:lnTo>
                    <a:lnTo>
                      <a:pt x="370" y="309"/>
                    </a:lnTo>
                    <a:lnTo>
                      <a:pt x="359" y="305"/>
                    </a:lnTo>
                    <a:lnTo>
                      <a:pt x="348" y="294"/>
                    </a:lnTo>
                    <a:lnTo>
                      <a:pt x="336" y="285"/>
                    </a:lnTo>
                    <a:lnTo>
                      <a:pt x="323" y="283"/>
                    </a:lnTo>
                    <a:lnTo>
                      <a:pt x="314" y="289"/>
                    </a:lnTo>
                    <a:lnTo>
                      <a:pt x="308" y="294"/>
                    </a:lnTo>
                    <a:lnTo>
                      <a:pt x="299" y="300"/>
                    </a:lnTo>
                    <a:lnTo>
                      <a:pt x="296" y="305"/>
                    </a:lnTo>
                    <a:lnTo>
                      <a:pt x="298" y="309"/>
                    </a:lnTo>
                    <a:lnTo>
                      <a:pt x="299" y="310"/>
                    </a:lnTo>
                    <a:lnTo>
                      <a:pt x="299" y="314"/>
                    </a:lnTo>
                    <a:lnTo>
                      <a:pt x="303" y="314"/>
                    </a:lnTo>
                    <a:lnTo>
                      <a:pt x="312" y="314"/>
                    </a:lnTo>
                    <a:lnTo>
                      <a:pt x="317" y="316"/>
                    </a:lnTo>
                    <a:lnTo>
                      <a:pt x="319" y="321"/>
                    </a:lnTo>
                    <a:lnTo>
                      <a:pt x="323" y="330"/>
                    </a:lnTo>
                    <a:lnTo>
                      <a:pt x="319" y="334"/>
                    </a:lnTo>
                    <a:lnTo>
                      <a:pt x="317" y="339"/>
                    </a:lnTo>
                    <a:lnTo>
                      <a:pt x="260" y="327"/>
                    </a:lnTo>
                    <a:lnTo>
                      <a:pt x="260" y="334"/>
                    </a:lnTo>
                    <a:lnTo>
                      <a:pt x="260" y="339"/>
                    </a:lnTo>
                    <a:lnTo>
                      <a:pt x="260" y="345"/>
                    </a:lnTo>
                    <a:lnTo>
                      <a:pt x="256" y="347"/>
                    </a:lnTo>
                    <a:lnTo>
                      <a:pt x="251" y="356"/>
                    </a:lnTo>
                    <a:lnTo>
                      <a:pt x="249" y="357"/>
                    </a:lnTo>
                    <a:lnTo>
                      <a:pt x="242" y="366"/>
                    </a:lnTo>
                    <a:lnTo>
                      <a:pt x="225" y="393"/>
                    </a:lnTo>
                    <a:lnTo>
                      <a:pt x="189" y="411"/>
                    </a:lnTo>
                    <a:lnTo>
                      <a:pt x="188" y="413"/>
                    </a:lnTo>
                    <a:lnTo>
                      <a:pt x="184" y="419"/>
                    </a:lnTo>
                    <a:lnTo>
                      <a:pt x="184" y="424"/>
                    </a:lnTo>
                    <a:lnTo>
                      <a:pt x="184" y="430"/>
                    </a:lnTo>
                    <a:lnTo>
                      <a:pt x="184" y="439"/>
                    </a:lnTo>
                    <a:lnTo>
                      <a:pt x="184" y="453"/>
                    </a:lnTo>
                    <a:lnTo>
                      <a:pt x="184" y="469"/>
                    </a:lnTo>
                    <a:lnTo>
                      <a:pt x="184" y="478"/>
                    </a:lnTo>
                    <a:lnTo>
                      <a:pt x="173" y="478"/>
                    </a:lnTo>
                    <a:lnTo>
                      <a:pt x="164" y="475"/>
                    </a:lnTo>
                    <a:lnTo>
                      <a:pt x="157" y="469"/>
                    </a:lnTo>
                    <a:lnTo>
                      <a:pt x="151" y="464"/>
                    </a:lnTo>
                    <a:lnTo>
                      <a:pt x="151" y="449"/>
                    </a:lnTo>
                    <a:lnTo>
                      <a:pt x="148" y="435"/>
                    </a:lnTo>
                    <a:lnTo>
                      <a:pt x="141" y="424"/>
                    </a:lnTo>
                    <a:lnTo>
                      <a:pt x="130" y="413"/>
                    </a:lnTo>
                    <a:lnTo>
                      <a:pt x="117" y="417"/>
                    </a:lnTo>
                    <a:lnTo>
                      <a:pt x="110" y="417"/>
                    </a:lnTo>
                    <a:lnTo>
                      <a:pt x="101" y="413"/>
                    </a:lnTo>
                    <a:lnTo>
                      <a:pt x="94" y="408"/>
                    </a:lnTo>
                    <a:lnTo>
                      <a:pt x="83" y="402"/>
                    </a:lnTo>
                    <a:lnTo>
                      <a:pt x="72" y="397"/>
                    </a:lnTo>
                    <a:lnTo>
                      <a:pt x="59" y="393"/>
                    </a:lnTo>
                    <a:lnTo>
                      <a:pt x="49" y="392"/>
                    </a:lnTo>
                    <a:lnTo>
                      <a:pt x="38" y="402"/>
                    </a:lnTo>
                    <a:lnTo>
                      <a:pt x="21" y="424"/>
                    </a:lnTo>
                    <a:lnTo>
                      <a:pt x="5" y="448"/>
                    </a:lnTo>
                    <a:lnTo>
                      <a:pt x="0" y="455"/>
                    </a:lnTo>
                    <a:lnTo>
                      <a:pt x="21" y="475"/>
                    </a:lnTo>
                    <a:lnTo>
                      <a:pt x="25" y="516"/>
                    </a:lnTo>
                    <a:lnTo>
                      <a:pt x="29" y="516"/>
                    </a:lnTo>
                    <a:lnTo>
                      <a:pt x="38" y="513"/>
                    </a:lnTo>
                    <a:lnTo>
                      <a:pt x="43" y="511"/>
                    </a:lnTo>
                    <a:lnTo>
                      <a:pt x="49" y="505"/>
                    </a:lnTo>
                    <a:lnTo>
                      <a:pt x="54" y="496"/>
                    </a:lnTo>
                    <a:lnTo>
                      <a:pt x="58" y="491"/>
                    </a:lnTo>
                    <a:lnTo>
                      <a:pt x="63" y="485"/>
                    </a:lnTo>
                    <a:lnTo>
                      <a:pt x="72" y="480"/>
                    </a:lnTo>
                    <a:lnTo>
                      <a:pt x="74" y="480"/>
                    </a:lnTo>
                    <a:lnTo>
                      <a:pt x="74" y="484"/>
                    </a:lnTo>
                    <a:lnTo>
                      <a:pt x="74" y="485"/>
                    </a:lnTo>
                    <a:lnTo>
                      <a:pt x="63" y="538"/>
                    </a:lnTo>
                    <a:lnTo>
                      <a:pt x="79" y="556"/>
                    </a:lnTo>
                    <a:lnTo>
                      <a:pt x="77" y="567"/>
                    </a:lnTo>
                    <a:lnTo>
                      <a:pt x="68" y="574"/>
                    </a:lnTo>
                    <a:lnTo>
                      <a:pt x="59" y="583"/>
                    </a:lnTo>
                    <a:lnTo>
                      <a:pt x="54" y="597"/>
                    </a:lnTo>
                    <a:lnTo>
                      <a:pt x="54" y="608"/>
                    </a:lnTo>
                    <a:lnTo>
                      <a:pt x="63" y="619"/>
                    </a:lnTo>
                    <a:lnTo>
                      <a:pt x="74" y="630"/>
                    </a:lnTo>
                    <a:lnTo>
                      <a:pt x="88" y="641"/>
                    </a:lnTo>
                    <a:lnTo>
                      <a:pt x="101" y="646"/>
                    </a:lnTo>
                    <a:lnTo>
                      <a:pt x="114" y="646"/>
                    </a:lnTo>
                    <a:lnTo>
                      <a:pt x="124" y="644"/>
                    </a:lnTo>
                    <a:lnTo>
                      <a:pt x="132" y="641"/>
                    </a:lnTo>
                    <a:lnTo>
                      <a:pt x="141" y="635"/>
                    </a:lnTo>
                    <a:lnTo>
                      <a:pt x="148" y="635"/>
                    </a:lnTo>
                    <a:lnTo>
                      <a:pt x="153" y="639"/>
                    </a:lnTo>
                    <a:lnTo>
                      <a:pt x="160" y="641"/>
                    </a:lnTo>
                    <a:lnTo>
                      <a:pt x="168" y="644"/>
                    </a:lnTo>
                    <a:lnTo>
                      <a:pt x="184" y="652"/>
                    </a:lnTo>
                    <a:lnTo>
                      <a:pt x="195" y="661"/>
                    </a:lnTo>
                    <a:lnTo>
                      <a:pt x="209" y="670"/>
                    </a:lnTo>
                    <a:lnTo>
                      <a:pt x="220" y="677"/>
                    </a:lnTo>
                    <a:lnTo>
                      <a:pt x="225" y="691"/>
                    </a:lnTo>
                    <a:lnTo>
                      <a:pt x="229" y="706"/>
                    </a:lnTo>
                    <a:lnTo>
                      <a:pt x="231" y="722"/>
                    </a:lnTo>
                    <a:lnTo>
                      <a:pt x="234" y="738"/>
                    </a:lnTo>
                    <a:lnTo>
                      <a:pt x="249" y="744"/>
                    </a:lnTo>
                    <a:lnTo>
                      <a:pt x="262" y="749"/>
                    </a:lnTo>
                    <a:lnTo>
                      <a:pt x="276" y="758"/>
                    </a:lnTo>
                    <a:lnTo>
                      <a:pt x="287" y="772"/>
                    </a:lnTo>
                    <a:lnTo>
                      <a:pt x="298" y="800"/>
                    </a:lnTo>
                    <a:lnTo>
                      <a:pt x="308" y="830"/>
                    </a:lnTo>
                    <a:lnTo>
                      <a:pt x="319" y="861"/>
                    </a:lnTo>
                    <a:lnTo>
                      <a:pt x="334" y="886"/>
                    </a:lnTo>
                    <a:lnTo>
                      <a:pt x="350" y="904"/>
                    </a:lnTo>
                    <a:lnTo>
                      <a:pt x="366" y="924"/>
                    </a:lnTo>
                    <a:lnTo>
                      <a:pt x="381" y="944"/>
                    </a:lnTo>
                    <a:lnTo>
                      <a:pt x="395" y="966"/>
                    </a:lnTo>
                    <a:lnTo>
                      <a:pt x="397" y="980"/>
                    </a:lnTo>
                    <a:lnTo>
                      <a:pt x="397" y="993"/>
                    </a:lnTo>
                    <a:lnTo>
                      <a:pt x="391" y="1007"/>
                    </a:lnTo>
                    <a:lnTo>
                      <a:pt x="381" y="1018"/>
                    </a:lnTo>
                    <a:lnTo>
                      <a:pt x="364" y="1022"/>
                    </a:lnTo>
                    <a:lnTo>
                      <a:pt x="348" y="1027"/>
                    </a:lnTo>
                    <a:lnTo>
                      <a:pt x="334" y="1032"/>
                    </a:lnTo>
                    <a:lnTo>
                      <a:pt x="319" y="1038"/>
                    </a:lnTo>
                    <a:lnTo>
                      <a:pt x="307" y="1043"/>
                    </a:lnTo>
                    <a:lnTo>
                      <a:pt x="292" y="1052"/>
                    </a:lnTo>
                    <a:lnTo>
                      <a:pt x="278" y="1063"/>
                    </a:lnTo>
                    <a:lnTo>
                      <a:pt x="262" y="1074"/>
                    </a:lnTo>
                    <a:lnTo>
                      <a:pt x="249" y="1083"/>
                    </a:lnTo>
                    <a:lnTo>
                      <a:pt x="231" y="1090"/>
                    </a:lnTo>
                    <a:lnTo>
                      <a:pt x="215" y="1094"/>
                    </a:lnTo>
                    <a:lnTo>
                      <a:pt x="198" y="1099"/>
                    </a:lnTo>
                    <a:lnTo>
                      <a:pt x="182" y="1105"/>
                    </a:lnTo>
                    <a:lnTo>
                      <a:pt x="164" y="1110"/>
                    </a:lnTo>
                    <a:lnTo>
                      <a:pt x="151" y="1119"/>
                    </a:lnTo>
                    <a:lnTo>
                      <a:pt x="141" y="1132"/>
                    </a:lnTo>
                    <a:lnTo>
                      <a:pt x="124" y="1146"/>
                    </a:lnTo>
                    <a:lnTo>
                      <a:pt x="106" y="1160"/>
                    </a:lnTo>
                    <a:lnTo>
                      <a:pt x="88" y="1171"/>
                    </a:lnTo>
                    <a:lnTo>
                      <a:pt x="68" y="1180"/>
                    </a:lnTo>
                    <a:lnTo>
                      <a:pt x="88" y="1186"/>
                    </a:lnTo>
                    <a:lnTo>
                      <a:pt x="106" y="1188"/>
                    </a:lnTo>
                    <a:lnTo>
                      <a:pt x="124" y="1193"/>
                    </a:lnTo>
                    <a:lnTo>
                      <a:pt x="142" y="1197"/>
                    </a:lnTo>
                    <a:lnTo>
                      <a:pt x="162" y="1198"/>
                    </a:lnTo>
                    <a:lnTo>
                      <a:pt x="182" y="1198"/>
                    </a:lnTo>
                    <a:lnTo>
                      <a:pt x="200" y="1202"/>
                    </a:lnTo>
                    <a:lnTo>
                      <a:pt x="220" y="1202"/>
                    </a:lnTo>
                    <a:lnTo>
                      <a:pt x="252" y="1202"/>
                    </a:lnTo>
                    <a:lnTo>
                      <a:pt x="287" y="1198"/>
                    </a:lnTo>
                    <a:lnTo>
                      <a:pt x="319" y="1193"/>
                    </a:lnTo>
                    <a:lnTo>
                      <a:pt x="354" y="1186"/>
                    </a:lnTo>
                    <a:lnTo>
                      <a:pt x="386" y="1177"/>
                    </a:lnTo>
                    <a:lnTo>
                      <a:pt x="417" y="1168"/>
                    </a:lnTo>
                    <a:lnTo>
                      <a:pt x="447" y="1155"/>
                    </a:lnTo>
                    <a:lnTo>
                      <a:pt x="478" y="1141"/>
                    </a:lnTo>
                    <a:lnTo>
                      <a:pt x="505" y="1126"/>
                    </a:lnTo>
                    <a:lnTo>
                      <a:pt x="536" y="1110"/>
                    </a:lnTo>
                    <a:lnTo>
                      <a:pt x="559" y="1094"/>
                    </a:lnTo>
                    <a:lnTo>
                      <a:pt x="588" y="1074"/>
                    </a:lnTo>
                    <a:lnTo>
                      <a:pt x="613" y="1052"/>
                    </a:lnTo>
                    <a:lnTo>
                      <a:pt x="637" y="1029"/>
                    </a:lnTo>
                    <a:lnTo>
                      <a:pt x="660" y="1007"/>
                    </a:lnTo>
                    <a:lnTo>
                      <a:pt x="682" y="982"/>
                    </a:lnTo>
                    <a:lnTo>
                      <a:pt x="666" y="966"/>
                    </a:lnTo>
                    <a:lnTo>
                      <a:pt x="646" y="955"/>
                    </a:lnTo>
                    <a:lnTo>
                      <a:pt x="626" y="940"/>
                    </a:lnTo>
                    <a:lnTo>
                      <a:pt x="610" y="929"/>
                    </a:lnTo>
                    <a:lnTo>
                      <a:pt x="590" y="922"/>
                    </a:lnTo>
                    <a:lnTo>
                      <a:pt x="574" y="917"/>
                    </a:lnTo>
                    <a:lnTo>
                      <a:pt x="557" y="904"/>
                    </a:lnTo>
                    <a:lnTo>
                      <a:pt x="547" y="893"/>
                    </a:lnTo>
                    <a:lnTo>
                      <a:pt x="547" y="892"/>
                    </a:lnTo>
                    <a:lnTo>
                      <a:pt x="547" y="888"/>
                    </a:lnTo>
                    <a:lnTo>
                      <a:pt x="543" y="888"/>
                    </a:lnTo>
                    <a:lnTo>
                      <a:pt x="543" y="886"/>
                    </a:lnTo>
                    <a:lnTo>
                      <a:pt x="543" y="874"/>
                    </a:lnTo>
                    <a:lnTo>
                      <a:pt x="547" y="863"/>
                    </a:lnTo>
                    <a:lnTo>
                      <a:pt x="547" y="855"/>
                    </a:lnTo>
                    <a:lnTo>
                      <a:pt x="548" y="845"/>
                    </a:lnTo>
                    <a:lnTo>
                      <a:pt x="557" y="819"/>
                    </a:lnTo>
                    <a:lnTo>
                      <a:pt x="567" y="791"/>
                    </a:lnTo>
                    <a:lnTo>
                      <a:pt x="579" y="769"/>
                    </a:lnTo>
                    <a:lnTo>
                      <a:pt x="601" y="753"/>
                    </a:lnTo>
                    <a:lnTo>
                      <a:pt x="613" y="749"/>
                    </a:lnTo>
                    <a:lnTo>
                      <a:pt x="624" y="744"/>
                    </a:lnTo>
                    <a:lnTo>
                      <a:pt x="631" y="742"/>
                    </a:lnTo>
                    <a:lnTo>
                      <a:pt x="642" y="738"/>
                    </a:lnTo>
                    <a:lnTo>
                      <a:pt x="655" y="738"/>
                    </a:lnTo>
                    <a:lnTo>
                      <a:pt x="666" y="736"/>
                    </a:lnTo>
                    <a:lnTo>
                      <a:pt x="673" y="729"/>
                    </a:lnTo>
                    <a:lnTo>
                      <a:pt x="684" y="727"/>
                    </a:lnTo>
                    <a:lnTo>
                      <a:pt x="695" y="727"/>
                    </a:lnTo>
                    <a:lnTo>
                      <a:pt x="704" y="722"/>
                    </a:lnTo>
                    <a:lnTo>
                      <a:pt x="715" y="718"/>
                    </a:lnTo>
                    <a:lnTo>
                      <a:pt x="725" y="713"/>
                    </a:lnTo>
                    <a:lnTo>
                      <a:pt x="736" y="711"/>
                    </a:lnTo>
                    <a:lnTo>
                      <a:pt x="749" y="707"/>
                    </a:lnTo>
                    <a:lnTo>
                      <a:pt x="760" y="707"/>
                    </a:lnTo>
                    <a:lnTo>
                      <a:pt x="770" y="711"/>
                    </a:lnTo>
                    <a:lnTo>
                      <a:pt x="776" y="717"/>
                    </a:lnTo>
                    <a:lnTo>
                      <a:pt x="783" y="722"/>
                    </a:lnTo>
                    <a:lnTo>
                      <a:pt x="792" y="729"/>
                    </a:lnTo>
                    <a:lnTo>
                      <a:pt x="803" y="736"/>
                    </a:lnTo>
                  </a:path>
                </a:pathLst>
              </a:custGeom>
              <a:solidFill>
                <a:schemeClr val="folHlink"/>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endParaRPr lang="en-US"/>
              </a:p>
            </p:txBody>
          </p:sp>
          <p:sp>
            <p:nvSpPr>
              <p:cNvPr id="21" name="Freeform 27"/>
              <p:cNvSpPr>
                <a:spLocks/>
              </p:cNvSpPr>
              <p:nvPr/>
            </p:nvSpPr>
            <p:spPr bwMode="invGray">
              <a:xfrm>
                <a:off x="530" y="2834"/>
                <a:ext cx="63" cy="73"/>
              </a:xfrm>
              <a:custGeom>
                <a:avLst/>
                <a:gdLst>
                  <a:gd name="T0" fmla="*/ 42 w 63"/>
                  <a:gd name="T1" fmla="*/ 65 h 73"/>
                  <a:gd name="T2" fmla="*/ 58 w 63"/>
                  <a:gd name="T3" fmla="*/ 72 h 73"/>
                  <a:gd name="T4" fmla="*/ 62 w 63"/>
                  <a:gd name="T5" fmla="*/ 72 h 73"/>
                  <a:gd name="T6" fmla="*/ 62 w 63"/>
                  <a:gd name="T7" fmla="*/ 67 h 73"/>
                  <a:gd name="T8" fmla="*/ 58 w 63"/>
                  <a:gd name="T9" fmla="*/ 65 h 73"/>
                  <a:gd name="T10" fmla="*/ 58 w 63"/>
                  <a:gd name="T11" fmla="*/ 62 h 73"/>
                  <a:gd name="T12" fmla="*/ 44 w 63"/>
                  <a:gd name="T13" fmla="*/ 56 h 73"/>
                  <a:gd name="T14" fmla="*/ 37 w 63"/>
                  <a:gd name="T15" fmla="*/ 45 h 73"/>
                  <a:gd name="T16" fmla="*/ 31 w 63"/>
                  <a:gd name="T17" fmla="*/ 34 h 73"/>
                  <a:gd name="T18" fmla="*/ 26 w 63"/>
                  <a:gd name="T19" fmla="*/ 20 h 73"/>
                  <a:gd name="T20" fmla="*/ 9 w 63"/>
                  <a:gd name="T21" fmla="*/ 0 h 73"/>
                  <a:gd name="T22" fmla="*/ 6 w 63"/>
                  <a:gd name="T23" fmla="*/ 4 h 73"/>
                  <a:gd name="T24" fmla="*/ 2 w 63"/>
                  <a:gd name="T25" fmla="*/ 9 h 73"/>
                  <a:gd name="T26" fmla="*/ 0 w 63"/>
                  <a:gd name="T27" fmla="*/ 11 h 73"/>
                  <a:gd name="T28" fmla="*/ 0 w 63"/>
                  <a:gd name="T29" fmla="*/ 18 h 73"/>
                  <a:gd name="T30" fmla="*/ 0 w 63"/>
                  <a:gd name="T31" fmla="*/ 20 h 73"/>
                  <a:gd name="T32" fmla="*/ 0 w 63"/>
                  <a:gd name="T33" fmla="*/ 20 h 73"/>
                  <a:gd name="T34" fmla="*/ 0 w 63"/>
                  <a:gd name="T35" fmla="*/ 20 h 73"/>
                  <a:gd name="T36" fmla="*/ 0 w 63"/>
                  <a:gd name="T37" fmla="*/ 20 h 73"/>
                  <a:gd name="T38" fmla="*/ 9 w 63"/>
                  <a:gd name="T39" fmla="*/ 31 h 73"/>
                  <a:gd name="T40" fmla="*/ 20 w 63"/>
                  <a:gd name="T41" fmla="*/ 45 h 73"/>
                  <a:gd name="T42" fmla="*/ 31 w 63"/>
                  <a:gd name="T43" fmla="*/ 56 h 73"/>
                  <a:gd name="T44" fmla="*/ 42 w 63"/>
                  <a:gd name="T45" fmla="*/ 65 h 7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63" h="73">
                    <a:moveTo>
                      <a:pt x="42" y="65"/>
                    </a:moveTo>
                    <a:lnTo>
                      <a:pt x="58" y="72"/>
                    </a:lnTo>
                    <a:lnTo>
                      <a:pt x="62" y="72"/>
                    </a:lnTo>
                    <a:lnTo>
                      <a:pt x="62" y="67"/>
                    </a:lnTo>
                    <a:lnTo>
                      <a:pt x="58" y="65"/>
                    </a:lnTo>
                    <a:lnTo>
                      <a:pt x="58" y="62"/>
                    </a:lnTo>
                    <a:lnTo>
                      <a:pt x="44" y="56"/>
                    </a:lnTo>
                    <a:lnTo>
                      <a:pt x="37" y="45"/>
                    </a:lnTo>
                    <a:lnTo>
                      <a:pt x="31" y="34"/>
                    </a:lnTo>
                    <a:lnTo>
                      <a:pt x="26" y="20"/>
                    </a:lnTo>
                    <a:lnTo>
                      <a:pt x="9" y="0"/>
                    </a:lnTo>
                    <a:lnTo>
                      <a:pt x="6" y="4"/>
                    </a:lnTo>
                    <a:lnTo>
                      <a:pt x="2" y="9"/>
                    </a:lnTo>
                    <a:lnTo>
                      <a:pt x="0" y="11"/>
                    </a:lnTo>
                    <a:lnTo>
                      <a:pt x="0" y="18"/>
                    </a:lnTo>
                    <a:lnTo>
                      <a:pt x="0" y="20"/>
                    </a:lnTo>
                    <a:lnTo>
                      <a:pt x="9" y="31"/>
                    </a:lnTo>
                    <a:lnTo>
                      <a:pt x="20" y="45"/>
                    </a:lnTo>
                    <a:lnTo>
                      <a:pt x="31" y="56"/>
                    </a:lnTo>
                    <a:lnTo>
                      <a:pt x="42" y="65"/>
                    </a:lnTo>
                  </a:path>
                </a:pathLst>
              </a:custGeom>
              <a:solidFill>
                <a:schemeClr val="folHlink"/>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endParaRPr lang="en-US"/>
              </a:p>
            </p:txBody>
          </p:sp>
        </p:grpSp>
      </p:grpSp>
      <p:sp>
        <p:nvSpPr>
          <p:cNvPr id="7196" name="Rectangle 28"/>
          <p:cNvSpPr>
            <a:spLocks noGrp="1" noChangeArrowheads="1"/>
          </p:cNvSpPr>
          <p:nvPr>
            <p:ph type="ctrTitle" sz="quarter"/>
          </p:nvPr>
        </p:nvSpPr>
        <p:spPr>
          <a:xfrm>
            <a:off x="685800" y="2286000"/>
            <a:ext cx="7772400" cy="1143000"/>
          </a:xfrm>
        </p:spPr>
        <p:txBody>
          <a:bodyPr/>
          <a:lstStyle>
            <a:lvl1pPr>
              <a:defRPr/>
            </a:lvl1pPr>
          </a:lstStyle>
          <a:p>
            <a:r>
              <a:rPr lang="en-US"/>
              <a:t>Click to edit Master title style</a:t>
            </a:r>
          </a:p>
        </p:txBody>
      </p:sp>
      <p:sp>
        <p:nvSpPr>
          <p:cNvPr id="7197" name="Rectangle 29"/>
          <p:cNvSpPr>
            <a:spLocks noGrp="1" noChangeArrowheads="1"/>
          </p:cNvSpPr>
          <p:nvPr>
            <p:ph type="subTitle" sz="quarter" idx="1"/>
          </p:nvPr>
        </p:nvSpPr>
        <p:spPr>
          <a:xfrm>
            <a:off x="2057400" y="4114800"/>
            <a:ext cx="6400800" cy="1752600"/>
          </a:xfrm>
        </p:spPr>
        <p:txBody>
          <a:bodyPr/>
          <a:lstStyle>
            <a:lvl1pPr marL="0" indent="0" algn="ctr">
              <a:buFontTx/>
              <a:buNone/>
              <a:defRPr/>
            </a:lvl1pPr>
          </a:lstStyle>
          <a:p>
            <a:r>
              <a:rPr lang="en-US"/>
              <a:t>Click to edit Master subtitle style</a:t>
            </a:r>
          </a:p>
        </p:txBody>
      </p:sp>
      <p:sp>
        <p:nvSpPr>
          <p:cNvPr id="30" name="Rectangle 30"/>
          <p:cNvSpPr>
            <a:spLocks noGrp="1" noChangeArrowheads="1"/>
          </p:cNvSpPr>
          <p:nvPr>
            <p:ph type="dt" sz="quarter" idx="10"/>
          </p:nvPr>
        </p:nvSpPr>
        <p:spPr>
          <a:xfrm>
            <a:off x="6858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lang="en-US"/>
          </a:p>
        </p:txBody>
      </p:sp>
      <p:sp>
        <p:nvSpPr>
          <p:cNvPr id="31" name="Rectangle 31"/>
          <p:cNvSpPr>
            <a:spLocks noGrp="1" noChangeArrowheads="1"/>
          </p:cNvSpPr>
          <p:nvPr>
            <p:ph type="ftr" sz="quarter" idx="11"/>
          </p:nvPr>
        </p:nvSpPr>
        <p:spPr>
          <a:xfrm>
            <a:off x="3124200" y="6248400"/>
            <a:ext cx="28956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lang="en-US"/>
          </a:p>
        </p:txBody>
      </p:sp>
      <p:sp>
        <p:nvSpPr>
          <p:cNvPr id="32" name="Rectangle 32"/>
          <p:cNvSpPr>
            <a:spLocks noGrp="1" noChangeArrowheads="1"/>
          </p:cNvSpPr>
          <p:nvPr>
            <p:ph type="sldNum" sz="quarter" idx="12"/>
          </p:nvPr>
        </p:nvSpPr>
        <p:spPr>
          <a:xfrm>
            <a:off x="65532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fld id="{D4B997C7-48D1-CE47-A3C5-A56BA04CABE4}" type="slidenum">
              <a:rPr lang="en-US"/>
              <a:pPr>
                <a:defRPr/>
              </a:pPr>
              <a:t>‹#›</a:t>
            </a:fld>
            <a:endParaRPr lang="en-US"/>
          </a:p>
        </p:txBody>
      </p:sp>
    </p:spTree>
    <p:extLst>
      <p:ext uri="{BB962C8B-B14F-4D97-AF65-F5344CB8AC3E}">
        <p14:creationId xmlns:p14="http://schemas.microsoft.com/office/powerpoint/2010/main" val="1629523261"/>
      </p:ext>
    </p:extLst>
  </p:cSld>
  <p:clrMapOvr>
    <a:masterClrMapping/>
  </p:clrMapOvr>
</p:sldLayout>
</file>

<file path=ppt/slideLayouts/slideLayout58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a:xfrm>
            <a:off x="6858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lang="en-US"/>
          </a:p>
        </p:txBody>
      </p:sp>
      <p:sp>
        <p:nvSpPr>
          <p:cNvPr id="5" name="Rectangle 20"/>
          <p:cNvSpPr>
            <a:spLocks noGrp="1" noChangeArrowheads="1"/>
          </p:cNvSpPr>
          <p:nvPr>
            <p:ph type="ftr" sz="quarter" idx="11"/>
          </p:nvPr>
        </p:nvSpPr>
        <p:spPr>
          <a:xfrm>
            <a:off x="3124200" y="6248400"/>
            <a:ext cx="28956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lang="en-US"/>
          </a:p>
        </p:txBody>
      </p:sp>
      <p:sp>
        <p:nvSpPr>
          <p:cNvPr id="6" name="Rectangle 21"/>
          <p:cNvSpPr>
            <a:spLocks noGrp="1" noChangeArrowheads="1"/>
          </p:cNvSpPr>
          <p:nvPr>
            <p:ph type="sldNum" sz="quarter" idx="12"/>
          </p:nvPr>
        </p:nvSpPr>
        <p:spPr>
          <a:xfrm>
            <a:off x="65532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fld id="{31367C36-8427-B643-96B6-4CDC14C5C34B}" type="slidenum">
              <a:rPr lang="en-US"/>
              <a:pPr>
                <a:defRPr/>
              </a:pPr>
              <a:t>‹#›</a:t>
            </a:fld>
            <a:endParaRPr lang="en-US"/>
          </a:p>
        </p:txBody>
      </p:sp>
    </p:spTree>
    <p:extLst>
      <p:ext uri="{BB962C8B-B14F-4D97-AF65-F5344CB8AC3E}">
        <p14:creationId xmlns:p14="http://schemas.microsoft.com/office/powerpoint/2010/main" val="602837885"/>
      </p:ext>
    </p:extLst>
  </p:cSld>
  <p:clrMapOvr>
    <a:masterClrMapping/>
  </p:clrMapOvr>
</p:sldLayout>
</file>

<file path=ppt/slideLayouts/slideLayout58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9"/>
          <p:cNvSpPr>
            <a:spLocks noGrp="1" noChangeArrowheads="1"/>
          </p:cNvSpPr>
          <p:nvPr>
            <p:ph type="dt" sz="half" idx="10"/>
          </p:nvPr>
        </p:nvSpPr>
        <p:spPr>
          <a:xfrm>
            <a:off x="6858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lang="en-US"/>
          </a:p>
        </p:txBody>
      </p:sp>
      <p:sp>
        <p:nvSpPr>
          <p:cNvPr id="5" name="Rectangle 20"/>
          <p:cNvSpPr>
            <a:spLocks noGrp="1" noChangeArrowheads="1"/>
          </p:cNvSpPr>
          <p:nvPr>
            <p:ph type="ftr" sz="quarter" idx="11"/>
          </p:nvPr>
        </p:nvSpPr>
        <p:spPr>
          <a:xfrm>
            <a:off x="3124200" y="6248400"/>
            <a:ext cx="28956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lang="en-US"/>
          </a:p>
        </p:txBody>
      </p:sp>
      <p:sp>
        <p:nvSpPr>
          <p:cNvPr id="6" name="Rectangle 21"/>
          <p:cNvSpPr>
            <a:spLocks noGrp="1" noChangeArrowheads="1"/>
          </p:cNvSpPr>
          <p:nvPr>
            <p:ph type="sldNum" sz="quarter" idx="12"/>
          </p:nvPr>
        </p:nvSpPr>
        <p:spPr>
          <a:xfrm>
            <a:off x="65532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fld id="{DDFD868B-3CDC-624D-B312-4DF5C2D1202B}" type="slidenum">
              <a:rPr lang="en-US"/>
              <a:pPr>
                <a:defRPr/>
              </a:pPr>
              <a:t>‹#›</a:t>
            </a:fld>
            <a:endParaRPr lang="en-US"/>
          </a:p>
        </p:txBody>
      </p:sp>
    </p:spTree>
    <p:extLst>
      <p:ext uri="{BB962C8B-B14F-4D97-AF65-F5344CB8AC3E}">
        <p14:creationId xmlns:p14="http://schemas.microsoft.com/office/powerpoint/2010/main" val="1221165523"/>
      </p:ext>
    </p:extLst>
  </p:cSld>
  <p:clrMapOvr>
    <a:masterClrMapping/>
  </p:clrMapOvr>
</p:sldLayout>
</file>

<file path=ppt/slideLayouts/slideLayout58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9"/>
          <p:cNvSpPr>
            <a:spLocks noGrp="1" noChangeArrowheads="1"/>
          </p:cNvSpPr>
          <p:nvPr>
            <p:ph type="dt" sz="half" idx="10"/>
          </p:nvPr>
        </p:nvSpPr>
        <p:spPr>
          <a:xfrm>
            <a:off x="6858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lang="en-US"/>
          </a:p>
        </p:txBody>
      </p:sp>
      <p:sp>
        <p:nvSpPr>
          <p:cNvPr id="6" name="Rectangle 20"/>
          <p:cNvSpPr>
            <a:spLocks noGrp="1" noChangeArrowheads="1"/>
          </p:cNvSpPr>
          <p:nvPr>
            <p:ph type="ftr" sz="quarter" idx="11"/>
          </p:nvPr>
        </p:nvSpPr>
        <p:spPr>
          <a:xfrm>
            <a:off x="3124200" y="6248400"/>
            <a:ext cx="28956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lang="en-US"/>
          </a:p>
        </p:txBody>
      </p:sp>
      <p:sp>
        <p:nvSpPr>
          <p:cNvPr id="7" name="Rectangle 21"/>
          <p:cNvSpPr>
            <a:spLocks noGrp="1" noChangeArrowheads="1"/>
          </p:cNvSpPr>
          <p:nvPr>
            <p:ph type="sldNum" sz="quarter" idx="12"/>
          </p:nvPr>
        </p:nvSpPr>
        <p:spPr>
          <a:xfrm>
            <a:off x="65532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fld id="{A88780D4-5701-FC49-9DD6-4D6521466046}" type="slidenum">
              <a:rPr lang="en-US"/>
              <a:pPr>
                <a:defRPr/>
              </a:pPr>
              <a:t>‹#›</a:t>
            </a:fld>
            <a:endParaRPr lang="en-US"/>
          </a:p>
        </p:txBody>
      </p:sp>
    </p:spTree>
    <p:extLst>
      <p:ext uri="{BB962C8B-B14F-4D97-AF65-F5344CB8AC3E}">
        <p14:creationId xmlns:p14="http://schemas.microsoft.com/office/powerpoint/2010/main" val="2227115983"/>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nSpc>
                <a:spcPct val="90000"/>
              </a:lnSpc>
              <a:spcBef>
                <a:spcPct val="20000"/>
              </a:spcBef>
              <a:buFontTx/>
              <a:buChar char="•"/>
              <a:defRPr kumimoji="1" b="1"/>
            </a:lvl1pPr>
          </a:lstStyle>
          <a:p>
            <a:pPr>
              <a:defRPr/>
            </a:pPr>
            <a:endParaRPr lang="en-US"/>
          </a:p>
        </p:txBody>
      </p:sp>
      <p:sp>
        <p:nvSpPr>
          <p:cNvPr id="8" name="Rectangle 5"/>
          <p:cNvSpPr>
            <a:spLocks noGrp="1" noChangeArrowheads="1"/>
          </p:cNvSpPr>
          <p:nvPr>
            <p:ph type="ftr" sz="quarter" idx="11"/>
          </p:nvPr>
        </p:nvSpPr>
        <p:spPr/>
        <p:txBody>
          <a:bodyPr/>
          <a:lstStyle>
            <a:lvl1pPr>
              <a:lnSpc>
                <a:spcPct val="90000"/>
              </a:lnSpc>
              <a:spcBef>
                <a:spcPct val="20000"/>
              </a:spcBef>
              <a:buFontTx/>
              <a:buChar char="•"/>
              <a:defRPr kumimoji="1" b="1"/>
            </a:lvl1pPr>
          </a:lstStyle>
          <a:p>
            <a:pPr>
              <a:defRPr/>
            </a:pPr>
            <a:endParaRPr lang="en-US"/>
          </a:p>
        </p:txBody>
      </p:sp>
      <p:sp>
        <p:nvSpPr>
          <p:cNvPr id="9" name="Rectangle 6"/>
          <p:cNvSpPr>
            <a:spLocks noGrp="1" noChangeArrowheads="1"/>
          </p:cNvSpPr>
          <p:nvPr>
            <p:ph type="sldNum" sz="quarter" idx="12"/>
          </p:nvPr>
        </p:nvSpPr>
        <p:spPr/>
        <p:txBody>
          <a:bodyPr/>
          <a:lstStyle>
            <a:lvl1pPr>
              <a:lnSpc>
                <a:spcPct val="90000"/>
              </a:lnSpc>
              <a:spcBef>
                <a:spcPct val="20000"/>
              </a:spcBef>
              <a:buFontTx/>
              <a:buChar char="•"/>
              <a:defRPr kumimoji="1" b="1">
                <a:latin typeface="Arial Narrow" charset="0"/>
                <a:cs typeface="Arial" charset="0"/>
              </a:defRPr>
            </a:lvl1pPr>
          </a:lstStyle>
          <a:p>
            <a:pPr>
              <a:defRPr/>
            </a:pPr>
            <a:fld id="{D7EC7829-2892-8940-92CA-F94FC540AACD}" type="slidenum">
              <a:rPr lang="en-US"/>
              <a:pPr>
                <a:defRPr/>
              </a:pPr>
              <a:t>‹#›</a:t>
            </a:fld>
            <a:endParaRPr lang="en-US"/>
          </a:p>
        </p:txBody>
      </p:sp>
    </p:spTree>
    <p:extLst>
      <p:ext uri="{BB962C8B-B14F-4D97-AF65-F5344CB8AC3E}">
        <p14:creationId xmlns:p14="http://schemas.microsoft.com/office/powerpoint/2010/main" val="1561089444"/>
      </p:ext>
    </p:extLst>
  </p:cSld>
  <p:clrMapOvr>
    <a:masterClrMapping/>
  </p:clrMapOvr>
</p:sldLayout>
</file>

<file path=ppt/slideLayouts/slideLayout59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9"/>
          <p:cNvSpPr>
            <a:spLocks noGrp="1" noChangeArrowheads="1"/>
          </p:cNvSpPr>
          <p:nvPr>
            <p:ph type="dt" sz="half" idx="10"/>
          </p:nvPr>
        </p:nvSpPr>
        <p:spPr>
          <a:xfrm>
            <a:off x="6858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lang="en-US"/>
          </a:p>
        </p:txBody>
      </p:sp>
      <p:sp>
        <p:nvSpPr>
          <p:cNvPr id="8" name="Rectangle 20"/>
          <p:cNvSpPr>
            <a:spLocks noGrp="1" noChangeArrowheads="1"/>
          </p:cNvSpPr>
          <p:nvPr>
            <p:ph type="ftr" sz="quarter" idx="11"/>
          </p:nvPr>
        </p:nvSpPr>
        <p:spPr>
          <a:xfrm>
            <a:off x="3124200" y="6248400"/>
            <a:ext cx="28956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lang="en-US"/>
          </a:p>
        </p:txBody>
      </p:sp>
      <p:sp>
        <p:nvSpPr>
          <p:cNvPr id="9" name="Rectangle 21"/>
          <p:cNvSpPr>
            <a:spLocks noGrp="1" noChangeArrowheads="1"/>
          </p:cNvSpPr>
          <p:nvPr>
            <p:ph type="sldNum" sz="quarter" idx="12"/>
          </p:nvPr>
        </p:nvSpPr>
        <p:spPr>
          <a:xfrm>
            <a:off x="65532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fld id="{1681DF6B-C855-EF4F-AF5C-EC6FE03B8036}" type="slidenum">
              <a:rPr lang="en-US"/>
              <a:pPr>
                <a:defRPr/>
              </a:pPr>
              <a:t>‹#›</a:t>
            </a:fld>
            <a:endParaRPr lang="en-US"/>
          </a:p>
        </p:txBody>
      </p:sp>
    </p:spTree>
    <p:extLst>
      <p:ext uri="{BB962C8B-B14F-4D97-AF65-F5344CB8AC3E}">
        <p14:creationId xmlns:p14="http://schemas.microsoft.com/office/powerpoint/2010/main" val="4026659688"/>
      </p:ext>
    </p:extLst>
  </p:cSld>
  <p:clrMapOvr>
    <a:masterClrMapping/>
  </p:clrMapOvr>
</p:sldLayout>
</file>

<file path=ppt/slideLayouts/slideLayout59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9"/>
          <p:cNvSpPr>
            <a:spLocks noGrp="1" noChangeArrowheads="1"/>
          </p:cNvSpPr>
          <p:nvPr>
            <p:ph type="dt" sz="half" idx="10"/>
          </p:nvPr>
        </p:nvSpPr>
        <p:spPr>
          <a:xfrm>
            <a:off x="6858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lang="en-US"/>
          </a:p>
        </p:txBody>
      </p:sp>
      <p:sp>
        <p:nvSpPr>
          <p:cNvPr id="4" name="Rectangle 20"/>
          <p:cNvSpPr>
            <a:spLocks noGrp="1" noChangeArrowheads="1"/>
          </p:cNvSpPr>
          <p:nvPr>
            <p:ph type="ftr" sz="quarter" idx="11"/>
          </p:nvPr>
        </p:nvSpPr>
        <p:spPr>
          <a:xfrm>
            <a:off x="3124200" y="6248400"/>
            <a:ext cx="28956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lang="en-US"/>
          </a:p>
        </p:txBody>
      </p:sp>
      <p:sp>
        <p:nvSpPr>
          <p:cNvPr id="5" name="Rectangle 21"/>
          <p:cNvSpPr>
            <a:spLocks noGrp="1" noChangeArrowheads="1"/>
          </p:cNvSpPr>
          <p:nvPr>
            <p:ph type="sldNum" sz="quarter" idx="12"/>
          </p:nvPr>
        </p:nvSpPr>
        <p:spPr>
          <a:xfrm>
            <a:off x="65532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fld id="{007F8202-8415-9340-9FB1-F5449A2F2062}" type="slidenum">
              <a:rPr lang="en-US"/>
              <a:pPr>
                <a:defRPr/>
              </a:pPr>
              <a:t>‹#›</a:t>
            </a:fld>
            <a:endParaRPr lang="en-US"/>
          </a:p>
        </p:txBody>
      </p:sp>
    </p:spTree>
    <p:extLst>
      <p:ext uri="{BB962C8B-B14F-4D97-AF65-F5344CB8AC3E}">
        <p14:creationId xmlns:p14="http://schemas.microsoft.com/office/powerpoint/2010/main" val="2081845197"/>
      </p:ext>
    </p:extLst>
  </p:cSld>
  <p:clrMapOvr>
    <a:masterClrMapping/>
  </p:clrMapOvr>
</p:sldLayout>
</file>

<file path=ppt/slideLayouts/slideLayout59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9"/>
          <p:cNvSpPr>
            <a:spLocks noGrp="1" noChangeArrowheads="1"/>
          </p:cNvSpPr>
          <p:nvPr>
            <p:ph type="dt" sz="half" idx="10"/>
          </p:nvPr>
        </p:nvSpPr>
        <p:spPr>
          <a:xfrm>
            <a:off x="6858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lang="en-US"/>
          </a:p>
        </p:txBody>
      </p:sp>
      <p:sp>
        <p:nvSpPr>
          <p:cNvPr id="3" name="Rectangle 20"/>
          <p:cNvSpPr>
            <a:spLocks noGrp="1" noChangeArrowheads="1"/>
          </p:cNvSpPr>
          <p:nvPr>
            <p:ph type="ftr" sz="quarter" idx="11"/>
          </p:nvPr>
        </p:nvSpPr>
        <p:spPr>
          <a:xfrm>
            <a:off x="3124200" y="6248400"/>
            <a:ext cx="28956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lang="en-US"/>
          </a:p>
        </p:txBody>
      </p:sp>
      <p:sp>
        <p:nvSpPr>
          <p:cNvPr id="4" name="Rectangle 21"/>
          <p:cNvSpPr>
            <a:spLocks noGrp="1" noChangeArrowheads="1"/>
          </p:cNvSpPr>
          <p:nvPr>
            <p:ph type="sldNum" sz="quarter" idx="12"/>
          </p:nvPr>
        </p:nvSpPr>
        <p:spPr>
          <a:xfrm>
            <a:off x="65532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fld id="{04411479-23A5-2246-B22B-4B87976FCE21}" type="slidenum">
              <a:rPr lang="en-US"/>
              <a:pPr>
                <a:defRPr/>
              </a:pPr>
              <a:t>‹#›</a:t>
            </a:fld>
            <a:endParaRPr lang="en-US"/>
          </a:p>
        </p:txBody>
      </p:sp>
    </p:spTree>
    <p:extLst>
      <p:ext uri="{BB962C8B-B14F-4D97-AF65-F5344CB8AC3E}">
        <p14:creationId xmlns:p14="http://schemas.microsoft.com/office/powerpoint/2010/main" val="631092964"/>
      </p:ext>
    </p:extLst>
  </p:cSld>
  <p:clrMapOvr>
    <a:masterClrMapping/>
  </p:clrMapOvr>
</p:sldLayout>
</file>

<file path=ppt/slideLayouts/slideLayout59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9"/>
          <p:cNvSpPr>
            <a:spLocks noGrp="1" noChangeArrowheads="1"/>
          </p:cNvSpPr>
          <p:nvPr>
            <p:ph type="dt" sz="half" idx="10"/>
          </p:nvPr>
        </p:nvSpPr>
        <p:spPr>
          <a:xfrm>
            <a:off x="6858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lang="en-US"/>
          </a:p>
        </p:txBody>
      </p:sp>
      <p:sp>
        <p:nvSpPr>
          <p:cNvPr id="6" name="Rectangle 20"/>
          <p:cNvSpPr>
            <a:spLocks noGrp="1" noChangeArrowheads="1"/>
          </p:cNvSpPr>
          <p:nvPr>
            <p:ph type="ftr" sz="quarter" idx="11"/>
          </p:nvPr>
        </p:nvSpPr>
        <p:spPr>
          <a:xfrm>
            <a:off x="3124200" y="6248400"/>
            <a:ext cx="28956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lang="en-US"/>
          </a:p>
        </p:txBody>
      </p:sp>
      <p:sp>
        <p:nvSpPr>
          <p:cNvPr id="7" name="Rectangle 21"/>
          <p:cNvSpPr>
            <a:spLocks noGrp="1" noChangeArrowheads="1"/>
          </p:cNvSpPr>
          <p:nvPr>
            <p:ph type="sldNum" sz="quarter" idx="12"/>
          </p:nvPr>
        </p:nvSpPr>
        <p:spPr>
          <a:xfrm>
            <a:off x="65532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fld id="{F1C66D39-BACC-A847-A3F9-347EF9E37205}" type="slidenum">
              <a:rPr lang="en-US"/>
              <a:pPr>
                <a:defRPr/>
              </a:pPr>
              <a:t>‹#›</a:t>
            </a:fld>
            <a:endParaRPr lang="en-US"/>
          </a:p>
        </p:txBody>
      </p:sp>
    </p:spTree>
    <p:extLst>
      <p:ext uri="{BB962C8B-B14F-4D97-AF65-F5344CB8AC3E}">
        <p14:creationId xmlns:p14="http://schemas.microsoft.com/office/powerpoint/2010/main" val="3442872870"/>
      </p:ext>
    </p:extLst>
  </p:cSld>
  <p:clrMapOvr>
    <a:masterClrMapping/>
  </p:clrMapOvr>
</p:sldLayout>
</file>

<file path=ppt/slideLayouts/slideLayout59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9"/>
          <p:cNvSpPr>
            <a:spLocks noGrp="1" noChangeArrowheads="1"/>
          </p:cNvSpPr>
          <p:nvPr>
            <p:ph type="dt" sz="half" idx="10"/>
          </p:nvPr>
        </p:nvSpPr>
        <p:spPr>
          <a:xfrm>
            <a:off x="6858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lang="en-US"/>
          </a:p>
        </p:txBody>
      </p:sp>
      <p:sp>
        <p:nvSpPr>
          <p:cNvPr id="6" name="Rectangle 20"/>
          <p:cNvSpPr>
            <a:spLocks noGrp="1" noChangeArrowheads="1"/>
          </p:cNvSpPr>
          <p:nvPr>
            <p:ph type="ftr" sz="quarter" idx="11"/>
          </p:nvPr>
        </p:nvSpPr>
        <p:spPr>
          <a:xfrm>
            <a:off x="3124200" y="6248400"/>
            <a:ext cx="28956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lang="en-US"/>
          </a:p>
        </p:txBody>
      </p:sp>
      <p:sp>
        <p:nvSpPr>
          <p:cNvPr id="7" name="Rectangle 21"/>
          <p:cNvSpPr>
            <a:spLocks noGrp="1" noChangeArrowheads="1"/>
          </p:cNvSpPr>
          <p:nvPr>
            <p:ph type="sldNum" sz="quarter" idx="12"/>
          </p:nvPr>
        </p:nvSpPr>
        <p:spPr>
          <a:xfrm>
            <a:off x="65532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fld id="{AA125030-3C95-9F4F-AFEE-E3F54E2EF354}" type="slidenum">
              <a:rPr lang="en-US"/>
              <a:pPr>
                <a:defRPr/>
              </a:pPr>
              <a:t>‹#›</a:t>
            </a:fld>
            <a:endParaRPr lang="en-US"/>
          </a:p>
        </p:txBody>
      </p:sp>
    </p:spTree>
    <p:extLst>
      <p:ext uri="{BB962C8B-B14F-4D97-AF65-F5344CB8AC3E}">
        <p14:creationId xmlns:p14="http://schemas.microsoft.com/office/powerpoint/2010/main" val="288203955"/>
      </p:ext>
    </p:extLst>
  </p:cSld>
  <p:clrMapOvr>
    <a:masterClrMapping/>
  </p:clrMapOvr>
</p:sldLayout>
</file>

<file path=ppt/slideLayouts/slideLayout59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a:xfrm>
            <a:off x="6858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lang="en-US"/>
          </a:p>
        </p:txBody>
      </p:sp>
      <p:sp>
        <p:nvSpPr>
          <p:cNvPr id="5" name="Rectangle 20"/>
          <p:cNvSpPr>
            <a:spLocks noGrp="1" noChangeArrowheads="1"/>
          </p:cNvSpPr>
          <p:nvPr>
            <p:ph type="ftr" sz="quarter" idx="11"/>
          </p:nvPr>
        </p:nvSpPr>
        <p:spPr>
          <a:xfrm>
            <a:off x="3124200" y="6248400"/>
            <a:ext cx="28956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lang="en-US"/>
          </a:p>
        </p:txBody>
      </p:sp>
      <p:sp>
        <p:nvSpPr>
          <p:cNvPr id="6" name="Rectangle 21"/>
          <p:cNvSpPr>
            <a:spLocks noGrp="1" noChangeArrowheads="1"/>
          </p:cNvSpPr>
          <p:nvPr>
            <p:ph type="sldNum" sz="quarter" idx="12"/>
          </p:nvPr>
        </p:nvSpPr>
        <p:spPr>
          <a:xfrm>
            <a:off x="65532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fld id="{28D19284-35F6-D342-A080-ECD598533111}" type="slidenum">
              <a:rPr lang="en-US"/>
              <a:pPr>
                <a:defRPr/>
              </a:pPr>
              <a:t>‹#›</a:t>
            </a:fld>
            <a:endParaRPr lang="en-US"/>
          </a:p>
        </p:txBody>
      </p:sp>
    </p:spTree>
    <p:extLst>
      <p:ext uri="{BB962C8B-B14F-4D97-AF65-F5344CB8AC3E}">
        <p14:creationId xmlns:p14="http://schemas.microsoft.com/office/powerpoint/2010/main" val="2980574158"/>
      </p:ext>
    </p:extLst>
  </p:cSld>
  <p:clrMapOvr>
    <a:masterClrMapping/>
  </p:clrMapOvr>
</p:sldLayout>
</file>

<file path=ppt/slideLayouts/slideLayout59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a:xfrm>
            <a:off x="6858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lang="en-US"/>
          </a:p>
        </p:txBody>
      </p:sp>
      <p:sp>
        <p:nvSpPr>
          <p:cNvPr id="5" name="Rectangle 20"/>
          <p:cNvSpPr>
            <a:spLocks noGrp="1" noChangeArrowheads="1"/>
          </p:cNvSpPr>
          <p:nvPr>
            <p:ph type="ftr" sz="quarter" idx="11"/>
          </p:nvPr>
        </p:nvSpPr>
        <p:spPr>
          <a:xfrm>
            <a:off x="3124200" y="6248400"/>
            <a:ext cx="28956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lang="en-US"/>
          </a:p>
        </p:txBody>
      </p:sp>
      <p:sp>
        <p:nvSpPr>
          <p:cNvPr id="6" name="Rectangle 21"/>
          <p:cNvSpPr>
            <a:spLocks noGrp="1" noChangeArrowheads="1"/>
          </p:cNvSpPr>
          <p:nvPr>
            <p:ph type="sldNum" sz="quarter" idx="12"/>
          </p:nvPr>
        </p:nvSpPr>
        <p:spPr>
          <a:xfrm>
            <a:off x="65532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fld id="{FCF26ADD-60C6-194B-94FF-0D528BB78897}" type="slidenum">
              <a:rPr lang="en-US"/>
              <a:pPr>
                <a:defRPr/>
              </a:pPr>
              <a:t>‹#›</a:t>
            </a:fld>
            <a:endParaRPr lang="en-US"/>
          </a:p>
        </p:txBody>
      </p:sp>
    </p:spTree>
    <p:extLst>
      <p:ext uri="{BB962C8B-B14F-4D97-AF65-F5344CB8AC3E}">
        <p14:creationId xmlns:p14="http://schemas.microsoft.com/office/powerpoint/2010/main" val="3051743960"/>
      </p:ext>
    </p:extLst>
  </p:cSld>
  <p:clrMapOvr>
    <a:masterClrMapping/>
  </p:clrMapOvr>
</p:sldLayout>
</file>

<file path=ppt/slideLayouts/slideLayout59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1085850" cy="6854825"/>
            <a:chOff x="0" y="0"/>
            <a:chExt cx="684" cy="4318"/>
          </a:xfrm>
        </p:grpSpPr>
        <p:sp>
          <p:nvSpPr>
            <p:cNvPr id="5" name="Rectangle 3"/>
            <p:cNvSpPr>
              <a:spLocks noChangeArrowheads="1"/>
            </p:cNvSpPr>
            <p:nvPr/>
          </p:nvSpPr>
          <p:spPr bwMode="auto">
            <a:xfrm>
              <a:off x="0" y="0"/>
              <a:ext cx="684" cy="4318"/>
            </a:xfrm>
            <a:prstGeom prst="rect">
              <a:avLst/>
            </a:prstGeom>
            <a:gradFill rotWithShape="0">
              <a:gsLst>
                <a:gs pos="0">
                  <a:schemeClr val="bg1"/>
                </a:gs>
                <a:gs pos="50000">
                  <a:schemeClr val="bg2"/>
                </a:gs>
                <a:gs pos="100000">
                  <a:schemeClr val="bg1"/>
                </a:gs>
              </a:gsLst>
              <a:lin ang="5400000" scaled="1"/>
            </a:gradFill>
            <a:ln w="9525">
              <a:noFill/>
              <a:miter lim="800000"/>
              <a:headEnd/>
              <a:tailEnd/>
            </a:ln>
            <a:effectLst/>
          </p:spPr>
          <p:txBody>
            <a:bodyPr wrap="none" anchor="ctr"/>
            <a:lstStyle/>
            <a:p>
              <a:pPr>
                <a:defRPr/>
              </a:pPr>
              <a:endParaRPr lang="en-US">
                <a:latin typeface="Times New Roman" pitchFamily="26" charset="0"/>
                <a:ea typeface="+mn-ea"/>
                <a:cs typeface="+mn-cs"/>
              </a:endParaRPr>
            </a:p>
          </p:txBody>
        </p:sp>
        <p:grpSp>
          <p:nvGrpSpPr>
            <p:cNvPr id="6" name="Group 4"/>
            <p:cNvGrpSpPr>
              <a:grpSpLocks/>
            </p:cNvGrpSpPr>
            <p:nvPr/>
          </p:nvGrpSpPr>
          <p:grpSpPr bwMode="auto">
            <a:xfrm>
              <a:off x="48" y="103"/>
              <a:ext cx="96" cy="4126"/>
              <a:chOff x="48" y="103"/>
              <a:chExt cx="96" cy="4126"/>
            </a:xfrm>
          </p:grpSpPr>
          <p:sp>
            <p:nvSpPr>
              <p:cNvPr id="7" name="Rectangle 5"/>
              <p:cNvSpPr>
                <a:spLocks noChangeArrowheads="1"/>
              </p:cNvSpPr>
              <p:nvPr/>
            </p:nvSpPr>
            <p:spPr bwMode="auto">
              <a:xfrm>
                <a:off x="48" y="1105"/>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8" name="Rectangle 6"/>
              <p:cNvSpPr>
                <a:spLocks noChangeArrowheads="1"/>
              </p:cNvSpPr>
              <p:nvPr/>
            </p:nvSpPr>
            <p:spPr bwMode="auto">
              <a:xfrm>
                <a:off x="48" y="1250"/>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9" name="Rectangle 7"/>
              <p:cNvSpPr>
                <a:spLocks noChangeArrowheads="1"/>
              </p:cNvSpPr>
              <p:nvPr/>
            </p:nvSpPr>
            <p:spPr bwMode="auto">
              <a:xfrm>
                <a:off x="48" y="1393"/>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0" name="Rectangle 8"/>
              <p:cNvSpPr>
                <a:spLocks noChangeArrowheads="1"/>
              </p:cNvSpPr>
              <p:nvPr/>
            </p:nvSpPr>
            <p:spPr bwMode="auto">
              <a:xfrm>
                <a:off x="48" y="1538"/>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1" name="Rectangle 9"/>
              <p:cNvSpPr>
                <a:spLocks noChangeArrowheads="1"/>
              </p:cNvSpPr>
              <p:nvPr/>
            </p:nvSpPr>
            <p:spPr bwMode="auto">
              <a:xfrm>
                <a:off x="48" y="1683"/>
                <a:ext cx="96" cy="95"/>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2" name="Rectangle 10"/>
              <p:cNvSpPr>
                <a:spLocks noChangeArrowheads="1"/>
              </p:cNvSpPr>
              <p:nvPr/>
            </p:nvSpPr>
            <p:spPr bwMode="auto">
              <a:xfrm>
                <a:off x="48" y="1826"/>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3" name="Rectangle 11"/>
              <p:cNvSpPr>
                <a:spLocks noChangeArrowheads="1"/>
              </p:cNvSpPr>
              <p:nvPr/>
            </p:nvSpPr>
            <p:spPr bwMode="auto">
              <a:xfrm>
                <a:off x="48" y="1971"/>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4" name="Rectangle 12"/>
              <p:cNvSpPr>
                <a:spLocks noChangeArrowheads="1"/>
              </p:cNvSpPr>
              <p:nvPr/>
            </p:nvSpPr>
            <p:spPr bwMode="auto">
              <a:xfrm>
                <a:off x="48" y="2116"/>
                <a:ext cx="96" cy="94"/>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5" name="Rectangle 13"/>
              <p:cNvSpPr>
                <a:spLocks noChangeArrowheads="1"/>
              </p:cNvSpPr>
              <p:nvPr/>
            </p:nvSpPr>
            <p:spPr bwMode="auto">
              <a:xfrm>
                <a:off x="48" y="2259"/>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6" name="Rectangle 14"/>
              <p:cNvSpPr>
                <a:spLocks noChangeArrowheads="1"/>
              </p:cNvSpPr>
              <p:nvPr/>
            </p:nvSpPr>
            <p:spPr bwMode="auto">
              <a:xfrm>
                <a:off x="48" y="2404"/>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7" name="Rectangle 15"/>
              <p:cNvSpPr>
                <a:spLocks noChangeArrowheads="1"/>
              </p:cNvSpPr>
              <p:nvPr/>
            </p:nvSpPr>
            <p:spPr bwMode="auto">
              <a:xfrm>
                <a:off x="48" y="2549"/>
                <a:ext cx="96" cy="94"/>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8" name="Rectangle 16"/>
              <p:cNvSpPr>
                <a:spLocks noChangeArrowheads="1"/>
              </p:cNvSpPr>
              <p:nvPr/>
            </p:nvSpPr>
            <p:spPr bwMode="auto">
              <a:xfrm>
                <a:off x="48" y="2691"/>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9" name="Rectangle 17"/>
              <p:cNvSpPr>
                <a:spLocks noChangeArrowheads="1"/>
              </p:cNvSpPr>
              <p:nvPr/>
            </p:nvSpPr>
            <p:spPr bwMode="auto">
              <a:xfrm>
                <a:off x="48" y="2836"/>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20" name="Rectangle 18"/>
              <p:cNvSpPr>
                <a:spLocks noChangeArrowheads="1"/>
              </p:cNvSpPr>
              <p:nvPr/>
            </p:nvSpPr>
            <p:spPr bwMode="auto">
              <a:xfrm>
                <a:off x="48" y="2979"/>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21" name="Rectangle 19"/>
              <p:cNvSpPr>
                <a:spLocks noChangeArrowheads="1"/>
              </p:cNvSpPr>
              <p:nvPr/>
            </p:nvSpPr>
            <p:spPr bwMode="auto">
              <a:xfrm>
                <a:off x="48" y="3124"/>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22" name="Rectangle 20"/>
              <p:cNvSpPr>
                <a:spLocks noChangeArrowheads="1"/>
              </p:cNvSpPr>
              <p:nvPr/>
            </p:nvSpPr>
            <p:spPr bwMode="auto">
              <a:xfrm>
                <a:off x="48" y="3269"/>
                <a:ext cx="96" cy="95"/>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23" name="Rectangle 21"/>
              <p:cNvSpPr>
                <a:spLocks noChangeArrowheads="1"/>
              </p:cNvSpPr>
              <p:nvPr/>
            </p:nvSpPr>
            <p:spPr bwMode="auto">
              <a:xfrm>
                <a:off x="48" y="3412"/>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24" name="Rectangle 22"/>
              <p:cNvSpPr>
                <a:spLocks noChangeArrowheads="1"/>
              </p:cNvSpPr>
              <p:nvPr/>
            </p:nvSpPr>
            <p:spPr bwMode="auto">
              <a:xfrm>
                <a:off x="48" y="3557"/>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25" name="Rectangle 23"/>
              <p:cNvSpPr>
                <a:spLocks noChangeArrowheads="1"/>
              </p:cNvSpPr>
              <p:nvPr/>
            </p:nvSpPr>
            <p:spPr bwMode="auto">
              <a:xfrm>
                <a:off x="48" y="3702"/>
                <a:ext cx="96" cy="95"/>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26" name="Rectangle 24"/>
              <p:cNvSpPr>
                <a:spLocks noChangeArrowheads="1"/>
              </p:cNvSpPr>
              <p:nvPr/>
            </p:nvSpPr>
            <p:spPr bwMode="auto">
              <a:xfrm>
                <a:off x="48" y="3845"/>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27" name="Rectangle 25"/>
              <p:cNvSpPr>
                <a:spLocks noChangeArrowheads="1"/>
              </p:cNvSpPr>
              <p:nvPr/>
            </p:nvSpPr>
            <p:spPr bwMode="auto">
              <a:xfrm>
                <a:off x="48" y="3990"/>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28" name="Rectangle 26"/>
              <p:cNvSpPr>
                <a:spLocks noChangeArrowheads="1"/>
              </p:cNvSpPr>
              <p:nvPr/>
            </p:nvSpPr>
            <p:spPr bwMode="auto">
              <a:xfrm>
                <a:off x="48" y="4134"/>
                <a:ext cx="96" cy="95"/>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29" name="Rectangle 27"/>
              <p:cNvSpPr>
                <a:spLocks noChangeArrowheads="1"/>
              </p:cNvSpPr>
              <p:nvPr/>
            </p:nvSpPr>
            <p:spPr bwMode="auto">
              <a:xfrm>
                <a:off x="48" y="103"/>
                <a:ext cx="96" cy="94"/>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30" name="Rectangle 28"/>
              <p:cNvSpPr>
                <a:spLocks noChangeArrowheads="1"/>
              </p:cNvSpPr>
              <p:nvPr/>
            </p:nvSpPr>
            <p:spPr bwMode="auto">
              <a:xfrm>
                <a:off x="48" y="246"/>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31" name="Rectangle 29"/>
              <p:cNvSpPr>
                <a:spLocks noChangeArrowheads="1"/>
              </p:cNvSpPr>
              <p:nvPr/>
            </p:nvSpPr>
            <p:spPr bwMode="auto">
              <a:xfrm>
                <a:off x="48" y="391"/>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32" name="Rectangle 30"/>
              <p:cNvSpPr>
                <a:spLocks noChangeArrowheads="1"/>
              </p:cNvSpPr>
              <p:nvPr/>
            </p:nvSpPr>
            <p:spPr bwMode="auto">
              <a:xfrm>
                <a:off x="48" y="535"/>
                <a:ext cx="96" cy="95"/>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33" name="Rectangle 31"/>
              <p:cNvSpPr>
                <a:spLocks noChangeArrowheads="1"/>
              </p:cNvSpPr>
              <p:nvPr/>
            </p:nvSpPr>
            <p:spPr bwMode="auto">
              <a:xfrm>
                <a:off x="48" y="678"/>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34" name="Rectangle 32"/>
              <p:cNvSpPr>
                <a:spLocks noChangeArrowheads="1"/>
              </p:cNvSpPr>
              <p:nvPr/>
            </p:nvSpPr>
            <p:spPr bwMode="auto">
              <a:xfrm>
                <a:off x="48" y="823"/>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35" name="Rectangle 33"/>
              <p:cNvSpPr>
                <a:spLocks noChangeArrowheads="1"/>
              </p:cNvSpPr>
              <p:nvPr/>
            </p:nvSpPr>
            <p:spPr bwMode="auto">
              <a:xfrm>
                <a:off x="48" y="968"/>
                <a:ext cx="96" cy="95"/>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grpSp>
      </p:grpSp>
      <p:sp>
        <p:nvSpPr>
          <p:cNvPr id="8226" name="Rectangle 34"/>
          <p:cNvSpPr>
            <a:spLocks noGrp="1" noChangeArrowheads="1"/>
          </p:cNvSpPr>
          <p:nvPr>
            <p:ph type="ctrTitle" sz="quarter"/>
          </p:nvPr>
        </p:nvSpPr>
        <p:spPr>
          <a:xfrm>
            <a:off x="1143000" y="2286000"/>
            <a:ext cx="7772400" cy="1143000"/>
          </a:xfrm>
        </p:spPr>
        <p:txBody>
          <a:bodyPr/>
          <a:lstStyle>
            <a:lvl1pPr algn="ctr">
              <a:defRPr>
                <a:solidFill>
                  <a:srgbClr val="00FFFF"/>
                </a:solidFill>
              </a:defRPr>
            </a:lvl1pPr>
          </a:lstStyle>
          <a:p>
            <a:r>
              <a:rPr lang="en-US"/>
              <a:t>Click to edit Master title style</a:t>
            </a:r>
          </a:p>
        </p:txBody>
      </p:sp>
      <p:sp>
        <p:nvSpPr>
          <p:cNvPr id="8227" name="Rectangle 35"/>
          <p:cNvSpPr>
            <a:spLocks noGrp="1" noChangeArrowheads="1"/>
          </p:cNvSpPr>
          <p:nvPr>
            <p:ph type="subTitle" sz="quarter" idx="1"/>
          </p:nvPr>
        </p:nvSpPr>
        <p:spPr>
          <a:xfrm>
            <a:off x="1828800" y="3886200"/>
            <a:ext cx="6400800" cy="1752600"/>
          </a:xfrm>
        </p:spPr>
        <p:txBody>
          <a:bodyPr lIns="92075" tIns="46038" rIns="92075" bIns="46038"/>
          <a:lstStyle>
            <a:lvl1pPr marL="0" indent="0" algn="ctr">
              <a:buFont typeface="Wingdings" pitchFamily="26" charset="2"/>
              <a:buNone/>
              <a:defRPr>
                <a:solidFill>
                  <a:srgbClr val="FFFFFF"/>
                </a:solidFill>
              </a:defRPr>
            </a:lvl1pPr>
          </a:lstStyle>
          <a:p>
            <a:r>
              <a:rPr lang="en-US"/>
              <a:t>Click to edit Master subtitle style</a:t>
            </a:r>
          </a:p>
        </p:txBody>
      </p:sp>
      <p:sp>
        <p:nvSpPr>
          <p:cNvPr id="36" name="Rectangle 36"/>
          <p:cNvSpPr>
            <a:spLocks noGrp="1" noChangeArrowheads="1"/>
          </p:cNvSpPr>
          <p:nvPr>
            <p:ph type="dt" sz="quarter" idx="10"/>
          </p:nvPr>
        </p:nvSpPr>
        <p:spPr>
          <a:xfrm>
            <a:off x="1143000" y="6248400"/>
            <a:ext cx="1905000" cy="457200"/>
          </a:xfrm>
          <a:prstGeom prst="rect">
            <a:avLst/>
          </a:prstGeom>
        </p:spPr>
        <p:txBody>
          <a:bodyPr/>
          <a:lstStyle>
            <a:lvl1pPr>
              <a:defRPr>
                <a:solidFill>
                  <a:srgbClr val="FFFFFF"/>
                </a:solidFill>
                <a:latin typeface="Times New Roman" pitchFamily="-107" charset="0"/>
                <a:ea typeface="+mn-ea"/>
                <a:cs typeface="+mn-cs"/>
              </a:defRPr>
            </a:lvl1pPr>
          </a:lstStyle>
          <a:p>
            <a:pPr>
              <a:defRPr/>
            </a:pPr>
            <a:endParaRPr lang="en-US"/>
          </a:p>
        </p:txBody>
      </p:sp>
      <p:sp>
        <p:nvSpPr>
          <p:cNvPr id="37" name="Rectangle 37"/>
          <p:cNvSpPr>
            <a:spLocks noGrp="1" noChangeArrowheads="1"/>
          </p:cNvSpPr>
          <p:nvPr>
            <p:ph type="ftr" sz="quarter" idx="11"/>
          </p:nvPr>
        </p:nvSpPr>
        <p:spPr>
          <a:xfrm>
            <a:off x="3581400" y="6248400"/>
            <a:ext cx="2895600" cy="457200"/>
          </a:xfrm>
          <a:prstGeom prst="rect">
            <a:avLst/>
          </a:prstGeom>
        </p:spPr>
        <p:txBody>
          <a:bodyPr/>
          <a:lstStyle>
            <a:lvl1pPr>
              <a:defRPr>
                <a:solidFill>
                  <a:srgbClr val="FFFFFF"/>
                </a:solidFill>
                <a:latin typeface="Times New Roman" pitchFamily="-107" charset="0"/>
                <a:ea typeface="+mn-ea"/>
                <a:cs typeface="+mn-cs"/>
              </a:defRPr>
            </a:lvl1pPr>
          </a:lstStyle>
          <a:p>
            <a:pPr>
              <a:defRPr/>
            </a:pPr>
            <a:endParaRPr lang="en-US"/>
          </a:p>
        </p:txBody>
      </p:sp>
      <p:sp>
        <p:nvSpPr>
          <p:cNvPr id="38" name="Rectangle 38"/>
          <p:cNvSpPr>
            <a:spLocks noGrp="1" noChangeArrowheads="1"/>
          </p:cNvSpPr>
          <p:nvPr>
            <p:ph type="sldNum" sz="quarter" idx="12"/>
          </p:nvPr>
        </p:nvSpPr>
        <p:spPr>
          <a:xfrm>
            <a:off x="7010400" y="6248400"/>
            <a:ext cx="1905000" cy="457200"/>
          </a:xfrm>
          <a:prstGeom prst="rect">
            <a:avLst/>
          </a:prstGeom>
        </p:spPr>
        <p:txBody>
          <a:bodyPr vert="horz" wrap="square" lIns="91440" tIns="45720" rIns="91440" bIns="45720" numCol="1" anchor="t" anchorCtr="0" compatLnSpc="1">
            <a:prstTxWarp prst="textNoShape">
              <a:avLst/>
            </a:prstTxWarp>
          </a:bodyPr>
          <a:lstStyle>
            <a:lvl1pPr>
              <a:defRPr>
                <a:solidFill>
                  <a:srgbClr val="FFFFFF"/>
                </a:solidFill>
              </a:defRPr>
            </a:lvl1pPr>
          </a:lstStyle>
          <a:p>
            <a:pPr>
              <a:defRPr/>
            </a:pPr>
            <a:fld id="{91ED30F9-9E0F-A540-9FB4-E0E0E5C32367}" type="slidenum">
              <a:rPr lang="en-US"/>
              <a:pPr>
                <a:defRPr/>
              </a:pPr>
              <a:t>‹#›</a:t>
            </a:fld>
            <a:endParaRPr lang="en-US"/>
          </a:p>
        </p:txBody>
      </p:sp>
    </p:spTree>
    <p:extLst>
      <p:ext uri="{BB962C8B-B14F-4D97-AF65-F5344CB8AC3E}">
        <p14:creationId xmlns:p14="http://schemas.microsoft.com/office/powerpoint/2010/main" val="2599277479"/>
      </p:ext>
    </p:extLst>
  </p:cSld>
  <p:clrMapOvr>
    <a:masterClrMapping/>
  </p:clrMapOvr>
</p:sldLayout>
</file>

<file path=ppt/slideLayouts/slideLayout59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noChangeArrowheads="1"/>
          </p:cNvSpPr>
          <p:nvPr>
            <p:ph type="dt" sz="half" idx="10"/>
          </p:nvPr>
        </p:nvSpPr>
        <p:spPr>
          <a:xfrm>
            <a:off x="1143000" y="6248400"/>
            <a:ext cx="1905000" cy="457200"/>
          </a:xfrm>
          <a:prstGeom prst="rect">
            <a:avLst/>
          </a:prstGeom>
        </p:spPr>
        <p:txBody>
          <a:bodyPr/>
          <a:lstStyle>
            <a:lvl1pPr>
              <a:defRPr>
                <a:latin typeface="Times New Roman" pitchFamily="-107" charset="0"/>
                <a:ea typeface="+mn-ea"/>
                <a:cs typeface="+mn-cs"/>
              </a:defRPr>
            </a:lvl1pPr>
          </a:lstStyle>
          <a:p>
            <a:pPr>
              <a:defRPr/>
            </a:pPr>
            <a:endParaRPr lang="en-US"/>
          </a:p>
        </p:txBody>
      </p:sp>
      <p:sp>
        <p:nvSpPr>
          <p:cNvPr id="5" name="Footer Placeholder 4"/>
          <p:cNvSpPr>
            <a:spLocks noGrp="1" noChangeArrowheads="1"/>
          </p:cNvSpPr>
          <p:nvPr>
            <p:ph type="ftr" sz="quarter" idx="11"/>
          </p:nvPr>
        </p:nvSpPr>
        <p:spPr>
          <a:xfrm>
            <a:off x="3581400" y="6248400"/>
            <a:ext cx="2895600" cy="457200"/>
          </a:xfrm>
          <a:prstGeom prst="rect">
            <a:avLst/>
          </a:prstGeom>
        </p:spPr>
        <p:txBody>
          <a:bodyPr/>
          <a:lstStyle>
            <a:lvl1pPr>
              <a:defRPr>
                <a:latin typeface="Times New Roman" pitchFamily="-107" charset="0"/>
                <a:ea typeface="+mn-ea"/>
                <a:cs typeface="+mn-cs"/>
              </a:defRPr>
            </a:lvl1pPr>
          </a:lstStyle>
          <a:p>
            <a:pPr>
              <a:defRPr/>
            </a:pPr>
            <a:endParaRPr lang="en-US"/>
          </a:p>
        </p:txBody>
      </p:sp>
      <p:sp>
        <p:nvSpPr>
          <p:cNvPr id="6" name="Slide Number Placeholder 5"/>
          <p:cNvSpPr>
            <a:spLocks noGrp="1" noChangeArrowheads="1"/>
          </p:cNvSpPr>
          <p:nvPr>
            <p:ph type="sldNum" sz="quarter" idx="12"/>
          </p:nvPr>
        </p:nvSpPr>
        <p:spPr>
          <a:xfrm>
            <a:off x="7010400" y="6248400"/>
            <a:ext cx="1905000" cy="457200"/>
          </a:xfrm>
          <a:prstGeom prst="rect">
            <a:avLst/>
          </a:prstGeom>
        </p:spPr>
        <p:txBody>
          <a:bodyPr vert="horz" wrap="square" lIns="91440" tIns="45720" rIns="91440" bIns="45720" numCol="1" anchor="t" anchorCtr="0" compatLnSpc="1">
            <a:prstTxWarp prst="textNoShape">
              <a:avLst/>
            </a:prstTxWarp>
          </a:bodyPr>
          <a:lstStyle>
            <a:lvl1pPr>
              <a:defRPr/>
            </a:lvl1pPr>
          </a:lstStyle>
          <a:p>
            <a:pPr>
              <a:defRPr/>
            </a:pPr>
            <a:fld id="{9FEDCC69-B6A0-7345-997A-D341BB86983F}" type="slidenum">
              <a:rPr lang="en-US"/>
              <a:pPr>
                <a:defRPr/>
              </a:pPr>
              <a:t>‹#›</a:t>
            </a:fld>
            <a:endParaRPr lang="en-US"/>
          </a:p>
        </p:txBody>
      </p:sp>
    </p:spTree>
    <p:extLst>
      <p:ext uri="{BB962C8B-B14F-4D97-AF65-F5344CB8AC3E}">
        <p14:creationId xmlns:p14="http://schemas.microsoft.com/office/powerpoint/2010/main" val="1664738651"/>
      </p:ext>
    </p:extLst>
  </p:cSld>
  <p:clrMapOvr>
    <a:masterClrMapping/>
  </p:clrMapOvr>
</p:sldLayout>
</file>

<file path=ppt/slideLayouts/slideLayout59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Date Placeholder 3"/>
          <p:cNvSpPr>
            <a:spLocks noGrp="1" noChangeArrowheads="1"/>
          </p:cNvSpPr>
          <p:nvPr>
            <p:ph type="dt" sz="half" idx="10"/>
          </p:nvPr>
        </p:nvSpPr>
        <p:spPr>
          <a:xfrm>
            <a:off x="1143000" y="6248400"/>
            <a:ext cx="1905000" cy="457200"/>
          </a:xfrm>
          <a:prstGeom prst="rect">
            <a:avLst/>
          </a:prstGeom>
        </p:spPr>
        <p:txBody>
          <a:bodyPr/>
          <a:lstStyle>
            <a:lvl1pPr>
              <a:defRPr>
                <a:latin typeface="Times New Roman" pitchFamily="-107" charset="0"/>
                <a:ea typeface="+mn-ea"/>
                <a:cs typeface="+mn-cs"/>
              </a:defRPr>
            </a:lvl1pPr>
          </a:lstStyle>
          <a:p>
            <a:pPr>
              <a:defRPr/>
            </a:pPr>
            <a:endParaRPr lang="en-US"/>
          </a:p>
        </p:txBody>
      </p:sp>
      <p:sp>
        <p:nvSpPr>
          <p:cNvPr id="5" name="Footer Placeholder 4"/>
          <p:cNvSpPr>
            <a:spLocks noGrp="1" noChangeArrowheads="1"/>
          </p:cNvSpPr>
          <p:nvPr>
            <p:ph type="ftr" sz="quarter" idx="11"/>
          </p:nvPr>
        </p:nvSpPr>
        <p:spPr>
          <a:xfrm>
            <a:off x="3581400" y="6248400"/>
            <a:ext cx="2895600" cy="457200"/>
          </a:xfrm>
          <a:prstGeom prst="rect">
            <a:avLst/>
          </a:prstGeom>
        </p:spPr>
        <p:txBody>
          <a:bodyPr/>
          <a:lstStyle>
            <a:lvl1pPr>
              <a:defRPr>
                <a:latin typeface="Times New Roman" pitchFamily="-107" charset="0"/>
                <a:ea typeface="+mn-ea"/>
                <a:cs typeface="+mn-cs"/>
              </a:defRPr>
            </a:lvl1pPr>
          </a:lstStyle>
          <a:p>
            <a:pPr>
              <a:defRPr/>
            </a:pPr>
            <a:endParaRPr lang="en-US"/>
          </a:p>
        </p:txBody>
      </p:sp>
      <p:sp>
        <p:nvSpPr>
          <p:cNvPr id="6" name="Slide Number Placeholder 5"/>
          <p:cNvSpPr>
            <a:spLocks noGrp="1" noChangeArrowheads="1"/>
          </p:cNvSpPr>
          <p:nvPr>
            <p:ph type="sldNum" sz="quarter" idx="12"/>
          </p:nvPr>
        </p:nvSpPr>
        <p:spPr>
          <a:xfrm>
            <a:off x="7010400" y="6248400"/>
            <a:ext cx="1905000" cy="457200"/>
          </a:xfrm>
          <a:prstGeom prst="rect">
            <a:avLst/>
          </a:prstGeom>
        </p:spPr>
        <p:txBody>
          <a:bodyPr vert="horz" wrap="square" lIns="91440" tIns="45720" rIns="91440" bIns="45720" numCol="1" anchor="t" anchorCtr="0" compatLnSpc="1">
            <a:prstTxWarp prst="textNoShape">
              <a:avLst/>
            </a:prstTxWarp>
          </a:bodyPr>
          <a:lstStyle>
            <a:lvl1pPr>
              <a:defRPr/>
            </a:lvl1pPr>
          </a:lstStyle>
          <a:p>
            <a:pPr>
              <a:defRPr/>
            </a:pPr>
            <a:fld id="{018661BC-5D6D-A04C-BF9D-0C470AFD8263}" type="slidenum">
              <a:rPr lang="en-US"/>
              <a:pPr>
                <a:defRPr/>
              </a:pPr>
              <a:t>‹#›</a:t>
            </a:fld>
            <a:endParaRPr lang="en-US"/>
          </a:p>
        </p:txBody>
      </p:sp>
    </p:spTree>
    <p:extLst>
      <p:ext uri="{BB962C8B-B14F-4D97-AF65-F5344CB8AC3E}">
        <p14:creationId xmlns:p14="http://schemas.microsoft.com/office/powerpoint/2010/main" val="4015832799"/>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GB"/>
          </a:p>
        </p:txBody>
      </p:sp>
      <p:sp>
        <p:nvSpPr>
          <p:cNvPr id="4" name="Rectangle 5"/>
          <p:cNvSpPr>
            <a:spLocks noGrp="1" noChangeArrowheads="1"/>
          </p:cNvSpPr>
          <p:nvPr>
            <p:ph type="ftr" sz="quarter" idx="11"/>
          </p:nvPr>
        </p:nvSpPr>
        <p:spPr>
          <a:ln/>
        </p:spPr>
        <p:txBody>
          <a:bodyPr/>
          <a:lstStyle>
            <a:lvl1pPr>
              <a:defRPr/>
            </a:lvl1pPr>
          </a:lstStyle>
          <a:p>
            <a:pPr>
              <a:defRPr/>
            </a:pPr>
            <a:endParaRPr lang="en-GB"/>
          </a:p>
        </p:txBody>
      </p:sp>
      <p:sp>
        <p:nvSpPr>
          <p:cNvPr id="5" name="Rectangle 6"/>
          <p:cNvSpPr>
            <a:spLocks noGrp="1" noChangeArrowheads="1"/>
          </p:cNvSpPr>
          <p:nvPr>
            <p:ph type="sldNum" sz="quarter" idx="12"/>
          </p:nvPr>
        </p:nvSpPr>
        <p:spPr>
          <a:ln/>
        </p:spPr>
        <p:txBody>
          <a:bodyPr/>
          <a:lstStyle>
            <a:lvl1pPr>
              <a:defRPr/>
            </a:lvl1pPr>
          </a:lstStyle>
          <a:p>
            <a:pPr>
              <a:defRPr/>
            </a:pPr>
            <a:fld id="{675DCD80-C07C-B34C-8EC8-8C003DF9EE47}" type="slidenum">
              <a:rPr lang="en-GB"/>
              <a:pPr>
                <a:defRPr/>
              </a:pPr>
              <a:t>‹#›</a:t>
            </a:fld>
            <a:endParaRPr lang="en-GB"/>
          </a:p>
        </p:txBody>
      </p:sp>
    </p:spTree>
    <p:extLst>
      <p:ext uri="{BB962C8B-B14F-4D97-AF65-F5344CB8AC3E}">
        <p14:creationId xmlns:p14="http://schemas.microsoft.com/office/powerpoint/2010/main" val="4194438789"/>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lnSpc>
                <a:spcPct val="90000"/>
              </a:lnSpc>
              <a:spcBef>
                <a:spcPct val="20000"/>
              </a:spcBef>
              <a:buFontTx/>
              <a:buChar char="•"/>
              <a:defRPr kumimoji="1" b="1"/>
            </a:lvl1pPr>
          </a:lstStyle>
          <a:p>
            <a:pPr>
              <a:defRPr/>
            </a:pPr>
            <a:endParaRPr lang="en-US"/>
          </a:p>
        </p:txBody>
      </p:sp>
      <p:sp>
        <p:nvSpPr>
          <p:cNvPr id="4" name="Rectangle 5"/>
          <p:cNvSpPr>
            <a:spLocks noGrp="1" noChangeArrowheads="1"/>
          </p:cNvSpPr>
          <p:nvPr>
            <p:ph type="ftr" sz="quarter" idx="11"/>
          </p:nvPr>
        </p:nvSpPr>
        <p:spPr/>
        <p:txBody>
          <a:bodyPr/>
          <a:lstStyle>
            <a:lvl1pPr>
              <a:lnSpc>
                <a:spcPct val="90000"/>
              </a:lnSpc>
              <a:spcBef>
                <a:spcPct val="20000"/>
              </a:spcBef>
              <a:buFontTx/>
              <a:buChar char="•"/>
              <a:defRPr kumimoji="1" b="1"/>
            </a:lvl1pPr>
          </a:lstStyle>
          <a:p>
            <a:pPr>
              <a:defRPr/>
            </a:pPr>
            <a:endParaRPr lang="en-US"/>
          </a:p>
        </p:txBody>
      </p:sp>
      <p:sp>
        <p:nvSpPr>
          <p:cNvPr id="5" name="Rectangle 6"/>
          <p:cNvSpPr>
            <a:spLocks noGrp="1" noChangeArrowheads="1"/>
          </p:cNvSpPr>
          <p:nvPr>
            <p:ph type="sldNum" sz="quarter" idx="12"/>
          </p:nvPr>
        </p:nvSpPr>
        <p:spPr/>
        <p:txBody>
          <a:bodyPr/>
          <a:lstStyle>
            <a:lvl1pPr>
              <a:lnSpc>
                <a:spcPct val="90000"/>
              </a:lnSpc>
              <a:spcBef>
                <a:spcPct val="20000"/>
              </a:spcBef>
              <a:buFontTx/>
              <a:buChar char="•"/>
              <a:defRPr kumimoji="1" b="1">
                <a:latin typeface="Arial Narrow" charset="0"/>
                <a:cs typeface="Arial" charset="0"/>
              </a:defRPr>
            </a:lvl1pPr>
          </a:lstStyle>
          <a:p>
            <a:pPr>
              <a:defRPr/>
            </a:pPr>
            <a:fld id="{53E67DF0-33A4-1D4E-B000-7F940DF42280}" type="slidenum">
              <a:rPr lang="en-US"/>
              <a:pPr>
                <a:defRPr/>
              </a:pPr>
              <a:t>‹#›</a:t>
            </a:fld>
            <a:endParaRPr lang="en-US"/>
          </a:p>
        </p:txBody>
      </p:sp>
    </p:spTree>
    <p:extLst>
      <p:ext uri="{BB962C8B-B14F-4D97-AF65-F5344CB8AC3E}">
        <p14:creationId xmlns:p14="http://schemas.microsoft.com/office/powerpoint/2010/main" val="2338129069"/>
      </p:ext>
    </p:extLst>
  </p:cSld>
  <p:clrMapOvr>
    <a:masterClrMapping/>
  </p:clrMapOvr>
</p:sldLayout>
</file>

<file path=ppt/slideLayouts/slideLayout60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169988" y="1946275"/>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132388" y="1946275"/>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noChangeArrowheads="1"/>
          </p:cNvSpPr>
          <p:nvPr>
            <p:ph type="dt" sz="half" idx="10"/>
          </p:nvPr>
        </p:nvSpPr>
        <p:spPr>
          <a:xfrm>
            <a:off x="1143000" y="6248400"/>
            <a:ext cx="1905000" cy="457200"/>
          </a:xfrm>
          <a:prstGeom prst="rect">
            <a:avLst/>
          </a:prstGeom>
        </p:spPr>
        <p:txBody>
          <a:bodyPr/>
          <a:lstStyle>
            <a:lvl1pPr>
              <a:defRPr>
                <a:latin typeface="Times New Roman" pitchFamily="-107" charset="0"/>
                <a:ea typeface="+mn-ea"/>
                <a:cs typeface="+mn-cs"/>
              </a:defRPr>
            </a:lvl1pPr>
          </a:lstStyle>
          <a:p>
            <a:pPr>
              <a:defRPr/>
            </a:pPr>
            <a:endParaRPr lang="en-US"/>
          </a:p>
        </p:txBody>
      </p:sp>
      <p:sp>
        <p:nvSpPr>
          <p:cNvPr id="6" name="Footer Placeholder 5"/>
          <p:cNvSpPr>
            <a:spLocks noGrp="1" noChangeArrowheads="1"/>
          </p:cNvSpPr>
          <p:nvPr>
            <p:ph type="ftr" sz="quarter" idx="11"/>
          </p:nvPr>
        </p:nvSpPr>
        <p:spPr>
          <a:xfrm>
            <a:off x="3581400" y="6248400"/>
            <a:ext cx="2895600" cy="457200"/>
          </a:xfrm>
          <a:prstGeom prst="rect">
            <a:avLst/>
          </a:prstGeom>
        </p:spPr>
        <p:txBody>
          <a:bodyPr/>
          <a:lstStyle>
            <a:lvl1pPr>
              <a:defRPr>
                <a:latin typeface="Times New Roman" pitchFamily="-107" charset="0"/>
                <a:ea typeface="+mn-ea"/>
                <a:cs typeface="+mn-cs"/>
              </a:defRPr>
            </a:lvl1pPr>
          </a:lstStyle>
          <a:p>
            <a:pPr>
              <a:defRPr/>
            </a:pPr>
            <a:endParaRPr lang="en-US"/>
          </a:p>
        </p:txBody>
      </p:sp>
      <p:sp>
        <p:nvSpPr>
          <p:cNvPr id="7" name="Slide Number Placeholder 6"/>
          <p:cNvSpPr>
            <a:spLocks noGrp="1" noChangeArrowheads="1"/>
          </p:cNvSpPr>
          <p:nvPr>
            <p:ph type="sldNum" sz="quarter" idx="12"/>
          </p:nvPr>
        </p:nvSpPr>
        <p:spPr>
          <a:xfrm>
            <a:off x="7010400" y="6248400"/>
            <a:ext cx="1905000" cy="457200"/>
          </a:xfrm>
          <a:prstGeom prst="rect">
            <a:avLst/>
          </a:prstGeom>
        </p:spPr>
        <p:txBody>
          <a:bodyPr vert="horz" wrap="square" lIns="91440" tIns="45720" rIns="91440" bIns="45720" numCol="1" anchor="t" anchorCtr="0" compatLnSpc="1">
            <a:prstTxWarp prst="textNoShape">
              <a:avLst/>
            </a:prstTxWarp>
          </a:bodyPr>
          <a:lstStyle>
            <a:lvl1pPr>
              <a:defRPr/>
            </a:lvl1pPr>
          </a:lstStyle>
          <a:p>
            <a:pPr>
              <a:defRPr/>
            </a:pPr>
            <a:fld id="{069A21D6-953D-AD4F-9C02-681AE16D7ADD}" type="slidenum">
              <a:rPr lang="en-US"/>
              <a:pPr>
                <a:defRPr/>
              </a:pPr>
              <a:t>‹#›</a:t>
            </a:fld>
            <a:endParaRPr lang="en-US"/>
          </a:p>
        </p:txBody>
      </p:sp>
    </p:spTree>
    <p:extLst>
      <p:ext uri="{BB962C8B-B14F-4D97-AF65-F5344CB8AC3E}">
        <p14:creationId xmlns:p14="http://schemas.microsoft.com/office/powerpoint/2010/main" val="1828452151"/>
      </p:ext>
    </p:extLst>
  </p:cSld>
  <p:clrMapOvr>
    <a:masterClrMapping/>
  </p:clrMapOvr>
</p:sldLayout>
</file>

<file path=ppt/slideLayouts/slideLayout60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noChangeArrowheads="1"/>
          </p:cNvSpPr>
          <p:nvPr>
            <p:ph type="dt" sz="half" idx="10"/>
          </p:nvPr>
        </p:nvSpPr>
        <p:spPr>
          <a:xfrm>
            <a:off x="1143000" y="6248400"/>
            <a:ext cx="1905000" cy="457200"/>
          </a:xfrm>
          <a:prstGeom prst="rect">
            <a:avLst/>
          </a:prstGeom>
        </p:spPr>
        <p:txBody>
          <a:bodyPr/>
          <a:lstStyle>
            <a:lvl1pPr>
              <a:defRPr>
                <a:latin typeface="Times New Roman" pitchFamily="-107" charset="0"/>
                <a:ea typeface="+mn-ea"/>
                <a:cs typeface="+mn-cs"/>
              </a:defRPr>
            </a:lvl1pPr>
          </a:lstStyle>
          <a:p>
            <a:pPr>
              <a:defRPr/>
            </a:pPr>
            <a:endParaRPr lang="en-US"/>
          </a:p>
        </p:txBody>
      </p:sp>
      <p:sp>
        <p:nvSpPr>
          <p:cNvPr id="8" name="Footer Placeholder 7"/>
          <p:cNvSpPr>
            <a:spLocks noGrp="1" noChangeArrowheads="1"/>
          </p:cNvSpPr>
          <p:nvPr>
            <p:ph type="ftr" sz="quarter" idx="11"/>
          </p:nvPr>
        </p:nvSpPr>
        <p:spPr>
          <a:xfrm>
            <a:off x="3581400" y="6248400"/>
            <a:ext cx="2895600" cy="457200"/>
          </a:xfrm>
          <a:prstGeom prst="rect">
            <a:avLst/>
          </a:prstGeom>
        </p:spPr>
        <p:txBody>
          <a:bodyPr/>
          <a:lstStyle>
            <a:lvl1pPr>
              <a:defRPr>
                <a:latin typeface="Times New Roman" pitchFamily="-107" charset="0"/>
                <a:ea typeface="+mn-ea"/>
                <a:cs typeface="+mn-cs"/>
              </a:defRPr>
            </a:lvl1pPr>
          </a:lstStyle>
          <a:p>
            <a:pPr>
              <a:defRPr/>
            </a:pPr>
            <a:endParaRPr lang="en-US"/>
          </a:p>
        </p:txBody>
      </p:sp>
      <p:sp>
        <p:nvSpPr>
          <p:cNvPr id="9" name="Slide Number Placeholder 8"/>
          <p:cNvSpPr>
            <a:spLocks noGrp="1" noChangeArrowheads="1"/>
          </p:cNvSpPr>
          <p:nvPr>
            <p:ph type="sldNum" sz="quarter" idx="12"/>
          </p:nvPr>
        </p:nvSpPr>
        <p:spPr>
          <a:xfrm>
            <a:off x="7010400" y="6248400"/>
            <a:ext cx="1905000" cy="457200"/>
          </a:xfrm>
          <a:prstGeom prst="rect">
            <a:avLst/>
          </a:prstGeom>
        </p:spPr>
        <p:txBody>
          <a:bodyPr vert="horz" wrap="square" lIns="91440" tIns="45720" rIns="91440" bIns="45720" numCol="1" anchor="t" anchorCtr="0" compatLnSpc="1">
            <a:prstTxWarp prst="textNoShape">
              <a:avLst/>
            </a:prstTxWarp>
          </a:bodyPr>
          <a:lstStyle>
            <a:lvl1pPr>
              <a:defRPr/>
            </a:lvl1pPr>
          </a:lstStyle>
          <a:p>
            <a:pPr>
              <a:defRPr/>
            </a:pPr>
            <a:fld id="{C0B5B33D-A8E6-AD47-8655-3A0B9497351B}" type="slidenum">
              <a:rPr lang="en-US"/>
              <a:pPr>
                <a:defRPr/>
              </a:pPr>
              <a:t>‹#›</a:t>
            </a:fld>
            <a:endParaRPr lang="en-US"/>
          </a:p>
        </p:txBody>
      </p:sp>
    </p:spTree>
    <p:extLst>
      <p:ext uri="{BB962C8B-B14F-4D97-AF65-F5344CB8AC3E}">
        <p14:creationId xmlns:p14="http://schemas.microsoft.com/office/powerpoint/2010/main" val="4149745696"/>
      </p:ext>
    </p:extLst>
  </p:cSld>
  <p:clrMapOvr>
    <a:masterClrMapping/>
  </p:clrMapOvr>
</p:sldLayout>
</file>

<file path=ppt/slideLayouts/slideLayout60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noChangeArrowheads="1"/>
          </p:cNvSpPr>
          <p:nvPr>
            <p:ph type="dt" sz="half" idx="10"/>
          </p:nvPr>
        </p:nvSpPr>
        <p:spPr>
          <a:xfrm>
            <a:off x="1143000" y="6248400"/>
            <a:ext cx="1905000" cy="457200"/>
          </a:xfrm>
          <a:prstGeom prst="rect">
            <a:avLst/>
          </a:prstGeom>
        </p:spPr>
        <p:txBody>
          <a:bodyPr/>
          <a:lstStyle>
            <a:lvl1pPr>
              <a:defRPr>
                <a:latin typeface="Times New Roman" pitchFamily="-107" charset="0"/>
                <a:ea typeface="+mn-ea"/>
                <a:cs typeface="+mn-cs"/>
              </a:defRPr>
            </a:lvl1pPr>
          </a:lstStyle>
          <a:p>
            <a:pPr>
              <a:defRPr/>
            </a:pPr>
            <a:endParaRPr lang="en-US"/>
          </a:p>
        </p:txBody>
      </p:sp>
      <p:sp>
        <p:nvSpPr>
          <p:cNvPr id="4" name="Footer Placeholder 3"/>
          <p:cNvSpPr>
            <a:spLocks noGrp="1" noChangeArrowheads="1"/>
          </p:cNvSpPr>
          <p:nvPr>
            <p:ph type="ftr" sz="quarter" idx="11"/>
          </p:nvPr>
        </p:nvSpPr>
        <p:spPr>
          <a:xfrm>
            <a:off x="3581400" y="6248400"/>
            <a:ext cx="2895600" cy="457200"/>
          </a:xfrm>
          <a:prstGeom prst="rect">
            <a:avLst/>
          </a:prstGeom>
        </p:spPr>
        <p:txBody>
          <a:bodyPr/>
          <a:lstStyle>
            <a:lvl1pPr>
              <a:defRPr>
                <a:latin typeface="Times New Roman" pitchFamily="-107" charset="0"/>
                <a:ea typeface="+mn-ea"/>
                <a:cs typeface="+mn-cs"/>
              </a:defRPr>
            </a:lvl1pPr>
          </a:lstStyle>
          <a:p>
            <a:pPr>
              <a:defRPr/>
            </a:pPr>
            <a:endParaRPr lang="en-US"/>
          </a:p>
        </p:txBody>
      </p:sp>
      <p:sp>
        <p:nvSpPr>
          <p:cNvPr id="5" name="Slide Number Placeholder 4"/>
          <p:cNvSpPr>
            <a:spLocks noGrp="1" noChangeArrowheads="1"/>
          </p:cNvSpPr>
          <p:nvPr>
            <p:ph type="sldNum" sz="quarter" idx="12"/>
          </p:nvPr>
        </p:nvSpPr>
        <p:spPr>
          <a:xfrm>
            <a:off x="7010400" y="6248400"/>
            <a:ext cx="1905000" cy="457200"/>
          </a:xfrm>
          <a:prstGeom prst="rect">
            <a:avLst/>
          </a:prstGeom>
        </p:spPr>
        <p:txBody>
          <a:bodyPr vert="horz" wrap="square" lIns="91440" tIns="45720" rIns="91440" bIns="45720" numCol="1" anchor="t" anchorCtr="0" compatLnSpc="1">
            <a:prstTxWarp prst="textNoShape">
              <a:avLst/>
            </a:prstTxWarp>
          </a:bodyPr>
          <a:lstStyle>
            <a:lvl1pPr>
              <a:defRPr/>
            </a:lvl1pPr>
          </a:lstStyle>
          <a:p>
            <a:pPr>
              <a:defRPr/>
            </a:pPr>
            <a:fld id="{FFC4957F-D71D-AA40-9C20-5B3F5843F5F7}" type="slidenum">
              <a:rPr lang="en-US"/>
              <a:pPr>
                <a:defRPr/>
              </a:pPr>
              <a:t>‹#›</a:t>
            </a:fld>
            <a:endParaRPr lang="en-US"/>
          </a:p>
        </p:txBody>
      </p:sp>
    </p:spTree>
    <p:extLst>
      <p:ext uri="{BB962C8B-B14F-4D97-AF65-F5344CB8AC3E}">
        <p14:creationId xmlns:p14="http://schemas.microsoft.com/office/powerpoint/2010/main" val="3949914989"/>
      </p:ext>
    </p:extLst>
  </p:cSld>
  <p:clrMapOvr>
    <a:masterClrMapping/>
  </p:clrMapOvr>
</p:sldLayout>
</file>

<file path=ppt/slideLayouts/slideLayout60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noChangeArrowheads="1"/>
          </p:cNvSpPr>
          <p:nvPr>
            <p:ph type="dt" sz="half" idx="10"/>
          </p:nvPr>
        </p:nvSpPr>
        <p:spPr>
          <a:xfrm>
            <a:off x="1143000" y="6248400"/>
            <a:ext cx="1905000" cy="457200"/>
          </a:xfrm>
          <a:prstGeom prst="rect">
            <a:avLst/>
          </a:prstGeom>
        </p:spPr>
        <p:txBody>
          <a:bodyPr/>
          <a:lstStyle>
            <a:lvl1pPr>
              <a:defRPr>
                <a:latin typeface="Times New Roman" pitchFamily="-107" charset="0"/>
                <a:ea typeface="+mn-ea"/>
                <a:cs typeface="+mn-cs"/>
              </a:defRPr>
            </a:lvl1pPr>
          </a:lstStyle>
          <a:p>
            <a:pPr>
              <a:defRPr/>
            </a:pPr>
            <a:endParaRPr lang="en-US"/>
          </a:p>
        </p:txBody>
      </p:sp>
      <p:sp>
        <p:nvSpPr>
          <p:cNvPr id="3" name="Footer Placeholder 2"/>
          <p:cNvSpPr>
            <a:spLocks noGrp="1" noChangeArrowheads="1"/>
          </p:cNvSpPr>
          <p:nvPr>
            <p:ph type="ftr" sz="quarter" idx="11"/>
          </p:nvPr>
        </p:nvSpPr>
        <p:spPr>
          <a:xfrm>
            <a:off x="3581400" y="6248400"/>
            <a:ext cx="2895600" cy="457200"/>
          </a:xfrm>
          <a:prstGeom prst="rect">
            <a:avLst/>
          </a:prstGeom>
        </p:spPr>
        <p:txBody>
          <a:bodyPr/>
          <a:lstStyle>
            <a:lvl1pPr>
              <a:defRPr>
                <a:latin typeface="Times New Roman" pitchFamily="-107" charset="0"/>
                <a:ea typeface="+mn-ea"/>
                <a:cs typeface="+mn-cs"/>
              </a:defRPr>
            </a:lvl1pPr>
          </a:lstStyle>
          <a:p>
            <a:pPr>
              <a:defRPr/>
            </a:pPr>
            <a:endParaRPr lang="en-US"/>
          </a:p>
        </p:txBody>
      </p:sp>
      <p:sp>
        <p:nvSpPr>
          <p:cNvPr id="4" name="Slide Number Placeholder 3"/>
          <p:cNvSpPr>
            <a:spLocks noGrp="1" noChangeArrowheads="1"/>
          </p:cNvSpPr>
          <p:nvPr>
            <p:ph type="sldNum" sz="quarter" idx="12"/>
          </p:nvPr>
        </p:nvSpPr>
        <p:spPr>
          <a:xfrm>
            <a:off x="7010400" y="6248400"/>
            <a:ext cx="1905000" cy="457200"/>
          </a:xfrm>
          <a:prstGeom prst="rect">
            <a:avLst/>
          </a:prstGeom>
        </p:spPr>
        <p:txBody>
          <a:bodyPr vert="horz" wrap="square" lIns="91440" tIns="45720" rIns="91440" bIns="45720" numCol="1" anchor="t" anchorCtr="0" compatLnSpc="1">
            <a:prstTxWarp prst="textNoShape">
              <a:avLst/>
            </a:prstTxWarp>
          </a:bodyPr>
          <a:lstStyle>
            <a:lvl1pPr>
              <a:defRPr/>
            </a:lvl1pPr>
          </a:lstStyle>
          <a:p>
            <a:pPr>
              <a:defRPr/>
            </a:pPr>
            <a:fld id="{D0AA86DF-0327-574D-9569-B326F835CCFA}" type="slidenum">
              <a:rPr lang="en-US"/>
              <a:pPr>
                <a:defRPr/>
              </a:pPr>
              <a:t>‹#›</a:t>
            </a:fld>
            <a:endParaRPr lang="en-US"/>
          </a:p>
        </p:txBody>
      </p:sp>
    </p:spTree>
    <p:extLst>
      <p:ext uri="{BB962C8B-B14F-4D97-AF65-F5344CB8AC3E}">
        <p14:creationId xmlns:p14="http://schemas.microsoft.com/office/powerpoint/2010/main" val="41516182"/>
      </p:ext>
    </p:extLst>
  </p:cSld>
  <p:clrMapOvr>
    <a:masterClrMapping/>
  </p:clrMapOvr>
</p:sldLayout>
</file>

<file path=ppt/slideLayouts/slideLayout60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noChangeArrowheads="1"/>
          </p:cNvSpPr>
          <p:nvPr>
            <p:ph type="dt" sz="half" idx="10"/>
          </p:nvPr>
        </p:nvSpPr>
        <p:spPr>
          <a:xfrm>
            <a:off x="1143000" y="6248400"/>
            <a:ext cx="1905000" cy="457200"/>
          </a:xfrm>
          <a:prstGeom prst="rect">
            <a:avLst/>
          </a:prstGeom>
        </p:spPr>
        <p:txBody>
          <a:bodyPr/>
          <a:lstStyle>
            <a:lvl1pPr>
              <a:defRPr>
                <a:latin typeface="Times New Roman" pitchFamily="-107" charset="0"/>
                <a:ea typeface="+mn-ea"/>
                <a:cs typeface="+mn-cs"/>
              </a:defRPr>
            </a:lvl1pPr>
          </a:lstStyle>
          <a:p>
            <a:pPr>
              <a:defRPr/>
            </a:pPr>
            <a:endParaRPr lang="en-US"/>
          </a:p>
        </p:txBody>
      </p:sp>
      <p:sp>
        <p:nvSpPr>
          <p:cNvPr id="6" name="Footer Placeholder 5"/>
          <p:cNvSpPr>
            <a:spLocks noGrp="1" noChangeArrowheads="1"/>
          </p:cNvSpPr>
          <p:nvPr>
            <p:ph type="ftr" sz="quarter" idx="11"/>
          </p:nvPr>
        </p:nvSpPr>
        <p:spPr>
          <a:xfrm>
            <a:off x="3581400" y="6248400"/>
            <a:ext cx="2895600" cy="457200"/>
          </a:xfrm>
          <a:prstGeom prst="rect">
            <a:avLst/>
          </a:prstGeom>
        </p:spPr>
        <p:txBody>
          <a:bodyPr/>
          <a:lstStyle>
            <a:lvl1pPr>
              <a:defRPr>
                <a:latin typeface="Times New Roman" pitchFamily="-107" charset="0"/>
                <a:ea typeface="+mn-ea"/>
                <a:cs typeface="+mn-cs"/>
              </a:defRPr>
            </a:lvl1pPr>
          </a:lstStyle>
          <a:p>
            <a:pPr>
              <a:defRPr/>
            </a:pPr>
            <a:endParaRPr lang="en-US"/>
          </a:p>
        </p:txBody>
      </p:sp>
      <p:sp>
        <p:nvSpPr>
          <p:cNvPr id="7" name="Slide Number Placeholder 6"/>
          <p:cNvSpPr>
            <a:spLocks noGrp="1" noChangeArrowheads="1"/>
          </p:cNvSpPr>
          <p:nvPr>
            <p:ph type="sldNum" sz="quarter" idx="12"/>
          </p:nvPr>
        </p:nvSpPr>
        <p:spPr>
          <a:xfrm>
            <a:off x="7010400" y="6248400"/>
            <a:ext cx="1905000" cy="457200"/>
          </a:xfrm>
          <a:prstGeom prst="rect">
            <a:avLst/>
          </a:prstGeom>
        </p:spPr>
        <p:txBody>
          <a:bodyPr vert="horz" wrap="square" lIns="91440" tIns="45720" rIns="91440" bIns="45720" numCol="1" anchor="t" anchorCtr="0" compatLnSpc="1">
            <a:prstTxWarp prst="textNoShape">
              <a:avLst/>
            </a:prstTxWarp>
          </a:bodyPr>
          <a:lstStyle>
            <a:lvl1pPr>
              <a:defRPr/>
            </a:lvl1pPr>
          </a:lstStyle>
          <a:p>
            <a:pPr>
              <a:defRPr/>
            </a:pPr>
            <a:fld id="{33263950-C28D-E445-B1F7-5B8EB4986405}" type="slidenum">
              <a:rPr lang="en-US"/>
              <a:pPr>
                <a:defRPr/>
              </a:pPr>
              <a:t>‹#›</a:t>
            </a:fld>
            <a:endParaRPr lang="en-US"/>
          </a:p>
        </p:txBody>
      </p:sp>
    </p:spTree>
    <p:extLst>
      <p:ext uri="{BB962C8B-B14F-4D97-AF65-F5344CB8AC3E}">
        <p14:creationId xmlns:p14="http://schemas.microsoft.com/office/powerpoint/2010/main" val="2636268897"/>
      </p:ext>
    </p:extLst>
  </p:cSld>
  <p:clrMapOvr>
    <a:masterClrMapping/>
  </p:clrMapOvr>
</p:sldLayout>
</file>

<file path=ppt/slideLayouts/slideLayout60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noChangeArrowheads="1"/>
          </p:cNvSpPr>
          <p:nvPr>
            <p:ph type="dt" sz="half" idx="10"/>
          </p:nvPr>
        </p:nvSpPr>
        <p:spPr>
          <a:xfrm>
            <a:off x="1143000" y="6248400"/>
            <a:ext cx="1905000" cy="457200"/>
          </a:xfrm>
          <a:prstGeom prst="rect">
            <a:avLst/>
          </a:prstGeom>
        </p:spPr>
        <p:txBody>
          <a:bodyPr/>
          <a:lstStyle>
            <a:lvl1pPr>
              <a:defRPr>
                <a:latin typeface="Times New Roman" pitchFamily="-107" charset="0"/>
                <a:ea typeface="+mn-ea"/>
                <a:cs typeface="+mn-cs"/>
              </a:defRPr>
            </a:lvl1pPr>
          </a:lstStyle>
          <a:p>
            <a:pPr>
              <a:defRPr/>
            </a:pPr>
            <a:endParaRPr lang="en-US"/>
          </a:p>
        </p:txBody>
      </p:sp>
      <p:sp>
        <p:nvSpPr>
          <p:cNvPr id="6" name="Footer Placeholder 5"/>
          <p:cNvSpPr>
            <a:spLocks noGrp="1" noChangeArrowheads="1"/>
          </p:cNvSpPr>
          <p:nvPr>
            <p:ph type="ftr" sz="quarter" idx="11"/>
          </p:nvPr>
        </p:nvSpPr>
        <p:spPr>
          <a:xfrm>
            <a:off x="3581400" y="6248400"/>
            <a:ext cx="2895600" cy="457200"/>
          </a:xfrm>
          <a:prstGeom prst="rect">
            <a:avLst/>
          </a:prstGeom>
        </p:spPr>
        <p:txBody>
          <a:bodyPr/>
          <a:lstStyle>
            <a:lvl1pPr>
              <a:defRPr>
                <a:latin typeface="Times New Roman" pitchFamily="-107" charset="0"/>
                <a:ea typeface="+mn-ea"/>
                <a:cs typeface="+mn-cs"/>
              </a:defRPr>
            </a:lvl1pPr>
          </a:lstStyle>
          <a:p>
            <a:pPr>
              <a:defRPr/>
            </a:pPr>
            <a:endParaRPr lang="en-US"/>
          </a:p>
        </p:txBody>
      </p:sp>
      <p:sp>
        <p:nvSpPr>
          <p:cNvPr id="7" name="Slide Number Placeholder 6"/>
          <p:cNvSpPr>
            <a:spLocks noGrp="1" noChangeArrowheads="1"/>
          </p:cNvSpPr>
          <p:nvPr>
            <p:ph type="sldNum" sz="quarter" idx="12"/>
          </p:nvPr>
        </p:nvSpPr>
        <p:spPr>
          <a:xfrm>
            <a:off x="7010400" y="6248400"/>
            <a:ext cx="1905000" cy="457200"/>
          </a:xfrm>
          <a:prstGeom prst="rect">
            <a:avLst/>
          </a:prstGeom>
        </p:spPr>
        <p:txBody>
          <a:bodyPr vert="horz" wrap="square" lIns="91440" tIns="45720" rIns="91440" bIns="45720" numCol="1" anchor="t" anchorCtr="0" compatLnSpc="1">
            <a:prstTxWarp prst="textNoShape">
              <a:avLst/>
            </a:prstTxWarp>
          </a:bodyPr>
          <a:lstStyle>
            <a:lvl1pPr>
              <a:defRPr/>
            </a:lvl1pPr>
          </a:lstStyle>
          <a:p>
            <a:pPr>
              <a:defRPr/>
            </a:pPr>
            <a:fld id="{94131230-688A-2449-BCB2-A37F0D01BA5B}" type="slidenum">
              <a:rPr lang="en-US"/>
              <a:pPr>
                <a:defRPr/>
              </a:pPr>
              <a:t>‹#›</a:t>
            </a:fld>
            <a:endParaRPr lang="en-US"/>
          </a:p>
        </p:txBody>
      </p:sp>
    </p:spTree>
    <p:extLst>
      <p:ext uri="{BB962C8B-B14F-4D97-AF65-F5344CB8AC3E}">
        <p14:creationId xmlns:p14="http://schemas.microsoft.com/office/powerpoint/2010/main" val="3868539080"/>
      </p:ext>
    </p:extLst>
  </p:cSld>
  <p:clrMapOvr>
    <a:masterClrMapping/>
  </p:clrMapOvr>
</p:sldLayout>
</file>

<file path=ppt/slideLayouts/slideLayout60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noChangeArrowheads="1"/>
          </p:cNvSpPr>
          <p:nvPr>
            <p:ph type="dt" sz="half" idx="10"/>
          </p:nvPr>
        </p:nvSpPr>
        <p:spPr>
          <a:xfrm>
            <a:off x="1143000" y="6248400"/>
            <a:ext cx="1905000" cy="457200"/>
          </a:xfrm>
          <a:prstGeom prst="rect">
            <a:avLst/>
          </a:prstGeom>
        </p:spPr>
        <p:txBody>
          <a:bodyPr/>
          <a:lstStyle>
            <a:lvl1pPr>
              <a:defRPr>
                <a:latin typeface="Times New Roman" pitchFamily="-107" charset="0"/>
                <a:ea typeface="+mn-ea"/>
                <a:cs typeface="+mn-cs"/>
              </a:defRPr>
            </a:lvl1pPr>
          </a:lstStyle>
          <a:p>
            <a:pPr>
              <a:defRPr/>
            </a:pPr>
            <a:endParaRPr lang="en-US"/>
          </a:p>
        </p:txBody>
      </p:sp>
      <p:sp>
        <p:nvSpPr>
          <p:cNvPr id="5" name="Footer Placeholder 4"/>
          <p:cNvSpPr>
            <a:spLocks noGrp="1" noChangeArrowheads="1"/>
          </p:cNvSpPr>
          <p:nvPr>
            <p:ph type="ftr" sz="quarter" idx="11"/>
          </p:nvPr>
        </p:nvSpPr>
        <p:spPr>
          <a:xfrm>
            <a:off x="3581400" y="6248400"/>
            <a:ext cx="2895600" cy="457200"/>
          </a:xfrm>
          <a:prstGeom prst="rect">
            <a:avLst/>
          </a:prstGeom>
        </p:spPr>
        <p:txBody>
          <a:bodyPr/>
          <a:lstStyle>
            <a:lvl1pPr>
              <a:defRPr>
                <a:latin typeface="Times New Roman" pitchFamily="-107" charset="0"/>
                <a:ea typeface="+mn-ea"/>
                <a:cs typeface="+mn-cs"/>
              </a:defRPr>
            </a:lvl1pPr>
          </a:lstStyle>
          <a:p>
            <a:pPr>
              <a:defRPr/>
            </a:pPr>
            <a:endParaRPr lang="en-US"/>
          </a:p>
        </p:txBody>
      </p:sp>
      <p:sp>
        <p:nvSpPr>
          <p:cNvPr id="6" name="Slide Number Placeholder 5"/>
          <p:cNvSpPr>
            <a:spLocks noGrp="1" noChangeArrowheads="1"/>
          </p:cNvSpPr>
          <p:nvPr>
            <p:ph type="sldNum" sz="quarter" idx="12"/>
          </p:nvPr>
        </p:nvSpPr>
        <p:spPr>
          <a:xfrm>
            <a:off x="7010400" y="6248400"/>
            <a:ext cx="1905000" cy="457200"/>
          </a:xfrm>
          <a:prstGeom prst="rect">
            <a:avLst/>
          </a:prstGeom>
        </p:spPr>
        <p:txBody>
          <a:bodyPr vert="horz" wrap="square" lIns="91440" tIns="45720" rIns="91440" bIns="45720" numCol="1" anchor="t" anchorCtr="0" compatLnSpc="1">
            <a:prstTxWarp prst="textNoShape">
              <a:avLst/>
            </a:prstTxWarp>
          </a:bodyPr>
          <a:lstStyle>
            <a:lvl1pPr>
              <a:defRPr/>
            </a:lvl1pPr>
          </a:lstStyle>
          <a:p>
            <a:pPr>
              <a:defRPr/>
            </a:pPr>
            <a:fld id="{1269B04D-9B16-4748-947E-92B3D1985563}" type="slidenum">
              <a:rPr lang="en-US"/>
              <a:pPr>
                <a:defRPr/>
              </a:pPr>
              <a:t>‹#›</a:t>
            </a:fld>
            <a:endParaRPr lang="en-US"/>
          </a:p>
        </p:txBody>
      </p:sp>
    </p:spTree>
    <p:extLst>
      <p:ext uri="{BB962C8B-B14F-4D97-AF65-F5344CB8AC3E}">
        <p14:creationId xmlns:p14="http://schemas.microsoft.com/office/powerpoint/2010/main" val="2572545685"/>
      </p:ext>
    </p:extLst>
  </p:cSld>
  <p:clrMapOvr>
    <a:masterClrMapping/>
  </p:clrMapOvr>
</p:sldLayout>
</file>

<file path=ppt/slideLayouts/slideLayout60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992938" y="609600"/>
            <a:ext cx="1949450" cy="545147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143000" y="609600"/>
            <a:ext cx="5697538" cy="545147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noChangeArrowheads="1"/>
          </p:cNvSpPr>
          <p:nvPr>
            <p:ph type="dt" sz="half" idx="10"/>
          </p:nvPr>
        </p:nvSpPr>
        <p:spPr>
          <a:xfrm>
            <a:off x="1143000" y="6248400"/>
            <a:ext cx="1905000" cy="457200"/>
          </a:xfrm>
          <a:prstGeom prst="rect">
            <a:avLst/>
          </a:prstGeom>
        </p:spPr>
        <p:txBody>
          <a:bodyPr/>
          <a:lstStyle>
            <a:lvl1pPr>
              <a:defRPr>
                <a:latin typeface="Times New Roman" pitchFamily="-107" charset="0"/>
                <a:ea typeface="+mn-ea"/>
                <a:cs typeface="+mn-cs"/>
              </a:defRPr>
            </a:lvl1pPr>
          </a:lstStyle>
          <a:p>
            <a:pPr>
              <a:defRPr/>
            </a:pPr>
            <a:endParaRPr lang="en-US"/>
          </a:p>
        </p:txBody>
      </p:sp>
      <p:sp>
        <p:nvSpPr>
          <p:cNvPr id="5" name="Footer Placeholder 4"/>
          <p:cNvSpPr>
            <a:spLocks noGrp="1" noChangeArrowheads="1"/>
          </p:cNvSpPr>
          <p:nvPr>
            <p:ph type="ftr" sz="quarter" idx="11"/>
          </p:nvPr>
        </p:nvSpPr>
        <p:spPr>
          <a:xfrm>
            <a:off x="3581400" y="6248400"/>
            <a:ext cx="2895600" cy="457200"/>
          </a:xfrm>
          <a:prstGeom prst="rect">
            <a:avLst/>
          </a:prstGeom>
        </p:spPr>
        <p:txBody>
          <a:bodyPr/>
          <a:lstStyle>
            <a:lvl1pPr>
              <a:defRPr>
                <a:latin typeface="Times New Roman" pitchFamily="-107" charset="0"/>
                <a:ea typeface="+mn-ea"/>
                <a:cs typeface="+mn-cs"/>
              </a:defRPr>
            </a:lvl1pPr>
          </a:lstStyle>
          <a:p>
            <a:pPr>
              <a:defRPr/>
            </a:pPr>
            <a:endParaRPr lang="en-US"/>
          </a:p>
        </p:txBody>
      </p:sp>
      <p:sp>
        <p:nvSpPr>
          <p:cNvPr id="6" name="Slide Number Placeholder 5"/>
          <p:cNvSpPr>
            <a:spLocks noGrp="1" noChangeArrowheads="1"/>
          </p:cNvSpPr>
          <p:nvPr>
            <p:ph type="sldNum" sz="quarter" idx="12"/>
          </p:nvPr>
        </p:nvSpPr>
        <p:spPr>
          <a:xfrm>
            <a:off x="7010400" y="6248400"/>
            <a:ext cx="1905000" cy="457200"/>
          </a:xfrm>
          <a:prstGeom prst="rect">
            <a:avLst/>
          </a:prstGeom>
        </p:spPr>
        <p:txBody>
          <a:bodyPr vert="horz" wrap="square" lIns="91440" tIns="45720" rIns="91440" bIns="45720" numCol="1" anchor="t" anchorCtr="0" compatLnSpc="1">
            <a:prstTxWarp prst="textNoShape">
              <a:avLst/>
            </a:prstTxWarp>
          </a:bodyPr>
          <a:lstStyle>
            <a:lvl1pPr>
              <a:defRPr/>
            </a:lvl1pPr>
          </a:lstStyle>
          <a:p>
            <a:pPr>
              <a:defRPr/>
            </a:pPr>
            <a:fld id="{B64D8C88-0027-B14E-887D-DA6A21EBBC96}" type="slidenum">
              <a:rPr lang="en-US"/>
              <a:pPr>
                <a:defRPr/>
              </a:pPr>
              <a:t>‹#›</a:t>
            </a:fld>
            <a:endParaRPr lang="en-US"/>
          </a:p>
        </p:txBody>
      </p:sp>
    </p:spTree>
    <p:extLst>
      <p:ext uri="{BB962C8B-B14F-4D97-AF65-F5344CB8AC3E}">
        <p14:creationId xmlns:p14="http://schemas.microsoft.com/office/powerpoint/2010/main" val="590616838"/>
      </p:ext>
    </p:extLst>
  </p:cSld>
  <p:clrMapOvr>
    <a:masterClrMapping/>
  </p:clrMapOvr>
</p:sldLayout>
</file>

<file path=ppt/slideLayouts/slideLayout608.xml><?xml version="1.0" encoding="utf-8"?>
<p:sldLayout xmlns:a="http://schemas.openxmlformats.org/drawingml/2006/main" xmlns:r="http://schemas.openxmlformats.org/officeDocument/2006/relationships" xmlns:p="http://schemas.openxmlformats.org/presentationml/2006/main" type="txAndTwoObj" preserve="1">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1143000" y="609600"/>
            <a:ext cx="7772400" cy="1143000"/>
          </a:xfrm>
        </p:spPr>
        <p:txBody>
          <a:bodyPr/>
          <a:lstStyle/>
          <a:p>
            <a:r>
              <a:rPr lang="en-US"/>
              <a:t>Click to edit Master title style</a:t>
            </a:r>
          </a:p>
        </p:txBody>
      </p:sp>
      <p:sp>
        <p:nvSpPr>
          <p:cNvPr id="3" name="Text Placeholder 2"/>
          <p:cNvSpPr>
            <a:spLocks noGrp="1"/>
          </p:cNvSpPr>
          <p:nvPr>
            <p:ph type="body" sz="half" idx="1"/>
          </p:nvPr>
        </p:nvSpPr>
        <p:spPr>
          <a:xfrm>
            <a:off x="1169988" y="1946275"/>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5132388" y="1946275"/>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5132388" y="4079875"/>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Date Placeholder 5"/>
          <p:cNvSpPr>
            <a:spLocks noGrp="1" noChangeArrowheads="1"/>
          </p:cNvSpPr>
          <p:nvPr>
            <p:ph type="dt" sz="half" idx="10"/>
          </p:nvPr>
        </p:nvSpPr>
        <p:spPr>
          <a:xfrm>
            <a:off x="1143000" y="6248400"/>
            <a:ext cx="1905000" cy="457200"/>
          </a:xfrm>
          <a:prstGeom prst="rect">
            <a:avLst/>
          </a:prstGeom>
        </p:spPr>
        <p:txBody>
          <a:bodyPr/>
          <a:lstStyle>
            <a:lvl1pPr>
              <a:defRPr>
                <a:latin typeface="Times New Roman" pitchFamily="-107" charset="0"/>
                <a:ea typeface="+mn-ea"/>
                <a:cs typeface="+mn-cs"/>
              </a:defRPr>
            </a:lvl1pPr>
          </a:lstStyle>
          <a:p>
            <a:pPr>
              <a:defRPr/>
            </a:pPr>
            <a:endParaRPr lang="en-US"/>
          </a:p>
        </p:txBody>
      </p:sp>
      <p:sp>
        <p:nvSpPr>
          <p:cNvPr id="7" name="Footer Placeholder 6"/>
          <p:cNvSpPr>
            <a:spLocks noGrp="1" noChangeArrowheads="1"/>
          </p:cNvSpPr>
          <p:nvPr>
            <p:ph type="ftr" sz="quarter" idx="11"/>
          </p:nvPr>
        </p:nvSpPr>
        <p:spPr>
          <a:xfrm>
            <a:off x="3581400" y="6248400"/>
            <a:ext cx="2895600" cy="457200"/>
          </a:xfrm>
          <a:prstGeom prst="rect">
            <a:avLst/>
          </a:prstGeom>
        </p:spPr>
        <p:txBody>
          <a:bodyPr/>
          <a:lstStyle>
            <a:lvl1pPr>
              <a:defRPr>
                <a:latin typeface="Times New Roman" pitchFamily="-107" charset="0"/>
                <a:ea typeface="+mn-ea"/>
                <a:cs typeface="+mn-cs"/>
              </a:defRPr>
            </a:lvl1pPr>
          </a:lstStyle>
          <a:p>
            <a:pPr>
              <a:defRPr/>
            </a:pPr>
            <a:endParaRPr lang="en-US"/>
          </a:p>
        </p:txBody>
      </p:sp>
      <p:sp>
        <p:nvSpPr>
          <p:cNvPr id="8" name="Slide Number Placeholder 7"/>
          <p:cNvSpPr>
            <a:spLocks noGrp="1" noChangeArrowheads="1"/>
          </p:cNvSpPr>
          <p:nvPr>
            <p:ph type="sldNum" sz="quarter" idx="12"/>
          </p:nvPr>
        </p:nvSpPr>
        <p:spPr>
          <a:xfrm>
            <a:off x="7010400" y="6248400"/>
            <a:ext cx="1905000" cy="457200"/>
          </a:xfrm>
          <a:prstGeom prst="rect">
            <a:avLst/>
          </a:prstGeom>
        </p:spPr>
        <p:txBody>
          <a:bodyPr vert="horz" wrap="square" lIns="91440" tIns="45720" rIns="91440" bIns="45720" numCol="1" anchor="t" anchorCtr="0" compatLnSpc="1">
            <a:prstTxWarp prst="textNoShape">
              <a:avLst/>
            </a:prstTxWarp>
          </a:bodyPr>
          <a:lstStyle>
            <a:lvl1pPr>
              <a:defRPr/>
            </a:lvl1pPr>
          </a:lstStyle>
          <a:p>
            <a:pPr>
              <a:defRPr/>
            </a:pPr>
            <a:fld id="{01273302-F4EE-6443-8F84-104E278F6E1B}" type="slidenum">
              <a:rPr lang="en-US"/>
              <a:pPr>
                <a:defRPr/>
              </a:pPr>
              <a:t>‹#›</a:t>
            </a:fld>
            <a:endParaRPr lang="en-US"/>
          </a:p>
        </p:txBody>
      </p:sp>
    </p:spTree>
    <p:extLst>
      <p:ext uri="{BB962C8B-B14F-4D97-AF65-F5344CB8AC3E}">
        <p14:creationId xmlns:p14="http://schemas.microsoft.com/office/powerpoint/2010/main" val="4107430040"/>
      </p:ext>
    </p:extLst>
  </p:cSld>
  <p:clrMapOvr>
    <a:masterClrMapping/>
  </p:clrMapOvr>
</p:sldLayout>
</file>

<file path=ppt/slideLayouts/slideLayout609.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1143000" y="609600"/>
            <a:ext cx="7772400" cy="1143000"/>
          </a:xfrm>
        </p:spPr>
        <p:txBody>
          <a:bodyPr/>
          <a:lstStyle/>
          <a:p>
            <a:r>
              <a:rPr lang="en-US"/>
              <a:t>Click to edit Master title style</a:t>
            </a:r>
          </a:p>
        </p:txBody>
      </p:sp>
      <p:sp>
        <p:nvSpPr>
          <p:cNvPr id="3" name="Table Placeholder 2"/>
          <p:cNvSpPr>
            <a:spLocks noGrp="1"/>
          </p:cNvSpPr>
          <p:nvPr>
            <p:ph type="tbl" idx="1"/>
          </p:nvPr>
        </p:nvSpPr>
        <p:spPr>
          <a:xfrm>
            <a:off x="1169988" y="1946275"/>
            <a:ext cx="7772400" cy="4114800"/>
          </a:xfrm>
        </p:spPr>
        <p:txBody>
          <a:bodyPr/>
          <a:lstStyle/>
          <a:p>
            <a:pPr lvl="0"/>
            <a:endParaRPr lang="en-US" noProof="0"/>
          </a:p>
        </p:txBody>
      </p:sp>
      <p:sp>
        <p:nvSpPr>
          <p:cNvPr id="4" name="Date Placeholder 3"/>
          <p:cNvSpPr>
            <a:spLocks noGrp="1" noChangeArrowheads="1"/>
          </p:cNvSpPr>
          <p:nvPr>
            <p:ph type="dt" sz="half" idx="10"/>
          </p:nvPr>
        </p:nvSpPr>
        <p:spPr>
          <a:xfrm>
            <a:off x="1143000" y="6248400"/>
            <a:ext cx="1905000" cy="457200"/>
          </a:xfrm>
          <a:prstGeom prst="rect">
            <a:avLst/>
          </a:prstGeom>
        </p:spPr>
        <p:txBody>
          <a:bodyPr/>
          <a:lstStyle>
            <a:lvl1pPr>
              <a:defRPr>
                <a:latin typeface="Times New Roman" pitchFamily="-107" charset="0"/>
                <a:ea typeface="+mn-ea"/>
                <a:cs typeface="+mn-cs"/>
              </a:defRPr>
            </a:lvl1pPr>
          </a:lstStyle>
          <a:p>
            <a:pPr>
              <a:defRPr/>
            </a:pPr>
            <a:endParaRPr lang="en-US"/>
          </a:p>
        </p:txBody>
      </p:sp>
      <p:sp>
        <p:nvSpPr>
          <p:cNvPr id="5" name="Footer Placeholder 4"/>
          <p:cNvSpPr>
            <a:spLocks noGrp="1" noChangeArrowheads="1"/>
          </p:cNvSpPr>
          <p:nvPr>
            <p:ph type="ftr" sz="quarter" idx="11"/>
          </p:nvPr>
        </p:nvSpPr>
        <p:spPr>
          <a:xfrm>
            <a:off x="3581400" y="6248400"/>
            <a:ext cx="2895600" cy="457200"/>
          </a:xfrm>
          <a:prstGeom prst="rect">
            <a:avLst/>
          </a:prstGeom>
        </p:spPr>
        <p:txBody>
          <a:bodyPr/>
          <a:lstStyle>
            <a:lvl1pPr>
              <a:defRPr>
                <a:latin typeface="Times New Roman" pitchFamily="-107" charset="0"/>
                <a:ea typeface="+mn-ea"/>
                <a:cs typeface="+mn-cs"/>
              </a:defRPr>
            </a:lvl1pPr>
          </a:lstStyle>
          <a:p>
            <a:pPr>
              <a:defRPr/>
            </a:pPr>
            <a:endParaRPr lang="en-US"/>
          </a:p>
        </p:txBody>
      </p:sp>
      <p:sp>
        <p:nvSpPr>
          <p:cNvPr id="6" name="Slide Number Placeholder 5"/>
          <p:cNvSpPr>
            <a:spLocks noGrp="1" noChangeArrowheads="1"/>
          </p:cNvSpPr>
          <p:nvPr>
            <p:ph type="sldNum" sz="quarter" idx="12"/>
          </p:nvPr>
        </p:nvSpPr>
        <p:spPr>
          <a:xfrm>
            <a:off x="7010400" y="6248400"/>
            <a:ext cx="1905000" cy="457200"/>
          </a:xfrm>
          <a:prstGeom prst="rect">
            <a:avLst/>
          </a:prstGeom>
        </p:spPr>
        <p:txBody>
          <a:bodyPr vert="horz" wrap="square" lIns="91440" tIns="45720" rIns="91440" bIns="45720" numCol="1" anchor="t" anchorCtr="0" compatLnSpc="1">
            <a:prstTxWarp prst="textNoShape">
              <a:avLst/>
            </a:prstTxWarp>
          </a:bodyPr>
          <a:lstStyle>
            <a:lvl1pPr>
              <a:defRPr/>
            </a:lvl1pPr>
          </a:lstStyle>
          <a:p>
            <a:pPr>
              <a:defRPr/>
            </a:pPr>
            <a:fld id="{F3736E6A-14FB-364C-92E0-D1CB78ABB83C}" type="slidenum">
              <a:rPr lang="en-US"/>
              <a:pPr>
                <a:defRPr/>
              </a:pPr>
              <a:t>‹#›</a:t>
            </a:fld>
            <a:endParaRPr lang="en-US"/>
          </a:p>
        </p:txBody>
      </p:sp>
    </p:spTree>
    <p:extLst>
      <p:ext uri="{BB962C8B-B14F-4D97-AF65-F5344CB8AC3E}">
        <p14:creationId xmlns:p14="http://schemas.microsoft.com/office/powerpoint/2010/main" val="2380987254"/>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nSpc>
                <a:spcPct val="90000"/>
              </a:lnSpc>
              <a:spcBef>
                <a:spcPct val="20000"/>
              </a:spcBef>
              <a:buFontTx/>
              <a:buChar char="•"/>
              <a:defRPr kumimoji="1" b="1"/>
            </a:lvl1pPr>
          </a:lstStyle>
          <a:p>
            <a:pPr>
              <a:defRPr/>
            </a:pPr>
            <a:endParaRPr lang="en-US"/>
          </a:p>
        </p:txBody>
      </p:sp>
      <p:sp>
        <p:nvSpPr>
          <p:cNvPr id="3" name="Rectangle 5"/>
          <p:cNvSpPr>
            <a:spLocks noGrp="1" noChangeArrowheads="1"/>
          </p:cNvSpPr>
          <p:nvPr>
            <p:ph type="ftr" sz="quarter" idx="11"/>
          </p:nvPr>
        </p:nvSpPr>
        <p:spPr/>
        <p:txBody>
          <a:bodyPr/>
          <a:lstStyle>
            <a:lvl1pPr>
              <a:lnSpc>
                <a:spcPct val="90000"/>
              </a:lnSpc>
              <a:spcBef>
                <a:spcPct val="20000"/>
              </a:spcBef>
              <a:buFontTx/>
              <a:buChar char="•"/>
              <a:defRPr kumimoji="1" b="1"/>
            </a:lvl1pPr>
          </a:lstStyle>
          <a:p>
            <a:pPr>
              <a:defRPr/>
            </a:pPr>
            <a:endParaRPr lang="en-US"/>
          </a:p>
        </p:txBody>
      </p:sp>
      <p:sp>
        <p:nvSpPr>
          <p:cNvPr id="4" name="Rectangle 6"/>
          <p:cNvSpPr>
            <a:spLocks noGrp="1" noChangeArrowheads="1"/>
          </p:cNvSpPr>
          <p:nvPr>
            <p:ph type="sldNum" sz="quarter" idx="12"/>
          </p:nvPr>
        </p:nvSpPr>
        <p:spPr/>
        <p:txBody>
          <a:bodyPr/>
          <a:lstStyle>
            <a:lvl1pPr>
              <a:lnSpc>
                <a:spcPct val="90000"/>
              </a:lnSpc>
              <a:spcBef>
                <a:spcPct val="20000"/>
              </a:spcBef>
              <a:buFontTx/>
              <a:buChar char="•"/>
              <a:defRPr kumimoji="1" b="1">
                <a:latin typeface="Arial Narrow" charset="0"/>
                <a:cs typeface="Arial" charset="0"/>
              </a:defRPr>
            </a:lvl1pPr>
          </a:lstStyle>
          <a:p>
            <a:pPr>
              <a:defRPr/>
            </a:pPr>
            <a:fld id="{5A94461E-A732-E54A-859C-D1164CA9DB02}" type="slidenum">
              <a:rPr lang="en-US"/>
              <a:pPr>
                <a:defRPr/>
              </a:pPr>
              <a:t>‹#›</a:t>
            </a:fld>
            <a:endParaRPr lang="en-US"/>
          </a:p>
        </p:txBody>
      </p:sp>
    </p:spTree>
    <p:extLst>
      <p:ext uri="{BB962C8B-B14F-4D97-AF65-F5344CB8AC3E}">
        <p14:creationId xmlns:p14="http://schemas.microsoft.com/office/powerpoint/2010/main" val="3947125176"/>
      </p:ext>
    </p:extLst>
  </p:cSld>
  <p:clrMapOvr>
    <a:masterClrMapping/>
  </p:clrMapOvr>
</p:sldLayout>
</file>

<file path=ppt/slideLayouts/slideLayout610.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1143000" y="609600"/>
            <a:ext cx="7772400" cy="1143000"/>
          </a:xfrm>
        </p:spPr>
        <p:txBody>
          <a:bodyPr/>
          <a:lstStyle/>
          <a:p>
            <a:r>
              <a:rPr lang="en-US"/>
              <a:t>Click to edit Master title style</a:t>
            </a:r>
          </a:p>
        </p:txBody>
      </p:sp>
      <p:sp>
        <p:nvSpPr>
          <p:cNvPr id="3" name="Text Placeholder 2"/>
          <p:cNvSpPr>
            <a:spLocks noGrp="1"/>
          </p:cNvSpPr>
          <p:nvPr>
            <p:ph type="body" sz="half" idx="1"/>
          </p:nvPr>
        </p:nvSpPr>
        <p:spPr>
          <a:xfrm>
            <a:off x="1169988" y="1946275"/>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132388" y="1946275"/>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noChangeArrowheads="1"/>
          </p:cNvSpPr>
          <p:nvPr>
            <p:ph type="dt" sz="half" idx="10"/>
          </p:nvPr>
        </p:nvSpPr>
        <p:spPr>
          <a:xfrm>
            <a:off x="1143000" y="6248400"/>
            <a:ext cx="1905000" cy="457200"/>
          </a:xfrm>
          <a:prstGeom prst="rect">
            <a:avLst/>
          </a:prstGeom>
        </p:spPr>
        <p:txBody>
          <a:bodyPr/>
          <a:lstStyle>
            <a:lvl1pPr>
              <a:defRPr>
                <a:latin typeface="Times New Roman" pitchFamily="-107" charset="0"/>
                <a:ea typeface="+mn-ea"/>
                <a:cs typeface="+mn-cs"/>
              </a:defRPr>
            </a:lvl1pPr>
          </a:lstStyle>
          <a:p>
            <a:pPr>
              <a:defRPr/>
            </a:pPr>
            <a:endParaRPr lang="en-US"/>
          </a:p>
        </p:txBody>
      </p:sp>
      <p:sp>
        <p:nvSpPr>
          <p:cNvPr id="6" name="Footer Placeholder 5"/>
          <p:cNvSpPr>
            <a:spLocks noGrp="1" noChangeArrowheads="1"/>
          </p:cNvSpPr>
          <p:nvPr>
            <p:ph type="ftr" sz="quarter" idx="11"/>
          </p:nvPr>
        </p:nvSpPr>
        <p:spPr>
          <a:xfrm>
            <a:off x="3581400" y="6248400"/>
            <a:ext cx="2895600" cy="457200"/>
          </a:xfrm>
          <a:prstGeom prst="rect">
            <a:avLst/>
          </a:prstGeom>
        </p:spPr>
        <p:txBody>
          <a:bodyPr/>
          <a:lstStyle>
            <a:lvl1pPr>
              <a:defRPr>
                <a:latin typeface="Times New Roman" pitchFamily="-107" charset="0"/>
                <a:ea typeface="+mn-ea"/>
                <a:cs typeface="+mn-cs"/>
              </a:defRPr>
            </a:lvl1pPr>
          </a:lstStyle>
          <a:p>
            <a:pPr>
              <a:defRPr/>
            </a:pPr>
            <a:endParaRPr lang="en-US"/>
          </a:p>
        </p:txBody>
      </p:sp>
      <p:sp>
        <p:nvSpPr>
          <p:cNvPr id="7" name="Slide Number Placeholder 6"/>
          <p:cNvSpPr>
            <a:spLocks noGrp="1" noChangeArrowheads="1"/>
          </p:cNvSpPr>
          <p:nvPr>
            <p:ph type="sldNum" sz="quarter" idx="12"/>
          </p:nvPr>
        </p:nvSpPr>
        <p:spPr>
          <a:xfrm>
            <a:off x="7010400" y="6248400"/>
            <a:ext cx="1905000" cy="457200"/>
          </a:xfrm>
          <a:prstGeom prst="rect">
            <a:avLst/>
          </a:prstGeom>
        </p:spPr>
        <p:txBody>
          <a:bodyPr vert="horz" wrap="square" lIns="91440" tIns="45720" rIns="91440" bIns="45720" numCol="1" anchor="t" anchorCtr="0" compatLnSpc="1">
            <a:prstTxWarp prst="textNoShape">
              <a:avLst/>
            </a:prstTxWarp>
          </a:bodyPr>
          <a:lstStyle>
            <a:lvl1pPr>
              <a:defRPr/>
            </a:lvl1pPr>
          </a:lstStyle>
          <a:p>
            <a:pPr>
              <a:defRPr/>
            </a:pPr>
            <a:fld id="{BB15C873-493C-EB48-B561-9BF40A59BDC0}" type="slidenum">
              <a:rPr lang="en-US"/>
              <a:pPr>
                <a:defRPr/>
              </a:pPr>
              <a:t>‹#›</a:t>
            </a:fld>
            <a:endParaRPr lang="en-US"/>
          </a:p>
        </p:txBody>
      </p:sp>
    </p:spTree>
    <p:extLst>
      <p:ext uri="{BB962C8B-B14F-4D97-AF65-F5344CB8AC3E}">
        <p14:creationId xmlns:p14="http://schemas.microsoft.com/office/powerpoint/2010/main" val="825248058"/>
      </p:ext>
    </p:extLst>
  </p:cSld>
  <p:clrMapOvr>
    <a:masterClrMapping/>
  </p:clrMapOvr>
</p:sldLayout>
</file>

<file path=ppt/slideLayouts/slideLayout611.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11430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1169988" y="1946275"/>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5132388" y="1946275"/>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5132388" y="4079875"/>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Date Placeholder 5"/>
          <p:cNvSpPr>
            <a:spLocks noGrp="1" noChangeArrowheads="1"/>
          </p:cNvSpPr>
          <p:nvPr>
            <p:ph type="dt" sz="half" idx="10"/>
          </p:nvPr>
        </p:nvSpPr>
        <p:spPr>
          <a:xfrm>
            <a:off x="1143000" y="6248400"/>
            <a:ext cx="1905000" cy="457200"/>
          </a:xfrm>
          <a:prstGeom prst="rect">
            <a:avLst/>
          </a:prstGeom>
        </p:spPr>
        <p:txBody>
          <a:bodyPr/>
          <a:lstStyle>
            <a:lvl1pPr>
              <a:defRPr>
                <a:latin typeface="Times New Roman" pitchFamily="-107" charset="0"/>
                <a:ea typeface="+mn-ea"/>
                <a:cs typeface="+mn-cs"/>
              </a:defRPr>
            </a:lvl1pPr>
          </a:lstStyle>
          <a:p>
            <a:pPr>
              <a:defRPr/>
            </a:pPr>
            <a:endParaRPr lang="en-US"/>
          </a:p>
        </p:txBody>
      </p:sp>
      <p:sp>
        <p:nvSpPr>
          <p:cNvPr id="7" name="Footer Placeholder 6"/>
          <p:cNvSpPr>
            <a:spLocks noGrp="1" noChangeArrowheads="1"/>
          </p:cNvSpPr>
          <p:nvPr>
            <p:ph type="ftr" sz="quarter" idx="11"/>
          </p:nvPr>
        </p:nvSpPr>
        <p:spPr>
          <a:xfrm>
            <a:off x="3581400" y="6248400"/>
            <a:ext cx="2895600" cy="457200"/>
          </a:xfrm>
          <a:prstGeom prst="rect">
            <a:avLst/>
          </a:prstGeom>
        </p:spPr>
        <p:txBody>
          <a:bodyPr/>
          <a:lstStyle>
            <a:lvl1pPr>
              <a:defRPr>
                <a:latin typeface="Times New Roman" pitchFamily="-107" charset="0"/>
                <a:ea typeface="+mn-ea"/>
                <a:cs typeface="+mn-cs"/>
              </a:defRPr>
            </a:lvl1pPr>
          </a:lstStyle>
          <a:p>
            <a:pPr>
              <a:defRPr/>
            </a:pPr>
            <a:endParaRPr lang="en-US"/>
          </a:p>
        </p:txBody>
      </p:sp>
      <p:sp>
        <p:nvSpPr>
          <p:cNvPr id="8" name="Slide Number Placeholder 7"/>
          <p:cNvSpPr>
            <a:spLocks noGrp="1" noChangeArrowheads="1"/>
          </p:cNvSpPr>
          <p:nvPr>
            <p:ph type="sldNum" sz="quarter" idx="12"/>
          </p:nvPr>
        </p:nvSpPr>
        <p:spPr>
          <a:xfrm>
            <a:off x="7010400" y="6248400"/>
            <a:ext cx="1905000" cy="457200"/>
          </a:xfrm>
          <a:prstGeom prst="rect">
            <a:avLst/>
          </a:prstGeom>
        </p:spPr>
        <p:txBody>
          <a:bodyPr vert="horz" wrap="square" lIns="91440" tIns="45720" rIns="91440" bIns="45720" numCol="1" anchor="t" anchorCtr="0" compatLnSpc="1">
            <a:prstTxWarp prst="textNoShape">
              <a:avLst/>
            </a:prstTxWarp>
          </a:bodyPr>
          <a:lstStyle>
            <a:lvl1pPr>
              <a:defRPr/>
            </a:lvl1pPr>
          </a:lstStyle>
          <a:p>
            <a:pPr>
              <a:defRPr/>
            </a:pPr>
            <a:fld id="{C2371D64-5FE1-7046-BC63-52789F97F50A}" type="slidenum">
              <a:rPr lang="en-US"/>
              <a:pPr>
                <a:defRPr/>
              </a:pPr>
              <a:t>‹#›</a:t>
            </a:fld>
            <a:endParaRPr lang="en-US"/>
          </a:p>
        </p:txBody>
      </p:sp>
    </p:spTree>
    <p:extLst>
      <p:ext uri="{BB962C8B-B14F-4D97-AF65-F5344CB8AC3E}">
        <p14:creationId xmlns:p14="http://schemas.microsoft.com/office/powerpoint/2010/main" val="3788719255"/>
      </p:ext>
    </p:extLst>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nSpc>
                <a:spcPct val="90000"/>
              </a:lnSpc>
              <a:spcBef>
                <a:spcPct val="20000"/>
              </a:spcBef>
              <a:buFontTx/>
              <a:buChar char="•"/>
              <a:defRPr kumimoji="1" b="1"/>
            </a:lvl1pPr>
          </a:lstStyle>
          <a:p>
            <a:pPr>
              <a:defRPr/>
            </a:pPr>
            <a:endParaRPr lang="en-US"/>
          </a:p>
        </p:txBody>
      </p:sp>
      <p:sp>
        <p:nvSpPr>
          <p:cNvPr id="6" name="Rectangle 5"/>
          <p:cNvSpPr>
            <a:spLocks noGrp="1" noChangeArrowheads="1"/>
          </p:cNvSpPr>
          <p:nvPr>
            <p:ph type="ftr" sz="quarter" idx="11"/>
          </p:nvPr>
        </p:nvSpPr>
        <p:spPr/>
        <p:txBody>
          <a:bodyPr/>
          <a:lstStyle>
            <a:lvl1pPr>
              <a:lnSpc>
                <a:spcPct val="90000"/>
              </a:lnSpc>
              <a:spcBef>
                <a:spcPct val="20000"/>
              </a:spcBef>
              <a:buFontTx/>
              <a:buChar char="•"/>
              <a:defRPr kumimoji="1" b="1"/>
            </a:lvl1pPr>
          </a:lstStyle>
          <a:p>
            <a:pPr>
              <a:defRPr/>
            </a:pPr>
            <a:endParaRPr lang="en-US"/>
          </a:p>
        </p:txBody>
      </p:sp>
      <p:sp>
        <p:nvSpPr>
          <p:cNvPr id="7" name="Rectangle 6"/>
          <p:cNvSpPr>
            <a:spLocks noGrp="1" noChangeArrowheads="1"/>
          </p:cNvSpPr>
          <p:nvPr>
            <p:ph type="sldNum" sz="quarter" idx="12"/>
          </p:nvPr>
        </p:nvSpPr>
        <p:spPr/>
        <p:txBody>
          <a:bodyPr/>
          <a:lstStyle>
            <a:lvl1pPr>
              <a:lnSpc>
                <a:spcPct val="90000"/>
              </a:lnSpc>
              <a:spcBef>
                <a:spcPct val="20000"/>
              </a:spcBef>
              <a:buFontTx/>
              <a:buChar char="•"/>
              <a:defRPr kumimoji="1" b="1">
                <a:latin typeface="Arial Narrow" charset="0"/>
                <a:cs typeface="Arial" charset="0"/>
              </a:defRPr>
            </a:lvl1pPr>
          </a:lstStyle>
          <a:p>
            <a:pPr>
              <a:defRPr/>
            </a:pPr>
            <a:fld id="{DA298EB8-561B-DA4C-9848-EF46B9F01A74}" type="slidenum">
              <a:rPr lang="en-US"/>
              <a:pPr>
                <a:defRPr/>
              </a:pPr>
              <a:t>‹#›</a:t>
            </a:fld>
            <a:endParaRPr lang="en-US"/>
          </a:p>
        </p:txBody>
      </p:sp>
    </p:spTree>
    <p:extLst>
      <p:ext uri="{BB962C8B-B14F-4D97-AF65-F5344CB8AC3E}">
        <p14:creationId xmlns:p14="http://schemas.microsoft.com/office/powerpoint/2010/main" val="732791245"/>
      </p:ext>
    </p:extLst>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nSpc>
                <a:spcPct val="90000"/>
              </a:lnSpc>
              <a:spcBef>
                <a:spcPct val="20000"/>
              </a:spcBef>
              <a:buFontTx/>
              <a:buChar char="•"/>
              <a:defRPr kumimoji="1" b="1"/>
            </a:lvl1pPr>
          </a:lstStyle>
          <a:p>
            <a:pPr>
              <a:defRPr/>
            </a:pPr>
            <a:endParaRPr lang="en-US"/>
          </a:p>
        </p:txBody>
      </p:sp>
      <p:sp>
        <p:nvSpPr>
          <p:cNvPr id="6" name="Rectangle 5"/>
          <p:cNvSpPr>
            <a:spLocks noGrp="1" noChangeArrowheads="1"/>
          </p:cNvSpPr>
          <p:nvPr>
            <p:ph type="ftr" sz="quarter" idx="11"/>
          </p:nvPr>
        </p:nvSpPr>
        <p:spPr/>
        <p:txBody>
          <a:bodyPr/>
          <a:lstStyle>
            <a:lvl1pPr>
              <a:lnSpc>
                <a:spcPct val="90000"/>
              </a:lnSpc>
              <a:spcBef>
                <a:spcPct val="20000"/>
              </a:spcBef>
              <a:buFontTx/>
              <a:buChar char="•"/>
              <a:defRPr kumimoji="1" b="1"/>
            </a:lvl1pPr>
          </a:lstStyle>
          <a:p>
            <a:pPr>
              <a:defRPr/>
            </a:pPr>
            <a:endParaRPr lang="en-US"/>
          </a:p>
        </p:txBody>
      </p:sp>
      <p:sp>
        <p:nvSpPr>
          <p:cNvPr id="7" name="Rectangle 6"/>
          <p:cNvSpPr>
            <a:spLocks noGrp="1" noChangeArrowheads="1"/>
          </p:cNvSpPr>
          <p:nvPr>
            <p:ph type="sldNum" sz="quarter" idx="12"/>
          </p:nvPr>
        </p:nvSpPr>
        <p:spPr/>
        <p:txBody>
          <a:bodyPr/>
          <a:lstStyle>
            <a:lvl1pPr>
              <a:lnSpc>
                <a:spcPct val="90000"/>
              </a:lnSpc>
              <a:spcBef>
                <a:spcPct val="20000"/>
              </a:spcBef>
              <a:buFontTx/>
              <a:buChar char="•"/>
              <a:defRPr kumimoji="1" b="1">
                <a:latin typeface="Arial Narrow" charset="0"/>
                <a:cs typeface="Arial" charset="0"/>
              </a:defRPr>
            </a:lvl1pPr>
          </a:lstStyle>
          <a:p>
            <a:pPr>
              <a:defRPr/>
            </a:pPr>
            <a:fld id="{CD1CEFE4-8AA8-6649-8E1C-AD109B377B15}" type="slidenum">
              <a:rPr lang="en-US"/>
              <a:pPr>
                <a:defRPr/>
              </a:pPr>
              <a:t>‹#›</a:t>
            </a:fld>
            <a:endParaRPr lang="en-US"/>
          </a:p>
        </p:txBody>
      </p:sp>
    </p:spTree>
    <p:extLst>
      <p:ext uri="{BB962C8B-B14F-4D97-AF65-F5344CB8AC3E}">
        <p14:creationId xmlns:p14="http://schemas.microsoft.com/office/powerpoint/2010/main" val="799395031"/>
      </p:ext>
    </p:extLst>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nSpc>
                <a:spcPct val="90000"/>
              </a:lnSpc>
              <a:spcBef>
                <a:spcPct val="20000"/>
              </a:spcBef>
              <a:buFontTx/>
              <a:buChar char="•"/>
              <a:defRPr kumimoji="1" b="1"/>
            </a:lvl1pPr>
          </a:lstStyle>
          <a:p>
            <a:pPr>
              <a:defRPr/>
            </a:pPr>
            <a:endParaRPr lang="en-US"/>
          </a:p>
        </p:txBody>
      </p:sp>
      <p:sp>
        <p:nvSpPr>
          <p:cNvPr id="5" name="Rectangle 5"/>
          <p:cNvSpPr>
            <a:spLocks noGrp="1" noChangeArrowheads="1"/>
          </p:cNvSpPr>
          <p:nvPr>
            <p:ph type="ftr" sz="quarter" idx="11"/>
          </p:nvPr>
        </p:nvSpPr>
        <p:spPr/>
        <p:txBody>
          <a:bodyPr/>
          <a:lstStyle>
            <a:lvl1pPr>
              <a:lnSpc>
                <a:spcPct val="90000"/>
              </a:lnSpc>
              <a:spcBef>
                <a:spcPct val="20000"/>
              </a:spcBef>
              <a:buFontTx/>
              <a:buChar char="•"/>
              <a:defRPr kumimoji="1" b="1"/>
            </a:lvl1pPr>
          </a:lstStyle>
          <a:p>
            <a:pPr>
              <a:defRPr/>
            </a:pPr>
            <a:endParaRPr lang="en-US"/>
          </a:p>
        </p:txBody>
      </p:sp>
      <p:sp>
        <p:nvSpPr>
          <p:cNvPr id="6" name="Rectangle 6"/>
          <p:cNvSpPr>
            <a:spLocks noGrp="1" noChangeArrowheads="1"/>
          </p:cNvSpPr>
          <p:nvPr>
            <p:ph type="sldNum" sz="quarter" idx="12"/>
          </p:nvPr>
        </p:nvSpPr>
        <p:spPr/>
        <p:txBody>
          <a:bodyPr/>
          <a:lstStyle>
            <a:lvl1pPr>
              <a:lnSpc>
                <a:spcPct val="90000"/>
              </a:lnSpc>
              <a:spcBef>
                <a:spcPct val="20000"/>
              </a:spcBef>
              <a:buFontTx/>
              <a:buChar char="•"/>
              <a:defRPr kumimoji="1" b="1">
                <a:latin typeface="Arial Narrow" charset="0"/>
                <a:cs typeface="Arial" charset="0"/>
              </a:defRPr>
            </a:lvl1pPr>
          </a:lstStyle>
          <a:p>
            <a:pPr>
              <a:defRPr/>
            </a:pPr>
            <a:fld id="{4732F790-81D2-C94B-8082-EA1A7DC27A4F}" type="slidenum">
              <a:rPr lang="en-US"/>
              <a:pPr>
                <a:defRPr/>
              </a:pPr>
              <a:t>‹#›</a:t>
            </a:fld>
            <a:endParaRPr lang="en-US"/>
          </a:p>
        </p:txBody>
      </p:sp>
    </p:spTree>
    <p:extLst>
      <p:ext uri="{BB962C8B-B14F-4D97-AF65-F5344CB8AC3E}">
        <p14:creationId xmlns:p14="http://schemas.microsoft.com/office/powerpoint/2010/main" val="2942590897"/>
      </p:ext>
    </p:extLst>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838950" y="152400"/>
            <a:ext cx="22288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52400" y="152400"/>
            <a:ext cx="65341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nSpc>
                <a:spcPct val="90000"/>
              </a:lnSpc>
              <a:spcBef>
                <a:spcPct val="20000"/>
              </a:spcBef>
              <a:buFontTx/>
              <a:buChar char="•"/>
              <a:defRPr kumimoji="1" b="1"/>
            </a:lvl1pPr>
          </a:lstStyle>
          <a:p>
            <a:pPr>
              <a:defRPr/>
            </a:pPr>
            <a:endParaRPr lang="en-US"/>
          </a:p>
        </p:txBody>
      </p:sp>
      <p:sp>
        <p:nvSpPr>
          <p:cNvPr id="5" name="Rectangle 5"/>
          <p:cNvSpPr>
            <a:spLocks noGrp="1" noChangeArrowheads="1"/>
          </p:cNvSpPr>
          <p:nvPr>
            <p:ph type="ftr" sz="quarter" idx="11"/>
          </p:nvPr>
        </p:nvSpPr>
        <p:spPr/>
        <p:txBody>
          <a:bodyPr/>
          <a:lstStyle>
            <a:lvl1pPr>
              <a:lnSpc>
                <a:spcPct val="90000"/>
              </a:lnSpc>
              <a:spcBef>
                <a:spcPct val="20000"/>
              </a:spcBef>
              <a:buFontTx/>
              <a:buChar char="•"/>
              <a:defRPr kumimoji="1" b="1"/>
            </a:lvl1pPr>
          </a:lstStyle>
          <a:p>
            <a:pPr>
              <a:defRPr/>
            </a:pPr>
            <a:endParaRPr lang="en-US"/>
          </a:p>
        </p:txBody>
      </p:sp>
      <p:sp>
        <p:nvSpPr>
          <p:cNvPr id="6" name="Rectangle 6"/>
          <p:cNvSpPr>
            <a:spLocks noGrp="1" noChangeArrowheads="1"/>
          </p:cNvSpPr>
          <p:nvPr>
            <p:ph type="sldNum" sz="quarter" idx="12"/>
          </p:nvPr>
        </p:nvSpPr>
        <p:spPr/>
        <p:txBody>
          <a:bodyPr/>
          <a:lstStyle>
            <a:lvl1pPr>
              <a:lnSpc>
                <a:spcPct val="90000"/>
              </a:lnSpc>
              <a:spcBef>
                <a:spcPct val="20000"/>
              </a:spcBef>
              <a:buFontTx/>
              <a:buChar char="•"/>
              <a:defRPr kumimoji="1" b="1">
                <a:latin typeface="Arial Narrow" charset="0"/>
                <a:cs typeface="Arial" charset="0"/>
              </a:defRPr>
            </a:lvl1pPr>
          </a:lstStyle>
          <a:p>
            <a:pPr>
              <a:defRPr/>
            </a:pPr>
            <a:fld id="{07955265-9033-104F-8273-201D680C7933}" type="slidenum">
              <a:rPr lang="en-US"/>
              <a:pPr>
                <a:defRPr/>
              </a:pPr>
              <a:t>‹#›</a:t>
            </a:fld>
            <a:endParaRPr lang="en-US"/>
          </a:p>
        </p:txBody>
      </p:sp>
    </p:spTree>
    <p:extLst>
      <p:ext uri="{BB962C8B-B14F-4D97-AF65-F5344CB8AC3E}">
        <p14:creationId xmlns:p14="http://schemas.microsoft.com/office/powerpoint/2010/main" val="1866038974"/>
      </p:ext>
    </p:extLst>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cs typeface="Arial" charset="0"/>
              </a:defRPr>
            </a:lvl1pPr>
          </a:lstStyle>
          <a:p>
            <a:pPr>
              <a:defRPr/>
            </a:pPr>
            <a:fld id="{CCCBD3AF-82DF-1E49-A689-DD5E66E4A5C5}" type="slidenum">
              <a:rPr lang="en-US"/>
              <a:pPr>
                <a:defRPr/>
              </a:pPr>
              <a:t>‹#›</a:t>
            </a:fld>
            <a:endParaRPr lang="en-US"/>
          </a:p>
        </p:txBody>
      </p:sp>
    </p:spTree>
    <p:extLst>
      <p:ext uri="{BB962C8B-B14F-4D97-AF65-F5344CB8AC3E}">
        <p14:creationId xmlns:p14="http://schemas.microsoft.com/office/powerpoint/2010/main" val="3518728735"/>
      </p:ext>
    </p:extLst>
  </p:cSld>
  <p:clrMapOvr>
    <a:masterClrMapping/>
  </p:clrMapOvr>
  <p:transition spd="med">
    <p:randomBar dir="vert"/>
  </p:transition>
</p:sldLayout>
</file>

<file path=ppt/slideLayouts/slideLayout6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cs typeface="Arial" charset="0"/>
              </a:defRPr>
            </a:lvl1pPr>
          </a:lstStyle>
          <a:p>
            <a:pPr>
              <a:defRPr/>
            </a:pPr>
            <a:fld id="{7359180A-94F9-6D48-8452-129703D4D139}" type="slidenum">
              <a:rPr lang="en-US"/>
              <a:pPr>
                <a:defRPr/>
              </a:pPr>
              <a:t>‹#›</a:t>
            </a:fld>
            <a:endParaRPr lang="en-US"/>
          </a:p>
        </p:txBody>
      </p:sp>
    </p:spTree>
    <p:extLst>
      <p:ext uri="{BB962C8B-B14F-4D97-AF65-F5344CB8AC3E}">
        <p14:creationId xmlns:p14="http://schemas.microsoft.com/office/powerpoint/2010/main" val="693842693"/>
      </p:ext>
    </p:extLst>
  </p:cSld>
  <p:clrMapOvr>
    <a:masterClrMapping/>
  </p:clrMapOvr>
  <p:transition spd="med">
    <p:randomBar dir="vert"/>
  </p:transition>
</p:sldLayout>
</file>

<file path=ppt/slideLayouts/slideLayout6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cs typeface="Arial" charset="0"/>
              </a:defRPr>
            </a:lvl1pPr>
          </a:lstStyle>
          <a:p>
            <a:pPr>
              <a:defRPr/>
            </a:pPr>
            <a:fld id="{945899B5-30DA-D241-AC83-D5D0D142D317}" type="slidenum">
              <a:rPr lang="en-US"/>
              <a:pPr>
                <a:defRPr/>
              </a:pPr>
              <a:t>‹#›</a:t>
            </a:fld>
            <a:endParaRPr lang="en-US"/>
          </a:p>
        </p:txBody>
      </p:sp>
    </p:spTree>
    <p:extLst>
      <p:ext uri="{BB962C8B-B14F-4D97-AF65-F5344CB8AC3E}">
        <p14:creationId xmlns:p14="http://schemas.microsoft.com/office/powerpoint/2010/main" val="2105108469"/>
      </p:ext>
    </p:extLst>
  </p:cSld>
  <p:clrMapOvr>
    <a:masterClrMapping/>
  </p:clrMapOvr>
  <p:transition spd="med">
    <p:randomBar dir="vert"/>
  </p:transition>
</p:sldLayout>
</file>

<file path=ppt/slideLayouts/slideLayout6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6"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7"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cs typeface="Arial" charset="0"/>
              </a:defRPr>
            </a:lvl1pPr>
          </a:lstStyle>
          <a:p>
            <a:pPr>
              <a:defRPr/>
            </a:pPr>
            <a:fld id="{81610EAE-7F72-B949-A4C5-1F63B8E15194}" type="slidenum">
              <a:rPr lang="en-US"/>
              <a:pPr>
                <a:defRPr/>
              </a:pPr>
              <a:t>‹#›</a:t>
            </a:fld>
            <a:endParaRPr lang="en-US"/>
          </a:p>
        </p:txBody>
      </p:sp>
    </p:spTree>
    <p:extLst>
      <p:ext uri="{BB962C8B-B14F-4D97-AF65-F5344CB8AC3E}">
        <p14:creationId xmlns:p14="http://schemas.microsoft.com/office/powerpoint/2010/main" val="2311990099"/>
      </p:ext>
    </p:extLst>
  </p:cSld>
  <p:clrMapOvr>
    <a:masterClrMapping/>
  </p:clrMapOvr>
  <p:transition spd="med">
    <p:randomBar dir="vert"/>
  </p:transition>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GB"/>
          </a:p>
        </p:txBody>
      </p:sp>
      <p:sp>
        <p:nvSpPr>
          <p:cNvPr id="3" name="Rectangle 5"/>
          <p:cNvSpPr>
            <a:spLocks noGrp="1" noChangeArrowheads="1"/>
          </p:cNvSpPr>
          <p:nvPr>
            <p:ph type="ftr" sz="quarter" idx="11"/>
          </p:nvPr>
        </p:nvSpPr>
        <p:spPr>
          <a:ln/>
        </p:spPr>
        <p:txBody>
          <a:bodyPr/>
          <a:lstStyle>
            <a:lvl1pPr>
              <a:defRPr/>
            </a:lvl1pPr>
          </a:lstStyle>
          <a:p>
            <a:pPr>
              <a:defRPr/>
            </a:pPr>
            <a:endParaRPr lang="en-GB"/>
          </a:p>
        </p:txBody>
      </p:sp>
      <p:sp>
        <p:nvSpPr>
          <p:cNvPr id="4" name="Rectangle 6"/>
          <p:cNvSpPr>
            <a:spLocks noGrp="1" noChangeArrowheads="1"/>
          </p:cNvSpPr>
          <p:nvPr>
            <p:ph type="sldNum" sz="quarter" idx="12"/>
          </p:nvPr>
        </p:nvSpPr>
        <p:spPr>
          <a:ln/>
        </p:spPr>
        <p:txBody>
          <a:bodyPr/>
          <a:lstStyle>
            <a:lvl1pPr>
              <a:defRPr/>
            </a:lvl1pPr>
          </a:lstStyle>
          <a:p>
            <a:pPr>
              <a:defRPr/>
            </a:pPr>
            <a:fld id="{1C52C4D7-94CB-B94A-A9B1-6DDA3F946118}" type="slidenum">
              <a:rPr lang="en-GB"/>
              <a:pPr>
                <a:defRPr/>
              </a:pPr>
              <a:t>‹#›</a:t>
            </a:fld>
            <a:endParaRPr lang="en-GB"/>
          </a:p>
        </p:txBody>
      </p:sp>
    </p:spTree>
    <p:extLst>
      <p:ext uri="{BB962C8B-B14F-4D97-AF65-F5344CB8AC3E}">
        <p14:creationId xmlns:p14="http://schemas.microsoft.com/office/powerpoint/2010/main" val="2697994726"/>
      </p:ext>
    </p:extLst>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8"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9"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cs typeface="Arial" charset="0"/>
              </a:defRPr>
            </a:lvl1pPr>
          </a:lstStyle>
          <a:p>
            <a:pPr>
              <a:defRPr/>
            </a:pPr>
            <a:fld id="{CC3D4AF4-FF2F-2541-8D84-509C7AF85F1A}" type="slidenum">
              <a:rPr lang="en-US"/>
              <a:pPr>
                <a:defRPr/>
              </a:pPr>
              <a:t>‹#›</a:t>
            </a:fld>
            <a:endParaRPr lang="en-US"/>
          </a:p>
        </p:txBody>
      </p:sp>
    </p:spTree>
    <p:extLst>
      <p:ext uri="{BB962C8B-B14F-4D97-AF65-F5344CB8AC3E}">
        <p14:creationId xmlns:p14="http://schemas.microsoft.com/office/powerpoint/2010/main" val="205092607"/>
      </p:ext>
    </p:extLst>
  </p:cSld>
  <p:clrMapOvr>
    <a:masterClrMapping/>
  </p:clrMapOvr>
  <p:transition spd="med">
    <p:randomBar dir="vert"/>
  </p:transition>
</p:sldLayout>
</file>

<file path=ppt/slideLayouts/slideLayout7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4"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5"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cs typeface="Arial" charset="0"/>
              </a:defRPr>
            </a:lvl1pPr>
          </a:lstStyle>
          <a:p>
            <a:pPr>
              <a:defRPr/>
            </a:pPr>
            <a:fld id="{C781F967-D5CB-4F49-B182-38A878A6355E}" type="slidenum">
              <a:rPr lang="en-US"/>
              <a:pPr>
                <a:defRPr/>
              </a:pPr>
              <a:t>‹#›</a:t>
            </a:fld>
            <a:endParaRPr lang="en-US"/>
          </a:p>
        </p:txBody>
      </p:sp>
    </p:spTree>
    <p:extLst>
      <p:ext uri="{BB962C8B-B14F-4D97-AF65-F5344CB8AC3E}">
        <p14:creationId xmlns:p14="http://schemas.microsoft.com/office/powerpoint/2010/main" val="2858820088"/>
      </p:ext>
    </p:extLst>
  </p:cSld>
  <p:clrMapOvr>
    <a:masterClrMapping/>
  </p:clrMapOvr>
  <p:transition spd="med">
    <p:randomBar dir="vert"/>
  </p:transition>
</p:sldLayout>
</file>

<file path=ppt/slideLayouts/slideLayout7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3"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4"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cs typeface="Arial" charset="0"/>
              </a:defRPr>
            </a:lvl1pPr>
          </a:lstStyle>
          <a:p>
            <a:pPr>
              <a:defRPr/>
            </a:pPr>
            <a:fld id="{248AF02E-3A3D-E64B-A8A2-E48C6D96CDA1}" type="slidenum">
              <a:rPr lang="en-US"/>
              <a:pPr>
                <a:defRPr/>
              </a:pPr>
              <a:t>‹#›</a:t>
            </a:fld>
            <a:endParaRPr lang="en-US"/>
          </a:p>
        </p:txBody>
      </p:sp>
    </p:spTree>
    <p:extLst>
      <p:ext uri="{BB962C8B-B14F-4D97-AF65-F5344CB8AC3E}">
        <p14:creationId xmlns:p14="http://schemas.microsoft.com/office/powerpoint/2010/main" val="873059671"/>
      </p:ext>
    </p:extLst>
  </p:cSld>
  <p:clrMapOvr>
    <a:masterClrMapping/>
  </p:clrMapOvr>
  <p:transition spd="med">
    <p:randomBar dir="vert"/>
  </p:transition>
</p:sldLayout>
</file>

<file path=ppt/slideLayouts/slideLayout7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6"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7"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cs typeface="Arial" charset="0"/>
              </a:defRPr>
            </a:lvl1pPr>
          </a:lstStyle>
          <a:p>
            <a:pPr>
              <a:defRPr/>
            </a:pPr>
            <a:fld id="{7E080C39-AEFE-3F49-9135-3BBC1AB3B60B}" type="slidenum">
              <a:rPr lang="en-US"/>
              <a:pPr>
                <a:defRPr/>
              </a:pPr>
              <a:t>‹#›</a:t>
            </a:fld>
            <a:endParaRPr lang="en-US"/>
          </a:p>
        </p:txBody>
      </p:sp>
    </p:spTree>
    <p:extLst>
      <p:ext uri="{BB962C8B-B14F-4D97-AF65-F5344CB8AC3E}">
        <p14:creationId xmlns:p14="http://schemas.microsoft.com/office/powerpoint/2010/main" val="4108573959"/>
      </p:ext>
    </p:extLst>
  </p:cSld>
  <p:clrMapOvr>
    <a:masterClrMapping/>
  </p:clrMapOvr>
  <p:transition spd="med">
    <p:randomBar dir="vert"/>
  </p:transition>
</p:sldLayout>
</file>

<file path=ppt/slideLayouts/slideLayout7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6"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7"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cs typeface="Arial" charset="0"/>
              </a:defRPr>
            </a:lvl1pPr>
          </a:lstStyle>
          <a:p>
            <a:pPr>
              <a:defRPr/>
            </a:pPr>
            <a:fld id="{00E48E41-0954-A84B-8243-B7DC28674ECB}" type="slidenum">
              <a:rPr lang="en-US"/>
              <a:pPr>
                <a:defRPr/>
              </a:pPr>
              <a:t>‹#›</a:t>
            </a:fld>
            <a:endParaRPr lang="en-US"/>
          </a:p>
        </p:txBody>
      </p:sp>
    </p:spTree>
    <p:extLst>
      <p:ext uri="{BB962C8B-B14F-4D97-AF65-F5344CB8AC3E}">
        <p14:creationId xmlns:p14="http://schemas.microsoft.com/office/powerpoint/2010/main" val="176545998"/>
      </p:ext>
    </p:extLst>
  </p:cSld>
  <p:clrMapOvr>
    <a:masterClrMapping/>
  </p:clrMapOvr>
  <p:transition spd="med">
    <p:randomBar dir="vert"/>
  </p:transition>
</p:sldLayout>
</file>

<file path=ppt/slideLayouts/slideLayout7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cs typeface="Arial" charset="0"/>
              </a:defRPr>
            </a:lvl1pPr>
          </a:lstStyle>
          <a:p>
            <a:pPr>
              <a:defRPr/>
            </a:pPr>
            <a:fld id="{05995249-8302-8948-86B5-055A00BB66C8}" type="slidenum">
              <a:rPr lang="en-US"/>
              <a:pPr>
                <a:defRPr/>
              </a:pPr>
              <a:t>‹#›</a:t>
            </a:fld>
            <a:endParaRPr lang="en-US"/>
          </a:p>
        </p:txBody>
      </p:sp>
    </p:spTree>
    <p:extLst>
      <p:ext uri="{BB962C8B-B14F-4D97-AF65-F5344CB8AC3E}">
        <p14:creationId xmlns:p14="http://schemas.microsoft.com/office/powerpoint/2010/main" val="2715261118"/>
      </p:ext>
    </p:extLst>
  </p:cSld>
  <p:clrMapOvr>
    <a:masterClrMapping/>
  </p:clrMapOvr>
  <p:transition spd="med">
    <p:randomBar dir="vert"/>
  </p:transition>
</p:sldLayout>
</file>

<file path=ppt/slideLayouts/slideLayout7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cs typeface="Arial" charset="0"/>
              </a:defRPr>
            </a:lvl1pPr>
          </a:lstStyle>
          <a:p>
            <a:pPr>
              <a:defRPr/>
            </a:pPr>
            <a:fld id="{6B7FC062-4D4A-5344-AD20-245679845D85}" type="slidenum">
              <a:rPr lang="en-US"/>
              <a:pPr>
                <a:defRPr/>
              </a:pPr>
              <a:t>‹#›</a:t>
            </a:fld>
            <a:endParaRPr lang="en-US"/>
          </a:p>
        </p:txBody>
      </p:sp>
    </p:spTree>
    <p:extLst>
      <p:ext uri="{BB962C8B-B14F-4D97-AF65-F5344CB8AC3E}">
        <p14:creationId xmlns:p14="http://schemas.microsoft.com/office/powerpoint/2010/main" val="4002572968"/>
      </p:ext>
    </p:extLst>
  </p:cSld>
  <p:clrMapOvr>
    <a:masterClrMapping/>
  </p:clrMapOvr>
  <p:transition spd="med">
    <p:randomBar dir="vert"/>
  </p:transition>
</p:sldLayout>
</file>

<file path=ppt/slideLayouts/slideLayout7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Arial" charset="0"/>
                <a:cs typeface="Arial" charset="0"/>
              </a:defRPr>
            </a:lvl1pPr>
          </a:lstStyle>
          <a:p>
            <a:pPr>
              <a:defRPr/>
            </a:pPr>
            <a:fld id="{8E23CD37-2032-5442-8DAC-DA52826DE066}" type="slidenum">
              <a:rPr lang="en-US"/>
              <a:pPr>
                <a:defRPr/>
              </a:pPr>
              <a:t>‹#›</a:t>
            </a:fld>
            <a:endParaRPr lang="en-US"/>
          </a:p>
        </p:txBody>
      </p:sp>
    </p:spTree>
    <p:extLst>
      <p:ext uri="{BB962C8B-B14F-4D97-AF65-F5344CB8AC3E}">
        <p14:creationId xmlns:p14="http://schemas.microsoft.com/office/powerpoint/2010/main" val="3285143817"/>
      </p:ext>
    </p:extLst>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Arial" charset="0"/>
                <a:cs typeface="Arial" charset="0"/>
              </a:defRPr>
            </a:lvl1pPr>
          </a:lstStyle>
          <a:p>
            <a:pPr>
              <a:defRPr/>
            </a:pPr>
            <a:fld id="{C9CD160D-9D49-D74E-8B2B-82DFA8D0A641}" type="slidenum">
              <a:rPr lang="en-US"/>
              <a:pPr>
                <a:defRPr/>
              </a:pPr>
              <a:t>‹#›</a:t>
            </a:fld>
            <a:endParaRPr lang="en-US"/>
          </a:p>
        </p:txBody>
      </p:sp>
    </p:spTree>
    <p:extLst>
      <p:ext uri="{BB962C8B-B14F-4D97-AF65-F5344CB8AC3E}">
        <p14:creationId xmlns:p14="http://schemas.microsoft.com/office/powerpoint/2010/main" val="1286222704"/>
      </p:ext>
    </p:extLst>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Arial" charset="0"/>
                <a:cs typeface="Arial" charset="0"/>
              </a:defRPr>
            </a:lvl1pPr>
          </a:lstStyle>
          <a:p>
            <a:pPr>
              <a:defRPr/>
            </a:pPr>
            <a:fld id="{753391E2-E24C-7B41-AF35-98A03FDEDDBE}" type="slidenum">
              <a:rPr lang="en-US"/>
              <a:pPr>
                <a:defRPr/>
              </a:pPr>
              <a:t>‹#›</a:t>
            </a:fld>
            <a:endParaRPr lang="en-US"/>
          </a:p>
        </p:txBody>
      </p:sp>
    </p:spTree>
    <p:extLst>
      <p:ext uri="{BB962C8B-B14F-4D97-AF65-F5344CB8AC3E}">
        <p14:creationId xmlns:p14="http://schemas.microsoft.com/office/powerpoint/2010/main" val="1965565181"/>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GB"/>
          </a:p>
        </p:txBody>
      </p:sp>
      <p:sp>
        <p:nvSpPr>
          <p:cNvPr id="6" name="Rectangle 5"/>
          <p:cNvSpPr>
            <a:spLocks noGrp="1" noChangeArrowheads="1"/>
          </p:cNvSpPr>
          <p:nvPr>
            <p:ph type="ftr" sz="quarter" idx="11"/>
          </p:nvPr>
        </p:nvSpPr>
        <p:spPr>
          <a:ln/>
        </p:spPr>
        <p:txBody>
          <a:bodyPr/>
          <a:lstStyle>
            <a:lvl1pPr>
              <a:defRPr/>
            </a:lvl1pPr>
          </a:lstStyle>
          <a:p>
            <a:pPr>
              <a:defRPr/>
            </a:pPr>
            <a:endParaRPr lang="en-GB"/>
          </a:p>
        </p:txBody>
      </p:sp>
      <p:sp>
        <p:nvSpPr>
          <p:cNvPr id="7" name="Rectangle 6"/>
          <p:cNvSpPr>
            <a:spLocks noGrp="1" noChangeArrowheads="1"/>
          </p:cNvSpPr>
          <p:nvPr>
            <p:ph type="sldNum" sz="quarter" idx="12"/>
          </p:nvPr>
        </p:nvSpPr>
        <p:spPr>
          <a:ln/>
        </p:spPr>
        <p:txBody>
          <a:bodyPr/>
          <a:lstStyle>
            <a:lvl1pPr>
              <a:defRPr/>
            </a:lvl1pPr>
          </a:lstStyle>
          <a:p>
            <a:pPr>
              <a:defRPr/>
            </a:pPr>
            <a:fld id="{F9F9F961-640B-074C-93DD-0ACAAE544C1D}" type="slidenum">
              <a:rPr lang="en-GB"/>
              <a:pPr>
                <a:defRPr/>
              </a:pPr>
              <a:t>‹#›</a:t>
            </a:fld>
            <a:endParaRPr lang="en-GB"/>
          </a:p>
        </p:txBody>
      </p:sp>
    </p:spTree>
    <p:extLst>
      <p:ext uri="{BB962C8B-B14F-4D97-AF65-F5344CB8AC3E}">
        <p14:creationId xmlns:p14="http://schemas.microsoft.com/office/powerpoint/2010/main" val="1815801171"/>
      </p:ext>
    </p:extLst>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Arial" charset="0"/>
                <a:cs typeface="Arial" charset="0"/>
              </a:defRPr>
            </a:lvl1pPr>
          </a:lstStyle>
          <a:p>
            <a:pPr>
              <a:defRPr/>
            </a:pPr>
            <a:fld id="{9E158271-B2D9-C34D-9DE5-4ADB0F9343DD}" type="slidenum">
              <a:rPr lang="en-US"/>
              <a:pPr>
                <a:defRPr/>
              </a:pPr>
              <a:t>‹#›</a:t>
            </a:fld>
            <a:endParaRPr lang="en-US"/>
          </a:p>
        </p:txBody>
      </p:sp>
    </p:spTree>
    <p:extLst>
      <p:ext uri="{BB962C8B-B14F-4D97-AF65-F5344CB8AC3E}">
        <p14:creationId xmlns:p14="http://schemas.microsoft.com/office/powerpoint/2010/main" val="3955813524"/>
      </p:ext>
    </p:extLst>
  </p:cSld>
  <p:clrMapOvr>
    <a:masterClrMapping/>
  </p:clrMapOvr>
</p:sldLayout>
</file>

<file path=ppt/slideLayouts/slideLayout8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atin typeface="Arial" charset="0"/>
                <a:cs typeface="Arial" charset="0"/>
              </a:defRPr>
            </a:lvl1pPr>
          </a:lstStyle>
          <a:p>
            <a:pPr>
              <a:defRPr/>
            </a:pPr>
            <a:fld id="{9F862BA6-CD91-0746-86A1-AAA930AB0F71}" type="slidenum">
              <a:rPr lang="en-US"/>
              <a:pPr>
                <a:defRPr/>
              </a:pPr>
              <a:t>‹#›</a:t>
            </a:fld>
            <a:endParaRPr lang="en-US"/>
          </a:p>
        </p:txBody>
      </p:sp>
    </p:spTree>
    <p:extLst>
      <p:ext uri="{BB962C8B-B14F-4D97-AF65-F5344CB8AC3E}">
        <p14:creationId xmlns:p14="http://schemas.microsoft.com/office/powerpoint/2010/main" val="679886255"/>
      </p:ext>
    </p:extLst>
  </p:cSld>
  <p:clrMapOvr>
    <a:masterClrMapping/>
  </p:clrMapOvr>
</p:sldLayout>
</file>

<file path=ppt/slideLayouts/slideLayout8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atin typeface="Arial" charset="0"/>
                <a:cs typeface="Arial" charset="0"/>
              </a:defRPr>
            </a:lvl1pPr>
          </a:lstStyle>
          <a:p>
            <a:pPr>
              <a:defRPr/>
            </a:pPr>
            <a:fld id="{5C18CE17-80AC-A243-8B5E-2FF36068B328}" type="slidenum">
              <a:rPr lang="en-US"/>
              <a:pPr>
                <a:defRPr/>
              </a:pPr>
              <a:t>‹#›</a:t>
            </a:fld>
            <a:endParaRPr lang="en-US"/>
          </a:p>
        </p:txBody>
      </p:sp>
    </p:spTree>
    <p:extLst>
      <p:ext uri="{BB962C8B-B14F-4D97-AF65-F5344CB8AC3E}">
        <p14:creationId xmlns:p14="http://schemas.microsoft.com/office/powerpoint/2010/main" val="1932919948"/>
      </p:ext>
    </p:extLst>
  </p:cSld>
  <p:clrMapOvr>
    <a:masterClrMapping/>
  </p:clrMapOvr>
</p:sldLayout>
</file>

<file path=ppt/slideLayouts/slideLayout8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atin typeface="Arial" charset="0"/>
                <a:cs typeface="Arial" charset="0"/>
              </a:defRPr>
            </a:lvl1pPr>
          </a:lstStyle>
          <a:p>
            <a:pPr>
              <a:defRPr/>
            </a:pPr>
            <a:fld id="{C38BA20E-CD88-7D44-A0C3-DCE088A6186A}" type="slidenum">
              <a:rPr lang="en-US"/>
              <a:pPr>
                <a:defRPr/>
              </a:pPr>
              <a:t>‹#›</a:t>
            </a:fld>
            <a:endParaRPr lang="en-US"/>
          </a:p>
        </p:txBody>
      </p:sp>
    </p:spTree>
    <p:extLst>
      <p:ext uri="{BB962C8B-B14F-4D97-AF65-F5344CB8AC3E}">
        <p14:creationId xmlns:p14="http://schemas.microsoft.com/office/powerpoint/2010/main" val="1306273798"/>
      </p:ext>
    </p:extLst>
  </p:cSld>
  <p:clrMapOvr>
    <a:masterClrMapping/>
  </p:clrMapOvr>
</p:sldLayout>
</file>

<file path=ppt/slideLayouts/slideLayout8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Arial" charset="0"/>
                <a:cs typeface="Arial" charset="0"/>
              </a:defRPr>
            </a:lvl1pPr>
          </a:lstStyle>
          <a:p>
            <a:pPr>
              <a:defRPr/>
            </a:pPr>
            <a:fld id="{8C3B96B8-FC90-9142-8AAD-6FF34A400C1E}" type="slidenum">
              <a:rPr lang="en-US"/>
              <a:pPr>
                <a:defRPr/>
              </a:pPr>
              <a:t>‹#›</a:t>
            </a:fld>
            <a:endParaRPr lang="en-US"/>
          </a:p>
        </p:txBody>
      </p:sp>
    </p:spTree>
    <p:extLst>
      <p:ext uri="{BB962C8B-B14F-4D97-AF65-F5344CB8AC3E}">
        <p14:creationId xmlns:p14="http://schemas.microsoft.com/office/powerpoint/2010/main" val="2122094072"/>
      </p:ext>
    </p:extLst>
  </p:cSld>
  <p:clrMapOvr>
    <a:masterClrMapping/>
  </p:clrMapOvr>
</p:sldLayout>
</file>

<file path=ppt/slideLayouts/slideLayout8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Arial" charset="0"/>
                <a:cs typeface="Arial" charset="0"/>
              </a:defRPr>
            </a:lvl1pPr>
          </a:lstStyle>
          <a:p>
            <a:pPr>
              <a:defRPr/>
            </a:pPr>
            <a:fld id="{12CE66A9-E95C-D84D-ABC8-0AD7B5F7E3AB}" type="slidenum">
              <a:rPr lang="en-US"/>
              <a:pPr>
                <a:defRPr/>
              </a:pPr>
              <a:t>‹#›</a:t>
            </a:fld>
            <a:endParaRPr lang="en-US"/>
          </a:p>
        </p:txBody>
      </p:sp>
    </p:spTree>
    <p:extLst>
      <p:ext uri="{BB962C8B-B14F-4D97-AF65-F5344CB8AC3E}">
        <p14:creationId xmlns:p14="http://schemas.microsoft.com/office/powerpoint/2010/main" val="55619025"/>
      </p:ext>
    </p:extLst>
  </p:cSld>
  <p:clrMapOvr>
    <a:masterClrMapping/>
  </p:clrMapOvr>
</p:sldLayout>
</file>

<file path=ppt/slideLayouts/slideLayout8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Arial" charset="0"/>
                <a:cs typeface="Arial" charset="0"/>
              </a:defRPr>
            </a:lvl1pPr>
          </a:lstStyle>
          <a:p>
            <a:pPr>
              <a:defRPr/>
            </a:pPr>
            <a:fld id="{573D5FD8-F40F-F14C-9DFF-FFF0CF49BC0A}" type="slidenum">
              <a:rPr lang="en-US"/>
              <a:pPr>
                <a:defRPr/>
              </a:pPr>
              <a:t>‹#›</a:t>
            </a:fld>
            <a:endParaRPr lang="en-US"/>
          </a:p>
        </p:txBody>
      </p:sp>
    </p:spTree>
    <p:extLst>
      <p:ext uri="{BB962C8B-B14F-4D97-AF65-F5344CB8AC3E}">
        <p14:creationId xmlns:p14="http://schemas.microsoft.com/office/powerpoint/2010/main" val="2927279955"/>
      </p:ext>
    </p:extLst>
  </p:cSld>
  <p:clrMapOvr>
    <a:masterClrMapping/>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Arial" charset="0"/>
                <a:cs typeface="Arial" charset="0"/>
              </a:defRPr>
            </a:lvl1pPr>
          </a:lstStyle>
          <a:p>
            <a:pPr>
              <a:defRPr/>
            </a:pPr>
            <a:fld id="{6F67773B-1EE9-6F4D-9FFA-1CB942A1B298}" type="slidenum">
              <a:rPr lang="en-US"/>
              <a:pPr>
                <a:defRPr/>
              </a:pPr>
              <a:t>‹#›</a:t>
            </a:fld>
            <a:endParaRPr lang="en-US"/>
          </a:p>
        </p:txBody>
      </p:sp>
    </p:spTree>
    <p:extLst>
      <p:ext uri="{BB962C8B-B14F-4D97-AF65-F5344CB8AC3E}">
        <p14:creationId xmlns:p14="http://schemas.microsoft.com/office/powerpoint/2010/main" val="3441975165"/>
      </p:ext>
    </p:extLst>
  </p:cSld>
  <p:clrMapOvr>
    <a:masterClrMapping/>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4000" cy="6858000"/>
            <a:chOff x="0" y="0"/>
            <a:chExt cx="5760" cy="4320"/>
          </a:xfrm>
        </p:grpSpPr>
        <p:grpSp>
          <p:nvGrpSpPr>
            <p:cNvPr id="5" name="Group 3"/>
            <p:cNvGrpSpPr>
              <a:grpSpLocks/>
            </p:cNvGrpSpPr>
            <p:nvPr userDrawn="1"/>
          </p:nvGrpSpPr>
          <p:grpSpPr bwMode="auto">
            <a:xfrm>
              <a:off x="0" y="0"/>
              <a:ext cx="5568" cy="4320"/>
              <a:chOff x="0" y="0"/>
              <a:chExt cx="5568" cy="4320"/>
            </a:xfrm>
          </p:grpSpPr>
          <p:grpSp>
            <p:nvGrpSpPr>
              <p:cNvPr id="9" name="Group 4"/>
              <p:cNvGrpSpPr>
                <a:grpSpLocks/>
              </p:cNvGrpSpPr>
              <p:nvPr userDrawn="1"/>
            </p:nvGrpSpPr>
            <p:grpSpPr bwMode="auto">
              <a:xfrm>
                <a:off x="0" y="0"/>
                <a:ext cx="3216" cy="3072"/>
                <a:chOff x="0" y="0"/>
                <a:chExt cx="2928" cy="2784"/>
              </a:xfrm>
            </p:grpSpPr>
            <p:sp>
              <p:nvSpPr>
                <p:cNvPr id="22" name="Oval 5"/>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23" name="Oval 6"/>
                <p:cNvSpPr>
                  <a:spLocks noChangeArrowheads="1"/>
                </p:cNvSpPr>
                <p:nvPr userDrawn="1"/>
              </p:nvSpPr>
              <p:spPr bwMode="auto">
                <a:xfrm>
                  <a:off x="240" y="240"/>
                  <a:ext cx="2445" cy="230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24" name="Oval 7"/>
                <p:cNvSpPr>
                  <a:spLocks noChangeArrowheads="1"/>
                </p:cNvSpPr>
                <p:nvPr userDrawn="1"/>
              </p:nvSpPr>
              <p:spPr bwMode="auto">
                <a:xfrm>
                  <a:off x="480" y="480"/>
                  <a:ext cx="1968" cy="1822"/>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25" name="Oval 8"/>
                <p:cNvSpPr>
                  <a:spLocks noChangeArrowheads="1"/>
                </p:cNvSpPr>
                <p:nvPr userDrawn="1"/>
              </p:nvSpPr>
              <p:spPr bwMode="auto">
                <a:xfrm>
                  <a:off x="720" y="720"/>
                  <a:ext cx="1488" cy="1349"/>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26" name="Oval 9"/>
                <p:cNvSpPr>
                  <a:spLocks noChangeArrowheads="1"/>
                </p:cNvSpPr>
                <p:nvPr userDrawn="1"/>
              </p:nvSpPr>
              <p:spPr bwMode="auto">
                <a:xfrm>
                  <a:off x="912" y="912"/>
                  <a:ext cx="1103" cy="962"/>
                </a:xfrm>
                <a:prstGeom prst="ellipse">
                  <a:avLst/>
                </a:prstGeom>
                <a:noFill/>
                <a:ln w="9525">
                  <a:solidFill>
                    <a:schemeClr val="accent1"/>
                  </a:solidFill>
                  <a:prstDash val="sysDot"/>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grpSp>
          <p:grpSp>
            <p:nvGrpSpPr>
              <p:cNvPr id="10" name="Group 10"/>
              <p:cNvGrpSpPr>
                <a:grpSpLocks/>
              </p:cNvGrpSpPr>
              <p:nvPr userDrawn="1"/>
            </p:nvGrpSpPr>
            <p:grpSpPr bwMode="auto">
              <a:xfrm>
                <a:off x="2016" y="2016"/>
                <a:ext cx="2448" cy="2304"/>
                <a:chOff x="0" y="0"/>
                <a:chExt cx="2928" cy="2784"/>
              </a:xfrm>
            </p:grpSpPr>
            <p:sp>
              <p:nvSpPr>
                <p:cNvPr id="17" name="Oval 11"/>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18" name="Oval 12"/>
                <p:cNvSpPr>
                  <a:spLocks noChangeArrowheads="1"/>
                </p:cNvSpPr>
                <p:nvPr userDrawn="1"/>
              </p:nvSpPr>
              <p:spPr bwMode="auto">
                <a:xfrm>
                  <a:off x="240" y="240"/>
                  <a:ext cx="2447" cy="2303"/>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19" name="Oval 13"/>
                <p:cNvSpPr>
                  <a:spLocks noChangeArrowheads="1"/>
                </p:cNvSpPr>
                <p:nvPr userDrawn="1"/>
              </p:nvSpPr>
              <p:spPr bwMode="auto">
                <a:xfrm>
                  <a:off x="480" y="480"/>
                  <a:ext cx="1970" cy="1826"/>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20" name="Oval 14"/>
                <p:cNvSpPr>
                  <a:spLocks noChangeArrowheads="1"/>
                </p:cNvSpPr>
                <p:nvPr userDrawn="1"/>
              </p:nvSpPr>
              <p:spPr bwMode="auto">
                <a:xfrm>
                  <a:off x="720" y="720"/>
                  <a:ext cx="1488" cy="134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21" name="Oval 15"/>
                <p:cNvSpPr>
                  <a:spLocks noChangeArrowheads="1"/>
                </p:cNvSpPr>
                <p:nvPr userDrawn="1"/>
              </p:nvSpPr>
              <p:spPr bwMode="auto">
                <a:xfrm>
                  <a:off x="911" y="912"/>
                  <a:ext cx="1105" cy="958"/>
                </a:xfrm>
                <a:prstGeom prst="ellipse">
                  <a:avLst/>
                </a:prstGeom>
                <a:noFill/>
                <a:ln w="9525">
                  <a:solidFill>
                    <a:schemeClr val="accent1"/>
                  </a:solidFill>
                  <a:prstDash val="sysDot"/>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grpSp>
          <p:grpSp>
            <p:nvGrpSpPr>
              <p:cNvPr id="11" name="Group 16"/>
              <p:cNvGrpSpPr>
                <a:grpSpLocks/>
              </p:cNvGrpSpPr>
              <p:nvPr userDrawn="1"/>
            </p:nvGrpSpPr>
            <p:grpSpPr bwMode="auto">
              <a:xfrm>
                <a:off x="2832" y="96"/>
                <a:ext cx="2736" cy="2592"/>
                <a:chOff x="0" y="0"/>
                <a:chExt cx="2928" cy="2784"/>
              </a:xfrm>
            </p:grpSpPr>
            <p:sp>
              <p:nvSpPr>
                <p:cNvPr id="12" name="Oval 17"/>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13" name="Oval 18"/>
                <p:cNvSpPr>
                  <a:spLocks noChangeArrowheads="1"/>
                </p:cNvSpPr>
                <p:nvPr userDrawn="1"/>
              </p:nvSpPr>
              <p:spPr bwMode="auto">
                <a:xfrm>
                  <a:off x="240" y="240"/>
                  <a:ext cx="2452" cy="2305"/>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14" name="Oval 19"/>
                <p:cNvSpPr>
                  <a:spLocks noChangeArrowheads="1"/>
                </p:cNvSpPr>
                <p:nvPr userDrawn="1"/>
              </p:nvSpPr>
              <p:spPr bwMode="auto">
                <a:xfrm>
                  <a:off x="481" y="480"/>
                  <a:ext cx="1967" cy="182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15" name="Oval 20"/>
                <p:cNvSpPr>
                  <a:spLocks noChangeArrowheads="1"/>
                </p:cNvSpPr>
                <p:nvPr userDrawn="1"/>
              </p:nvSpPr>
              <p:spPr bwMode="auto">
                <a:xfrm>
                  <a:off x="720" y="720"/>
                  <a:ext cx="1488" cy="1347"/>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16" name="Oval 21"/>
                <p:cNvSpPr>
                  <a:spLocks noChangeArrowheads="1"/>
                </p:cNvSpPr>
                <p:nvPr userDrawn="1"/>
              </p:nvSpPr>
              <p:spPr bwMode="auto">
                <a:xfrm>
                  <a:off x="912" y="912"/>
                  <a:ext cx="1104" cy="960"/>
                </a:xfrm>
                <a:prstGeom prst="ellipse">
                  <a:avLst/>
                </a:prstGeom>
                <a:noFill/>
                <a:ln w="9525">
                  <a:solidFill>
                    <a:schemeClr val="accent1"/>
                  </a:solidFill>
                  <a:prstDash val="sysDot"/>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grpSp>
        </p:grpSp>
        <p:sp>
          <p:nvSpPr>
            <p:cNvPr id="6" name="Line 22"/>
            <p:cNvSpPr>
              <a:spLocks noChangeShapeType="1"/>
            </p:cNvSpPr>
            <p:nvPr userDrawn="1"/>
          </p:nvSpPr>
          <p:spPr bwMode="auto">
            <a:xfrm flipH="1">
              <a:off x="0" y="1536"/>
              <a:ext cx="1584" cy="2160"/>
            </a:xfrm>
            <a:prstGeom prst="line">
              <a:avLst/>
            </a:prstGeom>
            <a:noFill/>
            <a:ln w="9525">
              <a:solidFill>
                <a:schemeClr val="accent1"/>
              </a:solidFill>
              <a:prstDash val="dash"/>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7" name="Line 23"/>
            <p:cNvSpPr>
              <a:spLocks noChangeShapeType="1"/>
            </p:cNvSpPr>
            <p:nvPr userDrawn="1"/>
          </p:nvSpPr>
          <p:spPr bwMode="auto">
            <a:xfrm>
              <a:off x="4176" y="1392"/>
              <a:ext cx="1584" cy="1728"/>
            </a:xfrm>
            <a:prstGeom prst="line">
              <a:avLst/>
            </a:prstGeom>
            <a:noFill/>
            <a:ln w="9525">
              <a:solidFill>
                <a:schemeClr val="accent1"/>
              </a:solidFill>
              <a:prstDash val="dash"/>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8" name="Line 24"/>
            <p:cNvSpPr>
              <a:spLocks noChangeShapeType="1"/>
            </p:cNvSpPr>
            <p:nvPr userDrawn="1"/>
          </p:nvSpPr>
          <p:spPr bwMode="auto">
            <a:xfrm flipV="1">
              <a:off x="3216" y="0"/>
              <a:ext cx="240" cy="3120"/>
            </a:xfrm>
            <a:prstGeom prst="line">
              <a:avLst/>
            </a:prstGeom>
            <a:noFill/>
            <a:ln w="9525">
              <a:solidFill>
                <a:schemeClr val="accent1"/>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grpSp>
      <p:sp>
        <p:nvSpPr>
          <p:cNvPr id="7193" name="Rectangle 25"/>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7194" name="Rectangle 26"/>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27" name="Rectangle 27"/>
          <p:cNvSpPr>
            <a:spLocks noGrp="1" noChangeArrowheads="1"/>
          </p:cNvSpPr>
          <p:nvPr>
            <p:ph type="dt" sz="half" idx="10"/>
          </p:nvPr>
        </p:nvSpPr>
        <p:spPr/>
        <p:txBody>
          <a:bodyPr/>
          <a:lstStyle>
            <a:lvl1pPr>
              <a:defRPr b="0"/>
            </a:lvl1pPr>
          </a:lstStyle>
          <a:p>
            <a:pPr>
              <a:defRPr/>
            </a:pPr>
            <a:endParaRPr lang="en-US"/>
          </a:p>
        </p:txBody>
      </p:sp>
      <p:sp>
        <p:nvSpPr>
          <p:cNvPr id="28" name="Rectangle 28"/>
          <p:cNvSpPr>
            <a:spLocks noGrp="1" noChangeArrowheads="1"/>
          </p:cNvSpPr>
          <p:nvPr>
            <p:ph type="ftr" sz="quarter" idx="11"/>
          </p:nvPr>
        </p:nvSpPr>
        <p:spPr/>
        <p:txBody>
          <a:bodyPr/>
          <a:lstStyle>
            <a:lvl1pPr>
              <a:defRPr b="0"/>
            </a:lvl1pPr>
          </a:lstStyle>
          <a:p>
            <a:pPr>
              <a:defRPr/>
            </a:pPr>
            <a:endParaRPr lang="en-US"/>
          </a:p>
        </p:txBody>
      </p:sp>
      <p:sp>
        <p:nvSpPr>
          <p:cNvPr id="29" name="Rectangle 29"/>
          <p:cNvSpPr>
            <a:spLocks noGrp="1" noChangeArrowheads="1"/>
          </p:cNvSpPr>
          <p:nvPr>
            <p:ph type="sldNum" sz="quarter" idx="12"/>
          </p:nvPr>
        </p:nvSpPr>
        <p:spPr/>
        <p:txBody>
          <a:bodyPr/>
          <a:lstStyle>
            <a:lvl1pPr>
              <a:defRPr b="0"/>
            </a:lvl1pPr>
          </a:lstStyle>
          <a:p>
            <a:pPr>
              <a:defRPr/>
            </a:pPr>
            <a:fld id="{69541E14-96F2-3F4E-AFA9-609FEAC61B1D}" type="slidenum">
              <a:rPr lang="en-US"/>
              <a:pPr>
                <a:defRPr/>
              </a:pPr>
              <a:t>‹#›</a:t>
            </a:fld>
            <a:endParaRPr lang="en-US"/>
          </a:p>
        </p:txBody>
      </p:sp>
    </p:spTree>
    <p:extLst>
      <p:ext uri="{BB962C8B-B14F-4D97-AF65-F5344CB8AC3E}">
        <p14:creationId xmlns:p14="http://schemas.microsoft.com/office/powerpoint/2010/main" val="499035194"/>
      </p:ext>
    </p:extLst>
  </p:cSld>
  <p:clrMapOvr>
    <a:masterClrMapping/>
  </p:clrMapOvr>
</p:sldLayout>
</file>

<file path=ppt/slideLayouts/slideLayout8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3"/>
          <p:cNvSpPr>
            <a:spLocks noGrp="1" noChangeArrowheads="1"/>
          </p:cNvSpPr>
          <p:nvPr>
            <p:ph type="dt" sz="half" idx="10"/>
          </p:nvPr>
        </p:nvSpPr>
        <p:spPr>
          <a:ln/>
        </p:spPr>
        <p:txBody>
          <a:bodyPr/>
          <a:lstStyle>
            <a:lvl1pPr>
              <a:defRPr/>
            </a:lvl1pPr>
          </a:lstStyle>
          <a:p>
            <a:pPr>
              <a:defRPr/>
            </a:pPr>
            <a:endParaRPr lang="en-US"/>
          </a:p>
        </p:txBody>
      </p:sp>
      <p:sp>
        <p:nvSpPr>
          <p:cNvPr id="5" name="Rectangle 24"/>
          <p:cNvSpPr>
            <a:spLocks noGrp="1" noChangeArrowheads="1"/>
          </p:cNvSpPr>
          <p:nvPr>
            <p:ph type="ftr" sz="quarter" idx="11"/>
          </p:nvPr>
        </p:nvSpPr>
        <p:spPr>
          <a:ln/>
        </p:spPr>
        <p:txBody>
          <a:bodyPr/>
          <a:lstStyle>
            <a:lvl1pPr>
              <a:defRPr/>
            </a:lvl1pPr>
          </a:lstStyle>
          <a:p>
            <a:pPr>
              <a:defRPr/>
            </a:pPr>
            <a:endParaRPr lang="en-US"/>
          </a:p>
        </p:txBody>
      </p:sp>
      <p:sp>
        <p:nvSpPr>
          <p:cNvPr id="6" name="Rectangle 25"/>
          <p:cNvSpPr>
            <a:spLocks noGrp="1" noChangeArrowheads="1"/>
          </p:cNvSpPr>
          <p:nvPr>
            <p:ph type="sldNum" sz="quarter" idx="12"/>
          </p:nvPr>
        </p:nvSpPr>
        <p:spPr>
          <a:ln/>
        </p:spPr>
        <p:txBody>
          <a:bodyPr/>
          <a:lstStyle>
            <a:lvl1pPr>
              <a:defRPr/>
            </a:lvl1pPr>
          </a:lstStyle>
          <a:p>
            <a:pPr>
              <a:defRPr/>
            </a:pPr>
            <a:fld id="{FEFA6A0F-4223-914A-ABEB-4A25B5D23A59}" type="slidenum">
              <a:rPr lang="en-US"/>
              <a:pPr>
                <a:defRPr/>
              </a:pPr>
              <a:t>‹#›</a:t>
            </a:fld>
            <a:endParaRPr lang="en-US"/>
          </a:p>
        </p:txBody>
      </p:sp>
    </p:spTree>
    <p:extLst>
      <p:ext uri="{BB962C8B-B14F-4D97-AF65-F5344CB8AC3E}">
        <p14:creationId xmlns:p14="http://schemas.microsoft.com/office/powerpoint/2010/main" val="3944780491"/>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GB"/>
          </a:p>
        </p:txBody>
      </p:sp>
      <p:sp>
        <p:nvSpPr>
          <p:cNvPr id="6" name="Rectangle 5"/>
          <p:cNvSpPr>
            <a:spLocks noGrp="1" noChangeArrowheads="1"/>
          </p:cNvSpPr>
          <p:nvPr>
            <p:ph type="ftr" sz="quarter" idx="11"/>
          </p:nvPr>
        </p:nvSpPr>
        <p:spPr>
          <a:ln/>
        </p:spPr>
        <p:txBody>
          <a:bodyPr/>
          <a:lstStyle>
            <a:lvl1pPr>
              <a:defRPr/>
            </a:lvl1pPr>
          </a:lstStyle>
          <a:p>
            <a:pPr>
              <a:defRPr/>
            </a:pPr>
            <a:endParaRPr lang="en-GB"/>
          </a:p>
        </p:txBody>
      </p:sp>
      <p:sp>
        <p:nvSpPr>
          <p:cNvPr id="7" name="Rectangle 6"/>
          <p:cNvSpPr>
            <a:spLocks noGrp="1" noChangeArrowheads="1"/>
          </p:cNvSpPr>
          <p:nvPr>
            <p:ph type="sldNum" sz="quarter" idx="12"/>
          </p:nvPr>
        </p:nvSpPr>
        <p:spPr>
          <a:ln/>
        </p:spPr>
        <p:txBody>
          <a:bodyPr/>
          <a:lstStyle>
            <a:lvl1pPr>
              <a:defRPr/>
            </a:lvl1pPr>
          </a:lstStyle>
          <a:p>
            <a:pPr>
              <a:defRPr/>
            </a:pPr>
            <a:fld id="{1DBAD3C5-01D0-3644-BABC-076CB42784C5}" type="slidenum">
              <a:rPr lang="en-GB"/>
              <a:pPr>
                <a:defRPr/>
              </a:pPr>
              <a:t>‹#›</a:t>
            </a:fld>
            <a:endParaRPr lang="en-GB"/>
          </a:p>
        </p:txBody>
      </p:sp>
    </p:spTree>
    <p:extLst>
      <p:ext uri="{BB962C8B-B14F-4D97-AF65-F5344CB8AC3E}">
        <p14:creationId xmlns:p14="http://schemas.microsoft.com/office/powerpoint/2010/main" val="3384458555"/>
      </p:ext>
    </p:extLst>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23"/>
          <p:cNvSpPr>
            <a:spLocks noGrp="1" noChangeArrowheads="1"/>
          </p:cNvSpPr>
          <p:nvPr>
            <p:ph type="dt" sz="half" idx="10"/>
          </p:nvPr>
        </p:nvSpPr>
        <p:spPr>
          <a:ln/>
        </p:spPr>
        <p:txBody>
          <a:bodyPr/>
          <a:lstStyle>
            <a:lvl1pPr>
              <a:defRPr/>
            </a:lvl1pPr>
          </a:lstStyle>
          <a:p>
            <a:pPr>
              <a:defRPr/>
            </a:pPr>
            <a:endParaRPr lang="en-US"/>
          </a:p>
        </p:txBody>
      </p:sp>
      <p:sp>
        <p:nvSpPr>
          <p:cNvPr id="5" name="Rectangle 24"/>
          <p:cNvSpPr>
            <a:spLocks noGrp="1" noChangeArrowheads="1"/>
          </p:cNvSpPr>
          <p:nvPr>
            <p:ph type="ftr" sz="quarter" idx="11"/>
          </p:nvPr>
        </p:nvSpPr>
        <p:spPr>
          <a:ln/>
        </p:spPr>
        <p:txBody>
          <a:bodyPr/>
          <a:lstStyle>
            <a:lvl1pPr>
              <a:defRPr/>
            </a:lvl1pPr>
          </a:lstStyle>
          <a:p>
            <a:pPr>
              <a:defRPr/>
            </a:pPr>
            <a:endParaRPr lang="en-US"/>
          </a:p>
        </p:txBody>
      </p:sp>
      <p:sp>
        <p:nvSpPr>
          <p:cNvPr id="6" name="Rectangle 25"/>
          <p:cNvSpPr>
            <a:spLocks noGrp="1" noChangeArrowheads="1"/>
          </p:cNvSpPr>
          <p:nvPr>
            <p:ph type="sldNum" sz="quarter" idx="12"/>
          </p:nvPr>
        </p:nvSpPr>
        <p:spPr>
          <a:ln/>
        </p:spPr>
        <p:txBody>
          <a:bodyPr/>
          <a:lstStyle>
            <a:lvl1pPr>
              <a:defRPr/>
            </a:lvl1pPr>
          </a:lstStyle>
          <a:p>
            <a:pPr>
              <a:defRPr/>
            </a:pPr>
            <a:fld id="{F170787B-B102-B043-8877-BE228E1C3A2E}" type="slidenum">
              <a:rPr lang="en-US"/>
              <a:pPr>
                <a:defRPr/>
              </a:pPr>
              <a:t>‹#›</a:t>
            </a:fld>
            <a:endParaRPr lang="en-US"/>
          </a:p>
        </p:txBody>
      </p:sp>
    </p:spTree>
    <p:extLst>
      <p:ext uri="{BB962C8B-B14F-4D97-AF65-F5344CB8AC3E}">
        <p14:creationId xmlns:p14="http://schemas.microsoft.com/office/powerpoint/2010/main" val="2592004840"/>
      </p:ext>
    </p:extLst>
  </p:cSld>
  <p:clrMapOvr>
    <a:masterClrMapping/>
  </p:clrMapOvr>
</p:sldLayout>
</file>

<file path=ppt/slideLayouts/slideLayout9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23"/>
          <p:cNvSpPr>
            <a:spLocks noGrp="1" noChangeArrowheads="1"/>
          </p:cNvSpPr>
          <p:nvPr>
            <p:ph type="dt" sz="half" idx="10"/>
          </p:nvPr>
        </p:nvSpPr>
        <p:spPr>
          <a:ln/>
        </p:spPr>
        <p:txBody>
          <a:bodyPr/>
          <a:lstStyle>
            <a:lvl1pPr>
              <a:defRPr/>
            </a:lvl1pPr>
          </a:lstStyle>
          <a:p>
            <a:pPr>
              <a:defRPr/>
            </a:pPr>
            <a:endParaRPr lang="en-US"/>
          </a:p>
        </p:txBody>
      </p:sp>
      <p:sp>
        <p:nvSpPr>
          <p:cNvPr id="6" name="Rectangle 24"/>
          <p:cNvSpPr>
            <a:spLocks noGrp="1" noChangeArrowheads="1"/>
          </p:cNvSpPr>
          <p:nvPr>
            <p:ph type="ftr" sz="quarter" idx="11"/>
          </p:nvPr>
        </p:nvSpPr>
        <p:spPr>
          <a:ln/>
        </p:spPr>
        <p:txBody>
          <a:bodyPr/>
          <a:lstStyle>
            <a:lvl1pPr>
              <a:defRPr/>
            </a:lvl1pPr>
          </a:lstStyle>
          <a:p>
            <a:pPr>
              <a:defRPr/>
            </a:pPr>
            <a:endParaRPr lang="en-US"/>
          </a:p>
        </p:txBody>
      </p:sp>
      <p:sp>
        <p:nvSpPr>
          <p:cNvPr id="7" name="Rectangle 25"/>
          <p:cNvSpPr>
            <a:spLocks noGrp="1" noChangeArrowheads="1"/>
          </p:cNvSpPr>
          <p:nvPr>
            <p:ph type="sldNum" sz="quarter" idx="12"/>
          </p:nvPr>
        </p:nvSpPr>
        <p:spPr>
          <a:ln/>
        </p:spPr>
        <p:txBody>
          <a:bodyPr/>
          <a:lstStyle>
            <a:lvl1pPr>
              <a:defRPr/>
            </a:lvl1pPr>
          </a:lstStyle>
          <a:p>
            <a:pPr>
              <a:defRPr/>
            </a:pPr>
            <a:fld id="{A099B521-E56C-C644-A3E8-13116AB2BA05}" type="slidenum">
              <a:rPr lang="en-US"/>
              <a:pPr>
                <a:defRPr/>
              </a:pPr>
              <a:t>‹#›</a:t>
            </a:fld>
            <a:endParaRPr lang="en-US"/>
          </a:p>
        </p:txBody>
      </p:sp>
    </p:spTree>
    <p:extLst>
      <p:ext uri="{BB962C8B-B14F-4D97-AF65-F5344CB8AC3E}">
        <p14:creationId xmlns:p14="http://schemas.microsoft.com/office/powerpoint/2010/main" val="1484422988"/>
      </p:ext>
    </p:extLst>
  </p:cSld>
  <p:clrMapOvr>
    <a:masterClrMapping/>
  </p:clrMapOvr>
</p:sldLayout>
</file>

<file path=ppt/slideLayouts/slideLayout9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23"/>
          <p:cNvSpPr>
            <a:spLocks noGrp="1" noChangeArrowheads="1"/>
          </p:cNvSpPr>
          <p:nvPr>
            <p:ph type="dt" sz="half" idx="10"/>
          </p:nvPr>
        </p:nvSpPr>
        <p:spPr>
          <a:ln/>
        </p:spPr>
        <p:txBody>
          <a:bodyPr/>
          <a:lstStyle>
            <a:lvl1pPr>
              <a:defRPr/>
            </a:lvl1pPr>
          </a:lstStyle>
          <a:p>
            <a:pPr>
              <a:defRPr/>
            </a:pPr>
            <a:endParaRPr lang="en-US"/>
          </a:p>
        </p:txBody>
      </p:sp>
      <p:sp>
        <p:nvSpPr>
          <p:cNvPr id="8" name="Rectangle 24"/>
          <p:cNvSpPr>
            <a:spLocks noGrp="1" noChangeArrowheads="1"/>
          </p:cNvSpPr>
          <p:nvPr>
            <p:ph type="ftr" sz="quarter" idx="11"/>
          </p:nvPr>
        </p:nvSpPr>
        <p:spPr>
          <a:ln/>
        </p:spPr>
        <p:txBody>
          <a:bodyPr/>
          <a:lstStyle>
            <a:lvl1pPr>
              <a:defRPr/>
            </a:lvl1pPr>
          </a:lstStyle>
          <a:p>
            <a:pPr>
              <a:defRPr/>
            </a:pPr>
            <a:endParaRPr lang="en-US"/>
          </a:p>
        </p:txBody>
      </p:sp>
      <p:sp>
        <p:nvSpPr>
          <p:cNvPr id="9" name="Rectangle 25"/>
          <p:cNvSpPr>
            <a:spLocks noGrp="1" noChangeArrowheads="1"/>
          </p:cNvSpPr>
          <p:nvPr>
            <p:ph type="sldNum" sz="quarter" idx="12"/>
          </p:nvPr>
        </p:nvSpPr>
        <p:spPr>
          <a:ln/>
        </p:spPr>
        <p:txBody>
          <a:bodyPr/>
          <a:lstStyle>
            <a:lvl1pPr>
              <a:defRPr/>
            </a:lvl1pPr>
          </a:lstStyle>
          <a:p>
            <a:pPr>
              <a:defRPr/>
            </a:pPr>
            <a:fld id="{F84B039D-CE42-EF4F-8EFD-CC00F13C4C16}" type="slidenum">
              <a:rPr lang="en-US"/>
              <a:pPr>
                <a:defRPr/>
              </a:pPr>
              <a:t>‹#›</a:t>
            </a:fld>
            <a:endParaRPr lang="en-US"/>
          </a:p>
        </p:txBody>
      </p:sp>
    </p:spTree>
    <p:extLst>
      <p:ext uri="{BB962C8B-B14F-4D97-AF65-F5344CB8AC3E}">
        <p14:creationId xmlns:p14="http://schemas.microsoft.com/office/powerpoint/2010/main" val="1479835874"/>
      </p:ext>
    </p:extLst>
  </p:cSld>
  <p:clrMapOvr>
    <a:masterClrMapping/>
  </p:clrMapOvr>
</p:sldLayout>
</file>

<file path=ppt/slideLayouts/slideLayout9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23"/>
          <p:cNvSpPr>
            <a:spLocks noGrp="1" noChangeArrowheads="1"/>
          </p:cNvSpPr>
          <p:nvPr>
            <p:ph type="dt" sz="half" idx="10"/>
          </p:nvPr>
        </p:nvSpPr>
        <p:spPr>
          <a:ln/>
        </p:spPr>
        <p:txBody>
          <a:bodyPr/>
          <a:lstStyle>
            <a:lvl1pPr>
              <a:defRPr/>
            </a:lvl1pPr>
          </a:lstStyle>
          <a:p>
            <a:pPr>
              <a:defRPr/>
            </a:pPr>
            <a:endParaRPr lang="en-US"/>
          </a:p>
        </p:txBody>
      </p:sp>
      <p:sp>
        <p:nvSpPr>
          <p:cNvPr id="4" name="Rectangle 24"/>
          <p:cNvSpPr>
            <a:spLocks noGrp="1" noChangeArrowheads="1"/>
          </p:cNvSpPr>
          <p:nvPr>
            <p:ph type="ftr" sz="quarter" idx="11"/>
          </p:nvPr>
        </p:nvSpPr>
        <p:spPr>
          <a:ln/>
        </p:spPr>
        <p:txBody>
          <a:bodyPr/>
          <a:lstStyle>
            <a:lvl1pPr>
              <a:defRPr/>
            </a:lvl1pPr>
          </a:lstStyle>
          <a:p>
            <a:pPr>
              <a:defRPr/>
            </a:pPr>
            <a:endParaRPr lang="en-US"/>
          </a:p>
        </p:txBody>
      </p:sp>
      <p:sp>
        <p:nvSpPr>
          <p:cNvPr id="5" name="Rectangle 25"/>
          <p:cNvSpPr>
            <a:spLocks noGrp="1" noChangeArrowheads="1"/>
          </p:cNvSpPr>
          <p:nvPr>
            <p:ph type="sldNum" sz="quarter" idx="12"/>
          </p:nvPr>
        </p:nvSpPr>
        <p:spPr>
          <a:ln/>
        </p:spPr>
        <p:txBody>
          <a:bodyPr/>
          <a:lstStyle>
            <a:lvl1pPr>
              <a:defRPr/>
            </a:lvl1pPr>
          </a:lstStyle>
          <a:p>
            <a:pPr>
              <a:defRPr/>
            </a:pPr>
            <a:fld id="{46069582-741B-DC44-918E-3A58C24C8734}" type="slidenum">
              <a:rPr lang="en-US"/>
              <a:pPr>
                <a:defRPr/>
              </a:pPr>
              <a:t>‹#›</a:t>
            </a:fld>
            <a:endParaRPr lang="en-US"/>
          </a:p>
        </p:txBody>
      </p:sp>
    </p:spTree>
    <p:extLst>
      <p:ext uri="{BB962C8B-B14F-4D97-AF65-F5344CB8AC3E}">
        <p14:creationId xmlns:p14="http://schemas.microsoft.com/office/powerpoint/2010/main" val="1490929408"/>
      </p:ext>
    </p:extLst>
  </p:cSld>
  <p:clrMapOvr>
    <a:masterClrMapping/>
  </p:clrMapOvr>
</p:sldLayout>
</file>

<file path=ppt/slideLayouts/slideLayout9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23"/>
          <p:cNvSpPr>
            <a:spLocks noGrp="1" noChangeArrowheads="1"/>
          </p:cNvSpPr>
          <p:nvPr>
            <p:ph type="dt" sz="half" idx="10"/>
          </p:nvPr>
        </p:nvSpPr>
        <p:spPr>
          <a:ln/>
        </p:spPr>
        <p:txBody>
          <a:bodyPr/>
          <a:lstStyle>
            <a:lvl1pPr>
              <a:defRPr/>
            </a:lvl1pPr>
          </a:lstStyle>
          <a:p>
            <a:pPr>
              <a:defRPr/>
            </a:pPr>
            <a:endParaRPr lang="en-US"/>
          </a:p>
        </p:txBody>
      </p:sp>
      <p:sp>
        <p:nvSpPr>
          <p:cNvPr id="3" name="Rectangle 24"/>
          <p:cNvSpPr>
            <a:spLocks noGrp="1" noChangeArrowheads="1"/>
          </p:cNvSpPr>
          <p:nvPr>
            <p:ph type="ftr" sz="quarter" idx="11"/>
          </p:nvPr>
        </p:nvSpPr>
        <p:spPr>
          <a:ln/>
        </p:spPr>
        <p:txBody>
          <a:bodyPr/>
          <a:lstStyle>
            <a:lvl1pPr>
              <a:defRPr/>
            </a:lvl1pPr>
          </a:lstStyle>
          <a:p>
            <a:pPr>
              <a:defRPr/>
            </a:pPr>
            <a:endParaRPr lang="en-US"/>
          </a:p>
        </p:txBody>
      </p:sp>
      <p:sp>
        <p:nvSpPr>
          <p:cNvPr id="4" name="Rectangle 25"/>
          <p:cNvSpPr>
            <a:spLocks noGrp="1" noChangeArrowheads="1"/>
          </p:cNvSpPr>
          <p:nvPr>
            <p:ph type="sldNum" sz="quarter" idx="12"/>
          </p:nvPr>
        </p:nvSpPr>
        <p:spPr>
          <a:ln/>
        </p:spPr>
        <p:txBody>
          <a:bodyPr/>
          <a:lstStyle>
            <a:lvl1pPr>
              <a:defRPr/>
            </a:lvl1pPr>
          </a:lstStyle>
          <a:p>
            <a:pPr>
              <a:defRPr/>
            </a:pPr>
            <a:fld id="{68C78D4A-A346-BF44-A129-CD2C457F108E}" type="slidenum">
              <a:rPr lang="en-US"/>
              <a:pPr>
                <a:defRPr/>
              </a:pPr>
              <a:t>‹#›</a:t>
            </a:fld>
            <a:endParaRPr lang="en-US"/>
          </a:p>
        </p:txBody>
      </p:sp>
    </p:spTree>
    <p:extLst>
      <p:ext uri="{BB962C8B-B14F-4D97-AF65-F5344CB8AC3E}">
        <p14:creationId xmlns:p14="http://schemas.microsoft.com/office/powerpoint/2010/main" val="334038781"/>
      </p:ext>
    </p:extLst>
  </p:cSld>
  <p:clrMapOvr>
    <a:masterClrMapping/>
  </p:clrMapOvr>
</p:sldLayout>
</file>

<file path=ppt/slideLayouts/slideLayout9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3"/>
          <p:cNvSpPr>
            <a:spLocks noGrp="1" noChangeArrowheads="1"/>
          </p:cNvSpPr>
          <p:nvPr>
            <p:ph type="dt" sz="half" idx="10"/>
          </p:nvPr>
        </p:nvSpPr>
        <p:spPr>
          <a:ln/>
        </p:spPr>
        <p:txBody>
          <a:bodyPr/>
          <a:lstStyle>
            <a:lvl1pPr>
              <a:defRPr/>
            </a:lvl1pPr>
          </a:lstStyle>
          <a:p>
            <a:pPr>
              <a:defRPr/>
            </a:pPr>
            <a:endParaRPr lang="en-US"/>
          </a:p>
        </p:txBody>
      </p:sp>
      <p:sp>
        <p:nvSpPr>
          <p:cNvPr id="6" name="Rectangle 24"/>
          <p:cNvSpPr>
            <a:spLocks noGrp="1" noChangeArrowheads="1"/>
          </p:cNvSpPr>
          <p:nvPr>
            <p:ph type="ftr" sz="quarter" idx="11"/>
          </p:nvPr>
        </p:nvSpPr>
        <p:spPr>
          <a:ln/>
        </p:spPr>
        <p:txBody>
          <a:bodyPr/>
          <a:lstStyle>
            <a:lvl1pPr>
              <a:defRPr/>
            </a:lvl1pPr>
          </a:lstStyle>
          <a:p>
            <a:pPr>
              <a:defRPr/>
            </a:pPr>
            <a:endParaRPr lang="en-US"/>
          </a:p>
        </p:txBody>
      </p:sp>
      <p:sp>
        <p:nvSpPr>
          <p:cNvPr id="7" name="Rectangle 25"/>
          <p:cNvSpPr>
            <a:spLocks noGrp="1" noChangeArrowheads="1"/>
          </p:cNvSpPr>
          <p:nvPr>
            <p:ph type="sldNum" sz="quarter" idx="12"/>
          </p:nvPr>
        </p:nvSpPr>
        <p:spPr>
          <a:ln/>
        </p:spPr>
        <p:txBody>
          <a:bodyPr/>
          <a:lstStyle>
            <a:lvl1pPr>
              <a:defRPr/>
            </a:lvl1pPr>
          </a:lstStyle>
          <a:p>
            <a:pPr>
              <a:defRPr/>
            </a:pPr>
            <a:fld id="{C61B435E-725E-5841-871E-6C6E64AA0231}" type="slidenum">
              <a:rPr lang="en-US"/>
              <a:pPr>
                <a:defRPr/>
              </a:pPr>
              <a:t>‹#›</a:t>
            </a:fld>
            <a:endParaRPr lang="en-US"/>
          </a:p>
        </p:txBody>
      </p:sp>
    </p:spTree>
    <p:extLst>
      <p:ext uri="{BB962C8B-B14F-4D97-AF65-F5344CB8AC3E}">
        <p14:creationId xmlns:p14="http://schemas.microsoft.com/office/powerpoint/2010/main" val="524730943"/>
      </p:ext>
    </p:extLst>
  </p:cSld>
  <p:clrMapOvr>
    <a:masterClrMapping/>
  </p:clrMapOvr>
</p:sldLayout>
</file>

<file path=ppt/slideLayouts/slideLayout9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3"/>
          <p:cNvSpPr>
            <a:spLocks noGrp="1" noChangeArrowheads="1"/>
          </p:cNvSpPr>
          <p:nvPr>
            <p:ph type="dt" sz="half" idx="10"/>
          </p:nvPr>
        </p:nvSpPr>
        <p:spPr>
          <a:ln/>
        </p:spPr>
        <p:txBody>
          <a:bodyPr/>
          <a:lstStyle>
            <a:lvl1pPr>
              <a:defRPr/>
            </a:lvl1pPr>
          </a:lstStyle>
          <a:p>
            <a:pPr>
              <a:defRPr/>
            </a:pPr>
            <a:endParaRPr lang="en-US"/>
          </a:p>
        </p:txBody>
      </p:sp>
      <p:sp>
        <p:nvSpPr>
          <p:cNvPr id="6" name="Rectangle 24"/>
          <p:cNvSpPr>
            <a:spLocks noGrp="1" noChangeArrowheads="1"/>
          </p:cNvSpPr>
          <p:nvPr>
            <p:ph type="ftr" sz="quarter" idx="11"/>
          </p:nvPr>
        </p:nvSpPr>
        <p:spPr>
          <a:ln/>
        </p:spPr>
        <p:txBody>
          <a:bodyPr/>
          <a:lstStyle>
            <a:lvl1pPr>
              <a:defRPr/>
            </a:lvl1pPr>
          </a:lstStyle>
          <a:p>
            <a:pPr>
              <a:defRPr/>
            </a:pPr>
            <a:endParaRPr lang="en-US"/>
          </a:p>
        </p:txBody>
      </p:sp>
      <p:sp>
        <p:nvSpPr>
          <p:cNvPr id="7" name="Rectangle 25"/>
          <p:cNvSpPr>
            <a:spLocks noGrp="1" noChangeArrowheads="1"/>
          </p:cNvSpPr>
          <p:nvPr>
            <p:ph type="sldNum" sz="quarter" idx="12"/>
          </p:nvPr>
        </p:nvSpPr>
        <p:spPr>
          <a:ln/>
        </p:spPr>
        <p:txBody>
          <a:bodyPr/>
          <a:lstStyle>
            <a:lvl1pPr>
              <a:defRPr/>
            </a:lvl1pPr>
          </a:lstStyle>
          <a:p>
            <a:pPr>
              <a:defRPr/>
            </a:pPr>
            <a:fld id="{5B2894C8-39E4-3049-B204-2962F3FBCB41}" type="slidenum">
              <a:rPr lang="en-US"/>
              <a:pPr>
                <a:defRPr/>
              </a:pPr>
              <a:t>‹#›</a:t>
            </a:fld>
            <a:endParaRPr lang="en-US"/>
          </a:p>
        </p:txBody>
      </p:sp>
    </p:spTree>
    <p:extLst>
      <p:ext uri="{BB962C8B-B14F-4D97-AF65-F5344CB8AC3E}">
        <p14:creationId xmlns:p14="http://schemas.microsoft.com/office/powerpoint/2010/main" val="455477902"/>
      </p:ext>
    </p:extLst>
  </p:cSld>
  <p:clrMapOvr>
    <a:masterClrMapping/>
  </p:clrMapOvr>
</p:sldLayout>
</file>

<file path=ppt/slideLayouts/slideLayout9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3"/>
          <p:cNvSpPr>
            <a:spLocks noGrp="1" noChangeArrowheads="1"/>
          </p:cNvSpPr>
          <p:nvPr>
            <p:ph type="dt" sz="half" idx="10"/>
          </p:nvPr>
        </p:nvSpPr>
        <p:spPr>
          <a:ln/>
        </p:spPr>
        <p:txBody>
          <a:bodyPr/>
          <a:lstStyle>
            <a:lvl1pPr>
              <a:defRPr/>
            </a:lvl1pPr>
          </a:lstStyle>
          <a:p>
            <a:pPr>
              <a:defRPr/>
            </a:pPr>
            <a:endParaRPr lang="en-US"/>
          </a:p>
        </p:txBody>
      </p:sp>
      <p:sp>
        <p:nvSpPr>
          <p:cNvPr id="5" name="Rectangle 24"/>
          <p:cNvSpPr>
            <a:spLocks noGrp="1" noChangeArrowheads="1"/>
          </p:cNvSpPr>
          <p:nvPr>
            <p:ph type="ftr" sz="quarter" idx="11"/>
          </p:nvPr>
        </p:nvSpPr>
        <p:spPr>
          <a:ln/>
        </p:spPr>
        <p:txBody>
          <a:bodyPr/>
          <a:lstStyle>
            <a:lvl1pPr>
              <a:defRPr/>
            </a:lvl1pPr>
          </a:lstStyle>
          <a:p>
            <a:pPr>
              <a:defRPr/>
            </a:pPr>
            <a:endParaRPr lang="en-US"/>
          </a:p>
        </p:txBody>
      </p:sp>
      <p:sp>
        <p:nvSpPr>
          <p:cNvPr id="6" name="Rectangle 25"/>
          <p:cNvSpPr>
            <a:spLocks noGrp="1" noChangeArrowheads="1"/>
          </p:cNvSpPr>
          <p:nvPr>
            <p:ph type="sldNum" sz="quarter" idx="12"/>
          </p:nvPr>
        </p:nvSpPr>
        <p:spPr>
          <a:ln/>
        </p:spPr>
        <p:txBody>
          <a:bodyPr/>
          <a:lstStyle>
            <a:lvl1pPr>
              <a:defRPr/>
            </a:lvl1pPr>
          </a:lstStyle>
          <a:p>
            <a:pPr>
              <a:defRPr/>
            </a:pPr>
            <a:fld id="{CDADF35B-205A-124A-A962-64427ACFC918}" type="slidenum">
              <a:rPr lang="en-US"/>
              <a:pPr>
                <a:defRPr/>
              </a:pPr>
              <a:t>‹#›</a:t>
            </a:fld>
            <a:endParaRPr lang="en-US"/>
          </a:p>
        </p:txBody>
      </p:sp>
    </p:spTree>
    <p:extLst>
      <p:ext uri="{BB962C8B-B14F-4D97-AF65-F5344CB8AC3E}">
        <p14:creationId xmlns:p14="http://schemas.microsoft.com/office/powerpoint/2010/main" val="3384099505"/>
      </p:ext>
    </p:extLst>
  </p:cSld>
  <p:clrMapOvr>
    <a:masterClrMapping/>
  </p:clrMapOvr>
</p:sldLayout>
</file>

<file path=ppt/slideLayouts/slideLayout9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3"/>
          <p:cNvSpPr>
            <a:spLocks noGrp="1" noChangeArrowheads="1"/>
          </p:cNvSpPr>
          <p:nvPr>
            <p:ph type="dt" sz="half" idx="10"/>
          </p:nvPr>
        </p:nvSpPr>
        <p:spPr>
          <a:ln/>
        </p:spPr>
        <p:txBody>
          <a:bodyPr/>
          <a:lstStyle>
            <a:lvl1pPr>
              <a:defRPr/>
            </a:lvl1pPr>
          </a:lstStyle>
          <a:p>
            <a:pPr>
              <a:defRPr/>
            </a:pPr>
            <a:endParaRPr lang="en-US"/>
          </a:p>
        </p:txBody>
      </p:sp>
      <p:sp>
        <p:nvSpPr>
          <p:cNvPr id="5" name="Rectangle 24"/>
          <p:cNvSpPr>
            <a:spLocks noGrp="1" noChangeArrowheads="1"/>
          </p:cNvSpPr>
          <p:nvPr>
            <p:ph type="ftr" sz="quarter" idx="11"/>
          </p:nvPr>
        </p:nvSpPr>
        <p:spPr>
          <a:ln/>
        </p:spPr>
        <p:txBody>
          <a:bodyPr/>
          <a:lstStyle>
            <a:lvl1pPr>
              <a:defRPr/>
            </a:lvl1pPr>
          </a:lstStyle>
          <a:p>
            <a:pPr>
              <a:defRPr/>
            </a:pPr>
            <a:endParaRPr lang="en-US"/>
          </a:p>
        </p:txBody>
      </p:sp>
      <p:sp>
        <p:nvSpPr>
          <p:cNvPr id="6" name="Rectangle 25"/>
          <p:cNvSpPr>
            <a:spLocks noGrp="1" noChangeArrowheads="1"/>
          </p:cNvSpPr>
          <p:nvPr>
            <p:ph type="sldNum" sz="quarter" idx="12"/>
          </p:nvPr>
        </p:nvSpPr>
        <p:spPr>
          <a:ln/>
        </p:spPr>
        <p:txBody>
          <a:bodyPr/>
          <a:lstStyle>
            <a:lvl1pPr>
              <a:defRPr/>
            </a:lvl1pPr>
          </a:lstStyle>
          <a:p>
            <a:pPr>
              <a:defRPr/>
            </a:pPr>
            <a:fld id="{28DD8F24-B0BA-0D42-B404-1A2F093DD3C6}" type="slidenum">
              <a:rPr lang="en-US"/>
              <a:pPr>
                <a:defRPr/>
              </a:pPr>
              <a:t>‹#›</a:t>
            </a:fld>
            <a:endParaRPr lang="en-US"/>
          </a:p>
        </p:txBody>
      </p:sp>
    </p:spTree>
    <p:extLst>
      <p:ext uri="{BB962C8B-B14F-4D97-AF65-F5344CB8AC3E}">
        <p14:creationId xmlns:p14="http://schemas.microsoft.com/office/powerpoint/2010/main" val="411523618"/>
      </p:ext>
    </p:extLst>
  </p:cSld>
  <p:clrMapOvr>
    <a:masterClrMapping/>
  </p:clrMapOvr>
</p:sldLayout>
</file>

<file path=ppt/slideLayouts/slideLayout99.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Rectangle 2"/>
          <p:cNvSpPr>
            <a:spLocks noChangeArrowheads="1"/>
          </p:cNvSpPr>
          <p:nvPr/>
        </p:nvSpPr>
        <p:spPr bwMode="auto">
          <a:xfrm>
            <a:off x="1066800" y="2995613"/>
            <a:ext cx="8077200" cy="3862387"/>
          </a:xfrm>
          <a:prstGeom prst="rect">
            <a:avLst/>
          </a:prstGeom>
          <a:gradFill rotWithShape="0">
            <a:gsLst>
              <a:gs pos="0">
                <a:schemeClr val="accent1">
                  <a:gamma/>
                  <a:shade val="24706"/>
                  <a:invGamma/>
                </a:schemeClr>
              </a:gs>
              <a:gs pos="100000">
                <a:schemeClr val="accent1"/>
              </a:gs>
            </a:gsLst>
            <a:lin ang="0" scaled="1"/>
          </a:gradFill>
          <a:ln w="9525">
            <a:noFill/>
            <a:miter lim="800000"/>
            <a:headEnd/>
            <a:tailEnd/>
          </a:ln>
          <a:effectLst/>
        </p:spPr>
        <p:txBody>
          <a:bodyPr wrap="none" anchor="ctr"/>
          <a:lstStyle/>
          <a:p>
            <a:pPr eaLnBrk="0" hangingPunct="0">
              <a:defRPr/>
            </a:pPr>
            <a:endParaRPr lang="en-US" sz="2400">
              <a:solidFill>
                <a:srgbClr val="FFFFFF"/>
              </a:solidFill>
              <a:latin typeface="Times" pitchFamily="-112" charset="0"/>
            </a:endParaRPr>
          </a:p>
        </p:txBody>
      </p:sp>
      <p:sp>
        <p:nvSpPr>
          <p:cNvPr id="5" name="Rectangle 3"/>
          <p:cNvSpPr>
            <a:spLocks noChangeArrowheads="1"/>
          </p:cNvSpPr>
          <p:nvPr/>
        </p:nvSpPr>
        <p:spPr bwMode="auto">
          <a:xfrm>
            <a:off x="0" y="2995613"/>
            <a:ext cx="1066800" cy="3862387"/>
          </a:xfrm>
          <a:prstGeom prst="rect">
            <a:avLst/>
          </a:prstGeom>
          <a:gradFill rotWithShape="0">
            <a:gsLst>
              <a:gs pos="0">
                <a:schemeClr val="accent1">
                  <a:gamma/>
                  <a:shade val="13333"/>
                  <a:invGamma/>
                </a:schemeClr>
              </a:gs>
              <a:gs pos="100000">
                <a:schemeClr val="accent1"/>
              </a:gs>
            </a:gsLst>
            <a:lin ang="5400000" scaled="1"/>
          </a:gradFill>
          <a:ln w="9525">
            <a:noFill/>
            <a:miter lim="800000"/>
            <a:headEnd/>
            <a:tailEnd/>
          </a:ln>
          <a:effectLst/>
        </p:spPr>
        <p:txBody>
          <a:bodyPr wrap="none" anchor="ctr"/>
          <a:lstStyle/>
          <a:p>
            <a:pPr eaLnBrk="0" hangingPunct="0">
              <a:defRPr/>
            </a:pPr>
            <a:endParaRPr lang="en-US" sz="2400">
              <a:solidFill>
                <a:srgbClr val="FFFFFF"/>
              </a:solidFill>
              <a:latin typeface="Times" pitchFamily="-112" charset="0"/>
            </a:endParaRPr>
          </a:p>
        </p:txBody>
      </p:sp>
      <p:grpSp>
        <p:nvGrpSpPr>
          <p:cNvPr id="6" name="Group 7"/>
          <p:cNvGrpSpPr>
            <a:grpSpLocks/>
          </p:cNvGrpSpPr>
          <p:nvPr/>
        </p:nvGrpSpPr>
        <p:grpSpPr bwMode="auto">
          <a:xfrm>
            <a:off x="0" y="1905000"/>
            <a:ext cx="6172200" cy="2438400"/>
            <a:chOff x="0" y="1200"/>
            <a:chExt cx="3888" cy="1536"/>
          </a:xfrm>
        </p:grpSpPr>
        <p:sp>
          <p:nvSpPr>
            <p:cNvPr id="7" name="Oval 8"/>
            <p:cNvSpPr>
              <a:spLocks noChangeArrowheads="1"/>
            </p:cNvSpPr>
            <p:nvPr/>
          </p:nvSpPr>
          <p:spPr bwMode="auto">
            <a:xfrm>
              <a:off x="497" y="1697"/>
              <a:ext cx="361" cy="359"/>
            </a:xfrm>
            <a:prstGeom prst="ellipse">
              <a:avLst/>
            </a:prstGeom>
            <a:gradFill rotWithShape="0">
              <a:gsLst>
                <a:gs pos="0">
                  <a:schemeClr val="accent1"/>
                </a:gs>
                <a:gs pos="100000">
                  <a:schemeClr val="accent1">
                    <a:gamma/>
                    <a:shade val="31373"/>
                    <a:invGamma/>
                  </a:schemeClr>
                </a:gs>
              </a:gsLst>
              <a:path path="shape">
                <a:fillToRect l="50000" t="50000" r="50000" b="50000"/>
              </a:path>
            </a:gradFill>
            <a:ln w="9525">
              <a:noFill/>
              <a:round/>
              <a:headEnd/>
              <a:tailEnd/>
            </a:ln>
            <a:effectLst/>
          </p:spPr>
          <p:txBody>
            <a:bodyPr wrap="none" anchor="ctr"/>
            <a:lstStyle/>
            <a:p>
              <a:pPr eaLnBrk="0" hangingPunct="0">
                <a:defRPr/>
              </a:pPr>
              <a:endParaRPr lang="en-US" sz="2400">
                <a:solidFill>
                  <a:srgbClr val="FFFFFF"/>
                </a:solidFill>
                <a:latin typeface="Times" pitchFamily="-112" charset="0"/>
              </a:endParaRPr>
            </a:p>
          </p:txBody>
        </p:sp>
        <p:sp>
          <p:nvSpPr>
            <p:cNvPr id="8" name="Oval 9"/>
            <p:cNvSpPr>
              <a:spLocks noChangeArrowheads="1"/>
            </p:cNvSpPr>
            <p:nvPr/>
          </p:nvSpPr>
          <p:spPr bwMode="auto">
            <a:xfrm>
              <a:off x="594" y="1802"/>
              <a:ext cx="164" cy="156"/>
            </a:xfrm>
            <a:prstGeom prst="ellipse">
              <a:avLst/>
            </a:prstGeom>
            <a:gradFill rotWithShape="0">
              <a:gsLst>
                <a:gs pos="0">
                  <a:schemeClr val="accent1">
                    <a:gamma/>
                    <a:tint val="0"/>
                    <a:invGamma/>
                  </a:schemeClr>
                </a:gs>
                <a:gs pos="100000">
                  <a:schemeClr val="accent1"/>
                </a:gs>
              </a:gsLst>
              <a:path path="shape">
                <a:fillToRect l="50000" t="50000" r="50000" b="50000"/>
              </a:path>
            </a:gradFill>
            <a:ln w="9525">
              <a:noFill/>
              <a:round/>
              <a:headEnd/>
              <a:tailEnd/>
            </a:ln>
            <a:effectLst/>
          </p:spPr>
          <p:txBody>
            <a:bodyPr wrap="none" anchor="ctr"/>
            <a:lstStyle/>
            <a:p>
              <a:pPr eaLnBrk="0" hangingPunct="0">
                <a:defRPr/>
              </a:pPr>
              <a:endParaRPr lang="en-US" sz="2400">
                <a:solidFill>
                  <a:srgbClr val="FFFFFF"/>
                </a:solidFill>
                <a:latin typeface="Times" pitchFamily="-112" charset="0"/>
              </a:endParaRPr>
            </a:p>
          </p:txBody>
        </p:sp>
        <p:sp>
          <p:nvSpPr>
            <p:cNvPr id="9" name="Rectangle 10"/>
            <p:cNvSpPr>
              <a:spLocks noChangeArrowheads="1"/>
            </p:cNvSpPr>
            <p:nvPr/>
          </p:nvSpPr>
          <p:spPr bwMode="auto">
            <a:xfrm>
              <a:off x="0" y="1884"/>
              <a:ext cx="1440" cy="6"/>
            </a:xfrm>
            <a:prstGeom prst="rect">
              <a:avLst/>
            </a:prstGeom>
            <a:gradFill rotWithShape="0">
              <a:gsLst>
                <a:gs pos="0">
                  <a:schemeClr val="bg1"/>
                </a:gs>
                <a:gs pos="50000">
                  <a:schemeClr val="bg1">
                    <a:gamma/>
                    <a:tint val="0"/>
                    <a:invGamma/>
                  </a:schemeClr>
                </a:gs>
                <a:gs pos="100000">
                  <a:schemeClr val="bg1"/>
                </a:gs>
              </a:gsLst>
              <a:lin ang="0" scaled="1"/>
            </a:gradFill>
            <a:ln w="9525">
              <a:noFill/>
              <a:miter lim="800000"/>
              <a:headEnd/>
              <a:tailEnd/>
            </a:ln>
            <a:effectLst/>
          </p:spPr>
          <p:txBody>
            <a:bodyPr wrap="none" anchor="ctr"/>
            <a:lstStyle/>
            <a:p>
              <a:pPr eaLnBrk="0" hangingPunct="0">
                <a:defRPr/>
              </a:pPr>
              <a:endParaRPr lang="en-US" sz="2400">
                <a:solidFill>
                  <a:srgbClr val="FFFFFF"/>
                </a:solidFill>
                <a:latin typeface="Times" pitchFamily="-112" charset="0"/>
              </a:endParaRPr>
            </a:p>
          </p:txBody>
        </p:sp>
        <p:sp>
          <p:nvSpPr>
            <p:cNvPr id="10" name="Rectangle 11"/>
            <p:cNvSpPr>
              <a:spLocks noChangeArrowheads="1"/>
            </p:cNvSpPr>
            <p:nvPr/>
          </p:nvSpPr>
          <p:spPr bwMode="auto">
            <a:xfrm>
              <a:off x="678" y="1200"/>
              <a:ext cx="6" cy="1536"/>
            </a:xfrm>
            <a:prstGeom prst="rect">
              <a:avLst/>
            </a:prstGeom>
            <a:gradFill rotWithShape="0">
              <a:gsLst>
                <a:gs pos="0">
                  <a:schemeClr val="bg1"/>
                </a:gs>
                <a:gs pos="50000">
                  <a:schemeClr val="bg1">
                    <a:gamma/>
                    <a:tint val="0"/>
                    <a:invGamma/>
                  </a:schemeClr>
                </a:gs>
                <a:gs pos="100000">
                  <a:schemeClr val="bg1"/>
                </a:gs>
              </a:gsLst>
              <a:lin ang="5400000" scaled="1"/>
            </a:gradFill>
            <a:ln w="9525">
              <a:noFill/>
              <a:miter lim="800000"/>
              <a:headEnd/>
              <a:tailEnd/>
            </a:ln>
            <a:effectLst/>
          </p:spPr>
          <p:txBody>
            <a:bodyPr wrap="none" anchor="ctr"/>
            <a:lstStyle/>
            <a:p>
              <a:pPr eaLnBrk="0" hangingPunct="0">
                <a:defRPr/>
              </a:pPr>
              <a:endParaRPr lang="en-US" sz="2400">
                <a:solidFill>
                  <a:srgbClr val="FFFFFF"/>
                </a:solidFill>
                <a:latin typeface="Times" pitchFamily="-112" charset="0"/>
              </a:endParaRPr>
            </a:p>
          </p:txBody>
        </p:sp>
        <p:sp>
          <p:nvSpPr>
            <p:cNvPr id="11" name="Rectangle 12"/>
            <p:cNvSpPr>
              <a:spLocks noChangeArrowheads="1"/>
            </p:cNvSpPr>
            <p:nvPr/>
          </p:nvSpPr>
          <p:spPr bwMode="auto">
            <a:xfrm>
              <a:off x="721" y="1884"/>
              <a:ext cx="3167" cy="6"/>
            </a:xfrm>
            <a:prstGeom prst="rect">
              <a:avLst/>
            </a:prstGeom>
            <a:gradFill rotWithShape="0">
              <a:gsLst>
                <a:gs pos="0">
                  <a:schemeClr val="bg1">
                    <a:gamma/>
                    <a:tint val="0"/>
                    <a:invGamma/>
                  </a:schemeClr>
                </a:gs>
                <a:gs pos="100000">
                  <a:schemeClr val="bg1"/>
                </a:gs>
              </a:gsLst>
              <a:lin ang="0" scaled="1"/>
            </a:gradFill>
            <a:ln w="9525">
              <a:noFill/>
              <a:miter lim="800000"/>
              <a:headEnd/>
              <a:tailEnd/>
            </a:ln>
            <a:effectLst/>
          </p:spPr>
          <p:txBody>
            <a:bodyPr wrap="none" anchor="ctr"/>
            <a:lstStyle/>
            <a:p>
              <a:pPr eaLnBrk="0" hangingPunct="0">
                <a:defRPr/>
              </a:pPr>
              <a:endParaRPr lang="en-US" sz="2400">
                <a:solidFill>
                  <a:srgbClr val="FFFFFF"/>
                </a:solidFill>
                <a:latin typeface="Times" pitchFamily="-112" charset="0"/>
              </a:endParaRPr>
            </a:p>
          </p:txBody>
        </p:sp>
      </p:grpSp>
      <p:sp>
        <p:nvSpPr>
          <p:cNvPr id="244749" name="Rectangle 13"/>
          <p:cNvSpPr>
            <a:spLocks noGrp="1" noChangeArrowheads="1"/>
          </p:cNvSpPr>
          <p:nvPr>
            <p:ph type="subTitle" idx="1"/>
          </p:nvPr>
        </p:nvSpPr>
        <p:spPr>
          <a:xfrm>
            <a:off x="1371600" y="3886200"/>
            <a:ext cx="6400800" cy="1752600"/>
          </a:xfrm>
        </p:spPr>
        <p:txBody>
          <a:bodyPr/>
          <a:lstStyle>
            <a:lvl1pPr marL="0" indent="0" algn="ctr">
              <a:buFont typeface="Times" pitchFamily="-108" charset="0"/>
              <a:buNone/>
              <a:defRPr/>
            </a:lvl1pPr>
          </a:lstStyle>
          <a:p>
            <a:r>
              <a:rPr lang="en-US"/>
              <a:t>Click to edit Master subtitle style</a:t>
            </a:r>
          </a:p>
        </p:txBody>
      </p:sp>
      <p:sp>
        <p:nvSpPr>
          <p:cNvPr id="244750" name="Rectangle 14"/>
          <p:cNvSpPr>
            <a:spLocks noGrp="1" noChangeArrowheads="1"/>
          </p:cNvSpPr>
          <p:nvPr>
            <p:ph type="ctrTitle"/>
          </p:nvPr>
        </p:nvSpPr>
        <p:spPr>
          <a:xfrm>
            <a:off x="609600" y="990600"/>
            <a:ext cx="8229600" cy="1143000"/>
          </a:xfrm>
        </p:spPr>
        <p:txBody>
          <a:bodyPr/>
          <a:lstStyle>
            <a:lvl1pPr>
              <a:defRPr/>
            </a:lvl1pPr>
          </a:lstStyle>
          <a:p>
            <a:r>
              <a:rPr lang="en-US"/>
              <a:t>Click to edit Master title style</a:t>
            </a:r>
          </a:p>
        </p:txBody>
      </p:sp>
      <p:sp>
        <p:nvSpPr>
          <p:cNvPr id="12" name="Rectangle 4"/>
          <p:cNvSpPr>
            <a:spLocks noGrp="1" noChangeArrowheads="1"/>
          </p:cNvSpPr>
          <p:nvPr>
            <p:ph type="dt" sz="half" idx="10"/>
          </p:nvPr>
        </p:nvSpPr>
        <p:spPr>
          <a:xfrm>
            <a:off x="685800" y="6248400"/>
            <a:ext cx="1905000" cy="457200"/>
          </a:xfrm>
        </p:spPr>
        <p:txBody>
          <a:bodyPr/>
          <a:lstStyle>
            <a:lvl1pPr eaLnBrk="1" hangingPunct="1">
              <a:defRPr/>
            </a:lvl1pPr>
          </a:lstStyle>
          <a:p>
            <a:pPr>
              <a:defRPr/>
            </a:pPr>
            <a:endParaRPr lang="en-US"/>
          </a:p>
        </p:txBody>
      </p:sp>
      <p:sp>
        <p:nvSpPr>
          <p:cNvPr id="13" name="Rectangle 5"/>
          <p:cNvSpPr>
            <a:spLocks noGrp="1" noChangeArrowheads="1"/>
          </p:cNvSpPr>
          <p:nvPr>
            <p:ph type="ftr" sz="quarter" idx="11"/>
          </p:nvPr>
        </p:nvSpPr>
        <p:spPr>
          <a:xfrm>
            <a:off x="3124200" y="6248400"/>
            <a:ext cx="2895600" cy="457200"/>
          </a:xfrm>
        </p:spPr>
        <p:txBody>
          <a:bodyPr/>
          <a:lstStyle>
            <a:lvl1pPr eaLnBrk="1" hangingPunct="1">
              <a:defRPr/>
            </a:lvl1pPr>
          </a:lstStyle>
          <a:p>
            <a:pPr>
              <a:defRPr/>
            </a:pPr>
            <a:endParaRPr lang="en-US"/>
          </a:p>
        </p:txBody>
      </p:sp>
      <p:sp>
        <p:nvSpPr>
          <p:cNvPr id="14" name="Rectangle 6"/>
          <p:cNvSpPr>
            <a:spLocks noGrp="1" noChangeArrowheads="1"/>
          </p:cNvSpPr>
          <p:nvPr>
            <p:ph type="sldNum" sz="quarter" idx="12"/>
          </p:nvPr>
        </p:nvSpPr>
        <p:spPr>
          <a:xfrm>
            <a:off x="6553200" y="6248400"/>
            <a:ext cx="1905000" cy="457200"/>
          </a:xfrm>
        </p:spPr>
        <p:txBody>
          <a:bodyPr/>
          <a:lstStyle>
            <a:lvl1pPr eaLnBrk="1" hangingPunct="1">
              <a:defRPr>
                <a:latin typeface="Arial" charset="0"/>
              </a:defRPr>
            </a:lvl1pPr>
          </a:lstStyle>
          <a:p>
            <a:pPr>
              <a:defRPr/>
            </a:pPr>
            <a:fld id="{5DDF89A1-A6A8-114D-9B9D-57C487EA108F}" type="slidenum">
              <a:rPr lang="en-US"/>
              <a:pPr>
                <a:defRPr/>
              </a:pPr>
              <a:t>‹#›</a:t>
            </a:fld>
            <a:endParaRPr lang="en-US"/>
          </a:p>
        </p:txBody>
      </p:sp>
    </p:spTree>
    <p:extLst>
      <p:ext uri="{BB962C8B-B14F-4D97-AF65-F5344CB8AC3E}">
        <p14:creationId xmlns:p14="http://schemas.microsoft.com/office/powerpoint/2010/main" val="3974417547"/>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theme" Target="../theme/theme1.xml"/><Relationship Id="rId2" Type="http://schemas.openxmlformats.org/officeDocument/2006/relationships/slideLayout" Target="../slideLayouts/slideLayout2.xml"/><Relationship Id="rId16" Type="http://schemas.openxmlformats.org/officeDocument/2006/relationships/slideLayout" Target="../slideLayouts/slideLayout16.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s>
</file>

<file path=ppt/slideMasters/_rels/slideMaster10.xml.rels><?xml version="1.0" encoding="UTF-8" standalone="yes"?>
<Relationships xmlns="http://schemas.openxmlformats.org/package/2006/relationships"><Relationship Id="rId8" Type="http://schemas.openxmlformats.org/officeDocument/2006/relationships/slideLayout" Target="../slideLayouts/slideLayout106.xml"/><Relationship Id="rId3" Type="http://schemas.openxmlformats.org/officeDocument/2006/relationships/slideLayout" Target="../slideLayouts/slideLayout101.xml"/><Relationship Id="rId7" Type="http://schemas.openxmlformats.org/officeDocument/2006/relationships/slideLayout" Target="../slideLayouts/slideLayout105.xml"/><Relationship Id="rId12" Type="http://schemas.openxmlformats.org/officeDocument/2006/relationships/theme" Target="../theme/theme10.xml"/><Relationship Id="rId2" Type="http://schemas.openxmlformats.org/officeDocument/2006/relationships/slideLayout" Target="../slideLayouts/slideLayout100.xml"/><Relationship Id="rId1" Type="http://schemas.openxmlformats.org/officeDocument/2006/relationships/slideLayout" Target="../slideLayouts/slideLayout99.xml"/><Relationship Id="rId6" Type="http://schemas.openxmlformats.org/officeDocument/2006/relationships/slideLayout" Target="../slideLayouts/slideLayout104.xml"/><Relationship Id="rId11" Type="http://schemas.openxmlformats.org/officeDocument/2006/relationships/slideLayout" Target="../slideLayouts/slideLayout109.xml"/><Relationship Id="rId5" Type="http://schemas.openxmlformats.org/officeDocument/2006/relationships/slideLayout" Target="../slideLayouts/slideLayout103.xml"/><Relationship Id="rId10" Type="http://schemas.openxmlformats.org/officeDocument/2006/relationships/slideLayout" Target="../slideLayouts/slideLayout108.xml"/><Relationship Id="rId4" Type="http://schemas.openxmlformats.org/officeDocument/2006/relationships/slideLayout" Target="../slideLayouts/slideLayout102.xml"/><Relationship Id="rId9" Type="http://schemas.openxmlformats.org/officeDocument/2006/relationships/slideLayout" Target="../slideLayouts/slideLayout107.xml"/></Relationships>
</file>

<file path=ppt/slideMasters/_rels/slideMaster11.xml.rels><?xml version="1.0" encoding="UTF-8" standalone="yes"?>
<Relationships xmlns="http://schemas.openxmlformats.org/package/2006/relationships"><Relationship Id="rId8" Type="http://schemas.openxmlformats.org/officeDocument/2006/relationships/slideLayout" Target="../slideLayouts/slideLayout117.xml"/><Relationship Id="rId3" Type="http://schemas.openxmlformats.org/officeDocument/2006/relationships/slideLayout" Target="../slideLayouts/slideLayout112.xml"/><Relationship Id="rId7" Type="http://schemas.openxmlformats.org/officeDocument/2006/relationships/slideLayout" Target="../slideLayouts/slideLayout116.xml"/><Relationship Id="rId12" Type="http://schemas.openxmlformats.org/officeDocument/2006/relationships/theme" Target="../theme/theme11.xml"/><Relationship Id="rId2" Type="http://schemas.openxmlformats.org/officeDocument/2006/relationships/slideLayout" Target="../slideLayouts/slideLayout111.xml"/><Relationship Id="rId1" Type="http://schemas.openxmlformats.org/officeDocument/2006/relationships/slideLayout" Target="../slideLayouts/slideLayout110.xml"/><Relationship Id="rId6" Type="http://schemas.openxmlformats.org/officeDocument/2006/relationships/slideLayout" Target="../slideLayouts/slideLayout115.xml"/><Relationship Id="rId11" Type="http://schemas.openxmlformats.org/officeDocument/2006/relationships/slideLayout" Target="../slideLayouts/slideLayout120.xml"/><Relationship Id="rId5" Type="http://schemas.openxmlformats.org/officeDocument/2006/relationships/slideLayout" Target="../slideLayouts/slideLayout114.xml"/><Relationship Id="rId10" Type="http://schemas.openxmlformats.org/officeDocument/2006/relationships/slideLayout" Target="../slideLayouts/slideLayout119.xml"/><Relationship Id="rId4" Type="http://schemas.openxmlformats.org/officeDocument/2006/relationships/slideLayout" Target="../slideLayouts/slideLayout113.xml"/><Relationship Id="rId9" Type="http://schemas.openxmlformats.org/officeDocument/2006/relationships/slideLayout" Target="../slideLayouts/slideLayout118.xml"/></Relationships>
</file>

<file path=ppt/slideMasters/_rels/slideMaster12.xml.rels><?xml version="1.0" encoding="UTF-8" standalone="yes"?>
<Relationships xmlns="http://schemas.openxmlformats.org/package/2006/relationships"><Relationship Id="rId8" Type="http://schemas.openxmlformats.org/officeDocument/2006/relationships/slideLayout" Target="../slideLayouts/slideLayout128.xml"/><Relationship Id="rId13" Type="http://schemas.openxmlformats.org/officeDocument/2006/relationships/image" Target="../media/image3.emf"/><Relationship Id="rId3" Type="http://schemas.openxmlformats.org/officeDocument/2006/relationships/slideLayout" Target="../slideLayouts/slideLayout123.xml"/><Relationship Id="rId7" Type="http://schemas.openxmlformats.org/officeDocument/2006/relationships/slideLayout" Target="../slideLayouts/slideLayout127.xml"/><Relationship Id="rId12" Type="http://schemas.openxmlformats.org/officeDocument/2006/relationships/theme" Target="../theme/theme12.xml"/><Relationship Id="rId2" Type="http://schemas.openxmlformats.org/officeDocument/2006/relationships/slideLayout" Target="../slideLayouts/slideLayout122.xml"/><Relationship Id="rId1" Type="http://schemas.openxmlformats.org/officeDocument/2006/relationships/slideLayout" Target="../slideLayouts/slideLayout121.xml"/><Relationship Id="rId6" Type="http://schemas.openxmlformats.org/officeDocument/2006/relationships/slideLayout" Target="../slideLayouts/slideLayout126.xml"/><Relationship Id="rId11" Type="http://schemas.openxmlformats.org/officeDocument/2006/relationships/slideLayout" Target="../slideLayouts/slideLayout131.xml"/><Relationship Id="rId5" Type="http://schemas.openxmlformats.org/officeDocument/2006/relationships/slideLayout" Target="../slideLayouts/slideLayout125.xml"/><Relationship Id="rId10" Type="http://schemas.openxmlformats.org/officeDocument/2006/relationships/slideLayout" Target="../slideLayouts/slideLayout130.xml"/><Relationship Id="rId4" Type="http://schemas.openxmlformats.org/officeDocument/2006/relationships/slideLayout" Target="../slideLayouts/slideLayout124.xml"/><Relationship Id="rId9" Type="http://schemas.openxmlformats.org/officeDocument/2006/relationships/slideLayout" Target="../slideLayouts/slideLayout129.xml"/></Relationships>
</file>

<file path=ppt/slideMasters/_rels/slideMaster13.xml.rels><?xml version="1.0" encoding="UTF-8" standalone="yes"?>
<Relationships xmlns="http://schemas.openxmlformats.org/package/2006/relationships"><Relationship Id="rId2" Type="http://schemas.openxmlformats.org/officeDocument/2006/relationships/theme" Target="../theme/theme13.xml"/><Relationship Id="rId1" Type="http://schemas.openxmlformats.org/officeDocument/2006/relationships/slideLayout" Target="../slideLayouts/slideLayout132.xml"/></Relationships>
</file>

<file path=ppt/slideMasters/_rels/slideMaster14.xml.rels><?xml version="1.0" encoding="UTF-8" standalone="yes"?>
<Relationships xmlns="http://schemas.openxmlformats.org/package/2006/relationships"><Relationship Id="rId8" Type="http://schemas.openxmlformats.org/officeDocument/2006/relationships/slideLayout" Target="../slideLayouts/slideLayout140.xml"/><Relationship Id="rId3" Type="http://schemas.openxmlformats.org/officeDocument/2006/relationships/slideLayout" Target="../slideLayouts/slideLayout135.xml"/><Relationship Id="rId7" Type="http://schemas.openxmlformats.org/officeDocument/2006/relationships/slideLayout" Target="../slideLayouts/slideLayout139.xml"/><Relationship Id="rId12" Type="http://schemas.openxmlformats.org/officeDocument/2006/relationships/theme" Target="../theme/theme14.xml"/><Relationship Id="rId2" Type="http://schemas.openxmlformats.org/officeDocument/2006/relationships/slideLayout" Target="../slideLayouts/slideLayout134.xml"/><Relationship Id="rId1" Type="http://schemas.openxmlformats.org/officeDocument/2006/relationships/slideLayout" Target="../slideLayouts/slideLayout133.xml"/><Relationship Id="rId6" Type="http://schemas.openxmlformats.org/officeDocument/2006/relationships/slideLayout" Target="../slideLayouts/slideLayout138.xml"/><Relationship Id="rId11" Type="http://schemas.openxmlformats.org/officeDocument/2006/relationships/slideLayout" Target="../slideLayouts/slideLayout143.xml"/><Relationship Id="rId5" Type="http://schemas.openxmlformats.org/officeDocument/2006/relationships/slideLayout" Target="../slideLayouts/slideLayout137.xml"/><Relationship Id="rId10" Type="http://schemas.openxmlformats.org/officeDocument/2006/relationships/slideLayout" Target="../slideLayouts/slideLayout142.xml"/><Relationship Id="rId4" Type="http://schemas.openxmlformats.org/officeDocument/2006/relationships/slideLayout" Target="../slideLayouts/slideLayout136.xml"/><Relationship Id="rId9" Type="http://schemas.openxmlformats.org/officeDocument/2006/relationships/slideLayout" Target="../slideLayouts/slideLayout141.xml"/></Relationships>
</file>

<file path=ppt/slideMasters/_rels/slideMaster15.xml.rels><?xml version="1.0" encoding="UTF-8" standalone="yes"?>
<Relationships xmlns="http://schemas.openxmlformats.org/package/2006/relationships"><Relationship Id="rId8" Type="http://schemas.openxmlformats.org/officeDocument/2006/relationships/slideLayout" Target="../slideLayouts/slideLayout151.xml"/><Relationship Id="rId3" Type="http://schemas.openxmlformats.org/officeDocument/2006/relationships/slideLayout" Target="../slideLayouts/slideLayout146.xml"/><Relationship Id="rId7" Type="http://schemas.openxmlformats.org/officeDocument/2006/relationships/slideLayout" Target="../slideLayouts/slideLayout150.xml"/><Relationship Id="rId12" Type="http://schemas.openxmlformats.org/officeDocument/2006/relationships/theme" Target="../theme/theme15.xml"/><Relationship Id="rId2" Type="http://schemas.openxmlformats.org/officeDocument/2006/relationships/slideLayout" Target="../slideLayouts/slideLayout145.xml"/><Relationship Id="rId1" Type="http://schemas.openxmlformats.org/officeDocument/2006/relationships/slideLayout" Target="../slideLayouts/slideLayout144.xml"/><Relationship Id="rId6" Type="http://schemas.openxmlformats.org/officeDocument/2006/relationships/slideLayout" Target="../slideLayouts/slideLayout149.xml"/><Relationship Id="rId11" Type="http://schemas.openxmlformats.org/officeDocument/2006/relationships/slideLayout" Target="../slideLayouts/slideLayout154.xml"/><Relationship Id="rId5" Type="http://schemas.openxmlformats.org/officeDocument/2006/relationships/slideLayout" Target="../slideLayouts/slideLayout148.xml"/><Relationship Id="rId10" Type="http://schemas.openxmlformats.org/officeDocument/2006/relationships/slideLayout" Target="../slideLayouts/slideLayout153.xml"/><Relationship Id="rId4" Type="http://schemas.openxmlformats.org/officeDocument/2006/relationships/slideLayout" Target="../slideLayouts/slideLayout147.xml"/><Relationship Id="rId9" Type="http://schemas.openxmlformats.org/officeDocument/2006/relationships/slideLayout" Target="../slideLayouts/slideLayout152.xml"/></Relationships>
</file>

<file path=ppt/slideMasters/_rels/slideMaster16.xml.rels><?xml version="1.0" encoding="UTF-8" standalone="yes"?>
<Relationships xmlns="http://schemas.openxmlformats.org/package/2006/relationships"><Relationship Id="rId8" Type="http://schemas.openxmlformats.org/officeDocument/2006/relationships/slideLayout" Target="../slideLayouts/slideLayout162.xml"/><Relationship Id="rId3" Type="http://schemas.openxmlformats.org/officeDocument/2006/relationships/slideLayout" Target="../slideLayouts/slideLayout157.xml"/><Relationship Id="rId7" Type="http://schemas.openxmlformats.org/officeDocument/2006/relationships/slideLayout" Target="../slideLayouts/slideLayout161.xml"/><Relationship Id="rId2" Type="http://schemas.openxmlformats.org/officeDocument/2006/relationships/slideLayout" Target="../slideLayouts/slideLayout156.xml"/><Relationship Id="rId1" Type="http://schemas.openxmlformats.org/officeDocument/2006/relationships/slideLayout" Target="../slideLayouts/slideLayout155.xml"/><Relationship Id="rId6" Type="http://schemas.openxmlformats.org/officeDocument/2006/relationships/slideLayout" Target="../slideLayouts/slideLayout160.xml"/><Relationship Id="rId11" Type="http://schemas.openxmlformats.org/officeDocument/2006/relationships/theme" Target="../theme/theme16.xml"/><Relationship Id="rId5" Type="http://schemas.openxmlformats.org/officeDocument/2006/relationships/slideLayout" Target="../slideLayouts/slideLayout159.xml"/><Relationship Id="rId10" Type="http://schemas.openxmlformats.org/officeDocument/2006/relationships/slideLayout" Target="../slideLayouts/slideLayout164.xml"/><Relationship Id="rId4" Type="http://schemas.openxmlformats.org/officeDocument/2006/relationships/slideLayout" Target="../slideLayouts/slideLayout158.xml"/><Relationship Id="rId9" Type="http://schemas.openxmlformats.org/officeDocument/2006/relationships/slideLayout" Target="../slideLayouts/slideLayout163.xml"/></Relationships>
</file>

<file path=ppt/slideMasters/_rels/slideMaster17.xml.rels><?xml version="1.0" encoding="UTF-8" standalone="yes"?>
<Relationships xmlns="http://schemas.openxmlformats.org/package/2006/relationships"><Relationship Id="rId8" Type="http://schemas.openxmlformats.org/officeDocument/2006/relationships/slideLayout" Target="../slideLayouts/slideLayout172.xml"/><Relationship Id="rId3" Type="http://schemas.openxmlformats.org/officeDocument/2006/relationships/slideLayout" Target="../slideLayouts/slideLayout167.xml"/><Relationship Id="rId7" Type="http://schemas.openxmlformats.org/officeDocument/2006/relationships/slideLayout" Target="../slideLayouts/slideLayout171.xml"/><Relationship Id="rId12" Type="http://schemas.openxmlformats.org/officeDocument/2006/relationships/theme" Target="../theme/theme17.xml"/><Relationship Id="rId2" Type="http://schemas.openxmlformats.org/officeDocument/2006/relationships/slideLayout" Target="../slideLayouts/slideLayout166.xml"/><Relationship Id="rId1" Type="http://schemas.openxmlformats.org/officeDocument/2006/relationships/slideLayout" Target="../slideLayouts/slideLayout165.xml"/><Relationship Id="rId6" Type="http://schemas.openxmlformats.org/officeDocument/2006/relationships/slideLayout" Target="../slideLayouts/slideLayout170.xml"/><Relationship Id="rId11" Type="http://schemas.openxmlformats.org/officeDocument/2006/relationships/slideLayout" Target="../slideLayouts/slideLayout175.xml"/><Relationship Id="rId5" Type="http://schemas.openxmlformats.org/officeDocument/2006/relationships/slideLayout" Target="../slideLayouts/slideLayout169.xml"/><Relationship Id="rId10" Type="http://schemas.openxmlformats.org/officeDocument/2006/relationships/slideLayout" Target="../slideLayouts/slideLayout174.xml"/><Relationship Id="rId4" Type="http://schemas.openxmlformats.org/officeDocument/2006/relationships/slideLayout" Target="../slideLayouts/slideLayout168.xml"/><Relationship Id="rId9" Type="http://schemas.openxmlformats.org/officeDocument/2006/relationships/slideLayout" Target="../slideLayouts/slideLayout173.xml"/></Relationships>
</file>

<file path=ppt/slideMasters/_rels/slideMaster18.xml.rels><?xml version="1.0" encoding="UTF-8" standalone="yes"?>
<Relationships xmlns="http://schemas.openxmlformats.org/package/2006/relationships"><Relationship Id="rId8" Type="http://schemas.openxmlformats.org/officeDocument/2006/relationships/slideLayout" Target="../slideLayouts/slideLayout183.xml"/><Relationship Id="rId13" Type="http://schemas.openxmlformats.org/officeDocument/2006/relationships/theme" Target="../theme/theme18.xml"/><Relationship Id="rId3" Type="http://schemas.openxmlformats.org/officeDocument/2006/relationships/slideLayout" Target="../slideLayouts/slideLayout178.xml"/><Relationship Id="rId7" Type="http://schemas.openxmlformats.org/officeDocument/2006/relationships/slideLayout" Target="../slideLayouts/slideLayout182.xml"/><Relationship Id="rId12" Type="http://schemas.openxmlformats.org/officeDocument/2006/relationships/slideLayout" Target="../slideLayouts/slideLayout187.xml"/><Relationship Id="rId2" Type="http://schemas.openxmlformats.org/officeDocument/2006/relationships/slideLayout" Target="../slideLayouts/slideLayout177.xml"/><Relationship Id="rId1" Type="http://schemas.openxmlformats.org/officeDocument/2006/relationships/slideLayout" Target="../slideLayouts/slideLayout176.xml"/><Relationship Id="rId6" Type="http://schemas.openxmlformats.org/officeDocument/2006/relationships/slideLayout" Target="../slideLayouts/slideLayout181.xml"/><Relationship Id="rId11" Type="http://schemas.openxmlformats.org/officeDocument/2006/relationships/slideLayout" Target="../slideLayouts/slideLayout186.xml"/><Relationship Id="rId5" Type="http://schemas.openxmlformats.org/officeDocument/2006/relationships/slideLayout" Target="../slideLayouts/slideLayout180.xml"/><Relationship Id="rId10" Type="http://schemas.openxmlformats.org/officeDocument/2006/relationships/slideLayout" Target="../slideLayouts/slideLayout185.xml"/><Relationship Id="rId4" Type="http://schemas.openxmlformats.org/officeDocument/2006/relationships/slideLayout" Target="../slideLayouts/slideLayout179.xml"/><Relationship Id="rId9" Type="http://schemas.openxmlformats.org/officeDocument/2006/relationships/slideLayout" Target="../slideLayouts/slideLayout184.xml"/></Relationships>
</file>

<file path=ppt/slideMasters/_rels/slideMaster19.xml.rels><?xml version="1.0" encoding="UTF-8" standalone="yes"?>
<Relationships xmlns="http://schemas.openxmlformats.org/package/2006/relationships"><Relationship Id="rId8" Type="http://schemas.openxmlformats.org/officeDocument/2006/relationships/slideLayout" Target="../slideLayouts/slideLayout195.xml"/><Relationship Id="rId13" Type="http://schemas.openxmlformats.org/officeDocument/2006/relationships/slideLayout" Target="../slideLayouts/slideLayout200.xml"/><Relationship Id="rId3" Type="http://schemas.openxmlformats.org/officeDocument/2006/relationships/slideLayout" Target="../slideLayouts/slideLayout190.xml"/><Relationship Id="rId7" Type="http://schemas.openxmlformats.org/officeDocument/2006/relationships/slideLayout" Target="../slideLayouts/slideLayout194.xml"/><Relationship Id="rId12" Type="http://schemas.openxmlformats.org/officeDocument/2006/relationships/slideLayout" Target="../slideLayouts/slideLayout199.xml"/><Relationship Id="rId2" Type="http://schemas.openxmlformats.org/officeDocument/2006/relationships/slideLayout" Target="../slideLayouts/slideLayout189.xml"/><Relationship Id="rId1" Type="http://schemas.openxmlformats.org/officeDocument/2006/relationships/slideLayout" Target="../slideLayouts/slideLayout188.xml"/><Relationship Id="rId6" Type="http://schemas.openxmlformats.org/officeDocument/2006/relationships/slideLayout" Target="../slideLayouts/slideLayout193.xml"/><Relationship Id="rId11" Type="http://schemas.openxmlformats.org/officeDocument/2006/relationships/slideLayout" Target="../slideLayouts/slideLayout198.xml"/><Relationship Id="rId5" Type="http://schemas.openxmlformats.org/officeDocument/2006/relationships/slideLayout" Target="../slideLayouts/slideLayout192.xml"/><Relationship Id="rId10" Type="http://schemas.openxmlformats.org/officeDocument/2006/relationships/slideLayout" Target="../slideLayouts/slideLayout197.xml"/><Relationship Id="rId4" Type="http://schemas.openxmlformats.org/officeDocument/2006/relationships/slideLayout" Target="../slideLayouts/slideLayout191.xml"/><Relationship Id="rId9" Type="http://schemas.openxmlformats.org/officeDocument/2006/relationships/slideLayout" Target="../slideLayouts/slideLayout196.xml"/><Relationship Id="rId14" Type="http://schemas.openxmlformats.org/officeDocument/2006/relationships/theme" Target="../theme/theme19.xml"/></Relationships>
</file>

<file path=ppt/slideMasters/_rels/slideMaster2.xml.rels><?xml version="1.0" encoding="UTF-8" standalone="yes"?>
<Relationships xmlns="http://schemas.openxmlformats.org/package/2006/relationships"><Relationship Id="rId2" Type="http://schemas.openxmlformats.org/officeDocument/2006/relationships/theme" Target="../theme/theme2.xml"/><Relationship Id="rId1" Type="http://schemas.openxmlformats.org/officeDocument/2006/relationships/slideLayout" Target="../slideLayouts/slideLayout17.xml"/></Relationships>
</file>

<file path=ppt/slideMasters/_rels/slideMaster20.xml.rels><?xml version="1.0" encoding="UTF-8" standalone="yes"?>
<Relationships xmlns="http://schemas.openxmlformats.org/package/2006/relationships"><Relationship Id="rId8" Type="http://schemas.openxmlformats.org/officeDocument/2006/relationships/slideLayout" Target="../slideLayouts/slideLayout208.xml"/><Relationship Id="rId13" Type="http://schemas.openxmlformats.org/officeDocument/2006/relationships/slideLayout" Target="../slideLayouts/slideLayout213.xml"/><Relationship Id="rId3" Type="http://schemas.openxmlformats.org/officeDocument/2006/relationships/slideLayout" Target="../slideLayouts/slideLayout203.xml"/><Relationship Id="rId7" Type="http://schemas.openxmlformats.org/officeDocument/2006/relationships/slideLayout" Target="../slideLayouts/slideLayout207.xml"/><Relationship Id="rId12" Type="http://schemas.openxmlformats.org/officeDocument/2006/relationships/slideLayout" Target="../slideLayouts/slideLayout212.xml"/><Relationship Id="rId2" Type="http://schemas.openxmlformats.org/officeDocument/2006/relationships/slideLayout" Target="../slideLayouts/slideLayout202.xml"/><Relationship Id="rId1" Type="http://schemas.openxmlformats.org/officeDocument/2006/relationships/slideLayout" Target="../slideLayouts/slideLayout201.xml"/><Relationship Id="rId6" Type="http://schemas.openxmlformats.org/officeDocument/2006/relationships/slideLayout" Target="../slideLayouts/slideLayout206.xml"/><Relationship Id="rId11" Type="http://schemas.openxmlformats.org/officeDocument/2006/relationships/slideLayout" Target="../slideLayouts/slideLayout211.xml"/><Relationship Id="rId5" Type="http://schemas.openxmlformats.org/officeDocument/2006/relationships/slideLayout" Target="../slideLayouts/slideLayout205.xml"/><Relationship Id="rId15" Type="http://schemas.openxmlformats.org/officeDocument/2006/relationships/image" Target="../media/image6.jpeg"/><Relationship Id="rId10" Type="http://schemas.openxmlformats.org/officeDocument/2006/relationships/slideLayout" Target="../slideLayouts/slideLayout210.xml"/><Relationship Id="rId4" Type="http://schemas.openxmlformats.org/officeDocument/2006/relationships/slideLayout" Target="../slideLayouts/slideLayout204.xml"/><Relationship Id="rId9" Type="http://schemas.openxmlformats.org/officeDocument/2006/relationships/slideLayout" Target="../slideLayouts/slideLayout209.xml"/><Relationship Id="rId14" Type="http://schemas.openxmlformats.org/officeDocument/2006/relationships/theme" Target="../theme/theme20.xml"/></Relationships>
</file>

<file path=ppt/slideMasters/_rels/slideMaster21.xml.rels><?xml version="1.0" encoding="UTF-8" standalone="yes"?>
<Relationships xmlns="http://schemas.openxmlformats.org/package/2006/relationships"><Relationship Id="rId2" Type="http://schemas.openxmlformats.org/officeDocument/2006/relationships/theme" Target="../theme/theme21.xml"/><Relationship Id="rId1" Type="http://schemas.openxmlformats.org/officeDocument/2006/relationships/slideLayout" Target="../slideLayouts/slideLayout214.xml"/></Relationships>
</file>

<file path=ppt/slideMasters/_rels/slideMaster22.xml.rels><?xml version="1.0" encoding="UTF-8" standalone="yes"?>
<Relationships xmlns="http://schemas.openxmlformats.org/package/2006/relationships"><Relationship Id="rId8" Type="http://schemas.openxmlformats.org/officeDocument/2006/relationships/slideLayout" Target="../slideLayouts/slideLayout222.xml"/><Relationship Id="rId13" Type="http://schemas.openxmlformats.org/officeDocument/2006/relationships/image" Target="../media/image7.png"/><Relationship Id="rId3" Type="http://schemas.openxmlformats.org/officeDocument/2006/relationships/slideLayout" Target="../slideLayouts/slideLayout217.xml"/><Relationship Id="rId7" Type="http://schemas.openxmlformats.org/officeDocument/2006/relationships/slideLayout" Target="../slideLayouts/slideLayout221.xml"/><Relationship Id="rId12" Type="http://schemas.openxmlformats.org/officeDocument/2006/relationships/theme" Target="../theme/theme22.xml"/><Relationship Id="rId2" Type="http://schemas.openxmlformats.org/officeDocument/2006/relationships/slideLayout" Target="../slideLayouts/slideLayout216.xml"/><Relationship Id="rId1" Type="http://schemas.openxmlformats.org/officeDocument/2006/relationships/slideLayout" Target="../slideLayouts/slideLayout215.xml"/><Relationship Id="rId6" Type="http://schemas.openxmlformats.org/officeDocument/2006/relationships/slideLayout" Target="../slideLayouts/slideLayout220.xml"/><Relationship Id="rId11" Type="http://schemas.openxmlformats.org/officeDocument/2006/relationships/slideLayout" Target="../slideLayouts/slideLayout225.xml"/><Relationship Id="rId5" Type="http://schemas.openxmlformats.org/officeDocument/2006/relationships/slideLayout" Target="../slideLayouts/slideLayout219.xml"/><Relationship Id="rId10" Type="http://schemas.openxmlformats.org/officeDocument/2006/relationships/slideLayout" Target="../slideLayouts/slideLayout224.xml"/><Relationship Id="rId4" Type="http://schemas.openxmlformats.org/officeDocument/2006/relationships/slideLayout" Target="../slideLayouts/slideLayout218.xml"/><Relationship Id="rId9" Type="http://schemas.openxmlformats.org/officeDocument/2006/relationships/slideLayout" Target="../slideLayouts/slideLayout223.xml"/></Relationships>
</file>

<file path=ppt/slideMasters/_rels/slideMaster23.xml.rels><?xml version="1.0" encoding="UTF-8" standalone="yes"?>
<Relationships xmlns="http://schemas.openxmlformats.org/package/2006/relationships"><Relationship Id="rId8" Type="http://schemas.openxmlformats.org/officeDocument/2006/relationships/slideLayout" Target="../slideLayouts/slideLayout233.xml"/><Relationship Id="rId3" Type="http://schemas.openxmlformats.org/officeDocument/2006/relationships/slideLayout" Target="../slideLayouts/slideLayout228.xml"/><Relationship Id="rId7" Type="http://schemas.openxmlformats.org/officeDocument/2006/relationships/slideLayout" Target="../slideLayouts/slideLayout232.xml"/><Relationship Id="rId12" Type="http://schemas.openxmlformats.org/officeDocument/2006/relationships/theme" Target="../theme/theme23.xml"/><Relationship Id="rId2" Type="http://schemas.openxmlformats.org/officeDocument/2006/relationships/slideLayout" Target="../slideLayouts/slideLayout227.xml"/><Relationship Id="rId1" Type="http://schemas.openxmlformats.org/officeDocument/2006/relationships/slideLayout" Target="../slideLayouts/slideLayout226.xml"/><Relationship Id="rId6" Type="http://schemas.openxmlformats.org/officeDocument/2006/relationships/slideLayout" Target="../slideLayouts/slideLayout231.xml"/><Relationship Id="rId11" Type="http://schemas.openxmlformats.org/officeDocument/2006/relationships/slideLayout" Target="../slideLayouts/slideLayout236.xml"/><Relationship Id="rId5" Type="http://schemas.openxmlformats.org/officeDocument/2006/relationships/slideLayout" Target="../slideLayouts/slideLayout230.xml"/><Relationship Id="rId10" Type="http://schemas.openxmlformats.org/officeDocument/2006/relationships/slideLayout" Target="../slideLayouts/slideLayout235.xml"/><Relationship Id="rId4" Type="http://schemas.openxmlformats.org/officeDocument/2006/relationships/slideLayout" Target="../slideLayouts/slideLayout229.xml"/><Relationship Id="rId9" Type="http://schemas.openxmlformats.org/officeDocument/2006/relationships/slideLayout" Target="../slideLayouts/slideLayout234.xml"/></Relationships>
</file>

<file path=ppt/slideMasters/_rels/slideMaster24.xml.rels><?xml version="1.0" encoding="UTF-8" standalone="yes"?>
<Relationships xmlns="http://schemas.openxmlformats.org/package/2006/relationships"><Relationship Id="rId8" Type="http://schemas.openxmlformats.org/officeDocument/2006/relationships/slideLayout" Target="../slideLayouts/slideLayout244.xml"/><Relationship Id="rId3" Type="http://schemas.openxmlformats.org/officeDocument/2006/relationships/slideLayout" Target="../slideLayouts/slideLayout239.xml"/><Relationship Id="rId7" Type="http://schemas.openxmlformats.org/officeDocument/2006/relationships/slideLayout" Target="../slideLayouts/slideLayout243.xml"/><Relationship Id="rId12" Type="http://schemas.openxmlformats.org/officeDocument/2006/relationships/theme" Target="../theme/theme24.xml"/><Relationship Id="rId2" Type="http://schemas.openxmlformats.org/officeDocument/2006/relationships/slideLayout" Target="../slideLayouts/slideLayout238.xml"/><Relationship Id="rId1" Type="http://schemas.openxmlformats.org/officeDocument/2006/relationships/slideLayout" Target="../slideLayouts/slideLayout237.xml"/><Relationship Id="rId6" Type="http://schemas.openxmlformats.org/officeDocument/2006/relationships/slideLayout" Target="../slideLayouts/slideLayout242.xml"/><Relationship Id="rId11" Type="http://schemas.openxmlformats.org/officeDocument/2006/relationships/slideLayout" Target="../slideLayouts/slideLayout247.xml"/><Relationship Id="rId5" Type="http://schemas.openxmlformats.org/officeDocument/2006/relationships/slideLayout" Target="../slideLayouts/slideLayout241.xml"/><Relationship Id="rId10" Type="http://schemas.openxmlformats.org/officeDocument/2006/relationships/slideLayout" Target="../slideLayouts/slideLayout246.xml"/><Relationship Id="rId4" Type="http://schemas.openxmlformats.org/officeDocument/2006/relationships/slideLayout" Target="../slideLayouts/slideLayout240.xml"/><Relationship Id="rId9" Type="http://schemas.openxmlformats.org/officeDocument/2006/relationships/slideLayout" Target="../slideLayouts/slideLayout245.xml"/></Relationships>
</file>

<file path=ppt/slideMasters/_rels/slideMaster25.xml.rels><?xml version="1.0" encoding="UTF-8" standalone="yes"?>
<Relationships xmlns="http://schemas.openxmlformats.org/package/2006/relationships"><Relationship Id="rId8" Type="http://schemas.openxmlformats.org/officeDocument/2006/relationships/slideLayout" Target="../slideLayouts/slideLayout255.xml"/><Relationship Id="rId13" Type="http://schemas.openxmlformats.org/officeDocument/2006/relationships/theme" Target="../theme/theme25.xml"/><Relationship Id="rId3" Type="http://schemas.openxmlformats.org/officeDocument/2006/relationships/slideLayout" Target="../slideLayouts/slideLayout250.xml"/><Relationship Id="rId7" Type="http://schemas.openxmlformats.org/officeDocument/2006/relationships/slideLayout" Target="../slideLayouts/slideLayout254.xml"/><Relationship Id="rId12" Type="http://schemas.openxmlformats.org/officeDocument/2006/relationships/slideLayout" Target="../slideLayouts/slideLayout259.xml"/><Relationship Id="rId2" Type="http://schemas.openxmlformats.org/officeDocument/2006/relationships/slideLayout" Target="../slideLayouts/slideLayout249.xml"/><Relationship Id="rId1" Type="http://schemas.openxmlformats.org/officeDocument/2006/relationships/slideLayout" Target="../slideLayouts/slideLayout248.xml"/><Relationship Id="rId6" Type="http://schemas.openxmlformats.org/officeDocument/2006/relationships/slideLayout" Target="../slideLayouts/slideLayout253.xml"/><Relationship Id="rId11" Type="http://schemas.openxmlformats.org/officeDocument/2006/relationships/slideLayout" Target="../slideLayouts/slideLayout258.xml"/><Relationship Id="rId5" Type="http://schemas.openxmlformats.org/officeDocument/2006/relationships/slideLayout" Target="../slideLayouts/slideLayout252.xml"/><Relationship Id="rId10" Type="http://schemas.openxmlformats.org/officeDocument/2006/relationships/slideLayout" Target="../slideLayouts/slideLayout257.xml"/><Relationship Id="rId4" Type="http://schemas.openxmlformats.org/officeDocument/2006/relationships/slideLayout" Target="../slideLayouts/slideLayout251.xml"/><Relationship Id="rId9" Type="http://schemas.openxmlformats.org/officeDocument/2006/relationships/slideLayout" Target="../slideLayouts/slideLayout256.xml"/></Relationships>
</file>

<file path=ppt/slideMasters/_rels/slideMaster26.xml.rels><?xml version="1.0" encoding="UTF-8" standalone="yes"?>
<Relationships xmlns="http://schemas.openxmlformats.org/package/2006/relationships"><Relationship Id="rId8" Type="http://schemas.openxmlformats.org/officeDocument/2006/relationships/slideLayout" Target="../slideLayouts/slideLayout267.xml"/><Relationship Id="rId13" Type="http://schemas.openxmlformats.org/officeDocument/2006/relationships/theme" Target="../theme/theme26.xml"/><Relationship Id="rId3" Type="http://schemas.openxmlformats.org/officeDocument/2006/relationships/slideLayout" Target="../slideLayouts/slideLayout262.xml"/><Relationship Id="rId7" Type="http://schemas.openxmlformats.org/officeDocument/2006/relationships/slideLayout" Target="../slideLayouts/slideLayout266.xml"/><Relationship Id="rId12" Type="http://schemas.openxmlformats.org/officeDocument/2006/relationships/slideLayout" Target="../slideLayouts/slideLayout271.xml"/><Relationship Id="rId2" Type="http://schemas.openxmlformats.org/officeDocument/2006/relationships/slideLayout" Target="../slideLayouts/slideLayout261.xml"/><Relationship Id="rId1" Type="http://schemas.openxmlformats.org/officeDocument/2006/relationships/slideLayout" Target="../slideLayouts/slideLayout260.xml"/><Relationship Id="rId6" Type="http://schemas.openxmlformats.org/officeDocument/2006/relationships/slideLayout" Target="../slideLayouts/slideLayout265.xml"/><Relationship Id="rId11" Type="http://schemas.openxmlformats.org/officeDocument/2006/relationships/slideLayout" Target="../slideLayouts/slideLayout270.xml"/><Relationship Id="rId5" Type="http://schemas.openxmlformats.org/officeDocument/2006/relationships/slideLayout" Target="../slideLayouts/slideLayout264.xml"/><Relationship Id="rId10" Type="http://schemas.openxmlformats.org/officeDocument/2006/relationships/slideLayout" Target="../slideLayouts/slideLayout269.xml"/><Relationship Id="rId4" Type="http://schemas.openxmlformats.org/officeDocument/2006/relationships/slideLayout" Target="../slideLayouts/slideLayout263.xml"/><Relationship Id="rId9" Type="http://schemas.openxmlformats.org/officeDocument/2006/relationships/slideLayout" Target="../slideLayouts/slideLayout268.xml"/></Relationships>
</file>

<file path=ppt/slideMasters/_rels/slideMaster27.xml.rels><?xml version="1.0" encoding="UTF-8" standalone="yes"?>
<Relationships xmlns="http://schemas.openxmlformats.org/package/2006/relationships"><Relationship Id="rId8" Type="http://schemas.openxmlformats.org/officeDocument/2006/relationships/slideLayout" Target="../slideLayouts/slideLayout279.xml"/><Relationship Id="rId13" Type="http://schemas.openxmlformats.org/officeDocument/2006/relationships/image" Target="../media/image9.jpeg"/><Relationship Id="rId3" Type="http://schemas.openxmlformats.org/officeDocument/2006/relationships/slideLayout" Target="../slideLayouts/slideLayout274.xml"/><Relationship Id="rId7" Type="http://schemas.openxmlformats.org/officeDocument/2006/relationships/slideLayout" Target="../slideLayouts/slideLayout278.xml"/><Relationship Id="rId12" Type="http://schemas.openxmlformats.org/officeDocument/2006/relationships/theme" Target="../theme/theme27.xml"/><Relationship Id="rId2" Type="http://schemas.openxmlformats.org/officeDocument/2006/relationships/slideLayout" Target="../slideLayouts/slideLayout273.xml"/><Relationship Id="rId1" Type="http://schemas.openxmlformats.org/officeDocument/2006/relationships/slideLayout" Target="../slideLayouts/slideLayout272.xml"/><Relationship Id="rId6" Type="http://schemas.openxmlformats.org/officeDocument/2006/relationships/slideLayout" Target="../slideLayouts/slideLayout277.xml"/><Relationship Id="rId11" Type="http://schemas.openxmlformats.org/officeDocument/2006/relationships/slideLayout" Target="../slideLayouts/slideLayout282.xml"/><Relationship Id="rId5" Type="http://schemas.openxmlformats.org/officeDocument/2006/relationships/slideLayout" Target="../slideLayouts/slideLayout276.xml"/><Relationship Id="rId10" Type="http://schemas.openxmlformats.org/officeDocument/2006/relationships/slideLayout" Target="../slideLayouts/slideLayout281.xml"/><Relationship Id="rId4" Type="http://schemas.openxmlformats.org/officeDocument/2006/relationships/slideLayout" Target="../slideLayouts/slideLayout275.xml"/><Relationship Id="rId9" Type="http://schemas.openxmlformats.org/officeDocument/2006/relationships/slideLayout" Target="../slideLayouts/slideLayout280.xml"/></Relationships>
</file>

<file path=ppt/slideMasters/_rels/slideMaster28.xml.rels><?xml version="1.0" encoding="UTF-8" standalone="yes"?>
<Relationships xmlns="http://schemas.openxmlformats.org/package/2006/relationships"><Relationship Id="rId8" Type="http://schemas.openxmlformats.org/officeDocument/2006/relationships/slideLayout" Target="../slideLayouts/slideLayout290.xml"/><Relationship Id="rId13" Type="http://schemas.openxmlformats.org/officeDocument/2006/relationships/slideLayout" Target="../slideLayouts/slideLayout295.xml"/><Relationship Id="rId3" Type="http://schemas.openxmlformats.org/officeDocument/2006/relationships/slideLayout" Target="../slideLayouts/slideLayout285.xml"/><Relationship Id="rId7" Type="http://schemas.openxmlformats.org/officeDocument/2006/relationships/slideLayout" Target="../slideLayouts/slideLayout289.xml"/><Relationship Id="rId12" Type="http://schemas.openxmlformats.org/officeDocument/2006/relationships/slideLayout" Target="../slideLayouts/slideLayout294.xml"/><Relationship Id="rId2" Type="http://schemas.openxmlformats.org/officeDocument/2006/relationships/slideLayout" Target="../slideLayouts/slideLayout284.xml"/><Relationship Id="rId1" Type="http://schemas.openxmlformats.org/officeDocument/2006/relationships/slideLayout" Target="../slideLayouts/slideLayout283.xml"/><Relationship Id="rId6" Type="http://schemas.openxmlformats.org/officeDocument/2006/relationships/slideLayout" Target="../slideLayouts/slideLayout288.xml"/><Relationship Id="rId11" Type="http://schemas.openxmlformats.org/officeDocument/2006/relationships/slideLayout" Target="../slideLayouts/slideLayout293.xml"/><Relationship Id="rId5" Type="http://schemas.openxmlformats.org/officeDocument/2006/relationships/slideLayout" Target="../slideLayouts/slideLayout287.xml"/><Relationship Id="rId10" Type="http://schemas.openxmlformats.org/officeDocument/2006/relationships/slideLayout" Target="../slideLayouts/slideLayout292.xml"/><Relationship Id="rId4" Type="http://schemas.openxmlformats.org/officeDocument/2006/relationships/slideLayout" Target="../slideLayouts/slideLayout286.xml"/><Relationship Id="rId9" Type="http://schemas.openxmlformats.org/officeDocument/2006/relationships/slideLayout" Target="../slideLayouts/slideLayout291.xml"/><Relationship Id="rId14" Type="http://schemas.openxmlformats.org/officeDocument/2006/relationships/theme" Target="../theme/theme28.xml"/></Relationships>
</file>

<file path=ppt/slideMasters/_rels/slideMaster29.xml.rels><?xml version="1.0" encoding="UTF-8" standalone="yes"?>
<Relationships xmlns="http://schemas.openxmlformats.org/package/2006/relationships"><Relationship Id="rId8" Type="http://schemas.openxmlformats.org/officeDocument/2006/relationships/slideLayout" Target="../slideLayouts/slideLayout303.xml"/><Relationship Id="rId3" Type="http://schemas.openxmlformats.org/officeDocument/2006/relationships/slideLayout" Target="../slideLayouts/slideLayout298.xml"/><Relationship Id="rId7" Type="http://schemas.openxmlformats.org/officeDocument/2006/relationships/slideLayout" Target="../slideLayouts/slideLayout302.xml"/><Relationship Id="rId12" Type="http://schemas.openxmlformats.org/officeDocument/2006/relationships/theme" Target="../theme/theme29.xml"/><Relationship Id="rId2" Type="http://schemas.openxmlformats.org/officeDocument/2006/relationships/slideLayout" Target="../slideLayouts/slideLayout297.xml"/><Relationship Id="rId1" Type="http://schemas.openxmlformats.org/officeDocument/2006/relationships/slideLayout" Target="../slideLayouts/slideLayout296.xml"/><Relationship Id="rId6" Type="http://schemas.openxmlformats.org/officeDocument/2006/relationships/slideLayout" Target="../slideLayouts/slideLayout301.xml"/><Relationship Id="rId11" Type="http://schemas.openxmlformats.org/officeDocument/2006/relationships/slideLayout" Target="../slideLayouts/slideLayout306.xml"/><Relationship Id="rId5" Type="http://schemas.openxmlformats.org/officeDocument/2006/relationships/slideLayout" Target="../slideLayouts/slideLayout300.xml"/><Relationship Id="rId10" Type="http://schemas.openxmlformats.org/officeDocument/2006/relationships/slideLayout" Target="../slideLayouts/slideLayout305.xml"/><Relationship Id="rId4" Type="http://schemas.openxmlformats.org/officeDocument/2006/relationships/slideLayout" Target="../slideLayouts/slideLayout299.xml"/><Relationship Id="rId9" Type="http://schemas.openxmlformats.org/officeDocument/2006/relationships/slideLayout" Target="../slideLayouts/slideLayout304.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25.xml"/><Relationship Id="rId13" Type="http://schemas.openxmlformats.org/officeDocument/2006/relationships/slideLayout" Target="../slideLayouts/slideLayout30.xml"/><Relationship Id="rId3" Type="http://schemas.openxmlformats.org/officeDocument/2006/relationships/slideLayout" Target="../slideLayouts/slideLayout20.xml"/><Relationship Id="rId7" Type="http://schemas.openxmlformats.org/officeDocument/2006/relationships/slideLayout" Target="../slideLayouts/slideLayout24.xml"/><Relationship Id="rId12" Type="http://schemas.openxmlformats.org/officeDocument/2006/relationships/slideLayout" Target="../slideLayouts/slideLayout29.xml"/><Relationship Id="rId2" Type="http://schemas.openxmlformats.org/officeDocument/2006/relationships/slideLayout" Target="../slideLayouts/slideLayout19.xml"/><Relationship Id="rId1" Type="http://schemas.openxmlformats.org/officeDocument/2006/relationships/slideLayout" Target="../slideLayouts/slideLayout18.xml"/><Relationship Id="rId6" Type="http://schemas.openxmlformats.org/officeDocument/2006/relationships/slideLayout" Target="../slideLayouts/slideLayout23.xml"/><Relationship Id="rId11" Type="http://schemas.openxmlformats.org/officeDocument/2006/relationships/slideLayout" Target="../slideLayouts/slideLayout28.xml"/><Relationship Id="rId5" Type="http://schemas.openxmlformats.org/officeDocument/2006/relationships/slideLayout" Target="../slideLayouts/slideLayout22.xml"/><Relationship Id="rId10" Type="http://schemas.openxmlformats.org/officeDocument/2006/relationships/slideLayout" Target="../slideLayouts/slideLayout27.xml"/><Relationship Id="rId4" Type="http://schemas.openxmlformats.org/officeDocument/2006/relationships/slideLayout" Target="../slideLayouts/slideLayout21.xml"/><Relationship Id="rId9" Type="http://schemas.openxmlformats.org/officeDocument/2006/relationships/slideLayout" Target="../slideLayouts/slideLayout26.xml"/><Relationship Id="rId14" Type="http://schemas.openxmlformats.org/officeDocument/2006/relationships/theme" Target="../theme/theme3.xml"/></Relationships>
</file>

<file path=ppt/slideMasters/_rels/slideMaster30.xml.rels><?xml version="1.0" encoding="UTF-8" standalone="yes"?>
<Relationships xmlns="http://schemas.openxmlformats.org/package/2006/relationships"><Relationship Id="rId8" Type="http://schemas.openxmlformats.org/officeDocument/2006/relationships/slideLayout" Target="../slideLayouts/slideLayout314.xml"/><Relationship Id="rId13" Type="http://schemas.openxmlformats.org/officeDocument/2006/relationships/theme" Target="../theme/theme30.xml"/><Relationship Id="rId3" Type="http://schemas.openxmlformats.org/officeDocument/2006/relationships/slideLayout" Target="../slideLayouts/slideLayout309.xml"/><Relationship Id="rId7" Type="http://schemas.openxmlformats.org/officeDocument/2006/relationships/slideLayout" Target="../slideLayouts/slideLayout313.xml"/><Relationship Id="rId12" Type="http://schemas.openxmlformats.org/officeDocument/2006/relationships/slideLayout" Target="../slideLayouts/slideLayout318.xml"/><Relationship Id="rId2" Type="http://schemas.openxmlformats.org/officeDocument/2006/relationships/slideLayout" Target="../slideLayouts/slideLayout308.xml"/><Relationship Id="rId1" Type="http://schemas.openxmlformats.org/officeDocument/2006/relationships/slideLayout" Target="../slideLayouts/slideLayout307.xml"/><Relationship Id="rId6" Type="http://schemas.openxmlformats.org/officeDocument/2006/relationships/slideLayout" Target="../slideLayouts/slideLayout312.xml"/><Relationship Id="rId11" Type="http://schemas.openxmlformats.org/officeDocument/2006/relationships/slideLayout" Target="../slideLayouts/slideLayout317.xml"/><Relationship Id="rId5" Type="http://schemas.openxmlformats.org/officeDocument/2006/relationships/slideLayout" Target="../slideLayouts/slideLayout311.xml"/><Relationship Id="rId10" Type="http://schemas.openxmlformats.org/officeDocument/2006/relationships/slideLayout" Target="../slideLayouts/slideLayout316.xml"/><Relationship Id="rId4" Type="http://schemas.openxmlformats.org/officeDocument/2006/relationships/slideLayout" Target="../slideLayouts/slideLayout310.xml"/><Relationship Id="rId9" Type="http://schemas.openxmlformats.org/officeDocument/2006/relationships/slideLayout" Target="../slideLayouts/slideLayout315.xml"/></Relationships>
</file>

<file path=ppt/slideMasters/_rels/slideMaster31.xml.rels><?xml version="1.0" encoding="UTF-8" standalone="yes"?>
<Relationships xmlns="http://schemas.openxmlformats.org/package/2006/relationships"><Relationship Id="rId8" Type="http://schemas.openxmlformats.org/officeDocument/2006/relationships/slideLayout" Target="../slideLayouts/slideLayout326.xml"/><Relationship Id="rId13" Type="http://schemas.openxmlformats.org/officeDocument/2006/relationships/image" Target="../media/image10.jpeg"/><Relationship Id="rId18" Type="http://schemas.openxmlformats.org/officeDocument/2006/relationships/image" Target="../media/image15.jpeg"/><Relationship Id="rId3" Type="http://schemas.openxmlformats.org/officeDocument/2006/relationships/slideLayout" Target="../slideLayouts/slideLayout321.xml"/><Relationship Id="rId7" Type="http://schemas.openxmlformats.org/officeDocument/2006/relationships/slideLayout" Target="../slideLayouts/slideLayout325.xml"/><Relationship Id="rId12" Type="http://schemas.openxmlformats.org/officeDocument/2006/relationships/theme" Target="../theme/theme31.xml"/><Relationship Id="rId17" Type="http://schemas.openxmlformats.org/officeDocument/2006/relationships/image" Target="../media/image14.jpeg"/><Relationship Id="rId2" Type="http://schemas.openxmlformats.org/officeDocument/2006/relationships/slideLayout" Target="../slideLayouts/slideLayout320.xml"/><Relationship Id="rId16" Type="http://schemas.openxmlformats.org/officeDocument/2006/relationships/image" Target="../media/image13.jpeg"/><Relationship Id="rId1" Type="http://schemas.openxmlformats.org/officeDocument/2006/relationships/slideLayout" Target="../slideLayouts/slideLayout319.xml"/><Relationship Id="rId6" Type="http://schemas.openxmlformats.org/officeDocument/2006/relationships/slideLayout" Target="../slideLayouts/slideLayout324.xml"/><Relationship Id="rId11" Type="http://schemas.openxmlformats.org/officeDocument/2006/relationships/slideLayout" Target="../slideLayouts/slideLayout329.xml"/><Relationship Id="rId5" Type="http://schemas.openxmlformats.org/officeDocument/2006/relationships/slideLayout" Target="../slideLayouts/slideLayout323.xml"/><Relationship Id="rId15" Type="http://schemas.openxmlformats.org/officeDocument/2006/relationships/image" Target="../media/image12.jpeg"/><Relationship Id="rId10" Type="http://schemas.openxmlformats.org/officeDocument/2006/relationships/slideLayout" Target="../slideLayouts/slideLayout328.xml"/><Relationship Id="rId4" Type="http://schemas.openxmlformats.org/officeDocument/2006/relationships/slideLayout" Target="../slideLayouts/slideLayout322.xml"/><Relationship Id="rId9" Type="http://schemas.openxmlformats.org/officeDocument/2006/relationships/slideLayout" Target="../slideLayouts/slideLayout327.xml"/><Relationship Id="rId14" Type="http://schemas.openxmlformats.org/officeDocument/2006/relationships/image" Target="../media/image11.jpeg"/></Relationships>
</file>

<file path=ppt/slideMasters/_rels/slideMaster32.xml.rels><?xml version="1.0" encoding="UTF-8" standalone="yes"?>
<Relationships xmlns="http://schemas.openxmlformats.org/package/2006/relationships"><Relationship Id="rId8" Type="http://schemas.openxmlformats.org/officeDocument/2006/relationships/slideLayout" Target="../slideLayouts/slideLayout337.xml"/><Relationship Id="rId13" Type="http://schemas.openxmlformats.org/officeDocument/2006/relationships/slideLayout" Target="../slideLayouts/slideLayout342.xml"/><Relationship Id="rId3" Type="http://schemas.openxmlformats.org/officeDocument/2006/relationships/slideLayout" Target="../slideLayouts/slideLayout332.xml"/><Relationship Id="rId7" Type="http://schemas.openxmlformats.org/officeDocument/2006/relationships/slideLayout" Target="../slideLayouts/slideLayout336.xml"/><Relationship Id="rId12" Type="http://schemas.openxmlformats.org/officeDocument/2006/relationships/slideLayout" Target="../slideLayouts/slideLayout341.xml"/><Relationship Id="rId2" Type="http://schemas.openxmlformats.org/officeDocument/2006/relationships/slideLayout" Target="../slideLayouts/slideLayout331.xml"/><Relationship Id="rId1" Type="http://schemas.openxmlformats.org/officeDocument/2006/relationships/slideLayout" Target="../slideLayouts/slideLayout330.xml"/><Relationship Id="rId6" Type="http://schemas.openxmlformats.org/officeDocument/2006/relationships/slideLayout" Target="../slideLayouts/slideLayout335.xml"/><Relationship Id="rId11" Type="http://schemas.openxmlformats.org/officeDocument/2006/relationships/slideLayout" Target="../slideLayouts/slideLayout340.xml"/><Relationship Id="rId5" Type="http://schemas.openxmlformats.org/officeDocument/2006/relationships/slideLayout" Target="../slideLayouts/slideLayout334.xml"/><Relationship Id="rId10" Type="http://schemas.openxmlformats.org/officeDocument/2006/relationships/slideLayout" Target="../slideLayouts/slideLayout339.xml"/><Relationship Id="rId4" Type="http://schemas.openxmlformats.org/officeDocument/2006/relationships/slideLayout" Target="../slideLayouts/slideLayout333.xml"/><Relationship Id="rId9" Type="http://schemas.openxmlformats.org/officeDocument/2006/relationships/slideLayout" Target="../slideLayouts/slideLayout338.xml"/><Relationship Id="rId14" Type="http://schemas.openxmlformats.org/officeDocument/2006/relationships/theme" Target="../theme/theme32.xml"/></Relationships>
</file>

<file path=ppt/slideMasters/_rels/slideMaster33.xml.rels><?xml version="1.0" encoding="UTF-8" standalone="yes"?>
<Relationships xmlns="http://schemas.openxmlformats.org/package/2006/relationships"><Relationship Id="rId8" Type="http://schemas.openxmlformats.org/officeDocument/2006/relationships/slideLayout" Target="../slideLayouts/slideLayout350.xml"/><Relationship Id="rId13" Type="http://schemas.openxmlformats.org/officeDocument/2006/relationships/slideLayout" Target="../slideLayouts/slideLayout355.xml"/><Relationship Id="rId3" Type="http://schemas.openxmlformats.org/officeDocument/2006/relationships/slideLayout" Target="../slideLayouts/slideLayout345.xml"/><Relationship Id="rId7" Type="http://schemas.openxmlformats.org/officeDocument/2006/relationships/slideLayout" Target="../slideLayouts/slideLayout349.xml"/><Relationship Id="rId12" Type="http://schemas.openxmlformats.org/officeDocument/2006/relationships/slideLayout" Target="../slideLayouts/slideLayout354.xml"/><Relationship Id="rId2" Type="http://schemas.openxmlformats.org/officeDocument/2006/relationships/slideLayout" Target="../slideLayouts/slideLayout344.xml"/><Relationship Id="rId1" Type="http://schemas.openxmlformats.org/officeDocument/2006/relationships/slideLayout" Target="../slideLayouts/slideLayout343.xml"/><Relationship Id="rId6" Type="http://schemas.openxmlformats.org/officeDocument/2006/relationships/slideLayout" Target="../slideLayouts/slideLayout348.xml"/><Relationship Id="rId11" Type="http://schemas.openxmlformats.org/officeDocument/2006/relationships/slideLayout" Target="../slideLayouts/slideLayout353.xml"/><Relationship Id="rId5" Type="http://schemas.openxmlformats.org/officeDocument/2006/relationships/slideLayout" Target="../slideLayouts/slideLayout347.xml"/><Relationship Id="rId10" Type="http://schemas.openxmlformats.org/officeDocument/2006/relationships/slideLayout" Target="../slideLayouts/slideLayout352.xml"/><Relationship Id="rId4" Type="http://schemas.openxmlformats.org/officeDocument/2006/relationships/slideLayout" Target="../slideLayouts/slideLayout346.xml"/><Relationship Id="rId9" Type="http://schemas.openxmlformats.org/officeDocument/2006/relationships/slideLayout" Target="../slideLayouts/slideLayout351.xml"/><Relationship Id="rId14" Type="http://schemas.openxmlformats.org/officeDocument/2006/relationships/theme" Target="../theme/theme33.xml"/></Relationships>
</file>

<file path=ppt/slideMasters/_rels/slideMaster34.xml.rels><?xml version="1.0" encoding="UTF-8" standalone="yes"?>
<Relationships xmlns="http://schemas.openxmlformats.org/package/2006/relationships"><Relationship Id="rId8" Type="http://schemas.openxmlformats.org/officeDocument/2006/relationships/slideLayout" Target="../slideLayouts/slideLayout363.xml"/><Relationship Id="rId3" Type="http://schemas.openxmlformats.org/officeDocument/2006/relationships/slideLayout" Target="../slideLayouts/slideLayout358.xml"/><Relationship Id="rId7" Type="http://schemas.openxmlformats.org/officeDocument/2006/relationships/slideLayout" Target="../slideLayouts/slideLayout362.xml"/><Relationship Id="rId12" Type="http://schemas.openxmlformats.org/officeDocument/2006/relationships/theme" Target="../theme/theme34.xml"/><Relationship Id="rId2" Type="http://schemas.openxmlformats.org/officeDocument/2006/relationships/slideLayout" Target="../slideLayouts/slideLayout357.xml"/><Relationship Id="rId1" Type="http://schemas.openxmlformats.org/officeDocument/2006/relationships/slideLayout" Target="../slideLayouts/slideLayout356.xml"/><Relationship Id="rId6" Type="http://schemas.openxmlformats.org/officeDocument/2006/relationships/slideLayout" Target="../slideLayouts/slideLayout361.xml"/><Relationship Id="rId11" Type="http://schemas.openxmlformats.org/officeDocument/2006/relationships/slideLayout" Target="../slideLayouts/slideLayout366.xml"/><Relationship Id="rId5" Type="http://schemas.openxmlformats.org/officeDocument/2006/relationships/slideLayout" Target="../slideLayouts/slideLayout360.xml"/><Relationship Id="rId10" Type="http://schemas.openxmlformats.org/officeDocument/2006/relationships/slideLayout" Target="../slideLayouts/slideLayout365.xml"/><Relationship Id="rId4" Type="http://schemas.openxmlformats.org/officeDocument/2006/relationships/slideLayout" Target="../slideLayouts/slideLayout359.xml"/><Relationship Id="rId9" Type="http://schemas.openxmlformats.org/officeDocument/2006/relationships/slideLayout" Target="../slideLayouts/slideLayout364.xml"/></Relationships>
</file>

<file path=ppt/slideMasters/_rels/slideMaster35.xml.rels><?xml version="1.0" encoding="UTF-8" standalone="yes"?>
<Relationships xmlns="http://schemas.openxmlformats.org/package/2006/relationships"><Relationship Id="rId8" Type="http://schemas.openxmlformats.org/officeDocument/2006/relationships/slideLayout" Target="../slideLayouts/slideLayout374.xml"/><Relationship Id="rId13" Type="http://schemas.openxmlformats.org/officeDocument/2006/relationships/theme" Target="../theme/theme35.xml"/><Relationship Id="rId3" Type="http://schemas.openxmlformats.org/officeDocument/2006/relationships/slideLayout" Target="../slideLayouts/slideLayout369.xml"/><Relationship Id="rId7" Type="http://schemas.openxmlformats.org/officeDocument/2006/relationships/slideLayout" Target="../slideLayouts/slideLayout373.xml"/><Relationship Id="rId12" Type="http://schemas.openxmlformats.org/officeDocument/2006/relationships/slideLayout" Target="../slideLayouts/slideLayout378.xml"/><Relationship Id="rId2" Type="http://schemas.openxmlformats.org/officeDocument/2006/relationships/slideLayout" Target="../slideLayouts/slideLayout368.xml"/><Relationship Id="rId1" Type="http://schemas.openxmlformats.org/officeDocument/2006/relationships/slideLayout" Target="../slideLayouts/slideLayout367.xml"/><Relationship Id="rId6" Type="http://schemas.openxmlformats.org/officeDocument/2006/relationships/slideLayout" Target="../slideLayouts/slideLayout372.xml"/><Relationship Id="rId11" Type="http://schemas.openxmlformats.org/officeDocument/2006/relationships/slideLayout" Target="../slideLayouts/slideLayout377.xml"/><Relationship Id="rId5" Type="http://schemas.openxmlformats.org/officeDocument/2006/relationships/slideLayout" Target="../slideLayouts/slideLayout371.xml"/><Relationship Id="rId10" Type="http://schemas.openxmlformats.org/officeDocument/2006/relationships/slideLayout" Target="../slideLayouts/slideLayout376.xml"/><Relationship Id="rId4" Type="http://schemas.openxmlformats.org/officeDocument/2006/relationships/slideLayout" Target="../slideLayouts/slideLayout370.xml"/><Relationship Id="rId9" Type="http://schemas.openxmlformats.org/officeDocument/2006/relationships/slideLayout" Target="../slideLayouts/slideLayout375.xml"/></Relationships>
</file>

<file path=ppt/slideMasters/_rels/slideMaster36.xml.rels><?xml version="1.0" encoding="UTF-8" standalone="yes"?>
<Relationships xmlns="http://schemas.openxmlformats.org/package/2006/relationships"><Relationship Id="rId8" Type="http://schemas.openxmlformats.org/officeDocument/2006/relationships/slideLayout" Target="../slideLayouts/slideLayout386.xml"/><Relationship Id="rId13" Type="http://schemas.openxmlformats.org/officeDocument/2006/relationships/slideLayout" Target="../slideLayouts/slideLayout391.xml"/><Relationship Id="rId3" Type="http://schemas.openxmlformats.org/officeDocument/2006/relationships/slideLayout" Target="../slideLayouts/slideLayout381.xml"/><Relationship Id="rId7" Type="http://schemas.openxmlformats.org/officeDocument/2006/relationships/slideLayout" Target="../slideLayouts/slideLayout385.xml"/><Relationship Id="rId12" Type="http://schemas.openxmlformats.org/officeDocument/2006/relationships/slideLayout" Target="../slideLayouts/slideLayout390.xml"/><Relationship Id="rId17" Type="http://schemas.openxmlformats.org/officeDocument/2006/relationships/theme" Target="../theme/theme36.xml"/><Relationship Id="rId2" Type="http://schemas.openxmlformats.org/officeDocument/2006/relationships/slideLayout" Target="../slideLayouts/slideLayout380.xml"/><Relationship Id="rId16" Type="http://schemas.openxmlformats.org/officeDocument/2006/relationships/slideLayout" Target="../slideLayouts/slideLayout394.xml"/><Relationship Id="rId1" Type="http://schemas.openxmlformats.org/officeDocument/2006/relationships/slideLayout" Target="../slideLayouts/slideLayout379.xml"/><Relationship Id="rId6" Type="http://schemas.openxmlformats.org/officeDocument/2006/relationships/slideLayout" Target="../slideLayouts/slideLayout384.xml"/><Relationship Id="rId11" Type="http://schemas.openxmlformats.org/officeDocument/2006/relationships/slideLayout" Target="../slideLayouts/slideLayout389.xml"/><Relationship Id="rId5" Type="http://schemas.openxmlformats.org/officeDocument/2006/relationships/slideLayout" Target="../slideLayouts/slideLayout383.xml"/><Relationship Id="rId15" Type="http://schemas.openxmlformats.org/officeDocument/2006/relationships/slideLayout" Target="../slideLayouts/slideLayout393.xml"/><Relationship Id="rId10" Type="http://schemas.openxmlformats.org/officeDocument/2006/relationships/slideLayout" Target="../slideLayouts/slideLayout388.xml"/><Relationship Id="rId4" Type="http://schemas.openxmlformats.org/officeDocument/2006/relationships/slideLayout" Target="../slideLayouts/slideLayout382.xml"/><Relationship Id="rId9" Type="http://schemas.openxmlformats.org/officeDocument/2006/relationships/slideLayout" Target="../slideLayouts/slideLayout387.xml"/><Relationship Id="rId14" Type="http://schemas.openxmlformats.org/officeDocument/2006/relationships/slideLayout" Target="../slideLayouts/slideLayout392.xml"/></Relationships>
</file>

<file path=ppt/slideMasters/_rels/slideMaster37.xml.rels><?xml version="1.0" encoding="UTF-8" standalone="yes"?>
<Relationships xmlns="http://schemas.openxmlformats.org/package/2006/relationships"><Relationship Id="rId8" Type="http://schemas.openxmlformats.org/officeDocument/2006/relationships/slideLayout" Target="../slideLayouts/slideLayout402.xml"/><Relationship Id="rId3" Type="http://schemas.openxmlformats.org/officeDocument/2006/relationships/slideLayout" Target="../slideLayouts/slideLayout397.xml"/><Relationship Id="rId7" Type="http://schemas.openxmlformats.org/officeDocument/2006/relationships/slideLayout" Target="../slideLayouts/slideLayout401.xml"/><Relationship Id="rId12" Type="http://schemas.openxmlformats.org/officeDocument/2006/relationships/theme" Target="../theme/theme37.xml"/><Relationship Id="rId2" Type="http://schemas.openxmlformats.org/officeDocument/2006/relationships/slideLayout" Target="../slideLayouts/slideLayout396.xml"/><Relationship Id="rId1" Type="http://schemas.openxmlformats.org/officeDocument/2006/relationships/slideLayout" Target="../slideLayouts/slideLayout395.xml"/><Relationship Id="rId6" Type="http://schemas.openxmlformats.org/officeDocument/2006/relationships/slideLayout" Target="../slideLayouts/slideLayout400.xml"/><Relationship Id="rId11" Type="http://schemas.openxmlformats.org/officeDocument/2006/relationships/slideLayout" Target="../slideLayouts/slideLayout405.xml"/><Relationship Id="rId5" Type="http://schemas.openxmlformats.org/officeDocument/2006/relationships/slideLayout" Target="../slideLayouts/slideLayout399.xml"/><Relationship Id="rId10" Type="http://schemas.openxmlformats.org/officeDocument/2006/relationships/slideLayout" Target="../slideLayouts/slideLayout404.xml"/><Relationship Id="rId4" Type="http://schemas.openxmlformats.org/officeDocument/2006/relationships/slideLayout" Target="../slideLayouts/slideLayout398.xml"/><Relationship Id="rId9" Type="http://schemas.openxmlformats.org/officeDocument/2006/relationships/slideLayout" Target="../slideLayouts/slideLayout403.xml"/></Relationships>
</file>

<file path=ppt/slideMasters/_rels/slideMaster38.xml.rels><?xml version="1.0" encoding="UTF-8" standalone="yes"?>
<Relationships xmlns="http://schemas.openxmlformats.org/package/2006/relationships"><Relationship Id="rId8" Type="http://schemas.openxmlformats.org/officeDocument/2006/relationships/slideLayout" Target="../slideLayouts/slideLayout413.xml"/><Relationship Id="rId13" Type="http://schemas.openxmlformats.org/officeDocument/2006/relationships/image" Target="../media/image1.png"/><Relationship Id="rId3" Type="http://schemas.openxmlformats.org/officeDocument/2006/relationships/slideLayout" Target="../slideLayouts/slideLayout408.xml"/><Relationship Id="rId7" Type="http://schemas.openxmlformats.org/officeDocument/2006/relationships/slideLayout" Target="../slideLayouts/slideLayout412.xml"/><Relationship Id="rId12" Type="http://schemas.openxmlformats.org/officeDocument/2006/relationships/theme" Target="../theme/theme38.xml"/><Relationship Id="rId2" Type="http://schemas.openxmlformats.org/officeDocument/2006/relationships/slideLayout" Target="../slideLayouts/slideLayout407.xml"/><Relationship Id="rId1" Type="http://schemas.openxmlformats.org/officeDocument/2006/relationships/slideLayout" Target="../slideLayouts/slideLayout406.xml"/><Relationship Id="rId6" Type="http://schemas.openxmlformats.org/officeDocument/2006/relationships/slideLayout" Target="../slideLayouts/slideLayout411.xml"/><Relationship Id="rId11" Type="http://schemas.openxmlformats.org/officeDocument/2006/relationships/slideLayout" Target="../slideLayouts/slideLayout416.xml"/><Relationship Id="rId5" Type="http://schemas.openxmlformats.org/officeDocument/2006/relationships/slideLayout" Target="../slideLayouts/slideLayout410.xml"/><Relationship Id="rId10" Type="http://schemas.openxmlformats.org/officeDocument/2006/relationships/slideLayout" Target="../slideLayouts/slideLayout415.xml"/><Relationship Id="rId4" Type="http://schemas.openxmlformats.org/officeDocument/2006/relationships/slideLayout" Target="../slideLayouts/slideLayout409.xml"/><Relationship Id="rId9" Type="http://schemas.openxmlformats.org/officeDocument/2006/relationships/slideLayout" Target="../slideLayouts/slideLayout414.xml"/></Relationships>
</file>

<file path=ppt/slideMasters/_rels/slideMaster39.xml.rels><?xml version="1.0" encoding="UTF-8" standalone="yes"?>
<Relationships xmlns="http://schemas.openxmlformats.org/package/2006/relationships"><Relationship Id="rId8" Type="http://schemas.openxmlformats.org/officeDocument/2006/relationships/slideLayout" Target="../slideLayouts/slideLayout424.xml"/><Relationship Id="rId13" Type="http://schemas.openxmlformats.org/officeDocument/2006/relationships/theme" Target="../theme/theme39.xml"/><Relationship Id="rId3" Type="http://schemas.openxmlformats.org/officeDocument/2006/relationships/slideLayout" Target="../slideLayouts/slideLayout419.xml"/><Relationship Id="rId7" Type="http://schemas.openxmlformats.org/officeDocument/2006/relationships/slideLayout" Target="../slideLayouts/slideLayout423.xml"/><Relationship Id="rId12" Type="http://schemas.openxmlformats.org/officeDocument/2006/relationships/slideLayout" Target="../slideLayouts/slideLayout428.xml"/><Relationship Id="rId2" Type="http://schemas.openxmlformats.org/officeDocument/2006/relationships/slideLayout" Target="../slideLayouts/slideLayout418.xml"/><Relationship Id="rId1" Type="http://schemas.openxmlformats.org/officeDocument/2006/relationships/slideLayout" Target="../slideLayouts/slideLayout417.xml"/><Relationship Id="rId6" Type="http://schemas.openxmlformats.org/officeDocument/2006/relationships/slideLayout" Target="../slideLayouts/slideLayout422.xml"/><Relationship Id="rId11" Type="http://schemas.openxmlformats.org/officeDocument/2006/relationships/slideLayout" Target="../slideLayouts/slideLayout427.xml"/><Relationship Id="rId5" Type="http://schemas.openxmlformats.org/officeDocument/2006/relationships/slideLayout" Target="../slideLayouts/slideLayout421.xml"/><Relationship Id="rId10" Type="http://schemas.openxmlformats.org/officeDocument/2006/relationships/slideLayout" Target="../slideLayouts/slideLayout426.xml"/><Relationship Id="rId4" Type="http://schemas.openxmlformats.org/officeDocument/2006/relationships/slideLayout" Target="../slideLayouts/slideLayout420.xml"/><Relationship Id="rId9" Type="http://schemas.openxmlformats.org/officeDocument/2006/relationships/slideLayout" Target="../slideLayouts/slideLayout425.xml"/><Relationship Id="rId14" Type="http://schemas.openxmlformats.org/officeDocument/2006/relationships/image" Target="../media/image19.jpeg"/></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38.xml"/><Relationship Id="rId13" Type="http://schemas.openxmlformats.org/officeDocument/2006/relationships/slideLayout" Target="../slideLayouts/slideLayout43.xml"/><Relationship Id="rId3" Type="http://schemas.openxmlformats.org/officeDocument/2006/relationships/slideLayout" Target="../slideLayouts/slideLayout33.xml"/><Relationship Id="rId7" Type="http://schemas.openxmlformats.org/officeDocument/2006/relationships/slideLayout" Target="../slideLayouts/slideLayout37.xml"/><Relationship Id="rId12" Type="http://schemas.openxmlformats.org/officeDocument/2006/relationships/slideLayout" Target="../slideLayouts/slideLayout42.xml"/><Relationship Id="rId2" Type="http://schemas.openxmlformats.org/officeDocument/2006/relationships/slideLayout" Target="../slideLayouts/slideLayout32.xml"/><Relationship Id="rId1" Type="http://schemas.openxmlformats.org/officeDocument/2006/relationships/slideLayout" Target="../slideLayouts/slideLayout31.xml"/><Relationship Id="rId6" Type="http://schemas.openxmlformats.org/officeDocument/2006/relationships/slideLayout" Target="../slideLayouts/slideLayout36.xml"/><Relationship Id="rId11" Type="http://schemas.openxmlformats.org/officeDocument/2006/relationships/slideLayout" Target="../slideLayouts/slideLayout41.xml"/><Relationship Id="rId5" Type="http://schemas.openxmlformats.org/officeDocument/2006/relationships/slideLayout" Target="../slideLayouts/slideLayout35.xml"/><Relationship Id="rId10" Type="http://schemas.openxmlformats.org/officeDocument/2006/relationships/slideLayout" Target="../slideLayouts/slideLayout40.xml"/><Relationship Id="rId4" Type="http://schemas.openxmlformats.org/officeDocument/2006/relationships/slideLayout" Target="../slideLayouts/slideLayout34.xml"/><Relationship Id="rId9" Type="http://schemas.openxmlformats.org/officeDocument/2006/relationships/slideLayout" Target="../slideLayouts/slideLayout39.xml"/><Relationship Id="rId14" Type="http://schemas.openxmlformats.org/officeDocument/2006/relationships/theme" Target="../theme/theme4.xml"/></Relationships>
</file>

<file path=ppt/slideMasters/_rels/slideMaster40.xml.rels><?xml version="1.0" encoding="UTF-8" standalone="yes"?>
<Relationships xmlns="http://schemas.openxmlformats.org/package/2006/relationships"><Relationship Id="rId8" Type="http://schemas.openxmlformats.org/officeDocument/2006/relationships/slideLayout" Target="../slideLayouts/slideLayout436.xml"/><Relationship Id="rId3" Type="http://schemas.openxmlformats.org/officeDocument/2006/relationships/slideLayout" Target="../slideLayouts/slideLayout431.xml"/><Relationship Id="rId7" Type="http://schemas.openxmlformats.org/officeDocument/2006/relationships/slideLayout" Target="../slideLayouts/slideLayout435.xml"/><Relationship Id="rId12" Type="http://schemas.openxmlformats.org/officeDocument/2006/relationships/theme" Target="../theme/theme40.xml"/><Relationship Id="rId2" Type="http://schemas.openxmlformats.org/officeDocument/2006/relationships/slideLayout" Target="../slideLayouts/slideLayout430.xml"/><Relationship Id="rId1" Type="http://schemas.openxmlformats.org/officeDocument/2006/relationships/slideLayout" Target="../slideLayouts/slideLayout429.xml"/><Relationship Id="rId6" Type="http://schemas.openxmlformats.org/officeDocument/2006/relationships/slideLayout" Target="../slideLayouts/slideLayout434.xml"/><Relationship Id="rId11" Type="http://schemas.openxmlformats.org/officeDocument/2006/relationships/slideLayout" Target="../slideLayouts/slideLayout439.xml"/><Relationship Id="rId5" Type="http://schemas.openxmlformats.org/officeDocument/2006/relationships/slideLayout" Target="../slideLayouts/slideLayout433.xml"/><Relationship Id="rId10" Type="http://schemas.openxmlformats.org/officeDocument/2006/relationships/slideLayout" Target="../slideLayouts/slideLayout438.xml"/><Relationship Id="rId4" Type="http://schemas.openxmlformats.org/officeDocument/2006/relationships/slideLayout" Target="../slideLayouts/slideLayout432.xml"/><Relationship Id="rId9" Type="http://schemas.openxmlformats.org/officeDocument/2006/relationships/slideLayout" Target="../slideLayouts/slideLayout437.xml"/></Relationships>
</file>

<file path=ppt/slideMasters/_rels/slideMaster41.xml.rels><?xml version="1.0" encoding="UTF-8" standalone="yes"?>
<Relationships xmlns="http://schemas.openxmlformats.org/package/2006/relationships"><Relationship Id="rId8" Type="http://schemas.openxmlformats.org/officeDocument/2006/relationships/slideLayout" Target="../slideLayouts/slideLayout447.xml"/><Relationship Id="rId13" Type="http://schemas.openxmlformats.org/officeDocument/2006/relationships/slideLayout" Target="../slideLayouts/slideLayout452.xml"/><Relationship Id="rId3" Type="http://schemas.openxmlformats.org/officeDocument/2006/relationships/slideLayout" Target="../slideLayouts/slideLayout442.xml"/><Relationship Id="rId7" Type="http://schemas.openxmlformats.org/officeDocument/2006/relationships/slideLayout" Target="../slideLayouts/slideLayout446.xml"/><Relationship Id="rId12" Type="http://schemas.openxmlformats.org/officeDocument/2006/relationships/slideLayout" Target="../slideLayouts/slideLayout451.xml"/><Relationship Id="rId17" Type="http://schemas.openxmlformats.org/officeDocument/2006/relationships/theme" Target="../theme/theme41.xml"/><Relationship Id="rId2" Type="http://schemas.openxmlformats.org/officeDocument/2006/relationships/slideLayout" Target="../slideLayouts/slideLayout441.xml"/><Relationship Id="rId16" Type="http://schemas.openxmlformats.org/officeDocument/2006/relationships/slideLayout" Target="../slideLayouts/slideLayout455.xml"/><Relationship Id="rId1" Type="http://schemas.openxmlformats.org/officeDocument/2006/relationships/slideLayout" Target="../slideLayouts/slideLayout440.xml"/><Relationship Id="rId6" Type="http://schemas.openxmlformats.org/officeDocument/2006/relationships/slideLayout" Target="../slideLayouts/slideLayout445.xml"/><Relationship Id="rId11" Type="http://schemas.openxmlformats.org/officeDocument/2006/relationships/slideLayout" Target="../slideLayouts/slideLayout450.xml"/><Relationship Id="rId5" Type="http://schemas.openxmlformats.org/officeDocument/2006/relationships/slideLayout" Target="../slideLayouts/slideLayout444.xml"/><Relationship Id="rId15" Type="http://schemas.openxmlformats.org/officeDocument/2006/relationships/slideLayout" Target="../slideLayouts/slideLayout454.xml"/><Relationship Id="rId10" Type="http://schemas.openxmlformats.org/officeDocument/2006/relationships/slideLayout" Target="../slideLayouts/slideLayout449.xml"/><Relationship Id="rId4" Type="http://schemas.openxmlformats.org/officeDocument/2006/relationships/slideLayout" Target="../slideLayouts/slideLayout443.xml"/><Relationship Id="rId9" Type="http://schemas.openxmlformats.org/officeDocument/2006/relationships/slideLayout" Target="../slideLayouts/slideLayout448.xml"/><Relationship Id="rId14" Type="http://schemas.openxmlformats.org/officeDocument/2006/relationships/slideLayout" Target="../slideLayouts/slideLayout453.xml"/></Relationships>
</file>

<file path=ppt/slideMasters/_rels/slideMaster42.xml.rels><?xml version="1.0" encoding="UTF-8" standalone="yes"?>
<Relationships xmlns="http://schemas.openxmlformats.org/package/2006/relationships"><Relationship Id="rId8" Type="http://schemas.openxmlformats.org/officeDocument/2006/relationships/slideLayout" Target="../slideLayouts/slideLayout463.xml"/><Relationship Id="rId3" Type="http://schemas.openxmlformats.org/officeDocument/2006/relationships/slideLayout" Target="../slideLayouts/slideLayout458.xml"/><Relationship Id="rId7" Type="http://schemas.openxmlformats.org/officeDocument/2006/relationships/slideLayout" Target="../slideLayouts/slideLayout462.xml"/><Relationship Id="rId12" Type="http://schemas.openxmlformats.org/officeDocument/2006/relationships/theme" Target="../theme/theme42.xml"/><Relationship Id="rId2" Type="http://schemas.openxmlformats.org/officeDocument/2006/relationships/slideLayout" Target="../slideLayouts/slideLayout457.xml"/><Relationship Id="rId1" Type="http://schemas.openxmlformats.org/officeDocument/2006/relationships/slideLayout" Target="../slideLayouts/slideLayout456.xml"/><Relationship Id="rId6" Type="http://schemas.openxmlformats.org/officeDocument/2006/relationships/slideLayout" Target="../slideLayouts/slideLayout461.xml"/><Relationship Id="rId11" Type="http://schemas.openxmlformats.org/officeDocument/2006/relationships/slideLayout" Target="../slideLayouts/slideLayout466.xml"/><Relationship Id="rId5" Type="http://schemas.openxmlformats.org/officeDocument/2006/relationships/slideLayout" Target="../slideLayouts/slideLayout460.xml"/><Relationship Id="rId10" Type="http://schemas.openxmlformats.org/officeDocument/2006/relationships/slideLayout" Target="../slideLayouts/slideLayout465.xml"/><Relationship Id="rId4" Type="http://schemas.openxmlformats.org/officeDocument/2006/relationships/slideLayout" Target="../slideLayouts/slideLayout459.xml"/><Relationship Id="rId9" Type="http://schemas.openxmlformats.org/officeDocument/2006/relationships/slideLayout" Target="../slideLayouts/slideLayout464.xml"/></Relationships>
</file>

<file path=ppt/slideMasters/_rels/slideMaster43.xml.rels><?xml version="1.0" encoding="UTF-8" standalone="yes"?>
<Relationships xmlns="http://schemas.openxmlformats.org/package/2006/relationships"><Relationship Id="rId8" Type="http://schemas.openxmlformats.org/officeDocument/2006/relationships/slideLayout" Target="../slideLayouts/slideLayout474.xml"/><Relationship Id="rId13" Type="http://schemas.openxmlformats.org/officeDocument/2006/relationships/slideLayout" Target="../slideLayouts/slideLayout479.xml"/><Relationship Id="rId3" Type="http://schemas.openxmlformats.org/officeDocument/2006/relationships/slideLayout" Target="../slideLayouts/slideLayout469.xml"/><Relationship Id="rId7" Type="http://schemas.openxmlformats.org/officeDocument/2006/relationships/slideLayout" Target="../slideLayouts/slideLayout473.xml"/><Relationship Id="rId12" Type="http://schemas.openxmlformats.org/officeDocument/2006/relationships/slideLayout" Target="../slideLayouts/slideLayout478.xml"/><Relationship Id="rId17" Type="http://schemas.openxmlformats.org/officeDocument/2006/relationships/theme" Target="../theme/theme43.xml"/><Relationship Id="rId2" Type="http://schemas.openxmlformats.org/officeDocument/2006/relationships/slideLayout" Target="../slideLayouts/slideLayout468.xml"/><Relationship Id="rId16" Type="http://schemas.openxmlformats.org/officeDocument/2006/relationships/slideLayout" Target="../slideLayouts/slideLayout482.xml"/><Relationship Id="rId1" Type="http://schemas.openxmlformats.org/officeDocument/2006/relationships/slideLayout" Target="../slideLayouts/slideLayout467.xml"/><Relationship Id="rId6" Type="http://schemas.openxmlformats.org/officeDocument/2006/relationships/slideLayout" Target="../slideLayouts/slideLayout472.xml"/><Relationship Id="rId11" Type="http://schemas.openxmlformats.org/officeDocument/2006/relationships/slideLayout" Target="../slideLayouts/slideLayout477.xml"/><Relationship Id="rId5" Type="http://schemas.openxmlformats.org/officeDocument/2006/relationships/slideLayout" Target="../slideLayouts/slideLayout471.xml"/><Relationship Id="rId15" Type="http://schemas.openxmlformats.org/officeDocument/2006/relationships/slideLayout" Target="../slideLayouts/slideLayout481.xml"/><Relationship Id="rId10" Type="http://schemas.openxmlformats.org/officeDocument/2006/relationships/slideLayout" Target="../slideLayouts/slideLayout476.xml"/><Relationship Id="rId4" Type="http://schemas.openxmlformats.org/officeDocument/2006/relationships/slideLayout" Target="../slideLayouts/slideLayout470.xml"/><Relationship Id="rId9" Type="http://schemas.openxmlformats.org/officeDocument/2006/relationships/slideLayout" Target="../slideLayouts/slideLayout475.xml"/><Relationship Id="rId14" Type="http://schemas.openxmlformats.org/officeDocument/2006/relationships/slideLayout" Target="../slideLayouts/slideLayout480.xml"/></Relationships>
</file>

<file path=ppt/slideMasters/_rels/slideMaster44.xml.rels><?xml version="1.0" encoding="UTF-8" standalone="yes"?>
<Relationships xmlns="http://schemas.openxmlformats.org/package/2006/relationships"><Relationship Id="rId8" Type="http://schemas.openxmlformats.org/officeDocument/2006/relationships/slideLayout" Target="../slideLayouts/slideLayout490.xml"/><Relationship Id="rId3" Type="http://schemas.openxmlformats.org/officeDocument/2006/relationships/slideLayout" Target="../slideLayouts/slideLayout485.xml"/><Relationship Id="rId7" Type="http://schemas.openxmlformats.org/officeDocument/2006/relationships/slideLayout" Target="../slideLayouts/slideLayout489.xml"/><Relationship Id="rId12" Type="http://schemas.openxmlformats.org/officeDocument/2006/relationships/theme" Target="../theme/theme44.xml"/><Relationship Id="rId2" Type="http://schemas.openxmlformats.org/officeDocument/2006/relationships/slideLayout" Target="../slideLayouts/slideLayout484.xml"/><Relationship Id="rId1" Type="http://schemas.openxmlformats.org/officeDocument/2006/relationships/slideLayout" Target="../slideLayouts/slideLayout483.xml"/><Relationship Id="rId6" Type="http://schemas.openxmlformats.org/officeDocument/2006/relationships/slideLayout" Target="../slideLayouts/slideLayout488.xml"/><Relationship Id="rId11" Type="http://schemas.openxmlformats.org/officeDocument/2006/relationships/slideLayout" Target="../slideLayouts/slideLayout493.xml"/><Relationship Id="rId5" Type="http://schemas.openxmlformats.org/officeDocument/2006/relationships/slideLayout" Target="../slideLayouts/slideLayout487.xml"/><Relationship Id="rId10" Type="http://schemas.openxmlformats.org/officeDocument/2006/relationships/slideLayout" Target="../slideLayouts/slideLayout492.xml"/><Relationship Id="rId4" Type="http://schemas.openxmlformats.org/officeDocument/2006/relationships/slideLayout" Target="../slideLayouts/slideLayout486.xml"/><Relationship Id="rId9" Type="http://schemas.openxmlformats.org/officeDocument/2006/relationships/slideLayout" Target="../slideLayouts/slideLayout491.xml"/></Relationships>
</file>

<file path=ppt/slideMasters/_rels/slideMaster45.xml.rels><?xml version="1.0" encoding="UTF-8" standalone="yes"?>
<Relationships xmlns="http://schemas.openxmlformats.org/package/2006/relationships"><Relationship Id="rId8" Type="http://schemas.openxmlformats.org/officeDocument/2006/relationships/slideLayout" Target="../slideLayouts/slideLayout501.xml"/><Relationship Id="rId13" Type="http://schemas.openxmlformats.org/officeDocument/2006/relationships/theme" Target="../theme/theme45.xml"/><Relationship Id="rId3" Type="http://schemas.openxmlformats.org/officeDocument/2006/relationships/slideLayout" Target="../slideLayouts/slideLayout496.xml"/><Relationship Id="rId7" Type="http://schemas.openxmlformats.org/officeDocument/2006/relationships/slideLayout" Target="../slideLayouts/slideLayout500.xml"/><Relationship Id="rId12" Type="http://schemas.openxmlformats.org/officeDocument/2006/relationships/slideLayout" Target="../slideLayouts/slideLayout505.xml"/><Relationship Id="rId2" Type="http://schemas.openxmlformats.org/officeDocument/2006/relationships/slideLayout" Target="../slideLayouts/slideLayout495.xml"/><Relationship Id="rId1" Type="http://schemas.openxmlformats.org/officeDocument/2006/relationships/slideLayout" Target="../slideLayouts/slideLayout494.xml"/><Relationship Id="rId6" Type="http://schemas.openxmlformats.org/officeDocument/2006/relationships/slideLayout" Target="../slideLayouts/slideLayout499.xml"/><Relationship Id="rId11" Type="http://schemas.openxmlformats.org/officeDocument/2006/relationships/slideLayout" Target="../slideLayouts/slideLayout504.xml"/><Relationship Id="rId5" Type="http://schemas.openxmlformats.org/officeDocument/2006/relationships/slideLayout" Target="../slideLayouts/slideLayout498.xml"/><Relationship Id="rId10" Type="http://schemas.openxmlformats.org/officeDocument/2006/relationships/slideLayout" Target="../slideLayouts/slideLayout503.xml"/><Relationship Id="rId4" Type="http://schemas.openxmlformats.org/officeDocument/2006/relationships/slideLayout" Target="../slideLayouts/slideLayout497.xml"/><Relationship Id="rId9" Type="http://schemas.openxmlformats.org/officeDocument/2006/relationships/slideLayout" Target="../slideLayouts/slideLayout502.xml"/></Relationships>
</file>

<file path=ppt/slideMasters/_rels/slideMaster46.xml.rels><?xml version="1.0" encoding="UTF-8" standalone="yes"?>
<Relationships xmlns="http://schemas.openxmlformats.org/package/2006/relationships"><Relationship Id="rId8" Type="http://schemas.openxmlformats.org/officeDocument/2006/relationships/slideLayout" Target="../slideLayouts/slideLayout513.xml"/><Relationship Id="rId3" Type="http://schemas.openxmlformats.org/officeDocument/2006/relationships/slideLayout" Target="../slideLayouts/slideLayout508.xml"/><Relationship Id="rId7" Type="http://schemas.openxmlformats.org/officeDocument/2006/relationships/slideLayout" Target="../slideLayouts/slideLayout512.xml"/><Relationship Id="rId12" Type="http://schemas.openxmlformats.org/officeDocument/2006/relationships/theme" Target="../theme/theme46.xml"/><Relationship Id="rId2" Type="http://schemas.openxmlformats.org/officeDocument/2006/relationships/slideLayout" Target="../slideLayouts/slideLayout507.xml"/><Relationship Id="rId1" Type="http://schemas.openxmlformats.org/officeDocument/2006/relationships/slideLayout" Target="../slideLayouts/slideLayout506.xml"/><Relationship Id="rId6" Type="http://schemas.openxmlformats.org/officeDocument/2006/relationships/slideLayout" Target="../slideLayouts/slideLayout511.xml"/><Relationship Id="rId11" Type="http://schemas.openxmlformats.org/officeDocument/2006/relationships/slideLayout" Target="../slideLayouts/slideLayout516.xml"/><Relationship Id="rId5" Type="http://schemas.openxmlformats.org/officeDocument/2006/relationships/slideLayout" Target="../slideLayouts/slideLayout510.xml"/><Relationship Id="rId10" Type="http://schemas.openxmlformats.org/officeDocument/2006/relationships/slideLayout" Target="../slideLayouts/slideLayout515.xml"/><Relationship Id="rId4" Type="http://schemas.openxmlformats.org/officeDocument/2006/relationships/slideLayout" Target="../slideLayouts/slideLayout509.xml"/><Relationship Id="rId9" Type="http://schemas.openxmlformats.org/officeDocument/2006/relationships/slideLayout" Target="../slideLayouts/slideLayout514.xml"/></Relationships>
</file>

<file path=ppt/slideMasters/_rels/slideMaster47.xml.rels><?xml version="1.0" encoding="UTF-8" standalone="yes"?>
<Relationships xmlns="http://schemas.openxmlformats.org/package/2006/relationships"><Relationship Id="rId8" Type="http://schemas.openxmlformats.org/officeDocument/2006/relationships/slideLayout" Target="../slideLayouts/slideLayout524.xml"/><Relationship Id="rId3" Type="http://schemas.openxmlformats.org/officeDocument/2006/relationships/slideLayout" Target="../slideLayouts/slideLayout519.xml"/><Relationship Id="rId7" Type="http://schemas.openxmlformats.org/officeDocument/2006/relationships/slideLayout" Target="../slideLayouts/slideLayout523.xml"/><Relationship Id="rId12" Type="http://schemas.openxmlformats.org/officeDocument/2006/relationships/theme" Target="../theme/theme47.xml"/><Relationship Id="rId2" Type="http://schemas.openxmlformats.org/officeDocument/2006/relationships/slideLayout" Target="../slideLayouts/slideLayout518.xml"/><Relationship Id="rId1" Type="http://schemas.openxmlformats.org/officeDocument/2006/relationships/slideLayout" Target="../slideLayouts/slideLayout517.xml"/><Relationship Id="rId6" Type="http://schemas.openxmlformats.org/officeDocument/2006/relationships/slideLayout" Target="../slideLayouts/slideLayout522.xml"/><Relationship Id="rId11" Type="http://schemas.openxmlformats.org/officeDocument/2006/relationships/slideLayout" Target="../slideLayouts/slideLayout527.xml"/><Relationship Id="rId5" Type="http://schemas.openxmlformats.org/officeDocument/2006/relationships/slideLayout" Target="../slideLayouts/slideLayout521.xml"/><Relationship Id="rId10" Type="http://schemas.openxmlformats.org/officeDocument/2006/relationships/slideLayout" Target="../slideLayouts/slideLayout526.xml"/><Relationship Id="rId4" Type="http://schemas.openxmlformats.org/officeDocument/2006/relationships/slideLayout" Target="../slideLayouts/slideLayout520.xml"/><Relationship Id="rId9" Type="http://schemas.openxmlformats.org/officeDocument/2006/relationships/slideLayout" Target="../slideLayouts/slideLayout525.xml"/></Relationships>
</file>

<file path=ppt/slideMasters/_rels/slideMaster48.xml.rels><?xml version="1.0" encoding="UTF-8" standalone="yes"?>
<Relationships xmlns="http://schemas.openxmlformats.org/package/2006/relationships"><Relationship Id="rId8" Type="http://schemas.openxmlformats.org/officeDocument/2006/relationships/slideLayout" Target="../slideLayouts/slideLayout535.xml"/><Relationship Id="rId13" Type="http://schemas.openxmlformats.org/officeDocument/2006/relationships/theme" Target="../theme/theme48.xml"/><Relationship Id="rId3" Type="http://schemas.openxmlformats.org/officeDocument/2006/relationships/slideLayout" Target="../slideLayouts/slideLayout530.xml"/><Relationship Id="rId7" Type="http://schemas.openxmlformats.org/officeDocument/2006/relationships/slideLayout" Target="../slideLayouts/slideLayout534.xml"/><Relationship Id="rId12" Type="http://schemas.openxmlformats.org/officeDocument/2006/relationships/slideLayout" Target="../slideLayouts/slideLayout539.xml"/><Relationship Id="rId2" Type="http://schemas.openxmlformats.org/officeDocument/2006/relationships/slideLayout" Target="../slideLayouts/slideLayout529.xml"/><Relationship Id="rId1" Type="http://schemas.openxmlformats.org/officeDocument/2006/relationships/slideLayout" Target="../slideLayouts/slideLayout528.xml"/><Relationship Id="rId6" Type="http://schemas.openxmlformats.org/officeDocument/2006/relationships/slideLayout" Target="../slideLayouts/slideLayout533.xml"/><Relationship Id="rId11" Type="http://schemas.openxmlformats.org/officeDocument/2006/relationships/slideLayout" Target="../slideLayouts/slideLayout538.xml"/><Relationship Id="rId5" Type="http://schemas.openxmlformats.org/officeDocument/2006/relationships/slideLayout" Target="../slideLayouts/slideLayout532.xml"/><Relationship Id="rId10" Type="http://schemas.openxmlformats.org/officeDocument/2006/relationships/slideLayout" Target="../slideLayouts/slideLayout537.xml"/><Relationship Id="rId4" Type="http://schemas.openxmlformats.org/officeDocument/2006/relationships/slideLayout" Target="../slideLayouts/slideLayout531.xml"/><Relationship Id="rId9" Type="http://schemas.openxmlformats.org/officeDocument/2006/relationships/slideLayout" Target="../slideLayouts/slideLayout536.xml"/></Relationships>
</file>

<file path=ppt/slideMasters/_rels/slideMaster49.xml.rels><?xml version="1.0" encoding="UTF-8" standalone="yes"?>
<Relationships xmlns="http://schemas.openxmlformats.org/package/2006/relationships"><Relationship Id="rId8" Type="http://schemas.openxmlformats.org/officeDocument/2006/relationships/slideLayout" Target="../slideLayouts/slideLayout547.xml"/><Relationship Id="rId13" Type="http://schemas.openxmlformats.org/officeDocument/2006/relationships/slideLayout" Target="../slideLayouts/slideLayout552.xml"/><Relationship Id="rId3" Type="http://schemas.openxmlformats.org/officeDocument/2006/relationships/slideLayout" Target="../slideLayouts/slideLayout542.xml"/><Relationship Id="rId7" Type="http://schemas.openxmlformats.org/officeDocument/2006/relationships/slideLayout" Target="../slideLayouts/slideLayout546.xml"/><Relationship Id="rId12" Type="http://schemas.openxmlformats.org/officeDocument/2006/relationships/slideLayout" Target="../slideLayouts/slideLayout551.xml"/><Relationship Id="rId2" Type="http://schemas.openxmlformats.org/officeDocument/2006/relationships/slideLayout" Target="../slideLayouts/slideLayout541.xml"/><Relationship Id="rId1" Type="http://schemas.openxmlformats.org/officeDocument/2006/relationships/slideLayout" Target="../slideLayouts/slideLayout540.xml"/><Relationship Id="rId6" Type="http://schemas.openxmlformats.org/officeDocument/2006/relationships/slideLayout" Target="../slideLayouts/slideLayout545.xml"/><Relationship Id="rId11" Type="http://schemas.openxmlformats.org/officeDocument/2006/relationships/slideLayout" Target="../slideLayouts/slideLayout550.xml"/><Relationship Id="rId5" Type="http://schemas.openxmlformats.org/officeDocument/2006/relationships/slideLayout" Target="../slideLayouts/slideLayout544.xml"/><Relationship Id="rId10" Type="http://schemas.openxmlformats.org/officeDocument/2006/relationships/slideLayout" Target="../slideLayouts/slideLayout549.xml"/><Relationship Id="rId4" Type="http://schemas.openxmlformats.org/officeDocument/2006/relationships/slideLayout" Target="../slideLayouts/slideLayout543.xml"/><Relationship Id="rId9" Type="http://schemas.openxmlformats.org/officeDocument/2006/relationships/slideLayout" Target="../slideLayouts/slideLayout548.xml"/><Relationship Id="rId14" Type="http://schemas.openxmlformats.org/officeDocument/2006/relationships/theme" Target="../theme/theme49.xml"/></Relationships>
</file>

<file path=ppt/slideMasters/_rels/slideMaster5.xml.rels><?xml version="1.0" encoding="UTF-8" standalone="yes"?>
<Relationships xmlns="http://schemas.openxmlformats.org/package/2006/relationships"><Relationship Id="rId8" Type="http://schemas.openxmlformats.org/officeDocument/2006/relationships/slideLayout" Target="../slideLayouts/slideLayout51.xml"/><Relationship Id="rId13" Type="http://schemas.openxmlformats.org/officeDocument/2006/relationships/image" Target="../media/image1.png"/><Relationship Id="rId3" Type="http://schemas.openxmlformats.org/officeDocument/2006/relationships/slideLayout" Target="../slideLayouts/slideLayout46.xml"/><Relationship Id="rId7" Type="http://schemas.openxmlformats.org/officeDocument/2006/relationships/slideLayout" Target="../slideLayouts/slideLayout50.xml"/><Relationship Id="rId12" Type="http://schemas.openxmlformats.org/officeDocument/2006/relationships/theme" Target="../theme/theme5.xml"/><Relationship Id="rId2" Type="http://schemas.openxmlformats.org/officeDocument/2006/relationships/slideLayout" Target="../slideLayouts/slideLayout45.xml"/><Relationship Id="rId1" Type="http://schemas.openxmlformats.org/officeDocument/2006/relationships/slideLayout" Target="../slideLayouts/slideLayout44.xml"/><Relationship Id="rId6" Type="http://schemas.openxmlformats.org/officeDocument/2006/relationships/slideLayout" Target="../slideLayouts/slideLayout49.xml"/><Relationship Id="rId11" Type="http://schemas.openxmlformats.org/officeDocument/2006/relationships/slideLayout" Target="../slideLayouts/slideLayout54.xml"/><Relationship Id="rId5" Type="http://schemas.openxmlformats.org/officeDocument/2006/relationships/slideLayout" Target="../slideLayouts/slideLayout48.xml"/><Relationship Id="rId10" Type="http://schemas.openxmlformats.org/officeDocument/2006/relationships/slideLayout" Target="../slideLayouts/slideLayout53.xml"/><Relationship Id="rId4" Type="http://schemas.openxmlformats.org/officeDocument/2006/relationships/slideLayout" Target="../slideLayouts/slideLayout47.xml"/><Relationship Id="rId9" Type="http://schemas.openxmlformats.org/officeDocument/2006/relationships/slideLayout" Target="../slideLayouts/slideLayout52.xml"/></Relationships>
</file>

<file path=ppt/slideMasters/_rels/slideMaster50.xml.rels><?xml version="1.0" encoding="UTF-8" standalone="yes"?>
<Relationships xmlns="http://schemas.openxmlformats.org/package/2006/relationships"><Relationship Id="rId8" Type="http://schemas.openxmlformats.org/officeDocument/2006/relationships/slideLayout" Target="../slideLayouts/slideLayout560.xml"/><Relationship Id="rId3" Type="http://schemas.openxmlformats.org/officeDocument/2006/relationships/slideLayout" Target="../slideLayouts/slideLayout555.xml"/><Relationship Id="rId7" Type="http://schemas.openxmlformats.org/officeDocument/2006/relationships/slideLayout" Target="../slideLayouts/slideLayout559.xml"/><Relationship Id="rId12" Type="http://schemas.openxmlformats.org/officeDocument/2006/relationships/theme" Target="../theme/theme50.xml"/><Relationship Id="rId2" Type="http://schemas.openxmlformats.org/officeDocument/2006/relationships/slideLayout" Target="../slideLayouts/slideLayout554.xml"/><Relationship Id="rId1" Type="http://schemas.openxmlformats.org/officeDocument/2006/relationships/slideLayout" Target="../slideLayouts/slideLayout553.xml"/><Relationship Id="rId6" Type="http://schemas.openxmlformats.org/officeDocument/2006/relationships/slideLayout" Target="../slideLayouts/slideLayout558.xml"/><Relationship Id="rId11" Type="http://schemas.openxmlformats.org/officeDocument/2006/relationships/slideLayout" Target="../slideLayouts/slideLayout563.xml"/><Relationship Id="rId5" Type="http://schemas.openxmlformats.org/officeDocument/2006/relationships/slideLayout" Target="../slideLayouts/slideLayout557.xml"/><Relationship Id="rId10" Type="http://schemas.openxmlformats.org/officeDocument/2006/relationships/slideLayout" Target="../slideLayouts/slideLayout562.xml"/><Relationship Id="rId4" Type="http://schemas.openxmlformats.org/officeDocument/2006/relationships/slideLayout" Target="../slideLayouts/slideLayout556.xml"/><Relationship Id="rId9" Type="http://schemas.openxmlformats.org/officeDocument/2006/relationships/slideLayout" Target="../slideLayouts/slideLayout561.xml"/></Relationships>
</file>

<file path=ppt/slideMasters/_rels/slideMaster51.xml.rels><?xml version="1.0" encoding="UTF-8" standalone="yes"?>
<Relationships xmlns="http://schemas.openxmlformats.org/package/2006/relationships"><Relationship Id="rId8" Type="http://schemas.openxmlformats.org/officeDocument/2006/relationships/slideLayout" Target="../slideLayouts/slideLayout571.xml"/><Relationship Id="rId13" Type="http://schemas.openxmlformats.org/officeDocument/2006/relationships/image" Target="../media/image1.png"/><Relationship Id="rId3" Type="http://schemas.openxmlformats.org/officeDocument/2006/relationships/slideLayout" Target="../slideLayouts/slideLayout566.xml"/><Relationship Id="rId7" Type="http://schemas.openxmlformats.org/officeDocument/2006/relationships/slideLayout" Target="../slideLayouts/slideLayout570.xml"/><Relationship Id="rId12" Type="http://schemas.openxmlformats.org/officeDocument/2006/relationships/theme" Target="../theme/theme51.xml"/><Relationship Id="rId2" Type="http://schemas.openxmlformats.org/officeDocument/2006/relationships/slideLayout" Target="../slideLayouts/slideLayout565.xml"/><Relationship Id="rId1" Type="http://schemas.openxmlformats.org/officeDocument/2006/relationships/slideLayout" Target="../slideLayouts/slideLayout564.xml"/><Relationship Id="rId6" Type="http://schemas.openxmlformats.org/officeDocument/2006/relationships/slideLayout" Target="../slideLayouts/slideLayout569.xml"/><Relationship Id="rId11" Type="http://schemas.openxmlformats.org/officeDocument/2006/relationships/slideLayout" Target="../slideLayouts/slideLayout574.xml"/><Relationship Id="rId5" Type="http://schemas.openxmlformats.org/officeDocument/2006/relationships/slideLayout" Target="../slideLayouts/slideLayout568.xml"/><Relationship Id="rId10" Type="http://schemas.openxmlformats.org/officeDocument/2006/relationships/slideLayout" Target="../slideLayouts/slideLayout573.xml"/><Relationship Id="rId4" Type="http://schemas.openxmlformats.org/officeDocument/2006/relationships/slideLayout" Target="../slideLayouts/slideLayout567.xml"/><Relationship Id="rId9" Type="http://schemas.openxmlformats.org/officeDocument/2006/relationships/slideLayout" Target="../slideLayouts/slideLayout572.xml"/></Relationships>
</file>

<file path=ppt/slideMasters/_rels/slideMaster52.xml.rels><?xml version="1.0" encoding="UTF-8" standalone="yes"?>
<Relationships xmlns="http://schemas.openxmlformats.org/package/2006/relationships"><Relationship Id="rId8" Type="http://schemas.openxmlformats.org/officeDocument/2006/relationships/slideLayout" Target="../slideLayouts/slideLayout582.xml"/><Relationship Id="rId3" Type="http://schemas.openxmlformats.org/officeDocument/2006/relationships/slideLayout" Target="../slideLayouts/slideLayout577.xml"/><Relationship Id="rId7" Type="http://schemas.openxmlformats.org/officeDocument/2006/relationships/slideLayout" Target="../slideLayouts/slideLayout581.xml"/><Relationship Id="rId12" Type="http://schemas.openxmlformats.org/officeDocument/2006/relationships/theme" Target="../theme/theme52.xml"/><Relationship Id="rId2" Type="http://schemas.openxmlformats.org/officeDocument/2006/relationships/slideLayout" Target="../slideLayouts/slideLayout576.xml"/><Relationship Id="rId1" Type="http://schemas.openxmlformats.org/officeDocument/2006/relationships/slideLayout" Target="../slideLayouts/slideLayout575.xml"/><Relationship Id="rId6" Type="http://schemas.openxmlformats.org/officeDocument/2006/relationships/slideLayout" Target="../slideLayouts/slideLayout580.xml"/><Relationship Id="rId11" Type="http://schemas.openxmlformats.org/officeDocument/2006/relationships/slideLayout" Target="../slideLayouts/slideLayout585.xml"/><Relationship Id="rId5" Type="http://schemas.openxmlformats.org/officeDocument/2006/relationships/slideLayout" Target="../slideLayouts/slideLayout579.xml"/><Relationship Id="rId10" Type="http://schemas.openxmlformats.org/officeDocument/2006/relationships/slideLayout" Target="../slideLayouts/slideLayout584.xml"/><Relationship Id="rId4" Type="http://schemas.openxmlformats.org/officeDocument/2006/relationships/slideLayout" Target="../slideLayouts/slideLayout578.xml"/><Relationship Id="rId9" Type="http://schemas.openxmlformats.org/officeDocument/2006/relationships/slideLayout" Target="../slideLayouts/slideLayout583.xml"/></Relationships>
</file>

<file path=ppt/slideMasters/_rels/slideMaster53.xml.rels><?xml version="1.0" encoding="UTF-8" standalone="yes"?>
<Relationships xmlns="http://schemas.openxmlformats.org/package/2006/relationships"><Relationship Id="rId8" Type="http://schemas.openxmlformats.org/officeDocument/2006/relationships/slideLayout" Target="../slideLayouts/slideLayout593.xml"/><Relationship Id="rId3" Type="http://schemas.openxmlformats.org/officeDocument/2006/relationships/slideLayout" Target="../slideLayouts/slideLayout588.xml"/><Relationship Id="rId7" Type="http://schemas.openxmlformats.org/officeDocument/2006/relationships/slideLayout" Target="../slideLayouts/slideLayout592.xml"/><Relationship Id="rId12" Type="http://schemas.openxmlformats.org/officeDocument/2006/relationships/theme" Target="../theme/theme53.xml"/><Relationship Id="rId2" Type="http://schemas.openxmlformats.org/officeDocument/2006/relationships/slideLayout" Target="../slideLayouts/slideLayout587.xml"/><Relationship Id="rId1" Type="http://schemas.openxmlformats.org/officeDocument/2006/relationships/slideLayout" Target="../slideLayouts/slideLayout586.xml"/><Relationship Id="rId6" Type="http://schemas.openxmlformats.org/officeDocument/2006/relationships/slideLayout" Target="../slideLayouts/slideLayout591.xml"/><Relationship Id="rId11" Type="http://schemas.openxmlformats.org/officeDocument/2006/relationships/slideLayout" Target="../slideLayouts/slideLayout596.xml"/><Relationship Id="rId5" Type="http://schemas.openxmlformats.org/officeDocument/2006/relationships/slideLayout" Target="../slideLayouts/slideLayout590.xml"/><Relationship Id="rId10" Type="http://schemas.openxmlformats.org/officeDocument/2006/relationships/slideLayout" Target="../slideLayouts/slideLayout595.xml"/><Relationship Id="rId4" Type="http://schemas.openxmlformats.org/officeDocument/2006/relationships/slideLayout" Target="../slideLayouts/slideLayout589.xml"/><Relationship Id="rId9" Type="http://schemas.openxmlformats.org/officeDocument/2006/relationships/slideLayout" Target="../slideLayouts/slideLayout594.xml"/></Relationships>
</file>

<file path=ppt/slideMasters/_rels/slideMaster54.xml.rels><?xml version="1.0" encoding="UTF-8" standalone="yes"?>
<Relationships xmlns="http://schemas.openxmlformats.org/package/2006/relationships"><Relationship Id="rId8" Type="http://schemas.openxmlformats.org/officeDocument/2006/relationships/slideLayout" Target="../slideLayouts/slideLayout604.xml"/><Relationship Id="rId13" Type="http://schemas.openxmlformats.org/officeDocument/2006/relationships/slideLayout" Target="../slideLayouts/slideLayout609.xml"/><Relationship Id="rId3" Type="http://schemas.openxmlformats.org/officeDocument/2006/relationships/slideLayout" Target="../slideLayouts/slideLayout599.xml"/><Relationship Id="rId7" Type="http://schemas.openxmlformats.org/officeDocument/2006/relationships/slideLayout" Target="../slideLayouts/slideLayout603.xml"/><Relationship Id="rId12" Type="http://schemas.openxmlformats.org/officeDocument/2006/relationships/slideLayout" Target="../slideLayouts/slideLayout608.xml"/><Relationship Id="rId2" Type="http://schemas.openxmlformats.org/officeDocument/2006/relationships/slideLayout" Target="../slideLayouts/slideLayout598.xml"/><Relationship Id="rId16" Type="http://schemas.openxmlformats.org/officeDocument/2006/relationships/theme" Target="../theme/theme54.xml"/><Relationship Id="rId1" Type="http://schemas.openxmlformats.org/officeDocument/2006/relationships/slideLayout" Target="../slideLayouts/slideLayout597.xml"/><Relationship Id="rId6" Type="http://schemas.openxmlformats.org/officeDocument/2006/relationships/slideLayout" Target="../slideLayouts/slideLayout602.xml"/><Relationship Id="rId11" Type="http://schemas.openxmlformats.org/officeDocument/2006/relationships/slideLayout" Target="../slideLayouts/slideLayout607.xml"/><Relationship Id="rId5" Type="http://schemas.openxmlformats.org/officeDocument/2006/relationships/slideLayout" Target="../slideLayouts/slideLayout601.xml"/><Relationship Id="rId15" Type="http://schemas.openxmlformats.org/officeDocument/2006/relationships/slideLayout" Target="../slideLayouts/slideLayout611.xml"/><Relationship Id="rId10" Type="http://schemas.openxmlformats.org/officeDocument/2006/relationships/slideLayout" Target="../slideLayouts/slideLayout606.xml"/><Relationship Id="rId4" Type="http://schemas.openxmlformats.org/officeDocument/2006/relationships/slideLayout" Target="../slideLayouts/slideLayout600.xml"/><Relationship Id="rId9" Type="http://schemas.openxmlformats.org/officeDocument/2006/relationships/slideLayout" Target="../slideLayouts/slideLayout605.xml"/><Relationship Id="rId14" Type="http://schemas.openxmlformats.org/officeDocument/2006/relationships/slideLayout" Target="../slideLayouts/slideLayout610.xml"/></Relationships>
</file>

<file path=ppt/slideMasters/_rels/slideMaster6.xml.rels><?xml version="1.0" encoding="UTF-8" standalone="yes"?>
<Relationships xmlns="http://schemas.openxmlformats.org/package/2006/relationships"><Relationship Id="rId8" Type="http://schemas.openxmlformats.org/officeDocument/2006/relationships/slideLayout" Target="../slideLayouts/slideLayout62.xml"/><Relationship Id="rId3" Type="http://schemas.openxmlformats.org/officeDocument/2006/relationships/slideLayout" Target="../slideLayouts/slideLayout57.xml"/><Relationship Id="rId7" Type="http://schemas.openxmlformats.org/officeDocument/2006/relationships/slideLayout" Target="../slideLayouts/slideLayout61.xml"/><Relationship Id="rId12" Type="http://schemas.openxmlformats.org/officeDocument/2006/relationships/theme" Target="../theme/theme6.xml"/><Relationship Id="rId2" Type="http://schemas.openxmlformats.org/officeDocument/2006/relationships/slideLayout" Target="../slideLayouts/slideLayout56.xml"/><Relationship Id="rId1" Type="http://schemas.openxmlformats.org/officeDocument/2006/relationships/slideLayout" Target="../slideLayouts/slideLayout55.xml"/><Relationship Id="rId6" Type="http://schemas.openxmlformats.org/officeDocument/2006/relationships/slideLayout" Target="../slideLayouts/slideLayout60.xml"/><Relationship Id="rId11" Type="http://schemas.openxmlformats.org/officeDocument/2006/relationships/slideLayout" Target="../slideLayouts/slideLayout65.xml"/><Relationship Id="rId5" Type="http://schemas.openxmlformats.org/officeDocument/2006/relationships/slideLayout" Target="../slideLayouts/slideLayout59.xml"/><Relationship Id="rId10" Type="http://schemas.openxmlformats.org/officeDocument/2006/relationships/slideLayout" Target="../slideLayouts/slideLayout64.xml"/><Relationship Id="rId4" Type="http://schemas.openxmlformats.org/officeDocument/2006/relationships/slideLayout" Target="../slideLayouts/slideLayout58.xml"/><Relationship Id="rId9" Type="http://schemas.openxmlformats.org/officeDocument/2006/relationships/slideLayout" Target="../slideLayouts/slideLayout63.xml"/></Relationships>
</file>

<file path=ppt/slideMasters/_rels/slideMaster7.xml.rels><?xml version="1.0" encoding="UTF-8" standalone="yes"?>
<Relationships xmlns="http://schemas.openxmlformats.org/package/2006/relationships"><Relationship Id="rId8" Type="http://schemas.openxmlformats.org/officeDocument/2006/relationships/slideLayout" Target="../slideLayouts/slideLayout73.xml"/><Relationship Id="rId3" Type="http://schemas.openxmlformats.org/officeDocument/2006/relationships/slideLayout" Target="../slideLayouts/slideLayout68.xml"/><Relationship Id="rId7" Type="http://schemas.openxmlformats.org/officeDocument/2006/relationships/slideLayout" Target="../slideLayouts/slideLayout72.xml"/><Relationship Id="rId12" Type="http://schemas.openxmlformats.org/officeDocument/2006/relationships/theme" Target="../theme/theme7.xml"/><Relationship Id="rId2" Type="http://schemas.openxmlformats.org/officeDocument/2006/relationships/slideLayout" Target="../slideLayouts/slideLayout67.xml"/><Relationship Id="rId1" Type="http://schemas.openxmlformats.org/officeDocument/2006/relationships/slideLayout" Target="../slideLayouts/slideLayout66.xml"/><Relationship Id="rId6" Type="http://schemas.openxmlformats.org/officeDocument/2006/relationships/slideLayout" Target="../slideLayouts/slideLayout71.xml"/><Relationship Id="rId11" Type="http://schemas.openxmlformats.org/officeDocument/2006/relationships/slideLayout" Target="../slideLayouts/slideLayout76.xml"/><Relationship Id="rId5" Type="http://schemas.openxmlformats.org/officeDocument/2006/relationships/slideLayout" Target="../slideLayouts/slideLayout70.xml"/><Relationship Id="rId10" Type="http://schemas.openxmlformats.org/officeDocument/2006/relationships/slideLayout" Target="../slideLayouts/slideLayout75.xml"/><Relationship Id="rId4" Type="http://schemas.openxmlformats.org/officeDocument/2006/relationships/slideLayout" Target="../slideLayouts/slideLayout69.xml"/><Relationship Id="rId9" Type="http://schemas.openxmlformats.org/officeDocument/2006/relationships/slideLayout" Target="../slideLayouts/slideLayout74.xml"/></Relationships>
</file>

<file path=ppt/slideMasters/_rels/slideMaster8.xml.rels><?xml version="1.0" encoding="UTF-8" standalone="yes"?>
<Relationships xmlns="http://schemas.openxmlformats.org/package/2006/relationships"><Relationship Id="rId8" Type="http://schemas.openxmlformats.org/officeDocument/2006/relationships/slideLayout" Target="../slideLayouts/slideLayout84.xml"/><Relationship Id="rId3" Type="http://schemas.openxmlformats.org/officeDocument/2006/relationships/slideLayout" Target="../slideLayouts/slideLayout79.xml"/><Relationship Id="rId7" Type="http://schemas.openxmlformats.org/officeDocument/2006/relationships/slideLayout" Target="../slideLayouts/slideLayout83.xml"/><Relationship Id="rId12" Type="http://schemas.openxmlformats.org/officeDocument/2006/relationships/theme" Target="../theme/theme8.xml"/><Relationship Id="rId2" Type="http://schemas.openxmlformats.org/officeDocument/2006/relationships/slideLayout" Target="../slideLayouts/slideLayout78.xml"/><Relationship Id="rId1" Type="http://schemas.openxmlformats.org/officeDocument/2006/relationships/slideLayout" Target="../slideLayouts/slideLayout77.xml"/><Relationship Id="rId6" Type="http://schemas.openxmlformats.org/officeDocument/2006/relationships/slideLayout" Target="../slideLayouts/slideLayout82.xml"/><Relationship Id="rId11" Type="http://schemas.openxmlformats.org/officeDocument/2006/relationships/slideLayout" Target="../slideLayouts/slideLayout87.xml"/><Relationship Id="rId5" Type="http://schemas.openxmlformats.org/officeDocument/2006/relationships/slideLayout" Target="../slideLayouts/slideLayout81.xml"/><Relationship Id="rId10" Type="http://schemas.openxmlformats.org/officeDocument/2006/relationships/slideLayout" Target="../slideLayouts/slideLayout86.xml"/><Relationship Id="rId4" Type="http://schemas.openxmlformats.org/officeDocument/2006/relationships/slideLayout" Target="../slideLayouts/slideLayout80.xml"/><Relationship Id="rId9" Type="http://schemas.openxmlformats.org/officeDocument/2006/relationships/slideLayout" Target="../slideLayouts/slideLayout85.xml"/></Relationships>
</file>

<file path=ppt/slideMasters/_rels/slideMaster9.xml.rels><?xml version="1.0" encoding="UTF-8" standalone="yes"?>
<Relationships xmlns="http://schemas.openxmlformats.org/package/2006/relationships"><Relationship Id="rId8" Type="http://schemas.openxmlformats.org/officeDocument/2006/relationships/slideLayout" Target="../slideLayouts/slideLayout95.xml"/><Relationship Id="rId3" Type="http://schemas.openxmlformats.org/officeDocument/2006/relationships/slideLayout" Target="../slideLayouts/slideLayout90.xml"/><Relationship Id="rId7" Type="http://schemas.openxmlformats.org/officeDocument/2006/relationships/slideLayout" Target="../slideLayouts/slideLayout94.xml"/><Relationship Id="rId12" Type="http://schemas.openxmlformats.org/officeDocument/2006/relationships/theme" Target="../theme/theme9.xml"/><Relationship Id="rId2" Type="http://schemas.openxmlformats.org/officeDocument/2006/relationships/slideLayout" Target="../slideLayouts/slideLayout89.xml"/><Relationship Id="rId1" Type="http://schemas.openxmlformats.org/officeDocument/2006/relationships/slideLayout" Target="../slideLayouts/slideLayout88.xml"/><Relationship Id="rId6" Type="http://schemas.openxmlformats.org/officeDocument/2006/relationships/slideLayout" Target="../slideLayouts/slideLayout93.xml"/><Relationship Id="rId11" Type="http://schemas.openxmlformats.org/officeDocument/2006/relationships/slideLayout" Target="../slideLayouts/slideLayout98.xml"/><Relationship Id="rId5" Type="http://schemas.openxmlformats.org/officeDocument/2006/relationships/slideLayout" Target="../slideLayouts/slideLayout92.xml"/><Relationship Id="rId10" Type="http://schemas.openxmlformats.org/officeDocument/2006/relationships/slideLayout" Target="../slideLayouts/slideLayout97.xml"/><Relationship Id="rId4" Type="http://schemas.openxmlformats.org/officeDocument/2006/relationships/slideLayout" Target="../slideLayouts/slideLayout91.xml"/><Relationship Id="rId9" Type="http://schemas.openxmlformats.org/officeDocument/2006/relationships/slideLayout" Target="../slideLayouts/slideLayout96.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gradFill rotWithShape="0">
          <a:gsLst>
            <a:gs pos="0">
              <a:srgbClr val="FFFFFF"/>
            </a:gs>
            <a:gs pos="100000">
              <a:srgbClr val="FFFF99"/>
            </a:gs>
          </a:gsLst>
          <a:lin ang="5400000" scaled="1"/>
        </a:gra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GB"/>
              <a:t>Click to edit Master title style</a:t>
            </a:r>
          </a:p>
        </p:txBody>
      </p:sp>
      <p:sp>
        <p:nvSpPr>
          <p:cNvPr id="1027"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178180"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ea typeface="Arial" charset="0"/>
                <a:cs typeface="Arial" charset="0"/>
              </a:defRPr>
            </a:lvl1pPr>
          </a:lstStyle>
          <a:p>
            <a:pPr>
              <a:defRPr/>
            </a:pPr>
            <a:endParaRPr lang="en-GB"/>
          </a:p>
        </p:txBody>
      </p:sp>
      <p:sp>
        <p:nvSpPr>
          <p:cNvPr id="178181"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ea typeface="Arial" charset="0"/>
                <a:cs typeface="Arial" charset="0"/>
              </a:defRPr>
            </a:lvl1pPr>
          </a:lstStyle>
          <a:p>
            <a:pPr>
              <a:defRPr/>
            </a:pPr>
            <a:endParaRPr lang="en-GB"/>
          </a:p>
        </p:txBody>
      </p:sp>
      <p:sp>
        <p:nvSpPr>
          <p:cNvPr id="178182"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cs typeface="Arial" charset="0"/>
              </a:defRPr>
            </a:lvl1pPr>
          </a:lstStyle>
          <a:p>
            <a:pPr>
              <a:defRPr/>
            </a:pPr>
            <a:fld id="{1D540565-FA80-1D44-ADF1-EB323DAD15AA}" type="slidenum">
              <a:rPr lang="en-GB"/>
              <a:pPr>
                <a:defRPr/>
              </a:pPr>
              <a:t>‹#›</a:t>
            </a:fld>
            <a:endParaRPr lang="en-GB"/>
          </a:p>
        </p:txBody>
      </p:sp>
    </p:spTree>
  </p:cSld>
  <p:clrMap bg1="lt1" tx1="dk1" bg2="lt2" tx2="dk2" accent1="accent1" accent2="accent2" accent3="accent3" accent4="accent4" accent5="accent5" accent6="accent6" hlink="hlink" folHlink="folHlink"/>
  <p:sldLayoutIdLst>
    <p:sldLayoutId id="2147489217" r:id="rId1"/>
    <p:sldLayoutId id="2147489218" r:id="rId2"/>
    <p:sldLayoutId id="2147489219" r:id="rId3"/>
    <p:sldLayoutId id="2147489220" r:id="rId4"/>
    <p:sldLayoutId id="2147489221" r:id="rId5"/>
    <p:sldLayoutId id="2147489222" r:id="rId6"/>
    <p:sldLayoutId id="2147489223" r:id="rId7"/>
    <p:sldLayoutId id="2147489224" r:id="rId8"/>
    <p:sldLayoutId id="2147489225" r:id="rId9"/>
    <p:sldLayoutId id="2147489226" r:id="rId10"/>
    <p:sldLayoutId id="2147489227" r:id="rId11"/>
    <p:sldLayoutId id="2147489228" r:id="rId12"/>
    <p:sldLayoutId id="2147489229" r:id="rId13"/>
    <p:sldLayoutId id="2147489230" r:id="rId14"/>
    <p:sldLayoutId id="2147489231" r:id="rId15"/>
    <p:sldLayoutId id="2147489232" r:id="rId16"/>
  </p:sldLayoutIdLst>
  <p:txStyles>
    <p:titleStyle>
      <a:lvl1pPr algn="ctr" rtl="0" eaLnBrk="0" fontAlgn="base" hangingPunct="0">
        <a:spcBef>
          <a:spcPct val="0"/>
        </a:spcBef>
        <a:spcAft>
          <a:spcPct val="0"/>
        </a:spcAft>
        <a:defRPr sz="4400">
          <a:solidFill>
            <a:schemeClr val="tx2"/>
          </a:solidFill>
          <a:latin typeface="+mj-lt"/>
          <a:ea typeface="ＭＳ Ｐゴシック" charset="0"/>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Arial" charset="0"/>
          <a:cs typeface="Arial" charset="0"/>
        </a:defRPr>
      </a:lvl6pPr>
      <a:lvl7pPr marL="914400" algn="ctr" rtl="0" fontAlgn="base">
        <a:spcBef>
          <a:spcPct val="0"/>
        </a:spcBef>
        <a:spcAft>
          <a:spcPct val="0"/>
        </a:spcAft>
        <a:defRPr sz="4400">
          <a:solidFill>
            <a:schemeClr val="tx2"/>
          </a:solidFill>
          <a:latin typeface="Arial" charset="0"/>
          <a:ea typeface="Arial" charset="0"/>
          <a:cs typeface="Arial" charset="0"/>
        </a:defRPr>
      </a:lvl7pPr>
      <a:lvl8pPr marL="1371600" algn="ctr" rtl="0" fontAlgn="base">
        <a:spcBef>
          <a:spcPct val="0"/>
        </a:spcBef>
        <a:spcAft>
          <a:spcPct val="0"/>
        </a:spcAft>
        <a:defRPr sz="4400">
          <a:solidFill>
            <a:schemeClr val="tx2"/>
          </a:solidFill>
          <a:latin typeface="Arial" charset="0"/>
          <a:ea typeface="Arial" charset="0"/>
          <a:cs typeface="Arial" charset="0"/>
        </a:defRPr>
      </a:lvl8pPr>
      <a:lvl9pPr marL="1828800" algn="ctr" rtl="0" fontAlgn="base">
        <a:spcBef>
          <a:spcPct val="0"/>
        </a:spcBef>
        <a:spcAft>
          <a:spcPct val="0"/>
        </a:spcAft>
        <a:defRPr sz="4400">
          <a:solidFill>
            <a:schemeClr val="tx2"/>
          </a:solidFill>
          <a:latin typeface="Arial" charset="0"/>
          <a:ea typeface="Arial" charset="0"/>
          <a:cs typeface="Arial"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charset="0"/>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43714" name="Rectangle 2"/>
          <p:cNvSpPr>
            <a:spLocks noChangeArrowheads="1"/>
          </p:cNvSpPr>
          <p:nvPr/>
        </p:nvSpPr>
        <p:spPr bwMode="auto">
          <a:xfrm>
            <a:off x="1066800" y="1458913"/>
            <a:ext cx="8077200" cy="5399087"/>
          </a:xfrm>
          <a:prstGeom prst="rect">
            <a:avLst/>
          </a:prstGeom>
          <a:gradFill rotWithShape="0">
            <a:gsLst>
              <a:gs pos="0">
                <a:schemeClr val="accent1">
                  <a:gamma/>
                  <a:shade val="24706"/>
                  <a:invGamma/>
                </a:schemeClr>
              </a:gs>
              <a:gs pos="100000">
                <a:schemeClr val="accent1"/>
              </a:gs>
            </a:gsLst>
            <a:lin ang="0" scaled="1"/>
          </a:gradFill>
          <a:ln w="9525">
            <a:noFill/>
            <a:miter lim="800000"/>
            <a:headEnd/>
            <a:tailEnd/>
          </a:ln>
          <a:effectLst/>
        </p:spPr>
        <p:txBody>
          <a:bodyPr wrap="none" anchor="ctr"/>
          <a:lstStyle/>
          <a:p>
            <a:pPr eaLnBrk="0" hangingPunct="0">
              <a:defRPr/>
            </a:pPr>
            <a:endParaRPr lang="en-US" sz="2400">
              <a:solidFill>
                <a:srgbClr val="FFFFFF"/>
              </a:solidFill>
              <a:latin typeface="Times" pitchFamily="-112" charset="0"/>
            </a:endParaRPr>
          </a:p>
        </p:txBody>
      </p:sp>
      <p:sp>
        <p:nvSpPr>
          <p:cNvPr id="243715" name="Rectangle 3"/>
          <p:cNvSpPr>
            <a:spLocks noChangeArrowheads="1"/>
          </p:cNvSpPr>
          <p:nvPr/>
        </p:nvSpPr>
        <p:spPr bwMode="auto">
          <a:xfrm>
            <a:off x="0" y="1447800"/>
            <a:ext cx="1066800" cy="5410200"/>
          </a:xfrm>
          <a:prstGeom prst="rect">
            <a:avLst/>
          </a:prstGeom>
          <a:gradFill rotWithShape="0">
            <a:gsLst>
              <a:gs pos="0">
                <a:schemeClr val="accent1">
                  <a:gamma/>
                  <a:shade val="13333"/>
                  <a:invGamma/>
                </a:schemeClr>
              </a:gs>
              <a:gs pos="100000">
                <a:schemeClr val="accent1"/>
              </a:gs>
            </a:gsLst>
            <a:lin ang="5400000" scaled="1"/>
          </a:gradFill>
          <a:ln w="9525">
            <a:noFill/>
            <a:miter lim="800000"/>
            <a:headEnd/>
            <a:tailEnd/>
          </a:ln>
          <a:effectLst/>
        </p:spPr>
        <p:txBody>
          <a:bodyPr wrap="none" anchor="ctr"/>
          <a:lstStyle/>
          <a:p>
            <a:pPr eaLnBrk="0" hangingPunct="0">
              <a:defRPr/>
            </a:pPr>
            <a:endParaRPr lang="en-US" sz="2400">
              <a:solidFill>
                <a:srgbClr val="FFFFFF"/>
              </a:solidFill>
              <a:latin typeface="Times" pitchFamily="-112" charset="0"/>
            </a:endParaRPr>
          </a:p>
        </p:txBody>
      </p:sp>
      <p:sp>
        <p:nvSpPr>
          <p:cNvPr id="243716" name="Rectangle 4"/>
          <p:cNvSpPr>
            <a:spLocks noGrp="1" noChangeArrowheads="1"/>
          </p:cNvSpPr>
          <p:nvPr>
            <p:ph type="dt" sz="half" idx="2"/>
          </p:nvPr>
        </p:nvSpPr>
        <p:spPr bwMode="auto">
          <a:xfrm>
            <a:off x="1295400" y="63246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eaLnBrk="0" hangingPunct="0">
              <a:defRPr sz="1400">
                <a:solidFill>
                  <a:srgbClr val="FFFFFF"/>
                </a:solidFill>
                <a:latin typeface="Times" pitchFamily="-112" charset="0"/>
                <a:ea typeface="+mn-ea"/>
                <a:cs typeface="+mn-cs"/>
              </a:defRPr>
            </a:lvl1pPr>
          </a:lstStyle>
          <a:p>
            <a:pPr>
              <a:defRPr/>
            </a:pPr>
            <a:endParaRPr lang="en-US"/>
          </a:p>
        </p:txBody>
      </p:sp>
      <p:sp>
        <p:nvSpPr>
          <p:cNvPr id="243717" name="Rectangle 5"/>
          <p:cNvSpPr>
            <a:spLocks noGrp="1" noChangeArrowheads="1"/>
          </p:cNvSpPr>
          <p:nvPr>
            <p:ph type="ftr" sz="quarter" idx="3"/>
          </p:nvPr>
        </p:nvSpPr>
        <p:spPr bwMode="auto">
          <a:xfrm>
            <a:off x="3810000" y="63246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eaLnBrk="0" hangingPunct="0">
              <a:defRPr sz="1400">
                <a:solidFill>
                  <a:srgbClr val="FFFFFF"/>
                </a:solidFill>
                <a:latin typeface="Times" pitchFamily="-112" charset="0"/>
                <a:ea typeface="+mn-ea"/>
                <a:cs typeface="+mn-cs"/>
              </a:defRPr>
            </a:lvl1pPr>
          </a:lstStyle>
          <a:p>
            <a:pPr>
              <a:defRPr/>
            </a:pPr>
            <a:endParaRPr lang="en-US"/>
          </a:p>
        </p:txBody>
      </p:sp>
      <p:sp>
        <p:nvSpPr>
          <p:cNvPr id="243718" name="Rectangle 6"/>
          <p:cNvSpPr>
            <a:spLocks noGrp="1" noChangeArrowheads="1"/>
          </p:cNvSpPr>
          <p:nvPr>
            <p:ph type="sldNum" sz="quarter" idx="4"/>
          </p:nvPr>
        </p:nvSpPr>
        <p:spPr bwMode="auto">
          <a:xfrm>
            <a:off x="7086600" y="63246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eaLnBrk="0" hangingPunct="0">
              <a:defRPr sz="1400">
                <a:solidFill>
                  <a:srgbClr val="FFFFFF"/>
                </a:solidFill>
                <a:latin typeface="Times" charset="0"/>
              </a:defRPr>
            </a:lvl1pPr>
          </a:lstStyle>
          <a:p>
            <a:pPr>
              <a:defRPr/>
            </a:pPr>
            <a:fld id="{FE9FFFFC-996F-1C4E-93F1-D3DC291E4BB4}" type="slidenum">
              <a:rPr lang="en-US"/>
              <a:pPr>
                <a:defRPr/>
              </a:pPr>
              <a:t>‹#›</a:t>
            </a:fld>
            <a:endParaRPr lang="en-US"/>
          </a:p>
        </p:txBody>
      </p:sp>
      <p:grpSp>
        <p:nvGrpSpPr>
          <p:cNvPr id="135175" name="Group 7"/>
          <p:cNvGrpSpPr>
            <a:grpSpLocks/>
          </p:cNvGrpSpPr>
          <p:nvPr/>
        </p:nvGrpSpPr>
        <p:grpSpPr bwMode="auto">
          <a:xfrm>
            <a:off x="0" y="355600"/>
            <a:ext cx="6172200" cy="2438400"/>
            <a:chOff x="0" y="1200"/>
            <a:chExt cx="3888" cy="1536"/>
          </a:xfrm>
        </p:grpSpPr>
        <p:sp>
          <p:nvSpPr>
            <p:cNvPr id="243720" name="Oval 8"/>
            <p:cNvSpPr>
              <a:spLocks noChangeArrowheads="1"/>
            </p:cNvSpPr>
            <p:nvPr/>
          </p:nvSpPr>
          <p:spPr bwMode="auto">
            <a:xfrm>
              <a:off x="497" y="1697"/>
              <a:ext cx="361" cy="359"/>
            </a:xfrm>
            <a:prstGeom prst="ellipse">
              <a:avLst/>
            </a:prstGeom>
            <a:gradFill rotWithShape="0">
              <a:gsLst>
                <a:gs pos="0">
                  <a:schemeClr val="accent1"/>
                </a:gs>
                <a:gs pos="100000">
                  <a:schemeClr val="accent1">
                    <a:gamma/>
                    <a:shade val="31373"/>
                    <a:invGamma/>
                  </a:schemeClr>
                </a:gs>
              </a:gsLst>
              <a:path path="shape">
                <a:fillToRect l="50000" t="50000" r="50000" b="50000"/>
              </a:path>
            </a:gradFill>
            <a:ln w="9525">
              <a:noFill/>
              <a:round/>
              <a:headEnd/>
              <a:tailEnd/>
            </a:ln>
            <a:effectLst/>
          </p:spPr>
          <p:txBody>
            <a:bodyPr wrap="none" anchor="ctr"/>
            <a:lstStyle/>
            <a:p>
              <a:pPr eaLnBrk="0" hangingPunct="0">
                <a:defRPr/>
              </a:pPr>
              <a:endParaRPr lang="en-US" sz="2400">
                <a:solidFill>
                  <a:srgbClr val="FFFFFF"/>
                </a:solidFill>
                <a:latin typeface="Times" pitchFamily="-112" charset="0"/>
              </a:endParaRPr>
            </a:p>
          </p:txBody>
        </p:sp>
        <p:sp>
          <p:nvSpPr>
            <p:cNvPr id="243721" name="Oval 9"/>
            <p:cNvSpPr>
              <a:spLocks noChangeArrowheads="1"/>
            </p:cNvSpPr>
            <p:nvPr/>
          </p:nvSpPr>
          <p:spPr bwMode="auto">
            <a:xfrm>
              <a:off x="594" y="1802"/>
              <a:ext cx="164" cy="156"/>
            </a:xfrm>
            <a:prstGeom prst="ellipse">
              <a:avLst/>
            </a:prstGeom>
            <a:gradFill rotWithShape="0">
              <a:gsLst>
                <a:gs pos="0">
                  <a:schemeClr val="accent1">
                    <a:gamma/>
                    <a:tint val="0"/>
                    <a:invGamma/>
                  </a:schemeClr>
                </a:gs>
                <a:gs pos="100000">
                  <a:schemeClr val="accent1"/>
                </a:gs>
              </a:gsLst>
              <a:path path="shape">
                <a:fillToRect l="50000" t="50000" r="50000" b="50000"/>
              </a:path>
            </a:gradFill>
            <a:ln w="9525">
              <a:noFill/>
              <a:round/>
              <a:headEnd/>
              <a:tailEnd/>
            </a:ln>
            <a:effectLst/>
          </p:spPr>
          <p:txBody>
            <a:bodyPr wrap="none" anchor="ctr"/>
            <a:lstStyle/>
            <a:p>
              <a:pPr eaLnBrk="0" hangingPunct="0">
                <a:defRPr/>
              </a:pPr>
              <a:endParaRPr lang="en-US" sz="2400">
                <a:solidFill>
                  <a:srgbClr val="FFFFFF"/>
                </a:solidFill>
                <a:latin typeface="Times" pitchFamily="-112" charset="0"/>
              </a:endParaRPr>
            </a:p>
          </p:txBody>
        </p:sp>
        <p:sp>
          <p:nvSpPr>
            <p:cNvPr id="243722" name="Rectangle 10"/>
            <p:cNvSpPr>
              <a:spLocks noChangeArrowheads="1"/>
            </p:cNvSpPr>
            <p:nvPr/>
          </p:nvSpPr>
          <p:spPr bwMode="auto">
            <a:xfrm>
              <a:off x="0" y="1884"/>
              <a:ext cx="1440" cy="6"/>
            </a:xfrm>
            <a:prstGeom prst="rect">
              <a:avLst/>
            </a:prstGeom>
            <a:gradFill rotWithShape="0">
              <a:gsLst>
                <a:gs pos="0">
                  <a:schemeClr val="bg1"/>
                </a:gs>
                <a:gs pos="50000">
                  <a:schemeClr val="bg1">
                    <a:gamma/>
                    <a:tint val="0"/>
                    <a:invGamma/>
                  </a:schemeClr>
                </a:gs>
                <a:gs pos="100000">
                  <a:schemeClr val="bg1"/>
                </a:gs>
              </a:gsLst>
              <a:lin ang="0" scaled="1"/>
            </a:gradFill>
            <a:ln w="9525">
              <a:noFill/>
              <a:miter lim="800000"/>
              <a:headEnd/>
              <a:tailEnd/>
            </a:ln>
            <a:effectLst/>
          </p:spPr>
          <p:txBody>
            <a:bodyPr wrap="none" anchor="ctr"/>
            <a:lstStyle/>
            <a:p>
              <a:pPr eaLnBrk="0" hangingPunct="0">
                <a:defRPr/>
              </a:pPr>
              <a:endParaRPr lang="en-US" sz="2400">
                <a:solidFill>
                  <a:srgbClr val="FFFFFF"/>
                </a:solidFill>
                <a:latin typeface="Times" pitchFamily="-112" charset="0"/>
              </a:endParaRPr>
            </a:p>
          </p:txBody>
        </p:sp>
        <p:sp>
          <p:nvSpPr>
            <p:cNvPr id="243723" name="Rectangle 11"/>
            <p:cNvSpPr>
              <a:spLocks noChangeArrowheads="1"/>
            </p:cNvSpPr>
            <p:nvPr/>
          </p:nvSpPr>
          <p:spPr bwMode="auto">
            <a:xfrm>
              <a:off x="678" y="1200"/>
              <a:ext cx="6" cy="1536"/>
            </a:xfrm>
            <a:prstGeom prst="rect">
              <a:avLst/>
            </a:prstGeom>
            <a:gradFill rotWithShape="0">
              <a:gsLst>
                <a:gs pos="0">
                  <a:schemeClr val="bg1"/>
                </a:gs>
                <a:gs pos="50000">
                  <a:schemeClr val="bg1">
                    <a:gamma/>
                    <a:tint val="0"/>
                    <a:invGamma/>
                  </a:schemeClr>
                </a:gs>
                <a:gs pos="100000">
                  <a:schemeClr val="bg1"/>
                </a:gs>
              </a:gsLst>
              <a:lin ang="5400000" scaled="1"/>
            </a:gradFill>
            <a:ln w="9525">
              <a:noFill/>
              <a:miter lim="800000"/>
              <a:headEnd/>
              <a:tailEnd/>
            </a:ln>
            <a:effectLst/>
          </p:spPr>
          <p:txBody>
            <a:bodyPr wrap="none" anchor="ctr"/>
            <a:lstStyle/>
            <a:p>
              <a:pPr eaLnBrk="0" hangingPunct="0">
                <a:defRPr/>
              </a:pPr>
              <a:endParaRPr lang="en-US" sz="2400">
                <a:solidFill>
                  <a:srgbClr val="FFFFFF"/>
                </a:solidFill>
                <a:latin typeface="Times" pitchFamily="-112" charset="0"/>
              </a:endParaRPr>
            </a:p>
          </p:txBody>
        </p:sp>
        <p:sp>
          <p:nvSpPr>
            <p:cNvPr id="243724" name="Rectangle 12"/>
            <p:cNvSpPr>
              <a:spLocks noChangeArrowheads="1"/>
            </p:cNvSpPr>
            <p:nvPr/>
          </p:nvSpPr>
          <p:spPr bwMode="auto">
            <a:xfrm>
              <a:off x="721" y="1884"/>
              <a:ext cx="3167" cy="6"/>
            </a:xfrm>
            <a:prstGeom prst="rect">
              <a:avLst/>
            </a:prstGeom>
            <a:gradFill rotWithShape="0">
              <a:gsLst>
                <a:gs pos="0">
                  <a:schemeClr val="bg1">
                    <a:gamma/>
                    <a:tint val="0"/>
                    <a:invGamma/>
                  </a:schemeClr>
                </a:gs>
                <a:gs pos="100000">
                  <a:schemeClr val="bg1"/>
                </a:gs>
              </a:gsLst>
              <a:lin ang="0" scaled="1"/>
            </a:gradFill>
            <a:ln w="9525">
              <a:noFill/>
              <a:miter lim="800000"/>
              <a:headEnd/>
              <a:tailEnd/>
            </a:ln>
            <a:effectLst/>
          </p:spPr>
          <p:txBody>
            <a:bodyPr wrap="none" anchor="ctr"/>
            <a:lstStyle/>
            <a:p>
              <a:pPr eaLnBrk="0" hangingPunct="0">
                <a:defRPr/>
              </a:pPr>
              <a:endParaRPr lang="en-US" sz="2400">
                <a:solidFill>
                  <a:srgbClr val="FFFFFF"/>
                </a:solidFill>
                <a:latin typeface="Times" pitchFamily="-112" charset="0"/>
              </a:endParaRPr>
            </a:p>
          </p:txBody>
        </p:sp>
      </p:grpSp>
      <p:sp>
        <p:nvSpPr>
          <p:cNvPr id="135176" name="Rectangle 13"/>
          <p:cNvSpPr>
            <a:spLocks noGrp="1" noChangeArrowheads="1"/>
          </p:cNvSpPr>
          <p:nvPr>
            <p:ph type="body" idx="1"/>
          </p:nvPr>
        </p:nvSpPr>
        <p:spPr bwMode="auto">
          <a:xfrm>
            <a:off x="1219200" y="1676400"/>
            <a:ext cx="7772400" cy="4572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43726" name="Rectangle 14"/>
          <p:cNvSpPr>
            <a:spLocks noGrp="1" noChangeArrowheads="1"/>
          </p:cNvSpPr>
          <p:nvPr>
            <p:ph type="title"/>
          </p:nvPr>
        </p:nvSpPr>
        <p:spPr bwMode="auto">
          <a:xfrm>
            <a:off x="152400" y="152400"/>
            <a:ext cx="8915400" cy="1143000"/>
          </a:xfrm>
          <a:prstGeom prst="rect">
            <a:avLst/>
          </a:prstGeom>
          <a:noFill/>
          <a:ln w="9525">
            <a:noFill/>
            <a:miter lim="800000"/>
            <a:headEnd/>
            <a:tailEnd/>
          </a:ln>
          <a:effectLst>
            <a:outerShdw blurRad="63500" dist="12700" dir="16200000" algn="ctr" rotWithShape="0">
              <a:schemeClr val="tx1">
                <a:alpha val="74998"/>
              </a:schemeClr>
            </a:outerShdw>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Tree>
  </p:cSld>
  <p:clrMap bg1="dk2" tx1="lt1" bg2="dk1" tx2="lt2" accent1="accent1" accent2="accent2" accent3="accent3" accent4="accent4" accent5="accent5" accent6="accent6" hlink="hlink" folHlink="folHlink"/>
  <p:sldLayoutIdLst>
    <p:sldLayoutId id="2147489388" r:id="rId1"/>
    <p:sldLayoutId id="2147489389" r:id="rId2"/>
    <p:sldLayoutId id="2147489390" r:id="rId3"/>
    <p:sldLayoutId id="2147489391" r:id="rId4"/>
    <p:sldLayoutId id="2147489392" r:id="rId5"/>
    <p:sldLayoutId id="2147489393" r:id="rId6"/>
    <p:sldLayoutId id="2147489394" r:id="rId7"/>
    <p:sldLayoutId id="2147489395" r:id="rId8"/>
    <p:sldLayoutId id="2147489396" r:id="rId9"/>
    <p:sldLayoutId id="2147489397" r:id="rId10"/>
    <p:sldLayoutId id="2147489398" r:id="rId11"/>
  </p:sldLayoutIdLst>
  <p:txStyles>
    <p:titleStyle>
      <a:lvl1pPr algn="ctr" rtl="0" eaLnBrk="0" fontAlgn="base" hangingPunct="0">
        <a:spcBef>
          <a:spcPct val="0"/>
        </a:spcBef>
        <a:spcAft>
          <a:spcPct val="0"/>
        </a:spcAft>
        <a:defRPr sz="4400" b="1">
          <a:solidFill>
            <a:schemeClr val="tx2"/>
          </a:solidFill>
          <a:latin typeface="+mj-lt"/>
          <a:ea typeface="ＭＳ Ｐゴシック" pitchFamily="-112" charset="-128"/>
          <a:cs typeface="ＭＳ Ｐゴシック" pitchFamily="-112" charset="-128"/>
        </a:defRPr>
      </a:lvl1pPr>
      <a:lvl2pPr algn="ctr" rtl="0" eaLnBrk="0" fontAlgn="base" hangingPunct="0">
        <a:spcBef>
          <a:spcPct val="0"/>
        </a:spcBef>
        <a:spcAft>
          <a:spcPct val="0"/>
        </a:spcAft>
        <a:defRPr sz="4400" b="1">
          <a:solidFill>
            <a:schemeClr val="tx2"/>
          </a:solidFill>
          <a:latin typeface="Arial" pitchFamily="-108"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b="1">
          <a:solidFill>
            <a:schemeClr val="tx2"/>
          </a:solidFill>
          <a:latin typeface="Arial" pitchFamily="-108"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b="1">
          <a:solidFill>
            <a:schemeClr val="tx2"/>
          </a:solidFill>
          <a:latin typeface="Arial" pitchFamily="-108"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b="1">
          <a:solidFill>
            <a:schemeClr val="tx2"/>
          </a:solidFill>
          <a:latin typeface="Arial" pitchFamily="-108" charset="0"/>
          <a:ea typeface="ＭＳ Ｐゴシック" pitchFamily="-112" charset="-128"/>
          <a:cs typeface="ＭＳ Ｐゴシック" pitchFamily="-112" charset="-128"/>
        </a:defRPr>
      </a:lvl5pPr>
      <a:lvl6pPr marL="457200" algn="ctr" rtl="0" fontAlgn="base">
        <a:spcBef>
          <a:spcPct val="0"/>
        </a:spcBef>
        <a:spcAft>
          <a:spcPct val="0"/>
        </a:spcAft>
        <a:defRPr sz="4400" b="1">
          <a:solidFill>
            <a:schemeClr val="tx2"/>
          </a:solidFill>
          <a:latin typeface="Arial" pitchFamily="-108" charset="0"/>
        </a:defRPr>
      </a:lvl6pPr>
      <a:lvl7pPr marL="914400" algn="ctr" rtl="0" fontAlgn="base">
        <a:spcBef>
          <a:spcPct val="0"/>
        </a:spcBef>
        <a:spcAft>
          <a:spcPct val="0"/>
        </a:spcAft>
        <a:defRPr sz="4400" b="1">
          <a:solidFill>
            <a:schemeClr val="tx2"/>
          </a:solidFill>
          <a:latin typeface="Arial" pitchFamily="-108" charset="0"/>
        </a:defRPr>
      </a:lvl7pPr>
      <a:lvl8pPr marL="1371600" algn="ctr" rtl="0" fontAlgn="base">
        <a:spcBef>
          <a:spcPct val="0"/>
        </a:spcBef>
        <a:spcAft>
          <a:spcPct val="0"/>
        </a:spcAft>
        <a:defRPr sz="4400" b="1">
          <a:solidFill>
            <a:schemeClr val="tx2"/>
          </a:solidFill>
          <a:latin typeface="Arial" pitchFamily="-108" charset="0"/>
        </a:defRPr>
      </a:lvl8pPr>
      <a:lvl9pPr marL="1828800" algn="ctr" rtl="0" fontAlgn="base">
        <a:spcBef>
          <a:spcPct val="0"/>
        </a:spcBef>
        <a:spcAft>
          <a:spcPct val="0"/>
        </a:spcAft>
        <a:defRPr sz="4400" b="1">
          <a:solidFill>
            <a:schemeClr val="tx2"/>
          </a:solidFill>
          <a:latin typeface="Arial" pitchFamily="-108" charset="0"/>
        </a:defRPr>
      </a:lvl9pPr>
    </p:titleStyle>
    <p:bodyStyle>
      <a:lvl1pPr marL="342900" indent="-342900" algn="l" rtl="0" eaLnBrk="0" fontAlgn="base" hangingPunct="0">
        <a:spcBef>
          <a:spcPct val="20000"/>
        </a:spcBef>
        <a:spcAft>
          <a:spcPct val="0"/>
        </a:spcAft>
        <a:buClr>
          <a:schemeClr val="tx2"/>
        </a:buClr>
        <a:buFont typeface="Times" charset="0"/>
        <a:buChar char="•"/>
        <a:defRPr sz="3200">
          <a:solidFill>
            <a:schemeClr val="tx1"/>
          </a:solidFill>
          <a:latin typeface="+mn-lt"/>
          <a:ea typeface="ＭＳ Ｐゴシック" pitchFamily="-112" charset="-128"/>
          <a:cs typeface="ＭＳ Ｐゴシック" pitchFamily="-112" charset="-128"/>
        </a:defRPr>
      </a:lvl1pPr>
      <a:lvl2pPr marL="742950" indent="-285750" algn="l" rtl="0" eaLnBrk="0" fontAlgn="base" hangingPunct="0">
        <a:spcBef>
          <a:spcPct val="20000"/>
        </a:spcBef>
        <a:spcAft>
          <a:spcPct val="0"/>
        </a:spcAft>
        <a:buClr>
          <a:schemeClr val="accent2"/>
        </a:buClr>
        <a:buFont typeface="Times" charset="0"/>
        <a:buChar char="•"/>
        <a:defRPr sz="2800">
          <a:solidFill>
            <a:schemeClr val="tx1"/>
          </a:solidFill>
          <a:latin typeface="+mn-lt"/>
          <a:ea typeface="ＭＳ Ｐゴシック" pitchFamily="-108" charset="-128"/>
        </a:defRPr>
      </a:lvl2pPr>
      <a:lvl3pPr marL="1143000" indent="-228600" algn="l" rtl="0" eaLnBrk="0" fontAlgn="base" hangingPunct="0">
        <a:spcBef>
          <a:spcPct val="20000"/>
        </a:spcBef>
        <a:spcAft>
          <a:spcPct val="0"/>
        </a:spcAft>
        <a:buClr>
          <a:schemeClr val="tx1"/>
        </a:buClr>
        <a:buFont typeface="Times" charset="0"/>
        <a:buChar char="•"/>
        <a:defRPr sz="2400">
          <a:solidFill>
            <a:schemeClr val="tx1"/>
          </a:solidFill>
          <a:latin typeface="+mn-lt"/>
          <a:ea typeface="ＭＳ Ｐゴシック" pitchFamily="-108" charset="-128"/>
        </a:defRPr>
      </a:lvl3pPr>
      <a:lvl4pPr marL="1600200" indent="-228600" algn="l" rtl="0" eaLnBrk="0" fontAlgn="base" hangingPunct="0">
        <a:spcBef>
          <a:spcPct val="20000"/>
        </a:spcBef>
        <a:spcAft>
          <a:spcPct val="0"/>
        </a:spcAft>
        <a:buClr>
          <a:schemeClr val="tx2"/>
        </a:buClr>
        <a:buFont typeface="Wingdings" charset="0"/>
        <a:buChar char="Ø"/>
        <a:defRPr sz="2000">
          <a:solidFill>
            <a:schemeClr val="tx1"/>
          </a:solidFill>
          <a:latin typeface="+mn-lt"/>
          <a:ea typeface="ＭＳ Ｐゴシック" pitchFamily="-108" charset="-128"/>
        </a:defRPr>
      </a:lvl4pPr>
      <a:lvl5pPr marL="2057400" indent="-228600" algn="l" rtl="0" eaLnBrk="0" fontAlgn="base" hangingPunct="0">
        <a:spcBef>
          <a:spcPct val="20000"/>
        </a:spcBef>
        <a:spcAft>
          <a:spcPct val="0"/>
        </a:spcAft>
        <a:buFont typeface="Wingdings" charset="0"/>
        <a:buChar char="§"/>
        <a:defRPr sz="2000">
          <a:solidFill>
            <a:schemeClr val="tx1"/>
          </a:solidFill>
          <a:latin typeface="+mn-lt"/>
          <a:ea typeface="ＭＳ Ｐゴシック" pitchFamily="-108" charset="-128"/>
        </a:defRPr>
      </a:lvl5pPr>
      <a:lvl6pPr marL="2514600" indent="-228600" algn="l" rtl="0" fontAlgn="base">
        <a:spcBef>
          <a:spcPct val="20000"/>
        </a:spcBef>
        <a:spcAft>
          <a:spcPct val="0"/>
        </a:spcAft>
        <a:buFont typeface="Wingdings" pitchFamily="-108" charset="2"/>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Font typeface="Wingdings" pitchFamily="-108" charset="2"/>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Font typeface="Wingdings" pitchFamily="-108" charset="2"/>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Font typeface="Wingdings" pitchFamily="-108" charset="2"/>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1.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2"/>
            </a:gs>
            <a:gs pos="50000">
              <a:schemeClr val="bg1"/>
            </a:gs>
            <a:gs pos="100000">
              <a:schemeClr val="bg2"/>
            </a:gs>
          </a:gsLst>
          <a:lin ang="5400000" scaled="1"/>
        </a:gradFill>
        <a:effectLst/>
      </p:bgPr>
    </p:bg>
    <p:spTree>
      <p:nvGrpSpPr>
        <p:cNvPr id="1" name=""/>
        <p:cNvGrpSpPr/>
        <p:nvPr/>
      </p:nvGrpSpPr>
      <p:grpSpPr>
        <a:xfrm>
          <a:off x="0" y="0"/>
          <a:ext cx="0" cy="0"/>
          <a:chOff x="0" y="0"/>
          <a:chExt cx="0" cy="0"/>
        </a:xfrm>
      </p:grpSpPr>
      <p:grpSp>
        <p:nvGrpSpPr>
          <p:cNvPr id="147458" name="Group 2"/>
          <p:cNvGrpSpPr>
            <a:grpSpLocks/>
          </p:cNvGrpSpPr>
          <p:nvPr/>
        </p:nvGrpSpPr>
        <p:grpSpPr bwMode="auto">
          <a:xfrm>
            <a:off x="0" y="0"/>
            <a:ext cx="8839200" cy="6858000"/>
            <a:chOff x="0" y="0"/>
            <a:chExt cx="5568" cy="4320"/>
          </a:xfrm>
        </p:grpSpPr>
        <p:grpSp>
          <p:nvGrpSpPr>
            <p:cNvPr id="147464" name="Group 3"/>
            <p:cNvGrpSpPr>
              <a:grpSpLocks/>
            </p:cNvGrpSpPr>
            <p:nvPr userDrawn="1"/>
          </p:nvGrpSpPr>
          <p:grpSpPr bwMode="auto">
            <a:xfrm>
              <a:off x="0" y="0"/>
              <a:ext cx="3216" cy="3072"/>
              <a:chOff x="0" y="0"/>
              <a:chExt cx="2928" cy="2784"/>
            </a:xfrm>
          </p:grpSpPr>
          <p:sp>
            <p:nvSpPr>
              <p:cNvPr id="147477" name="Oval 4"/>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147478" name="Oval 5"/>
              <p:cNvSpPr>
                <a:spLocks noChangeArrowheads="1"/>
              </p:cNvSpPr>
              <p:nvPr userDrawn="1"/>
            </p:nvSpPr>
            <p:spPr bwMode="auto">
              <a:xfrm>
                <a:off x="240" y="240"/>
                <a:ext cx="2445" cy="230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147479" name="Oval 6"/>
              <p:cNvSpPr>
                <a:spLocks noChangeArrowheads="1"/>
              </p:cNvSpPr>
              <p:nvPr userDrawn="1"/>
            </p:nvSpPr>
            <p:spPr bwMode="auto">
              <a:xfrm>
                <a:off x="480" y="480"/>
                <a:ext cx="1968" cy="1822"/>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147480" name="Oval 7"/>
              <p:cNvSpPr>
                <a:spLocks noChangeArrowheads="1"/>
              </p:cNvSpPr>
              <p:nvPr userDrawn="1"/>
            </p:nvSpPr>
            <p:spPr bwMode="auto">
              <a:xfrm>
                <a:off x="720" y="720"/>
                <a:ext cx="1488" cy="1349"/>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147481" name="Oval 8"/>
              <p:cNvSpPr>
                <a:spLocks noChangeArrowheads="1"/>
              </p:cNvSpPr>
              <p:nvPr userDrawn="1"/>
            </p:nvSpPr>
            <p:spPr bwMode="auto">
              <a:xfrm>
                <a:off x="912" y="912"/>
                <a:ext cx="1103" cy="962"/>
              </a:xfrm>
              <a:prstGeom prst="ellipse">
                <a:avLst/>
              </a:prstGeom>
              <a:noFill/>
              <a:ln w="9525">
                <a:solidFill>
                  <a:schemeClr val="accent1"/>
                </a:solidFill>
                <a:prstDash val="sysDot"/>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grpSp>
        <p:grpSp>
          <p:nvGrpSpPr>
            <p:cNvPr id="147465" name="Group 9"/>
            <p:cNvGrpSpPr>
              <a:grpSpLocks/>
            </p:cNvGrpSpPr>
            <p:nvPr userDrawn="1"/>
          </p:nvGrpSpPr>
          <p:grpSpPr bwMode="auto">
            <a:xfrm>
              <a:off x="2016" y="2016"/>
              <a:ext cx="2448" cy="2304"/>
              <a:chOff x="0" y="0"/>
              <a:chExt cx="2928" cy="2784"/>
            </a:xfrm>
          </p:grpSpPr>
          <p:sp>
            <p:nvSpPr>
              <p:cNvPr id="147472" name="Oval 10"/>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147473" name="Oval 11"/>
              <p:cNvSpPr>
                <a:spLocks noChangeArrowheads="1"/>
              </p:cNvSpPr>
              <p:nvPr userDrawn="1"/>
            </p:nvSpPr>
            <p:spPr bwMode="auto">
              <a:xfrm>
                <a:off x="240" y="240"/>
                <a:ext cx="2447" cy="2303"/>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147474" name="Oval 12"/>
              <p:cNvSpPr>
                <a:spLocks noChangeArrowheads="1"/>
              </p:cNvSpPr>
              <p:nvPr userDrawn="1"/>
            </p:nvSpPr>
            <p:spPr bwMode="auto">
              <a:xfrm>
                <a:off x="480" y="480"/>
                <a:ext cx="1970" cy="1826"/>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147475" name="Oval 13"/>
              <p:cNvSpPr>
                <a:spLocks noChangeArrowheads="1"/>
              </p:cNvSpPr>
              <p:nvPr userDrawn="1"/>
            </p:nvSpPr>
            <p:spPr bwMode="auto">
              <a:xfrm>
                <a:off x="720" y="720"/>
                <a:ext cx="1488" cy="134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147476" name="Oval 14"/>
              <p:cNvSpPr>
                <a:spLocks noChangeArrowheads="1"/>
              </p:cNvSpPr>
              <p:nvPr userDrawn="1"/>
            </p:nvSpPr>
            <p:spPr bwMode="auto">
              <a:xfrm>
                <a:off x="911" y="912"/>
                <a:ext cx="1105" cy="958"/>
              </a:xfrm>
              <a:prstGeom prst="ellipse">
                <a:avLst/>
              </a:prstGeom>
              <a:noFill/>
              <a:ln w="9525">
                <a:solidFill>
                  <a:schemeClr val="accent1"/>
                </a:solidFill>
                <a:prstDash val="sysDot"/>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grpSp>
        <p:grpSp>
          <p:nvGrpSpPr>
            <p:cNvPr id="147466" name="Group 15"/>
            <p:cNvGrpSpPr>
              <a:grpSpLocks/>
            </p:cNvGrpSpPr>
            <p:nvPr userDrawn="1"/>
          </p:nvGrpSpPr>
          <p:grpSpPr bwMode="auto">
            <a:xfrm>
              <a:off x="2832" y="96"/>
              <a:ext cx="2736" cy="2592"/>
              <a:chOff x="0" y="0"/>
              <a:chExt cx="2928" cy="2784"/>
            </a:xfrm>
          </p:grpSpPr>
          <p:sp>
            <p:nvSpPr>
              <p:cNvPr id="147467" name="Oval 16"/>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147468" name="Oval 17"/>
              <p:cNvSpPr>
                <a:spLocks noChangeArrowheads="1"/>
              </p:cNvSpPr>
              <p:nvPr userDrawn="1"/>
            </p:nvSpPr>
            <p:spPr bwMode="auto">
              <a:xfrm>
                <a:off x="240" y="240"/>
                <a:ext cx="2452" cy="2305"/>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147469" name="Oval 18"/>
              <p:cNvSpPr>
                <a:spLocks noChangeArrowheads="1"/>
              </p:cNvSpPr>
              <p:nvPr userDrawn="1"/>
            </p:nvSpPr>
            <p:spPr bwMode="auto">
              <a:xfrm>
                <a:off x="481" y="480"/>
                <a:ext cx="1967" cy="182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147470" name="Oval 19"/>
              <p:cNvSpPr>
                <a:spLocks noChangeArrowheads="1"/>
              </p:cNvSpPr>
              <p:nvPr userDrawn="1"/>
            </p:nvSpPr>
            <p:spPr bwMode="auto">
              <a:xfrm>
                <a:off x="720" y="720"/>
                <a:ext cx="1488" cy="1347"/>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147471" name="Oval 20"/>
              <p:cNvSpPr>
                <a:spLocks noChangeArrowheads="1"/>
              </p:cNvSpPr>
              <p:nvPr userDrawn="1"/>
            </p:nvSpPr>
            <p:spPr bwMode="auto">
              <a:xfrm>
                <a:off x="912" y="912"/>
                <a:ext cx="1104" cy="960"/>
              </a:xfrm>
              <a:prstGeom prst="ellipse">
                <a:avLst/>
              </a:prstGeom>
              <a:noFill/>
              <a:ln w="9525">
                <a:solidFill>
                  <a:schemeClr val="accent1"/>
                </a:solidFill>
                <a:prstDash val="sysDot"/>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grpSp>
      </p:grpSp>
      <p:sp>
        <p:nvSpPr>
          <p:cNvPr id="147459" name="Rectangle 21"/>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47460" name="Rectangle 22"/>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167" name="Rectangle 23"/>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b="1">
                <a:solidFill>
                  <a:srgbClr val="EAEAEA"/>
                </a:solidFill>
                <a:latin typeface="Times New Roman" pitchFamily="-112" charset="0"/>
                <a:ea typeface="+mn-ea"/>
                <a:cs typeface="+mn-cs"/>
              </a:defRPr>
            </a:lvl1pPr>
          </a:lstStyle>
          <a:p>
            <a:pPr>
              <a:defRPr/>
            </a:pPr>
            <a:endParaRPr lang="en-US"/>
          </a:p>
        </p:txBody>
      </p:sp>
      <p:sp>
        <p:nvSpPr>
          <p:cNvPr id="6168" name="Rectangle 24"/>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b="1">
                <a:solidFill>
                  <a:srgbClr val="EAEAEA"/>
                </a:solidFill>
                <a:latin typeface="Times New Roman" pitchFamily="-112" charset="0"/>
                <a:ea typeface="+mn-ea"/>
                <a:cs typeface="+mn-cs"/>
              </a:defRPr>
            </a:lvl1pPr>
          </a:lstStyle>
          <a:p>
            <a:pPr>
              <a:defRPr/>
            </a:pPr>
            <a:endParaRPr lang="en-US"/>
          </a:p>
        </p:txBody>
      </p:sp>
      <p:sp>
        <p:nvSpPr>
          <p:cNvPr id="6169" name="Rectangle 25"/>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b="1">
                <a:solidFill>
                  <a:srgbClr val="EAEAEA"/>
                </a:solidFill>
                <a:latin typeface="Times New Roman" charset="0"/>
              </a:defRPr>
            </a:lvl1pPr>
          </a:lstStyle>
          <a:p>
            <a:pPr>
              <a:defRPr/>
            </a:pPr>
            <a:fld id="{F0C166AC-0CD4-A44C-B972-0F2BC28AD730}" type="slidenum">
              <a:rPr lang="en-US"/>
              <a:pPr>
                <a:defRPr/>
              </a:pPr>
              <a:t>‹#›</a:t>
            </a:fld>
            <a:endParaRPr lang="en-US"/>
          </a:p>
        </p:txBody>
      </p:sp>
    </p:spTree>
  </p:cSld>
  <p:clrMap bg1="dk2" tx1="lt1" bg2="dk1" tx2="lt2" accent1="accent1" accent2="accent2" accent3="accent3" accent4="accent4" accent5="accent5" accent6="accent6" hlink="hlink" folHlink="folHlink"/>
  <p:sldLayoutIdLst>
    <p:sldLayoutId id="2147489399" r:id="rId1"/>
    <p:sldLayoutId id="2147489253" r:id="rId2"/>
    <p:sldLayoutId id="2147489254" r:id="rId3"/>
    <p:sldLayoutId id="2147489255" r:id="rId4"/>
    <p:sldLayoutId id="2147489256" r:id="rId5"/>
    <p:sldLayoutId id="2147489257" r:id="rId6"/>
    <p:sldLayoutId id="2147489258" r:id="rId7"/>
    <p:sldLayoutId id="2147489259" r:id="rId8"/>
    <p:sldLayoutId id="2147489260" r:id="rId9"/>
    <p:sldLayoutId id="2147489261" r:id="rId10"/>
    <p:sldLayoutId id="2147489262" r:id="rId11"/>
  </p:sldLayoutIdLst>
  <p:txStyles>
    <p:titleStyle>
      <a:lvl1pPr algn="ctr" rtl="0" eaLnBrk="0" fontAlgn="base" hangingPunct="0">
        <a:spcBef>
          <a:spcPct val="0"/>
        </a:spcBef>
        <a:spcAft>
          <a:spcPct val="0"/>
        </a:spcAft>
        <a:defRPr sz="4400">
          <a:solidFill>
            <a:schemeClr val="tx2"/>
          </a:solidFill>
          <a:latin typeface="+mj-lt"/>
          <a:ea typeface="ＭＳ Ｐゴシック" pitchFamily="-112" charset="-128"/>
          <a:cs typeface="ＭＳ Ｐゴシック" pitchFamily="-112" charset="-128"/>
        </a:defRPr>
      </a:lvl1pPr>
      <a:lvl2pPr algn="ctr" rtl="0" eaLnBrk="0" fontAlgn="base" hangingPunct="0">
        <a:spcBef>
          <a:spcPct val="0"/>
        </a:spcBef>
        <a:spcAft>
          <a:spcPct val="0"/>
        </a:spcAft>
        <a:defRPr sz="4400">
          <a:solidFill>
            <a:schemeClr val="tx2"/>
          </a:solidFill>
          <a:latin typeface="Times New Roman" pitchFamily="-108"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Times New Roman" pitchFamily="-108"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Times New Roman" pitchFamily="-108"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Times New Roman" pitchFamily="-108"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lr>
          <a:schemeClr val="accent2"/>
        </a:buClr>
        <a:buSzPct val="110000"/>
        <a:buChar char="•"/>
        <a:defRPr sz="3200">
          <a:solidFill>
            <a:schemeClr val="tx1"/>
          </a:solidFill>
          <a:latin typeface="+mn-lt"/>
          <a:ea typeface="ＭＳ Ｐゴシック" pitchFamily="-112" charset="-128"/>
          <a:cs typeface="ＭＳ Ｐゴシック" pitchFamily="-112" charset="-128"/>
        </a:defRPr>
      </a:lvl1pPr>
      <a:lvl2pPr marL="742950" indent="-285750" algn="l" rtl="0" eaLnBrk="0" fontAlgn="base" hangingPunct="0">
        <a:spcBef>
          <a:spcPct val="20000"/>
        </a:spcBef>
        <a:spcAft>
          <a:spcPct val="0"/>
        </a:spcAft>
        <a:buClr>
          <a:schemeClr val="hlink"/>
        </a:buClr>
        <a:buSzPct val="110000"/>
        <a:buChar char="•"/>
        <a:defRPr sz="2800">
          <a:solidFill>
            <a:schemeClr val="tx1"/>
          </a:solidFill>
          <a:latin typeface="+mn-lt"/>
          <a:ea typeface="ＭＳ Ｐゴシック" pitchFamily="-108" charset="-128"/>
        </a:defRPr>
      </a:lvl2pPr>
      <a:lvl3pPr marL="1143000" indent="-228600" algn="l" rtl="0" eaLnBrk="0" fontAlgn="base" hangingPunct="0">
        <a:spcBef>
          <a:spcPct val="20000"/>
        </a:spcBef>
        <a:spcAft>
          <a:spcPct val="0"/>
        </a:spcAft>
        <a:buClr>
          <a:schemeClr val="folHlink"/>
        </a:buClr>
        <a:buSzPct val="110000"/>
        <a:buChar char="•"/>
        <a:defRPr sz="2400">
          <a:solidFill>
            <a:schemeClr val="tx1"/>
          </a:solidFill>
          <a:latin typeface="+mn-lt"/>
          <a:ea typeface="ＭＳ Ｐゴシック" pitchFamily="-108"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08" charset="-128"/>
        </a:defRPr>
      </a:lvl4pPr>
      <a:lvl5pPr marL="2057400" indent="-228600" algn="l" rtl="0" eaLnBrk="0" fontAlgn="base" hangingPunct="0">
        <a:spcBef>
          <a:spcPct val="20000"/>
        </a:spcBef>
        <a:spcAft>
          <a:spcPct val="0"/>
        </a:spcAft>
        <a:buClr>
          <a:schemeClr val="tx1"/>
        </a:buClr>
        <a:buChar char="•"/>
        <a:defRPr sz="2000">
          <a:solidFill>
            <a:schemeClr val="tx1"/>
          </a:solidFill>
          <a:latin typeface="+mn-lt"/>
          <a:ea typeface="ＭＳ Ｐゴシック" pitchFamily="-108" charset="-128"/>
        </a:defRPr>
      </a:lvl5pPr>
      <a:lvl6pPr marL="2514600" indent="-228600" algn="l" rtl="0" fontAlgn="base">
        <a:spcBef>
          <a:spcPct val="20000"/>
        </a:spcBef>
        <a:spcAft>
          <a:spcPct val="0"/>
        </a:spcAft>
        <a:buClr>
          <a:schemeClr val="tx1"/>
        </a:buClr>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lr>
          <a:schemeClr val="tx1"/>
        </a:buClr>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lr>
          <a:schemeClr val="tx1"/>
        </a:buClr>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lr>
          <a:schemeClr val="tx1"/>
        </a:buClr>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59746" name="Group 2"/>
          <p:cNvGrpSpPr>
            <a:grpSpLocks/>
          </p:cNvGrpSpPr>
          <p:nvPr/>
        </p:nvGrpSpPr>
        <p:grpSpPr bwMode="auto">
          <a:xfrm>
            <a:off x="0" y="2286000"/>
            <a:ext cx="9144000" cy="3581400"/>
            <a:chOff x="0" y="1968"/>
            <a:chExt cx="5760" cy="2256"/>
          </a:xfrm>
        </p:grpSpPr>
        <p:sp>
          <p:nvSpPr>
            <p:cNvPr id="159753" name="Rectangle 3"/>
            <p:cNvSpPr>
              <a:spLocks noChangeArrowheads="1"/>
            </p:cNvSpPr>
            <p:nvPr/>
          </p:nvSpPr>
          <p:spPr bwMode="auto">
            <a:xfrm>
              <a:off x="0" y="2160"/>
              <a:ext cx="5760" cy="528"/>
            </a:xfrm>
            <a:prstGeom prst="rect">
              <a:avLst/>
            </a:prstGeom>
            <a:gradFill rotWithShape="0">
              <a:gsLst>
                <a:gs pos="0">
                  <a:schemeClr val="bg1"/>
                </a:gs>
                <a:gs pos="100000">
                  <a:srgbClr val="262626"/>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54" name="Rectangle 4"/>
            <p:cNvSpPr>
              <a:spLocks noChangeArrowheads="1"/>
            </p:cNvSpPr>
            <p:nvPr/>
          </p:nvSpPr>
          <p:spPr bwMode="auto">
            <a:xfrm>
              <a:off x="0" y="2688"/>
              <a:ext cx="5760" cy="1152"/>
            </a:xfrm>
            <a:prstGeom prst="rect">
              <a:avLst/>
            </a:prstGeom>
            <a:gradFill rotWithShape="0">
              <a:gsLst>
                <a:gs pos="0">
                  <a:srgbClr val="262626"/>
                </a:gs>
                <a:gs pos="100000">
                  <a:schemeClr val="bg1"/>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55" name="Rectangle 5"/>
            <p:cNvSpPr>
              <a:spLocks noChangeArrowheads="1"/>
            </p:cNvSpPr>
            <p:nvPr/>
          </p:nvSpPr>
          <p:spPr bwMode="auto">
            <a:xfrm>
              <a:off x="9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56" name="Rectangle 6"/>
            <p:cNvSpPr>
              <a:spLocks noChangeArrowheads="1"/>
            </p:cNvSpPr>
            <p:nvPr/>
          </p:nvSpPr>
          <p:spPr bwMode="auto">
            <a:xfrm>
              <a:off x="19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57" name="Rectangle 7"/>
            <p:cNvSpPr>
              <a:spLocks noChangeArrowheads="1"/>
            </p:cNvSpPr>
            <p:nvPr/>
          </p:nvSpPr>
          <p:spPr bwMode="auto">
            <a:xfrm>
              <a:off x="28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58" name="Rectangle 8"/>
            <p:cNvSpPr>
              <a:spLocks noChangeArrowheads="1"/>
            </p:cNvSpPr>
            <p:nvPr/>
          </p:nvSpPr>
          <p:spPr bwMode="auto">
            <a:xfrm>
              <a:off x="38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59" name="Rectangle 9"/>
            <p:cNvSpPr>
              <a:spLocks noChangeArrowheads="1"/>
            </p:cNvSpPr>
            <p:nvPr/>
          </p:nvSpPr>
          <p:spPr bwMode="auto">
            <a:xfrm>
              <a:off x="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60" name="Rectangle 10"/>
            <p:cNvSpPr>
              <a:spLocks noChangeArrowheads="1"/>
            </p:cNvSpPr>
            <p:nvPr/>
          </p:nvSpPr>
          <p:spPr bwMode="auto">
            <a:xfrm>
              <a:off x="48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61" name="Rectangle 11"/>
            <p:cNvSpPr>
              <a:spLocks noChangeArrowheads="1"/>
            </p:cNvSpPr>
            <p:nvPr/>
          </p:nvSpPr>
          <p:spPr bwMode="auto">
            <a:xfrm>
              <a:off x="57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62" name="Rectangle 12"/>
            <p:cNvSpPr>
              <a:spLocks noChangeArrowheads="1"/>
            </p:cNvSpPr>
            <p:nvPr/>
          </p:nvSpPr>
          <p:spPr bwMode="auto">
            <a:xfrm>
              <a:off x="67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63" name="Rectangle 13"/>
            <p:cNvSpPr>
              <a:spLocks noChangeArrowheads="1"/>
            </p:cNvSpPr>
            <p:nvPr/>
          </p:nvSpPr>
          <p:spPr bwMode="auto">
            <a:xfrm>
              <a:off x="76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64" name="Rectangle 14"/>
            <p:cNvSpPr>
              <a:spLocks noChangeArrowheads="1"/>
            </p:cNvSpPr>
            <p:nvPr/>
          </p:nvSpPr>
          <p:spPr bwMode="auto">
            <a:xfrm>
              <a:off x="86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65" name="Rectangle 15"/>
            <p:cNvSpPr>
              <a:spLocks noChangeArrowheads="1"/>
            </p:cNvSpPr>
            <p:nvPr/>
          </p:nvSpPr>
          <p:spPr bwMode="auto">
            <a:xfrm>
              <a:off x="96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66" name="Rectangle 16"/>
            <p:cNvSpPr>
              <a:spLocks noChangeArrowheads="1"/>
            </p:cNvSpPr>
            <p:nvPr/>
          </p:nvSpPr>
          <p:spPr bwMode="auto">
            <a:xfrm>
              <a:off x="105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67" name="Rectangle 17"/>
            <p:cNvSpPr>
              <a:spLocks noChangeArrowheads="1"/>
            </p:cNvSpPr>
            <p:nvPr/>
          </p:nvSpPr>
          <p:spPr bwMode="auto">
            <a:xfrm>
              <a:off x="115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68" name="Rectangle 18"/>
            <p:cNvSpPr>
              <a:spLocks noChangeArrowheads="1"/>
            </p:cNvSpPr>
            <p:nvPr/>
          </p:nvSpPr>
          <p:spPr bwMode="auto">
            <a:xfrm>
              <a:off x="124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69" name="Rectangle 19"/>
            <p:cNvSpPr>
              <a:spLocks noChangeArrowheads="1"/>
            </p:cNvSpPr>
            <p:nvPr/>
          </p:nvSpPr>
          <p:spPr bwMode="auto">
            <a:xfrm>
              <a:off x="134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70" name="Rectangle 20"/>
            <p:cNvSpPr>
              <a:spLocks noChangeArrowheads="1"/>
            </p:cNvSpPr>
            <p:nvPr/>
          </p:nvSpPr>
          <p:spPr bwMode="auto">
            <a:xfrm>
              <a:off x="144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71" name="Rectangle 21"/>
            <p:cNvSpPr>
              <a:spLocks noChangeArrowheads="1"/>
            </p:cNvSpPr>
            <p:nvPr/>
          </p:nvSpPr>
          <p:spPr bwMode="auto">
            <a:xfrm>
              <a:off x="153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72" name="Rectangle 22"/>
            <p:cNvSpPr>
              <a:spLocks noChangeArrowheads="1"/>
            </p:cNvSpPr>
            <p:nvPr/>
          </p:nvSpPr>
          <p:spPr bwMode="auto">
            <a:xfrm>
              <a:off x="1632" y="1968"/>
              <a:ext cx="96"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73" name="Rectangle 23"/>
            <p:cNvSpPr>
              <a:spLocks noChangeArrowheads="1"/>
            </p:cNvSpPr>
            <p:nvPr/>
          </p:nvSpPr>
          <p:spPr bwMode="auto">
            <a:xfrm>
              <a:off x="172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74" name="Rectangle 24"/>
            <p:cNvSpPr>
              <a:spLocks noChangeArrowheads="1"/>
            </p:cNvSpPr>
            <p:nvPr/>
          </p:nvSpPr>
          <p:spPr bwMode="auto">
            <a:xfrm>
              <a:off x="182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75" name="Rectangle 25"/>
            <p:cNvSpPr>
              <a:spLocks noChangeArrowheads="1"/>
            </p:cNvSpPr>
            <p:nvPr/>
          </p:nvSpPr>
          <p:spPr bwMode="auto">
            <a:xfrm>
              <a:off x="192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76" name="Rectangle 26"/>
            <p:cNvSpPr>
              <a:spLocks noChangeArrowheads="1"/>
            </p:cNvSpPr>
            <p:nvPr/>
          </p:nvSpPr>
          <p:spPr bwMode="auto">
            <a:xfrm>
              <a:off x="201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77" name="Rectangle 27"/>
            <p:cNvSpPr>
              <a:spLocks noChangeArrowheads="1"/>
            </p:cNvSpPr>
            <p:nvPr/>
          </p:nvSpPr>
          <p:spPr bwMode="auto">
            <a:xfrm>
              <a:off x="211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78" name="Rectangle 28"/>
            <p:cNvSpPr>
              <a:spLocks noChangeArrowheads="1"/>
            </p:cNvSpPr>
            <p:nvPr/>
          </p:nvSpPr>
          <p:spPr bwMode="auto">
            <a:xfrm>
              <a:off x="220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79" name="Rectangle 29"/>
            <p:cNvSpPr>
              <a:spLocks noChangeArrowheads="1"/>
            </p:cNvSpPr>
            <p:nvPr/>
          </p:nvSpPr>
          <p:spPr bwMode="auto">
            <a:xfrm>
              <a:off x="230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80" name="Rectangle 30"/>
            <p:cNvSpPr>
              <a:spLocks noChangeArrowheads="1"/>
            </p:cNvSpPr>
            <p:nvPr/>
          </p:nvSpPr>
          <p:spPr bwMode="auto">
            <a:xfrm>
              <a:off x="240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81" name="Rectangle 31"/>
            <p:cNvSpPr>
              <a:spLocks noChangeArrowheads="1"/>
            </p:cNvSpPr>
            <p:nvPr/>
          </p:nvSpPr>
          <p:spPr bwMode="auto">
            <a:xfrm>
              <a:off x="249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82" name="Rectangle 32"/>
            <p:cNvSpPr>
              <a:spLocks noChangeArrowheads="1"/>
            </p:cNvSpPr>
            <p:nvPr/>
          </p:nvSpPr>
          <p:spPr bwMode="auto">
            <a:xfrm>
              <a:off x="259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83" name="Rectangle 33"/>
            <p:cNvSpPr>
              <a:spLocks noChangeArrowheads="1"/>
            </p:cNvSpPr>
            <p:nvPr/>
          </p:nvSpPr>
          <p:spPr bwMode="auto">
            <a:xfrm>
              <a:off x="268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84" name="Rectangle 34"/>
            <p:cNvSpPr>
              <a:spLocks noChangeArrowheads="1"/>
            </p:cNvSpPr>
            <p:nvPr/>
          </p:nvSpPr>
          <p:spPr bwMode="auto">
            <a:xfrm>
              <a:off x="278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85" name="Rectangle 35"/>
            <p:cNvSpPr>
              <a:spLocks noChangeArrowheads="1"/>
            </p:cNvSpPr>
            <p:nvPr/>
          </p:nvSpPr>
          <p:spPr bwMode="auto">
            <a:xfrm>
              <a:off x="288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86" name="Rectangle 36"/>
            <p:cNvSpPr>
              <a:spLocks noChangeArrowheads="1"/>
            </p:cNvSpPr>
            <p:nvPr/>
          </p:nvSpPr>
          <p:spPr bwMode="auto">
            <a:xfrm>
              <a:off x="297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87" name="Rectangle 37"/>
            <p:cNvSpPr>
              <a:spLocks noChangeArrowheads="1"/>
            </p:cNvSpPr>
            <p:nvPr/>
          </p:nvSpPr>
          <p:spPr bwMode="auto">
            <a:xfrm>
              <a:off x="307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88" name="Rectangle 38"/>
            <p:cNvSpPr>
              <a:spLocks noChangeArrowheads="1"/>
            </p:cNvSpPr>
            <p:nvPr/>
          </p:nvSpPr>
          <p:spPr bwMode="auto">
            <a:xfrm>
              <a:off x="316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89" name="Rectangle 39"/>
            <p:cNvSpPr>
              <a:spLocks noChangeArrowheads="1"/>
            </p:cNvSpPr>
            <p:nvPr/>
          </p:nvSpPr>
          <p:spPr bwMode="auto">
            <a:xfrm>
              <a:off x="326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90" name="Rectangle 40"/>
            <p:cNvSpPr>
              <a:spLocks noChangeArrowheads="1"/>
            </p:cNvSpPr>
            <p:nvPr/>
          </p:nvSpPr>
          <p:spPr bwMode="auto">
            <a:xfrm>
              <a:off x="336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91" name="Rectangle 41"/>
            <p:cNvSpPr>
              <a:spLocks noChangeArrowheads="1"/>
            </p:cNvSpPr>
            <p:nvPr/>
          </p:nvSpPr>
          <p:spPr bwMode="auto">
            <a:xfrm>
              <a:off x="345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92" name="Rectangle 42"/>
            <p:cNvSpPr>
              <a:spLocks noChangeArrowheads="1"/>
            </p:cNvSpPr>
            <p:nvPr/>
          </p:nvSpPr>
          <p:spPr bwMode="auto">
            <a:xfrm>
              <a:off x="355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93" name="Rectangle 43"/>
            <p:cNvSpPr>
              <a:spLocks noChangeArrowheads="1"/>
            </p:cNvSpPr>
            <p:nvPr/>
          </p:nvSpPr>
          <p:spPr bwMode="auto">
            <a:xfrm>
              <a:off x="364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94" name="Rectangle 44"/>
            <p:cNvSpPr>
              <a:spLocks noChangeArrowheads="1"/>
            </p:cNvSpPr>
            <p:nvPr/>
          </p:nvSpPr>
          <p:spPr bwMode="auto">
            <a:xfrm>
              <a:off x="374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95" name="Rectangle 45"/>
            <p:cNvSpPr>
              <a:spLocks noChangeArrowheads="1"/>
            </p:cNvSpPr>
            <p:nvPr/>
          </p:nvSpPr>
          <p:spPr bwMode="auto">
            <a:xfrm>
              <a:off x="3792" y="1968"/>
              <a:ext cx="96"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96" name="Rectangle 46"/>
            <p:cNvSpPr>
              <a:spLocks noChangeArrowheads="1"/>
            </p:cNvSpPr>
            <p:nvPr/>
          </p:nvSpPr>
          <p:spPr bwMode="auto">
            <a:xfrm>
              <a:off x="393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97" name="Rectangle 47"/>
            <p:cNvSpPr>
              <a:spLocks noChangeArrowheads="1"/>
            </p:cNvSpPr>
            <p:nvPr/>
          </p:nvSpPr>
          <p:spPr bwMode="auto">
            <a:xfrm>
              <a:off x="403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98" name="Rectangle 48"/>
            <p:cNvSpPr>
              <a:spLocks noChangeArrowheads="1"/>
            </p:cNvSpPr>
            <p:nvPr/>
          </p:nvSpPr>
          <p:spPr bwMode="auto">
            <a:xfrm>
              <a:off x="412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99" name="Rectangle 49"/>
            <p:cNvSpPr>
              <a:spLocks noChangeArrowheads="1"/>
            </p:cNvSpPr>
            <p:nvPr/>
          </p:nvSpPr>
          <p:spPr bwMode="auto">
            <a:xfrm>
              <a:off x="422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800" name="Rectangle 50"/>
            <p:cNvSpPr>
              <a:spLocks noChangeArrowheads="1"/>
            </p:cNvSpPr>
            <p:nvPr/>
          </p:nvSpPr>
          <p:spPr bwMode="auto">
            <a:xfrm>
              <a:off x="432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801" name="Rectangle 51"/>
            <p:cNvSpPr>
              <a:spLocks noChangeArrowheads="1"/>
            </p:cNvSpPr>
            <p:nvPr/>
          </p:nvSpPr>
          <p:spPr bwMode="auto">
            <a:xfrm>
              <a:off x="441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802" name="Rectangle 52"/>
            <p:cNvSpPr>
              <a:spLocks noChangeArrowheads="1"/>
            </p:cNvSpPr>
            <p:nvPr/>
          </p:nvSpPr>
          <p:spPr bwMode="auto">
            <a:xfrm>
              <a:off x="451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803" name="Rectangle 53"/>
            <p:cNvSpPr>
              <a:spLocks noChangeArrowheads="1"/>
            </p:cNvSpPr>
            <p:nvPr/>
          </p:nvSpPr>
          <p:spPr bwMode="auto">
            <a:xfrm>
              <a:off x="460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804" name="Rectangle 54"/>
            <p:cNvSpPr>
              <a:spLocks noChangeArrowheads="1"/>
            </p:cNvSpPr>
            <p:nvPr/>
          </p:nvSpPr>
          <p:spPr bwMode="auto">
            <a:xfrm>
              <a:off x="470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805" name="Rectangle 55"/>
            <p:cNvSpPr>
              <a:spLocks noChangeArrowheads="1"/>
            </p:cNvSpPr>
            <p:nvPr/>
          </p:nvSpPr>
          <p:spPr bwMode="auto">
            <a:xfrm>
              <a:off x="480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806" name="Rectangle 56"/>
            <p:cNvSpPr>
              <a:spLocks noChangeArrowheads="1"/>
            </p:cNvSpPr>
            <p:nvPr/>
          </p:nvSpPr>
          <p:spPr bwMode="auto">
            <a:xfrm>
              <a:off x="489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807" name="Rectangle 57"/>
            <p:cNvSpPr>
              <a:spLocks noChangeArrowheads="1"/>
            </p:cNvSpPr>
            <p:nvPr/>
          </p:nvSpPr>
          <p:spPr bwMode="auto">
            <a:xfrm>
              <a:off x="499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808" name="Rectangle 58"/>
            <p:cNvSpPr>
              <a:spLocks noChangeArrowheads="1"/>
            </p:cNvSpPr>
            <p:nvPr/>
          </p:nvSpPr>
          <p:spPr bwMode="auto">
            <a:xfrm>
              <a:off x="508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809" name="Rectangle 59"/>
            <p:cNvSpPr>
              <a:spLocks noChangeArrowheads="1"/>
            </p:cNvSpPr>
            <p:nvPr/>
          </p:nvSpPr>
          <p:spPr bwMode="auto">
            <a:xfrm>
              <a:off x="518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810" name="Rectangle 60"/>
            <p:cNvSpPr>
              <a:spLocks noChangeArrowheads="1"/>
            </p:cNvSpPr>
            <p:nvPr/>
          </p:nvSpPr>
          <p:spPr bwMode="auto">
            <a:xfrm>
              <a:off x="528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811" name="Rectangle 61"/>
            <p:cNvSpPr>
              <a:spLocks noChangeArrowheads="1"/>
            </p:cNvSpPr>
            <p:nvPr/>
          </p:nvSpPr>
          <p:spPr bwMode="auto">
            <a:xfrm>
              <a:off x="537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812" name="Rectangle 62"/>
            <p:cNvSpPr>
              <a:spLocks noChangeArrowheads="1"/>
            </p:cNvSpPr>
            <p:nvPr/>
          </p:nvSpPr>
          <p:spPr bwMode="auto">
            <a:xfrm>
              <a:off x="547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813" name="Rectangle 63"/>
            <p:cNvSpPr>
              <a:spLocks noChangeArrowheads="1"/>
            </p:cNvSpPr>
            <p:nvPr/>
          </p:nvSpPr>
          <p:spPr bwMode="auto">
            <a:xfrm>
              <a:off x="556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814" name="Rectangle 64"/>
            <p:cNvSpPr>
              <a:spLocks noChangeArrowheads="1"/>
            </p:cNvSpPr>
            <p:nvPr/>
          </p:nvSpPr>
          <p:spPr bwMode="auto">
            <a:xfrm>
              <a:off x="566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815" name="Rectangle 65"/>
            <p:cNvSpPr>
              <a:spLocks noChangeArrowheads="1"/>
            </p:cNvSpPr>
            <p:nvPr/>
          </p:nvSpPr>
          <p:spPr bwMode="auto">
            <a:xfrm>
              <a:off x="0" y="2736"/>
              <a:ext cx="5760" cy="48"/>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grpSp>
      <p:sp>
        <p:nvSpPr>
          <p:cNvPr id="159747" name="Rectangle 66"/>
          <p:cNvSpPr>
            <a:spLocks noGrp="1" noChangeArrowheads="1"/>
          </p:cNvSpPr>
          <p:nvPr>
            <p:ph type="title"/>
          </p:nvPr>
        </p:nvSpPr>
        <p:spPr bwMode="auto">
          <a:xfrm>
            <a:off x="571500" y="685800"/>
            <a:ext cx="8001000" cy="914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ltLang="ja-JP"/>
              <a:t>Click to edit Master title style</a:t>
            </a:r>
          </a:p>
        </p:txBody>
      </p:sp>
      <p:sp>
        <p:nvSpPr>
          <p:cNvPr id="159748" name="Rectangle 67"/>
          <p:cNvSpPr>
            <a:spLocks noGrp="1" noChangeArrowheads="1"/>
          </p:cNvSpPr>
          <p:nvPr>
            <p:ph type="body" idx="1"/>
          </p:nvPr>
        </p:nvSpPr>
        <p:spPr bwMode="auto">
          <a:xfrm>
            <a:off x="571500" y="1981200"/>
            <a:ext cx="8001000" cy="3810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ltLang="ja-JP"/>
              <a:t>Click to edit Master text styles</a:t>
            </a:r>
          </a:p>
          <a:p>
            <a:pPr lvl="1"/>
            <a:r>
              <a:rPr lang="en-US" altLang="ja-JP"/>
              <a:t>Second level</a:t>
            </a:r>
          </a:p>
          <a:p>
            <a:pPr lvl="2"/>
            <a:r>
              <a:rPr lang="en-US" altLang="ja-JP"/>
              <a:t>Third level</a:t>
            </a:r>
          </a:p>
          <a:p>
            <a:pPr lvl="3"/>
            <a:r>
              <a:rPr lang="en-US" altLang="ja-JP"/>
              <a:t>Fourth level</a:t>
            </a:r>
          </a:p>
          <a:p>
            <a:pPr lvl="4"/>
            <a:r>
              <a:rPr lang="en-US" altLang="ja-JP"/>
              <a:t>Fifth level</a:t>
            </a:r>
          </a:p>
        </p:txBody>
      </p:sp>
      <p:sp>
        <p:nvSpPr>
          <p:cNvPr id="87108" name="Rectangle 68"/>
          <p:cNvSpPr>
            <a:spLocks noGrp="1" noChangeArrowheads="1"/>
          </p:cNvSpPr>
          <p:nvPr>
            <p:ph type="dt" sz="half" idx="2"/>
          </p:nvPr>
        </p:nvSpPr>
        <p:spPr bwMode="auto">
          <a:xfrm>
            <a:off x="152400" y="6248400"/>
            <a:ext cx="1752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kumimoji="1" sz="1400">
                <a:solidFill>
                  <a:srgbClr val="FFFFFF"/>
                </a:solidFill>
                <a:latin typeface="Helvetica" pitchFamily="-112" charset="0"/>
                <a:ea typeface="Osaka"/>
                <a:cs typeface="Osaka"/>
              </a:defRPr>
            </a:lvl1pPr>
          </a:lstStyle>
          <a:p>
            <a:pPr>
              <a:defRPr/>
            </a:pPr>
            <a:endParaRPr lang="en-US" altLang="ja-JP"/>
          </a:p>
        </p:txBody>
      </p:sp>
      <p:sp>
        <p:nvSpPr>
          <p:cNvPr id="87109" name="Rectangle 69"/>
          <p:cNvSpPr>
            <a:spLocks noGrp="1" noChangeArrowheads="1"/>
          </p:cNvSpPr>
          <p:nvPr>
            <p:ph type="ftr" sz="quarter" idx="3"/>
          </p:nvPr>
        </p:nvSpPr>
        <p:spPr bwMode="auto">
          <a:xfrm>
            <a:off x="2057400" y="6248400"/>
            <a:ext cx="5237163"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kumimoji="1" sz="1400">
                <a:solidFill>
                  <a:srgbClr val="FFFFFF"/>
                </a:solidFill>
                <a:latin typeface="Helvetica" pitchFamily="-112" charset="0"/>
                <a:ea typeface="Osaka"/>
                <a:cs typeface="Osaka"/>
              </a:defRPr>
            </a:lvl1pPr>
          </a:lstStyle>
          <a:p>
            <a:pPr>
              <a:defRPr/>
            </a:pPr>
            <a:endParaRPr lang="en-US" altLang="ja-JP"/>
          </a:p>
        </p:txBody>
      </p:sp>
      <p:sp>
        <p:nvSpPr>
          <p:cNvPr id="87110" name="Rectangle 70"/>
          <p:cNvSpPr>
            <a:spLocks noGrp="1" noChangeArrowheads="1"/>
          </p:cNvSpPr>
          <p:nvPr>
            <p:ph type="sldNum" sz="quarter" idx="4"/>
          </p:nvPr>
        </p:nvSpPr>
        <p:spPr bwMode="auto">
          <a:xfrm>
            <a:off x="7467600" y="6248400"/>
            <a:ext cx="14478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kumimoji="1" sz="1400">
                <a:solidFill>
                  <a:srgbClr val="FFFFFF"/>
                </a:solidFill>
                <a:latin typeface="Helvetica" charset="0"/>
                <a:ea typeface="Osaka" charset="0"/>
                <a:cs typeface="Osaka" charset="0"/>
              </a:defRPr>
            </a:lvl1pPr>
          </a:lstStyle>
          <a:p>
            <a:pPr>
              <a:defRPr/>
            </a:pPr>
            <a:fld id="{CFF3EF21-504C-8946-88A0-753075A341F6}" type="slidenum">
              <a:rPr lang="en-US" altLang="ja-JP"/>
              <a:pPr>
                <a:defRPr/>
              </a:pPr>
              <a:t>‹#›</a:t>
            </a:fld>
            <a:endParaRPr lang="en-US" altLang="ja-JP"/>
          </a:p>
        </p:txBody>
      </p:sp>
      <p:pic>
        <p:nvPicPr>
          <p:cNvPr id="159752" name="Picture 71"/>
          <p:cNvPicPr>
            <a:picLocks noChangeAspect="1" noChangeArrowheads="1"/>
          </p:cNvPicPr>
          <p:nvPr/>
        </p:nvPicPr>
        <p:blipFill>
          <a:blip r:embed="rId13">
            <a:extLst>
              <a:ext uri="{28A0092B-C50C-407E-A947-70E740481C1C}">
                <a14:useLocalDpi xmlns:a14="http://schemas.microsoft.com/office/drawing/2010/main"/>
              </a:ext>
            </a:extLst>
          </a:blip>
          <a:srcRect/>
          <a:stretch>
            <a:fillRect/>
          </a:stretch>
        </p:blipFill>
        <p:spPr bwMode="auto">
          <a:xfrm>
            <a:off x="685800" y="1652588"/>
            <a:ext cx="914400" cy="1762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cSld>
  <p:clrMap bg1="dk2" tx1="lt1" bg2="dk1" tx2="lt2" accent1="accent1" accent2="accent2" accent3="accent3" accent4="accent4" accent5="accent5" accent6="accent6" hlink="hlink" folHlink="folHlink"/>
  <p:sldLayoutIdLst>
    <p:sldLayoutId id="2147489400" r:id="rId1"/>
    <p:sldLayoutId id="2147489263" r:id="rId2"/>
    <p:sldLayoutId id="2147489264" r:id="rId3"/>
    <p:sldLayoutId id="2147489265" r:id="rId4"/>
    <p:sldLayoutId id="2147489266" r:id="rId5"/>
    <p:sldLayoutId id="2147489267" r:id="rId6"/>
    <p:sldLayoutId id="2147489268" r:id="rId7"/>
    <p:sldLayoutId id="2147489269" r:id="rId8"/>
    <p:sldLayoutId id="2147489270" r:id="rId9"/>
    <p:sldLayoutId id="2147489271" r:id="rId10"/>
    <p:sldLayoutId id="2147489272" r:id="rId11"/>
  </p:sldLayoutIdLst>
  <p:txStyles>
    <p:titleStyle>
      <a:lvl1pPr algn="l" rtl="0" eaLnBrk="0" fontAlgn="base" hangingPunct="0">
        <a:spcBef>
          <a:spcPct val="0"/>
        </a:spcBef>
        <a:spcAft>
          <a:spcPct val="0"/>
        </a:spcAft>
        <a:defRPr kumimoji="1" sz="4000">
          <a:solidFill>
            <a:schemeClr val="tx2"/>
          </a:solidFill>
          <a:latin typeface="+mj-lt"/>
          <a:ea typeface="+mj-ea"/>
          <a:cs typeface="+mj-cs"/>
        </a:defRPr>
      </a:lvl1pPr>
      <a:lvl2pPr algn="l" rtl="0" eaLnBrk="0" fontAlgn="base" hangingPunct="0">
        <a:spcBef>
          <a:spcPct val="0"/>
        </a:spcBef>
        <a:spcAft>
          <a:spcPct val="0"/>
        </a:spcAft>
        <a:defRPr kumimoji="1" sz="4000">
          <a:solidFill>
            <a:schemeClr val="tx2"/>
          </a:solidFill>
          <a:latin typeface="Helvetica" pitchFamily="-108" charset="0"/>
          <a:ea typeface="Osaka" pitchFamily="-108" charset="-128"/>
          <a:cs typeface="Osaka" pitchFamily="-108" charset="-128"/>
        </a:defRPr>
      </a:lvl2pPr>
      <a:lvl3pPr algn="l" rtl="0" eaLnBrk="0" fontAlgn="base" hangingPunct="0">
        <a:spcBef>
          <a:spcPct val="0"/>
        </a:spcBef>
        <a:spcAft>
          <a:spcPct val="0"/>
        </a:spcAft>
        <a:defRPr kumimoji="1" sz="4000">
          <a:solidFill>
            <a:schemeClr val="tx2"/>
          </a:solidFill>
          <a:latin typeface="Helvetica" pitchFamily="-108" charset="0"/>
          <a:ea typeface="Osaka" pitchFamily="-108" charset="-128"/>
          <a:cs typeface="Osaka" pitchFamily="-108" charset="-128"/>
        </a:defRPr>
      </a:lvl3pPr>
      <a:lvl4pPr algn="l" rtl="0" eaLnBrk="0" fontAlgn="base" hangingPunct="0">
        <a:spcBef>
          <a:spcPct val="0"/>
        </a:spcBef>
        <a:spcAft>
          <a:spcPct val="0"/>
        </a:spcAft>
        <a:defRPr kumimoji="1" sz="4000">
          <a:solidFill>
            <a:schemeClr val="tx2"/>
          </a:solidFill>
          <a:latin typeface="Helvetica" pitchFamily="-108" charset="0"/>
          <a:ea typeface="Osaka" pitchFamily="-108" charset="-128"/>
          <a:cs typeface="Osaka" pitchFamily="-108" charset="-128"/>
        </a:defRPr>
      </a:lvl4pPr>
      <a:lvl5pPr algn="l" rtl="0" eaLnBrk="0" fontAlgn="base" hangingPunct="0">
        <a:spcBef>
          <a:spcPct val="0"/>
        </a:spcBef>
        <a:spcAft>
          <a:spcPct val="0"/>
        </a:spcAft>
        <a:defRPr kumimoji="1" sz="4000">
          <a:solidFill>
            <a:schemeClr val="tx2"/>
          </a:solidFill>
          <a:latin typeface="Helvetica" pitchFamily="-108" charset="0"/>
          <a:ea typeface="Osaka" pitchFamily="-108" charset="-128"/>
          <a:cs typeface="Osaka" pitchFamily="-108" charset="-128"/>
        </a:defRPr>
      </a:lvl5pPr>
      <a:lvl6pPr marL="457200" algn="l" rtl="0" fontAlgn="base">
        <a:spcBef>
          <a:spcPct val="0"/>
        </a:spcBef>
        <a:spcAft>
          <a:spcPct val="0"/>
        </a:spcAft>
        <a:defRPr kumimoji="1" sz="4000">
          <a:solidFill>
            <a:schemeClr val="tx2"/>
          </a:solidFill>
          <a:latin typeface="Helvetica" pitchFamily="-108" charset="0"/>
          <a:ea typeface="Osaka" pitchFamily="-108" charset="-128"/>
          <a:cs typeface="Osaka" pitchFamily="-108" charset="-128"/>
        </a:defRPr>
      </a:lvl6pPr>
      <a:lvl7pPr marL="914400" algn="l" rtl="0" fontAlgn="base">
        <a:spcBef>
          <a:spcPct val="0"/>
        </a:spcBef>
        <a:spcAft>
          <a:spcPct val="0"/>
        </a:spcAft>
        <a:defRPr kumimoji="1" sz="4000">
          <a:solidFill>
            <a:schemeClr val="tx2"/>
          </a:solidFill>
          <a:latin typeface="Helvetica" pitchFamily="-108" charset="0"/>
          <a:ea typeface="Osaka" pitchFamily="-108" charset="-128"/>
          <a:cs typeface="Osaka" pitchFamily="-108" charset="-128"/>
        </a:defRPr>
      </a:lvl7pPr>
      <a:lvl8pPr marL="1371600" algn="l" rtl="0" fontAlgn="base">
        <a:spcBef>
          <a:spcPct val="0"/>
        </a:spcBef>
        <a:spcAft>
          <a:spcPct val="0"/>
        </a:spcAft>
        <a:defRPr kumimoji="1" sz="4000">
          <a:solidFill>
            <a:schemeClr val="tx2"/>
          </a:solidFill>
          <a:latin typeface="Helvetica" pitchFamily="-108" charset="0"/>
          <a:ea typeface="Osaka" pitchFamily="-108" charset="-128"/>
          <a:cs typeface="Osaka" pitchFamily="-108" charset="-128"/>
        </a:defRPr>
      </a:lvl8pPr>
      <a:lvl9pPr marL="1828800" algn="l" rtl="0" fontAlgn="base">
        <a:spcBef>
          <a:spcPct val="0"/>
        </a:spcBef>
        <a:spcAft>
          <a:spcPct val="0"/>
        </a:spcAft>
        <a:defRPr kumimoji="1" sz="4000">
          <a:solidFill>
            <a:schemeClr val="tx2"/>
          </a:solidFill>
          <a:latin typeface="Helvetica" pitchFamily="-108" charset="0"/>
          <a:ea typeface="Osaka" pitchFamily="-108" charset="-128"/>
          <a:cs typeface="Osaka" pitchFamily="-108" charset="-128"/>
        </a:defRPr>
      </a:lvl9pPr>
    </p:titleStyle>
    <p:bodyStyle>
      <a:lvl1pPr marL="454025" indent="-352425" algn="l" rtl="0" eaLnBrk="0" fontAlgn="base" hangingPunct="0">
        <a:lnSpc>
          <a:spcPct val="110000"/>
        </a:lnSpc>
        <a:spcBef>
          <a:spcPct val="20000"/>
        </a:spcBef>
        <a:spcAft>
          <a:spcPct val="0"/>
        </a:spcAft>
        <a:buClr>
          <a:schemeClr val="hlink"/>
        </a:buClr>
        <a:buSzPct val="100000"/>
        <a:buFont typeface="Wingdings" charset="0"/>
        <a:buChar char="ü"/>
        <a:defRPr kumimoji="1" sz="3200">
          <a:solidFill>
            <a:schemeClr val="tx1"/>
          </a:solidFill>
          <a:latin typeface="+mn-lt"/>
          <a:ea typeface="+mn-ea"/>
          <a:cs typeface="+mn-cs"/>
        </a:defRPr>
      </a:lvl1pPr>
      <a:lvl2pPr marL="919163" indent="-350838" algn="l" rtl="0" eaLnBrk="0" fontAlgn="base" hangingPunct="0">
        <a:spcBef>
          <a:spcPct val="20000"/>
        </a:spcBef>
        <a:spcAft>
          <a:spcPct val="0"/>
        </a:spcAft>
        <a:buClr>
          <a:srgbClr val="FF8000"/>
        </a:buClr>
        <a:buSzPct val="100000"/>
        <a:buFont typeface="Wingdings" charset="0"/>
        <a:buChar char="ü"/>
        <a:defRPr kumimoji="1" sz="2800">
          <a:solidFill>
            <a:schemeClr val="tx1"/>
          </a:solidFill>
          <a:latin typeface="+mn-lt"/>
          <a:ea typeface="+mn-ea"/>
          <a:cs typeface="+mn-cs"/>
        </a:defRPr>
      </a:lvl2pPr>
      <a:lvl3pPr marL="1371600" indent="-317500" algn="l" rtl="0" eaLnBrk="0" fontAlgn="base" hangingPunct="0">
        <a:spcBef>
          <a:spcPct val="20000"/>
        </a:spcBef>
        <a:spcAft>
          <a:spcPct val="0"/>
        </a:spcAft>
        <a:buClr>
          <a:schemeClr val="accent2"/>
        </a:buClr>
        <a:buFont typeface="Wingdings" charset="0"/>
        <a:buChar char="ü"/>
        <a:defRPr kumimoji="1" sz="2400">
          <a:solidFill>
            <a:schemeClr val="tx1"/>
          </a:solidFill>
          <a:latin typeface="+mn-lt"/>
          <a:ea typeface="+mn-ea"/>
          <a:cs typeface="+mn-cs"/>
        </a:defRPr>
      </a:lvl3pPr>
      <a:lvl4pPr marL="1844675" indent="-301625" algn="l" rtl="0" eaLnBrk="0" fontAlgn="base" hangingPunct="0">
        <a:spcBef>
          <a:spcPct val="20000"/>
        </a:spcBef>
        <a:spcAft>
          <a:spcPct val="0"/>
        </a:spcAft>
        <a:buClr>
          <a:schemeClr val="folHlink"/>
        </a:buClr>
        <a:buFont typeface="Wingdings" charset="0"/>
        <a:buChar char="ü"/>
        <a:defRPr kumimoji="1" sz="2000">
          <a:solidFill>
            <a:schemeClr val="tx1"/>
          </a:solidFill>
          <a:latin typeface="+mn-lt"/>
          <a:ea typeface="+mn-ea"/>
          <a:cs typeface="+mn-cs"/>
        </a:defRPr>
      </a:lvl4pPr>
      <a:lvl5pPr marL="2347913" indent="-295275" algn="l" rtl="0" eaLnBrk="0" fontAlgn="base" hangingPunct="0">
        <a:spcBef>
          <a:spcPct val="20000"/>
        </a:spcBef>
        <a:spcAft>
          <a:spcPct val="0"/>
        </a:spcAft>
        <a:buFont typeface="Wingdings" charset="0"/>
        <a:buChar char="ü"/>
        <a:defRPr kumimoji="1" sz="2000">
          <a:solidFill>
            <a:schemeClr val="tx1"/>
          </a:solidFill>
          <a:latin typeface="+mn-lt"/>
          <a:ea typeface="+mn-ea"/>
          <a:cs typeface="+mn-cs"/>
        </a:defRPr>
      </a:lvl5pPr>
      <a:lvl6pPr marL="2805113" indent="-295275" algn="l" rtl="0" fontAlgn="base">
        <a:spcBef>
          <a:spcPct val="20000"/>
        </a:spcBef>
        <a:spcAft>
          <a:spcPct val="0"/>
        </a:spcAft>
        <a:buFont typeface="Wingdings" pitchFamily="-108" charset="2"/>
        <a:buChar char="ü"/>
        <a:defRPr kumimoji="1" sz="2000">
          <a:solidFill>
            <a:schemeClr val="tx1"/>
          </a:solidFill>
          <a:latin typeface="+mn-lt"/>
          <a:ea typeface="+mn-ea"/>
          <a:cs typeface="+mn-cs"/>
        </a:defRPr>
      </a:lvl6pPr>
      <a:lvl7pPr marL="3262313" indent="-295275" algn="l" rtl="0" fontAlgn="base">
        <a:spcBef>
          <a:spcPct val="20000"/>
        </a:spcBef>
        <a:spcAft>
          <a:spcPct val="0"/>
        </a:spcAft>
        <a:buFont typeface="Wingdings" pitchFamily="-108" charset="2"/>
        <a:buChar char="ü"/>
        <a:defRPr kumimoji="1" sz="2000">
          <a:solidFill>
            <a:schemeClr val="tx1"/>
          </a:solidFill>
          <a:latin typeface="+mn-lt"/>
          <a:ea typeface="+mn-ea"/>
          <a:cs typeface="+mn-cs"/>
        </a:defRPr>
      </a:lvl7pPr>
      <a:lvl8pPr marL="3719513" indent="-295275" algn="l" rtl="0" fontAlgn="base">
        <a:spcBef>
          <a:spcPct val="20000"/>
        </a:spcBef>
        <a:spcAft>
          <a:spcPct val="0"/>
        </a:spcAft>
        <a:buFont typeface="Wingdings" pitchFamily="-108" charset="2"/>
        <a:buChar char="ü"/>
        <a:defRPr kumimoji="1" sz="2000">
          <a:solidFill>
            <a:schemeClr val="tx1"/>
          </a:solidFill>
          <a:latin typeface="+mn-lt"/>
          <a:ea typeface="+mn-ea"/>
          <a:cs typeface="+mn-cs"/>
        </a:defRPr>
      </a:lvl8pPr>
      <a:lvl9pPr marL="4176713" indent="-295275" algn="l" rtl="0" fontAlgn="base">
        <a:spcBef>
          <a:spcPct val="20000"/>
        </a:spcBef>
        <a:spcAft>
          <a:spcPct val="0"/>
        </a:spcAft>
        <a:buFont typeface="Wingdings" pitchFamily="-108" charset="2"/>
        <a:buChar char="ü"/>
        <a:defRPr kumimoji="1"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72034"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72035"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solidFill>
                  <a:srgbClr val="000000"/>
                </a:solidFill>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cs typeface="ＭＳ Ｐゴシック" charset="0"/>
              </a:defRPr>
            </a:lvl1pPr>
          </a:lstStyle>
          <a:p>
            <a:pPr>
              <a:defRPr/>
            </a:pPr>
            <a:fld id="{5FEEA349-C24C-3D4B-91F6-7C4B998ED530}"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89401" r:id="rId1"/>
  </p:sldLayoutIdLst>
  <p:txStyles>
    <p:titleStyle>
      <a:lvl1pPr algn="ctr" rtl="0" eaLnBrk="0" fontAlgn="base" hangingPunct="0">
        <a:spcBef>
          <a:spcPct val="0"/>
        </a:spcBef>
        <a:spcAft>
          <a:spcPct val="0"/>
        </a:spcAft>
        <a:defRPr sz="4400">
          <a:solidFill>
            <a:schemeClr val="tx2"/>
          </a:solidFill>
          <a:latin typeface="+mj-lt"/>
          <a:ea typeface="ＭＳ Ｐゴシック" charset="0"/>
          <a:cs typeface="Geneva" charset="0"/>
        </a:defRPr>
      </a:lvl1pPr>
      <a:lvl2pPr algn="ctr" rtl="0" eaLnBrk="0" fontAlgn="base" hangingPunct="0">
        <a:spcBef>
          <a:spcPct val="0"/>
        </a:spcBef>
        <a:spcAft>
          <a:spcPct val="0"/>
        </a:spcAft>
        <a:defRPr sz="4400">
          <a:solidFill>
            <a:schemeClr val="tx2"/>
          </a:solidFill>
          <a:latin typeface="Arial" charset="0"/>
          <a:ea typeface="ＭＳ Ｐゴシック" charset="0"/>
          <a:cs typeface="Geneva"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Geneva"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Geneva"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Geneva"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charset="0"/>
          <a:cs typeface="Geneva" charset="0"/>
        </a:defRPr>
      </a:lvl1pPr>
      <a:lvl2pPr marL="742950" indent="-285750" algn="l" rtl="0" eaLnBrk="0" fontAlgn="base" hangingPunct="0">
        <a:spcBef>
          <a:spcPct val="20000"/>
        </a:spcBef>
        <a:spcAft>
          <a:spcPct val="0"/>
        </a:spcAft>
        <a:buChar char="–"/>
        <a:defRPr sz="2800">
          <a:solidFill>
            <a:schemeClr val="tx1"/>
          </a:solidFill>
          <a:latin typeface="+mn-lt"/>
          <a:ea typeface="Geneva" charset="-128"/>
          <a:cs typeface="Geneva" charset="0"/>
        </a:defRPr>
      </a:lvl2pPr>
      <a:lvl3pPr marL="1143000" indent="-228600" algn="l" rtl="0" eaLnBrk="0" fontAlgn="base" hangingPunct="0">
        <a:spcBef>
          <a:spcPct val="20000"/>
        </a:spcBef>
        <a:spcAft>
          <a:spcPct val="0"/>
        </a:spcAft>
        <a:buChar char="•"/>
        <a:defRPr sz="2400">
          <a:solidFill>
            <a:schemeClr val="tx1"/>
          </a:solidFill>
          <a:latin typeface="+mn-lt"/>
          <a:ea typeface="Geneva" charset="-128"/>
          <a:cs typeface="Geneva" charset="0"/>
        </a:defRPr>
      </a:lvl3pPr>
      <a:lvl4pPr marL="1600200" indent="-228600" algn="l" rtl="0" eaLnBrk="0" fontAlgn="base" hangingPunct="0">
        <a:spcBef>
          <a:spcPct val="20000"/>
        </a:spcBef>
        <a:spcAft>
          <a:spcPct val="0"/>
        </a:spcAft>
        <a:buChar char="–"/>
        <a:defRPr sz="2000">
          <a:solidFill>
            <a:schemeClr val="tx1"/>
          </a:solidFill>
          <a:latin typeface="+mn-lt"/>
          <a:ea typeface="Geneva" charset="-128"/>
          <a:cs typeface="Geneva" charset="0"/>
        </a:defRPr>
      </a:lvl4pPr>
      <a:lvl5pPr marL="2057400" indent="-228600" algn="l" rtl="0" eaLnBrk="0" fontAlgn="base" hangingPunct="0">
        <a:spcBef>
          <a:spcPct val="20000"/>
        </a:spcBef>
        <a:spcAft>
          <a:spcPct val="0"/>
        </a:spcAft>
        <a:buChar char="»"/>
        <a:defRPr sz="2000">
          <a:solidFill>
            <a:schemeClr val="tx1"/>
          </a:solidFill>
          <a:latin typeface="+mn-lt"/>
          <a:ea typeface="Geneva" charset="-128"/>
          <a:cs typeface="Geneva" charset="0"/>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74082"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74083"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solidFill>
                  <a:srgbClr val="000000"/>
                </a:solidFill>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cs typeface="Geneva" charset="0"/>
              </a:defRPr>
            </a:lvl1pPr>
          </a:lstStyle>
          <a:p>
            <a:pPr>
              <a:defRPr/>
            </a:pPr>
            <a:fld id="{A652F259-E9A2-A142-A17F-55122527D9A3}"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89402" r:id="rId1"/>
    <p:sldLayoutId id="2147489403" r:id="rId2"/>
    <p:sldLayoutId id="2147489404" r:id="rId3"/>
    <p:sldLayoutId id="2147489405" r:id="rId4"/>
    <p:sldLayoutId id="2147489406" r:id="rId5"/>
    <p:sldLayoutId id="2147489407" r:id="rId6"/>
    <p:sldLayoutId id="2147489408" r:id="rId7"/>
    <p:sldLayoutId id="2147489409" r:id="rId8"/>
    <p:sldLayoutId id="2147489410" r:id="rId9"/>
    <p:sldLayoutId id="2147489411" r:id="rId10"/>
    <p:sldLayoutId id="2147489412" r:id="rId11"/>
  </p:sldLayoutIdLst>
  <p:txStyles>
    <p:titleStyle>
      <a:lvl1pPr algn="ctr" rtl="0" eaLnBrk="0" fontAlgn="base" hangingPunct="0">
        <a:spcBef>
          <a:spcPct val="0"/>
        </a:spcBef>
        <a:spcAft>
          <a:spcPct val="0"/>
        </a:spcAft>
        <a:defRPr sz="4400">
          <a:solidFill>
            <a:schemeClr val="tx2"/>
          </a:solidFill>
          <a:latin typeface="+mj-lt"/>
          <a:ea typeface="ＭＳ Ｐゴシック" charset="0"/>
          <a:cs typeface="Geneva" charset="0"/>
        </a:defRPr>
      </a:lvl1pPr>
      <a:lvl2pPr algn="ctr" rtl="0" eaLnBrk="0" fontAlgn="base" hangingPunct="0">
        <a:spcBef>
          <a:spcPct val="0"/>
        </a:spcBef>
        <a:spcAft>
          <a:spcPct val="0"/>
        </a:spcAft>
        <a:defRPr sz="4400">
          <a:solidFill>
            <a:schemeClr val="tx2"/>
          </a:solidFill>
          <a:latin typeface="Arial" charset="0"/>
          <a:ea typeface="ＭＳ Ｐゴシック" charset="0"/>
          <a:cs typeface="Geneva"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Geneva"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Geneva"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Geneva"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charset="0"/>
          <a:cs typeface="Geneva" charset="0"/>
        </a:defRPr>
      </a:lvl1pPr>
      <a:lvl2pPr marL="742950" indent="-285750" algn="l" rtl="0" eaLnBrk="0" fontAlgn="base" hangingPunct="0">
        <a:spcBef>
          <a:spcPct val="20000"/>
        </a:spcBef>
        <a:spcAft>
          <a:spcPct val="0"/>
        </a:spcAft>
        <a:buChar char="–"/>
        <a:defRPr sz="2800">
          <a:solidFill>
            <a:schemeClr val="tx1"/>
          </a:solidFill>
          <a:latin typeface="+mn-lt"/>
          <a:ea typeface="Geneva" charset="-128"/>
          <a:cs typeface="Geneva" charset="0"/>
        </a:defRPr>
      </a:lvl2pPr>
      <a:lvl3pPr marL="1143000" indent="-228600" algn="l" rtl="0" eaLnBrk="0" fontAlgn="base" hangingPunct="0">
        <a:spcBef>
          <a:spcPct val="20000"/>
        </a:spcBef>
        <a:spcAft>
          <a:spcPct val="0"/>
        </a:spcAft>
        <a:buChar char="•"/>
        <a:defRPr sz="2400">
          <a:solidFill>
            <a:schemeClr val="tx1"/>
          </a:solidFill>
          <a:latin typeface="+mn-lt"/>
          <a:ea typeface="Geneva" charset="-128"/>
          <a:cs typeface="Geneva" charset="0"/>
        </a:defRPr>
      </a:lvl3pPr>
      <a:lvl4pPr marL="1600200" indent="-228600" algn="l" rtl="0" eaLnBrk="0" fontAlgn="base" hangingPunct="0">
        <a:spcBef>
          <a:spcPct val="20000"/>
        </a:spcBef>
        <a:spcAft>
          <a:spcPct val="0"/>
        </a:spcAft>
        <a:buChar char="–"/>
        <a:defRPr sz="2000">
          <a:solidFill>
            <a:schemeClr val="tx1"/>
          </a:solidFill>
          <a:latin typeface="+mn-lt"/>
          <a:ea typeface="Geneva" charset="-128"/>
          <a:cs typeface="Geneva" charset="0"/>
        </a:defRPr>
      </a:lvl4pPr>
      <a:lvl5pPr marL="2057400" indent="-228600" algn="l" rtl="0" eaLnBrk="0" fontAlgn="base" hangingPunct="0">
        <a:spcBef>
          <a:spcPct val="20000"/>
        </a:spcBef>
        <a:spcAft>
          <a:spcPct val="0"/>
        </a:spcAft>
        <a:buChar char="»"/>
        <a:defRPr sz="2000">
          <a:solidFill>
            <a:schemeClr val="tx1"/>
          </a:solidFill>
          <a:latin typeface="+mn-lt"/>
          <a:ea typeface="Geneva" charset="-128"/>
          <a:cs typeface="Geneva" charset="0"/>
        </a:defRPr>
      </a:lvl5pPr>
      <a:lvl6pPr marL="2514600" indent="-228600" algn="l" rtl="0" fontAlgn="base">
        <a:spcBef>
          <a:spcPct val="20000"/>
        </a:spcBef>
        <a:spcAft>
          <a:spcPct val="0"/>
        </a:spcAft>
        <a:buChar char="»"/>
        <a:defRPr sz="2000">
          <a:solidFill>
            <a:schemeClr val="tx1"/>
          </a:solidFill>
          <a:latin typeface="+mn-lt"/>
          <a:ea typeface="Geneva" charset="-128"/>
        </a:defRPr>
      </a:lvl6pPr>
      <a:lvl7pPr marL="2971800" indent="-228600" algn="l" rtl="0" fontAlgn="base">
        <a:spcBef>
          <a:spcPct val="20000"/>
        </a:spcBef>
        <a:spcAft>
          <a:spcPct val="0"/>
        </a:spcAft>
        <a:buChar char="»"/>
        <a:defRPr sz="2000">
          <a:solidFill>
            <a:schemeClr val="tx1"/>
          </a:solidFill>
          <a:latin typeface="+mn-lt"/>
          <a:ea typeface="Geneva" charset="-128"/>
        </a:defRPr>
      </a:lvl7pPr>
      <a:lvl8pPr marL="3429000" indent="-228600" algn="l" rtl="0" fontAlgn="base">
        <a:spcBef>
          <a:spcPct val="20000"/>
        </a:spcBef>
        <a:spcAft>
          <a:spcPct val="0"/>
        </a:spcAft>
        <a:buChar char="»"/>
        <a:defRPr sz="2000">
          <a:solidFill>
            <a:schemeClr val="tx1"/>
          </a:solidFill>
          <a:latin typeface="+mn-lt"/>
          <a:ea typeface="Geneva" charset="-128"/>
        </a:defRPr>
      </a:lvl8pPr>
      <a:lvl9pPr marL="3886200" indent="-228600" algn="l" rtl="0" fontAlgn="base">
        <a:spcBef>
          <a:spcPct val="20000"/>
        </a:spcBef>
        <a:spcAft>
          <a:spcPct val="0"/>
        </a:spcAft>
        <a:buChar char="»"/>
        <a:defRPr sz="2000">
          <a:solidFill>
            <a:schemeClr val="tx1"/>
          </a:solidFill>
          <a:latin typeface="+mn-lt"/>
          <a:ea typeface="Geneva"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86370" name="Group 31"/>
          <p:cNvGrpSpPr>
            <a:grpSpLocks/>
          </p:cNvGrpSpPr>
          <p:nvPr/>
        </p:nvGrpSpPr>
        <p:grpSpPr bwMode="auto">
          <a:xfrm>
            <a:off x="0" y="0"/>
            <a:ext cx="9132888" cy="6845300"/>
            <a:chOff x="0" y="0"/>
            <a:chExt cx="5753" cy="4312"/>
          </a:xfrm>
        </p:grpSpPr>
        <p:sp>
          <p:nvSpPr>
            <p:cNvPr id="186373" name="Rectangle 2"/>
            <p:cNvSpPr>
              <a:spLocks noChangeArrowheads="1"/>
            </p:cNvSpPr>
            <p:nvPr/>
          </p:nvSpPr>
          <p:spPr bwMode="auto">
            <a:xfrm>
              <a:off x="0" y="0"/>
              <a:ext cx="5753" cy="4312"/>
            </a:xfrm>
            <a:prstGeom prst="rect">
              <a:avLst/>
            </a:prstGeom>
            <a:gradFill rotWithShape="0">
              <a:gsLst>
                <a:gs pos="0">
                  <a:srgbClr val="790015"/>
                </a:gs>
                <a:gs pos="100000">
                  <a:srgbClr val="610011"/>
                </a:gs>
              </a:gsLst>
              <a:lin ang="540000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sz="2800">
                <a:solidFill>
                  <a:srgbClr val="00DFCA"/>
                </a:solidFill>
                <a:latin typeface="Matura MT Script Capitals" charset="0"/>
              </a:endParaRPr>
            </a:p>
          </p:txBody>
        </p:sp>
        <p:grpSp>
          <p:nvGrpSpPr>
            <p:cNvPr id="186374" name="Group 26"/>
            <p:cNvGrpSpPr>
              <a:grpSpLocks/>
            </p:cNvGrpSpPr>
            <p:nvPr/>
          </p:nvGrpSpPr>
          <p:grpSpPr bwMode="auto">
            <a:xfrm>
              <a:off x="246" y="204"/>
              <a:ext cx="5271" cy="3889"/>
              <a:chOff x="246" y="204"/>
              <a:chExt cx="5271" cy="3889"/>
            </a:xfrm>
          </p:grpSpPr>
          <p:sp>
            <p:nvSpPr>
              <p:cNvPr id="2" name="Rectangle 3"/>
              <p:cNvSpPr>
                <a:spLocks noChangeArrowheads="1"/>
              </p:cNvSpPr>
              <p:nvPr/>
            </p:nvSpPr>
            <p:spPr bwMode="auto">
              <a:xfrm>
                <a:off x="294" y="228"/>
                <a:ext cx="5217" cy="3850"/>
              </a:xfrm>
              <a:prstGeom prst="rect">
                <a:avLst/>
              </a:prstGeom>
              <a:solidFill>
                <a:srgbClr val="535353"/>
              </a:solidFill>
              <a:ln w="12700">
                <a:noFill/>
                <a:miter lim="800000"/>
                <a:headEnd/>
                <a:tailEnd/>
              </a:ln>
              <a:effectLst>
                <a:outerShdw blurRad="63500" dist="197566" dir="2700000" algn="ctr" rotWithShape="0">
                  <a:schemeClr val="bg2">
                    <a:alpha val="74998"/>
                  </a:schemeClr>
                </a:outerShdw>
              </a:effectLst>
            </p:spPr>
            <p:txBody>
              <a:bodyPr wrap="none" anchor="ctr"/>
              <a:lstStyle/>
              <a:p>
                <a:pPr eaLnBrk="0" hangingPunct="0">
                  <a:defRPr/>
                </a:pPr>
                <a:endParaRPr lang="en-US" sz="2800">
                  <a:solidFill>
                    <a:srgbClr val="00DFCA"/>
                  </a:solidFill>
                  <a:latin typeface="Matura MT Script Capitals" pitchFamily="-112" charset="0"/>
                </a:endParaRPr>
              </a:p>
            </p:txBody>
          </p:sp>
          <p:sp>
            <p:nvSpPr>
              <p:cNvPr id="186380" name="Freeform 4"/>
              <p:cNvSpPr>
                <a:spLocks/>
              </p:cNvSpPr>
              <p:nvPr/>
            </p:nvSpPr>
            <p:spPr bwMode="auto">
              <a:xfrm>
                <a:off x="3002" y="378"/>
                <a:ext cx="1411" cy="3440"/>
              </a:xfrm>
              <a:custGeom>
                <a:avLst/>
                <a:gdLst>
                  <a:gd name="T0" fmla="*/ 91 w 1411"/>
                  <a:gd name="T1" fmla="*/ 33 h 3440"/>
                  <a:gd name="T2" fmla="*/ 212 w 1411"/>
                  <a:gd name="T3" fmla="*/ 76 h 3440"/>
                  <a:gd name="T4" fmla="*/ 332 w 1411"/>
                  <a:gd name="T5" fmla="*/ 174 h 3440"/>
                  <a:gd name="T6" fmla="*/ 383 w 1411"/>
                  <a:gd name="T7" fmla="*/ 305 h 3440"/>
                  <a:gd name="T8" fmla="*/ 443 w 1411"/>
                  <a:gd name="T9" fmla="*/ 446 h 3440"/>
                  <a:gd name="T10" fmla="*/ 453 w 1411"/>
                  <a:gd name="T11" fmla="*/ 620 h 3440"/>
                  <a:gd name="T12" fmla="*/ 494 w 1411"/>
                  <a:gd name="T13" fmla="*/ 751 h 3440"/>
                  <a:gd name="T14" fmla="*/ 494 w 1411"/>
                  <a:gd name="T15" fmla="*/ 882 h 3440"/>
                  <a:gd name="T16" fmla="*/ 483 w 1411"/>
                  <a:gd name="T17" fmla="*/ 1012 h 3440"/>
                  <a:gd name="T18" fmla="*/ 473 w 1411"/>
                  <a:gd name="T19" fmla="*/ 1143 h 3440"/>
                  <a:gd name="T20" fmla="*/ 463 w 1411"/>
                  <a:gd name="T21" fmla="*/ 1284 h 3440"/>
                  <a:gd name="T22" fmla="*/ 433 w 1411"/>
                  <a:gd name="T23" fmla="*/ 1426 h 3440"/>
                  <a:gd name="T24" fmla="*/ 383 w 1411"/>
                  <a:gd name="T25" fmla="*/ 1556 h 3440"/>
                  <a:gd name="T26" fmla="*/ 353 w 1411"/>
                  <a:gd name="T27" fmla="*/ 1687 h 3440"/>
                  <a:gd name="T28" fmla="*/ 443 w 1411"/>
                  <a:gd name="T29" fmla="*/ 1796 h 3440"/>
                  <a:gd name="T30" fmla="*/ 494 w 1411"/>
                  <a:gd name="T31" fmla="*/ 1937 h 3440"/>
                  <a:gd name="T32" fmla="*/ 524 w 1411"/>
                  <a:gd name="T33" fmla="*/ 2068 h 3440"/>
                  <a:gd name="T34" fmla="*/ 614 w 1411"/>
                  <a:gd name="T35" fmla="*/ 2198 h 3440"/>
                  <a:gd name="T36" fmla="*/ 705 w 1411"/>
                  <a:gd name="T37" fmla="*/ 2351 h 3440"/>
                  <a:gd name="T38" fmla="*/ 836 w 1411"/>
                  <a:gd name="T39" fmla="*/ 2470 h 3440"/>
                  <a:gd name="T40" fmla="*/ 947 w 1411"/>
                  <a:gd name="T41" fmla="*/ 2612 h 3440"/>
                  <a:gd name="T42" fmla="*/ 1078 w 1411"/>
                  <a:gd name="T43" fmla="*/ 2721 h 3440"/>
                  <a:gd name="T44" fmla="*/ 1158 w 1411"/>
                  <a:gd name="T45" fmla="*/ 2851 h 3440"/>
                  <a:gd name="T46" fmla="*/ 1269 w 1411"/>
                  <a:gd name="T47" fmla="*/ 3004 h 3440"/>
                  <a:gd name="T48" fmla="*/ 1319 w 1411"/>
                  <a:gd name="T49" fmla="*/ 3156 h 3440"/>
                  <a:gd name="T50" fmla="*/ 1370 w 1411"/>
                  <a:gd name="T51" fmla="*/ 3308 h 3440"/>
                  <a:gd name="T52" fmla="*/ 1400 w 1411"/>
                  <a:gd name="T53" fmla="*/ 3439 h 3440"/>
                  <a:gd name="T54" fmla="*/ 1410 w 1411"/>
                  <a:gd name="T55" fmla="*/ 3145 h 3440"/>
                  <a:gd name="T56" fmla="*/ 1340 w 1411"/>
                  <a:gd name="T57" fmla="*/ 3058 h 3440"/>
                  <a:gd name="T58" fmla="*/ 1259 w 1411"/>
                  <a:gd name="T59" fmla="*/ 2862 h 3440"/>
                  <a:gd name="T60" fmla="*/ 1098 w 1411"/>
                  <a:gd name="T61" fmla="*/ 2721 h 3440"/>
                  <a:gd name="T62" fmla="*/ 997 w 1411"/>
                  <a:gd name="T63" fmla="*/ 2514 h 3440"/>
                  <a:gd name="T64" fmla="*/ 806 w 1411"/>
                  <a:gd name="T65" fmla="*/ 2449 h 3440"/>
                  <a:gd name="T66" fmla="*/ 735 w 1411"/>
                  <a:gd name="T67" fmla="*/ 2307 h 3440"/>
                  <a:gd name="T68" fmla="*/ 635 w 1411"/>
                  <a:gd name="T69" fmla="*/ 2187 h 3440"/>
                  <a:gd name="T70" fmla="*/ 534 w 1411"/>
                  <a:gd name="T71" fmla="*/ 1959 h 3440"/>
                  <a:gd name="T72" fmla="*/ 443 w 1411"/>
                  <a:gd name="T73" fmla="*/ 1785 h 3440"/>
                  <a:gd name="T74" fmla="*/ 403 w 1411"/>
                  <a:gd name="T75" fmla="*/ 1632 h 3440"/>
                  <a:gd name="T76" fmla="*/ 433 w 1411"/>
                  <a:gd name="T77" fmla="*/ 1491 h 3440"/>
                  <a:gd name="T78" fmla="*/ 483 w 1411"/>
                  <a:gd name="T79" fmla="*/ 1349 h 3440"/>
                  <a:gd name="T80" fmla="*/ 483 w 1411"/>
                  <a:gd name="T81" fmla="*/ 1208 h 3440"/>
                  <a:gd name="T82" fmla="*/ 524 w 1411"/>
                  <a:gd name="T83" fmla="*/ 1023 h 3440"/>
                  <a:gd name="T84" fmla="*/ 514 w 1411"/>
                  <a:gd name="T85" fmla="*/ 805 h 3440"/>
                  <a:gd name="T86" fmla="*/ 534 w 1411"/>
                  <a:gd name="T87" fmla="*/ 642 h 3440"/>
                  <a:gd name="T88" fmla="*/ 554 w 1411"/>
                  <a:gd name="T89" fmla="*/ 522 h 3440"/>
                  <a:gd name="T90" fmla="*/ 665 w 1411"/>
                  <a:gd name="T91" fmla="*/ 392 h 3440"/>
                  <a:gd name="T92" fmla="*/ 826 w 1411"/>
                  <a:gd name="T93" fmla="*/ 218 h 3440"/>
                  <a:gd name="T94" fmla="*/ 876 w 1411"/>
                  <a:gd name="T95" fmla="*/ 76 h 3440"/>
                  <a:gd name="T96" fmla="*/ 917 w 1411"/>
                  <a:gd name="T97" fmla="*/ 11 h 3440"/>
                  <a:gd name="T98" fmla="*/ 765 w 1411"/>
                  <a:gd name="T99" fmla="*/ 87 h 3440"/>
                  <a:gd name="T100" fmla="*/ 755 w 1411"/>
                  <a:gd name="T101" fmla="*/ 218 h 3440"/>
                  <a:gd name="T102" fmla="*/ 745 w 1411"/>
                  <a:gd name="T103" fmla="*/ 305 h 3440"/>
                  <a:gd name="T104" fmla="*/ 624 w 1411"/>
                  <a:gd name="T105" fmla="*/ 435 h 3440"/>
                  <a:gd name="T106" fmla="*/ 534 w 1411"/>
                  <a:gd name="T107" fmla="*/ 522 h 3440"/>
                  <a:gd name="T108" fmla="*/ 483 w 1411"/>
                  <a:gd name="T109" fmla="*/ 664 h 3440"/>
                  <a:gd name="T110" fmla="*/ 473 w 1411"/>
                  <a:gd name="T111" fmla="*/ 511 h 3440"/>
                  <a:gd name="T112" fmla="*/ 443 w 1411"/>
                  <a:gd name="T113" fmla="*/ 348 h 3440"/>
                  <a:gd name="T114" fmla="*/ 383 w 1411"/>
                  <a:gd name="T115" fmla="*/ 218 h 3440"/>
                  <a:gd name="T116" fmla="*/ 302 w 1411"/>
                  <a:gd name="T117" fmla="*/ 98 h 3440"/>
                  <a:gd name="T118" fmla="*/ 181 w 1411"/>
                  <a:gd name="T119" fmla="*/ 33 h 3440"/>
                  <a:gd name="T120" fmla="*/ 60 w 1411"/>
                  <a:gd name="T121" fmla="*/ 11 h 344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186381" name="Freeform 5"/>
              <p:cNvSpPr>
                <a:spLocks/>
              </p:cNvSpPr>
              <p:nvPr/>
            </p:nvSpPr>
            <p:spPr bwMode="auto">
              <a:xfrm>
                <a:off x="522" y="3415"/>
                <a:ext cx="1965" cy="490"/>
              </a:xfrm>
              <a:custGeom>
                <a:avLst/>
                <a:gdLst>
                  <a:gd name="T0" fmla="*/ 40 w 1965"/>
                  <a:gd name="T1" fmla="*/ 43 h 490"/>
                  <a:gd name="T2" fmla="*/ 141 w 1965"/>
                  <a:gd name="T3" fmla="*/ 65 h 490"/>
                  <a:gd name="T4" fmla="*/ 232 w 1965"/>
                  <a:gd name="T5" fmla="*/ 76 h 490"/>
                  <a:gd name="T6" fmla="*/ 363 w 1965"/>
                  <a:gd name="T7" fmla="*/ 130 h 490"/>
                  <a:gd name="T8" fmla="*/ 504 w 1965"/>
                  <a:gd name="T9" fmla="*/ 130 h 490"/>
                  <a:gd name="T10" fmla="*/ 604 w 1965"/>
                  <a:gd name="T11" fmla="*/ 141 h 490"/>
                  <a:gd name="T12" fmla="*/ 705 w 1965"/>
                  <a:gd name="T13" fmla="*/ 196 h 490"/>
                  <a:gd name="T14" fmla="*/ 765 w 1965"/>
                  <a:gd name="T15" fmla="*/ 250 h 490"/>
                  <a:gd name="T16" fmla="*/ 906 w 1965"/>
                  <a:gd name="T17" fmla="*/ 261 h 490"/>
                  <a:gd name="T18" fmla="*/ 1007 w 1965"/>
                  <a:gd name="T19" fmla="*/ 261 h 490"/>
                  <a:gd name="T20" fmla="*/ 1148 w 1965"/>
                  <a:gd name="T21" fmla="*/ 250 h 490"/>
                  <a:gd name="T22" fmla="*/ 1219 w 1965"/>
                  <a:gd name="T23" fmla="*/ 304 h 490"/>
                  <a:gd name="T24" fmla="*/ 1299 w 1965"/>
                  <a:gd name="T25" fmla="*/ 315 h 490"/>
                  <a:gd name="T26" fmla="*/ 1380 w 1965"/>
                  <a:gd name="T27" fmla="*/ 380 h 490"/>
                  <a:gd name="T28" fmla="*/ 1460 w 1965"/>
                  <a:gd name="T29" fmla="*/ 424 h 490"/>
                  <a:gd name="T30" fmla="*/ 1541 w 1965"/>
                  <a:gd name="T31" fmla="*/ 446 h 490"/>
                  <a:gd name="T32" fmla="*/ 1662 w 1965"/>
                  <a:gd name="T33" fmla="*/ 446 h 490"/>
                  <a:gd name="T34" fmla="*/ 1752 w 1965"/>
                  <a:gd name="T35" fmla="*/ 456 h 490"/>
                  <a:gd name="T36" fmla="*/ 1883 w 1965"/>
                  <a:gd name="T37" fmla="*/ 467 h 490"/>
                  <a:gd name="T38" fmla="*/ 1964 w 1965"/>
                  <a:gd name="T39" fmla="*/ 489 h 490"/>
                  <a:gd name="T40" fmla="*/ 1863 w 1965"/>
                  <a:gd name="T41" fmla="*/ 467 h 490"/>
                  <a:gd name="T42" fmla="*/ 1783 w 1965"/>
                  <a:gd name="T43" fmla="*/ 446 h 490"/>
                  <a:gd name="T44" fmla="*/ 1692 w 1965"/>
                  <a:gd name="T45" fmla="*/ 446 h 490"/>
                  <a:gd name="T46" fmla="*/ 1611 w 1965"/>
                  <a:gd name="T47" fmla="*/ 402 h 490"/>
                  <a:gd name="T48" fmla="*/ 1531 w 1965"/>
                  <a:gd name="T49" fmla="*/ 413 h 490"/>
                  <a:gd name="T50" fmla="*/ 1450 w 1965"/>
                  <a:gd name="T51" fmla="*/ 369 h 490"/>
                  <a:gd name="T52" fmla="*/ 1370 w 1965"/>
                  <a:gd name="T53" fmla="*/ 348 h 490"/>
                  <a:gd name="T54" fmla="*/ 1289 w 1965"/>
                  <a:gd name="T55" fmla="*/ 272 h 490"/>
                  <a:gd name="T56" fmla="*/ 1209 w 1965"/>
                  <a:gd name="T57" fmla="*/ 283 h 490"/>
                  <a:gd name="T58" fmla="*/ 1047 w 1965"/>
                  <a:gd name="T59" fmla="*/ 130 h 490"/>
                  <a:gd name="T60" fmla="*/ 927 w 1965"/>
                  <a:gd name="T61" fmla="*/ 130 h 490"/>
                  <a:gd name="T62" fmla="*/ 886 w 1965"/>
                  <a:gd name="T63" fmla="*/ 228 h 490"/>
                  <a:gd name="T64" fmla="*/ 806 w 1965"/>
                  <a:gd name="T65" fmla="*/ 228 h 490"/>
                  <a:gd name="T66" fmla="*/ 725 w 1965"/>
                  <a:gd name="T67" fmla="*/ 196 h 490"/>
                  <a:gd name="T68" fmla="*/ 624 w 1965"/>
                  <a:gd name="T69" fmla="*/ 152 h 490"/>
                  <a:gd name="T70" fmla="*/ 544 w 1965"/>
                  <a:gd name="T71" fmla="*/ 109 h 490"/>
                  <a:gd name="T72" fmla="*/ 443 w 1965"/>
                  <a:gd name="T73" fmla="*/ 109 h 490"/>
                  <a:gd name="T74" fmla="*/ 353 w 1965"/>
                  <a:gd name="T75" fmla="*/ 76 h 490"/>
                  <a:gd name="T76" fmla="*/ 262 w 1965"/>
                  <a:gd name="T77" fmla="*/ 87 h 490"/>
                  <a:gd name="T78" fmla="*/ 181 w 1965"/>
                  <a:gd name="T79" fmla="*/ 43 h 490"/>
                  <a:gd name="T80" fmla="*/ 101 w 1965"/>
                  <a:gd name="T81" fmla="*/ 33 h 490"/>
                  <a:gd name="T82" fmla="*/ 20 w 1965"/>
                  <a:gd name="T83" fmla="*/ 11 h 49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186382" name="Freeform 6"/>
              <p:cNvSpPr>
                <a:spLocks/>
              </p:cNvSpPr>
              <p:nvPr/>
            </p:nvSpPr>
            <p:spPr bwMode="auto">
              <a:xfrm>
                <a:off x="4384" y="399"/>
                <a:ext cx="1042" cy="1764"/>
              </a:xfrm>
              <a:custGeom>
                <a:avLst/>
                <a:gdLst>
                  <a:gd name="T0" fmla="*/ 977 w 1042"/>
                  <a:gd name="T1" fmla="*/ 76 h 1764"/>
                  <a:gd name="T2" fmla="*/ 907 w 1042"/>
                  <a:gd name="T3" fmla="*/ 152 h 1764"/>
                  <a:gd name="T4" fmla="*/ 826 w 1042"/>
                  <a:gd name="T5" fmla="*/ 131 h 1764"/>
                  <a:gd name="T6" fmla="*/ 745 w 1042"/>
                  <a:gd name="T7" fmla="*/ 152 h 1764"/>
                  <a:gd name="T8" fmla="*/ 685 w 1042"/>
                  <a:gd name="T9" fmla="*/ 229 h 1764"/>
                  <a:gd name="T10" fmla="*/ 604 w 1042"/>
                  <a:gd name="T11" fmla="*/ 250 h 1764"/>
                  <a:gd name="T12" fmla="*/ 524 w 1042"/>
                  <a:gd name="T13" fmla="*/ 283 h 1764"/>
                  <a:gd name="T14" fmla="*/ 443 w 1042"/>
                  <a:gd name="T15" fmla="*/ 348 h 1764"/>
                  <a:gd name="T16" fmla="*/ 383 w 1042"/>
                  <a:gd name="T17" fmla="*/ 435 h 1764"/>
                  <a:gd name="T18" fmla="*/ 343 w 1042"/>
                  <a:gd name="T19" fmla="*/ 511 h 1764"/>
                  <a:gd name="T20" fmla="*/ 302 w 1042"/>
                  <a:gd name="T21" fmla="*/ 599 h 1764"/>
                  <a:gd name="T22" fmla="*/ 222 w 1042"/>
                  <a:gd name="T23" fmla="*/ 599 h 1764"/>
                  <a:gd name="T24" fmla="*/ 141 w 1042"/>
                  <a:gd name="T25" fmla="*/ 653 h 1764"/>
                  <a:gd name="T26" fmla="*/ 60 w 1042"/>
                  <a:gd name="T27" fmla="*/ 653 h 1764"/>
                  <a:gd name="T28" fmla="*/ 0 w 1042"/>
                  <a:gd name="T29" fmla="*/ 707 h 1764"/>
                  <a:gd name="T30" fmla="*/ 81 w 1042"/>
                  <a:gd name="T31" fmla="*/ 729 h 1764"/>
                  <a:gd name="T32" fmla="*/ 141 w 1042"/>
                  <a:gd name="T33" fmla="*/ 816 h 1764"/>
                  <a:gd name="T34" fmla="*/ 222 w 1042"/>
                  <a:gd name="T35" fmla="*/ 816 h 1764"/>
                  <a:gd name="T36" fmla="*/ 302 w 1042"/>
                  <a:gd name="T37" fmla="*/ 860 h 1764"/>
                  <a:gd name="T38" fmla="*/ 383 w 1042"/>
                  <a:gd name="T39" fmla="*/ 914 h 1764"/>
                  <a:gd name="T40" fmla="*/ 463 w 1042"/>
                  <a:gd name="T41" fmla="*/ 914 h 1764"/>
                  <a:gd name="T42" fmla="*/ 524 w 1042"/>
                  <a:gd name="T43" fmla="*/ 882 h 1764"/>
                  <a:gd name="T44" fmla="*/ 584 w 1042"/>
                  <a:gd name="T45" fmla="*/ 816 h 1764"/>
                  <a:gd name="T46" fmla="*/ 655 w 1042"/>
                  <a:gd name="T47" fmla="*/ 784 h 1764"/>
                  <a:gd name="T48" fmla="*/ 705 w 1042"/>
                  <a:gd name="T49" fmla="*/ 871 h 1764"/>
                  <a:gd name="T50" fmla="*/ 735 w 1042"/>
                  <a:gd name="T51" fmla="*/ 958 h 1764"/>
                  <a:gd name="T52" fmla="*/ 796 w 1042"/>
                  <a:gd name="T53" fmla="*/ 1088 h 1764"/>
                  <a:gd name="T54" fmla="*/ 846 w 1042"/>
                  <a:gd name="T55" fmla="*/ 1186 h 1764"/>
                  <a:gd name="T56" fmla="*/ 876 w 1042"/>
                  <a:gd name="T57" fmla="*/ 1273 h 1764"/>
                  <a:gd name="T58" fmla="*/ 907 w 1042"/>
                  <a:gd name="T59" fmla="*/ 1360 h 1764"/>
                  <a:gd name="T60" fmla="*/ 917 w 1042"/>
                  <a:gd name="T61" fmla="*/ 1447 h 1764"/>
                  <a:gd name="T62" fmla="*/ 957 w 1042"/>
                  <a:gd name="T63" fmla="*/ 1534 h 1764"/>
                  <a:gd name="T64" fmla="*/ 977 w 1042"/>
                  <a:gd name="T65" fmla="*/ 1622 h 1764"/>
                  <a:gd name="T66" fmla="*/ 1017 w 1042"/>
                  <a:gd name="T67" fmla="*/ 1709 h 1764"/>
                  <a:gd name="T68" fmla="*/ 1041 w 1042"/>
                  <a:gd name="T69" fmla="*/ 1763 h 176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186383" name="Freeform 7"/>
              <p:cNvSpPr>
                <a:spLocks/>
              </p:cNvSpPr>
              <p:nvPr/>
            </p:nvSpPr>
            <p:spPr bwMode="auto">
              <a:xfrm>
                <a:off x="502" y="1226"/>
                <a:ext cx="4882" cy="1403"/>
              </a:xfrm>
              <a:custGeom>
                <a:avLst/>
                <a:gdLst>
                  <a:gd name="T0" fmla="*/ 151 w 4882"/>
                  <a:gd name="T1" fmla="*/ 54 h 1403"/>
                  <a:gd name="T2" fmla="*/ 282 w 4882"/>
                  <a:gd name="T3" fmla="*/ 250 h 1403"/>
                  <a:gd name="T4" fmla="*/ 524 w 4882"/>
                  <a:gd name="T5" fmla="*/ 261 h 1403"/>
                  <a:gd name="T6" fmla="*/ 686 w 4882"/>
                  <a:gd name="T7" fmla="*/ 467 h 1403"/>
                  <a:gd name="T8" fmla="*/ 766 w 4882"/>
                  <a:gd name="T9" fmla="*/ 706 h 1403"/>
                  <a:gd name="T10" fmla="*/ 918 w 4882"/>
                  <a:gd name="T11" fmla="*/ 739 h 1403"/>
                  <a:gd name="T12" fmla="*/ 1008 w 4882"/>
                  <a:gd name="T13" fmla="*/ 815 h 1403"/>
                  <a:gd name="T14" fmla="*/ 1210 w 4882"/>
                  <a:gd name="T15" fmla="*/ 869 h 1403"/>
                  <a:gd name="T16" fmla="*/ 1331 w 4882"/>
                  <a:gd name="T17" fmla="*/ 772 h 1403"/>
                  <a:gd name="T18" fmla="*/ 1412 w 4882"/>
                  <a:gd name="T19" fmla="*/ 565 h 1403"/>
                  <a:gd name="T20" fmla="*/ 1291 w 4882"/>
                  <a:gd name="T21" fmla="*/ 359 h 1403"/>
                  <a:gd name="T22" fmla="*/ 1412 w 4882"/>
                  <a:gd name="T23" fmla="*/ 163 h 1403"/>
                  <a:gd name="T24" fmla="*/ 1603 w 4882"/>
                  <a:gd name="T25" fmla="*/ 206 h 1403"/>
                  <a:gd name="T26" fmla="*/ 1785 w 4882"/>
                  <a:gd name="T27" fmla="*/ 250 h 1403"/>
                  <a:gd name="T28" fmla="*/ 1967 w 4882"/>
                  <a:gd name="T29" fmla="*/ 250 h 1403"/>
                  <a:gd name="T30" fmla="*/ 2088 w 4882"/>
                  <a:gd name="T31" fmla="*/ 217 h 1403"/>
                  <a:gd name="T32" fmla="*/ 2219 w 4882"/>
                  <a:gd name="T33" fmla="*/ 120 h 1403"/>
                  <a:gd name="T34" fmla="*/ 2420 w 4882"/>
                  <a:gd name="T35" fmla="*/ 261 h 1403"/>
                  <a:gd name="T36" fmla="*/ 2612 w 4882"/>
                  <a:gd name="T37" fmla="*/ 348 h 1403"/>
                  <a:gd name="T38" fmla="*/ 2783 w 4882"/>
                  <a:gd name="T39" fmla="*/ 478 h 1403"/>
                  <a:gd name="T40" fmla="*/ 2985 w 4882"/>
                  <a:gd name="T41" fmla="*/ 576 h 1403"/>
                  <a:gd name="T42" fmla="*/ 3177 w 4882"/>
                  <a:gd name="T43" fmla="*/ 652 h 1403"/>
                  <a:gd name="T44" fmla="*/ 3378 w 4882"/>
                  <a:gd name="T45" fmla="*/ 772 h 1403"/>
                  <a:gd name="T46" fmla="*/ 3580 w 4882"/>
                  <a:gd name="T47" fmla="*/ 706 h 1403"/>
                  <a:gd name="T48" fmla="*/ 3782 w 4882"/>
                  <a:gd name="T49" fmla="*/ 772 h 1403"/>
                  <a:gd name="T50" fmla="*/ 3983 w 4882"/>
                  <a:gd name="T51" fmla="*/ 706 h 1403"/>
                  <a:gd name="T52" fmla="*/ 4195 w 4882"/>
                  <a:gd name="T53" fmla="*/ 696 h 1403"/>
                  <a:gd name="T54" fmla="*/ 4397 w 4882"/>
                  <a:gd name="T55" fmla="*/ 783 h 1403"/>
                  <a:gd name="T56" fmla="*/ 4599 w 4882"/>
                  <a:gd name="T57" fmla="*/ 783 h 1403"/>
                  <a:gd name="T58" fmla="*/ 4800 w 4882"/>
                  <a:gd name="T59" fmla="*/ 761 h 1403"/>
                  <a:gd name="T60" fmla="*/ 4760 w 4882"/>
                  <a:gd name="T61" fmla="*/ 848 h 1403"/>
                  <a:gd name="T62" fmla="*/ 4498 w 4882"/>
                  <a:gd name="T63" fmla="*/ 924 h 1403"/>
                  <a:gd name="T64" fmla="*/ 4296 w 4882"/>
                  <a:gd name="T65" fmla="*/ 978 h 1403"/>
                  <a:gd name="T66" fmla="*/ 4276 w 4882"/>
                  <a:gd name="T67" fmla="*/ 1130 h 1403"/>
                  <a:gd name="T68" fmla="*/ 4165 w 4882"/>
                  <a:gd name="T69" fmla="*/ 1293 h 1403"/>
                  <a:gd name="T70" fmla="*/ 3933 w 4882"/>
                  <a:gd name="T71" fmla="*/ 1337 h 1403"/>
                  <a:gd name="T72" fmla="*/ 3620 w 4882"/>
                  <a:gd name="T73" fmla="*/ 1185 h 1403"/>
                  <a:gd name="T74" fmla="*/ 3409 w 4882"/>
                  <a:gd name="T75" fmla="*/ 1011 h 1403"/>
                  <a:gd name="T76" fmla="*/ 3177 w 4882"/>
                  <a:gd name="T77" fmla="*/ 978 h 1403"/>
                  <a:gd name="T78" fmla="*/ 2955 w 4882"/>
                  <a:gd name="T79" fmla="*/ 859 h 1403"/>
                  <a:gd name="T80" fmla="*/ 2703 w 4882"/>
                  <a:gd name="T81" fmla="*/ 848 h 1403"/>
                  <a:gd name="T82" fmla="*/ 2471 w 4882"/>
                  <a:gd name="T83" fmla="*/ 924 h 1403"/>
                  <a:gd name="T84" fmla="*/ 2239 w 4882"/>
                  <a:gd name="T85" fmla="*/ 859 h 1403"/>
                  <a:gd name="T86" fmla="*/ 2027 w 4882"/>
                  <a:gd name="T87" fmla="*/ 772 h 1403"/>
                  <a:gd name="T88" fmla="*/ 1926 w 4882"/>
                  <a:gd name="T89" fmla="*/ 946 h 1403"/>
                  <a:gd name="T90" fmla="*/ 1916 w 4882"/>
                  <a:gd name="T91" fmla="*/ 1163 h 1403"/>
                  <a:gd name="T92" fmla="*/ 1805 w 4882"/>
                  <a:gd name="T93" fmla="*/ 1359 h 1403"/>
                  <a:gd name="T94" fmla="*/ 1593 w 4882"/>
                  <a:gd name="T95" fmla="*/ 1402 h 1403"/>
                  <a:gd name="T96" fmla="*/ 1382 w 4882"/>
                  <a:gd name="T97" fmla="*/ 1326 h 1403"/>
                  <a:gd name="T98" fmla="*/ 1180 w 4882"/>
                  <a:gd name="T99" fmla="*/ 1239 h 1403"/>
                  <a:gd name="T100" fmla="*/ 978 w 4882"/>
                  <a:gd name="T101" fmla="*/ 1217 h 1403"/>
                  <a:gd name="T102" fmla="*/ 777 w 4882"/>
                  <a:gd name="T103" fmla="*/ 1337 h 1403"/>
                  <a:gd name="T104" fmla="*/ 625 w 4882"/>
                  <a:gd name="T105" fmla="*/ 1250 h 1403"/>
                  <a:gd name="T106" fmla="*/ 504 w 4882"/>
                  <a:gd name="T107" fmla="*/ 1087 h 1403"/>
                  <a:gd name="T108" fmla="*/ 373 w 4882"/>
                  <a:gd name="T109" fmla="*/ 902 h 1403"/>
                  <a:gd name="T110" fmla="*/ 182 w 4882"/>
                  <a:gd name="T111" fmla="*/ 783 h 1403"/>
                  <a:gd name="T112" fmla="*/ 121 w 4882"/>
                  <a:gd name="T113" fmla="*/ 598 h 1403"/>
                  <a:gd name="T114" fmla="*/ 61 w 4882"/>
                  <a:gd name="T115" fmla="*/ 413 h 1403"/>
                  <a:gd name="T116" fmla="*/ 61 w 4882"/>
                  <a:gd name="T117" fmla="*/ 196 h 1403"/>
                  <a:gd name="T118" fmla="*/ 0 w 4882"/>
                  <a:gd name="T119" fmla="*/ 0 h 140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186384" name="Freeform 8"/>
              <p:cNvSpPr>
                <a:spLocks/>
              </p:cNvSpPr>
              <p:nvPr/>
            </p:nvSpPr>
            <p:spPr bwMode="auto">
              <a:xfrm>
                <a:off x="418" y="549"/>
                <a:ext cx="4993" cy="3253"/>
              </a:xfrm>
              <a:custGeom>
                <a:avLst/>
                <a:gdLst>
                  <a:gd name="T0" fmla="*/ 968 w 4993"/>
                  <a:gd name="T1" fmla="*/ 2686 h 3253"/>
                  <a:gd name="T2" fmla="*/ 766 w 4993"/>
                  <a:gd name="T3" fmla="*/ 3045 h 3253"/>
                  <a:gd name="T4" fmla="*/ 474 w 4993"/>
                  <a:gd name="T5" fmla="*/ 3121 h 3253"/>
                  <a:gd name="T6" fmla="*/ 161 w 4993"/>
                  <a:gd name="T7" fmla="*/ 3067 h 3253"/>
                  <a:gd name="T8" fmla="*/ 182 w 4993"/>
                  <a:gd name="T9" fmla="*/ 2893 h 3253"/>
                  <a:gd name="T10" fmla="*/ 504 w 4993"/>
                  <a:gd name="T11" fmla="*/ 2828 h 3253"/>
                  <a:gd name="T12" fmla="*/ 807 w 4993"/>
                  <a:gd name="T13" fmla="*/ 2708 h 3253"/>
                  <a:gd name="T14" fmla="*/ 958 w 4993"/>
                  <a:gd name="T15" fmla="*/ 2447 h 3253"/>
                  <a:gd name="T16" fmla="*/ 645 w 4993"/>
                  <a:gd name="T17" fmla="*/ 2186 h 3253"/>
                  <a:gd name="T18" fmla="*/ 303 w 4993"/>
                  <a:gd name="T19" fmla="*/ 2001 h 3253"/>
                  <a:gd name="T20" fmla="*/ 444 w 4993"/>
                  <a:gd name="T21" fmla="*/ 2012 h 3253"/>
                  <a:gd name="T22" fmla="*/ 837 w 4993"/>
                  <a:gd name="T23" fmla="*/ 2077 h 3253"/>
                  <a:gd name="T24" fmla="*/ 1190 w 4993"/>
                  <a:gd name="T25" fmla="*/ 2186 h 3253"/>
                  <a:gd name="T26" fmla="*/ 1291 w 4993"/>
                  <a:gd name="T27" fmla="*/ 2230 h 3253"/>
                  <a:gd name="T28" fmla="*/ 1553 w 4993"/>
                  <a:gd name="T29" fmla="*/ 1990 h 3253"/>
                  <a:gd name="T30" fmla="*/ 1896 w 4993"/>
                  <a:gd name="T31" fmla="*/ 1795 h 3253"/>
                  <a:gd name="T32" fmla="*/ 2047 w 4993"/>
                  <a:gd name="T33" fmla="*/ 1468 h 3253"/>
                  <a:gd name="T34" fmla="*/ 2148 w 4993"/>
                  <a:gd name="T35" fmla="*/ 1523 h 3253"/>
                  <a:gd name="T36" fmla="*/ 2350 w 4993"/>
                  <a:gd name="T37" fmla="*/ 1370 h 3253"/>
                  <a:gd name="T38" fmla="*/ 2158 w 4993"/>
                  <a:gd name="T39" fmla="*/ 1088 h 3253"/>
                  <a:gd name="T40" fmla="*/ 2077 w 4993"/>
                  <a:gd name="T41" fmla="*/ 653 h 3253"/>
                  <a:gd name="T42" fmla="*/ 1876 w 4993"/>
                  <a:gd name="T43" fmla="*/ 359 h 3253"/>
                  <a:gd name="T44" fmla="*/ 1674 w 4993"/>
                  <a:gd name="T45" fmla="*/ 65 h 3253"/>
                  <a:gd name="T46" fmla="*/ 1967 w 4993"/>
                  <a:gd name="T47" fmla="*/ 131 h 3253"/>
                  <a:gd name="T48" fmla="*/ 2198 w 4993"/>
                  <a:gd name="T49" fmla="*/ 348 h 3253"/>
                  <a:gd name="T50" fmla="*/ 2188 w 4993"/>
                  <a:gd name="T51" fmla="*/ 674 h 3253"/>
                  <a:gd name="T52" fmla="*/ 2309 w 4993"/>
                  <a:gd name="T53" fmla="*/ 914 h 3253"/>
                  <a:gd name="T54" fmla="*/ 2562 w 4993"/>
                  <a:gd name="T55" fmla="*/ 707 h 3253"/>
                  <a:gd name="T56" fmla="*/ 2400 w 4993"/>
                  <a:gd name="T57" fmla="*/ 326 h 3253"/>
                  <a:gd name="T58" fmla="*/ 2794 w 4993"/>
                  <a:gd name="T59" fmla="*/ 163 h 3253"/>
                  <a:gd name="T60" fmla="*/ 3207 w 4993"/>
                  <a:gd name="T61" fmla="*/ 196 h 3253"/>
                  <a:gd name="T62" fmla="*/ 3247 w 4993"/>
                  <a:gd name="T63" fmla="*/ 555 h 3253"/>
                  <a:gd name="T64" fmla="*/ 3086 w 4993"/>
                  <a:gd name="T65" fmla="*/ 783 h 3253"/>
                  <a:gd name="T66" fmla="*/ 2783 w 4993"/>
                  <a:gd name="T67" fmla="*/ 881 h 3253"/>
                  <a:gd name="T68" fmla="*/ 3096 w 4993"/>
                  <a:gd name="T69" fmla="*/ 1055 h 3253"/>
                  <a:gd name="T70" fmla="*/ 3499 w 4993"/>
                  <a:gd name="T71" fmla="*/ 1033 h 3253"/>
                  <a:gd name="T72" fmla="*/ 3741 w 4993"/>
                  <a:gd name="T73" fmla="*/ 1283 h 3253"/>
                  <a:gd name="T74" fmla="*/ 3661 w 4993"/>
                  <a:gd name="T75" fmla="*/ 1664 h 3253"/>
                  <a:gd name="T76" fmla="*/ 3873 w 4993"/>
                  <a:gd name="T77" fmla="*/ 1903 h 3253"/>
                  <a:gd name="T78" fmla="*/ 4175 w 4993"/>
                  <a:gd name="T79" fmla="*/ 1784 h 3253"/>
                  <a:gd name="T80" fmla="*/ 4468 w 4993"/>
                  <a:gd name="T81" fmla="*/ 1631 h 3253"/>
                  <a:gd name="T82" fmla="*/ 4720 w 4993"/>
                  <a:gd name="T83" fmla="*/ 1392 h 3253"/>
                  <a:gd name="T84" fmla="*/ 4992 w 4993"/>
                  <a:gd name="T85" fmla="*/ 1490 h 3253"/>
                  <a:gd name="T86" fmla="*/ 4730 w 4993"/>
                  <a:gd name="T87" fmla="*/ 1762 h 3253"/>
                  <a:gd name="T88" fmla="*/ 4518 w 4993"/>
                  <a:gd name="T89" fmla="*/ 2132 h 3253"/>
                  <a:gd name="T90" fmla="*/ 4266 w 4993"/>
                  <a:gd name="T91" fmla="*/ 2491 h 3253"/>
                  <a:gd name="T92" fmla="*/ 3812 w 4993"/>
                  <a:gd name="T93" fmla="*/ 2469 h 3253"/>
                  <a:gd name="T94" fmla="*/ 3560 w 4993"/>
                  <a:gd name="T95" fmla="*/ 2317 h 3253"/>
                  <a:gd name="T96" fmla="*/ 3550 w 4993"/>
                  <a:gd name="T97" fmla="*/ 1849 h 3253"/>
                  <a:gd name="T98" fmla="*/ 3348 w 4993"/>
                  <a:gd name="T99" fmla="*/ 1566 h 3253"/>
                  <a:gd name="T100" fmla="*/ 3005 w 4993"/>
                  <a:gd name="T101" fmla="*/ 1773 h 3253"/>
                  <a:gd name="T102" fmla="*/ 2824 w 4993"/>
                  <a:gd name="T103" fmla="*/ 1566 h 3253"/>
                  <a:gd name="T104" fmla="*/ 2582 w 4993"/>
                  <a:gd name="T105" fmla="*/ 1294 h 3253"/>
                  <a:gd name="T106" fmla="*/ 2279 w 4993"/>
                  <a:gd name="T107" fmla="*/ 1577 h 3253"/>
                  <a:gd name="T108" fmla="*/ 2158 w 4993"/>
                  <a:gd name="T109" fmla="*/ 2001 h 3253"/>
                  <a:gd name="T110" fmla="*/ 1896 w 4993"/>
                  <a:gd name="T111" fmla="*/ 2328 h 3253"/>
                  <a:gd name="T112" fmla="*/ 1755 w 4993"/>
                  <a:gd name="T113" fmla="*/ 2643 h 3253"/>
                  <a:gd name="T114" fmla="*/ 1392 w 4993"/>
                  <a:gd name="T115" fmla="*/ 2436 h 32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186385" name="Freeform 9"/>
              <p:cNvSpPr>
                <a:spLocks/>
              </p:cNvSpPr>
              <p:nvPr/>
            </p:nvSpPr>
            <p:spPr bwMode="auto">
              <a:xfrm>
                <a:off x="529" y="515"/>
                <a:ext cx="672" cy="605"/>
              </a:xfrm>
              <a:custGeom>
                <a:avLst/>
                <a:gdLst>
                  <a:gd name="T0" fmla="*/ 154 w 672"/>
                  <a:gd name="T1" fmla="*/ 44 h 605"/>
                  <a:gd name="T2" fmla="*/ 168 w 672"/>
                  <a:gd name="T3" fmla="*/ 102 h 605"/>
                  <a:gd name="T4" fmla="*/ 174 w 672"/>
                  <a:gd name="T5" fmla="*/ 160 h 605"/>
                  <a:gd name="T6" fmla="*/ 201 w 672"/>
                  <a:gd name="T7" fmla="*/ 226 h 605"/>
                  <a:gd name="T8" fmla="*/ 208 w 672"/>
                  <a:gd name="T9" fmla="*/ 291 h 605"/>
                  <a:gd name="T10" fmla="*/ 221 w 672"/>
                  <a:gd name="T11" fmla="*/ 349 h 605"/>
                  <a:gd name="T12" fmla="*/ 228 w 672"/>
                  <a:gd name="T13" fmla="*/ 415 h 605"/>
                  <a:gd name="T14" fmla="*/ 221 w 672"/>
                  <a:gd name="T15" fmla="*/ 473 h 605"/>
                  <a:gd name="T16" fmla="*/ 201 w 672"/>
                  <a:gd name="T17" fmla="*/ 524 h 605"/>
                  <a:gd name="T18" fmla="*/ 161 w 672"/>
                  <a:gd name="T19" fmla="*/ 466 h 605"/>
                  <a:gd name="T20" fmla="*/ 107 w 672"/>
                  <a:gd name="T21" fmla="*/ 437 h 605"/>
                  <a:gd name="T22" fmla="*/ 54 w 672"/>
                  <a:gd name="T23" fmla="*/ 422 h 605"/>
                  <a:gd name="T24" fmla="*/ 0 w 672"/>
                  <a:gd name="T25" fmla="*/ 408 h 605"/>
                  <a:gd name="T26" fmla="*/ 54 w 672"/>
                  <a:gd name="T27" fmla="*/ 451 h 605"/>
                  <a:gd name="T28" fmla="*/ 107 w 672"/>
                  <a:gd name="T29" fmla="*/ 458 h 605"/>
                  <a:gd name="T30" fmla="*/ 148 w 672"/>
                  <a:gd name="T31" fmla="*/ 488 h 605"/>
                  <a:gd name="T32" fmla="*/ 181 w 672"/>
                  <a:gd name="T33" fmla="*/ 546 h 605"/>
                  <a:gd name="T34" fmla="*/ 235 w 672"/>
                  <a:gd name="T35" fmla="*/ 531 h 605"/>
                  <a:gd name="T36" fmla="*/ 289 w 672"/>
                  <a:gd name="T37" fmla="*/ 546 h 605"/>
                  <a:gd name="T38" fmla="*/ 342 w 672"/>
                  <a:gd name="T39" fmla="*/ 582 h 605"/>
                  <a:gd name="T40" fmla="*/ 396 w 672"/>
                  <a:gd name="T41" fmla="*/ 597 h 605"/>
                  <a:gd name="T42" fmla="*/ 483 w 672"/>
                  <a:gd name="T43" fmla="*/ 604 h 605"/>
                  <a:gd name="T44" fmla="*/ 544 w 672"/>
                  <a:gd name="T45" fmla="*/ 589 h 605"/>
                  <a:gd name="T46" fmla="*/ 604 w 672"/>
                  <a:gd name="T47" fmla="*/ 582 h 605"/>
                  <a:gd name="T48" fmla="*/ 671 w 672"/>
                  <a:gd name="T49" fmla="*/ 568 h 605"/>
                  <a:gd name="T50" fmla="*/ 604 w 672"/>
                  <a:gd name="T51" fmla="*/ 568 h 605"/>
                  <a:gd name="T52" fmla="*/ 537 w 672"/>
                  <a:gd name="T53" fmla="*/ 575 h 605"/>
                  <a:gd name="T54" fmla="*/ 483 w 672"/>
                  <a:gd name="T55" fmla="*/ 575 h 605"/>
                  <a:gd name="T56" fmla="*/ 429 w 672"/>
                  <a:gd name="T57" fmla="*/ 575 h 605"/>
                  <a:gd name="T58" fmla="*/ 376 w 672"/>
                  <a:gd name="T59" fmla="*/ 568 h 605"/>
                  <a:gd name="T60" fmla="*/ 322 w 672"/>
                  <a:gd name="T61" fmla="*/ 524 h 605"/>
                  <a:gd name="T62" fmla="*/ 268 w 672"/>
                  <a:gd name="T63" fmla="*/ 509 h 605"/>
                  <a:gd name="T64" fmla="*/ 255 w 672"/>
                  <a:gd name="T65" fmla="*/ 451 h 605"/>
                  <a:gd name="T66" fmla="*/ 255 w 672"/>
                  <a:gd name="T67" fmla="*/ 393 h 605"/>
                  <a:gd name="T68" fmla="*/ 248 w 672"/>
                  <a:gd name="T69" fmla="*/ 327 h 605"/>
                  <a:gd name="T70" fmla="*/ 242 w 672"/>
                  <a:gd name="T71" fmla="*/ 269 h 605"/>
                  <a:gd name="T72" fmla="*/ 228 w 672"/>
                  <a:gd name="T73" fmla="*/ 211 h 605"/>
                  <a:gd name="T74" fmla="*/ 201 w 672"/>
                  <a:gd name="T75" fmla="*/ 146 h 605"/>
                  <a:gd name="T76" fmla="*/ 141 w 672"/>
                  <a:gd name="T77" fmla="*/ 109 h 605"/>
                  <a:gd name="T78" fmla="*/ 161 w 672"/>
                  <a:gd name="T79" fmla="*/ 51 h 605"/>
                  <a:gd name="T80" fmla="*/ 134 w 672"/>
                  <a:gd name="T81" fmla="*/ 0 h 60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186386" name="Freeform 10"/>
              <p:cNvSpPr>
                <a:spLocks/>
              </p:cNvSpPr>
              <p:nvPr/>
            </p:nvSpPr>
            <p:spPr bwMode="auto">
              <a:xfrm>
                <a:off x="502" y="378"/>
                <a:ext cx="1136" cy="2540"/>
              </a:xfrm>
              <a:custGeom>
                <a:avLst/>
                <a:gdLst>
                  <a:gd name="T0" fmla="*/ 1122 w 1136"/>
                  <a:gd name="T1" fmla="*/ 87 h 2540"/>
                  <a:gd name="T2" fmla="*/ 1095 w 1136"/>
                  <a:gd name="T3" fmla="*/ 210 h 2540"/>
                  <a:gd name="T4" fmla="*/ 1054 w 1136"/>
                  <a:gd name="T5" fmla="*/ 319 h 2540"/>
                  <a:gd name="T6" fmla="*/ 1034 w 1136"/>
                  <a:gd name="T7" fmla="*/ 406 h 2540"/>
                  <a:gd name="T8" fmla="*/ 1075 w 1136"/>
                  <a:gd name="T9" fmla="*/ 522 h 2540"/>
                  <a:gd name="T10" fmla="*/ 1054 w 1136"/>
                  <a:gd name="T11" fmla="*/ 638 h 2540"/>
                  <a:gd name="T12" fmla="*/ 1028 w 1136"/>
                  <a:gd name="T13" fmla="*/ 754 h 2540"/>
                  <a:gd name="T14" fmla="*/ 947 w 1136"/>
                  <a:gd name="T15" fmla="*/ 863 h 2540"/>
                  <a:gd name="T16" fmla="*/ 913 w 1136"/>
                  <a:gd name="T17" fmla="*/ 979 h 2540"/>
                  <a:gd name="T18" fmla="*/ 860 w 1136"/>
                  <a:gd name="T19" fmla="*/ 1103 h 2540"/>
                  <a:gd name="T20" fmla="*/ 813 w 1136"/>
                  <a:gd name="T21" fmla="*/ 1219 h 2540"/>
                  <a:gd name="T22" fmla="*/ 719 w 1136"/>
                  <a:gd name="T23" fmla="*/ 1313 h 2540"/>
                  <a:gd name="T24" fmla="*/ 611 w 1136"/>
                  <a:gd name="T25" fmla="*/ 1320 h 2540"/>
                  <a:gd name="T26" fmla="*/ 504 w 1136"/>
                  <a:gd name="T27" fmla="*/ 1320 h 2540"/>
                  <a:gd name="T28" fmla="*/ 396 w 1136"/>
                  <a:gd name="T29" fmla="*/ 1364 h 2540"/>
                  <a:gd name="T30" fmla="*/ 316 w 1136"/>
                  <a:gd name="T31" fmla="*/ 1248 h 2540"/>
                  <a:gd name="T32" fmla="*/ 208 w 1136"/>
                  <a:gd name="T33" fmla="*/ 1175 h 2540"/>
                  <a:gd name="T34" fmla="*/ 101 w 1136"/>
                  <a:gd name="T35" fmla="*/ 1175 h 2540"/>
                  <a:gd name="T36" fmla="*/ 40 w 1136"/>
                  <a:gd name="T37" fmla="*/ 1182 h 2540"/>
                  <a:gd name="T38" fmla="*/ 141 w 1136"/>
                  <a:gd name="T39" fmla="*/ 1240 h 2540"/>
                  <a:gd name="T40" fmla="*/ 235 w 1136"/>
                  <a:gd name="T41" fmla="*/ 1328 h 2540"/>
                  <a:gd name="T42" fmla="*/ 349 w 1136"/>
                  <a:gd name="T43" fmla="*/ 1386 h 2540"/>
                  <a:gd name="T44" fmla="*/ 356 w 1136"/>
                  <a:gd name="T45" fmla="*/ 1531 h 2540"/>
                  <a:gd name="T46" fmla="*/ 349 w 1136"/>
                  <a:gd name="T47" fmla="*/ 1690 h 2540"/>
                  <a:gd name="T48" fmla="*/ 296 w 1136"/>
                  <a:gd name="T49" fmla="*/ 1821 h 2540"/>
                  <a:gd name="T50" fmla="*/ 235 w 1136"/>
                  <a:gd name="T51" fmla="*/ 1951 h 2540"/>
                  <a:gd name="T52" fmla="*/ 168 w 1136"/>
                  <a:gd name="T53" fmla="*/ 2082 h 2540"/>
                  <a:gd name="T54" fmla="*/ 134 w 1136"/>
                  <a:gd name="T55" fmla="*/ 2213 h 2540"/>
                  <a:gd name="T56" fmla="*/ 67 w 1136"/>
                  <a:gd name="T57" fmla="*/ 2329 h 2540"/>
                  <a:gd name="T58" fmla="*/ 27 w 1136"/>
                  <a:gd name="T59" fmla="*/ 2452 h 2540"/>
                  <a:gd name="T60" fmla="*/ 20 w 1136"/>
                  <a:gd name="T61" fmla="*/ 2510 h 2540"/>
                  <a:gd name="T62" fmla="*/ 81 w 1136"/>
                  <a:gd name="T63" fmla="*/ 2387 h 2540"/>
                  <a:gd name="T64" fmla="*/ 148 w 1136"/>
                  <a:gd name="T65" fmla="*/ 2271 h 2540"/>
                  <a:gd name="T66" fmla="*/ 201 w 1136"/>
                  <a:gd name="T67" fmla="*/ 2147 h 2540"/>
                  <a:gd name="T68" fmla="*/ 242 w 1136"/>
                  <a:gd name="T69" fmla="*/ 2002 h 2540"/>
                  <a:gd name="T70" fmla="*/ 316 w 1136"/>
                  <a:gd name="T71" fmla="*/ 1886 h 2540"/>
                  <a:gd name="T72" fmla="*/ 403 w 1136"/>
                  <a:gd name="T73" fmla="*/ 1763 h 2540"/>
                  <a:gd name="T74" fmla="*/ 430 w 1136"/>
                  <a:gd name="T75" fmla="*/ 1639 h 2540"/>
                  <a:gd name="T76" fmla="*/ 423 w 1136"/>
                  <a:gd name="T77" fmla="*/ 1523 h 2540"/>
                  <a:gd name="T78" fmla="*/ 497 w 1136"/>
                  <a:gd name="T79" fmla="*/ 1444 h 2540"/>
                  <a:gd name="T80" fmla="*/ 651 w 1136"/>
                  <a:gd name="T81" fmla="*/ 1407 h 2540"/>
                  <a:gd name="T82" fmla="*/ 792 w 1136"/>
                  <a:gd name="T83" fmla="*/ 1364 h 2540"/>
                  <a:gd name="T84" fmla="*/ 866 w 1136"/>
                  <a:gd name="T85" fmla="*/ 1255 h 2540"/>
                  <a:gd name="T86" fmla="*/ 907 w 1136"/>
                  <a:gd name="T87" fmla="*/ 1074 h 2540"/>
                  <a:gd name="T88" fmla="*/ 1014 w 1136"/>
                  <a:gd name="T89" fmla="*/ 979 h 2540"/>
                  <a:gd name="T90" fmla="*/ 1048 w 1136"/>
                  <a:gd name="T91" fmla="*/ 856 h 2540"/>
                  <a:gd name="T92" fmla="*/ 1088 w 1136"/>
                  <a:gd name="T93" fmla="*/ 733 h 2540"/>
                  <a:gd name="T94" fmla="*/ 1115 w 1136"/>
                  <a:gd name="T95" fmla="*/ 617 h 2540"/>
                  <a:gd name="T96" fmla="*/ 1108 w 1136"/>
                  <a:gd name="T97" fmla="*/ 493 h 2540"/>
                  <a:gd name="T98" fmla="*/ 1081 w 1136"/>
                  <a:gd name="T99" fmla="*/ 377 h 2540"/>
                  <a:gd name="T100" fmla="*/ 1088 w 1136"/>
                  <a:gd name="T101" fmla="*/ 261 h 2540"/>
                  <a:gd name="T102" fmla="*/ 1135 w 1136"/>
                  <a:gd name="T103" fmla="*/ 138 h 254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186387" name="Freeform 11"/>
              <p:cNvSpPr>
                <a:spLocks/>
              </p:cNvSpPr>
              <p:nvPr/>
            </p:nvSpPr>
            <p:spPr bwMode="auto">
              <a:xfrm>
                <a:off x="1328" y="1009"/>
                <a:ext cx="1978" cy="422"/>
              </a:xfrm>
              <a:custGeom>
                <a:avLst/>
                <a:gdLst>
                  <a:gd name="T0" fmla="*/ 87 w 1978"/>
                  <a:gd name="T1" fmla="*/ 65 h 422"/>
                  <a:gd name="T2" fmla="*/ 168 w 1978"/>
                  <a:gd name="T3" fmla="*/ 51 h 422"/>
                  <a:gd name="T4" fmla="*/ 222 w 1978"/>
                  <a:gd name="T5" fmla="*/ 44 h 422"/>
                  <a:gd name="T6" fmla="*/ 276 w 1978"/>
                  <a:gd name="T7" fmla="*/ 29 h 422"/>
                  <a:gd name="T8" fmla="*/ 370 w 1978"/>
                  <a:gd name="T9" fmla="*/ 7 h 422"/>
                  <a:gd name="T10" fmla="*/ 451 w 1978"/>
                  <a:gd name="T11" fmla="*/ 0 h 422"/>
                  <a:gd name="T12" fmla="*/ 504 w 1978"/>
                  <a:gd name="T13" fmla="*/ 0 h 422"/>
                  <a:gd name="T14" fmla="*/ 558 w 1978"/>
                  <a:gd name="T15" fmla="*/ 22 h 422"/>
                  <a:gd name="T16" fmla="*/ 632 w 1978"/>
                  <a:gd name="T17" fmla="*/ 51 h 422"/>
                  <a:gd name="T18" fmla="*/ 693 w 1978"/>
                  <a:gd name="T19" fmla="*/ 80 h 422"/>
                  <a:gd name="T20" fmla="*/ 746 w 1978"/>
                  <a:gd name="T21" fmla="*/ 87 h 422"/>
                  <a:gd name="T22" fmla="*/ 800 w 1978"/>
                  <a:gd name="T23" fmla="*/ 94 h 422"/>
                  <a:gd name="T24" fmla="*/ 867 w 1978"/>
                  <a:gd name="T25" fmla="*/ 131 h 422"/>
                  <a:gd name="T26" fmla="*/ 921 w 1978"/>
                  <a:gd name="T27" fmla="*/ 138 h 422"/>
                  <a:gd name="T28" fmla="*/ 982 w 1978"/>
                  <a:gd name="T29" fmla="*/ 145 h 422"/>
                  <a:gd name="T30" fmla="*/ 1036 w 1978"/>
                  <a:gd name="T31" fmla="*/ 167 h 422"/>
                  <a:gd name="T32" fmla="*/ 1150 w 1978"/>
                  <a:gd name="T33" fmla="*/ 189 h 422"/>
                  <a:gd name="T34" fmla="*/ 1231 w 1978"/>
                  <a:gd name="T35" fmla="*/ 196 h 422"/>
                  <a:gd name="T36" fmla="*/ 1291 w 1978"/>
                  <a:gd name="T37" fmla="*/ 225 h 422"/>
                  <a:gd name="T38" fmla="*/ 1352 w 1978"/>
                  <a:gd name="T39" fmla="*/ 254 h 422"/>
                  <a:gd name="T40" fmla="*/ 1432 w 1978"/>
                  <a:gd name="T41" fmla="*/ 261 h 422"/>
                  <a:gd name="T42" fmla="*/ 1493 w 1978"/>
                  <a:gd name="T43" fmla="*/ 276 h 422"/>
                  <a:gd name="T44" fmla="*/ 1580 w 1978"/>
                  <a:gd name="T45" fmla="*/ 290 h 422"/>
                  <a:gd name="T46" fmla="*/ 1634 w 1978"/>
                  <a:gd name="T47" fmla="*/ 305 h 422"/>
                  <a:gd name="T48" fmla="*/ 1695 w 1978"/>
                  <a:gd name="T49" fmla="*/ 327 h 422"/>
                  <a:gd name="T50" fmla="*/ 1748 w 1978"/>
                  <a:gd name="T51" fmla="*/ 356 h 422"/>
                  <a:gd name="T52" fmla="*/ 1809 w 1978"/>
                  <a:gd name="T53" fmla="*/ 392 h 422"/>
                  <a:gd name="T54" fmla="*/ 1869 w 1978"/>
                  <a:gd name="T55" fmla="*/ 392 h 422"/>
                  <a:gd name="T56" fmla="*/ 1950 w 1978"/>
                  <a:gd name="T57" fmla="*/ 399 h 422"/>
                  <a:gd name="T58" fmla="*/ 1950 w 1978"/>
                  <a:gd name="T59" fmla="*/ 414 h 422"/>
                  <a:gd name="T60" fmla="*/ 1883 w 1978"/>
                  <a:gd name="T61" fmla="*/ 421 h 422"/>
                  <a:gd name="T62" fmla="*/ 1829 w 1978"/>
                  <a:gd name="T63" fmla="*/ 414 h 422"/>
                  <a:gd name="T64" fmla="*/ 1775 w 1978"/>
                  <a:gd name="T65" fmla="*/ 414 h 422"/>
                  <a:gd name="T66" fmla="*/ 1721 w 1978"/>
                  <a:gd name="T67" fmla="*/ 363 h 422"/>
                  <a:gd name="T68" fmla="*/ 1661 w 1978"/>
                  <a:gd name="T69" fmla="*/ 341 h 422"/>
                  <a:gd name="T70" fmla="*/ 1594 w 1978"/>
                  <a:gd name="T71" fmla="*/ 319 h 422"/>
                  <a:gd name="T72" fmla="*/ 1533 w 1978"/>
                  <a:gd name="T73" fmla="*/ 305 h 422"/>
                  <a:gd name="T74" fmla="*/ 1479 w 1978"/>
                  <a:gd name="T75" fmla="*/ 290 h 422"/>
                  <a:gd name="T76" fmla="*/ 1405 w 1978"/>
                  <a:gd name="T77" fmla="*/ 276 h 422"/>
                  <a:gd name="T78" fmla="*/ 1352 w 1978"/>
                  <a:gd name="T79" fmla="*/ 269 h 422"/>
                  <a:gd name="T80" fmla="*/ 1298 w 1978"/>
                  <a:gd name="T81" fmla="*/ 261 h 422"/>
                  <a:gd name="T82" fmla="*/ 1231 w 1978"/>
                  <a:gd name="T83" fmla="*/ 218 h 422"/>
                  <a:gd name="T84" fmla="*/ 1170 w 1978"/>
                  <a:gd name="T85" fmla="*/ 196 h 422"/>
                  <a:gd name="T86" fmla="*/ 1110 w 1978"/>
                  <a:gd name="T87" fmla="*/ 203 h 422"/>
                  <a:gd name="T88" fmla="*/ 1056 w 1978"/>
                  <a:gd name="T89" fmla="*/ 203 h 422"/>
                  <a:gd name="T90" fmla="*/ 1002 w 1978"/>
                  <a:gd name="T91" fmla="*/ 181 h 422"/>
                  <a:gd name="T92" fmla="*/ 948 w 1978"/>
                  <a:gd name="T93" fmla="*/ 152 h 422"/>
                  <a:gd name="T94" fmla="*/ 867 w 1978"/>
                  <a:gd name="T95" fmla="*/ 152 h 422"/>
                  <a:gd name="T96" fmla="*/ 814 w 1978"/>
                  <a:gd name="T97" fmla="*/ 116 h 422"/>
                  <a:gd name="T98" fmla="*/ 760 w 1978"/>
                  <a:gd name="T99" fmla="*/ 102 h 422"/>
                  <a:gd name="T100" fmla="*/ 699 w 1978"/>
                  <a:gd name="T101" fmla="*/ 80 h 422"/>
                  <a:gd name="T102" fmla="*/ 646 w 1978"/>
                  <a:gd name="T103" fmla="*/ 58 h 422"/>
                  <a:gd name="T104" fmla="*/ 585 w 1978"/>
                  <a:gd name="T105" fmla="*/ 44 h 422"/>
                  <a:gd name="T106" fmla="*/ 531 w 1978"/>
                  <a:gd name="T107" fmla="*/ 29 h 422"/>
                  <a:gd name="T108" fmla="*/ 464 w 1978"/>
                  <a:gd name="T109" fmla="*/ 15 h 422"/>
                  <a:gd name="T110" fmla="*/ 377 w 1978"/>
                  <a:gd name="T111" fmla="*/ 15 h 422"/>
                  <a:gd name="T112" fmla="*/ 316 w 1978"/>
                  <a:gd name="T113" fmla="*/ 15 h 422"/>
                  <a:gd name="T114" fmla="*/ 262 w 1978"/>
                  <a:gd name="T115" fmla="*/ 36 h 422"/>
                  <a:gd name="T116" fmla="*/ 202 w 1978"/>
                  <a:gd name="T117" fmla="*/ 58 h 422"/>
                  <a:gd name="T118" fmla="*/ 134 w 1978"/>
                  <a:gd name="T119" fmla="*/ 87 h 422"/>
                  <a:gd name="T120" fmla="*/ 81 w 1978"/>
                  <a:gd name="T121" fmla="*/ 94 h 422"/>
                  <a:gd name="T122" fmla="*/ 27 w 1978"/>
                  <a:gd name="T123" fmla="*/ 80 h 422"/>
                  <a:gd name="T124" fmla="*/ 27 w 1978"/>
                  <a:gd name="T125" fmla="*/ 73 h 42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186388" name="Freeform 12"/>
              <p:cNvSpPr>
                <a:spLocks/>
              </p:cNvSpPr>
              <p:nvPr/>
            </p:nvSpPr>
            <p:spPr bwMode="auto">
              <a:xfrm>
                <a:off x="3466" y="559"/>
                <a:ext cx="1827" cy="880"/>
              </a:xfrm>
              <a:custGeom>
                <a:avLst/>
                <a:gdLst>
                  <a:gd name="T0" fmla="*/ 27 w 1827"/>
                  <a:gd name="T1" fmla="*/ 864 h 880"/>
                  <a:gd name="T2" fmla="*/ 101 w 1827"/>
                  <a:gd name="T3" fmla="*/ 850 h 880"/>
                  <a:gd name="T4" fmla="*/ 154 w 1827"/>
                  <a:gd name="T5" fmla="*/ 814 h 880"/>
                  <a:gd name="T6" fmla="*/ 262 w 1827"/>
                  <a:gd name="T7" fmla="*/ 785 h 880"/>
                  <a:gd name="T8" fmla="*/ 322 w 1827"/>
                  <a:gd name="T9" fmla="*/ 726 h 880"/>
                  <a:gd name="T10" fmla="*/ 376 w 1827"/>
                  <a:gd name="T11" fmla="*/ 697 h 880"/>
                  <a:gd name="T12" fmla="*/ 430 w 1827"/>
                  <a:gd name="T13" fmla="*/ 661 h 880"/>
                  <a:gd name="T14" fmla="*/ 497 w 1827"/>
                  <a:gd name="T15" fmla="*/ 625 h 880"/>
                  <a:gd name="T16" fmla="*/ 577 w 1827"/>
                  <a:gd name="T17" fmla="*/ 610 h 880"/>
                  <a:gd name="T18" fmla="*/ 651 w 1827"/>
                  <a:gd name="T19" fmla="*/ 588 h 880"/>
                  <a:gd name="T20" fmla="*/ 705 w 1827"/>
                  <a:gd name="T21" fmla="*/ 559 h 880"/>
                  <a:gd name="T22" fmla="*/ 765 w 1827"/>
                  <a:gd name="T23" fmla="*/ 501 h 880"/>
                  <a:gd name="T24" fmla="*/ 839 w 1827"/>
                  <a:gd name="T25" fmla="*/ 465 h 880"/>
                  <a:gd name="T26" fmla="*/ 886 w 1827"/>
                  <a:gd name="T27" fmla="*/ 407 h 880"/>
                  <a:gd name="T28" fmla="*/ 913 w 1827"/>
                  <a:gd name="T29" fmla="*/ 341 h 880"/>
                  <a:gd name="T30" fmla="*/ 967 w 1827"/>
                  <a:gd name="T31" fmla="*/ 283 h 880"/>
                  <a:gd name="T32" fmla="*/ 1027 w 1827"/>
                  <a:gd name="T33" fmla="*/ 240 h 880"/>
                  <a:gd name="T34" fmla="*/ 1094 w 1827"/>
                  <a:gd name="T35" fmla="*/ 203 h 880"/>
                  <a:gd name="T36" fmla="*/ 1175 w 1827"/>
                  <a:gd name="T37" fmla="*/ 174 h 880"/>
                  <a:gd name="T38" fmla="*/ 1242 w 1827"/>
                  <a:gd name="T39" fmla="*/ 174 h 880"/>
                  <a:gd name="T40" fmla="*/ 1336 w 1827"/>
                  <a:gd name="T41" fmla="*/ 145 h 880"/>
                  <a:gd name="T42" fmla="*/ 1390 w 1827"/>
                  <a:gd name="T43" fmla="*/ 123 h 880"/>
                  <a:gd name="T44" fmla="*/ 1443 w 1827"/>
                  <a:gd name="T45" fmla="*/ 109 h 880"/>
                  <a:gd name="T46" fmla="*/ 1497 w 1827"/>
                  <a:gd name="T47" fmla="*/ 94 h 880"/>
                  <a:gd name="T48" fmla="*/ 1584 w 1827"/>
                  <a:gd name="T49" fmla="*/ 94 h 880"/>
                  <a:gd name="T50" fmla="*/ 1638 w 1827"/>
                  <a:gd name="T51" fmla="*/ 73 h 880"/>
                  <a:gd name="T52" fmla="*/ 1698 w 1827"/>
                  <a:gd name="T53" fmla="*/ 44 h 880"/>
                  <a:gd name="T54" fmla="*/ 1766 w 1827"/>
                  <a:gd name="T55" fmla="*/ 22 h 880"/>
                  <a:gd name="T56" fmla="*/ 1826 w 1827"/>
                  <a:gd name="T57" fmla="*/ 0 h 880"/>
                  <a:gd name="T58" fmla="*/ 1766 w 1827"/>
                  <a:gd name="T59" fmla="*/ 22 h 880"/>
                  <a:gd name="T60" fmla="*/ 1705 w 1827"/>
                  <a:gd name="T61" fmla="*/ 80 h 880"/>
                  <a:gd name="T62" fmla="*/ 1625 w 1827"/>
                  <a:gd name="T63" fmla="*/ 102 h 880"/>
                  <a:gd name="T64" fmla="*/ 1564 w 1827"/>
                  <a:gd name="T65" fmla="*/ 116 h 880"/>
                  <a:gd name="T66" fmla="*/ 1484 w 1827"/>
                  <a:gd name="T67" fmla="*/ 138 h 880"/>
                  <a:gd name="T68" fmla="*/ 1430 w 1827"/>
                  <a:gd name="T69" fmla="*/ 145 h 880"/>
                  <a:gd name="T70" fmla="*/ 1370 w 1827"/>
                  <a:gd name="T71" fmla="*/ 160 h 880"/>
                  <a:gd name="T72" fmla="*/ 1302 w 1827"/>
                  <a:gd name="T73" fmla="*/ 174 h 880"/>
                  <a:gd name="T74" fmla="*/ 1242 w 1827"/>
                  <a:gd name="T75" fmla="*/ 203 h 880"/>
                  <a:gd name="T76" fmla="*/ 1175 w 1827"/>
                  <a:gd name="T77" fmla="*/ 218 h 880"/>
                  <a:gd name="T78" fmla="*/ 1121 w 1827"/>
                  <a:gd name="T79" fmla="*/ 240 h 880"/>
                  <a:gd name="T80" fmla="*/ 1067 w 1827"/>
                  <a:gd name="T81" fmla="*/ 262 h 880"/>
                  <a:gd name="T82" fmla="*/ 1014 w 1827"/>
                  <a:gd name="T83" fmla="*/ 298 h 880"/>
                  <a:gd name="T84" fmla="*/ 960 w 1827"/>
                  <a:gd name="T85" fmla="*/ 327 h 880"/>
                  <a:gd name="T86" fmla="*/ 913 w 1827"/>
                  <a:gd name="T87" fmla="*/ 370 h 880"/>
                  <a:gd name="T88" fmla="*/ 886 w 1827"/>
                  <a:gd name="T89" fmla="*/ 443 h 880"/>
                  <a:gd name="T90" fmla="*/ 846 w 1827"/>
                  <a:gd name="T91" fmla="*/ 509 h 880"/>
                  <a:gd name="T92" fmla="*/ 792 w 1827"/>
                  <a:gd name="T93" fmla="*/ 545 h 880"/>
                  <a:gd name="T94" fmla="*/ 732 w 1827"/>
                  <a:gd name="T95" fmla="*/ 567 h 880"/>
                  <a:gd name="T96" fmla="*/ 665 w 1827"/>
                  <a:gd name="T97" fmla="*/ 588 h 880"/>
                  <a:gd name="T98" fmla="*/ 591 w 1827"/>
                  <a:gd name="T99" fmla="*/ 610 h 880"/>
                  <a:gd name="T100" fmla="*/ 537 w 1827"/>
                  <a:gd name="T101" fmla="*/ 647 h 880"/>
                  <a:gd name="T102" fmla="*/ 477 w 1827"/>
                  <a:gd name="T103" fmla="*/ 654 h 880"/>
                  <a:gd name="T104" fmla="*/ 403 w 1827"/>
                  <a:gd name="T105" fmla="*/ 676 h 880"/>
                  <a:gd name="T106" fmla="*/ 356 w 1827"/>
                  <a:gd name="T107" fmla="*/ 734 h 880"/>
                  <a:gd name="T108" fmla="*/ 302 w 1827"/>
                  <a:gd name="T109" fmla="*/ 777 h 880"/>
                  <a:gd name="T110" fmla="*/ 208 w 1827"/>
                  <a:gd name="T111" fmla="*/ 799 h 880"/>
                  <a:gd name="T112" fmla="*/ 154 w 1827"/>
                  <a:gd name="T113" fmla="*/ 835 h 880"/>
                  <a:gd name="T114" fmla="*/ 101 w 1827"/>
                  <a:gd name="T115" fmla="*/ 872 h 880"/>
                  <a:gd name="T116" fmla="*/ 47 w 1827"/>
                  <a:gd name="T117" fmla="*/ 879 h 880"/>
                  <a:gd name="T118" fmla="*/ 0 w 1827"/>
                  <a:gd name="T119" fmla="*/ 864 h 88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186389" name="Freeform 13"/>
              <p:cNvSpPr>
                <a:spLocks/>
              </p:cNvSpPr>
              <p:nvPr/>
            </p:nvSpPr>
            <p:spPr bwMode="auto">
              <a:xfrm>
                <a:off x="531" y="356"/>
                <a:ext cx="4812" cy="3462"/>
              </a:xfrm>
              <a:custGeom>
                <a:avLst/>
                <a:gdLst>
                  <a:gd name="T0" fmla="*/ 444 w 4812"/>
                  <a:gd name="T1" fmla="*/ 348 h 3462"/>
                  <a:gd name="T2" fmla="*/ 817 w 4812"/>
                  <a:gd name="T3" fmla="*/ 664 h 3462"/>
                  <a:gd name="T4" fmla="*/ 1190 w 4812"/>
                  <a:gd name="T5" fmla="*/ 925 h 3462"/>
                  <a:gd name="T6" fmla="*/ 1614 w 4812"/>
                  <a:gd name="T7" fmla="*/ 1252 h 3462"/>
                  <a:gd name="T8" fmla="*/ 2058 w 4812"/>
                  <a:gd name="T9" fmla="*/ 1611 h 3462"/>
                  <a:gd name="T10" fmla="*/ 2421 w 4812"/>
                  <a:gd name="T11" fmla="*/ 1926 h 3462"/>
                  <a:gd name="T12" fmla="*/ 2673 w 4812"/>
                  <a:gd name="T13" fmla="*/ 2362 h 3462"/>
                  <a:gd name="T14" fmla="*/ 2249 w 4812"/>
                  <a:gd name="T15" fmla="*/ 2318 h 3462"/>
                  <a:gd name="T16" fmla="*/ 1815 w 4812"/>
                  <a:gd name="T17" fmla="*/ 2307 h 3462"/>
                  <a:gd name="T18" fmla="*/ 1311 w 4812"/>
                  <a:gd name="T19" fmla="*/ 2373 h 3462"/>
                  <a:gd name="T20" fmla="*/ 918 w 4812"/>
                  <a:gd name="T21" fmla="*/ 2318 h 3462"/>
                  <a:gd name="T22" fmla="*/ 474 w 4812"/>
                  <a:gd name="T23" fmla="*/ 2122 h 3462"/>
                  <a:gd name="T24" fmla="*/ 30 w 4812"/>
                  <a:gd name="T25" fmla="*/ 1752 h 3462"/>
                  <a:gd name="T26" fmla="*/ 403 w 4812"/>
                  <a:gd name="T27" fmla="*/ 2090 h 3462"/>
                  <a:gd name="T28" fmla="*/ 827 w 4812"/>
                  <a:gd name="T29" fmla="*/ 2296 h 3462"/>
                  <a:gd name="T30" fmla="*/ 635 w 4812"/>
                  <a:gd name="T31" fmla="*/ 2416 h 3462"/>
                  <a:gd name="T32" fmla="*/ 212 w 4812"/>
                  <a:gd name="T33" fmla="*/ 2569 h 3462"/>
                  <a:gd name="T34" fmla="*/ 252 w 4812"/>
                  <a:gd name="T35" fmla="*/ 2612 h 3462"/>
                  <a:gd name="T36" fmla="*/ 676 w 4812"/>
                  <a:gd name="T37" fmla="*/ 2438 h 3462"/>
                  <a:gd name="T38" fmla="*/ 1089 w 4812"/>
                  <a:gd name="T39" fmla="*/ 2405 h 3462"/>
                  <a:gd name="T40" fmla="*/ 1553 w 4812"/>
                  <a:gd name="T41" fmla="*/ 2569 h 3462"/>
                  <a:gd name="T42" fmla="*/ 1624 w 4812"/>
                  <a:gd name="T43" fmla="*/ 3004 h 3462"/>
                  <a:gd name="T44" fmla="*/ 1069 w 4812"/>
                  <a:gd name="T45" fmla="*/ 3189 h 3462"/>
                  <a:gd name="T46" fmla="*/ 595 w 4812"/>
                  <a:gd name="T47" fmla="*/ 3298 h 3462"/>
                  <a:gd name="T48" fmla="*/ 161 w 4812"/>
                  <a:gd name="T49" fmla="*/ 3341 h 3462"/>
                  <a:gd name="T50" fmla="*/ 292 w 4812"/>
                  <a:gd name="T51" fmla="*/ 3320 h 3462"/>
                  <a:gd name="T52" fmla="*/ 767 w 4812"/>
                  <a:gd name="T53" fmla="*/ 3298 h 3462"/>
                  <a:gd name="T54" fmla="*/ 1241 w 4812"/>
                  <a:gd name="T55" fmla="*/ 3189 h 3462"/>
                  <a:gd name="T56" fmla="*/ 1654 w 4812"/>
                  <a:gd name="T57" fmla="*/ 2982 h 3462"/>
                  <a:gd name="T58" fmla="*/ 2088 w 4812"/>
                  <a:gd name="T59" fmla="*/ 2917 h 3462"/>
                  <a:gd name="T60" fmla="*/ 2521 w 4812"/>
                  <a:gd name="T61" fmla="*/ 3058 h 3462"/>
                  <a:gd name="T62" fmla="*/ 2975 w 4812"/>
                  <a:gd name="T63" fmla="*/ 3200 h 3462"/>
                  <a:gd name="T64" fmla="*/ 3490 w 4812"/>
                  <a:gd name="T65" fmla="*/ 3309 h 3462"/>
                  <a:gd name="T66" fmla="*/ 3944 w 4812"/>
                  <a:gd name="T67" fmla="*/ 3385 h 3462"/>
                  <a:gd name="T68" fmla="*/ 4408 w 4812"/>
                  <a:gd name="T69" fmla="*/ 3450 h 3462"/>
                  <a:gd name="T70" fmla="*/ 4297 w 4812"/>
                  <a:gd name="T71" fmla="*/ 3439 h 3462"/>
                  <a:gd name="T72" fmla="*/ 3782 w 4812"/>
                  <a:gd name="T73" fmla="*/ 3330 h 3462"/>
                  <a:gd name="T74" fmla="*/ 3197 w 4812"/>
                  <a:gd name="T75" fmla="*/ 3200 h 3462"/>
                  <a:gd name="T76" fmla="*/ 2733 w 4812"/>
                  <a:gd name="T77" fmla="*/ 3124 h 3462"/>
                  <a:gd name="T78" fmla="*/ 2199 w 4812"/>
                  <a:gd name="T79" fmla="*/ 2884 h 3462"/>
                  <a:gd name="T80" fmla="*/ 1684 w 4812"/>
                  <a:gd name="T81" fmla="*/ 2677 h 3462"/>
                  <a:gd name="T82" fmla="*/ 1220 w 4812"/>
                  <a:gd name="T83" fmla="*/ 2471 h 3462"/>
                  <a:gd name="T84" fmla="*/ 1493 w 4812"/>
                  <a:gd name="T85" fmla="*/ 2394 h 3462"/>
                  <a:gd name="T86" fmla="*/ 2078 w 4812"/>
                  <a:gd name="T87" fmla="*/ 2318 h 3462"/>
                  <a:gd name="T88" fmla="*/ 2582 w 4812"/>
                  <a:gd name="T89" fmla="*/ 2362 h 3462"/>
                  <a:gd name="T90" fmla="*/ 3056 w 4812"/>
                  <a:gd name="T91" fmla="*/ 2569 h 3462"/>
                  <a:gd name="T92" fmla="*/ 3500 w 4812"/>
                  <a:gd name="T93" fmla="*/ 2743 h 3462"/>
                  <a:gd name="T94" fmla="*/ 4075 w 4812"/>
                  <a:gd name="T95" fmla="*/ 3004 h 3462"/>
                  <a:gd name="T96" fmla="*/ 4569 w 4812"/>
                  <a:gd name="T97" fmla="*/ 3243 h 3462"/>
                  <a:gd name="T98" fmla="*/ 4650 w 4812"/>
                  <a:gd name="T99" fmla="*/ 3265 h 3462"/>
                  <a:gd name="T100" fmla="*/ 4196 w 4812"/>
                  <a:gd name="T101" fmla="*/ 3015 h 3462"/>
                  <a:gd name="T102" fmla="*/ 3742 w 4812"/>
                  <a:gd name="T103" fmla="*/ 2764 h 3462"/>
                  <a:gd name="T104" fmla="*/ 3278 w 4812"/>
                  <a:gd name="T105" fmla="*/ 2634 h 3462"/>
                  <a:gd name="T106" fmla="*/ 2733 w 4812"/>
                  <a:gd name="T107" fmla="*/ 2362 h 3462"/>
                  <a:gd name="T108" fmla="*/ 2461 w 4812"/>
                  <a:gd name="T109" fmla="*/ 1959 h 3462"/>
                  <a:gd name="T110" fmla="*/ 2168 w 4812"/>
                  <a:gd name="T111" fmla="*/ 1600 h 3462"/>
                  <a:gd name="T112" fmla="*/ 1765 w 4812"/>
                  <a:gd name="T113" fmla="*/ 1317 h 3462"/>
                  <a:gd name="T114" fmla="*/ 1362 w 4812"/>
                  <a:gd name="T115" fmla="*/ 969 h 3462"/>
                  <a:gd name="T116" fmla="*/ 938 w 4812"/>
                  <a:gd name="T117" fmla="*/ 740 h 3462"/>
                  <a:gd name="T118" fmla="*/ 595 w 4812"/>
                  <a:gd name="T119" fmla="*/ 392 h 3462"/>
                  <a:gd name="T120" fmla="*/ 242 w 4812"/>
                  <a:gd name="T121" fmla="*/ 87 h 346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186390" name="Freeform 14"/>
              <p:cNvSpPr>
                <a:spLocks/>
              </p:cNvSpPr>
              <p:nvPr/>
            </p:nvSpPr>
            <p:spPr bwMode="auto">
              <a:xfrm>
                <a:off x="246" y="204"/>
                <a:ext cx="5271" cy="117"/>
              </a:xfrm>
              <a:custGeom>
                <a:avLst/>
                <a:gdLst>
                  <a:gd name="T0" fmla="*/ 0 w 5271"/>
                  <a:gd name="T1" fmla="*/ 0 h 117"/>
                  <a:gd name="T2" fmla="*/ 108 w 5271"/>
                  <a:gd name="T3" fmla="*/ 116 h 117"/>
                  <a:gd name="T4" fmla="*/ 5162 w 5271"/>
                  <a:gd name="T5" fmla="*/ 116 h 117"/>
                  <a:gd name="T6" fmla="*/ 5270 w 5271"/>
                  <a:gd name="T7" fmla="*/ 0 h 117"/>
                  <a:gd name="T8" fmla="*/ 0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0" y="0"/>
                    </a:moveTo>
                    <a:lnTo>
                      <a:pt x="108" y="116"/>
                    </a:lnTo>
                    <a:lnTo>
                      <a:pt x="5162" y="116"/>
                    </a:lnTo>
                    <a:lnTo>
                      <a:pt x="5270" y="0"/>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186391" name="Freeform 15"/>
              <p:cNvSpPr>
                <a:spLocks/>
              </p:cNvSpPr>
              <p:nvPr/>
            </p:nvSpPr>
            <p:spPr bwMode="auto">
              <a:xfrm>
                <a:off x="246" y="204"/>
                <a:ext cx="107" cy="3889"/>
              </a:xfrm>
              <a:custGeom>
                <a:avLst/>
                <a:gdLst>
                  <a:gd name="T0" fmla="*/ 0 w 107"/>
                  <a:gd name="T1" fmla="*/ 0 h 3889"/>
                  <a:gd name="T2" fmla="*/ 0 w 107"/>
                  <a:gd name="T3" fmla="*/ 3888 h 3889"/>
                  <a:gd name="T4" fmla="*/ 106 w 107"/>
                  <a:gd name="T5" fmla="*/ 3772 h 3889"/>
                  <a:gd name="T6" fmla="*/ 106 w 107"/>
                  <a:gd name="T7" fmla="*/ 116 h 3889"/>
                  <a:gd name="T8" fmla="*/ 0 w 107"/>
                  <a:gd name="T9" fmla="*/ 0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0"/>
                    </a:moveTo>
                    <a:lnTo>
                      <a:pt x="0" y="3888"/>
                    </a:lnTo>
                    <a:lnTo>
                      <a:pt x="106" y="3772"/>
                    </a:lnTo>
                    <a:lnTo>
                      <a:pt x="106" y="116"/>
                    </a:lnTo>
                    <a:lnTo>
                      <a:pt x="0" y="0"/>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186392" name="Freeform 16"/>
              <p:cNvSpPr>
                <a:spLocks/>
              </p:cNvSpPr>
              <p:nvPr/>
            </p:nvSpPr>
            <p:spPr bwMode="auto">
              <a:xfrm>
                <a:off x="5410" y="204"/>
                <a:ext cx="107" cy="3889"/>
              </a:xfrm>
              <a:custGeom>
                <a:avLst/>
                <a:gdLst>
                  <a:gd name="T0" fmla="*/ 0 w 107"/>
                  <a:gd name="T1" fmla="*/ 116 h 3889"/>
                  <a:gd name="T2" fmla="*/ 0 w 107"/>
                  <a:gd name="T3" fmla="*/ 3772 h 3889"/>
                  <a:gd name="T4" fmla="*/ 106 w 107"/>
                  <a:gd name="T5" fmla="*/ 3888 h 3889"/>
                  <a:gd name="T6" fmla="*/ 106 w 107"/>
                  <a:gd name="T7" fmla="*/ 0 h 3889"/>
                  <a:gd name="T8" fmla="*/ 0 w 107"/>
                  <a:gd name="T9" fmla="*/ 116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116"/>
                    </a:moveTo>
                    <a:lnTo>
                      <a:pt x="0" y="3772"/>
                    </a:lnTo>
                    <a:lnTo>
                      <a:pt x="106" y="3888"/>
                    </a:lnTo>
                    <a:lnTo>
                      <a:pt x="106" y="0"/>
                    </a:lnTo>
                    <a:lnTo>
                      <a:pt x="0" y="116"/>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186393" name="Freeform 17"/>
              <p:cNvSpPr>
                <a:spLocks/>
              </p:cNvSpPr>
              <p:nvPr/>
            </p:nvSpPr>
            <p:spPr bwMode="auto">
              <a:xfrm>
                <a:off x="246" y="3976"/>
                <a:ext cx="5271" cy="117"/>
              </a:xfrm>
              <a:custGeom>
                <a:avLst/>
                <a:gdLst>
                  <a:gd name="T0" fmla="*/ 108 w 5271"/>
                  <a:gd name="T1" fmla="*/ 0 h 117"/>
                  <a:gd name="T2" fmla="*/ 5162 w 5271"/>
                  <a:gd name="T3" fmla="*/ 0 h 117"/>
                  <a:gd name="T4" fmla="*/ 5270 w 5271"/>
                  <a:gd name="T5" fmla="*/ 116 h 117"/>
                  <a:gd name="T6" fmla="*/ 0 w 5271"/>
                  <a:gd name="T7" fmla="*/ 116 h 117"/>
                  <a:gd name="T8" fmla="*/ 108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108" y="0"/>
                    </a:moveTo>
                    <a:lnTo>
                      <a:pt x="5162" y="0"/>
                    </a:lnTo>
                    <a:lnTo>
                      <a:pt x="5270" y="116"/>
                    </a:lnTo>
                    <a:lnTo>
                      <a:pt x="0" y="116"/>
                    </a:lnTo>
                    <a:lnTo>
                      <a:pt x="108"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186394" name="Freeform 18"/>
              <p:cNvSpPr>
                <a:spLocks/>
              </p:cNvSpPr>
              <p:nvPr/>
            </p:nvSpPr>
            <p:spPr bwMode="auto">
              <a:xfrm>
                <a:off x="5410" y="320"/>
                <a:ext cx="80" cy="1873"/>
              </a:xfrm>
              <a:custGeom>
                <a:avLst/>
                <a:gdLst>
                  <a:gd name="T0" fmla="*/ 40 w 80"/>
                  <a:gd name="T1" fmla="*/ 51 h 1873"/>
                  <a:gd name="T2" fmla="*/ 46 w 80"/>
                  <a:gd name="T3" fmla="*/ 109 h 1873"/>
                  <a:gd name="T4" fmla="*/ 26 w 80"/>
                  <a:gd name="T5" fmla="*/ 167 h 1873"/>
                  <a:gd name="T6" fmla="*/ 40 w 80"/>
                  <a:gd name="T7" fmla="*/ 225 h 1873"/>
                  <a:gd name="T8" fmla="*/ 53 w 80"/>
                  <a:gd name="T9" fmla="*/ 283 h 1873"/>
                  <a:gd name="T10" fmla="*/ 46 w 80"/>
                  <a:gd name="T11" fmla="*/ 341 h 1873"/>
                  <a:gd name="T12" fmla="*/ 33 w 80"/>
                  <a:gd name="T13" fmla="*/ 406 h 1873"/>
                  <a:gd name="T14" fmla="*/ 46 w 80"/>
                  <a:gd name="T15" fmla="*/ 464 h 1873"/>
                  <a:gd name="T16" fmla="*/ 46 w 80"/>
                  <a:gd name="T17" fmla="*/ 530 h 1873"/>
                  <a:gd name="T18" fmla="*/ 33 w 80"/>
                  <a:gd name="T19" fmla="*/ 588 h 1873"/>
                  <a:gd name="T20" fmla="*/ 46 w 80"/>
                  <a:gd name="T21" fmla="*/ 646 h 1873"/>
                  <a:gd name="T22" fmla="*/ 59 w 80"/>
                  <a:gd name="T23" fmla="*/ 704 h 1873"/>
                  <a:gd name="T24" fmla="*/ 66 w 80"/>
                  <a:gd name="T25" fmla="*/ 769 h 1873"/>
                  <a:gd name="T26" fmla="*/ 53 w 80"/>
                  <a:gd name="T27" fmla="*/ 834 h 1873"/>
                  <a:gd name="T28" fmla="*/ 20 w 80"/>
                  <a:gd name="T29" fmla="*/ 892 h 1873"/>
                  <a:gd name="T30" fmla="*/ 20 w 80"/>
                  <a:gd name="T31" fmla="*/ 958 h 1873"/>
                  <a:gd name="T32" fmla="*/ 46 w 80"/>
                  <a:gd name="T33" fmla="*/ 1016 h 1873"/>
                  <a:gd name="T34" fmla="*/ 59 w 80"/>
                  <a:gd name="T35" fmla="*/ 1088 h 1873"/>
                  <a:gd name="T36" fmla="*/ 46 w 80"/>
                  <a:gd name="T37" fmla="*/ 1154 h 1873"/>
                  <a:gd name="T38" fmla="*/ 53 w 80"/>
                  <a:gd name="T39" fmla="*/ 1219 h 1873"/>
                  <a:gd name="T40" fmla="*/ 59 w 80"/>
                  <a:gd name="T41" fmla="*/ 1277 h 1873"/>
                  <a:gd name="T42" fmla="*/ 53 w 80"/>
                  <a:gd name="T43" fmla="*/ 1342 h 1873"/>
                  <a:gd name="T44" fmla="*/ 53 w 80"/>
                  <a:gd name="T45" fmla="*/ 1408 h 1873"/>
                  <a:gd name="T46" fmla="*/ 53 w 80"/>
                  <a:gd name="T47" fmla="*/ 1524 h 1873"/>
                  <a:gd name="T48" fmla="*/ 53 w 80"/>
                  <a:gd name="T49" fmla="*/ 1582 h 1873"/>
                  <a:gd name="T50" fmla="*/ 53 w 80"/>
                  <a:gd name="T51" fmla="*/ 1640 h 1873"/>
                  <a:gd name="T52" fmla="*/ 66 w 80"/>
                  <a:gd name="T53" fmla="*/ 1698 h 1873"/>
                  <a:gd name="T54" fmla="*/ 53 w 80"/>
                  <a:gd name="T55" fmla="*/ 1756 h 1873"/>
                  <a:gd name="T56" fmla="*/ 59 w 80"/>
                  <a:gd name="T57" fmla="*/ 1814 h 1873"/>
                  <a:gd name="T58" fmla="*/ 66 w 80"/>
                  <a:gd name="T59" fmla="*/ 1872 h 1873"/>
                  <a:gd name="T60" fmla="*/ 40 w 80"/>
                  <a:gd name="T61" fmla="*/ 1814 h 1873"/>
                  <a:gd name="T62" fmla="*/ 46 w 80"/>
                  <a:gd name="T63" fmla="*/ 1756 h 1873"/>
                  <a:gd name="T64" fmla="*/ 53 w 80"/>
                  <a:gd name="T65" fmla="*/ 1698 h 1873"/>
                  <a:gd name="T66" fmla="*/ 53 w 80"/>
                  <a:gd name="T67" fmla="*/ 1640 h 1873"/>
                  <a:gd name="T68" fmla="*/ 53 w 80"/>
                  <a:gd name="T69" fmla="*/ 1582 h 1873"/>
                  <a:gd name="T70" fmla="*/ 46 w 80"/>
                  <a:gd name="T71" fmla="*/ 1524 h 1873"/>
                  <a:gd name="T72" fmla="*/ 53 w 80"/>
                  <a:gd name="T73" fmla="*/ 1458 h 1873"/>
                  <a:gd name="T74" fmla="*/ 53 w 80"/>
                  <a:gd name="T75" fmla="*/ 1393 h 1873"/>
                  <a:gd name="T76" fmla="*/ 46 w 80"/>
                  <a:gd name="T77" fmla="*/ 1328 h 1873"/>
                  <a:gd name="T78" fmla="*/ 53 w 80"/>
                  <a:gd name="T79" fmla="*/ 1263 h 1873"/>
                  <a:gd name="T80" fmla="*/ 40 w 80"/>
                  <a:gd name="T81" fmla="*/ 1204 h 1873"/>
                  <a:gd name="T82" fmla="*/ 40 w 80"/>
                  <a:gd name="T83" fmla="*/ 1139 h 1873"/>
                  <a:gd name="T84" fmla="*/ 66 w 80"/>
                  <a:gd name="T85" fmla="*/ 1081 h 1873"/>
                  <a:gd name="T86" fmla="*/ 40 w 80"/>
                  <a:gd name="T87" fmla="*/ 1023 h 1873"/>
                  <a:gd name="T88" fmla="*/ 7 w 80"/>
                  <a:gd name="T89" fmla="*/ 972 h 1873"/>
                  <a:gd name="T90" fmla="*/ 53 w 80"/>
                  <a:gd name="T91" fmla="*/ 907 h 1873"/>
                  <a:gd name="T92" fmla="*/ 53 w 80"/>
                  <a:gd name="T93" fmla="*/ 842 h 1873"/>
                  <a:gd name="T94" fmla="*/ 59 w 80"/>
                  <a:gd name="T95" fmla="*/ 784 h 1873"/>
                  <a:gd name="T96" fmla="*/ 53 w 80"/>
                  <a:gd name="T97" fmla="*/ 726 h 1873"/>
                  <a:gd name="T98" fmla="*/ 40 w 80"/>
                  <a:gd name="T99" fmla="*/ 668 h 1873"/>
                  <a:gd name="T100" fmla="*/ 40 w 80"/>
                  <a:gd name="T101" fmla="*/ 609 h 1873"/>
                  <a:gd name="T102" fmla="*/ 72 w 80"/>
                  <a:gd name="T103" fmla="*/ 551 h 1873"/>
                  <a:gd name="T104" fmla="*/ 79 w 80"/>
                  <a:gd name="T105" fmla="*/ 486 h 1873"/>
                  <a:gd name="T106" fmla="*/ 53 w 80"/>
                  <a:gd name="T107" fmla="*/ 428 h 1873"/>
                  <a:gd name="T108" fmla="*/ 53 w 80"/>
                  <a:gd name="T109" fmla="*/ 370 h 1873"/>
                  <a:gd name="T110" fmla="*/ 33 w 80"/>
                  <a:gd name="T111" fmla="*/ 312 h 1873"/>
                  <a:gd name="T112" fmla="*/ 26 w 80"/>
                  <a:gd name="T113" fmla="*/ 247 h 1873"/>
                  <a:gd name="T114" fmla="*/ 40 w 80"/>
                  <a:gd name="T115" fmla="*/ 189 h 1873"/>
                  <a:gd name="T116" fmla="*/ 53 w 80"/>
                  <a:gd name="T117" fmla="*/ 131 h 1873"/>
                  <a:gd name="T118" fmla="*/ 33 w 80"/>
                  <a:gd name="T119" fmla="*/ 73 h 1873"/>
                  <a:gd name="T120" fmla="*/ 7 w 80"/>
                  <a:gd name="T121" fmla="*/ 15 h 187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186395" name="Freeform 19"/>
              <p:cNvSpPr>
                <a:spLocks/>
              </p:cNvSpPr>
              <p:nvPr/>
            </p:nvSpPr>
            <p:spPr bwMode="auto">
              <a:xfrm>
                <a:off x="931" y="3992"/>
                <a:ext cx="1494" cy="80"/>
              </a:xfrm>
              <a:custGeom>
                <a:avLst/>
                <a:gdLst>
                  <a:gd name="T0" fmla="*/ 87 w 1494"/>
                  <a:gd name="T1" fmla="*/ 0 h 80"/>
                  <a:gd name="T2" fmla="*/ 141 w 1494"/>
                  <a:gd name="T3" fmla="*/ 29 h 80"/>
                  <a:gd name="T4" fmla="*/ 202 w 1494"/>
                  <a:gd name="T5" fmla="*/ 43 h 80"/>
                  <a:gd name="T6" fmla="*/ 269 w 1494"/>
                  <a:gd name="T7" fmla="*/ 43 h 80"/>
                  <a:gd name="T8" fmla="*/ 336 w 1494"/>
                  <a:gd name="T9" fmla="*/ 65 h 80"/>
                  <a:gd name="T10" fmla="*/ 444 w 1494"/>
                  <a:gd name="T11" fmla="*/ 79 h 80"/>
                  <a:gd name="T12" fmla="*/ 525 w 1494"/>
                  <a:gd name="T13" fmla="*/ 72 h 80"/>
                  <a:gd name="T14" fmla="*/ 612 w 1494"/>
                  <a:gd name="T15" fmla="*/ 65 h 80"/>
                  <a:gd name="T16" fmla="*/ 713 w 1494"/>
                  <a:gd name="T17" fmla="*/ 43 h 80"/>
                  <a:gd name="T18" fmla="*/ 773 w 1494"/>
                  <a:gd name="T19" fmla="*/ 43 h 80"/>
                  <a:gd name="T20" fmla="*/ 841 w 1494"/>
                  <a:gd name="T21" fmla="*/ 50 h 80"/>
                  <a:gd name="T22" fmla="*/ 901 w 1494"/>
                  <a:gd name="T23" fmla="*/ 57 h 80"/>
                  <a:gd name="T24" fmla="*/ 1002 w 1494"/>
                  <a:gd name="T25" fmla="*/ 43 h 80"/>
                  <a:gd name="T26" fmla="*/ 1069 w 1494"/>
                  <a:gd name="T27" fmla="*/ 36 h 80"/>
                  <a:gd name="T28" fmla="*/ 1137 w 1494"/>
                  <a:gd name="T29" fmla="*/ 36 h 80"/>
                  <a:gd name="T30" fmla="*/ 1231 w 1494"/>
                  <a:gd name="T31" fmla="*/ 36 h 80"/>
                  <a:gd name="T32" fmla="*/ 1311 w 1494"/>
                  <a:gd name="T33" fmla="*/ 29 h 80"/>
                  <a:gd name="T34" fmla="*/ 1379 w 1494"/>
                  <a:gd name="T35" fmla="*/ 29 h 80"/>
                  <a:gd name="T36" fmla="*/ 1439 w 1494"/>
                  <a:gd name="T37" fmla="*/ 43 h 80"/>
                  <a:gd name="T38" fmla="*/ 1493 w 1494"/>
                  <a:gd name="T39" fmla="*/ 14 h 80"/>
                  <a:gd name="T40" fmla="*/ 1439 w 1494"/>
                  <a:gd name="T41" fmla="*/ 29 h 80"/>
                  <a:gd name="T42" fmla="*/ 1385 w 1494"/>
                  <a:gd name="T43" fmla="*/ 36 h 80"/>
                  <a:gd name="T44" fmla="*/ 1325 w 1494"/>
                  <a:gd name="T45" fmla="*/ 29 h 80"/>
                  <a:gd name="T46" fmla="*/ 1237 w 1494"/>
                  <a:gd name="T47" fmla="*/ 43 h 80"/>
                  <a:gd name="T48" fmla="*/ 1170 w 1494"/>
                  <a:gd name="T49" fmla="*/ 72 h 80"/>
                  <a:gd name="T50" fmla="*/ 1110 w 1494"/>
                  <a:gd name="T51" fmla="*/ 65 h 80"/>
                  <a:gd name="T52" fmla="*/ 1056 w 1494"/>
                  <a:gd name="T53" fmla="*/ 50 h 80"/>
                  <a:gd name="T54" fmla="*/ 962 w 1494"/>
                  <a:gd name="T55" fmla="*/ 36 h 80"/>
                  <a:gd name="T56" fmla="*/ 881 w 1494"/>
                  <a:gd name="T57" fmla="*/ 43 h 80"/>
                  <a:gd name="T58" fmla="*/ 827 w 1494"/>
                  <a:gd name="T59" fmla="*/ 57 h 80"/>
                  <a:gd name="T60" fmla="*/ 747 w 1494"/>
                  <a:gd name="T61" fmla="*/ 57 h 80"/>
                  <a:gd name="T62" fmla="*/ 659 w 1494"/>
                  <a:gd name="T63" fmla="*/ 57 h 80"/>
                  <a:gd name="T64" fmla="*/ 605 w 1494"/>
                  <a:gd name="T65" fmla="*/ 50 h 80"/>
                  <a:gd name="T66" fmla="*/ 551 w 1494"/>
                  <a:gd name="T67" fmla="*/ 57 h 80"/>
                  <a:gd name="T68" fmla="*/ 484 w 1494"/>
                  <a:gd name="T69" fmla="*/ 65 h 80"/>
                  <a:gd name="T70" fmla="*/ 417 w 1494"/>
                  <a:gd name="T71" fmla="*/ 57 h 80"/>
                  <a:gd name="T72" fmla="*/ 363 w 1494"/>
                  <a:gd name="T73" fmla="*/ 36 h 80"/>
                  <a:gd name="T74" fmla="*/ 309 w 1494"/>
                  <a:gd name="T75" fmla="*/ 57 h 80"/>
                  <a:gd name="T76" fmla="*/ 256 w 1494"/>
                  <a:gd name="T77" fmla="*/ 57 h 80"/>
                  <a:gd name="T78" fmla="*/ 195 w 1494"/>
                  <a:gd name="T79" fmla="*/ 50 h 80"/>
                  <a:gd name="T80" fmla="*/ 141 w 1494"/>
                  <a:gd name="T81" fmla="*/ 7 h 80"/>
                  <a:gd name="T82" fmla="*/ 81 w 1494"/>
                  <a:gd name="T83" fmla="*/ 22 h 80"/>
                  <a:gd name="T84" fmla="*/ 27 w 1494"/>
                  <a:gd name="T85" fmla="*/ 36 h 80"/>
                  <a:gd name="T86" fmla="*/ 13 w 1494"/>
                  <a:gd name="T87" fmla="*/ 4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186396" name="Freeform 20"/>
              <p:cNvSpPr>
                <a:spLocks/>
              </p:cNvSpPr>
              <p:nvPr/>
            </p:nvSpPr>
            <p:spPr bwMode="auto">
              <a:xfrm>
                <a:off x="2773" y="3976"/>
                <a:ext cx="1722" cy="81"/>
              </a:xfrm>
              <a:custGeom>
                <a:avLst/>
                <a:gdLst>
                  <a:gd name="T0" fmla="*/ 0 w 1722"/>
                  <a:gd name="T1" fmla="*/ 0 h 81"/>
                  <a:gd name="T2" fmla="*/ 1721 w 1722"/>
                  <a:gd name="T3" fmla="*/ 0 h 81"/>
                  <a:gd name="T4" fmla="*/ 1721 w 1722"/>
                  <a:gd name="T5" fmla="*/ 0 h 81"/>
                  <a:gd name="T6" fmla="*/ 1640 w 1722"/>
                  <a:gd name="T7" fmla="*/ 22 h 81"/>
                  <a:gd name="T8" fmla="*/ 1613 w 1722"/>
                  <a:gd name="T9" fmla="*/ 7 h 81"/>
                  <a:gd name="T10" fmla="*/ 1587 w 1722"/>
                  <a:gd name="T11" fmla="*/ 0 h 81"/>
                  <a:gd name="T12" fmla="*/ 1560 w 1722"/>
                  <a:gd name="T13" fmla="*/ 15 h 81"/>
                  <a:gd name="T14" fmla="*/ 1533 w 1722"/>
                  <a:gd name="T15" fmla="*/ 44 h 81"/>
                  <a:gd name="T16" fmla="*/ 1506 w 1722"/>
                  <a:gd name="T17" fmla="*/ 58 h 81"/>
                  <a:gd name="T18" fmla="*/ 1479 w 1722"/>
                  <a:gd name="T19" fmla="*/ 73 h 81"/>
                  <a:gd name="T20" fmla="*/ 1418 w 1722"/>
                  <a:gd name="T21" fmla="*/ 80 h 81"/>
                  <a:gd name="T22" fmla="*/ 1351 w 1722"/>
                  <a:gd name="T23" fmla="*/ 80 h 81"/>
                  <a:gd name="T24" fmla="*/ 1311 w 1722"/>
                  <a:gd name="T25" fmla="*/ 73 h 81"/>
                  <a:gd name="T26" fmla="*/ 1284 w 1722"/>
                  <a:gd name="T27" fmla="*/ 65 h 81"/>
                  <a:gd name="T28" fmla="*/ 1250 w 1722"/>
                  <a:gd name="T29" fmla="*/ 73 h 81"/>
                  <a:gd name="T30" fmla="*/ 1224 w 1722"/>
                  <a:gd name="T31" fmla="*/ 73 h 81"/>
                  <a:gd name="T32" fmla="*/ 1170 w 1722"/>
                  <a:gd name="T33" fmla="*/ 73 h 81"/>
                  <a:gd name="T34" fmla="*/ 1123 w 1722"/>
                  <a:gd name="T35" fmla="*/ 65 h 81"/>
                  <a:gd name="T36" fmla="*/ 1096 w 1722"/>
                  <a:gd name="T37" fmla="*/ 65 h 81"/>
                  <a:gd name="T38" fmla="*/ 1055 w 1722"/>
                  <a:gd name="T39" fmla="*/ 58 h 81"/>
                  <a:gd name="T40" fmla="*/ 1029 w 1722"/>
                  <a:gd name="T41" fmla="*/ 58 h 81"/>
                  <a:gd name="T42" fmla="*/ 1002 w 1722"/>
                  <a:gd name="T43" fmla="*/ 36 h 81"/>
                  <a:gd name="T44" fmla="*/ 968 w 1722"/>
                  <a:gd name="T45" fmla="*/ 15 h 81"/>
                  <a:gd name="T46" fmla="*/ 934 w 1722"/>
                  <a:gd name="T47" fmla="*/ 15 h 81"/>
                  <a:gd name="T48" fmla="*/ 908 w 1722"/>
                  <a:gd name="T49" fmla="*/ 15 h 81"/>
                  <a:gd name="T50" fmla="*/ 881 w 1722"/>
                  <a:gd name="T51" fmla="*/ 15 h 81"/>
                  <a:gd name="T52" fmla="*/ 847 w 1722"/>
                  <a:gd name="T53" fmla="*/ 29 h 81"/>
                  <a:gd name="T54" fmla="*/ 787 w 1722"/>
                  <a:gd name="T55" fmla="*/ 44 h 81"/>
                  <a:gd name="T56" fmla="*/ 753 w 1722"/>
                  <a:gd name="T57" fmla="*/ 51 h 81"/>
                  <a:gd name="T58" fmla="*/ 726 w 1722"/>
                  <a:gd name="T59" fmla="*/ 51 h 81"/>
                  <a:gd name="T60" fmla="*/ 686 w 1722"/>
                  <a:gd name="T61" fmla="*/ 44 h 81"/>
                  <a:gd name="T62" fmla="*/ 659 w 1722"/>
                  <a:gd name="T63" fmla="*/ 29 h 81"/>
                  <a:gd name="T64" fmla="*/ 632 w 1722"/>
                  <a:gd name="T65" fmla="*/ 22 h 81"/>
                  <a:gd name="T66" fmla="*/ 598 w 1722"/>
                  <a:gd name="T67" fmla="*/ 22 h 81"/>
                  <a:gd name="T68" fmla="*/ 565 w 1722"/>
                  <a:gd name="T69" fmla="*/ 22 h 81"/>
                  <a:gd name="T70" fmla="*/ 531 w 1722"/>
                  <a:gd name="T71" fmla="*/ 29 h 81"/>
                  <a:gd name="T72" fmla="*/ 477 w 1722"/>
                  <a:gd name="T73" fmla="*/ 29 h 81"/>
                  <a:gd name="T74" fmla="*/ 437 w 1722"/>
                  <a:gd name="T75" fmla="*/ 36 h 81"/>
                  <a:gd name="T76" fmla="*/ 403 w 1722"/>
                  <a:gd name="T77" fmla="*/ 44 h 81"/>
                  <a:gd name="T78" fmla="*/ 376 w 1722"/>
                  <a:gd name="T79" fmla="*/ 44 h 81"/>
                  <a:gd name="T80" fmla="*/ 343 w 1722"/>
                  <a:gd name="T81" fmla="*/ 44 h 81"/>
                  <a:gd name="T82" fmla="*/ 282 w 1722"/>
                  <a:gd name="T83" fmla="*/ 44 h 81"/>
                  <a:gd name="T84" fmla="*/ 229 w 1722"/>
                  <a:gd name="T85" fmla="*/ 29 h 81"/>
                  <a:gd name="T86" fmla="*/ 195 w 1722"/>
                  <a:gd name="T87" fmla="*/ 22 h 81"/>
                  <a:gd name="T88" fmla="*/ 168 w 1722"/>
                  <a:gd name="T89" fmla="*/ 22 h 81"/>
                  <a:gd name="T90" fmla="*/ 141 w 1722"/>
                  <a:gd name="T91" fmla="*/ 15 h 81"/>
                  <a:gd name="T92" fmla="*/ 114 w 1722"/>
                  <a:gd name="T93" fmla="*/ 7 h 81"/>
                  <a:gd name="T94" fmla="*/ 87 w 1722"/>
                  <a:gd name="T95" fmla="*/ 7 h 81"/>
                  <a:gd name="T96" fmla="*/ 61 w 1722"/>
                  <a:gd name="T97" fmla="*/ 15 h 81"/>
                  <a:gd name="T98" fmla="*/ 34 w 1722"/>
                  <a:gd name="T99" fmla="*/ 22 h 81"/>
                  <a:gd name="T100" fmla="*/ 7 w 1722"/>
                  <a:gd name="T101" fmla="*/ 36 h 8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722" h="81">
                    <a:moveTo>
                      <a:pt x="0" y="0"/>
                    </a:move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186397" name="Freeform 21"/>
              <p:cNvSpPr>
                <a:spLocks/>
              </p:cNvSpPr>
              <p:nvPr/>
            </p:nvSpPr>
            <p:spPr bwMode="auto">
              <a:xfrm>
                <a:off x="5410" y="2003"/>
                <a:ext cx="80" cy="1366"/>
              </a:xfrm>
              <a:custGeom>
                <a:avLst/>
                <a:gdLst>
                  <a:gd name="T0" fmla="*/ 33 w 80"/>
                  <a:gd name="T1" fmla="*/ 109 h 1366"/>
                  <a:gd name="T2" fmla="*/ 59 w 80"/>
                  <a:gd name="T3" fmla="*/ 167 h 1366"/>
                  <a:gd name="T4" fmla="*/ 59 w 80"/>
                  <a:gd name="T5" fmla="*/ 232 h 1366"/>
                  <a:gd name="T6" fmla="*/ 40 w 80"/>
                  <a:gd name="T7" fmla="*/ 298 h 1366"/>
                  <a:gd name="T8" fmla="*/ 33 w 80"/>
                  <a:gd name="T9" fmla="*/ 363 h 1366"/>
                  <a:gd name="T10" fmla="*/ 40 w 80"/>
                  <a:gd name="T11" fmla="*/ 421 h 1366"/>
                  <a:gd name="T12" fmla="*/ 53 w 80"/>
                  <a:gd name="T13" fmla="*/ 494 h 1366"/>
                  <a:gd name="T14" fmla="*/ 53 w 80"/>
                  <a:gd name="T15" fmla="*/ 581 h 1366"/>
                  <a:gd name="T16" fmla="*/ 53 w 80"/>
                  <a:gd name="T17" fmla="*/ 653 h 1366"/>
                  <a:gd name="T18" fmla="*/ 59 w 80"/>
                  <a:gd name="T19" fmla="*/ 741 h 1366"/>
                  <a:gd name="T20" fmla="*/ 66 w 80"/>
                  <a:gd name="T21" fmla="*/ 799 h 1366"/>
                  <a:gd name="T22" fmla="*/ 46 w 80"/>
                  <a:gd name="T23" fmla="*/ 871 h 1366"/>
                  <a:gd name="T24" fmla="*/ 66 w 80"/>
                  <a:gd name="T25" fmla="*/ 929 h 1366"/>
                  <a:gd name="T26" fmla="*/ 59 w 80"/>
                  <a:gd name="T27" fmla="*/ 1016 h 1366"/>
                  <a:gd name="T28" fmla="*/ 53 w 80"/>
                  <a:gd name="T29" fmla="*/ 1089 h 1366"/>
                  <a:gd name="T30" fmla="*/ 72 w 80"/>
                  <a:gd name="T31" fmla="*/ 1147 h 1366"/>
                  <a:gd name="T32" fmla="*/ 59 w 80"/>
                  <a:gd name="T33" fmla="*/ 1213 h 1366"/>
                  <a:gd name="T34" fmla="*/ 53 w 80"/>
                  <a:gd name="T35" fmla="*/ 1278 h 1366"/>
                  <a:gd name="T36" fmla="*/ 72 w 80"/>
                  <a:gd name="T37" fmla="*/ 1336 h 1366"/>
                  <a:gd name="T38" fmla="*/ 59 w 80"/>
                  <a:gd name="T39" fmla="*/ 1300 h 1366"/>
                  <a:gd name="T40" fmla="*/ 33 w 80"/>
                  <a:gd name="T41" fmla="*/ 1242 h 1366"/>
                  <a:gd name="T42" fmla="*/ 46 w 80"/>
                  <a:gd name="T43" fmla="*/ 1154 h 1366"/>
                  <a:gd name="T44" fmla="*/ 59 w 80"/>
                  <a:gd name="T45" fmla="*/ 1089 h 1366"/>
                  <a:gd name="T46" fmla="*/ 59 w 80"/>
                  <a:gd name="T47" fmla="*/ 1031 h 1366"/>
                  <a:gd name="T48" fmla="*/ 66 w 80"/>
                  <a:gd name="T49" fmla="*/ 966 h 1366"/>
                  <a:gd name="T50" fmla="*/ 66 w 80"/>
                  <a:gd name="T51" fmla="*/ 864 h 1366"/>
                  <a:gd name="T52" fmla="*/ 26 w 80"/>
                  <a:gd name="T53" fmla="*/ 799 h 1366"/>
                  <a:gd name="T54" fmla="*/ 26 w 80"/>
                  <a:gd name="T55" fmla="*/ 726 h 1366"/>
                  <a:gd name="T56" fmla="*/ 26 w 80"/>
                  <a:gd name="T57" fmla="*/ 639 h 1366"/>
                  <a:gd name="T58" fmla="*/ 26 w 80"/>
                  <a:gd name="T59" fmla="*/ 581 h 1366"/>
                  <a:gd name="T60" fmla="*/ 40 w 80"/>
                  <a:gd name="T61" fmla="*/ 523 h 1366"/>
                  <a:gd name="T62" fmla="*/ 46 w 80"/>
                  <a:gd name="T63" fmla="*/ 450 h 1366"/>
                  <a:gd name="T64" fmla="*/ 46 w 80"/>
                  <a:gd name="T65" fmla="*/ 392 h 1366"/>
                  <a:gd name="T66" fmla="*/ 46 w 80"/>
                  <a:gd name="T67" fmla="*/ 319 h 1366"/>
                  <a:gd name="T68" fmla="*/ 46 w 80"/>
                  <a:gd name="T69" fmla="*/ 254 h 1366"/>
                  <a:gd name="T70" fmla="*/ 53 w 80"/>
                  <a:gd name="T71" fmla="*/ 196 h 1366"/>
                  <a:gd name="T72" fmla="*/ 46 w 80"/>
                  <a:gd name="T73" fmla="*/ 131 h 1366"/>
                  <a:gd name="T74" fmla="*/ 13 w 80"/>
                  <a:gd name="T75" fmla="*/ 73 h 1366"/>
                  <a:gd name="T76" fmla="*/ 7 w 80"/>
                  <a:gd name="T77" fmla="*/ 15 h 13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186398" name="Freeform 22"/>
              <p:cNvSpPr>
                <a:spLocks/>
              </p:cNvSpPr>
              <p:nvPr/>
            </p:nvSpPr>
            <p:spPr bwMode="auto">
              <a:xfrm>
                <a:off x="246" y="204"/>
                <a:ext cx="107" cy="2135"/>
              </a:xfrm>
              <a:custGeom>
                <a:avLst/>
                <a:gdLst>
                  <a:gd name="T0" fmla="*/ 0 w 107"/>
                  <a:gd name="T1" fmla="*/ 0 h 2135"/>
                  <a:gd name="T2" fmla="*/ 106 w 107"/>
                  <a:gd name="T3" fmla="*/ 116 h 2135"/>
                  <a:gd name="T4" fmla="*/ 106 w 107"/>
                  <a:gd name="T5" fmla="*/ 987 h 2135"/>
                  <a:gd name="T6" fmla="*/ 53 w 107"/>
                  <a:gd name="T7" fmla="*/ 1045 h 2135"/>
                  <a:gd name="T8" fmla="*/ 53 w 107"/>
                  <a:gd name="T9" fmla="*/ 1161 h 2135"/>
                  <a:gd name="T10" fmla="*/ 66 w 107"/>
                  <a:gd name="T11" fmla="*/ 1219 h 2135"/>
                  <a:gd name="T12" fmla="*/ 40 w 107"/>
                  <a:gd name="T13" fmla="*/ 1277 h 2135"/>
                  <a:gd name="T14" fmla="*/ 40 w 107"/>
                  <a:gd name="T15" fmla="*/ 1336 h 2135"/>
                  <a:gd name="T16" fmla="*/ 27 w 107"/>
                  <a:gd name="T17" fmla="*/ 1394 h 2135"/>
                  <a:gd name="T18" fmla="*/ 40 w 107"/>
                  <a:gd name="T19" fmla="*/ 1452 h 2135"/>
                  <a:gd name="T20" fmla="*/ 53 w 107"/>
                  <a:gd name="T21" fmla="*/ 1510 h 2135"/>
                  <a:gd name="T22" fmla="*/ 53 w 107"/>
                  <a:gd name="T23" fmla="*/ 1568 h 2135"/>
                  <a:gd name="T24" fmla="*/ 66 w 107"/>
                  <a:gd name="T25" fmla="*/ 1626 h 2135"/>
                  <a:gd name="T26" fmla="*/ 40 w 107"/>
                  <a:gd name="T27" fmla="*/ 1684 h 2135"/>
                  <a:gd name="T28" fmla="*/ 27 w 107"/>
                  <a:gd name="T29" fmla="*/ 1742 h 2135"/>
                  <a:gd name="T30" fmla="*/ 27 w 107"/>
                  <a:gd name="T31" fmla="*/ 1800 h 2135"/>
                  <a:gd name="T32" fmla="*/ 40 w 107"/>
                  <a:gd name="T33" fmla="*/ 1873 h 2135"/>
                  <a:gd name="T34" fmla="*/ 40 w 107"/>
                  <a:gd name="T35" fmla="*/ 1945 h 2135"/>
                  <a:gd name="T36" fmla="*/ 27 w 107"/>
                  <a:gd name="T37" fmla="*/ 2018 h 2135"/>
                  <a:gd name="T38" fmla="*/ 40 w 107"/>
                  <a:gd name="T39" fmla="*/ 2076 h 2135"/>
                  <a:gd name="T40" fmla="*/ 53 w 107"/>
                  <a:gd name="T41" fmla="*/ 2134 h 2135"/>
                  <a:gd name="T42" fmla="*/ 13 w 107"/>
                  <a:gd name="T43" fmla="*/ 2061 h 2135"/>
                  <a:gd name="T44" fmla="*/ 13 w 107"/>
                  <a:gd name="T45" fmla="*/ 1974 h 2135"/>
                  <a:gd name="T46" fmla="*/ 13 w 107"/>
                  <a:gd name="T47" fmla="*/ 1916 h 2135"/>
                  <a:gd name="T48" fmla="*/ 27 w 107"/>
                  <a:gd name="T49" fmla="*/ 1858 h 2135"/>
                  <a:gd name="T50" fmla="*/ 40 w 107"/>
                  <a:gd name="T51" fmla="*/ 1800 h 2135"/>
                  <a:gd name="T52" fmla="*/ 40 w 107"/>
                  <a:gd name="T53" fmla="*/ 1684 h 2135"/>
                  <a:gd name="T54" fmla="*/ 40 w 107"/>
                  <a:gd name="T55" fmla="*/ 1597 h 2135"/>
                  <a:gd name="T56" fmla="*/ 40 w 107"/>
                  <a:gd name="T57" fmla="*/ 1539 h 2135"/>
                  <a:gd name="T58" fmla="*/ 40 w 107"/>
                  <a:gd name="T59" fmla="*/ 1481 h 2135"/>
                  <a:gd name="T60" fmla="*/ 53 w 107"/>
                  <a:gd name="T61" fmla="*/ 1423 h 2135"/>
                  <a:gd name="T62" fmla="*/ 53 w 107"/>
                  <a:gd name="T63" fmla="*/ 1350 h 2135"/>
                  <a:gd name="T64" fmla="*/ 53 w 107"/>
                  <a:gd name="T65" fmla="*/ 1292 h 2135"/>
                  <a:gd name="T66" fmla="*/ 40 w 107"/>
                  <a:gd name="T67" fmla="*/ 1234 h 2135"/>
                  <a:gd name="T68" fmla="*/ 40 w 107"/>
                  <a:gd name="T69" fmla="*/ 1176 h 2135"/>
                  <a:gd name="T70" fmla="*/ 53 w 107"/>
                  <a:gd name="T71" fmla="*/ 1118 h 2135"/>
                  <a:gd name="T72" fmla="*/ 66 w 107"/>
                  <a:gd name="T73" fmla="*/ 1060 h 2135"/>
                  <a:gd name="T74" fmla="*/ 66 w 107"/>
                  <a:gd name="T75" fmla="*/ 987 h 2135"/>
                  <a:gd name="T76" fmla="*/ 66 w 107"/>
                  <a:gd name="T77" fmla="*/ 929 h 2135"/>
                  <a:gd name="T78" fmla="*/ 66 w 107"/>
                  <a:gd name="T79" fmla="*/ 871 h 2135"/>
                  <a:gd name="T80" fmla="*/ 66 w 107"/>
                  <a:gd name="T81" fmla="*/ 798 h 2135"/>
                  <a:gd name="T82" fmla="*/ 66 w 107"/>
                  <a:gd name="T83" fmla="*/ 726 h 2135"/>
                  <a:gd name="T84" fmla="*/ 66 w 107"/>
                  <a:gd name="T85" fmla="*/ 668 h 2135"/>
                  <a:gd name="T86" fmla="*/ 66 w 107"/>
                  <a:gd name="T87" fmla="*/ 552 h 2135"/>
                  <a:gd name="T88" fmla="*/ 53 w 107"/>
                  <a:gd name="T89" fmla="*/ 494 h 2135"/>
                  <a:gd name="T90" fmla="*/ 53 w 107"/>
                  <a:gd name="T91" fmla="*/ 436 h 2135"/>
                  <a:gd name="T92" fmla="*/ 53 w 107"/>
                  <a:gd name="T93" fmla="*/ 377 h 2135"/>
                  <a:gd name="T94" fmla="*/ 53 w 107"/>
                  <a:gd name="T95" fmla="*/ 319 h 2135"/>
                  <a:gd name="T96" fmla="*/ 53 w 107"/>
                  <a:gd name="T97" fmla="*/ 261 h 2135"/>
                  <a:gd name="T98" fmla="*/ 53 w 107"/>
                  <a:gd name="T99" fmla="*/ 203 h 2135"/>
                  <a:gd name="T100" fmla="*/ 53 w 107"/>
                  <a:gd name="T101" fmla="*/ 145 h 2135"/>
                  <a:gd name="T102" fmla="*/ 27 w 107"/>
                  <a:gd name="T103" fmla="*/ 87 h 2135"/>
                  <a:gd name="T104" fmla="*/ 0 w 107"/>
                  <a:gd name="T105" fmla="*/ 0 h 213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186399" name="Freeform 23"/>
              <p:cNvSpPr>
                <a:spLocks/>
              </p:cNvSpPr>
              <p:nvPr/>
            </p:nvSpPr>
            <p:spPr bwMode="auto">
              <a:xfrm>
                <a:off x="260" y="437"/>
                <a:ext cx="93" cy="1699"/>
              </a:xfrm>
              <a:custGeom>
                <a:avLst/>
                <a:gdLst>
                  <a:gd name="T0" fmla="*/ 92 w 93"/>
                  <a:gd name="T1" fmla="*/ 0 h 1699"/>
                  <a:gd name="T2" fmla="*/ 79 w 93"/>
                  <a:gd name="T3" fmla="*/ 73 h 1699"/>
                  <a:gd name="T4" fmla="*/ 79 w 93"/>
                  <a:gd name="T5" fmla="*/ 131 h 1699"/>
                  <a:gd name="T6" fmla="*/ 66 w 93"/>
                  <a:gd name="T7" fmla="*/ 189 h 1699"/>
                  <a:gd name="T8" fmla="*/ 26 w 93"/>
                  <a:gd name="T9" fmla="*/ 247 h 1699"/>
                  <a:gd name="T10" fmla="*/ 26 w 93"/>
                  <a:gd name="T11" fmla="*/ 305 h 1699"/>
                  <a:gd name="T12" fmla="*/ 26 w 93"/>
                  <a:gd name="T13" fmla="*/ 363 h 1699"/>
                  <a:gd name="T14" fmla="*/ 39 w 93"/>
                  <a:gd name="T15" fmla="*/ 421 h 1699"/>
                  <a:gd name="T16" fmla="*/ 53 w 93"/>
                  <a:gd name="T17" fmla="*/ 479 h 1699"/>
                  <a:gd name="T18" fmla="*/ 53 w 93"/>
                  <a:gd name="T19" fmla="*/ 537 h 1699"/>
                  <a:gd name="T20" fmla="*/ 39 w 93"/>
                  <a:gd name="T21" fmla="*/ 610 h 1699"/>
                  <a:gd name="T22" fmla="*/ 39 w 93"/>
                  <a:gd name="T23" fmla="*/ 668 h 1699"/>
                  <a:gd name="T24" fmla="*/ 39 w 93"/>
                  <a:gd name="T25" fmla="*/ 726 h 1699"/>
                  <a:gd name="T26" fmla="*/ 39 w 93"/>
                  <a:gd name="T27" fmla="*/ 784 h 1699"/>
                  <a:gd name="T28" fmla="*/ 13 w 93"/>
                  <a:gd name="T29" fmla="*/ 856 h 1699"/>
                  <a:gd name="T30" fmla="*/ 0 w 93"/>
                  <a:gd name="T31" fmla="*/ 914 h 1699"/>
                  <a:gd name="T32" fmla="*/ 0 w 93"/>
                  <a:gd name="T33" fmla="*/ 972 h 1699"/>
                  <a:gd name="T34" fmla="*/ 26 w 93"/>
                  <a:gd name="T35" fmla="*/ 1030 h 1699"/>
                  <a:gd name="T36" fmla="*/ 26 w 93"/>
                  <a:gd name="T37" fmla="*/ 1103 h 1699"/>
                  <a:gd name="T38" fmla="*/ 13 w 93"/>
                  <a:gd name="T39" fmla="*/ 1176 h 1699"/>
                  <a:gd name="T40" fmla="*/ 13 w 93"/>
                  <a:gd name="T41" fmla="*/ 1234 h 1699"/>
                  <a:gd name="T42" fmla="*/ 13 w 93"/>
                  <a:gd name="T43" fmla="*/ 1292 h 1699"/>
                  <a:gd name="T44" fmla="*/ 13 w 93"/>
                  <a:gd name="T45" fmla="*/ 1350 h 1699"/>
                  <a:gd name="T46" fmla="*/ 0 w 93"/>
                  <a:gd name="T47" fmla="*/ 1408 h 1699"/>
                  <a:gd name="T48" fmla="*/ 0 w 93"/>
                  <a:gd name="T49" fmla="*/ 1466 h 1699"/>
                  <a:gd name="T50" fmla="*/ 13 w 93"/>
                  <a:gd name="T51" fmla="*/ 1524 h 1699"/>
                  <a:gd name="T52" fmla="*/ 53 w 93"/>
                  <a:gd name="T53" fmla="*/ 1582 h 1699"/>
                  <a:gd name="T54" fmla="*/ 53 w 93"/>
                  <a:gd name="T55" fmla="*/ 1640 h 1699"/>
                  <a:gd name="T56" fmla="*/ 26 w 93"/>
                  <a:gd name="T57" fmla="*/ 1698 h 1699"/>
                  <a:gd name="T58" fmla="*/ 53 w 93"/>
                  <a:gd name="T59" fmla="*/ 1640 h 1699"/>
                  <a:gd name="T60" fmla="*/ 39 w 93"/>
                  <a:gd name="T61" fmla="*/ 1567 h 1699"/>
                  <a:gd name="T62" fmla="*/ 26 w 93"/>
                  <a:gd name="T63" fmla="*/ 1509 h 1699"/>
                  <a:gd name="T64" fmla="*/ 26 w 93"/>
                  <a:gd name="T65" fmla="*/ 1437 h 1699"/>
                  <a:gd name="T66" fmla="*/ 26 w 93"/>
                  <a:gd name="T67" fmla="*/ 1379 h 1699"/>
                  <a:gd name="T68" fmla="*/ 26 w 93"/>
                  <a:gd name="T69" fmla="*/ 1321 h 1699"/>
                  <a:gd name="T70" fmla="*/ 26 w 93"/>
                  <a:gd name="T71" fmla="*/ 1263 h 1699"/>
                  <a:gd name="T72" fmla="*/ 26 w 93"/>
                  <a:gd name="T73" fmla="*/ 1205 h 1699"/>
                  <a:gd name="T74" fmla="*/ 53 w 93"/>
                  <a:gd name="T75" fmla="*/ 1147 h 1699"/>
                  <a:gd name="T76" fmla="*/ 66 w 93"/>
                  <a:gd name="T77" fmla="*/ 1088 h 1699"/>
                  <a:gd name="T78" fmla="*/ 39 w 93"/>
                  <a:gd name="T79" fmla="*/ 1030 h 1699"/>
                  <a:gd name="T80" fmla="*/ 13 w 93"/>
                  <a:gd name="T81" fmla="*/ 972 h 1699"/>
                  <a:gd name="T82" fmla="*/ 13 w 93"/>
                  <a:gd name="T83" fmla="*/ 914 h 1699"/>
                  <a:gd name="T84" fmla="*/ 26 w 93"/>
                  <a:gd name="T85" fmla="*/ 856 h 1699"/>
                  <a:gd name="T86" fmla="*/ 39 w 93"/>
                  <a:gd name="T87" fmla="*/ 798 h 1699"/>
                  <a:gd name="T88" fmla="*/ 39 w 93"/>
                  <a:gd name="T89" fmla="*/ 740 h 1699"/>
                  <a:gd name="T90" fmla="*/ 53 w 93"/>
                  <a:gd name="T91" fmla="*/ 682 h 1699"/>
                  <a:gd name="T92" fmla="*/ 66 w 93"/>
                  <a:gd name="T93" fmla="*/ 624 h 1699"/>
                  <a:gd name="T94" fmla="*/ 66 w 93"/>
                  <a:gd name="T95" fmla="*/ 566 h 1699"/>
                  <a:gd name="T96" fmla="*/ 53 w 93"/>
                  <a:gd name="T97" fmla="*/ 508 h 1699"/>
                  <a:gd name="T98" fmla="*/ 39 w 93"/>
                  <a:gd name="T99" fmla="*/ 450 h 1699"/>
                  <a:gd name="T100" fmla="*/ 26 w 93"/>
                  <a:gd name="T101" fmla="*/ 392 h 1699"/>
                  <a:gd name="T102" fmla="*/ 26 w 93"/>
                  <a:gd name="T103" fmla="*/ 334 h 1699"/>
                  <a:gd name="T104" fmla="*/ 26 w 93"/>
                  <a:gd name="T105" fmla="*/ 276 h 1699"/>
                  <a:gd name="T106" fmla="*/ 66 w 93"/>
                  <a:gd name="T107" fmla="*/ 218 h 1699"/>
                  <a:gd name="T108" fmla="*/ 66 w 93"/>
                  <a:gd name="T109" fmla="*/ 160 h 1699"/>
                  <a:gd name="T110" fmla="*/ 66 w 93"/>
                  <a:gd name="T111" fmla="*/ 102 h 169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186400" name="Freeform 24"/>
              <p:cNvSpPr>
                <a:spLocks/>
              </p:cNvSpPr>
              <p:nvPr/>
            </p:nvSpPr>
            <p:spPr bwMode="auto">
              <a:xfrm>
                <a:off x="1161" y="204"/>
                <a:ext cx="2527" cy="117"/>
              </a:xfrm>
              <a:custGeom>
                <a:avLst/>
                <a:gdLst>
                  <a:gd name="T0" fmla="*/ 81 w 2527"/>
                  <a:gd name="T1" fmla="*/ 73 h 117"/>
                  <a:gd name="T2" fmla="*/ 188 w 2527"/>
                  <a:gd name="T3" fmla="*/ 44 h 117"/>
                  <a:gd name="T4" fmla="*/ 296 w 2527"/>
                  <a:gd name="T5" fmla="*/ 58 h 117"/>
                  <a:gd name="T6" fmla="*/ 417 w 2527"/>
                  <a:gd name="T7" fmla="*/ 87 h 117"/>
                  <a:gd name="T8" fmla="*/ 524 w 2527"/>
                  <a:gd name="T9" fmla="*/ 87 h 117"/>
                  <a:gd name="T10" fmla="*/ 645 w 2527"/>
                  <a:gd name="T11" fmla="*/ 73 h 117"/>
                  <a:gd name="T12" fmla="*/ 833 w 2527"/>
                  <a:gd name="T13" fmla="*/ 58 h 117"/>
                  <a:gd name="T14" fmla="*/ 941 w 2527"/>
                  <a:gd name="T15" fmla="*/ 44 h 117"/>
                  <a:gd name="T16" fmla="*/ 1061 w 2527"/>
                  <a:gd name="T17" fmla="*/ 58 h 117"/>
                  <a:gd name="T18" fmla="*/ 1209 w 2527"/>
                  <a:gd name="T19" fmla="*/ 58 h 117"/>
                  <a:gd name="T20" fmla="*/ 1344 w 2527"/>
                  <a:gd name="T21" fmla="*/ 44 h 117"/>
                  <a:gd name="T22" fmla="*/ 1451 w 2527"/>
                  <a:gd name="T23" fmla="*/ 44 h 117"/>
                  <a:gd name="T24" fmla="*/ 1559 w 2527"/>
                  <a:gd name="T25" fmla="*/ 0 h 117"/>
                  <a:gd name="T26" fmla="*/ 2472 w 2527"/>
                  <a:gd name="T27" fmla="*/ 0 h 117"/>
                  <a:gd name="T28" fmla="*/ 2472 w 2527"/>
                  <a:gd name="T29" fmla="*/ 58 h 117"/>
                  <a:gd name="T30" fmla="*/ 2351 w 2527"/>
                  <a:gd name="T31" fmla="*/ 58 h 117"/>
                  <a:gd name="T32" fmla="*/ 2244 w 2527"/>
                  <a:gd name="T33" fmla="*/ 58 h 117"/>
                  <a:gd name="T34" fmla="*/ 2123 w 2527"/>
                  <a:gd name="T35" fmla="*/ 73 h 117"/>
                  <a:gd name="T36" fmla="*/ 2015 w 2527"/>
                  <a:gd name="T37" fmla="*/ 87 h 117"/>
                  <a:gd name="T38" fmla="*/ 1868 w 2527"/>
                  <a:gd name="T39" fmla="*/ 73 h 117"/>
                  <a:gd name="T40" fmla="*/ 1760 w 2527"/>
                  <a:gd name="T41" fmla="*/ 58 h 117"/>
                  <a:gd name="T42" fmla="*/ 1639 w 2527"/>
                  <a:gd name="T43" fmla="*/ 58 h 117"/>
                  <a:gd name="T44" fmla="*/ 1532 w 2527"/>
                  <a:gd name="T45" fmla="*/ 73 h 117"/>
                  <a:gd name="T46" fmla="*/ 1424 w 2527"/>
                  <a:gd name="T47" fmla="*/ 73 h 117"/>
                  <a:gd name="T48" fmla="*/ 1317 w 2527"/>
                  <a:gd name="T49" fmla="*/ 58 h 117"/>
                  <a:gd name="T50" fmla="*/ 1088 w 2527"/>
                  <a:gd name="T51" fmla="*/ 73 h 117"/>
                  <a:gd name="T52" fmla="*/ 967 w 2527"/>
                  <a:gd name="T53" fmla="*/ 73 h 117"/>
                  <a:gd name="T54" fmla="*/ 846 w 2527"/>
                  <a:gd name="T55" fmla="*/ 87 h 117"/>
                  <a:gd name="T56" fmla="*/ 726 w 2527"/>
                  <a:gd name="T57" fmla="*/ 73 h 117"/>
                  <a:gd name="T58" fmla="*/ 591 w 2527"/>
                  <a:gd name="T59" fmla="*/ 73 h 117"/>
                  <a:gd name="T60" fmla="*/ 470 w 2527"/>
                  <a:gd name="T61" fmla="*/ 73 h 117"/>
                  <a:gd name="T62" fmla="*/ 363 w 2527"/>
                  <a:gd name="T63" fmla="*/ 73 h 117"/>
                  <a:gd name="T64" fmla="*/ 255 w 2527"/>
                  <a:gd name="T65" fmla="*/ 44 h 117"/>
                  <a:gd name="T66" fmla="*/ 148 w 2527"/>
                  <a:gd name="T67" fmla="*/ 73 h 117"/>
                  <a:gd name="T68" fmla="*/ 0 w 2527"/>
                  <a:gd name="T69" fmla="*/ 116 h 1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186401" name="Freeform 25"/>
              <p:cNvSpPr>
                <a:spLocks/>
              </p:cNvSpPr>
              <p:nvPr/>
            </p:nvSpPr>
            <p:spPr bwMode="auto">
              <a:xfrm>
                <a:off x="3070" y="204"/>
                <a:ext cx="1763" cy="75"/>
              </a:xfrm>
              <a:custGeom>
                <a:avLst/>
                <a:gdLst>
                  <a:gd name="T0" fmla="*/ 188 w 1763"/>
                  <a:gd name="T1" fmla="*/ 0 h 75"/>
                  <a:gd name="T2" fmla="*/ 363 w 1763"/>
                  <a:gd name="T3" fmla="*/ 74 h 75"/>
                  <a:gd name="T4" fmla="*/ 444 w 1763"/>
                  <a:gd name="T5" fmla="*/ 74 h 75"/>
                  <a:gd name="T6" fmla="*/ 565 w 1763"/>
                  <a:gd name="T7" fmla="*/ 74 h 75"/>
                  <a:gd name="T8" fmla="*/ 619 w 1763"/>
                  <a:gd name="T9" fmla="*/ 74 h 75"/>
                  <a:gd name="T10" fmla="*/ 699 w 1763"/>
                  <a:gd name="T11" fmla="*/ 59 h 75"/>
                  <a:gd name="T12" fmla="*/ 753 w 1763"/>
                  <a:gd name="T13" fmla="*/ 59 h 75"/>
                  <a:gd name="T14" fmla="*/ 807 w 1763"/>
                  <a:gd name="T15" fmla="*/ 44 h 75"/>
                  <a:gd name="T16" fmla="*/ 874 w 1763"/>
                  <a:gd name="T17" fmla="*/ 44 h 75"/>
                  <a:gd name="T18" fmla="*/ 928 w 1763"/>
                  <a:gd name="T19" fmla="*/ 44 h 75"/>
                  <a:gd name="T20" fmla="*/ 995 w 1763"/>
                  <a:gd name="T21" fmla="*/ 74 h 75"/>
                  <a:gd name="T22" fmla="*/ 1103 w 1763"/>
                  <a:gd name="T23" fmla="*/ 74 h 75"/>
                  <a:gd name="T24" fmla="*/ 1157 w 1763"/>
                  <a:gd name="T25" fmla="*/ 74 h 75"/>
                  <a:gd name="T26" fmla="*/ 1211 w 1763"/>
                  <a:gd name="T27" fmla="*/ 74 h 75"/>
                  <a:gd name="T28" fmla="*/ 1332 w 1763"/>
                  <a:gd name="T29" fmla="*/ 74 h 75"/>
                  <a:gd name="T30" fmla="*/ 1399 w 1763"/>
                  <a:gd name="T31" fmla="*/ 59 h 75"/>
                  <a:gd name="T32" fmla="*/ 1453 w 1763"/>
                  <a:gd name="T33" fmla="*/ 44 h 75"/>
                  <a:gd name="T34" fmla="*/ 1506 w 1763"/>
                  <a:gd name="T35" fmla="*/ 44 h 75"/>
                  <a:gd name="T36" fmla="*/ 1560 w 1763"/>
                  <a:gd name="T37" fmla="*/ 30 h 75"/>
                  <a:gd name="T38" fmla="*/ 1654 w 1763"/>
                  <a:gd name="T39" fmla="*/ 30 h 75"/>
                  <a:gd name="T40" fmla="*/ 1708 w 1763"/>
                  <a:gd name="T41" fmla="*/ 30 h 75"/>
                  <a:gd name="T42" fmla="*/ 1762 w 1763"/>
                  <a:gd name="T43" fmla="*/ 30 h 75"/>
                  <a:gd name="T44" fmla="*/ 1708 w 1763"/>
                  <a:gd name="T45" fmla="*/ 30 h 75"/>
                  <a:gd name="T46" fmla="*/ 1654 w 1763"/>
                  <a:gd name="T47" fmla="*/ 44 h 75"/>
                  <a:gd name="T48" fmla="*/ 1601 w 1763"/>
                  <a:gd name="T49" fmla="*/ 74 h 75"/>
                  <a:gd name="T50" fmla="*/ 1547 w 1763"/>
                  <a:gd name="T51" fmla="*/ 74 h 75"/>
                  <a:gd name="T52" fmla="*/ 1493 w 1763"/>
                  <a:gd name="T53" fmla="*/ 74 h 75"/>
                  <a:gd name="T54" fmla="*/ 1426 w 1763"/>
                  <a:gd name="T55" fmla="*/ 59 h 75"/>
                  <a:gd name="T56" fmla="*/ 1372 w 1763"/>
                  <a:gd name="T57" fmla="*/ 59 h 75"/>
                  <a:gd name="T58" fmla="*/ 1251 w 1763"/>
                  <a:gd name="T59" fmla="*/ 59 h 75"/>
                  <a:gd name="T60" fmla="*/ 1184 w 1763"/>
                  <a:gd name="T61" fmla="*/ 59 h 75"/>
                  <a:gd name="T62" fmla="*/ 1116 w 1763"/>
                  <a:gd name="T63" fmla="*/ 59 h 75"/>
                  <a:gd name="T64" fmla="*/ 1009 w 1763"/>
                  <a:gd name="T65" fmla="*/ 59 h 75"/>
                  <a:gd name="T66" fmla="*/ 955 w 1763"/>
                  <a:gd name="T67" fmla="*/ 59 h 75"/>
                  <a:gd name="T68" fmla="*/ 888 w 1763"/>
                  <a:gd name="T69" fmla="*/ 59 h 75"/>
                  <a:gd name="T70" fmla="*/ 820 w 1763"/>
                  <a:gd name="T71" fmla="*/ 74 h 75"/>
                  <a:gd name="T72" fmla="*/ 767 w 1763"/>
                  <a:gd name="T73" fmla="*/ 74 h 75"/>
                  <a:gd name="T74" fmla="*/ 699 w 1763"/>
                  <a:gd name="T75" fmla="*/ 59 h 75"/>
                  <a:gd name="T76" fmla="*/ 646 w 1763"/>
                  <a:gd name="T77" fmla="*/ 44 h 75"/>
                  <a:gd name="T78" fmla="*/ 592 w 1763"/>
                  <a:gd name="T79" fmla="*/ 44 h 75"/>
                  <a:gd name="T80" fmla="*/ 538 w 1763"/>
                  <a:gd name="T81" fmla="*/ 44 h 75"/>
                  <a:gd name="T82" fmla="*/ 484 w 1763"/>
                  <a:gd name="T83" fmla="*/ 59 h 75"/>
                  <a:gd name="T84" fmla="*/ 430 w 1763"/>
                  <a:gd name="T85" fmla="*/ 59 h 75"/>
                  <a:gd name="T86" fmla="*/ 377 w 1763"/>
                  <a:gd name="T87" fmla="*/ 30 h 75"/>
                  <a:gd name="T88" fmla="*/ 323 w 1763"/>
                  <a:gd name="T89" fmla="*/ 15 h 75"/>
                  <a:gd name="T90" fmla="*/ 269 w 1763"/>
                  <a:gd name="T91" fmla="*/ 15 h 75"/>
                  <a:gd name="T92" fmla="*/ 215 w 1763"/>
                  <a:gd name="T93" fmla="*/ 15 h 75"/>
                  <a:gd name="T94" fmla="*/ 161 w 1763"/>
                  <a:gd name="T95" fmla="*/ 15 h 75"/>
                  <a:gd name="T96" fmla="*/ 108 w 1763"/>
                  <a:gd name="T97" fmla="*/ 30 h 75"/>
                  <a:gd name="T98" fmla="*/ 54 w 1763"/>
                  <a:gd name="T99" fmla="*/ 44 h 75"/>
                  <a:gd name="T100" fmla="*/ 0 w 1763"/>
                  <a:gd name="T101" fmla="*/ 59 h 75"/>
                  <a:gd name="T102" fmla="*/ 54 w 1763"/>
                  <a:gd name="T103" fmla="*/ 59 h 75"/>
                  <a:gd name="T104" fmla="*/ 108 w 1763"/>
                  <a:gd name="T105" fmla="*/ 30 h 75"/>
                  <a:gd name="T106" fmla="*/ 161 w 1763"/>
                  <a:gd name="T107" fmla="*/ 30 h 75"/>
                  <a:gd name="T108" fmla="*/ 188 w 1763"/>
                  <a:gd name="T109" fmla="*/ 0 h 7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grpSp>
        <p:grpSp>
          <p:nvGrpSpPr>
            <p:cNvPr id="186375" name="Group 30"/>
            <p:cNvGrpSpPr>
              <a:grpSpLocks/>
            </p:cNvGrpSpPr>
            <p:nvPr/>
          </p:nvGrpSpPr>
          <p:grpSpPr bwMode="auto">
            <a:xfrm>
              <a:off x="0" y="0"/>
              <a:ext cx="1246" cy="1232"/>
              <a:chOff x="0" y="0"/>
              <a:chExt cx="1246" cy="1232"/>
            </a:xfrm>
          </p:grpSpPr>
          <p:sp>
            <p:nvSpPr>
              <p:cNvPr id="186376" name="Rectangle 27"/>
              <p:cNvSpPr>
                <a:spLocks noChangeArrowheads="1"/>
              </p:cNvSpPr>
              <p:nvPr/>
            </p:nvSpPr>
            <p:spPr bwMode="auto">
              <a:xfrm>
                <a:off x="0" y="0"/>
                <a:ext cx="1246" cy="1232"/>
              </a:xfrm>
              <a:prstGeom prst="rect">
                <a:avLst/>
              </a:prstGeom>
              <a:solidFill>
                <a:schemeClr val="bg2"/>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sz="2800">
                  <a:solidFill>
                    <a:srgbClr val="00DFCA"/>
                  </a:solidFill>
                  <a:latin typeface="Matura MT Script Capitals" charset="0"/>
                </a:endParaRPr>
              </a:p>
            </p:txBody>
          </p:sp>
          <p:sp>
            <p:nvSpPr>
              <p:cNvPr id="186377" name="Rectangle 28"/>
              <p:cNvSpPr>
                <a:spLocks noChangeArrowheads="1"/>
              </p:cNvSpPr>
              <p:nvPr/>
            </p:nvSpPr>
            <p:spPr bwMode="auto">
              <a:xfrm>
                <a:off x="246" y="202"/>
                <a:ext cx="1000" cy="1030"/>
              </a:xfrm>
              <a:prstGeom prst="rect">
                <a:avLst/>
              </a:prstGeom>
              <a:solidFill>
                <a:srgbClr val="474747"/>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sz="2800">
                  <a:solidFill>
                    <a:srgbClr val="00DFCA"/>
                  </a:solidFill>
                  <a:latin typeface="Matura MT Script Capitals" charset="0"/>
                </a:endParaRPr>
              </a:p>
            </p:txBody>
          </p:sp>
          <p:sp>
            <p:nvSpPr>
              <p:cNvPr id="186378" name="Rectangle 29"/>
              <p:cNvSpPr>
                <a:spLocks noChangeArrowheads="1"/>
              </p:cNvSpPr>
              <p:nvPr/>
            </p:nvSpPr>
            <p:spPr bwMode="auto">
              <a:xfrm>
                <a:off x="0" y="0"/>
                <a:ext cx="1172" cy="1165"/>
              </a:xfrm>
              <a:prstGeom prst="rect">
                <a:avLst/>
              </a:prstGeom>
              <a:gradFill rotWithShape="0">
                <a:gsLst>
                  <a:gs pos="0">
                    <a:srgbClr val="790015"/>
                  </a:gs>
                  <a:gs pos="100000">
                    <a:srgbClr val="610011"/>
                  </a:gs>
                </a:gsLst>
                <a:lin ang="540000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sz="2800">
                  <a:solidFill>
                    <a:srgbClr val="00DFCA"/>
                  </a:solidFill>
                  <a:latin typeface="Matura MT Script Capitals" charset="0"/>
                </a:endParaRPr>
              </a:p>
            </p:txBody>
          </p:sp>
        </p:grpSp>
      </p:grpSp>
      <p:sp>
        <p:nvSpPr>
          <p:cNvPr id="1027" name="Text Box 35"/>
          <p:cNvSpPr txBox="1">
            <a:spLocks noChangeArrowheads="1"/>
          </p:cNvSpPr>
          <p:nvPr userDrawn="1"/>
        </p:nvSpPr>
        <p:spPr bwMode="auto">
          <a:xfrm>
            <a:off x="417513" y="6569075"/>
            <a:ext cx="1011237"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2800">
                <a:solidFill>
                  <a:srgbClr val="00DFCA"/>
                </a:solidFill>
                <a:latin typeface="Matura MT Script Capitals" charset="0"/>
                <a:ea typeface="ＭＳ Ｐゴシック" charset="0"/>
                <a:cs typeface="ＭＳ Ｐゴシック" charset="0"/>
              </a:defRPr>
            </a:lvl1pPr>
            <a:lvl2pPr marL="742950" indent="-285750">
              <a:defRPr sz="2800">
                <a:solidFill>
                  <a:srgbClr val="00DFCA"/>
                </a:solidFill>
                <a:latin typeface="Matura MT Script Capitals" charset="0"/>
                <a:ea typeface="ＭＳ Ｐゴシック" charset="0"/>
              </a:defRPr>
            </a:lvl2pPr>
            <a:lvl3pPr marL="1143000" indent="-228600">
              <a:defRPr sz="2800">
                <a:solidFill>
                  <a:srgbClr val="00DFCA"/>
                </a:solidFill>
                <a:latin typeface="Matura MT Script Capitals" charset="0"/>
                <a:ea typeface="ＭＳ Ｐゴシック" charset="0"/>
              </a:defRPr>
            </a:lvl3pPr>
            <a:lvl4pPr marL="1600200" indent="-228600">
              <a:defRPr sz="2800">
                <a:solidFill>
                  <a:srgbClr val="00DFCA"/>
                </a:solidFill>
                <a:latin typeface="Matura MT Script Capitals" charset="0"/>
                <a:ea typeface="ＭＳ Ｐゴシック" charset="0"/>
              </a:defRPr>
            </a:lvl4pPr>
            <a:lvl5pPr marL="2057400" indent="-228600">
              <a:defRPr sz="2800">
                <a:solidFill>
                  <a:srgbClr val="00DFCA"/>
                </a:solidFill>
                <a:latin typeface="Matura MT Script Capitals" charset="0"/>
                <a:ea typeface="ＭＳ Ｐゴシック" charset="0"/>
              </a:defRPr>
            </a:lvl5pPr>
            <a:lvl6pPr marL="2514600" indent="-228600" eaLnBrk="0" fontAlgn="base" hangingPunct="0">
              <a:spcBef>
                <a:spcPct val="0"/>
              </a:spcBef>
              <a:spcAft>
                <a:spcPct val="0"/>
              </a:spcAft>
              <a:defRPr sz="2800">
                <a:solidFill>
                  <a:srgbClr val="00DFCA"/>
                </a:solidFill>
                <a:latin typeface="Matura MT Script Capitals" charset="0"/>
                <a:ea typeface="ＭＳ Ｐゴシック" charset="0"/>
              </a:defRPr>
            </a:lvl6pPr>
            <a:lvl7pPr marL="2971800" indent="-228600" eaLnBrk="0" fontAlgn="base" hangingPunct="0">
              <a:spcBef>
                <a:spcPct val="0"/>
              </a:spcBef>
              <a:spcAft>
                <a:spcPct val="0"/>
              </a:spcAft>
              <a:defRPr sz="2800">
                <a:solidFill>
                  <a:srgbClr val="00DFCA"/>
                </a:solidFill>
                <a:latin typeface="Matura MT Script Capitals" charset="0"/>
                <a:ea typeface="ＭＳ Ｐゴシック" charset="0"/>
              </a:defRPr>
            </a:lvl7pPr>
            <a:lvl8pPr marL="3429000" indent="-228600" eaLnBrk="0" fontAlgn="base" hangingPunct="0">
              <a:spcBef>
                <a:spcPct val="0"/>
              </a:spcBef>
              <a:spcAft>
                <a:spcPct val="0"/>
              </a:spcAft>
              <a:defRPr sz="2800">
                <a:solidFill>
                  <a:srgbClr val="00DFCA"/>
                </a:solidFill>
                <a:latin typeface="Matura MT Script Capitals" charset="0"/>
                <a:ea typeface="ＭＳ Ｐゴシック" charset="0"/>
              </a:defRPr>
            </a:lvl8pPr>
            <a:lvl9pPr marL="3886200" indent="-228600" eaLnBrk="0" fontAlgn="base" hangingPunct="0">
              <a:spcBef>
                <a:spcPct val="0"/>
              </a:spcBef>
              <a:spcAft>
                <a:spcPct val="0"/>
              </a:spcAft>
              <a:defRPr sz="2800">
                <a:solidFill>
                  <a:srgbClr val="00DFCA"/>
                </a:solidFill>
                <a:latin typeface="Matura MT Script Capitals" charset="0"/>
                <a:ea typeface="ＭＳ Ｐゴシック" charset="0"/>
              </a:defRPr>
            </a:lvl9pPr>
          </a:lstStyle>
          <a:p>
            <a:pPr algn="ctr" eaLnBrk="0" hangingPunct="0">
              <a:spcBef>
                <a:spcPct val="50000"/>
              </a:spcBef>
              <a:defRPr/>
            </a:pPr>
            <a:r>
              <a:rPr lang="en-US" sz="900" b="1">
                <a:solidFill>
                  <a:srgbClr val="FFFFFF"/>
                </a:solidFill>
                <a:latin typeface="Arial" charset="0"/>
              </a:rPr>
              <a:t>© </a:t>
            </a:r>
            <a:r>
              <a:rPr lang="en-US" sz="1000" b="1">
                <a:solidFill>
                  <a:srgbClr val="FFFFFF"/>
                </a:solidFill>
                <a:latin typeface="Arial" charset="0"/>
              </a:rPr>
              <a:t>2006 </a:t>
            </a:r>
            <a:r>
              <a:rPr lang="en-US" sz="900" b="1">
                <a:solidFill>
                  <a:srgbClr val="FFFFFF"/>
                </a:solidFill>
                <a:latin typeface="Arial" charset="0"/>
              </a:rPr>
              <a:t> TBBMI</a:t>
            </a:r>
          </a:p>
        </p:txBody>
      </p:sp>
      <p:sp>
        <p:nvSpPr>
          <p:cNvPr id="1060" name="Rectangle 36"/>
          <p:cNvSpPr>
            <a:spLocks noChangeArrowheads="1"/>
          </p:cNvSpPr>
          <p:nvPr userDrawn="1"/>
        </p:nvSpPr>
        <p:spPr bwMode="auto">
          <a:xfrm>
            <a:off x="7493000" y="6543675"/>
            <a:ext cx="811213" cy="244475"/>
          </a:xfrm>
          <a:prstGeom prst="rect">
            <a:avLst/>
          </a:prstGeom>
          <a:noFill/>
          <a:ln w="12700">
            <a:noFill/>
            <a:miter lim="800000"/>
            <a:headEnd/>
            <a:tailEnd/>
          </a:ln>
          <a:effectLst/>
        </p:spPr>
        <p:txBody>
          <a:bodyPr wrap="none" anchor="ctr">
            <a:spAutoFit/>
          </a:bodyPr>
          <a:lstStyle/>
          <a:p>
            <a:pPr algn="ctr" eaLnBrk="0" hangingPunct="0">
              <a:defRPr/>
            </a:pPr>
            <a:r>
              <a:rPr lang="en-US" sz="1000" b="1">
                <a:solidFill>
                  <a:srgbClr val="FFFFFF"/>
                </a:solidFill>
                <a:effectLst>
                  <a:outerShdw blurRad="38100" dist="38100" dir="2700000" algn="tl">
                    <a:srgbClr val="000000"/>
                  </a:outerShdw>
                </a:effectLst>
                <a:latin typeface="Comic Sans MS" charset="0"/>
              </a:rPr>
              <a:t>9.65.03d.</a:t>
            </a:r>
          </a:p>
        </p:txBody>
      </p:sp>
    </p:spTree>
  </p:cSld>
  <p:clrMap bg1="dk2" tx1="lt1" bg2="dk1" tx2="lt2" accent1="accent1" accent2="accent2" accent3="accent3" accent4="accent4" accent5="accent5" accent6="accent6" hlink="hlink" folHlink="folHlink"/>
  <p:sldLayoutIdLst>
    <p:sldLayoutId id="2147489273" r:id="rId1"/>
    <p:sldLayoutId id="2147489274" r:id="rId2"/>
    <p:sldLayoutId id="2147489275" r:id="rId3"/>
    <p:sldLayoutId id="2147489276" r:id="rId4"/>
    <p:sldLayoutId id="2147489277" r:id="rId5"/>
    <p:sldLayoutId id="2147489278" r:id="rId6"/>
    <p:sldLayoutId id="2147489279" r:id="rId7"/>
    <p:sldLayoutId id="2147489280" r:id="rId8"/>
    <p:sldLayoutId id="2147489281" r:id="rId9"/>
    <p:sldLayoutId id="2147489282" r:id="rId10"/>
    <p:sldLayoutId id="2147489283" r:id="rId11"/>
  </p:sldLayoutIdLst>
  <p:transition spd="med">
    <p:fade/>
  </p:transition>
  <p:txStyles>
    <p:titleStyle>
      <a:lvl1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1" charset="-128"/>
          <a:cs typeface="ＭＳ Ｐゴシック" pitchFamily="-111" charset="-128"/>
        </a:defRPr>
      </a:lvl1pPr>
      <a:lvl2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ea typeface="ＭＳ Ｐゴシック" pitchFamily="-111" charset="-128"/>
          <a:cs typeface="ＭＳ Ｐゴシック" pitchFamily="-111" charset="-128"/>
        </a:defRPr>
      </a:lvl2pPr>
      <a:lvl3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ea typeface="ＭＳ Ｐゴシック" pitchFamily="-111" charset="-128"/>
          <a:cs typeface="ＭＳ Ｐゴシック" pitchFamily="-111" charset="-128"/>
        </a:defRPr>
      </a:lvl3pPr>
      <a:lvl4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ea typeface="ＭＳ Ｐゴシック" pitchFamily="-111" charset="-128"/>
          <a:cs typeface="ＭＳ Ｐゴシック" pitchFamily="-111" charset="-128"/>
        </a:defRPr>
      </a:lvl4pPr>
      <a:lvl5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ea typeface="ＭＳ Ｐゴシック" pitchFamily="-111" charset="-128"/>
          <a:cs typeface="ＭＳ Ｐゴシック" pitchFamily="-111" charset="-128"/>
        </a:defRPr>
      </a:lvl5pPr>
      <a:lvl6pPr marL="4572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defRPr>
      </a:lvl6pPr>
      <a:lvl7pPr marL="9144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defRPr>
      </a:lvl7pPr>
      <a:lvl8pPr marL="13716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defRPr>
      </a:lvl8pPr>
      <a:lvl9pPr marL="18288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defRPr>
      </a:lvl9pPr>
    </p:titleStyle>
    <p:bodyStyle>
      <a:lvl1pPr marL="342900" indent="-342900" algn="l" rtl="0" eaLnBrk="0" fontAlgn="base" hangingPunct="0">
        <a:spcBef>
          <a:spcPct val="20000"/>
        </a:spcBef>
        <a:spcAft>
          <a:spcPct val="0"/>
        </a:spcAft>
        <a:buClr>
          <a:schemeClr val="accent2"/>
        </a:buClr>
        <a:buSzPct val="75000"/>
        <a:buFont typeface="Monotype Sorts" charset="0"/>
        <a:buChar char=""/>
        <a:defRPr sz="3200">
          <a:solidFill>
            <a:schemeClr val="tx1"/>
          </a:solidFill>
          <a:effectLst>
            <a:outerShdw blurRad="38100" dist="38100" dir="2700000" algn="tl">
              <a:srgbClr val="000000"/>
            </a:outerShdw>
          </a:effectLst>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lr>
          <a:schemeClr val="tx2"/>
        </a:buClr>
        <a:buSzPct val="100000"/>
        <a:buChar char="–"/>
        <a:defRPr sz="2800">
          <a:solidFill>
            <a:schemeClr val="tx1"/>
          </a:solidFill>
          <a:effectLst>
            <a:outerShdw blurRad="38100" dist="38100" dir="2700000" algn="tl">
              <a:srgbClr val="000000"/>
            </a:outerShdw>
          </a:effectLst>
          <a:latin typeface="+mn-lt"/>
          <a:ea typeface="ＭＳ Ｐゴシック" pitchFamily="-108" charset="-128"/>
        </a:defRPr>
      </a:lvl2pPr>
      <a:lvl3pPr marL="1143000" indent="-228600" algn="l" rtl="0" eaLnBrk="0" fontAlgn="base" hangingPunct="0">
        <a:spcBef>
          <a:spcPct val="20000"/>
        </a:spcBef>
        <a:spcAft>
          <a:spcPct val="0"/>
        </a:spcAft>
        <a:buClr>
          <a:schemeClr val="tx2"/>
        </a:buClr>
        <a:buSzPct val="100000"/>
        <a:buChar char="•"/>
        <a:defRPr sz="2400">
          <a:solidFill>
            <a:schemeClr val="tx1"/>
          </a:solidFill>
          <a:effectLst>
            <a:outerShdw blurRad="38100" dist="38100" dir="2700000" algn="tl">
              <a:srgbClr val="000000"/>
            </a:outerShdw>
          </a:effectLst>
          <a:latin typeface="+mn-lt"/>
          <a:ea typeface="ＭＳ Ｐゴシック" pitchFamily="-108" charset="-128"/>
        </a:defRPr>
      </a:lvl3pPr>
      <a:lvl4pPr marL="1600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4pPr>
      <a:lvl5pPr marL="20574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5pPr>
      <a:lvl6pPr marL="25146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6pPr>
      <a:lvl7pPr marL="29718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7pPr>
      <a:lvl8pPr marL="34290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8pPr>
      <a:lvl9pPr marL="3886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6.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87394" name="Rectangle 16"/>
          <p:cNvSpPr>
            <a:spLocks noChangeArrowheads="1"/>
          </p:cNvSpPr>
          <p:nvPr/>
        </p:nvSpPr>
        <p:spPr bwMode="white">
          <a:xfrm>
            <a:off x="0" y="6705600"/>
            <a:ext cx="9144000" cy="15240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latin typeface="Georgia" charset="0"/>
            </a:endParaRPr>
          </a:p>
        </p:txBody>
      </p:sp>
      <p:sp>
        <p:nvSpPr>
          <p:cNvPr id="187395" name="Rectangle 15"/>
          <p:cNvSpPr>
            <a:spLocks noChangeArrowheads="1"/>
          </p:cNvSpPr>
          <p:nvPr/>
        </p:nvSpPr>
        <p:spPr bwMode="white">
          <a:xfrm>
            <a:off x="0" y="0"/>
            <a:ext cx="9144000" cy="1393825"/>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latin typeface="Georgia" charset="0"/>
            </a:endParaRPr>
          </a:p>
        </p:txBody>
      </p:sp>
      <p:sp>
        <p:nvSpPr>
          <p:cNvPr id="187396" name="Rectangle 17"/>
          <p:cNvSpPr>
            <a:spLocks noChangeArrowheads="1"/>
          </p:cNvSpPr>
          <p:nvPr/>
        </p:nvSpPr>
        <p:spPr bwMode="white">
          <a:xfrm>
            <a:off x="0" y="0"/>
            <a:ext cx="152400" cy="685800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latin typeface="Georgia" charset="0"/>
            </a:endParaRPr>
          </a:p>
        </p:txBody>
      </p:sp>
      <p:sp>
        <p:nvSpPr>
          <p:cNvPr id="187397" name="Rectangle 18"/>
          <p:cNvSpPr>
            <a:spLocks noChangeArrowheads="1"/>
          </p:cNvSpPr>
          <p:nvPr/>
        </p:nvSpPr>
        <p:spPr bwMode="white">
          <a:xfrm>
            <a:off x="8991600" y="0"/>
            <a:ext cx="152400" cy="685800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latin typeface="Georgia" charset="0"/>
            </a:endParaRPr>
          </a:p>
        </p:txBody>
      </p:sp>
      <p:sp>
        <p:nvSpPr>
          <p:cNvPr id="9" name="Rectangle 8"/>
          <p:cNvSpPr>
            <a:spLocks noChangeArrowheads="1"/>
          </p:cNvSpPr>
          <p:nvPr/>
        </p:nvSpPr>
        <p:spPr bwMode="auto">
          <a:xfrm>
            <a:off x="149225" y="6388100"/>
            <a:ext cx="8832850" cy="309563"/>
          </a:xfrm>
          <a:prstGeom prst="rect">
            <a:avLst/>
          </a:prstGeom>
          <a:solidFill>
            <a:schemeClr val="accent3"/>
          </a:solidFill>
          <a:ln w="9525" cap="flat" cmpd="sng" algn="ctr">
            <a:noFill/>
            <a:prstDash val="solid"/>
            <a:miter lim="800000"/>
            <a:headEnd type="none" w="med" len="med"/>
            <a:tailEnd type="none" w="med" len="med"/>
          </a:ln>
          <a:effectLst/>
        </p:spPr>
        <p:txBody>
          <a:bodyPr wrap="none" anchor="ctr"/>
          <a:lstStyle/>
          <a:p>
            <a:pPr fontAlgn="auto">
              <a:spcBef>
                <a:spcPts val="0"/>
              </a:spcBef>
              <a:spcAft>
                <a:spcPts val="0"/>
              </a:spcAft>
              <a:defRPr/>
            </a:pPr>
            <a:endParaRPr lang="en-US">
              <a:solidFill>
                <a:prstClr val="black"/>
              </a:solidFill>
              <a:latin typeface="Georgia"/>
            </a:endParaRPr>
          </a:p>
        </p:txBody>
      </p:sp>
      <p:sp>
        <p:nvSpPr>
          <p:cNvPr id="14" name="Date Placeholder 13"/>
          <p:cNvSpPr>
            <a:spLocks noGrp="1"/>
          </p:cNvSpPr>
          <p:nvPr>
            <p:ph type="dt" sz="half" idx="2"/>
          </p:nvPr>
        </p:nvSpPr>
        <p:spPr>
          <a:xfrm>
            <a:off x="5791200" y="6405563"/>
            <a:ext cx="3044825" cy="365125"/>
          </a:xfrm>
          <a:prstGeom prst="rect">
            <a:avLst/>
          </a:prstGeom>
        </p:spPr>
        <p:txBody>
          <a:bodyPr vert="horz" wrap="square" lIns="91440" tIns="45720" rIns="91440" bIns="45720" numCol="1" anchor="t" anchorCtr="0" compatLnSpc="1">
            <a:prstTxWarp prst="textNoShape">
              <a:avLst/>
            </a:prstTxWarp>
          </a:bodyPr>
          <a:lstStyle>
            <a:lvl1pPr algn="r">
              <a:defRPr sz="1400">
                <a:solidFill>
                  <a:srgbClr val="FFFFFF"/>
                </a:solidFill>
                <a:latin typeface="Georgia" charset="0"/>
              </a:defRPr>
            </a:lvl1pPr>
          </a:lstStyle>
          <a:p>
            <a:pPr>
              <a:defRPr/>
            </a:pPr>
            <a:fld id="{F6BEF3A0-FDB9-2B47-8AD3-C5BC82774313}" type="datetime1">
              <a:rPr lang="en-US"/>
              <a:pPr>
                <a:defRPr/>
              </a:pPr>
              <a:t>10/15/23</a:t>
            </a:fld>
            <a:endParaRPr lang="en-US"/>
          </a:p>
        </p:txBody>
      </p:sp>
      <p:sp>
        <p:nvSpPr>
          <p:cNvPr id="3" name="Footer Placeholder 2"/>
          <p:cNvSpPr>
            <a:spLocks noGrp="1"/>
          </p:cNvSpPr>
          <p:nvPr>
            <p:ph type="ftr" sz="quarter" idx="3"/>
          </p:nvPr>
        </p:nvSpPr>
        <p:spPr>
          <a:xfrm>
            <a:off x="304800" y="6410325"/>
            <a:ext cx="3581400" cy="366713"/>
          </a:xfrm>
          <a:prstGeom prst="rect">
            <a:avLst/>
          </a:prstGeom>
        </p:spPr>
        <p:txBody>
          <a:bodyPr vert="horz"/>
          <a:lstStyle>
            <a:lvl1pPr algn="l" eaLnBrk="1" fontAlgn="auto" latinLnBrk="0" hangingPunct="1">
              <a:spcBef>
                <a:spcPts val="0"/>
              </a:spcBef>
              <a:spcAft>
                <a:spcPts val="0"/>
              </a:spcAft>
              <a:defRPr kumimoji="0" sz="1200">
                <a:solidFill>
                  <a:srgbClr val="FFFFFF"/>
                </a:solidFill>
                <a:latin typeface="Georgia"/>
                <a:ea typeface="+mn-ea"/>
                <a:cs typeface="+mn-cs"/>
              </a:defRPr>
            </a:lvl1pPr>
          </a:lstStyle>
          <a:p>
            <a:pPr>
              <a:defRPr/>
            </a:pPr>
            <a:endParaRPr lang="en-US"/>
          </a:p>
        </p:txBody>
      </p:sp>
      <p:sp>
        <p:nvSpPr>
          <p:cNvPr id="8" name="Rectangle 7"/>
          <p:cNvSpPr>
            <a:spLocks noChangeArrowheads="1"/>
          </p:cNvSpPr>
          <p:nvPr/>
        </p:nvSpPr>
        <p:spPr bwMode="auto">
          <a:xfrm>
            <a:off x="152400" y="155575"/>
            <a:ext cx="8832850" cy="6546850"/>
          </a:xfrm>
          <a:prstGeom prst="rect">
            <a:avLst/>
          </a:prstGeom>
          <a:noFill/>
          <a:ln w="9525" cap="flat" cmpd="sng" algn="ctr">
            <a:solidFill>
              <a:schemeClr val="accent3">
                <a:shade val="75000"/>
              </a:schemeClr>
            </a:solidFill>
            <a:prstDash val="solid"/>
            <a:miter lim="800000"/>
            <a:headEnd type="none" w="med" len="med"/>
            <a:tailEnd type="none" w="med" len="med"/>
          </a:ln>
          <a:effectLst/>
        </p:spPr>
        <p:txBody>
          <a:bodyPr wrap="none" anchor="ctr"/>
          <a:lstStyle/>
          <a:p>
            <a:pPr fontAlgn="auto">
              <a:spcBef>
                <a:spcPts val="0"/>
              </a:spcBef>
              <a:spcAft>
                <a:spcPts val="0"/>
              </a:spcAft>
              <a:defRPr/>
            </a:pPr>
            <a:endParaRPr lang="en-US" dirty="0">
              <a:solidFill>
                <a:prstClr val="black"/>
              </a:solidFill>
              <a:latin typeface="Georgia"/>
            </a:endParaRPr>
          </a:p>
        </p:txBody>
      </p:sp>
      <p:sp>
        <p:nvSpPr>
          <p:cNvPr id="10" name="Straight Connector 9"/>
          <p:cNvSpPr>
            <a:spLocks noChangeShapeType="1"/>
          </p:cNvSpPr>
          <p:nvPr/>
        </p:nvSpPr>
        <p:spPr bwMode="auto">
          <a:xfrm>
            <a:off x="152400" y="1276350"/>
            <a:ext cx="8832850" cy="0"/>
          </a:xfrm>
          <a:prstGeom prst="line">
            <a:avLst/>
          </a:prstGeom>
          <a:noFill/>
          <a:ln w="9525" cap="flat" cmpd="sng" algn="ctr">
            <a:solidFill>
              <a:schemeClr val="accent3">
                <a:shade val="75000"/>
              </a:schemeClr>
            </a:solidFill>
            <a:prstDash val="sysDash"/>
            <a:round/>
            <a:headEnd type="none" w="med" len="med"/>
            <a:tailEnd type="none" w="med" len="med"/>
          </a:ln>
          <a:effectLst/>
        </p:spPr>
        <p:txBody>
          <a:bodyPr wrap="none" anchor="ctr"/>
          <a:lstStyle/>
          <a:p>
            <a:pPr fontAlgn="auto">
              <a:spcBef>
                <a:spcPts val="0"/>
              </a:spcBef>
              <a:spcAft>
                <a:spcPts val="0"/>
              </a:spcAft>
              <a:defRPr/>
            </a:pPr>
            <a:endParaRPr lang="en-US">
              <a:solidFill>
                <a:prstClr val="black"/>
              </a:solidFill>
              <a:latin typeface="Georgia"/>
            </a:endParaRPr>
          </a:p>
        </p:txBody>
      </p:sp>
      <p:sp>
        <p:nvSpPr>
          <p:cNvPr id="12" name="Oval 11"/>
          <p:cNvSpPr/>
          <p:nvPr/>
        </p:nvSpPr>
        <p:spPr>
          <a:xfrm>
            <a:off x="4267200" y="955675"/>
            <a:ext cx="609600" cy="609600"/>
          </a:xfrm>
          <a:prstGeom prst="ellipse">
            <a:avLst/>
          </a:prstGeom>
          <a:solidFill>
            <a:srgbClr val="FFFFFF"/>
          </a:solidFill>
          <a:ln w="15875"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fontAlgn="auto">
              <a:spcBef>
                <a:spcPts val="0"/>
              </a:spcBef>
              <a:spcAft>
                <a:spcPts val="0"/>
              </a:spcAft>
              <a:defRPr/>
            </a:pPr>
            <a:endParaRPr lang="en-US">
              <a:solidFill>
                <a:prstClr val="white"/>
              </a:solidFill>
              <a:latin typeface="Georgia"/>
            </a:endParaRPr>
          </a:p>
        </p:txBody>
      </p:sp>
      <p:sp>
        <p:nvSpPr>
          <p:cNvPr id="15" name="Oval 14"/>
          <p:cNvSpPr/>
          <p:nvPr/>
        </p:nvSpPr>
        <p:spPr>
          <a:xfrm>
            <a:off x="4362450" y="1050925"/>
            <a:ext cx="419100" cy="420688"/>
          </a:xfrm>
          <a:prstGeom prst="ellipse">
            <a:avLst/>
          </a:prstGeom>
          <a:solidFill>
            <a:srgbClr val="FFFFFF"/>
          </a:solidFill>
          <a:ln w="50800" cap="rnd" cmpd="dbl" algn="ctr">
            <a:solidFill>
              <a:schemeClr val="accent3">
                <a:shade val="75000"/>
              </a:schemeClr>
            </a:solid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fontAlgn="auto">
              <a:spcBef>
                <a:spcPts val="0"/>
              </a:spcBef>
              <a:spcAft>
                <a:spcPts val="0"/>
              </a:spcAft>
              <a:defRPr/>
            </a:pPr>
            <a:endParaRPr lang="en-US">
              <a:solidFill>
                <a:prstClr val="white"/>
              </a:solidFill>
              <a:latin typeface="Georgia"/>
            </a:endParaRPr>
          </a:p>
        </p:txBody>
      </p:sp>
      <p:sp>
        <p:nvSpPr>
          <p:cNvPr id="23" name="Slide Number Placeholder 22"/>
          <p:cNvSpPr>
            <a:spLocks noGrp="1"/>
          </p:cNvSpPr>
          <p:nvPr>
            <p:ph type="sldNum" sz="quarter" idx="4"/>
          </p:nvPr>
        </p:nvSpPr>
        <p:spPr>
          <a:xfrm>
            <a:off x="4343400" y="1039813"/>
            <a:ext cx="457200" cy="441325"/>
          </a:xfrm>
          <a:prstGeom prst="rect">
            <a:avLst/>
          </a:prstGeom>
        </p:spPr>
        <p:txBody>
          <a:bodyPr vert="horz" wrap="square" lIns="45720" tIns="45720" rIns="45720" bIns="45720" numCol="1" anchor="ctr" anchorCtr="0" compatLnSpc="1">
            <a:prstTxWarp prst="textNoShape">
              <a:avLst/>
            </a:prstTxWarp>
            <a:normAutofit/>
          </a:bodyPr>
          <a:lstStyle>
            <a:lvl1pPr algn="ctr">
              <a:defRPr sz="1600">
                <a:solidFill>
                  <a:srgbClr val="7B9899"/>
                </a:solidFill>
                <a:latin typeface="Georgia" charset="0"/>
              </a:defRPr>
            </a:lvl1pPr>
          </a:lstStyle>
          <a:p>
            <a:pPr>
              <a:defRPr/>
            </a:pPr>
            <a:fld id="{5144284D-ABDD-D849-B984-352B2424FBE8}" type="slidenum">
              <a:rPr lang="en-US"/>
              <a:pPr>
                <a:defRPr/>
              </a:pPr>
              <a:t>‹#›</a:t>
            </a:fld>
            <a:endParaRPr lang="en-US"/>
          </a:p>
        </p:txBody>
      </p:sp>
      <p:sp>
        <p:nvSpPr>
          <p:cNvPr id="187406" name="Title Placeholder 21"/>
          <p:cNvSpPr>
            <a:spLocks noGrp="1"/>
          </p:cNvSpPr>
          <p:nvPr>
            <p:ph type="title"/>
          </p:nvPr>
        </p:nvSpPr>
        <p:spPr bwMode="auto">
          <a:xfrm>
            <a:off x="301625" y="228600"/>
            <a:ext cx="8534400" cy="7588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b" anchorCtr="0" compatLnSpc="1">
            <a:prstTxWarp prst="textNoShape">
              <a:avLst/>
            </a:prstTxWarp>
          </a:bodyPr>
          <a:lstStyle/>
          <a:p>
            <a:pPr lvl="0"/>
            <a:r>
              <a:rPr lang="en-US"/>
              <a:t>Click to edit Master title style</a:t>
            </a:r>
          </a:p>
        </p:txBody>
      </p:sp>
      <p:sp>
        <p:nvSpPr>
          <p:cNvPr id="187407" name="Text Placeholder 12"/>
          <p:cNvSpPr>
            <a:spLocks noGrp="1"/>
          </p:cNvSpPr>
          <p:nvPr>
            <p:ph type="body" idx="1"/>
          </p:nvPr>
        </p:nvSpPr>
        <p:spPr bwMode="auto">
          <a:xfrm>
            <a:off x="301625" y="1524000"/>
            <a:ext cx="8534400" cy="45989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cSld>
  <p:clrMap bg1="lt1" tx1="dk1" bg2="lt2" tx2="dk2" accent1="accent1" accent2="accent2" accent3="accent3" accent4="accent4" accent5="accent5" accent6="accent6" hlink="hlink" folHlink="folHlink"/>
  <p:sldLayoutIdLst>
    <p:sldLayoutId id="2147489413" r:id="rId1"/>
    <p:sldLayoutId id="2147489414" r:id="rId2"/>
    <p:sldLayoutId id="2147489415" r:id="rId3"/>
    <p:sldLayoutId id="2147489416" r:id="rId4"/>
    <p:sldLayoutId id="2147489417" r:id="rId5"/>
    <p:sldLayoutId id="2147489418" r:id="rId6"/>
    <p:sldLayoutId id="2147489419" r:id="rId7"/>
    <p:sldLayoutId id="2147489420" r:id="rId8"/>
    <p:sldLayoutId id="2147489421" r:id="rId9"/>
    <p:sldLayoutId id="2147489422" r:id="rId10"/>
  </p:sldLayoutIdLst>
  <p:hf sldNum="0" hdr="0" ftr="0" dt="0"/>
  <p:txStyles>
    <p:titleStyle>
      <a:lvl1pPr algn="ctr" rtl="0" eaLnBrk="0" fontAlgn="base" hangingPunct="0">
        <a:spcBef>
          <a:spcPct val="0"/>
        </a:spcBef>
        <a:spcAft>
          <a:spcPct val="0"/>
        </a:spcAft>
        <a:defRPr sz="3300" kern="1200">
          <a:solidFill>
            <a:srgbClr val="7B9899"/>
          </a:solidFill>
          <a:latin typeface="+mj-lt"/>
          <a:ea typeface="ＭＳ Ｐゴシック" pitchFamily="-107" charset="-128"/>
          <a:cs typeface="ＭＳ Ｐゴシック" pitchFamily="-107" charset="-128"/>
        </a:defRPr>
      </a:lvl1pPr>
      <a:lvl2pPr algn="ctr" rtl="0" eaLnBrk="0" fontAlgn="base" hangingPunct="0">
        <a:spcBef>
          <a:spcPct val="0"/>
        </a:spcBef>
        <a:spcAft>
          <a:spcPct val="0"/>
        </a:spcAft>
        <a:defRPr sz="3300">
          <a:solidFill>
            <a:srgbClr val="7B9899"/>
          </a:solidFill>
          <a:latin typeface="Georgia" pitchFamily="18" charset="0"/>
          <a:ea typeface="ＭＳ Ｐゴシック" pitchFamily="-107" charset="-128"/>
          <a:cs typeface="ＭＳ Ｐゴシック" pitchFamily="-107" charset="-128"/>
        </a:defRPr>
      </a:lvl2pPr>
      <a:lvl3pPr algn="ctr" rtl="0" eaLnBrk="0" fontAlgn="base" hangingPunct="0">
        <a:spcBef>
          <a:spcPct val="0"/>
        </a:spcBef>
        <a:spcAft>
          <a:spcPct val="0"/>
        </a:spcAft>
        <a:defRPr sz="3300">
          <a:solidFill>
            <a:srgbClr val="7B9899"/>
          </a:solidFill>
          <a:latin typeface="Georgia" pitchFamily="18" charset="0"/>
          <a:ea typeface="ＭＳ Ｐゴシック" pitchFamily="-107" charset="-128"/>
          <a:cs typeface="ＭＳ Ｐゴシック" pitchFamily="-107" charset="-128"/>
        </a:defRPr>
      </a:lvl3pPr>
      <a:lvl4pPr algn="ctr" rtl="0" eaLnBrk="0" fontAlgn="base" hangingPunct="0">
        <a:spcBef>
          <a:spcPct val="0"/>
        </a:spcBef>
        <a:spcAft>
          <a:spcPct val="0"/>
        </a:spcAft>
        <a:defRPr sz="3300">
          <a:solidFill>
            <a:srgbClr val="7B9899"/>
          </a:solidFill>
          <a:latin typeface="Georgia" pitchFamily="18" charset="0"/>
          <a:ea typeface="ＭＳ Ｐゴシック" pitchFamily="-107" charset="-128"/>
          <a:cs typeface="ＭＳ Ｐゴシック" pitchFamily="-107" charset="-128"/>
        </a:defRPr>
      </a:lvl4pPr>
      <a:lvl5pPr algn="ctr" rtl="0" eaLnBrk="0" fontAlgn="base" hangingPunct="0">
        <a:spcBef>
          <a:spcPct val="0"/>
        </a:spcBef>
        <a:spcAft>
          <a:spcPct val="0"/>
        </a:spcAft>
        <a:defRPr sz="3300">
          <a:solidFill>
            <a:srgbClr val="7B9899"/>
          </a:solidFill>
          <a:latin typeface="Georgia" pitchFamily="18" charset="0"/>
          <a:ea typeface="ＭＳ Ｐゴシック" pitchFamily="-107" charset="-128"/>
          <a:cs typeface="ＭＳ Ｐゴシック" pitchFamily="-107" charset="-128"/>
        </a:defRPr>
      </a:lvl5pPr>
      <a:lvl6pPr marL="457200" algn="ctr" rtl="0" fontAlgn="base">
        <a:spcBef>
          <a:spcPct val="0"/>
        </a:spcBef>
        <a:spcAft>
          <a:spcPct val="0"/>
        </a:spcAft>
        <a:defRPr sz="3300">
          <a:solidFill>
            <a:srgbClr val="7B9899"/>
          </a:solidFill>
          <a:latin typeface="Georgia" pitchFamily="18" charset="0"/>
        </a:defRPr>
      </a:lvl6pPr>
      <a:lvl7pPr marL="914400" algn="ctr" rtl="0" fontAlgn="base">
        <a:spcBef>
          <a:spcPct val="0"/>
        </a:spcBef>
        <a:spcAft>
          <a:spcPct val="0"/>
        </a:spcAft>
        <a:defRPr sz="3300">
          <a:solidFill>
            <a:srgbClr val="7B9899"/>
          </a:solidFill>
          <a:latin typeface="Georgia" pitchFamily="18" charset="0"/>
        </a:defRPr>
      </a:lvl7pPr>
      <a:lvl8pPr marL="1371600" algn="ctr" rtl="0" fontAlgn="base">
        <a:spcBef>
          <a:spcPct val="0"/>
        </a:spcBef>
        <a:spcAft>
          <a:spcPct val="0"/>
        </a:spcAft>
        <a:defRPr sz="3300">
          <a:solidFill>
            <a:srgbClr val="7B9899"/>
          </a:solidFill>
          <a:latin typeface="Georgia" pitchFamily="18" charset="0"/>
        </a:defRPr>
      </a:lvl8pPr>
      <a:lvl9pPr marL="1828800" algn="ctr" rtl="0" fontAlgn="base">
        <a:spcBef>
          <a:spcPct val="0"/>
        </a:spcBef>
        <a:spcAft>
          <a:spcPct val="0"/>
        </a:spcAft>
        <a:defRPr sz="3300">
          <a:solidFill>
            <a:srgbClr val="7B9899"/>
          </a:solidFill>
          <a:latin typeface="Georgia" pitchFamily="18" charset="0"/>
        </a:defRPr>
      </a:lvl9pPr>
    </p:titleStyle>
    <p:bodyStyle>
      <a:lvl1pPr marL="273050" indent="-273050" algn="l" rtl="0" eaLnBrk="0" fontAlgn="base" hangingPunct="0">
        <a:spcBef>
          <a:spcPct val="20000"/>
        </a:spcBef>
        <a:spcAft>
          <a:spcPct val="0"/>
        </a:spcAft>
        <a:buClr>
          <a:schemeClr val="accent1"/>
        </a:buClr>
        <a:buSzPct val="85000"/>
        <a:buFont typeface="Wingdings 2" charset="0"/>
        <a:buChar char=""/>
        <a:defRPr sz="2700" kern="1200">
          <a:solidFill>
            <a:schemeClr val="tx1"/>
          </a:solidFill>
          <a:latin typeface="+mn-lt"/>
          <a:ea typeface="ＭＳ Ｐゴシック" pitchFamily="-107" charset="-128"/>
          <a:cs typeface="ＭＳ Ｐゴシック" pitchFamily="-107" charset="-128"/>
        </a:defRPr>
      </a:lvl1pPr>
      <a:lvl2pPr marL="547688" indent="-273050" algn="l" rtl="0" eaLnBrk="0" fontAlgn="base" hangingPunct="0">
        <a:spcBef>
          <a:spcPct val="20000"/>
        </a:spcBef>
        <a:spcAft>
          <a:spcPct val="0"/>
        </a:spcAft>
        <a:buClr>
          <a:schemeClr val="accent2"/>
        </a:buClr>
        <a:buSzPct val="70000"/>
        <a:buFont typeface="Wingdings" charset="0"/>
        <a:buChar char=""/>
        <a:defRPr sz="2200" kern="1200">
          <a:solidFill>
            <a:schemeClr val="tx2"/>
          </a:solidFill>
          <a:latin typeface="+mn-lt"/>
          <a:ea typeface="ＭＳ Ｐゴシック" pitchFamily="-107" charset="-128"/>
          <a:cs typeface="+mn-cs"/>
        </a:defRPr>
      </a:lvl2pPr>
      <a:lvl3pPr marL="822325" indent="-228600" algn="l" rtl="0" eaLnBrk="0" fontAlgn="base" hangingPunct="0">
        <a:spcBef>
          <a:spcPct val="20000"/>
        </a:spcBef>
        <a:spcAft>
          <a:spcPct val="0"/>
        </a:spcAft>
        <a:buClr>
          <a:srgbClr val="8CADAE"/>
        </a:buClr>
        <a:buSzPct val="75000"/>
        <a:buFont typeface="Wingdings 2" charset="0"/>
        <a:buChar char=""/>
        <a:defRPr sz="2000" kern="1200">
          <a:solidFill>
            <a:schemeClr val="tx1"/>
          </a:solidFill>
          <a:latin typeface="+mn-lt"/>
          <a:ea typeface="ＭＳ Ｐゴシック" charset="0"/>
          <a:cs typeface="Geneva" charset="0"/>
        </a:defRPr>
      </a:lvl3pPr>
      <a:lvl4pPr marL="1096963" indent="-228600" algn="l" rtl="0" eaLnBrk="0" fontAlgn="base" hangingPunct="0">
        <a:spcBef>
          <a:spcPct val="20000"/>
        </a:spcBef>
        <a:spcAft>
          <a:spcPct val="0"/>
        </a:spcAft>
        <a:buClr>
          <a:srgbClr val="8C7B70"/>
        </a:buClr>
        <a:buSzPct val="70000"/>
        <a:buFont typeface="Wingdings" charset="0"/>
        <a:buChar char=""/>
        <a:defRPr sz="2000" kern="1200">
          <a:solidFill>
            <a:schemeClr val="tx2"/>
          </a:solidFill>
          <a:latin typeface="+mn-lt"/>
          <a:ea typeface="Geneva" charset="-128"/>
          <a:cs typeface="Geneva" charset="0"/>
        </a:defRPr>
      </a:lvl4pPr>
      <a:lvl5pPr marL="1371600" indent="-228600" algn="l" rtl="0" eaLnBrk="0" fontAlgn="base" hangingPunct="0">
        <a:spcBef>
          <a:spcPct val="20000"/>
        </a:spcBef>
        <a:spcAft>
          <a:spcPct val="0"/>
        </a:spcAft>
        <a:buClr>
          <a:srgbClr val="8FB08C"/>
        </a:buClr>
        <a:buChar char="•"/>
        <a:defRPr kern="1200">
          <a:solidFill>
            <a:schemeClr val="tx1"/>
          </a:solidFill>
          <a:latin typeface="+mn-lt"/>
          <a:ea typeface="Geneva" charset="-128"/>
          <a:cs typeface="Geneva" charset="0"/>
        </a:defRPr>
      </a:lvl5pPr>
      <a:lvl6pPr marL="1645920" indent="-182880" algn="l" rtl="0" eaLnBrk="1" latinLnBrk="0" hangingPunct="1">
        <a:spcBef>
          <a:spcPct val="20000"/>
        </a:spcBef>
        <a:buClr>
          <a:schemeClr val="accent6"/>
        </a:buClr>
        <a:buSzPct val="80000"/>
        <a:buFont typeface="Wingdings 2"/>
        <a:buChar char=""/>
        <a:defRPr kumimoji="0" sz="1800" kern="1200">
          <a:solidFill>
            <a:schemeClr val="tx1"/>
          </a:solidFill>
          <a:latin typeface="+mn-lt"/>
          <a:ea typeface="+mn-ea"/>
          <a:cs typeface="+mn-cs"/>
        </a:defRPr>
      </a:lvl6pPr>
      <a:lvl7pPr marL="1920240" indent="-182880" algn="l" rtl="0" eaLnBrk="1" latinLnBrk="0" hangingPunct="1">
        <a:spcBef>
          <a:spcPct val="20000"/>
        </a:spcBef>
        <a:buClr>
          <a:schemeClr val="accent1">
            <a:shade val="75000"/>
          </a:schemeClr>
        </a:buClr>
        <a:buSzPct val="90000"/>
        <a:buChar char="•"/>
        <a:defRPr kumimoji="0" sz="1600" kern="1200" baseline="0">
          <a:solidFill>
            <a:schemeClr val="tx1"/>
          </a:solidFill>
          <a:latin typeface="+mn-lt"/>
          <a:ea typeface="+mn-ea"/>
          <a:cs typeface="+mn-cs"/>
        </a:defRPr>
      </a:lvl7pPr>
      <a:lvl8pPr marL="2103120" indent="-182880" algn="l" rtl="0" eaLnBrk="1" latinLnBrk="0" hangingPunct="1">
        <a:spcBef>
          <a:spcPct val="20000"/>
        </a:spcBef>
        <a:buClr>
          <a:schemeClr val="accent4">
            <a:shade val="75000"/>
          </a:schemeClr>
        </a:buClr>
        <a:buChar char="•"/>
        <a:defRPr kumimoji="0" sz="1600" kern="1200">
          <a:solidFill>
            <a:schemeClr val="tx1"/>
          </a:solidFill>
          <a:latin typeface="+mn-lt"/>
          <a:ea typeface="+mn-ea"/>
          <a:cs typeface="+mn-cs"/>
        </a:defRPr>
      </a:lvl8pPr>
      <a:lvl9pPr marL="2377440" indent="-182880" algn="l" rtl="0" eaLnBrk="1" latinLnBrk="0" hangingPunct="1">
        <a:spcBef>
          <a:spcPct val="20000"/>
        </a:spcBef>
        <a:buClr>
          <a:schemeClr val="accent2">
            <a:shade val="75000"/>
          </a:schemeClr>
        </a:buClr>
        <a:buSzPct val="90000"/>
        <a:buChar char="•"/>
        <a:defRPr kumimoji="0" sz="1400" kern="1200" cap="all" baseline="0">
          <a:solidFill>
            <a:schemeClr val="tx1"/>
          </a:solidFill>
          <a:latin typeface="+mn-lt"/>
          <a:ea typeface="+mn-ea"/>
          <a:cs typeface="+mn-cs"/>
        </a:defRPr>
      </a:lvl9pPr>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p:otherStyle>
  </p:txStyles>
</p:sldMaster>
</file>

<file path=ppt/slideMasters/slideMaster17.xml><?xml version="1.0" encoding="utf-8"?>
<p:sldMaster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198658"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98659"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solidFill>
                  <a:srgbClr val="000000"/>
                </a:solidFill>
                <a:latin typeface="Times New Roman" pitchFamily="-112" charset="0"/>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12" charset="0"/>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charset="0"/>
              </a:defRPr>
            </a:lvl1pPr>
          </a:lstStyle>
          <a:p>
            <a:pPr>
              <a:defRPr/>
            </a:pPr>
            <a:fld id="{E80EC2CC-9E90-0646-A958-4A6B6077C09D}"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89423" r:id="rId1"/>
    <p:sldLayoutId id="2147489424" r:id="rId2"/>
    <p:sldLayoutId id="2147489425" r:id="rId3"/>
    <p:sldLayoutId id="2147489426" r:id="rId4"/>
    <p:sldLayoutId id="2147489427" r:id="rId5"/>
    <p:sldLayoutId id="2147489428" r:id="rId6"/>
    <p:sldLayoutId id="2147489429" r:id="rId7"/>
    <p:sldLayoutId id="2147489430" r:id="rId8"/>
    <p:sldLayoutId id="2147489431" r:id="rId9"/>
    <p:sldLayoutId id="2147489432" r:id="rId10"/>
    <p:sldLayoutId id="2147489433" r:id="rId11"/>
  </p:sldLayoutIdLst>
  <p:txStyles>
    <p:titleStyle>
      <a:lvl1pPr algn="ctr" rtl="0" eaLnBrk="0" fontAlgn="base" hangingPunct="0">
        <a:spcBef>
          <a:spcPct val="0"/>
        </a:spcBef>
        <a:spcAft>
          <a:spcPct val="0"/>
        </a:spcAft>
        <a:defRPr sz="4400">
          <a:solidFill>
            <a:schemeClr val="tx2"/>
          </a:solidFill>
          <a:latin typeface="Arial"/>
          <a:ea typeface="ＭＳ Ｐゴシック" pitchFamily="-112"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ＭＳ Ｐゴシック" pitchFamily="-112" charset="-128"/>
          <a:cs typeface="Arial"/>
        </a:defRPr>
      </a:lvl1pPr>
      <a:lvl2pPr marL="742950" indent="-285750" algn="l" rtl="0" eaLnBrk="0" fontAlgn="base" hangingPunct="0">
        <a:spcBef>
          <a:spcPct val="20000"/>
        </a:spcBef>
        <a:spcAft>
          <a:spcPct val="0"/>
        </a:spcAft>
        <a:buChar char="–"/>
        <a:defRPr sz="2800">
          <a:solidFill>
            <a:schemeClr val="tx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ＭＳ Ｐゴシック" pitchFamily="-112" charset="-128"/>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ＭＳ Ｐゴシック" pitchFamily="-112" charset="-128"/>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ＭＳ Ｐゴシック" pitchFamily="-112"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8.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1094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1094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011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defTabSz="914400" eaLnBrk="1" hangingPunct="1">
              <a:spcBef>
                <a:spcPct val="0"/>
              </a:spcBef>
              <a:buFontTx/>
              <a:buNone/>
              <a:defRPr sz="1400" b="0">
                <a:solidFill>
                  <a:srgbClr val="000000"/>
                </a:solidFill>
                <a:latin typeface="Times New Roman"/>
                <a:ea typeface="Times New Roman" pitchFamily="-111" charset="0"/>
                <a:cs typeface="Times New Roman" pitchFamily="-111" charset="0"/>
              </a:defRPr>
            </a:lvl1pPr>
          </a:lstStyle>
          <a:p>
            <a:pPr>
              <a:defRPr/>
            </a:pPr>
            <a:endParaRPr lang="en-US"/>
          </a:p>
        </p:txBody>
      </p:sp>
      <p:sp>
        <p:nvSpPr>
          <p:cNvPr id="9011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defTabSz="914400" eaLnBrk="1" hangingPunct="1">
              <a:spcBef>
                <a:spcPct val="0"/>
              </a:spcBef>
              <a:buFontTx/>
              <a:buNone/>
              <a:defRPr sz="1400" b="0">
                <a:solidFill>
                  <a:srgbClr val="000000"/>
                </a:solidFill>
                <a:latin typeface="Times New Roman"/>
                <a:ea typeface="Times New Roman" pitchFamily="-111" charset="0"/>
                <a:cs typeface="Times New Roman" pitchFamily="-111" charset="0"/>
              </a:defRPr>
            </a:lvl1pPr>
          </a:lstStyle>
          <a:p>
            <a:pPr>
              <a:defRPr/>
            </a:pPr>
            <a:endParaRPr lang="en-US"/>
          </a:p>
        </p:txBody>
      </p:sp>
      <p:sp>
        <p:nvSpPr>
          <p:cNvPr id="9011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defTabSz="914400">
              <a:defRPr sz="1400">
                <a:solidFill>
                  <a:srgbClr val="000000"/>
                </a:solidFill>
                <a:latin typeface="Times New Roman" charset="0"/>
                <a:cs typeface="Times New Roman" charset="0"/>
              </a:defRPr>
            </a:lvl1pPr>
          </a:lstStyle>
          <a:p>
            <a:pPr>
              <a:defRPr/>
            </a:pPr>
            <a:fld id="{DBBE7B64-30CB-424E-8C29-6751EC407BFC}"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89434" r:id="rId1"/>
    <p:sldLayoutId id="2147489435" r:id="rId2"/>
    <p:sldLayoutId id="2147489436" r:id="rId3"/>
    <p:sldLayoutId id="2147489437" r:id="rId4"/>
    <p:sldLayoutId id="2147489438" r:id="rId5"/>
    <p:sldLayoutId id="2147489439" r:id="rId6"/>
    <p:sldLayoutId id="2147489440" r:id="rId7"/>
    <p:sldLayoutId id="2147489441" r:id="rId8"/>
    <p:sldLayoutId id="2147489442" r:id="rId9"/>
    <p:sldLayoutId id="2147489443" r:id="rId10"/>
    <p:sldLayoutId id="2147489444" r:id="rId11"/>
    <p:sldLayoutId id="2147489906" r:id="rId12"/>
  </p:sldLayoutIdLst>
  <p:transition spd="med">
    <p:randomBar dir="vert"/>
  </p:transition>
  <p:txStyles>
    <p:titleStyle>
      <a:lvl1pPr algn="ctr" rtl="0" eaLnBrk="0" fontAlgn="base" hangingPunct="0">
        <a:spcBef>
          <a:spcPct val="0"/>
        </a:spcBef>
        <a:spcAft>
          <a:spcPct val="0"/>
        </a:spcAft>
        <a:defRPr sz="4400">
          <a:solidFill>
            <a:schemeClr val="bg1"/>
          </a:solidFill>
          <a:latin typeface="Arial"/>
          <a:ea typeface="MS PGothic" charset="0"/>
          <a:cs typeface="Arial"/>
        </a:defRPr>
      </a:lvl1pPr>
      <a:lvl2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MS PGothic" charset="0"/>
          <a:cs typeface="Arial"/>
        </a:defRPr>
      </a:lvl1pPr>
      <a:lvl2pPr marL="742950" indent="-285750" algn="l" rtl="0" eaLnBrk="0" fontAlgn="base" hangingPunct="0">
        <a:spcBef>
          <a:spcPct val="20000"/>
        </a:spcBef>
        <a:spcAft>
          <a:spcPct val="0"/>
        </a:spcAft>
        <a:buChar char="–"/>
        <a:defRPr sz="2800">
          <a:solidFill>
            <a:schemeClr val="bg1"/>
          </a:solidFill>
          <a:latin typeface="Arial"/>
          <a:ea typeface="MS PGothic" charset="0"/>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MS PGothic"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Geneva"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23234"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23235"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spcBef>
                <a:spcPct val="0"/>
              </a:spcBef>
              <a:defRPr sz="1400">
                <a:solidFill>
                  <a:srgbClr val="000000"/>
                </a:solidFill>
                <a:latin typeface="Times New Roman" pitchFamily="-112" charset="0"/>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spcBef>
                <a:spcPct val="0"/>
              </a:spcBef>
              <a:defRPr sz="1400">
                <a:solidFill>
                  <a:srgbClr val="000000"/>
                </a:solidFill>
                <a:latin typeface="Times New Roman" pitchFamily="-112" charset="0"/>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spcBef>
                <a:spcPct val="0"/>
              </a:spcBef>
              <a:defRPr sz="1400">
                <a:solidFill>
                  <a:srgbClr val="000000"/>
                </a:solidFill>
                <a:latin typeface="Times New Roman" charset="0"/>
              </a:defRPr>
            </a:lvl1pPr>
          </a:lstStyle>
          <a:p>
            <a:pPr>
              <a:defRPr/>
            </a:pPr>
            <a:fld id="{7E29B5F7-B478-CD43-896E-B61368A1A291}"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89445" r:id="rId1"/>
    <p:sldLayoutId id="2147489446" r:id="rId2"/>
    <p:sldLayoutId id="2147489447" r:id="rId3"/>
    <p:sldLayoutId id="2147489448" r:id="rId4"/>
    <p:sldLayoutId id="2147489449" r:id="rId5"/>
    <p:sldLayoutId id="2147489450" r:id="rId6"/>
    <p:sldLayoutId id="2147489451" r:id="rId7"/>
    <p:sldLayoutId id="2147489452" r:id="rId8"/>
    <p:sldLayoutId id="2147489453" r:id="rId9"/>
    <p:sldLayoutId id="2147489454" r:id="rId10"/>
    <p:sldLayoutId id="2147489455" r:id="rId11"/>
    <p:sldLayoutId id="2147489456" r:id="rId12"/>
    <p:sldLayoutId id="2147489457" r:id="rId13"/>
  </p:sldLayoutIdLst>
  <p:txStyles>
    <p:titleStyle>
      <a:lvl1pPr algn="ctr" rtl="0" eaLnBrk="0" fontAlgn="base" hangingPunct="0">
        <a:spcBef>
          <a:spcPct val="0"/>
        </a:spcBef>
        <a:spcAft>
          <a:spcPct val="0"/>
        </a:spcAft>
        <a:defRPr sz="4400">
          <a:solidFill>
            <a:schemeClr val="tx2"/>
          </a:solidFill>
          <a:latin typeface="Arial"/>
          <a:ea typeface="ＭＳ Ｐゴシック" pitchFamily="-105"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ＭＳ Ｐゴシック" pitchFamily="-105" charset="-128"/>
          <a:cs typeface="Arial"/>
        </a:defRPr>
      </a:lvl1pPr>
      <a:lvl2pPr marL="742950" indent="-285750" algn="l" rtl="0" eaLnBrk="0" fontAlgn="base" hangingPunct="0">
        <a:spcBef>
          <a:spcPct val="20000"/>
        </a:spcBef>
        <a:spcAft>
          <a:spcPct val="0"/>
        </a:spcAft>
        <a:buChar char="–"/>
        <a:defRPr sz="2800">
          <a:solidFill>
            <a:schemeClr val="tx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ＭＳ Ｐゴシック" pitchFamily="-112" charset="-128"/>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ＭＳ Ｐゴシック" pitchFamily="-112" charset="-128"/>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ＭＳ Ｐゴシック" pitchFamily="-112"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5" name="Rectangle 2"/>
          <p:cNvSpPr>
            <a:spLocks noChangeArrowheads="1"/>
          </p:cNvSpPr>
          <p:nvPr/>
        </p:nvSpPr>
        <p:spPr bwMode="auto">
          <a:xfrm>
            <a:off x="1066800" y="2995613"/>
            <a:ext cx="8077200" cy="3862387"/>
          </a:xfrm>
          <a:prstGeom prst="rect">
            <a:avLst/>
          </a:prstGeom>
          <a:gradFill rotWithShape="0">
            <a:gsLst>
              <a:gs pos="0">
                <a:schemeClr val="accent1">
                  <a:gamma/>
                  <a:shade val="24706"/>
                  <a:invGamma/>
                </a:schemeClr>
              </a:gs>
              <a:gs pos="100000">
                <a:schemeClr val="accent1"/>
              </a:gs>
            </a:gsLst>
            <a:lin ang="0" scaled="1"/>
          </a:gradFill>
          <a:ln w="9525">
            <a:noFill/>
            <a:miter lim="800000"/>
            <a:headEnd/>
            <a:tailEnd/>
          </a:ln>
          <a:effectLst/>
        </p:spPr>
        <p:txBody>
          <a:bodyPr wrap="none" anchor="ctr"/>
          <a:lstStyle/>
          <a:p>
            <a:pPr eaLnBrk="0" hangingPunct="0">
              <a:defRPr/>
            </a:pPr>
            <a:endParaRPr lang="en-US" sz="2400">
              <a:solidFill>
                <a:srgbClr val="FFFFFF"/>
              </a:solidFill>
              <a:latin typeface="Times" pitchFamily="-105" charset="0"/>
              <a:ea typeface="Times New Roman" pitchFamily="-105" charset="0"/>
              <a:cs typeface="Times New Roman" pitchFamily="-105" charset="0"/>
            </a:endParaRPr>
          </a:p>
        </p:txBody>
      </p:sp>
      <p:sp>
        <p:nvSpPr>
          <p:cNvPr id="16" name="Rectangle 3"/>
          <p:cNvSpPr>
            <a:spLocks noChangeArrowheads="1"/>
          </p:cNvSpPr>
          <p:nvPr/>
        </p:nvSpPr>
        <p:spPr bwMode="auto">
          <a:xfrm>
            <a:off x="0" y="2995613"/>
            <a:ext cx="1066800" cy="3862387"/>
          </a:xfrm>
          <a:prstGeom prst="rect">
            <a:avLst/>
          </a:prstGeom>
          <a:gradFill rotWithShape="0">
            <a:gsLst>
              <a:gs pos="0">
                <a:schemeClr val="accent1">
                  <a:gamma/>
                  <a:shade val="13333"/>
                  <a:invGamma/>
                </a:schemeClr>
              </a:gs>
              <a:gs pos="100000">
                <a:schemeClr val="accent1"/>
              </a:gs>
            </a:gsLst>
            <a:lin ang="5400000" scaled="1"/>
          </a:gradFill>
          <a:ln w="9525">
            <a:noFill/>
            <a:miter lim="800000"/>
            <a:headEnd/>
            <a:tailEnd/>
          </a:ln>
          <a:effectLst/>
        </p:spPr>
        <p:txBody>
          <a:bodyPr wrap="none" anchor="ctr"/>
          <a:lstStyle/>
          <a:p>
            <a:pPr eaLnBrk="0" hangingPunct="0">
              <a:defRPr/>
            </a:pPr>
            <a:endParaRPr lang="en-US" sz="2400">
              <a:solidFill>
                <a:srgbClr val="FFFFFF"/>
              </a:solidFill>
              <a:latin typeface="Times" pitchFamily="-105" charset="0"/>
              <a:ea typeface="Times New Roman" pitchFamily="-105" charset="0"/>
              <a:cs typeface="Times New Roman" pitchFamily="-105" charset="0"/>
            </a:endParaRPr>
          </a:p>
        </p:txBody>
      </p:sp>
      <p:grpSp>
        <p:nvGrpSpPr>
          <p:cNvPr id="18436" name="Group 7"/>
          <p:cNvGrpSpPr>
            <a:grpSpLocks/>
          </p:cNvGrpSpPr>
          <p:nvPr/>
        </p:nvGrpSpPr>
        <p:grpSpPr bwMode="auto">
          <a:xfrm>
            <a:off x="0" y="1905000"/>
            <a:ext cx="6172200" cy="2438400"/>
            <a:chOff x="0" y="1200"/>
            <a:chExt cx="3888" cy="1536"/>
          </a:xfrm>
        </p:grpSpPr>
        <p:sp>
          <p:nvSpPr>
            <p:cNvPr id="18" name="Oval 8"/>
            <p:cNvSpPr>
              <a:spLocks noChangeArrowheads="1"/>
            </p:cNvSpPr>
            <p:nvPr/>
          </p:nvSpPr>
          <p:spPr bwMode="auto">
            <a:xfrm>
              <a:off x="497" y="1697"/>
              <a:ext cx="361" cy="359"/>
            </a:xfrm>
            <a:prstGeom prst="ellipse">
              <a:avLst/>
            </a:prstGeom>
            <a:gradFill rotWithShape="0">
              <a:gsLst>
                <a:gs pos="0">
                  <a:schemeClr val="accent1"/>
                </a:gs>
                <a:gs pos="100000">
                  <a:schemeClr val="accent1">
                    <a:gamma/>
                    <a:shade val="31373"/>
                    <a:invGamma/>
                  </a:schemeClr>
                </a:gs>
              </a:gsLst>
              <a:path path="shape">
                <a:fillToRect l="50000" t="50000" r="50000" b="50000"/>
              </a:path>
            </a:gradFill>
            <a:ln w="9525">
              <a:noFill/>
              <a:round/>
              <a:headEnd/>
              <a:tailEnd/>
            </a:ln>
            <a:effectLst/>
          </p:spPr>
          <p:txBody>
            <a:bodyPr wrap="none" anchor="ctr"/>
            <a:lstStyle/>
            <a:p>
              <a:pPr eaLnBrk="0" hangingPunct="0">
                <a:defRPr/>
              </a:pPr>
              <a:endParaRPr lang="en-US" sz="2400">
                <a:solidFill>
                  <a:srgbClr val="FFFFFF"/>
                </a:solidFill>
                <a:latin typeface="Times" pitchFamily="-105" charset="0"/>
                <a:ea typeface="Times New Roman" pitchFamily="-105" charset="0"/>
                <a:cs typeface="Times New Roman" pitchFamily="-105" charset="0"/>
              </a:endParaRPr>
            </a:p>
          </p:txBody>
        </p:sp>
        <p:sp>
          <p:nvSpPr>
            <p:cNvPr id="19" name="Oval 9"/>
            <p:cNvSpPr>
              <a:spLocks noChangeArrowheads="1"/>
            </p:cNvSpPr>
            <p:nvPr/>
          </p:nvSpPr>
          <p:spPr bwMode="auto">
            <a:xfrm>
              <a:off x="594" y="1802"/>
              <a:ext cx="164" cy="156"/>
            </a:xfrm>
            <a:prstGeom prst="ellipse">
              <a:avLst/>
            </a:prstGeom>
            <a:gradFill rotWithShape="0">
              <a:gsLst>
                <a:gs pos="0">
                  <a:schemeClr val="accent1">
                    <a:gamma/>
                    <a:tint val="0"/>
                    <a:invGamma/>
                  </a:schemeClr>
                </a:gs>
                <a:gs pos="100000">
                  <a:schemeClr val="accent1"/>
                </a:gs>
              </a:gsLst>
              <a:path path="shape">
                <a:fillToRect l="50000" t="50000" r="50000" b="50000"/>
              </a:path>
            </a:gradFill>
            <a:ln w="9525">
              <a:noFill/>
              <a:round/>
              <a:headEnd/>
              <a:tailEnd/>
            </a:ln>
            <a:effectLst/>
          </p:spPr>
          <p:txBody>
            <a:bodyPr wrap="none" anchor="ctr"/>
            <a:lstStyle/>
            <a:p>
              <a:pPr eaLnBrk="0" hangingPunct="0">
                <a:defRPr/>
              </a:pPr>
              <a:endParaRPr lang="en-US" sz="2400">
                <a:solidFill>
                  <a:srgbClr val="FFFFFF"/>
                </a:solidFill>
                <a:latin typeface="Times" pitchFamily="-105" charset="0"/>
                <a:ea typeface="Times New Roman" pitchFamily="-105" charset="0"/>
                <a:cs typeface="Times New Roman" pitchFamily="-105" charset="0"/>
              </a:endParaRPr>
            </a:p>
          </p:txBody>
        </p:sp>
        <p:sp>
          <p:nvSpPr>
            <p:cNvPr id="20" name="Rectangle 10"/>
            <p:cNvSpPr>
              <a:spLocks noChangeArrowheads="1"/>
            </p:cNvSpPr>
            <p:nvPr/>
          </p:nvSpPr>
          <p:spPr bwMode="auto">
            <a:xfrm>
              <a:off x="0" y="1884"/>
              <a:ext cx="1440" cy="6"/>
            </a:xfrm>
            <a:prstGeom prst="rect">
              <a:avLst/>
            </a:prstGeom>
            <a:gradFill rotWithShape="0">
              <a:gsLst>
                <a:gs pos="0">
                  <a:schemeClr val="bg1"/>
                </a:gs>
                <a:gs pos="50000">
                  <a:schemeClr val="bg1">
                    <a:gamma/>
                    <a:tint val="0"/>
                    <a:invGamma/>
                  </a:schemeClr>
                </a:gs>
                <a:gs pos="100000">
                  <a:schemeClr val="bg1"/>
                </a:gs>
              </a:gsLst>
              <a:lin ang="0" scaled="1"/>
            </a:gradFill>
            <a:ln w="9525">
              <a:noFill/>
              <a:miter lim="800000"/>
              <a:headEnd/>
              <a:tailEnd/>
            </a:ln>
            <a:effectLst/>
          </p:spPr>
          <p:txBody>
            <a:bodyPr wrap="none" anchor="ctr"/>
            <a:lstStyle/>
            <a:p>
              <a:pPr eaLnBrk="0" hangingPunct="0">
                <a:defRPr/>
              </a:pPr>
              <a:endParaRPr lang="en-US" sz="2400">
                <a:solidFill>
                  <a:srgbClr val="FFFFFF"/>
                </a:solidFill>
                <a:latin typeface="Times" pitchFamily="-105" charset="0"/>
                <a:ea typeface="Times New Roman" pitchFamily="-105" charset="0"/>
                <a:cs typeface="Times New Roman" pitchFamily="-105" charset="0"/>
              </a:endParaRPr>
            </a:p>
          </p:txBody>
        </p:sp>
        <p:sp>
          <p:nvSpPr>
            <p:cNvPr id="21" name="Rectangle 11"/>
            <p:cNvSpPr>
              <a:spLocks noChangeArrowheads="1"/>
            </p:cNvSpPr>
            <p:nvPr/>
          </p:nvSpPr>
          <p:spPr bwMode="auto">
            <a:xfrm>
              <a:off x="678" y="1200"/>
              <a:ext cx="6" cy="1536"/>
            </a:xfrm>
            <a:prstGeom prst="rect">
              <a:avLst/>
            </a:prstGeom>
            <a:gradFill rotWithShape="0">
              <a:gsLst>
                <a:gs pos="0">
                  <a:schemeClr val="bg1"/>
                </a:gs>
                <a:gs pos="50000">
                  <a:schemeClr val="bg1">
                    <a:gamma/>
                    <a:tint val="0"/>
                    <a:invGamma/>
                  </a:schemeClr>
                </a:gs>
                <a:gs pos="100000">
                  <a:schemeClr val="bg1"/>
                </a:gs>
              </a:gsLst>
              <a:lin ang="5400000" scaled="1"/>
            </a:gradFill>
            <a:ln w="9525">
              <a:noFill/>
              <a:miter lim="800000"/>
              <a:headEnd/>
              <a:tailEnd/>
            </a:ln>
            <a:effectLst/>
          </p:spPr>
          <p:txBody>
            <a:bodyPr wrap="none" anchor="ctr"/>
            <a:lstStyle/>
            <a:p>
              <a:pPr eaLnBrk="0" hangingPunct="0">
                <a:defRPr/>
              </a:pPr>
              <a:endParaRPr lang="en-US" sz="2400">
                <a:solidFill>
                  <a:srgbClr val="FFFFFF"/>
                </a:solidFill>
                <a:latin typeface="Times" pitchFamily="-105" charset="0"/>
                <a:ea typeface="Times New Roman" pitchFamily="-105" charset="0"/>
                <a:cs typeface="Times New Roman" pitchFamily="-105" charset="0"/>
              </a:endParaRPr>
            </a:p>
          </p:txBody>
        </p:sp>
        <p:sp>
          <p:nvSpPr>
            <p:cNvPr id="22" name="Rectangle 12"/>
            <p:cNvSpPr>
              <a:spLocks noChangeArrowheads="1"/>
            </p:cNvSpPr>
            <p:nvPr/>
          </p:nvSpPr>
          <p:spPr bwMode="auto">
            <a:xfrm>
              <a:off x="721" y="1884"/>
              <a:ext cx="3167" cy="6"/>
            </a:xfrm>
            <a:prstGeom prst="rect">
              <a:avLst/>
            </a:prstGeom>
            <a:gradFill rotWithShape="0">
              <a:gsLst>
                <a:gs pos="0">
                  <a:schemeClr val="bg1">
                    <a:gamma/>
                    <a:tint val="0"/>
                    <a:invGamma/>
                  </a:schemeClr>
                </a:gs>
                <a:gs pos="100000">
                  <a:schemeClr val="bg1"/>
                </a:gs>
              </a:gsLst>
              <a:lin ang="0" scaled="1"/>
            </a:gradFill>
            <a:ln w="9525">
              <a:noFill/>
              <a:miter lim="800000"/>
              <a:headEnd/>
              <a:tailEnd/>
            </a:ln>
            <a:effectLst/>
          </p:spPr>
          <p:txBody>
            <a:bodyPr wrap="none" anchor="ctr"/>
            <a:lstStyle/>
            <a:p>
              <a:pPr eaLnBrk="0" hangingPunct="0">
                <a:defRPr/>
              </a:pPr>
              <a:endParaRPr lang="en-US" sz="2400">
                <a:solidFill>
                  <a:srgbClr val="FFFFFF"/>
                </a:solidFill>
                <a:latin typeface="Times" pitchFamily="-105" charset="0"/>
                <a:ea typeface="Times New Roman" pitchFamily="-105" charset="0"/>
                <a:cs typeface="Times New Roman" pitchFamily="-105" charset="0"/>
              </a:endParaRPr>
            </a:p>
          </p:txBody>
        </p:sp>
      </p:grpSp>
      <p:sp>
        <p:nvSpPr>
          <p:cNvPr id="18437" name="Rectangle 13"/>
          <p:cNvSpPr>
            <a:spLocks noGrp="1" noChangeArrowheads="1"/>
          </p:cNvSpPr>
          <p:nvPr>
            <p:ph type="body" idx="1"/>
          </p:nvPr>
        </p:nvSpPr>
        <p:spPr bwMode="auto">
          <a:xfrm>
            <a:off x="1219200" y="1676400"/>
            <a:ext cx="7772400" cy="4572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43726" name="Rectangle 14"/>
          <p:cNvSpPr>
            <a:spLocks noGrp="1" noChangeArrowheads="1"/>
          </p:cNvSpPr>
          <p:nvPr>
            <p:ph type="title"/>
          </p:nvPr>
        </p:nvSpPr>
        <p:spPr bwMode="auto">
          <a:xfrm>
            <a:off x="152400" y="152400"/>
            <a:ext cx="8915400" cy="1143000"/>
          </a:xfrm>
          <a:prstGeom prst="rect">
            <a:avLst/>
          </a:prstGeom>
          <a:noFill/>
          <a:ln w="9525">
            <a:noFill/>
            <a:miter lim="800000"/>
            <a:headEnd/>
            <a:tailEnd/>
          </a:ln>
          <a:effectLst>
            <a:outerShdw blurRad="63500" dist="12700" dir="16200000" algn="ctr" rotWithShape="0">
              <a:schemeClr val="tx1">
                <a:alpha val="74998"/>
              </a:schemeClr>
            </a:outerShdw>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3" name="Rectangle 4"/>
          <p:cNvSpPr>
            <a:spLocks noGrp="1" noChangeArrowheads="1"/>
          </p:cNvSpPr>
          <p:nvPr>
            <p:ph type="dt" sz="half" idx="2"/>
          </p:nvPr>
        </p:nvSpPr>
        <p:spPr bwMode="auto">
          <a:xfrm>
            <a:off x="685800" y="6248400"/>
            <a:ext cx="1905000" cy="457200"/>
          </a:xfrm>
          <a:prstGeom prst="rect">
            <a:avLst/>
          </a:prstGeom>
          <a:noFill/>
          <a:ln>
            <a:miter lim="800000"/>
            <a:headEnd/>
            <a:tailEnd/>
          </a:ln>
        </p:spPr>
        <p:txBody>
          <a:bodyPr vert="horz" wrap="square" lIns="91440" tIns="45720" rIns="91440" bIns="45720" numCol="1" anchor="t" anchorCtr="0" compatLnSpc="1">
            <a:prstTxWarp prst="textNoShape">
              <a:avLst/>
            </a:prstTxWarp>
          </a:bodyPr>
          <a:lstStyle>
            <a:lvl1pPr eaLnBrk="0" hangingPunct="0">
              <a:lnSpc>
                <a:spcPct val="100000"/>
              </a:lnSpc>
              <a:spcBef>
                <a:spcPct val="0"/>
              </a:spcBef>
              <a:buFontTx/>
              <a:buNone/>
              <a:defRPr kumimoji="0" sz="1400" b="0">
                <a:solidFill>
                  <a:srgbClr val="FFFFFF"/>
                </a:solidFill>
                <a:latin typeface="+mn-lt"/>
                <a:ea typeface="Times New Roman" pitchFamily="-105" charset="0"/>
                <a:cs typeface="Times New Roman" pitchFamily="-105" charset="0"/>
              </a:defRPr>
            </a:lvl1pPr>
          </a:lstStyle>
          <a:p>
            <a:pPr>
              <a:defRPr/>
            </a:pPr>
            <a:endParaRPr lang="en-US"/>
          </a:p>
        </p:txBody>
      </p:sp>
      <p:sp>
        <p:nvSpPr>
          <p:cNvPr id="24" name="Rectangle 5"/>
          <p:cNvSpPr>
            <a:spLocks noGrp="1" noChangeArrowheads="1"/>
          </p:cNvSpPr>
          <p:nvPr>
            <p:ph type="ftr" sz="quarter" idx="3"/>
          </p:nvPr>
        </p:nvSpPr>
        <p:spPr bwMode="auto">
          <a:xfrm>
            <a:off x="3124200" y="6248400"/>
            <a:ext cx="2895600" cy="457200"/>
          </a:xfrm>
          <a:prstGeom prst="rect">
            <a:avLst/>
          </a:prstGeom>
          <a:noFill/>
          <a:ln>
            <a:miter lim="800000"/>
            <a:headEnd/>
            <a:tailEnd/>
          </a:ln>
        </p:spPr>
        <p:txBody>
          <a:bodyPr vert="horz" wrap="square" lIns="91440" tIns="45720" rIns="91440" bIns="45720" numCol="1" anchor="t" anchorCtr="0" compatLnSpc="1">
            <a:prstTxWarp prst="textNoShape">
              <a:avLst/>
            </a:prstTxWarp>
          </a:bodyPr>
          <a:lstStyle>
            <a:lvl1pPr algn="ctr" eaLnBrk="0" hangingPunct="0">
              <a:lnSpc>
                <a:spcPct val="100000"/>
              </a:lnSpc>
              <a:spcBef>
                <a:spcPct val="0"/>
              </a:spcBef>
              <a:buFontTx/>
              <a:buNone/>
              <a:defRPr kumimoji="0" sz="1400" b="0">
                <a:solidFill>
                  <a:srgbClr val="FFFFFF"/>
                </a:solidFill>
                <a:latin typeface="+mn-lt"/>
                <a:ea typeface="Times New Roman" pitchFamily="-105" charset="0"/>
                <a:cs typeface="Times New Roman" pitchFamily="-105" charset="0"/>
              </a:defRPr>
            </a:lvl1pPr>
          </a:lstStyle>
          <a:p>
            <a:pPr>
              <a:defRPr/>
            </a:pPr>
            <a:endParaRPr lang="en-US"/>
          </a:p>
        </p:txBody>
      </p:sp>
      <p:sp>
        <p:nvSpPr>
          <p:cNvPr id="25" name="Rectangle 6"/>
          <p:cNvSpPr>
            <a:spLocks noGrp="1" noChangeArrowheads="1"/>
          </p:cNvSpPr>
          <p:nvPr>
            <p:ph type="sldNum" sz="quarter" idx="4"/>
          </p:nvPr>
        </p:nvSpPr>
        <p:spPr bwMode="auto">
          <a:xfrm>
            <a:off x="6553200" y="6248400"/>
            <a:ext cx="1905000" cy="457200"/>
          </a:xfrm>
          <a:prstGeom prst="rect">
            <a:avLst/>
          </a:prstGeom>
          <a:noFill/>
          <a:ln>
            <a:miter lim="800000"/>
            <a:headEnd/>
            <a:tailEnd/>
          </a:ln>
        </p:spPr>
        <p:txBody>
          <a:bodyPr vert="horz" wrap="square" lIns="91440" tIns="45720" rIns="91440" bIns="45720" numCol="1" anchor="t" anchorCtr="0" compatLnSpc="1">
            <a:prstTxWarp prst="textNoShape">
              <a:avLst/>
            </a:prstTxWarp>
          </a:bodyPr>
          <a:lstStyle>
            <a:lvl1pPr algn="r" eaLnBrk="0" hangingPunct="0">
              <a:defRPr sz="1400">
                <a:solidFill>
                  <a:srgbClr val="FFFFFF"/>
                </a:solidFill>
                <a:latin typeface="Times" charset="0"/>
                <a:cs typeface="Times New Roman" charset="0"/>
              </a:defRPr>
            </a:lvl1pPr>
          </a:lstStyle>
          <a:p>
            <a:pPr>
              <a:defRPr/>
            </a:pPr>
            <a:fld id="{3CB8F95F-67BA-AB4F-95EE-C3DB607E4216}" type="slidenum">
              <a:rPr lang="en-US"/>
              <a:pPr>
                <a:defRPr/>
              </a:pPr>
              <a:t>‹#›</a:t>
            </a:fld>
            <a:endParaRPr lang="en-US"/>
          </a:p>
        </p:txBody>
      </p:sp>
    </p:spTree>
  </p:cSld>
  <p:clrMap bg1="dk2" tx1="lt1" bg2="dk1" tx2="lt2" accent1="accent1" accent2="accent2" accent3="accent3" accent4="accent4" accent5="accent5" accent6="accent6" hlink="hlink" folHlink="folHlink"/>
  <p:sldLayoutIdLst>
    <p:sldLayoutId id="2147489304" r:id="rId1"/>
  </p:sldLayoutIdLst>
  <p:txStyles>
    <p:titleStyle>
      <a:lvl1pPr algn="ctr" rtl="0" eaLnBrk="0" fontAlgn="base" hangingPunct="0">
        <a:spcBef>
          <a:spcPct val="0"/>
        </a:spcBef>
        <a:spcAft>
          <a:spcPct val="0"/>
        </a:spcAft>
        <a:defRPr sz="4400" b="1">
          <a:solidFill>
            <a:schemeClr val="tx2"/>
          </a:solidFill>
          <a:latin typeface="+mj-lt"/>
          <a:ea typeface="+mj-ea"/>
          <a:cs typeface="+mj-cs"/>
        </a:defRPr>
      </a:lvl1pPr>
      <a:lvl2pPr algn="ctr" rtl="0" eaLnBrk="0" fontAlgn="base" hangingPunct="0">
        <a:spcBef>
          <a:spcPct val="0"/>
        </a:spcBef>
        <a:spcAft>
          <a:spcPct val="0"/>
        </a:spcAft>
        <a:defRPr sz="4400" b="1">
          <a:solidFill>
            <a:schemeClr val="tx2"/>
          </a:solidFill>
          <a:latin typeface="Arial" pitchFamily="-105"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b="1">
          <a:solidFill>
            <a:schemeClr val="tx2"/>
          </a:solidFill>
          <a:latin typeface="Arial" pitchFamily="-105"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b="1">
          <a:solidFill>
            <a:schemeClr val="tx2"/>
          </a:solidFill>
          <a:latin typeface="Arial" pitchFamily="-105"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b="1">
          <a:solidFill>
            <a:schemeClr val="tx2"/>
          </a:solidFill>
          <a:latin typeface="Arial" pitchFamily="-105" charset="0"/>
          <a:ea typeface="ＭＳ Ｐゴシック" pitchFamily="-105" charset="-128"/>
          <a:cs typeface="ＭＳ Ｐゴシック" pitchFamily="-105" charset="-128"/>
        </a:defRPr>
      </a:lvl5pPr>
      <a:lvl6pPr marL="457200" algn="ctr" rtl="0" eaLnBrk="0" fontAlgn="base" hangingPunct="0">
        <a:spcBef>
          <a:spcPct val="0"/>
        </a:spcBef>
        <a:spcAft>
          <a:spcPct val="0"/>
        </a:spcAft>
        <a:defRPr sz="4400" b="1">
          <a:solidFill>
            <a:schemeClr val="tx2"/>
          </a:solidFill>
          <a:latin typeface="Arial" pitchFamily="-105" charset="0"/>
          <a:ea typeface="ＭＳ Ｐゴシック" pitchFamily="-105" charset="-128"/>
          <a:cs typeface="ＭＳ Ｐゴシック" pitchFamily="-105" charset="-128"/>
        </a:defRPr>
      </a:lvl6pPr>
      <a:lvl7pPr marL="914400" algn="ctr" rtl="0" eaLnBrk="0" fontAlgn="base" hangingPunct="0">
        <a:spcBef>
          <a:spcPct val="0"/>
        </a:spcBef>
        <a:spcAft>
          <a:spcPct val="0"/>
        </a:spcAft>
        <a:defRPr sz="4400" b="1">
          <a:solidFill>
            <a:schemeClr val="tx2"/>
          </a:solidFill>
          <a:latin typeface="Arial" pitchFamily="-105" charset="0"/>
          <a:ea typeface="ＭＳ Ｐゴシック" pitchFamily="-105" charset="-128"/>
          <a:cs typeface="ＭＳ Ｐゴシック" pitchFamily="-105" charset="-128"/>
        </a:defRPr>
      </a:lvl7pPr>
      <a:lvl8pPr marL="1371600" algn="ctr" rtl="0" eaLnBrk="0" fontAlgn="base" hangingPunct="0">
        <a:spcBef>
          <a:spcPct val="0"/>
        </a:spcBef>
        <a:spcAft>
          <a:spcPct val="0"/>
        </a:spcAft>
        <a:defRPr sz="4400" b="1">
          <a:solidFill>
            <a:schemeClr val="tx2"/>
          </a:solidFill>
          <a:latin typeface="Arial" pitchFamily="-105" charset="0"/>
          <a:ea typeface="ＭＳ Ｐゴシック" pitchFamily="-105" charset="-128"/>
          <a:cs typeface="ＭＳ Ｐゴシック" pitchFamily="-105" charset="-128"/>
        </a:defRPr>
      </a:lvl8pPr>
      <a:lvl9pPr marL="1828800" algn="ctr" rtl="0" eaLnBrk="0" fontAlgn="base" hangingPunct="0">
        <a:spcBef>
          <a:spcPct val="0"/>
        </a:spcBef>
        <a:spcAft>
          <a:spcPct val="0"/>
        </a:spcAft>
        <a:defRPr sz="4400" b="1">
          <a:solidFill>
            <a:schemeClr val="tx2"/>
          </a:solidFill>
          <a:latin typeface="Arial" pitchFamily="-105" charset="0"/>
          <a:ea typeface="ＭＳ Ｐゴシック" pitchFamily="-105" charset="-128"/>
          <a:cs typeface="ＭＳ Ｐゴシック" pitchFamily="-105" charset="-128"/>
        </a:defRPr>
      </a:lvl9pPr>
    </p:titleStyle>
    <p:bodyStyle>
      <a:lvl1pPr marL="342900" indent="-342900" algn="l" rtl="0" eaLnBrk="0" fontAlgn="base" hangingPunct="0">
        <a:spcBef>
          <a:spcPct val="20000"/>
        </a:spcBef>
        <a:spcAft>
          <a:spcPct val="0"/>
        </a:spcAft>
        <a:buClr>
          <a:schemeClr val="tx2"/>
        </a:buClr>
        <a:buFont typeface="Times" charset="0"/>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lr>
          <a:schemeClr val="accent2"/>
        </a:buClr>
        <a:buFont typeface="Times" charset="0"/>
        <a:buChar char="•"/>
        <a:defRPr sz="2800">
          <a:solidFill>
            <a:schemeClr val="tx1"/>
          </a:solidFill>
          <a:latin typeface="+mn-lt"/>
          <a:ea typeface="+mn-ea"/>
        </a:defRPr>
      </a:lvl2pPr>
      <a:lvl3pPr marL="1143000" indent="-228600" algn="l" rtl="0" eaLnBrk="0" fontAlgn="base" hangingPunct="0">
        <a:spcBef>
          <a:spcPct val="20000"/>
        </a:spcBef>
        <a:spcAft>
          <a:spcPct val="0"/>
        </a:spcAft>
        <a:buClr>
          <a:schemeClr val="tx1"/>
        </a:buClr>
        <a:buFont typeface="Times" charset="0"/>
        <a:buChar char="•"/>
        <a:defRPr sz="2400">
          <a:solidFill>
            <a:schemeClr val="tx1"/>
          </a:solidFill>
          <a:latin typeface="+mn-lt"/>
          <a:ea typeface="+mn-ea"/>
        </a:defRPr>
      </a:lvl3pPr>
      <a:lvl4pPr marL="1600200" indent="-228600" algn="l" rtl="0" eaLnBrk="0" fontAlgn="base" hangingPunct="0">
        <a:spcBef>
          <a:spcPct val="20000"/>
        </a:spcBef>
        <a:spcAft>
          <a:spcPct val="0"/>
        </a:spcAft>
        <a:buClr>
          <a:schemeClr val="tx2"/>
        </a:buClr>
        <a:buFont typeface="Wingdings" charset="0"/>
        <a:buChar char="Ø"/>
        <a:defRPr sz="2000">
          <a:solidFill>
            <a:schemeClr val="tx1"/>
          </a:solidFill>
          <a:latin typeface="+mn-lt"/>
          <a:ea typeface="+mn-ea"/>
        </a:defRPr>
      </a:lvl4pPr>
      <a:lvl5pPr marL="2057400" indent="-228600" algn="l" rtl="0" eaLnBrk="0" fontAlgn="base" hangingPunct="0">
        <a:spcBef>
          <a:spcPct val="20000"/>
        </a:spcBef>
        <a:spcAft>
          <a:spcPct val="0"/>
        </a:spcAft>
        <a:buFont typeface="Wingdings" charset="0"/>
        <a:buChar char="§"/>
        <a:defRPr sz="2000">
          <a:solidFill>
            <a:schemeClr val="tx1"/>
          </a:solidFill>
          <a:latin typeface="+mn-lt"/>
          <a:ea typeface="+mn-ea"/>
        </a:defRPr>
      </a:lvl5pPr>
      <a:lvl6pPr marL="2514600" indent="-228600" algn="l" rtl="0" eaLnBrk="0" fontAlgn="base" hangingPunct="0">
        <a:spcBef>
          <a:spcPct val="20000"/>
        </a:spcBef>
        <a:spcAft>
          <a:spcPct val="0"/>
        </a:spcAft>
        <a:buFont typeface="Wingdings" pitchFamily="-105" charset="2"/>
        <a:buChar char="§"/>
        <a:defRPr sz="2000">
          <a:solidFill>
            <a:schemeClr val="tx1"/>
          </a:solidFill>
          <a:latin typeface="+mn-lt"/>
          <a:ea typeface="+mn-ea"/>
        </a:defRPr>
      </a:lvl6pPr>
      <a:lvl7pPr marL="2971800" indent="-228600" algn="l" rtl="0" eaLnBrk="0" fontAlgn="base" hangingPunct="0">
        <a:spcBef>
          <a:spcPct val="20000"/>
        </a:spcBef>
        <a:spcAft>
          <a:spcPct val="0"/>
        </a:spcAft>
        <a:buFont typeface="Wingdings" pitchFamily="-105" charset="2"/>
        <a:buChar char="§"/>
        <a:defRPr sz="2000">
          <a:solidFill>
            <a:schemeClr val="tx1"/>
          </a:solidFill>
          <a:latin typeface="+mn-lt"/>
          <a:ea typeface="+mn-ea"/>
        </a:defRPr>
      </a:lvl7pPr>
      <a:lvl8pPr marL="3429000" indent="-228600" algn="l" rtl="0" eaLnBrk="0" fontAlgn="base" hangingPunct="0">
        <a:spcBef>
          <a:spcPct val="20000"/>
        </a:spcBef>
        <a:spcAft>
          <a:spcPct val="0"/>
        </a:spcAft>
        <a:buFont typeface="Wingdings" pitchFamily="-105" charset="2"/>
        <a:buChar char="§"/>
        <a:defRPr sz="2000">
          <a:solidFill>
            <a:schemeClr val="tx1"/>
          </a:solidFill>
          <a:latin typeface="+mn-lt"/>
          <a:ea typeface="+mn-ea"/>
        </a:defRPr>
      </a:lvl8pPr>
      <a:lvl9pPr marL="3886200" indent="-228600" algn="l" rtl="0" eaLnBrk="0" fontAlgn="base" hangingPunct="0">
        <a:spcBef>
          <a:spcPct val="20000"/>
        </a:spcBef>
        <a:spcAft>
          <a:spcPct val="0"/>
        </a:spcAft>
        <a:buFont typeface="Wingdings" pitchFamily="-105" charset="2"/>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0.xml><?xml version="1.0" encoding="utf-8"?>
<p:sldMaster xmlns:a="http://schemas.openxmlformats.org/drawingml/2006/main" xmlns:r="http://schemas.openxmlformats.org/officeDocument/2006/relationships" xmlns:p="http://schemas.openxmlformats.org/presentationml/2006/main">
  <p:cSld>
    <p:bg>
      <p:bgPr>
        <a:blipFill dpi="0" rotWithShape="0">
          <a:blip r:embed="rId15"/>
          <a:srcRect/>
          <a:stretch>
            <a:fillRect/>
          </a:stretch>
        </a:blipFill>
        <a:effectLst/>
      </p:bgPr>
    </p:bg>
    <p:spTree>
      <p:nvGrpSpPr>
        <p:cNvPr id="1" name=""/>
        <p:cNvGrpSpPr/>
        <p:nvPr/>
      </p:nvGrpSpPr>
      <p:grpSpPr>
        <a:xfrm>
          <a:off x="0" y="0"/>
          <a:ext cx="0" cy="0"/>
          <a:chOff x="0" y="0"/>
          <a:chExt cx="0" cy="0"/>
        </a:xfrm>
      </p:grpSpPr>
      <p:grpSp>
        <p:nvGrpSpPr>
          <p:cNvPr id="237570" name="Group 2"/>
          <p:cNvGrpSpPr>
            <a:grpSpLocks/>
          </p:cNvGrpSpPr>
          <p:nvPr/>
        </p:nvGrpSpPr>
        <p:grpSpPr bwMode="auto">
          <a:xfrm>
            <a:off x="3800475" y="1789113"/>
            <a:ext cx="5340350" cy="5056187"/>
            <a:chOff x="2394" y="1127"/>
            <a:chExt cx="3364" cy="3185"/>
          </a:xfrm>
        </p:grpSpPr>
        <p:sp>
          <p:nvSpPr>
            <p:cNvPr id="4099" name="Rectangle 3"/>
            <p:cNvSpPr>
              <a:spLocks noChangeArrowheads="1"/>
            </p:cNvSpPr>
            <p:nvPr userDrawn="1"/>
          </p:nvSpPr>
          <p:spPr bwMode="ltGray">
            <a:xfrm>
              <a:off x="4230" y="1365"/>
              <a:ext cx="197" cy="102"/>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eaLnBrk="0" hangingPunct="0">
                <a:defRPr/>
              </a:pPr>
              <a:endParaRPr lang="en-US">
                <a:solidFill>
                  <a:srgbClr val="FFFFFF"/>
                </a:solidFill>
                <a:latin typeface="Tahoma" pitchFamily="-107" charset="-52"/>
              </a:endParaRPr>
            </a:p>
          </p:txBody>
        </p:sp>
        <p:sp>
          <p:nvSpPr>
            <p:cNvPr id="4100" name="Oval 4"/>
            <p:cNvSpPr>
              <a:spLocks noChangeArrowheads="1"/>
            </p:cNvSpPr>
            <p:nvPr userDrawn="1"/>
          </p:nvSpPr>
          <p:spPr bwMode="ltGray">
            <a:xfrm>
              <a:off x="4299" y="1185"/>
              <a:ext cx="47" cy="47"/>
            </a:xfrm>
            <a:prstGeom prst="ellipse">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a:solidFill>
                  <a:srgbClr val="FFFFFF"/>
                </a:solidFill>
                <a:latin typeface="Tahoma" pitchFamily="-107" charset="-52"/>
              </a:endParaRPr>
            </a:p>
          </p:txBody>
        </p:sp>
        <p:sp>
          <p:nvSpPr>
            <p:cNvPr id="4101" name="Rectangle 5"/>
            <p:cNvSpPr>
              <a:spLocks noChangeArrowheads="1"/>
            </p:cNvSpPr>
            <p:nvPr userDrawn="1"/>
          </p:nvSpPr>
          <p:spPr bwMode="ltGray">
            <a:xfrm rot="995337">
              <a:off x="5205" y="1495"/>
              <a:ext cx="6" cy="207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eaLnBrk="0" hangingPunct="0">
                <a:defRPr/>
              </a:pPr>
              <a:endParaRPr lang="en-US">
                <a:solidFill>
                  <a:srgbClr val="FFFFFF"/>
                </a:solidFill>
                <a:latin typeface="Tahoma" pitchFamily="-107" charset="-52"/>
              </a:endParaRPr>
            </a:p>
          </p:txBody>
        </p:sp>
        <p:sp>
          <p:nvSpPr>
            <p:cNvPr id="4102" name="Freeform 6"/>
            <p:cNvSpPr>
              <a:spLocks noEditPoints="1"/>
            </p:cNvSpPr>
            <p:nvPr userDrawn="1"/>
          </p:nvSpPr>
          <p:spPr bwMode="ltGray">
            <a:xfrm>
              <a:off x="4871" y="3508"/>
              <a:ext cx="66" cy="96"/>
            </a:xfrm>
            <a:custGeom>
              <a:avLst/>
              <a:gdLst/>
              <a:ahLst/>
              <a:cxnLst>
                <a:cxn ang="0">
                  <a:pos x="18" y="96"/>
                </a:cxn>
                <a:cxn ang="0">
                  <a:pos x="42" y="78"/>
                </a:cxn>
                <a:cxn ang="0">
                  <a:pos x="60" y="60"/>
                </a:cxn>
                <a:cxn ang="0">
                  <a:pos x="66" y="36"/>
                </a:cxn>
                <a:cxn ang="0">
                  <a:pos x="60" y="12"/>
                </a:cxn>
                <a:cxn ang="0">
                  <a:pos x="36" y="0"/>
                </a:cxn>
                <a:cxn ang="0">
                  <a:pos x="24" y="6"/>
                </a:cxn>
                <a:cxn ang="0">
                  <a:pos x="12" y="12"/>
                </a:cxn>
                <a:cxn ang="0">
                  <a:pos x="0" y="36"/>
                </a:cxn>
                <a:cxn ang="0">
                  <a:pos x="0" y="60"/>
                </a:cxn>
                <a:cxn ang="0">
                  <a:pos x="12" y="84"/>
                </a:cxn>
                <a:cxn ang="0">
                  <a:pos x="18" y="96"/>
                </a:cxn>
                <a:cxn ang="0">
                  <a:pos x="18" y="96"/>
                </a:cxn>
                <a:cxn ang="0">
                  <a:pos x="42" y="18"/>
                </a:cxn>
                <a:cxn ang="0">
                  <a:pos x="54" y="24"/>
                </a:cxn>
                <a:cxn ang="0">
                  <a:pos x="60" y="36"/>
                </a:cxn>
                <a:cxn ang="0">
                  <a:pos x="60" y="48"/>
                </a:cxn>
                <a:cxn ang="0">
                  <a:pos x="54" y="54"/>
                </a:cxn>
                <a:cxn ang="0">
                  <a:pos x="36" y="72"/>
                </a:cxn>
                <a:cxn ang="0">
                  <a:pos x="24" y="78"/>
                </a:cxn>
                <a:cxn ang="0">
                  <a:pos x="24" y="78"/>
                </a:cxn>
                <a:cxn ang="0">
                  <a:pos x="12" y="48"/>
                </a:cxn>
                <a:cxn ang="0">
                  <a:pos x="18" y="24"/>
                </a:cxn>
                <a:cxn ang="0">
                  <a:pos x="30" y="18"/>
                </a:cxn>
                <a:cxn ang="0">
                  <a:pos x="42" y="18"/>
                </a:cxn>
                <a:cxn ang="0">
                  <a:pos x="42" y="18"/>
                </a:cxn>
              </a:cxnLst>
              <a:rect l="0" t="0" r="r" b="b"/>
              <a:pathLst>
                <a:path w="66" h="96">
                  <a:moveTo>
                    <a:pt x="18" y="96"/>
                  </a:moveTo>
                  <a:lnTo>
                    <a:pt x="42" y="78"/>
                  </a:lnTo>
                  <a:lnTo>
                    <a:pt x="60" y="60"/>
                  </a:lnTo>
                  <a:lnTo>
                    <a:pt x="66" y="36"/>
                  </a:lnTo>
                  <a:lnTo>
                    <a:pt x="60" y="12"/>
                  </a:lnTo>
                  <a:lnTo>
                    <a:pt x="36" y="0"/>
                  </a:lnTo>
                  <a:lnTo>
                    <a:pt x="24" y="6"/>
                  </a:lnTo>
                  <a:lnTo>
                    <a:pt x="12" y="12"/>
                  </a:lnTo>
                  <a:lnTo>
                    <a:pt x="0" y="36"/>
                  </a:lnTo>
                  <a:lnTo>
                    <a:pt x="0" y="60"/>
                  </a:lnTo>
                  <a:lnTo>
                    <a:pt x="12" y="84"/>
                  </a:lnTo>
                  <a:lnTo>
                    <a:pt x="18" y="96"/>
                  </a:lnTo>
                  <a:close/>
                  <a:moveTo>
                    <a:pt x="42" y="18"/>
                  </a:moveTo>
                  <a:lnTo>
                    <a:pt x="54" y="24"/>
                  </a:lnTo>
                  <a:lnTo>
                    <a:pt x="60" y="36"/>
                  </a:lnTo>
                  <a:lnTo>
                    <a:pt x="60" y="48"/>
                  </a:lnTo>
                  <a:lnTo>
                    <a:pt x="54" y="54"/>
                  </a:lnTo>
                  <a:lnTo>
                    <a:pt x="36" y="72"/>
                  </a:lnTo>
                  <a:lnTo>
                    <a:pt x="24" y="78"/>
                  </a:lnTo>
                  <a:lnTo>
                    <a:pt x="12" y="48"/>
                  </a:lnTo>
                  <a:lnTo>
                    <a:pt x="18" y="24"/>
                  </a:lnTo>
                  <a:lnTo>
                    <a:pt x="30"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a:solidFill>
                  <a:srgbClr val="FFFFFF"/>
                </a:solidFill>
                <a:latin typeface="Tahoma" pitchFamily="-107" charset="-52"/>
              </a:endParaRPr>
            </a:p>
          </p:txBody>
        </p:sp>
        <p:sp>
          <p:nvSpPr>
            <p:cNvPr id="4103" name="Rectangle 7"/>
            <p:cNvSpPr>
              <a:spLocks noChangeArrowheads="1"/>
            </p:cNvSpPr>
            <p:nvPr userDrawn="1"/>
          </p:nvSpPr>
          <p:spPr bwMode="ltGray">
            <a:xfrm rot="91736">
              <a:off x="5487" y="1535"/>
              <a:ext cx="6" cy="1998"/>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eaLnBrk="0" hangingPunct="0">
                <a:defRPr/>
              </a:pPr>
              <a:endParaRPr lang="en-US">
                <a:solidFill>
                  <a:srgbClr val="FFFFFF"/>
                </a:solidFill>
                <a:latin typeface="Tahoma" pitchFamily="-107" charset="-52"/>
              </a:endParaRPr>
            </a:p>
          </p:txBody>
        </p:sp>
        <p:sp>
          <p:nvSpPr>
            <p:cNvPr id="4104" name="Rectangle 8"/>
            <p:cNvSpPr>
              <a:spLocks noChangeArrowheads="1"/>
            </p:cNvSpPr>
            <p:nvPr userDrawn="1"/>
          </p:nvSpPr>
          <p:spPr bwMode="ltGray">
            <a:xfrm rot="-926223">
              <a:off x="5640" y="1521"/>
              <a:ext cx="6" cy="881"/>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eaLnBrk="0" hangingPunct="0">
                <a:defRPr/>
              </a:pPr>
              <a:endParaRPr lang="en-US">
                <a:solidFill>
                  <a:srgbClr val="FFFFFF"/>
                </a:solidFill>
                <a:latin typeface="Tahoma" pitchFamily="-107" charset="-52"/>
              </a:endParaRPr>
            </a:p>
          </p:txBody>
        </p:sp>
        <p:sp>
          <p:nvSpPr>
            <p:cNvPr id="4105" name="Rectangle 9"/>
            <p:cNvSpPr>
              <a:spLocks noChangeArrowheads="1"/>
            </p:cNvSpPr>
            <p:nvPr userDrawn="1"/>
          </p:nvSpPr>
          <p:spPr bwMode="ltGray">
            <a:xfrm rot="-1140313">
              <a:off x="3444" y="1816"/>
              <a:ext cx="6" cy="203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eaLnBrk="0" hangingPunct="0">
                <a:defRPr/>
              </a:pPr>
              <a:endParaRPr lang="en-US">
                <a:solidFill>
                  <a:srgbClr val="FFFFFF"/>
                </a:solidFill>
                <a:latin typeface="Tahoma" pitchFamily="-107" charset="-52"/>
              </a:endParaRPr>
            </a:p>
          </p:txBody>
        </p:sp>
        <p:sp>
          <p:nvSpPr>
            <p:cNvPr id="4106" name="Rectangle 10"/>
            <p:cNvSpPr>
              <a:spLocks noChangeArrowheads="1"/>
            </p:cNvSpPr>
            <p:nvPr userDrawn="1"/>
          </p:nvSpPr>
          <p:spPr bwMode="ltGray">
            <a:xfrm rot="1114412">
              <a:off x="2757" y="1821"/>
              <a:ext cx="6" cy="2119"/>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eaLnBrk="0" hangingPunct="0">
                <a:defRPr/>
              </a:pPr>
              <a:endParaRPr lang="en-US">
                <a:solidFill>
                  <a:srgbClr val="FFFFFF"/>
                </a:solidFill>
                <a:latin typeface="Tahoma" pitchFamily="-107" charset="-52"/>
              </a:endParaRPr>
            </a:p>
          </p:txBody>
        </p:sp>
        <p:sp>
          <p:nvSpPr>
            <p:cNvPr id="4107" name="Rectangle 11"/>
            <p:cNvSpPr>
              <a:spLocks noChangeArrowheads="1"/>
            </p:cNvSpPr>
            <p:nvPr userDrawn="1"/>
          </p:nvSpPr>
          <p:spPr bwMode="ltGray">
            <a:xfrm rot="254676">
              <a:off x="3035" y="1870"/>
              <a:ext cx="6" cy="1906"/>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eaLnBrk="0" hangingPunct="0">
                <a:defRPr/>
              </a:pPr>
              <a:endParaRPr lang="en-US">
                <a:solidFill>
                  <a:srgbClr val="FFFFFF"/>
                </a:solidFill>
                <a:latin typeface="Tahoma" pitchFamily="-107" charset="-52"/>
              </a:endParaRPr>
            </a:p>
          </p:txBody>
        </p:sp>
        <p:sp>
          <p:nvSpPr>
            <p:cNvPr id="4108" name="Freeform 12"/>
            <p:cNvSpPr>
              <a:spLocks/>
            </p:cNvSpPr>
            <p:nvPr userDrawn="1"/>
          </p:nvSpPr>
          <p:spPr bwMode="ltGray">
            <a:xfrm>
              <a:off x="4007" y="3021"/>
              <a:ext cx="623" cy="156"/>
            </a:xfrm>
            <a:custGeom>
              <a:avLst/>
              <a:gdLst/>
              <a:ahLst/>
              <a:cxnLst>
                <a:cxn ang="0">
                  <a:pos x="6" y="18"/>
                </a:cxn>
                <a:cxn ang="0">
                  <a:pos x="162" y="36"/>
                </a:cxn>
                <a:cxn ang="0">
                  <a:pos x="251" y="36"/>
                </a:cxn>
                <a:cxn ang="0">
                  <a:pos x="354" y="30"/>
                </a:cxn>
                <a:cxn ang="0">
                  <a:pos x="473" y="18"/>
                </a:cxn>
                <a:cxn ang="0">
                  <a:pos x="611" y="0"/>
                </a:cxn>
                <a:cxn ang="0">
                  <a:pos x="623" y="114"/>
                </a:cxn>
                <a:cxn ang="0">
                  <a:pos x="497" y="138"/>
                </a:cxn>
                <a:cxn ang="0">
                  <a:pos x="414" y="150"/>
                </a:cxn>
                <a:cxn ang="0">
                  <a:pos x="318" y="156"/>
                </a:cxn>
                <a:cxn ang="0">
                  <a:pos x="215" y="156"/>
                </a:cxn>
                <a:cxn ang="0">
                  <a:pos x="108" y="150"/>
                </a:cxn>
                <a:cxn ang="0">
                  <a:pos x="0" y="132"/>
                </a:cxn>
                <a:cxn ang="0">
                  <a:pos x="6" y="18"/>
                </a:cxn>
                <a:cxn ang="0">
                  <a:pos x="6" y="18"/>
                </a:cxn>
              </a:cxnLst>
              <a:rect l="0" t="0" r="r" b="b"/>
              <a:pathLst>
                <a:path w="623" h="156">
                  <a:moveTo>
                    <a:pt x="6" y="18"/>
                  </a:moveTo>
                  <a:lnTo>
                    <a:pt x="162" y="36"/>
                  </a:lnTo>
                  <a:lnTo>
                    <a:pt x="251" y="36"/>
                  </a:lnTo>
                  <a:lnTo>
                    <a:pt x="354" y="30"/>
                  </a:lnTo>
                  <a:lnTo>
                    <a:pt x="473" y="18"/>
                  </a:lnTo>
                  <a:lnTo>
                    <a:pt x="611" y="0"/>
                  </a:lnTo>
                  <a:lnTo>
                    <a:pt x="623" y="114"/>
                  </a:lnTo>
                  <a:lnTo>
                    <a:pt x="497" y="138"/>
                  </a:lnTo>
                  <a:lnTo>
                    <a:pt x="414" y="150"/>
                  </a:lnTo>
                  <a:lnTo>
                    <a:pt x="318" y="156"/>
                  </a:lnTo>
                  <a:lnTo>
                    <a:pt x="215" y="156"/>
                  </a:lnTo>
                  <a:lnTo>
                    <a:pt x="108" y="150"/>
                  </a:lnTo>
                  <a:lnTo>
                    <a:pt x="0" y="132"/>
                  </a:lnTo>
                  <a:lnTo>
                    <a:pt x="6"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a:solidFill>
                  <a:srgbClr val="FFFFFF"/>
                </a:solidFill>
                <a:latin typeface="Tahoma" pitchFamily="-107" charset="-52"/>
              </a:endParaRPr>
            </a:p>
          </p:txBody>
        </p:sp>
        <p:sp>
          <p:nvSpPr>
            <p:cNvPr id="4109" name="Freeform 13"/>
            <p:cNvSpPr>
              <a:spLocks/>
            </p:cNvSpPr>
            <p:nvPr userDrawn="1"/>
          </p:nvSpPr>
          <p:spPr bwMode="ltGray">
            <a:xfrm>
              <a:off x="4762" y="3591"/>
              <a:ext cx="996" cy="126"/>
            </a:xfrm>
            <a:custGeom>
              <a:avLst/>
              <a:gdLst/>
              <a:ahLst/>
              <a:cxnLst>
                <a:cxn ang="0">
                  <a:pos x="754" y="6"/>
                </a:cxn>
                <a:cxn ang="0">
                  <a:pos x="652" y="6"/>
                </a:cxn>
                <a:cxn ang="0">
                  <a:pos x="563" y="6"/>
                </a:cxn>
                <a:cxn ang="0">
                  <a:pos x="479" y="6"/>
                </a:cxn>
                <a:cxn ang="0">
                  <a:pos x="401" y="6"/>
                </a:cxn>
                <a:cxn ang="0">
                  <a:pos x="335" y="0"/>
                </a:cxn>
                <a:cxn ang="0">
                  <a:pos x="276" y="0"/>
                </a:cxn>
                <a:cxn ang="0">
                  <a:pos x="222" y="0"/>
                </a:cxn>
                <a:cxn ang="0">
                  <a:pos x="180" y="6"/>
                </a:cxn>
                <a:cxn ang="0">
                  <a:pos x="138" y="6"/>
                </a:cxn>
                <a:cxn ang="0">
                  <a:pos x="108" y="6"/>
                </a:cxn>
                <a:cxn ang="0">
                  <a:pos x="54" y="6"/>
                </a:cxn>
                <a:cxn ang="0">
                  <a:pos x="24" y="12"/>
                </a:cxn>
                <a:cxn ang="0">
                  <a:pos x="6" y="18"/>
                </a:cxn>
                <a:cxn ang="0">
                  <a:pos x="0" y="24"/>
                </a:cxn>
                <a:cxn ang="0">
                  <a:pos x="12" y="42"/>
                </a:cxn>
                <a:cxn ang="0">
                  <a:pos x="18" y="48"/>
                </a:cxn>
                <a:cxn ang="0">
                  <a:pos x="30" y="54"/>
                </a:cxn>
                <a:cxn ang="0">
                  <a:pos x="60" y="60"/>
                </a:cxn>
                <a:cxn ang="0">
                  <a:pos x="90" y="72"/>
                </a:cxn>
                <a:cxn ang="0">
                  <a:pos x="144" y="84"/>
                </a:cxn>
                <a:cxn ang="0">
                  <a:pos x="210" y="90"/>
                </a:cxn>
                <a:cxn ang="0">
                  <a:pos x="293" y="102"/>
                </a:cxn>
                <a:cxn ang="0">
                  <a:pos x="389" y="108"/>
                </a:cxn>
                <a:cxn ang="0">
                  <a:pos x="503" y="120"/>
                </a:cxn>
                <a:cxn ang="0">
                  <a:pos x="622" y="120"/>
                </a:cxn>
                <a:cxn ang="0">
                  <a:pos x="754" y="126"/>
                </a:cxn>
                <a:cxn ang="0">
                  <a:pos x="873" y="126"/>
                </a:cxn>
                <a:cxn ang="0">
                  <a:pos x="993" y="126"/>
                </a:cxn>
                <a:cxn ang="0">
                  <a:pos x="993" y="12"/>
                </a:cxn>
                <a:cxn ang="0">
                  <a:pos x="879" y="12"/>
                </a:cxn>
                <a:cxn ang="0">
                  <a:pos x="754" y="6"/>
                </a:cxn>
                <a:cxn ang="0">
                  <a:pos x="754" y="6"/>
                </a:cxn>
              </a:cxnLst>
              <a:rect l="0" t="0" r="r" b="b"/>
              <a:pathLst>
                <a:path w="993" h="126">
                  <a:moveTo>
                    <a:pt x="754" y="6"/>
                  </a:moveTo>
                  <a:lnTo>
                    <a:pt x="652" y="6"/>
                  </a:lnTo>
                  <a:lnTo>
                    <a:pt x="563" y="6"/>
                  </a:lnTo>
                  <a:lnTo>
                    <a:pt x="479" y="6"/>
                  </a:lnTo>
                  <a:lnTo>
                    <a:pt x="401" y="6"/>
                  </a:lnTo>
                  <a:lnTo>
                    <a:pt x="335" y="0"/>
                  </a:lnTo>
                  <a:lnTo>
                    <a:pt x="276" y="0"/>
                  </a:lnTo>
                  <a:lnTo>
                    <a:pt x="222" y="0"/>
                  </a:lnTo>
                  <a:lnTo>
                    <a:pt x="180" y="6"/>
                  </a:lnTo>
                  <a:lnTo>
                    <a:pt x="138" y="6"/>
                  </a:lnTo>
                  <a:lnTo>
                    <a:pt x="108" y="6"/>
                  </a:lnTo>
                  <a:lnTo>
                    <a:pt x="54" y="6"/>
                  </a:lnTo>
                  <a:lnTo>
                    <a:pt x="24" y="12"/>
                  </a:lnTo>
                  <a:lnTo>
                    <a:pt x="6" y="18"/>
                  </a:lnTo>
                  <a:lnTo>
                    <a:pt x="0" y="24"/>
                  </a:lnTo>
                  <a:lnTo>
                    <a:pt x="12" y="42"/>
                  </a:lnTo>
                  <a:lnTo>
                    <a:pt x="18" y="48"/>
                  </a:lnTo>
                  <a:lnTo>
                    <a:pt x="30" y="54"/>
                  </a:lnTo>
                  <a:lnTo>
                    <a:pt x="60" y="60"/>
                  </a:lnTo>
                  <a:lnTo>
                    <a:pt x="90" y="72"/>
                  </a:lnTo>
                  <a:lnTo>
                    <a:pt x="144" y="84"/>
                  </a:lnTo>
                  <a:lnTo>
                    <a:pt x="210" y="90"/>
                  </a:lnTo>
                  <a:lnTo>
                    <a:pt x="293" y="102"/>
                  </a:lnTo>
                  <a:lnTo>
                    <a:pt x="389" y="108"/>
                  </a:lnTo>
                  <a:lnTo>
                    <a:pt x="503" y="120"/>
                  </a:lnTo>
                  <a:lnTo>
                    <a:pt x="622" y="120"/>
                  </a:lnTo>
                  <a:lnTo>
                    <a:pt x="754" y="126"/>
                  </a:lnTo>
                  <a:lnTo>
                    <a:pt x="873" y="126"/>
                  </a:lnTo>
                  <a:lnTo>
                    <a:pt x="993" y="126"/>
                  </a:lnTo>
                  <a:lnTo>
                    <a:pt x="993" y="12"/>
                  </a:lnTo>
                  <a:lnTo>
                    <a:pt x="879" y="12"/>
                  </a:lnTo>
                  <a:lnTo>
                    <a:pt x="754" y="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a:solidFill>
                  <a:srgbClr val="FFFFFF"/>
                </a:solidFill>
                <a:latin typeface="Tahoma" pitchFamily="-107" charset="-52"/>
              </a:endParaRPr>
            </a:p>
          </p:txBody>
        </p:sp>
        <p:sp>
          <p:nvSpPr>
            <p:cNvPr id="4110" name="Freeform 14"/>
            <p:cNvSpPr>
              <a:spLocks/>
            </p:cNvSpPr>
            <p:nvPr userDrawn="1"/>
          </p:nvSpPr>
          <p:spPr bwMode="ltGray">
            <a:xfrm>
              <a:off x="4786" y="3645"/>
              <a:ext cx="972" cy="245"/>
            </a:xfrm>
            <a:custGeom>
              <a:avLst/>
              <a:gdLst/>
              <a:ahLst/>
              <a:cxnLst>
                <a:cxn ang="0">
                  <a:pos x="0" y="0"/>
                </a:cxn>
                <a:cxn ang="0">
                  <a:pos x="24" y="54"/>
                </a:cxn>
                <a:cxn ang="0">
                  <a:pos x="66" y="96"/>
                </a:cxn>
                <a:cxn ang="0">
                  <a:pos x="120" y="137"/>
                </a:cxn>
                <a:cxn ang="0">
                  <a:pos x="198" y="173"/>
                </a:cxn>
                <a:cxn ang="0">
                  <a:pos x="293" y="203"/>
                </a:cxn>
                <a:cxn ang="0">
                  <a:pos x="353" y="215"/>
                </a:cxn>
                <a:cxn ang="0">
                  <a:pos x="413" y="227"/>
                </a:cxn>
                <a:cxn ang="0">
                  <a:pos x="479" y="233"/>
                </a:cxn>
                <a:cxn ang="0">
                  <a:pos x="556" y="239"/>
                </a:cxn>
                <a:cxn ang="0">
                  <a:pos x="634" y="245"/>
                </a:cxn>
                <a:cxn ang="0">
                  <a:pos x="724" y="245"/>
                </a:cxn>
                <a:cxn ang="0">
                  <a:pos x="855" y="245"/>
                </a:cxn>
                <a:cxn ang="0">
                  <a:pos x="969" y="239"/>
                </a:cxn>
                <a:cxn ang="0">
                  <a:pos x="969" y="60"/>
                </a:cxn>
                <a:cxn ang="0">
                  <a:pos x="700" y="60"/>
                </a:cxn>
                <a:cxn ang="0">
                  <a:pos x="503" y="54"/>
                </a:cxn>
                <a:cxn ang="0">
                  <a:pos x="317" y="42"/>
                </a:cxn>
                <a:cxn ang="0">
                  <a:pos x="150" y="24"/>
                </a:cxn>
                <a:cxn ang="0">
                  <a:pos x="72" y="12"/>
                </a:cxn>
                <a:cxn ang="0">
                  <a:pos x="0" y="0"/>
                </a:cxn>
                <a:cxn ang="0">
                  <a:pos x="0" y="0"/>
                </a:cxn>
              </a:cxnLst>
              <a:rect l="0" t="0" r="r" b="b"/>
              <a:pathLst>
                <a:path w="969" h="245">
                  <a:moveTo>
                    <a:pt x="0" y="0"/>
                  </a:moveTo>
                  <a:lnTo>
                    <a:pt x="24" y="54"/>
                  </a:lnTo>
                  <a:lnTo>
                    <a:pt x="66" y="96"/>
                  </a:lnTo>
                  <a:lnTo>
                    <a:pt x="120" y="137"/>
                  </a:lnTo>
                  <a:lnTo>
                    <a:pt x="198" y="173"/>
                  </a:lnTo>
                  <a:lnTo>
                    <a:pt x="293" y="203"/>
                  </a:lnTo>
                  <a:lnTo>
                    <a:pt x="353" y="215"/>
                  </a:lnTo>
                  <a:lnTo>
                    <a:pt x="413" y="227"/>
                  </a:lnTo>
                  <a:lnTo>
                    <a:pt x="479" y="233"/>
                  </a:lnTo>
                  <a:lnTo>
                    <a:pt x="556" y="239"/>
                  </a:lnTo>
                  <a:lnTo>
                    <a:pt x="634" y="245"/>
                  </a:lnTo>
                  <a:lnTo>
                    <a:pt x="724" y="245"/>
                  </a:lnTo>
                  <a:lnTo>
                    <a:pt x="855" y="245"/>
                  </a:lnTo>
                  <a:lnTo>
                    <a:pt x="969" y="239"/>
                  </a:lnTo>
                  <a:lnTo>
                    <a:pt x="969" y="60"/>
                  </a:lnTo>
                  <a:lnTo>
                    <a:pt x="700" y="60"/>
                  </a:lnTo>
                  <a:lnTo>
                    <a:pt x="503" y="54"/>
                  </a:lnTo>
                  <a:lnTo>
                    <a:pt x="317" y="42"/>
                  </a:lnTo>
                  <a:lnTo>
                    <a:pt x="150" y="24"/>
                  </a:lnTo>
                  <a:lnTo>
                    <a:pt x="72" y="12"/>
                  </a:lnTo>
                  <a:lnTo>
                    <a:pt x="0" y="0"/>
                  </a:lnTo>
                  <a:close/>
                </a:path>
              </a:pathLst>
            </a:custGeom>
            <a:gradFill rotWithShape="0">
              <a:gsLst>
                <a:gs pos="0">
                  <a:schemeClr val="bg2"/>
                </a:gs>
                <a:gs pos="100000">
                  <a:schemeClr val="bg2">
                    <a:gamma/>
                    <a:tint val="81961"/>
                    <a:invGamma/>
                  </a:schemeClr>
                </a:gs>
              </a:gsLst>
              <a:lin ang="18900000" scaled="1"/>
            </a:gradFill>
            <a:ln w="9525">
              <a:noFill/>
              <a:round/>
              <a:headEnd/>
              <a:tailEnd/>
            </a:ln>
          </p:spPr>
          <p:txBody>
            <a:bodyPr/>
            <a:lstStyle/>
            <a:p>
              <a:pPr eaLnBrk="0" hangingPunct="0">
                <a:defRPr/>
              </a:pPr>
              <a:endParaRPr lang="en-US">
                <a:solidFill>
                  <a:srgbClr val="FFFFFF"/>
                </a:solidFill>
                <a:latin typeface="Tahoma" pitchFamily="-107" charset="-52"/>
              </a:endParaRPr>
            </a:p>
          </p:txBody>
        </p:sp>
        <p:sp>
          <p:nvSpPr>
            <p:cNvPr id="4111" name="Freeform 15"/>
            <p:cNvSpPr>
              <a:spLocks/>
            </p:cNvSpPr>
            <p:nvPr userDrawn="1"/>
          </p:nvSpPr>
          <p:spPr bwMode="ltGray">
            <a:xfrm>
              <a:off x="4804" y="3591"/>
              <a:ext cx="954" cy="90"/>
            </a:xfrm>
            <a:custGeom>
              <a:avLst/>
              <a:gdLst/>
              <a:ahLst/>
              <a:cxnLst>
                <a:cxn ang="0">
                  <a:pos x="700" y="0"/>
                </a:cxn>
                <a:cxn ang="0">
                  <a:pos x="598" y="0"/>
                </a:cxn>
                <a:cxn ang="0">
                  <a:pos x="515" y="0"/>
                </a:cxn>
                <a:cxn ang="0">
                  <a:pos x="431" y="0"/>
                </a:cxn>
                <a:cxn ang="0">
                  <a:pos x="365" y="0"/>
                </a:cxn>
                <a:cxn ang="0">
                  <a:pos x="299" y="0"/>
                </a:cxn>
                <a:cxn ang="0">
                  <a:pos x="245" y="0"/>
                </a:cxn>
                <a:cxn ang="0">
                  <a:pos x="198" y="0"/>
                </a:cxn>
                <a:cxn ang="0">
                  <a:pos x="162" y="0"/>
                </a:cxn>
                <a:cxn ang="0">
                  <a:pos x="126" y="6"/>
                </a:cxn>
                <a:cxn ang="0">
                  <a:pos x="96" y="6"/>
                </a:cxn>
                <a:cxn ang="0">
                  <a:pos x="54" y="12"/>
                </a:cxn>
                <a:cxn ang="0">
                  <a:pos x="30" y="12"/>
                </a:cxn>
                <a:cxn ang="0">
                  <a:pos x="12" y="18"/>
                </a:cxn>
                <a:cxn ang="0">
                  <a:pos x="6" y="18"/>
                </a:cxn>
                <a:cxn ang="0">
                  <a:pos x="0" y="24"/>
                </a:cxn>
                <a:cxn ang="0">
                  <a:pos x="6" y="30"/>
                </a:cxn>
                <a:cxn ang="0">
                  <a:pos x="24" y="36"/>
                </a:cxn>
                <a:cxn ang="0">
                  <a:pos x="54" y="42"/>
                </a:cxn>
                <a:cxn ang="0">
                  <a:pos x="102" y="54"/>
                </a:cxn>
                <a:cxn ang="0">
                  <a:pos x="168" y="60"/>
                </a:cxn>
                <a:cxn ang="0">
                  <a:pos x="251" y="66"/>
                </a:cxn>
                <a:cxn ang="0">
                  <a:pos x="341" y="78"/>
                </a:cxn>
                <a:cxn ang="0">
                  <a:pos x="449" y="84"/>
                </a:cxn>
                <a:cxn ang="0">
                  <a:pos x="568" y="84"/>
                </a:cxn>
                <a:cxn ang="0">
                  <a:pos x="694" y="90"/>
                </a:cxn>
                <a:cxn ang="0">
                  <a:pos x="825" y="90"/>
                </a:cxn>
                <a:cxn ang="0">
                  <a:pos x="951" y="90"/>
                </a:cxn>
                <a:cxn ang="0">
                  <a:pos x="951" y="6"/>
                </a:cxn>
                <a:cxn ang="0">
                  <a:pos x="831" y="6"/>
                </a:cxn>
                <a:cxn ang="0">
                  <a:pos x="772" y="6"/>
                </a:cxn>
                <a:cxn ang="0">
                  <a:pos x="700" y="0"/>
                </a:cxn>
                <a:cxn ang="0">
                  <a:pos x="700" y="0"/>
                </a:cxn>
              </a:cxnLst>
              <a:rect l="0" t="0" r="r" b="b"/>
              <a:pathLst>
                <a:path w="951" h="90">
                  <a:moveTo>
                    <a:pt x="700" y="0"/>
                  </a:moveTo>
                  <a:lnTo>
                    <a:pt x="598" y="0"/>
                  </a:lnTo>
                  <a:lnTo>
                    <a:pt x="515" y="0"/>
                  </a:lnTo>
                  <a:lnTo>
                    <a:pt x="431" y="0"/>
                  </a:lnTo>
                  <a:lnTo>
                    <a:pt x="365" y="0"/>
                  </a:lnTo>
                  <a:lnTo>
                    <a:pt x="299" y="0"/>
                  </a:lnTo>
                  <a:lnTo>
                    <a:pt x="245" y="0"/>
                  </a:lnTo>
                  <a:lnTo>
                    <a:pt x="198" y="0"/>
                  </a:lnTo>
                  <a:lnTo>
                    <a:pt x="162" y="0"/>
                  </a:lnTo>
                  <a:lnTo>
                    <a:pt x="126" y="6"/>
                  </a:lnTo>
                  <a:lnTo>
                    <a:pt x="96" y="6"/>
                  </a:lnTo>
                  <a:lnTo>
                    <a:pt x="54" y="12"/>
                  </a:lnTo>
                  <a:lnTo>
                    <a:pt x="30" y="12"/>
                  </a:lnTo>
                  <a:lnTo>
                    <a:pt x="12" y="18"/>
                  </a:lnTo>
                  <a:lnTo>
                    <a:pt x="6" y="18"/>
                  </a:lnTo>
                  <a:lnTo>
                    <a:pt x="0" y="24"/>
                  </a:lnTo>
                  <a:lnTo>
                    <a:pt x="6" y="30"/>
                  </a:lnTo>
                  <a:lnTo>
                    <a:pt x="24" y="36"/>
                  </a:lnTo>
                  <a:lnTo>
                    <a:pt x="54" y="42"/>
                  </a:lnTo>
                  <a:lnTo>
                    <a:pt x="102" y="54"/>
                  </a:lnTo>
                  <a:lnTo>
                    <a:pt x="168" y="60"/>
                  </a:lnTo>
                  <a:lnTo>
                    <a:pt x="251" y="66"/>
                  </a:lnTo>
                  <a:lnTo>
                    <a:pt x="341" y="78"/>
                  </a:lnTo>
                  <a:lnTo>
                    <a:pt x="449" y="84"/>
                  </a:lnTo>
                  <a:lnTo>
                    <a:pt x="568" y="84"/>
                  </a:lnTo>
                  <a:lnTo>
                    <a:pt x="694" y="90"/>
                  </a:lnTo>
                  <a:lnTo>
                    <a:pt x="825" y="90"/>
                  </a:lnTo>
                  <a:lnTo>
                    <a:pt x="951" y="90"/>
                  </a:lnTo>
                  <a:lnTo>
                    <a:pt x="951" y="6"/>
                  </a:lnTo>
                  <a:lnTo>
                    <a:pt x="831" y="6"/>
                  </a:lnTo>
                  <a:lnTo>
                    <a:pt x="772" y="6"/>
                  </a:lnTo>
                  <a:lnTo>
                    <a:pt x="700"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eaLnBrk="0" hangingPunct="0">
                <a:defRPr/>
              </a:pPr>
              <a:endParaRPr lang="en-US">
                <a:solidFill>
                  <a:srgbClr val="FFFFFF"/>
                </a:solidFill>
                <a:latin typeface="Tahoma" pitchFamily="-107" charset="-52"/>
              </a:endParaRPr>
            </a:p>
          </p:txBody>
        </p:sp>
        <p:sp>
          <p:nvSpPr>
            <p:cNvPr id="4112" name="Freeform 16"/>
            <p:cNvSpPr>
              <a:spLocks/>
            </p:cNvSpPr>
            <p:nvPr userDrawn="1"/>
          </p:nvSpPr>
          <p:spPr bwMode="ltGray">
            <a:xfrm>
              <a:off x="3059" y="1541"/>
              <a:ext cx="102" cy="155"/>
            </a:xfrm>
            <a:custGeom>
              <a:avLst/>
              <a:gdLst/>
              <a:ahLst/>
              <a:cxnLst>
                <a:cxn ang="0">
                  <a:pos x="102" y="0"/>
                </a:cxn>
                <a:cxn ang="0">
                  <a:pos x="0" y="12"/>
                </a:cxn>
                <a:cxn ang="0">
                  <a:pos x="30" y="72"/>
                </a:cxn>
                <a:cxn ang="0">
                  <a:pos x="30" y="155"/>
                </a:cxn>
                <a:cxn ang="0">
                  <a:pos x="72" y="155"/>
                </a:cxn>
                <a:cxn ang="0">
                  <a:pos x="72" y="66"/>
                </a:cxn>
                <a:cxn ang="0">
                  <a:pos x="102" y="0"/>
                </a:cxn>
                <a:cxn ang="0">
                  <a:pos x="102" y="0"/>
                </a:cxn>
              </a:cxnLst>
              <a:rect l="0" t="0" r="r" b="b"/>
              <a:pathLst>
                <a:path w="102" h="155">
                  <a:moveTo>
                    <a:pt x="102" y="0"/>
                  </a:moveTo>
                  <a:lnTo>
                    <a:pt x="0" y="12"/>
                  </a:lnTo>
                  <a:lnTo>
                    <a:pt x="30" y="72"/>
                  </a:lnTo>
                  <a:lnTo>
                    <a:pt x="30" y="155"/>
                  </a:lnTo>
                  <a:lnTo>
                    <a:pt x="72" y="155"/>
                  </a:lnTo>
                  <a:lnTo>
                    <a:pt x="72" y="66"/>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a:solidFill>
                  <a:srgbClr val="FFFFFF"/>
                </a:solidFill>
                <a:latin typeface="Tahoma" pitchFamily="-107" charset="-52"/>
              </a:endParaRPr>
            </a:p>
          </p:txBody>
        </p:sp>
        <p:sp>
          <p:nvSpPr>
            <p:cNvPr id="4113" name="Freeform 17"/>
            <p:cNvSpPr>
              <a:spLocks noEditPoints="1"/>
            </p:cNvSpPr>
            <p:nvPr userDrawn="1"/>
          </p:nvSpPr>
          <p:spPr bwMode="ltGray">
            <a:xfrm>
              <a:off x="3059" y="1690"/>
              <a:ext cx="90" cy="96"/>
            </a:xfrm>
            <a:custGeom>
              <a:avLst/>
              <a:gdLst/>
              <a:ahLst/>
              <a:cxnLst>
                <a:cxn ang="0">
                  <a:pos x="48" y="96"/>
                </a:cxn>
                <a:cxn ang="0">
                  <a:pos x="72" y="72"/>
                </a:cxn>
                <a:cxn ang="0">
                  <a:pos x="84" y="48"/>
                </a:cxn>
                <a:cxn ang="0">
                  <a:pos x="90" y="36"/>
                </a:cxn>
                <a:cxn ang="0">
                  <a:pos x="84" y="24"/>
                </a:cxn>
                <a:cxn ang="0">
                  <a:pos x="66" y="6"/>
                </a:cxn>
                <a:cxn ang="0">
                  <a:pos x="42" y="0"/>
                </a:cxn>
                <a:cxn ang="0">
                  <a:pos x="24" y="0"/>
                </a:cxn>
                <a:cxn ang="0">
                  <a:pos x="12" y="12"/>
                </a:cxn>
                <a:cxn ang="0">
                  <a:pos x="6" y="24"/>
                </a:cxn>
                <a:cxn ang="0">
                  <a:pos x="0" y="36"/>
                </a:cxn>
                <a:cxn ang="0">
                  <a:pos x="12" y="66"/>
                </a:cxn>
                <a:cxn ang="0">
                  <a:pos x="30" y="84"/>
                </a:cxn>
                <a:cxn ang="0">
                  <a:pos x="48" y="96"/>
                </a:cxn>
                <a:cxn ang="0">
                  <a:pos x="48" y="96"/>
                </a:cxn>
                <a:cxn ang="0">
                  <a:pos x="48" y="12"/>
                </a:cxn>
                <a:cxn ang="0">
                  <a:pos x="66" y="18"/>
                </a:cxn>
                <a:cxn ang="0">
                  <a:pos x="72" y="24"/>
                </a:cxn>
                <a:cxn ang="0">
                  <a:pos x="72" y="36"/>
                </a:cxn>
                <a:cxn ang="0">
                  <a:pos x="72" y="48"/>
                </a:cxn>
                <a:cxn ang="0">
                  <a:pos x="54" y="66"/>
                </a:cxn>
                <a:cxn ang="0">
                  <a:pos x="48" y="78"/>
                </a:cxn>
                <a:cxn ang="0">
                  <a:pos x="30" y="66"/>
                </a:cxn>
                <a:cxn ang="0">
                  <a:pos x="24" y="48"/>
                </a:cxn>
                <a:cxn ang="0">
                  <a:pos x="18" y="30"/>
                </a:cxn>
                <a:cxn ang="0">
                  <a:pos x="30" y="12"/>
                </a:cxn>
                <a:cxn ang="0">
                  <a:pos x="48" y="12"/>
                </a:cxn>
                <a:cxn ang="0">
                  <a:pos x="48" y="12"/>
                </a:cxn>
              </a:cxnLst>
              <a:rect l="0" t="0" r="r" b="b"/>
              <a:pathLst>
                <a:path w="90" h="96">
                  <a:moveTo>
                    <a:pt x="48" y="96"/>
                  </a:moveTo>
                  <a:lnTo>
                    <a:pt x="72" y="72"/>
                  </a:lnTo>
                  <a:lnTo>
                    <a:pt x="84" y="48"/>
                  </a:lnTo>
                  <a:lnTo>
                    <a:pt x="90" y="36"/>
                  </a:lnTo>
                  <a:lnTo>
                    <a:pt x="84" y="24"/>
                  </a:lnTo>
                  <a:lnTo>
                    <a:pt x="66" y="6"/>
                  </a:lnTo>
                  <a:lnTo>
                    <a:pt x="42" y="0"/>
                  </a:lnTo>
                  <a:lnTo>
                    <a:pt x="24" y="0"/>
                  </a:lnTo>
                  <a:lnTo>
                    <a:pt x="12" y="12"/>
                  </a:lnTo>
                  <a:lnTo>
                    <a:pt x="6" y="24"/>
                  </a:lnTo>
                  <a:lnTo>
                    <a:pt x="0" y="36"/>
                  </a:lnTo>
                  <a:lnTo>
                    <a:pt x="12" y="66"/>
                  </a:lnTo>
                  <a:lnTo>
                    <a:pt x="30" y="84"/>
                  </a:lnTo>
                  <a:lnTo>
                    <a:pt x="48" y="96"/>
                  </a:lnTo>
                  <a:close/>
                  <a:moveTo>
                    <a:pt x="48" y="12"/>
                  </a:moveTo>
                  <a:lnTo>
                    <a:pt x="66" y="18"/>
                  </a:lnTo>
                  <a:lnTo>
                    <a:pt x="72" y="24"/>
                  </a:lnTo>
                  <a:lnTo>
                    <a:pt x="72" y="36"/>
                  </a:lnTo>
                  <a:lnTo>
                    <a:pt x="72" y="48"/>
                  </a:lnTo>
                  <a:lnTo>
                    <a:pt x="54" y="66"/>
                  </a:lnTo>
                  <a:lnTo>
                    <a:pt x="48" y="78"/>
                  </a:lnTo>
                  <a:lnTo>
                    <a:pt x="30" y="66"/>
                  </a:lnTo>
                  <a:lnTo>
                    <a:pt x="24" y="48"/>
                  </a:lnTo>
                  <a:lnTo>
                    <a:pt x="18" y="30"/>
                  </a:lnTo>
                  <a:lnTo>
                    <a:pt x="30"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a:solidFill>
                  <a:srgbClr val="FFFFFF"/>
                </a:solidFill>
                <a:latin typeface="Tahoma" pitchFamily="-107" charset="-52"/>
              </a:endParaRPr>
            </a:p>
          </p:txBody>
        </p:sp>
        <p:sp>
          <p:nvSpPr>
            <p:cNvPr id="4114" name="Freeform 18"/>
            <p:cNvSpPr>
              <a:spLocks noEditPoints="1"/>
            </p:cNvSpPr>
            <p:nvPr userDrawn="1"/>
          </p:nvSpPr>
          <p:spPr bwMode="ltGray">
            <a:xfrm>
              <a:off x="3059" y="1768"/>
              <a:ext cx="90" cy="108"/>
            </a:xfrm>
            <a:custGeom>
              <a:avLst/>
              <a:gdLst/>
              <a:ahLst/>
              <a:cxnLst>
                <a:cxn ang="0">
                  <a:pos x="0" y="90"/>
                </a:cxn>
                <a:cxn ang="0">
                  <a:pos x="12" y="102"/>
                </a:cxn>
                <a:cxn ang="0">
                  <a:pos x="24" y="108"/>
                </a:cxn>
                <a:cxn ang="0">
                  <a:pos x="54" y="108"/>
                </a:cxn>
                <a:cxn ang="0">
                  <a:pos x="78" y="96"/>
                </a:cxn>
                <a:cxn ang="0">
                  <a:pos x="90" y="72"/>
                </a:cxn>
                <a:cxn ang="0">
                  <a:pos x="84" y="42"/>
                </a:cxn>
                <a:cxn ang="0">
                  <a:pos x="66" y="24"/>
                </a:cxn>
                <a:cxn ang="0">
                  <a:pos x="54" y="12"/>
                </a:cxn>
                <a:cxn ang="0">
                  <a:pos x="48" y="6"/>
                </a:cxn>
                <a:cxn ang="0">
                  <a:pos x="48" y="6"/>
                </a:cxn>
                <a:cxn ang="0">
                  <a:pos x="48" y="0"/>
                </a:cxn>
                <a:cxn ang="0">
                  <a:pos x="24" y="24"/>
                </a:cxn>
                <a:cxn ang="0">
                  <a:pos x="6" y="48"/>
                </a:cxn>
                <a:cxn ang="0">
                  <a:pos x="0" y="66"/>
                </a:cxn>
                <a:cxn ang="0">
                  <a:pos x="0" y="90"/>
                </a:cxn>
                <a:cxn ang="0">
                  <a:pos x="0" y="90"/>
                </a:cxn>
                <a:cxn ang="0">
                  <a:pos x="12" y="66"/>
                </a:cxn>
                <a:cxn ang="0">
                  <a:pos x="18" y="48"/>
                </a:cxn>
                <a:cxn ang="0">
                  <a:pos x="30" y="36"/>
                </a:cxn>
                <a:cxn ang="0">
                  <a:pos x="42" y="24"/>
                </a:cxn>
                <a:cxn ang="0">
                  <a:pos x="48" y="18"/>
                </a:cxn>
                <a:cxn ang="0">
                  <a:pos x="66" y="30"/>
                </a:cxn>
                <a:cxn ang="0">
                  <a:pos x="72" y="48"/>
                </a:cxn>
                <a:cxn ang="0">
                  <a:pos x="78" y="72"/>
                </a:cxn>
                <a:cxn ang="0">
                  <a:pos x="78" y="84"/>
                </a:cxn>
                <a:cxn ang="0">
                  <a:pos x="66" y="96"/>
                </a:cxn>
                <a:cxn ang="0">
                  <a:pos x="42" y="102"/>
                </a:cxn>
                <a:cxn ang="0">
                  <a:pos x="30" y="96"/>
                </a:cxn>
                <a:cxn ang="0">
                  <a:pos x="18" y="90"/>
                </a:cxn>
                <a:cxn ang="0">
                  <a:pos x="12" y="78"/>
                </a:cxn>
                <a:cxn ang="0">
                  <a:pos x="12" y="66"/>
                </a:cxn>
                <a:cxn ang="0">
                  <a:pos x="12" y="66"/>
                </a:cxn>
              </a:cxnLst>
              <a:rect l="0" t="0" r="r" b="b"/>
              <a:pathLst>
                <a:path w="90" h="108">
                  <a:moveTo>
                    <a:pt x="0" y="90"/>
                  </a:moveTo>
                  <a:lnTo>
                    <a:pt x="12" y="102"/>
                  </a:lnTo>
                  <a:lnTo>
                    <a:pt x="24" y="108"/>
                  </a:lnTo>
                  <a:lnTo>
                    <a:pt x="54" y="108"/>
                  </a:lnTo>
                  <a:lnTo>
                    <a:pt x="78" y="96"/>
                  </a:lnTo>
                  <a:lnTo>
                    <a:pt x="90" y="72"/>
                  </a:lnTo>
                  <a:lnTo>
                    <a:pt x="84" y="42"/>
                  </a:lnTo>
                  <a:lnTo>
                    <a:pt x="66" y="24"/>
                  </a:lnTo>
                  <a:lnTo>
                    <a:pt x="54" y="12"/>
                  </a:lnTo>
                  <a:lnTo>
                    <a:pt x="48" y="6"/>
                  </a:lnTo>
                  <a:lnTo>
                    <a:pt x="48" y="0"/>
                  </a:lnTo>
                  <a:lnTo>
                    <a:pt x="24" y="24"/>
                  </a:lnTo>
                  <a:lnTo>
                    <a:pt x="6" y="48"/>
                  </a:lnTo>
                  <a:lnTo>
                    <a:pt x="0" y="66"/>
                  </a:lnTo>
                  <a:lnTo>
                    <a:pt x="0" y="90"/>
                  </a:lnTo>
                  <a:close/>
                  <a:moveTo>
                    <a:pt x="12" y="66"/>
                  </a:moveTo>
                  <a:lnTo>
                    <a:pt x="18" y="48"/>
                  </a:lnTo>
                  <a:lnTo>
                    <a:pt x="30" y="36"/>
                  </a:lnTo>
                  <a:lnTo>
                    <a:pt x="42" y="24"/>
                  </a:lnTo>
                  <a:lnTo>
                    <a:pt x="48" y="18"/>
                  </a:lnTo>
                  <a:lnTo>
                    <a:pt x="66" y="30"/>
                  </a:lnTo>
                  <a:lnTo>
                    <a:pt x="72" y="48"/>
                  </a:lnTo>
                  <a:lnTo>
                    <a:pt x="78" y="72"/>
                  </a:lnTo>
                  <a:lnTo>
                    <a:pt x="78" y="84"/>
                  </a:lnTo>
                  <a:lnTo>
                    <a:pt x="66" y="96"/>
                  </a:lnTo>
                  <a:lnTo>
                    <a:pt x="42" y="102"/>
                  </a:lnTo>
                  <a:lnTo>
                    <a:pt x="30" y="96"/>
                  </a:lnTo>
                  <a:lnTo>
                    <a:pt x="18" y="90"/>
                  </a:lnTo>
                  <a:lnTo>
                    <a:pt x="12" y="78"/>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a:solidFill>
                  <a:srgbClr val="FFFFFF"/>
                </a:solidFill>
                <a:latin typeface="Tahoma" pitchFamily="-107" charset="-52"/>
              </a:endParaRPr>
            </a:p>
          </p:txBody>
        </p:sp>
        <p:sp>
          <p:nvSpPr>
            <p:cNvPr id="4115" name="Freeform 19"/>
            <p:cNvSpPr>
              <a:spLocks/>
            </p:cNvSpPr>
            <p:nvPr userDrawn="1"/>
          </p:nvSpPr>
          <p:spPr bwMode="ltGray">
            <a:xfrm>
              <a:off x="5470" y="1205"/>
              <a:ext cx="102" cy="156"/>
            </a:xfrm>
            <a:custGeom>
              <a:avLst/>
              <a:gdLst/>
              <a:ahLst/>
              <a:cxnLst>
                <a:cxn ang="0">
                  <a:pos x="102" y="0"/>
                </a:cxn>
                <a:cxn ang="0">
                  <a:pos x="0" y="6"/>
                </a:cxn>
                <a:cxn ang="0">
                  <a:pos x="30" y="72"/>
                </a:cxn>
                <a:cxn ang="0">
                  <a:pos x="30" y="156"/>
                </a:cxn>
                <a:cxn ang="0">
                  <a:pos x="72" y="156"/>
                </a:cxn>
                <a:cxn ang="0">
                  <a:pos x="72" y="66"/>
                </a:cxn>
                <a:cxn ang="0">
                  <a:pos x="102" y="0"/>
                </a:cxn>
                <a:cxn ang="0">
                  <a:pos x="102" y="0"/>
                </a:cxn>
              </a:cxnLst>
              <a:rect l="0" t="0" r="r" b="b"/>
              <a:pathLst>
                <a:path w="102" h="156">
                  <a:moveTo>
                    <a:pt x="102" y="0"/>
                  </a:moveTo>
                  <a:lnTo>
                    <a:pt x="0" y="6"/>
                  </a:lnTo>
                  <a:lnTo>
                    <a:pt x="30" y="72"/>
                  </a:lnTo>
                  <a:lnTo>
                    <a:pt x="30" y="156"/>
                  </a:lnTo>
                  <a:lnTo>
                    <a:pt x="72" y="156"/>
                  </a:lnTo>
                  <a:lnTo>
                    <a:pt x="72" y="66"/>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a:solidFill>
                  <a:srgbClr val="FFFFFF"/>
                </a:solidFill>
                <a:latin typeface="Tahoma" pitchFamily="-107" charset="-52"/>
              </a:endParaRPr>
            </a:p>
          </p:txBody>
        </p:sp>
        <p:sp>
          <p:nvSpPr>
            <p:cNvPr id="4116" name="Freeform 20"/>
            <p:cNvSpPr>
              <a:spLocks noEditPoints="1"/>
            </p:cNvSpPr>
            <p:nvPr userDrawn="1"/>
          </p:nvSpPr>
          <p:spPr bwMode="ltGray">
            <a:xfrm>
              <a:off x="5476" y="1349"/>
              <a:ext cx="84" cy="96"/>
            </a:xfrm>
            <a:custGeom>
              <a:avLst/>
              <a:gdLst/>
              <a:ahLst/>
              <a:cxnLst>
                <a:cxn ang="0">
                  <a:pos x="42" y="96"/>
                </a:cxn>
                <a:cxn ang="0">
                  <a:pos x="66" y="78"/>
                </a:cxn>
                <a:cxn ang="0">
                  <a:pos x="84" y="54"/>
                </a:cxn>
                <a:cxn ang="0">
                  <a:pos x="84" y="30"/>
                </a:cxn>
                <a:cxn ang="0">
                  <a:pos x="66" y="6"/>
                </a:cxn>
                <a:cxn ang="0">
                  <a:pos x="42" y="0"/>
                </a:cxn>
                <a:cxn ang="0">
                  <a:pos x="24" y="6"/>
                </a:cxn>
                <a:cxn ang="0">
                  <a:pos x="12" y="18"/>
                </a:cxn>
                <a:cxn ang="0">
                  <a:pos x="6" y="30"/>
                </a:cxn>
                <a:cxn ang="0">
                  <a:pos x="0" y="42"/>
                </a:cxn>
                <a:cxn ang="0">
                  <a:pos x="12" y="66"/>
                </a:cxn>
                <a:cxn ang="0">
                  <a:pos x="30" y="84"/>
                </a:cxn>
                <a:cxn ang="0">
                  <a:pos x="42" y="96"/>
                </a:cxn>
                <a:cxn ang="0">
                  <a:pos x="42" y="96"/>
                </a:cxn>
                <a:cxn ang="0">
                  <a:pos x="48" y="12"/>
                </a:cxn>
                <a:cxn ang="0">
                  <a:pos x="66" y="18"/>
                </a:cxn>
                <a:cxn ang="0">
                  <a:pos x="72" y="30"/>
                </a:cxn>
                <a:cxn ang="0">
                  <a:pos x="72" y="42"/>
                </a:cxn>
                <a:cxn ang="0">
                  <a:pos x="66" y="54"/>
                </a:cxn>
                <a:cxn ang="0">
                  <a:pos x="54" y="72"/>
                </a:cxn>
                <a:cxn ang="0">
                  <a:pos x="42" y="84"/>
                </a:cxn>
                <a:cxn ang="0">
                  <a:pos x="42" y="84"/>
                </a:cxn>
                <a:cxn ang="0">
                  <a:pos x="30" y="72"/>
                </a:cxn>
                <a:cxn ang="0">
                  <a:pos x="18" y="54"/>
                </a:cxn>
                <a:cxn ang="0">
                  <a:pos x="18" y="30"/>
                </a:cxn>
                <a:cxn ang="0">
                  <a:pos x="30" y="18"/>
                </a:cxn>
                <a:cxn ang="0">
                  <a:pos x="48" y="12"/>
                </a:cxn>
                <a:cxn ang="0">
                  <a:pos x="48" y="12"/>
                </a:cxn>
              </a:cxnLst>
              <a:rect l="0" t="0" r="r" b="b"/>
              <a:pathLst>
                <a:path w="84" h="96">
                  <a:moveTo>
                    <a:pt x="42" y="96"/>
                  </a:moveTo>
                  <a:lnTo>
                    <a:pt x="66" y="78"/>
                  </a:lnTo>
                  <a:lnTo>
                    <a:pt x="84" y="54"/>
                  </a:lnTo>
                  <a:lnTo>
                    <a:pt x="84" y="30"/>
                  </a:lnTo>
                  <a:lnTo>
                    <a:pt x="66" y="6"/>
                  </a:lnTo>
                  <a:lnTo>
                    <a:pt x="42" y="0"/>
                  </a:lnTo>
                  <a:lnTo>
                    <a:pt x="24" y="6"/>
                  </a:lnTo>
                  <a:lnTo>
                    <a:pt x="12" y="18"/>
                  </a:lnTo>
                  <a:lnTo>
                    <a:pt x="6" y="30"/>
                  </a:lnTo>
                  <a:lnTo>
                    <a:pt x="0" y="42"/>
                  </a:lnTo>
                  <a:lnTo>
                    <a:pt x="12" y="66"/>
                  </a:lnTo>
                  <a:lnTo>
                    <a:pt x="30" y="84"/>
                  </a:lnTo>
                  <a:lnTo>
                    <a:pt x="42" y="96"/>
                  </a:lnTo>
                  <a:close/>
                  <a:moveTo>
                    <a:pt x="48" y="12"/>
                  </a:moveTo>
                  <a:lnTo>
                    <a:pt x="66" y="18"/>
                  </a:lnTo>
                  <a:lnTo>
                    <a:pt x="72" y="30"/>
                  </a:lnTo>
                  <a:lnTo>
                    <a:pt x="72" y="42"/>
                  </a:lnTo>
                  <a:lnTo>
                    <a:pt x="66" y="54"/>
                  </a:lnTo>
                  <a:lnTo>
                    <a:pt x="54" y="72"/>
                  </a:lnTo>
                  <a:lnTo>
                    <a:pt x="42" y="84"/>
                  </a:lnTo>
                  <a:lnTo>
                    <a:pt x="30" y="72"/>
                  </a:lnTo>
                  <a:lnTo>
                    <a:pt x="18" y="54"/>
                  </a:lnTo>
                  <a:lnTo>
                    <a:pt x="18" y="30"/>
                  </a:lnTo>
                  <a:lnTo>
                    <a:pt x="30" y="18"/>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a:solidFill>
                  <a:srgbClr val="FFFFFF"/>
                </a:solidFill>
                <a:latin typeface="Tahoma" pitchFamily="-107" charset="-52"/>
              </a:endParaRPr>
            </a:p>
          </p:txBody>
        </p:sp>
        <p:sp>
          <p:nvSpPr>
            <p:cNvPr id="4117" name="Freeform 21"/>
            <p:cNvSpPr>
              <a:spLocks noEditPoints="1"/>
            </p:cNvSpPr>
            <p:nvPr userDrawn="1"/>
          </p:nvSpPr>
          <p:spPr bwMode="ltGray">
            <a:xfrm>
              <a:off x="5470" y="1433"/>
              <a:ext cx="90" cy="108"/>
            </a:xfrm>
            <a:custGeom>
              <a:avLst/>
              <a:gdLst/>
              <a:ahLst/>
              <a:cxnLst>
                <a:cxn ang="0">
                  <a:pos x="6" y="90"/>
                </a:cxn>
                <a:cxn ang="0">
                  <a:pos x="18" y="102"/>
                </a:cxn>
                <a:cxn ang="0">
                  <a:pos x="30" y="108"/>
                </a:cxn>
                <a:cxn ang="0">
                  <a:pos x="60" y="108"/>
                </a:cxn>
                <a:cxn ang="0">
                  <a:pos x="84" y="96"/>
                </a:cxn>
                <a:cxn ang="0">
                  <a:pos x="90" y="84"/>
                </a:cxn>
                <a:cxn ang="0">
                  <a:pos x="90" y="66"/>
                </a:cxn>
                <a:cxn ang="0">
                  <a:pos x="84" y="36"/>
                </a:cxn>
                <a:cxn ang="0">
                  <a:pos x="72" y="18"/>
                </a:cxn>
                <a:cxn ang="0">
                  <a:pos x="60" y="6"/>
                </a:cxn>
                <a:cxn ang="0">
                  <a:pos x="54" y="0"/>
                </a:cxn>
                <a:cxn ang="0">
                  <a:pos x="54" y="0"/>
                </a:cxn>
                <a:cxn ang="0">
                  <a:pos x="48" y="0"/>
                </a:cxn>
                <a:cxn ang="0">
                  <a:pos x="24" y="24"/>
                </a:cxn>
                <a:cxn ang="0">
                  <a:pos x="12" y="48"/>
                </a:cxn>
                <a:cxn ang="0">
                  <a:pos x="0" y="66"/>
                </a:cxn>
                <a:cxn ang="0">
                  <a:pos x="6" y="90"/>
                </a:cxn>
                <a:cxn ang="0">
                  <a:pos x="6" y="90"/>
                </a:cxn>
                <a:cxn ang="0">
                  <a:pos x="18" y="66"/>
                </a:cxn>
                <a:cxn ang="0">
                  <a:pos x="24" y="48"/>
                </a:cxn>
                <a:cxn ang="0">
                  <a:pos x="36" y="30"/>
                </a:cxn>
                <a:cxn ang="0">
                  <a:pos x="42" y="18"/>
                </a:cxn>
                <a:cxn ang="0">
                  <a:pos x="48" y="12"/>
                </a:cxn>
                <a:cxn ang="0">
                  <a:pos x="78" y="42"/>
                </a:cxn>
                <a:cxn ang="0">
                  <a:pos x="84" y="66"/>
                </a:cxn>
                <a:cxn ang="0">
                  <a:pos x="66" y="90"/>
                </a:cxn>
                <a:cxn ang="0">
                  <a:pos x="54" y="96"/>
                </a:cxn>
                <a:cxn ang="0">
                  <a:pos x="42" y="96"/>
                </a:cxn>
                <a:cxn ang="0">
                  <a:pos x="30" y="96"/>
                </a:cxn>
                <a:cxn ang="0">
                  <a:pos x="24" y="84"/>
                </a:cxn>
                <a:cxn ang="0">
                  <a:pos x="18" y="78"/>
                </a:cxn>
                <a:cxn ang="0">
                  <a:pos x="18" y="66"/>
                </a:cxn>
                <a:cxn ang="0">
                  <a:pos x="18" y="66"/>
                </a:cxn>
              </a:cxnLst>
              <a:rect l="0" t="0" r="r" b="b"/>
              <a:pathLst>
                <a:path w="90" h="108">
                  <a:moveTo>
                    <a:pt x="6" y="90"/>
                  </a:moveTo>
                  <a:lnTo>
                    <a:pt x="18" y="102"/>
                  </a:lnTo>
                  <a:lnTo>
                    <a:pt x="30" y="108"/>
                  </a:lnTo>
                  <a:lnTo>
                    <a:pt x="60" y="108"/>
                  </a:lnTo>
                  <a:lnTo>
                    <a:pt x="84" y="96"/>
                  </a:lnTo>
                  <a:lnTo>
                    <a:pt x="90" y="84"/>
                  </a:lnTo>
                  <a:lnTo>
                    <a:pt x="90" y="66"/>
                  </a:lnTo>
                  <a:lnTo>
                    <a:pt x="84" y="36"/>
                  </a:lnTo>
                  <a:lnTo>
                    <a:pt x="72" y="18"/>
                  </a:lnTo>
                  <a:lnTo>
                    <a:pt x="60" y="6"/>
                  </a:lnTo>
                  <a:lnTo>
                    <a:pt x="54" y="0"/>
                  </a:lnTo>
                  <a:lnTo>
                    <a:pt x="48" y="0"/>
                  </a:lnTo>
                  <a:lnTo>
                    <a:pt x="24" y="24"/>
                  </a:lnTo>
                  <a:lnTo>
                    <a:pt x="12" y="48"/>
                  </a:lnTo>
                  <a:lnTo>
                    <a:pt x="0" y="66"/>
                  </a:lnTo>
                  <a:lnTo>
                    <a:pt x="6" y="90"/>
                  </a:lnTo>
                  <a:close/>
                  <a:moveTo>
                    <a:pt x="18" y="66"/>
                  </a:moveTo>
                  <a:lnTo>
                    <a:pt x="24" y="48"/>
                  </a:lnTo>
                  <a:lnTo>
                    <a:pt x="36" y="30"/>
                  </a:lnTo>
                  <a:lnTo>
                    <a:pt x="42" y="18"/>
                  </a:lnTo>
                  <a:lnTo>
                    <a:pt x="48" y="12"/>
                  </a:lnTo>
                  <a:lnTo>
                    <a:pt x="78" y="42"/>
                  </a:lnTo>
                  <a:lnTo>
                    <a:pt x="84" y="66"/>
                  </a:lnTo>
                  <a:lnTo>
                    <a:pt x="66" y="90"/>
                  </a:lnTo>
                  <a:lnTo>
                    <a:pt x="54" y="96"/>
                  </a:lnTo>
                  <a:lnTo>
                    <a:pt x="42" y="96"/>
                  </a:lnTo>
                  <a:lnTo>
                    <a:pt x="30" y="96"/>
                  </a:lnTo>
                  <a:lnTo>
                    <a:pt x="24" y="84"/>
                  </a:lnTo>
                  <a:lnTo>
                    <a:pt x="18" y="78"/>
                  </a:lnTo>
                  <a:lnTo>
                    <a:pt x="18"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a:solidFill>
                  <a:srgbClr val="FFFFFF"/>
                </a:solidFill>
                <a:latin typeface="Tahoma" pitchFamily="-107" charset="-52"/>
              </a:endParaRPr>
            </a:p>
          </p:txBody>
        </p:sp>
        <p:sp>
          <p:nvSpPr>
            <p:cNvPr id="4118" name="Freeform 22"/>
            <p:cNvSpPr>
              <a:spLocks noEditPoints="1"/>
            </p:cNvSpPr>
            <p:nvPr userDrawn="1"/>
          </p:nvSpPr>
          <p:spPr bwMode="ltGray">
            <a:xfrm>
              <a:off x="5428" y="3525"/>
              <a:ext cx="66" cy="96"/>
            </a:xfrm>
            <a:custGeom>
              <a:avLst/>
              <a:gdLst/>
              <a:ahLst/>
              <a:cxnLst>
                <a:cxn ang="0">
                  <a:pos x="30" y="96"/>
                </a:cxn>
                <a:cxn ang="0">
                  <a:pos x="54" y="72"/>
                </a:cxn>
                <a:cxn ang="0">
                  <a:pos x="66" y="48"/>
                </a:cxn>
                <a:cxn ang="0">
                  <a:pos x="66" y="24"/>
                </a:cxn>
                <a:cxn ang="0">
                  <a:pos x="54" y="6"/>
                </a:cxn>
                <a:cxn ang="0">
                  <a:pos x="30" y="0"/>
                </a:cxn>
                <a:cxn ang="0">
                  <a:pos x="18" y="0"/>
                </a:cxn>
                <a:cxn ang="0">
                  <a:pos x="6" y="12"/>
                </a:cxn>
                <a:cxn ang="0">
                  <a:pos x="0" y="36"/>
                </a:cxn>
                <a:cxn ang="0">
                  <a:pos x="6" y="60"/>
                </a:cxn>
                <a:cxn ang="0">
                  <a:pos x="18" y="84"/>
                </a:cxn>
                <a:cxn ang="0">
                  <a:pos x="30" y="96"/>
                </a:cxn>
                <a:cxn ang="0">
                  <a:pos x="30" y="96"/>
                </a:cxn>
                <a:cxn ang="0">
                  <a:pos x="30" y="12"/>
                </a:cxn>
                <a:cxn ang="0">
                  <a:pos x="48" y="18"/>
                </a:cxn>
                <a:cxn ang="0">
                  <a:pos x="54" y="24"/>
                </a:cxn>
                <a:cxn ang="0">
                  <a:pos x="54" y="36"/>
                </a:cxn>
                <a:cxn ang="0">
                  <a:pos x="48" y="48"/>
                </a:cxn>
                <a:cxn ang="0">
                  <a:pos x="36" y="66"/>
                </a:cxn>
                <a:cxn ang="0">
                  <a:pos x="30" y="78"/>
                </a:cxn>
                <a:cxn ang="0">
                  <a:pos x="18" y="66"/>
                </a:cxn>
                <a:cxn ang="0">
                  <a:pos x="12" y="48"/>
                </a:cxn>
                <a:cxn ang="0">
                  <a:pos x="6" y="30"/>
                </a:cxn>
                <a:cxn ang="0">
                  <a:pos x="18" y="12"/>
                </a:cxn>
                <a:cxn ang="0">
                  <a:pos x="30" y="12"/>
                </a:cxn>
                <a:cxn ang="0">
                  <a:pos x="30" y="12"/>
                </a:cxn>
              </a:cxnLst>
              <a:rect l="0" t="0" r="r" b="b"/>
              <a:pathLst>
                <a:path w="66" h="96">
                  <a:moveTo>
                    <a:pt x="30" y="96"/>
                  </a:moveTo>
                  <a:lnTo>
                    <a:pt x="54" y="72"/>
                  </a:lnTo>
                  <a:lnTo>
                    <a:pt x="66" y="48"/>
                  </a:lnTo>
                  <a:lnTo>
                    <a:pt x="66" y="24"/>
                  </a:lnTo>
                  <a:lnTo>
                    <a:pt x="54" y="6"/>
                  </a:lnTo>
                  <a:lnTo>
                    <a:pt x="30" y="0"/>
                  </a:lnTo>
                  <a:lnTo>
                    <a:pt x="18" y="0"/>
                  </a:lnTo>
                  <a:lnTo>
                    <a:pt x="6" y="12"/>
                  </a:lnTo>
                  <a:lnTo>
                    <a:pt x="0" y="36"/>
                  </a:lnTo>
                  <a:lnTo>
                    <a:pt x="6" y="60"/>
                  </a:lnTo>
                  <a:lnTo>
                    <a:pt x="18" y="84"/>
                  </a:lnTo>
                  <a:lnTo>
                    <a:pt x="30" y="96"/>
                  </a:lnTo>
                  <a:close/>
                  <a:moveTo>
                    <a:pt x="30" y="12"/>
                  </a:moveTo>
                  <a:lnTo>
                    <a:pt x="48" y="18"/>
                  </a:lnTo>
                  <a:lnTo>
                    <a:pt x="54" y="24"/>
                  </a:lnTo>
                  <a:lnTo>
                    <a:pt x="54" y="36"/>
                  </a:lnTo>
                  <a:lnTo>
                    <a:pt x="48" y="48"/>
                  </a:lnTo>
                  <a:lnTo>
                    <a:pt x="36" y="66"/>
                  </a:lnTo>
                  <a:lnTo>
                    <a:pt x="30" y="78"/>
                  </a:lnTo>
                  <a:lnTo>
                    <a:pt x="18" y="66"/>
                  </a:lnTo>
                  <a:lnTo>
                    <a:pt x="12" y="48"/>
                  </a:lnTo>
                  <a:lnTo>
                    <a:pt x="6" y="30"/>
                  </a:lnTo>
                  <a:lnTo>
                    <a:pt x="18" y="12"/>
                  </a:lnTo>
                  <a:lnTo>
                    <a:pt x="30"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a:solidFill>
                  <a:srgbClr val="FFFFFF"/>
                </a:solidFill>
                <a:latin typeface="Tahoma" pitchFamily="-107" charset="-52"/>
              </a:endParaRPr>
            </a:p>
          </p:txBody>
        </p:sp>
        <p:sp>
          <p:nvSpPr>
            <p:cNvPr id="4119" name="Freeform 23"/>
            <p:cNvSpPr>
              <a:spLocks/>
            </p:cNvSpPr>
            <p:nvPr userDrawn="1"/>
          </p:nvSpPr>
          <p:spPr bwMode="ltGray">
            <a:xfrm>
              <a:off x="3017" y="1127"/>
              <a:ext cx="2603" cy="444"/>
            </a:xfrm>
            <a:custGeom>
              <a:avLst/>
              <a:gdLst/>
              <a:ahLst/>
              <a:cxnLst>
                <a:cxn ang="0">
                  <a:pos x="2577" y="0"/>
                </a:cxn>
                <a:cxn ang="0">
                  <a:pos x="2594" y="72"/>
                </a:cxn>
                <a:cxn ang="0">
                  <a:pos x="6" y="444"/>
                </a:cxn>
                <a:cxn ang="0">
                  <a:pos x="0" y="396"/>
                </a:cxn>
                <a:cxn ang="0">
                  <a:pos x="1225" y="96"/>
                </a:cxn>
                <a:cxn ang="0">
                  <a:pos x="1351" y="78"/>
                </a:cxn>
                <a:cxn ang="0">
                  <a:pos x="2577" y="0"/>
                </a:cxn>
                <a:cxn ang="0">
                  <a:pos x="2577" y="0"/>
                </a:cxn>
              </a:cxnLst>
              <a:rect l="0" t="0" r="r" b="b"/>
              <a:pathLst>
                <a:path w="2594" h="444">
                  <a:moveTo>
                    <a:pt x="2577" y="0"/>
                  </a:moveTo>
                  <a:lnTo>
                    <a:pt x="2594" y="72"/>
                  </a:lnTo>
                  <a:lnTo>
                    <a:pt x="6" y="444"/>
                  </a:lnTo>
                  <a:lnTo>
                    <a:pt x="0" y="396"/>
                  </a:lnTo>
                  <a:lnTo>
                    <a:pt x="1225" y="96"/>
                  </a:lnTo>
                  <a:lnTo>
                    <a:pt x="1351" y="78"/>
                  </a:lnTo>
                  <a:lnTo>
                    <a:pt x="2577"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eaLnBrk="0" hangingPunct="0">
                <a:defRPr/>
              </a:pPr>
              <a:endParaRPr lang="en-US">
                <a:solidFill>
                  <a:srgbClr val="FFFFFF"/>
                </a:solidFill>
                <a:latin typeface="Tahoma" pitchFamily="-107" charset="-52"/>
              </a:endParaRPr>
            </a:p>
          </p:txBody>
        </p:sp>
        <p:sp>
          <p:nvSpPr>
            <p:cNvPr id="4120" name="Freeform 24"/>
            <p:cNvSpPr>
              <a:spLocks noEditPoints="1"/>
            </p:cNvSpPr>
            <p:nvPr userDrawn="1"/>
          </p:nvSpPr>
          <p:spPr bwMode="ltGray">
            <a:xfrm>
              <a:off x="2934" y="3773"/>
              <a:ext cx="84" cy="95"/>
            </a:xfrm>
            <a:custGeom>
              <a:avLst/>
              <a:gdLst/>
              <a:ahLst/>
              <a:cxnLst>
                <a:cxn ang="0">
                  <a:pos x="36" y="95"/>
                </a:cxn>
                <a:cxn ang="0">
                  <a:pos x="60" y="77"/>
                </a:cxn>
                <a:cxn ang="0">
                  <a:pos x="78" y="53"/>
                </a:cxn>
                <a:cxn ang="0">
                  <a:pos x="84" y="42"/>
                </a:cxn>
                <a:cxn ang="0">
                  <a:pos x="84" y="30"/>
                </a:cxn>
                <a:cxn ang="0">
                  <a:pos x="72" y="6"/>
                </a:cxn>
                <a:cxn ang="0">
                  <a:pos x="42" y="0"/>
                </a:cxn>
                <a:cxn ang="0">
                  <a:pos x="30" y="0"/>
                </a:cxn>
                <a:cxn ang="0">
                  <a:pos x="12" y="12"/>
                </a:cxn>
                <a:cxn ang="0">
                  <a:pos x="0" y="24"/>
                </a:cxn>
                <a:cxn ang="0">
                  <a:pos x="0" y="36"/>
                </a:cxn>
                <a:cxn ang="0">
                  <a:pos x="6" y="59"/>
                </a:cxn>
                <a:cxn ang="0">
                  <a:pos x="24" y="83"/>
                </a:cxn>
                <a:cxn ang="0">
                  <a:pos x="36" y="95"/>
                </a:cxn>
                <a:cxn ang="0">
                  <a:pos x="36" y="95"/>
                </a:cxn>
                <a:cxn ang="0">
                  <a:pos x="48" y="12"/>
                </a:cxn>
                <a:cxn ang="0">
                  <a:pos x="66" y="18"/>
                </a:cxn>
                <a:cxn ang="0">
                  <a:pos x="72" y="30"/>
                </a:cxn>
                <a:cxn ang="0">
                  <a:pos x="72" y="42"/>
                </a:cxn>
                <a:cxn ang="0">
                  <a:pos x="66" y="53"/>
                </a:cxn>
                <a:cxn ang="0">
                  <a:pos x="48" y="71"/>
                </a:cxn>
                <a:cxn ang="0">
                  <a:pos x="42" y="77"/>
                </a:cxn>
                <a:cxn ang="0">
                  <a:pos x="36" y="77"/>
                </a:cxn>
                <a:cxn ang="0">
                  <a:pos x="24" y="65"/>
                </a:cxn>
                <a:cxn ang="0">
                  <a:pos x="18" y="48"/>
                </a:cxn>
                <a:cxn ang="0">
                  <a:pos x="18" y="30"/>
                </a:cxn>
                <a:cxn ang="0">
                  <a:pos x="30" y="12"/>
                </a:cxn>
                <a:cxn ang="0">
                  <a:pos x="48" y="12"/>
                </a:cxn>
                <a:cxn ang="0">
                  <a:pos x="48" y="12"/>
                </a:cxn>
              </a:cxnLst>
              <a:rect l="0" t="0" r="r" b="b"/>
              <a:pathLst>
                <a:path w="84" h="95">
                  <a:moveTo>
                    <a:pt x="36" y="95"/>
                  </a:moveTo>
                  <a:lnTo>
                    <a:pt x="60" y="77"/>
                  </a:lnTo>
                  <a:lnTo>
                    <a:pt x="78" y="53"/>
                  </a:lnTo>
                  <a:lnTo>
                    <a:pt x="84" y="42"/>
                  </a:lnTo>
                  <a:lnTo>
                    <a:pt x="84" y="30"/>
                  </a:lnTo>
                  <a:lnTo>
                    <a:pt x="72" y="6"/>
                  </a:lnTo>
                  <a:lnTo>
                    <a:pt x="42" y="0"/>
                  </a:lnTo>
                  <a:lnTo>
                    <a:pt x="30" y="0"/>
                  </a:lnTo>
                  <a:lnTo>
                    <a:pt x="12" y="12"/>
                  </a:lnTo>
                  <a:lnTo>
                    <a:pt x="0" y="24"/>
                  </a:lnTo>
                  <a:lnTo>
                    <a:pt x="0" y="36"/>
                  </a:lnTo>
                  <a:lnTo>
                    <a:pt x="6" y="59"/>
                  </a:lnTo>
                  <a:lnTo>
                    <a:pt x="24" y="83"/>
                  </a:lnTo>
                  <a:lnTo>
                    <a:pt x="36" y="95"/>
                  </a:lnTo>
                  <a:close/>
                  <a:moveTo>
                    <a:pt x="48" y="12"/>
                  </a:moveTo>
                  <a:lnTo>
                    <a:pt x="66" y="18"/>
                  </a:lnTo>
                  <a:lnTo>
                    <a:pt x="72" y="30"/>
                  </a:lnTo>
                  <a:lnTo>
                    <a:pt x="72" y="42"/>
                  </a:lnTo>
                  <a:lnTo>
                    <a:pt x="66" y="53"/>
                  </a:lnTo>
                  <a:lnTo>
                    <a:pt x="48" y="71"/>
                  </a:lnTo>
                  <a:lnTo>
                    <a:pt x="42" y="77"/>
                  </a:lnTo>
                  <a:lnTo>
                    <a:pt x="36" y="77"/>
                  </a:lnTo>
                  <a:lnTo>
                    <a:pt x="24" y="65"/>
                  </a:lnTo>
                  <a:lnTo>
                    <a:pt x="18" y="48"/>
                  </a:lnTo>
                  <a:lnTo>
                    <a:pt x="18" y="30"/>
                  </a:lnTo>
                  <a:lnTo>
                    <a:pt x="30"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a:solidFill>
                  <a:srgbClr val="FFFFFF"/>
                </a:solidFill>
                <a:latin typeface="Tahoma" pitchFamily="-107" charset="-52"/>
              </a:endParaRPr>
            </a:p>
          </p:txBody>
        </p:sp>
        <p:sp>
          <p:nvSpPr>
            <p:cNvPr id="4121" name="Freeform 25"/>
            <p:cNvSpPr>
              <a:spLocks noEditPoints="1"/>
            </p:cNvSpPr>
            <p:nvPr userDrawn="1"/>
          </p:nvSpPr>
          <p:spPr bwMode="ltGray">
            <a:xfrm>
              <a:off x="3779" y="3872"/>
              <a:ext cx="90" cy="108"/>
            </a:xfrm>
            <a:custGeom>
              <a:avLst/>
              <a:gdLst/>
              <a:ahLst/>
              <a:cxnLst>
                <a:cxn ang="0">
                  <a:pos x="12" y="96"/>
                </a:cxn>
                <a:cxn ang="0">
                  <a:pos x="24" y="108"/>
                </a:cxn>
                <a:cxn ang="0">
                  <a:pos x="42" y="108"/>
                </a:cxn>
                <a:cxn ang="0">
                  <a:pos x="66" y="102"/>
                </a:cxn>
                <a:cxn ang="0">
                  <a:pos x="84" y="78"/>
                </a:cxn>
                <a:cxn ang="0">
                  <a:pos x="90" y="66"/>
                </a:cxn>
                <a:cxn ang="0">
                  <a:pos x="84" y="48"/>
                </a:cxn>
                <a:cxn ang="0">
                  <a:pos x="66" y="24"/>
                </a:cxn>
                <a:cxn ang="0">
                  <a:pos x="48" y="12"/>
                </a:cxn>
                <a:cxn ang="0">
                  <a:pos x="36" y="0"/>
                </a:cxn>
                <a:cxn ang="0">
                  <a:pos x="30" y="0"/>
                </a:cxn>
                <a:cxn ang="0">
                  <a:pos x="30" y="0"/>
                </a:cxn>
                <a:cxn ang="0">
                  <a:pos x="24" y="0"/>
                </a:cxn>
                <a:cxn ang="0">
                  <a:pos x="12" y="30"/>
                </a:cxn>
                <a:cxn ang="0">
                  <a:pos x="0" y="54"/>
                </a:cxn>
                <a:cxn ang="0">
                  <a:pos x="0" y="78"/>
                </a:cxn>
                <a:cxn ang="0">
                  <a:pos x="12" y="96"/>
                </a:cxn>
                <a:cxn ang="0">
                  <a:pos x="12" y="96"/>
                </a:cxn>
                <a:cxn ang="0">
                  <a:pos x="12" y="72"/>
                </a:cxn>
                <a:cxn ang="0">
                  <a:pos x="18" y="54"/>
                </a:cxn>
                <a:cxn ang="0">
                  <a:pos x="24" y="36"/>
                </a:cxn>
                <a:cxn ang="0">
                  <a:pos x="30" y="18"/>
                </a:cxn>
                <a:cxn ang="0">
                  <a:pos x="30" y="12"/>
                </a:cxn>
                <a:cxn ang="0">
                  <a:pos x="48" y="24"/>
                </a:cxn>
                <a:cxn ang="0">
                  <a:pos x="66" y="36"/>
                </a:cxn>
                <a:cxn ang="0">
                  <a:pos x="78" y="54"/>
                </a:cxn>
                <a:cxn ang="0">
                  <a:pos x="78" y="72"/>
                </a:cxn>
                <a:cxn ang="0">
                  <a:pos x="72" y="84"/>
                </a:cxn>
                <a:cxn ang="0">
                  <a:pos x="48" y="96"/>
                </a:cxn>
                <a:cxn ang="0">
                  <a:pos x="36" y="96"/>
                </a:cxn>
                <a:cxn ang="0">
                  <a:pos x="24" y="90"/>
                </a:cxn>
                <a:cxn ang="0">
                  <a:pos x="18" y="84"/>
                </a:cxn>
                <a:cxn ang="0">
                  <a:pos x="12" y="72"/>
                </a:cxn>
                <a:cxn ang="0">
                  <a:pos x="12" y="72"/>
                </a:cxn>
              </a:cxnLst>
              <a:rect l="0" t="0" r="r" b="b"/>
              <a:pathLst>
                <a:path w="90" h="108">
                  <a:moveTo>
                    <a:pt x="12" y="96"/>
                  </a:moveTo>
                  <a:lnTo>
                    <a:pt x="24" y="108"/>
                  </a:lnTo>
                  <a:lnTo>
                    <a:pt x="42" y="108"/>
                  </a:lnTo>
                  <a:lnTo>
                    <a:pt x="66" y="102"/>
                  </a:lnTo>
                  <a:lnTo>
                    <a:pt x="84" y="78"/>
                  </a:lnTo>
                  <a:lnTo>
                    <a:pt x="90" y="66"/>
                  </a:lnTo>
                  <a:lnTo>
                    <a:pt x="84" y="48"/>
                  </a:lnTo>
                  <a:lnTo>
                    <a:pt x="66" y="24"/>
                  </a:lnTo>
                  <a:lnTo>
                    <a:pt x="48" y="12"/>
                  </a:lnTo>
                  <a:lnTo>
                    <a:pt x="36" y="0"/>
                  </a:lnTo>
                  <a:lnTo>
                    <a:pt x="30" y="0"/>
                  </a:lnTo>
                  <a:lnTo>
                    <a:pt x="24" y="0"/>
                  </a:lnTo>
                  <a:lnTo>
                    <a:pt x="12" y="30"/>
                  </a:lnTo>
                  <a:lnTo>
                    <a:pt x="0" y="54"/>
                  </a:lnTo>
                  <a:lnTo>
                    <a:pt x="0" y="78"/>
                  </a:lnTo>
                  <a:lnTo>
                    <a:pt x="12" y="96"/>
                  </a:lnTo>
                  <a:close/>
                  <a:moveTo>
                    <a:pt x="12" y="72"/>
                  </a:moveTo>
                  <a:lnTo>
                    <a:pt x="18" y="54"/>
                  </a:lnTo>
                  <a:lnTo>
                    <a:pt x="24" y="36"/>
                  </a:lnTo>
                  <a:lnTo>
                    <a:pt x="30" y="18"/>
                  </a:lnTo>
                  <a:lnTo>
                    <a:pt x="30" y="12"/>
                  </a:lnTo>
                  <a:lnTo>
                    <a:pt x="48" y="24"/>
                  </a:lnTo>
                  <a:lnTo>
                    <a:pt x="66" y="36"/>
                  </a:lnTo>
                  <a:lnTo>
                    <a:pt x="78" y="54"/>
                  </a:lnTo>
                  <a:lnTo>
                    <a:pt x="78" y="72"/>
                  </a:lnTo>
                  <a:lnTo>
                    <a:pt x="72" y="84"/>
                  </a:lnTo>
                  <a:lnTo>
                    <a:pt x="48" y="96"/>
                  </a:lnTo>
                  <a:lnTo>
                    <a:pt x="36" y="96"/>
                  </a:lnTo>
                  <a:lnTo>
                    <a:pt x="24" y="90"/>
                  </a:lnTo>
                  <a:lnTo>
                    <a:pt x="18" y="84"/>
                  </a:lnTo>
                  <a:lnTo>
                    <a:pt x="12" y="7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a:solidFill>
                  <a:srgbClr val="FFFFFF"/>
                </a:solidFill>
                <a:latin typeface="Tahoma" pitchFamily="-107" charset="-52"/>
              </a:endParaRPr>
            </a:p>
          </p:txBody>
        </p:sp>
        <p:sp>
          <p:nvSpPr>
            <p:cNvPr id="4122" name="Freeform 26"/>
            <p:cNvSpPr>
              <a:spLocks noEditPoints="1"/>
            </p:cNvSpPr>
            <p:nvPr userDrawn="1"/>
          </p:nvSpPr>
          <p:spPr bwMode="ltGray">
            <a:xfrm>
              <a:off x="2400" y="3872"/>
              <a:ext cx="72" cy="90"/>
            </a:xfrm>
            <a:custGeom>
              <a:avLst/>
              <a:gdLst/>
              <a:ahLst/>
              <a:cxnLst>
                <a:cxn ang="0">
                  <a:pos x="71" y="90"/>
                </a:cxn>
                <a:cxn ang="0">
                  <a:pos x="71" y="60"/>
                </a:cxn>
                <a:cxn ang="0">
                  <a:pos x="71" y="36"/>
                </a:cxn>
                <a:cxn ang="0">
                  <a:pos x="60" y="12"/>
                </a:cxn>
                <a:cxn ang="0">
                  <a:pos x="36" y="0"/>
                </a:cxn>
                <a:cxn ang="0">
                  <a:pos x="12" y="12"/>
                </a:cxn>
                <a:cxn ang="0">
                  <a:pos x="0" y="36"/>
                </a:cxn>
                <a:cxn ang="0">
                  <a:pos x="6" y="60"/>
                </a:cxn>
                <a:cxn ang="0">
                  <a:pos x="30" y="78"/>
                </a:cxn>
                <a:cxn ang="0">
                  <a:pos x="54" y="90"/>
                </a:cxn>
                <a:cxn ang="0">
                  <a:pos x="71" y="90"/>
                </a:cxn>
                <a:cxn ang="0">
                  <a:pos x="71" y="90"/>
                </a:cxn>
                <a:cxn ang="0">
                  <a:pos x="24" y="18"/>
                </a:cxn>
                <a:cxn ang="0">
                  <a:pos x="42" y="18"/>
                </a:cxn>
                <a:cxn ang="0">
                  <a:pos x="54" y="18"/>
                </a:cxn>
                <a:cxn ang="0">
                  <a:pos x="60" y="42"/>
                </a:cxn>
                <a:cxn ang="0">
                  <a:pos x="60" y="66"/>
                </a:cxn>
                <a:cxn ang="0">
                  <a:pos x="60" y="72"/>
                </a:cxn>
                <a:cxn ang="0">
                  <a:pos x="60" y="78"/>
                </a:cxn>
                <a:cxn ang="0">
                  <a:pos x="42" y="72"/>
                </a:cxn>
                <a:cxn ang="0">
                  <a:pos x="24" y="66"/>
                </a:cxn>
                <a:cxn ang="0">
                  <a:pos x="12" y="48"/>
                </a:cxn>
                <a:cxn ang="0">
                  <a:pos x="12" y="30"/>
                </a:cxn>
                <a:cxn ang="0">
                  <a:pos x="24" y="18"/>
                </a:cxn>
                <a:cxn ang="0">
                  <a:pos x="24" y="18"/>
                </a:cxn>
              </a:cxnLst>
              <a:rect l="0" t="0" r="r" b="b"/>
              <a:pathLst>
                <a:path w="71" h="90">
                  <a:moveTo>
                    <a:pt x="71" y="90"/>
                  </a:moveTo>
                  <a:lnTo>
                    <a:pt x="71" y="60"/>
                  </a:lnTo>
                  <a:lnTo>
                    <a:pt x="71" y="36"/>
                  </a:lnTo>
                  <a:lnTo>
                    <a:pt x="60" y="12"/>
                  </a:lnTo>
                  <a:lnTo>
                    <a:pt x="36" y="0"/>
                  </a:lnTo>
                  <a:lnTo>
                    <a:pt x="12" y="12"/>
                  </a:lnTo>
                  <a:lnTo>
                    <a:pt x="0" y="36"/>
                  </a:lnTo>
                  <a:lnTo>
                    <a:pt x="6" y="60"/>
                  </a:lnTo>
                  <a:lnTo>
                    <a:pt x="30" y="78"/>
                  </a:lnTo>
                  <a:lnTo>
                    <a:pt x="54" y="90"/>
                  </a:lnTo>
                  <a:lnTo>
                    <a:pt x="71" y="90"/>
                  </a:lnTo>
                  <a:close/>
                  <a:moveTo>
                    <a:pt x="24" y="18"/>
                  </a:moveTo>
                  <a:lnTo>
                    <a:pt x="42" y="18"/>
                  </a:lnTo>
                  <a:lnTo>
                    <a:pt x="54" y="18"/>
                  </a:lnTo>
                  <a:lnTo>
                    <a:pt x="60" y="42"/>
                  </a:lnTo>
                  <a:lnTo>
                    <a:pt x="60" y="66"/>
                  </a:lnTo>
                  <a:lnTo>
                    <a:pt x="60" y="72"/>
                  </a:lnTo>
                  <a:lnTo>
                    <a:pt x="60" y="78"/>
                  </a:lnTo>
                  <a:lnTo>
                    <a:pt x="42" y="72"/>
                  </a:lnTo>
                  <a:lnTo>
                    <a:pt x="24" y="66"/>
                  </a:lnTo>
                  <a:lnTo>
                    <a:pt x="12" y="48"/>
                  </a:lnTo>
                  <a:lnTo>
                    <a:pt x="12" y="30"/>
                  </a:lnTo>
                  <a:lnTo>
                    <a:pt x="24"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a:solidFill>
                  <a:srgbClr val="FFFFFF"/>
                </a:solidFill>
                <a:latin typeface="Tahoma" pitchFamily="-107" charset="-52"/>
              </a:endParaRPr>
            </a:p>
          </p:txBody>
        </p:sp>
        <p:sp>
          <p:nvSpPr>
            <p:cNvPr id="4123" name="Oval 27"/>
            <p:cNvSpPr>
              <a:spLocks noChangeArrowheads="1"/>
            </p:cNvSpPr>
            <p:nvPr userDrawn="1"/>
          </p:nvSpPr>
          <p:spPr bwMode="ltGray">
            <a:xfrm>
              <a:off x="2444" y="3838"/>
              <a:ext cx="1380" cy="389"/>
            </a:xfrm>
            <a:prstGeom prst="ellipse">
              <a:avLst/>
            </a:prstGeom>
            <a:gradFill rotWithShape="0">
              <a:gsLst>
                <a:gs pos="0">
                  <a:schemeClr val="bg2">
                    <a:gamma/>
                    <a:tint val="81961"/>
                    <a:invGamma/>
                  </a:schemeClr>
                </a:gs>
                <a:gs pos="100000">
                  <a:schemeClr val="bg2"/>
                </a:gs>
              </a:gsLst>
              <a:lin ang="2700000" scaled="1"/>
            </a:gradFill>
            <a:ln w="9525">
              <a:noFill/>
              <a:round/>
              <a:headEnd/>
              <a:tailEnd/>
            </a:ln>
          </p:spPr>
          <p:txBody>
            <a:bodyPr/>
            <a:lstStyle/>
            <a:p>
              <a:pPr eaLnBrk="0" hangingPunct="0">
                <a:defRPr/>
              </a:pPr>
              <a:endParaRPr lang="en-US">
                <a:solidFill>
                  <a:srgbClr val="FFFFFF"/>
                </a:solidFill>
                <a:latin typeface="Tahoma" pitchFamily="-107" charset="-52"/>
              </a:endParaRPr>
            </a:p>
          </p:txBody>
        </p:sp>
        <p:sp>
          <p:nvSpPr>
            <p:cNvPr id="4124" name="Oval 28"/>
            <p:cNvSpPr>
              <a:spLocks noChangeArrowheads="1"/>
            </p:cNvSpPr>
            <p:nvPr userDrawn="1"/>
          </p:nvSpPr>
          <p:spPr bwMode="ltGray">
            <a:xfrm>
              <a:off x="2394" y="3834"/>
              <a:ext cx="1502" cy="288"/>
            </a:xfrm>
            <a:prstGeom prst="ellipse">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a:solidFill>
                  <a:srgbClr val="FFFFFF"/>
                </a:solidFill>
                <a:latin typeface="Tahoma" pitchFamily="-107" charset="-52"/>
              </a:endParaRPr>
            </a:p>
          </p:txBody>
        </p:sp>
        <p:sp>
          <p:nvSpPr>
            <p:cNvPr id="4125" name="Oval 29"/>
            <p:cNvSpPr>
              <a:spLocks noChangeArrowheads="1"/>
            </p:cNvSpPr>
            <p:nvPr userDrawn="1"/>
          </p:nvSpPr>
          <p:spPr bwMode="ltGray">
            <a:xfrm>
              <a:off x="2441" y="3860"/>
              <a:ext cx="1425" cy="220"/>
            </a:xfrm>
            <a:prstGeom prst="ellipse">
              <a:avLst/>
            </a:prstGeom>
            <a:gradFill rotWithShape="0">
              <a:gsLst>
                <a:gs pos="0">
                  <a:schemeClr val="bg2"/>
                </a:gs>
                <a:gs pos="100000">
                  <a:schemeClr val="bg2">
                    <a:gamma/>
                    <a:tint val="81961"/>
                    <a:invGamma/>
                  </a:schemeClr>
                </a:gs>
              </a:gsLst>
              <a:lin ang="0" scaled="1"/>
            </a:gradFill>
            <a:ln w="9525">
              <a:noFill/>
              <a:round/>
              <a:headEnd/>
              <a:tailEnd/>
            </a:ln>
          </p:spPr>
          <p:txBody>
            <a:bodyPr/>
            <a:lstStyle/>
            <a:p>
              <a:pPr eaLnBrk="0" hangingPunct="0">
                <a:defRPr/>
              </a:pPr>
              <a:endParaRPr lang="en-US">
                <a:solidFill>
                  <a:srgbClr val="FFFFFF"/>
                </a:solidFill>
                <a:latin typeface="Tahoma" pitchFamily="-107" charset="-52"/>
              </a:endParaRPr>
            </a:p>
          </p:txBody>
        </p:sp>
        <p:sp>
          <p:nvSpPr>
            <p:cNvPr id="4126" name="Freeform 30"/>
            <p:cNvSpPr>
              <a:spLocks noEditPoints="1"/>
            </p:cNvSpPr>
            <p:nvPr userDrawn="1"/>
          </p:nvSpPr>
          <p:spPr bwMode="ltGray">
            <a:xfrm>
              <a:off x="3743" y="3788"/>
              <a:ext cx="90" cy="96"/>
            </a:xfrm>
            <a:custGeom>
              <a:avLst/>
              <a:gdLst/>
              <a:ahLst/>
              <a:cxnLst>
                <a:cxn ang="0">
                  <a:pos x="66" y="96"/>
                </a:cxn>
                <a:cxn ang="0">
                  <a:pos x="78" y="66"/>
                </a:cxn>
                <a:cxn ang="0">
                  <a:pos x="90" y="42"/>
                </a:cxn>
                <a:cxn ang="0">
                  <a:pos x="78" y="18"/>
                </a:cxn>
                <a:cxn ang="0">
                  <a:pos x="60" y="0"/>
                </a:cxn>
                <a:cxn ang="0">
                  <a:pos x="30" y="6"/>
                </a:cxn>
                <a:cxn ang="0">
                  <a:pos x="18" y="18"/>
                </a:cxn>
                <a:cxn ang="0">
                  <a:pos x="6" y="30"/>
                </a:cxn>
                <a:cxn ang="0">
                  <a:pos x="0" y="42"/>
                </a:cxn>
                <a:cxn ang="0">
                  <a:pos x="6" y="60"/>
                </a:cxn>
                <a:cxn ang="0">
                  <a:pos x="24" y="78"/>
                </a:cxn>
                <a:cxn ang="0">
                  <a:pos x="48" y="90"/>
                </a:cxn>
                <a:cxn ang="0">
                  <a:pos x="66" y="96"/>
                </a:cxn>
                <a:cxn ang="0">
                  <a:pos x="66" y="96"/>
                </a:cxn>
                <a:cxn ang="0">
                  <a:pos x="42" y="18"/>
                </a:cxn>
                <a:cxn ang="0">
                  <a:pos x="60" y="18"/>
                </a:cxn>
                <a:cxn ang="0">
                  <a:pos x="72" y="24"/>
                </a:cxn>
                <a:cxn ang="0">
                  <a:pos x="72" y="36"/>
                </a:cxn>
                <a:cxn ang="0">
                  <a:pos x="72" y="48"/>
                </a:cxn>
                <a:cxn ang="0">
                  <a:pos x="66" y="72"/>
                </a:cxn>
                <a:cxn ang="0">
                  <a:pos x="60" y="78"/>
                </a:cxn>
                <a:cxn ang="0">
                  <a:pos x="60" y="84"/>
                </a:cxn>
                <a:cxn ang="0">
                  <a:pos x="42" y="72"/>
                </a:cxn>
                <a:cxn ang="0">
                  <a:pos x="30" y="66"/>
                </a:cxn>
                <a:cxn ang="0">
                  <a:pos x="18" y="42"/>
                </a:cxn>
                <a:cxn ang="0">
                  <a:pos x="24" y="30"/>
                </a:cxn>
                <a:cxn ang="0">
                  <a:pos x="42" y="18"/>
                </a:cxn>
                <a:cxn ang="0">
                  <a:pos x="42" y="18"/>
                </a:cxn>
              </a:cxnLst>
              <a:rect l="0" t="0" r="r" b="b"/>
              <a:pathLst>
                <a:path w="90" h="96">
                  <a:moveTo>
                    <a:pt x="66" y="96"/>
                  </a:moveTo>
                  <a:lnTo>
                    <a:pt x="78" y="66"/>
                  </a:lnTo>
                  <a:lnTo>
                    <a:pt x="90" y="42"/>
                  </a:lnTo>
                  <a:lnTo>
                    <a:pt x="78" y="18"/>
                  </a:lnTo>
                  <a:lnTo>
                    <a:pt x="60" y="0"/>
                  </a:lnTo>
                  <a:lnTo>
                    <a:pt x="30" y="6"/>
                  </a:lnTo>
                  <a:lnTo>
                    <a:pt x="18" y="18"/>
                  </a:lnTo>
                  <a:lnTo>
                    <a:pt x="6" y="30"/>
                  </a:lnTo>
                  <a:lnTo>
                    <a:pt x="0" y="42"/>
                  </a:lnTo>
                  <a:lnTo>
                    <a:pt x="6" y="60"/>
                  </a:lnTo>
                  <a:lnTo>
                    <a:pt x="24" y="78"/>
                  </a:lnTo>
                  <a:lnTo>
                    <a:pt x="48" y="90"/>
                  </a:lnTo>
                  <a:lnTo>
                    <a:pt x="66" y="96"/>
                  </a:lnTo>
                  <a:close/>
                  <a:moveTo>
                    <a:pt x="42" y="18"/>
                  </a:moveTo>
                  <a:lnTo>
                    <a:pt x="60" y="18"/>
                  </a:lnTo>
                  <a:lnTo>
                    <a:pt x="72" y="24"/>
                  </a:lnTo>
                  <a:lnTo>
                    <a:pt x="72" y="36"/>
                  </a:lnTo>
                  <a:lnTo>
                    <a:pt x="72" y="48"/>
                  </a:lnTo>
                  <a:lnTo>
                    <a:pt x="66" y="72"/>
                  </a:lnTo>
                  <a:lnTo>
                    <a:pt x="60" y="78"/>
                  </a:lnTo>
                  <a:lnTo>
                    <a:pt x="60" y="84"/>
                  </a:lnTo>
                  <a:lnTo>
                    <a:pt x="42" y="72"/>
                  </a:lnTo>
                  <a:lnTo>
                    <a:pt x="30" y="66"/>
                  </a:lnTo>
                  <a:lnTo>
                    <a:pt x="18" y="42"/>
                  </a:lnTo>
                  <a:lnTo>
                    <a:pt x="24" y="30"/>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a:solidFill>
                  <a:srgbClr val="FFFFFF"/>
                </a:solidFill>
                <a:latin typeface="Tahoma" pitchFamily="-107" charset="-52"/>
              </a:endParaRPr>
            </a:p>
          </p:txBody>
        </p:sp>
        <p:sp>
          <p:nvSpPr>
            <p:cNvPr id="4127" name="Freeform 31"/>
            <p:cNvSpPr>
              <a:spLocks noEditPoints="1"/>
            </p:cNvSpPr>
            <p:nvPr userDrawn="1"/>
          </p:nvSpPr>
          <p:spPr bwMode="ltGray">
            <a:xfrm>
              <a:off x="5422" y="3603"/>
              <a:ext cx="72" cy="108"/>
            </a:xfrm>
            <a:custGeom>
              <a:avLst/>
              <a:gdLst/>
              <a:ahLst/>
              <a:cxnLst>
                <a:cxn ang="0">
                  <a:pos x="0" y="90"/>
                </a:cxn>
                <a:cxn ang="0">
                  <a:pos x="12" y="102"/>
                </a:cxn>
                <a:cxn ang="0">
                  <a:pos x="24" y="108"/>
                </a:cxn>
                <a:cxn ang="0">
                  <a:pos x="48" y="108"/>
                </a:cxn>
                <a:cxn ang="0">
                  <a:pos x="66" y="96"/>
                </a:cxn>
                <a:cxn ang="0">
                  <a:pos x="72" y="66"/>
                </a:cxn>
                <a:cxn ang="0">
                  <a:pos x="66" y="42"/>
                </a:cxn>
                <a:cxn ang="0">
                  <a:pos x="60" y="18"/>
                </a:cxn>
                <a:cxn ang="0">
                  <a:pos x="48" y="6"/>
                </a:cxn>
                <a:cxn ang="0">
                  <a:pos x="42" y="0"/>
                </a:cxn>
                <a:cxn ang="0">
                  <a:pos x="42" y="0"/>
                </a:cxn>
                <a:cxn ang="0">
                  <a:pos x="36" y="0"/>
                </a:cxn>
                <a:cxn ang="0">
                  <a:pos x="18" y="24"/>
                </a:cxn>
                <a:cxn ang="0">
                  <a:pos x="6" y="48"/>
                </a:cxn>
                <a:cxn ang="0">
                  <a:pos x="0" y="66"/>
                </a:cxn>
                <a:cxn ang="0">
                  <a:pos x="0" y="90"/>
                </a:cxn>
                <a:cxn ang="0">
                  <a:pos x="0" y="90"/>
                </a:cxn>
                <a:cxn ang="0">
                  <a:pos x="12" y="66"/>
                </a:cxn>
                <a:cxn ang="0">
                  <a:pos x="18" y="48"/>
                </a:cxn>
                <a:cxn ang="0">
                  <a:pos x="24" y="36"/>
                </a:cxn>
                <a:cxn ang="0">
                  <a:pos x="30" y="24"/>
                </a:cxn>
                <a:cxn ang="0">
                  <a:pos x="36" y="18"/>
                </a:cxn>
                <a:cxn ang="0">
                  <a:pos x="54" y="30"/>
                </a:cxn>
                <a:cxn ang="0">
                  <a:pos x="60" y="48"/>
                </a:cxn>
                <a:cxn ang="0">
                  <a:pos x="66" y="72"/>
                </a:cxn>
                <a:cxn ang="0">
                  <a:pos x="66" y="84"/>
                </a:cxn>
                <a:cxn ang="0">
                  <a:pos x="54" y="96"/>
                </a:cxn>
                <a:cxn ang="0">
                  <a:pos x="30" y="102"/>
                </a:cxn>
                <a:cxn ang="0">
                  <a:pos x="24" y="96"/>
                </a:cxn>
                <a:cxn ang="0">
                  <a:pos x="12" y="90"/>
                </a:cxn>
                <a:cxn ang="0">
                  <a:pos x="12" y="78"/>
                </a:cxn>
                <a:cxn ang="0">
                  <a:pos x="12" y="66"/>
                </a:cxn>
                <a:cxn ang="0">
                  <a:pos x="12" y="66"/>
                </a:cxn>
              </a:cxnLst>
              <a:rect l="0" t="0" r="r" b="b"/>
              <a:pathLst>
                <a:path w="72" h="108">
                  <a:moveTo>
                    <a:pt x="0" y="90"/>
                  </a:moveTo>
                  <a:lnTo>
                    <a:pt x="12" y="102"/>
                  </a:lnTo>
                  <a:lnTo>
                    <a:pt x="24" y="108"/>
                  </a:lnTo>
                  <a:lnTo>
                    <a:pt x="48" y="108"/>
                  </a:lnTo>
                  <a:lnTo>
                    <a:pt x="66" y="96"/>
                  </a:lnTo>
                  <a:lnTo>
                    <a:pt x="72" y="66"/>
                  </a:lnTo>
                  <a:lnTo>
                    <a:pt x="66" y="42"/>
                  </a:lnTo>
                  <a:lnTo>
                    <a:pt x="60" y="18"/>
                  </a:lnTo>
                  <a:lnTo>
                    <a:pt x="48" y="6"/>
                  </a:lnTo>
                  <a:lnTo>
                    <a:pt x="42" y="0"/>
                  </a:lnTo>
                  <a:lnTo>
                    <a:pt x="36" y="0"/>
                  </a:lnTo>
                  <a:lnTo>
                    <a:pt x="18" y="24"/>
                  </a:lnTo>
                  <a:lnTo>
                    <a:pt x="6" y="48"/>
                  </a:lnTo>
                  <a:lnTo>
                    <a:pt x="0" y="66"/>
                  </a:lnTo>
                  <a:lnTo>
                    <a:pt x="0" y="90"/>
                  </a:lnTo>
                  <a:close/>
                  <a:moveTo>
                    <a:pt x="12" y="66"/>
                  </a:moveTo>
                  <a:lnTo>
                    <a:pt x="18" y="48"/>
                  </a:lnTo>
                  <a:lnTo>
                    <a:pt x="24" y="36"/>
                  </a:lnTo>
                  <a:lnTo>
                    <a:pt x="30" y="24"/>
                  </a:lnTo>
                  <a:lnTo>
                    <a:pt x="36" y="18"/>
                  </a:lnTo>
                  <a:lnTo>
                    <a:pt x="54" y="30"/>
                  </a:lnTo>
                  <a:lnTo>
                    <a:pt x="60" y="48"/>
                  </a:lnTo>
                  <a:lnTo>
                    <a:pt x="66" y="72"/>
                  </a:lnTo>
                  <a:lnTo>
                    <a:pt x="66" y="84"/>
                  </a:lnTo>
                  <a:lnTo>
                    <a:pt x="54" y="96"/>
                  </a:lnTo>
                  <a:lnTo>
                    <a:pt x="30" y="102"/>
                  </a:lnTo>
                  <a:lnTo>
                    <a:pt x="24" y="96"/>
                  </a:lnTo>
                  <a:lnTo>
                    <a:pt x="12" y="90"/>
                  </a:lnTo>
                  <a:lnTo>
                    <a:pt x="12" y="78"/>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a:solidFill>
                  <a:srgbClr val="FFFFFF"/>
                </a:solidFill>
                <a:latin typeface="Tahoma" pitchFamily="-107" charset="-52"/>
              </a:endParaRPr>
            </a:p>
          </p:txBody>
        </p:sp>
        <p:sp>
          <p:nvSpPr>
            <p:cNvPr id="4128" name="Rectangle 32"/>
            <p:cNvSpPr>
              <a:spLocks noChangeArrowheads="1"/>
            </p:cNvSpPr>
            <p:nvPr userDrawn="1"/>
          </p:nvSpPr>
          <p:spPr bwMode="ltGray">
            <a:xfrm>
              <a:off x="4238" y="1773"/>
              <a:ext cx="173" cy="2539"/>
            </a:xfrm>
            <a:prstGeom prst="rect">
              <a:avLst/>
            </a:prstGeom>
            <a:gradFill rotWithShape="0">
              <a:gsLst>
                <a:gs pos="0">
                  <a:schemeClr val="bg2">
                    <a:gamma/>
                    <a:tint val="81961"/>
                    <a:invGamma/>
                  </a:schemeClr>
                </a:gs>
                <a:gs pos="100000">
                  <a:schemeClr val="bg2"/>
                </a:gs>
              </a:gsLst>
              <a:lin ang="0" scaled="1"/>
            </a:gradFill>
            <a:ln w="9525">
              <a:noFill/>
              <a:miter lim="800000"/>
              <a:headEnd/>
              <a:tailEnd/>
            </a:ln>
          </p:spPr>
          <p:txBody>
            <a:bodyPr/>
            <a:lstStyle/>
            <a:p>
              <a:pPr eaLnBrk="0" hangingPunct="0">
                <a:defRPr/>
              </a:pPr>
              <a:endParaRPr lang="en-US">
                <a:solidFill>
                  <a:srgbClr val="FFFFFF"/>
                </a:solidFill>
                <a:latin typeface="Tahoma" pitchFamily="-107" charset="-52"/>
              </a:endParaRPr>
            </a:p>
          </p:txBody>
        </p:sp>
        <p:sp>
          <p:nvSpPr>
            <p:cNvPr id="4129" name="Rectangle 33"/>
            <p:cNvSpPr>
              <a:spLocks noChangeArrowheads="1"/>
            </p:cNvSpPr>
            <p:nvPr userDrawn="1"/>
          </p:nvSpPr>
          <p:spPr bwMode="ltGray">
            <a:xfrm>
              <a:off x="4288" y="1545"/>
              <a:ext cx="76" cy="240"/>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eaLnBrk="0" hangingPunct="0">
                <a:defRPr/>
              </a:pPr>
              <a:endParaRPr lang="en-US">
                <a:solidFill>
                  <a:srgbClr val="FFFFFF"/>
                </a:solidFill>
                <a:latin typeface="Tahoma" pitchFamily="-107" charset="-52"/>
              </a:endParaRPr>
            </a:p>
          </p:txBody>
        </p:sp>
        <p:sp>
          <p:nvSpPr>
            <p:cNvPr id="4130" name="AutoShape 34"/>
            <p:cNvSpPr>
              <a:spLocks noChangeArrowheads="1"/>
            </p:cNvSpPr>
            <p:nvPr userDrawn="1"/>
          </p:nvSpPr>
          <p:spPr bwMode="ltGray">
            <a:xfrm>
              <a:off x="4220" y="1743"/>
              <a:ext cx="205" cy="52"/>
            </a:xfrm>
            <a:prstGeom prst="roundRect">
              <a:avLst>
                <a:gd name="adj" fmla="val 16667"/>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a:solidFill>
                  <a:srgbClr val="FFFFFF"/>
                </a:solidFill>
                <a:latin typeface="Tahoma" pitchFamily="-107" charset="-52"/>
              </a:endParaRPr>
            </a:p>
          </p:txBody>
        </p:sp>
        <p:sp>
          <p:nvSpPr>
            <p:cNvPr id="4131" name="Freeform 35"/>
            <p:cNvSpPr>
              <a:spLocks/>
            </p:cNvSpPr>
            <p:nvPr userDrawn="1"/>
          </p:nvSpPr>
          <p:spPr bwMode="ltGray">
            <a:xfrm>
              <a:off x="4306" y="1529"/>
              <a:ext cx="252" cy="1576"/>
            </a:xfrm>
            <a:custGeom>
              <a:avLst/>
              <a:gdLst/>
              <a:ahLst/>
              <a:cxnLst>
                <a:cxn ang="0">
                  <a:pos x="252" y="1576"/>
                </a:cxn>
                <a:cxn ang="0">
                  <a:pos x="12" y="84"/>
                </a:cxn>
                <a:cxn ang="0">
                  <a:pos x="12" y="60"/>
                </a:cxn>
                <a:cxn ang="0">
                  <a:pos x="0" y="12"/>
                </a:cxn>
                <a:cxn ang="0">
                  <a:pos x="72" y="0"/>
                </a:cxn>
                <a:cxn ang="0">
                  <a:pos x="72" y="0"/>
                </a:cxn>
                <a:cxn ang="0">
                  <a:pos x="78" y="48"/>
                </a:cxn>
                <a:cxn ang="0">
                  <a:pos x="88" y="66"/>
                </a:cxn>
              </a:cxnLst>
              <a:rect l="0" t="0" r="r" b="b"/>
              <a:pathLst>
                <a:path w="252" h="1576">
                  <a:moveTo>
                    <a:pt x="252" y="1576"/>
                  </a:moveTo>
                  <a:lnTo>
                    <a:pt x="12" y="84"/>
                  </a:lnTo>
                  <a:lnTo>
                    <a:pt x="12" y="60"/>
                  </a:lnTo>
                  <a:lnTo>
                    <a:pt x="0" y="12"/>
                  </a:lnTo>
                  <a:lnTo>
                    <a:pt x="72" y="0"/>
                  </a:lnTo>
                  <a:lnTo>
                    <a:pt x="78" y="48"/>
                  </a:lnTo>
                  <a:lnTo>
                    <a:pt x="88" y="66"/>
                  </a:lnTo>
                </a:path>
              </a:pathLst>
            </a:custGeom>
            <a:gradFill rotWithShape="0">
              <a:gsLst>
                <a:gs pos="0">
                  <a:schemeClr val="bg2">
                    <a:gamma/>
                    <a:tint val="81961"/>
                    <a:invGamma/>
                  </a:schemeClr>
                </a:gs>
                <a:gs pos="100000">
                  <a:schemeClr val="bg2"/>
                </a:gs>
              </a:gsLst>
              <a:lin ang="2700000" scaled="1"/>
            </a:gradFill>
            <a:ln w="9525">
              <a:noFill/>
              <a:round/>
              <a:headEnd/>
              <a:tailEnd/>
            </a:ln>
          </p:spPr>
          <p:txBody>
            <a:bodyPr/>
            <a:lstStyle/>
            <a:p>
              <a:pPr eaLnBrk="0" hangingPunct="0">
                <a:defRPr/>
              </a:pPr>
              <a:endParaRPr lang="en-US">
                <a:solidFill>
                  <a:srgbClr val="FFFFFF"/>
                </a:solidFill>
                <a:latin typeface="Tahoma" pitchFamily="-107" charset="-52"/>
              </a:endParaRPr>
            </a:p>
          </p:txBody>
        </p:sp>
        <p:sp>
          <p:nvSpPr>
            <p:cNvPr id="4132" name="Freeform 36"/>
            <p:cNvSpPr>
              <a:spLocks/>
            </p:cNvSpPr>
            <p:nvPr userDrawn="1"/>
          </p:nvSpPr>
          <p:spPr bwMode="ltGray">
            <a:xfrm>
              <a:off x="4169" y="1421"/>
              <a:ext cx="317" cy="138"/>
            </a:xfrm>
            <a:custGeom>
              <a:avLst/>
              <a:gdLst/>
              <a:ahLst/>
              <a:cxnLst>
                <a:cxn ang="0">
                  <a:pos x="161" y="0"/>
                </a:cxn>
                <a:cxn ang="0">
                  <a:pos x="227" y="6"/>
                </a:cxn>
                <a:cxn ang="0">
                  <a:pos x="275" y="36"/>
                </a:cxn>
                <a:cxn ang="0">
                  <a:pos x="304" y="78"/>
                </a:cxn>
                <a:cxn ang="0">
                  <a:pos x="316" y="138"/>
                </a:cxn>
                <a:cxn ang="0">
                  <a:pos x="0" y="138"/>
                </a:cxn>
                <a:cxn ang="0">
                  <a:pos x="11" y="78"/>
                </a:cxn>
                <a:cxn ang="0">
                  <a:pos x="47" y="36"/>
                </a:cxn>
                <a:cxn ang="0">
                  <a:pos x="95" y="6"/>
                </a:cxn>
                <a:cxn ang="0">
                  <a:pos x="161" y="0"/>
                </a:cxn>
                <a:cxn ang="0">
                  <a:pos x="161" y="0"/>
                </a:cxn>
              </a:cxnLst>
              <a:rect l="0" t="0" r="r" b="b"/>
              <a:pathLst>
                <a:path w="316" h="138">
                  <a:moveTo>
                    <a:pt x="161" y="0"/>
                  </a:moveTo>
                  <a:lnTo>
                    <a:pt x="227" y="6"/>
                  </a:lnTo>
                  <a:lnTo>
                    <a:pt x="275" y="36"/>
                  </a:lnTo>
                  <a:lnTo>
                    <a:pt x="304" y="78"/>
                  </a:lnTo>
                  <a:lnTo>
                    <a:pt x="316" y="138"/>
                  </a:lnTo>
                  <a:lnTo>
                    <a:pt x="0" y="138"/>
                  </a:lnTo>
                  <a:lnTo>
                    <a:pt x="11" y="78"/>
                  </a:lnTo>
                  <a:lnTo>
                    <a:pt x="47" y="36"/>
                  </a:lnTo>
                  <a:lnTo>
                    <a:pt x="95" y="6"/>
                  </a:lnTo>
                  <a:lnTo>
                    <a:pt x="161"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eaLnBrk="0" hangingPunct="0">
                <a:defRPr/>
              </a:pPr>
              <a:endParaRPr lang="en-US">
                <a:solidFill>
                  <a:srgbClr val="FFFFFF"/>
                </a:solidFill>
                <a:latin typeface="Tahoma" pitchFamily="-107" charset="-52"/>
              </a:endParaRPr>
            </a:p>
          </p:txBody>
        </p:sp>
      </p:grpSp>
      <p:sp>
        <p:nvSpPr>
          <p:cNvPr id="4133" name="Rectangle 37"/>
          <p:cNvSpPr>
            <a:spLocks noGrp="1" noChangeArrowheads="1"/>
          </p:cNvSpPr>
          <p:nvPr>
            <p:ph type="title"/>
          </p:nvPr>
        </p:nvSpPr>
        <p:spPr bwMode="auto">
          <a:xfrm>
            <a:off x="457200" y="277813"/>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4134" name="Rectangle 38"/>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135" name="Rectangle 39"/>
          <p:cNvSpPr>
            <a:spLocks noGrp="1" noChangeArrowheads="1"/>
          </p:cNvSpPr>
          <p:nvPr>
            <p:ph type="dt" sz="half" idx="2"/>
          </p:nvPr>
        </p:nvSpPr>
        <p:spPr bwMode="auto">
          <a:xfrm>
            <a:off x="457200" y="6278563"/>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200">
                <a:solidFill>
                  <a:srgbClr val="FFFFFF"/>
                </a:solidFill>
                <a:latin typeface="Tahoma" pitchFamily="-107" charset="-52"/>
                <a:ea typeface="+mn-ea"/>
                <a:cs typeface="+mn-cs"/>
              </a:defRPr>
            </a:lvl1pPr>
          </a:lstStyle>
          <a:p>
            <a:pPr>
              <a:defRPr/>
            </a:pPr>
            <a:endParaRPr lang="en-US"/>
          </a:p>
        </p:txBody>
      </p:sp>
      <p:sp>
        <p:nvSpPr>
          <p:cNvPr id="4136" name="Rectangle 40"/>
          <p:cNvSpPr>
            <a:spLocks noGrp="1" noChangeArrowheads="1"/>
          </p:cNvSpPr>
          <p:nvPr>
            <p:ph type="ftr" sz="quarter" idx="3"/>
          </p:nvPr>
        </p:nvSpPr>
        <p:spPr bwMode="auto">
          <a:xfrm>
            <a:off x="3124200" y="6278563"/>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200">
                <a:solidFill>
                  <a:srgbClr val="FFFFFF"/>
                </a:solidFill>
                <a:latin typeface="Tahoma" pitchFamily="-107" charset="-52"/>
                <a:ea typeface="+mn-ea"/>
                <a:cs typeface="+mn-cs"/>
              </a:defRPr>
            </a:lvl1pPr>
          </a:lstStyle>
          <a:p>
            <a:pPr>
              <a:defRPr/>
            </a:pPr>
            <a:endParaRPr lang="en-US"/>
          </a:p>
        </p:txBody>
      </p:sp>
      <p:sp>
        <p:nvSpPr>
          <p:cNvPr id="4137" name="Rectangle 41"/>
          <p:cNvSpPr>
            <a:spLocks noGrp="1" noChangeArrowheads="1"/>
          </p:cNvSpPr>
          <p:nvPr>
            <p:ph type="sldNum" sz="quarter" idx="4"/>
          </p:nvPr>
        </p:nvSpPr>
        <p:spPr bwMode="auto">
          <a:xfrm>
            <a:off x="6553200" y="6278563"/>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200">
                <a:solidFill>
                  <a:srgbClr val="FFFFFF"/>
                </a:solidFill>
                <a:latin typeface="Tahoma" charset="0"/>
              </a:defRPr>
            </a:lvl1pPr>
          </a:lstStyle>
          <a:p>
            <a:pPr>
              <a:defRPr/>
            </a:pPr>
            <a:fld id="{7929D97A-F054-A746-9DB0-925BB52384D5}" type="slidenum">
              <a:rPr lang="en-US"/>
              <a:pPr>
                <a:defRPr/>
              </a:pPr>
              <a:t>‹#›</a:t>
            </a:fld>
            <a:endParaRPr lang="en-US"/>
          </a:p>
        </p:txBody>
      </p:sp>
    </p:spTree>
  </p:cSld>
  <p:clrMap bg1="dk2" tx1="lt1" bg2="dk1" tx2="lt2" accent1="accent1" accent2="accent2" accent3="accent3" accent4="accent4" accent5="accent5" accent6="accent6" hlink="hlink" folHlink="folHlink"/>
  <p:sldLayoutIdLst>
    <p:sldLayoutId id="2147489458" r:id="rId1"/>
    <p:sldLayoutId id="2147489459" r:id="rId2"/>
    <p:sldLayoutId id="2147489460" r:id="rId3"/>
    <p:sldLayoutId id="2147489461" r:id="rId4"/>
    <p:sldLayoutId id="2147489462" r:id="rId5"/>
    <p:sldLayoutId id="2147489463" r:id="rId6"/>
    <p:sldLayoutId id="2147489464" r:id="rId7"/>
    <p:sldLayoutId id="2147489465" r:id="rId8"/>
    <p:sldLayoutId id="2147489466" r:id="rId9"/>
    <p:sldLayoutId id="2147489467" r:id="rId10"/>
    <p:sldLayoutId id="2147489468" r:id="rId11"/>
    <p:sldLayoutId id="2147489469" r:id="rId12"/>
    <p:sldLayoutId id="2147489470" r:id="rId13"/>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charset="-128"/>
          <a:cs typeface="ＭＳ Ｐゴシック"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ＭＳ Ｐゴシック" charset="-128"/>
          <a:cs typeface="ＭＳ Ｐゴシック"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9pPr>
    </p:titleStyle>
    <p:bodyStyle>
      <a:lvl1pPr marL="342900" indent="-342900" algn="l" rtl="0" eaLnBrk="0" fontAlgn="base" hangingPunct="0">
        <a:spcBef>
          <a:spcPct val="20000"/>
        </a:spcBef>
        <a:spcAft>
          <a:spcPct val="0"/>
        </a:spcAft>
        <a:buClr>
          <a:schemeClr val="hlink"/>
        </a:buClr>
        <a:buSzPct val="65000"/>
        <a:buFont typeface="Wingdings" charset="0"/>
        <a:buChar char="n"/>
        <a:defRPr sz="3200">
          <a:solidFill>
            <a:schemeClr val="tx1"/>
          </a:solidFill>
          <a:effectLst>
            <a:outerShdw blurRad="38100" dist="38100" dir="2700000" algn="tl">
              <a:srgbClr val="000000"/>
            </a:outerShdw>
          </a:effectLst>
          <a:latin typeface="+mn-lt"/>
          <a:ea typeface="ＭＳ Ｐゴシック" charset="-128"/>
          <a:cs typeface="ＭＳ Ｐゴシック" charset="-128"/>
        </a:defRPr>
      </a:lvl1pPr>
      <a:lvl2pPr marL="742950" indent="-285750" algn="l" rtl="0" eaLnBrk="0" fontAlgn="base" hangingPunct="0">
        <a:spcBef>
          <a:spcPct val="20000"/>
        </a:spcBef>
        <a:spcAft>
          <a:spcPct val="0"/>
        </a:spcAft>
        <a:buClr>
          <a:schemeClr val="tx1"/>
        </a:buClr>
        <a:buSzPct val="65000"/>
        <a:buFont typeface="Wingdings" charset="0"/>
        <a:buChar char="n"/>
        <a:defRPr sz="2800">
          <a:solidFill>
            <a:schemeClr val="tx1"/>
          </a:solidFill>
          <a:effectLst>
            <a:outerShdw blurRad="38100" dist="38100" dir="2700000" algn="tl">
              <a:srgbClr val="000000"/>
            </a:outerShdw>
          </a:effectLst>
          <a:latin typeface="+mn-lt"/>
          <a:ea typeface="ＭＳ Ｐゴシック" pitchFamily="-107" charset="-128"/>
        </a:defRPr>
      </a:lvl2pPr>
      <a:lvl3pPr marL="1143000" indent="-228600" algn="l" rtl="0" eaLnBrk="0" fontAlgn="base" hangingPunct="0">
        <a:spcBef>
          <a:spcPct val="20000"/>
        </a:spcBef>
        <a:spcAft>
          <a:spcPct val="0"/>
        </a:spcAft>
        <a:buClr>
          <a:schemeClr val="accent2"/>
        </a:buClr>
        <a:buSzPct val="65000"/>
        <a:buFont typeface="Wingdings" charset="0"/>
        <a:buChar char="n"/>
        <a:defRPr sz="2400">
          <a:solidFill>
            <a:schemeClr val="tx1"/>
          </a:solidFill>
          <a:effectLst>
            <a:outerShdw blurRad="38100" dist="38100" dir="2700000" algn="tl">
              <a:srgbClr val="000000"/>
            </a:outerShdw>
          </a:effectLst>
          <a:latin typeface="+mn-lt"/>
          <a:ea typeface="ＭＳ Ｐゴシック" pitchFamily="-107" charset="-128"/>
        </a:defRPr>
      </a:lvl3pPr>
      <a:lvl4pPr marL="1600200" indent="-228600" algn="l" rtl="0" eaLnBrk="0" fontAlgn="base" hangingPunct="0">
        <a:spcBef>
          <a:spcPct val="20000"/>
        </a:spcBef>
        <a:spcAft>
          <a:spcPct val="0"/>
        </a:spcAft>
        <a:buClr>
          <a:schemeClr val="tx1"/>
        </a:buClr>
        <a:buSzPct val="65000"/>
        <a:buFont typeface="Wingdings" charset="0"/>
        <a:buChar char="n"/>
        <a:defRPr sz="2000">
          <a:solidFill>
            <a:schemeClr val="tx1"/>
          </a:solidFill>
          <a:effectLst>
            <a:outerShdw blurRad="38100" dist="38100" dir="2700000" algn="tl">
              <a:srgbClr val="000000"/>
            </a:outerShdw>
          </a:effectLst>
          <a:latin typeface="+mn-lt"/>
          <a:ea typeface="ＭＳ Ｐゴシック" pitchFamily="-107" charset="-128"/>
        </a:defRPr>
      </a:lvl4pPr>
      <a:lvl5pPr marL="2057400" indent="-228600" algn="l" rtl="0" eaLnBrk="0" fontAlgn="base" hangingPunct="0">
        <a:spcBef>
          <a:spcPct val="20000"/>
        </a:spcBef>
        <a:spcAft>
          <a:spcPct val="0"/>
        </a:spcAft>
        <a:buClr>
          <a:schemeClr val="folHlink"/>
        </a:buClr>
        <a:buSzPct val="65000"/>
        <a:buFont typeface="Wingdings" charset="0"/>
        <a:buChar char="n"/>
        <a:defRPr sz="2000">
          <a:solidFill>
            <a:schemeClr val="tx1"/>
          </a:solidFill>
          <a:effectLst>
            <a:outerShdw blurRad="38100" dist="38100" dir="2700000" algn="tl">
              <a:srgbClr val="000000"/>
            </a:outerShdw>
          </a:effectLst>
          <a:latin typeface="+mn-lt"/>
          <a:ea typeface="ＭＳ Ｐゴシック" pitchFamily="-107" charset="-128"/>
        </a:defRPr>
      </a:lvl5pPr>
      <a:lvl6pPr marL="2514600" indent="-228600" algn="l" rtl="0" fontAlgn="base">
        <a:spcBef>
          <a:spcPct val="20000"/>
        </a:spcBef>
        <a:spcAft>
          <a:spcPct val="0"/>
        </a:spcAft>
        <a:buClr>
          <a:schemeClr val="folHlink"/>
        </a:buClr>
        <a:buSzPct val="65000"/>
        <a:buFont typeface="Wingdings" pitchFamily="-107" charset="2"/>
        <a:buChar char="n"/>
        <a:defRPr sz="2000">
          <a:solidFill>
            <a:schemeClr val="tx1"/>
          </a:solidFill>
          <a:effectLst>
            <a:outerShdw blurRad="38100" dist="38100" dir="2700000" algn="tl">
              <a:srgbClr val="000000"/>
            </a:outerShdw>
          </a:effectLst>
          <a:latin typeface="+mn-lt"/>
          <a:ea typeface="ＭＳ Ｐゴシック" pitchFamily="-107" charset="-128"/>
        </a:defRPr>
      </a:lvl6pPr>
      <a:lvl7pPr marL="2971800" indent="-228600" algn="l" rtl="0" fontAlgn="base">
        <a:spcBef>
          <a:spcPct val="20000"/>
        </a:spcBef>
        <a:spcAft>
          <a:spcPct val="0"/>
        </a:spcAft>
        <a:buClr>
          <a:schemeClr val="folHlink"/>
        </a:buClr>
        <a:buSzPct val="65000"/>
        <a:buFont typeface="Wingdings" pitchFamily="-107" charset="2"/>
        <a:buChar char="n"/>
        <a:defRPr sz="2000">
          <a:solidFill>
            <a:schemeClr val="tx1"/>
          </a:solidFill>
          <a:effectLst>
            <a:outerShdw blurRad="38100" dist="38100" dir="2700000" algn="tl">
              <a:srgbClr val="000000"/>
            </a:outerShdw>
          </a:effectLst>
          <a:latin typeface="+mn-lt"/>
          <a:ea typeface="ＭＳ Ｐゴシック" pitchFamily="-107" charset="-128"/>
        </a:defRPr>
      </a:lvl7pPr>
      <a:lvl8pPr marL="3429000" indent="-228600" algn="l" rtl="0" fontAlgn="base">
        <a:spcBef>
          <a:spcPct val="20000"/>
        </a:spcBef>
        <a:spcAft>
          <a:spcPct val="0"/>
        </a:spcAft>
        <a:buClr>
          <a:schemeClr val="folHlink"/>
        </a:buClr>
        <a:buSzPct val="65000"/>
        <a:buFont typeface="Wingdings" pitchFamily="-107" charset="2"/>
        <a:buChar char="n"/>
        <a:defRPr sz="2000">
          <a:solidFill>
            <a:schemeClr val="tx1"/>
          </a:solidFill>
          <a:effectLst>
            <a:outerShdw blurRad="38100" dist="38100" dir="2700000" algn="tl">
              <a:srgbClr val="000000"/>
            </a:outerShdw>
          </a:effectLst>
          <a:latin typeface="+mn-lt"/>
          <a:ea typeface="ＭＳ Ｐゴシック" pitchFamily="-107" charset="-128"/>
        </a:defRPr>
      </a:lvl8pPr>
      <a:lvl9pPr marL="3886200" indent="-228600" algn="l" rtl="0" fontAlgn="base">
        <a:spcBef>
          <a:spcPct val="20000"/>
        </a:spcBef>
        <a:spcAft>
          <a:spcPct val="0"/>
        </a:spcAft>
        <a:buClr>
          <a:schemeClr val="folHlink"/>
        </a:buClr>
        <a:buSzPct val="65000"/>
        <a:buFont typeface="Wingdings" pitchFamily="-107" charset="2"/>
        <a:buChar char="n"/>
        <a:defRPr sz="2000">
          <a:solidFill>
            <a:schemeClr val="tx1"/>
          </a:solidFill>
          <a:effectLst>
            <a:outerShdw blurRad="38100" dist="38100" dir="2700000" algn="tl">
              <a:srgbClr val="000000"/>
            </a:outerShdw>
          </a:effectLst>
          <a:latin typeface="+mn-lt"/>
          <a:ea typeface="ＭＳ Ｐゴシック" pitchFamily="-107"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1.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5190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5190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12644"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1" hangingPunct="1">
              <a:defRPr sz="1400">
                <a:solidFill>
                  <a:srgbClr val="000000"/>
                </a:solidFill>
                <a:latin typeface="Times New Roman" charset="0"/>
                <a:ea typeface="Times New Roman" charset="0"/>
                <a:cs typeface="Times New Roman" charset="0"/>
              </a:defRPr>
            </a:lvl1pPr>
          </a:lstStyle>
          <a:p>
            <a:pPr>
              <a:defRPr/>
            </a:pPr>
            <a:endParaRPr lang="en-US"/>
          </a:p>
        </p:txBody>
      </p:sp>
      <p:sp>
        <p:nvSpPr>
          <p:cNvPr id="112645"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solidFill>
                  <a:srgbClr val="000000"/>
                </a:solidFill>
                <a:latin typeface="Times New Roman" charset="0"/>
                <a:ea typeface="Times New Roman" charset="0"/>
                <a:cs typeface="Times New Roman" charset="0"/>
              </a:defRPr>
            </a:lvl1pPr>
          </a:lstStyle>
          <a:p>
            <a:pPr>
              <a:defRPr/>
            </a:pPr>
            <a:endParaRPr lang="en-US"/>
          </a:p>
        </p:txBody>
      </p:sp>
      <p:sp>
        <p:nvSpPr>
          <p:cNvPr id="112646"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solidFill>
                  <a:srgbClr val="000000"/>
                </a:solidFill>
                <a:latin typeface="Times New Roman" charset="0"/>
                <a:cs typeface="Times New Roman" charset="0"/>
              </a:defRPr>
            </a:lvl1pPr>
          </a:lstStyle>
          <a:p>
            <a:pPr>
              <a:defRPr/>
            </a:pPr>
            <a:fld id="{6DE33CDC-B7C0-9E4C-A482-DAE390B00C4C}"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89471" r:id="rId1"/>
  </p:sldLayoutIdLst>
  <p:transition spd="med">
    <p:randomBar dir="vert"/>
  </p:transition>
  <p:txStyles>
    <p:titleStyle>
      <a:lvl1pPr algn="ctr" rtl="0" eaLnBrk="0" fontAlgn="base" hangingPunct="0">
        <a:spcBef>
          <a:spcPct val="0"/>
        </a:spcBef>
        <a:spcAft>
          <a:spcPct val="0"/>
        </a:spcAft>
        <a:defRPr sz="4400">
          <a:solidFill>
            <a:schemeClr val="tx2"/>
          </a:solidFill>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08"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08"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08"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108"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2.xml><?xml version="1.0" encoding="utf-8"?>
<p:sldMaster xmlns:a="http://schemas.openxmlformats.org/drawingml/2006/main" xmlns:r="http://schemas.openxmlformats.org/officeDocument/2006/relationships" xmlns:p="http://schemas.openxmlformats.org/presentationml/2006/main">
  <p:cSld>
    <p:bg>
      <p:bgPr>
        <a:solidFill>
          <a:srgbClr val="000066"/>
        </a:solidFill>
        <a:effectLst/>
      </p:bgPr>
    </p:bg>
    <p:spTree>
      <p:nvGrpSpPr>
        <p:cNvPr id="1" name=""/>
        <p:cNvGrpSpPr/>
        <p:nvPr/>
      </p:nvGrpSpPr>
      <p:grpSpPr>
        <a:xfrm>
          <a:off x="0" y="0"/>
          <a:ext cx="0" cy="0"/>
          <a:chOff x="0" y="0"/>
          <a:chExt cx="0" cy="0"/>
        </a:xfrm>
      </p:grpSpPr>
      <p:grpSp>
        <p:nvGrpSpPr>
          <p:cNvPr id="253954" name="Group 2"/>
          <p:cNvGrpSpPr>
            <a:grpSpLocks/>
          </p:cNvGrpSpPr>
          <p:nvPr/>
        </p:nvGrpSpPr>
        <p:grpSpPr bwMode="auto">
          <a:xfrm>
            <a:off x="0" y="0"/>
            <a:ext cx="1143000" cy="6856413"/>
            <a:chOff x="0" y="0"/>
            <a:chExt cx="720" cy="4319"/>
          </a:xfrm>
        </p:grpSpPr>
        <p:sp>
          <p:nvSpPr>
            <p:cNvPr id="253960" name="Rectangle 3"/>
            <p:cNvSpPr>
              <a:spLocks noChangeArrowheads="1"/>
            </p:cNvSpPr>
            <p:nvPr/>
          </p:nvSpPr>
          <p:spPr bwMode="auto">
            <a:xfrm>
              <a:off x="0" y="0"/>
              <a:ext cx="720" cy="336"/>
            </a:xfrm>
            <a:prstGeom prst="rect">
              <a:avLst/>
            </a:prstGeom>
            <a:gradFill rotWithShape="0">
              <a:gsLst>
                <a:gs pos="0">
                  <a:schemeClr val="bg2"/>
                </a:gs>
                <a:gs pos="100000">
                  <a:schemeClr val="accent1"/>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92075" tIns="46037" rIns="92075" bIns="46037" anchor="ctr"/>
            <a:lstStyle/>
            <a:p>
              <a:pPr eaLnBrk="0" hangingPunct="0">
                <a:spcBef>
                  <a:spcPct val="50000"/>
                </a:spcBef>
              </a:pPr>
              <a:endParaRPr lang="en-US" sz="2400">
                <a:solidFill>
                  <a:srgbClr val="EAEAEA"/>
                </a:solidFill>
                <a:latin typeface="Times New Roman" charset="0"/>
              </a:endParaRPr>
            </a:p>
          </p:txBody>
        </p:sp>
        <p:sp>
          <p:nvSpPr>
            <p:cNvPr id="253961" name="Rectangle 4"/>
            <p:cNvSpPr>
              <a:spLocks noChangeArrowheads="1"/>
            </p:cNvSpPr>
            <p:nvPr/>
          </p:nvSpPr>
          <p:spPr bwMode="auto">
            <a:xfrm>
              <a:off x="0" y="2016"/>
              <a:ext cx="720" cy="2303"/>
            </a:xfrm>
            <a:prstGeom prst="rect">
              <a:avLst/>
            </a:prstGeom>
            <a:gradFill rotWithShape="0">
              <a:gsLst>
                <a:gs pos="0">
                  <a:schemeClr val="accent1"/>
                </a:gs>
                <a:gs pos="100000">
                  <a:schemeClr val="bg2"/>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92075" tIns="46037" rIns="92075" bIns="46037" anchor="ctr"/>
            <a:lstStyle/>
            <a:p>
              <a:pPr eaLnBrk="0" hangingPunct="0">
                <a:spcBef>
                  <a:spcPct val="50000"/>
                </a:spcBef>
              </a:pPr>
              <a:endParaRPr lang="en-US" sz="2400">
                <a:solidFill>
                  <a:srgbClr val="EAEAEA"/>
                </a:solidFill>
                <a:latin typeface="Times New Roman" charset="0"/>
              </a:endParaRPr>
            </a:p>
          </p:txBody>
        </p:sp>
        <p:pic>
          <p:nvPicPr>
            <p:cNvPr id="253962" name="Picture 5"/>
            <p:cNvPicPr>
              <a:picLocks noChangeArrowheads="1"/>
            </p:cNvPicPr>
            <p:nvPr/>
          </p:nvPicPr>
          <p:blipFill>
            <a:blip r:embed="rId13">
              <a:extLst>
                <a:ext uri="{28A0092B-C50C-407E-A947-70E740481C1C}">
                  <a14:useLocalDpi xmlns:a14="http://schemas.microsoft.com/office/drawing/2010/main"/>
                </a:ext>
              </a:extLst>
            </a:blip>
            <a:srcRect/>
            <a:stretch>
              <a:fillRect/>
            </a:stretch>
          </p:blipFill>
          <p:spPr bwMode="auto">
            <a:xfrm>
              <a:off x="0" y="312"/>
              <a:ext cx="720" cy="18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sp>
        <p:nvSpPr>
          <p:cNvPr id="253955" name="Rectangle 6"/>
          <p:cNvSpPr>
            <a:spLocks noGrp="1" noChangeArrowheads="1"/>
          </p:cNvSpPr>
          <p:nvPr>
            <p:ph type="title"/>
          </p:nvPr>
        </p:nvSpPr>
        <p:spPr bwMode="auto">
          <a:xfrm>
            <a:off x="1219200" y="304800"/>
            <a:ext cx="7772400" cy="12065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53956" name="Rectangle 7"/>
          <p:cNvSpPr>
            <a:spLocks noGrp="1" noChangeArrowheads="1"/>
          </p:cNvSpPr>
          <p:nvPr>
            <p:ph type="body" idx="1"/>
          </p:nvPr>
        </p:nvSpPr>
        <p:spPr bwMode="auto">
          <a:xfrm>
            <a:off x="1219200" y="1600200"/>
            <a:ext cx="7772400" cy="4495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9944" name="Rectangle 8"/>
          <p:cNvSpPr>
            <a:spLocks noGrp="1" noChangeArrowheads="1"/>
          </p:cNvSpPr>
          <p:nvPr>
            <p:ph type="dt" sz="half" idx="2"/>
          </p:nvPr>
        </p:nvSpPr>
        <p:spPr bwMode="auto">
          <a:xfrm>
            <a:off x="1143000" y="64008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b" anchorCtr="0" compatLnSpc="1">
            <a:prstTxWarp prst="textNoShape">
              <a:avLst/>
            </a:prstTxWarp>
          </a:bodyPr>
          <a:lstStyle>
            <a:lvl1pPr>
              <a:defRPr sz="1400">
                <a:solidFill>
                  <a:srgbClr val="EAEAEA"/>
                </a:solidFill>
                <a:latin typeface="Times New Roman"/>
                <a:ea typeface="+mn-ea"/>
                <a:cs typeface="+mn-cs"/>
              </a:defRPr>
            </a:lvl1pPr>
          </a:lstStyle>
          <a:p>
            <a:pPr>
              <a:defRPr/>
            </a:pPr>
            <a:endParaRPr lang="en-US"/>
          </a:p>
        </p:txBody>
      </p:sp>
      <p:sp>
        <p:nvSpPr>
          <p:cNvPr id="39945" name="Rectangle 9"/>
          <p:cNvSpPr>
            <a:spLocks noGrp="1" noChangeArrowheads="1"/>
          </p:cNvSpPr>
          <p:nvPr>
            <p:ph type="ftr" sz="quarter" idx="3"/>
          </p:nvPr>
        </p:nvSpPr>
        <p:spPr bwMode="auto">
          <a:xfrm>
            <a:off x="3581400" y="6400800"/>
            <a:ext cx="2895600" cy="457200"/>
          </a:xfrm>
          <a:prstGeom prst="rect">
            <a:avLst/>
          </a:prstGeom>
          <a:noFill/>
          <a:ln w="12700" cap="sq">
            <a:noFill/>
            <a:miter lim="800000"/>
            <a:headEnd type="none" w="sm" len="sm"/>
            <a:tailEnd type="none" w="sm" len="sm"/>
          </a:ln>
          <a:effectLst/>
        </p:spPr>
        <p:txBody>
          <a:bodyPr vert="horz" wrap="square" lIns="91440" tIns="45720" rIns="91440" bIns="45720" numCol="1" anchor="b" anchorCtr="0" compatLnSpc="1">
            <a:prstTxWarp prst="textNoShape">
              <a:avLst/>
            </a:prstTxWarp>
          </a:bodyPr>
          <a:lstStyle>
            <a:lvl1pPr algn="ctr">
              <a:defRPr sz="1400">
                <a:solidFill>
                  <a:srgbClr val="EAEAEA"/>
                </a:solidFill>
                <a:latin typeface="Times New Roman"/>
                <a:ea typeface="+mn-ea"/>
                <a:cs typeface="+mn-cs"/>
              </a:defRPr>
            </a:lvl1pPr>
          </a:lstStyle>
          <a:p>
            <a:pPr>
              <a:defRPr/>
            </a:pPr>
            <a:endParaRPr lang="en-US"/>
          </a:p>
        </p:txBody>
      </p:sp>
      <p:sp>
        <p:nvSpPr>
          <p:cNvPr id="39946" name="Rectangle 10"/>
          <p:cNvSpPr>
            <a:spLocks noGrp="1" noChangeArrowheads="1"/>
          </p:cNvSpPr>
          <p:nvPr>
            <p:ph type="sldNum" sz="quarter" idx="4"/>
          </p:nvPr>
        </p:nvSpPr>
        <p:spPr bwMode="auto">
          <a:xfrm>
            <a:off x="7239000" y="64008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b" anchorCtr="0" compatLnSpc="1">
            <a:prstTxWarp prst="textNoShape">
              <a:avLst/>
            </a:prstTxWarp>
          </a:bodyPr>
          <a:lstStyle>
            <a:lvl1pPr algn="r">
              <a:defRPr sz="1400">
                <a:solidFill>
                  <a:srgbClr val="EAEAEA"/>
                </a:solidFill>
                <a:latin typeface="Times New Roman" charset="0"/>
              </a:defRPr>
            </a:lvl1pPr>
          </a:lstStyle>
          <a:p>
            <a:pPr>
              <a:defRPr/>
            </a:pPr>
            <a:fld id="{A415DE26-A0EA-4D4D-A415-5DD2F3B98D6A}" type="slidenum">
              <a:rPr lang="en-US"/>
              <a:pPr>
                <a:defRPr/>
              </a:pPr>
              <a:t>‹#›</a:t>
            </a:fld>
            <a:endParaRPr lang="en-US"/>
          </a:p>
        </p:txBody>
      </p:sp>
    </p:spTree>
  </p:cSld>
  <p:clrMap bg1="dk2" tx1="lt1" bg2="dk1" tx2="lt2" accent1="accent1" accent2="accent2" accent3="accent3" accent4="accent4" accent5="accent5" accent6="accent6" hlink="hlink" folHlink="folHlink"/>
  <p:sldLayoutIdLst>
    <p:sldLayoutId id="2147489472" r:id="rId1"/>
    <p:sldLayoutId id="2147489284" r:id="rId2"/>
    <p:sldLayoutId id="2147489285" r:id="rId3"/>
    <p:sldLayoutId id="2147489286" r:id="rId4"/>
    <p:sldLayoutId id="2147489287" r:id="rId5"/>
    <p:sldLayoutId id="2147489288" r:id="rId6"/>
    <p:sldLayoutId id="2147489289" r:id="rId7"/>
    <p:sldLayoutId id="2147489290" r:id="rId8"/>
    <p:sldLayoutId id="2147489291" r:id="rId9"/>
    <p:sldLayoutId id="2147489292" r:id="rId10"/>
    <p:sldLayoutId id="2147489293" r:id="rId11"/>
  </p:sldLayoutIdLst>
  <p:txStyles>
    <p:titleStyle>
      <a:lvl1pPr algn="l" rtl="0" eaLnBrk="0" fontAlgn="base" hangingPunct="0">
        <a:spcBef>
          <a:spcPct val="0"/>
        </a:spcBef>
        <a:spcAft>
          <a:spcPct val="0"/>
        </a:spcAft>
        <a:defRPr sz="4400">
          <a:solidFill>
            <a:schemeClr val="tx2"/>
          </a:solidFill>
          <a:latin typeface="+mj-lt"/>
          <a:ea typeface="ＭＳ Ｐゴシック" pitchFamily="-105" charset="-128"/>
          <a:cs typeface="ＭＳ Ｐゴシック" pitchFamily="-105" charset="-128"/>
        </a:defRPr>
      </a:lvl1pPr>
      <a:lvl2pPr algn="l" rtl="0" eaLnBrk="0" fontAlgn="base" hangingPunct="0">
        <a:spcBef>
          <a:spcPct val="0"/>
        </a:spcBef>
        <a:spcAft>
          <a:spcPct val="0"/>
        </a:spcAft>
        <a:defRPr sz="4400">
          <a:solidFill>
            <a:schemeClr val="tx2"/>
          </a:solidFill>
          <a:latin typeface="Times New Roman" pitchFamily="-111" charset="0"/>
          <a:ea typeface="ＭＳ Ｐゴシック" pitchFamily="-105" charset="-128"/>
          <a:cs typeface="ＭＳ Ｐゴシック" pitchFamily="-105" charset="-128"/>
        </a:defRPr>
      </a:lvl2pPr>
      <a:lvl3pPr algn="l" rtl="0" eaLnBrk="0" fontAlgn="base" hangingPunct="0">
        <a:spcBef>
          <a:spcPct val="0"/>
        </a:spcBef>
        <a:spcAft>
          <a:spcPct val="0"/>
        </a:spcAft>
        <a:defRPr sz="4400">
          <a:solidFill>
            <a:schemeClr val="tx2"/>
          </a:solidFill>
          <a:latin typeface="Times New Roman" pitchFamily="-111" charset="0"/>
          <a:ea typeface="ＭＳ Ｐゴシック" pitchFamily="-105" charset="-128"/>
          <a:cs typeface="ＭＳ Ｐゴシック" pitchFamily="-105" charset="-128"/>
        </a:defRPr>
      </a:lvl3pPr>
      <a:lvl4pPr algn="l" rtl="0" eaLnBrk="0" fontAlgn="base" hangingPunct="0">
        <a:spcBef>
          <a:spcPct val="0"/>
        </a:spcBef>
        <a:spcAft>
          <a:spcPct val="0"/>
        </a:spcAft>
        <a:defRPr sz="4400">
          <a:solidFill>
            <a:schemeClr val="tx2"/>
          </a:solidFill>
          <a:latin typeface="Times New Roman" pitchFamily="-111" charset="0"/>
          <a:ea typeface="ＭＳ Ｐゴシック" pitchFamily="-105" charset="-128"/>
          <a:cs typeface="ＭＳ Ｐゴシック" pitchFamily="-105" charset="-128"/>
        </a:defRPr>
      </a:lvl4pPr>
      <a:lvl5pPr algn="l" rtl="0" eaLnBrk="0" fontAlgn="base" hangingPunct="0">
        <a:spcBef>
          <a:spcPct val="0"/>
        </a:spcBef>
        <a:spcAft>
          <a:spcPct val="0"/>
        </a:spcAft>
        <a:defRPr sz="4400">
          <a:solidFill>
            <a:schemeClr val="tx2"/>
          </a:solidFill>
          <a:latin typeface="Times New Roman" pitchFamily="-111" charset="0"/>
          <a:ea typeface="ＭＳ Ｐゴシック" pitchFamily="-105" charset="-128"/>
          <a:cs typeface="ＭＳ Ｐゴシック" pitchFamily="-105" charset="-128"/>
        </a:defRPr>
      </a:lvl5pPr>
      <a:lvl6pPr marL="457200" algn="l" rtl="0" fontAlgn="base">
        <a:spcBef>
          <a:spcPct val="0"/>
        </a:spcBef>
        <a:spcAft>
          <a:spcPct val="0"/>
        </a:spcAft>
        <a:defRPr sz="4400">
          <a:solidFill>
            <a:schemeClr val="tx2"/>
          </a:solidFill>
          <a:latin typeface="Times New Roman" pitchFamily="-111" charset="0"/>
        </a:defRPr>
      </a:lvl6pPr>
      <a:lvl7pPr marL="914400" algn="l" rtl="0" fontAlgn="base">
        <a:spcBef>
          <a:spcPct val="0"/>
        </a:spcBef>
        <a:spcAft>
          <a:spcPct val="0"/>
        </a:spcAft>
        <a:defRPr sz="4400">
          <a:solidFill>
            <a:schemeClr val="tx2"/>
          </a:solidFill>
          <a:latin typeface="Times New Roman" pitchFamily="-111" charset="0"/>
        </a:defRPr>
      </a:lvl7pPr>
      <a:lvl8pPr marL="1371600" algn="l" rtl="0" fontAlgn="base">
        <a:spcBef>
          <a:spcPct val="0"/>
        </a:spcBef>
        <a:spcAft>
          <a:spcPct val="0"/>
        </a:spcAft>
        <a:defRPr sz="4400">
          <a:solidFill>
            <a:schemeClr val="tx2"/>
          </a:solidFill>
          <a:latin typeface="Times New Roman" pitchFamily="-111" charset="0"/>
        </a:defRPr>
      </a:lvl8pPr>
      <a:lvl9pPr marL="1828800" algn="l" rtl="0" fontAlgn="base">
        <a:spcBef>
          <a:spcPct val="0"/>
        </a:spcBef>
        <a:spcAft>
          <a:spcPct val="0"/>
        </a:spcAft>
        <a:defRPr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lr>
          <a:schemeClr val="tx2"/>
        </a:buClr>
        <a:buSzPct val="90000"/>
        <a:buFont typeface="Symbol" charset="0"/>
        <a:buChar char="¨"/>
        <a:defRPr sz="3200">
          <a:solidFill>
            <a:schemeClr val="tx1"/>
          </a:solidFill>
          <a:latin typeface="+mn-lt"/>
          <a:ea typeface="ＭＳ Ｐゴシック" pitchFamily="-105" charset="-128"/>
          <a:cs typeface="ＭＳ Ｐゴシック" pitchFamily="-105"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11"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11"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11"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111"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3.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s>
            <a:gs pos="100000">
              <a:schemeClr val="bg1">
                <a:gamma/>
                <a:shade val="46275"/>
                <a:invGamma/>
              </a:schemeClr>
            </a:gs>
          </a:gsLst>
          <a:lin ang="5400000" scaled="1"/>
        </a:gradFill>
        <a:effectLst/>
      </p:bgPr>
    </p:bg>
    <p:spTree>
      <p:nvGrpSpPr>
        <p:cNvPr id="1" name=""/>
        <p:cNvGrpSpPr/>
        <p:nvPr/>
      </p:nvGrpSpPr>
      <p:grpSpPr>
        <a:xfrm>
          <a:off x="0" y="0"/>
          <a:ext cx="0" cy="0"/>
          <a:chOff x="0" y="0"/>
          <a:chExt cx="0" cy="0"/>
        </a:xfrm>
      </p:grpSpPr>
      <p:sp>
        <p:nvSpPr>
          <p:cNvPr id="175106" name="Rectangle 2"/>
          <p:cNvSpPr>
            <a:spLocks noChangeArrowheads="1"/>
          </p:cNvSpPr>
          <p:nvPr/>
        </p:nvSpPr>
        <p:spPr bwMode="auto">
          <a:xfrm>
            <a:off x="381000" y="0"/>
            <a:ext cx="1447800" cy="6856413"/>
          </a:xfrm>
          <a:prstGeom prst="rect">
            <a:avLst/>
          </a:prstGeom>
          <a:gradFill rotWithShape="0">
            <a:gsLst>
              <a:gs pos="0">
                <a:schemeClr val="bg1">
                  <a:alpha val="50000"/>
                </a:schemeClr>
              </a:gs>
              <a:gs pos="100000">
                <a:schemeClr val="bg1">
                  <a:gamma/>
                  <a:shade val="61961"/>
                  <a:invGamma/>
                </a:schemeClr>
              </a:gs>
            </a:gsLst>
            <a:lin ang="5400000" scaled="1"/>
          </a:gradFill>
          <a:ln w="9525">
            <a:noFill/>
            <a:miter lim="800000"/>
            <a:headEnd/>
            <a:tailEnd/>
          </a:ln>
        </p:spPr>
        <p:txBody>
          <a:bodyPr/>
          <a:lstStyle/>
          <a:p>
            <a:pPr>
              <a:defRPr/>
            </a:pPr>
            <a:endParaRPr lang="en-US">
              <a:solidFill>
                <a:srgbClr val="FFFFFF"/>
              </a:solidFill>
              <a:latin typeface="Arial" pitchFamily="-111" charset="0"/>
            </a:endParaRPr>
          </a:p>
        </p:txBody>
      </p:sp>
      <p:sp>
        <p:nvSpPr>
          <p:cNvPr id="266243" name="Rectangle 3"/>
          <p:cNvSpPr>
            <a:spLocks noChangeArrowheads="1"/>
          </p:cNvSpPr>
          <p:nvPr/>
        </p:nvSpPr>
        <p:spPr bwMode="auto">
          <a:xfrm>
            <a:off x="152400" y="1752600"/>
            <a:ext cx="4724400" cy="152400"/>
          </a:xfrm>
          <a:prstGeom prst="rect">
            <a:avLst/>
          </a:prstGeom>
          <a:solidFill>
            <a:schemeClr val="accent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a:solidFill>
                <a:srgbClr val="FFFFFF"/>
              </a:solidFill>
            </a:endParaRPr>
          </a:p>
        </p:txBody>
      </p:sp>
      <p:sp>
        <p:nvSpPr>
          <p:cNvPr id="175108" name="Rectangle 4"/>
          <p:cNvSpPr>
            <a:spLocks noChangeArrowheads="1"/>
          </p:cNvSpPr>
          <p:nvPr/>
        </p:nvSpPr>
        <p:spPr bwMode="auto">
          <a:xfrm>
            <a:off x="685800" y="6629400"/>
            <a:ext cx="3505200" cy="227013"/>
          </a:xfrm>
          <a:prstGeom prst="rect">
            <a:avLst/>
          </a:prstGeom>
          <a:gradFill rotWithShape="0">
            <a:gsLst>
              <a:gs pos="0">
                <a:schemeClr val="hlink">
                  <a:gamma/>
                  <a:shade val="46275"/>
                  <a:invGamma/>
                </a:schemeClr>
              </a:gs>
              <a:gs pos="50000">
                <a:schemeClr val="hlink"/>
              </a:gs>
              <a:gs pos="100000">
                <a:schemeClr val="hlink">
                  <a:gamma/>
                  <a:shade val="46275"/>
                  <a:invGamma/>
                </a:schemeClr>
              </a:gs>
            </a:gsLst>
            <a:lin ang="0" scaled="1"/>
          </a:gradFill>
          <a:ln w="9525">
            <a:noFill/>
            <a:miter lim="800000"/>
            <a:headEnd/>
            <a:tailEnd/>
          </a:ln>
        </p:spPr>
        <p:txBody>
          <a:bodyPr/>
          <a:lstStyle/>
          <a:p>
            <a:pPr>
              <a:defRPr/>
            </a:pPr>
            <a:endParaRPr lang="en-US">
              <a:solidFill>
                <a:srgbClr val="FFFFFF"/>
              </a:solidFill>
              <a:latin typeface="Arial" pitchFamily="-111" charset="0"/>
            </a:endParaRPr>
          </a:p>
        </p:txBody>
      </p:sp>
      <p:sp>
        <p:nvSpPr>
          <p:cNvPr id="175109" name="Rectangle 5"/>
          <p:cNvSpPr>
            <a:spLocks noChangeArrowheads="1"/>
          </p:cNvSpPr>
          <p:nvPr/>
        </p:nvSpPr>
        <p:spPr bwMode="auto">
          <a:xfrm>
            <a:off x="762000" y="762000"/>
            <a:ext cx="8380413" cy="762000"/>
          </a:xfrm>
          <a:prstGeom prst="rect">
            <a:avLst/>
          </a:prstGeom>
          <a:gradFill rotWithShape="0">
            <a:gsLst>
              <a:gs pos="0">
                <a:schemeClr val="bg1"/>
              </a:gs>
              <a:gs pos="100000">
                <a:schemeClr val="bg1">
                  <a:gamma/>
                  <a:shade val="15294"/>
                  <a:invGamma/>
                </a:schemeClr>
              </a:gs>
            </a:gsLst>
            <a:lin ang="0" scaled="1"/>
          </a:gradFill>
          <a:ln w="9525">
            <a:noFill/>
            <a:miter lim="800000"/>
            <a:headEnd/>
            <a:tailEnd/>
          </a:ln>
        </p:spPr>
        <p:txBody>
          <a:bodyPr/>
          <a:lstStyle/>
          <a:p>
            <a:pPr>
              <a:defRPr/>
            </a:pPr>
            <a:endParaRPr lang="en-US">
              <a:solidFill>
                <a:srgbClr val="FFFFFF"/>
              </a:solidFill>
              <a:latin typeface="Arial" pitchFamily="-111" charset="0"/>
            </a:endParaRPr>
          </a:p>
        </p:txBody>
      </p:sp>
      <p:sp>
        <p:nvSpPr>
          <p:cNvPr id="175110" name="Rectangle 6"/>
          <p:cNvSpPr>
            <a:spLocks noGrp="1" noChangeArrowheads="1"/>
          </p:cNvSpPr>
          <p:nvPr>
            <p:ph type="title"/>
          </p:nvPr>
        </p:nvSpPr>
        <p:spPr bwMode="auto">
          <a:xfrm>
            <a:off x="685800" y="609600"/>
            <a:ext cx="7772400" cy="1143000"/>
          </a:xfrm>
          <a:prstGeom prst="rect">
            <a:avLst/>
          </a:prstGeom>
          <a:noFill/>
          <a:ln w="9525">
            <a:noFill/>
            <a:miter lim="800000"/>
            <a:headEnd/>
            <a:tailEnd/>
          </a:ln>
        </p:spPr>
        <p:txBody>
          <a:bodyPr vert="horz" wrap="square" lIns="92075" tIns="46037" rIns="92075" bIns="46037" numCol="1" anchor="ctr" anchorCtr="0" compatLnSpc="1">
            <a:prstTxWarp prst="textNoShape">
              <a:avLst/>
            </a:prstTxWarp>
          </a:bodyPr>
          <a:lstStyle/>
          <a:p>
            <a:pPr lvl="0"/>
            <a:r>
              <a:rPr lang="en-US"/>
              <a:t>Click to edit Master title style</a:t>
            </a:r>
          </a:p>
        </p:txBody>
      </p:sp>
      <p:sp>
        <p:nvSpPr>
          <p:cNvPr id="266247" name="Rectangle 7"/>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2075" tIns="46037" rIns="92075" bIns="46037"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75112" name="Rectangle 8"/>
          <p:cNvSpPr>
            <a:spLocks noGrp="1" noChangeArrowheads="1"/>
          </p:cNvSpPr>
          <p:nvPr>
            <p:ph type="dt" sz="half" idx="2"/>
          </p:nvPr>
        </p:nvSpPr>
        <p:spPr bwMode="auto">
          <a:xfrm>
            <a:off x="685800" y="6172200"/>
            <a:ext cx="1905000" cy="457200"/>
          </a:xfrm>
          <a:prstGeom prst="rect">
            <a:avLst/>
          </a:prstGeom>
          <a:noFill/>
          <a:ln w="9525">
            <a:noFill/>
            <a:miter lim="800000"/>
            <a:headEnd/>
            <a:tailEnd/>
          </a:ln>
        </p:spPr>
        <p:txBody>
          <a:bodyPr vert="horz" wrap="none" lIns="92075" tIns="46037" rIns="92075" bIns="46037" numCol="1" anchor="ctr" anchorCtr="0" compatLnSpc="1">
            <a:prstTxWarp prst="textNoShape">
              <a:avLst/>
            </a:prstTxWarp>
          </a:bodyPr>
          <a:lstStyle>
            <a:lvl1pPr eaLnBrk="0" hangingPunct="0">
              <a:defRPr kumimoji="1" sz="1400">
                <a:solidFill>
                  <a:srgbClr val="FFFFFF"/>
                </a:solidFill>
                <a:latin typeface="Times New Roman"/>
                <a:ea typeface="+mn-ea"/>
                <a:cs typeface="+mn-cs"/>
              </a:defRPr>
            </a:lvl1pPr>
          </a:lstStyle>
          <a:p>
            <a:pPr>
              <a:defRPr/>
            </a:pPr>
            <a:endParaRPr lang="en-US"/>
          </a:p>
        </p:txBody>
      </p:sp>
      <p:sp>
        <p:nvSpPr>
          <p:cNvPr id="175113" name="Rectangle 9"/>
          <p:cNvSpPr>
            <a:spLocks noGrp="1" noChangeArrowheads="1"/>
          </p:cNvSpPr>
          <p:nvPr>
            <p:ph type="ftr" sz="quarter" idx="3"/>
          </p:nvPr>
        </p:nvSpPr>
        <p:spPr bwMode="auto">
          <a:xfrm>
            <a:off x="3124200" y="6172200"/>
            <a:ext cx="2895600" cy="457200"/>
          </a:xfrm>
          <a:prstGeom prst="rect">
            <a:avLst/>
          </a:prstGeom>
          <a:noFill/>
          <a:ln w="9525">
            <a:noFill/>
            <a:miter lim="800000"/>
            <a:headEnd/>
            <a:tailEnd/>
          </a:ln>
        </p:spPr>
        <p:txBody>
          <a:bodyPr vert="horz" wrap="none" lIns="92075" tIns="46037" rIns="92075" bIns="46037" numCol="1" anchor="ctr" anchorCtr="0" compatLnSpc="1">
            <a:prstTxWarp prst="textNoShape">
              <a:avLst/>
            </a:prstTxWarp>
          </a:bodyPr>
          <a:lstStyle>
            <a:lvl1pPr algn="ctr" eaLnBrk="0" hangingPunct="0">
              <a:defRPr kumimoji="1" sz="1400">
                <a:solidFill>
                  <a:srgbClr val="FFFFFF"/>
                </a:solidFill>
                <a:latin typeface="Times New Roman"/>
                <a:ea typeface="+mn-ea"/>
                <a:cs typeface="+mn-cs"/>
              </a:defRPr>
            </a:lvl1pPr>
          </a:lstStyle>
          <a:p>
            <a:pPr>
              <a:defRPr/>
            </a:pPr>
            <a:endParaRPr lang="en-US"/>
          </a:p>
        </p:txBody>
      </p:sp>
      <p:sp>
        <p:nvSpPr>
          <p:cNvPr id="175114" name="Rectangle 10"/>
          <p:cNvSpPr>
            <a:spLocks noGrp="1" noChangeArrowheads="1"/>
          </p:cNvSpPr>
          <p:nvPr>
            <p:ph type="sldNum" sz="quarter" idx="4"/>
          </p:nvPr>
        </p:nvSpPr>
        <p:spPr bwMode="auto">
          <a:xfrm>
            <a:off x="6553200" y="6172200"/>
            <a:ext cx="1905000" cy="457200"/>
          </a:xfrm>
          <a:prstGeom prst="rect">
            <a:avLst/>
          </a:prstGeom>
          <a:noFill/>
          <a:ln w="9525">
            <a:noFill/>
            <a:miter lim="800000"/>
            <a:headEnd/>
            <a:tailEnd/>
          </a:ln>
        </p:spPr>
        <p:txBody>
          <a:bodyPr vert="horz" wrap="none" lIns="92075" tIns="46037" rIns="92075" bIns="46037" numCol="1" anchor="ctr" anchorCtr="0" compatLnSpc="1">
            <a:prstTxWarp prst="textNoShape">
              <a:avLst/>
            </a:prstTxWarp>
          </a:bodyPr>
          <a:lstStyle>
            <a:lvl1pPr algn="r" eaLnBrk="0" hangingPunct="0">
              <a:defRPr kumimoji="1" sz="1400">
                <a:solidFill>
                  <a:srgbClr val="FFFFFF"/>
                </a:solidFill>
                <a:latin typeface="Times New Roman"/>
                <a:ea typeface="+mn-ea"/>
                <a:cs typeface="+mn-cs"/>
              </a:defRPr>
            </a:lvl1pPr>
          </a:lstStyle>
          <a:p>
            <a:pPr>
              <a:defRPr/>
            </a:pPr>
            <a:endParaRPr lang="en-US"/>
          </a:p>
        </p:txBody>
      </p:sp>
    </p:spTree>
  </p:cSld>
  <p:clrMap bg1="dk2" tx1="lt1" bg2="dk1" tx2="lt2" accent1="accent1" accent2="accent2" accent3="accent3" accent4="accent4" accent5="accent5" accent6="accent6" hlink="hlink" folHlink="folHlink"/>
  <p:sldLayoutIdLst>
    <p:sldLayoutId id="2147489473" r:id="rId1"/>
    <p:sldLayoutId id="2147489294" r:id="rId2"/>
    <p:sldLayoutId id="2147489295" r:id="rId3"/>
    <p:sldLayoutId id="2147489296" r:id="rId4"/>
    <p:sldLayoutId id="2147489297" r:id="rId5"/>
    <p:sldLayoutId id="2147489298" r:id="rId6"/>
    <p:sldLayoutId id="2147489299" r:id="rId7"/>
    <p:sldLayoutId id="2147489300" r:id="rId8"/>
    <p:sldLayoutId id="2147489301" r:id="rId9"/>
    <p:sldLayoutId id="2147489302" r:id="rId10"/>
    <p:sldLayoutId id="2147489303" r:id="rId11"/>
  </p:sldLayoutIdLst>
  <p:transition spd="med">
    <p:zoom dir="in"/>
  </p:transition>
  <p:txStyles>
    <p:titleStyle>
      <a:lvl1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mj-lt"/>
          <a:ea typeface="ＭＳ Ｐゴシック" pitchFamily="-105" charset="-128"/>
          <a:cs typeface="ＭＳ Ｐゴシック" pitchFamily="-105" charset="-128"/>
        </a:defRPr>
      </a:lvl1pPr>
      <a:lvl2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1" charset="0"/>
          <a:ea typeface="ＭＳ Ｐゴシック" pitchFamily="-105" charset="-128"/>
          <a:cs typeface="ＭＳ Ｐゴシック" pitchFamily="-105" charset="-128"/>
        </a:defRPr>
      </a:lvl2pPr>
      <a:lvl3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1" charset="0"/>
          <a:ea typeface="ＭＳ Ｐゴシック" pitchFamily="-105" charset="-128"/>
          <a:cs typeface="ＭＳ Ｐゴシック" pitchFamily="-105" charset="-128"/>
        </a:defRPr>
      </a:lvl3pPr>
      <a:lvl4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1" charset="0"/>
          <a:ea typeface="ＭＳ Ｐゴシック" pitchFamily="-105" charset="-128"/>
          <a:cs typeface="ＭＳ Ｐゴシック" pitchFamily="-105" charset="-128"/>
        </a:defRPr>
      </a:lvl4pPr>
      <a:lvl5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1" charset="0"/>
          <a:ea typeface="ＭＳ Ｐゴシック" pitchFamily="-105" charset="-128"/>
          <a:cs typeface="ＭＳ Ｐゴシック" pitchFamily="-105" charset="-128"/>
        </a:defRPr>
      </a:lvl5pPr>
      <a:lvl6pPr marL="4572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1" charset="0"/>
        </a:defRPr>
      </a:lvl6pPr>
      <a:lvl7pPr marL="9144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1" charset="0"/>
        </a:defRPr>
      </a:lvl7pPr>
      <a:lvl8pPr marL="13716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1" charset="0"/>
        </a:defRPr>
      </a:lvl8pPr>
      <a:lvl9pPr marL="18288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1" charset="0"/>
        </a:defRPr>
      </a:lvl9pPr>
    </p:titleStyle>
    <p:bodyStyle>
      <a:lvl1pPr marL="342900" indent="-342900" algn="l" rtl="0" eaLnBrk="0" fontAlgn="base" hangingPunct="0">
        <a:spcBef>
          <a:spcPct val="20000"/>
        </a:spcBef>
        <a:spcAft>
          <a:spcPct val="0"/>
        </a:spcAft>
        <a:buClr>
          <a:schemeClr val="accent2"/>
        </a:buClr>
        <a:buSzPct val="80000"/>
        <a:buFont typeface="Wingdings" charset="0"/>
        <a:buChar char="l"/>
        <a:defRPr kumimoji="1" sz="3200" b="1">
          <a:solidFill>
            <a:schemeClr val="tx1"/>
          </a:solidFill>
          <a:latin typeface="+mn-lt"/>
          <a:ea typeface="ＭＳ Ｐゴシック" pitchFamily="-105" charset="-128"/>
          <a:cs typeface="ＭＳ Ｐゴシック" pitchFamily="-105" charset="-128"/>
        </a:defRPr>
      </a:lvl1pPr>
      <a:lvl2pPr marL="742950" indent="-285750" algn="l" rtl="0" eaLnBrk="0" fontAlgn="base" hangingPunct="0">
        <a:spcBef>
          <a:spcPct val="20000"/>
        </a:spcBef>
        <a:spcAft>
          <a:spcPct val="0"/>
        </a:spcAft>
        <a:buChar char="–"/>
        <a:defRPr kumimoji="1" sz="2800" b="1">
          <a:solidFill>
            <a:schemeClr val="tx1"/>
          </a:solidFill>
          <a:latin typeface="+mn-lt"/>
          <a:ea typeface="ＭＳ Ｐゴシック" pitchFamily="-111" charset="-128"/>
        </a:defRPr>
      </a:lvl2pPr>
      <a:lvl3pPr marL="1143000" indent="-228600" algn="l" rtl="0" eaLnBrk="0" fontAlgn="base" hangingPunct="0">
        <a:spcBef>
          <a:spcPct val="20000"/>
        </a:spcBef>
        <a:spcAft>
          <a:spcPct val="0"/>
        </a:spcAft>
        <a:buClr>
          <a:schemeClr val="accent2"/>
        </a:buClr>
        <a:buChar char="•"/>
        <a:defRPr kumimoji="1" sz="2400" b="1">
          <a:solidFill>
            <a:schemeClr val="tx1"/>
          </a:solidFill>
          <a:latin typeface="+mn-lt"/>
          <a:ea typeface="ＭＳ Ｐゴシック" pitchFamily="-111" charset="-128"/>
        </a:defRPr>
      </a:lvl3pPr>
      <a:lvl4pPr marL="1600200" indent="-228600" algn="l" rtl="0" eaLnBrk="0" fontAlgn="base" hangingPunct="0">
        <a:spcBef>
          <a:spcPct val="20000"/>
        </a:spcBef>
        <a:spcAft>
          <a:spcPct val="0"/>
        </a:spcAft>
        <a:buChar char="–"/>
        <a:defRPr kumimoji="1" sz="2000" b="1">
          <a:solidFill>
            <a:schemeClr val="tx1"/>
          </a:solidFill>
          <a:latin typeface="+mn-lt"/>
          <a:ea typeface="ＭＳ Ｐゴシック" pitchFamily="-111" charset="-128"/>
        </a:defRPr>
      </a:lvl4pPr>
      <a:lvl5pPr marL="2057400" indent="-228600" algn="l" rtl="0" eaLnBrk="0" fontAlgn="base" hangingPunct="0">
        <a:spcBef>
          <a:spcPct val="20000"/>
        </a:spcBef>
        <a:spcAft>
          <a:spcPct val="0"/>
        </a:spcAft>
        <a:buClr>
          <a:schemeClr val="accent2"/>
        </a:buClr>
        <a:buChar char="•"/>
        <a:defRPr kumimoji="1" sz="2000" b="1">
          <a:solidFill>
            <a:schemeClr val="tx1"/>
          </a:solidFill>
          <a:latin typeface="+mn-lt"/>
          <a:ea typeface="ＭＳ Ｐゴシック" pitchFamily="-111" charset="-128"/>
        </a:defRPr>
      </a:lvl5pPr>
      <a:lvl6pPr marL="2514600" indent="-228600" algn="l" rtl="0" eaLnBrk="0" fontAlgn="base" hangingPunct="0">
        <a:spcBef>
          <a:spcPct val="20000"/>
        </a:spcBef>
        <a:spcAft>
          <a:spcPct val="0"/>
        </a:spcAft>
        <a:buClr>
          <a:schemeClr val="accent2"/>
        </a:buClr>
        <a:buChar char="•"/>
        <a:defRPr kumimoji="1" sz="2000" b="1">
          <a:solidFill>
            <a:schemeClr val="tx1"/>
          </a:solidFill>
          <a:latin typeface="+mn-lt"/>
          <a:ea typeface="ＭＳ Ｐゴシック" pitchFamily="-111" charset="-128"/>
        </a:defRPr>
      </a:lvl6pPr>
      <a:lvl7pPr marL="2971800" indent="-228600" algn="l" rtl="0" eaLnBrk="0" fontAlgn="base" hangingPunct="0">
        <a:spcBef>
          <a:spcPct val="20000"/>
        </a:spcBef>
        <a:spcAft>
          <a:spcPct val="0"/>
        </a:spcAft>
        <a:buClr>
          <a:schemeClr val="accent2"/>
        </a:buClr>
        <a:buChar char="•"/>
        <a:defRPr kumimoji="1" sz="2000" b="1">
          <a:solidFill>
            <a:schemeClr val="tx1"/>
          </a:solidFill>
          <a:latin typeface="+mn-lt"/>
          <a:ea typeface="ＭＳ Ｐゴシック" pitchFamily="-111" charset="-128"/>
        </a:defRPr>
      </a:lvl7pPr>
      <a:lvl8pPr marL="3429000" indent="-228600" algn="l" rtl="0" eaLnBrk="0" fontAlgn="base" hangingPunct="0">
        <a:spcBef>
          <a:spcPct val="20000"/>
        </a:spcBef>
        <a:spcAft>
          <a:spcPct val="0"/>
        </a:spcAft>
        <a:buClr>
          <a:schemeClr val="accent2"/>
        </a:buClr>
        <a:buChar char="•"/>
        <a:defRPr kumimoji="1" sz="2000" b="1">
          <a:solidFill>
            <a:schemeClr val="tx1"/>
          </a:solidFill>
          <a:latin typeface="+mn-lt"/>
          <a:ea typeface="ＭＳ Ｐゴシック" pitchFamily="-111" charset="-128"/>
        </a:defRPr>
      </a:lvl8pPr>
      <a:lvl9pPr marL="3886200" indent="-228600" algn="l" rtl="0" eaLnBrk="0" fontAlgn="base" hangingPunct="0">
        <a:spcBef>
          <a:spcPct val="20000"/>
        </a:spcBef>
        <a:spcAft>
          <a:spcPct val="0"/>
        </a:spcAft>
        <a:buClr>
          <a:schemeClr val="accent2"/>
        </a:buClr>
        <a:buChar char="•"/>
        <a:defRPr kumimoji="1" sz="2000" b="1">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4.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s>
            <a:gs pos="100000">
              <a:schemeClr val="bg1">
                <a:gamma/>
                <a:shade val="46275"/>
                <a:invGamma/>
              </a:schemeClr>
            </a:gs>
          </a:gsLst>
          <a:lin ang="5400000" scaled="1"/>
        </a:gradFill>
        <a:effectLst/>
      </p:bgPr>
    </p:bg>
    <p:spTree>
      <p:nvGrpSpPr>
        <p:cNvPr id="1" name=""/>
        <p:cNvGrpSpPr/>
        <p:nvPr/>
      </p:nvGrpSpPr>
      <p:grpSpPr>
        <a:xfrm>
          <a:off x="0" y="0"/>
          <a:ext cx="0" cy="0"/>
          <a:chOff x="0" y="0"/>
          <a:chExt cx="0" cy="0"/>
        </a:xfrm>
      </p:grpSpPr>
      <p:sp>
        <p:nvSpPr>
          <p:cNvPr id="152578" name="Rectangle 2"/>
          <p:cNvSpPr>
            <a:spLocks noChangeArrowheads="1"/>
          </p:cNvSpPr>
          <p:nvPr/>
        </p:nvSpPr>
        <p:spPr bwMode="auto">
          <a:xfrm>
            <a:off x="381000" y="0"/>
            <a:ext cx="1447800" cy="6856413"/>
          </a:xfrm>
          <a:prstGeom prst="rect">
            <a:avLst/>
          </a:prstGeom>
          <a:gradFill rotWithShape="0">
            <a:gsLst>
              <a:gs pos="0">
                <a:schemeClr val="bg1">
                  <a:alpha val="50000"/>
                </a:schemeClr>
              </a:gs>
              <a:gs pos="100000">
                <a:schemeClr val="bg1">
                  <a:gamma/>
                  <a:shade val="61961"/>
                  <a:invGamma/>
                </a:schemeClr>
              </a:gs>
            </a:gsLst>
            <a:lin ang="5400000" scaled="1"/>
          </a:gradFill>
          <a:ln w="9525">
            <a:noFill/>
            <a:miter lim="800000"/>
            <a:headEnd/>
            <a:tailEnd/>
          </a:ln>
          <a:effectLst/>
        </p:spPr>
        <p:txBody>
          <a:bodyPr/>
          <a:lstStyle/>
          <a:p>
            <a:pPr>
              <a:spcBef>
                <a:spcPct val="50000"/>
              </a:spcBef>
              <a:defRPr/>
            </a:pPr>
            <a:endParaRPr lang="en-US" sz="2800">
              <a:solidFill>
                <a:srgbClr val="FFFFFF"/>
              </a:solidFill>
              <a:latin typeface="Times New Roman" pitchFamily="-112" charset="0"/>
            </a:endParaRPr>
          </a:p>
        </p:txBody>
      </p:sp>
      <p:sp>
        <p:nvSpPr>
          <p:cNvPr id="27651" name="Rectangle 3"/>
          <p:cNvSpPr>
            <a:spLocks noChangeArrowheads="1"/>
          </p:cNvSpPr>
          <p:nvPr/>
        </p:nvSpPr>
        <p:spPr bwMode="auto">
          <a:xfrm>
            <a:off x="152400" y="1752600"/>
            <a:ext cx="4724400" cy="152400"/>
          </a:xfrm>
          <a:prstGeom prst="rect">
            <a:avLst/>
          </a:prstGeom>
          <a:solidFill>
            <a:schemeClr val="accent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a:spcBef>
                <a:spcPct val="50000"/>
              </a:spcBef>
            </a:pPr>
            <a:endParaRPr lang="en-US" sz="2800">
              <a:solidFill>
                <a:srgbClr val="FFFFFF"/>
              </a:solidFill>
              <a:latin typeface="Times New Roman" charset="0"/>
            </a:endParaRPr>
          </a:p>
        </p:txBody>
      </p:sp>
      <p:sp>
        <p:nvSpPr>
          <p:cNvPr id="152580" name="Rectangle 4"/>
          <p:cNvSpPr>
            <a:spLocks noChangeArrowheads="1"/>
          </p:cNvSpPr>
          <p:nvPr/>
        </p:nvSpPr>
        <p:spPr bwMode="auto">
          <a:xfrm>
            <a:off x="685800" y="6629400"/>
            <a:ext cx="3505200" cy="227013"/>
          </a:xfrm>
          <a:prstGeom prst="rect">
            <a:avLst/>
          </a:prstGeom>
          <a:gradFill rotWithShape="0">
            <a:gsLst>
              <a:gs pos="0">
                <a:schemeClr val="hlink">
                  <a:gamma/>
                  <a:shade val="46275"/>
                  <a:invGamma/>
                </a:schemeClr>
              </a:gs>
              <a:gs pos="50000">
                <a:schemeClr val="hlink"/>
              </a:gs>
              <a:gs pos="100000">
                <a:schemeClr val="hlink">
                  <a:gamma/>
                  <a:shade val="46275"/>
                  <a:invGamma/>
                </a:schemeClr>
              </a:gs>
            </a:gsLst>
            <a:lin ang="0" scaled="1"/>
          </a:gradFill>
          <a:ln w="9525">
            <a:noFill/>
            <a:miter lim="800000"/>
            <a:headEnd/>
            <a:tailEnd/>
          </a:ln>
          <a:effectLst/>
        </p:spPr>
        <p:txBody>
          <a:bodyPr/>
          <a:lstStyle/>
          <a:p>
            <a:pPr>
              <a:spcBef>
                <a:spcPct val="50000"/>
              </a:spcBef>
              <a:defRPr/>
            </a:pPr>
            <a:endParaRPr lang="en-US" sz="2800">
              <a:solidFill>
                <a:srgbClr val="FFFFFF"/>
              </a:solidFill>
              <a:latin typeface="Times New Roman" pitchFamily="-112" charset="0"/>
            </a:endParaRPr>
          </a:p>
        </p:txBody>
      </p:sp>
      <p:sp>
        <p:nvSpPr>
          <p:cNvPr id="152581" name="Rectangle 5"/>
          <p:cNvSpPr>
            <a:spLocks noChangeArrowheads="1"/>
          </p:cNvSpPr>
          <p:nvPr/>
        </p:nvSpPr>
        <p:spPr bwMode="auto">
          <a:xfrm>
            <a:off x="762000" y="762000"/>
            <a:ext cx="8380413" cy="762000"/>
          </a:xfrm>
          <a:prstGeom prst="rect">
            <a:avLst/>
          </a:prstGeom>
          <a:gradFill rotWithShape="0">
            <a:gsLst>
              <a:gs pos="0">
                <a:schemeClr val="bg1"/>
              </a:gs>
              <a:gs pos="100000">
                <a:schemeClr val="bg1">
                  <a:gamma/>
                  <a:shade val="15294"/>
                  <a:invGamma/>
                </a:schemeClr>
              </a:gs>
            </a:gsLst>
            <a:lin ang="0" scaled="1"/>
          </a:gradFill>
          <a:ln w="9525">
            <a:noFill/>
            <a:miter lim="800000"/>
            <a:headEnd/>
            <a:tailEnd/>
          </a:ln>
          <a:effectLst/>
        </p:spPr>
        <p:txBody>
          <a:bodyPr/>
          <a:lstStyle/>
          <a:p>
            <a:pPr>
              <a:spcBef>
                <a:spcPct val="50000"/>
              </a:spcBef>
              <a:defRPr/>
            </a:pPr>
            <a:endParaRPr lang="en-US" sz="2800">
              <a:solidFill>
                <a:srgbClr val="FFFFFF"/>
              </a:solidFill>
              <a:latin typeface="Times New Roman" pitchFamily="-112" charset="0"/>
            </a:endParaRPr>
          </a:p>
        </p:txBody>
      </p:sp>
      <p:sp>
        <p:nvSpPr>
          <p:cNvPr id="152582" name="Rectangle 6"/>
          <p:cNvSpPr>
            <a:spLocks noGrp="1" noChangeArrowheads="1"/>
          </p:cNvSpPr>
          <p:nvPr>
            <p:ph type="title"/>
          </p:nvPr>
        </p:nvSpPr>
        <p:spPr bwMode="auto">
          <a:xfrm>
            <a:off x="685800" y="609600"/>
            <a:ext cx="7772400" cy="1143000"/>
          </a:xfrm>
          <a:prstGeom prst="rect">
            <a:avLst/>
          </a:prstGeom>
          <a:noFill/>
          <a:ln w="9525">
            <a:noFill/>
            <a:miter lim="800000"/>
            <a:headEnd/>
            <a:tailEnd/>
          </a:ln>
          <a:effectLst/>
        </p:spPr>
        <p:txBody>
          <a:bodyPr vert="horz" wrap="square" lIns="92075" tIns="46038" rIns="92075" bIns="46038" numCol="1" anchor="ctr" anchorCtr="0" compatLnSpc="1">
            <a:prstTxWarp prst="textNoShape">
              <a:avLst/>
            </a:prstTxWarp>
          </a:bodyPr>
          <a:lstStyle/>
          <a:p>
            <a:pPr lvl="0"/>
            <a:r>
              <a:rPr lang="en-US"/>
              <a:t>Click to edit Master title style</a:t>
            </a:r>
          </a:p>
        </p:txBody>
      </p:sp>
      <p:sp>
        <p:nvSpPr>
          <p:cNvPr id="27655" name="Rectangle 7"/>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2075" tIns="46038" rIns="92075" bIns="46038"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2584" name="Rectangle 8"/>
          <p:cNvSpPr>
            <a:spLocks noGrp="1" noChangeArrowheads="1"/>
          </p:cNvSpPr>
          <p:nvPr>
            <p:ph type="dt" sz="half" idx="2"/>
          </p:nvPr>
        </p:nvSpPr>
        <p:spPr bwMode="auto">
          <a:xfrm>
            <a:off x="685800" y="6172200"/>
            <a:ext cx="1905000" cy="457200"/>
          </a:xfrm>
          <a:prstGeom prst="rect">
            <a:avLst/>
          </a:prstGeom>
          <a:noFill/>
          <a:ln w="9525">
            <a:noFill/>
            <a:miter lim="800000"/>
            <a:headEnd/>
            <a:tailEnd/>
          </a:ln>
          <a:effectLst/>
        </p:spPr>
        <p:txBody>
          <a:bodyPr vert="horz" wrap="none" lIns="92075" tIns="46038" rIns="92075" bIns="46038" numCol="1" anchor="ctr" anchorCtr="0" compatLnSpc="1">
            <a:prstTxWarp prst="textNoShape">
              <a:avLst/>
            </a:prstTxWarp>
          </a:bodyPr>
          <a:lstStyle>
            <a:lvl1pPr eaLnBrk="0" hangingPunct="0">
              <a:spcBef>
                <a:spcPct val="0"/>
              </a:spcBef>
              <a:defRPr kumimoji="1" sz="1400">
                <a:latin typeface="Times New Roman" pitchFamily="-112" charset="0"/>
                <a:ea typeface="+mn-ea"/>
                <a:cs typeface="+mn-cs"/>
              </a:defRPr>
            </a:lvl1pPr>
          </a:lstStyle>
          <a:p>
            <a:pPr>
              <a:defRPr/>
            </a:pPr>
            <a:endParaRPr lang="en-US">
              <a:solidFill>
                <a:srgbClr val="FFFFFF"/>
              </a:solidFill>
            </a:endParaRPr>
          </a:p>
        </p:txBody>
      </p:sp>
      <p:sp>
        <p:nvSpPr>
          <p:cNvPr id="152585" name="Rectangle 9"/>
          <p:cNvSpPr>
            <a:spLocks noGrp="1" noChangeArrowheads="1"/>
          </p:cNvSpPr>
          <p:nvPr>
            <p:ph type="ftr" sz="quarter" idx="3"/>
          </p:nvPr>
        </p:nvSpPr>
        <p:spPr bwMode="auto">
          <a:xfrm>
            <a:off x="3124200" y="6172200"/>
            <a:ext cx="2895600" cy="457200"/>
          </a:xfrm>
          <a:prstGeom prst="rect">
            <a:avLst/>
          </a:prstGeom>
          <a:noFill/>
          <a:ln w="9525">
            <a:noFill/>
            <a:miter lim="800000"/>
            <a:headEnd/>
            <a:tailEnd/>
          </a:ln>
          <a:effectLst/>
        </p:spPr>
        <p:txBody>
          <a:bodyPr vert="horz" wrap="none" lIns="92075" tIns="46038" rIns="92075" bIns="46038" numCol="1" anchor="ctr" anchorCtr="0" compatLnSpc="1">
            <a:prstTxWarp prst="textNoShape">
              <a:avLst/>
            </a:prstTxWarp>
          </a:bodyPr>
          <a:lstStyle>
            <a:lvl1pPr algn="ctr" eaLnBrk="0" hangingPunct="0">
              <a:spcBef>
                <a:spcPct val="0"/>
              </a:spcBef>
              <a:defRPr kumimoji="1" sz="1400">
                <a:latin typeface="Times New Roman" pitchFamily="-112" charset="0"/>
                <a:ea typeface="+mn-ea"/>
                <a:cs typeface="+mn-cs"/>
              </a:defRPr>
            </a:lvl1pPr>
          </a:lstStyle>
          <a:p>
            <a:pPr>
              <a:defRPr/>
            </a:pPr>
            <a:endParaRPr lang="en-US">
              <a:solidFill>
                <a:srgbClr val="FFFFFF"/>
              </a:solidFill>
            </a:endParaRPr>
          </a:p>
        </p:txBody>
      </p:sp>
      <p:sp>
        <p:nvSpPr>
          <p:cNvPr id="152586" name="Rectangle 10"/>
          <p:cNvSpPr>
            <a:spLocks noGrp="1" noChangeArrowheads="1"/>
          </p:cNvSpPr>
          <p:nvPr>
            <p:ph type="sldNum" sz="quarter" idx="4"/>
          </p:nvPr>
        </p:nvSpPr>
        <p:spPr bwMode="auto">
          <a:xfrm>
            <a:off x="6553200" y="6172200"/>
            <a:ext cx="1905000" cy="457200"/>
          </a:xfrm>
          <a:prstGeom prst="rect">
            <a:avLst/>
          </a:prstGeom>
          <a:noFill/>
          <a:ln w="9525">
            <a:noFill/>
            <a:miter lim="800000"/>
            <a:headEnd/>
            <a:tailEnd/>
          </a:ln>
          <a:effectLst/>
        </p:spPr>
        <p:txBody>
          <a:bodyPr vert="horz" wrap="none" lIns="92075" tIns="46038" rIns="92075" bIns="46038" numCol="1" anchor="ctr" anchorCtr="0" compatLnSpc="1">
            <a:prstTxWarp prst="textNoShape">
              <a:avLst/>
            </a:prstTxWarp>
          </a:bodyPr>
          <a:lstStyle>
            <a:lvl1pPr algn="r" eaLnBrk="0" hangingPunct="0">
              <a:spcBef>
                <a:spcPct val="0"/>
              </a:spcBef>
              <a:defRPr kumimoji="1" sz="1400">
                <a:latin typeface="Times New Roman" pitchFamily="-112" charset="0"/>
                <a:ea typeface="+mn-ea"/>
                <a:cs typeface="+mn-cs"/>
              </a:defRPr>
            </a:lvl1pPr>
          </a:lstStyle>
          <a:p>
            <a:pPr>
              <a:defRPr/>
            </a:pPr>
            <a:endParaRPr lang="en-US">
              <a:solidFill>
                <a:srgbClr val="FFFFFF"/>
              </a:solidFill>
            </a:endParaRPr>
          </a:p>
        </p:txBody>
      </p:sp>
    </p:spTree>
    <p:extLst>
      <p:ext uri="{BB962C8B-B14F-4D97-AF65-F5344CB8AC3E}">
        <p14:creationId xmlns:p14="http://schemas.microsoft.com/office/powerpoint/2010/main" val="1022788173"/>
      </p:ext>
    </p:extLst>
  </p:cSld>
  <p:clrMap bg1="dk2" tx1="lt1" bg2="dk1" tx2="lt2" accent1="accent1" accent2="accent2" accent3="accent3" accent4="accent4" accent5="accent5" accent6="accent6" hlink="hlink" folHlink="folHlink"/>
  <p:sldLayoutIdLst>
    <p:sldLayoutId id="2147489527" r:id="rId1"/>
    <p:sldLayoutId id="2147489528" r:id="rId2"/>
    <p:sldLayoutId id="2147489529" r:id="rId3"/>
    <p:sldLayoutId id="2147489530" r:id="rId4"/>
    <p:sldLayoutId id="2147489531" r:id="rId5"/>
    <p:sldLayoutId id="2147489532" r:id="rId6"/>
    <p:sldLayoutId id="2147489533" r:id="rId7"/>
    <p:sldLayoutId id="2147489534" r:id="rId8"/>
    <p:sldLayoutId id="2147489535" r:id="rId9"/>
    <p:sldLayoutId id="2147489536" r:id="rId10"/>
    <p:sldLayoutId id="2147489537" r:id="rId11"/>
  </p:sldLayoutIdLst>
  <p:transition spd="med">
    <p:zoom dir="in"/>
  </p:transition>
  <p:txStyles>
    <p:titleStyle>
      <a:lvl1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mj-lt"/>
          <a:ea typeface="ＭＳ Ｐゴシック" pitchFamily="-105" charset="-128"/>
          <a:cs typeface="ＭＳ Ｐゴシック" pitchFamily="-105" charset="-128"/>
        </a:defRPr>
      </a:lvl1pPr>
      <a:lvl2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2pPr>
      <a:lvl3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3pPr>
      <a:lvl4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4pPr>
      <a:lvl5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5pPr>
      <a:lvl6pPr marL="4572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6pPr>
      <a:lvl7pPr marL="9144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7pPr>
      <a:lvl8pPr marL="13716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8pPr>
      <a:lvl9pPr marL="18288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9pPr>
    </p:titleStyle>
    <p:bodyStyle>
      <a:lvl1pPr marL="342900" indent="-342900" algn="l" rtl="0" eaLnBrk="0" fontAlgn="base" hangingPunct="0">
        <a:spcBef>
          <a:spcPct val="20000"/>
        </a:spcBef>
        <a:spcAft>
          <a:spcPct val="0"/>
        </a:spcAft>
        <a:buClr>
          <a:schemeClr val="accent2"/>
        </a:buClr>
        <a:buSzPct val="80000"/>
        <a:buFont typeface="Wingdings" charset="0"/>
        <a:buChar char="l"/>
        <a:defRPr kumimoji="1" sz="3200" b="1">
          <a:solidFill>
            <a:schemeClr val="tx1"/>
          </a:solidFill>
          <a:latin typeface="+mn-lt"/>
          <a:ea typeface="ＭＳ Ｐゴシック" pitchFamily="-105" charset="-128"/>
          <a:cs typeface="ＭＳ Ｐゴシック" pitchFamily="-105" charset="-128"/>
        </a:defRPr>
      </a:lvl1pPr>
      <a:lvl2pPr marL="742950" indent="-285750" algn="l" rtl="0" eaLnBrk="0" fontAlgn="base" hangingPunct="0">
        <a:spcBef>
          <a:spcPct val="20000"/>
        </a:spcBef>
        <a:spcAft>
          <a:spcPct val="0"/>
        </a:spcAft>
        <a:buChar char="–"/>
        <a:defRPr kumimoji="1" sz="2800" b="1">
          <a:solidFill>
            <a:schemeClr val="tx1"/>
          </a:solidFill>
          <a:latin typeface="+mn-lt"/>
          <a:ea typeface="ＭＳ Ｐゴシック" pitchFamily="-112" charset="-128"/>
        </a:defRPr>
      </a:lvl2pPr>
      <a:lvl3pPr marL="1143000" indent="-228600" algn="l" rtl="0" eaLnBrk="0" fontAlgn="base" hangingPunct="0">
        <a:spcBef>
          <a:spcPct val="20000"/>
        </a:spcBef>
        <a:spcAft>
          <a:spcPct val="0"/>
        </a:spcAft>
        <a:buClr>
          <a:schemeClr val="accent2"/>
        </a:buClr>
        <a:buChar char="•"/>
        <a:defRPr kumimoji="1" sz="2400" b="1">
          <a:solidFill>
            <a:schemeClr val="tx1"/>
          </a:solidFill>
          <a:latin typeface="+mn-lt"/>
          <a:ea typeface="ＭＳ Ｐゴシック" pitchFamily="-112" charset="-128"/>
        </a:defRPr>
      </a:lvl3pPr>
      <a:lvl4pPr marL="1600200" indent="-228600" algn="l" rtl="0" eaLnBrk="0" fontAlgn="base" hangingPunct="0">
        <a:spcBef>
          <a:spcPct val="20000"/>
        </a:spcBef>
        <a:spcAft>
          <a:spcPct val="0"/>
        </a:spcAft>
        <a:buChar char="–"/>
        <a:defRPr kumimoji="1" sz="2000" b="1">
          <a:solidFill>
            <a:schemeClr val="tx1"/>
          </a:solidFill>
          <a:latin typeface="+mn-lt"/>
          <a:ea typeface="ＭＳ Ｐゴシック" pitchFamily="-112" charset="-128"/>
        </a:defRPr>
      </a:lvl4pPr>
      <a:lvl5pPr marL="2057400" indent="-228600" algn="l" rtl="0" eaLnBrk="0" fontAlgn="base" hangingPunct="0">
        <a:spcBef>
          <a:spcPct val="20000"/>
        </a:spcBef>
        <a:spcAft>
          <a:spcPct val="0"/>
        </a:spcAft>
        <a:buClr>
          <a:schemeClr val="accent2"/>
        </a:buClr>
        <a:buChar char="•"/>
        <a:defRPr kumimoji="1" sz="2000" b="1">
          <a:solidFill>
            <a:schemeClr val="tx1"/>
          </a:solidFill>
          <a:latin typeface="+mn-lt"/>
          <a:ea typeface="ＭＳ Ｐゴシック" pitchFamily="-112" charset="-128"/>
        </a:defRPr>
      </a:lvl5pPr>
      <a:lvl6pPr marL="2514600" indent="-228600" algn="l" rtl="0" eaLnBrk="0" fontAlgn="base" hangingPunct="0">
        <a:spcBef>
          <a:spcPct val="20000"/>
        </a:spcBef>
        <a:spcAft>
          <a:spcPct val="0"/>
        </a:spcAft>
        <a:buClr>
          <a:schemeClr val="accent2"/>
        </a:buClr>
        <a:buChar char="•"/>
        <a:defRPr kumimoji="1" sz="2000" b="1">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lr>
          <a:schemeClr val="accent2"/>
        </a:buClr>
        <a:buChar char="•"/>
        <a:defRPr kumimoji="1" sz="2000" b="1">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lr>
          <a:schemeClr val="accent2"/>
        </a:buClr>
        <a:buChar char="•"/>
        <a:defRPr kumimoji="1" sz="2000" b="1">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lr>
          <a:schemeClr val="accent2"/>
        </a:buClr>
        <a:buChar char="•"/>
        <a:defRPr kumimoji="1" sz="2000" b="1">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5.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2"/>
            </a:gs>
            <a:gs pos="100000">
              <a:schemeClr val="bg1"/>
            </a:gs>
          </a:gsLst>
          <a:lin ang="5400000" scaled="1"/>
        </a:gradFill>
        <a:effectLst/>
      </p:bgPr>
    </p:bg>
    <p:spTree>
      <p:nvGrpSpPr>
        <p:cNvPr id="1" name=""/>
        <p:cNvGrpSpPr/>
        <p:nvPr/>
      </p:nvGrpSpPr>
      <p:grpSpPr>
        <a:xfrm>
          <a:off x="0" y="0"/>
          <a:ext cx="0" cy="0"/>
          <a:chOff x="0" y="0"/>
          <a:chExt cx="0" cy="0"/>
        </a:xfrm>
      </p:grpSpPr>
      <p:grpSp>
        <p:nvGrpSpPr>
          <p:cNvPr id="1026" name="Group 2"/>
          <p:cNvGrpSpPr>
            <a:grpSpLocks/>
          </p:cNvGrpSpPr>
          <p:nvPr/>
        </p:nvGrpSpPr>
        <p:grpSpPr bwMode="auto">
          <a:xfrm>
            <a:off x="0" y="0"/>
            <a:ext cx="1085850" cy="6854825"/>
            <a:chOff x="0" y="0"/>
            <a:chExt cx="684" cy="4318"/>
          </a:xfrm>
        </p:grpSpPr>
        <p:sp>
          <p:nvSpPr>
            <p:cNvPr id="7171" name="Rectangle 3"/>
            <p:cNvSpPr>
              <a:spLocks noChangeArrowheads="1"/>
            </p:cNvSpPr>
            <p:nvPr/>
          </p:nvSpPr>
          <p:spPr bwMode="auto">
            <a:xfrm>
              <a:off x="0" y="0"/>
              <a:ext cx="684" cy="4318"/>
            </a:xfrm>
            <a:prstGeom prst="rect">
              <a:avLst/>
            </a:prstGeom>
            <a:gradFill rotWithShape="0">
              <a:gsLst>
                <a:gs pos="0">
                  <a:schemeClr val="bg1"/>
                </a:gs>
                <a:gs pos="50000">
                  <a:schemeClr val="bg2"/>
                </a:gs>
                <a:gs pos="100000">
                  <a:schemeClr val="bg1"/>
                </a:gs>
              </a:gsLst>
              <a:lin ang="5400000" scaled="1"/>
            </a:gradFill>
            <a:ln w="9525">
              <a:noFill/>
              <a:miter lim="800000"/>
              <a:headEnd/>
              <a:tailEnd/>
            </a:ln>
            <a:effectLst/>
          </p:spPr>
          <p:txBody>
            <a:bodyPr wrap="none" anchor="ctr"/>
            <a:lstStyle/>
            <a:p>
              <a:pPr>
                <a:defRPr/>
              </a:pPr>
              <a:endParaRPr lang="en-US" sz="2400">
                <a:solidFill>
                  <a:srgbClr val="FFFFFF"/>
                </a:solidFill>
                <a:latin typeface="Times New Roman" pitchFamily="-110" charset="0"/>
              </a:endParaRPr>
            </a:p>
          </p:txBody>
        </p:sp>
        <p:grpSp>
          <p:nvGrpSpPr>
            <p:cNvPr id="1033" name="Group 4"/>
            <p:cNvGrpSpPr>
              <a:grpSpLocks/>
            </p:cNvGrpSpPr>
            <p:nvPr/>
          </p:nvGrpSpPr>
          <p:grpSpPr bwMode="auto">
            <a:xfrm>
              <a:off x="48" y="102"/>
              <a:ext cx="96" cy="4128"/>
              <a:chOff x="48" y="102"/>
              <a:chExt cx="96" cy="4128"/>
            </a:xfrm>
          </p:grpSpPr>
          <p:sp>
            <p:nvSpPr>
              <p:cNvPr id="1034" name="Rectangle 5"/>
              <p:cNvSpPr>
                <a:spLocks noChangeArrowheads="1"/>
              </p:cNvSpPr>
              <p:nvPr/>
            </p:nvSpPr>
            <p:spPr bwMode="auto">
              <a:xfrm>
                <a:off x="48" y="1105"/>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2400">
                  <a:solidFill>
                    <a:srgbClr val="FFFFFF"/>
                  </a:solidFill>
                  <a:latin typeface="Times New Roman" charset="0"/>
                </a:endParaRPr>
              </a:p>
            </p:txBody>
          </p:sp>
          <p:sp>
            <p:nvSpPr>
              <p:cNvPr id="1035" name="Rectangle 6"/>
              <p:cNvSpPr>
                <a:spLocks noChangeArrowheads="1"/>
              </p:cNvSpPr>
              <p:nvPr/>
            </p:nvSpPr>
            <p:spPr bwMode="auto">
              <a:xfrm>
                <a:off x="48" y="1250"/>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2400">
                  <a:solidFill>
                    <a:srgbClr val="FFFFFF"/>
                  </a:solidFill>
                  <a:latin typeface="Times New Roman" charset="0"/>
                </a:endParaRPr>
              </a:p>
            </p:txBody>
          </p:sp>
          <p:sp>
            <p:nvSpPr>
              <p:cNvPr id="1036" name="Rectangle 7"/>
              <p:cNvSpPr>
                <a:spLocks noChangeArrowheads="1"/>
              </p:cNvSpPr>
              <p:nvPr/>
            </p:nvSpPr>
            <p:spPr bwMode="auto">
              <a:xfrm>
                <a:off x="48" y="1393"/>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2400">
                  <a:solidFill>
                    <a:srgbClr val="FFFFFF"/>
                  </a:solidFill>
                  <a:latin typeface="Times New Roman" charset="0"/>
                </a:endParaRPr>
              </a:p>
            </p:txBody>
          </p:sp>
          <p:sp>
            <p:nvSpPr>
              <p:cNvPr id="1037" name="Rectangle 8"/>
              <p:cNvSpPr>
                <a:spLocks noChangeArrowheads="1"/>
              </p:cNvSpPr>
              <p:nvPr/>
            </p:nvSpPr>
            <p:spPr bwMode="auto">
              <a:xfrm>
                <a:off x="48" y="1538"/>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2400">
                  <a:solidFill>
                    <a:srgbClr val="FFFFFF"/>
                  </a:solidFill>
                  <a:latin typeface="Times New Roman" charset="0"/>
                </a:endParaRPr>
              </a:p>
            </p:txBody>
          </p:sp>
          <p:sp>
            <p:nvSpPr>
              <p:cNvPr id="1038" name="Rectangle 9"/>
              <p:cNvSpPr>
                <a:spLocks noChangeArrowheads="1"/>
              </p:cNvSpPr>
              <p:nvPr/>
            </p:nvSpPr>
            <p:spPr bwMode="auto">
              <a:xfrm>
                <a:off x="48" y="1683"/>
                <a:ext cx="96" cy="95"/>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2400">
                  <a:solidFill>
                    <a:srgbClr val="FFFFFF"/>
                  </a:solidFill>
                  <a:latin typeface="Times New Roman" charset="0"/>
                </a:endParaRPr>
              </a:p>
            </p:txBody>
          </p:sp>
          <p:sp>
            <p:nvSpPr>
              <p:cNvPr id="1039" name="Rectangle 10"/>
              <p:cNvSpPr>
                <a:spLocks noChangeArrowheads="1"/>
              </p:cNvSpPr>
              <p:nvPr/>
            </p:nvSpPr>
            <p:spPr bwMode="auto">
              <a:xfrm>
                <a:off x="48" y="1826"/>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2400">
                  <a:solidFill>
                    <a:srgbClr val="FFFFFF"/>
                  </a:solidFill>
                  <a:latin typeface="Times New Roman" charset="0"/>
                </a:endParaRPr>
              </a:p>
            </p:txBody>
          </p:sp>
          <p:sp>
            <p:nvSpPr>
              <p:cNvPr id="1040" name="Rectangle 11"/>
              <p:cNvSpPr>
                <a:spLocks noChangeArrowheads="1"/>
              </p:cNvSpPr>
              <p:nvPr/>
            </p:nvSpPr>
            <p:spPr bwMode="auto">
              <a:xfrm>
                <a:off x="48" y="1971"/>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2400">
                  <a:solidFill>
                    <a:srgbClr val="FFFFFF"/>
                  </a:solidFill>
                  <a:latin typeface="Times New Roman" charset="0"/>
                </a:endParaRPr>
              </a:p>
            </p:txBody>
          </p:sp>
          <p:sp>
            <p:nvSpPr>
              <p:cNvPr id="1041" name="Rectangle 12"/>
              <p:cNvSpPr>
                <a:spLocks noChangeArrowheads="1"/>
              </p:cNvSpPr>
              <p:nvPr/>
            </p:nvSpPr>
            <p:spPr bwMode="auto">
              <a:xfrm>
                <a:off x="48" y="2115"/>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2400">
                  <a:solidFill>
                    <a:srgbClr val="FFFFFF"/>
                  </a:solidFill>
                  <a:latin typeface="Times New Roman" charset="0"/>
                </a:endParaRPr>
              </a:p>
            </p:txBody>
          </p:sp>
          <p:sp>
            <p:nvSpPr>
              <p:cNvPr id="1042" name="Rectangle 13"/>
              <p:cNvSpPr>
                <a:spLocks noChangeArrowheads="1"/>
              </p:cNvSpPr>
              <p:nvPr/>
            </p:nvSpPr>
            <p:spPr bwMode="auto">
              <a:xfrm>
                <a:off x="48" y="2259"/>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2400">
                  <a:solidFill>
                    <a:srgbClr val="FFFFFF"/>
                  </a:solidFill>
                  <a:latin typeface="Times New Roman" charset="0"/>
                </a:endParaRPr>
              </a:p>
            </p:txBody>
          </p:sp>
          <p:sp>
            <p:nvSpPr>
              <p:cNvPr id="1043" name="Rectangle 14"/>
              <p:cNvSpPr>
                <a:spLocks noChangeArrowheads="1"/>
              </p:cNvSpPr>
              <p:nvPr/>
            </p:nvSpPr>
            <p:spPr bwMode="auto">
              <a:xfrm>
                <a:off x="48" y="2403"/>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2400">
                  <a:solidFill>
                    <a:srgbClr val="FFFFFF"/>
                  </a:solidFill>
                  <a:latin typeface="Times New Roman" charset="0"/>
                </a:endParaRPr>
              </a:p>
            </p:txBody>
          </p:sp>
          <p:sp>
            <p:nvSpPr>
              <p:cNvPr id="1044" name="Rectangle 15"/>
              <p:cNvSpPr>
                <a:spLocks noChangeArrowheads="1"/>
              </p:cNvSpPr>
              <p:nvPr/>
            </p:nvSpPr>
            <p:spPr bwMode="auto">
              <a:xfrm>
                <a:off x="48" y="2548"/>
                <a:ext cx="96" cy="95"/>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2400">
                  <a:solidFill>
                    <a:srgbClr val="FFFFFF"/>
                  </a:solidFill>
                  <a:latin typeface="Times New Roman" charset="0"/>
                </a:endParaRPr>
              </a:p>
            </p:txBody>
          </p:sp>
          <p:sp>
            <p:nvSpPr>
              <p:cNvPr id="1045" name="Rectangle 16"/>
              <p:cNvSpPr>
                <a:spLocks noChangeArrowheads="1"/>
              </p:cNvSpPr>
              <p:nvPr/>
            </p:nvSpPr>
            <p:spPr bwMode="auto">
              <a:xfrm>
                <a:off x="48" y="2692"/>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2400">
                  <a:solidFill>
                    <a:srgbClr val="FFFFFF"/>
                  </a:solidFill>
                  <a:latin typeface="Times New Roman" charset="0"/>
                </a:endParaRPr>
              </a:p>
            </p:txBody>
          </p:sp>
          <p:sp>
            <p:nvSpPr>
              <p:cNvPr id="1046" name="Rectangle 17"/>
              <p:cNvSpPr>
                <a:spLocks noChangeArrowheads="1"/>
              </p:cNvSpPr>
              <p:nvPr/>
            </p:nvSpPr>
            <p:spPr bwMode="auto">
              <a:xfrm>
                <a:off x="48" y="2836"/>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2400">
                  <a:solidFill>
                    <a:srgbClr val="FFFFFF"/>
                  </a:solidFill>
                  <a:latin typeface="Times New Roman" charset="0"/>
                </a:endParaRPr>
              </a:p>
            </p:txBody>
          </p:sp>
          <p:sp>
            <p:nvSpPr>
              <p:cNvPr id="1047" name="Rectangle 18"/>
              <p:cNvSpPr>
                <a:spLocks noChangeArrowheads="1"/>
              </p:cNvSpPr>
              <p:nvPr/>
            </p:nvSpPr>
            <p:spPr bwMode="auto">
              <a:xfrm>
                <a:off x="48" y="2980"/>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2400">
                  <a:solidFill>
                    <a:srgbClr val="FFFFFF"/>
                  </a:solidFill>
                  <a:latin typeface="Times New Roman" charset="0"/>
                </a:endParaRPr>
              </a:p>
            </p:txBody>
          </p:sp>
          <p:sp>
            <p:nvSpPr>
              <p:cNvPr id="1048" name="Rectangle 19"/>
              <p:cNvSpPr>
                <a:spLocks noChangeArrowheads="1"/>
              </p:cNvSpPr>
              <p:nvPr/>
            </p:nvSpPr>
            <p:spPr bwMode="auto">
              <a:xfrm>
                <a:off x="48" y="3124"/>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2400">
                  <a:solidFill>
                    <a:srgbClr val="FFFFFF"/>
                  </a:solidFill>
                  <a:latin typeface="Times New Roman" charset="0"/>
                </a:endParaRPr>
              </a:p>
            </p:txBody>
          </p:sp>
          <p:sp>
            <p:nvSpPr>
              <p:cNvPr id="1049" name="Rectangle 20"/>
              <p:cNvSpPr>
                <a:spLocks noChangeArrowheads="1"/>
              </p:cNvSpPr>
              <p:nvPr/>
            </p:nvSpPr>
            <p:spPr bwMode="auto">
              <a:xfrm>
                <a:off x="48" y="3269"/>
                <a:ext cx="96" cy="95"/>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2400">
                  <a:solidFill>
                    <a:srgbClr val="FFFFFF"/>
                  </a:solidFill>
                  <a:latin typeface="Times New Roman" charset="0"/>
                </a:endParaRPr>
              </a:p>
            </p:txBody>
          </p:sp>
          <p:sp>
            <p:nvSpPr>
              <p:cNvPr id="1050" name="Rectangle 21"/>
              <p:cNvSpPr>
                <a:spLocks noChangeArrowheads="1"/>
              </p:cNvSpPr>
              <p:nvPr/>
            </p:nvSpPr>
            <p:spPr bwMode="auto">
              <a:xfrm>
                <a:off x="48" y="3412"/>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2400">
                  <a:solidFill>
                    <a:srgbClr val="FFFFFF"/>
                  </a:solidFill>
                  <a:latin typeface="Times New Roman" charset="0"/>
                </a:endParaRPr>
              </a:p>
            </p:txBody>
          </p:sp>
          <p:sp>
            <p:nvSpPr>
              <p:cNvPr id="1051" name="Rectangle 22"/>
              <p:cNvSpPr>
                <a:spLocks noChangeArrowheads="1"/>
              </p:cNvSpPr>
              <p:nvPr/>
            </p:nvSpPr>
            <p:spPr bwMode="auto">
              <a:xfrm>
                <a:off x="48" y="3557"/>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2400">
                  <a:solidFill>
                    <a:srgbClr val="FFFFFF"/>
                  </a:solidFill>
                  <a:latin typeface="Times New Roman" charset="0"/>
                </a:endParaRPr>
              </a:p>
            </p:txBody>
          </p:sp>
          <p:sp>
            <p:nvSpPr>
              <p:cNvPr id="1052" name="Rectangle 23"/>
              <p:cNvSpPr>
                <a:spLocks noChangeArrowheads="1"/>
              </p:cNvSpPr>
              <p:nvPr/>
            </p:nvSpPr>
            <p:spPr bwMode="auto">
              <a:xfrm>
                <a:off x="48" y="3702"/>
                <a:ext cx="96" cy="95"/>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2400">
                  <a:solidFill>
                    <a:srgbClr val="FFFFFF"/>
                  </a:solidFill>
                  <a:latin typeface="Times New Roman" charset="0"/>
                </a:endParaRPr>
              </a:p>
            </p:txBody>
          </p:sp>
          <p:sp>
            <p:nvSpPr>
              <p:cNvPr id="1053" name="Rectangle 24"/>
              <p:cNvSpPr>
                <a:spLocks noChangeArrowheads="1"/>
              </p:cNvSpPr>
              <p:nvPr/>
            </p:nvSpPr>
            <p:spPr bwMode="auto">
              <a:xfrm>
                <a:off x="48" y="3845"/>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2400">
                  <a:solidFill>
                    <a:srgbClr val="FFFFFF"/>
                  </a:solidFill>
                  <a:latin typeface="Times New Roman" charset="0"/>
                </a:endParaRPr>
              </a:p>
            </p:txBody>
          </p:sp>
          <p:sp>
            <p:nvSpPr>
              <p:cNvPr id="1054" name="Rectangle 25"/>
              <p:cNvSpPr>
                <a:spLocks noChangeArrowheads="1"/>
              </p:cNvSpPr>
              <p:nvPr/>
            </p:nvSpPr>
            <p:spPr bwMode="auto">
              <a:xfrm>
                <a:off x="48" y="3990"/>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2400">
                  <a:solidFill>
                    <a:srgbClr val="FFFFFF"/>
                  </a:solidFill>
                  <a:latin typeface="Times New Roman" charset="0"/>
                </a:endParaRPr>
              </a:p>
            </p:txBody>
          </p:sp>
          <p:sp>
            <p:nvSpPr>
              <p:cNvPr id="1055" name="Rectangle 26"/>
              <p:cNvSpPr>
                <a:spLocks noChangeArrowheads="1"/>
              </p:cNvSpPr>
              <p:nvPr/>
            </p:nvSpPr>
            <p:spPr bwMode="auto">
              <a:xfrm>
                <a:off x="48" y="4133"/>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2400">
                  <a:solidFill>
                    <a:srgbClr val="FFFFFF"/>
                  </a:solidFill>
                  <a:latin typeface="Times New Roman" charset="0"/>
                </a:endParaRPr>
              </a:p>
            </p:txBody>
          </p:sp>
          <p:sp>
            <p:nvSpPr>
              <p:cNvPr id="1056" name="Rectangle 27"/>
              <p:cNvSpPr>
                <a:spLocks noChangeArrowheads="1"/>
              </p:cNvSpPr>
              <p:nvPr/>
            </p:nvSpPr>
            <p:spPr bwMode="auto">
              <a:xfrm>
                <a:off x="48" y="102"/>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2400">
                  <a:solidFill>
                    <a:srgbClr val="FFFFFF"/>
                  </a:solidFill>
                  <a:latin typeface="Times New Roman" charset="0"/>
                </a:endParaRPr>
              </a:p>
            </p:txBody>
          </p:sp>
          <p:sp>
            <p:nvSpPr>
              <p:cNvPr id="1057" name="Rectangle 28"/>
              <p:cNvSpPr>
                <a:spLocks noChangeArrowheads="1"/>
              </p:cNvSpPr>
              <p:nvPr/>
            </p:nvSpPr>
            <p:spPr bwMode="auto">
              <a:xfrm>
                <a:off x="48" y="246"/>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2400">
                  <a:solidFill>
                    <a:srgbClr val="FFFFFF"/>
                  </a:solidFill>
                  <a:latin typeface="Times New Roman" charset="0"/>
                </a:endParaRPr>
              </a:p>
            </p:txBody>
          </p:sp>
          <p:sp>
            <p:nvSpPr>
              <p:cNvPr id="1058" name="Rectangle 29"/>
              <p:cNvSpPr>
                <a:spLocks noChangeArrowheads="1"/>
              </p:cNvSpPr>
              <p:nvPr/>
            </p:nvSpPr>
            <p:spPr bwMode="auto">
              <a:xfrm>
                <a:off x="48" y="391"/>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2400">
                  <a:solidFill>
                    <a:srgbClr val="FFFFFF"/>
                  </a:solidFill>
                  <a:latin typeface="Times New Roman" charset="0"/>
                </a:endParaRPr>
              </a:p>
            </p:txBody>
          </p:sp>
          <p:sp>
            <p:nvSpPr>
              <p:cNvPr id="1059" name="Rectangle 30"/>
              <p:cNvSpPr>
                <a:spLocks noChangeArrowheads="1"/>
              </p:cNvSpPr>
              <p:nvPr/>
            </p:nvSpPr>
            <p:spPr bwMode="auto">
              <a:xfrm>
                <a:off x="48" y="535"/>
                <a:ext cx="96" cy="95"/>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2400">
                  <a:solidFill>
                    <a:srgbClr val="FFFFFF"/>
                  </a:solidFill>
                  <a:latin typeface="Times New Roman" charset="0"/>
                </a:endParaRPr>
              </a:p>
            </p:txBody>
          </p:sp>
          <p:sp>
            <p:nvSpPr>
              <p:cNvPr id="1060" name="Rectangle 31"/>
              <p:cNvSpPr>
                <a:spLocks noChangeArrowheads="1"/>
              </p:cNvSpPr>
              <p:nvPr/>
            </p:nvSpPr>
            <p:spPr bwMode="auto">
              <a:xfrm>
                <a:off x="48" y="679"/>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2400">
                  <a:solidFill>
                    <a:srgbClr val="FFFFFF"/>
                  </a:solidFill>
                  <a:latin typeface="Times New Roman" charset="0"/>
                </a:endParaRPr>
              </a:p>
            </p:txBody>
          </p:sp>
          <p:sp>
            <p:nvSpPr>
              <p:cNvPr id="1061" name="Rectangle 32"/>
              <p:cNvSpPr>
                <a:spLocks noChangeArrowheads="1"/>
              </p:cNvSpPr>
              <p:nvPr/>
            </p:nvSpPr>
            <p:spPr bwMode="auto">
              <a:xfrm>
                <a:off x="48" y="823"/>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2400">
                  <a:solidFill>
                    <a:srgbClr val="FFFFFF"/>
                  </a:solidFill>
                  <a:latin typeface="Times New Roman" charset="0"/>
                </a:endParaRPr>
              </a:p>
            </p:txBody>
          </p:sp>
          <p:sp>
            <p:nvSpPr>
              <p:cNvPr id="1062" name="Rectangle 33"/>
              <p:cNvSpPr>
                <a:spLocks noChangeArrowheads="1"/>
              </p:cNvSpPr>
              <p:nvPr/>
            </p:nvSpPr>
            <p:spPr bwMode="auto">
              <a:xfrm>
                <a:off x="48" y="968"/>
                <a:ext cx="96" cy="95"/>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2400">
                  <a:solidFill>
                    <a:srgbClr val="FFFFFF"/>
                  </a:solidFill>
                  <a:latin typeface="Times New Roman" charset="0"/>
                </a:endParaRPr>
              </a:p>
            </p:txBody>
          </p:sp>
        </p:grpSp>
      </p:grpSp>
      <p:sp>
        <p:nvSpPr>
          <p:cNvPr id="1027" name="Rectangle 34"/>
          <p:cNvSpPr>
            <a:spLocks noGrp="1" noChangeArrowheads="1"/>
          </p:cNvSpPr>
          <p:nvPr>
            <p:ph type="title"/>
          </p:nvPr>
        </p:nvSpPr>
        <p:spPr bwMode="auto">
          <a:xfrm>
            <a:off x="11430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2075" tIns="46038" rIns="92075" bIns="46038" numCol="1" anchor="ctr" anchorCtr="0" compatLnSpc="1">
            <a:prstTxWarp prst="textNoShape">
              <a:avLst/>
            </a:prstTxWarp>
          </a:bodyPr>
          <a:lstStyle/>
          <a:p>
            <a:pPr lvl="0"/>
            <a:r>
              <a:rPr lang="en-US"/>
              <a:t>Click to edit Master title style</a:t>
            </a:r>
          </a:p>
        </p:txBody>
      </p:sp>
      <p:sp>
        <p:nvSpPr>
          <p:cNvPr id="7203" name="Rectangle 35"/>
          <p:cNvSpPr>
            <a:spLocks noGrp="1" noChangeArrowheads="1"/>
          </p:cNvSpPr>
          <p:nvPr>
            <p:ph type="dt" sz="half" idx="2"/>
          </p:nvPr>
        </p:nvSpPr>
        <p:spPr bwMode="auto">
          <a:xfrm>
            <a:off x="1143000" y="6248400"/>
            <a:ext cx="1905000" cy="457200"/>
          </a:xfrm>
          <a:prstGeom prst="rect">
            <a:avLst/>
          </a:prstGeom>
          <a:noFill/>
          <a:ln w="9525">
            <a:noFill/>
            <a:miter lim="800000"/>
            <a:headEnd/>
            <a:tailEnd/>
          </a:ln>
          <a:effectLst/>
        </p:spPr>
        <p:txBody>
          <a:bodyPr vert="horz" wrap="square" lIns="92075" tIns="46038" rIns="92075" bIns="46038" numCol="1" anchor="ctr" anchorCtr="0" compatLnSpc="1">
            <a:prstTxWarp prst="textNoShape">
              <a:avLst/>
            </a:prstTxWarp>
          </a:bodyPr>
          <a:lstStyle>
            <a:lvl1pPr>
              <a:defRPr sz="1400">
                <a:latin typeface="Times New Roman" pitchFamily="-110" charset="0"/>
                <a:ea typeface="+mn-ea"/>
                <a:cs typeface="+mn-cs"/>
              </a:defRPr>
            </a:lvl1pPr>
          </a:lstStyle>
          <a:p>
            <a:pPr>
              <a:defRPr/>
            </a:pPr>
            <a:endParaRPr lang="en-US">
              <a:solidFill>
                <a:srgbClr val="FFFFFF"/>
              </a:solidFill>
            </a:endParaRPr>
          </a:p>
        </p:txBody>
      </p:sp>
      <p:sp>
        <p:nvSpPr>
          <p:cNvPr id="7204" name="Rectangle 36"/>
          <p:cNvSpPr>
            <a:spLocks noGrp="1" noChangeArrowheads="1"/>
          </p:cNvSpPr>
          <p:nvPr>
            <p:ph type="ftr" sz="quarter" idx="3"/>
          </p:nvPr>
        </p:nvSpPr>
        <p:spPr bwMode="auto">
          <a:xfrm>
            <a:off x="3581400" y="6248400"/>
            <a:ext cx="2895600" cy="457200"/>
          </a:xfrm>
          <a:prstGeom prst="rect">
            <a:avLst/>
          </a:prstGeom>
          <a:noFill/>
          <a:ln w="9525">
            <a:noFill/>
            <a:miter lim="800000"/>
            <a:headEnd/>
            <a:tailEnd/>
          </a:ln>
          <a:effectLst/>
        </p:spPr>
        <p:txBody>
          <a:bodyPr vert="horz" wrap="square" lIns="92075" tIns="46038" rIns="92075" bIns="46038" numCol="1" anchor="ctr" anchorCtr="0" compatLnSpc="1">
            <a:prstTxWarp prst="textNoShape">
              <a:avLst/>
            </a:prstTxWarp>
          </a:bodyPr>
          <a:lstStyle>
            <a:lvl1pPr algn="ctr">
              <a:defRPr sz="1400">
                <a:latin typeface="Times New Roman" pitchFamily="-110" charset="0"/>
                <a:ea typeface="+mn-ea"/>
                <a:cs typeface="+mn-cs"/>
              </a:defRPr>
            </a:lvl1pPr>
          </a:lstStyle>
          <a:p>
            <a:pPr>
              <a:defRPr/>
            </a:pPr>
            <a:endParaRPr lang="en-US">
              <a:solidFill>
                <a:srgbClr val="FFFFFF"/>
              </a:solidFill>
            </a:endParaRPr>
          </a:p>
        </p:txBody>
      </p:sp>
      <p:sp>
        <p:nvSpPr>
          <p:cNvPr id="7205" name="Rectangle 37"/>
          <p:cNvSpPr>
            <a:spLocks noGrp="1" noChangeArrowheads="1"/>
          </p:cNvSpPr>
          <p:nvPr>
            <p:ph type="sldNum" sz="quarter" idx="4"/>
          </p:nvPr>
        </p:nvSpPr>
        <p:spPr bwMode="auto">
          <a:xfrm>
            <a:off x="7010400" y="6248400"/>
            <a:ext cx="1905000" cy="457200"/>
          </a:xfrm>
          <a:prstGeom prst="rect">
            <a:avLst/>
          </a:prstGeom>
          <a:noFill/>
          <a:ln w="9525">
            <a:noFill/>
            <a:miter lim="800000"/>
            <a:headEnd/>
            <a:tailEnd/>
          </a:ln>
          <a:effectLst/>
        </p:spPr>
        <p:txBody>
          <a:bodyPr vert="horz" wrap="square" lIns="92075" tIns="46038" rIns="92075" bIns="46038" numCol="1" anchor="ctr" anchorCtr="0" compatLnSpc="1">
            <a:prstTxWarp prst="textNoShape">
              <a:avLst/>
            </a:prstTxWarp>
          </a:bodyPr>
          <a:lstStyle>
            <a:lvl1pPr algn="r">
              <a:defRPr sz="1400"/>
            </a:lvl1pPr>
          </a:lstStyle>
          <a:p>
            <a:pPr>
              <a:defRPr/>
            </a:pPr>
            <a:fld id="{5AF2E0E5-980C-5B4E-BF7F-DCE178AA98FA}" type="slidenum">
              <a:rPr lang="en-US">
                <a:solidFill>
                  <a:srgbClr val="FFFFFF"/>
                </a:solidFill>
                <a:latin typeface="Times New Roman" charset="0"/>
              </a:rPr>
              <a:pPr>
                <a:defRPr/>
              </a:pPr>
              <a:t>‹#›</a:t>
            </a:fld>
            <a:endParaRPr lang="en-US">
              <a:solidFill>
                <a:srgbClr val="FFFFFF"/>
              </a:solidFill>
              <a:latin typeface="Times New Roman" charset="0"/>
            </a:endParaRPr>
          </a:p>
        </p:txBody>
      </p:sp>
      <p:sp>
        <p:nvSpPr>
          <p:cNvPr id="7206" name="Rectangle 38"/>
          <p:cNvSpPr>
            <a:spLocks noGrp="1" noChangeArrowheads="1"/>
          </p:cNvSpPr>
          <p:nvPr>
            <p:ph type="body" idx="1"/>
          </p:nvPr>
        </p:nvSpPr>
        <p:spPr bwMode="auto">
          <a:xfrm>
            <a:off x="1169988" y="1946275"/>
            <a:ext cx="7772400" cy="41148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4175697114"/>
      </p:ext>
    </p:extLst>
  </p:cSld>
  <p:clrMap bg1="dk2" tx1="lt1" bg2="dk1" tx2="lt2" accent1="accent1" accent2="accent2" accent3="accent3" accent4="accent4" accent5="accent5" accent6="accent6" hlink="hlink" folHlink="folHlink"/>
  <p:sldLayoutIdLst>
    <p:sldLayoutId id="2147489539" r:id="rId1"/>
    <p:sldLayoutId id="2147489540" r:id="rId2"/>
    <p:sldLayoutId id="2147489541" r:id="rId3"/>
    <p:sldLayoutId id="2147489542" r:id="rId4"/>
    <p:sldLayoutId id="2147489543" r:id="rId5"/>
    <p:sldLayoutId id="2147489544" r:id="rId6"/>
    <p:sldLayoutId id="2147489545" r:id="rId7"/>
    <p:sldLayoutId id="2147489546" r:id="rId8"/>
    <p:sldLayoutId id="2147489547" r:id="rId9"/>
    <p:sldLayoutId id="2147489548" r:id="rId10"/>
    <p:sldLayoutId id="2147489549" r:id="rId11"/>
    <p:sldLayoutId id="2147489550" r:id="rId12"/>
  </p:sldLayoutIdLst>
  <p:txStyles>
    <p:titleStyle>
      <a:lvl1pPr algn="l" rtl="0" eaLnBrk="0" fontAlgn="base" hangingPunct="0">
        <a:spcBef>
          <a:spcPct val="0"/>
        </a:spcBef>
        <a:spcAft>
          <a:spcPct val="0"/>
        </a:spcAft>
        <a:defRPr sz="4400">
          <a:solidFill>
            <a:schemeClr val="tx2"/>
          </a:solidFill>
          <a:latin typeface="Arial"/>
          <a:ea typeface="ＭＳ Ｐゴシック" pitchFamily="-110" charset="-128"/>
          <a:cs typeface="Arial"/>
        </a:defRPr>
      </a:lvl1pPr>
      <a:lvl2pPr algn="l" rtl="0" eaLnBrk="0" fontAlgn="base" hangingPunct="0">
        <a:spcBef>
          <a:spcPct val="0"/>
        </a:spcBef>
        <a:spcAft>
          <a:spcPct val="0"/>
        </a:spcAft>
        <a:defRPr sz="4400">
          <a:solidFill>
            <a:schemeClr val="tx2"/>
          </a:solidFill>
          <a:latin typeface="Arial" pitchFamily="-110" charset="0"/>
          <a:ea typeface="ＭＳ Ｐゴシック" pitchFamily="-110" charset="-128"/>
        </a:defRPr>
      </a:lvl2pPr>
      <a:lvl3pPr algn="l" rtl="0" eaLnBrk="0" fontAlgn="base" hangingPunct="0">
        <a:spcBef>
          <a:spcPct val="0"/>
        </a:spcBef>
        <a:spcAft>
          <a:spcPct val="0"/>
        </a:spcAft>
        <a:defRPr sz="4400">
          <a:solidFill>
            <a:schemeClr val="tx2"/>
          </a:solidFill>
          <a:latin typeface="Arial" pitchFamily="-110" charset="0"/>
          <a:ea typeface="ＭＳ Ｐゴシック" pitchFamily="-110" charset="-128"/>
        </a:defRPr>
      </a:lvl3pPr>
      <a:lvl4pPr algn="l" rtl="0" eaLnBrk="0" fontAlgn="base" hangingPunct="0">
        <a:spcBef>
          <a:spcPct val="0"/>
        </a:spcBef>
        <a:spcAft>
          <a:spcPct val="0"/>
        </a:spcAft>
        <a:defRPr sz="4400">
          <a:solidFill>
            <a:schemeClr val="tx2"/>
          </a:solidFill>
          <a:latin typeface="Arial" pitchFamily="-110" charset="0"/>
          <a:ea typeface="ＭＳ Ｐゴシック" pitchFamily="-110" charset="-128"/>
        </a:defRPr>
      </a:lvl4pPr>
      <a:lvl5pPr algn="l" rtl="0" eaLnBrk="0" fontAlgn="base" hangingPunct="0">
        <a:spcBef>
          <a:spcPct val="0"/>
        </a:spcBef>
        <a:spcAft>
          <a:spcPct val="0"/>
        </a:spcAft>
        <a:defRPr sz="4400">
          <a:solidFill>
            <a:schemeClr val="tx2"/>
          </a:solidFill>
          <a:latin typeface="Arial" pitchFamily="-110" charset="0"/>
          <a:ea typeface="ＭＳ Ｐゴシック" pitchFamily="-110" charset="-128"/>
        </a:defRPr>
      </a:lvl5pPr>
      <a:lvl6pPr marL="457200" algn="l" rtl="0" fontAlgn="base">
        <a:spcBef>
          <a:spcPct val="0"/>
        </a:spcBef>
        <a:spcAft>
          <a:spcPct val="0"/>
        </a:spcAft>
        <a:defRPr sz="4400">
          <a:solidFill>
            <a:schemeClr val="tx2"/>
          </a:solidFill>
          <a:latin typeface="Times New Roman" pitchFamily="-110" charset="0"/>
        </a:defRPr>
      </a:lvl6pPr>
      <a:lvl7pPr marL="914400" algn="l" rtl="0" fontAlgn="base">
        <a:spcBef>
          <a:spcPct val="0"/>
        </a:spcBef>
        <a:spcAft>
          <a:spcPct val="0"/>
        </a:spcAft>
        <a:defRPr sz="4400">
          <a:solidFill>
            <a:schemeClr val="tx2"/>
          </a:solidFill>
          <a:latin typeface="Times New Roman" pitchFamily="-110" charset="0"/>
        </a:defRPr>
      </a:lvl7pPr>
      <a:lvl8pPr marL="1371600" algn="l" rtl="0" fontAlgn="base">
        <a:spcBef>
          <a:spcPct val="0"/>
        </a:spcBef>
        <a:spcAft>
          <a:spcPct val="0"/>
        </a:spcAft>
        <a:defRPr sz="4400">
          <a:solidFill>
            <a:schemeClr val="tx2"/>
          </a:solidFill>
          <a:latin typeface="Times New Roman" pitchFamily="-110" charset="0"/>
        </a:defRPr>
      </a:lvl8pPr>
      <a:lvl9pPr marL="1828800" algn="l" rtl="0" fontAlgn="base">
        <a:spcBef>
          <a:spcPct val="0"/>
        </a:spcBef>
        <a:spcAft>
          <a:spcPct val="0"/>
        </a:spcAft>
        <a:defRPr sz="4400">
          <a:solidFill>
            <a:schemeClr val="tx2"/>
          </a:solidFill>
          <a:latin typeface="Times New Roman" pitchFamily="-110" charset="0"/>
        </a:defRPr>
      </a:lvl9pPr>
    </p:titleStyle>
    <p:bodyStyle>
      <a:lvl1pPr marL="342900" indent="-342900" algn="l" rtl="0" eaLnBrk="0" fontAlgn="base" hangingPunct="0">
        <a:spcBef>
          <a:spcPct val="20000"/>
        </a:spcBef>
        <a:spcAft>
          <a:spcPct val="0"/>
        </a:spcAft>
        <a:buClr>
          <a:schemeClr val="tx2"/>
        </a:buClr>
        <a:buSzPct val="75000"/>
        <a:buFont typeface="Wingdings" charset="0"/>
        <a:buChar char="n"/>
        <a:defRPr sz="3200">
          <a:solidFill>
            <a:schemeClr val="tx1"/>
          </a:solidFill>
          <a:effectLst>
            <a:outerShdw blurRad="38100" dist="38100" dir="2700000" algn="tl">
              <a:srgbClr val="000000"/>
            </a:outerShdw>
          </a:effectLst>
          <a:latin typeface="Arial"/>
          <a:ea typeface="ＭＳ Ｐゴシック" pitchFamily="-110" charset="-128"/>
          <a:cs typeface="Arial"/>
        </a:defRPr>
      </a:lvl1pPr>
      <a:lvl2pPr marL="742950" indent="-285750" algn="l" rtl="0" eaLnBrk="0" fontAlgn="base" hangingPunct="0">
        <a:spcBef>
          <a:spcPct val="20000"/>
        </a:spcBef>
        <a:spcAft>
          <a:spcPct val="0"/>
        </a:spcAft>
        <a:buClr>
          <a:schemeClr val="folHlink"/>
        </a:buClr>
        <a:buSzPct val="60000"/>
        <a:buFont typeface="Wingdings" charset="0"/>
        <a:buChar char="u"/>
        <a:defRPr sz="3200">
          <a:solidFill>
            <a:schemeClr val="tx1"/>
          </a:solidFill>
          <a:effectLst>
            <a:outerShdw blurRad="38100" dist="38100" dir="2700000" algn="tl">
              <a:srgbClr val="000000"/>
            </a:outerShdw>
          </a:effectLst>
          <a:latin typeface="Arial"/>
          <a:ea typeface="ＭＳ Ｐゴシック" pitchFamily="-110" charset="-128"/>
          <a:cs typeface="Arial"/>
        </a:defRPr>
      </a:lvl2pPr>
      <a:lvl3pPr marL="1143000" indent="-228600" algn="l" rtl="0" eaLnBrk="0" fontAlgn="base" hangingPunct="0">
        <a:spcBef>
          <a:spcPct val="20000"/>
        </a:spcBef>
        <a:spcAft>
          <a:spcPct val="0"/>
        </a:spcAft>
        <a:buClr>
          <a:schemeClr val="tx2"/>
        </a:buClr>
        <a:buSzPct val="60000"/>
        <a:buFont typeface="Wingdings" charset="0"/>
        <a:buChar char="t"/>
        <a:defRPr sz="3200">
          <a:solidFill>
            <a:schemeClr val="tx1"/>
          </a:solidFill>
          <a:effectLst>
            <a:outerShdw blurRad="38100" dist="38100" dir="2700000" algn="tl">
              <a:srgbClr val="000000"/>
            </a:outerShdw>
          </a:effectLst>
          <a:latin typeface="Arial"/>
          <a:ea typeface="ＭＳ Ｐゴシック" pitchFamily="-110" charset="-128"/>
          <a:cs typeface="Arial"/>
        </a:defRPr>
      </a:lvl3pPr>
      <a:lvl4pPr marL="1600200" indent="-228600" algn="l" rtl="0" eaLnBrk="0" fontAlgn="base" hangingPunct="0">
        <a:spcBef>
          <a:spcPct val="20000"/>
        </a:spcBef>
        <a:spcAft>
          <a:spcPct val="0"/>
        </a:spcAft>
        <a:buClr>
          <a:schemeClr val="tx1"/>
        </a:buClr>
        <a:buSzPct val="100000"/>
        <a:buChar char="•"/>
        <a:defRPr sz="3200">
          <a:solidFill>
            <a:schemeClr val="tx1"/>
          </a:solidFill>
          <a:effectLst>
            <a:outerShdw blurRad="38100" dist="38100" dir="2700000" algn="tl">
              <a:srgbClr val="000000"/>
            </a:outerShdw>
          </a:effectLst>
          <a:latin typeface="Arial"/>
          <a:ea typeface="ＭＳ Ｐゴシック" pitchFamily="-110" charset="-128"/>
          <a:cs typeface="Arial"/>
        </a:defRPr>
      </a:lvl4pPr>
      <a:lvl5pPr marL="2057400" indent="-228600" algn="l" rtl="0" eaLnBrk="0" fontAlgn="base" hangingPunct="0">
        <a:spcBef>
          <a:spcPct val="20000"/>
        </a:spcBef>
        <a:spcAft>
          <a:spcPct val="0"/>
        </a:spcAft>
        <a:buClr>
          <a:schemeClr val="tx1"/>
        </a:buClr>
        <a:buSzPct val="100000"/>
        <a:buChar char="–"/>
        <a:defRPr sz="3200">
          <a:solidFill>
            <a:schemeClr val="tx1"/>
          </a:solidFill>
          <a:effectLst>
            <a:outerShdw blurRad="38100" dist="38100" dir="2700000" algn="tl">
              <a:srgbClr val="000000"/>
            </a:outerShdw>
          </a:effectLst>
          <a:latin typeface="Arial"/>
          <a:ea typeface="ＭＳ Ｐゴシック" pitchFamily="-110" charset="-128"/>
          <a:cs typeface="Arial"/>
        </a:defRPr>
      </a:lvl5pPr>
      <a:lvl6pPr marL="2514600" indent="-228600" algn="l" rtl="0" fontAlgn="base">
        <a:spcBef>
          <a:spcPct val="20000"/>
        </a:spcBef>
        <a:spcAft>
          <a:spcPct val="0"/>
        </a:spcAft>
        <a:buClr>
          <a:schemeClr val="tx1"/>
        </a:buClr>
        <a:buSzPct val="100000"/>
        <a:buChar char="–"/>
        <a:defRPr sz="3200">
          <a:solidFill>
            <a:schemeClr val="tx1"/>
          </a:solidFill>
          <a:effectLst>
            <a:outerShdw blurRad="38100" dist="38100" dir="2700000" algn="tl">
              <a:srgbClr val="000000"/>
            </a:outerShdw>
          </a:effectLst>
          <a:latin typeface="+mn-lt"/>
          <a:ea typeface="ＭＳ Ｐゴシック" pitchFamily="-110" charset="-128"/>
        </a:defRPr>
      </a:lvl6pPr>
      <a:lvl7pPr marL="2971800" indent="-228600" algn="l" rtl="0" fontAlgn="base">
        <a:spcBef>
          <a:spcPct val="20000"/>
        </a:spcBef>
        <a:spcAft>
          <a:spcPct val="0"/>
        </a:spcAft>
        <a:buClr>
          <a:schemeClr val="tx1"/>
        </a:buClr>
        <a:buSzPct val="100000"/>
        <a:buChar char="–"/>
        <a:defRPr sz="3200">
          <a:solidFill>
            <a:schemeClr val="tx1"/>
          </a:solidFill>
          <a:effectLst>
            <a:outerShdw blurRad="38100" dist="38100" dir="2700000" algn="tl">
              <a:srgbClr val="000000"/>
            </a:outerShdw>
          </a:effectLst>
          <a:latin typeface="+mn-lt"/>
          <a:ea typeface="ＭＳ Ｐゴシック" pitchFamily="-110" charset="-128"/>
        </a:defRPr>
      </a:lvl7pPr>
      <a:lvl8pPr marL="3429000" indent="-228600" algn="l" rtl="0" fontAlgn="base">
        <a:spcBef>
          <a:spcPct val="20000"/>
        </a:spcBef>
        <a:spcAft>
          <a:spcPct val="0"/>
        </a:spcAft>
        <a:buClr>
          <a:schemeClr val="tx1"/>
        </a:buClr>
        <a:buSzPct val="100000"/>
        <a:buChar char="–"/>
        <a:defRPr sz="3200">
          <a:solidFill>
            <a:schemeClr val="tx1"/>
          </a:solidFill>
          <a:effectLst>
            <a:outerShdw blurRad="38100" dist="38100" dir="2700000" algn="tl">
              <a:srgbClr val="000000"/>
            </a:outerShdw>
          </a:effectLst>
          <a:latin typeface="+mn-lt"/>
          <a:ea typeface="ＭＳ Ｐゴシック" pitchFamily="-110" charset="-128"/>
        </a:defRPr>
      </a:lvl8pPr>
      <a:lvl9pPr marL="3886200" indent="-228600" algn="l" rtl="0" fontAlgn="base">
        <a:spcBef>
          <a:spcPct val="20000"/>
        </a:spcBef>
        <a:spcAft>
          <a:spcPct val="0"/>
        </a:spcAft>
        <a:buClr>
          <a:schemeClr val="tx1"/>
        </a:buClr>
        <a:buSzPct val="100000"/>
        <a:buChar char="–"/>
        <a:defRPr sz="3200">
          <a:solidFill>
            <a:schemeClr val="tx1"/>
          </a:solidFill>
          <a:effectLst>
            <a:outerShdw blurRad="38100" dist="38100" dir="2700000" algn="tl">
              <a:srgbClr val="000000"/>
            </a:outerShdw>
          </a:effectLst>
          <a:latin typeface="+mn-lt"/>
          <a:ea typeface="ＭＳ Ｐゴシック" pitchFamily="-110"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6.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0">
                <a:latin typeface="Arial" charset="0"/>
                <a:ea typeface="+mn-ea"/>
                <a:cs typeface="+mn-cs"/>
              </a:defRPr>
            </a:lvl1pPr>
          </a:lstStyle>
          <a:p>
            <a:pPr>
              <a:defRPr/>
            </a:pPr>
            <a:endParaRPr lang="en-US">
              <a:solidFill>
                <a:srgbClr val="000000"/>
              </a:solidFill>
              <a:ea typeface="Osaka"/>
              <a:cs typeface="Osaka"/>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0">
                <a:latin typeface="Arial" charset="0"/>
                <a:ea typeface="+mn-ea"/>
                <a:cs typeface="+mn-cs"/>
              </a:defRPr>
            </a:lvl1pPr>
          </a:lstStyle>
          <a:p>
            <a:pPr algn="ctr">
              <a:defRPr/>
            </a:pPr>
            <a:endParaRPr lang="en-US">
              <a:solidFill>
                <a:srgbClr val="000000"/>
              </a:solidFill>
              <a:ea typeface="Osaka"/>
              <a:cs typeface="Osaka"/>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0">
                <a:ea typeface="Osaka" charset="0"/>
                <a:cs typeface="Osaka" charset="0"/>
              </a:defRPr>
            </a:lvl1pPr>
          </a:lstStyle>
          <a:p>
            <a:fld id="{B9D20AD3-D622-EC41-AF78-52EA093B16A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816454260"/>
      </p:ext>
    </p:extLst>
  </p:cSld>
  <p:clrMap bg1="lt1" tx1="dk1" bg2="lt2" tx2="dk2" accent1="accent1" accent2="accent2" accent3="accent3" accent4="accent4" accent5="accent5" accent6="accent6" hlink="hlink" folHlink="folHlink"/>
  <p:sldLayoutIdLst>
    <p:sldLayoutId id="2147489603" r:id="rId1"/>
    <p:sldLayoutId id="2147489604" r:id="rId2"/>
    <p:sldLayoutId id="2147489605" r:id="rId3"/>
    <p:sldLayoutId id="2147489606" r:id="rId4"/>
    <p:sldLayoutId id="2147489607" r:id="rId5"/>
    <p:sldLayoutId id="2147489608" r:id="rId6"/>
    <p:sldLayoutId id="2147489609" r:id="rId7"/>
    <p:sldLayoutId id="2147489610" r:id="rId8"/>
    <p:sldLayoutId id="2147489611" r:id="rId9"/>
    <p:sldLayoutId id="2147489612" r:id="rId10"/>
    <p:sldLayoutId id="2147489613" r:id="rId11"/>
    <p:sldLayoutId id="2147489905" r:id="rId12"/>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7.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25602" name="Rectangle 2"/>
          <p:cNvSpPr>
            <a:spLocks noGrp="1" noChangeArrowheads="1"/>
          </p:cNvSpPr>
          <p:nvPr>
            <p:ph type="title"/>
          </p:nvPr>
        </p:nvSpPr>
        <p:spPr bwMode="auto">
          <a:xfrm>
            <a:off x="1143000" y="609600"/>
            <a:ext cx="73152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5603" name="Rectangle 3"/>
          <p:cNvSpPr>
            <a:spLocks noGrp="1" noChangeArrowheads="1"/>
          </p:cNvSpPr>
          <p:nvPr>
            <p:ph type="body" idx="1"/>
          </p:nvPr>
        </p:nvSpPr>
        <p:spPr bwMode="auto">
          <a:xfrm>
            <a:off x="2590800" y="1981200"/>
            <a:ext cx="60960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86052"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latin typeface="Arial" pitchFamily="-128" charset="0"/>
                <a:ea typeface="+mn-ea"/>
                <a:cs typeface="+mn-cs"/>
              </a:defRPr>
            </a:lvl1pPr>
          </a:lstStyle>
          <a:p>
            <a:pPr eaLnBrk="0" hangingPunct="0">
              <a:defRPr/>
            </a:pPr>
            <a:endParaRPr lang="en-US">
              <a:solidFill>
                <a:srgbClr val="FFFF00"/>
              </a:solidFill>
              <a:ea typeface="MS Pゴシック"/>
              <a:cs typeface="MS Pゴシック"/>
            </a:endParaRPr>
          </a:p>
        </p:txBody>
      </p:sp>
      <p:sp>
        <p:nvSpPr>
          <p:cNvPr id="386053" name="Rectangle 5"/>
          <p:cNvSpPr>
            <a:spLocks noGrp="1" noChangeArrowheads="1"/>
          </p:cNvSpPr>
          <p:nvPr>
            <p:ph type="ftr" sz="quarter" idx="3"/>
          </p:nvPr>
        </p:nvSpPr>
        <p:spPr bwMode="auto">
          <a:xfrm>
            <a:off x="3124200" y="6248400"/>
            <a:ext cx="31242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Arial" pitchFamily="-128" charset="0"/>
                <a:ea typeface="+mn-ea"/>
                <a:cs typeface="+mn-cs"/>
              </a:defRPr>
            </a:lvl1pPr>
          </a:lstStyle>
          <a:p>
            <a:pPr algn="ctr" eaLnBrk="0" hangingPunct="0">
              <a:defRPr/>
            </a:pPr>
            <a:endParaRPr lang="en-US">
              <a:solidFill>
                <a:srgbClr val="FFFF00"/>
              </a:solidFill>
              <a:ea typeface="MS Pゴシック"/>
              <a:cs typeface="MS Pゴシック"/>
            </a:endParaRPr>
          </a:p>
        </p:txBody>
      </p:sp>
      <p:sp>
        <p:nvSpPr>
          <p:cNvPr id="386054" name="Rectangle 6"/>
          <p:cNvSpPr>
            <a:spLocks noGrp="1" noChangeArrowheads="1"/>
          </p:cNvSpPr>
          <p:nvPr>
            <p:ph type="sldNum" sz="quarter" idx="4"/>
          </p:nvPr>
        </p:nvSpPr>
        <p:spPr bwMode="auto">
          <a:xfrm>
            <a:off x="6781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Arial" charset="0"/>
                <a:ea typeface="MS Pゴシック" charset="0"/>
                <a:cs typeface="MS Pゴシック" charset="0"/>
              </a:defRPr>
            </a:lvl1pPr>
          </a:lstStyle>
          <a:p>
            <a:pPr eaLnBrk="0" hangingPunct="0"/>
            <a:fld id="{CF35CEB5-4A6F-1E4E-9F51-8E91ACCB32F7}" type="slidenum">
              <a:rPr lang="en-US">
                <a:solidFill>
                  <a:srgbClr val="FFFF00"/>
                </a:solidFill>
              </a:rPr>
              <a:pPr eaLnBrk="0" hangingPunct="0"/>
              <a:t>‹#›</a:t>
            </a:fld>
            <a:endParaRPr lang="en-US">
              <a:solidFill>
                <a:srgbClr val="FFFF00"/>
              </a:solidFill>
            </a:endParaRPr>
          </a:p>
        </p:txBody>
      </p:sp>
    </p:spTree>
    <p:extLst>
      <p:ext uri="{BB962C8B-B14F-4D97-AF65-F5344CB8AC3E}">
        <p14:creationId xmlns:p14="http://schemas.microsoft.com/office/powerpoint/2010/main" val="3751452800"/>
      </p:ext>
    </p:extLst>
  </p:cSld>
  <p:clrMap bg1="dk2" tx1="lt1" bg2="dk1" tx2="lt2" accent1="accent1" accent2="accent2" accent3="accent3" accent4="accent4" accent5="accent5" accent6="accent6" hlink="hlink" folHlink="folHlink"/>
  <p:sldLayoutIdLst>
    <p:sldLayoutId id="2147489615" r:id="rId1"/>
    <p:sldLayoutId id="2147489616" r:id="rId2"/>
    <p:sldLayoutId id="2147489617" r:id="rId3"/>
    <p:sldLayoutId id="2147489618" r:id="rId4"/>
    <p:sldLayoutId id="2147489619" r:id="rId5"/>
    <p:sldLayoutId id="2147489620" r:id="rId6"/>
    <p:sldLayoutId id="2147489621" r:id="rId7"/>
    <p:sldLayoutId id="2147489622" r:id="rId8"/>
    <p:sldLayoutId id="2147489623" r:id="rId9"/>
    <p:sldLayoutId id="2147489624" r:id="rId10"/>
    <p:sldLayoutId id="2147489625" r:id="rId11"/>
  </p:sldLayoutIdLst>
  <p:txStyles>
    <p:titleStyle>
      <a:lvl1pPr algn="r" rtl="0" eaLnBrk="0" fontAlgn="base" hangingPunct="0">
        <a:spcBef>
          <a:spcPct val="0"/>
        </a:spcBef>
        <a:spcAft>
          <a:spcPct val="0"/>
        </a:spcAft>
        <a:defRPr sz="4000">
          <a:solidFill>
            <a:schemeClr val="tx2"/>
          </a:solidFill>
          <a:latin typeface="+mj-lt"/>
          <a:ea typeface="ＭＳ Ｐゴシック" charset="0"/>
          <a:cs typeface="+mj-cs"/>
        </a:defRPr>
      </a:lvl1pPr>
      <a:lvl2pPr algn="r" rtl="0" eaLnBrk="0" fontAlgn="base" hangingPunct="0">
        <a:spcBef>
          <a:spcPct val="0"/>
        </a:spcBef>
        <a:spcAft>
          <a:spcPct val="0"/>
        </a:spcAft>
        <a:defRPr sz="4000">
          <a:solidFill>
            <a:schemeClr val="tx2"/>
          </a:solidFill>
          <a:latin typeface="Lucida Handwriting" pitchFamily="-112" charset="0"/>
          <a:ea typeface="ＭＳ Ｐゴシック" charset="0"/>
          <a:cs typeface="MS Pゴシック" pitchFamily="-92" charset="-128"/>
        </a:defRPr>
      </a:lvl2pPr>
      <a:lvl3pPr algn="r" rtl="0" eaLnBrk="0" fontAlgn="base" hangingPunct="0">
        <a:spcBef>
          <a:spcPct val="0"/>
        </a:spcBef>
        <a:spcAft>
          <a:spcPct val="0"/>
        </a:spcAft>
        <a:defRPr sz="4000">
          <a:solidFill>
            <a:schemeClr val="tx2"/>
          </a:solidFill>
          <a:latin typeface="Lucida Handwriting" pitchFamily="-112" charset="0"/>
          <a:ea typeface="ＭＳ Ｐゴシック" charset="0"/>
          <a:cs typeface="MS Pゴシック" pitchFamily="-92" charset="-128"/>
        </a:defRPr>
      </a:lvl3pPr>
      <a:lvl4pPr algn="r" rtl="0" eaLnBrk="0" fontAlgn="base" hangingPunct="0">
        <a:spcBef>
          <a:spcPct val="0"/>
        </a:spcBef>
        <a:spcAft>
          <a:spcPct val="0"/>
        </a:spcAft>
        <a:defRPr sz="4000">
          <a:solidFill>
            <a:schemeClr val="tx2"/>
          </a:solidFill>
          <a:latin typeface="Lucida Handwriting" pitchFamily="-112" charset="0"/>
          <a:ea typeface="ＭＳ Ｐゴシック" charset="0"/>
          <a:cs typeface="MS Pゴシック" pitchFamily="-92" charset="-128"/>
        </a:defRPr>
      </a:lvl4pPr>
      <a:lvl5pPr algn="r" rtl="0" eaLnBrk="0" fontAlgn="base" hangingPunct="0">
        <a:spcBef>
          <a:spcPct val="0"/>
        </a:spcBef>
        <a:spcAft>
          <a:spcPct val="0"/>
        </a:spcAft>
        <a:defRPr sz="4000">
          <a:solidFill>
            <a:schemeClr val="tx2"/>
          </a:solidFill>
          <a:latin typeface="Lucida Handwriting" pitchFamily="-112" charset="0"/>
          <a:ea typeface="ＭＳ Ｐゴシック" charset="0"/>
          <a:cs typeface="MS Pゴシック" pitchFamily="-92" charset="-128"/>
        </a:defRPr>
      </a:lvl5pPr>
      <a:lvl6pPr marL="457200" algn="r" rtl="0" fontAlgn="base">
        <a:spcBef>
          <a:spcPct val="0"/>
        </a:spcBef>
        <a:spcAft>
          <a:spcPct val="0"/>
        </a:spcAft>
        <a:defRPr sz="4000">
          <a:solidFill>
            <a:schemeClr val="tx2"/>
          </a:solidFill>
          <a:latin typeface="Lucida Handwriting" pitchFamily="-112" charset="0"/>
          <a:ea typeface="MS Pゴシック" pitchFamily="-92" charset="-128"/>
          <a:cs typeface="MS Pゴシック" pitchFamily="-92" charset="-128"/>
        </a:defRPr>
      </a:lvl6pPr>
      <a:lvl7pPr marL="914400" algn="r" rtl="0" fontAlgn="base">
        <a:spcBef>
          <a:spcPct val="0"/>
        </a:spcBef>
        <a:spcAft>
          <a:spcPct val="0"/>
        </a:spcAft>
        <a:defRPr sz="4000">
          <a:solidFill>
            <a:schemeClr val="tx2"/>
          </a:solidFill>
          <a:latin typeface="Lucida Handwriting" pitchFamily="-112" charset="0"/>
          <a:ea typeface="MS Pゴシック" pitchFamily="-92" charset="-128"/>
          <a:cs typeface="MS Pゴシック" pitchFamily="-92" charset="-128"/>
        </a:defRPr>
      </a:lvl7pPr>
      <a:lvl8pPr marL="1371600" algn="r" rtl="0" fontAlgn="base">
        <a:spcBef>
          <a:spcPct val="0"/>
        </a:spcBef>
        <a:spcAft>
          <a:spcPct val="0"/>
        </a:spcAft>
        <a:defRPr sz="4000">
          <a:solidFill>
            <a:schemeClr val="tx2"/>
          </a:solidFill>
          <a:latin typeface="Lucida Handwriting" pitchFamily="-112" charset="0"/>
          <a:ea typeface="MS Pゴシック" pitchFamily="-92" charset="-128"/>
          <a:cs typeface="MS Pゴシック" pitchFamily="-92" charset="-128"/>
        </a:defRPr>
      </a:lvl8pPr>
      <a:lvl9pPr marL="1828800" algn="r" rtl="0" fontAlgn="base">
        <a:spcBef>
          <a:spcPct val="0"/>
        </a:spcBef>
        <a:spcAft>
          <a:spcPct val="0"/>
        </a:spcAft>
        <a:defRPr sz="4000">
          <a:solidFill>
            <a:schemeClr val="tx2"/>
          </a:solidFill>
          <a:latin typeface="Lucida Handwriting" pitchFamily="-112" charset="0"/>
          <a:ea typeface="MS Pゴシック" pitchFamily="-92" charset="-128"/>
          <a:cs typeface="MS Pゴシック" pitchFamily="-92"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charset="0"/>
          <a:cs typeface="+mn-cs"/>
        </a:defRPr>
      </a:lvl1pPr>
      <a:lvl2pPr marL="742950" indent="-285750" algn="l" rtl="0" eaLnBrk="0" fontAlgn="base" hangingPunct="0">
        <a:spcBef>
          <a:spcPct val="20000"/>
        </a:spcBef>
        <a:spcAft>
          <a:spcPct val="0"/>
        </a:spcAft>
        <a:buFont typeface="Times" charset="0"/>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Font typeface="Times" charset="0"/>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Font typeface="Times" charset="0"/>
        <a:buChar char="•"/>
        <a:defRPr sz="2000">
          <a:solidFill>
            <a:schemeClr val="tx1"/>
          </a:solidFill>
          <a:latin typeface="+mn-lt"/>
          <a:ea typeface="+mn-ea"/>
          <a:cs typeface="+mn-cs"/>
        </a:defRPr>
      </a:lvl5pPr>
      <a:lvl6pPr marL="2514600" indent="-228600" algn="l" rtl="0" fontAlgn="base">
        <a:spcBef>
          <a:spcPct val="20000"/>
        </a:spcBef>
        <a:spcAft>
          <a:spcPct val="0"/>
        </a:spcAft>
        <a:buFont typeface="Times" pitchFamily="-112" charset="0"/>
        <a:buChar char="•"/>
        <a:defRPr sz="2000">
          <a:solidFill>
            <a:schemeClr val="tx1"/>
          </a:solidFill>
          <a:latin typeface="+mn-lt"/>
          <a:ea typeface="+mn-ea"/>
          <a:cs typeface="+mn-cs"/>
        </a:defRPr>
      </a:lvl6pPr>
      <a:lvl7pPr marL="2971800" indent="-228600" algn="l" rtl="0" fontAlgn="base">
        <a:spcBef>
          <a:spcPct val="20000"/>
        </a:spcBef>
        <a:spcAft>
          <a:spcPct val="0"/>
        </a:spcAft>
        <a:buFont typeface="Times" pitchFamily="-112" charset="0"/>
        <a:buChar char="•"/>
        <a:defRPr sz="2000">
          <a:solidFill>
            <a:schemeClr val="tx1"/>
          </a:solidFill>
          <a:latin typeface="+mn-lt"/>
          <a:ea typeface="+mn-ea"/>
          <a:cs typeface="+mn-cs"/>
        </a:defRPr>
      </a:lvl7pPr>
      <a:lvl8pPr marL="3429000" indent="-228600" algn="l" rtl="0" fontAlgn="base">
        <a:spcBef>
          <a:spcPct val="20000"/>
        </a:spcBef>
        <a:spcAft>
          <a:spcPct val="0"/>
        </a:spcAft>
        <a:buFont typeface="Times" pitchFamily="-112" charset="0"/>
        <a:buChar char="•"/>
        <a:defRPr sz="2000">
          <a:solidFill>
            <a:schemeClr val="tx1"/>
          </a:solidFill>
          <a:latin typeface="+mn-lt"/>
          <a:ea typeface="+mn-ea"/>
          <a:cs typeface="+mn-cs"/>
        </a:defRPr>
      </a:lvl8pPr>
      <a:lvl9pPr marL="3886200" indent="-228600" algn="l" rtl="0" fontAlgn="base">
        <a:spcBef>
          <a:spcPct val="20000"/>
        </a:spcBef>
        <a:spcAft>
          <a:spcPct val="0"/>
        </a:spcAft>
        <a:buFont typeface="Times" pitchFamily="-112" charset="0"/>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spcBef>
                <a:spcPct val="0"/>
              </a:spcBef>
              <a:defRPr sz="1400">
                <a:latin typeface="Times New Roman" pitchFamily="-112" charset="0"/>
                <a:ea typeface="+mn-ea"/>
                <a:cs typeface="+mn-cs"/>
              </a:defRPr>
            </a:lvl1pPr>
          </a:lstStyle>
          <a:p>
            <a:pPr>
              <a:defRPr/>
            </a:pPr>
            <a:endParaRPr lang="en-US">
              <a:solidFill>
                <a:srgbClr val="000000"/>
              </a:solidFill>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spcBef>
                <a:spcPct val="0"/>
              </a:spcBef>
              <a:defRPr sz="1400">
                <a:latin typeface="Times New Roman" pitchFamily="-112" charset="0"/>
                <a:ea typeface="+mn-ea"/>
                <a:cs typeface="+mn-cs"/>
              </a:defRPr>
            </a:lvl1pPr>
          </a:lstStyle>
          <a:p>
            <a:pPr>
              <a:defRPr/>
            </a:pPr>
            <a:endParaRPr lang="en-US">
              <a:solidFill>
                <a:srgbClr val="000000"/>
              </a:solidFill>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spcBef>
                <a:spcPct val="0"/>
              </a:spcBef>
              <a:defRPr sz="1400"/>
            </a:lvl1pPr>
          </a:lstStyle>
          <a:p>
            <a:pPr>
              <a:defRPr/>
            </a:pPr>
            <a:fld id="{213F4819-1B1A-1142-B18C-990A59B71003}" type="slidenum">
              <a:rPr lang="en-US">
                <a:solidFill>
                  <a:srgbClr val="000000"/>
                </a:solidFill>
                <a:latin typeface="Times New Roman" charset="0"/>
              </a:rPr>
              <a:pPr>
                <a:defRPr/>
              </a:pPr>
              <a:t>‹#›</a:t>
            </a:fld>
            <a:endParaRPr lang="en-US">
              <a:solidFill>
                <a:srgbClr val="000000"/>
              </a:solidFill>
              <a:latin typeface="Times New Roman" charset="0"/>
            </a:endParaRPr>
          </a:p>
        </p:txBody>
      </p:sp>
    </p:spTree>
    <p:extLst>
      <p:ext uri="{BB962C8B-B14F-4D97-AF65-F5344CB8AC3E}">
        <p14:creationId xmlns:p14="http://schemas.microsoft.com/office/powerpoint/2010/main" val="1562184980"/>
      </p:ext>
    </p:extLst>
  </p:cSld>
  <p:clrMap bg1="lt1" tx1="dk1" bg2="lt2" tx2="dk2" accent1="accent1" accent2="accent2" accent3="accent3" accent4="accent4" accent5="accent5" accent6="accent6" hlink="hlink" folHlink="folHlink"/>
  <p:sldLayoutIdLst>
    <p:sldLayoutId id="2147489627" r:id="rId1"/>
    <p:sldLayoutId id="2147489628" r:id="rId2"/>
    <p:sldLayoutId id="2147489629" r:id="rId3"/>
    <p:sldLayoutId id="2147489630" r:id="rId4"/>
    <p:sldLayoutId id="2147489631" r:id="rId5"/>
    <p:sldLayoutId id="2147489632" r:id="rId6"/>
    <p:sldLayoutId id="2147489633" r:id="rId7"/>
    <p:sldLayoutId id="2147489634" r:id="rId8"/>
    <p:sldLayoutId id="2147489635" r:id="rId9"/>
    <p:sldLayoutId id="2147489636" r:id="rId10"/>
    <p:sldLayoutId id="2147489637" r:id="rId11"/>
    <p:sldLayoutId id="2147489638" r:id="rId12"/>
    <p:sldLayoutId id="2147489639" r:id="rId13"/>
  </p:sldLayoutIdLst>
  <p:txStyles>
    <p:titleStyle>
      <a:lvl1pPr algn="ctr" rtl="0" eaLnBrk="0" fontAlgn="base" hangingPunct="0">
        <a:spcBef>
          <a:spcPct val="0"/>
        </a:spcBef>
        <a:spcAft>
          <a:spcPct val="0"/>
        </a:spcAft>
        <a:defRPr sz="4400">
          <a:solidFill>
            <a:schemeClr val="tx2"/>
          </a:solidFill>
          <a:latin typeface="Arial"/>
          <a:ea typeface="ＭＳ Ｐゴシック" pitchFamily="-105"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ＭＳ Ｐゴシック" pitchFamily="-105" charset="-128"/>
          <a:cs typeface="Arial"/>
        </a:defRPr>
      </a:lvl1pPr>
      <a:lvl2pPr marL="742950" indent="-285750" algn="l" rtl="0" eaLnBrk="0" fontAlgn="base" hangingPunct="0">
        <a:spcBef>
          <a:spcPct val="20000"/>
        </a:spcBef>
        <a:spcAft>
          <a:spcPct val="0"/>
        </a:spcAft>
        <a:buChar char="–"/>
        <a:defRPr sz="2800">
          <a:solidFill>
            <a:schemeClr val="tx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ＭＳ Ｐゴシック" pitchFamily="-112" charset="-128"/>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ＭＳ Ｐゴシック" pitchFamily="-112" charset="-128"/>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ＭＳ Ｐゴシック" pitchFamily="-112"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9.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2"/>
            </a:gs>
            <a:gs pos="50000">
              <a:schemeClr val="bg1"/>
            </a:gs>
            <a:gs pos="100000">
              <a:schemeClr val="bg2"/>
            </a:gs>
          </a:gsLst>
          <a:lin ang="5400000" scaled="1"/>
        </a:gradFill>
        <a:effectLst/>
      </p:bgPr>
    </p:bg>
    <p:spTree>
      <p:nvGrpSpPr>
        <p:cNvPr id="1" name=""/>
        <p:cNvGrpSpPr/>
        <p:nvPr/>
      </p:nvGrpSpPr>
      <p:grpSpPr>
        <a:xfrm>
          <a:off x="0" y="0"/>
          <a:ext cx="0" cy="0"/>
          <a:chOff x="0" y="0"/>
          <a:chExt cx="0" cy="0"/>
        </a:xfrm>
      </p:grpSpPr>
      <p:grpSp>
        <p:nvGrpSpPr>
          <p:cNvPr id="15362" name="Group 2"/>
          <p:cNvGrpSpPr>
            <a:grpSpLocks/>
          </p:cNvGrpSpPr>
          <p:nvPr/>
        </p:nvGrpSpPr>
        <p:grpSpPr bwMode="auto">
          <a:xfrm>
            <a:off x="0" y="0"/>
            <a:ext cx="8839200" cy="6858000"/>
            <a:chOff x="0" y="0"/>
            <a:chExt cx="5568" cy="4320"/>
          </a:xfrm>
        </p:grpSpPr>
        <p:grpSp>
          <p:nvGrpSpPr>
            <p:cNvPr id="15368" name="Group 3"/>
            <p:cNvGrpSpPr>
              <a:grpSpLocks/>
            </p:cNvGrpSpPr>
            <p:nvPr userDrawn="1"/>
          </p:nvGrpSpPr>
          <p:grpSpPr bwMode="auto">
            <a:xfrm>
              <a:off x="0" y="0"/>
              <a:ext cx="3216" cy="3072"/>
              <a:chOff x="0" y="0"/>
              <a:chExt cx="2928" cy="2784"/>
            </a:xfrm>
          </p:grpSpPr>
          <p:sp>
            <p:nvSpPr>
              <p:cNvPr id="15381" name="Oval 4"/>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spcBef>
                    <a:spcPct val="50000"/>
                  </a:spcBef>
                </a:pPr>
                <a:endParaRPr lang="en-US" sz="2800">
                  <a:solidFill>
                    <a:srgbClr val="EAEAEA"/>
                  </a:solidFill>
                  <a:latin typeface="Times New Roman" charset="0"/>
                </a:endParaRPr>
              </a:p>
            </p:txBody>
          </p:sp>
          <p:sp>
            <p:nvSpPr>
              <p:cNvPr id="15382" name="Oval 5"/>
              <p:cNvSpPr>
                <a:spLocks noChangeArrowheads="1"/>
              </p:cNvSpPr>
              <p:nvPr userDrawn="1"/>
            </p:nvSpPr>
            <p:spPr bwMode="auto">
              <a:xfrm>
                <a:off x="240" y="240"/>
                <a:ext cx="2445" cy="230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spcBef>
                    <a:spcPct val="50000"/>
                  </a:spcBef>
                </a:pPr>
                <a:endParaRPr lang="en-US" sz="2800">
                  <a:solidFill>
                    <a:srgbClr val="EAEAEA"/>
                  </a:solidFill>
                  <a:latin typeface="Times New Roman" charset="0"/>
                </a:endParaRPr>
              </a:p>
            </p:txBody>
          </p:sp>
          <p:sp>
            <p:nvSpPr>
              <p:cNvPr id="15383" name="Oval 6"/>
              <p:cNvSpPr>
                <a:spLocks noChangeArrowheads="1"/>
              </p:cNvSpPr>
              <p:nvPr userDrawn="1"/>
            </p:nvSpPr>
            <p:spPr bwMode="auto">
              <a:xfrm>
                <a:off x="480" y="480"/>
                <a:ext cx="1968" cy="1822"/>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spcBef>
                    <a:spcPct val="50000"/>
                  </a:spcBef>
                </a:pPr>
                <a:endParaRPr lang="en-US" sz="2800">
                  <a:solidFill>
                    <a:srgbClr val="EAEAEA"/>
                  </a:solidFill>
                  <a:latin typeface="Times New Roman" charset="0"/>
                </a:endParaRPr>
              </a:p>
            </p:txBody>
          </p:sp>
          <p:sp>
            <p:nvSpPr>
              <p:cNvPr id="15384" name="Oval 7"/>
              <p:cNvSpPr>
                <a:spLocks noChangeArrowheads="1"/>
              </p:cNvSpPr>
              <p:nvPr userDrawn="1"/>
            </p:nvSpPr>
            <p:spPr bwMode="auto">
              <a:xfrm>
                <a:off x="720" y="720"/>
                <a:ext cx="1488" cy="1349"/>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spcBef>
                    <a:spcPct val="50000"/>
                  </a:spcBef>
                </a:pPr>
                <a:endParaRPr lang="en-US" sz="2800">
                  <a:solidFill>
                    <a:srgbClr val="EAEAEA"/>
                  </a:solidFill>
                  <a:latin typeface="Times New Roman" charset="0"/>
                </a:endParaRPr>
              </a:p>
            </p:txBody>
          </p:sp>
          <p:sp>
            <p:nvSpPr>
              <p:cNvPr id="15385" name="Oval 8"/>
              <p:cNvSpPr>
                <a:spLocks noChangeArrowheads="1"/>
              </p:cNvSpPr>
              <p:nvPr userDrawn="1"/>
            </p:nvSpPr>
            <p:spPr bwMode="auto">
              <a:xfrm>
                <a:off x="912" y="912"/>
                <a:ext cx="1103" cy="962"/>
              </a:xfrm>
              <a:prstGeom prst="ellipse">
                <a:avLst/>
              </a:prstGeom>
              <a:noFill/>
              <a:ln w="9525">
                <a:solidFill>
                  <a:schemeClr val="accent1"/>
                </a:solidFill>
                <a:prstDash val="sysDot"/>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spcBef>
                    <a:spcPct val="50000"/>
                  </a:spcBef>
                </a:pPr>
                <a:endParaRPr lang="en-US" sz="2800">
                  <a:solidFill>
                    <a:srgbClr val="EAEAEA"/>
                  </a:solidFill>
                  <a:latin typeface="Times New Roman" charset="0"/>
                </a:endParaRPr>
              </a:p>
            </p:txBody>
          </p:sp>
        </p:grpSp>
        <p:grpSp>
          <p:nvGrpSpPr>
            <p:cNvPr id="15369" name="Group 9"/>
            <p:cNvGrpSpPr>
              <a:grpSpLocks/>
            </p:cNvGrpSpPr>
            <p:nvPr userDrawn="1"/>
          </p:nvGrpSpPr>
          <p:grpSpPr bwMode="auto">
            <a:xfrm>
              <a:off x="2016" y="2016"/>
              <a:ext cx="2448" cy="2304"/>
              <a:chOff x="0" y="0"/>
              <a:chExt cx="2928" cy="2784"/>
            </a:xfrm>
          </p:grpSpPr>
          <p:sp>
            <p:nvSpPr>
              <p:cNvPr id="15376" name="Oval 10"/>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spcBef>
                    <a:spcPct val="50000"/>
                  </a:spcBef>
                </a:pPr>
                <a:endParaRPr lang="en-US" sz="2800">
                  <a:solidFill>
                    <a:srgbClr val="EAEAEA"/>
                  </a:solidFill>
                  <a:latin typeface="Times New Roman" charset="0"/>
                </a:endParaRPr>
              </a:p>
            </p:txBody>
          </p:sp>
          <p:sp>
            <p:nvSpPr>
              <p:cNvPr id="15377" name="Oval 11"/>
              <p:cNvSpPr>
                <a:spLocks noChangeArrowheads="1"/>
              </p:cNvSpPr>
              <p:nvPr userDrawn="1"/>
            </p:nvSpPr>
            <p:spPr bwMode="auto">
              <a:xfrm>
                <a:off x="240" y="240"/>
                <a:ext cx="2447" cy="2303"/>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spcBef>
                    <a:spcPct val="50000"/>
                  </a:spcBef>
                </a:pPr>
                <a:endParaRPr lang="en-US" sz="2800">
                  <a:solidFill>
                    <a:srgbClr val="EAEAEA"/>
                  </a:solidFill>
                  <a:latin typeface="Times New Roman" charset="0"/>
                </a:endParaRPr>
              </a:p>
            </p:txBody>
          </p:sp>
          <p:sp>
            <p:nvSpPr>
              <p:cNvPr id="15378" name="Oval 12"/>
              <p:cNvSpPr>
                <a:spLocks noChangeArrowheads="1"/>
              </p:cNvSpPr>
              <p:nvPr userDrawn="1"/>
            </p:nvSpPr>
            <p:spPr bwMode="auto">
              <a:xfrm>
                <a:off x="480" y="480"/>
                <a:ext cx="1970" cy="1826"/>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spcBef>
                    <a:spcPct val="50000"/>
                  </a:spcBef>
                </a:pPr>
                <a:endParaRPr lang="en-US" sz="2800">
                  <a:solidFill>
                    <a:srgbClr val="EAEAEA"/>
                  </a:solidFill>
                  <a:latin typeface="Times New Roman" charset="0"/>
                </a:endParaRPr>
              </a:p>
            </p:txBody>
          </p:sp>
          <p:sp>
            <p:nvSpPr>
              <p:cNvPr id="15379" name="Oval 13"/>
              <p:cNvSpPr>
                <a:spLocks noChangeArrowheads="1"/>
              </p:cNvSpPr>
              <p:nvPr userDrawn="1"/>
            </p:nvSpPr>
            <p:spPr bwMode="auto">
              <a:xfrm>
                <a:off x="720" y="720"/>
                <a:ext cx="1488" cy="134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spcBef>
                    <a:spcPct val="50000"/>
                  </a:spcBef>
                </a:pPr>
                <a:endParaRPr lang="en-US" sz="2800">
                  <a:solidFill>
                    <a:srgbClr val="EAEAEA"/>
                  </a:solidFill>
                  <a:latin typeface="Times New Roman" charset="0"/>
                </a:endParaRPr>
              </a:p>
            </p:txBody>
          </p:sp>
          <p:sp>
            <p:nvSpPr>
              <p:cNvPr id="15380" name="Oval 14"/>
              <p:cNvSpPr>
                <a:spLocks noChangeArrowheads="1"/>
              </p:cNvSpPr>
              <p:nvPr userDrawn="1"/>
            </p:nvSpPr>
            <p:spPr bwMode="auto">
              <a:xfrm>
                <a:off x="911" y="912"/>
                <a:ext cx="1105" cy="958"/>
              </a:xfrm>
              <a:prstGeom prst="ellipse">
                <a:avLst/>
              </a:prstGeom>
              <a:noFill/>
              <a:ln w="9525">
                <a:solidFill>
                  <a:schemeClr val="accent1"/>
                </a:solidFill>
                <a:prstDash val="sysDot"/>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spcBef>
                    <a:spcPct val="50000"/>
                  </a:spcBef>
                </a:pPr>
                <a:endParaRPr lang="en-US" sz="2800">
                  <a:solidFill>
                    <a:srgbClr val="EAEAEA"/>
                  </a:solidFill>
                  <a:latin typeface="Times New Roman" charset="0"/>
                </a:endParaRPr>
              </a:p>
            </p:txBody>
          </p:sp>
        </p:grpSp>
        <p:grpSp>
          <p:nvGrpSpPr>
            <p:cNvPr id="15370" name="Group 15"/>
            <p:cNvGrpSpPr>
              <a:grpSpLocks/>
            </p:cNvGrpSpPr>
            <p:nvPr userDrawn="1"/>
          </p:nvGrpSpPr>
          <p:grpSpPr bwMode="auto">
            <a:xfrm>
              <a:off x="2832" y="96"/>
              <a:ext cx="2736" cy="2592"/>
              <a:chOff x="0" y="0"/>
              <a:chExt cx="2928" cy="2784"/>
            </a:xfrm>
          </p:grpSpPr>
          <p:sp>
            <p:nvSpPr>
              <p:cNvPr id="15371" name="Oval 16"/>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spcBef>
                    <a:spcPct val="50000"/>
                  </a:spcBef>
                </a:pPr>
                <a:endParaRPr lang="en-US" sz="2800">
                  <a:solidFill>
                    <a:srgbClr val="EAEAEA"/>
                  </a:solidFill>
                  <a:latin typeface="Times New Roman" charset="0"/>
                </a:endParaRPr>
              </a:p>
            </p:txBody>
          </p:sp>
          <p:sp>
            <p:nvSpPr>
              <p:cNvPr id="15372" name="Oval 17"/>
              <p:cNvSpPr>
                <a:spLocks noChangeArrowheads="1"/>
              </p:cNvSpPr>
              <p:nvPr userDrawn="1"/>
            </p:nvSpPr>
            <p:spPr bwMode="auto">
              <a:xfrm>
                <a:off x="240" y="240"/>
                <a:ext cx="2452" cy="2305"/>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spcBef>
                    <a:spcPct val="50000"/>
                  </a:spcBef>
                </a:pPr>
                <a:endParaRPr lang="en-US" sz="2800">
                  <a:solidFill>
                    <a:srgbClr val="EAEAEA"/>
                  </a:solidFill>
                  <a:latin typeface="Times New Roman" charset="0"/>
                </a:endParaRPr>
              </a:p>
            </p:txBody>
          </p:sp>
          <p:sp>
            <p:nvSpPr>
              <p:cNvPr id="15373" name="Oval 18"/>
              <p:cNvSpPr>
                <a:spLocks noChangeArrowheads="1"/>
              </p:cNvSpPr>
              <p:nvPr userDrawn="1"/>
            </p:nvSpPr>
            <p:spPr bwMode="auto">
              <a:xfrm>
                <a:off x="481" y="480"/>
                <a:ext cx="1967" cy="182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spcBef>
                    <a:spcPct val="50000"/>
                  </a:spcBef>
                </a:pPr>
                <a:endParaRPr lang="en-US" sz="2800">
                  <a:solidFill>
                    <a:srgbClr val="EAEAEA"/>
                  </a:solidFill>
                  <a:latin typeface="Times New Roman" charset="0"/>
                </a:endParaRPr>
              </a:p>
            </p:txBody>
          </p:sp>
          <p:sp>
            <p:nvSpPr>
              <p:cNvPr id="15374" name="Oval 19"/>
              <p:cNvSpPr>
                <a:spLocks noChangeArrowheads="1"/>
              </p:cNvSpPr>
              <p:nvPr userDrawn="1"/>
            </p:nvSpPr>
            <p:spPr bwMode="auto">
              <a:xfrm>
                <a:off x="720" y="720"/>
                <a:ext cx="1488" cy="1347"/>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spcBef>
                    <a:spcPct val="50000"/>
                  </a:spcBef>
                </a:pPr>
                <a:endParaRPr lang="en-US" sz="2800">
                  <a:solidFill>
                    <a:srgbClr val="EAEAEA"/>
                  </a:solidFill>
                  <a:latin typeface="Times New Roman" charset="0"/>
                </a:endParaRPr>
              </a:p>
            </p:txBody>
          </p:sp>
          <p:sp>
            <p:nvSpPr>
              <p:cNvPr id="15375" name="Oval 20"/>
              <p:cNvSpPr>
                <a:spLocks noChangeArrowheads="1"/>
              </p:cNvSpPr>
              <p:nvPr userDrawn="1"/>
            </p:nvSpPr>
            <p:spPr bwMode="auto">
              <a:xfrm>
                <a:off x="912" y="912"/>
                <a:ext cx="1104" cy="960"/>
              </a:xfrm>
              <a:prstGeom prst="ellipse">
                <a:avLst/>
              </a:prstGeom>
              <a:noFill/>
              <a:ln w="9525">
                <a:solidFill>
                  <a:schemeClr val="accent1"/>
                </a:solidFill>
                <a:prstDash val="sysDot"/>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spcBef>
                    <a:spcPct val="50000"/>
                  </a:spcBef>
                </a:pPr>
                <a:endParaRPr lang="en-US" sz="2800">
                  <a:solidFill>
                    <a:srgbClr val="EAEAEA"/>
                  </a:solidFill>
                  <a:latin typeface="Times New Roman" charset="0"/>
                </a:endParaRPr>
              </a:p>
            </p:txBody>
          </p:sp>
        </p:grpSp>
      </p:grpSp>
      <p:sp>
        <p:nvSpPr>
          <p:cNvPr id="15363" name="Rectangle 21"/>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5364" name="Rectangle 22"/>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6695" name="Rectangle 23"/>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spcBef>
                <a:spcPct val="0"/>
              </a:spcBef>
              <a:defRPr sz="1400" b="1">
                <a:latin typeface="Times New Roman" pitchFamily="-112" charset="0"/>
                <a:ea typeface="+mn-ea"/>
                <a:cs typeface="+mn-cs"/>
              </a:defRPr>
            </a:lvl1pPr>
          </a:lstStyle>
          <a:p>
            <a:pPr>
              <a:defRPr/>
            </a:pPr>
            <a:endParaRPr lang="en-US">
              <a:solidFill>
                <a:srgbClr val="EAEAEA"/>
              </a:solidFill>
            </a:endParaRPr>
          </a:p>
        </p:txBody>
      </p:sp>
      <p:sp>
        <p:nvSpPr>
          <p:cNvPr id="156696" name="Rectangle 24"/>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spcBef>
                <a:spcPct val="0"/>
              </a:spcBef>
              <a:defRPr sz="1400" b="1">
                <a:latin typeface="Times New Roman" pitchFamily="-112" charset="0"/>
                <a:ea typeface="+mn-ea"/>
                <a:cs typeface="+mn-cs"/>
              </a:defRPr>
            </a:lvl1pPr>
          </a:lstStyle>
          <a:p>
            <a:pPr>
              <a:defRPr/>
            </a:pPr>
            <a:endParaRPr lang="en-US">
              <a:solidFill>
                <a:srgbClr val="EAEAEA"/>
              </a:solidFill>
            </a:endParaRPr>
          </a:p>
        </p:txBody>
      </p:sp>
      <p:sp>
        <p:nvSpPr>
          <p:cNvPr id="156697" name="Rectangle 25"/>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spcBef>
                <a:spcPct val="0"/>
              </a:spcBef>
              <a:defRPr sz="1400" b="1"/>
            </a:lvl1pPr>
          </a:lstStyle>
          <a:p>
            <a:pPr>
              <a:defRPr/>
            </a:pPr>
            <a:fld id="{953A32E3-8671-6B4A-A1A7-287F101545AA}" type="slidenum">
              <a:rPr lang="en-US">
                <a:solidFill>
                  <a:srgbClr val="EAEAEA"/>
                </a:solidFill>
                <a:latin typeface="Times New Roman" charset="0"/>
              </a:rPr>
              <a:pPr>
                <a:defRPr/>
              </a:pPr>
              <a:t>‹#›</a:t>
            </a:fld>
            <a:endParaRPr lang="en-US">
              <a:solidFill>
                <a:srgbClr val="EAEAEA"/>
              </a:solidFill>
              <a:latin typeface="Times New Roman" charset="0"/>
            </a:endParaRPr>
          </a:p>
        </p:txBody>
      </p:sp>
    </p:spTree>
    <p:extLst>
      <p:ext uri="{BB962C8B-B14F-4D97-AF65-F5344CB8AC3E}">
        <p14:creationId xmlns:p14="http://schemas.microsoft.com/office/powerpoint/2010/main" val="2453489958"/>
      </p:ext>
    </p:extLst>
  </p:cSld>
  <p:clrMap bg1="dk2" tx1="lt1" bg2="dk1" tx2="lt2" accent1="accent1" accent2="accent2" accent3="accent3" accent4="accent4" accent5="accent5" accent6="accent6" hlink="hlink" folHlink="folHlink"/>
  <p:sldLayoutIdLst>
    <p:sldLayoutId id="2147489641" r:id="rId1"/>
    <p:sldLayoutId id="2147489642" r:id="rId2"/>
    <p:sldLayoutId id="2147489643" r:id="rId3"/>
    <p:sldLayoutId id="2147489644" r:id="rId4"/>
    <p:sldLayoutId id="2147489645" r:id="rId5"/>
    <p:sldLayoutId id="2147489646" r:id="rId6"/>
    <p:sldLayoutId id="2147489647" r:id="rId7"/>
    <p:sldLayoutId id="2147489648" r:id="rId8"/>
    <p:sldLayoutId id="2147489649" r:id="rId9"/>
    <p:sldLayoutId id="2147489650" r:id="rId10"/>
    <p:sldLayoutId id="2147489651" r:id="rId11"/>
  </p:sldLayoutIdLst>
  <p:txStyles>
    <p:titleStyle>
      <a:lvl1pPr algn="ctr" rtl="0" eaLnBrk="0" fontAlgn="base" hangingPunct="0">
        <a:spcBef>
          <a:spcPct val="0"/>
        </a:spcBef>
        <a:spcAft>
          <a:spcPct val="0"/>
        </a:spcAft>
        <a:defRPr sz="4400">
          <a:solidFill>
            <a:schemeClr val="tx2"/>
          </a:solidFill>
          <a:latin typeface="+mj-lt"/>
          <a:ea typeface="ＭＳ Ｐゴシック" pitchFamily="-105" charset="-128"/>
          <a:cs typeface="ＭＳ Ｐゴシック" pitchFamily="-105" charset="-128"/>
        </a:defRPr>
      </a:lvl1pPr>
      <a:lvl2pPr algn="ctr" rtl="0" eaLnBrk="0" fontAlgn="base" hangingPunct="0">
        <a:spcBef>
          <a:spcPct val="0"/>
        </a:spcBef>
        <a:spcAft>
          <a:spcPct val="0"/>
        </a:spcAft>
        <a:defRPr sz="4400">
          <a:solidFill>
            <a:schemeClr val="tx2"/>
          </a:solidFill>
          <a:latin typeface="Times New Roman" pitchFamily="-112"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latin typeface="Times New Roman" pitchFamily="-112"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latin typeface="Times New Roman" pitchFamily="-112"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latin typeface="Times New Roman" pitchFamily="-112" charset="0"/>
          <a:ea typeface="ＭＳ Ｐゴシック" pitchFamily="-105" charset="-128"/>
          <a:cs typeface="ＭＳ Ｐゴシック" pitchFamily="-105"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lr>
          <a:schemeClr val="accent2"/>
        </a:buClr>
        <a:buSzPct val="110000"/>
        <a:buChar char="•"/>
        <a:defRPr sz="3200">
          <a:solidFill>
            <a:schemeClr val="tx1"/>
          </a:solidFill>
          <a:latin typeface="+mn-lt"/>
          <a:ea typeface="ＭＳ Ｐゴシック" pitchFamily="-105" charset="-128"/>
          <a:cs typeface="ＭＳ Ｐゴシック" pitchFamily="-105" charset="-128"/>
        </a:defRPr>
      </a:lvl1pPr>
      <a:lvl2pPr marL="742950" indent="-285750" algn="l" rtl="0" eaLnBrk="0" fontAlgn="base" hangingPunct="0">
        <a:spcBef>
          <a:spcPct val="20000"/>
        </a:spcBef>
        <a:spcAft>
          <a:spcPct val="0"/>
        </a:spcAft>
        <a:buClr>
          <a:schemeClr val="hlink"/>
        </a:buClr>
        <a:buSzPct val="110000"/>
        <a:buChar char="•"/>
        <a:defRPr sz="2800">
          <a:solidFill>
            <a:schemeClr val="tx1"/>
          </a:solidFill>
          <a:latin typeface="+mn-lt"/>
          <a:ea typeface="ＭＳ Ｐゴシック" pitchFamily="-112" charset="-128"/>
        </a:defRPr>
      </a:lvl2pPr>
      <a:lvl3pPr marL="1143000" indent="-228600" algn="l" rtl="0" eaLnBrk="0" fontAlgn="base" hangingPunct="0">
        <a:spcBef>
          <a:spcPct val="20000"/>
        </a:spcBef>
        <a:spcAft>
          <a:spcPct val="0"/>
        </a:spcAft>
        <a:buClr>
          <a:schemeClr val="folHlink"/>
        </a:buClr>
        <a:buSzPct val="110000"/>
        <a:buChar char="•"/>
        <a:defRPr sz="2400">
          <a:solidFill>
            <a:schemeClr val="tx1"/>
          </a:solidFill>
          <a:latin typeface="+mn-lt"/>
          <a:ea typeface="ＭＳ Ｐゴシック" pitchFamily="-112"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4pPr>
      <a:lvl5pPr marL="2057400" indent="-228600" algn="l" rtl="0" eaLnBrk="0" fontAlgn="base" hangingPunct="0">
        <a:spcBef>
          <a:spcPct val="20000"/>
        </a:spcBef>
        <a:spcAft>
          <a:spcPct val="0"/>
        </a:spcAft>
        <a:buClr>
          <a:schemeClr val="tx1"/>
        </a:buClr>
        <a:buChar char="•"/>
        <a:defRPr sz="2000">
          <a:solidFill>
            <a:schemeClr val="tx1"/>
          </a:solidFill>
          <a:latin typeface="+mn-lt"/>
          <a:ea typeface="ＭＳ Ｐゴシック" pitchFamily="-112" charset="-128"/>
        </a:defRPr>
      </a:lvl5pPr>
      <a:lvl6pPr marL="2514600" indent="-228600" algn="l" rtl="0" fontAlgn="base">
        <a:spcBef>
          <a:spcPct val="20000"/>
        </a:spcBef>
        <a:spcAft>
          <a:spcPct val="0"/>
        </a:spcAft>
        <a:buClr>
          <a:schemeClr val="tx1"/>
        </a:buClr>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lr>
          <a:schemeClr val="tx1"/>
        </a:buClr>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lr>
          <a:schemeClr val="tx1"/>
        </a:buClr>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lr>
          <a:schemeClr val="tx1"/>
        </a:buClr>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482"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048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spcBef>
                <a:spcPct val="0"/>
              </a:spcBef>
              <a:defRPr sz="1400">
                <a:solidFill>
                  <a:srgbClr val="000000"/>
                </a:solidFill>
                <a:latin typeface="Times New Roman" pitchFamily="-112" charset="0"/>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spcBef>
                <a:spcPct val="0"/>
              </a:spcBef>
              <a:defRPr sz="1400">
                <a:solidFill>
                  <a:srgbClr val="000000"/>
                </a:solidFill>
                <a:latin typeface="Times New Roman" pitchFamily="-112" charset="0"/>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spcBef>
                <a:spcPct val="0"/>
              </a:spcBef>
              <a:defRPr sz="1400">
                <a:solidFill>
                  <a:srgbClr val="000000"/>
                </a:solidFill>
                <a:latin typeface="Times New Roman" charset="0"/>
              </a:defRPr>
            </a:lvl1pPr>
          </a:lstStyle>
          <a:p>
            <a:pPr>
              <a:defRPr/>
            </a:pPr>
            <a:fld id="{30A4BFF8-4DB3-D149-9934-C75A5C787037}"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89305" r:id="rId1"/>
    <p:sldLayoutId id="2147489306" r:id="rId2"/>
    <p:sldLayoutId id="2147489307" r:id="rId3"/>
    <p:sldLayoutId id="2147489308" r:id="rId4"/>
    <p:sldLayoutId id="2147489309" r:id="rId5"/>
    <p:sldLayoutId id="2147489310" r:id="rId6"/>
    <p:sldLayoutId id="2147489311" r:id="rId7"/>
    <p:sldLayoutId id="2147489312" r:id="rId8"/>
    <p:sldLayoutId id="2147489313" r:id="rId9"/>
    <p:sldLayoutId id="2147489314" r:id="rId10"/>
    <p:sldLayoutId id="2147489315" r:id="rId11"/>
    <p:sldLayoutId id="2147489316" r:id="rId12"/>
    <p:sldLayoutId id="2147489317" r:id="rId13"/>
  </p:sldLayoutIdLst>
  <p:txStyles>
    <p:titleStyle>
      <a:lvl1pPr algn="ctr" rtl="0" eaLnBrk="0" fontAlgn="base" hangingPunct="0">
        <a:spcBef>
          <a:spcPct val="0"/>
        </a:spcBef>
        <a:spcAft>
          <a:spcPct val="0"/>
        </a:spcAft>
        <a:defRPr sz="4400">
          <a:solidFill>
            <a:schemeClr val="tx2"/>
          </a:solidFill>
          <a:latin typeface="Arial"/>
          <a:ea typeface="ＭＳ Ｐゴシック" pitchFamily="-105"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ＭＳ Ｐゴシック" pitchFamily="-105" charset="-128"/>
          <a:cs typeface="Arial"/>
        </a:defRPr>
      </a:lvl1pPr>
      <a:lvl2pPr marL="742950" indent="-285750" algn="l" rtl="0" eaLnBrk="0" fontAlgn="base" hangingPunct="0">
        <a:spcBef>
          <a:spcPct val="20000"/>
        </a:spcBef>
        <a:spcAft>
          <a:spcPct val="0"/>
        </a:spcAft>
        <a:buChar char="–"/>
        <a:defRPr sz="2800">
          <a:solidFill>
            <a:schemeClr val="tx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ＭＳ Ｐゴシック" pitchFamily="-112" charset="-128"/>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ＭＳ Ｐゴシック" pitchFamily="-112" charset="-128"/>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ＭＳ Ｐゴシック" pitchFamily="-112"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46786" name="Rectangle 2"/>
          <p:cNvSpPr>
            <a:spLocks noChangeArrowheads="1"/>
          </p:cNvSpPr>
          <p:nvPr/>
        </p:nvSpPr>
        <p:spPr bwMode="auto">
          <a:xfrm>
            <a:off x="1066800" y="1458913"/>
            <a:ext cx="8077200" cy="5399087"/>
          </a:xfrm>
          <a:prstGeom prst="rect">
            <a:avLst/>
          </a:prstGeom>
          <a:gradFill rotWithShape="0">
            <a:gsLst>
              <a:gs pos="0">
                <a:schemeClr val="accent1">
                  <a:gamma/>
                  <a:shade val="24706"/>
                  <a:invGamma/>
                </a:schemeClr>
              </a:gs>
              <a:gs pos="100000">
                <a:schemeClr val="accent1"/>
              </a:gs>
            </a:gsLst>
            <a:lin ang="0" scaled="1"/>
          </a:gradFill>
          <a:ln w="9525">
            <a:noFill/>
            <a:miter lim="800000"/>
            <a:headEnd/>
            <a:tailEnd/>
          </a:ln>
          <a:effectLst/>
        </p:spPr>
        <p:txBody>
          <a:bodyPr wrap="none" anchor="ctr"/>
          <a:lstStyle/>
          <a:p>
            <a:pPr>
              <a:spcBef>
                <a:spcPct val="50000"/>
              </a:spcBef>
              <a:defRPr/>
            </a:pPr>
            <a:endParaRPr lang="en-US" sz="2800">
              <a:solidFill>
                <a:srgbClr val="FFFFFF"/>
              </a:solidFill>
              <a:latin typeface="Times New Roman" pitchFamily="-112" charset="0"/>
            </a:endParaRPr>
          </a:p>
        </p:txBody>
      </p:sp>
      <p:sp>
        <p:nvSpPr>
          <p:cNvPr id="246787" name="Rectangle 3"/>
          <p:cNvSpPr>
            <a:spLocks noChangeArrowheads="1"/>
          </p:cNvSpPr>
          <p:nvPr/>
        </p:nvSpPr>
        <p:spPr bwMode="auto">
          <a:xfrm>
            <a:off x="0" y="1447800"/>
            <a:ext cx="1066800" cy="5410200"/>
          </a:xfrm>
          <a:prstGeom prst="rect">
            <a:avLst/>
          </a:prstGeom>
          <a:gradFill rotWithShape="0">
            <a:gsLst>
              <a:gs pos="0">
                <a:schemeClr val="accent1">
                  <a:gamma/>
                  <a:shade val="13333"/>
                  <a:invGamma/>
                </a:schemeClr>
              </a:gs>
              <a:gs pos="100000">
                <a:schemeClr val="accent1"/>
              </a:gs>
            </a:gsLst>
            <a:lin ang="5400000" scaled="1"/>
          </a:gradFill>
          <a:ln w="9525">
            <a:noFill/>
            <a:miter lim="800000"/>
            <a:headEnd/>
            <a:tailEnd/>
          </a:ln>
          <a:effectLst/>
        </p:spPr>
        <p:txBody>
          <a:bodyPr wrap="none" anchor="ctr"/>
          <a:lstStyle/>
          <a:p>
            <a:pPr>
              <a:spcBef>
                <a:spcPct val="50000"/>
              </a:spcBef>
              <a:defRPr/>
            </a:pPr>
            <a:endParaRPr lang="en-US" sz="2800">
              <a:solidFill>
                <a:srgbClr val="FFFFFF"/>
              </a:solidFill>
              <a:latin typeface="Times New Roman" pitchFamily="-112" charset="0"/>
            </a:endParaRPr>
          </a:p>
        </p:txBody>
      </p:sp>
      <p:sp>
        <p:nvSpPr>
          <p:cNvPr id="246788" name="Rectangle 4"/>
          <p:cNvSpPr>
            <a:spLocks noGrp="1" noChangeArrowheads="1"/>
          </p:cNvSpPr>
          <p:nvPr>
            <p:ph type="dt" sz="half" idx="2"/>
          </p:nvPr>
        </p:nvSpPr>
        <p:spPr bwMode="auto">
          <a:xfrm>
            <a:off x="1295400" y="63246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eaLnBrk="0" hangingPunct="0">
              <a:spcBef>
                <a:spcPct val="0"/>
              </a:spcBef>
              <a:defRPr sz="1400">
                <a:latin typeface="+mn-lt"/>
                <a:ea typeface="+mn-ea"/>
                <a:cs typeface="+mn-cs"/>
              </a:defRPr>
            </a:lvl1pPr>
          </a:lstStyle>
          <a:p>
            <a:pPr>
              <a:defRPr/>
            </a:pPr>
            <a:endParaRPr lang="en-US">
              <a:solidFill>
                <a:srgbClr val="FFFFFF"/>
              </a:solidFill>
              <a:latin typeface="Times"/>
            </a:endParaRPr>
          </a:p>
        </p:txBody>
      </p:sp>
      <p:sp>
        <p:nvSpPr>
          <p:cNvPr id="246789" name="Rectangle 5"/>
          <p:cNvSpPr>
            <a:spLocks noGrp="1" noChangeArrowheads="1"/>
          </p:cNvSpPr>
          <p:nvPr>
            <p:ph type="ftr" sz="quarter" idx="3"/>
          </p:nvPr>
        </p:nvSpPr>
        <p:spPr bwMode="auto">
          <a:xfrm>
            <a:off x="3810000" y="63246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eaLnBrk="0" hangingPunct="0">
              <a:spcBef>
                <a:spcPct val="0"/>
              </a:spcBef>
              <a:defRPr sz="1400">
                <a:latin typeface="+mn-lt"/>
                <a:ea typeface="+mn-ea"/>
                <a:cs typeface="+mn-cs"/>
              </a:defRPr>
            </a:lvl1pPr>
          </a:lstStyle>
          <a:p>
            <a:pPr>
              <a:defRPr/>
            </a:pPr>
            <a:endParaRPr lang="en-US">
              <a:solidFill>
                <a:srgbClr val="FFFFFF"/>
              </a:solidFill>
              <a:latin typeface="Times"/>
            </a:endParaRPr>
          </a:p>
        </p:txBody>
      </p:sp>
      <p:sp>
        <p:nvSpPr>
          <p:cNvPr id="246790" name="Rectangle 6"/>
          <p:cNvSpPr>
            <a:spLocks noGrp="1" noChangeArrowheads="1"/>
          </p:cNvSpPr>
          <p:nvPr>
            <p:ph type="sldNum" sz="quarter" idx="4"/>
          </p:nvPr>
        </p:nvSpPr>
        <p:spPr bwMode="auto">
          <a:xfrm>
            <a:off x="7086600" y="63246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eaLnBrk="0" hangingPunct="0">
              <a:spcBef>
                <a:spcPct val="0"/>
              </a:spcBef>
              <a:defRPr sz="1400">
                <a:latin typeface="Times" charset="0"/>
              </a:defRPr>
            </a:lvl1pPr>
          </a:lstStyle>
          <a:p>
            <a:pPr>
              <a:defRPr/>
            </a:pPr>
            <a:fld id="{AE183F2A-BD8E-A444-A9B2-A2B186E91271}" type="slidenum">
              <a:rPr lang="en-US">
                <a:solidFill>
                  <a:srgbClr val="FFFFFF"/>
                </a:solidFill>
              </a:rPr>
              <a:pPr>
                <a:defRPr/>
              </a:pPr>
              <a:t>‹#›</a:t>
            </a:fld>
            <a:endParaRPr lang="en-US">
              <a:solidFill>
                <a:srgbClr val="FFFFFF"/>
              </a:solidFill>
            </a:endParaRPr>
          </a:p>
        </p:txBody>
      </p:sp>
      <p:grpSp>
        <p:nvGrpSpPr>
          <p:cNvPr id="52231" name="Group 7"/>
          <p:cNvGrpSpPr>
            <a:grpSpLocks/>
          </p:cNvGrpSpPr>
          <p:nvPr/>
        </p:nvGrpSpPr>
        <p:grpSpPr bwMode="auto">
          <a:xfrm>
            <a:off x="0" y="355600"/>
            <a:ext cx="6172200" cy="2438400"/>
            <a:chOff x="0" y="1200"/>
            <a:chExt cx="3888" cy="1536"/>
          </a:xfrm>
        </p:grpSpPr>
        <p:sp>
          <p:nvSpPr>
            <p:cNvPr id="246792" name="Oval 8"/>
            <p:cNvSpPr>
              <a:spLocks noChangeArrowheads="1"/>
            </p:cNvSpPr>
            <p:nvPr/>
          </p:nvSpPr>
          <p:spPr bwMode="auto">
            <a:xfrm>
              <a:off x="497" y="1697"/>
              <a:ext cx="361" cy="359"/>
            </a:xfrm>
            <a:prstGeom prst="ellipse">
              <a:avLst/>
            </a:prstGeom>
            <a:gradFill rotWithShape="0">
              <a:gsLst>
                <a:gs pos="0">
                  <a:schemeClr val="accent1"/>
                </a:gs>
                <a:gs pos="100000">
                  <a:schemeClr val="accent1">
                    <a:gamma/>
                    <a:shade val="31373"/>
                    <a:invGamma/>
                  </a:schemeClr>
                </a:gs>
              </a:gsLst>
              <a:path path="shape">
                <a:fillToRect l="50000" t="50000" r="50000" b="50000"/>
              </a:path>
            </a:gradFill>
            <a:ln w="9525">
              <a:noFill/>
              <a:round/>
              <a:headEnd/>
              <a:tailEnd/>
            </a:ln>
            <a:effectLst/>
          </p:spPr>
          <p:txBody>
            <a:bodyPr wrap="none" anchor="ctr"/>
            <a:lstStyle/>
            <a:p>
              <a:pPr>
                <a:spcBef>
                  <a:spcPct val="50000"/>
                </a:spcBef>
                <a:defRPr/>
              </a:pPr>
              <a:endParaRPr lang="en-US" sz="2800">
                <a:solidFill>
                  <a:srgbClr val="FFFFFF"/>
                </a:solidFill>
                <a:latin typeface="Times New Roman" pitchFamily="-112" charset="0"/>
              </a:endParaRPr>
            </a:p>
          </p:txBody>
        </p:sp>
        <p:sp>
          <p:nvSpPr>
            <p:cNvPr id="246793" name="Oval 9"/>
            <p:cNvSpPr>
              <a:spLocks noChangeArrowheads="1"/>
            </p:cNvSpPr>
            <p:nvPr/>
          </p:nvSpPr>
          <p:spPr bwMode="auto">
            <a:xfrm>
              <a:off x="594" y="1802"/>
              <a:ext cx="164" cy="156"/>
            </a:xfrm>
            <a:prstGeom prst="ellipse">
              <a:avLst/>
            </a:prstGeom>
            <a:gradFill rotWithShape="0">
              <a:gsLst>
                <a:gs pos="0">
                  <a:schemeClr val="accent1">
                    <a:gamma/>
                    <a:tint val="0"/>
                    <a:invGamma/>
                  </a:schemeClr>
                </a:gs>
                <a:gs pos="100000">
                  <a:schemeClr val="accent1"/>
                </a:gs>
              </a:gsLst>
              <a:path path="shape">
                <a:fillToRect l="50000" t="50000" r="50000" b="50000"/>
              </a:path>
            </a:gradFill>
            <a:ln w="9525">
              <a:noFill/>
              <a:round/>
              <a:headEnd/>
              <a:tailEnd/>
            </a:ln>
            <a:effectLst/>
          </p:spPr>
          <p:txBody>
            <a:bodyPr wrap="none" anchor="ctr"/>
            <a:lstStyle/>
            <a:p>
              <a:pPr>
                <a:spcBef>
                  <a:spcPct val="50000"/>
                </a:spcBef>
                <a:defRPr/>
              </a:pPr>
              <a:endParaRPr lang="en-US" sz="2800">
                <a:solidFill>
                  <a:srgbClr val="FFFFFF"/>
                </a:solidFill>
                <a:latin typeface="Times New Roman" pitchFamily="-112" charset="0"/>
              </a:endParaRPr>
            </a:p>
          </p:txBody>
        </p:sp>
        <p:sp>
          <p:nvSpPr>
            <p:cNvPr id="246794" name="Rectangle 10"/>
            <p:cNvSpPr>
              <a:spLocks noChangeArrowheads="1"/>
            </p:cNvSpPr>
            <p:nvPr/>
          </p:nvSpPr>
          <p:spPr bwMode="auto">
            <a:xfrm>
              <a:off x="0" y="1884"/>
              <a:ext cx="1440" cy="6"/>
            </a:xfrm>
            <a:prstGeom prst="rect">
              <a:avLst/>
            </a:prstGeom>
            <a:gradFill rotWithShape="0">
              <a:gsLst>
                <a:gs pos="0">
                  <a:schemeClr val="bg1"/>
                </a:gs>
                <a:gs pos="50000">
                  <a:schemeClr val="bg1">
                    <a:gamma/>
                    <a:tint val="0"/>
                    <a:invGamma/>
                  </a:schemeClr>
                </a:gs>
                <a:gs pos="100000">
                  <a:schemeClr val="bg1"/>
                </a:gs>
              </a:gsLst>
              <a:lin ang="0" scaled="1"/>
            </a:gradFill>
            <a:ln w="9525">
              <a:noFill/>
              <a:miter lim="800000"/>
              <a:headEnd/>
              <a:tailEnd/>
            </a:ln>
            <a:effectLst/>
          </p:spPr>
          <p:txBody>
            <a:bodyPr wrap="none" anchor="ctr"/>
            <a:lstStyle/>
            <a:p>
              <a:pPr>
                <a:spcBef>
                  <a:spcPct val="50000"/>
                </a:spcBef>
                <a:defRPr/>
              </a:pPr>
              <a:endParaRPr lang="en-US" sz="2800">
                <a:solidFill>
                  <a:srgbClr val="FFFFFF"/>
                </a:solidFill>
                <a:latin typeface="Times New Roman" pitchFamily="-112" charset="0"/>
              </a:endParaRPr>
            </a:p>
          </p:txBody>
        </p:sp>
        <p:sp>
          <p:nvSpPr>
            <p:cNvPr id="246795" name="Rectangle 11"/>
            <p:cNvSpPr>
              <a:spLocks noChangeArrowheads="1"/>
            </p:cNvSpPr>
            <p:nvPr/>
          </p:nvSpPr>
          <p:spPr bwMode="auto">
            <a:xfrm>
              <a:off x="678" y="1200"/>
              <a:ext cx="6" cy="1536"/>
            </a:xfrm>
            <a:prstGeom prst="rect">
              <a:avLst/>
            </a:prstGeom>
            <a:gradFill rotWithShape="0">
              <a:gsLst>
                <a:gs pos="0">
                  <a:schemeClr val="bg1"/>
                </a:gs>
                <a:gs pos="50000">
                  <a:schemeClr val="bg1">
                    <a:gamma/>
                    <a:tint val="0"/>
                    <a:invGamma/>
                  </a:schemeClr>
                </a:gs>
                <a:gs pos="100000">
                  <a:schemeClr val="bg1"/>
                </a:gs>
              </a:gsLst>
              <a:lin ang="5400000" scaled="1"/>
            </a:gradFill>
            <a:ln w="9525">
              <a:noFill/>
              <a:miter lim="800000"/>
              <a:headEnd/>
              <a:tailEnd/>
            </a:ln>
            <a:effectLst/>
          </p:spPr>
          <p:txBody>
            <a:bodyPr wrap="none" anchor="ctr"/>
            <a:lstStyle/>
            <a:p>
              <a:pPr>
                <a:spcBef>
                  <a:spcPct val="50000"/>
                </a:spcBef>
                <a:defRPr/>
              </a:pPr>
              <a:endParaRPr lang="en-US" sz="2800">
                <a:solidFill>
                  <a:srgbClr val="FFFFFF"/>
                </a:solidFill>
                <a:latin typeface="Times New Roman" pitchFamily="-112" charset="0"/>
              </a:endParaRPr>
            </a:p>
          </p:txBody>
        </p:sp>
        <p:sp>
          <p:nvSpPr>
            <p:cNvPr id="246796" name="Rectangle 12"/>
            <p:cNvSpPr>
              <a:spLocks noChangeArrowheads="1"/>
            </p:cNvSpPr>
            <p:nvPr/>
          </p:nvSpPr>
          <p:spPr bwMode="auto">
            <a:xfrm>
              <a:off x="721" y="1884"/>
              <a:ext cx="3167" cy="6"/>
            </a:xfrm>
            <a:prstGeom prst="rect">
              <a:avLst/>
            </a:prstGeom>
            <a:gradFill rotWithShape="0">
              <a:gsLst>
                <a:gs pos="0">
                  <a:schemeClr val="bg1">
                    <a:gamma/>
                    <a:tint val="0"/>
                    <a:invGamma/>
                  </a:schemeClr>
                </a:gs>
                <a:gs pos="100000">
                  <a:schemeClr val="bg1"/>
                </a:gs>
              </a:gsLst>
              <a:lin ang="0" scaled="1"/>
            </a:gradFill>
            <a:ln w="9525">
              <a:noFill/>
              <a:miter lim="800000"/>
              <a:headEnd/>
              <a:tailEnd/>
            </a:ln>
            <a:effectLst/>
          </p:spPr>
          <p:txBody>
            <a:bodyPr wrap="none" anchor="ctr"/>
            <a:lstStyle/>
            <a:p>
              <a:pPr>
                <a:spcBef>
                  <a:spcPct val="50000"/>
                </a:spcBef>
                <a:defRPr/>
              </a:pPr>
              <a:endParaRPr lang="en-US" sz="2800">
                <a:solidFill>
                  <a:srgbClr val="FFFFFF"/>
                </a:solidFill>
                <a:latin typeface="Times New Roman" pitchFamily="-112" charset="0"/>
              </a:endParaRPr>
            </a:p>
          </p:txBody>
        </p:sp>
      </p:grpSp>
      <p:sp>
        <p:nvSpPr>
          <p:cNvPr id="52232" name="Rectangle 13"/>
          <p:cNvSpPr>
            <a:spLocks noGrp="1" noChangeArrowheads="1"/>
          </p:cNvSpPr>
          <p:nvPr>
            <p:ph type="body" idx="1"/>
          </p:nvPr>
        </p:nvSpPr>
        <p:spPr bwMode="auto">
          <a:xfrm>
            <a:off x="1219200" y="1676400"/>
            <a:ext cx="7772400" cy="4572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46798" name="Rectangle 14"/>
          <p:cNvSpPr>
            <a:spLocks noGrp="1" noChangeArrowheads="1"/>
          </p:cNvSpPr>
          <p:nvPr>
            <p:ph type="title"/>
          </p:nvPr>
        </p:nvSpPr>
        <p:spPr bwMode="auto">
          <a:xfrm>
            <a:off x="152400" y="152400"/>
            <a:ext cx="8915400" cy="1143000"/>
          </a:xfrm>
          <a:prstGeom prst="rect">
            <a:avLst/>
          </a:prstGeom>
          <a:noFill/>
          <a:ln w="9525">
            <a:noFill/>
            <a:miter lim="800000"/>
            <a:headEnd/>
            <a:tailEnd/>
          </a:ln>
          <a:effectLst>
            <a:outerShdw blurRad="63500" dist="12700" dir="16200000" algn="ctr" rotWithShape="0">
              <a:schemeClr val="tx1">
                <a:alpha val="74998"/>
              </a:schemeClr>
            </a:outerShdw>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Tree>
    <p:extLst>
      <p:ext uri="{BB962C8B-B14F-4D97-AF65-F5344CB8AC3E}">
        <p14:creationId xmlns:p14="http://schemas.microsoft.com/office/powerpoint/2010/main" val="1502667553"/>
      </p:ext>
    </p:extLst>
  </p:cSld>
  <p:clrMap bg1="dk2" tx1="lt1" bg2="dk1" tx2="lt2" accent1="accent1" accent2="accent2" accent3="accent3" accent4="accent4" accent5="accent5" accent6="accent6" hlink="hlink" folHlink="folHlink"/>
  <p:sldLayoutIdLst>
    <p:sldLayoutId id="2147489653" r:id="rId1"/>
    <p:sldLayoutId id="2147489654" r:id="rId2"/>
    <p:sldLayoutId id="2147489655" r:id="rId3"/>
    <p:sldLayoutId id="2147489656" r:id="rId4"/>
    <p:sldLayoutId id="2147489657" r:id="rId5"/>
    <p:sldLayoutId id="2147489658" r:id="rId6"/>
    <p:sldLayoutId id="2147489659" r:id="rId7"/>
    <p:sldLayoutId id="2147489660" r:id="rId8"/>
    <p:sldLayoutId id="2147489661" r:id="rId9"/>
    <p:sldLayoutId id="2147489662" r:id="rId10"/>
    <p:sldLayoutId id="2147489663" r:id="rId11"/>
    <p:sldLayoutId id="2147489664" r:id="rId12"/>
  </p:sldLayoutIdLst>
  <p:txStyles>
    <p:titleStyle>
      <a:lvl1pPr algn="ctr" rtl="0" eaLnBrk="0" fontAlgn="base" hangingPunct="0">
        <a:spcBef>
          <a:spcPct val="0"/>
        </a:spcBef>
        <a:spcAft>
          <a:spcPct val="0"/>
        </a:spcAft>
        <a:defRPr sz="4400" b="1">
          <a:solidFill>
            <a:schemeClr val="tx2"/>
          </a:solidFill>
          <a:latin typeface="+mj-lt"/>
          <a:ea typeface="ＭＳ Ｐゴシック" pitchFamily="-105" charset="-128"/>
          <a:cs typeface="ＭＳ Ｐゴシック" pitchFamily="-105" charset="-128"/>
        </a:defRPr>
      </a:lvl1pPr>
      <a:lvl2pPr algn="ctr" rtl="0" eaLnBrk="0" fontAlgn="base" hangingPunct="0">
        <a:spcBef>
          <a:spcPct val="0"/>
        </a:spcBef>
        <a:spcAft>
          <a:spcPct val="0"/>
        </a:spcAft>
        <a:defRPr sz="4400" b="1">
          <a:solidFill>
            <a:schemeClr val="tx2"/>
          </a:solidFill>
          <a:latin typeface="Arial" pitchFamily="-112"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b="1">
          <a:solidFill>
            <a:schemeClr val="tx2"/>
          </a:solidFill>
          <a:latin typeface="Arial" pitchFamily="-112"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b="1">
          <a:solidFill>
            <a:schemeClr val="tx2"/>
          </a:solidFill>
          <a:latin typeface="Arial" pitchFamily="-112"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b="1">
          <a:solidFill>
            <a:schemeClr val="tx2"/>
          </a:solidFill>
          <a:latin typeface="Arial" pitchFamily="-112" charset="0"/>
          <a:ea typeface="ＭＳ Ｐゴシック" pitchFamily="-105" charset="-128"/>
          <a:cs typeface="ＭＳ Ｐゴシック" pitchFamily="-105" charset="-128"/>
        </a:defRPr>
      </a:lvl5pPr>
      <a:lvl6pPr marL="457200" algn="ctr" rtl="0" fontAlgn="base">
        <a:spcBef>
          <a:spcPct val="0"/>
        </a:spcBef>
        <a:spcAft>
          <a:spcPct val="0"/>
        </a:spcAft>
        <a:defRPr sz="4400" b="1">
          <a:solidFill>
            <a:schemeClr val="tx2"/>
          </a:solidFill>
          <a:latin typeface="Arial" pitchFamily="-112" charset="0"/>
        </a:defRPr>
      </a:lvl6pPr>
      <a:lvl7pPr marL="914400" algn="ctr" rtl="0" fontAlgn="base">
        <a:spcBef>
          <a:spcPct val="0"/>
        </a:spcBef>
        <a:spcAft>
          <a:spcPct val="0"/>
        </a:spcAft>
        <a:defRPr sz="4400" b="1">
          <a:solidFill>
            <a:schemeClr val="tx2"/>
          </a:solidFill>
          <a:latin typeface="Arial" pitchFamily="-112" charset="0"/>
        </a:defRPr>
      </a:lvl7pPr>
      <a:lvl8pPr marL="1371600" algn="ctr" rtl="0" fontAlgn="base">
        <a:spcBef>
          <a:spcPct val="0"/>
        </a:spcBef>
        <a:spcAft>
          <a:spcPct val="0"/>
        </a:spcAft>
        <a:defRPr sz="4400" b="1">
          <a:solidFill>
            <a:schemeClr val="tx2"/>
          </a:solidFill>
          <a:latin typeface="Arial" pitchFamily="-112" charset="0"/>
        </a:defRPr>
      </a:lvl8pPr>
      <a:lvl9pPr marL="1828800" algn="ctr" rtl="0" fontAlgn="base">
        <a:spcBef>
          <a:spcPct val="0"/>
        </a:spcBef>
        <a:spcAft>
          <a:spcPct val="0"/>
        </a:spcAft>
        <a:defRPr sz="4400" b="1">
          <a:solidFill>
            <a:schemeClr val="tx2"/>
          </a:solidFill>
          <a:latin typeface="Arial" pitchFamily="-112" charset="0"/>
        </a:defRPr>
      </a:lvl9pPr>
    </p:titleStyle>
    <p:bodyStyle>
      <a:lvl1pPr marL="342900" indent="-342900" algn="l" rtl="0" eaLnBrk="0" fontAlgn="base" hangingPunct="0">
        <a:spcBef>
          <a:spcPct val="20000"/>
        </a:spcBef>
        <a:spcAft>
          <a:spcPct val="0"/>
        </a:spcAft>
        <a:buClr>
          <a:schemeClr val="tx2"/>
        </a:buClr>
        <a:buFont typeface="Times" charset="0"/>
        <a:buChar char="•"/>
        <a:defRPr sz="3200">
          <a:solidFill>
            <a:schemeClr val="tx1"/>
          </a:solidFill>
          <a:latin typeface="+mn-lt"/>
          <a:ea typeface="ＭＳ Ｐゴシック" pitchFamily="-105" charset="-128"/>
          <a:cs typeface="ＭＳ Ｐゴシック" pitchFamily="-105" charset="-128"/>
        </a:defRPr>
      </a:lvl1pPr>
      <a:lvl2pPr marL="742950" indent="-285750" algn="l" rtl="0" eaLnBrk="0" fontAlgn="base" hangingPunct="0">
        <a:spcBef>
          <a:spcPct val="20000"/>
        </a:spcBef>
        <a:spcAft>
          <a:spcPct val="0"/>
        </a:spcAft>
        <a:buClr>
          <a:schemeClr val="accent2"/>
        </a:buClr>
        <a:buFont typeface="Times" charset="0"/>
        <a:buChar char="•"/>
        <a:defRPr sz="2800">
          <a:solidFill>
            <a:schemeClr val="tx1"/>
          </a:solidFill>
          <a:latin typeface="+mn-lt"/>
          <a:ea typeface="ＭＳ Ｐゴシック" pitchFamily="-112" charset="-128"/>
        </a:defRPr>
      </a:lvl2pPr>
      <a:lvl3pPr marL="1143000" indent="-228600" algn="l" rtl="0" eaLnBrk="0" fontAlgn="base" hangingPunct="0">
        <a:spcBef>
          <a:spcPct val="20000"/>
        </a:spcBef>
        <a:spcAft>
          <a:spcPct val="0"/>
        </a:spcAft>
        <a:buClr>
          <a:schemeClr val="tx1"/>
        </a:buClr>
        <a:buFont typeface="Times" charset="0"/>
        <a:buChar char="•"/>
        <a:defRPr sz="2400">
          <a:solidFill>
            <a:schemeClr val="tx1"/>
          </a:solidFill>
          <a:latin typeface="+mn-lt"/>
          <a:ea typeface="ＭＳ Ｐゴシック" pitchFamily="-112" charset="-128"/>
        </a:defRPr>
      </a:lvl3pPr>
      <a:lvl4pPr marL="1600200" indent="-228600" algn="l" rtl="0" eaLnBrk="0" fontAlgn="base" hangingPunct="0">
        <a:spcBef>
          <a:spcPct val="20000"/>
        </a:spcBef>
        <a:spcAft>
          <a:spcPct val="0"/>
        </a:spcAft>
        <a:buClr>
          <a:schemeClr val="tx2"/>
        </a:buClr>
        <a:buFont typeface="Wingdings" charset="0"/>
        <a:buChar char="Ø"/>
        <a:defRPr sz="2000">
          <a:solidFill>
            <a:schemeClr val="tx1"/>
          </a:solidFill>
          <a:latin typeface="+mn-lt"/>
          <a:ea typeface="ＭＳ Ｐゴシック" pitchFamily="-112" charset="-128"/>
        </a:defRPr>
      </a:lvl4pPr>
      <a:lvl5pPr marL="2057400" indent="-228600" algn="l" rtl="0" eaLnBrk="0" fontAlgn="base" hangingPunct="0">
        <a:spcBef>
          <a:spcPct val="20000"/>
        </a:spcBef>
        <a:spcAft>
          <a:spcPct val="0"/>
        </a:spcAft>
        <a:buFont typeface="Wingdings" charset="0"/>
        <a:buChar char="§"/>
        <a:defRPr sz="2000">
          <a:solidFill>
            <a:schemeClr val="tx1"/>
          </a:solidFill>
          <a:latin typeface="+mn-lt"/>
          <a:ea typeface="ＭＳ Ｐゴシック" pitchFamily="-112" charset="-128"/>
        </a:defRPr>
      </a:lvl5pPr>
      <a:lvl6pPr marL="2514600" indent="-228600" algn="l" rtl="0" fontAlgn="base">
        <a:spcBef>
          <a:spcPct val="20000"/>
        </a:spcBef>
        <a:spcAft>
          <a:spcPct val="0"/>
        </a:spcAft>
        <a:buFont typeface="Wingdings" pitchFamily="-112" charset="2"/>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Font typeface="Wingdings" pitchFamily="-112" charset="2"/>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Font typeface="Wingdings" pitchFamily="-112" charset="2"/>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Font typeface="Wingdings" pitchFamily="-112" charset="2"/>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120834" name="Picture 2"/>
          <p:cNvPicPr>
            <a:picLocks noChangeAspect="1" noChangeArrowheads="1"/>
          </p:cNvPicPr>
          <p:nvPr/>
        </p:nvPicPr>
        <p:blipFill>
          <a:blip r:embed="rId1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20835" name="Rectangle 3"/>
          <p:cNvSpPr>
            <a:spLocks noGrp="1" noChangeArrowheads="1"/>
          </p:cNvSpPr>
          <p:nvPr>
            <p:ph type="title"/>
          </p:nvPr>
        </p:nvSpPr>
        <p:spPr bwMode="auto">
          <a:xfrm>
            <a:off x="1143000" y="3048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20836" name="Rectangle 4"/>
          <p:cNvSpPr>
            <a:spLocks noGrp="1" noChangeArrowheads="1"/>
          </p:cNvSpPr>
          <p:nvPr>
            <p:ph type="body" idx="1"/>
          </p:nvPr>
        </p:nvSpPr>
        <p:spPr bwMode="auto">
          <a:xfrm>
            <a:off x="1143000" y="1676400"/>
            <a:ext cx="7772400" cy="426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68965" name="Rectangle 5"/>
          <p:cNvSpPr>
            <a:spLocks noGrp="1" noChangeArrowheads="1"/>
          </p:cNvSpPr>
          <p:nvPr>
            <p:ph type="dt" sz="half" idx="2"/>
          </p:nvPr>
        </p:nvSpPr>
        <p:spPr bwMode="auto">
          <a:xfrm>
            <a:off x="20574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eaLnBrk="0" hangingPunct="0">
              <a:spcBef>
                <a:spcPct val="0"/>
              </a:spcBef>
              <a:defRPr sz="1400">
                <a:solidFill>
                  <a:srgbClr val="000000"/>
                </a:solidFill>
                <a:latin typeface="Helvetica" pitchFamily="-112" charset="0"/>
                <a:ea typeface="ＭＳ Ｐゴシック"/>
                <a:cs typeface="ＭＳ Ｐゴシック"/>
              </a:defRPr>
            </a:lvl1pPr>
          </a:lstStyle>
          <a:p>
            <a:pPr>
              <a:defRPr/>
            </a:pPr>
            <a:endParaRPr lang="en-US"/>
          </a:p>
        </p:txBody>
      </p:sp>
      <p:sp>
        <p:nvSpPr>
          <p:cNvPr id="168966" name="Rectangle 6"/>
          <p:cNvSpPr>
            <a:spLocks noGrp="1" noChangeArrowheads="1"/>
          </p:cNvSpPr>
          <p:nvPr>
            <p:ph type="ftr" sz="quarter" idx="3"/>
          </p:nvPr>
        </p:nvSpPr>
        <p:spPr bwMode="auto">
          <a:xfrm>
            <a:off x="40386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eaLnBrk="0" hangingPunct="0">
              <a:spcBef>
                <a:spcPct val="0"/>
              </a:spcBef>
              <a:defRPr sz="1400">
                <a:solidFill>
                  <a:srgbClr val="000000"/>
                </a:solidFill>
                <a:latin typeface="Helvetica" pitchFamily="-112" charset="0"/>
                <a:ea typeface="ＭＳ Ｐゴシック"/>
                <a:cs typeface="ＭＳ Ｐゴシック"/>
              </a:defRPr>
            </a:lvl1pPr>
          </a:lstStyle>
          <a:p>
            <a:pPr>
              <a:defRPr/>
            </a:pPr>
            <a:endParaRPr lang="en-US"/>
          </a:p>
        </p:txBody>
      </p:sp>
      <p:sp>
        <p:nvSpPr>
          <p:cNvPr id="168967" name="Rectangle 7"/>
          <p:cNvSpPr>
            <a:spLocks noGrp="1" noChangeArrowheads="1"/>
          </p:cNvSpPr>
          <p:nvPr>
            <p:ph type="sldNum" sz="quarter" idx="4"/>
          </p:nvPr>
        </p:nvSpPr>
        <p:spPr bwMode="auto">
          <a:xfrm>
            <a:off x="70104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eaLnBrk="0" hangingPunct="0">
              <a:spcBef>
                <a:spcPct val="0"/>
              </a:spcBef>
              <a:defRPr sz="1400">
                <a:solidFill>
                  <a:srgbClr val="000000"/>
                </a:solidFill>
                <a:latin typeface="Helvetica" charset="0"/>
              </a:defRPr>
            </a:lvl1pPr>
          </a:lstStyle>
          <a:p>
            <a:pPr>
              <a:defRPr/>
            </a:pPr>
            <a:fld id="{5B8332CC-BA10-9A45-AE2D-035E5D5D582F}" type="slidenum">
              <a:rPr lang="en-US"/>
              <a:pPr>
                <a:defRPr/>
              </a:pPr>
              <a:t>‹#›</a:t>
            </a:fld>
            <a:endParaRPr lang="en-US"/>
          </a:p>
        </p:txBody>
      </p:sp>
    </p:spTree>
    <p:extLst>
      <p:ext uri="{BB962C8B-B14F-4D97-AF65-F5344CB8AC3E}">
        <p14:creationId xmlns:p14="http://schemas.microsoft.com/office/powerpoint/2010/main" val="1144469519"/>
      </p:ext>
    </p:extLst>
  </p:cSld>
  <p:clrMap bg1="lt1" tx1="dk1" bg2="lt2" tx2="dk2" accent1="accent1" accent2="accent2" accent3="accent3" accent4="accent4" accent5="accent5" accent6="accent6" hlink="hlink" folHlink="folHlink"/>
  <p:sldLayoutIdLst>
    <p:sldLayoutId id="2147489666" r:id="rId1"/>
    <p:sldLayoutId id="2147489667" r:id="rId2"/>
    <p:sldLayoutId id="2147489668" r:id="rId3"/>
    <p:sldLayoutId id="2147489669" r:id="rId4"/>
    <p:sldLayoutId id="2147489670" r:id="rId5"/>
    <p:sldLayoutId id="2147489671" r:id="rId6"/>
    <p:sldLayoutId id="2147489672" r:id="rId7"/>
    <p:sldLayoutId id="2147489673" r:id="rId8"/>
    <p:sldLayoutId id="2147489674" r:id="rId9"/>
    <p:sldLayoutId id="2147489675" r:id="rId10"/>
    <p:sldLayoutId id="2147489676" r:id="rId11"/>
  </p:sldLayoutIdLst>
  <p:txStyles>
    <p:titleStyle>
      <a:lvl1pPr algn="l" rtl="0" eaLnBrk="0" fontAlgn="base" hangingPunct="0">
        <a:spcBef>
          <a:spcPct val="0"/>
        </a:spcBef>
        <a:spcAft>
          <a:spcPct val="0"/>
        </a:spcAft>
        <a:defRPr kumimoji="1" sz="4400">
          <a:solidFill>
            <a:schemeClr val="tx2"/>
          </a:solidFill>
          <a:latin typeface="+mj-lt"/>
          <a:ea typeface="+mj-ea"/>
          <a:cs typeface="+mj-cs"/>
        </a:defRPr>
      </a:lvl1pPr>
      <a:lvl2pPr algn="l" rtl="0" eaLnBrk="0" fontAlgn="base" hangingPunct="0">
        <a:spcBef>
          <a:spcPct val="0"/>
        </a:spcBef>
        <a:spcAft>
          <a:spcPct val="0"/>
        </a:spcAft>
        <a:defRPr kumimoji="1" sz="4400">
          <a:solidFill>
            <a:schemeClr val="tx2"/>
          </a:solidFill>
          <a:latin typeface="Helvetica" pitchFamily="-108" charset="0"/>
          <a:ea typeface="ＭＳ Ｐゴシック" pitchFamily="-108" charset="-128"/>
          <a:cs typeface="ＭＳ Ｐゴシック" pitchFamily="-108" charset="-128"/>
        </a:defRPr>
      </a:lvl2pPr>
      <a:lvl3pPr algn="l" rtl="0" eaLnBrk="0" fontAlgn="base" hangingPunct="0">
        <a:spcBef>
          <a:spcPct val="0"/>
        </a:spcBef>
        <a:spcAft>
          <a:spcPct val="0"/>
        </a:spcAft>
        <a:defRPr kumimoji="1" sz="4400">
          <a:solidFill>
            <a:schemeClr val="tx2"/>
          </a:solidFill>
          <a:latin typeface="Helvetica" pitchFamily="-108" charset="0"/>
          <a:ea typeface="ＭＳ Ｐゴシック" pitchFamily="-108" charset="-128"/>
          <a:cs typeface="ＭＳ Ｐゴシック" pitchFamily="-108" charset="-128"/>
        </a:defRPr>
      </a:lvl3pPr>
      <a:lvl4pPr algn="l" rtl="0" eaLnBrk="0" fontAlgn="base" hangingPunct="0">
        <a:spcBef>
          <a:spcPct val="0"/>
        </a:spcBef>
        <a:spcAft>
          <a:spcPct val="0"/>
        </a:spcAft>
        <a:defRPr kumimoji="1" sz="4400">
          <a:solidFill>
            <a:schemeClr val="tx2"/>
          </a:solidFill>
          <a:latin typeface="Helvetica" pitchFamily="-108" charset="0"/>
          <a:ea typeface="ＭＳ Ｐゴシック" pitchFamily="-108" charset="-128"/>
          <a:cs typeface="ＭＳ Ｐゴシック" pitchFamily="-108" charset="-128"/>
        </a:defRPr>
      </a:lvl4pPr>
      <a:lvl5pPr algn="l" rtl="0" eaLnBrk="0" fontAlgn="base" hangingPunct="0">
        <a:spcBef>
          <a:spcPct val="0"/>
        </a:spcBef>
        <a:spcAft>
          <a:spcPct val="0"/>
        </a:spcAft>
        <a:defRPr kumimoji="1" sz="4400">
          <a:solidFill>
            <a:schemeClr val="tx2"/>
          </a:solidFill>
          <a:latin typeface="Helvetica" pitchFamily="-108" charset="0"/>
          <a:ea typeface="ＭＳ Ｐゴシック" pitchFamily="-108" charset="-128"/>
          <a:cs typeface="ＭＳ Ｐゴシック" pitchFamily="-108" charset="-128"/>
        </a:defRPr>
      </a:lvl5pPr>
      <a:lvl6pPr marL="457200" algn="l" rtl="0" fontAlgn="base">
        <a:spcBef>
          <a:spcPct val="0"/>
        </a:spcBef>
        <a:spcAft>
          <a:spcPct val="0"/>
        </a:spcAft>
        <a:defRPr kumimoji="1" sz="4400">
          <a:solidFill>
            <a:schemeClr val="tx2"/>
          </a:solidFill>
          <a:latin typeface="Helvetica" pitchFamily="-108" charset="0"/>
          <a:ea typeface="ＭＳ Ｐゴシック" pitchFamily="-108" charset="-128"/>
          <a:cs typeface="ＭＳ Ｐゴシック" pitchFamily="-108" charset="-128"/>
        </a:defRPr>
      </a:lvl6pPr>
      <a:lvl7pPr marL="914400" algn="l" rtl="0" fontAlgn="base">
        <a:spcBef>
          <a:spcPct val="0"/>
        </a:spcBef>
        <a:spcAft>
          <a:spcPct val="0"/>
        </a:spcAft>
        <a:defRPr kumimoji="1" sz="4400">
          <a:solidFill>
            <a:schemeClr val="tx2"/>
          </a:solidFill>
          <a:latin typeface="Helvetica" pitchFamily="-108" charset="0"/>
          <a:ea typeface="ＭＳ Ｐゴシック" pitchFamily="-108" charset="-128"/>
          <a:cs typeface="ＭＳ Ｐゴシック" pitchFamily="-108" charset="-128"/>
        </a:defRPr>
      </a:lvl7pPr>
      <a:lvl8pPr marL="1371600" algn="l" rtl="0" fontAlgn="base">
        <a:spcBef>
          <a:spcPct val="0"/>
        </a:spcBef>
        <a:spcAft>
          <a:spcPct val="0"/>
        </a:spcAft>
        <a:defRPr kumimoji="1" sz="4400">
          <a:solidFill>
            <a:schemeClr val="tx2"/>
          </a:solidFill>
          <a:latin typeface="Helvetica" pitchFamily="-108" charset="0"/>
          <a:ea typeface="ＭＳ Ｐゴシック" pitchFamily="-108" charset="-128"/>
          <a:cs typeface="ＭＳ Ｐゴシック" pitchFamily="-108" charset="-128"/>
        </a:defRPr>
      </a:lvl8pPr>
      <a:lvl9pPr marL="1828800" algn="l" rtl="0" fontAlgn="base">
        <a:spcBef>
          <a:spcPct val="0"/>
        </a:spcBef>
        <a:spcAft>
          <a:spcPct val="0"/>
        </a:spcAft>
        <a:defRPr kumimoji="1" sz="4400">
          <a:solidFill>
            <a:schemeClr val="tx2"/>
          </a:solidFill>
          <a:latin typeface="Helvetica" pitchFamily="-108" charset="0"/>
          <a:ea typeface="ＭＳ Ｐゴシック" pitchFamily="-108" charset="-128"/>
          <a:cs typeface="ＭＳ Ｐゴシック" pitchFamily="-108" charset="-128"/>
        </a:defRPr>
      </a:lvl9pPr>
    </p:titleStyle>
    <p:bodyStyle>
      <a:lvl1pPr marL="342900" indent="-342900" algn="l" rtl="0" eaLnBrk="0" fontAlgn="base" hangingPunct="0">
        <a:spcBef>
          <a:spcPct val="20000"/>
        </a:spcBef>
        <a:spcAft>
          <a:spcPct val="0"/>
        </a:spcAft>
        <a:buClr>
          <a:srgbClr val="126CBB"/>
        </a:buClr>
        <a:buFont typeface="Wingdings" charset="0"/>
        <a:buBlip>
          <a:blip r:embed="rId14"/>
        </a:buBlip>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lr>
          <a:srgbClr val="003687"/>
        </a:buClr>
        <a:buSzPct val="95000"/>
        <a:buFont typeface="Wingdings" charset="0"/>
        <a:buBlip>
          <a:blip r:embed="rId15"/>
        </a:buBlip>
        <a:defRPr kumimoji="1" sz="2800">
          <a:solidFill>
            <a:schemeClr val="tx1"/>
          </a:solidFill>
          <a:latin typeface="+mn-lt"/>
          <a:ea typeface="+mn-ea"/>
        </a:defRPr>
      </a:lvl2pPr>
      <a:lvl3pPr marL="1143000" indent="-228600" algn="l" rtl="0" eaLnBrk="0" fontAlgn="base" hangingPunct="0">
        <a:spcBef>
          <a:spcPct val="20000"/>
        </a:spcBef>
        <a:spcAft>
          <a:spcPct val="0"/>
        </a:spcAft>
        <a:buBlip>
          <a:blip r:embed="rId16"/>
        </a:buBlip>
        <a:defRPr kumimoji="1" sz="2400">
          <a:solidFill>
            <a:schemeClr val="tx1"/>
          </a:solidFill>
          <a:latin typeface="+mn-lt"/>
          <a:ea typeface="+mn-ea"/>
        </a:defRPr>
      </a:lvl3pPr>
      <a:lvl4pPr marL="1600200" indent="-228600" algn="l" rtl="0" eaLnBrk="0" fontAlgn="base" hangingPunct="0">
        <a:spcBef>
          <a:spcPct val="20000"/>
        </a:spcBef>
        <a:spcAft>
          <a:spcPct val="0"/>
        </a:spcAft>
        <a:buBlip>
          <a:blip r:embed="rId17"/>
        </a:buBlip>
        <a:defRPr kumimoji="1" sz="2000">
          <a:solidFill>
            <a:schemeClr val="tx1"/>
          </a:solidFill>
          <a:latin typeface="+mn-lt"/>
          <a:ea typeface="+mn-ea"/>
        </a:defRPr>
      </a:lvl4pPr>
      <a:lvl5pPr marL="2057400" indent="-228600" algn="l" rtl="0" eaLnBrk="0" fontAlgn="base" hangingPunct="0">
        <a:spcBef>
          <a:spcPct val="20000"/>
        </a:spcBef>
        <a:spcAft>
          <a:spcPct val="0"/>
        </a:spcAft>
        <a:buBlip>
          <a:blip r:embed="rId18"/>
        </a:buBlip>
        <a:defRPr kumimoji="1" sz="2000">
          <a:solidFill>
            <a:schemeClr val="tx1"/>
          </a:solidFill>
          <a:latin typeface="+mn-lt"/>
          <a:ea typeface="+mn-ea"/>
        </a:defRPr>
      </a:lvl5pPr>
      <a:lvl6pPr marL="2514600" indent="-228600" algn="l" rtl="0" fontAlgn="base">
        <a:spcBef>
          <a:spcPct val="20000"/>
        </a:spcBef>
        <a:spcAft>
          <a:spcPct val="0"/>
        </a:spcAft>
        <a:buBlip>
          <a:blip r:embed="rId18"/>
        </a:buBlip>
        <a:defRPr kumimoji="1" sz="2000">
          <a:solidFill>
            <a:schemeClr val="tx1"/>
          </a:solidFill>
          <a:latin typeface="+mn-lt"/>
          <a:ea typeface="+mn-ea"/>
        </a:defRPr>
      </a:lvl6pPr>
      <a:lvl7pPr marL="2971800" indent="-228600" algn="l" rtl="0" fontAlgn="base">
        <a:spcBef>
          <a:spcPct val="20000"/>
        </a:spcBef>
        <a:spcAft>
          <a:spcPct val="0"/>
        </a:spcAft>
        <a:buBlip>
          <a:blip r:embed="rId18"/>
        </a:buBlip>
        <a:defRPr kumimoji="1" sz="2000">
          <a:solidFill>
            <a:schemeClr val="tx1"/>
          </a:solidFill>
          <a:latin typeface="+mn-lt"/>
          <a:ea typeface="+mn-ea"/>
        </a:defRPr>
      </a:lvl7pPr>
      <a:lvl8pPr marL="3429000" indent="-228600" algn="l" rtl="0" fontAlgn="base">
        <a:spcBef>
          <a:spcPct val="20000"/>
        </a:spcBef>
        <a:spcAft>
          <a:spcPct val="0"/>
        </a:spcAft>
        <a:buBlip>
          <a:blip r:embed="rId18"/>
        </a:buBlip>
        <a:defRPr kumimoji="1" sz="2000">
          <a:solidFill>
            <a:schemeClr val="tx1"/>
          </a:solidFill>
          <a:latin typeface="+mn-lt"/>
          <a:ea typeface="+mn-ea"/>
        </a:defRPr>
      </a:lvl8pPr>
      <a:lvl9pPr marL="3886200" indent="-228600" algn="l" rtl="0" fontAlgn="base">
        <a:spcBef>
          <a:spcPct val="20000"/>
        </a:spcBef>
        <a:spcAft>
          <a:spcPct val="0"/>
        </a:spcAft>
        <a:buBlip>
          <a:blip r:embed="rId18"/>
        </a:buBlip>
        <a:defRPr kumimoji="1"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spcBef>
                <a:spcPct val="0"/>
              </a:spcBef>
              <a:defRPr sz="1400">
                <a:latin typeface="Times New Roman" pitchFamily="-112" charset="0"/>
                <a:ea typeface="+mn-ea"/>
                <a:cs typeface="+mn-cs"/>
              </a:defRPr>
            </a:lvl1pPr>
          </a:lstStyle>
          <a:p>
            <a:pPr>
              <a:defRPr/>
            </a:pPr>
            <a:endParaRPr lang="en-US">
              <a:solidFill>
                <a:srgbClr val="000000"/>
              </a:solidFill>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spcBef>
                <a:spcPct val="0"/>
              </a:spcBef>
              <a:defRPr sz="1400">
                <a:latin typeface="Times New Roman" pitchFamily="-112" charset="0"/>
                <a:ea typeface="+mn-ea"/>
                <a:cs typeface="+mn-cs"/>
              </a:defRPr>
            </a:lvl1pPr>
          </a:lstStyle>
          <a:p>
            <a:pPr>
              <a:defRPr/>
            </a:pPr>
            <a:endParaRPr lang="en-US">
              <a:solidFill>
                <a:srgbClr val="000000"/>
              </a:solidFill>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spcBef>
                <a:spcPct val="0"/>
              </a:spcBef>
              <a:defRPr sz="1400"/>
            </a:lvl1pPr>
          </a:lstStyle>
          <a:p>
            <a:pPr>
              <a:defRPr/>
            </a:pPr>
            <a:fld id="{213F4819-1B1A-1142-B18C-990A59B71003}" type="slidenum">
              <a:rPr lang="en-US">
                <a:solidFill>
                  <a:srgbClr val="000000"/>
                </a:solidFill>
                <a:latin typeface="Times New Roman" charset="0"/>
              </a:rPr>
              <a:pPr>
                <a:defRPr/>
              </a:pPr>
              <a:t>‹#›</a:t>
            </a:fld>
            <a:endParaRPr lang="en-US">
              <a:solidFill>
                <a:srgbClr val="000000"/>
              </a:solidFill>
              <a:latin typeface="Times New Roman" charset="0"/>
            </a:endParaRPr>
          </a:p>
        </p:txBody>
      </p:sp>
    </p:spTree>
    <p:extLst>
      <p:ext uri="{BB962C8B-B14F-4D97-AF65-F5344CB8AC3E}">
        <p14:creationId xmlns:p14="http://schemas.microsoft.com/office/powerpoint/2010/main" val="567824509"/>
      </p:ext>
    </p:extLst>
  </p:cSld>
  <p:clrMap bg1="lt1" tx1="dk1" bg2="lt2" tx2="dk2" accent1="accent1" accent2="accent2" accent3="accent3" accent4="accent4" accent5="accent5" accent6="accent6" hlink="hlink" folHlink="folHlink"/>
  <p:sldLayoutIdLst>
    <p:sldLayoutId id="2147489678" r:id="rId1"/>
    <p:sldLayoutId id="2147489679" r:id="rId2"/>
    <p:sldLayoutId id="2147489680" r:id="rId3"/>
    <p:sldLayoutId id="2147489681" r:id="rId4"/>
    <p:sldLayoutId id="2147489682" r:id="rId5"/>
    <p:sldLayoutId id="2147489683" r:id="rId6"/>
    <p:sldLayoutId id="2147489684" r:id="rId7"/>
    <p:sldLayoutId id="2147489685" r:id="rId8"/>
    <p:sldLayoutId id="2147489686" r:id="rId9"/>
    <p:sldLayoutId id="2147489687" r:id="rId10"/>
    <p:sldLayoutId id="2147489688" r:id="rId11"/>
    <p:sldLayoutId id="2147489689" r:id="rId12"/>
    <p:sldLayoutId id="2147489690" r:id="rId13"/>
  </p:sldLayoutIdLst>
  <p:txStyles>
    <p:titleStyle>
      <a:lvl1pPr algn="ctr" rtl="0" eaLnBrk="0" fontAlgn="base" hangingPunct="0">
        <a:spcBef>
          <a:spcPct val="0"/>
        </a:spcBef>
        <a:spcAft>
          <a:spcPct val="0"/>
        </a:spcAft>
        <a:defRPr sz="4400">
          <a:solidFill>
            <a:schemeClr val="tx2"/>
          </a:solidFill>
          <a:latin typeface="Arial"/>
          <a:ea typeface="ＭＳ Ｐゴシック" pitchFamily="-105"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ＭＳ Ｐゴシック" pitchFamily="-105" charset="-128"/>
          <a:cs typeface="Arial"/>
        </a:defRPr>
      </a:lvl1pPr>
      <a:lvl2pPr marL="742950" indent="-285750" algn="l" rtl="0" eaLnBrk="0" fontAlgn="base" hangingPunct="0">
        <a:spcBef>
          <a:spcPct val="20000"/>
        </a:spcBef>
        <a:spcAft>
          <a:spcPct val="0"/>
        </a:spcAft>
        <a:buChar char="–"/>
        <a:defRPr sz="2800">
          <a:solidFill>
            <a:schemeClr val="tx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ＭＳ Ｐゴシック" pitchFamily="-112" charset="-128"/>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ＭＳ Ｐゴシック" pitchFamily="-112" charset="-128"/>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ＭＳ Ｐゴシック" pitchFamily="-112"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3.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53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solidFill>
                  <a:srgbClr val="000000"/>
                </a:solidFill>
                <a:latin typeface="Times New Roman" pitchFamily="-111" charset="0"/>
                <a:ea typeface="+mn-ea"/>
                <a:cs typeface="+mn-cs"/>
              </a:defRPr>
            </a:lvl1pPr>
          </a:lstStyle>
          <a:p>
            <a:pPr eaLnBrk="0" hangingPunct="0">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eaLnBrk="0" hangingPunct="0">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charset="0"/>
              </a:defRPr>
            </a:lvl1pPr>
          </a:lstStyle>
          <a:p>
            <a:pPr eaLnBrk="0" hangingPunct="0">
              <a:defRPr/>
            </a:pPr>
            <a:fld id="{C7FCEC4A-0619-534F-AB0C-4C4D1986DF16}" type="slidenum">
              <a:rPr lang="en-US"/>
              <a:pPr eaLnBrk="0" hangingPunct="0">
                <a:defRPr/>
              </a:pPr>
              <a:t>‹#›</a:t>
            </a:fld>
            <a:endParaRPr lang="en-US"/>
          </a:p>
        </p:txBody>
      </p:sp>
    </p:spTree>
    <p:extLst>
      <p:ext uri="{BB962C8B-B14F-4D97-AF65-F5344CB8AC3E}">
        <p14:creationId xmlns:p14="http://schemas.microsoft.com/office/powerpoint/2010/main" val="4020159105"/>
      </p:ext>
    </p:extLst>
  </p:cSld>
  <p:clrMap bg1="lt1" tx1="dk1" bg2="lt2" tx2="dk2" accent1="accent1" accent2="accent2" accent3="accent3" accent4="accent4" accent5="accent5" accent6="accent6" hlink="hlink" folHlink="folHlink"/>
  <p:sldLayoutIdLst>
    <p:sldLayoutId id="2147489692" r:id="rId1"/>
    <p:sldLayoutId id="2147489693" r:id="rId2"/>
    <p:sldLayoutId id="2147489694" r:id="rId3"/>
    <p:sldLayoutId id="2147489695" r:id="rId4"/>
    <p:sldLayoutId id="2147489696" r:id="rId5"/>
    <p:sldLayoutId id="2147489697" r:id="rId6"/>
    <p:sldLayoutId id="2147489698" r:id="rId7"/>
    <p:sldLayoutId id="2147489699" r:id="rId8"/>
    <p:sldLayoutId id="2147489700" r:id="rId9"/>
    <p:sldLayoutId id="2147489701" r:id="rId10"/>
    <p:sldLayoutId id="2147489702" r:id="rId11"/>
    <p:sldLayoutId id="2147489703" r:id="rId12"/>
    <p:sldLayoutId id="2147489704" r:id="rId13"/>
  </p:sldLayoutIdLst>
  <p:hf sldNum="0" hdr="0" ftr="0" dt="0"/>
  <p:txStyles>
    <p:title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ＭＳ Ｐゴシック" pitchFamily="-108" charset="-128"/>
          <a:cs typeface="Arial"/>
        </a:defRPr>
      </a:lvl1pPr>
      <a:lvl2pPr marL="742950" indent="-285750" algn="l" rtl="0" eaLnBrk="0" fontAlgn="base" hangingPunct="0">
        <a:spcBef>
          <a:spcPct val="20000"/>
        </a:spcBef>
        <a:spcAft>
          <a:spcPct val="0"/>
        </a:spcAft>
        <a:buChar char="–"/>
        <a:defRPr sz="2800">
          <a:solidFill>
            <a:schemeClr val="bg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4.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026" name="Title Placeholder 1"/>
          <p:cNvSpPr>
            <a:spLocks noGrp="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Text Placeholder 2"/>
          <p:cNvSpPr>
            <a:spLocks noGrp="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0" y="6356350"/>
            <a:ext cx="2133600" cy="365125"/>
          </a:xfrm>
          <a:prstGeom prst="rect">
            <a:avLst/>
          </a:prstGeom>
        </p:spPr>
        <p:txBody>
          <a:bodyPr vert="horz" wrap="square" lIns="91440" tIns="45720" rIns="91440" bIns="45720" numCol="1" anchor="ctr" anchorCtr="0" compatLnSpc="1">
            <a:prstTxWarp prst="textNoShape">
              <a:avLst/>
            </a:prstTxWarp>
          </a:bodyPr>
          <a:lstStyle>
            <a:lvl1pPr>
              <a:defRPr sz="1200">
                <a:solidFill>
                  <a:srgbClr val="898989"/>
                </a:solidFill>
                <a:cs typeface="Arial" charset="0"/>
              </a:defRPr>
            </a:lvl1pPr>
          </a:lstStyle>
          <a:p>
            <a:pPr>
              <a:defRPr/>
            </a:pPr>
            <a:fld id="{C16A198B-9034-4749-8A8D-B90A5F5B90A3}" type="datetimeFigureOut">
              <a:rPr lang="en-US">
                <a:latin typeface="Calibri" charset="0"/>
              </a:rPr>
              <a:pPr>
                <a:defRPr/>
              </a:pPr>
              <a:t>10/15/23</a:t>
            </a:fld>
            <a:endParaRPr lang="en-US">
              <a:latin typeface="Calibri" charset="0"/>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fontAlgn="auto">
              <a:spcBef>
                <a:spcPts val="0"/>
              </a:spcBef>
              <a:spcAft>
                <a:spcPts val="0"/>
              </a:spcAft>
              <a:defRPr sz="1200">
                <a:solidFill>
                  <a:schemeClr val="tx1">
                    <a:tint val="75000"/>
                  </a:schemeClr>
                </a:solidFill>
                <a:latin typeface="+mn-lt"/>
                <a:ea typeface="+mn-ea"/>
                <a:cs typeface="+mn-cs"/>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a:defRPr sz="1200">
                <a:solidFill>
                  <a:srgbClr val="898989"/>
                </a:solidFill>
                <a:cs typeface="Arial" charset="0"/>
              </a:defRPr>
            </a:lvl1pPr>
          </a:lstStyle>
          <a:p>
            <a:pPr>
              <a:defRPr/>
            </a:pPr>
            <a:fld id="{FA356419-7718-C74B-9C0F-E2D2C7D5AD85}" type="slidenum">
              <a:rPr lang="en-US">
                <a:latin typeface="Calibri" charset="0"/>
              </a:rPr>
              <a:pPr>
                <a:defRPr/>
              </a:pPr>
              <a:t>‹#›</a:t>
            </a:fld>
            <a:endParaRPr lang="en-US">
              <a:latin typeface="Calibri" charset="0"/>
            </a:endParaRPr>
          </a:p>
        </p:txBody>
      </p:sp>
    </p:spTree>
    <p:extLst>
      <p:ext uri="{BB962C8B-B14F-4D97-AF65-F5344CB8AC3E}">
        <p14:creationId xmlns:p14="http://schemas.microsoft.com/office/powerpoint/2010/main" val="2957928666"/>
      </p:ext>
    </p:extLst>
  </p:cSld>
  <p:clrMap bg1="lt1" tx1="dk1" bg2="lt2" tx2="dk2" accent1="accent1" accent2="accent2" accent3="accent3" accent4="accent4" accent5="accent5" accent6="accent6" hlink="hlink" folHlink="folHlink"/>
  <p:sldLayoutIdLst>
    <p:sldLayoutId id="2147489706" r:id="rId1"/>
    <p:sldLayoutId id="2147489707" r:id="rId2"/>
    <p:sldLayoutId id="2147489708" r:id="rId3"/>
    <p:sldLayoutId id="2147489709" r:id="rId4"/>
    <p:sldLayoutId id="2147489710" r:id="rId5"/>
    <p:sldLayoutId id="2147489711" r:id="rId6"/>
    <p:sldLayoutId id="2147489712" r:id="rId7"/>
    <p:sldLayoutId id="2147489713" r:id="rId8"/>
    <p:sldLayoutId id="2147489714" r:id="rId9"/>
    <p:sldLayoutId id="2147489715" r:id="rId10"/>
    <p:sldLayoutId id="2147489716" r:id="rId11"/>
  </p:sldLayoutIdLst>
  <p:txStyles>
    <p:title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p:titleStyle>
    <p:bodyStyle>
      <a:lvl1pPr marL="342900" indent="-342900" algn="l" rtl="0" eaLnBrk="0" fontAlgn="base" hangingPunct="0">
        <a:spcBef>
          <a:spcPct val="20000"/>
        </a:spcBef>
        <a:spcAft>
          <a:spcPct val="0"/>
        </a:spcAft>
        <a:buFont typeface="Arial" charset="0"/>
        <a:buChar char="•"/>
        <a:defRPr sz="3200" kern="1200">
          <a:solidFill>
            <a:schemeClr val="tx1"/>
          </a:solidFill>
          <a:latin typeface="+mn-lt"/>
          <a:ea typeface="ＭＳ Ｐゴシック" charset="0"/>
          <a:cs typeface="ＭＳ Ｐゴシック" charset="0"/>
        </a:defRPr>
      </a:lvl1pPr>
      <a:lvl2pPr marL="742950" indent="-285750" algn="l" rtl="0" eaLnBrk="0" fontAlgn="base" hangingPunct="0">
        <a:spcBef>
          <a:spcPct val="20000"/>
        </a:spcBef>
        <a:spcAft>
          <a:spcPct val="0"/>
        </a:spcAft>
        <a:buFont typeface="Arial" charset="0"/>
        <a:buChar char="–"/>
        <a:defRPr sz="2800" kern="1200">
          <a:solidFill>
            <a:schemeClr val="tx1"/>
          </a:solidFill>
          <a:latin typeface="+mn-lt"/>
          <a:ea typeface="ＭＳ Ｐゴシック" charset="0"/>
          <a:cs typeface="+mn-cs"/>
        </a:defRPr>
      </a:lvl2pPr>
      <a:lvl3pPr marL="1143000" indent="-228600" algn="l" rtl="0" eaLnBrk="0" fontAlgn="base" hangingPunct="0">
        <a:spcBef>
          <a:spcPct val="20000"/>
        </a:spcBef>
        <a:spcAft>
          <a:spcPct val="0"/>
        </a:spcAft>
        <a:buFont typeface="Arial" charset="0"/>
        <a:buChar char="•"/>
        <a:defRPr sz="2400" kern="1200">
          <a:solidFill>
            <a:schemeClr val="tx1"/>
          </a:solidFill>
          <a:latin typeface="+mn-lt"/>
          <a:ea typeface="ＭＳ Ｐゴシック" charset="0"/>
          <a:cs typeface="+mn-cs"/>
        </a:defRPr>
      </a:lvl3pPr>
      <a:lvl4pPr marL="1600200" indent="-228600"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4pPr>
      <a:lvl5pPr marL="2057400" indent="-228600"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300034" name="Group 31"/>
          <p:cNvGrpSpPr>
            <a:grpSpLocks/>
          </p:cNvGrpSpPr>
          <p:nvPr/>
        </p:nvGrpSpPr>
        <p:grpSpPr bwMode="auto">
          <a:xfrm>
            <a:off x="0" y="0"/>
            <a:ext cx="9132888" cy="6845300"/>
            <a:chOff x="0" y="0"/>
            <a:chExt cx="5753" cy="4312"/>
          </a:xfrm>
        </p:grpSpPr>
        <p:sp>
          <p:nvSpPr>
            <p:cNvPr id="300037" name="Rectangle 2"/>
            <p:cNvSpPr>
              <a:spLocks noChangeArrowheads="1"/>
            </p:cNvSpPr>
            <p:nvPr/>
          </p:nvSpPr>
          <p:spPr bwMode="auto">
            <a:xfrm>
              <a:off x="0" y="0"/>
              <a:ext cx="5753" cy="4312"/>
            </a:xfrm>
            <a:prstGeom prst="rect">
              <a:avLst/>
            </a:prstGeom>
            <a:gradFill rotWithShape="0">
              <a:gsLst>
                <a:gs pos="0">
                  <a:srgbClr val="790015"/>
                </a:gs>
                <a:gs pos="100000">
                  <a:srgbClr val="610011"/>
                </a:gs>
              </a:gsLst>
              <a:lin ang="540000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algn="ctr" eaLnBrk="0" hangingPunct="0"/>
              <a:endParaRPr lang="en-US" sz="900">
                <a:solidFill>
                  <a:srgbClr val="FFA27C"/>
                </a:solidFill>
              </a:endParaRPr>
            </a:p>
          </p:txBody>
        </p:sp>
        <p:grpSp>
          <p:nvGrpSpPr>
            <p:cNvPr id="300038" name="Group 26"/>
            <p:cNvGrpSpPr>
              <a:grpSpLocks/>
            </p:cNvGrpSpPr>
            <p:nvPr/>
          </p:nvGrpSpPr>
          <p:grpSpPr bwMode="auto">
            <a:xfrm>
              <a:off x="246" y="204"/>
              <a:ext cx="5271" cy="3889"/>
              <a:chOff x="246" y="204"/>
              <a:chExt cx="5271" cy="3889"/>
            </a:xfrm>
          </p:grpSpPr>
          <p:sp>
            <p:nvSpPr>
              <p:cNvPr id="2" name="Rectangle 3"/>
              <p:cNvSpPr>
                <a:spLocks noChangeArrowheads="1"/>
              </p:cNvSpPr>
              <p:nvPr/>
            </p:nvSpPr>
            <p:spPr bwMode="auto">
              <a:xfrm>
                <a:off x="294" y="228"/>
                <a:ext cx="5217" cy="3850"/>
              </a:xfrm>
              <a:prstGeom prst="rect">
                <a:avLst/>
              </a:prstGeom>
              <a:solidFill>
                <a:srgbClr val="535353"/>
              </a:solidFill>
              <a:ln w="12700">
                <a:noFill/>
                <a:miter lim="800000"/>
                <a:headEnd/>
                <a:tailEnd/>
              </a:ln>
              <a:effectLst>
                <a:outerShdw blurRad="63500" dist="197566" dir="2700000" algn="ctr" rotWithShape="0">
                  <a:srgbClr val="000000">
                    <a:alpha val="74998"/>
                  </a:srgbClr>
                </a:outerShdw>
              </a:effectLst>
            </p:spPr>
            <p:txBody>
              <a:bodyPr wrap="none" anchor="ctr"/>
              <a:lstStyle/>
              <a:p>
                <a:pPr algn="ctr" eaLnBrk="0" hangingPunct="0">
                  <a:defRPr/>
                </a:pPr>
                <a:endParaRPr lang="en-US" sz="900">
                  <a:solidFill>
                    <a:srgbClr val="FFA27C"/>
                  </a:solidFill>
                  <a:latin typeface="Arial" pitchFamily="-107" charset="0"/>
                </a:endParaRPr>
              </a:p>
            </p:txBody>
          </p:sp>
          <p:sp>
            <p:nvSpPr>
              <p:cNvPr id="300044" name="Freeform 4"/>
              <p:cNvSpPr>
                <a:spLocks/>
              </p:cNvSpPr>
              <p:nvPr/>
            </p:nvSpPr>
            <p:spPr bwMode="auto">
              <a:xfrm>
                <a:off x="3002" y="378"/>
                <a:ext cx="1411" cy="3440"/>
              </a:xfrm>
              <a:custGeom>
                <a:avLst/>
                <a:gdLst>
                  <a:gd name="T0" fmla="*/ 91 w 1411"/>
                  <a:gd name="T1" fmla="*/ 33 h 3440"/>
                  <a:gd name="T2" fmla="*/ 212 w 1411"/>
                  <a:gd name="T3" fmla="*/ 76 h 3440"/>
                  <a:gd name="T4" fmla="*/ 332 w 1411"/>
                  <a:gd name="T5" fmla="*/ 174 h 3440"/>
                  <a:gd name="T6" fmla="*/ 383 w 1411"/>
                  <a:gd name="T7" fmla="*/ 305 h 3440"/>
                  <a:gd name="T8" fmla="*/ 443 w 1411"/>
                  <a:gd name="T9" fmla="*/ 446 h 3440"/>
                  <a:gd name="T10" fmla="*/ 453 w 1411"/>
                  <a:gd name="T11" fmla="*/ 620 h 3440"/>
                  <a:gd name="T12" fmla="*/ 494 w 1411"/>
                  <a:gd name="T13" fmla="*/ 751 h 3440"/>
                  <a:gd name="T14" fmla="*/ 494 w 1411"/>
                  <a:gd name="T15" fmla="*/ 882 h 3440"/>
                  <a:gd name="T16" fmla="*/ 483 w 1411"/>
                  <a:gd name="T17" fmla="*/ 1012 h 3440"/>
                  <a:gd name="T18" fmla="*/ 473 w 1411"/>
                  <a:gd name="T19" fmla="*/ 1143 h 3440"/>
                  <a:gd name="T20" fmla="*/ 463 w 1411"/>
                  <a:gd name="T21" fmla="*/ 1284 h 3440"/>
                  <a:gd name="T22" fmla="*/ 433 w 1411"/>
                  <a:gd name="T23" fmla="*/ 1426 h 3440"/>
                  <a:gd name="T24" fmla="*/ 383 w 1411"/>
                  <a:gd name="T25" fmla="*/ 1556 h 3440"/>
                  <a:gd name="T26" fmla="*/ 353 w 1411"/>
                  <a:gd name="T27" fmla="*/ 1687 h 3440"/>
                  <a:gd name="T28" fmla="*/ 443 w 1411"/>
                  <a:gd name="T29" fmla="*/ 1796 h 3440"/>
                  <a:gd name="T30" fmla="*/ 494 w 1411"/>
                  <a:gd name="T31" fmla="*/ 1937 h 3440"/>
                  <a:gd name="T32" fmla="*/ 524 w 1411"/>
                  <a:gd name="T33" fmla="*/ 2068 h 3440"/>
                  <a:gd name="T34" fmla="*/ 614 w 1411"/>
                  <a:gd name="T35" fmla="*/ 2198 h 3440"/>
                  <a:gd name="T36" fmla="*/ 705 w 1411"/>
                  <a:gd name="T37" fmla="*/ 2351 h 3440"/>
                  <a:gd name="T38" fmla="*/ 836 w 1411"/>
                  <a:gd name="T39" fmla="*/ 2470 h 3440"/>
                  <a:gd name="T40" fmla="*/ 947 w 1411"/>
                  <a:gd name="T41" fmla="*/ 2612 h 3440"/>
                  <a:gd name="T42" fmla="*/ 1078 w 1411"/>
                  <a:gd name="T43" fmla="*/ 2721 h 3440"/>
                  <a:gd name="T44" fmla="*/ 1158 w 1411"/>
                  <a:gd name="T45" fmla="*/ 2851 h 3440"/>
                  <a:gd name="T46" fmla="*/ 1269 w 1411"/>
                  <a:gd name="T47" fmla="*/ 3004 h 3440"/>
                  <a:gd name="T48" fmla="*/ 1319 w 1411"/>
                  <a:gd name="T49" fmla="*/ 3156 h 3440"/>
                  <a:gd name="T50" fmla="*/ 1370 w 1411"/>
                  <a:gd name="T51" fmla="*/ 3308 h 3440"/>
                  <a:gd name="T52" fmla="*/ 1400 w 1411"/>
                  <a:gd name="T53" fmla="*/ 3439 h 3440"/>
                  <a:gd name="T54" fmla="*/ 1410 w 1411"/>
                  <a:gd name="T55" fmla="*/ 3145 h 3440"/>
                  <a:gd name="T56" fmla="*/ 1340 w 1411"/>
                  <a:gd name="T57" fmla="*/ 3058 h 3440"/>
                  <a:gd name="T58" fmla="*/ 1259 w 1411"/>
                  <a:gd name="T59" fmla="*/ 2862 h 3440"/>
                  <a:gd name="T60" fmla="*/ 1098 w 1411"/>
                  <a:gd name="T61" fmla="*/ 2721 h 3440"/>
                  <a:gd name="T62" fmla="*/ 997 w 1411"/>
                  <a:gd name="T63" fmla="*/ 2514 h 3440"/>
                  <a:gd name="T64" fmla="*/ 806 w 1411"/>
                  <a:gd name="T65" fmla="*/ 2449 h 3440"/>
                  <a:gd name="T66" fmla="*/ 735 w 1411"/>
                  <a:gd name="T67" fmla="*/ 2307 h 3440"/>
                  <a:gd name="T68" fmla="*/ 635 w 1411"/>
                  <a:gd name="T69" fmla="*/ 2187 h 3440"/>
                  <a:gd name="T70" fmla="*/ 534 w 1411"/>
                  <a:gd name="T71" fmla="*/ 1959 h 3440"/>
                  <a:gd name="T72" fmla="*/ 443 w 1411"/>
                  <a:gd name="T73" fmla="*/ 1785 h 3440"/>
                  <a:gd name="T74" fmla="*/ 403 w 1411"/>
                  <a:gd name="T75" fmla="*/ 1632 h 3440"/>
                  <a:gd name="T76" fmla="*/ 433 w 1411"/>
                  <a:gd name="T77" fmla="*/ 1491 h 3440"/>
                  <a:gd name="T78" fmla="*/ 483 w 1411"/>
                  <a:gd name="T79" fmla="*/ 1349 h 3440"/>
                  <a:gd name="T80" fmla="*/ 483 w 1411"/>
                  <a:gd name="T81" fmla="*/ 1208 h 3440"/>
                  <a:gd name="T82" fmla="*/ 524 w 1411"/>
                  <a:gd name="T83" fmla="*/ 1023 h 3440"/>
                  <a:gd name="T84" fmla="*/ 514 w 1411"/>
                  <a:gd name="T85" fmla="*/ 805 h 3440"/>
                  <a:gd name="T86" fmla="*/ 534 w 1411"/>
                  <a:gd name="T87" fmla="*/ 642 h 3440"/>
                  <a:gd name="T88" fmla="*/ 554 w 1411"/>
                  <a:gd name="T89" fmla="*/ 522 h 3440"/>
                  <a:gd name="T90" fmla="*/ 665 w 1411"/>
                  <a:gd name="T91" fmla="*/ 392 h 3440"/>
                  <a:gd name="T92" fmla="*/ 826 w 1411"/>
                  <a:gd name="T93" fmla="*/ 218 h 3440"/>
                  <a:gd name="T94" fmla="*/ 876 w 1411"/>
                  <a:gd name="T95" fmla="*/ 76 h 3440"/>
                  <a:gd name="T96" fmla="*/ 917 w 1411"/>
                  <a:gd name="T97" fmla="*/ 11 h 3440"/>
                  <a:gd name="T98" fmla="*/ 765 w 1411"/>
                  <a:gd name="T99" fmla="*/ 87 h 3440"/>
                  <a:gd name="T100" fmla="*/ 755 w 1411"/>
                  <a:gd name="T101" fmla="*/ 218 h 3440"/>
                  <a:gd name="T102" fmla="*/ 745 w 1411"/>
                  <a:gd name="T103" fmla="*/ 305 h 3440"/>
                  <a:gd name="T104" fmla="*/ 624 w 1411"/>
                  <a:gd name="T105" fmla="*/ 435 h 3440"/>
                  <a:gd name="T106" fmla="*/ 534 w 1411"/>
                  <a:gd name="T107" fmla="*/ 522 h 3440"/>
                  <a:gd name="T108" fmla="*/ 483 w 1411"/>
                  <a:gd name="T109" fmla="*/ 664 h 3440"/>
                  <a:gd name="T110" fmla="*/ 473 w 1411"/>
                  <a:gd name="T111" fmla="*/ 511 h 3440"/>
                  <a:gd name="T112" fmla="*/ 443 w 1411"/>
                  <a:gd name="T113" fmla="*/ 348 h 3440"/>
                  <a:gd name="T114" fmla="*/ 383 w 1411"/>
                  <a:gd name="T115" fmla="*/ 218 h 3440"/>
                  <a:gd name="T116" fmla="*/ 302 w 1411"/>
                  <a:gd name="T117" fmla="*/ 98 h 3440"/>
                  <a:gd name="T118" fmla="*/ 181 w 1411"/>
                  <a:gd name="T119" fmla="*/ 33 h 3440"/>
                  <a:gd name="T120" fmla="*/ 60 w 1411"/>
                  <a:gd name="T121" fmla="*/ 11 h 344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sz="2400">
                  <a:solidFill>
                    <a:srgbClr val="FFFFFF"/>
                  </a:solidFill>
                </a:endParaRPr>
              </a:p>
            </p:txBody>
          </p:sp>
          <p:sp>
            <p:nvSpPr>
              <p:cNvPr id="300045" name="Freeform 5"/>
              <p:cNvSpPr>
                <a:spLocks/>
              </p:cNvSpPr>
              <p:nvPr/>
            </p:nvSpPr>
            <p:spPr bwMode="auto">
              <a:xfrm>
                <a:off x="522" y="3415"/>
                <a:ext cx="1965" cy="490"/>
              </a:xfrm>
              <a:custGeom>
                <a:avLst/>
                <a:gdLst>
                  <a:gd name="T0" fmla="*/ 40 w 1965"/>
                  <a:gd name="T1" fmla="*/ 43 h 490"/>
                  <a:gd name="T2" fmla="*/ 141 w 1965"/>
                  <a:gd name="T3" fmla="*/ 65 h 490"/>
                  <a:gd name="T4" fmla="*/ 232 w 1965"/>
                  <a:gd name="T5" fmla="*/ 76 h 490"/>
                  <a:gd name="T6" fmla="*/ 363 w 1965"/>
                  <a:gd name="T7" fmla="*/ 130 h 490"/>
                  <a:gd name="T8" fmla="*/ 504 w 1965"/>
                  <a:gd name="T9" fmla="*/ 130 h 490"/>
                  <a:gd name="T10" fmla="*/ 604 w 1965"/>
                  <a:gd name="T11" fmla="*/ 141 h 490"/>
                  <a:gd name="T12" fmla="*/ 705 w 1965"/>
                  <a:gd name="T13" fmla="*/ 196 h 490"/>
                  <a:gd name="T14" fmla="*/ 765 w 1965"/>
                  <a:gd name="T15" fmla="*/ 250 h 490"/>
                  <a:gd name="T16" fmla="*/ 906 w 1965"/>
                  <a:gd name="T17" fmla="*/ 261 h 490"/>
                  <a:gd name="T18" fmla="*/ 1007 w 1965"/>
                  <a:gd name="T19" fmla="*/ 261 h 490"/>
                  <a:gd name="T20" fmla="*/ 1148 w 1965"/>
                  <a:gd name="T21" fmla="*/ 250 h 490"/>
                  <a:gd name="T22" fmla="*/ 1219 w 1965"/>
                  <a:gd name="T23" fmla="*/ 304 h 490"/>
                  <a:gd name="T24" fmla="*/ 1299 w 1965"/>
                  <a:gd name="T25" fmla="*/ 315 h 490"/>
                  <a:gd name="T26" fmla="*/ 1380 w 1965"/>
                  <a:gd name="T27" fmla="*/ 380 h 490"/>
                  <a:gd name="T28" fmla="*/ 1460 w 1965"/>
                  <a:gd name="T29" fmla="*/ 424 h 490"/>
                  <a:gd name="T30" fmla="*/ 1541 w 1965"/>
                  <a:gd name="T31" fmla="*/ 446 h 490"/>
                  <a:gd name="T32" fmla="*/ 1662 w 1965"/>
                  <a:gd name="T33" fmla="*/ 446 h 490"/>
                  <a:gd name="T34" fmla="*/ 1752 w 1965"/>
                  <a:gd name="T35" fmla="*/ 456 h 490"/>
                  <a:gd name="T36" fmla="*/ 1883 w 1965"/>
                  <a:gd name="T37" fmla="*/ 467 h 490"/>
                  <a:gd name="T38" fmla="*/ 1964 w 1965"/>
                  <a:gd name="T39" fmla="*/ 489 h 490"/>
                  <a:gd name="T40" fmla="*/ 1863 w 1965"/>
                  <a:gd name="T41" fmla="*/ 467 h 490"/>
                  <a:gd name="T42" fmla="*/ 1783 w 1965"/>
                  <a:gd name="T43" fmla="*/ 446 h 490"/>
                  <a:gd name="T44" fmla="*/ 1692 w 1965"/>
                  <a:gd name="T45" fmla="*/ 446 h 490"/>
                  <a:gd name="T46" fmla="*/ 1611 w 1965"/>
                  <a:gd name="T47" fmla="*/ 402 h 490"/>
                  <a:gd name="T48" fmla="*/ 1531 w 1965"/>
                  <a:gd name="T49" fmla="*/ 413 h 490"/>
                  <a:gd name="T50" fmla="*/ 1450 w 1965"/>
                  <a:gd name="T51" fmla="*/ 369 h 490"/>
                  <a:gd name="T52" fmla="*/ 1370 w 1965"/>
                  <a:gd name="T53" fmla="*/ 348 h 490"/>
                  <a:gd name="T54" fmla="*/ 1289 w 1965"/>
                  <a:gd name="T55" fmla="*/ 272 h 490"/>
                  <a:gd name="T56" fmla="*/ 1209 w 1965"/>
                  <a:gd name="T57" fmla="*/ 283 h 490"/>
                  <a:gd name="T58" fmla="*/ 1047 w 1965"/>
                  <a:gd name="T59" fmla="*/ 130 h 490"/>
                  <a:gd name="T60" fmla="*/ 927 w 1965"/>
                  <a:gd name="T61" fmla="*/ 130 h 490"/>
                  <a:gd name="T62" fmla="*/ 886 w 1965"/>
                  <a:gd name="T63" fmla="*/ 228 h 490"/>
                  <a:gd name="T64" fmla="*/ 806 w 1965"/>
                  <a:gd name="T65" fmla="*/ 228 h 490"/>
                  <a:gd name="T66" fmla="*/ 725 w 1965"/>
                  <a:gd name="T67" fmla="*/ 196 h 490"/>
                  <a:gd name="T68" fmla="*/ 624 w 1965"/>
                  <a:gd name="T69" fmla="*/ 152 h 490"/>
                  <a:gd name="T70" fmla="*/ 544 w 1965"/>
                  <a:gd name="T71" fmla="*/ 109 h 490"/>
                  <a:gd name="T72" fmla="*/ 443 w 1965"/>
                  <a:gd name="T73" fmla="*/ 109 h 490"/>
                  <a:gd name="T74" fmla="*/ 353 w 1965"/>
                  <a:gd name="T75" fmla="*/ 76 h 490"/>
                  <a:gd name="T76" fmla="*/ 262 w 1965"/>
                  <a:gd name="T77" fmla="*/ 87 h 490"/>
                  <a:gd name="T78" fmla="*/ 181 w 1965"/>
                  <a:gd name="T79" fmla="*/ 43 h 490"/>
                  <a:gd name="T80" fmla="*/ 101 w 1965"/>
                  <a:gd name="T81" fmla="*/ 33 h 490"/>
                  <a:gd name="T82" fmla="*/ 20 w 1965"/>
                  <a:gd name="T83" fmla="*/ 11 h 49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sz="2400">
                  <a:solidFill>
                    <a:srgbClr val="FFFFFF"/>
                  </a:solidFill>
                </a:endParaRPr>
              </a:p>
            </p:txBody>
          </p:sp>
          <p:sp>
            <p:nvSpPr>
              <p:cNvPr id="300046" name="Freeform 6"/>
              <p:cNvSpPr>
                <a:spLocks/>
              </p:cNvSpPr>
              <p:nvPr/>
            </p:nvSpPr>
            <p:spPr bwMode="auto">
              <a:xfrm>
                <a:off x="4384" y="399"/>
                <a:ext cx="1042" cy="1764"/>
              </a:xfrm>
              <a:custGeom>
                <a:avLst/>
                <a:gdLst>
                  <a:gd name="T0" fmla="*/ 977 w 1042"/>
                  <a:gd name="T1" fmla="*/ 76 h 1764"/>
                  <a:gd name="T2" fmla="*/ 907 w 1042"/>
                  <a:gd name="T3" fmla="*/ 152 h 1764"/>
                  <a:gd name="T4" fmla="*/ 826 w 1042"/>
                  <a:gd name="T5" fmla="*/ 131 h 1764"/>
                  <a:gd name="T6" fmla="*/ 745 w 1042"/>
                  <a:gd name="T7" fmla="*/ 152 h 1764"/>
                  <a:gd name="T8" fmla="*/ 685 w 1042"/>
                  <a:gd name="T9" fmla="*/ 229 h 1764"/>
                  <a:gd name="T10" fmla="*/ 604 w 1042"/>
                  <a:gd name="T11" fmla="*/ 250 h 1764"/>
                  <a:gd name="T12" fmla="*/ 524 w 1042"/>
                  <a:gd name="T13" fmla="*/ 283 h 1764"/>
                  <a:gd name="T14" fmla="*/ 443 w 1042"/>
                  <a:gd name="T15" fmla="*/ 348 h 1764"/>
                  <a:gd name="T16" fmla="*/ 383 w 1042"/>
                  <a:gd name="T17" fmla="*/ 435 h 1764"/>
                  <a:gd name="T18" fmla="*/ 343 w 1042"/>
                  <a:gd name="T19" fmla="*/ 511 h 1764"/>
                  <a:gd name="T20" fmla="*/ 302 w 1042"/>
                  <a:gd name="T21" fmla="*/ 599 h 1764"/>
                  <a:gd name="T22" fmla="*/ 222 w 1042"/>
                  <a:gd name="T23" fmla="*/ 599 h 1764"/>
                  <a:gd name="T24" fmla="*/ 141 w 1042"/>
                  <a:gd name="T25" fmla="*/ 653 h 1764"/>
                  <a:gd name="T26" fmla="*/ 60 w 1042"/>
                  <a:gd name="T27" fmla="*/ 653 h 1764"/>
                  <a:gd name="T28" fmla="*/ 0 w 1042"/>
                  <a:gd name="T29" fmla="*/ 707 h 1764"/>
                  <a:gd name="T30" fmla="*/ 81 w 1042"/>
                  <a:gd name="T31" fmla="*/ 729 h 1764"/>
                  <a:gd name="T32" fmla="*/ 141 w 1042"/>
                  <a:gd name="T33" fmla="*/ 816 h 1764"/>
                  <a:gd name="T34" fmla="*/ 222 w 1042"/>
                  <a:gd name="T35" fmla="*/ 816 h 1764"/>
                  <a:gd name="T36" fmla="*/ 302 w 1042"/>
                  <a:gd name="T37" fmla="*/ 860 h 1764"/>
                  <a:gd name="T38" fmla="*/ 383 w 1042"/>
                  <a:gd name="T39" fmla="*/ 914 h 1764"/>
                  <a:gd name="T40" fmla="*/ 463 w 1042"/>
                  <a:gd name="T41" fmla="*/ 914 h 1764"/>
                  <a:gd name="T42" fmla="*/ 524 w 1042"/>
                  <a:gd name="T43" fmla="*/ 882 h 1764"/>
                  <a:gd name="T44" fmla="*/ 584 w 1042"/>
                  <a:gd name="T45" fmla="*/ 816 h 1764"/>
                  <a:gd name="T46" fmla="*/ 655 w 1042"/>
                  <a:gd name="T47" fmla="*/ 784 h 1764"/>
                  <a:gd name="T48" fmla="*/ 705 w 1042"/>
                  <a:gd name="T49" fmla="*/ 871 h 1764"/>
                  <a:gd name="T50" fmla="*/ 735 w 1042"/>
                  <a:gd name="T51" fmla="*/ 958 h 1764"/>
                  <a:gd name="T52" fmla="*/ 796 w 1042"/>
                  <a:gd name="T53" fmla="*/ 1088 h 1764"/>
                  <a:gd name="T54" fmla="*/ 846 w 1042"/>
                  <a:gd name="T55" fmla="*/ 1186 h 1764"/>
                  <a:gd name="T56" fmla="*/ 876 w 1042"/>
                  <a:gd name="T57" fmla="*/ 1273 h 1764"/>
                  <a:gd name="T58" fmla="*/ 907 w 1042"/>
                  <a:gd name="T59" fmla="*/ 1360 h 1764"/>
                  <a:gd name="T60" fmla="*/ 917 w 1042"/>
                  <a:gd name="T61" fmla="*/ 1447 h 1764"/>
                  <a:gd name="T62" fmla="*/ 957 w 1042"/>
                  <a:gd name="T63" fmla="*/ 1534 h 1764"/>
                  <a:gd name="T64" fmla="*/ 977 w 1042"/>
                  <a:gd name="T65" fmla="*/ 1622 h 1764"/>
                  <a:gd name="T66" fmla="*/ 1017 w 1042"/>
                  <a:gd name="T67" fmla="*/ 1709 h 1764"/>
                  <a:gd name="T68" fmla="*/ 1041 w 1042"/>
                  <a:gd name="T69" fmla="*/ 1763 h 176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sz="2400">
                  <a:solidFill>
                    <a:srgbClr val="FFFFFF"/>
                  </a:solidFill>
                </a:endParaRPr>
              </a:p>
            </p:txBody>
          </p:sp>
          <p:sp>
            <p:nvSpPr>
              <p:cNvPr id="300047" name="Freeform 7"/>
              <p:cNvSpPr>
                <a:spLocks/>
              </p:cNvSpPr>
              <p:nvPr/>
            </p:nvSpPr>
            <p:spPr bwMode="auto">
              <a:xfrm>
                <a:off x="502" y="1226"/>
                <a:ext cx="4882" cy="1403"/>
              </a:xfrm>
              <a:custGeom>
                <a:avLst/>
                <a:gdLst>
                  <a:gd name="T0" fmla="*/ 151 w 4882"/>
                  <a:gd name="T1" fmla="*/ 54 h 1403"/>
                  <a:gd name="T2" fmla="*/ 282 w 4882"/>
                  <a:gd name="T3" fmla="*/ 250 h 1403"/>
                  <a:gd name="T4" fmla="*/ 524 w 4882"/>
                  <a:gd name="T5" fmla="*/ 261 h 1403"/>
                  <a:gd name="T6" fmla="*/ 686 w 4882"/>
                  <a:gd name="T7" fmla="*/ 467 h 1403"/>
                  <a:gd name="T8" fmla="*/ 766 w 4882"/>
                  <a:gd name="T9" fmla="*/ 706 h 1403"/>
                  <a:gd name="T10" fmla="*/ 918 w 4882"/>
                  <a:gd name="T11" fmla="*/ 739 h 1403"/>
                  <a:gd name="T12" fmla="*/ 1008 w 4882"/>
                  <a:gd name="T13" fmla="*/ 815 h 1403"/>
                  <a:gd name="T14" fmla="*/ 1210 w 4882"/>
                  <a:gd name="T15" fmla="*/ 869 h 1403"/>
                  <a:gd name="T16" fmla="*/ 1331 w 4882"/>
                  <a:gd name="T17" fmla="*/ 772 h 1403"/>
                  <a:gd name="T18" fmla="*/ 1412 w 4882"/>
                  <a:gd name="T19" fmla="*/ 565 h 1403"/>
                  <a:gd name="T20" fmla="*/ 1291 w 4882"/>
                  <a:gd name="T21" fmla="*/ 359 h 1403"/>
                  <a:gd name="T22" fmla="*/ 1412 w 4882"/>
                  <a:gd name="T23" fmla="*/ 163 h 1403"/>
                  <a:gd name="T24" fmla="*/ 1603 w 4882"/>
                  <a:gd name="T25" fmla="*/ 206 h 1403"/>
                  <a:gd name="T26" fmla="*/ 1785 w 4882"/>
                  <a:gd name="T27" fmla="*/ 250 h 1403"/>
                  <a:gd name="T28" fmla="*/ 1967 w 4882"/>
                  <a:gd name="T29" fmla="*/ 250 h 1403"/>
                  <a:gd name="T30" fmla="*/ 2088 w 4882"/>
                  <a:gd name="T31" fmla="*/ 217 h 1403"/>
                  <a:gd name="T32" fmla="*/ 2219 w 4882"/>
                  <a:gd name="T33" fmla="*/ 120 h 1403"/>
                  <a:gd name="T34" fmla="*/ 2420 w 4882"/>
                  <a:gd name="T35" fmla="*/ 261 h 1403"/>
                  <a:gd name="T36" fmla="*/ 2612 w 4882"/>
                  <a:gd name="T37" fmla="*/ 348 h 1403"/>
                  <a:gd name="T38" fmla="*/ 2783 w 4882"/>
                  <a:gd name="T39" fmla="*/ 478 h 1403"/>
                  <a:gd name="T40" fmla="*/ 2985 w 4882"/>
                  <a:gd name="T41" fmla="*/ 576 h 1403"/>
                  <a:gd name="T42" fmla="*/ 3177 w 4882"/>
                  <a:gd name="T43" fmla="*/ 652 h 1403"/>
                  <a:gd name="T44" fmla="*/ 3378 w 4882"/>
                  <a:gd name="T45" fmla="*/ 772 h 1403"/>
                  <a:gd name="T46" fmla="*/ 3580 w 4882"/>
                  <a:gd name="T47" fmla="*/ 706 h 1403"/>
                  <a:gd name="T48" fmla="*/ 3782 w 4882"/>
                  <a:gd name="T49" fmla="*/ 772 h 1403"/>
                  <a:gd name="T50" fmla="*/ 3983 w 4882"/>
                  <a:gd name="T51" fmla="*/ 706 h 1403"/>
                  <a:gd name="T52" fmla="*/ 4195 w 4882"/>
                  <a:gd name="T53" fmla="*/ 696 h 1403"/>
                  <a:gd name="T54" fmla="*/ 4397 w 4882"/>
                  <a:gd name="T55" fmla="*/ 783 h 1403"/>
                  <a:gd name="T56" fmla="*/ 4599 w 4882"/>
                  <a:gd name="T57" fmla="*/ 783 h 1403"/>
                  <a:gd name="T58" fmla="*/ 4800 w 4882"/>
                  <a:gd name="T59" fmla="*/ 761 h 1403"/>
                  <a:gd name="T60" fmla="*/ 4760 w 4882"/>
                  <a:gd name="T61" fmla="*/ 848 h 1403"/>
                  <a:gd name="T62" fmla="*/ 4498 w 4882"/>
                  <a:gd name="T63" fmla="*/ 924 h 1403"/>
                  <a:gd name="T64" fmla="*/ 4296 w 4882"/>
                  <a:gd name="T65" fmla="*/ 978 h 1403"/>
                  <a:gd name="T66" fmla="*/ 4276 w 4882"/>
                  <a:gd name="T67" fmla="*/ 1130 h 1403"/>
                  <a:gd name="T68" fmla="*/ 4165 w 4882"/>
                  <a:gd name="T69" fmla="*/ 1293 h 1403"/>
                  <a:gd name="T70" fmla="*/ 3933 w 4882"/>
                  <a:gd name="T71" fmla="*/ 1337 h 1403"/>
                  <a:gd name="T72" fmla="*/ 3620 w 4882"/>
                  <a:gd name="T73" fmla="*/ 1185 h 1403"/>
                  <a:gd name="T74" fmla="*/ 3409 w 4882"/>
                  <a:gd name="T75" fmla="*/ 1011 h 1403"/>
                  <a:gd name="T76" fmla="*/ 3177 w 4882"/>
                  <a:gd name="T77" fmla="*/ 978 h 1403"/>
                  <a:gd name="T78" fmla="*/ 2955 w 4882"/>
                  <a:gd name="T79" fmla="*/ 859 h 1403"/>
                  <a:gd name="T80" fmla="*/ 2703 w 4882"/>
                  <a:gd name="T81" fmla="*/ 848 h 1403"/>
                  <a:gd name="T82" fmla="*/ 2471 w 4882"/>
                  <a:gd name="T83" fmla="*/ 924 h 1403"/>
                  <a:gd name="T84" fmla="*/ 2239 w 4882"/>
                  <a:gd name="T85" fmla="*/ 859 h 1403"/>
                  <a:gd name="T86" fmla="*/ 2027 w 4882"/>
                  <a:gd name="T87" fmla="*/ 772 h 1403"/>
                  <a:gd name="T88" fmla="*/ 1926 w 4882"/>
                  <a:gd name="T89" fmla="*/ 946 h 1403"/>
                  <a:gd name="T90" fmla="*/ 1916 w 4882"/>
                  <a:gd name="T91" fmla="*/ 1163 h 1403"/>
                  <a:gd name="T92" fmla="*/ 1805 w 4882"/>
                  <a:gd name="T93" fmla="*/ 1359 h 1403"/>
                  <a:gd name="T94" fmla="*/ 1593 w 4882"/>
                  <a:gd name="T95" fmla="*/ 1402 h 1403"/>
                  <a:gd name="T96" fmla="*/ 1382 w 4882"/>
                  <a:gd name="T97" fmla="*/ 1326 h 1403"/>
                  <a:gd name="T98" fmla="*/ 1180 w 4882"/>
                  <a:gd name="T99" fmla="*/ 1239 h 1403"/>
                  <a:gd name="T100" fmla="*/ 978 w 4882"/>
                  <a:gd name="T101" fmla="*/ 1217 h 1403"/>
                  <a:gd name="T102" fmla="*/ 777 w 4882"/>
                  <a:gd name="T103" fmla="*/ 1337 h 1403"/>
                  <a:gd name="T104" fmla="*/ 625 w 4882"/>
                  <a:gd name="T105" fmla="*/ 1250 h 1403"/>
                  <a:gd name="T106" fmla="*/ 504 w 4882"/>
                  <a:gd name="T107" fmla="*/ 1087 h 1403"/>
                  <a:gd name="T108" fmla="*/ 373 w 4882"/>
                  <a:gd name="T109" fmla="*/ 902 h 1403"/>
                  <a:gd name="T110" fmla="*/ 182 w 4882"/>
                  <a:gd name="T111" fmla="*/ 783 h 1403"/>
                  <a:gd name="T112" fmla="*/ 121 w 4882"/>
                  <a:gd name="T113" fmla="*/ 598 h 1403"/>
                  <a:gd name="T114" fmla="*/ 61 w 4882"/>
                  <a:gd name="T115" fmla="*/ 413 h 1403"/>
                  <a:gd name="T116" fmla="*/ 61 w 4882"/>
                  <a:gd name="T117" fmla="*/ 196 h 1403"/>
                  <a:gd name="T118" fmla="*/ 0 w 4882"/>
                  <a:gd name="T119" fmla="*/ 0 h 140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sz="2400">
                  <a:solidFill>
                    <a:srgbClr val="FFFFFF"/>
                  </a:solidFill>
                </a:endParaRPr>
              </a:p>
            </p:txBody>
          </p:sp>
          <p:sp>
            <p:nvSpPr>
              <p:cNvPr id="300048" name="Freeform 8"/>
              <p:cNvSpPr>
                <a:spLocks/>
              </p:cNvSpPr>
              <p:nvPr/>
            </p:nvSpPr>
            <p:spPr bwMode="auto">
              <a:xfrm>
                <a:off x="418" y="549"/>
                <a:ext cx="4993" cy="3253"/>
              </a:xfrm>
              <a:custGeom>
                <a:avLst/>
                <a:gdLst>
                  <a:gd name="T0" fmla="*/ 968 w 4993"/>
                  <a:gd name="T1" fmla="*/ 2686 h 3253"/>
                  <a:gd name="T2" fmla="*/ 766 w 4993"/>
                  <a:gd name="T3" fmla="*/ 3045 h 3253"/>
                  <a:gd name="T4" fmla="*/ 474 w 4993"/>
                  <a:gd name="T5" fmla="*/ 3121 h 3253"/>
                  <a:gd name="T6" fmla="*/ 161 w 4993"/>
                  <a:gd name="T7" fmla="*/ 3067 h 3253"/>
                  <a:gd name="T8" fmla="*/ 182 w 4993"/>
                  <a:gd name="T9" fmla="*/ 2893 h 3253"/>
                  <a:gd name="T10" fmla="*/ 504 w 4993"/>
                  <a:gd name="T11" fmla="*/ 2828 h 3253"/>
                  <a:gd name="T12" fmla="*/ 807 w 4993"/>
                  <a:gd name="T13" fmla="*/ 2708 h 3253"/>
                  <a:gd name="T14" fmla="*/ 958 w 4993"/>
                  <a:gd name="T15" fmla="*/ 2447 h 3253"/>
                  <a:gd name="T16" fmla="*/ 645 w 4993"/>
                  <a:gd name="T17" fmla="*/ 2186 h 3253"/>
                  <a:gd name="T18" fmla="*/ 303 w 4993"/>
                  <a:gd name="T19" fmla="*/ 2001 h 3253"/>
                  <a:gd name="T20" fmla="*/ 444 w 4993"/>
                  <a:gd name="T21" fmla="*/ 2012 h 3253"/>
                  <a:gd name="T22" fmla="*/ 837 w 4993"/>
                  <a:gd name="T23" fmla="*/ 2077 h 3253"/>
                  <a:gd name="T24" fmla="*/ 1190 w 4993"/>
                  <a:gd name="T25" fmla="*/ 2186 h 3253"/>
                  <a:gd name="T26" fmla="*/ 1291 w 4993"/>
                  <a:gd name="T27" fmla="*/ 2230 h 3253"/>
                  <a:gd name="T28" fmla="*/ 1553 w 4993"/>
                  <a:gd name="T29" fmla="*/ 1990 h 3253"/>
                  <a:gd name="T30" fmla="*/ 1896 w 4993"/>
                  <a:gd name="T31" fmla="*/ 1795 h 3253"/>
                  <a:gd name="T32" fmla="*/ 2047 w 4993"/>
                  <a:gd name="T33" fmla="*/ 1468 h 3253"/>
                  <a:gd name="T34" fmla="*/ 2148 w 4993"/>
                  <a:gd name="T35" fmla="*/ 1523 h 3253"/>
                  <a:gd name="T36" fmla="*/ 2350 w 4993"/>
                  <a:gd name="T37" fmla="*/ 1370 h 3253"/>
                  <a:gd name="T38" fmla="*/ 2158 w 4993"/>
                  <a:gd name="T39" fmla="*/ 1088 h 3253"/>
                  <a:gd name="T40" fmla="*/ 2077 w 4993"/>
                  <a:gd name="T41" fmla="*/ 653 h 3253"/>
                  <a:gd name="T42" fmla="*/ 1876 w 4993"/>
                  <a:gd name="T43" fmla="*/ 359 h 3253"/>
                  <a:gd name="T44" fmla="*/ 1674 w 4993"/>
                  <a:gd name="T45" fmla="*/ 65 h 3253"/>
                  <a:gd name="T46" fmla="*/ 1967 w 4993"/>
                  <a:gd name="T47" fmla="*/ 131 h 3253"/>
                  <a:gd name="T48" fmla="*/ 2198 w 4993"/>
                  <a:gd name="T49" fmla="*/ 348 h 3253"/>
                  <a:gd name="T50" fmla="*/ 2188 w 4993"/>
                  <a:gd name="T51" fmla="*/ 674 h 3253"/>
                  <a:gd name="T52" fmla="*/ 2309 w 4993"/>
                  <a:gd name="T53" fmla="*/ 914 h 3253"/>
                  <a:gd name="T54" fmla="*/ 2562 w 4993"/>
                  <a:gd name="T55" fmla="*/ 707 h 3253"/>
                  <a:gd name="T56" fmla="*/ 2400 w 4993"/>
                  <a:gd name="T57" fmla="*/ 326 h 3253"/>
                  <a:gd name="T58" fmla="*/ 2794 w 4993"/>
                  <a:gd name="T59" fmla="*/ 163 h 3253"/>
                  <a:gd name="T60" fmla="*/ 3207 w 4993"/>
                  <a:gd name="T61" fmla="*/ 196 h 3253"/>
                  <a:gd name="T62" fmla="*/ 3247 w 4993"/>
                  <a:gd name="T63" fmla="*/ 555 h 3253"/>
                  <a:gd name="T64" fmla="*/ 3086 w 4993"/>
                  <a:gd name="T65" fmla="*/ 783 h 3253"/>
                  <a:gd name="T66" fmla="*/ 2783 w 4993"/>
                  <a:gd name="T67" fmla="*/ 881 h 3253"/>
                  <a:gd name="T68" fmla="*/ 3096 w 4993"/>
                  <a:gd name="T69" fmla="*/ 1055 h 3253"/>
                  <a:gd name="T70" fmla="*/ 3499 w 4993"/>
                  <a:gd name="T71" fmla="*/ 1033 h 3253"/>
                  <a:gd name="T72" fmla="*/ 3741 w 4993"/>
                  <a:gd name="T73" fmla="*/ 1283 h 3253"/>
                  <a:gd name="T74" fmla="*/ 3661 w 4993"/>
                  <a:gd name="T75" fmla="*/ 1664 h 3253"/>
                  <a:gd name="T76" fmla="*/ 3873 w 4993"/>
                  <a:gd name="T77" fmla="*/ 1903 h 3253"/>
                  <a:gd name="T78" fmla="*/ 4175 w 4993"/>
                  <a:gd name="T79" fmla="*/ 1784 h 3253"/>
                  <a:gd name="T80" fmla="*/ 4468 w 4993"/>
                  <a:gd name="T81" fmla="*/ 1631 h 3253"/>
                  <a:gd name="T82" fmla="*/ 4720 w 4993"/>
                  <a:gd name="T83" fmla="*/ 1392 h 3253"/>
                  <a:gd name="T84" fmla="*/ 4992 w 4993"/>
                  <a:gd name="T85" fmla="*/ 1490 h 3253"/>
                  <a:gd name="T86" fmla="*/ 4730 w 4993"/>
                  <a:gd name="T87" fmla="*/ 1762 h 3253"/>
                  <a:gd name="T88" fmla="*/ 4518 w 4993"/>
                  <a:gd name="T89" fmla="*/ 2132 h 3253"/>
                  <a:gd name="T90" fmla="*/ 4266 w 4993"/>
                  <a:gd name="T91" fmla="*/ 2491 h 3253"/>
                  <a:gd name="T92" fmla="*/ 3812 w 4993"/>
                  <a:gd name="T93" fmla="*/ 2469 h 3253"/>
                  <a:gd name="T94" fmla="*/ 3560 w 4993"/>
                  <a:gd name="T95" fmla="*/ 2317 h 3253"/>
                  <a:gd name="T96" fmla="*/ 3550 w 4993"/>
                  <a:gd name="T97" fmla="*/ 1849 h 3253"/>
                  <a:gd name="T98" fmla="*/ 3348 w 4993"/>
                  <a:gd name="T99" fmla="*/ 1566 h 3253"/>
                  <a:gd name="T100" fmla="*/ 3005 w 4993"/>
                  <a:gd name="T101" fmla="*/ 1773 h 3253"/>
                  <a:gd name="T102" fmla="*/ 2824 w 4993"/>
                  <a:gd name="T103" fmla="*/ 1566 h 3253"/>
                  <a:gd name="T104" fmla="*/ 2582 w 4993"/>
                  <a:gd name="T105" fmla="*/ 1294 h 3253"/>
                  <a:gd name="T106" fmla="*/ 2279 w 4993"/>
                  <a:gd name="T107" fmla="*/ 1577 h 3253"/>
                  <a:gd name="T108" fmla="*/ 2158 w 4993"/>
                  <a:gd name="T109" fmla="*/ 2001 h 3253"/>
                  <a:gd name="T110" fmla="*/ 1896 w 4993"/>
                  <a:gd name="T111" fmla="*/ 2328 h 3253"/>
                  <a:gd name="T112" fmla="*/ 1755 w 4993"/>
                  <a:gd name="T113" fmla="*/ 2643 h 3253"/>
                  <a:gd name="T114" fmla="*/ 1392 w 4993"/>
                  <a:gd name="T115" fmla="*/ 2436 h 32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sz="2400">
                  <a:solidFill>
                    <a:srgbClr val="FFFFFF"/>
                  </a:solidFill>
                </a:endParaRPr>
              </a:p>
            </p:txBody>
          </p:sp>
          <p:sp>
            <p:nvSpPr>
              <p:cNvPr id="300049" name="Freeform 9"/>
              <p:cNvSpPr>
                <a:spLocks/>
              </p:cNvSpPr>
              <p:nvPr/>
            </p:nvSpPr>
            <p:spPr bwMode="auto">
              <a:xfrm>
                <a:off x="529" y="515"/>
                <a:ext cx="672" cy="605"/>
              </a:xfrm>
              <a:custGeom>
                <a:avLst/>
                <a:gdLst>
                  <a:gd name="T0" fmla="*/ 154 w 672"/>
                  <a:gd name="T1" fmla="*/ 44 h 605"/>
                  <a:gd name="T2" fmla="*/ 168 w 672"/>
                  <a:gd name="T3" fmla="*/ 102 h 605"/>
                  <a:gd name="T4" fmla="*/ 174 w 672"/>
                  <a:gd name="T5" fmla="*/ 160 h 605"/>
                  <a:gd name="T6" fmla="*/ 201 w 672"/>
                  <a:gd name="T7" fmla="*/ 226 h 605"/>
                  <a:gd name="T8" fmla="*/ 208 w 672"/>
                  <a:gd name="T9" fmla="*/ 291 h 605"/>
                  <a:gd name="T10" fmla="*/ 221 w 672"/>
                  <a:gd name="T11" fmla="*/ 349 h 605"/>
                  <a:gd name="T12" fmla="*/ 228 w 672"/>
                  <a:gd name="T13" fmla="*/ 415 h 605"/>
                  <a:gd name="T14" fmla="*/ 221 w 672"/>
                  <a:gd name="T15" fmla="*/ 473 h 605"/>
                  <a:gd name="T16" fmla="*/ 201 w 672"/>
                  <a:gd name="T17" fmla="*/ 524 h 605"/>
                  <a:gd name="T18" fmla="*/ 161 w 672"/>
                  <a:gd name="T19" fmla="*/ 466 h 605"/>
                  <a:gd name="T20" fmla="*/ 107 w 672"/>
                  <a:gd name="T21" fmla="*/ 437 h 605"/>
                  <a:gd name="T22" fmla="*/ 54 w 672"/>
                  <a:gd name="T23" fmla="*/ 422 h 605"/>
                  <a:gd name="T24" fmla="*/ 0 w 672"/>
                  <a:gd name="T25" fmla="*/ 408 h 605"/>
                  <a:gd name="T26" fmla="*/ 54 w 672"/>
                  <a:gd name="T27" fmla="*/ 451 h 605"/>
                  <a:gd name="T28" fmla="*/ 107 w 672"/>
                  <a:gd name="T29" fmla="*/ 458 h 605"/>
                  <a:gd name="T30" fmla="*/ 148 w 672"/>
                  <a:gd name="T31" fmla="*/ 488 h 605"/>
                  <a:gd name="T32" fmla="*/ 181 w 672"/>
                  <a:gd name="T33" fmla="*/ 546 h 605"/>
                  <a:gd name="T34" fmla="*/ 235 w 672"/>
                  <a:gd name="T35" fmla="*/ 531 h 605"/>
                  <a:gd name="T36" fmla="*/ 289 w 672"/>
                  <a:gd name="T37" fmla="*/ 546 h 605"/>
                  <a:gd name="T38" fmla="*/ 342 w 672"/>
                  <a:gd name="T39" fmla="*/ 582 h 605"/>
                  <a:gd name="T40" fmla="*/ 396 w 672"/>
                  <a:gd name="T41" fmla="*/ 597 h 605"/>
                  <a:gd name="T42" fmla="*/ 483 w 672"/>
                  <a:gd name="T43" fmla="*/ 604 h 605"/>
                  <a:gd name="T44" fmla="*/ 544 w 672"/>
                  <a:gd name="T45" fmla="*/ 589 h 605"/>
                  <a:gd name="T46" fmla="*/ 604 w 672"/>
                  <a:gd name="T47" fmla="*/ 582 h 605"/>
                  <a:gd name="T48" fmla="*/ 671 w 672"/>
                  <a:gd name="T49" fmla="*/ 568 h 605"/>
                  <a:gd name="T50" fmla="*/ 604 w 672"/>
                  <a:gd name="T51" fmla="*/ 568 h 605"/>
                  <a:gd name="T52" fmla="*/ 537 w 672"/>
                  <a:gd name="T53" fmla="*/ 575 h 605"/>
                  <a:gd name="T54" fmla="*/ 483 w 672"/>
                  <a:gd name="T55" fmla="*/ 575 h 605"/>
                  <a:gd name="T56" fmla="*/ 429 w 672"/>
                  <a:gd name="T57" fmla="*/ 575 h 605"/>
                  <a:gd name="T58" fmla="*/ 376 w 672"/>
                  <a:gd name="T59" fmla="*/ 568 h 605"/>
                  <a:gd name="T60" fmla="*/ 322 w 672"/>
                  <a:gd name="T61" fmla="*/ 524 h 605"/>
                  <a:gd name="T62" fmla="*/ 268 w 672"/>
                  <a:gd name="T63" fmla="*/ 509 h 605"/>
                  <a:gd name="T64" fmla="*/ 255 w 672"/>
                  <a:gd name="T65" fmla="*/ 451 h 605"/>
                  <a:gd name="T66" fmla="*/ 255 w 672"/>
                  <a:gd name="T67" fmla="*/ 393 h 605"/>
                  <a:gd name="T68" fmla="*/ 248 w 672"/>
                  <a:gd name="T69" fmla="*/ 327 h 605"/>
                  <a:gd name="T70" fmla="*/ 242 w 672"/>
                  <a:gd name="T71" fmla="*/ 269 h 605"/>
                  <a:gd name="T72" fmla="*/ 228 w 672"/>
                  <a:gd name="T73" fmla="*/ 211 h 605"/>
                  <a:gd name="T74" fmla="*/ 201 w 672"/>
                  <a:gd name="T75" fmla="*/ 146 h 605"/>
                  <a:gd name="T76" fmla="*/ 141 w 672"/>
                  <a:gd name="T77" fmla="*/ 109 h 605"/>
                  <a:gd name="T78" fmla="*/ 161 w 672"/>
                  <a:gd name="T79" fmla="*/ 51 h 605"/>
                  <a:gd name="T80" fmla="*/ 134 w 672"/>
                  <a:gd name="T81" fmla="*/ 0 h 60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sz="2400">
                  <a:solidFill>
                    <a:srgbClr val="FFFFFF"/>
                  </a:solidFill>
                </a:endParaRPr>
              </a:p>
            </p:txBody>
          </p:sp>
          <p:sp>
            <p:nvSpPr>
              <p:cNvPr id="300050" name="Freeform 10"/>
              <p:cNvSpPr>
                <a:spLocks/>
              </p:cNvSpPr>
              <p:nvPr/>
            </p:nvSpPr>
            <p:spPr bwMode="auto">
              <a:xfrm>
                <a:off x="502" y="378"/>
                <a:ext cx="1136" cy="2540"/>
              </a:xfrm>
              <a:custGeom>
                <a:avLst/>
                <a:gdLst>
                  <a:gd name="T0" fmla="*/ 1122 w 1136"/>
                  <a:gd name="T1" fmla="*/ 87 h 2540"/>
                  <a:gd name="T2" fmla="*/ 1095 w 1136"/>
                  <a:gd name="T3" fmla="*/ 210 h 2540"/>
                  <a:gd name="T4" fmla="*/ 1054 w 1136"/>
                  <a:gd name="T5" fmla="*/ 319 h 2540"/>
                  <a:gd name="T6" fmla="*/ 1034 w 1136"/>
                  <a:gd name="T7" fmla="*/ 406 h 2540"/>
                  <a:gd name="T8" fmla="*/ 1075 w 1136"/>
                  <a:gd name="T9" fmla="*/ 522 h 2540"/>
                  <a:gd name="T10" fmla="*/ 1054 w 1136"/>
                  <a:gd name="T11" fmla="*/ 638 h 2540"/>
                  <a:gd name="T12" fmla="*/ 1028 w 1136"/>
                  <a:gd name="T13" fmla="*/ 754 h 2540"/>
                  <a:gd name="T14" fmla="*/ 947 w 1136"/>
                  <a:gd name="T15" fmla="*/ 863 h 2540"/>
                  <a:gd name="T16" fmla="*/ 913 w 1136"/>
                  <a:gd name="T17" fmla="*/ 979 h 2540"/>
                  <a:gd name="T18" fmla="*/ 860 w 1136"/>
                  <a:gd name="T19" fmla="*/ 1103 h 2540"/>
                  <a:gd name="T20" fmla="*/ 813 w 1136"/>
                  <a:gd name="T21" fmla="*/ 1219 h 2540"/>
                  <a:gd name="T22" fmla="*/ 719 w 1136"/>
                  <a:gd name="T23" fmla="*/ 1313 h 2540"/>
                  <a:gd name="T24" fmla="*/ 611 w 1136"/>
                  <a:gd name="T25" fmla="*/ 1320 h 2540"/>
                  <a:gd name="T26" fmla="*/ 504 w 1136"/>
                  <a:gd name="T27" fmla="*/ 1320 h 2540"/>
                  <a:gd name="T28" fmla="*/ 396 w 1136"/>
                  <a:gd name="T29" fmla="*/ 1364 h 2540"/>
                  <a:gd name="T30" fmla="*/ 316 w 1136"/>
                  <a:gd name="T31" fmla="*/ 1248 h 2540"/>
                  <a:gd name="T32" fmla="*/ 208 w 1136"/>
                  <a:gd name="T33" fmla="*/ 1175 h 2540"/>
                  <a:gd name="T34" fmla="*/ 101 w 1136"/>
                  <a:gd name="T35" fmla="*/ 1175 h 2540"/>
                  <a:gd name="T36" fmla="*/ 40 w 1136"/>
                  <a:gd name="T37" fmla="*/ 1182 h 2540"/>
                  <a:gd name="T38" fmla="*/ 141 w 1136"/>
                  <a:gd name="T39" fmla="*/ 1240 h 2540"/>
                  <a:gd name="T40" fmla="*/ 235 w 1136"/>
                  <a:gd name="T41" fmla="*/ 1328 h 2540"/>
                  <a:gd name="T42" fmla="*/ 349 w 1136"/>
                  <a:gd name="T43" fmla="*/ 1386 h 2540"/>
                  <a:gd name="T44" fmla="*/ 356 w 1136"/>
                  <a:gd name="T45" fmla="*/ 1531 h 2540"/>
                  <a:gd name="T46" fmla="*/ 349 w 1136"/>
                  <a:gd name="T47" fmla="*/ 1690 h 2540"/>
                  <a:gd name="T48" fmla="*/ 296 w 1136"/>
                  <a:gd name="T49" fmla="*/ 1821 h 2540"/>
                  <a:gd name="T50" fmla="*/ 235 w 1136"/>
                  <a:gd name="T51" fmla="*/ 1951 h 2540"/>
                  <a:gd name="T52" fmla="*/ 168 w 1136"/>
                  <a:gd name="T53" fmla="*/ 2082 h 2540"/>
                  <a:gd name="T54" fmla="*/ 134 w 1136"/>
                  <a:gd name="T55" fmla="*/ 2213 h 2540"/>
                  <a:gd name="T56" fmla="*/ 67 w 1136"/>
                  <a:gd name="T57" fmla="*/ 2329 h 2540"/>
                  <a:gd name="T58" fmla="*/ 27 w 1136"/>
                  <a:gd name="T59" fmla="*/ 2452 h 2540"/>
                  <a:gd name="T60" fmla="*/ 20 w 1136"/>
                  <a:gd name="T61" fmla="*/ 2510 h 2540"/>
                  <a:gd name="T62" fmla="*/ 81 w 1136"/>
                  <a:gd name="T63" fmla="*/ 2387 h 2540"/>
                  <a:gd name="T64" fmla="*/ 148 w 1136"/>
                  <a:gd name="T65" fmla="*/ 2271 h 2540"/>
                  <a:gd name="T66" fmla="*/ 201 w 1136"/>
                  <a:gd name="T67" fmla="*/ 2147 h 2540"/>
                  <a:gd name="T68" fmla="*/ 242 w 1136"/>
                  <a:gd name="T69" fmla="*/ 2002 h 2540"/>
                  <a:gd name="T70" fmla="*/ 316 w 1136"/>
                  <a:gd name="T71" fmla="*/ 1886 h 2540"/>
                  <a:gd name="T72" fmla="*/ 403 w 1136"/>
                  <a:gd name="T73" fmla="*/ 1763 h 2540"/>
                  <a:gd name="T74" fmla="*/ 430 w 1136"/>
                  <a:gd name="T75" fmla="*/ 1639 h 2540"/>
                  <a:gd name="T76" fmla="*/ 423 w 1136"/>
                  <a:gd name="T77" fmla="*/ 1523 h 2540"/>
                  <a:gd name="T78" fmla="*/ 497 w 1136"/>
                  <a:gd name="T79" fmla="*/ 1444 h 2540"/>
                  <a:gd name="T80" fmla="*/ 651 w 1136"/>
                  <a:gd name="T81" fmla="*/ 1407 h 2540"/>
                  <a:gd name="T82" fmla="*/ 792 w 1136"/>
                  <a:gd name="T83" fmla="*/ 1364 h 2540"/>
                  <a:gd name="T84" fmla="*/ 866 w 1136"/>
                  <a:gd name="T85" fmla="*/ 1255 h 2540"/>
                  <a:gd name="T86" fmla="*/ 907 w 1136"/>
                  <a:gd name="T87" fmla="*/ 1074 h 2540"/>
                  <a:gd name="T88" fmla="*/ 1014 w 1136"/>
                  <a:gd name="T89" fmla="*/ 979 h 2540"/>
                  <a:gd name="T90" fmla="*/ 1048 w 1136"/>
                  <a:gd name="T91" fmla="*/ 856 h 2540"/>
                  <a:gd name="T92" fmla="*/ 1088 w 1136"/>
                  <a:gd name="T93" fmla="*/ 733 h 2540"/>
                  <a:gd name="T94" fmla="*/ 1115 w 1136"/>
                  <a:gd name="T95" fmla="*/ 617 h 2540"/>
                  <a:gd name="T96" fmla="*/ 1108 w 1136"/>
                  <a:gd name="T97" fmla="*/ 493 h 2540"/>
                  <a:gd name="T98" fmla="*/ 1081 w 1136"/>
                  <a:gd name="T99" fmla="*/ 377 h 2540"/>
                  <a:gd name="T100" fmla="*/ 1088 w 1136"/>
                  <a:gd name="T101" fmla="*/ 261 h 2540"/>
                  <a:gd name="T102" fmla="*/ 1135 w 1136"/>
                  <a:gd name="T103" fmla="*/ 138 h 254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sz="2400">
                  <a:solidFill>
                    <a:srgbClr val="FFFFFF"/>
                  </a:solidFill>
                </a:endParaRPr>
              </a:p>
            </p:txBody>
          </p:sp>
          <p:sp>
            <p:nvSpPr>
              <p:cNvPr id="300051" name="Freeform 11"/>
              <p:cNvSpPr>
                <a:spLocks/>
              </p:cNvSpPr>
              <p:nvPr/>
            </p:nvSpPr>
            <p:spPr bwMode="auto">
              <a:xfrm>
                <a:off x="1328" y="1009"/>
                <a:ext cx="1978" cy="422"/>
              </a:xfrm>
              <a:custGeom>
                <a:avLst/>
                <a:gdLst>
                  <a:gd name="T0" fmla="*/ 87 w 1978"/>
                  <a:gd name="T1" fmla="*/ 65 h 422"/>
                  <a:gd name="T2" fmla="*/ 168 w 1978"/>
                  <a:gd name="T3" fmla="*/ 51 h 422"/>
                  <a:gd name="T4" fmla="*/ 222 w 1978"/>
                  <a:gd name="T5" fmla="*/ 44 h 422"/>
                  <a:gd name="T6" fmla="*/ 276 w 1978"/>
                  <a:gd name="T7" fmla="*/ 29 h 422"/>
                  <a:gd name="T8" fmla="*/ 370 w 1978"/>
                  <a:gd name="T9" fmla="*/ 7 h 422"/>
                  <a:gd name="T10" fmla="*/ 451 w 1978"/>
                  <a:gd name="T11" fmla="*/ 0 h 422"/>
                  <a:gd name="T12" fmla="*/ 504 w 1978"/>
                  <a:gd name="T13" fmla="*/ 0 h 422"/>
                  <a:gd name="T14" fmla="*/ 558 w 1978"/>
                  <a:gd name="T15" fmla="*/ 22 h 422"/>
                  <a:gd name="T16" fmla="*/ 632 w 1978"/>
                  <a:gd name="T17" fmla="*/ 51 h 422"/>
                  <a:gd name="T18" fmla="*/ 693 w 1978"/>
                  <a:gd name="T19" fmla="*/ 80 h 422"/>
                  <a:gd name="T20" fmla="*/ 746 w 1978"/>
                  <a:gd name="T21" fmla="*/ 87 h 422"/>
                  <a:gd name="T22" fmla="*/ 800 w 1978"/>
                  <a:gd name="T23" fmla="*/ 94 h 422"/>
                  <a:gd name="T24" fmla="*/ 867 w 1978"/>
                  <a:gd name="T25" fmla="*/ 131 h 422"/>
                  <a:gd name="T26" fmla="*/ 921 w 1978"/>
                  <a:gd name="T27" fmla="*/ 138 h 422"/>
                  <a:gd name="T28" fmla="*/ 982 w 1978"/>
                  <a:gd name="T29" fmla="*/ 145 h 422"/>
                  <a:gd name="T30" fmla="*/ 1036 w 1978"/>
                  <a:gd name="T31" fmla="*/ 167 h 422"/>
                  <a:gd name="T32" fmla="*/ 1150 w 1978"/>
                  <a:gd name="T33" fmla="*/ 189 h 422"/>
                  <a:gd name="T34" fmla="*/ 1231 w 1978"/>
                  <a:gd name="T35" fmla="*/ 196 h 422"/>
                  <a:gd name="T36" fmla="*/ 1291 w 1978"/>
                  <a:gd name="T37" fmla="*/ 225 h 422"/>
                  <a:gd name="T38" fmla="*/ 1352 w 1978"/>
                  <a:gd name="T39" fmla="*/ 254 h 422"/>
                  <a:gd name="T40" fmla="*/ 1432 w 1978"/>
                  <a:gd name="T41" fmla="*/ 261 h 422"/>
                  <a:gd name="T42" fmla="*/ 1493 w 1978"/>
                  <a:gd name="T43" fmla="*/ 276 h 422"/>
                  <a:gd name="T44" fmla="*/ 1580 w 1978"/>
                  <a:gd name="T45" fmla="*/ 290 h 422"/>
                  <a:gd name="T46" fmla="*/ 1634 w 1978"/>
                  <a:gd name="T47" fmla="*/ 305 h 422"/>
                  <a:gd name="T48" fmla="*/ 1695 w 1978"/>
                  <a:gd name="T49" fmla="*/ 327 h 422"/>
                  <a:gd name="T50" fmla="*/ 1748 w 1978"/>
                  <a:gd name="T51" fmla="*/ 356 h 422"/>
                  <a:gd name="T52" fmla="*/ 1809 w 1978"/>
                  <a:gd name="T53" fmla="*/ 392 h 422"/>
                  <a:gd name="T54" fmla="*/ 1869 w 1978"/>
                  <a:gd name="T55" fmla="*/ 392 h 422"/>
                  <a:gd name="T56" fmla="*/ 1950 w 1978"/>
                  <a:gd name="T57" fmla="*/ 399 h 422"/>
                  <a:gd name="T58" fmla="*/ 1950 w 1978"/>
                  <a:gd name="T59" fmla="*/ 414 h 422"/>
                  <a:gd name="T60" fmla="*/ 1883 w 1978"/>
                  <a:gd name="T61" fmla="*/ 421 h 422"/>
                  <a:gd name="T62" fmla="*/ 1829 w 1978"/>
                  <a:gd name="T63" fmla="*/ 414 h 422"/>
                  <a:gd name="T64" fmla="*/ 1775 w 1978"/>
                  <a:gd name="T65" fmla="*/ 414 h 422"/>
                  <a:gd name="T66" fmla="*/ 1721 w 1978"/>
                  <a:gd name="T67" fmla="*/ 363 h 422"/>
                  <a:gd name="T68" fmla="*/ 1661 w 1978"/>
                  <a:gd name="T69" fmla="*/ 341 h 422"/>
                  <a:gd name="T70" fmla="*/ 1594 w 1978"/>
                  <a:gd name="T71" fmla="*/ 319 h 422"/>
                  <a:gd name="T72" fmla="*/ 1533 w 1978"/>
                  <a:gd name="T73" fmla="*/ 305 h 422"/>
                  <a:gd name="T74" fmla="*/ 1479 w 1978"/>
                  <a:gd name="T75" fmla="*/ 290 h 422"/>
                  <a:gd name="T76" fmla="*/ 1405 w 1978"/>
                  <a:gd name="T77" fmla="*/ 276 h 422"/>
                  <a:gd name="T78" fmla="*/ 1352 w 1978"/>
                  <a:gd name="T79" fmla="*/ 269 h 422"/>
                  <a:gd name="T80" fmla="*/ 1298 w 1978"/>
                  <a:gd name="T81" fmla="*/ 261 h 422"/>
                  <a:gd name="T82" fmla="*/ 1231 w 1978"/>
                  <a:gd name="T83" fmla="*/ 218 h 422"/>
                  <a:gd name="T84" fmla="*/ 1170 w 1978"/>
                  <a:gd name="T85" fmla="*/ 196 h 422"/>
                  <a:gd name="T86" fmla="*/ 1110 w 1978"/>
                  <a:gd name="T87" fmla="*/ 203 h 422"/>
                  <a:gd name="T88" fmla="*/ 1056 w 1978"/>
                  <a:gd name="T89" fmla="*/ 203 h 422"/>
                  <a:gd name="T90" fmla="*/ 1002 w 1978"/>
                  <a:gd name="T91" fmla="*/ 181 h 422"/>
                  <a:gd name="T92" fmla="*/ 948 w 1978"/>
                  <a:gd name="T93" fmla="*/ 152 h 422"/>
                  <a:gd name="T94" fmla="*/ 867 w 1978"/>
                  <a:gd name="T95" fmla="*/ 152 h 422"/>
                  <a:gd name="T96" fmla="*/ 814 w 1978"/>
                  <a:gd name="T97" fmla="*/ 116 h 422"/>
                  <a:gd name="T98" fmla="*/ 760 w 1978"/>
                  <a:gd name="T99" fmla="*/ 102 h 422"/>
                  <a:gd name="T100" fmla="*/ 699 w 1978"/>
                  <a:gd name="T101" fmla="*/ 80 h 422"/>
                  <a:gd name="T102" fmla="*/ 646 w 1978"/>
                  <a:gd name="T103" fmla="*/ 58 h 422"/>
                  <a:gd name="T104" fmla="*/ 585 w 1978"/>
                  <a:gd name="T105" fmla="*/ 44 h 422"/>
                  <a:gd name="T106" fmla="*/ 531 w 1978"/>
                  <a:gd name="T107" fmla="*/ 29 h 422"/>
                  <a:gd name="T108" fmla="*/ 464 w 1978"/>
                  <a:gd name="T109" fmla="*/ 15 h 422"/>
                  <a:gd name="T110" fmla="*/ 377 w 1978"/>
                  <a:gd name="T111" fmla="*/ 15 h 422"/>
                  <a:gd name="T112" fmla="*/ 316 w 1978"/>
                  <a:gd name="T113" fmla="*/ 15 h 422"/>
                  <a:gd name="T114" fmla="*/ 262 w 1978"/>
                  <a:gd name="T115" fmla="*/ 36 h 422"/>
                  <a:gd name="T116" fmla="*/ 202 w 1978"/>
                  <a:gd name="T117" fmla="*/ 58 h 422"/>
                  <a:gd name="T118" fmla="*/ 134 w 1978"/>
                  <a:gd name="T119" fmla="*/ 87 h 422"/>
                  <a:gd name="T120" fmla="*/ 81 w 1978"/>
                  <a:gd name="T121" fmla="*/ 94 h 422"/>
                  <a:gd name="T122" fmla="*/ 27 w 1978"/>
                  <a:gd name="T123" fmla="*/ 80 h 422"/>
                  <a:gd name="T124" fmla="*/ 27 w 1978"/>
                  <a:gd name="T125" fmla="*/ 73 h 42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sz="2400">
                  <a:solidFill>
                    <a:srgbClr val="FFFFFF"/>
                  </a:solidFill>
                </a:endParaRPr>
              </a:p>
            </p:txBody>
          </p:sp>
          <p:sp>
            <p:nvSpPr>
              <p:cNvPr id="300052" name="Freeform 12"/>
              <p:cNvSpPr>
                <a:spLocks/>
              </p:cNvSpPr>
              <p:nvPr/>
            </p:nvSpPr>
            <p:spPr bwMode="auto">
              <a:xfrm>
                <a:off x="3466" y="559"/>
                <a:ext cx="1827" cy="880"/>
              </a:xfrm>
              <a:custGeom>
                <a:avLst/>
                <a:gdLst>
                  <a:gd name="T0" fmla="*/ 27 w 1827"/>
                  <a:gd name="T1" fmla="*/ 864 h 880"/>
                  <a:gd name="T2" fmla="*/ 101 w 1827"/>
                  <a:gd name="T3" fmla="*/ 850 h 880"/>
                  <a:gd name="T4" fmla="*/ 154 w 1827"/>
                  <a:gd name="T5" fmla="*/ 814 h 880"/>
                  <a:gd name="T6" fmla="*/ 262 w 1827"/>
                  <a:gd name="T7" fmla="*/ 785 h 880"/>
                  <a:gd name="T8" fmla="*/ 322 w 1827"/>
                  <a:gd name="T9" fmla="*/ 726 h 880"/>
                  <a:gd name="T10" fmla="*/ 376 w 1827"/>
                  <a:gd name="T11" fmla="*/ 697 h 880"/>
                  <a:gd name="T12" fmla="*/ 430 w 1827"/>
                  <a:gd name="T13" fmla="*/ 661 h 880"/>
                  <a:gd name="T14" fmla="*/ 497 w 1827"/>
                  <a:gd name="T15" fmla="*/ 625 h 880"/>
                  <a:gd name="T16" fmla="*/ 577 w 1827"/>
                  <a:gd name="T17" fmla="*/ 610 h 880"/>
                  <a:gd name="T18" fmla="*/ 651 w 1827"/>
                  <a:gd name="T19" fmla="*/ 588 h 880"/>
                  <a:gd name="T20" fmla="*/ 705 w 1827"/>
                  <a:gd name="T21" fmla="*/ 559 h 880"/>
                  <a:gd name="T22" fmla="*/ 765 w 1827"/>
                  <a:gd name="T23" fmla="*/ 501 h 880"/>
                  <a:gd name="T24" fmla="*/ 839 w 1827"/>
                  <a:gd name="T25" fmla="*/ 465 h 880"/>
                  <a:gd name="T26" fmla="*/ 886 w 1827"/>
                  <a:gd name="T27" fmla="*/ 407 h 880"/>
                  <a:gd name="T28" fmla="*/ 913 w 1827"/>
                  <a:gd name="T29" fmla="*/ 341 h 880"/>
                  <a:gd name="T30" fmla="*/ 967 w 1827"/>
                  <a:gd name="T31" fmla="*/ 283 h 880"/>
                  <a:gd name="T32" fmla="*/ 1027 w 1827"/>
                  <a:gd name="T33" fmla="*/ 240 h 880"/>
                  <a:gd name="T34" fmla="*/ 1094 w 1827"/>
                  <a:gd name="T35" fmla="*/ 203 h 880"/>
                  <a:gd name="T36" fmla="*/ 1175 w 1827"/>
                  <a:gd name="T37" fmla="*/ 174 h 880"/>
                  <a:gd name="T38" fmla="*/ 1242 w 1827"/>
                  <a:gd name="T39" fmla="*/ 174 h 880"/>
                  <a:gd name="T40" fmla="*/ 1336 w 1827"/>
                  <a:gd name="T41" fmla="*/ 145 h 880"/>
                  <a:gd name="T42" fmla="*/ 1390 w 1827"/>
                  <a:gd name="T43" fmla="*/ 123 h 880"/>
                  <a:gd name="T44" fmla="*/ 1443 w 1827"/>
                  <a:gd name="T45" fmla="*/ 109 h 880"/>
                  <a:gd name="T46" fmla="*/ 1497 w 1827"/>
                  <a:gd name="T47" fmla="*/ 94 h 880"/>
                  <a:gd name="T48" fmla="*/ 1584 w 1827"/>
                  <a:gd name="T49" fmla="*/ 94 h 880"/>
                  <a:gd name="T50" fmla="*/ 1638 w 1827"/>
                  <a:gd name="T51" fmla="*/ 73 h 880"/>
                  <a:gd name="T52" fmla="*/ 1698 w 1827"/>
                  <a:gd name="T53" fmla="*/ 44 h 880"/>
                  <a:gd name="T54" fmla="*/ 1766 w 1827"/>
                  <a:gd name="T55" fmla="*/ 22 h 880"/>
                  <a:gd name="T56" fmla="*/ 1826 w 1827"/>
                  <a:gd name="T57" fmla="*/ 0 h 880"/>
                  <a:gd name="T58" fmla="*/ 1766 w 1827"/>
                  <a:gd name="T59" fmla="*/ 22 h 880"/>
                  <a:gd name="T60" fmla="*/ 1705 w 1827"/>
                  <a:gd name="T61" fmla="*/ 80 h 880"/>
                  <a:gd name="T62" fmla="*/ 1625 w 1827"/>
                  <a:gd name="T63" fmla="*/ 102 h 880"/>
                  <a:gd name="T64" fmla="*/ 1564 w 1827"/>
                  <a:gd name="T65" fmla="*/ 116 h 880"/>
                  <a:gd name="T66" fmla="*/ 1484 w 1827"/>
                  <a:gd name="T67" fmla="*/ 138 h 880"/>
                  <a:gd name="T68" fmla="*/ 1430 w 1827"/>
                  <a:gd name="T69" fmla="*/ 145 h 880"/>
                  <a:gd name="T70" fmla="*/ 1370 w 1827"/>
                  <a:gd name="T71" fmla="*/ 160 h 880"/>
                  <a:gd name="T72" fmla="*/ 1302 w 1827"/>
                  <a:gd name="T73" fmla="*/ 174 h 880"/>
                  <a:gd name="T74" fmla="*/ 1242 w 1827"/>
                  <a:gd name="T75" fmla="*/ 203 h 880"/>
                  <a:gd name="T76" fmla="*/ 1175 w 1827"/>
                  <a:gd name="T77" fmla="*/ 218 h 880"/>
                  <a:gd name="T78" fmla="*/ 1121 w 1827"/>
                  <a:gd name="T79" fmla="*/ 240 h 880"/>
                  <a:gd name="T80" fmla="*/ 1067 w 1827"/>
                  <a:gd name="T81" fmla="*/ 262 h 880"/>
                  <a:gd name="T82" fmla="*/ 1014 w 1827"/>
                  <a:gd name="T83" fmla="*/ 298 h 880"/>
                  <a:gd name="T84" fmla="*/ 960 w 1827"/>
                  <a:gd name="T85" fmla="*/ 327 h 880"/>
                  <a:gd name="T86" fmla="*/ 913 w 1827"/>
                  <a:gd name="T87" fmla="*/ 370 h 880"/>
                  <a:gd name="T88" fmla="*/ 886 w 1827"/>
                  <a:gd name="T89" fmla="*/ 443 h 880"/>
                  <a:gd name="T90" fmla="*/ 846 w 1827"/>
                  <a:gd name="T91" fmla="*/ 509 h 880"/>
                  <a:gd name="T92" fmla="*/ 792 w 1827"/>
                  <a:gd name="T93" fmla="*/ 545 h 880"/>
                  <a:gd name="T94" fmla="*/ 732 w 1827"/>
                  <a:gd name="T95" fmla="*/ 567 h 880"/>
                  <a:gd name="T96" fmla="*/ 665 w 1827"/>
                  <a:gd name="T97" fmla="*/ 588 h 880"/>
                  <a:gd name="T98" fmla="*/ 591 w 1827"/>
                  <a:gd name="T99" fmla="*/ 610 h 880"/>
                  <a:gd name="T100" fmla="*/ 537 w 1827"/>
                  <a:gd name="T101" fmla="*/ 647 h 880"/>
                  <a:gd name="T102" fmla="*/ 477 w 1827"/>
                  <a:gd name="T103" fmla="*/ 654 h 880"/>
                  <a:gd name="T104" fmla="*/ 403 w 1827"/>
                  <a:gd name="T105" fmla="*/ 676 h 880"/>
                  <a:gd name="T106" fmla="*/ 356 w 1827"/>
                  <a:gd name="T107" fmla="*/ 734 h 880"/>
                  <a:gd name="T108" fmla="*/ 302 w 1827"/>
                  <a:gd name="T109" fmla="*/ 777 h 880"/>
                  <a:gd name="T110" fmla="*/ 208 w 1827"/>
                  <a:gd name="T111" fmla="*/ 799 h 880"/>
                  <a:gd name="T112" fmla="*/ 154 w 1827"/>
                  <a:gd name="T113" fmla="*/ 835 h 880"/>
                  <a:gd name="T114" fmla="*/ 101 w 1827"/>
                  <a:gd name="T115" fmla="*/ 872 h 880"/>
                  <a:gd name="T116" fmla="*/ 47 w 1827"/>
                  <a:gd name="T117" fmla="*/ 879 h 880"/>
                  <a:gd name="T118" fmla="*/ 0 w 1827"/>
                  <a:gd name="T119" fmla="*/ 864 h 88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sz="2400">
                  <a:solidFill>
                    <a:srgbClr val="FFFFFF"/>
                  </a:solidFill>
                </a:endParaRPr>
              </a:p>
            </p:txBody>
          </p:sp>
          <p:sp>
            <p:nvSpPr>
              <p:cNvPr id="300053" name="Freeform 13"/>
              <p:cNvSpPr>
                <a:spLocks/>
              </p:cNvSpPr>
              <p:nvPr/>
            </p:nvSpPr>
            <p:spPr bwMode="auto">
              <a:xfrm>
                <a:off x="531" y="356"/>
                <a:ext cx="4812" cy="3462"/>
              </a:xfrm>
              <a:custGeom>
                <a:avLst/>
                <a:gdLst>
                  <a:gd name="T0" fmla="*/ 444 w 4812"/>
                  <a:gd name="T1" fmla="*/ 348 h 3462"/>
                  <a:gd name="T2" fmla="*/ 817 w 4812"/>
                  <a:gd name="T3" fmla="*/ 664 h 3462"/>
                  <a:gd name="T4" fmla="*/ 1190 w 4812"/>
                  <a:gd name="T5" fmla="*/ 925 h 3462"/>
                  <a:gd name="T6" fmla="*/ 1614 w 4812"/>
                  <a:gd name="T7" fmla="*/ 1252 h 3462"/>
                  <a:gd name="T8" fmla="*/ 2058 w 4812"/>
                  <a:gd name="T9" fmla="*/ 1611 h 3462"/>
                  <a:gd name="T10" fmla="*/ 2421 w 4812"/>
                  <a:gd name="T11" fmla="*/ 1926 h 3462"/>
                  <a:gd name="T12" fmla="*/ 2673 w 4812"/>
                  <a:gd name="T13" fmla="*/ 2362 h 3462"/>
                  <a:gd name="T14" fmla="*/ 2249 w 4812"/>
                  <a:gd name="T15" fmla="*/ 2318 h 3462"/>
                  <a:gd name="T16" fmla="*/ 1815 w 4812"/>
                  <a:gd name="T17" fmla="*/ 2307 h 3462"/>
                  <a:gd name="T18" fmla="*/ 1311 w 4812"/>
                  <a:gd name="T19" fmla="*/ 2373 h 3462"/>
                  <a:gd name="T20" fmla="*/ 918 w 4812"/>
                  <a:gd name="T21" fmla="*/ 2318 h 3462"/>
                  <a:gd name="T22" fmla="*/ 474 w 4812"/>
                  <a:gd name="T23" fmla="*/ 2122 h 3462"/>
                  <a:gd name="T24" fmla="*/ 30 w 4812"/>
                  <a:gd name="T25" fmla="*/ 1752 h 3462"/>
                  <a:gd name="T26" fmla="*/ 403 w 4812"/>
                  <a:gd name="T27" fmla="*/ 2090 h 3462"/>
                  <a:gd name="T28" fmla="*/ 827 w 4812"/>
                  <a:gd name="T29" fmla="*/ 2296 h 3462"/>
                  <a:gd name="T30" fmla="*/ 635 w 4812"/>
                  <a:gd name="T31" fmla="*/ 2416 h 3462"/>
                  <a:gd name="T32" fmla="*/ 212 w 4812"/>
                  <a:gd name="T33" fmla="*/ 2569 h 3462"/>
                  <a:gd name="T34" fmla="*/ 252 w 4812"/>
                  <a:gd name="T35" fmla="*/ 2612 h 3462"/>
                  <a:gd name="T36" fmla="*/ 676 w 4812"/>
                  <a:gd name="T37" fmla="*/ 2438 h 3462"/>
                  <a:gd name="T38" fmla="*/ 1089 w 4812"/>
                  <a:gd name="T39" fmla="*/ 2405 h 3462"/>
                  <a:gd name="T40" fmla="*/ 1553 w 4812"/>
                  <a:gd name="T41" fmla="*/ 2569 h 3462"/>
                  <a:gd name="T42" fmla="*/ 1624 w 4812"/>
                  <a:gd name="T43" fmla="*/ 3004 h 3462"/>
                  <a:gd name="T44" fmla="*/ 1069 w 4812"/>
                  <a:gd name="T45" fmla="*/ 3189 h 3462"/>
                  <a:gd name="T46" fmla="*/ 595 w 4812"/>
                  <a:gd name="T47" fmla="*/ 3298 h 3462"/>
                  <a:gd name="T48" fmla="*/ 161 w 4812"/>
                  <a:gd name="T49" fmla="*/ 3341 h 3462"/>
                  <a:gd name="T50" fmla="*/ 292 w 4812"/>
                  <a:gd name="T51" fmla="*/ 3320 h 3462"/>
                  <a:gd name="T52" fmla="*/ 767 w 4812"/>
                  <a:gd name="T53" fmla="*/ 3298 h 3462"/>
                  <a:gd name="T54" fmla="*/ 1241 w 4812"/>
                  <a:gd name="T55" fmla="*/ 3189 h 3462"/>
                  <a:gd name="T56" fmla="*/ 1654 w 4812"/>
                  <a:gd name="T57" fmla="*/ 2982 h 3462"/>
                  <a:gd name="T58" fmla="*/ 2088 w 4812"/>
                  <a:gd name="T59" fmla="*/ 2917 h 3462"/>
                  <a:gd name="T60" fmla="*/ 2521 w 4812"/>
                  <a:gd name="T61" fmla="*/ 3058 h 3462"/>
                  <a:gd name="T62" fmla="*/ 2975 w 4812"/>
                  <a:gd name="T63" fmla="*/ 3200 h 3462"/>
                  <a:gd name="T64" fmla="*/ 3490 w 4812"/>
                  <a:gd name="T65" fmla="*/ 3309 h 3462"/>
                  <a:gd name="T66" fmla="*/ 3944 w 4812"/>
                  <a:gd name="T67" fmla="*/ 3385 h 3462"/>
                  <a:gd name="T68" fmla="*/ 4408 w 4812"/>
                  <a:gd name="T69" fmla="*/ 3450 h 3462"/>
                  <a:gd name="T70" fmla="*/ 4297 w 4812"/>
                  <a:gd name="T71" fmla="*/ 3439 h 3462"/>
                  <a:gd name="T72" fmla="*/ 3782 w 4812"/>
                  <a:gd name="T73" fmla="*/ 3330 h 3462"/>
                  <a:gd name="T74" fmla="*/ 3197 w 4812"/>
                  <a:gd name="T75" fmla="*/ 3200 h 3462"/>
                  <a:gd name="T76" fmla="*/ 2733 w 4812"/>
                  <a:gd name="T77" fmla="*/ 3124 h 3462"/>
                  <a:gd name="T78" fmla="*/ 2199 w 4812"/>
                  <a:gd name="T79" fmla="*/ 2884 h 3462"/>
                  <a:gd name="T80" fmla="*/ 1684 w 4812"/>
                  <a:gd name="T81" fmla="*/ 2677 h 3462"/>
                  <a:gd name="T82" fmla="*/ 1220 w 4812"/>
                  <a:gd name="T83" fmla="*/ 2471 h 3462"/>
                  <a:gd name="T84" fmla="*/ 1493 w 4812"/>
                  <a:gd name="T85" fmla="*/ 2394 h 3462"/>
                  <a:gd name="T86" fmla="*/ 2078 w 4812"/>
                  <a:gd name="T87" fmla="*/ 2318 h 3462"/>
                  <a:gd name="T88" fmla="*/ 2582 w 4812"/>
                  <a:gd name="T89" fmla="*/ 2362 h 3462"/>
                  <a:gd name="T90" fmla="*/ 3056 w 4812"/>
                  <a:gd name="T91" fmla="*/ 2569 h 3462"/>
                  <a:gd name="T92" fmla="*/ 3500 w 4812"/>
                  <a:gd name="T93" fmla="*/ 2743 h 3462"/>
                  <a:gd name="T94" fmla="*/ 4075 w 4812"/>
                  <a:gd name="T95" fmla="*/ 3004 h 3462"/>
                  <a:gd name="T96" fmla="*/ 4569 w 4812"/>
                  <a:gd name="T97" fmla="*/ 3243 h 3462"/>
                  <a:gd name="T98" fmla="*/ 4650 w 4812"/>
                  <a:gd name="T99" fmla="*/ 3265 h 3462"/>
                  <a:gd name="T100" fmla="*/ 4196 w 4812"/>
                  <a:gd name="T101" fmla="*/ 3015 h 3462"/>
                  <a:gd name="T102" fmla="*/ 3742 w 4812"/>
                  <a:gd name="T103" fmla="*/ 2764 h 3462"/>
                  <a:gd name="T104" fmla="*/ 3278 w 4812"/>
                  <a:gd name="T105" fmla="*/ 2634 h 3462"/>
                  <a:gd name="T106" fmla="*/ 2733 w 4812"/>
                  <a:gd name="T107" fmla="*/ 2362 h 3462"/>
                  <a:gd name="T108" fmla="*/ 2461 w 4812"/>
                  <a:gd name="T109" fmla="*/ 1959 h 3462"/>
                  <a:gd name="T110" fmla="*/ 2168 w 4812"/>
                  <a:gd name="T111" fmla="*/ 1600 h 3462"/>
                  <a:gd name="T112" fmla="*/ 1765 w 4812"/>
                  <a:gd name="T113" fmla="*/ 1317 h 3462"/>
                  <a:gd name="T114" fmla="*/ 1362 w 4812"/>
                  <a:gd name="T115" fmla="*/ 969 h 3462"/>
                  <a:gd name="T116" fmla="*/ 938 w 4812"/>
                  <a:gd name="T117" fmla="*/ 740 h 3462"/>
                  <a:gd name="T118" fmla="*/ 595 w 4812"/>
                  <a:gd name="T119" fmla="*/ 392 h 3462"/>
                  <a:gd name="T120" fmla="*/ 242 w 4812"/>
                  <a:gd name="T121" fmla="*/ 87 h 346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sz="2400">
                  <a:solidFill>
                    <a:srgbClr val="FFFFFF"/>
                  </a:solidFill>
                </a:endParaRPr>
              </a:p>
            </p:txBody>
          </p:sp>
          <p:sp>
            <p:nvSpPr>
              <p:cNvPr id="300054" name="Freeform 14"/>
              <p:cNvSpPr>
                <a:spLocks/>
              </p:cNvSpPr>
              <p:nvPr/>
            </p:nvSpPr>
            <p:spPr bwMode="auto">
              <a:xfrm>
                <a:off x="246" y="204"/>
                <a:ext cx="5271" cy="117"/>
              </a:xfrm>
              <a:custGeom>
                <a:avLst/>
                <a:gdLst>
                  <a:gd name="T0" fmla="*/ 0 w 5271"/>
                  <a:gd name="T1" fmla="*/ 0 h 117"/>
                  <a:gd name="T2" fmla="*/ 108 w 5271"/>
                  <a:gd name="T3" fmla="*/ 116 h 117"/>
                  <a:gd name="T4" fmla="*/ 5162 w 5271"/>
                  <a:gd name="T5" fmla="*/ 116 h 117"/>
                  <a:gd name="T6" fmla="*/ 5270 w 5271"/>
                  <a:gd name="T7" fmla="*/ 0 h 117"/>
                  <a:gd name="T8" fmla="*/ 0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0" y="0"/>
                    </a:moveTo>
                    <a:lnTo>
                      <a:pt x="108" y="116"/>
                    </a:lnTo>
                    <a:lnTo>
                      <a:pt x="5162" y="116"/>
                    </a:lnTo>
                    <a:lnTo>
                      <a:pt x="5270" y="0"/>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sz="2400">
                  <a:solidFill>
                    <a:srgbClr val="FFFFFF"/>
                  </a:solidFill>
                </a:endParaRPr>
              </a:p>
            </p:txBody>
          </p:sp>
          <p:sp>
            <p:nvSpPr>
              <p:cNvPr id="300055" name="Freeform 15"/>
              <p:cNvSpPr>
                <a:spLocks/>
              </p:cNvSpPr>
              <p:nvPr/>
            </p:nvSpPr>
            <p:spPr bwMode="auto">
              <a:xfrm>
                <a:off x="246" y="204"/>
                <a:ext cx="107" cy="3889"/>
              </a:xfrm>
              <a:custGeom>
                <a:avLst/>
                <a:gdLst>
                  <a:gd name="T0" fmla="*/ 0 w 107"/>
                  <a:gd name="T1" fmla="*/ 0 h 3889"/>
                  <a:gd name="T2" fmla="*/ 0 w 107"/>
                  <a:gd name="T3" fmla="*/ 3888 h 3889"/>
                  <a:gd name="T4" fmla="*/ 106 w 107"/>
                  <a:gd name="T5" fmla="*/ 3772 h 3889"/>
                  <a:gd name="T6" fmla="*/ 106 w 107"/>
                  <a:gd name="T7" fmla="*/ 116 h 3889"/>
                  <a:gd name="T8" fmla="*/ 0 w 107"/>
                  <a:gd name="T9" fmla="*/ 0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0"/>
                    </a:moveTo>
                    <a:lnTo>
                      <a:pt x="0" y="3888"/>
                    </a:lnTo>
                    <a:lnTo>
                      <a:pt x="106" y="3772"/>
                    </a:lnTo>
                    <a:lnTo>
                      <a:pt x="106" y="116"/>
                    </a:lnTo>
                    <a:lnTo>
                      <a:pt x="0" y="0"/>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sz="2400">
                  <a:solidFill>
                    <a:srgbClr val="FFFFFF"/>
                  </a:solidFill>
                </a:endParaRPr>
              </a:p>
            </p:txBody>
          </p:sp>
          <p:sp>
            <p:nvSpPr>
              <p:cNvPr id="300056" name="Freeform 16"/>
              <p:cNvSpPr>
                <a:spLocks/>
              </p:cNvSpPr>
              <p:nvPr/>
            </p:nvSpPr>
            <p:spPr bwMode="auto">
              <a:xfrm>
                <a:off x="5410" y="204"/>
                <a:ext cx="107" cy="3889"/>
              </a:xfrm>
              <a:custGeom>
                <a:avLst/>
                <a:gdLst>
                  <a:gd name="T0" fmla="*/ 0 w 107"/>
                  <a:gd name="T1" fmla="*/ 116 h 3889"/>
                  <a:gd name="T2" fmla="*/ 0 w 107"/>
                  <a:gd name="T3" fmla="*/ 3772 h 3889"/>
                  <a:gd name="T4" fmla="*/ 106 w 107"/>
                  <a:gd name="T5" fmla="*/ 3888 h 3889"/>
                  <a:gd name="T6" fmla="*/ 106 w 107"/>
                  <a:gd name="T7" fmla="*/ 0 h 3889"/>
                  <a:gd name="T8" fmla="*/ 0 w 107"/>
                  <a:gd name="T9" fmla="*/ 116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116"/>
                    </a:moveTo>
                    <a:lnTo>
                      <a:pt x="0" y="3772"/>
                    </a:lnTo>
                    <a:lnTo>
                      <a:pt x="106" y="3888"/>
                    </a:lnTo>
                    <a:lnTo>
                      <a:pt x="106" y="0"/>
                    </a:lnTo>
                    <a:lnTo>
                      <a:pt x="0" y="116"/>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sz="2400">
                  <a:solidFill>
                    <a:srgbClr val="FFFFFF"/>
                  </a:solidFill>
                </a:endParaRPr>
              </a:p>
            </p:txBody>
          </p:sp>
          <p:sp>
            <p:nvSpPr>
              <p:cNvPr id="300057" name="Freeform 17"/>
              <p:cNvSpPr>
                <a:spLocks/>
              </p:cNvSpPr>
              <p:nvPr/>
            </p:nvSpPr>
            <p:spPr bwMode="auto">
              <a:xfrm>
                <a:off x="246" y="3976"/>
                <a:ext cx="5271" cy="117"/>
              </a:xfrm>
              <a:custGeom>
                <a:avLst/>
                <a:gdLst>
                  <a:gd name="T0" fmla="*/ 108 w 5271"/>
                  <a:gd name="T1" fmla="*/ 0 h 117"/>
                  <a:gd name="T2" fmla="*/ 5162 w 5271"/>
                  <a:gd name="T3" fmla="*/ 0 h 117"/>
                  <a:gd name="T4" fmla="*/ 5270 w 5271"/>
                  <a:gd name="T5" fmla="*/ 116 h 117"/>
                  <a:gd name="T6" fmla="*/ 0 w 5271"/>
                  <a:gd name="T7" fmla="*/ 116 h 117"/>
                  <a:gd name="T8" fmla="*/ 108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108" y="0"/>
                    </a:moveTo>
                    <a:lnTo>
                      <a:pt x="5162" y="0"/>
                    </a:lnTo>
                    <a:lnTo>
                      <a:pt x="5270" y="116"/>
                    </a:lnTo>
                    <a:lnTo>
                      <a:pt x="0" y="116"/>
                    </a:lnTo>
                    <a:lnTo>
                      <a:pt x="108"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sz="2400">
                  <a:solidFill>
                    <a:srgbClr val="FFFFFF"/>
                  </a:solidFill>
                </a:endParaRPr>
              </a:p>
            </p:txBody>
          </p:sp>
          <p:sp>
            <p:nvSpPr>
              <p:cNvPr id="300058" name="Freeform 18"/>
              <p:cNvSpPr>
                <a:spLocks/>
              </p:cNvSpPr>
              <p:nvPr/>
            </p:nvSpPr>
            <p:spPr bwMode="auto">
              <a:xfrm>
                <a:off x="5410" y="320"/>
                <a:ext cx="80" cy="1873"/>
              </a:xfrm>
              <a:custGeom>
                <a:avLst/>
                <a:gdLst>
                  <a:gd name="T0" fmla="*/ 40 w 80"/>
                  <a:gd name="T1" fmla="*/ 51 h 1873"/>
                  <a:gd name="T2" fmla="*/ 46 w 80"/>
                  <a:gd name="T3" fmla="*/ 109 h 1873"/>
                  <a:gd name="T4" fmla="*/ 26 w 80"/>
                  <a:gd name="T5" fmla="*/ 167 h 1873"/>
                  <a:gd name="T6" fmla="*/ 40 w 80"/>
                  <a:gd name="T7" fmla="*/ 225 h 1873"/>
                  <a:gd name="T8" fmla="*/ 53 w 80"/>
                  <a:gd name="T9" fmla="*/ 283 h 1873"/>
                  <a:gd name="T10" fmla="*/ 46 w 80"/>
                  <a:gd name="T11" fmla="*/ 341 h 1873"/>
                  <a:gd name="T12" fmla="*/ 33 w 80"/>
                  <a:gd name="T13" fmla="*/ 406 h 1873"/>
                  <a:gd name="T14" fmla="*/ 46 w 80"/>
                  <a:gd name="T15" fmla="*/ 464 h 1873"/>
                  <a:gd name="T16" fmla="*/ 46 w 80"/>
                  <a:gd name="T17" fmla="*/ 530 h 1873"/>
                  <a:gd name="T18" fmla="*/ 33 w 80"/>
                  <a:gd name="T19" fmla="*/ 588 h 1873"/>
                  <a:gd name="T20" fmla="*/ 46 w 80"/>
                  <a:gd name="T21" fmla="*/ 646 h 1873"/>
                  <a:gd name="T22" fmla="*/ 59 w 80"/>
                  <a:gd name="T23" fmla="*/ 704 h 1873"/>
                  <a:gd name="T24" fmla="*/ 66 w 80"/>
                  <a:gd name="T25" fmla="*/ 769 h 1873"/>
                  <a:gd name="T26" fmla="*/ 53 w 80"/>
                  <a:gd name="T27" fmla="*/ 834 h 1873"/>
                  <a:gd name="T28" fmla="*/ 20 w 80"/>
                  <a:gd name="T29" fmla="*/ 892 h 1873"/>
                  <a:gd name="T30" fmla="*/ 20 w 80"/>
                  <a:gd name="T31" fmla="*/ 958 h 1873"/>
                  <a:gd name="T32" fmla="*/ 46 w 80"/>
                  <a:gd name="T33" fmla="*/ 1016 h 1873"/>
                  <a:gd name="T34" fmla="*/ 59 w 80"/>
                  <a:gd name="T35" fmla="*/ 1088 h 1873"/>
                  <a:gd name="T36" fmla="*/ 46 w 80"/>
                  <a:gd name="T37" fmla="*/ 1154 h 1873"/>
                  <a:gd name="T38" fmla="*/ 53 w 80"/>
                  <a:gd name="T39" fmla="*/ 1219 h 1873"/>
                  <a:gd name="T40" fmla="*/ 59 w 80"/>
                  <a:gd name="T41" fmla="*/ 1277 h 1873"/>
                  <a:gd name="T42" fmla="*/ 53 w 80"/>
                  <a:gd name="T43" fmla="*/ 1342 h 1873"/>
                  <a:gd name="T44" fmla="*/ 53 w 80"/>
                  <a:gd name="T45" fmla="*/ 1408 h 1873"/>
                  <a:gd name="T46" fmla="*/ 53 w 80"/>
                  <a:gd name="T47" fmla="*/ 1524 h 1873"/>
                  <a:gd name="T48" fmla="*/ 53 w 80"/>
                  <a:gd name="T49" fmla="*/ 1582 h 1873"/>
                  <a:gd name="T50" fmla="*/ 53 w 80"/>
                  <a:gd name="T51" fmla="*/ 1640 h 1873"/>
                  <a:gd name="T52" fmla="*/ 66 w 80"/>
                  <a:gd name="T53" fmla="*/ 1698 h 1873"/>
                  <a:gd name="T54" fmla="*/ 53 w 80"/>
                  <a:gd name="T55" fmla="*/ 1756 h 1873"/>
                  <a:gd name="T56" fmla="*/ 59 w 80"/>
                  <a:gd name="T57" fmla="*/ 1814 h 1873"/>
                  <a:gd name="T58" fmla="*/ 66 w 80"/>
                  <a:gd name="T59" fmla="*/ 1872 h 1873"/>
                  <a:gd name="T60" fmla="*/ 40 w 80"/>
                  <a:gd name="T61" fmla="*/ 1814 h 1873"/>
                  <a:gd name="T62" fmla="*/ 46 w 80"/>
                  <a:gd name="T63" fmla="*/ 1756 h 1873"/>
                  <a:gd name="T64" fmla="*/ 53 w 80"/>
                  <a:gd name="T65" fmla="*/ 1698 h 1873"/>
                  <a:gd name="T66" fmla="*/ 53 w 80"/>
                  <a:gd name="T67" fmla="*/ 1640 h 1873"/>
                  <a:gd name="T68" fmla="*/ 53 w 80"/>
                  <a:gd name="T69" fmla="*/ 1582 h 1873"/>
                  <a:gd name="T70" fmla="*/ 46 w 80"/>
                  <a:gd name="T71" fmla="*/ 1524 h 1873"/>
                  <a:gd name="T72" fmla="*/ 53 w 80"/>
                  <a:gd name="T73" fmla="*/ 1458 h 1873"/>
                  <a:gd name="T74" fmla="*/ 53 w 80"/>
                  <a:gd name="T75" fmla="*/ 1393 h 1873"/>
                  <a:gd name="T76" fmla="*/ 46 w 80"/>
                  <a:gd name="T77" fmla="*/ 1328 h 1873"/>
                  <a:gd name="T78" fmla="*/ 53 w 80"/>
                  <a:gd name="T79" fmla="*/ 1263 h 1873"/>
                  <a:gd name="T80" fmla="*/ 40 w 80"/>
                  <a:gd name="T81" fmla="*/ 1204 h 1873"/>
                  <a:gd name="T82" fmla="*/ 40 w 80"/>
                  <a:gd name="T83" fmla="*/ 1139 h 1873"/>
                  <a:gd name="T84" fmla="*/ 66 w 80"/>
                  <a:gd name="T85" fmla="*/ 1081 h 1873"/>
                  <a:gd name="T86" fmla="*/ 40 w 80"/>
                  <a:gd name="T87" fmla="*/ 1023 h 1873"/>
                  <a:gd name="T88" fmla="*/ 7 w 80"/>
                  <a:gd name="T89" fmla="*/ 972 h 1873"/>
                  <a:gd name="T90" fmla="*/ 53 w 80"/>
                  <a:gd name="T91" fmla="*/ 907 h 1873"/>
                  <a:gd name="T92" fmla="*/ 53 w 80"/>
                  <a:gd name="T93" fmla="*/ 842 h 1873"/>
                  <a:gd name="T94" fmla="*/ 59 w 80"/>
                  <a:gd name="T95" fmla="*/ 784 h 1873"/>
                  <a:gd name="T96" fmla="*/ 53 w 80"/>
                  <a:gd name="T97" fmla="*/ 726 h 1873"/>
                  <a:gd name="T98" fmla="*/ 40 w 80"/>
                  <a:gd name="T99" fmla="*/ 668 h 1873"/>
                  <a:gd name="T100" fmla="*/ 40 w 80"/>
                  <a:gd name="T101" fmla="*/ 609 h 1873"/>
                  <a:gd name="T102" fmla="*/ 72 w 80"/>
                  <a:gd name="T103" fmla="*/ 551 h 1873"/>
                  <a:gd name="T104" fmla="*/ 79 w 80"/>
                  <a:gd name="T105" fmla="*/ 486 h 1873"/>
                  <a:gd name="T106" fmla="*/ 53 w 80"/>
                  <a:gd name="T107" fmla="*/ 428 h 1873"/>
                  <a:gd name="T108" fmla="*/ 53 w 80"/>
                  <a:gd name="T109" fmla="*/ 370 h 1873"/>
                  <a:gd name="T110" fmla="*/ 33 w 80"/>
                  <a:gd name="T111" fmla="*/ 312 h 1873"/>
                  <a:gd name="T112" fmla="*/ 26 w 80"/>
                  <a:gd name="T113" fmla="*/ 247 h 1873"/>
                  <a:gd name="T114" fmla="*/ 40 w 80"/>
                  <a:gd name="T115" fmla="*/ 189 h 1873"/>
                  <a:gd name="T116" fmla="*/ 53 w 80"/>
                  <a:gd name="T117" fmla="*/ 131 h 1873"/>
                  <a:gd name="T118" fmla="*/ 33 w 80"/>
                  <a:gd name="T119" fmla="*/ 73 h 1873"/>
                  <a:gd name="T120" fmla="*/ 7 w 80"/>
                  <a:gd name="T121" fmla="*/ 15 h 187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sz="2400">
                  <a:solidFill>
                    <a:srgbClr val="FFFFFF"/>
                  </a:solidFill>
                </a:endParaRPr>
              </a:p>
            </p:txBody>
          </p:sp>
          <p:sp>
            <p:nvSpPr>
              <p:cNvPr id="300059" name="Freeform 19"/>
              <p:cNvSpPr>
                <a:spLocks/>
              </p:cNvSpPr>
              <p:nvPr/>
            </p:nvSpPr>
            <p:spPr bwMode="auto">
              <a:xfrm>
                <a:off x="931" y="3992"/>
                <a:ext cx="1494" cy="80"/>
              </a:xfrm>
              <a:custGeom>
                <a:avLst/>
                <a:gdLst>
                  <a:gd name="T0" fmla="*/ 87 w 1494"/>
                  <a:gd name="T1" fmla="*/ 0 h 80"/>
                  <a:gd name="T2" fmla="*/ 141 w 1494"/>
                  <a:gd name="T3" fmla="*/ 29 h 80"/>
                  <a:gd name="T4" fmla="*/ 202 w 1494"/>
                  <a:gd name="T5" fmla="*/ 43 h 80"/>
                  <a:gd name="T6" fmla="*/ 269 w 1494"/>
                  <a:gd name="T7" fmla="*/ 43 h 80"/>
                  <a:gd name="T8" fmla="*/ 336 w 1494"/>
                  <a:gd name="T9" fmla="*/ 65 h 80"/>
                  <a:gd name="T10" fmla="*/ 444 w 1494"/>
                  <a:gd name="T11" fmla="*/ 79 h 80"/>
                  <a:gd name="T12" fmla="*/ 525 w 1494"/>
                  <a:gd name="T13" fmla="*/ 72 h 80"/>
                  <a:gd name="T14" fmla="*/ 612 w 1494"/>
                  <a:gd name="T15" fmla="*/ 65 h 80"/>
                  <a:gd name="T16" fmla="*/ 713 w 1494"/>
                  <a:gd name="T17" fmla="*/ 43 h 80"/>
                  <a:gd name="T18" fmla="*/ 773 w 1494"/>
                  <a:gd name="T19" fmla="*/ 43 h 80"/>
                  <a:gd name="T20" fmla="*/ 841 w 1494"/>
                  <a:gd name="T21" fmla="*/ 50 h 80"/>
                  <a:gd name="T22" fmla="*/ 901 w 1494"/>
                  <a:gd name="T23" fmla="*/ 57 h 80"/>
                  <a:gd name="T24" fmla="*/ 1002 w 1494"/>
                  <a:gd name="T25" fmla="*/ 43 h 80"/>
                  <a:gd name="T26" fmla="*/ 1069 w 1494"/>
                  <a:gd name="T27" fmla="*/ 36 h 80"/>
                  <a:gd name="T28" fmla="*/ 1137 w 1494"/>
                  <a:gd name="T29" fmla="*/ 36 h 80"/>
                  <a:gd name="T30" fmla="*/ 1231 w 1494"/>
                  <a:gd name="T31" fmla="*/ 36 h 80"/>
                  <a:gd name="T32" fmla="*/ 1311 w 1494"/>
                  <a:gd name="T33" fmla="*/ 29 h 80"/>
                  <a:gd name="T34" fmla="*/ 1379 w 1494"/>
                  <a:gd name="T35" fmla="*/ 29 h 80"/>
                  <a:gd name="T36" fmla="*/ 1439 w 1494"/>
                  <a:gd name="T37" fmla="*/ 43 h 80"/>
                  <a:gd name="T38" fmla="*/ 1493 w 1494"/>
                  <a:gd name="T39" fmla="*/ 14 h 80"/>
                  <a:gd name="T40" fmla="*/ 1439 w 1494"/>
                  <a:gd name="T41" fmla="*/ 29 h 80"/>
                  <a:gd name="T42" fmla="*/ 1385 w 1494"/>
                  <a:gd name="T43" fmla="*/ 36 h 80"/>
                  <a:gd name="T44" fmla="*/ 1325 w 1494"/>
                  <a:gd name="T45" fmla="*/ 29 h 80"/>
                  <a:gd name="T46" fmla="*/ 1237 w 1494"/>
                  <a:gd name="T47" fmla="*/ 43 h 80"/>
                  <a:gd name="T48" fmla="*/ 1170 w 1494"/>
                  <a:gd name="T49" fmla="*/ 72 h 80"/>
                  <a:gd name="T50" fmla="*/ 1110 w 1494"/>
                  <a:gd name="T51" fmla="*/ 65 h 80"/>
                  <a:gd name="T52" fmla="*/ 1056 w 1494"/>
                  <a:gd name="T53" fmla="*/ 50 h 80"/>
                  <a:gd name="T54" fmla="*/ 962 w 1494"/>
                  <a:gd name="T55" fmla="*/ 36 h 80"/>
                  <a:gd name="T56" fmla="*/ 881 w 1494"/>
                  <a:gd name="T57" fmla="*/ 43 h 80"/>
                  <a:gd name="T58" fmla="*/ 827 w 1494"/>
                  <a:gd name="T59" fmla="*/ 57 h 80"/>
                  <a:gd name="T60" fmla="*/ 747 w 1494"/>
                  <a:gd name="T61" fmla="*/ 57 h 80"/>
                  <a:gd name="T62" fmla="*/ 659 w 1494"/>
                  <a:gd name="T63" fmla="*/ 57 h 80"/>
                  <a:gd name="T64" fmla="*/ 605 w 1494"/>
                  <a:gd name="T65" fmla="*/ 50 h 80"/>
                  <a:gd name="T66" fmla="*/ 551 w 1494"/>
                  <a:gd name="T67" fmla="*/ 57 h 80"/>
                  <a:gd name="T68" fmla="*/ 484 w 1494"/>
                  <a:gd name="T69" fmla="*/ 65 h 80"/>
                  <a:gd name="T70" fmla="*/ 417 w 1494"/>
                  <a:gd name="T71" fmla="*/ 57 h 80"/>
                  <a:gd name="T72" fmla="*/ 363 w 1494"/>
                  <a:gd name="T73" fmla="*/ 36 h 80"/>
                  <a:gd name="T74" fmla="*/ 309 w 1494"/>
                  <a:gd name="T75" fmla="*/ 57 h 80"/>
                  <a:gd name="T76" fmla="*/ 256 w 1494"/>
                  <a:gd name="T77" fmla="*/ 57 h 80"/>
                  <a:gd name="T78" fmla="*/ 195 w 1494"/>
                  <a:gd name="T79" fmla="*/ 50 h 80"/>
                  <a:gd name="T80" fmla="*/ 141 w 1494"/>
                  <a:gd name="T81" fmla="*/ 7 h 80"/>
                  <a:gd name="T82" fmla="*/ 81 w 1494"/>
                  <a:gd name="T83" fmla="*/ 22 h 80"/>
                  <a:gd name="T84" fmla="*/ 27 w 1494"/>
                  <a:gd name="T85" fmla="*/ 36 h 80"/>
                  <a:gd name="T86" fmla="*/ 13 w 1494"/>
                  <a:gd name="T87" fmla="*/ 4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sz="2400">
                  <a:solidFill>
                    <a:srgbClr val="FFFFFF"/>
                  </a:solidFill>
                </a:endParaRPr>
              </a:p>
            </p:txBody>
          </p:sp>
          <p:sp>
            <p:nvSpPr>
              <p:cNvPr id="300060" name="Freeform 20"/>
              <p:cNvSpPr>
                <a:spLocks/>
              </p:cNvSpPr>
              <p:nvPr/>
            </p:nvSpPr>
            <p:spPr bwMode="auto">
              <a:xfrm>
                <a:off x="2773" y="3976"/>
                <a:ext cx="1722" cy="81"/>
              </a:xfrm>
              <a:custGeom>
                <a:avLst/>
                <a:gdLst>
                  <a:gd name="T0" fmla="*/ 0 w 1722"/>
                  <a:gd name="T1" fmla="*/ 0 h 81"/>
                  <a:gd name="T2" fmla="*/ 1721 w 1722"/>
                  <a:gd name="T3" fmla="*/ 0 h 81"/>
                  <a:gd name="T4" fmla="*/ 1721 w 1722"/>
                  <a:gd name="T5" fmla="*/ 0 h 81"/>
                  <a:gd name="T6" fmla="*/ 1640 w 1722"/>
                  <a:gd name="T7" fmla="*/ 22 h 81"/>
                  <a:gd name="T8" fmla="*/ 1613 w 1722"/>
                  <a:gd name="T9" fmla="*/ 7 h 81"/>
                  <a:gd name="T10" fmla="*/ 1587 w 1722"/>
                  <a:gd name="T11" fmla="*/ 0 h 81"/>
                  <a:gd name="T12" fmla="*/ 1560 w 1722"/>
                  <a:gd name="T13" fmla="*/ 15 h 81"/>
                  <a:gd name="T14" fmla="*/ 1533 w 1722"/>
                  <a:gd name="T15" fmla="*/ 44 h 81"/>
                  <a:gd name="T16" fmla="*/ 1506 w 1722"/>
                  <a:gd name="T17" fmla="*/ 58 h 81"/>
                  <a:gd name="T18" fmla="*/ 1479 w 1722"/>
                  <a:gd name="T19" fmla="*/ 73 h 81"/>
                  <a:gd name="T20" fmla="*/ 1418 w 1722"/>
                  <a:gd name="T21" fmla="*/ 80 h 81"/>
                  <a:gd name="T22" fmla="*/ 1351 w 1722"/>
                  <a:gd name="T23" fmla="*/ 80 h 81"/>
                  <a:gd name="T24" fmla="*/ 1311 w 1722"/>
                  <a:gd name="T25" fmla="*/ 73 h 81"/>
                  <a:gd name="T26" fmla="*/ 1284 w 1722"/>
                  <a:gd name="T27" fmla="*/ 65 h 81"/>
                  <a:gd name="T28" fmla="*/ 1250 w 1722"/>
                  <a:gd name="T29" fmla="*/ 73 h 81"/>
                  <a:gd name="T30" fmla="*/ 1224 w 1722"/>
                  <a:gd name="T31" fmla="*/ 73 h 81"/>
                  <a:gd name="T32" fmla="*/ 1170 w 1722"/>
                  <a:gd name="T33" fmla="*/ 73 h 81"/>
                  <a:gd name="T34" fmla="*/ 1123 w 1722"/>
                  <a:gd name="T35" fmla="*/ 65 h 81"/>
                  <a:gd name="T36" fmla="*/ 1096 w 1722"/>
                  <a:gd name="T37" fmla="*/ 65 h 81"/>
                  <a:gd name="T38" fmla="*/ 1055 w 1722"/>
                  <a:gd name="T39" fmla="*/ 58 h 81"/>
                  <a:gd name="T40" fmla="*/ 1029 w 1722"/>
                  <a:gd name="T41" fmla="*/ 58 h 81"/>
                  <a:gd name="T42" fmla="*/ 1002 w 1722"/>
                  <a:gd name="T43" fmla="*/ 36 h 81"/>
                  <a:gd name="T44" fmla="*/ 968 w 1722"/>
                  <a:gd name="T45" fmla="*/ 15 h 81"/>
                  <a:gd name="T46" fmla="*/ 934 w 1722"/>
                  <a:gd name="T47" fmla="*/ 15 h 81"/>
                  <a:gd name="T48" fmla="*/ 908 w 1722"/>
                  <a:gd name="T49" fmla="*/ 15 h 81"/>
                  <a:gd name="T50" fmla="*/ 881 w 1722"/>
                  <a:gd name="T51" fmla="*/ 15 h 81"/>
                  <a:gd name="T52" fmla="*/ 847 w 1722"/>
                  <a:gd name="T53" fmla="*/ 29 h 81"/>
                  <a:gd name="T54" fmla="*/ 787 w 1722"/>
                  <a:gd name="T55" fmla="*/ 44 h 81"/>
                  <a:gd name="T56" fmla="*/ 753 w 1722"/>
                  <a:gd name="T57" fmla="*/ 51 h 81"/>
                  <a:gd name="T58" fmla="*/ 726 w 1722"/>
                  <a:gd name="T59" fmla="*/ 51 h 81"/>
                  <a:gd name="T60" fmla="*/ 686 w 1722"/>
                  <a:gd name="T61" fmla="*/ 44 h 81"/>
                  <a:gd name="T62" fmla="*/ 659 w 1722"/>
                  <a:gd name="T63" fmla="*/ 29 h 81"/>
                  <a:gd name="T64" fmla="*/ 632 w 1722"/>
                  <a:gd name="T65" fmla="*/ 22 h 81"/>
                  <a:gd name="T66" fmla="*/ 598 w 1722"/>
                  <a:gd name="T67" fmla="*/ 22 h 81"/>
                  <a:gd name="T68" fmla="*/ 565 w 1722"/>
                  <a:gd name="T69" fmla="*/ 22 h 81"/>
                  <a:gd name="T70" fmla="*/ 531 w 1722"/>
                  <a:gd name="T71" fmla="*/ 29 h 81"/>
                  <a:gd name="T72" fmla="*/ 477 w 1722"/>
                  <a:gd name="T73" fmla="*/ 29 h 81"/>
                  <a:gd name="T74" fmla="*/ 437 w 1722"/>
                  <a:gd name="T75" fmla="*/ 36 h 81"/>
                  <a:gd name="T76" fmla="*/ 403 w 1722"/>
                  <a:gd name="T77" fmla="*/ 44 h 81"/>
                  <a:gd name="T78" fmla="*/ 376 w 1722"/>
                  <a:gd name="T79" fmla="*/ 44 h 81"/>
                  <a:gd name="T80" fmla="*/ 343 w 1722"/>
                  <a:gd name="T81" fmla="*/ 44 h 81"/>
                  <a:gd name="T82" fmla="*/ 282 w 1722"/>
                  <a:gd name="T83" fmla="*/ 44 h 81"/>
                  <a:gd name="T84" fmla="*/ 229 w 1722"/>
                  <a:gd name="T85" fmla="*/ 29 h 81"/>
                  <a:gd name="T86" fmla="*/ 195 w 1722"/>
                  <a:gd name="T87" fmla="*/ 22 h 81"/>
                  <a:gd name="T88" fmla="*/ 168 w 1722"/>
                  <a:gd name="T89" fmla="*/ 22 h 81"/>
                  <a:gd name="T90" fmla="*/ 141 w 1722"/>
                  <a:gd name="T91" fmla="*/ 15 h 81"/>
                  <a:gd name="T92" fmla="*/ 114 w 1722"/>
                  <a:gd name="T93" fmla="*/ 7 h 81"/>
                  <a:gd name="T94" fmla="*/ 87 w 1722"/>
                  <a:gd name="T95" fmla="*/ 7 h 81"/>
                  <a:gd name="T96" fmla="*/ 61 w 1722"/>
                  <a:gd name="T97" fmla="*/ 15 h 81"/>
                  <a:gd name="T98" fmla="*/ 34 w 1722"/>
                  <a:gd name="T99" fmla="*/ 22 h 81"/>
                  <a:gd name="T100" fmla="*/ 7 w 1722"/>
                  <a:gd name="T101" fmla="*/ 36 h 8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722" h="81">
                    <a:moveTo>
                      <a:pt x="0" y="0"/>
                    </a:move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sz="2400">
                  <a:solidFill>
                    <a:srgbClr val="FFFFFF"/>
                  </a:solidFill>
                </a:endParaRPr>
              </a:p>
            </p:txBody>
          </p:sp>
          <p:sp>
            <p:nvSpPr>
              <p:cNvPr id="300061" name="Freeform 21"/>
              <p:cNvSpPr>
                <a:spLocks/>
              </p:cNvSpPr>
              <p:nvPr/>
            </p:nvSpPr>
            <p:spPr bwMode="auto">
              <a:xfrm>
                <a:off x="5410" y="2003"/>
                <a:ext cx="80" cy="1366"/>
              </a:xfrm>
              <a:custGeom>
                <a:avLst/>
                <a:gdLst>
                  <a:gd name="T0" fmla="*/ 33 w 80"/>
                  <a:gd name="T1" fmla="*/ 109 h 1366"/>
                  <a:gd name="T2" fmla="*/ 59 w 80"/>
                  <a:gd name="T3" fmla="*/ 167 h 1366"/>
                  <a:gd name="T4" fmla="*/ 59 w 80"/>
                  <a:gd name="T5" fmla="*/ 232 h 1366"/>
                  <a:gd name="T6" fmla="*/ 40 w 80"/>
                  <a:gd name="T7" fmla="*/ 298 h 1366"/>
                  <a:gd name="T8" fmla="*/ 33 w 80"/>
                  <a:gd name="T9" fmla="*/ 363 h 1366"/>
                  <a:gd name="T10" fmla="*/ 40 w 80"/>
                  <a:gd name="T11" fmla="*/ 421 h 1366"/>
                  <a:gd name="T12" fmla="*/ 53 w 80"/>
                  <a:gd name="T13" fmla="*/ 494 h 1366"/>
                  <a:gd name="T14" fmla="*/ 53 w 80"/>
                  <a:gd name="T15" fmla="*/ 581 h 1366"/>
                  <a:gd name="T16" fmla="*/ 53 w 80"/>
                  <a:gd name="T17" fmla="*/ 653 h 1366"/>
                  <a:gd name="T18" fmla="*/ 59 w 80"/>
                  <a:gd name="T19" fmla="*/ 741 h 1366"/>
                  <a:gd name="T20" fmla="*/ 66 w 80"/>
                  <a:gd name="T21" fmla="*/ 799 h 1366"/>
                  <a:gd name="T22" fmla="*/ 46 w 80"/>
                  <a:gd name="T23" fmla="*/ 871 h 1366"/>
                  <a:gd name="T24" fmla="*/ 66 w 80"/>
                  <a:gd name="T25" fmla="*/ 929 h 1366"/>
                  <a:gd name="T26" fmla="*/ 59 w 80"/>
                  <a:gd name="T27" fmla="*/ 1016 h 1366"/>
                  <a:gd name="T28" fmla="*/ 53 w 80"/>
                  <a:gd name="T29" fmla="*/ 1089 h 1366"/>
                  <a:gd name="T30" fmla="*/ 72 w 80"/>
                  <a:gd name="T31" fmla="*/ 1147 h 1366"/>
                  <a:gd name="T32" fmla="*/ 59 w 80"/>
                  <a:gd name="T33" fmla="*/ 1213 h 1366"/>
                  <a:gd name="T34" fmla="*/ 53 w 80"/>
                  <a:gd name="T35" fmla="*/ 1278 h 1366"/>
                  <a:gd name="T36" fmla="*/ 72 w 80"/>
                  <a:gd name="T37" fmla="*/ 1336 h 1366"/>
                  <a:gd name="T38" fmla="*/ 59 w 80"/>
                  <a:gd name="T39" fmla="*/ 1300 h 1366"/>
                  <a:gd name="T40" fmla="*/ 33 w 80"/>
                  <a:gd name="T41" fmla="*/ 1242 h 1366"/>
                  <a:gd name="T42" fmla="*/ 46 w 80"/>
                  <a:gd name="T43" fmla="*/ 1154 h 1366"/>
                  <a:gd name="T44" fmla="*/ 59 w 80"/>
                  <a:gd name="T45" fmla="*/ 1089 h 1366"/>
                  <a:gd name="T46" fmla="*/ 59 w 80"/>
                  <a:gd name="T47" fmla="*/ 1031 h 1366"/>
                  <a:gd name="T48" fmla="*/ 66 w 80"/>
                  <a:gd name="T49" fmla="*/ 966 h 1366"/>
                  <a:gd name="T50" fmla="*/ 66 w 80"/>
                  <a:gd name="T51" fmla="*/ 864 h 1366"/>
                  <a:gd name="T52" fmla="*/ 26 w 80"/>
                  <a:gd name="T53" fmla="*/ 799 h 1366"/>
                  <a:gd name="T54" fmla="*/ 26 w 80"/>
                  <a:gd name="T55" fmla="*/ 726 h 1366"/>
                  <a:gd name="T56" fmla="*/ 26 w 80"/>
                  <a:gd name="T57" fmla="*/ 639 h 1366"/>
                  <a:gd name="T58" fmla="*/ 26 w 80"/>
                  <a:gd name="T59" fmla="*/ 581 h 1366"/>
                  <a:gd name="T60" fmla="*/ 40 w 80"/>
                  <a:gd name="T61" fmla="*/ 523 h 1366"/>
                  <a:gd name="T62" fmla="*/ 46 w 80"/>
                  <a:gd name="T63" fmla="*/ 450 h 1366"/>
                  <a:gd name="T64" fmla="*/ 46 w 80"/>
                  <a:gd name="T65" fmla="*/ 392 h 1366"/>
                  <a:gd name="T66" fmla="*/ 46 w 80"/>
                  <a:gd name="T67" fmla="*/ 319 h 1366"/>
                  <a:gd name="T68" fmla="*/ 46 w 80"/>
                  <a:gd name="T69" fmla="*/ 254 h 1366"/>
                  <a:gd name="T70" fmla="*/ 53 w 80"/>
                  <a:gd name="T71" fmla="*/ 196 h 1366"/>
                  <a:gd name="T72" fmla="*/ 46 w 80"/>
                  <a:gd name="T73" fmla="*/ 131 h 1366"/>
                  <a:gd name="T74" fmla="*/ 13 w 80"/>
                  <a:gd name="T75" fmla="*/ 73 h 1366"/>
                  <a:gd name="T76" fmla="*/ 7 w 80"/>
                  <a:gd name="T77" fmla="*/ 15 h 13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sz="2400">
                  <a:solidFill>
                    <a:srgbClr val="FFFFFF"/>
                  </a:solidFill>
                </a:endParaRPr>
              </a:p>
            </p:txBody>
          </p:sp>
          <p:sp>
            <p:nvSpPr>
              <p:cNvPr id="300062" name="Freeform 22"/>
              <p:cNvSpPr>
                <a:spLocks/>
              </p:cNvSpPr>
              <p:nvPr/>
            </p:nvSpPr>
            <p:spPr bwMode="auto">
              <a:xfrm>
                <a:off x="246" y="204"/>
                <a:ext cx="107" cy="2135"/>
              </a:xfrm>
              <a:custGeom>
                <a:avLst/>
                <a:gdLst>
                  <a:gd name="T0" fmla="*/ 0 w 107"/>
                  <a:gd name="T1" fmla="*/ 0 h 2135"/>
                  <a:gd name="T2" fmla="*/ 106 w 107"/>
                  <a:gd name="T3" fmla="*/ 116 h 2135"/>
                  <a:gd name="T4" fmla="*/ 106 w 107"/>
                  <a:gd name="T5" fmla="*/ 987 h 2135"/>
                  <a:gd name="T6" fmla="*/ 53 w 107"/>
                  <a:gd name="T7" fmla="*/ 1045 h 2135"/>
                  <a:gd name="T8" fmla="*/ 53 w 107"/>
                  <a:gd name="T9" fmla="*/ 1161 h 2135"/>
                  <a:gd name="T10" fmla="*/ 66 w 107"/>
                  <a:gd name="T11" fmla="*/ 1219 h 2135"/>
                  <a:gd name="T12" fmla="*/ 40 w 107"/>
                  <a:gd name="T13" fmla="*/ 1277 h 2135"/>
                  <a:gd name="T14" fmla="*/ 40 w 107"/>
                  <a:gd name="T15" fmla="*/ 1336 h 2135"/>
                  <a:gd name="T16" fmla="*/ 27 w 107"/>
                  <a:gd name="T17" fmla="*/ 1394 h 2135"/>
                  <a:gd name="T18" fmla="*/ 40 w 107"/>
                  <a:gd name="T19" fmla="*/ 1452 h 2135"/>
                  <a:gd name="T20" fmla="*/ 53 w 107"/>
                  <a:gd name="T21" fmla="*/ 1510 h 2135"/>
                  <a:gd name="T22" fmla="*/ 53 w 107"/>
                  <a:gd name="T23" fmla="*/ 1568 h 2135"/>
                  <a:gd name="T24" fmla="*/ 66 w 107"/>
                  <a:gd name="T25" fmla="*/ 1626 h 2135"/>
                  <a:gd name="T26" fmla="*/ 40 w 107"/>
                  <a:gd name="T27" fmla="*/ 1684 h 2135"/>
                  <a:gd name="T28" fmla="*/ 27 w 107"/>
                  <a:gd name="T29" fmla="*/ 1742 h 2135"/>
                  <a:gd name="T30" fmla="*/ 27 w 107"/>
                  <a:gd name="T31" fmla="*/ 1800 h 2135"/>
                  <a:gd name="T32" fmla="*/ 40 w 107"/>
                  <a:gd name="T33" fmla="*/ 1873 h 2135"/>
                  <a:gd name="T34" fmla="*/ 40 w 107"/>
                  <a:gd name="T35" fmla="*/ 1945 h 2135"/>
                  <a:gd name="T36" fmla="*/ 27 w 107"/>
                  <a:gd name="T37" fmla="*/ 2018 h 2135"/>
                  <a:gd name="T38" fmla="*/ 40 w 107"/>
                  <a:gd name="T39" fmla="*/ 2076 h 2135"/>
                  <a:gd name="T40" fmla="*/ 53 w 107"/>
                  <a:gd name="T41" fmla="*/ 2134 h 2135"/>
                  <a:gd name="T42" fmla="*/ 13 w 107"/>
                  <a:gd name="T43" fmla="*/ 2061 h 2135"/>
                  <a:gd name="T44" fmla="*/ 13 w 107"/>
                  <a:gd name="T45" fmla="*/ 1974 h 2135"/>
                  <a:gd name="T46" fmla="*/ 13 w 107"/>
                  <a:gd name="T47" fmla="*/ 1916 h 2135"/>
                  <a:gd name="T48" fmla="*/ 27 w 107"/>
                  <a:gd name="T49" fmla="*/ 1858 h 2135"/>
                  <a:gd name="T50" fmla="*/ 40 w 107"/>
                  <a:gd name="T51" fmla="*/ 1800 h 2135"/>
                  <a:gd name="T52" fmla="*/ 40 w 107"/>
                  <a:gd name="T53" fmla="*/ 1684 h 2135"/>
                  <a:gd name="T54" fmla="*/ 40 w 107"/>
                  <a:gd name="T55" fmla="*/ 1597 h 2135"/>
                  <a:gd name="T56" fmla="*/ 40 w 107"/>
                  <a:gd name="T57" fmla="*/ 1539 h 2135"/>
                  <a:gd name="T58" fmla="*/ 40 w 107"/>
                  <a:gd name="T59" fmla="*/ 1481 h 2135"/>
                  <a:gd name="T60" fmla="*/ 53 w 107"/>
                  <a:gd name="T61" fmla="*/ 1423 h 2135"/>
                  <a:gd name="T62" fmla="*/ 53 w 107"/>
                  <a:gd name="T63" fmla="*/ 1350 h 2135"/>
                  <a:gd name="T64" fmla="*/ 53 w 107"/>
                  <a:gd name="T65" fmla="*/ 1292 h 2135"/>
                  <a:gd name="T66" fmla="*/ 40 w 107"/>
                  <a:gd name="T67" fmla="*/ 1234 h 2135"/>
                  <a:gd name="T68" fmla="*/ 40 w 107"/>
                  <a:gd name="T69" fmla="*/ 1176 h 2135"/>
                  <a:gd name="T70" fmla="*/ 53 w 107"/>
                  <a:gd name="T71" fmla="*/ 1118 h 2135"/>
                  <a:gd name="T72" fmla="*/ 66 w 107"/>
                  <a:gd name="T73" fmla="*/ 1060 h 2135"/>
                  <a:gd name="T74" fmla="*/ 66 w 107"/>
                  <a:gd name="T75" fmla="*/ 987 h 2135"/>
                  <a:gd name="T76" fmla="*/ 66 w 107"/>
                  <a:gd name="T77" fmla="*/ 929 h 2135"/>
                  <a:gd name="T78" fmla="*/ 66 w 107"/>
                  <a:gd name="T79" fmla="*/ 871 h 2135"/>
                  <a:gd name="T80" fmla="*/ 66 w 107"/>
                  <a:gd name="T81" fmla="*/ 798 h 2135"/>
                  <a:gd name="T82" fmla="*/ 66 w 107"/>
                  <a:gd name="T83" fmla="*/ 726 h 2135"/>
                  <a:gd name="T84" fmla="*/ 66 w 107"/>
                  <a:gd name="T85" fmla="*/ 668 h 2135"/>
                  <a:gd name="T86" fmla="*/ 66 w 107"/>
                  <a:gd name="T87" fmla="*/ 552 h 2135"/>
                  <a:gd name="T88" fmla="*/ 53 w 107"/>
                  <a:gd name="T89" fmla="*/ 494 h 2135"/>
                  <a:gd name="T90" fmla="*/ 53 w 107"/>
                  <a:gd name="T91" fmla="*/ 436 h 2135"/>
                  <a:gd name="T92" fmla="*/ 53 w 107"/>
                  <a:gd name="T93" fmla="*/ 377 h 2135"/>
                  <a:gd name="T94" fmla="*/ 53 w 107"/>
                  <a:gd name="T95" fmla="*/ 319 h 2135"/>
                  <a:gd name="T96" fmla="*/ 53 w 107"/>
                  <a:gd name="T97" fmla="*/ 261 h 2135"/>
                  <a:gd name="T98" fmla="*/ 53 w 107"/>
                  <a:gd name="T99" fmla="*/ 203 h 2135"/>
                  <a:gd name="T100" fmla="*/ 53 w 107"/>
                  <a:gd name="T101" fmla="*/ 145 h 2135"/>
                  <a:gd name="T102" fmla="*/ 27 w 107"/>
                  <a:gd name="T103" fmla="*/ 87 h 2135"/>
                  <a:gd name="T104" fmla="*/ 0 w 107"/>
                  <a:gd name="T105" fmla="*/ 0 h 213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sz="2400">
                  <a:solidFill>
                    <a:srgbClr val="FFFFFF"/>
                  </a:solidFill>
                </a:endParaRPr>
              </a:p>
            </p:txBody>
          </p:sp>
          <p:sp>
            <p:nvSpPr>
              <p:cNvPr id="300063" name="Freeform 23"/>
              <p:cNvSpPr>
                <a:spLocks/>
              </p:cNvSpPr>
              <p:nvPr/>
            </p:nvSpPr>
            <p:spPr bwMode="auto">
              <a:xfrm>
                <a:off x="260" y="437"/>
                <a:ext cx="93" cy="1699"/>
              </a:xfrm>
              <a:custGeom>
                <a:avLst/>
                <a:gdLst>
                  <a:gd name="T0" fmla="*/ 92 w 93"/>
                  <a:gd name="T1" fmla="*/ 0 h 1699"/>
                  <a:gd name="T2" fmla="*/ 79 w 93"/>
                  <a:gd name="T3" fmla="*/ 73 h 1699"/>
                  <a:gd name="T4" fmla="*/ 79 w 93"/>
                  <a:gd name="T5" fmla="*/ 131 h 1699"/>
                  <a:gd name="T6" fmla="*/ 66 w 93"/>
                  <a:gd name="T7" fmla="*/ 189 h 1699"/>
                  <a:gd name="T8" fmla="*/ 26 w 93"/>
                  <a:gd name="T9" fmla="*/ 247 h 1699"/>
                  <a:gd name="T10" fmla="*/ 26 w 93"/>
                  <a:gd name="T11" fmla="*/ 305 h 1699"/>
                  <a:gd name="T12" fmla="*/ 26 w 93"/>
                  <a:gd name="T13" fmla="*/ 363 h 1699"/>
                  <a:gd name="T14" fmla="*/ 39 w 93"/>
                  <a:gd name="T15" fmla="*/ 421 h 1699"/>
                  <a:gd name="T16" fmla="*/ 53 w 93"/>
                  <a:gd name="T17" fmla="*/ 479 h 1699"/>
                  <a:gd name="T18" fmla="*/ 53 w 93"/>
                  <a:gd name="T19" fmla="*/ 537 h 1699"/>
                  <a:gd name="T20" fmla="*/ 39 w 93"/>
                  <a:gd name="T21" fmla="*/ 610 h 1699"/>
                  <a:gd name="T22" fmla="*/ 39 w 93"/>
                  <a:gd name="T23" fmla="*/ 668 h 1699"/>
                  <a:gd name="T24" fmla="*/ 39 w 93"/>
                  <a:gd name="T25" fmla="*/ 726 h 1699"/>
                  <a:gd name="T26" fmla="*/ 39 w 93"/>
                  <a:gd name="T27" fmla="*/ 784 h 1699"/>
                  <a:gd name="T28" fmla="*/ 13 w 93"/>
                  <a:gd name="T29" fmla="*/ 856 h 1699"/>
                  <a:gd name="T30" fmla="*/ 0 w 93"/>
                  <a:gd name="T31" fmla="*/ 914 h 1699"/>
                  <a:gd name="T32" fmla="*/ 0 w 93"/>
                  <a:gd name="T33" fmla="*/ 972 h 1699"/>
                  <a:gd name="T34" fmla="*/ 26 w 93"/>
                  <a:gd name="T35" fmla="*/ 1030 h 1699"/>
                  <a:gd name="T36" fmla="*/ 26 w 93"/>
                  <a:gd name="T37" fmla="*/ 1103 h 1699"/>
                  <a:gd name="T38" fmla="*/ 13 w 93"/>
                  <a:gd name="T39" fmla="*/ 1176 h 1699"/>
                  <a:gd name="T40" fmla="*/ 13 w 93"/>
                  <a:gd name="T41" fmla="*/ 1234 h 1699"/>
                  <a:gd name="T42" fmla="*/ 13 w 93"/>
                  <a:gd name="T43" fmla="*/ 1292 h 1699"/>
                  <a:gd name="T44" fmla="*/ 13 w 93"/>
                  <a:gd name="T45" fmla="*/ 1350 h 1699"/>
                  <a:gd name="T46" fmla="*/ 0 w 93"/>
                  <a:gd name="T47" fmla="*/ 1408 h 1699"/>
                  <a:gd name="T48" fmla="*/ 0 w 93"/>
                  <a:gd name="T49" fmla="*/ 1466 h 1699"/>
                  <a:gd name="T50" fmla="*/ 13 w 93"/>
                  <a:gd name="T51" fmla="*/ 1524 h 1699"/>
                  <a:gd name="T52" fmla="*/ 53 w 93"/>
                  <a:gd name="T53" fmla="*/ 1582 h 1699"/>
                  <a:gd name="T54" fmla="*/ 53 w 93"/>
                  <a:gd name="T55" fmla="*/ 1640 h 1699"/>
                  <a:gd name="T56" fmla="*/ 26 w 93"/>
                  <a:gd name="T57" fmla="*/ 1698 h 1699"/>
                  <a:gd name="T58" fmla="*/ 53 w 93"/>
                  <a:gd name="T59" fmla="*/ 1640 h 1699"/>
                  <a:gd name="T60" fmla="*/ 39 w 93"/>
                  <a:gd name="T61" fmla="*/ 1567 h 1699"/>
                  <a:gd name="T62" fmla="*/ 26 w 93"/>
                  <a:gd name="T63" fmla="*/ 1509 h 1699"/>
                  <a:gd name="T64" fmla="*/ 26 w 93"/>
                  <a:gd name="T65" fmla="*/ 1437 h 1699"/>
                  <a:gd name="T66" fmla="*/ 26 w 93"/>
                  <a:gd name="T67" fmla="*/ 1379 h 1699"/>
                  <a:gd name="T68" fmla="*/ 26 w 93"/>
                  <a:gd name="T69" fmla="*/ 1321 h 1699"/>
                  <a:gd name="T70" fmla="*/ 26 w 93"/>
                  <a:gd name="T71" fmla="*/ 1263 h 1699"/>
                  <a:gd name="T72" fmla="*/ 26 w 93"/>
                  <a:gd name="T73" fmla="*/ 1205 h 1699"/>
                  <a:gd name="T74" fmla="*/ 53 w 93"/>
                  <a:gd name="T75" fmla="*/ 1147 h 1699"/>
                  <a:gd name="T76" fmla="*/ 66 w 93"/>
                  <a:gd name="T77" fmla="*/ 1088 h 1699"/>
                  <a:gd name="T78" fmla="*/ 39 w 93"/>
                  <a:gd name="T79" fmla="*/ 1030 h 1699"/>
                  <a:gd name="T80" fmla="*/ 13 w 93"/>
                  <a:gd name="T81" fmla="*/ 972 h 1699"/>
                  <a:gd name="T82" fmla="*/ 13 w 93"/>
                  <a:gd name="T83" fmla="*/ 914 h 1699"/>
                  <a:gd name="T84" fmla="*/ 26 w 93"/>
                  <a:gd name="T85" fmla="*/ 856 h 1699"/>
                  <a:gd name="T86" fmla="*/ 39 w 93"/>
                  <a:gd name="T87" fmla="*/ 798 h 1699"/>
                  <a:gd name="T88" fmla="*/ 39 w 93"/>
                  <a:gd name="T89" fmla="*/ 740 h 1699"/>
                  <a:gd name="T90" fmla="*/ 53 w 93"/>
                  <a:gd name="T91" fmla="*/ 682 h 1699"/>
                  <a:gd name="T92" fmla="*/ 66 w 93"/>
                  <a:gd name="T93" fmla="*/ 624 h 1699"/>
                  <a:gd name="T94" fmla="*/ 66 w 93"/>
                  <a:gd name="T95" fmla="*/ 566 h 1699"/>
                  <a:gd name="T96" fmla="*/ 53 w 93"/>
                  <a:gd name="T97" fmla="*/ 508 h 1699"/>
                  <a:gd name="T98" fmla="*/ 39 w 93"/>
                  <a:gd name="T99" fmla="*/ 450 h 1699"/>
                  <a:gd name="T100" fmla="*/ 26 w 93"/>
                  <a:gd name="T101" fmla="*/ 392 h 1699"/>
                  <a:gd name="T102" fmla="*/ 26 w 93"/>
                  <a:gd name="T103" fmla="*/ 334 h 1699"/>
                  <a:gd name="T104" fmla="*/ 26 w 93"/>
                  <a:gd name="T105" fmla="*/ 276 h 1699"/>
                  <a:gd name="T106" fmla="*/ 66 w 93"/>
                  <a:gd name="T107" fmla="*/ 218 h 1699"/>
                  <a:gd name="T108" fmla="*/ 66 w 93"/>
                  <a:gd name="T109" fmla="*/ 160 h 1699"/>
                  <a:gd name="T110" fmla="*/ 66 w 93"/>
                  <a:gd name="T111" fmla="*/ 102 h 169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sz="2400">
                  <a:solidFill>
                    <a:srgbClr val="FFFFFF"/>
                  </a:solidFill>
                </a:endParaRPr>
              </a:p>
            </p:txBody>
          </p:sp>
          <p:sp>
            <p:nvSpPr>
              <p:cNvPr id="300064" name="Freeform 24"/>
              <p:cNvSpPr>
                <a:spLocks/>
              </p:cNvSpPr>
              <p:nvPr/>
            </p:nvSpPr>
            <p:spPr bwMode="auto">
              <a:xfrm>
                <a:off x="1161" y="204"/>
                <a:ext cx="2527" cy="117"/>
              </a:xfrm>
              <a:custGeom>
                <a:avLst/>
                <a:gdLst>
                  <a:gd name="T0" fmla="*/ 81 w 2527"/>
                  <a:gd name="T1" fmla="*/ 73 h 117"/>
                  <a:gd name="T2" fmla="*/ 188 w 2527"/>
                  <a:gd name="T3" fmla="*/ 44 h 117"/>
                  <a:gd name="T4" fmla="*/ 296 w 2527"/>
                  <a:gd name="T5" fmla="*/ 58 h 117"/>
                  <a:gd name="T6" fmla="*/ 417 w 2527"/>
                  <a:gd name="T7" fmla="*/ 87 h 117"/>
                  <a:gd name="T8" fmla="*/ 524 w 2527"/>
                  <a:gd name="T9" fmla="*/ 87 h 117"/>
                  <a:gd name="T10" fmla="*/ 645 w 2527"/>
                  <a:gd name="T11" fmla="*/ 73 h 117"/>
                  <a:gd name="T12" fmla="*/ 833 w 2527"/>
                  <a:gd name="T13" fmla="*/ 58 h 117"/>
                  <a:gd name="T14" fmla="*/ 941 w 2527"/>
                  <a:gd name="T15" fmla="*/ 44 h 117"/>
                  <a:gd name="T16" fmla="*/ 1061 w 2527"/>
                  <a:gd name="T17" fmla="*/ 58 h 117"/>
                  <a:gd name="T18" fmla="*/ 1209 w 2527"/>
                  <a:gd name="T19" fmla="*/ 58 h 117"/>
                  <a:gd name="T20" fmla="*/ 1344 w 2527"/>
                  <a:gd name="T21" fmla="*/ 44 h 117"/>
                  <a:gd name="T22" fmla="*/ 1451 w 2527"/>
                  <a:gd name="T23" fmla="*/ 44 h 117"/>
                  <a:gd name="T24" fmla="*/ 1559 w 2527"/>
                  <a:gd name="T25" fmla="*/ 0 h 117"/>
                  <a:gd name="T26" fmla="*/ 2472 w 2527"/>
                  <a:gd name="T27" fmla="*/ 0 h 117"/>
                  <a:gd name="T28" fmla="*/ 2472 w 2527"/>
                  <a:gd name="T29" fmla="*/ 58 h 117"/>
                  <a:gd name="T30" fmla="*/ 2351 w 2527"/>
                  <a:gd name="T31" fmla="*/ 58 h 117"/>
                  <a:gd name="T32" fmla="*/ 2244 w 2527"/>
                  <a:gd name="T33" fmla="*/ 58 h 117"/>
                  <a:gd name="T34" fmla="*/ 2123 w 2527"/>
                  <a:gd name="T35" fmla="*/ 73 h 117"/>
                  <a:gd name="T36" fmla="*/ 2015 w 2527"/>
                  <a:gd name="T37" fmla="*/ 87 h 117"/>
                  <a:gd name="T38" fmla="*/ 1868 w 2527"/>
                  <a:gd name="T39" fmla="*/ 73 h 117"/>
                  <a:gd name="T40" fmla="*/ 1760 w 2527"/>
                  <a:gd name="T41" fmla="*/ 58 h 117"/>
                  <a:gd name="T42" fmla="*/ 1639 w 2527"/>
                  <a:gd name="T43" fmla="*/ 58 h 117"/>
                  <a:gd name="T44" fmla="*/ 1532 w 2527"/>
                  <a:gd name="T45" fmla="*/ 73 h 117"/>
                  <a:gd name="T46" fmla="*/ 1424 w 2527"/>
                  <a:gd name="T47" fmla="*/ 73 h 117"/>
                  <a:gd name="T48" fmla="*/ 1317 w 2527"/>
                  <a:gd name="T49" fmla="*/ 58 h 117"/>
                  <a:gd name="T50" fmla="*/ 1088 w 2527"/>
                  <a:gd name="T51" fmla="*/ 73 h 117"/>
                  <a:gd name="T52" fmla="*/ 967 w 2527"/>
                  <a:gd name="T53" fmla="*/ 73 h 117"/>
                  <a:gd name="T54" fmla="*/ 846 w 2527"/>
                  <a:gd name="T55" fmla="*/ 87 h 117"/>
                  <a:gd name="T56" fmla="*/ 726 w 2527"/>
                  <a:gd name="T57" fmla="*/ 73 h 117"/>
                  <a:gd name="T58" fmla="*/ 591 w 2527"/>
                  <a:gd name="T59" fmla="*/ 73 h 117"/>
                  <a:gd name="T60" fmla="*/ 470 w 2527"/>
                  <a:gd name="T61" fmla="*/ 73 h 117"/>
                  <a:gd name="T62" fmla="*/ 363 w 2527"/>
                  <a:gd name="T63" fmla="*/ 73 h 117"/>
                  <a:gd name="T64" fmla="*/ 255 w 2527"/>
                  <a:gd name="T65" fmla="*/ 44 h 117"/>
                  <a:gd name="T66" fmla="*/ 148 w 2527"/>
                  <a:gd name="T67" fmla="*/ 73 h 117"/>
                  <a:gd name="T68" fmla="*/ 0 w 2527"/>
                  <a:gd name="T69" fmla="*/ 116 h 1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sz="2400">
                  <a:solidFill>
                    <a:srgbClr val="FFFFFF"/>
                  </a:solidFill>
                </a:endParaRPr>
              </a:p>
            </p:txBody>
          </p:sp>
          <p:sp>
            <p:nvSpPr>
              <p:cNvPr id="300065" name="Freeform 25"/>
              <p:cNvSpPr>
                <a:spLocks/>
              </p:cNvSpPr>
              <p:nvPr/>
            </p:nvSpPr>
            <p:spPr bwMode="auto">
              <a:xfrm>
                <a:off x="3070" y="204"/>
                <a:ext cx="1763" cy="75"/>
              </a:xfrm>
              <a:custGeom>
                <a:avLst/>
                <a:gdLst>
                  <a:gd name="T0" fmla="*/ 188 w 1763"/>
                  <a:gd name="T1" fmla="*/ 0 h 75"/>
                  <a:gd name="T2" fmla="*/ 363 w 1763"/>
                  <a:gd name="T3" fmla="*/ 74 h 75"/>
                  <a:gd name="T4" fmla="*/ 444 w 1763"/>
                  <a:gd name="T5" fmla="*/ 74 h 75"/>
                  <a:gd name="T6" fmla="*/ 565 w 1763"/>
                  <a:gd name="T7" fmla="*/ 74 h 75"/>
                  <a:gd name="T8" fmla="*/ 619 w 1763"/>
                  <a:gd name="T9" fmla="*/ 74 h 75"/>
                  <a:gd name="T10" fmla="*/ 699 w 1763"/>
                  <a:gd name="T11" fmla="*/ 59 h 75"/>
                  <a:gd name="T12" fmla="*/ 753 w 1763"/>
                  <a:gd name="T13" fmla="*/ 59 h 75"/>
                  <a:gd name="T14" fmla="*/ 807 w 1763"/>
                  <a:gd name="T15" fmla="*/ 44 h 75"/>
                  <a:gd name="T16" fmla="*/ 874 w 1763"/>
                  <a:gd name="T17" fmla="*/ 44 h 75"/>
                  <a:gd name="T18" fmla="*/ 928 w 1763"/>
                  <a:gd name="T19" fmla="*/ 44 h 75"/>
                  <a:gd name="T20" fmla="*/ 995 w 1763"/>
                  <a:gd name="T21" fmla="*/ 74 h 75"/>
                  <a:gd name="T22" fmla="*/ 1103 w 1763"/>
                  <a:gd name="T23" fmla="*/ 74 h 75"/>
                  <a:gd name="T24" fmla="*/ 1157 w 1763"/>
                  <a:gd name="T25" fmla="*/ 74 h 75"/>
                  <a:gd name="T26" fmla="*/ 1211 w 1763"/>
                  <a:gd name="T27" fmla="*/ 74 h 75"/>
                  <a:gd name="T28" fmla="*/ 1332 w 1763"/>
                  <a:gd name="T29" fmla="*/ 74 h 75"/>
                  <a:gd name="T30" fmla="*/ 1399 w 1763"/>
                  <a:gd name="T31" fmla="*/ 59 h 75"/>
                  <a:gd name="T32" fmla="*/ 1453 w 1763"/>
                  <a:gd name="T33" fmla="*/ 44 h 75"/>
                  <a:gd name="T34" fmla="*/ 1506 w 1763"/>
                  <a:gd name="T35" fmla="*/ 44 h 75"/>
                  <a:gd name="T36" fmla="*/ 1560 w 1763"/>
                  <a:gd name="T37" fmla="*/ 30 h 75"/>
                  <a:gd name="T38" fmla="*/ 1654 w 1763"/>
                  <a:gd name="T39" fmla="*/ 30 h 75"/>
                  <a:gd name="T40" fmla="*/ 1708 w 1763"/>
                  <a:gd name="T41" fmla="*/ 30 h 75"/>
                  <a:gd name="T42" fmla="*/ 1762 w 1763"/>
                  <a:gd name="T43" fmla="*/ 30 h 75"/>
                  <a:gd name="T44" fmla="*/ 1708 w 1763"/>
                  <a:gd name="T45" fmla="*/ 30 h 75"/>
                  <a:gd name="T46" fmla="*/ 1654 w 1763"/>
                  <a:gd name="T47" fmla="*/ 44 h 75"/>
                  <a:gd name="T48" fmla="*/ 1601 w 1763"/>
                  <a:gd name="T49" fmla="*/ 74 h 75"/>
                  <a:gd name="T50" fmla="*/ 1547 w 1763"/>
                  <a:gd name="T51" fmla="*/ 74 h 75"/>
                  <a:gd name="T52" fmla="*/ 1493 w 1763"/>
                  <a:gd name="T53" fmla="*/ 74 h 75"/>
                  <a:gd name="T54" fmla="*/ 1426 w 1763"/>
                  <a:gd name="T55" fmla="*/ 59 h 75"/>
                  <a:gd name="T56" fmla="*/ 1372 w 1763"/>
                  <a:gd name="T57" fmla="*/ 59 h 75"/>
                  <a:gd name="T58" fmla="*/ 1251 w 1763"/>
                  <a:gd name="T59" fmla="*/ 59 h 75"/>
                  <a:gd name="T60" fmla="*/ 1184 w 1763"/>
                  <a:gd name="T61" fmla="*/ 59 h 75"/>
                  <a:gd name="T62" fmla="*/ 1116 w 1763"/>
                  <a:gd name="T63" fmla="*/ 59 h 75"/>
                  <a:gd name="T64" fmla="*/ 1009 w 1763"/>
                  <a:gd name="T65" fmla="*/ 59 h 75"/>
                  <a:gd name="T66" fmla="*/ 955 w 1763"/>
                  <a:gd name="T67" fmla="*/ 59 h 75"/>
                  <a:gd name="T68" fmla="*/ 888 w 1763"/>
                  <a:gd name="T69" fmla="*/ 59 h 75"/>
                  <a:gd name="T70" fmla="*/ 820 w 1763"/>
                  <a:gd name="T71" fmla="*/ 74 h 75"/>
                  <a:gd name="T72" fmla="*/ 767 w 1763"/>
                  <a:gd name="T73" fmla="*/ 74 h 75"/>
                  <a:gd name="T74" fmla="*/ 699 w 1763"/>
                  <a:gd name="T75" fmla="*/ 59 h 75"/>
                  <a:gd name="T76" fmla="*/ 646 w 1763"/>
                  <a:gd name="T77" fmla="*/ 44 h 75"/>
                  <a:gd name="T78" fmla="*/ 592 w 1763"/>
                  <a:gd name="T79" fmla="*/ 44 h 75"/>
                  <a:gd name="T80" fmla="*/ 538 w 1763"/>
                  <a:gd name="T81" fmla="*/ 44 h 75"/>
                  <a:gd name="T82" fmla="*/ 484 w 1763"/>
                  <a:gd name="T83" fmla="*/ 59 h 75"/>
                  <a:gd name="T84" fmla="*/ 430 w 1763"/>
                  <a:gd name="T85" fmla="*/ 59 h 75"/>
                  <a:gd name="T86" fmla="*/ 377 w 1763"/>
                  <a:gd name="T87" fmla="*/ 30 h 75"/>
                  <a:gd name="T88" fmla="*/ 323 w 1763"/>
                  <a:gd name="T89" fmla="*/ 15 h 75"/>
                  <a:gd name="T90" fmla="*/ 269 w 1763"/>
                  <a:gd name="T91" fmla="*/ 15 h 75"/>
                  <a:gd name="T92" fmla="*/ 215 w 1763"/>
                  <a:gd name="T93" fmla="*/ 15 h 75"/>
                  <a:gd name="T94" fmla="*/ 161 w 1763"/>
                  <a:gd name="T95" fmla="*/ 15 h 75"/>
                  <a:gd name="T96" fmla="*/ 108 w 1763"/>
                  <a:gd name="T97" fmla="*/ 30 h 75"/>
                  <a:gd name="T98" fmla="*/ 54 w 1763"/>
                  <a:gd name="T99" fmla="*/ 44 h 75"/>
                  <a:gd name="T100" fmla="*/ 0 w 1763"/>
                  <a:gd name="T101" fmla="*/ 59 h 75"/>
                  <a:gd name="T102" fmla="*/ 54 w 1763"/>
                  <a:gd name="T103" fmla="*/ 59 h 75"/>
                  <a:gd name="T104" fmla="*/ 108 w 1763"/>
                  <a:gd name="T105" fmla="*/ 30 h 75"/>
                  <a:gd name="T106" fmla="*/ 161 w 1763"/>
                  <a:gd name="T107" fmla="*/ 30 h 75"/>
                  <a:gd name="T108" fmla="*/ 188 w 1763"/>
                  <a:gd name="T109" fmla="*/ 0 h 7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sz="2400">
                  <a:solidFill>
                    <a:srgbClr val="FFFFFF"/>
                  </a:solidFill>
                </a:endParaRPr>
              </a:p>
            </p:txBody>
          </p:sp>
        </p:grpSp>
        <p:grpSp>
          <p:nvGrpSpPr>
            <p:cNvPr id="300039" name="Group 30"/>
            <p:cNvGrpSpPr>
              <a:grpSpLocks/>
            </p:cNvGrpSpPr>
            <p:nvPr/>
          </p:nvGrpSpPr>
          <p:grpSpPr bwMode="auto">
            <a:xfrm>
              <a:off x="0" y="0"/>
              <a:ext cx="1246" cy="1232"/>
              <a:chOff x="0" y="0"/>
              <a:chExt cx="1246" cy="1232"/>
            </a:xfrm>
          </p:grpSpPr>
          <p:sp>
            <p:nvSpPr>
              <p:cNvPr id="300040" name="Rectangle 27"/>
              <p:cNvSpPr>
                <a:spLocks noChangeArrowheads="1"/>
              </p:cNvSpPr>
              <p:nvPr/>
            </p:nvSpPr>
            <p:spPr bwMode="auto">
              <a:xfrm>
                <a:off x="0" y="0"/>
                <a:ext cx="1246" cy="1232"/>
              </a:xfrm>
              <a:prstGeom prst="rect">
                <a:avLst/>
              </a:prstGeom>
              <a:solidFill>
                <a:schemeClr val="bg2"/>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algn="ctr" eaLnBrk="0" hangingPunct="0"/>
                <a:endParaRPr lang="en-US" sz="900">
                  <a:solidFill>
                    <a:srgbClr val="FFA27C"/>
                  </a:solidFill>
                </a:endParaRPr>
              </a:p>
            </p:txBody>
          </p:sp>
          <p:sp>
            <p:nvSpPr>
              <p:cNvPr id="300041" name="Rectangle 28"/>
              <p:cNvSpPr>
                <a:spLocks noChangeArrowheads="1"/>
              </p:cNvSpPr>
              <p:nvPr/>
            </p:nvSpPr>
            <p:spPr bwMode="auto">
              <a:xfrm>
                <a:off x="246" y="202"/>
                <a:ext cx="1000" cy="1030"/>
              </a:xfrm>
              <a:prstGeom prst="rect">
                <a:avLst/>
              </a:prstGeom>
              <a:solidFill>
                <a:srgbClr val="474747"/>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algn="ctr" eaLnBrk="0" hangingPunct="0"/>
                <a:endParaRPr lang="en-US" sz="900">
                  <a:solidFill>
                    <a:srgbClr val="FFA27C"/>
                  </a:solidFill>
                </a:endParaRPr>
              </a:p>
            </p:txBody>
          </p:sp>
          <p:sp>
            <p:nvSpPr>
              <p:cNvPr id="300042" name="Rectangle 29"/>
              <p:cNvSpPr>
                <a:spLocks noChangeArrowheads="1"/>
              </p:cNvSpPr>
              <p:nvPr/>
            </p:nvSpPr>
            <p:spPr bwMode="auto">
              <a:xfrm>
                <a:off x="0" y="0"/>
                <a:ext cx="1172" cy="1165"/>
              </a:xfrm>
              <a:prstGeom prst="rect">
                <a:avLst/>
              </a:prstGeom>
              <a:gradFill rotWithShape="0">
                <a:gsLst>
                  <a:gs pos="0">
                    <a:srgbClr val="790015"/>
                  </a:gs>
                  <a:gs pos="100000">
                    <a:srgbClr val="610011"/>
                  </a:gs>
                </a:gsLst>
                <a:lin ang="540000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algn="ctr" eaLnBrk="0" hangingPunct="0"/>
                <a:endParaRPr lang="en-US" sz="900">
                  <a:solidFill>
                    <a:srgbClr val="FFA27C"/>
                  </a:solidFill>
                </a:endParaRPr>
              </a:p>
            </p:txBody>
          </p:sp>
        </p:grpSp>
      </p:grpSp>
    </p:spTree>
    <p:extLst>
      <p:ext uri="{BB962C8B-B14F-4D97-AF65-F5344CB8AC3E}">
        <p14:creationId xmlns:p14="http://schemas.microsoft.com/office/powerpoint/2010/main" val="3411791147"/>
      </p:ext>
    </p:extLst>
  </p:cSld>
  <p:clrMap bg1="dk2" tx1="lt1" bg2="dk1" tx2="lt2" accent1="accent1" accent2="accent2" accent3="accent3" accent4="accent4" accent5="accent5" accent6="accent6" hlink="hlink" folHlink="folHlink"/>
  <p:sldLayoutIdLst>
    <p:sldLayoutId id="2147489718" r:id="rId1"/>
    <p:sldLayoutId id="2147489719" r:id="rId2"/>
    <p:sldLayoutId id="2147489720" r:id="rId3"/>
    <p:sldLayoutId id="2147489721" r:id="rId4"/>
    <p:sldLayoutId id="2147489722" r:id="rId5"/>
    <p:sldLayoutId id="2147489723" r:id="rId6"/>
    <p:sldLayoutId id="2147489724" r:id="rId7"/>
    <p:sldLayoutId id="2147489725" r:id="rId8"/>
    <p:sldLayoutId id="2147489726" r:id="rId9"/>
    <p:sldLayoutId id="2147489727" r:id="rId10"/>
    <p:sldLayoutId id="2147489728" r:id="rId11"/>
    <p:sldLayoutId id="2147489729" r:id="rId12"/>
  </p:sldLayoutIdLst>
  <p:transition spd="med">
    <p:fade/>
  </p:transition>
  <p:txStyles>
    <p:titleStyle>
      <a:lvl1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07" charset="-128"/>
          <a:cs typeface="ＭＳ Ｐゴシック" pitchFamily="-107" charset="-128"/>
        </a:defRPr>
      </a:lvl1pPr>
      <a:lvl2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pitchFamily="-107" charset="-128"/>
          <a:cs typeface="ＭＳ Ｐゴシック" pitchFamily="-107" charset="-128"/>
        </a:defRPr>
      </a:lvl2pPr>
      <a:lvl3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pitchFamily="-107" charset="-128"/>
          <a:cs typeface="ＭＳ Ｐゴシック" pitchFamily="-107" charset="-128"/>
        </a:defRPr>
      </a:lvl3pPr>
      <a:lvl4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pitchFamily="-107" charset="-128"/>
          <a:cs typeface="ＭＳ Ｐゴシック" pitchFamily="-107" charset="-128"/>
        </a:defRPr>
      </a:lvl4pPr>
      <a:lvl5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pitchFamily="-107" charset="-128"/>
          <a:cs typeface="ＭＳ Ｐゴシック" pitchFamily="-107" charset="-128"/>
        </a:defRPr>
      </a:lvl5pPr>
      <a:lvl6pPr marL="4572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6pPr>
      <a:lvl7pPr marL="9144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7pPr>
      <a:lvl8pPr marL="13716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8pPr>
      <a:lvl9pPr marL="18288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9pPr>
    </p:titleStyle>
    <p:bodyStyle>
      <a:lvl1pPr marL="342900" indent="-342900" algn="l" rtl="0" eaLnBrk="0" fontAlgn="base" hangingPunct="0">
        <a:spcBef>
          <a:spcPct val="20000"/>
        </a:spcBef>
        <a:spcAft>
          <a:spcPct val="0"/>
        </a:spcAft>
        <a:buClr>
          <a:schemeClr val="accent2"/>
        </a:buClr>
        <a:buSzPct val="75000"/>
        <a:buFont typeface="Monotype Sorts" charset="0"/>
        <a:buChar char=""/>
        <a:defRPr sz="3200">
          <a:solidFill>
            <a:schemeClr val="tx1"/>
          </a:solidFill>
          <a:effectLst>
            <a:outerShdw blurRad="38100" dist="38100" dir="2700000" algn="tl">
              <a:srgbClr val="000000"/>
            </a:outerShdw>
          </a:effectLst>
          <a:latin typeface="+mn-lt"/>
          <a:ea typeface="ＭＳ Ｐゴシック" pitchFamily="-107" charset="-128"/>
          <a:cs typeface="ＭＳ Ｐゴシック" pitchFamily="-107" charset="-128"/>
        </a:defRPr>
      </a:lvl1pPr>
      <a:lvl2pPr marL="742950" indent="-285750" algn="l" rtl="0" eaLnBrk="0" fontAlgn="base" hangingPunct="0">
        <a:spcBef>
          <a:spcPct val="20000"/>
        </a:spcBef>
        <a:spcAft>
          <a:spcPct val="0"/>
        </a:spcAft>
        <a:buClr>
          <a:schemeClr val="tx2"/>
        </a:buClr>
        <a:buSzPct val="100000"/>
        <a:buChar char="–"/>
        <a:defRPr sz="2800">
          <a:solidFill>
            <a:schemeClr val="tx1"/>
          </a:solidFill>
          <a:effectLst>
            <a:outerShdw blurRad="38100" dist="38100" dir="2700000" algn="tl">
              <a:srgbClr val="000000"/>
            </a:outerShdw>
          </a:effectLst>
          <a:latin typeface="+mn-lt"/>
          <a:ea typeface="ＭＳ Ｐゴシック" pitchFamily="-107" charset="-128"/>
        </a:defRPr>
      </a:lvl2pPr>
      <a:lvl3pPr marL="1143000" indent="-228600" algn="l" rtl="0" eaLnBrk="0" fontAlgn="base" hangingPunct="0">
        <a:spcBef>
          <a:spcPct val="20000"/>
        </a:spcBef>
        <a:spcAft>
          <a:spcPct val="0"/>
        </a:spcAft>
        <a:buClr>
          <a:schemeClr val="tx2"/>
        </a:buClr>
        <a:buSzPct val="100000"/>
        <a:buChar char="•"/>
        <a:defRPr sz="2400">
          <a:solidFill>
            <a:schemeClr val="tx1"/>
          </a:solidFill>
          <a:effectLst>
            <a:outerShdw blurRad="38100" dist="38100" dir="2700000" algn="tl">
              <a:srgbClr val="000000"/>
            </a:outerShdw>
          </a:effectLst>
          <a:latin typeface="+mn-lt"/>
          <a:ea typeface="ＭＳ Ｐゴシック" charset="0"/>
          <a:cs typeface="Geneva" charset="-128"/>
        </a:defRPr>
      </a:lvl3pPr>
      <a:lvl4pPr marL="1600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Geneva" charset="-128"/>
          <a:cs typeface="Geneva" charset="0"/>
        </a:defRPr>
      </a:lvl4pPr>
      <a:lvl5pPr marL="20574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charset="-128"/>
          <a:cs typeface="ＭＳ Ｐゴシック" charset="-128"/>
        </a:defRPr>
      </a:lvl5pPr>
      <a:lvl6pPr marL="25146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6pPr>
      <a:lvl7pPr marL="29718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7pPr>
      <a:lvl8pPr marL="34290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8pPr>
      <a:lvl9pPr marL="3886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6.xml><?xml version="1.0" encoding="utf-8"?>
<p:sldMaster xmlns:a="http://schemas.openxmlformats.org/drawingml/2006/main" xmlns:r="http://schemas.openxmlformats.org/officeDocument/2006/relationships" xmlns:p="http://schemas.openxmlformats.org/presentationml/2006/main">
  <p:cSld>
    <p:bg>
      <p:bgPr>
        <a:gradFill rotWithShape="0">
          <a:gsLst>
            <a:gs pos="0">
              <a:srgbClr val="FFFFFF"/>
            </a:gs>
            <a:gs pos="100000">
              <a:srgbClr val="FFFF99"/>
            </a:gs>
          </a:gsLst>
          <a:lin ang="5400000" scaled="1"/>
        </a:gra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GB"/>
              <a:t>Click to edit Master title style</a:t>
            </a:r>
          </a:p>
        </p:txBody>
      </p:sp>
      <p:sp>
        <p:nvSpPr>
          <p:cNvPr id="1027"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178180"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ea typeface="Arial" charset="0"/>
                <a:cs typeface="Arial" charset="0"/>
              </a:defRPr>
            </a:lvl1pPr>
          </a:lstStyle>
          <a:p>
            <a:pPr>
              <a:defRPr/>
            </a:pPr>
            <a:endParaRPr lang="en-GB">
              <a:solidFill>
                <a:srgbClr val="000000"/>
              </a:solidFill>
            </a:endParaRPr>
          </a:p>
        </p:txBody>
      </p:sp>
      <p:sp>
        <p:nvSpPr>
          <p:cNvPr id="178181"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ea typeface="Arial" charset="0"/>
                <a:cs typeface="Arial" charset="0"/>
              </a:defRPr>
            </a:lvl1pPr>
          </a:lstStyle>
          <a:p>
            <a:pPr>
              <a:defRPr/>
            </a:pPr>
            <a:endParaRPr lang="en-GB">
              <a:solidFill>
                <a:srgbClr val="000000"/>
              </a:solidFill>
            </a:endParaRPr>
          </a:p>
        </p:txBody>
      </p:sp>
      <p:sp>
        <p:nvSpPr>
          <p:cNvPr id="178182"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cs typeface="Arial" charset="0"/>
              </a:defRPr>
            </a:lvl1pPr>
          </a:lstStyle>
          <a:p>
            <a:pPr>
              <a:defRPr/>
            </a:pPr>
            <a:fld id="{1D540565-FA80-1D44-ADF1-EB323DAD15AA}" type="slidenum">
              <a:rPr lang="en-GB">
                <a:solidFill>
                  <a:srgbClr val="000000"/>
                </a:solidFill>
              </a:rPr>
              <a:pPr>
                <a:defRPr/>
              </a:pPr>
              <a:t>‹#›</a:t>
            </a:fld>
            <a:endParaRPr lang="en-GB">
              <a:solidFill>
                <a:srgbClr val="000000"/>
              </a:solidFill>
            </a:endParaRPr>
          </a:p>
        </p:txBody>
      </p:sp>
    </p:spTree>
    <p:extLst>
      <p:ext uri="{BB962C8B-B14F-4D97-AF65-F5344CB8AC3E}">
        <p14:creationId xmlns:p14="http://schemas.microsoft.com/office/powerpoint/2010/main" val="1641633840"/>
      </p:ext>
    </p:extLst>
  </p:cSld>
  <p:clrMap bg1="lt1" tx1="dk1" bg2="lt2" tx2="dk2" accent1="accent1" accent2="accent2" accent3="accent3" accent4="accent4" accent5="accent5" accent6="accent6" hlink="hlink" folHlink="folHlink"/>
  <p:sldLayoutIdLst>
    <p:sldLayoutId id="2147489731" r:id="rId1"/>
    <p:sldLayoutId id="2147489732" r:id="rId2"/>
    <p:sldLayoutId id="2147489733" r:id="rId3"/>
    <p:sldLayoutId id="2147489734" r:id="rId4"/>
    <p:sldLayoutId id="2147489735" r:id="rId5"/>
    <p:sldLayoutId id="2147489736" r:id="rId6"/>
    <p:sldLayoutId id="2147489737" r:id="rId7"/>
    <p:sldLayoutId id="2147489738" r:id="rId8"/>
    <p:sldLayoutId id="2147489739" r:id="rId9"/>
    <p:sldLayoutId id="2147489740" r:id="rId10"/>
    <p:sldLayoutId id="2147489741" r:id="rId11"/>
    <p:sldLayoutId id="2147489742" r:id="rId12"/>
    <p:sldLayoutId id="2147489743" r:id="rId13"/>
    <p:sldLayoutId id="2147489744" r:id="rId14"/>
    <p:sldLayoutId id="2147489745" r:id="rId15"/>
    <p:sldLayoutId id="2147489746" r:id="rId16"/>
  </p:sldLayoutIdLst>
  <p:txStyles>
    <p:titleStyle>
      <a:lvl1pPr algn="ctr" rtl="0" eaLnBrk="0" fontAlgn="base" hangingPunct="0">
        <a:spcBef>
          <a:spcPct val="0"/>
        </a:spcBef>
        <a:spcAft>
          <a:spcPct val="0"/>
        </a:spcAft>
        <a:defRPr sz="4400">
          <a:solidFill>
            <a:schemeClr val="tx2"/>
          </a:solidFill>
          <a:latin typeface="+mj-lt"/>
          <a:ea typeface="ＭＳ Ｐゴシック" charset="0"/>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Arial" charset="0"/>
          <a:cs typeface="Arial" charset="0"/>
        </a:defRPr>
      </a:lvl6pPr>
      <a:lvl7pPr marL="914400" algn="ctr" rtl="0" fontAlgn="base">
        <a:spcBef>
          <a:spcPct val="0"/>
        </a:spcBef>
        <a:spcAft>
          <a:spcPct val="0"/>
        </a:spcAft>
        <a:defRPr sz="4400">
          <a:solidFill>
            <a:schemeClr val="tx2"/>
          </a:solidFill>
          <a:latin typeface="Arial" charset="0"/>
          <a:ea typeface="Arial" charset="0"/>
          <a:cs typeface="Arial" charset="0"/>
        </a:defRPr>
      </a:lvl7pPr>
      <a:lvl8pPr marL="1371600" algn="ctr" rtl="0" fontAlgn="base">
        <a:spcBef>
          <a:spcPct val="0"/>
        </a:spcBef>
        <a:spcAft>
          <a:spcPct val="0"/>
        </a:spcAft>
        <a:defRPr sz="4400">
          <a:solidFill>
            <a:schemeClr val="tx2"/>
          </a:solidFill>
          <a:latin typeface="Arial" charset="0"/>
          <a:ea typeface="Arial" charset="0"/>
          <a:cs typeface="Arial" charset="0"/>
        </a:defRPr>
      </a:lvl8pPr>
      <a:lvl9pPr marL="1828800" algn="ctr" rtl="0" fontAlgn="base">
        <a:spcBef>
          <a:spcPct val="0"/>
        </a:spcBef>
        <a:spcAft>
          <a:spcPct val="0"/>
        </a:spcAft>
        <a:defRPr sz="4400">
          <a:solidFill>
            <a:schemeClr val="tx2"/>
          </a:solidFill>
          <a:latin typeface="Arial" charset="0"/>
          <a:ea typeface="Arial" charset="0"/>
          <a:cs typeface="Arial"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charset="0"/>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7.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63842" name="Title Placeholder 21"/>
          <p:cNvSpPr>
            <a:spLocks noGrp="1"/>
          </p:cNvSpPr>
          <p:nvPr>
            <p:ph type="title"/>
          </p:nvPr>
        </p:nvSpPr>
        <p:spPr bwMode="auto">
          <a:xfrm>
            <a:off x="609600" y="228600"/>
            <a:ext cx="8153400" cy="990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63843" name="Text Placeholder 12"/>
          <p:cNvSpPr>
            <a:spLocks noGrp="1"/>
          </p:cNvSpPr>
          <p:nvPr>
            <p:ph type="body" idx="1"/>
          </p:nvPr>
        </p:nvSpPr>
        <p:spPr bwMode="auto">
          <a:xfrm>
            <a:off x="612775" y="1600200"/>
            <a:ext cx="81534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4" name="Date Placeholder 13"/>
          <p:cNvSpPr>
            <a:spLocks noGrp="1"/>
          </p:cNvSpPr>
          <p:nvPr>
            <p:ph type="dt" sz="half" idx="2"/>
          </p:nvPr>
        </p:nvSpPr>
        <p:spPr>
          <a:xfrm>
            <a:off x="6096000" y="6248400"/>
            <a:ext cx="2667000" cy="365125"/>
          </a:xfrm>
          <a:prstGeom prst="rect">
            <a:avLst/>
          </a:prstGeom>
        </p:spPr>
        <p:txBody>
          <a:bodyPr vert="horz" anchor="ctr" anchorCtr="0"/>
          <a:lstStyle>
            <a:lvl1pPr algn="l" eaLnBrk="1" fontAlgn="auto" latinLnBrk="0" hangingPunct="1">
              <a:spcBef>
                <a:spcPts val="0"/>
              </a:spcBef>
              <a:spcAft>
                <a:spcPts val="0"/>
              </a:spcAft>
              <a:defRPr kumimoji="0" sz="1400" b="0" smtClean="0">
                <a:solidFill>
                  <a:srgbClr val="775F55"/>
                </a:solidFill>
                <a:latin typeface="Tw Cen MT"/>
                <a:ea typeface="+mn-ea"/>
                <a:cs typeface="+mn-cs"/>
              </a:defRPr>
            </a:lvl1pPr>
          </a:lstStyle>
          <a:p>
            <a:pPr>
              <a:defRPr/>
            </a:pPr>
            <a:fld id="{1D5C261E-1679-774F-B786-F39C014CA69C}" type="datetimeFigureOut">
              <a:rPr lang="en-NZ"/>
              <a:pPr>
                <a:defRPr/>
              </a:pPr>
              <a:t>15/10/23</a:t>
            </a:fld>
            <a:endParaRPr lang="en-NZ"/>
          </a:p>
        </p:txBody>
      </p:sp>
      <p:sp>
        <p:nvSpPr>
          <p:cNvPr id="3" name="Footer Placeholder 2"/>
          <p:cNvSpPr>
            <a:spLocks noGrp="1"/>
          </p:cNvSpPr>
          <p:nvPr>
            <p:ph type="ftr" sz="quarter" idx="3"/>
          </p:nvPr>
        </p:nvSpPr>
        <p:spPr>
          <a:xfrm>
            <a:off x="609600" y="6248400"/>
            <a:ext cx="5421313" cy="365125"/>
          </a:xfrm>
          <a:prstGeom prst="rect">
            <a:avLst/>
          </a:prstGeom>
        </p:spPr>
        <p:txBody>
          <a:bodyPr vert="horz" anchor="ctr"/>
          <a:lstStyle>
            <a:lvl1pPr algn="r" eaLnBrk="1" fontAlgn="auto" latinLnBrk="0" hangingPunct="1">
              <a:spcBef>
                <a:spcPts val="0"/>
              </a:spcBef>
              <a:spcAft>
                <a:spcPts val="0"/>
              </a:spcAft>
              <a:defRPr kumimoji="0" sz="1400" b="0">
                <a:solidFill>
                  <a:srgbClr val="775F55"/>
                </a:solidFill>
                <a:latin typeface="Tw Cen MT"/>
                <a:ea typeface="+mn-ea"/>
                <a:cs typeface="+mn-cs"/>
              </a:defRPr>
            </a:lvl1pPr>
          </a:lstStyle>
          <a:p>
            <a:pPr>
              <a:defRPr/>
            </a:pPr>
            <a:endParaRPr lang="en-NZ"/>
          </a:p>
        </p:txBody>
      </p:sp>
      <p:sp>
        <p:nvSpPr>
          <p:cNvPr id="7" name="Rectangle 6"/>
          <p:cNvSpPr/>
          <p:nvPr/>
        </p:nvSpPr>
        <p:spPr bwMode="white">
          <a:xfrm>
            <a:off x="0" y="1235075"/>
            <a:ext cx="9144000" cy="319088"/>
          </a:xfrm>
          <a:prstGeom prst="rect">
            <a:avLst/>
          </a:prstGeom>
          <a:solidFill>
            <a:srgbClr val="FFFFFF"/>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fontAlgn="auto">
              <a:spcBef>
                <a:spcPts val="0"/>
              </a:spcBef>
              <a:spcAft>
                <a:spcPts val="0"/>
              </a:spcAft>
              <a:defRPr/>
            </a:pPr>
            <a:endParaRPr lang="en-US">
              <a:solidFill>
                <a:prstClr val="white"/>
              </a:solidFill>
              <a:latin typeface="Tw Cen MT"/>
            </a:endParaRPr>
          </a:p>
        </p:txBody>
      </p:sp>
      <p:sp>
        <p:nvSpPr>
          <p:cNvPr id="8" name="Rectangle 7"/>
          <p:cNvSpPr/>
          <p:nvPr/>
        </p:nvSpPr>
        <p:spPr>
          <a:xfrm>
            <a:off x="0" y="1279525"/>
            <a:ext cx="533400" cy="228600"/>
          </a:xfrm>
          <a:prstGeom prst="rect">
            <a:avLst/>
          </a:prstGeom>
          <a:solidFill>
            <a:schemeClr val="accent2">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fontAlgn="auto">
              <a:spcBef>
                <a:spcPts val="0"/>
              </a:spcBef>
              <a:spcAft>
                <a:spcPts val="0"/>
              </a:spcAft>
              <a:defRPr/>
            </a:pPr>
            <a:endParaRPr lang="en-US">
              <a:solidFill>
                <a:prstClr val="white"/>
              </a:solidFill>
              <a:latin typeface="Tw Cen MT"/>
            </a:endParaRPr>
          </a:p>
        </p:txBody>
      </p:sp>
      <p:sp>
        <p:nvSpPr>
          <p:cNvPr id="9" name="Rectangle 8"/>
          <p:cNvSpPr/>
          <p:nvPr/>
        </p:nvSpPr>
        <p:spPr>
          <a:xfrm>
            <a:off x="590550" y="1279525"/>
            <a:ext cx="8553450" cy="228600"/>
          </a:xfrm>
          <a:prstGeom prst="rect">
            <a:avLst/>
          </a:prstGeom>
          <a:solidFill>
            <a:schemeClr val="accent1">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fontAlgn="auto">
              <a:spcBef>
                <a:spcPts val="0"/>
              </a:spcBef>
              <a:spcAft>
                <a:spcPts val="0"/>
              </a:spcAft>
              <a:defRPr/>
            </a:pPr>
            <a:endParaRPr lang="en-US">
              <a:solidFill>
                <a:prstClr val="white"/>
              </a:solidFill>
              <a:latin typeface="Tw Cen MT"/>
            </a:endParaRPr>
          </a:p>
        </p:txBody>
      </p:sp>
      <p:sp>
        <p:nvSpPr>
          <p:cNvPr id="23" name="Slide Number Placeholder 22"/>
          <p:cNvSpPr>
            <a:spLocks noGrp="1"/>
          </p:cNvSpPr>
          <p:nvPr>
            <p:ph type="sldNum" sz="quarter" idx="4"/>
          </p:nvPr>
        </p:nvSpPr>
        <p:spPr>
          <a:xfrm>
            <a:off x="0" y="1271588"/>
            <a:ext cx="533400" cy="244475"/>
          </a:xfrm>
          <a:prstGeom prst="rect">
            <a:avLst/>
          </a:prstGeom>
        </p:spPr>
        <p:txBody>
          <a:bodyPr vert="horz" anchor="ctr" anchorCtr="0">
            <a:normAutofit/>
          </a:bodyPr>
          <a:lstStyle>
            <a:lvl1pPr algn="ctr" eaLnBrk="1" fontAlgn="auto" latinLnBrk="0" hangingPunct="1">
              <a:spcBef>
                <a:spcPts val="0"/>
              </a:spcBef>
              <a:spcAft>
                <a:spcPts val="0"/>
              </a:spcAft>
              <a:defRPr kumimoji="0" sz="1400" b="1" smtClean="0">
                <a:solidFill>
                  <a:srgbClr val="FFFFFF"/>
                </a:solidFill>
                <a:latin typeface="Tw Cen MT"/>
                <a:ea typeface="+mn-ea"/>
                <a:cs typeface="+mn-cs"/>
              </a:defRPr>
            </a:lvl1pPr>
          </a:lstStyle>
          <a:p>
            <a:pPr>
              <a:defRPr/>
            </a:pPr>
            <a:fld id="{FAAF8DCE-046A-904B-90A6-C0407654BE76}" type="slidenum">
              <a:rPr lang="en-NZ"/>
              <a:pPr>
                <a:defRPr/>
              </a:pPr>
              <a:t>‹#›</a:t>
            </a:fld>
            <a:endParaRPr lang="en-NZ"/>
          </a:p>
        </p:txBody>
      </p:sp>
    </p:spTree>
    <p:extLst>
      <p:ext uri="{BB962C8B-B14F-4D97-AF65-F5344CB8AC3E}">
        <p14:creationId xmlns:p14="http://schemas.microsoft.com/office/powerpoint/2010/main" val="1274701939"/>
      </p:ext>
    </p:extLst>
  </p:cSld>
  <p:clrMap bg1="lt1" tx1="dk1" bg2="lt2" tx2="dk2" accent1="accent1" accent2="accent2" accent3="accent3" accent4="accent4" accent5="accent5" accent6="accent6" hlink="hlink" folHlink="folHlink"/>
  <p:sldLayoutIdLst>
    <p:sldLayoutId id="2147489748" r:id="rId1"/>
    <p:sldLayoutId id="2147489749" r:id="rId2"/>
    <p:sldLayoutId id="2147489750" r:id="rId3"/>
    <p:sldLayoutId id="2147489751" r:id="rId4"/>
    <p:sldLayoutId id="2147489752" r:id="rId5"/>
    <p:sldLayoutId id="2147489753" r:id="rId6"/>
    <p:sldLayoutId id="2147489754" r:id="rId7"/>
    <p:sldLayoutId id="2147489755" r:id="rId8"/>
    <p:sldLayoutId id="2147489756" r:id="rId9"/>
    <p:sldLayoutId id="2147489757" r:id="rId10"/>
    <p:sldLayoutId id="2147489758" r:id="rId11"/>
  </p:sldLayoutIdLst>
  <p:txStyles>
    <p:titleStyle>
      <a:lvl1pPr algn="l" rtl="0" fontAlgn="base">
        <a:spcBef>
          <a:spcPct val="0"/>
        </a:spcBef>
        <a:spcAft>
          <a:spcPct val="0"/>
        </a:spcAft>
        <a:defRPr sz="4400" kern="1200">
          <a:solidFill>
            <a:schemeClr val="tx2"/>
          </a:solidFill>
          <a:latin typeface="+mj-lt"/>
          <a:ea typeface="ＭＳ Ｐゴシック" charset="0"/>
          <a:cs typeface="ＭＳ Ｐゴシック" charset="0"/>
        </a:defRPr>
      </a:lvl1pPr>
      <a:lvl2pPr algn="l" rtl="0" fontAlgn="base">
        <a:spcBef>
          <a:spcPct val="0"/>
        </a:spcBef>
        <a:spcAft>
          <a:spcPct val="0"/>
        </a:spcAft>
        <a:defRPr sz="4400">
          <a:solidFill>
            <a:schemeClr val="tx2"/>
          </a:solidFill>
          <a:latin typeface="Tw Cen MT" charset="0"/>
          <a:ea typeface="ＭＳ Ｐゴシック" charset="0"/>
          <a:cs typeface="ＭＳ Ｐゴシック" charset="0"/>
        </a:defRPr>
      </a:lvl2pPr>
      <a:lvl3pPr algn="l" rtl="0" fontAlgn="base">
        <a:spcBef>
          <a:spcPct val="0"/>
        </a:spcBef>
        <a:spcAft>
          <a:spcPct val="0"/>
        </a:spcAft>
        <a:defRPr sz="4400">
          <a:solidFill>
            <a:schemeClr val="tx2"/>
          </a:solidFill>
          <a:latin typeface="Tw Cen MT" charset="0"/>
          <a:ea typeface="ＭＳ Ｐゴシック" charset="0"/>
          <a:cs typeface="ＭＳ Ｐゴシック" charset="0"/>
        </a:defRPr>
      </a:lvl3pPr>
      <a:lvl4pPr algn="l" rtl="0" fontAlgn="base">
        <a:spcBef>
          <a:spcPct val="0"/>
        </a:spcBef>
        <a:spcAft>
          <a:spcPct val="0"/>
        </a:spcAft>
        <a:defRPr sz="4400">
          <a:solidFill>
            <a:schemeClr val="tx2"/>
          </a:solidFill>
          <a:latin typeface="Tw Cen MT" charset="0"/>
          <a:ea typeface="ＭＳ Ｐゴシック" charset="0"/>
          <a:cs typeface="ＭＳ Ｐゴシック" charset="0"/>
        </a:defRPr>
      </a:lvl4pPr>
      <a:lvl5pPr algn="l" rtl="0" fontAlgn="base">
        <a:spcBef>
          <a:spcPct val="0"/>
        </a:spcBef>
        <a:spcAft>
          <a:spcPct val="0"/>
        </a:spcAft>
        <a:defRPr sz="4400">
          <a:solidFill>
            <a:schemeClr val="tx2"/>
          </a:solidFill>
          <a:latin typeface="Tw Cen MT" charset="0"/>
          <a:ea typeface="ＭＳ Ｐゴシック" charset="0"/>
          <a:cs typeface="ＭＳ Ｐゴシック" charset="0"/>
        </a:defRPr>
      </a:lvl5pPr>
      <a:lvl6pPr marL="457200" algn="l" rtl="0" fontAlgn="base">
        <a:spcBef>
          <a:spcPct val="0"/>
        </a:spcBef>
        <a:spcAft>
          <a:spcPct val="0"/>
        </a:spcAft>
        <a:defRPr sz="4400">
          <a:solidFill>
            <a:schemeClr val="tx2"/>
          </a:solidFill>
          <a:latin typeface="Tw Cen MT" charset="0"/>
          <a:ea typeface="ＭＳ Ｐゴシック" charset="0"/>
          <a:cs typeface="ＭＳ Ｐゴシック" charset="0"/>
        </a:defRPr>
      </a:lvl6pPr>
      <a:lvl7pPr marL="914400" algn="l" rtl="0" fontAlgn="base">
        <a:spcBef>
          <a:spcPct val="0"/>
        </a:spcBef>
        <a:spcAft>
          <a:spcPct val="0"/>
        </a:spcAft>
        <a:defRPr sz="4400">
          <a:solidFill>
            <a:schemeClr val="tx2"/>
          </a:solidFill>
          <a:latin typeface="Tw Cen MT" charset="0"/>
          <a:ea typeface="ＭＳ Ｐゴシック" charset="0"/>
          <a:cs typeface="ＭＳ Ｐゴシック" charset="0"/>
        </a:defRPr>
      </a:lvl7pPr>
      <a:lvl8pPr marL="1371600" algn="l" rtl="0" fontAlgn="base">
        <a:spcBef>
          <a:spcPct val="0"/>
        </a:spcBef>
        <a:spcAft>
          <a:spcPct val="0"/>
        </a:spcAft>
        <a:defRPr sz="4400">
          <a:solidFill>
            <a:schemeClr val="tx2"/>
          </a:solidFill>
          <a:latin typeface="Tw Cen MT" charset="0"/>
          <a:ea typeface="ＭＳ Ｐゴシック" charset="0"/>
          <a:cs typeface="ＭＳ Ｐゴシック" charset="0"/>
        </a:defRPr>
      </a:lvl8pPr>
      <a:lvl9pPr marL="1828800" algn="l" rtl="0" fontAlgn="base">
        <a:spcBef>
          <a:spcPct val="0"/>
        </a:spcBef>
        <a:spcAft>
          <a:spcPct val="0"/>
        </a:spcAft>
        <a:defRPr sz="4400">
          <a:solidFill>
            <a:schemeClr val="tx2"/>
          </a:solidFill>
          <a:latin typeface="Tw Cen MT" charset="0"/>
          <a:ea typeface="ＭＳ Ｐゴシック" charset="0"/>
          <a:cs typeface="ＭＳ Ｐゴシック" charset="0"/>
        </a:defRPr>
      </a:lvl9pPr>
    </p:titleStyle>
    <p:bodyStyle>
      <a:lvl1pPr marL="319088" indent="-319088" algn="l" rtl="0" fontAlgn="base">
        <a:spcBef>
          <a:spcPts val="700"/>
        </a:spcBef>
        <a:spcAft>
          <a:spcPct val="0"/>
        </a:spcAft>
        <a:buClr>
          <a:schemeClr val="accent2"/>
        </a:buClr>
        <a:buSzPct val="60000"/>
        <a:buFont typeface="Wingdings" charset="0"/>
        <a:buChar char=""/>
        <a:defRPr sz="2900" kern="1200">
          <a:solidFill>
            <a:schemeClr val="tx1"/>
          </a:solidFill>
          <a:latin typeface="+mn-lt"/>
          <a:ea typeface="ＭＳ Ｐゴシック" charset="0"/>
          <a:cs typeface="ＭＳ Ｐゴシック" charset="0"/>
        </a:defRPr>
      </a:lvl1pPr>
      <a:lvl2pPr marL="639763" indent="-273050" algn="l" rtl="0" fontAlgn="base">
        <a:spcBef>
          <a:spcPts val="550"/>
        </a:spcBef>
        <a:spcAft>
          <a:spcPct val="0"/>
        </a:spcAft>
        <a:buClr>
          <a:schemeClr val="accent1"/>
        </a:buClr>
        <a:buSzPct val="70000"/>
        <a:buFont typeface="Wingdings 2" charset="0"/>
        <a:buChar char=""/>
        <a:defRPr sz="2600" kern="1200">
          <a:solidFill>
            <a:schemeClr val="tx1"/>
          </a:solidFill>
          <a:latin typeface="+mn-lt"/>
          <a:ea typeface="ＭＳ Ｐゴシック" charset="0"/>
          <a:cs typeface="+mn-cs"/>
        </a:defRPr>
      </a:lvl2pPr>
      <a:lvl3pPr marL="914400" indent="-228600" algn="l" rtl="0" fontAlgn="base">
        <a:spcBef>
          <a:spcPts val="500"/>
        </a:spcBef>
        <a:spcAft>
          <a:spcPct val="0"/>
        </a:spcAft>
        <a:buClr>
          <a:schemeClr val="accent2"/>
        </a:buClr>
        <a:buSzPct val="75000"/>
        <a:buFont typeface="Wingdings" charset="0"/>
        <a:buChar char=""/>
        <a:defRPr sz="2300" kern="1200">
          <a:solidFill>
            <a:schemeClr val="tx1"/>
          </a:solidFill>
          <a:latin typeface="+mn-lt"/>
          <a:ea typeface="ＭＳ Ｐゴシック" charset="0"/>
          <a:cs typeface="+mn-cs"/>
        </a:defRPr>
      </a:lvl3pPr>
      <a:lvl4pPr marL="1371600" indent="-228600" algn="l" rtl="0" fontAlgn="base">
        <a:spcBef>
          <a:spcPts val="400"/>
        </a:spcBef>
        <a:spcAft>
          <a:spcPct val="0"/>
        </a:spcAft>
        <a:buClr>
          <a:srgbClr val="A5AB81"/>
        </a:buClr>
        <a:buSzPct val="75000"/>
        <a:buFont typeface="Wingdings" charset="0"/>
        <a:buChar char=""/>
        <a:defRPr sz="2000" kern="1200">
          <a:solidFill>
            <a:schemeClr val="tx1"/>
          </a:solidFill>
          <a:latin typeface="+mn-lt"/>
          <a:ea typeface="ＭＳ Ｐゴシック" charset="0"/>
          <a:cs typeface="+mn-cs"/>
        </a:defRPr>
      </a:lvl4pPr>
      <a:lvl5pPr marL="1828800" indent="-228600" algn="l" rtl="0" fontAlgn="base">
        <a:spcBef>
          <a:spcPts val="400"/>
        </a:spcBef>
        <a:spcAft>
          <a:spcPct val="0"/>
        </a:spcAft>
        <a:buClr>
          <a:srgbClr val="D8B25C"/>
        </a:buClr>
        <a:buSzPct val="65000"/>
        <a:buFont typeface="Wingdings" charset="0"/>
        <a:buChar char=""/>
        <a:defRPr sz="2000" kern="1200">
          <a:solidFill>
            <a:schemeClr val="tx1"/>
          </a:solidFill>
          <a:latin typeface="+mn-lt"/>
          <a:ea typeface="ＭＳ Ｐゴシック" charset="0"/>
          <a:cs typeface="+mn-cs"/>
        </a:defRPr>
      </a:lvl5pPr>
      <a:lvl6pPr marL="2103120" indent="-228600" algn="l" rtl="0" eaLnBrk="1" latinLnBrk="0" hangingPunct="1">
        <a:spcBef>
          <a:spcPct val="20000"/>
        </a:spcBef>
        <a:buClr>
          <a:schemeClr val="accent1"/>
        </a:buClr>
        <a:buFont typeface="Wingdings"/>
        <a:buChar char="§"/>
        <a:defRPr kumimoji="0" sz="1800" kern="1200" baseline="0">
          <a:solidFill>
            <a:schemeClr val="tx1"/>
          </a:solidFill>
          <a:latin typeface="+mn-lt"/>
          <a:ea typeface="+mn-ea"/>
          <a:cs typeface="+mn-cs"/>
        </a:defRPr>
      </a:lvl6pPr>
      <a:lvl7pPr marL="2377440" indent="-228600" algn="l" rtl="0" eaLnBrk="1" latinLnBrk="0" hangingPunct="1">
        <a:spcBef>
          <a:spcPct val="20000"/>
        </a:spcBef>
        <a:buClr>
          <a:schemeClr val="accent2"/>
        </a:buClr>
        <a:buFont typeface="Wingdings"/>
        <a:buChar char="§"/>
        <a:defRPr kumimoji="0" sz="1800" kern="1200" baseline="0">
          <a:solidFill>
            <a:schemeClr val="tx1"/>
          </a:solidFill>
          <a:latin typeface="+mn-lt"/>
          <a:ea typeface="+mn-ea"/>
          <a:cs typeface="+mn-cs"/>
        </a:defRPr>
      </a:lvl7pPr>
      <a:lvl8pPr marL="2651760" indent="-228600" algn="l" rtl="0" eaLnBrk="1" latinLnBrk="0" hangingPunct="1">
        <a:spcBef>
          <a:spcPct val="20000"/>
        </a:spcBef>
        <a:buClr>
          <a:schemeClr val="accent3"/>
        </a:buClr>
        <a:buFont typeface="Wingdings"/>
        <a:buChar char="§"/>
        <a:defRPr kumimoji="0" sz="1800" kern="1200" baseline="0">
          <a:solidFill>
            <a:schemeClr val="tx1"/>
          </a:solidFill>
          <a:latin typeface="+mn-lt"/>
          <a:ea typeface="+mn-ea"/>
          <a:cs typeface="+mn-cs"/>
        </a:defRPr>
      </a:lvl8pPr>
      <a:lvl9pPr marL="2926080" indent="-228600" algn="l" rtl="0" eaLnBrk="1" latinLnBrk="0" hangingPunct="1">
        <a:spcBef>
          <a:spcPct val="20000"/>
        </a:spcBef>
        <a:buClr>
          <a:schemeClr val="accent4"/>
        </a:buClr>
        <a:buFont typeface="Wingdings"/>
        <a:buChar char="§"/>
        <a:defRPr kumimoji="0" sz="1800" kern="1200" baseline="0">
          <a:solidFill>
            <a:schemeClr val="tx1"/>
          </a:solidFill>
          <a:latin typeface="+mn-lt"/>
          <a:ea typeface="+mn-ea"/>
          <a:cs typeface="+mn-cs"/>
        </a:defRPr>
      </a:lvl9pPr>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p:otherStyle>
  </p:txStyles>
</p:sldMaster>
</file>

<file path=ppt/slideMasters/slideMaster38.xml><?xml version="1.0" encoding="utf-8"?>
<p:sldMaster xmlns:a="http://schemas.openxmlformats.org/drawingml/2006/main" xmlns:r="http://schemas.openxmlformats.org/officeDocument/2006/relationships" xmlns:p="http://schemas.openxmlformats.org/presentationml/2006/main">
  <p:cSld>
    <p:bg bwMode="ltGray">
      <p:bgPr>
        <a:solidFill>
          <a:srgbClr val="906D58"/>
        </a:soli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sp>
        <p:nvSpPr>
          <p:cNvPr id="96258" name="Rectangle 1026"/>
          <p:cNvSpPr>
            <a:spLocks noChangeArrowheads="1"/>
          </p:cNvSpPr>
          <p:nvPr/>
        </p:nvSpPr>
        <p:spPr bwMode="ltGray">
          <a:xfrm>
            <a:off x="609600" y="228600"/>
            <a:ext cx="8239125" cy="6391275"/>
          </a:xfrm>
          <a:prstGeom prst="rect">
            <a:avLst/>
          </a:prstGeom>
          <a:solidFill>
            <a:srgbClr val="EDE7E3"/>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kumimoji="1" lang="en-US" sz="2400">
              <a:solidFill>
                <a:srgbClr val="000000"/>
              </a:solidFill>
              <a:latin typeface="Times New Roman" charset="0"/>
            </a:endParaRPr>
          </a:p>
        </p:txBody>
      </p:sp>
      <p:sp>
        <p:nvSpPr>
          <p:cNvPr id="96259" name="Line 1027"/>
          <p:cNvSpPr>
            <a:spLocks noChangeShapeType="1"/>
          </p:cNvSpPr>
          <p:nvPr/>
        </p:nvSpPr>
        <p:spPr bwMode="ltGray">
          <a:xfrm>
            <a:off x="1016000" y="1600200"/>
            <a:ext cx="7670800" cy="0"/>
          </a:xfrm>
          <a:prstGeom prst="line">
            <a:avLst/>
          </a:prstGeom>
          <a:noFill/>
          <a:ln w="3175">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pPr>
              <a:spcBef>
                <a:spcPct val="50000"/>
              </a:spcBef>
            </a:pPr>
            <a:endParaRPr lang="en-US" sz="2800">
              <a:solidFill>
                <a:srgbClr val="000000"/>
              </a:solidFill>
              <a:latin typeface="Times New Roman" charset="0"/>
            </a:endParaRPr>
          </a:p>
        </p:txBody>
      </p:sp>
      <p:pic>
        <p:nvPicPr>
          <p:cNvPr id="96260" name="Picture 1028" descr="minispir"/>
          <p:cNvPicPr>
            <a:picLocks noChangeAspect="1" noChangeArrowheads="1"/>
          </p:cNvPicPr>
          <p:nvPr/>
        </p:nvPicPr>
        <p:blipFill>
          <a:blip r:embed="rId13" cstate="screen">
            <a:extLst>
              <a:ext uri="{28A0092B-C50C-407E-A947-70E740481C1C}">
                <a14:useLocalDpi xmlns:a14="http://schemas.microsoft.com/office/drawing/2010/main"/>
              </a:ext>
            </a:extLst>
          </a:blip>
          <a:srcRect b="5333"/>
          <a:stretch>
            <a:fillRect/>
          </a:stretch>
        </p:blipFill>
        <p:spPr bwMode="ltGray">
          <a:xfrm>
            <a:off x="0" y="50800"/>
            <a:ext cx="1181100" cy="40576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96261" name="Picture 1029" descr="minispir"/>
          <p:cNvPicPr>
            <a:picLocks noChangeAspect="1" noChangeArrowheads="1"/>
          </p:cNvPicPr>
          <p:nvPr/>
        </p:nvPicPr>
        <p:blipFill>
          <a:blip r:embed="rId13" cstate="screen">
            <a:extLst>
              <a:ext uri="{28A0092B-C50C-407E-A947-70E740481C1C}">
                <a14:useLocalDpi xmlns:a14="http://schemas.microsoft.com/office/drawing/2010/main"/>
              </a:ext>
            </a:extLst>
          </a:blip>
          <a:srcRect t="39999"/>
          <a:stretch>
            <a:fillRect/>
          </a:stretch>
        </p:blipFill>
        <p:spPr bwMode="ltGray">
          <a:xfrm>
            <a:off x="0" y="4222750"/>
            <a:ext cx="1181100" cy="25717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96262" name="Rectangle 1030"/>
          <p:cNvSpPr>
            <a:spLocks noGrp="1" noChangeArrowheads="1"/>
          </p:cNvSpPr>
          <p:nvPr>
            <p:ph type="title"/>
          </p:nvPr>
        </p:nvSpPr>
        <p:spPr bwMode="auto">
          <a:xfrm>
            <a:off x="1066800" y="381000"/>
            <a:ext cx="7620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96263" name="Rectangle 1031"/>
          <p:cNvSpPr>
            <a:spLocks noGrp="1" noChangeArrowheads="1"/>
          </p:cNvSpPr>
          <p:nvPr>
            <p:ph type="body" idx="1"/>
          </p:nvPr>
        </p:nvSpPr>
        <p:spPr bwMode="auto">
          <a:xfrm>
            <a:off x="1066800" y="1752600"/>
            <a:ext cx="76200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22888" name="Rectangle 1032"/>
          <p:cNvSpPr>
            <a:spLocks noGrp="1" noChangeArrowheads="1"/>
          </p:cNvSpPr>
          <p:nvPr>
            <p:ph type="dt" sz="half" idx="2"/>
          </p:nvPr>
        </p:nvSpPr>
        <p:spPr bwMode="auto">
          <a:xfrm>
            <a:off x="1014413" y="6107113"/>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spcBef>
                <a:spcPct val="0"/>
              </a:spcBef>
              <a:defRPr sz="1400">
                <a:solidFill>
                  <a:srgbClr val="000000"/>
                </a:solidFill>
                <a:latin typeface="Times New Roman" pitchFamily="-112" charset="0"/>
                <a:ea typeface="+mn-ea"/>
                <a:cs typeface="+mn-cs"/>
              </a:defRPr>
            </a:lvl1pPr>
          </a:lstStyle>
          <a:p>
            <a:pPr>
              <a:defRPr/>
            </a:pPr>
            <a:endParaRPr lang="en-US"/>
          </a:p>
        </p:txBody>
      </p:sp>
      <p:sp>
        <p:nvSpPr>
          <p:cNvPr id="122889" name="Rectangle 1033"/>
          <p:cNvSpPr>
            <a:spLocks noGrp="1" noChangeArrowheads="1"/>
          </p:cNvSpPr>
          <p:nvPr>
            <p:ph type="ftr" sz="quarter" idx="3"/>
          </p:nvPr>
        </p:nvSpPr>
        <p:spPr bwMode="auto">
          <a:xfrm>
            <a:off x="3452813" y="6107113"/>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spcBef>
                <a:spcPct val="0"/>
              </a:spcBef>
              <a:defRPr sz="1400">
                <a:solidFill>
                  <a:srgbClr val="000000"/>
                </a:solidFill>
                <a:latin typeface="Times New Roman" pitchFamily="-112" charset="0"/>
                <a:ea typeface="+mn-ea"/>
                <a:cs typeface="+mn-cs"/>
              </a:defRPr>
            </a:lvl1pPr>
          </a:lstStyle>
          <a:p>
            <a:pPr>
              <a:defRPr/>
            </a:pPr>
            <a:endParaRPr lang="en-US"/>
          </a:p>
        </p:txBody>
      </p:sp>
      <p:sp>
        <p:nvSpPr>
          <p:cNvPr id="122890" name="Rectangle 1034"/>
          <p:cNvSpPr>
            <a:spLocks noGrp="1" noChangeArrowheads="1"/>
          </p:cNvSpPr>
          <p:nvPr>
            <p:ph type="sldNum" sz="quarter" idx="4"/>
          </p:nvPr>
        </p:nvSpPr>
        <p:spPr bwMode="auto">
          <a:xfrm>
            <a:off x="6881813" y="6107113"/>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spcBef>
                <a:spcPct val="0"/>
              </a:spcBef>
              <a:defRPr sz="1400">
                <a:solidFill>
                  <a:srgbClr val="000000"/>
                </a:solidFill>
                <a:latin typeface="Times New Roman" charset="0"/>
              </a:defRPr>
            </a:lvl1pPr>
          </a:lstStyle>
          <a:p>
            <a:pPr>
              <a:defRPr/>
            </a:pPr>
            <a:fld id="{5CB48710-C7CF-534E-8D2A-6B61F7CF80DE}" type="slidenum">
              <a:rPr lang="en-US"/>
              <a:pPr>
                <a:defRPr/>
              </a:pPr>
              <a:t>‹#›</a:t>
            </a:fld>
            <a:endParaRPr lang="en-US"/>
          </a:p>
        </p:txBody>
      </p:sp>
    </p:spTree>
    <p:extLst>
      <p:ext uri="{BB962C8B-B14F-4D97-AF65-F5344CB8AC3E}">
        <p14:creationId xmlns:p14="http://schemas.microsoft.com/office/powerpoint/2010/main" val="2438082304"/>
      </p:ext>
    </p:extLst>
  </p:cSld>
  <p:clrMap bg1="lt1" tx1="dk1" bg2="lt2" tx2="dk2" accent1="accent1" accent2="accent2" accent3="accent3" accent4="accent4" accent5="accent5" accent6="accent6" hlink="hlink" folHlink="folHlink"/>
  <p:sldLayoutIdLst>
    <p:sldLayoutId id="2147489760" r:id="rId1"/>
    <p:sldLayoutId id="2147489761" r:id="rId2"/>
    <p:sldLayoutId id="2147489762" r:id="rId3"/>
    <p:sldLayoutId id="2147489763" r:id="rId4"/>
    <p:sldLayoutId id="2147489764" r:id="rId5"/>
    <p:sldLayoutId id="2147489765" r:id="rId6"/>
    <p:sldLayoutId id="2147489766" r:id="rId7"/>
    <p:sldLayoutId id="2147489767" r:id="rId8"/>
    <p:sldLayoutId id="2147489768" r:id="rId9"/>
    <p:sldLayoutId id="2147489769" r:id="rId10"/>
    <p:sldLayoutId id="2147489770" r:id="rId11"/>
  </p:sldLayoutIdLst>
  <p:txStyles>
    <p:titleStyle>
      <a:lvl1pPr algn="ctr" rtl="0" eaLnBrk="0" fontAlgn="base" hangingPunct="0">
        <a:spcBef>
          <a:spcPct val="0"/>
        </a:spcBef>
        <a:spcAft>
          <a:spcPct val="0"/>
        </a:spcAft>
        <a:defRPr sz="4400">
          <a:solidFill>
            <a:schemeClr val="tx2"/>
          </a:solidFill>
          <a:latin typeface="+mj-lt"/>
          <a:ea typeface="ＭＳ Ｐゴシック" pitchFamily="-112" charset="-128"/>
          <a:cs typeface="ＭＳ Ｐゴシック" pitchFamily="-112" charset="-128"/>
        </a:defRPr>
      </a:lvl1pPr>
      <a:lvl2pPr algn="ctr" rtl="0" eaLnBrk="0" fontAlgn="base" hangingPunct="0">
        <a:spcBef>
          <a:spcPct val="0"/>
        </a:spcBef>
        <a:spcAft>
          <a:spcPct val="0"/>
        </a:spcAft>
        <a:defRPr sz="4400">
          <a:solidFill>
            <a:schemeClr val="tx2"/>
          </a:solidFill>
          <a:latin typeface="Times New Roman" pitchFamily="-111"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Times New Roman" pitchFamily="-111"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Times New Roman" pitchFamily="-111"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Times New Roman" pitchFamily="-111"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pitchFamily="-112" charset="-128"/>
          <a:cs typeface="ＭＳ Ｐゴシック" pitchFamily="-112"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11"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11"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11"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111"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9.xml><?xml version="1.0" encoding="utf-8"?>
<p:sldMaster xmlns:a="http://schemas.openxmlformats.org/drawingml/2006/main" xmlns:r="http://schemas.openxmlformats.org/officeDocument/2006/relationships" xmlns:p="http://schemas.openxmlformats.org/presentationml/2006/main">
  <p:cSld>
    <p:bg>
      <p:bgPr>
        <a:blipFill dpi="0" rotWithShape="0">
          <a:blip r:embed="rId14"/>
          <a:srcRect/>
          <a:tile tx="0" ty="0" sx="100000" sy="100000" flip="none" algn="tl"/>
        </a:blip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latin typeface="Arial" pitchFamily="-112" charset="0"/>
                <a:ea typeface="+mn-ea"/>
                <a:cs typeface="+mn-cs"/>
              </a:defRPr>
            </a:lvl1pPr>
          </a:lstStyle>
          <a:p>
            <a:pPr>
              <a:defRPr/>
            </a:pPr>
            <a:endParaRPr lang="en-US">
              <a:solidFill>
                <a:srgbClr val="000000"/>
              </a:solidFill>
            </a:endParaRPr>
          </a:p>
        </p:txBody>
      </p:sp>
      <p:sp>
        <p:nvSpPr>
          <p:cNvPr id="1029"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Arial" pitchFamily="-112" charset="0"/>
                <a:ea typeface="+mn-ea"/>
                <a:cs typeface="+mn-cs"/>
              </a:defRPr>
            </a:lvl1pPr>
          </a:lstStyle>
          <a:p>
            <a:pPr algn="ctr">
              <a:defRPr/>
            </a:pPr>
            <a:endParaRPr lang="en-US">
              <a:solidFill>
                <a:srgbClr val="000000"/>
              </a:solidFill>
            </a:endParaRPr>
          </a:p>
        </p:txBody>
      </p:sp>
      <p:sp>
        <p:nvSpPr>
          <p:cNvPr id="1030"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vl1pPr>
          </a:lstStyle>
          <a:p>
            <a:pPr>
              <a:defRPr/>
            </a:pPr>
            <a:fld id="{03FA534B-F817-E343-8950-FBAA49A7E2D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436728474"/>
      </p:ext>
    </p:extLst>
  </p:cSld>
  <p:clrMap bg1="lt1" tx1="dk1" bg2="lt2" tx2="dk2" accent1="accent1" accent2="accent2" accent3="accent3" accent4="accent4" accent5="accent5" accent6="accent6" hlink="hlink" folHlink="folHlink"/>
  <p:sldLayoutIdLst>
    <p:sldLayoutId id="2147489786" r:id="rId1"/>
    <p:sldLayoutId id="2147489787" r:id="rId2"/>
    <p:sldLayoutId id="2147489788" r:id="rId3"/>
    <p:sldLayoutId id="2147489789" r:id="rId4"/>
    <p:sldLayoutId id="2147489790" r:id="rId5"/>
    <p:sldLayoutId id="2147489791" r:id="rId6"/>
    <p:sldLayoutId id="2147489792" r:id="rId7"/>
    <p:sldLayoutId id="2147489793" r:id="rId8"/>
    <p:sldLayoutId id="2147489794" r:id="rId9"/>
    <p:sldLayoutId id="2147489795" r:id="rId10"/>
    <p:sldLayoutId id="2147489796" r:id="rId11"/>
    <p:sldLayoutId id="2147489797" r:id="rId12"/>
  </p:sldLayoutIdLst>
  <p:txStyles>
    <p:titleStyle>
      <a:lvl1pPr algn="ctr" rtl="0" eaLnBrk="0" fontAlgn="base" hangingPunct="0">
        <a:spcBef>
          <a:spcPct val="0"/>
        </a:spcBef>
        <a:spcAft>
          <a:spcPct val="0"/>
        </a:spcAft>
        <a:defRPr sz="4400">
          <a:solidFill>
            <a:schemeClr val="tx2"/>
          </a:solidFill>
          <a:latin typeface="+mj-lt"/>
          <a:ea typeface="ＭＳ Ｐゴシック" pitchFamily="-112" charset="-128"/>
          <a:cs typeface="ＭＳ Ｐゴシック" pitchFamily="-112" charset="-128"/>
        </a:defRPr>
      </a:lvl1pPr>
      <a:lvl2pPr algn="ctr" rtl="0" eaLnBrk="0" fontAlgn="base" hangingPunct="0">
        <a:spcBef>
          <a:spcPct val="0"/>
        </a:spcBef>
        <a:spcAft>
          <a:spcPct val="0"/>
        </a:spcAft>
        <a:defRPr sz="4400">
          <a:solidFill>
            <a:schemeClr val="tx2"/>
          </a:solidFill>
          <a:latin typeface="Arial" pitchFamily="-111"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Arial" pitchFamily="-111"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Arial" pitchFamily="-111"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Arial" pitchFamily="-111"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Arial" pitchFamily="-111" charset="0"/>
        </a:defRPr>
      </a:lvl6pPr>
      <a:lvl7pPr marL="914400" algn="ctr" rtl="0" fontAlgn="base">
        <a:spcBef>
          <a:spcPct val="0"/>
        </a:spcBef>
        <a:spcAft>
          <a:spcPct val="0"/>
        </a:spcAft>
        <a:defRPr sz="4400">
          <a:solidFill>
            <a:schemeClr val="tx2"/>
          </a:solidFill>
          <a:latin typeface="Arial" pitchFamily="-111" charset="0"/>
        </a:defRPr>
      </a:lvl7pPr>
      <a:lvl8pPr marL="1371600" algn="ctr" rtl="0" fontAlgn="base">
        <a:spcBef>
          <a:spcPct val="0"/>
        </a:spcBef>
        <a:spcAft>
          <a:spcPct val="0"/>
        </a:spcAft>
        <a:defRPr sz="4400">
          <a:solidFill>
            <a:schemeClr val="tx2"/>
          </a:solidFill>
          <a:latin typeface="Arial" pitchFamily="-111" charset="0"/>
        </a:defRPr>
      </a:lvl8pPr>
      <a:lvl9pPr marL="1828800" algn="ctr" rtl="0" fontAlgn="base">
        <a:spcBef>
          <a:spcPct val="0"/>
        </a:spcBef>
        <a:spcAft>
          <a:spcPct val="0"/>
        </a:spcAft>
        <a:defRPr sz="4400">
          <a:solidFill>
            <a:schemeClr val="tx2"/>
          </a:solidFill>
          <a:latin typeface="Arial" pitchFamily="-111"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pitchFamily="-112" charset="-128"/>
          <a:cs typeface="ＭＳ Ｐゴシック" pitchFamily="-112"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11"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11"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11"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111"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4818"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34819"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spcBef>
                <a:spcPct val="0"/>
              </a:spcBef>
              <a:defRPr sz="1400">
                <a:solidFill>
                  <a:srgbClr val="000000"/>
                </a:solidFill>
                <a:latin typeface="Times New Roman" pitchFamily="-112" charset="0"/>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spcBef>
                <a:spcPct val="0"/>
              </a:spcBef>
              <a:defRPr sz="1400">
                <a:solidFill>
                  <a:srgbClr val="000000"/>
                </a:solidFill>
                <a:latin typeface="Times New Roman" pitchFamily="-112" charset="0"/>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spcBef>
                <a:spcPct val="0"/>
              </a:spcBef>
              <a:defRPr sz="1400">
                <a:solidFill>
                  <a:srgbClr val="000000"/>
                </a:solidFill>
                <a:latin typeface="Times New Roman" charset="0"/>
              </a:defRPr>
            </a:lvl1pPr>
          </a:lstStyle>
          <a:p>
            <a:pPr>
              <a:defRPr/>
            </a:pPr>
            <a:fld id="{BF58F18A-CF1D-0048-A99A-977713A4C247}"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89318" r:id="rId1"/>
    <p:sldLayoutId id="2147489319" r:id="rId2"/>
    <p:sldLayoutId id="2147489320" r:id="rId3"/>
    <p:sldLayoutId id="2147489321" r:id="rId4"/>
    <p:sldLayoutId id="2147489322" r:id="rId5"/>
    <p:sldLayoutId id="2147489323" r:id="rId6"/>
    <p:sldLayoutId id="2147489324" r:id="rId7"/>
    <p:sldLayoutId id="2147489325" r:id="rId8"/>
    <p:sldLayoutId id="2147489326" r:id="rId9"/>
    <p:sldLayoutId id="2147489327" r:id="rId10"/>
    <p:sldLayoutId id="2147489328" r:id="rId11"/>
    <p:sldLayoutId id="2147489329" r:id="rId12"/>
    <p:sldLayoutId id="2147489330" r:id="rId13"/>
  </p:sldLayoutIdLst>
  <p:txStyles>
    <p:titleStyle>
      <a:lvl1pPr algn="ctr" rtl="0" eaLnBrk="0" fontAlgn="base" hangingPunct="0">
        <a:spcBef>
          <a:spcPct val="0"/>
        </a:spcBef>
        <a:spcAft>
          <a:spcPct val="0"/>
        </a:spcAft>
        <a:defRPr sz="4400">
          <a:solidFill>
            <a:schemeClr val="tx2"/>
          </a:solidFill>
          <a:latin typeface="Arial"/>
          <a:ea typeface="ＭＳ Ｐゴシック" pitchFamily="-105"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ＭＳ Ｐゴシック" pitchFamily="-105" charset="-128"/>
          <a:cs typeface="Arial"/>
        </a:defRPr>
      </a:lvl1pPr>
      <a:lvl2pPr marL="742950" indent="-285750" algn="l" rtl="0" eaLnBrk="0" fontAlgn="base" hangingPunct="0">
        <a:spcBef>
          <a:spcPct val="20000"/>
        </a:spcBef>
        <a:spcAft>
          <a:spcPct val="0"/>
        </a:spcAft>
        <a:buChar char="–"/>
        <a:defRPr sz="2800">
          <a:solidFill>
            <a:schemeClr val="tx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ＭＳ Ｐゴシック" pitchFamily="-112" charset="-128"/>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ＭＳ Ｐゴシック" pitchFamily="-112" charset="-128"/>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ＭＳ Ｐゴシック" pitchFamily="-112"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26626" name="Group 2"/>
          <p:cNvGrpSpPr>
            <a:grpSpLocks/>
          </p:cNvGrpSpPr>
          <p:nvPr/>
        </p:nvGrpSpPr>
        <p:grpSpPr bwMode="auto">
          <a:xfrm>
            <a:off x="6303963" y="0"/>
            <a:ext cx="2840037" cy="3254375"/>
            <a:chOff x="3115" y="0"/>
            <a:chExt cx="2170" cy="2486"/>
          </a:xfrm>
        </p:grpSpPr>
        <p:grpSp>
          <p:nvGrpSpPr>
            <p:cNvPr id="26632" name="Group 3"/>
            <p:cNvGrpSpPr>
              <a:grpSpLocks/>
            </p:cNvGrpSpPr>
            <p:nvPr/>
          </p:nvGrpSpPr>
          <p:grpSpPr bwMode="auto">
            <a:xfrm>
              <a:off x="4080" y="1910"/>
              <a:ext cx="768" cy="576"/>
              <a:chOff x="0" y="0"/>
              <a:chExt cx="768" cy="576"/>
            </a:xfrm>
          </p:grpSpPr>
          <p:sp>
            <p:nvSpPr>
              <p:cNvPr id="26764" name="Oval 4"/>
              <p:cNvSpPr>
                <a:spLocks noChangeArrowheads="1"/>
              </p:cNvSpPr>
              <p:nvPr/>
            </p:nvSpPr>
            <p:spPr bwMode="hidden">
              <a:xfrm>
                <a:off x="2" y="0"/>
                <a:ext cx="768" cy="576"/>
              </a:xfrm>
              <a:prstGeom prst="ellipse">
                <a:avLst/>
              </a:prstGeom>
              <a:gradFill rotWithShape="0">
                <a:gsLst>
                  <a:gs pos="0">
                    <a:schemeClr val="bg2"/>
                  </a:gs>
                  <a:gs pos="100000">
                    <a:schemeClr val="bg1"/>
                  </a:gs>
                </a:gsLst>
                <a:path path="shape">
                  <a:fillToRect l="50000" t="50000" r="50000" b="50000"/>
                </a:path>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a:endParaRPr lang="en-US">
                  <a:solidFill>
                    <a:srgbClr val="FFCC00"/>
                  </a:solidFill>
                </a:endParaRPr>
              </a:p>
            </p:txBody>
          </p:sp>
          <p:sp>
            <p:nvSpPr>
              <p:cNvPr id="26765" name="Oval 5"/>
              <p:cNvSpPr>
                <a:spLocks noChangeArrowheads="1"/>
              </p:cNvSpPr>
              <p:nvPr/>
            </p:nvSpPr>
            <p:spPr bwMode="hidden">
              <a:xfrm>
                <a:off x="276" y="252"/>
                <a:ext cx="187" cy="108"/>
              </a:xfrm>
              <a:prstGeom prst="ellipse">
                <a:avLst/>
              </a:prstGeom>
              <a:gradFill rotWithShape="0">
                <a:gsLst>
                  <a:gs pos="0">
                    <a:schemeClr val="accent1"/>
                  </a:gs>
                  <a:gs pos="100000">
                    <a:schemeClr val="bg2"/>
                  </a:gs>
                </a:gsLst>
                <a:path path="shape">
                  <a:fillToRect l="50000" t="50000" r="50000" b="50000"/>
                </a:path>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a:endParaRPr lang="en-US">
                  <a:solidFill>
                    <a:srgbClr val="FFCC00"/>
                  </a:solidFill>
                </a:endParaRPr>
              </a:p>
            </p:txBody>
          </p:sp>
        </p:grpSp>
        <p:grpSp>
          <p:nvGrpSpPr>
            <p:cNvPr id="26633" name="Group 6"/>
            <p:cNvGrpSpPr>
              <a:grpSpLocks/>
            </p:cNvGrpSpPr>
            <p:nvPr/>
          </p:nvGrpSpPr>
          <p:grpSpPr bwMode="auto">
            <a:xfrm>
              <a:off x="4257" y="1103"/>
              <a:ext cx="768" cy="576"/>
              <a:chOff x="0" y="0"/>
              <a:chExt cx="768" cy="576"/>
            </a:xfrm>
          </p:grpSpPr>
          <p:sp>
            <p:nvSpPr>
              <p:cNvPr id="26762" name="Oval 7"/>
              <p:cNvSpPr>
                <a:spLocks noChangeArrowheads="1"/>
              </p:cNvSpPr>
              <p:nvPr/>
            </p:nvSpPr>
            <p:spPr bwMode="hidden">
              <a:xfrm>
                <a:off x="-2" y="2"/>
                <a:ext cx="770" cy="576"/>
              </a:xfrm>
              <a:prstGeom prst="ellipse">
                <a:avLst/>
              </a:prstGeom>
              <a:gradFill rotWithShape="0">
                <a:gsLst>
                  <a:gs pos="0">
                    <a:schemeClr val="bg2"/>
                  </a:gs>
                  <a:gs pos="100000">
                    <a:schemeClr val="bg1"/>
                  </a:gs>
                </a:gsLst>
                <a:path path="shape">
                  <a:fillToRect l="50000" t="50000" r="50000" b="50000"/>
                </a:path>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a:endParaRPr lang="en-US">
                  <a:solidFill>
                    <a:srgbClr val="FFCC00"/>
                  </a:solidFill>
                </a:endParaRPr>
              </a:p>
            </p:txBody>
          </p:sp>
          <p:sp>
            <p:nvSpPr>
              <p:cNvPr id="26763" name="Oval 8"/>
              <p:cNvSpPr>
                <a:spLocks noChangeArrowheads="1"/>
              </p:cNvSpPr>
              <p:nvPr/>
            </p:nvSpPr>
            <p:spPr bwMode="hidden">
              <a:xfrm>
                <a:off x="276" y="254"/>
                <a:ext cx="186" cy="108"/>
              </a:xfrm>
              <a:prstGeom prst="ellipse">
                <a:avLst/>
              </a:prstGeom>
              <a:gradFill rotWithShape="0">
                <a:gsLst>
                  <a:gs pos="0">
                    <a:schemeClr val="accent1"/>
                  </a:gs>
                  <a:gs pos="100000">
                    <a:schemeClr val="bg2"/>
                  </a:gs>
                </a:gsLst>
                <a:path path="shape">
                  <a:fillToRect l="50000" t="50000" r="50000" b="50000"/>
                </a:path>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a:endParaRPr lang="en-US">
                  <a:solidFill>
                    <a:srgbClr val="FFCC00"/>
                  </a:solidFill>
                </a:endParaRPr>
              </a:p>
            </p:txBody>
          </p:sp>
        </p:grpSp>
        <p:grpSp>
          <p:nvGrpSpPr>
            <p:cNvPr id="26634" name="Group 9"/>
            <p:cNvGrpSpPr>
              <a:grpSpLocks/>
            </p:cNvGrpSpPr>
            <p:nvPr/>
          </p:nvGrpSpPr>
          <p:grpSpPr bwMode="auto">
            <a:xfrm>
              <a:off x="3134" y="0"/>
              <a:ext cx="768" cy="576"/>
              <a:chOff x="0" y="0"/>
              <a:chExt cx="768" cy="576"/>
            </a:xfrm>
          </p:grpSpPr>
          <p:sp>
            <p:nvSpPr>
              <p:cNvPr id="26760" name="Oval 10"/>
              <p:cNvSpPr>
                <a:spLocks noChangeArrowheads="1"/>
              </p:cNvSpPr>
              <p:nvPr/>
            </p:nvSpPr>
            <p:spPr bwMode="hidden">
              <a:xfrm>
                <a:off x="0" y="0"/>
                <a:ext cx="768" cy="576"/>
              </a:xfrm>
              <a:prstGeom prst="ellipse">
                <a:avLst/>
              </a:prstGeom>
              <a:gradFill rotWithShape="0">
                <a:gsLst>
                  <a:gs pos="0">
                    <a:schemeClr val="bg2"/>
                  </a:gs>
                  <a:gs pos="100000">
                    <a:schemeClr val="bg1"/>
                  </a:gs>
                </a:gsLst>
                <a:path path="shape">
                  <a:fillToRect l="50000" t="50000" r="50000" b="50000"/>
                </a:path>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a:endParaRPr lang="en-US">
                  <a:solidFill>
                    <a:srgbClr val="FFCC00"/>
                  </a:solidFill>
                </a:endParaRPr>
              </a:p>
            </p:txBody>
          </p:sp>
          <p:sp>
            <p:nvSpPr>
              <p:cNvPr id="26761" name="Oval 11"/>
              <p:cNvSpPr>
                <a:spLocks noChangeArrowheads="1"/>
              </p:cNvSpPr>
              <p:nvPr/>
            </p:nvSpPr>
            <p:spPr bwMode="hidden">
              <a:xfrm>
                <a:off x="276" y="252"/>
                <a:ext cx="187" cy="108"/>
              </a:xfrm>
              <a:prstGeom prst="ellipse">
                <a:avLst/>
              </a:prstGeom>
              <a:gradFill rotWithShape="0">
                <a:gsLst>
                  <a:gs pos="0">
                    <a:schemeClr val="accent1"/>
                  </a:gs>
                  <a:gs pos="100000">
                    <a:schemeClr val="bg2"/>
                  </a:gs>
                </a:gsLst>
                <a:path path="shape">
                  <a:fillToRect l="50000" t="50000" r="50000" b="50000"/>
                </a:path>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a:endParaRPr lang="en-US">
                  <a:solidFill>
                    <a:srgbClr val="FFCC00"/>
                  </a:solidFill>
                </a:endParaRPr>
              </a:p>
            </p:txBody>
          </p:sp>
        </p:grpSp>
        <p:grpSp>
          <p:nvGrpSpPr>
            <p:cNvPr id="26635" name="Group 12"/>
            <p:cNvGrpSpPr>
              <a:grpSpLocks/>
            </p:cNvGrpSpPr>
            <p:nvPr/>
          </p:nvGrpSpPr>
          <p:grpSpPr bwMode="auto">
            <a:xfrm>
              <a:off x="3115" y="0"/>
              <a:ext cx="2170" cy="1702"/>
              <a:chOff x="3115" y="0"/>
              <a:chExt cx="2170" cy="1702"/>
            </a:xfrm>
          </p:grpSpPr>
          <p:grpSp>
            <p:nvGrpSpPr>
              <p:cNvPr id="26636" name="Group 13"/>
              <p:cNvGrpSpPr>
                <a:grpSpLocks/>
              </p:cNvGrpSpPr>
              <p:nvPr/>
            </p:nvGrpSpPr>
            <p:grpSpPr bwMode="auto">
              <a:xfrm>
                <a:off x="3640" y="308"/>
                <a:ext cx="1145" cy="844"/>
                <a:chOff x="1265" y="814"/>
                <a:chExt cx="2919" cy="2151"/>
              </a:xfrm>
            </p:grpSpPr>
            <p:sp>
              <p:nvSpPr>
                <p:cNvPr id="26758" name="Oval 14"/>
                <p:cNvSpPr>
                  <a:spLocks noChangeArrowheads="1"/>
                </p:cNvSpPr>
                <p:nvPr/>
              </p:nvSpPr>
              <p:spPr bwMode="hidden">
                <a:xfrm>
                  <a:off x="1266" y="814"/>
                  <a:ext cx="2919" cy="2151"/>
                </a:xfrm>
                <a:prstGeom prst="ellipse">
                  <a:avLst/>
                </a:prstGeom>
                <a:gradFill rotWithShape="0">
                  <a:gsLst>
                    <a:gs pos="0">
                      <a:schemeClr val="bg2"/>
                    </a:gs>
                    <a:gs pos="100000">
                      <a:schemeClr val="bg1"/>
                    </a:gs>
                  </a:gsLst>
                  <a:path path="shape">
                    <a:fillToRect l="50000" t="50000" r="50000" b="50000"/>
                  </a:path>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a:endParaRPr lang="en-US">
                    <a:solidFill>
                      <a:srgbClr val="FFCC00"/>
                    </a:solidFill>
                  </a:endParaRPr>
                </a:p>
              </p:txBody>
            </p:sp>
            <p:sp>
              <p:nvSpPr>
                <p:cNvPr id="26759" name="Oval 15"/>
                <p:cNvSpPr>
                  <a:spLocks noChangeArrowheads="1"/>
                </p:cNvSpPr>
                <p:nvPr/>
              </p:nvSpPr>
              <p:spPr bwMode="hidden">
                <a:xfrm>
                  <a:off x="2382" y="1602"/>
                  <a:ext cx="578" cy="405"/>
                </a:xfrm>
                <a:prstGeom prst="ellipse">
                  <a:avLst/>
                </a:prstGeom>
                <a:gradFill rotWithShape="0">
                  <a:gsLst>
                    <a:gs pos="0">
                      <a:schemeClr val="accent2"/>
                    </a:gs>
                    <a:gs pos="100000">
                      <a:schemeClr val="bg2"/>
                    </a:gs>
                  </a:gsLst>
                  <a:path path="shape">
                    <a:fillToRect l="50000" t="50000" r="50000" b="50000"/>
                  </a:path>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a:endParaRPr lang="en-US">
                    <a:solidFill>
                      <a:srgbClr val="FFCC00"/>
                    </a:solidFill>
                  </a:endParaRPr>
                </a:p>
              </p:txBody>
            </p:sp>
          </p:grpSp>
          <p:grpSp>
            <p:nvGrpSpPr>
              <p:cNvPr id="26637" name="Group 16"/>
              <p:cNvGrpSpPr>
                <a:grpSpLocks/>
              </p:cNvGrpSpPr>
              <p:nvPr/>
            </p:nvGrpSpPr>
            <p:grpSpPr bwMode="auto">
              <a:xfrm>
                <a:off x="3115" y="0"/>
                <a:ext cx="2145" cy="1702"/>
                <a:chOff x="3115" y="0"/>
                <a:chExt cx="2145" cy="1702"/>
              </a:xfrm>
            </p:grpSpPr>
            <p:grpSp>
              <p:nvGrpSpPr>
                <p:cNvPr id="26660" name="Group 17"/>
                <p:cNvGrpSpPr>
                  <a:grpSpLocks/>
                </p:cNvGrpSpPr>
                <p:nvPr/>
              </p:nvGrpSpPr>
              <p:grpSpPr bwMode="auto">
                <a:xfrm>
                  <a:off x="4505" y="589"/>
                  <a:ext cx="493" cy="912"/>
                  <a:chOff x="3471" y="1530"/>
                  <a:chExt cx="1258" cy="2327"/>
                </a:xfrm>
              </p:grpSpPr>
              <p:sp>
                <p:nvSpPr>
                  <p:cNvPr id="26756" name="Freeform 18"/>
                  <p:cNvSpPr>
                    <a:spLocks/>
                  </p:cNvSpPr>
                  <p:nvPr/>
                </p:nvSpPr>
                <p:spPr bwMode="hidden">
                  <a:xfrm rot="2711884">
                    <a:off x="2769" y="2236"/>
                    <a:ext cx="1717" cy="313"/>
                  </a:xfrm>
                  <a:custGeom>
                    <a:avLst/>
                    <a:gdLst>
                      <a:gd name="T0" fmla="*/ 0 w 2736"/>
                      <a:gd name="T1" fmla="*/ 1 h 504"/>
                      <a:gd name="T2" fmla="*/ 1 w 2736"/>
                      <a:gd name="T3" fmla="*/ 1 h 504"/>
                      <a:gd name="T4" fmla="*/ 1 w 2736"/>
                      <a:gd name="T5" fmla="*/ 1 h 504"/>
                      <a:gd name="T6" fmla="*/ 2 w 2736"/>
                      <a:gd name="T7" fmla="*/ 1 h 504"/>
                      <a:gd name="T8" fmla="*/ 2 w 2736"/>
                      <a:gd name="T9" fmla="*/ 1 h 504"/>
                      <a:gd name="T10" fmla="*/ 1 w 2736"/>
                      <a:gd name="T11" fmla="*/ 1 h 504"/>
                      <a:gd name="T12" fmla="*/ 1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a:endParaRPr lang="en-US">
                      <a:solidFill>
                        <a:srgbClr val="FFCC00"/>
                      </a:solidFill>
                    </a:endParaRPr>
                  </a:p>
                </p:txBody>
              </p:sp>
              <p:sp>
                <p:nvSpPr>
                  <p:cNvPr id="26757" name="Freeform 19"/>
                  <p:cNvSpPr>
                    <a:spLocks/>
                  </p:cNvSpPr>
                  <p:nvPr/>
                </p:nvSpPr>
                <p:spPr bwMode="hidden">
                  <a:xfrm rot="2711884">
                    <a:off x="4022" y="3146"/>
                    <a:ext cx="922" cy="489"/>
                  </a:xfrm>
                  <a:custGeom>
                    <a:avLst/>
                    <a:gdLst>
                      <a:gd name="T0" fmla="*/ 1 w 1769"/>
                      <a:gd name="T1" fmla="*/ 1 h 791"/>
                      <a:gd name="T2" fmla="*/ 1 w 1769"/>
                      <a:gd name="T3" fmla="*/ 1 h 791"/>
                      <a:gd name="T4" fmla="*/ 1 w 1769"/>
                      <a:gd name="T5" fmla="*/ 1 h 791"/>
                      <a:gd name="T6" fmla="*/ 1 w 1769"/>
                      <a:gd name="T7" fmla="*/ 1 h 791"/>
                      <a:gd name="T8" fmla="*/ 1 w 1769"/>
                      <a:gd name="T9" fmla="*/ 1 h 791"/>
                      <a:gd name="T10" fmla="*/ 1 w 1769"/>
                      <a:gd name="T11" fmla="*/ 1 h 791"/>
                      <a:gd name="T12" fmla="*/ 1 w 1769"/>
                      <a:gd name="T13" fmla="*/ 1 h 791"/>
                      <a:gd name="T14" fmla="*/ 1 w 1769"/>
                      <a:gd name="T15" fmla="*/ 1 h 791"/>
                      <a:gd name="T16" fmla="*/ 1 w 1769"/>
                      <a:gd name="T17" fmla="*/ 1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a:endParaRPr lang="en-US">
                      <a:solidFill>
                        <a:srgbClr val="FFCC00"/>
                      </a:solidFill>
                    </a:endParaRPr>
                  </a:p>
                </p:txBody>
              </p:sp>
            </p:grpSp>
            <p:grpSp>
              <p:nvGrpSpPr>
                <p:cNvPr id="26661" name="Group 20"/>
                <p:cNvGrpSpPr>
                  <a:grpSpLocks/>
                </p:cNvGrpSpPr>
                <p:nvPr/>
              </p:nvGrpSpPr>
              <p:grpSpPr bwMode="auto">
                <a:xfrm>
                  <a:off x="4267" y="781"/>
                  <a:ext cx="966" cy="522"/>
                  <a:chOff x="2864" y="2019"/>
                  <a:chExt cx="2463" cy="1332"/>
                </a:xfrm>
              </p:grpSpPr>
              <p:sp>
                <p:nvSpPr>
                  <p:cNvPr id="26754" name="Freeform 21"/>
                  <p:cNvSpPr>
                    <a:spLocks/>
                  </p:cNvSpPr>
                  <p:nvPr/>
                </p:nvSpPr>
                <p:spPr bwMode="hidden">
                  <a:xfrm rot="2104081">
                    <a:off x="2865" y="2019"/>
                    <a:ext cx="1812" cy="347"/>
                  </a:xfrm>
                  <a:custGeom>
                    <a:avLst/>
                    <a:gdLst>
                      <a:gd name="T0" fmla="*/ 0 w 2736"/>
                      <a:gd name="T1" fmla="*/ 1 h 504"/>
                      <a:gd name="T2" fmla="*/ 1 w 2736"/>
                      <a:gd name="T3" fmla="*/ 1 h 504"/>
                      <a:gd name="T4" fmla="*/ 3 w 2736"/>
                      <a:gd name="T5" fmla="*/ 1 h 504"/>
                      <a:gd name="T6" fmla="*/ 4 w 2736"/>
                      <a:gd name="T7" fmla="*/ 1 h 504"/>
                      <a:gd name="T8" fmla="*/ 4 w 2736"/>
                      <a:gd name="T9" fmla="*/ 1 h 504"/>
                      <a:gd name="T10" fmla="*/ 3 w 2736"/>
                      <a:gd name="T11" fmla="*/ 1 h 504"/>
                      <a:gd name="T12" fmla="*/ 1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a:endParaRPr lang="en-US">
                      <a:solidFill>
                        <a:srgbClr val="FFCC00"/>
                      </a:solidFill>
                    </a:endParaRPr>
                  </a:p>
                </p:txBody>
              </p:sp>
              <p:sp>
                <p:nvSpPr>
                  <p:cNvPr id="26755" name="Freeform 22"/>
                  <p:cNvSpPr>
                    <a:spLocks/>
                  </p:cNvSpPr>
                  <p:nvPr/>
                </p:nvSpPr>
                <p:spPr bwMode="hidden">
                  <a:xfrm rot="2104081">
                    <a:off x="4352" y="2805"/>
                    <a:ext cx="974" cy="545"/>
                  </a:xfrm>
                  <a:custGeom>
                    <a:avLst/>
                    <a:gdLst>
                      <a:gd name="T0" fmla="*/ 1 w 1769"/>
                      <a:gd name="T1" fmla="*/ 1 h 791"/>
                      <a:gd name="T2" fmla="*/ 1 w 1769"/>
                      <a:gd name="T3" fmla="*/ 1 h 791"/>
                      <a:gd name="T4" fmla="*/ 1 w 1769"/>
                      <a:gd name="T5" fmla="*/ 1 h 791"/>
                      <a:gd name="T6" fmla="*/ 1 w 1769"/>
                      <a:gd name="T7" fmla="*/ 1 h 791"/>
                      <a:gd name="T8" fmla="*/ 1 w 1769"/>
                      <a:gd name="T9" fmla="*/ 1 h 791"/>
                      <a:gd name="T10" fmla="*/ 1 w 1769"/>
                      <a:gd name="T11" fmla="*/ 2 h 791"/>
                      <a:gd name="T12" fmla="*/ 1 w 1769"/>
                      <a:gd name="T13" fmla="*/ 1 h 791"/>
                      <a:gd name="T14" fmla="*/ 1 w 1769"/>
                      <a:gd name="T15" fmla="*/ 1 h 791"/>
                      <a:gd name="T16" fmla="*/ 1 w 1769"/>
                      <a:gd name="T17" fmla="*/ 1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a:endParaRPr lang="en-US">
                      <a:solidFill>
                        <a:srgbClr val="FFCC00"/>
                      </a:solidFill>
                    </a:endParaRPr>
                  </a:p>
                </p:txBody>
              </p:sp>
            </p:grpSp>
            <p:grpSp>
              <p:nvGrpSpPr>
                <p:cNvPr id="26662" name="Group 23"/>
                <p:cNvGrpSpPr>
                  <a:grpSpLocks/>
                </p:cNvGrpSpPr>
                <p:nvPr/>
              </p:nvGrpSpPr>
              <p:grpSpPr bwMode="auto">
                <a:xfrm>
                  <a:off x="4280" y="707"/>
                  <a:ext cx="971" cy="417"/>
                  <a:chOff x="2897" y="1832"/>
                  <a:chExt cx="2477" cy="1064"/>
                </a:xfrm>
              </p:grpSpPr>
              <p:sp>
                <p:nvSpPr>
                  <p:cNvPr id="26752" name="Freeform 24"/>
                  <p:cNvSpPr>
                    <a:spLocks/>
                  </p:cNvSpPr>
                  <p:nvPr/>
                </p:nvSpPr>
                <p:spPr bwMode="hidden">
                  <a:xfrm rot="1582915">
                    <a:off x="2896" y="1832"/>
                    <a:ext cx="1736" cy="303"/>
                  </a:xfrm>
                  <a:custGeom>
                    <a:avLst/>
                    <a:gdLst>
                      <a:gd name="T0" fmla="*/ 0 w 2736"/>
                      <a:gd name="T1" fmla="*/ 1 h 504"/>
                      <a:gd name="T2" fmla="*/ 1 w 2736"/>
                      <a:gd name="T3" fmla="*/ 1 h 504"/>
                      <a:gd name="T4" fmla="*/ 1 w 2736"/>
                      <a:gd name="T5" fmla="*/ 1 h 504"/>
                      <a:gd name="T6" fmla="*/ 2 w 2736"/>
                      <a:gd name="T7" fmla="*/ 1 h 504"/>
                      <a:gd name="T8" fmla="*/ 2 w 2736"/>
                      <a:gd name="T9" fmla="*/ 1 h 504"/>
                      <a:gd name="T10" fmla="*/ 1 w 2736"/>
                      <a:gd name="T11" fmla="*/ 1 h 504"/>
                      <a:gd name="T12" fmla="*/ 1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a:endParaRPr lang="en-US">
                      <a:solidFill>
                        <a:srgbClr val="FFCC00"/>
                      </a:solidFill>
                    </a:endParaRPr>
                  </a:p>
                </p:txBody>
              </p:sp>
              <p:sp>
                <p:nvSpPr>
                  <p:cNvPr id="26753" name="Freeform 25"/>
                  <p:cNvSpPr>
                    <a:spLocks/>
                  </p:cNvSpPr>
                  <p:nvPr/>
                </p:nvSpPr>
                <p:spPr bwMode="hidden">
                  <a:xfrm rot="1582915">
                    <a:off x="4443" y="2420"/>
                    <a:ext cx="931" cy="477"/>
                  </a:xfrm>
                  <a:custGeom>
                    <a:avLst/>
                    <a:gdLst>
                      <a:gd name="T0" fmla="*/ 1 w 1769"/>
                      <a:gd name="T1" fmla="*/ 1 h 791"/>
                      <a:gd name="T2" fmla="*/ 1 w 1769"/>
                      <a:gd name="T3" fmla="*/ 1 h 791"/>
                      <a:gd name="T4" fmla="*/ 1 w 1769"/>
                      <a:gd name="T5" fmla="*/ 1 h 791"/>
                      <a:gd name="T6" fmla="*/ 1 w 1769"/>
                      <a:gd name="T7" fmla="*/ 1 h 791"/>
                      <a:gd name="T8" fmla="*/ 1 w 1769"/>
                      <a:gd name="T9" fmla="*/ 1 h 791"/>
                      <a:gd name="T10" fmla="*/ 1 w 1769"/>
                      <a:gd name="T11" fmla="*/ 1 h 791"/>
                      <a:gd name="T12" fmla="*/ 1 w 1769"/>
                      <a:gd name="T13" fmla="*/ 1 h 791"/>
                      <a:gd name="T14" fmla="*/ 1 w 1769"/>
                      <a:gd name="T15" fmla="*/ 1 h 791"/>
                      <a:gd name="T16" fmla="*/ 1 w 1769"/>
                      <a:gd name="T17" fmla="*/ 1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a:endParaRPr lang="en-US">
                      <a:solidFill>
                        <a:srgbClr val="FFCC00"/>
                      </a:solidFill>
                    </a:endParaRPr>
                  </a:p>
                </p:txBody>
              </p:sp>
            </p:grpSp>
            <p:grpSp>
              <p:nvGrpSpPr>
                <p:cNvPr id="26663" name="Group 26"/>
                <p:cNvGrpSpPr>
                  <a:grpSpLocks/>
                </p:cNvGrpSpPr>
                <p:nvPr/>
              </p:nvGrpSpPr>
              <p:grpSpPr bwMode="auto">
                <a:xfrm>
                  <a:off x="4291" y="630"/>
                  <a:ext cx="969" cy="364"/>
                  <a:chOff x="2924" y="1636"/>
                  <a:chExt cx="2472" cy="927"/>
                </a:xfrm>
              </p:grpSpPr>
              <p:sp>
                <p:nvSpPr>
                  <p:cNvPr id="26750" name="Freeform 27"/>
                  <p:cNvSpPr>
                    <a:spLocks/>
                  </p:cNvSpPr>
                  <p:nvPr/>
                </p:nvSpPr>
                <p:spPr bwMode="hidden">
                  <a:xfrm rot="1080363">
                    <a:off x="2919" y="1631"/>
                    <a:ext cx="1677" cy="334"/>
                  </a:xfrm>
                  <a:custGeom>
                    <a:avLst/>
                    <a:gdLst>
                      <a:gd name="T0" fmla="*/ 0 w 2736"/>
                      <a:gd name="T1" fmla="*/ 1 h 504"/>
                      <a:gd name="T2" fmla="*/ 1 w 2736"/>
                      <a:gd name="T3" fmla="*/ 1 h 504"/>
                      <a:gd name="T4" fmla="*/ 1 w 2736"/>
                      <a:gd name="T5" fmla="*/ 1 h 504"/>
                      <a:gd name="T6" fmla="*/ 1 w 2736"/>
                      <a:gd name="T7" fmla="*/ 1 h 504"/>
                      <a:gd name="T8" fmla="*/ 1 w 2736"/>
                      <a:gd name="T9" fmla="*/ 1 h 504"/>
                      <a:gd name="T10" fmla="*/ 1 w 2736"/>
                      <a:gd name="T11" fmla="*/ 1 h 504"/>
                      <a:gd name="T12" fmla="*/ 1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a:endParaRPr lang="en-US">
                      <a:solidFill>
                        <a:srgbClr val="FFCC00"/>
                      </a:solidFill>
                    </a:endParaRPr>
                  </a:p>
                </p:txBody>
              </p:sp>
              <p:sp>
                <p:nvSpPr>
                  <p:cNvPr id="26751" name="Freeform 28"/>
                  <p:cNvSpPr>
                    <a:spLocks/>
                  </p:cNvSpPr>
                  <p:nvPr/>
                </p:nvSpPr>
                <p:spPr bwMode="hidden">
                  <a:xfrm rot="1080363">
                    <a:off x="4491" y="2033"/>
                    <a:ext cx="900" cy="525"/>
                  </a:xfrm>
                  <a:custGeom>
                    <a:avLst/>
                    <a:gdLst>
                      <a:gd name="T0" fmla="*/ 1 w 1769"/>
                      <a:gd name="T1" fmla="*/ 1 h 791"/>
                      <a:gd name="T2" fmla="*/ 1 w 1769"/>
                      <a:gd name="T3" fmla="*/ 1 h 791"/>
                      <a:gd name="T4" fmla="*/ 1 w 1769"/>
                      <a:gd name="T5" fmla="*/ 1 h 791"/>
                      <a:gd name="T6" fmla="*/ 1 w 1769"/>
                      <a:gd name="T7" fmla="*/ 1 h 791"/>
                      <a:gd name="T8" fmla="*/ 1 w 1769"/>
                      <a:gd name="T9" fmla="*/ 1 h 791"/>
                      <a:gd name="T10" fmla="*/ 1 w 1769"/>
                      <a:gd name="T11" fmla="*/ 1 h 791"/>
                      <a:gd name="T12" fmla="*/ 1 w 1769"/>
                      <a:gd name="T13" fmla="*/ 1 h 791"/>
                      <a:gd name="T14" fmla="*/ 1 w 1769"/>
                      <a:gd name="T15" fmla="*/ 1 h 791"/>
                      <a:gd name="T16" fmla="*/ 1 w 1769"/>
                      <a:gd name="T17" fmla="*/ 1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a:endParaRPr lang="en-US">
                      <a:solidFill>
                        <a:srgbClr val="FFCC00"/>
                      </a:solidFill>
                    </a:endParaRPr>
                  </a:p>
                </p:txBody>
              </p:sp>
            </p:grpSp>
            <p:grpSp>
              <p:nvGrpSpPr>
                <p:cNvPr id="26664" name="Group 29"/>
                <p:cNvGrpSpPr>
                  <a:grpSpLocks/>
                </p:cNvGrpSpPr>
                <p:nvPr/>
              </p:nvGrpSpPr>
              <p:grpSpPr bwMode="auto">
                <a:xfrm>
                  <a:off x="4304" y="543"/>
                  <a:ext cx="918" cy="258"/>
                  <a:chOff x="2958" y="1414"/>
                  <a:chExt cx="2342" cy="657"/>
                </a:xfrm>
              </p:grpSpPr>
              <p:sp>
                <p:nvSpPr>
                  <p:cNvPr id="26748" name="Freeform 30"/>
                  <p:cNvSpPr>
                    <a:spLocks/>
                  </p:cNvSpPr>
                  <p:nvPr/>
                </p:nvSpPr>
                <p:spPr bwMode="hidden">
                  <a:xfrm rot="463793">
                    <a:off x="2957" y="1415"/>
                    <a:ext cx="1544" cy="312"/>
                  </a:xfrm>
                  <a:custGeom>
                    <a:avLst/>
                    <a:gdLst>
                      <a:gd name="T0" fmla="*/ 0 w 2736"/>
                      <a:gd name="T1" fmla="*/ 1 h 504"/>
                      <a:gd name="T2" fmla="*/ 1 w 2736"/>
                      <a:gd name="T3" fmla="*/ 1 h 504"/>
                      <a:gd name="T4" fmla="*/ 1 w 2736"/>
                      <a:gd name="T5" fmla="*/ 1 h 504"/>
                      <a:gd name="T6" fmla="*/ 1 w 2736"/>
                      <a:gd name="T7" fmla="*/ 1 h 504"/>
                      <a:gd name="T8" fmla="*/ 1 w 2736"/>
                      <a:gd name="T9" fmla="*/ 1 h 504"/>
                      <a:gd name="T10" fmla="*/ 1 w 2736"/>
                      <a:gd name="T11" fmla="*/ 1 h 504"/>
                      <a:gd name="T12" fmla="*/ 1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a:endParaRPr lang="en-US">
                      <a:solidFill>
                        <a:srgbClr val="FFCC00"/>
                      </a:solidFill>
                    </a:endParaRPr>
                  </a:p>
                </p:txBody>
              </p:sp>
              <p:sp>
                <p:nvSpPr>
                  <p:cNvPr id="26749" name="Freeform 31"/>
                  <p:cNvSpPr>
                    <a:spLocks/>
                  </p:cNvSpPr>
                  <p:nvPr/>
                </p:nvSpPr>
                <p:spPr bwMode="hidden">
                  <a:xfrm rot="463793">
                    <a:off x="4470" y="1581"/>
                    <a:ext cx="829" cy="485"/>
                  </a:xfrm>
                  <a:custGeom>
                    <a:avLst/>
                    <a:gdLst>
                      <a:gd name="T0" fmla="*/ 0 w 1769"/>
                      <a:gd name="T1" fmla="*/ 1 h 791"/>
                      <a:gd name="T2" fmla="*/ 0 w 1769"/>
                      <a:gd name="T3" fmla="*/ 1 h 791"/>
                      <a:gd name="T4" fmla="*/ 0 w 1769"/>
                      <a:gd name="T5" fmla="*/ 1 h 791"/>
                      <a:gd name="T6" fmla="*/ 0 w 1769"/>
                      <a:gd name="T7" fmla="*/ 1 h 791"/>
                      <a:gd name="T8" fmla="*/ 0 w 1769"/>
                      <a:gd name="T9" fmla="*/ 1 h 791"/>
                      <a:gd name="T10" fmla="*/ 0 w 1769"/>
                      <a:gd name="T11" fmla="*/ 1 h 791"/>
                      <a:gd name="T12" fmla="*/ 0 w 1769"/>
                      <a:gd name="T13" fmla="*/ 1 h 791"/>
                      <a:gd name="T14" fmla="*/ 0 w 1769"/>
                      <a:gd name="T15" fmla="*/ 1 h 791"/>
                      <a:gd name="T16" fmla="*/ 0 w 1769"/>
                      <a:gd name="T17" fmla="*/ 1 h 791"/>
                      <a:gd name="T18" fmla="*/ 0 w 1769"/>
                      <a:gd name="T19" fmla="*/ 1 h 791"/>
                      <a:gd name="T20" fmla="*/ 0 w 1769"/>
                      <a:gd name="T21" fmla="*/ 1 h 791"/>
                      <a:gd name="T22" fmla="*/ 0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a:endParaRPr lang="en-US">
                      <a:solidFill>
                        <a:srgbClr val="FFCC00"/>
                      </a:solidFill>
                    </a:endParaRPr>
                  </a:p>
                </p:txBody>
              </p:sp>
            </p:grpSp>
            <p:grpSp>
              <p:nvGrpSpPr>
                <p:cNvPr id="26665" name="Group 32"/>
                <p:cNvGrpSpPr>
                  <a:grpSpLocks/>
                </p:cNvGrpSpPr>
                <p:nvPr/>
              </p:nvGrpSpPr>
              <p:grpSpPr bwMode="auto">
                <a:xfrm>
                  <a:off x="4314" y="487"/>
                  <a:ext cx="843" cy="134"/>
                  <a:chOff x="2983" y="1269"/>
                  <a:chExt cx="2150" cy="343"/>
                </a:xfrm>
              </p:grpSpPr>
              <p:sp>
                <p:nvSpPr>
                  <p:cNvPr id="26746" name="Freeform 33"/>
                  <p:cNvSpPr>
                    <a:spLocks/>
                  </p:cNvSpPr>
                  <p:nvPr/>
                </p:nvSpPr>
                <p:spPr bwMode="hidden">
                  <a:xfrm rot="-84182">
                    <a:off x="2982" y="1286"/>
                    <a:ext cx="1404" cy="220"/>
                  </a:xfrm>
                  <a:custGeom>
                    <a:avLst/>
                    <a:gdLst>
                      <a:gd name="T0" fmla="*/ 0 w 2736"/>
                      <a:gd name="T1" fmla="*/ 0 h 504"/>
                      <a:gd name="T2" fmla="*/ 1 w 2736"/>
                      <a:gd name="T3" fmla="*/ 0 h 504"/>
                      <a:gd name="T4" fmla="*/ 1 w 2736"/>
                      <a:gd name="T5" fmla="*/ 0 h 504"/>
                      <a:gd name="T6" fmla="*/ 1 w 2736"/>
                      <a:gd name="T7" fmla="*/ 0 h 504"/>
                      <a:gd name="T8" fmla="*/ 1 w 2736"/>
                      <a:gd name="T9" fmla="*/ 0 h 504"/>
                      <a:gd name="T10" fmla="*/ 1 w 2736"/>
                      <a:gd name="T11" fmla="*/ 0 h 504"/>
                      <a:gd name="T12" fmla="*/ 1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a:endParaRPr lang="en-US">
                      <a:solidFill>
                        <a:srgbClr val="FFCC00"/>
                      </a:solidFill>
                    </a:endParaRPr>
                  </a:p>
                </p:txBody>
              </p:sp>
              <p:sp>
                <p:nvSpPr>
                  <p:cNvPr id="26747" name="Freeform 34"/>
                  <p:cNvSpPr>
                    <a:spLocks/>
                  </p:cNvSpPr>
                  <p:nvPr/>
                </p:nvSpPr>
                <p:spPr bwMode="hidden">
                  <a:xfrm rot="-84182">
                    <a:off x="4377" y="1264"/>
                    <a:ext cx="755" cy="348"/>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a:endParaRPr lang="en-US">
                      <a:solidFill>
                        <a:srgbClr val="FFCC00"/>
                      </a:solidFill>
                    </a:endParaRPr>
                  </a:p>
                </p:txBody>
              </p:sp>
            </p:grpSp>
            <p:grpSp>
              <p:nvGrpSpPr>
                <p:cNvPr id="26666" name="Group 35"/>
                <p:cNvGrpSpPr>
                  <a:grpSpLocks/>
                </p:cNvGrpSpPr>
                <p:nvPr/>
              </p:nvGrpSpPr>
              <p:grpSpPr bwMode="auto">
                <a:xfrm>
                  <a:off x="4296" y="349"/>
                  <a:ext cx="737" cy="167"/>
                  <a:chOff x="2938" y="917"/>
                  <a:chExt cx="1879" cy="427"/>
                </a:xfrm>
              </p:grpSpPr>
              <p:sp>
                <p:nvSpPr>
                  <p:cNvPr id="26744" name="Freeform 36"/>
                  <p:cNvSpPr>
                    <a:spLocks/>
                  </p:cNvSpPr>
                  <p:nvPr/>
                </p:nvSpPr>
                <p:spPr bwMode="hidden">
                  <a:xfrm rot="-802576">
                    <a:off x="2933" y="1128"/>
                    <a:ext cx="1237" cy="211"/>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a:endParaRPr lang="en-US">
                      <a:solidFill>
                        <a:srgbClr val="FFCC00"/>
                      </a:solidFill>
                    </a:endParaRPr>
                  </a:p>
                </p:txBody>
              </p:sp>
              <p:sp>
                <p:nvSpPr>
                  <p:cNvPr id="26745" name="Freeform 37"/>
                  <p:cNvSpPr>
                    <a:spLocks/>
                  </p:cNvSpPr>
                  <p:nvPr/>
                </p:nvSpPr>
                <p:spPr bwMode="hidden">
                  <a:xfrm rot="-802576">
                    <a:off x="4151" y="918"/>
                    <a:ext cx="665" cy="335"/>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a:endParaRPr lang="en-US">
                      <a:solidFill>
                        <a:srgbClr val="FFCC00"/>
                      </a:solidFill>
                    </a:endParaRPr>
                  </a:p>
                </p:txBody>
              </p:sp>
            </p:grpSp>
            <p:grpSp>
              <p:nvGrpSpPr>
                <p:cNvPr id="26667" name="Group 38"/>
                <p:cNvGrpSpPr>
                  <a:grpSpLocks/>
                </p:cNvGrpSpPr>
                <p:nvPr/>
              </p:nvGrpSpPr>
              <p:grpSpPr bwMode="auto">
                <a:xfrm>
                  <a:off x="3394" y="637"/>
                  <a:ext cx="493" cy="912"/>
                  <a:chOff x="637" y="1653"/>
                  <a:chExt cx="1257" cy="2326"/>
                </a:xfrm>
              </p:grpSpPr>
              <p:sp>
                <p:nvSpPr>
                  <p:cNvPr id="26742" name="Freeform 39"/>
                  <p:cNvSpPr>
                    <a:spLocks/>
                  </p:cNvSpPr>
                  <p:nvPr/>
                </p:nvSpPr>
                <p:spPr bwMode="hidden">
                  <a:xfrm rot="18888116" flipH="1">
                    <a:off x="875" y="2354"/>
                    <a:ext cx="1723" cy="312"/>
                  </a:xfrm>
                  <a:custGeom>
                    <a:avLst/>
                    <a:gdLst>
                      <a:gd name="T0" fmla="*/ 0 w 2736"/>
                      <a:gd name="T1" fmla="*/ 1 h 504"/>
                      <a:gd name="T2" fmla="*/ 1 w 2736"/>
                      <a:gd name="T3" fmla="*/ 1 h 504"/>
                      <a:gd name="T4" fmla="*/ 1 w 2736"/>
                      <a:gd name="T5" fmla="*/ 1 h 504"/>
                      <a:gd name="T6" fmla="*/ 2 w 2736"/>
                      <a:gd name="T7" fmla="*/ 1 h 504"/>
                      <a:gd name="T8" fmla="*/ 2 w 2736"/>
                      <a:gd name="T9" fmla="*/ 1 h 504"/>
                      <a:gd name="T10" fmla="*/ 1 w 2736"/>
                      <a:gd name="T11" fmla="*/ 1 h 504"/>
                      <a:gd name="T12" fmla="*/ 1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a:endParaRPr lang="en-US">
                      <a:solidFill>
                        <a:srgbClr val="FFCC00"/>
                      </a:solidFill>
                    </a:endParaRPr>
                  </a:p>
                </p:txBody>
              </p:sp>
              <p:sp>
                <p:nvSpPr>
                  <p:cNvPr id="26743" name="Freeform 40"/>
                  <p:cNvSpPr>
                    <a:spLocks/>
                  </p:cNvSpPr>
                  <p:nvPr/>
                </p:nvSpPr>
                <p:spPr bwMode="hidden">
                  <a:xfrm rot="18888116" flipH="1">
                    <a:off x="419" y="3271"/>
                    <a:ext cx="925" cy="489"/>
                  </a:xfrm>
                  <a:custGeom>
                    <a:avLst/>
                    <a:gdLst>
                      <a:gd name="T0" fmla="*/ 1 w 1769"/>
                      <a:gd name="T1" fmla="*/ 1 h 791"/>
                      <a:gd name="T2" fmla="*/ 1 w 1769"/>
                      <a:gd name="T3" fmla="*/ 1 h 791"/>
                      <a:gd name="T4" fmla="*/ 1 w 1769"/>
                      <a:gd name="T5" fmla="*/ 1 h 791"/>
                      <a:gd name="T6" fmla="*/ 1 w 1769"/>
                      <a:gd name="T7" fmla="*/ 1 h 791"/>
                      <a:gd name="T8" fmla="*/ 1 w 1769"/>
                      <a:gd name="T9" fmla="*/ 1 h 791"/>
                      <a:gd name="T10" fmla="*/ 1 w 1769"/>
                      <a:gd name="T11" fmla="*/ 1 h 791"/>
                      <a:gd name="T12" fmla="*/ 1 w 1769"/>
                      <a:gd name="T13" fmla="*/ 1 h 791"/>
                      <a:gd name="T14" fmla="*/ 1 w 1769"/>
                      <a:gd name="T15" fmla="*/ 1 h 791"/>
                      <a:gd name="T16" fmla="*/ 1 w 1769"/>
                      <a:gd name="T17" fmla="*/ 1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a:endParaRPr lang="en-US">
                      <a:solidFill>
                        <a:srgbClr val="FFCC00"/>
                      </a:solidFill>
                    </a:endParaRPr>
                  </a:p>
                </p:txBody>
              </p:sp>
            </p:grpSp>
            <p:grpSp>
              <p:nvGrpSpPr>
                <p:cNvPr id="26668" name="Group 41"/>
                <p:cNvGrpSpPr>
                  <a:grpSpLocks/>
                </p:cNvGrpSpPr>
                <p:nvPr/>
              </p:nvGrpSpPr>
              <p:grpSpPr bwMode="auto">
                <a:xfrm>
                  <a:off x="3142" y="850"/>
                  <a:ext cx="966" cy="522"/>
                  <a:chOff x="-5" y="2196"/>
                  <a:chExt cx="2463" cy="1332"/>
                </a:xfrm>
              </p:grpSpPr>
              <p:sp>
                <p:nvSpPr>
                  <p:cNvPr id="26740" name="Freeform 42"/>
                  <p:cNvSpPr>
                    <a:spLocks/>
                  </p:cNvSpPr>
                  <p:nvPr/>
                </p:nvSpPr>
                <p:spPr bwMode="hidden">
                  <a:xfrm rot="19495919" flipH="1">
                    <a:off x="644" y="2196"/>
                    <a:ext cx="1809" cy="347"/>
                  </a:xfrm>
                  <a:custGeom>
                    <a:avLst/>
                    <a:gdLst>
                      <a:gd name="T0" fmla="*/ 0 w 2736"/>
                      <a:gd name="T1" fmla="*/ 1 h 504"/>
                      <a:gd name="T2" fmla="*/ 1 w 2736"/>
                      <a:gd name="T3" fmla="*/ 1 h 504"/>
                      <a:gd name="T4" fmla="*/ 3 w 2736"/>
                      <a:gd name="T5" fmla="*/ 1 h 504"/>
                      <a:gd name="T6" fmla="*/ 4 w 2736"/>
                      <a:gd name="T7" fmla="*/ 1 h 504"/>
                      <a:gd name="T8" fmla="*/ 4 w 2736"/>
                      <a:gd name="T9" fmla="*/ 1 h 504"/>
                      <a:gd name="T10" fmla="*/ 3 w 2736"/>
                      <a:gd name="T11" fmla="*/ 1 h 504"/>
                      <a:gd name="T12" fmla="*/ 1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a:endParaRPr lang="en-US">
                      <a:solidFill>
                        <a:srgbClr val="FFCC00"/>
                      </a:solidFill>
                    </a:endParaRPr>
                  </a:p>
                </p:txBody>
              </p:sp>
              <p:sp>
                <p:nvSpPr>
                  <p:cNvPr id="26741" name="Freeform 43"/>
                  <p:cNvSpPr>
                    <a:spLocks/>
                  </p:cNvSpPr>
                  <p:nvPr/>
                </p:nvSpPr>
                <p:spPr bwMode="hidden">
                  <a:xfrm rot="19495919" flipH="1">
                    <a:off x="-6" y="2982"/>
                    <a:ext cx="971" cy="545"/>
                  </a:xfrm>
                  <a:custGeom>
                    <a:avLst/>
                    <a:gdLst>
                      <a:gd name="T0" fmla="*/ 1 w 1769"/>
                      <a:gd name="T1" fmla="*/ 1 h 791"/>
                      <a:gd name="T2" fmla="*/ 1 w 1769"/>
                      <a:gd name="T3" fmla="*/ 1 h 791"/>
                      <a:gd name="T4" fmla="*/ 1 w 1769"/>
                      <a:gd name="T5" fmla="*/ 1 h 791"/>
                      <a:gd name="T6" fmla="*/ 1 w 1769"/>
                      <a:gd name="T7" fmla="*/ 1 h 791"/>
                      <a:gd name="T8" fmla="*/ 1 w 1769"/>
                      <a:gd name="T9" fmla="*/ 1 h 791"/>
                      <a:gd name="T10" fmla="*/ 1 w 1769"/>
                      <a:gd name="T11" fmla="*/ 2 h 791"/>
                      <a:gd name="T12" fmla="*/ 1 w 1769"/>
                      <a:gd name="T13" fmla="*/ 1 h 791"/>
                      <a:gd name="T14" fmla="*/ 1 w 1769"/>
                      <a:gd name="T15" fmla="*/ 1 h 791"/>
                      <a:gd name="T16" fmla="*/ 1 w 1769"/>
                      <a:gd name="T17" fmla="*/ 1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a:endParaRPr lang="en-US">
                      <a:solidFill>
                        <a:srgbClr val="FFCC00"/>
                      </a:solidFill>
                    </a:endParaRPr>
                  </a:p>
                </p:txBody>
              </p:sp>
            </p:grpSp>
            <p:grpSp>
              <p:nvGrpSpPr>
                <p:cNvPr id="26669" name="Group 44"/>
                <p:cNvGrpSpPr>
                  <a:grpSpLocks/>
                </p:cNvGrpSpPr>
                <p:nvPr/>
              </p:nvGrpSpPr>
              <p:grpSpPr bwMode="auto">
                <a:xfrm>
                  <a:off x="3124" y="777"/>
                  <a:ext cx="971" cy="417"/>
                  <a:chOff x="-52" y="2009"/>
                  <a:chExt cx="2477" cy="1064"/>
                </a:xfrm>
              </p:grpSpPr>
              <p:sp>
                <p:nvSpPr>
                  <p:cNvPr id="26738" name="Freeform 45"/>
                  <p:cNvSpPr>
                    <a:spLocks/>
                  </p:cNvSpPr>
                  <p:nvPr/>
                </p:nvSpPr>
                <p:spPr bwMode="hidden">
                  <a:xfrm rot="20017085" flipH="1">
                    <a:off x="689" y="2010"/>
                    <a:ext cx="1736" cy="303"/>
                  </a:xfrm>
                  <a:custGeom>
                    <a:avLst/>
                    <a:gdLst>
                      <a:gd name="T0" fmla="*/ 0 w 2736"/>
                      <a:gd name="T1" fmla="*/ 1 h 504"/>
                      <a:gd name="T2" fmla="*/ 1 w 2736"/>
                      <a:gd name="T3" fmla="*/ 1 h 504"/>
                      <a:gd name="T4" fmla="*/ 1 w 2736"/>
                      <a:gd name="T5" fmla="*/ 1 h 504"/>
                      <a:gd name="T6" fmla="*/ 2 w 2736"/>
                      <a:gd name="T7" fmla="*/ 1 h 504"/>
                      <a:gd name="T8" fmla="*/ 2 w 2736"/>
                      <a:gd name="T9" fmla="*/ 1 h 504"/>
                      <a:gd name="T10" fmla="*/ 1 w 2736"/>
                      <a:gd name="T11" fmla="*/ 1 h 504"/>
                      <a:gd name="T12" fmla="*/ 1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a:endParaRPr lang="en-US">
                      <a:solidFill>
                        <a:srgbClr val="FFCC00"/>
                      </a:solidFill>
                    </a:endParaRPr>
                  </a:p>
                </p:txBody>
              </p:sp>
              <p:sp>
                <p:nvSpPr>
                  <p:cNvPr id="26739" name="Freeform 46"/>
                  <p:cNvSpPr>
                    <a:spLocks/>
                  </p:cNvSpPr>
                  <p:nvPr/>
                </p:nvSpPr>
                <p:spPr bwMode="hidden">
                  <a:xfrm rot="20017085" flipH="1">
                    <a:off x="-53" y="2598"/>
                    <a:ext cx="931" cy="470"/>
                  </a:xfrm>
                  <a:custGeom>
                    <a:avLst/>
                    <a:gdLst>
                      <a:gd name="T0" fmla="*/ 1 w 1769"/>
                      <a:gd name="T1" fmla="*/ 1 h 791"/>
                      <a:gd name="T2" fmla="*/ 1 w 1769"/>
                      <a:gd name="T3" fmla="*/ 1 h 791"/>
                      <a:gd name="T4" fmla="*/ 1 w 1769"/>
                      <a:gd name="T5" fmla="*/ 1 h 791"/>
                      <a:gd name="T6" fmla="*/ 1 w 1769"/>
                      <a:gd name="T7" fmla="*/ 1 h 791"/>
                      <a:gd name="T8" fmla="*/ 1 w 1769"/>
                      <a:gd name="T9" fmla="*/ 1 h 791"/>
                      <a:gd name="T10" fmla="*/ 1 w 1769"/>
                      <a:gd name="T11" fmla="*/ 1 h 791"/>
                      <a:gd name="T12" fmla="*/ 1 w 1769"/>
                      <a:gd name="T13" fmla="*/ 1 h 791"/>
                      <a:gd name="T14" fmla="*/ 1 w 1769"/>
                      <a:gd name="T15" fmla="*/ 1 h 791"/>
                      <a:gd name="T16" fmla="*/ 1 w 1769"/>
                      <a:gd name="T17" fmla="*/ 1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a:endParaRPr lang="en-US">
                      <a:solidFill>
                        <a:srgbClr val="FFCC00"/>
                      </a:solidFill>
                    </a:endParaRPr>
                  </a:p>
                </p:txBody>
              </p:sp>
            </p:grpSp>
            <p:grpSp>
              <p:nvGrpSpPr>
                <p:cNvPr id="26670" name="Group 47"/>
                <p:cNvGrpSpPr>
                  <a:grpSpLocks/>
                </p:cNvGrpSpPr>
                <p:nvPr/>
              </p:nvGrpSpPr>
              <p:grpSpPr bwMode="auto">
                <a:xfrm>
                  <a:off x="3115" y="700"/>
                  <a:ext cx="969" cy="363"/>
                  <a:chOff x="-74" y="1813"/>
                  <a:chExt cx="2472" cy="927"/>
                </a:xfrm>
              </p:grpSpPr>
              <p:sp>
                <p:nvSpPr>
                  <p:cNvPr id="26736" name="Freeform 48"/>
                  <p:cNvSpPr>
                    <a:spLocks/>
                  </p:cNvSpPr>
                  <p:nvPr/>
                </p:nvSpPr>
                <p:spPr bwMode="hidden">
                  <a:xfrm rot="20519637" flipH="1">
                    <a:off x="721" y="1812"/>
                    <a:ext cx="1677" cy="331"/>
                  </a:xfrm>
                  <a:custGeom>
                    <a:avLst/>
                    <a:gdLst>
                      <a:gd name="T0" fmla="*/ 0 w 2736"/>
                      <a:gd name="T1" fmla="*/ 1 h 504"/>
                      <a:gd name="T2" fmla="*/ 1 w 2736"/>
                      <a:gd name="T3" fmla="*/ 1 h 504"/>
                      <a:gd name="T4" fmla="*/ 1 w 2736"/>
                      <a:gd name="T5" fmla="*/ 1 h 504"/>
                      <a:gd name="T6" fmla="*/ 1 w 2736"/>
                      <a:gd name="T7" fmla="*/ 1 h 504"/>
                      <a:gd name="T8" fmla="*/ 1 w 2736"/>
                      <a:gd name="T9" fmla="*/ 1 h 504"/>
                      <a:gd name="T10" fmla="*/ 1 w 2736"/>
                      <a:gd name="T11" fmla="*/ 1 h 504"/>
                      <a:gd name="T12" fmla="*/ 1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a:endParaRPr lang="en-US">
                      <a:solidFill>
                        <a:srgbClr val="FFCC00"/>
                      </a:solidFill>
                    </a:endParaRPr>
                  </a:p>
                </p:txBody>
              </p:sp>
              <p:sp>
                <p:nvSpPr>
                  <p:cNvPr id="26737" name="Freeform 49"/>
                  <p:cNvSpPr>
                    <a:spLocks/>
                  </p:cNvSpPr>
                  <p:nvPr/>
                </p:nvSpPr>
                <p:spPr bwMode="hidden">
                  <a:xfrm rot="20519637" flipH="1">
                    <a:off x="-74" y="2212"/>
                    <a:ext cx="900" cy="523"/>
                  </a:xfrm>
                  <a:custGeom>
                    <a:avLst/>
                    <a:gdLst>
                      <a:gd name="T0" fmla="*/ 1 w 1769"/>
                      <a:gd name="T1" fmla="*/ 1 h 791"/>
                      <a:gd name="T2" fmla="*/ 1 w 1769"/>
                      <a:gd name="T3" fmla="*/ 1 h 791"/>
                      <a:gd name="T4" fmla="*/ 1 w 1769"/>
                      <a:gd name="T5" fmla="*/ 1 h 791"/>
                      <a:gd name="T6" fmla="*/ 1 w 1769"/>
                      <a:gd name="T7" fmla="*/ 1 h 791"/>
                      <a:gd name="T8" fmla="*/ 1 w 1769"/>
                      <a:gd name="T9" fmla="*/ 1 h 791"/>
                      <a:gd name="T10" fmla="*/ 1 w 1769"/>
                      <a:gd name="T11" fmla="*/ 1 h 791"/>
                      <a:gd name="T12" fmla="*/ 1 w 1769"/>
                      <a:gd name="T13" fmla="*/ 1 h 791"/>
                      <a:gd name="T14" fmla="*/ 1 w 1769"/>
                      <a:gd name="T15" fmla="*/ 1 h 791"/>
                      <a:gd name="T16" fmla="*/ 1 w 1769"/>
                      <a:gd name="T17" fmla="*/ 1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a:endParaRPr lang="en-US">
                      <a:solidFill>
                        <a:srgbClr val="FFCC00"/>
                      </a:solidFill>
                    </a:endParaRPr>
                  </a:p>
                </p:txBody>
              </p:sp>
            </p:grpSp>
            <p:grpSp>
              <p:nvGrpSpPr>
                <p:cNvPr id="26671" name="Group 50"/>
                <p:cNvGrpSpPr>
                  <a:grpSpLocks/>
                </p:cNvGrpSpPr>
                <p:nvPr/>
              </p:nvGrpSpPr>
              <p:grpSpPr bwMode="auto">
                <a:xfrm>
                  <a:off x="3153" y="613"/>
                  <a:ext cx="918" cy="257"/>
                  <a:chOff x="22" y="1591"/>
                  <a:chExt cx="2342" cy="657"/>
                </a:xfrm>
              </p:grpSpPr>
              <p:sp>
                <p:nvSpPr>
                  <p:cNvPr id="26734" name="Freeform 51"/>
                  <p:cNvSpPr>
                    <a:spLocks/>
                  </p:cNvSpPr>
                  <p:nvPr/>
                </p:nvSpPr>
                <p:spPr bwMode="hidden">
                  <a:xfrm rot="21136207" flipH="1">
                    <a:off x="819" y="1586"/>
                    <a:ext cx="1544" cy="313"/>
                  </a:xfrm>
                  <a:custGeom>
                    <a:avLst/>
                    <a:gdLst>
                      <a:gd name="T0" fmla="*/ 0 w 2736"/>
                      <a:gd name="T1" fmla="*/ 1 h 504"/>
                      <a:gd name="T2" fmla="*/ 1 w 2736"/>
                      <a:gd name="T3" fmla="*/ 1 h 504"/>
                      <a:gd name="T4" fmla="*/ 1 w 2736"/>
                      <a:gd name="T5" fmla="*/ 1 h 504"/>
                      <a:gd name="T6" fmla="*/ 1 w 2736"/>
                      <a:gd name="T7" fmla="*/ 1 h 504"/>
                      <a:gd name="T8" fmla="*/ 1 w 2736"/>
                      <a:gd name="T9" fmla="*/ 1 h 504"/>
                      <a:gd name="T10" fmla="*/ 1 w 2736"/>
                      <a:gd name="T11" fmla="*/ 1 h 504"/>
                      <a:gd name="T12" fmla="*/ 1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a:endParaRPr lang="en-US">
                      <a:solidFill>
                        <a:srgbClr val="FFCC00"/>
                      </a:solidFill>
                    </a:endParaRPr>
                  </a:p>
                </p:txBody>
              </p:sp>
              <p:sp>
                <p:nvSpPr>
                  <p:cNvPr id="26735" name="Freeform 52"/>
                  <p:cNvSpPr>
                    <a:spLocks/>
                  </p:cNvSpPr>
                  <p:nvPr/>
                </p:nvSpPr>
                <p:spPr bwMode="hidden">
                  <a:xfrm rot="21136207" flipH="1">
                    <a:off x="21" y="1757"/>
                    <a:ext cx="829" cy="490"/>
                  </a:xfrm>
                  <a:custGeom>
                    <a:avLst/>
                    <a:gdLst>
                      <a:gd name="T0" fmla="*/ 0 w 1769"/>
                      <a:gd name="T1" fmla="*/ 1 h 791"/>
                      <a:gd name="T2" fmla="*/ 0 w 1769"/>
                      <a:gd name="T3" fmla="*/ 1 h 791"/>
                      <a:gd name="T4" fmla="*/ 0 w 1769"/>
                      <a:gd name="T5" fmla="*/ 1 h 791"/>
                      <a:gd name="T6" fmla="*/ 0 w 1769"/>
                      <a:gd name="T7" fmla="*/ 1 h 791"/>
                      <a:gd name="T8" fmla="*/ 0 w 1769"/>
                      <a:gd name="T9" fmla="*/ 1 h 791"/>
                      <a:gd name="T10" fmla="*/ 0 w 1769"/>
                      <a:gd name="T11" fmla="*/ 1 h 791"/>
                      <a:gd name="T12" fmla="*/ 0 w 1769"/>
                      <a:gd name="T13" fmla="*/ 1 h 791"/>
                      <a:gd name="T14" fmla="*/ 0 w 1769"/>
                      <a:gd name="T15" fmla="*/ 1 h 791"/>
                      <a:gd name="T16" fmla="*/ 0 w 1769"/>
                      <a:gd name="T17" fmla="*/ 1 h 791"/>
                      <a:gd name="T18" fmla="*/ 0 w 1769"/>
                      <a:gd name="T19" fmla="*/ 1 h 791"/>
                      <a:gd name="T20" fmla="*/ 0 w 1769"/>
                      <a:gd name="T21" fmla="*/ 1 h 791"/>
                      <a:gd name="T22" fmla="*/ 0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a:endParaRPr lang="en-US">
                      <a:solidFill>
                        <a:srgbClr val="FFCC00"/>
                      </a:solidFill>
                    </a:endParaRPr>
                  </a:p>
                </p:txBody>
              </p:sp>
            </p:grpSp>
            <p:grpSp>
              <p:nvGrpSpPr>
                <p:cNvPr id="26672" name="Group 53"/>
                <p:cNvGrpSpPr>
                  <a:grpSpLocks/>
                </p:cNvGrpSpPr>
                <p:nvPr/>
              </p:nvGrpSpPr>
              <p:grpSpPr bwMode="auto">
                <a:xfrm>
                  <a:off x="3218" y="556"/>
                  <a:ext cx="843" cy="134"/>
                  <a:chOff x="189" y="1446"/>
                  <a:chExt cx="2150" cy="343"/>
                </a:xfrm>
              </p:grpSpPr>
              <p:sp>
                <p:nvSpPr>
                  <p:cNvPr id="26732" name="Freeform 54"/>
                  <p:cNvSpPr>
                    <a:spLocks/>
                  </p:cNvSpPr>
                  <p:nvPr/>
                </p:nvSpPr>
                <p:spPr bwMode="hidden">
                  <a:xfrm rot="84182" flipH="1">
                    <a:off x="935" y="1463"/>
                    <a:ext cx="1404" cy="220"/>
                  </a:xfrm>
                  <a:custGeom>
                    <a:avLst/>
                    <a:gdLst>
                      <a:gd name="T0" fmla="*/ 0 w 2736"/>
                      <a:gd name="T1" fmla="*/ 0 h 504"/>
                      <a:gd name="T2" fmla="*/ 1 w 2736"/>
                      <a:gd name="T3" fmla="*/ 0 h 504"/>
                      <a:gd name="T4" fmla="*/ 1 w 2736"/>
                      <a:gd name="T5" fmla="*/ 0 h 504"/>
                      <a:gd name="T6" fmla="*/ 1 w 2736"/>
                      <a:gd name="T7" fmla="*/ 0 h 504"/>
                      <a:gd name="T8" fmla="*/ 1 w 2736"/>
                      <a:gd name="T9" fmla="*/ 0 h 504"/>
                      <a:gd name="T10" fmla="*/ 1 w 2736"/>
                      <a:gd name="T11" fmla="*/ 0 h 504"/>
                      <a:gd name="T12" fmla="*/ 1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a:endParaRPr lang="en-US">
                      <a:solidFill>
                        <a:srgbClr val="FFCC00"/>
                      </a:solidFill>
                    </a:endParaRPr>
                  </a:p>
                </p:txBody>
              </p:sp>
              <p:sp>
                <p:nvSpPr>
                  <p:cNvPr id="26733" name="Freeform 55"/>
                  <p:cNvSpPr>
                    <a:spLocks/>
                  </p:cNvSpPr>
                  <p:nvPr/>
                </p:nvSpPr>
                <p:spPr bwMode="hidden">
                  <a:xfrm rot="84182" flipH="1">
                    <a:off x="189" y="1441"/>
                    <a:ext cx="755" cy="348"/>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a:endParaRPr lang="en-US">
                      <a:solidFill>
                        <a:srgbClr val="FFCC00"/>
                      </a:solidFill>
                    </a:endParaRPr>
                  </a:p>
                </p:txBody>
              </p:sp>
            </p:grpSp>
            <p:grpSp>
              <p:nvGrpSpPr>
                <p:cNvPr id="26673" name="Group 56"/>
                <p:cNvGrpSpPr>
                  <a:grpSpLocks/>
                </p:cNvGrpSpPr>
                <p:nvPr/>
              </p:nvGrpSpPr>
              <p:grpSpPr bwMode="auto">
                <a:xfrm>
                  <a:off x="3342" y="418"/>
                  <a:ext cx="737" cy="167"/>
                  <a:chOff x="505" y="1094"/>
                  <a:chExt cx="1879" cy="427"/>
                </a:xfrm>
              </p:grpSpPr>
              <p:sp>
                <p:nvSpPr>
                  <p:cNvPr id="26730" name="Freeform 57"/>
                  <p:cNvSpPr>
                    <a:spLocks/>
                  </p:cNvSpPr>
                  <p:nvPr/>
                </p:nvSpPr>
                <p:spPr bwMode="hidden">
                  <a:xfrm rot="802576" flipH="1">
                    <a:off x="1151" y="1306"/>
                    <a:ext cx="1234" cy="214"/>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a:endParaRPr lang="en-US">
                      <a:solidFill>
                        <a:srgbClr val="FFCC00"/>
                      </a:solidFill>
                    </a:endParaRPr>
                  </a:p>
                </p:txBody>
              </p:sp>
              <p:sp>
                <p:nvSpPr>
                  <p:cNvPr id="26731" name="Freeform 58"/>
                  <p:cNvSpPr>
                    <a:spLocks/>
                  </p:cNvSpPr>
                  <p:nvPr/>
                </p:nvSpPr>
                <p:spPr bwMode="hidden">
                  <a:xfrm rot="802576" flipH="1">
                    <a:off x="505" y="1095"/>
                    <a:ext cx="662" cy="335"/>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a:endParaRPr lang="en-US">
                      <a:solidFill>
                        <a:srgbClr val="FFCC00"/>
                      </a:solidFill>
                    </a:endParaRPr>
                  </a:p>
                </p:txBody>
              </p:sp>
            </p:grpSp>
            <p:grpSp>
              <p:nvGrpSpPr>
                <p:cNvPr id="26674" name="Group 59"/>
                <p:cNvGrpSpPr>
                  <a:grpSpLocks/>
                </p:cNvGrpSpPr>
                <p:nvPr/>
              </p:nvGrpSpPr>
              <p:grpSpPr bwMode="auto">
                <a:xfrm>
                  <a:off x="3386" y="341"/>
                  <a:ext cx="725" cy="218"/>
                  <a:chOff x="616" y="899"/>
                  <a:chExt cx="1850" cy="554"/>
                </a:xfrm>
              </p:grpSpPr>
              <p:sp>
                <p:nvSpPr>
                  <p:cNvPr id="26728" name="Freeform 60"/>
                  <p:cNvSpPr>
                    <a:spLocks/>
                  </p:cNvSpPr>
                  <p:nvPr/>
                </p:nvSpPr>
                <p:spPr bwMode="hidden">
                  <a:xfrm rot="1277471" flipH="1">
                    <a:off x="1231" y="1237"/>
                    <a:ext cx="1235" cy="216"/>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a:endParaRPr lang="en-US">
                      <a:solidFill>
                        <a:srgbClr val="FFCC00"/>
                      </a:solidFill>
                    </a:endParaRPr>
                  </a:p>
                </p:txBody>
              </p:sp>
              <p:sp>
                <p:nvSpPr>
                  <p:cNvPr id="26729" name="Freeform 61"/>
                  <p:cNvSpPr>
                    <a:spLocks/>
                  </p:cNvSpPr>
                  <p:nvPr/>
                </p:nvSpPr>
                <p:spPr bwMode="hidden">
                  <a:xfrm rot="1277471" flipH="1">
                    <a:off x="615" y="898"/>
                    <a:ext cx="662" cy="339"/>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a:endParaRPr lang="en-US">
                      <a:solidFill>
                        <a:srgbClr val="FFCC00"/>
                      </a:solidFill>
                    </a:endParaRPr>
                  </a:p>
                </p:txBody>
              </p:sp>
            </p:grpSp>
            <p:grpSp>
              <p:nvGrpSpPr>
                <p:cNvPr id="26675" name="Group 62"/>
                <p:cNvGrpSpPr>
                  <a:grpSpLocks/>
                </p:cNvGrpSpPr>
                <p:nvPr/>
              </p:nvGrpSpPr>
              <p:grpSpPr bwMode="auto">
                <a:xfrm>
                  <a:off x="3472" y="231"/>
                  <a:ext cx="693" cy="291"/>
                  <a:chOff x="3472" y="231"/>
                  <a:chExt cx="693" cy="291"/>
                </a:xfrm>
              </p:grpSpPr>
              <p:sp>
                <p:nvSpPr>
                  <p:cNvPr id="26726" name="Freeform 63"/>
                  <p:cNvSpPr>
                    <a:spLocks/>
                  </p:cNvSpPr>
                  <p:nvPr/>
                </p:nvSpPr>
                <p:spPr bwMode="hidden">
                  <a:xfrm rot="2028410" flipH="1">
                    <a:off x="3679" y="438"/>
                    <a:ext cx="484" cy="84"/>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a:endParaRPr lang="en-US">
                      <a:solidFill>
                        <a:srgbClr val="FFCC00"/>
                      </a:solidFill>
                    </a:endParaRPr>
                  </a:p>
                </p:txBody>
              </p:sp>
              <p:sp>
                <p:nvSpPr>
                  <p:cNvPr id="26727" name="Freeform 64"/>
                  <p:cNvSpPr>
                    <a:spLocks/>
                  </p:cNvSpPr>
                  <p:nvPr/>
                </p:nvSpPr>
                <p:spPr bwMode="hidden">
                  <a:xfrm rot="2028410" flipH="1">
                    <a:off x="3472" y="229"/>
                    <a:ext cx="260" cy="132"/>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a:endParaRPr lang="en-US">
                      <a:solidFill>
                        <a:srgbClr val="FFCC00"/>
                      </a:solidFill>
                    </a:endParaRPr>
                  </a:p>
                </p:txBody>
              </p:sp>
            </p:grpSp>
            <p:grpSp>
              <p:nvGrpSpPr>
                <p:cNvPr id="26676" name="Group 65"/>
                <p:cNvGrpSpPr>
                  <a:grpSpLocks/>
                </p:cNvGrpSpPr>
                <p:nvPr/>
              </p:nvGrpSpPr>
              <p:grpSpPr bwMode="auto">
                <a:xfrm>
                  <a:off x="3554" y="118"/>
                  <a:ext cx="664" cy="349"/>
                  <a:chOff x="3554" y="118"/>
                  <a:chExt cx="664" cy="349"/>
                </a:xfrm>
              </p:grpSpPr>
              <p:sp>
                <p:nvSpPr>
                  <p:cNvPr id="26724" name="Freeform 66"/>
                  <p:cNvSpPr>
                    <a:spLocks/>
                  </p:cNvSpPr>
                  <p:nvPr/>
                </p:nvSpPr>
                <p:spPr bwMode="hidden">
                  <a:xfrm rot="2664424" flipH="1">
                    <a:off x="3728" y="383"/>
                    <a:ext cx="490" cy="84"/>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a:endParaRPr lang="en-US">
                      <a:solidFill>
                        <a:srgbClr val="FFCC00"/>
                      </a:solidFill>
                    </a:endParaRPr>
                  </a:p>
                </p:txBody>
              </p:sp>
              <p:sp>
                <p:nvSpPr>
                  <p:cNvPr id="26725" name="Freeform 67"/>
                  <p:cNvSpPr>
                    <a:spLocks/>
                  </p:cNvSpPr>
                  <p:nvPr/>
                </p:nvSpPr>
                <p:spPr bwMode="hidden">
                  <a:xfrm rot="2664424" flipH="1">
                    <a:off x="3554" y="118"/>
                    <a:ext cx="263" cy="132"/>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a:endParaRPr lang="en-US">
                      <a:solidFill>
                        <a:srgbClr val="FFCC00"/>
                      </a:solidFill>
                    </a:endParaRPr>
                  </a:p>
                </p:txBody>
              </p:sp>
            </p:grpSp>
            <p:grpSp>
              <p:nvGrpSpPr>
                <p:cNvPr id="26677" name="Group 68"/>
                <p:cNvGrpSpPr>
                  <a:grpSpLocks/>
                </p:cNvGrpSpPr>
                <p:nvPr/>
              </p:nvGrpSpPr>
              <p:grpSpPr bwMode="auto">
                <a:xfrm>
                  <a:off x="3784" y="30"/>
                  <a:ext cx="305" cy="593"/>
                  <a:chOff x="1633" y="104"/>
                  <a:chExt cx="778" cy="1512"/>
                </a:xfrm>
              </p:grpSpPr>
              <p:sp>
                <p:nvSpPr>
                  <p:cNvPr id="26722" name="Freeform 69"/>
                  <p:cNvSpPr>
                    <a:spLocks/>
                  </p:cNvSpPr>
                  <p:nvPr/>
                </p:nvSpPr>
                <p:spPr bwMode="hidden">
                  <a:xfrm rot="3473776" flipH="1">
                    <a:off x="1752" y="958"/>
                    <a:ext cx="1101" cy="217"/>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a:endParaRPr lang="en-US">
                      <a:solidFill>
                        <a:srgbClr val="FFCC00"/>
                      </a:solidFill>
                    </a:endParaRPr>
                  </a:p>
                </p:txBody>
              </p:sp>
              <p:sp>
                <p:nvSpPr>
                  <p:cNvPr id="26723" name="Freeform 70"/>
                  <p:cNvSpPr>
                    <a:spLocks/>
                  </p:cNvSpPr>
                  <p:nvPr/>
                </p:nvSpPr>
                <p:spPr bwMode="hidden">
                  <a:xfrm rot="3473776" flipH="1">
                    <a:off x="1505" y="231"/>
                    <a:ext cx="591" cy="337"/>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a:endParaRPr lang="en-US">
                      <a:solidFill>
                        <a:srgbClr val="FFCC00"/>
                      </a:solidFill>
                    </a:endParaRPr>
                  </a:p>
                </p:txBody>
              </p:sp>
            </p:grpSp>
            <p:grpSp>
              <p:nvGrpSpPr>
                <p:cNvPr id="26678" name="Group 71"/>
                <p:cNvGrpSpPr>
                  <a:grpSpLocks/>
                </p:cNvGrpSpPr>
                <p:nvPr/>
              </p:nvGrpSpPr>
              <p:grpSpPr bwMode="auto">
                <a:xfrm>
                  <a:off x="3903" y="0"/>
                  <a:ext cx="248" cy="601"/>
                  <a:chOff x="1935" y="28"/>
                  <a:chExt cx="634" cy="1534"/>
                </a:xfrm>
              </p:grpSpPr>
              <p:sp>
                <p:nvSpPr>
                  <p:cNvPr id="26720" name="Freeform 72"/>
                  <p:cNvSpPr>
                    <a:spLocks/>
                  </p:cNvSpPr>
                  <p:nvPr/>
                </p:nvSpPr>
                <p:spPr bwMode="hidden">
                  <a:xfrm rot="4126480" flipH="1">
                    <a:off x="1934" y="922"/>
                    <a:ext cx="1055" cy="214"/>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a:endParaRPr lang="en-US">
                      <a:solidFill>
                        <a:srgbClr val="FFCC00"/>
                      </a:solidFill>
                    </a:endParaRPr>
                  </a:p>
                </p:txBody>
              </p:sp>
              <p:sp>
                <p:nvSpPr>
                  <p:cNvPr id="26721" name="Freeform 73"/>
                  <p:cNvSpPr>
                    <a:spLocks/>
                  </p:cNvSpPr>
                  <p:nvPr/>
                </p:nvSpPr>
                <p:spPr bwMode="hidden">
                  <a:xfrm rot="4126480" flipH="1">
                    <a:off x="1820" y="144"/>
                    <a:ext cx="570" cy="338"/>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a:endParaRPr lang="en-US">
                      <a:solidFill>
                        <a:srgbClr val="FFCC00"/>
                      </a:solidFill>
                    </a:endParaRPr>
                  </a:p>
                </p:txBody>
              </p:sp>
            </p:grpSp>
            <p:grpSp>
              <p:nvGrpSpPr>
                <p:cNvPr id="26679" name="Group 74"/>
                <p:cNvGrpSpPr>
                  <a:grpSpLocks/>
                </p:cNvGrpSpPr>
                <p:nvPr/>
              </p:nvGrpSpPr>
              <p:grpSpPr bwMode="auto">
                <a:xfrm>
                  <a:off x="4251" y="252"/>
                  <a:ext cx="723" cy="222"/>
                  <a:chOff x="2822" y="672"/>
                  <a:chExt cx="1845" cy="566"/>
                </a:xfrm>
              </p:grpSpPr>
              <p:sp>
                <p:nvSpPr>
                  <p:cNvPr id="26718" name="Freeform 75"/>
                  <p:cNvSpPr>
                    <a:spLocks/>
                  </p:cNvSpPr>
                  <p:nvPr/>
                </p:nvSpPr>
                <p:spPr bwMode="hidden">
                  <a:xfrm rot="-1325434">
                    <a:off x="2817" y="1022"/>
                    <a:ext cx="1232" cy="216"/>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a:endParaRPr lang="en-US">
                      <a:solidFill>
                        <a:srgbClr val="FFCC00"/>
                      </a:solidFill>
                    </a:endParaRPr>
                  </a:p>
                </p:txBody>
              </p:sp>
              <p:sp>
                <p:nvSpPr>
                  <p:cNvPr id="26719" name="Freeform 76"/>
                  <p:cNvSpPr>
                    <a:spLocks/>
                  </p:cNvSpPr>
                  <p:nvPr/>
                </p:nvSpPr>
                <p:spPr bwMode="hidden">
                  <a:xfrm rot="-1325434">
                    <a:off x="4003" y="673"/>
                    <a:ext cx="659" cy="337"/>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a:endParaRPr lang="en-US">
                      <a:solidFill>
                        <a:srgbClr val="FFCC00"/>
                      </a:solidFill>
                    </a:endParaRPr>
                  </a:p>
                </p:txBody>
              </p:sp>
            </p:grpSp>
            <p:grpSp>
              <p:nvGrpSpPr>
                <p:cNvPr id="26680" name="Group 77"/>
                <p:cNvGrpSpPr>
                  <a:grpSpLocks/>
                </p:cNvGrpSpPr>
                <p:nvPr/>
              </p:nvGrpSpPr>
              <p:grpSpPr bwMode="auto">
                <a:xfrm>
                  <a:off x="4196" y="163"/>
                  <a:ext cx="699" cy="282"/>
                  <a:chOff x="2683" y="445"/>
                  <a:chExt cx="1781" cy="717"/>
                </a:xfrm>
              </p:grpSpPr>
              <p:sp>
                <p:nvSpPr>
                  <p:cNvPr id="26716" name="Freeform 78"/>
                  <p:cNvSpPr>
                    <a:spLocks/>
                  </p:cNvSpPr>
                  <p:nvPr/>
                </p:nvSpPr>
                <p:spPr bwMode="hidden">
                  <a:xfrm rot="-1921064">
                    <a:off x="2682" y="946"/>
                    <a:ext cx="1230" cy="216"/>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a:endParaRPr lang="en-US">
                      <a:solidFill>
                        <a:srgbClr val="FFCC00"/>
                      </a:solidFill>
                    </a:endParaRPr>
                  </a:p>
                </p:txBody>
              </p:sp>
              <p:sp>
                <p:nvSpPr>
                  <p:cNvPr id="26717" name="Freeform 79"/>
                  <p:cNvSpPr>
                    <a:spLocks/>
                  </p:cNvSpPr>
                  <p:nvPr/>
                </p:nvSpPr>
                <p:spPr bwMode="hidden">
                  <a:xfrm rot="-1921064">
                    <a:off x="3801" y="444"/>
                    <a:ext cx="658" cy="339"/>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a:endParaRPr lang="en-US">
                      <a:solidFill>
                        <a:srgbClr val="FFCC00"/>
                      </a:solidFill>
                    </a:endParaRPr>
                  </a:p>
                </p:txBody>
              </p:sp>
            </p:grpSp>
            <p:sp>
              <p:nvSpPr>
                <p:cNvPr id="26681" name="Freeform 80"/>
                <p:cNvSpPr>
                  <a:spLocks/>
                </p:cNvSpPr>
                <p:nvPr/>
              </p:nvSpPr>
              <p:spPr bwMode="hidden">
                <a:xfrm rot="4578755" flipH="1">
                  <a:off x="3968" y="372"/>
                  <a:ext cx="403" cy="57"/>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a:endParaRPr lang="en-US">
                    <a:solidFill>
                      <a:srgbClr val="FFCC00"/>
                    </a:solidFill>
                  </a:endParaRPr>
                </a:p>
              </p:txBody>
            </p:sp>
            <p:sp>
              <p:nvSpPr>
                <p:cNvPr id="26682" name="Freeform 81"/>
                <p:cNvSpPr>
                  <a:spLocks/>
                </p:cNvSpPr>
                <p:nvPr/>
              </p:nvSpPr>
              <p:spPr bwMode="hidden">
                <a:xfrm rot="4578755" flipH="1">
                  <a:off x="3977" y="77"/>
                  <a:ext cx="216" cy="91"/>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a:endParaRPr lang="en-US">
                    <a:solidFill>
                      <a:srgbClr val="FFCC00"/>
                    </a:solidFill>
                  </a:endParaRPr>
                </a:p>
              </p:txBody>
            </p:sp>
            <p:grpSp>
              <p:nvGrpSpPr>
                <p:cNvPr id="26683" name="Group 82"/>
                <p:cNvGrpSpPr>
                  <a:grpSpLocks/>
                </p:cNvGrpSpPr>
                <p:nvPr/>
              </p:nvGrpSpPr>
              <p:grpSpPr bwMode="auto">
                <a:xfrm>
                  <a:off x="4242" y="5"/>
                  <a:ext cx="251" cy="596"/>
                  <a:chOff x="2800" y="41"/>
                  <a:chExt cx="640" cy="1520"/>
                </a:xfrm>
              </p:grpSpPr>
              <p:sp>
                <p:nvSpPr>
                  <p:cNvPr id="26714" name="Freeform 83"/>
                  <p:cNvSpPr>
                    <a:spLocks/>
                  </p:cNvSpPr>
                  <p:nvPr/>
                </p:nvSpPr>
                <p:spPr bwMode="hidden">
                  <a:xfrm rot="-3857755">
                    <a:off x="2364" y="934"/>
                    <a:ext cx="1058" cy="186"/>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a:endParaRPr lang="en-US">
                      <a:solidFill>
                        <a:srgbClr val="FFCC00"/>
                      </a:solidFill>
                    </a:endParaRPr>
                  </a:p>
                </p:txBody>
              </p:sp>
              <p:sp>
                <p:nvSpPr>
                  <p:cNvPr id="26715" name="Freeform 84"/>
                  <p:cNvSpPr>
                    <a:spLocks/>
                  </p:cNvSpPr>
                  <p:nvPr/>
                </p:nvSpPr>
                <p:spPr bwMode="hidden">
                  <a:xfrm rot="-3857755">
                    <a:off x="3013" y="180"/>
                    <a:ext cx="566" cy="288"/>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a:endParaRPr lang="en-US">
                      <a:solidFill>
                        <a:srgbClr val="FFCC00"/>
                      </a:solidFill>
                    </a:endParaRPr>
                  </a:p>
                </p:txBody>
              </p:sp>
            </p:grpSp>
            <p:grpSp>
              <p:nvGrpSpPr>
                <p:cNvPr id="26684" name="Group 85"/>
                <p:cNvGrpSpPr>
                  <a:grpSpLocks/>
                </p:cNvGrpSpPr>
                <p:nvPr/>
              </p:nvGrpSpPr>
              <p:grpSpPr bwMode="auto">
                <a:xfrm>
                  <a:off x="4295" y="53"/>
                  <a:ext cx="398" cy="574"/>
                  <a:chOff x="2934" y="163"/>
                  <a:chExt cx="1017" cy="1464"/>
                </a:xfrm>
              </p:grpSpPr>
              <p:sp>
                <p:nvSpPr>
                  <p:cNvPr id="26712" name="Freeform 86"/>
                  <p:cNvSpPr>
                    <a:spLocks/>
                  </p:cNvSpPr>
                  <p:nvPr/>
                </p:nvSpPr>
                <p:spPr bwMode="hidden">
                  <a:xfrm rot="-2777260">
                    <a:off x="2493" y="915"/>
                    <a:ext cx="1154" cy="270"/>
                  </a:xfrm>
                  <a:custGeom>
                    <a:avLst/>
                    <a:gdLst>
                      <a:gd name="T0" fmla="*/ 0 w 2736"/>
                      <a:gd name="T1" fmla="*/ 1 h 504"/>
                      <a:gd name="T2" fmla="*/ 0 w 2736"/>
                      <a:gd name="T3" fmla="*/ 1 h 504"/>
                      <a:gd name="T4" fmla="*/ 0 w 2736"/>
                      <a:gd name="T5" fmla="*/ 1 h 504"/>
                      <a:gd name="T6" fmla="*/ 0 w 2736"/>
                      <a:gd name="T7" fmla="*/ 1 h 504"/>
                      <a:gd name="T8" fmla="*/ 0 w 2736"/>
                      <a:gd name="T9" fmla="*/ 1 h 504"/>
                      <a:gd name="T10" fmla="*/ 0 w 2736"/>
                      <a:gd name="T11" fmla="*/ 1 h 504"/>
                      <a:gd name="T12" fmla="*/ 0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a:endParaRPr lang="en-US">
                      <a:solidFill>
                        <a:srgbClr val="FFCC00"/>
                      </a:solidFill>
                    </a:endParaRPr>
                  </a:p>
                </p:txBody>
              </p:sp>
              <p:sp>
                <p:nvSpPr>
                  <p:cNvPr id="26713" name="Freeform 87"/>
                  <p:cNvSpPr>
                    <a:spLocks/>
                  </p:cNvSpPr>
                  <p:nvPr/>
                </p:nvSpPr>
                <p:spPr bwMode="hidden">
                  <a:xfrm rot="-2777260">
                    <a:off x="3431" y="262"/>
                    <a:ext cx="619" cy="422"/>
                  </a:xfrm>
                  <a:custGeom>
                    <a:avLst/>
                    <a:gdLst>
                      <a:gd name="T0" fmla="*/ 0 w 1769"/>
                      <a:gd name="T1" fmla="*/ 1 h 791"/>
                      <a:gd name="T2" fmla="*/ 0 w 1769"/>
                      <a:gd name="T3" fmla="*/ 1 h 791"/>
                      <a:gd name="T4" fmla="*/ 0 w 1769"/>
                      <a:gd name="T5" fmla="*/ 1 h 791"/>
                      <a:gd name="T6" fmla="*/ 0 w 1769"/>
                      <a:gd name="T7" fmla="*/ 1 h 791"/>
                      <a:gd name="T8" fmla="*/ 0 w 1769"/>
                      <a:gd name="T9" fmla="*/ 1 h 791"/>
                      <a:gd name="T10" fmla="*/ 0 w 1769"/>
                      <a:gd name="T11" fmla="*/ 1 h 791"/>
                      <a:gd name="T12" fmla="*/ 0 w 1769"/>
                      <a:gd name="T13" fmla="*/ 1 h 791"/>
                      <a:gd name="T14" fmla="*/ 0 w 1769"/>
                      <a:gd name="T15" fmla="*/ 1 h 791"/>
                      <a:gd name="T16" fmla="*/ 0 w 1769"/>
                      <a:gd name="T17" fmla="*/ 1 h 791"/>
                      <a:gd name="T18" fmla="*/ 0 w 1769"/>
                      <a:gd name="T19" fmla="*/ 1 h 791"/>
                      <a:gd name="T20" fmla="*/ 0 w 1769"/>
                      <a:gd name="T21" fmla="*/ 1 h 791"/>
                      <a:gd name="T22" fmla="*/ 0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a:endParaRPr lang="en-US">
                      <a:solidFill>
                        <a:srgbClr val="FFCC00"/>
                      </a:solidFill>
                    </a:endParaRPr>
                  </a:p>
                </p:txBody>
              </p:sp>
            </p:grpSp>
            <p:grpSp>
              <p:nvGrpSpPr>
                <p:cNvPr id="26685" name="Group 88"/>
                <p:cNvGrpSpPr>
                  <a:grpSpLocks/>
                </p:cNvGrpSpPr>
                <p:nvPr/>
              </p:nvGrpSpPr>
              <p:grpSpPr bwMode="auto">
                <a:xfrm>
                  <a:off x="4215" y="2"/>
                  <a:ext cx="95" cy="567"/>
                  <a:chOff x="2730" y="32"/>
                  <a:chExt cx="243" cy="1448"/>
                </a:xfrm>
              </p:grpSpPr>
              <p:sp>
                <p:nvSpPr>
                  <p:cNvPr id="26710" name="Freeform 89"/>
                  <p:cNvSpPr>
                    <a:spLocks/>
                  </p:cNvSpPr>
                  <p:nvPr/>
                </p:nvSpPr>
                <p:spPr bwMode="hidden">
                  <a:xfrm rot="-4903748">
                    <a:off x="2297" y="959"/>
                    <a:ext cx="954" cy="87"/>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a:endParaRPr lang="en-US">
                      <a:solidFill>
                        <a:srgbClr val="FFCC00"/>
                      </a:solidFill>
                    </a:endParaRPr>
                  </a:p>
                </p:txBody>
              </p:sp>
              <p:sp>
                <p:nvSpPr>
                  <p:cNvPr id="26711" name="Freeform 90"/>
                  <p:cNvSpPr>
                    <a:spLocks/>
                  </p:cNvSpPr>
                  <p:nvPr/>
                </p:nvSpPr>
                <p:spPr bwMode="hidden">
                  <a:xfrm rot="-4903748">
                    <a:off x="2650" y="222"/>
                    <a:ext cx="511" cy="133"/>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a:endParaRPr lang="en-US">
                      <a:solidFill>
                        <a:srgbClr val="FFCC00"/>
                      </a:solidFill>
                    </a:endParaRPr>
                  </a:p>
                </p:txBody>
              </p:sp>
            </p:grpSp>
            <p:grpSp>
              <p:nvGrpSpPr>
                <p:cNvPr id="26686" name="Group 91"/>
                <p:cNvGrpSpPr>
                  <a:grpSpLocks/>
                </p:cNvGrpSpPr>
                <p:nvPr/>
              </p:nvGrpSpPr>
              <p:grpSpPr bwMode="auto">
                <a:xfrm>
                  <a:off x="3514" y="683"/>
                  <a:ext cx="425" cy="960"/>
                  <a:chOff x="943" y="1769"/>
                  <a:chExt cx="1085" cy="2450"/>
                </a:xfrm>
              </p:grpSpPr>
              <p:sp>
                <p:nvSpPr>
                  <p:cNvPr id="26708" name="Freeform 92"/>
                  <p:cNvSpPr>
                    <a:spLocks/>
                  </p:cNvSpPr>
                  <p:nvPr/>
                </p:nvSpPr>
                <p:spPr bwMode="hidden">
                  <a:xfrm rot="18335692" flipH="1">
                    <a:off x="1009" y="2474"/>
                    <a:ext cx="1724" cy="313"/>
                  </a:xfrm>
                  <a:custGeom>
                    <a:avLst/>
                    <a:gdLst>
                      <a:gd name="T0" fmla="*/ 0 w 2736"/>
                      <a:gd name="T1" fmla="*/ 1 h 504"/>
                      <a:gd name="T2" fmla="*/ 1 w 2736"/>
                      <a:gd name="T3" fmla="*/ 1 h 504"/>
                      <a:gd name="T4" fmla="*/ 1 w 2736"/>
                      <a:gd name="T5" fmla="*/ 1 h 504"/>
                      <a:gd name="T6" fmla="*/ 2 w 2736"/>
                      <a:gd name="T7" fmla="*/ 1 h 504"/>
                      <a:gd name="T8" fmla="*/ 2 w 2736"/>
                      <a:gd name="T9" fmla="*/ 1 h 504"/>
                      <a:gd name="T10" fmla="*/ 1 w 2736"/>
                      <a:gd name="T11" fmla="*/ 1 h 504"/>
                      <a:gd name="T12" fmla="*/ 1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a:endParaRPr lang="en-US">
                      <a:solidFill>
                        <a:srgbClr val="FFCC00"/>
                      </a:solidFill>
                    </a:endParaRPr>
                  </a:p>
                </p:txBody>
              </p:sp>
              <p:sp>
                <p:nvSpPr>
                  <p:cNvPr id="26709" name="Freeform 93"/>
                  <p:cNvSpPr>
                    <a:spLocks/>
                  </p:cNvSpPr>
                  <p:nvPr/>
                </p:nvSpPr>
                <p:spPr bwMode="hidden">
                  <a:xfrm rot="18335692" flipH="1">
                    <a:off x="725" y="3506"/>
                    <a:ext cx="925" cy="489"/>
                  </a:xfrm>
                  <a:custGeom>
                    <a:avLst/>
                    <a:gdLst>
                      <a:gd name="T0" fmla="*/ 1 w 1769"/>
                      <a:gd name="T1" fmla="*/ 1 h 791"/>
                      <a:gd name="T2" fmla="*/ 1 w 1769"/>
                      <a:gd name="T3" fmla="*/ 1 h 791"/>
                      <a:gd name="T4" fmla="*/ 1 w 1769"/>
                      <a:gd name="T5" fmla="*/ 1 h 791"/>
                      <a:gd name="T6" fmla="*/ 1 w 1769"/>
                      <a:gd name="T7" fmla="*/ 1 h 791"/>
                      <a:gd name="T8" fmla="*/ 1 w 1769"/>
                      <a:gd name="T9" fmla="*/ 1 h 791"/>
                      <a:gd name="T10" fmla="*/ 1 w 1769"/>
                      <a:gd name="T11" fmla="*/ 1 h 791"/>
                      <a:gd name="T12" fmla="*/ 1 w 1769"/>
                      <a:gd name="T13" fmla="*/ 1 h 791"/>
                      <a:gd name="T14" fmla="*/ 1 w 1769"/>
                      <a:gd name="T15" fmla="*/ 1 h 791"/>
                      <a:gd name="T16" fmla="*/ 1 w 1769"/>
                      <a:gd name="T17" fmla="*/ 1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a:endParaRPr lang="en-US">
                      <a:solidFill>
                        <a:srgbClr val="FFCC00"/>
                      </a:solidFill>
                    </a:endParaRPr>
                  </a:p>
                </p:txBody>
              </p:sp>
            </p:grpSp>
            <p:grpSp>
              <p:nvGrpSpPr>
                <p:cNvPr id="26687" name="Group 94"/>
                <p:cNvGrpSpPr>
                  <a:grpSpLocks/>
                </p:cNvGrpSpPr>
                <p:nvPr/>
              </p:nvGrpSpPr>
              <p:grpSpPr bwMode="auto">
                <a:xfrm>
                  <a:off x="3715" y="748"/>
                  <a:ext cx="300" cy="930"/>
                  <a:chOff x="1455" y="1936"/>
                  <a:chExt cx="766" cy="2373"/>
                </a:xfrm>
              </p:grpSpPr>
              <p:sp>
                <p:nvSpPr>
                  <p:cNvPr id="26706" name="Freeform 95"/>
                  <p:cNvSpPr>
                    <a:spLocks/>
                  </p:cNvSpPr>
                  <p:nvPr/>
                </p:nvSpPr>
                <p:spPr bwMode="hidden">
                  <a:xfrm rot="17542885" flipH="1">
                    <a:off x="1268" y="2577"/>
                    <a:ext cx="1594" cy="313"/>
                  </a:xfrm>
                  <a:custGeom>
                    <a:avLst/>
                    <a:gdLst>
                      <a:gd name="T0" fmla="*/ 0 w 2736"/>
                      <a:gd name="T1" fmla="*/ 1 h 504"/>
                      <a:gd name="T2" fmla="*/ 1 w 2736"/>
                      <a:gd name="T3" fmla="*/ 1 h 504"/>
                      <a:gd name="T4" fmla="*/ 1 w 2736"/>
                      <a:gd name="T5" fmla="*/ 1 h 504"/>
                      <a:gd name="T6" fmla="*/ 1 w 2736"/>
                      <a:gd name="T7" fmla="*/ 1 h 504"/>
                      <a:gd name="T8" fmla="*/ 1 w 2736"/>
                      <a:gd name="T9" fmla="*/ 1 h 504"/>
                      <a:gd name="T10" fmla="*/ 1 w 2736"/>
                      <a:gd name="T11" fmla="*/ 1 h 504"/>
                      <a:gd name="T12" fmla="*/ 1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a:endParaRPr lang="en-US">
                      <a:solidFill>
                        <a:srgbClr val="FFCC00"/>
                      </a:solidFill>
                    </a:endParaRPr>
                  </a:p>
                </p:txBody>
              </p:sp>
              <p:sp>
                <p:nvSpPr>
                  <p:cNvPr id="26707" name="Freeform 96"/>
                  <p:cNvSpPr>
                    <a:spLocks/>
                  </p:cNvSpPr>
                  <p:nvPr/>
                </p:nvSpPr>
                <p:spPr bwMode="hidden">
                  <a:xfrm rot="17542885" flipH="1">
                    <a:off x="1275" y="3634"/>
                    <a:ext cx="851" cy="489"/>
                  </a:xfrm>
                  <a:custGeom>
                    <a:avLst/>
                    <a:gdLst>
                      <a:gd name="T0" fmla="*/ 0 w 1769"/>
                      <a:gd name="T1" fmla="*/ 1 h 791"/>
                      <a:gd name="T2" fmla="*/ 0 w 1769"/>
                      <a:gd name="T3" fmla="*/ 1 h 791"/>
                      <a:gd name="T4" fmla="*/ 0 w 1769"/>
                      <a:gd name="T5" fmla="*/ 1 h 791"/>
                      <a:gd name="T6" fmla="*/ 0 w 1769"/>
                      <a:gd name="T7" fmla="*/ 1 h 791"/>
                      <a:gd name="T8" fmla="*/ 0 w 1769"/>
                      <a:gd name="T9" fmla="*/ 1 h 791"/>
                      <a:gd name="T10" fmla="*/ 0 w 1769"/>
                      <a:gd name="T11" fmla="*/ 1 h 791"/>
                      <a:gd name="T12" fmla="*/ 0 w 1769"/>
                      <a:gd name="T13" fmla="*/ 1 h 791"/>
                      <a:gd name="T14" fmla="*/ 0 w 1769"/>
                      <a:gd name="T15" fmla="*/ 1 h 791"/>
                      <a:gd name="T16" fmla="*/ 0 w 1769"/>
                      <a:gd name="T17" fmla="*/ 1 h 791"/>
                      <a:gd name="T18" fmla="*/ 0 w 1769"/>
                      <a:gd name="T19" fmla="*/ 1 h 791"/>
                      <a:gd name="T20" fmla="*/ 0 w 1769"/>
                      <a:gd name="T21" fmla="*/ 1 h 791"/>
                      <a:gd name="T22" fmla="*/ 0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a:endParaRPr lang="en-US">
                      <a:solidFill>
                        <a:srgbClr val="FFCC00"/>
                      </a:solidFill>
                    </a:endParaRPr>
                  </a:p>
                </p:txBody>
              </p:sp>
            </p:grpSp>
            <p:grpSp>
              <p:nvGrpSpPr>
                <p:cNvPr id="26688" name="Group 97"/>
                <p:cNvGrpSpPr>
                  <a:grpSpLocks/>
                </p:cNvGrpSpPr>
                <p:nvPr/>
              </p:nvGrpSpPr>
              <p:grpSpPr bwMode="auto">
                <a:xfrm rot="88588">
                  <a:off x="3923" y="769"/>
                  <a:ext cx="180" cy="913"/>
                  <a:chOff x="1956" y="1990"/>
                  <a:chExt cx="492" cy="2604"/>
                </a:xfrm>
              </p:grpSpPr>
              <p:sp>
                <p:nvSpPr>
                  <p:cNvPr id="26704" name="Freeform 98"/>
                  <p:cNvSpPr>
                    <a:spLocks/>
                  </p:cNvSpPr>
                  <p:nvPr/>
                </p:nvSpPr>
                <p:spPr bwMode="hidden">
                  <a:xfrm rot="16782062" flipH="1">
                    <a:off x="1435" y="2689"/>
                    <a:ext cx="1712" cy="302"/>
                  </a:xfrm>
                  <a:custGeom>
                    <a:avLst/>
                    <a:gdLst>
                      <a:gd name="T0" fmla="*/ 0 w 2736"/>
                      <a:gd name="T1" fmla="*/ 1 h 504"/>
                      <a:gd name="T2" fmla="*/ 1 w 2736"/>
                      <a:gd name="T3" fmla="*/ 1 h 504"/>
                      <a:gd name="T4" fmla="*/ 1 w 2736"/>
                      <a:gd name="T5" fmla="*/ 1 h 504"/>
                      <a:gd name="T6" fmla="*/ 2 w 2736"/>
                      <a:gd name="T7" fmla="*/ 1 h 504"/>
                      <a:gd name="T8" fmla="*/ 2 w 2736"/>
                      <a:gd name="T9" fmla="*/ 1 h 504"/>
                      <a:gd name="T10" fmla="*/ 1 w 2736"/>
                      <a:gd name="T11" fmla="*/ 1 h 504"/>
                      <a:gd name="T12" fmla="*/ 1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a:endParaRPr lang="en-US">
                      <a:solidFill>
                        <a:srgbClr val="FFCC00"/>
                      </a:solidFill>
                    </a:endParaRPr>
                  </a:p>
                </p:txBody>
              </p:sp>
              <p:sp>
                <p:nvSpPr>
                  <p:cNvPr id="26705" name="Freeform 99"/>
                  <p:cNvSpPr>
                    <a:spLocks/>
                  </p:cNvSpPr>
                  <p:nvPr/>
                </p:nvSpPr>
                <p:spPr bwMode="hidden">
                  <a:xfrm rot="16782062" flipH="1">
                    <a:off x="1727" y="3894"/>
                    <a:ext cx="917" cy="471"/>
                  </a:xfrm>
                  <a:custGeom>
                    <a:avLst/>
                    <a:gdLst>
                      <a:gd name="T0" fmla="*/ 1 w 1769"/>
                      <a:gd name="T1" fmla="*/ 1 h 791"/>
                      <a:gd name="T2" fmla="*/ 1 w 1769"/>
                      <a:gd name="T3" fmla="*/ 1 h 791"/>
                      <a:gd name="T4" fmla="*/ 1 w 1769"/>
                      <a:gd name="T5" fmla="*/ 1 h 791"/>
                      <a:gd name="T6" fmla="*/ 1 w 1769"/>
                      <a:gd name="T7" fmla="*/ 1 h 791"/>
                      <a:gd name="T8" fmla="*/ 1 w 1769"/>
                      <a:gd name="T9" fmla="*/ 1 h 791"/>
                      <a:gd name="T10" fmla="*/ 1 w 1769"/>
                      <a:gd name="T11" fmla="*/ 1 h 791"/>
                      <a:gd name="T12" fmla="*/ 1 w 1769"/>
                      <a:gd name="T13" fmla="*/ 1 h 791"/>
                      <a:gd name="T14" fmla="*/ 1 w 1769"/>
                      <a:gd name="T15" fmla="*/ 1 h 791"/>
                      <a:gd name="T16" fmla="*/ 1 w 1769"/>
                      <a:gd name="T17" fmla="*/ 1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a:endParaRPr lang="en-US">
                      <a:solidFill>
                        <a:srgbClr val="FFCC00"/>
                      </a:solidFill>
                    </a:endParaRPr>
                  </a:p>
                </p:txBody>
              </p:sp>
            </p:grpSp>
            <p:grpSp>
              <p:nvGrpSpPr>
                <p:cNvPr id="26689" name="Group 100"/>
                <p:cNvGrpSpPr>
                  <a:grpSpLocks/>
                </p:cNvGrpSpPr>
                <p:nvPr/>
              </p:nvGrpSpPr>
              <p:grpSpPr bwMode="auto">
                <a:xfrm>
                  <a:off x="4451" y="662"/>
                  <a:ext cx="442" cy="951"/>
                  <a:chOff x="3334" y="1717"/>
                  <a:chExt cx="1125" cy="2426"/>
                </a:xfrm>
              </p:grpSpPr>
              <p:sp>
                <p:nvSpPr>
                  <p:cNvPr id="26702" name="Freeform 101"/>
                  <p:cNvSpPr>
                    <a:spLocks/>
                  </p:cNvSpPr>
                  <p:nvPr/>
                </p:nvSpPr>
                <p:spPr bwMode="hidden">
                  <a:xfrm rot="3144576">
                    <a:off x="2627" y="2423"/>
                    <a:ext cx="1723" cy="312"/>
                  </a:xfrm>
                  <a:custGeom>
                    <a:avLst/>
                    <a:gdLst>
                      <a:gd name="T0" fmla="*/ 0 w 2736"/>
                      <a:gd name="T1" fmla="*/ 1 h 504"/>
                      <a:gd name="T2" fmla="*/ 1 w 2736"/>
                      <a:gd name="T3" fmla="*/ 1 h 504"/>
                      <a:gd name="T4" fmla="*/ 1 w 2736"/>
                      <a:gd name="T5" fmla="*/ 1 h 504"/>
                      <a:gd name="T6" fmla="*/ 2 w 2736"/>
                      <a:gd name="T7" fmla="*/ 1 h 504"/>
                      <a:gd name="T8" fmla="*/ 2 w 2736"/>
                      <a:gd name="T9" fmla="*/ 1 h 504"/>
                      <a:gd name="T10" fmla="*/ 1 w 2736"/>
                      <a:gd name="T11" fmla="*/ 1 h 504"/>
                      <a:gd name="T12" fmla="*/ 1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a:endParaRPr lang="en-US">
                      <a:solidFill>
                        <a:srgbClr val="FFCC00"/>
                      </a:solidFill>
                    </a:endParaRPr>
                  </a:p>
                </p:txBody>
              </p:sp>
              <p:sp>
                <p:nvSpPr>
                  <p:cNvPr id="26703" name="Freeform 102"/>
                  <p:cNvSpPr>
                    <a:spLocks/>
                  </p:cNvSpPr>
                  <p:nvPr/>
                </p:nvSpPr>
                <p:spPr bwMode="hidden">
                  <a:xfrm rot="3144576">
                    <a:off x="3752" y="3435"/>
                    <a:ext cx="925" cy="491"/>
                  </a:xfrm>
                  <a:custGeom>
                    <a:avLst/>
                    <a:gdLst>
                      <a:gd name="T0" fmla="*/ 1 w 1769"/>
                      <a:gd name="T1" fmla="*/ 1 h 791"/>
                      <a:gd name="T2" fmla="*/ 1 w 1769"/>
                      <a:gd name="T3" fmla="*/ 1 h 791"/>
                      <a:gd name="T4" fmla="*/ 1 w 1769"/>
                      <a:gd name="T5" fmla="*/ 1 h 791"/>
                      <a:gd name="T6" fmla="*/ 1 w 1769"/>
                      <a:gd name="T7" fmla="*/ 1 h 791"/>
                      <a:gd name="T8" fmla="*/ 1 w 1769"/>
                      <a:gd name="T9" fmla="*/ 1 h 791"/>
                      <a:gd name="T10" fmla="*/ 1 w 1769"/>
                      <a:gd name="T11" fmla="*/ 1 h 791"/>
                      <a:gd name="T12" fmla="*/ 1 w 1769"/>
                      <a:gd name="T13" fmla="*/ 1 h 791"/>
                      <a:gd name="T14" fmla="*/ 1 w 1769"/>
                      <a:gd name="T15" fmla="*/ 1 h 791"/>
                      <a:gd name="T16" fmla="*/ 1 w 1769"/>
                      <a:gd name="T17" fmla="*/ 1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a:endParaRPr lang="en-US">
                      <a:solidFill>
                        <a:srgbClr val="FFCC00"/>
                      </a:solidFill>
                    </a:endParaRPr>
                  </a:p>
                </p:txBody>
              </p:sp>
            </p:grpSp>
            <p:grpSp>
              <p:nvGrpSpPr>
                <p:cNvPr id="26690" name="Group 103"/>
                <p:cNvGrpSpPr>
                  <a:grpSpLocks/>
                </p:cNvGrpSpPr>
                <p:nvPr/>
              </p:nvGrpSpPr>
              <p:grpSpPr bwMode="auto">
                <a:xfrm>
                  <a:off x="4391" y="721"/>
                  <a:ext cx="347" cy="951"/>
                  <a:chOff x="3181" y="1866"/>
                  <a:chExt cx="883" cy="2426"/>
                </a:xfrm>
              </p:grpSpPr>
              <p:sp>
                <p:nvSpPr>
                  <p:cNvPr id="26700" name="Freeform 104"/>
                  <p:cNvSpPr>
                    <a:spLocks/>
                  </p:cNvSpPr>
                  <p:nvPr/>
                </p:nvSpPr>
                <p:spPr bwMode="hidden">
                  <a:xfrm rot="3745735">
                    <a:off x="2506" y="2536"/>
                    <a:ext cx="1649" cy="299"/>
                  </a:xfrm>
                  <a:custGeom>
                    <a:avLst/>
                    <a:gdLst>
                      <a:gd name="T0" fmla="*/ 0 w 2736"/>
                      <a:gd name="T1" fmla="*/ 1 h 504"/>
                      <a:gd name="T2" fmla="*/ 1 w 2736"/>
                      <a:gd name="T3" fmla="*/ 1 h 504"/>
                      <a:gd name="T4" fmla="*/ 1 w 2736"/>
                      <a:gd name="T5" fmla="*/ 1 h 504"/>
                      <a:gd name="T6" fmla="*/ 1 w 2736"/>
                      <a:gd name="T7" fmla="*/ 1 h 504"/>
                      <a:gd name="T8" fmla="*/ 1 w 2736"/>
                      <a:gd name="T9" fmla="*/ 1 h 504"/>
                      <a:gd name="T10" fmla="*/ 1 w 2736"/>
                      <a:gd name="T11" fmla="*/ 1 h 504"/>
                      <a:gd name="T12" fmla="*/ 1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a:endParaRPr lang="en-US">
                      <a:solidFill>
                        <a:srgbClr val="FFCC00"/>
                      </a:solidFill>
                    </a:endParaRPr>
                  </a:p>
                </p:txBody>
              </p:sp>
              <p:sp>
                <p:nvSpPr>
                  <p:cNvPr id="26701" name="Freeform 105"/>
                  <p:cNvSpPr>
                    <a:spLocks/>
                  </p:cNvSpPr>
                  <p:nvPr/>
                </p:nvSpPr>
                <p:spPr bwMode="hidden">
                  <a:xfrm rot="3745735">
                    <a:off x="3387" y="3610"/>
                    <a:ext cx="885" cy="469"/>
                  </a:xfrm>
                  <a:custGeom>
                    <a:avLst/>
                    <a:gdLst>
                      <a:gd name="T0" fmla="*/ 1 w 1769"/>
                      <a:gd name="T1" fmla="*/ 1 h 791"/>
                      <a:gd name="T2" fmla="*/ 1 w 1769"/>
                      <a:gd name="T3" fmla="*/ 1 h 791"/>
                      <a:gd name="T4" fmla="*/ 1 w 1769"/>
                      <a:gd name="T5" fmla="*/ 1 h 791"/>
                      <a:gd name="T6" fmla="*/ 1 w 1769"/>
                      <a:gd name="T7" fmla="*/ 1 h 791"/>
                      <a:gd name="T8" fmla="*/ 1 w 1769"/>
                      <a:gd name="T9" fmla="*/ 1 h 791"/>
                      <a:gd name="T10" fmla="*/ 1 w 1769"/>
                      <a:gd name="T11" fmla="*/ 1 h 791"/>
                      <a:gd name="T12" fmla="*/ 1 w 1769"/>
                      <a:gd name="T13" fmla="*/ 1 h 791"/>
                      <a:gd name="T14" fmla="*/ 1 w 1769"/>
                      <a:gd name="T15" fmla="*/ 1 h 791"/>
                      <a:gd name="T16" fmla="*/ 1 w 1769"/>
                      <a:gd name="T17" fmla="*/ 1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a:endParaRPr lang="en-US">
                      <a:solidFill>
                        <a:srgbClr val="FFCC00"/>
                      </a:solidFill>
                    </a:endParaRPr>
                  </a:p>
                </p:txBody>
              </p:sp>
            </p:grpSp>
            <p:grpSp>
              <p:nvGrpSpPr>
                <p:cNvPr id="26691" name="Group 106"/>
                <p:cNvGrpSpPr>
                  <a:grpSpLocks/>
                </p:cNvGrpSpPr>
                <p:nvPr/>
              </p:nvGrpSpPr>
              <p:grpSpPr bwMode="auto">
                <a:xfrm>
                  <a:off x="4323" y="767"/>
                  <a:ext cx="243" cy="935"/>
                  <a:chOff x="3006" y="1983"/>
                  <a:chExt cx="619" cy="2386"/>
                </a:xfrm>
              </p:grpSpPr>
              <p:sp>
                <p:nvSpPr>
                  <p:cNvPr id="26698" name="Freeform 107"/>
                  <p:cNvSpPr>
                    <a:spLocks/>
                  </p:cNvSpPr>
                  <p:nvPr/>
                </p:nvSpPr>
                <p:spPr bwMode="hidden">
                  <a:xfrm rot="4286818">
                    <a:off x="2328" y="2656"/>
                    <a:ext cx="1600" cy="244"/>
                  </a:xfrm>
                  <a:custGeom>
                    <a:avLst/>
                    <a:gdLst>
                      <a:gd name="T0" fmla="*/ 0 w 2736"/>
                      <a:gd name="T1" fmla="*/ 0 h 504"/>
                      <a:gd name="T2" fmla="*/ 1 w 2736"/>
                      <a:gd name="T3" fmla="*/ 0 h 504"/>
                      <a:gd name="T4" fmla="*/ 1 w 2736"/>
                      <a:gd name="T5" fmla="*/ 0 h 504"/>
                      <a:gd name="T6" fmla="*/ 1 w 2736"/>
                      <a:gd name="T7" fmla="*/ 0 h 504"/>
                      <a:gd name="T8" fmla="*/ 1 w 2736"/>
                      <a:gd name="T9" fmla="*/ 0 h 504"/>
                      <a:gd name="T10" fmla="*/ 1 w 2736"/>
                      <a:gd name="T11" fmla="*/ 0 h 504"/>
                      <a:gd name="T12" fmla="*/ 1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a:endParaRPr lang="en-US">
                      <a:solidFill>
                        <a:srgbClr val="FFCC00"/>
                      </a:solidFill>
                    </a:endParaRPr>
                  </a:p>
                </p:txBody>
              </p:sp>
              <p:sp>
                <p:nvSpPr>
                  <p:cNvPr id="26699" name="Freeform 108"/>
                  <p:cNvSpPr>
                    <a:spLocks/>
                  </p:cNvSpPr>
                  <p:nvPr/>
                </p:nvSpPr>
                <p:spPr bwMode="hidden">
                  <a:xfrm rot="4286818">
                    <a:off x="3001" y="3741"/>
                    <a:ext cx="860" cy="386"/>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a:endParaRPr lang="en-US">
                      <a:solidFill>
                        <a:srgbClr val="FFCC00"/>
                      </a:solidFill>
                    </a:endParaRPr>
                  </a:p>
                </p:txBody>
              </p:sp>
            </p:grpSp>
            <p:grpSp>
              <p:nvGrpSpPr>
                <p:cNvPr id="26692" name="Group 109"/>
                <p:cNvGrpSpPr>
                  <a:grpSpLocks/>
                </p:cNvGrpSpPr>
                <p:nvPr/>
              </p:nvGrpSpPr>
              <p:grpSpPr bwMode="auto">
                <a:xfrm>
                  <a:off x="4249" y="813"/>
                  <a:ext cx="159" cy="870"/>
                  <a:chOff x="2819" y="2101"/>
                  <a:chExt cx="405" cy="2219"/>
                </a:xfrm>
              </p:grpSpPr>
              <p:sp>
                <p:nvSpPr>
                  <p:cNvPr id="26696" name="Freeform 110"/>
                  <p:cNvSpPr>
                    <a:spLocks/>
                  </p:cNvSpPr>
                  <p:nvPr/>
                </p:nvSpPr>
                <p:spPr bwMode="hidden">
                  <a:xfrm rot="4898956">
                    <a:off x="2210" y="2709"/>
                    <a:ext cx="1466" cy="247"/>
                  </a:xfrm>
                  <a:custGeom>
                    <a:avLst/>
                    <a:gdLst>
                      <a:gd name="T0" fmla="*/ 0 w 2736"/>
                      <a:gd name="T1" fmla="*/ 0 h 504"/>
                      <a:gd name="T2" fmla="*/ 1 w 2736"/>
                      <a:gd name="T3" fmla="*/ 0 h 504"/>
                      <a:gd name="T4" fmla="*/ 1 w 2736"/>
                      <a:gd name="T5" fmla="*/ 0 h 504"/>
                      <a:gd name="T6" fmla="*/ 1 w 2736"/>
                      <a:gd name="T7" fmla="*/ 0 h 504"/>
                      <a:gd name="T8" fmla="*/ 1 w 2736"/>
                      <a:gd name="T9" fmla="*/ 0 h 504"/>
                      <a:gd name="T10" fmla="*/ 1 w 2736"/>
                      <a:gd name="T11" fmla="*/ 0 h 504"/>
                      <a:gd name="T12" fmla="*/ 1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a:endParaRPr lang="en-US">
                      <a:solidFill>
                        <a:srgbClr val="FFCC00"/>
                      </a:solidFill>
                    </a:endParaRPr>
                  </a:p>
                </p:txBody>
              </p:sp>
              <p:sp>
                <p:nvSpPr>
                  <p:cNvPr id="26697" name="Freeform 111"/>
                  <p:cNvSpPr>
                    <a:spLocks/>
                  </p:cNvSpPr>
                  <p:nvPr/>
                </p:nvSpPr>
                <p:spPr bwMode="hidden">
                  <a:xfrm rot="4898956">
                    <a:off x="2637" y="3727"/>
                    <a:ext cx="789" cy="386"/>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a:endParaRPr lang="en-US">
                      <a:solidFill>
                        <a:srgbClr val="FFCC00"/>
                      </a:solidFill>
                    </a:endParaRPr>
                  </a:p>
                </p:txBody>
              </p:sp>
            </p:grpSp>
            <p:grpSp>
              <p:nvGrpSpPr>
                <p:cNvPr id="26693" name="Group 112"/>
                <p:cNvGrpSpPr>
                  <a:grpSpLocks/>
                </p:cNvGrpSpPr>
                <p:nvPr/>
              </p:nvGrpSpPr>
              <p:grpSpPr bwMode="auto">
                <a:xfrm>
                  <a:off x="4045" y="826"/>
                  <a:ext cx="167" cy="857"/>
                  <a:chOff x="2287" y="2135"/>
                  <a:chExt cx="426" cy="2185"/>
                </a:xfrm>
              </p:grpSpPr>
              <p:sp>
                <p:nvSpPr>
                  <p:cNvPr id="26694" name="Freeform 113"/>
                  <p:cNvSpPr>
                    <a:spLocks/>
                  </p:cNvSpPr>
                  <p:nvPr/>
                </p:nvSpPr>
                <p:spPr bwMode="hidden">
                  <a:xfrm rot="5755659">
                    <a:off x="1903" y="2758"/>
                    <a:ext cx="1432" cy="186"/>
                  </a:xfrm>
                  <a:custGeom>
                    <a:avLst/>
                    <a:gdLst>
                      <a:gd name="T0" fmla="*/ 0 w 2736"/>
                      <a:gd name="T1" fmla="*/ 0 h 504"/>
                      <a:gd name="T2" fmla="*/ 1 w 2736"/>
                      <a:gd name="T3" fmla="*/ 0 h 504"/>
                      <a:gd name="T4" fmla="*/ 1 w 2736"/>
                      <a:gd name="T5" fmla="*/ 0 h 504"/>
                      <a:gd name="T6" fmla="*/ 1 w 2736"/>
                      <a:gd name="T7" fmla="*/ 0 h 504"/>
                      <a:gd name="T8" fmla="*/ 1 w 2736"/>
                      <a:gd name="T9" fmla="*/ 0 h 504"/>
                      <a:gd name="T10" fmla="*/ 1 w 2736"/>
                      <a:gd name="T11" fmla="*/ 0 h 504"/>
                      <a:gd name="T12" fmla="*/ 1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a:endParaRPr lang="en-US">
                      <a:solidFill>
                        <a:srgbClr val="FFCC00"/>
                      </a:solidFill>
                    </a:endParaRPr>
                  </a:p>
                </p:txBody>
              </p:sp>
              <p:sp>
                <p:nvSpPr>
                  <p:cNvPr id="26695" name="Freeform 114"/>
                  <p:cNvSpPr>
                    <a:spLocks/>
                  </p:cNvSpPr>
                  <p:nvPr/>
                </p:nvSpPr>
                <p:spPr bwMode="hidden">
                  <a:xfrm rot="5755659">
                    <a:off x="2051" y="3784"/>
                    <a:ext cx="767" cy="294"/>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a:endParaRPr lang="en-US">
                      <a:solidFill>
                        <a:srgbClr val="FFCC00"/>
                      </a:solidFill>
                    </a:endParaRPr>
                  </a:p>
                </p:txBody>
              </p:sp>
            </p:grpSp>
          </p:grpSp>
          <p:sp>
            <p:nvSpPr>
              <p:cNvPr id="26638" name="Freeform 115"/>
              <p:cNvSpPr>
                <a:spLocks/>
              </p:cNvSpPr>
              <p:nvPr/>
            </p:nvSpPr>
            <p:spPr bwMode="hidden">
              <a:xfrm flipH="1">
                <a:off x="3873" y="934"/>
                <a:ext cx="190" cy="580"/>
              </a:xfrm>
              <a:custGeom>
                <a:avLst/>
                <a:gdLst>
                  <a:gd name="T0" fmla="*/ 0 w 776"/>
                  <a:gd name="T1" fmla="*/ 0 h 2368"/>
                  <a:gd name="T2" fmla="*/ 0 w 776"/>
                  <a:gd name="T3" fmla="*/ 0 h 2368"/>
                  <a:gd name="T4" fmla="*/ 0 w 776"/>
                  <a:gd name="T5" fmla="*/ 0 h 2368"/>
                  <a:gd name="T6" fmla="*/ 0 w 776"/>
                  <a:gd name="T7" fmla="*/ 0 h 2368"/>
                  <a:gd name="T8" fmla="*/ 0 w 776"/>
                  <a:gd name="T9" fmla="*/ 0 h 2368"/>
                  <a:gd name="T10" fmla="*/ 0 w 776"/>
                  <a:gd name="T11" fmla="*/ 0 h 2368"/>
                  <a:gd name="T12" fmla="*/ 0 w 776"/>
                  <a:gd name="T13" fmla="*/ 0 h 2368"/>
                  <a:gd name="T14" fmla="*/ 0 w 776"/>
                  <a:gd name="T15" fmla="*/ 0 h 2368"/>
                  <a:gd name="T16" fmla="*/ 0 w 776"/>
                  <a:gd name="T17" fmla="*/ 0 h 2368"/>
                  <a:gd name="T18" fmla="*/ 0 w 776"/>
                  <a:gd name="T19" fmla="*/ 0 h 2368"/>
                  <a:gd name="T20" fmla="*/ 0 w 776"/>
                  <a:gd name="T21" fmla="*/ 0 h 2368"/>
                  <a:gd name="T22" fmla="*/ 0 w 776"/>
                  <a:gd name="T23" fmla="*/ 0 h 2368"/>
                  <a:gd name="T24" fmla="*/ 0 w 776"/>
                  <a:gd name="T25" fmla="*/ 0 h 2368"/>
                  <a:gd name="T26" fmla="*/ 0 w 776"/>
                  <a:gd name="T27" fmla="*/ 0 h 2368"/>
                  <a:gd name="T28" fmla="*/ 0 w 776"/>
                  <a:gd name="T29" fmla="*/ 0 h 2368"/>
                  <a:gd name="T30" fmla="*/ 0 w 776"/>
                  <a:gd name="T31" fmla="*/ 0 h 2368"/>
                  <a:gd name="T32" fmla="*/ 0 w 776"/>
                  <a:gd name="T33" fmla="*/ 0 h 2368"/>
                  <a:gd name="T34" fmla="*/ 0 w 776"/>
                  <a:gd name="T35" fmla="*/ 0 h 2368"/>
                  <a:gd name="T36" fmla="*/ 0 w 776"/>
                  <a:gd name="T37" fmla="*/ 0 h 2368"/>
                  <a:gd name="T38" fmla="*/ 0 w 776"/>
                  <a:gd name="T39" fmla="*/ 0 h 2368"/>
                  <a:gd name="T40" fmla="*/ 0 w 776"/>
                  <a:gd name="T41" fmla="*/ 0 h 2368"/>
                  <a:gd name="T42" fmla="*/ 0 w 776"/>
                  <a:gd name="T43" fmla="*/ 0 h 2368"/>
                  <a:gd name="T44" fmla="*/ 0 w 776"/>
                  <a:gd name="T45" fmla="*/ 0 h 2368"/>
                  <a:gd name="T46" fmla="*/ 0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a:endParaRPr lang="en-US">
                  <a:solidFill>
                    <a:srgbClr val="FFCC00"/>
                  </a:solidFill>
                </a:endParaRPr>
              </a:p>
            </p:txBody>
          </p:sp>
          <p:sp>
            <p:nvSpPr>
              <p:cNvPr id="26639" name="Arc 116"/>
              <p:cNvSpPr>
                <a:spLocks/>
              </p:cNvSpPr>
              <p:nvPr/>
            </p:nvSpPr>
            <p:spPr bwMode="hidden">
              <a:xfrm flipH="1">
                <a:off x="3527" y="725"/>
                <a:ext cx="832" cy="902"/>
              </a:xfrm>
              <a:custGeom>
                <a:avLst/>
                <a:gdLst>
                  <a:gd name="T0" fmla="*/ 0 w 21600"/>
                  <a:gd name="T1" fmla="*/ 0 h 21602"/>
                  <a:gd name="T2" fmla="*/ 0 w 21600"/>
                  <a:gd name="T3" fmla="*/ 0 h 21602"/>
                  <a:gd name="T4" fmla="*/ 0 w 21600"/>
                  <a:gd name="T5" fmla="*/ 0 h 21602"/>
                  <a:gd name="T6" fmla="*/ 0 60000 65536"/>
                  <a:gd name="T7" fmla="*/ 0 60000 65536"/>
                  <a:gd name="T8" fmla="*/ 0 60000 65536"/>
                </a:gdLst>
                <a:ahLst/>
                <a:cxnLst>
                  <a:cxn ang="T6">
                    <a:pos x="T0" y="T1"/>
                  </a:cxn>
                  <a:cxn ang="T7">
                    <a:pos x="T2" y="T3"/>
                  </a:cxn>
                  <a:cxn ang="T8">
                    <a:pos x="T4" y="T5"/>
                  </a:cxn>
                </a:cxnLst>
                <a:rect l="0" t="0" r="r" b="b"/>
                <a:pathLst>
                  <a:path w="21600" h="21602" fill="none" extrusionOk="0">
                    <a:moveTo>
                      <a:pt x="5466" y="0"/>
                    </a:moveTo>
                    <a:cubicBezTo>
                      <a:pt x="14970" y="2486"/>
                      <a:pt x="21600" y="11073"/>
                      <a:pt x="21600" y="20897"/>
                    </a:cubicBezTo>
                    <a:cubicBezTo>
                      <a:pt x="21600" y="21132"/>
                      <a:pt x="21596" y="21367"/>
                      <a:pt x="21588" y="21601"/>
                    </a:cubicBezTo>
                  </a:path>
                  <a:path w="21600" h="21602" stroke="0" extrusionOk="0">
                    <a:moveTo>
                      <a:pt x="5466" y="0"/>
                    </a:moveTo>
                    <a:cubicBezTo>
                      <a:pt x="14970" y="2486"/>
                      <a:pt x="21600" y="11073"/>
                      <a:pt x="21600" y="20897"/>
                    </a:cubicBezTo>
                    <a:cubicBezTo>
                      <a:pt x="21600" y="21132"/>
                      <a:pt x="21596" y="21367"/>
                      <a:pt x="21588" y="21601"/>
                    </a:cubicBezTo>
                    <a:lnTo>
                      <a:pt x="0" y="20897"/>
                    </a:lnTo>
                    <a:lnTo>
                      <a:pt x="5466" y="0"/>
                    </a:lnTo>
                    <a:close/>
                  </a:path>
                </a:pathLst>
              </a:custGeom>
              <a:noFill/>
              <a:ln w="9525">
                <a:solidFill>
                  <a:schemeClr val="folHlink"/>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a:endParaRPr lang="en-US">
                  <a:solidFill>
                    <a:srgbClr val="FFCC00"/>
                  </a:solidFill>
                </a:endParaRPr>
              </a:p>
            </p:txBody>
          </p:sp>
          <p:sp>
            <p:nvSpPr>
              <p:cNvPr id="26640" name="Arc 117"/>
              <p:cNvSpPr>
                <a:spLocks/>
              </p:cNvSpPr>
              <p:nvPr/>
            </p:nvSpPr>
            <p:spPr bwMode="hidden">
              <a:xfrm flipV="1">
                <a:off x="4278" y="179"/>
                <a:ext cx="1007" cy="802"/>
              </a:xfrm>
              <a:custGeom>
                <a:avLst/>
                <a:gdLst>
                  <a:gd name="T0" fmla="*/ 0 w 36729"/>
                  <a:gd name="T1" fmla="*/ 0 h 21600"/>
                  <a:gd name="T2" fmla="*/ 0 w 36729"/>
                  <a:gd name="T3" fmla="*/ 0 h 21600"/>
                  <a:gd name="T4" fmla="*/ 0 w 36729"/>
                  <a:gd name="T5" fmla="*/ 0 h 21600"/>
                  <a:gd name="T6" fmla="*/ 0 60000 65536"/>
                  <a:gd name="T7" fmla="*/ 0 60000 65536"/>
                  <a:gd name="T8" fmla="*/ 0 60000 65536"/>
                </a:gdLst>
                <a:ahLst/>
                <a:cxnLst>
                  <a:cxn ang="T6">
                    <a:pos x="T0" y="T1"/>
                  </a:cxn>
                  <a:cxn ang="T7">
                    <a:pos x="T2" y="T3"/>
                  </a:cxn>
                  <a:cxn ang="T8">
                    <a:pos x="T4" y="T5"/>
                  </a:cxn>
                </a:cxnLst>
                <a:rect l="0" t="0" r="r" b="b"/>
                <a:pathLst>
                  <a:path w="36729" h="21600" fill="none" extrusionOk="0">
                    <a:moveTo>
                      <a:pt x="36729" y="10451"/>
                    </a:moveTo>
                    <a:cubicBezTo>
                      <a:pt x="32926" y="17330"/>
                      <a:pt x="25686" y="21599"/>
                      <a:pt x="17826" y="21599"/>
                    </a:cubicBezTo>
                    <a:cubicBezTo>
                      <a:pt x="10696" y="21599"/>
                      <a:pt x="4025" y="18081"/>
                      <a:pt x="-1" y="12197"/>
                    </a:cubicBezTo>
                  </a:path>
                  <a:path w="36729" h="21600" stroke="0" extrusionOk="0">
                    <a:moveTo>
                      <a:pt x="36729" y="10451"/>
                    </a:moveTo>
                    <a:cubicBezTo>
                      <a:pt x="32926" y="17330"/>
                      <a:pt x="25686" y="21599"/>
                      <a:pt x="17826" y="21599"/>
                    </a:cubicBezTo>
                    <a:cubicBezTo>
                      <a:pt x="10696" y="21599"/>
                      <a:pt x="4025" y="18081"/>
                      <a:pt x="-1" y="12197"/>
                    </a:cubicBezTo>
                    <a:lnTo>
                      <a:pt x="17826" y="0"/>
                    </a:lnTo>
                    <a:lnTo>
                      <a:pt x="36729" y="10451"/>
                    </a:lnTo>
                    <a:close/>
                  </a:path>
                </a:pathLst>
              </a:cu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a:endParaRPr lang="en-US">
                  <a:solidFill>
                    <a:srgbClr val="FFCC00"/>
                  </a:solidFill>
                </a:endParaRPr>
              </a:p>
            </p:txBody>
          </p:sp>
          <p:sp>
            <p:nvSpPr>
              <p:cNvPr id="26641" name="Arc 118"/>
              <p:cNvSpPr>
                <a:spLocks/>
              </p:cNvSpPr>
              <p:nvPr/>
            </p:nvSpPr>
            <p:spPr bwMode="hidden">
              <a:xfrm flipH="1">
                <a:off x="3612" y="580"/>
                <a:ext cx="485" cy="933"/>
              </a:xfrm>
              <a:custGeom>
                <a:avLst/>
                <a:gdLst>
                  <a:gd name="T0" fmla="*/ 0 w 28940"/>
                  <a:gd name="T1" fmla="*/ 0 h 22305"/>
                  <a:gd name="T2" fmla="*/ 0 w 28940"/>
                  <a:gd name="T3" fmla="*/ 0 h 22305"/>
                  <a:gd name="T4" fmla="*/ 0 w 28940"/>
                  <a:gd name="T5" fmla="*/ 0 h 22305"/>
                  <a:gd name="T6" fmla="*/ 0 60000 65536"/>
                  <a:gd name="T7" fmla="*/ 0 60000 65536"/>
                  <a:gd name="T8" fmla="*/ 0 60000 65536"/>
                </a:gdLst>
                <a:ahLst/>
                <a:cxnLst>
                  <a:cxn ang="T6">
                    <a:pos x="T0" y="T1"/>
                  </a:cxn>
                  <a:cxn ang="T7">
                    <a:pos x="T2" y="T3"/>
                  </a:cxn>
                  <a:cxn ang="T8">
                    <a:pos x="T4" y="T5"/>
                  </a:cxn>
                </a:cxnLst>
                <a:rect l="0" t="0" r="r" b="b"/>
                <a:pathLst>
                  <a:path w="28940" h="22305" fill="none" extrusionOk="0">
                    <a:moveTo>
                      <a:pt x="0" y="1285"/>
                    </a:moveTo>
                    <a:cubicBezTo>
                      <a:pt x="2353" y="434"/>
                      <a:pt x="4837" y="-1"/>
                      <a:pt x="7340" y="-1"/>
                    </a:cubicBezTo>
                    <a:cubicBezTo>
                      <a:pt x="19269" y="0"/>
                      <a:pt x="28940" y="9670"/>
                      <a:pt x="28940" y="21600"/>
                    </a:cubicBezTo>
                    <a:cubicBezTo>
                      <a:pt x="28940" y="21835"/>
                      <a:pt x="28936" y="22070"/>
                      <a:pt x="28928" y="22304"/>
                    </a:cubicBezTo>
                  </a:path>
                  <a:path w="28940" h="22305" stroke="0" extrusionOk="0">
                    <a:moveTo>
                      <a:pt x="0" y="1285"/>
                    </a:moveTo>
                    <a:cubicBezTo>
                      <a:pt x="2353" y="434"/>
                      <a:pt x="4837" y="-1"/>
                      <a:pt x="7340" y="-1"/>
                    </a:cubicBezTo>
                    <a:cubicBezTo>
                      <a:pt x="19269" y="0"/>
                      <a:pt x="28940" y="9670"/>
                      <a:pt x="28940" y="21600"/>
                    </a:cubicBezTo>
                    <a:cubicBezTo>
                      <a:pt x="28940" y="21835"/>
                      <a:pt x="28936" y="22070"/>
                      <a:pt x="28928" y="22304"/>
                    </a:cubicBezTo>
                    <a:lnTo>
                      <a:pt x="7340" y="21600"/>
                    </a:lnTo>
                    <a:lnTo>
                      <a:pt x="0" y="1285"/>
                    </a:lnTo>
                    <a:close/>
                  </a:path>
                </a:pathLst>
              </a:cu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a:endParaRPr lang="en-US">
                  <a:solidFill>
                    <a:srgbClr val="FFCC00"/>
                  </a:solidFill>
                </a:endParaRPr>
              </a:p>
            </p:txBody>
          </p:sp>
          <p:sp>
            <p:nvSpPr>
              <p:cNvPr id="26642" name="Arc 119"/>
              <p:cNvSpPr>
                <a:spLocks/>
              </p:cNvSpPr>
              <p:nvPr/>
            </p:nvSpPr>
            <p:spPr bwMode="hidden">
              <a:xfrm flipH="1">
                <a:off x="3267" y="628"/>
                <a:ext cx="791" cy="930"/>
              </a:xfrm>
              <a:custGeom>
                <a:avLst/>
                <a:gdLst>
                  <a:gd name="T0" fmla="*/ 0 w 30473"/>
                  <a:gd name="T1" fmla="*/ 0 h 22305"/>
                  <a:gd name="T2" fmla="*/ 0 w 30473"/>
                  <a:gd name="T3" fmla="*/ 0 h 22305"/>
                  <a:gd name="T4" fmla="*/ 0 w 30473"/>
                  <a:gd name="T5" fmla="*/ 0 h 22305"/>
                  <a:gd name="T6" fmla="*/ 0 60000 65536"/>
                  <a:gd name="T7" fmla="*/ 0 60000 65536"/>
                  <a:gd name="T8" fmla="*/ 0 60000 65536"/>
                </a:gdLst>
                <a:ahLst/>
                <a:cxnLst>
                  <a:cxn ang="T6">
                    <a:pos x="T0" y="T1"/>
                  </a:cxn>
                  <a:cxn ang="T7">
                    <a:pos x="T2" y="T3"/>
                  </a:cxn>
                  <a:cxn ang="T8">
                    <a:pos x="T4" y="T5"/>
                  </a:cxn>
                </a:cxnLst>
                <a:rect l="0" t="0" r="r" b="b"/>
                <a:pathLst>
                  <a:path w="30473" h="22305" fill="none" extrusionOk="0">
                    <a:moveTo>
                      <a:pt x="-1" y="1906"/>
                    </a:moveTo>
                    <a:cubicBezTo>
                      <a:pt x="2789" y="649"/>
                      <a:pt x="5813" y="-1"/>
                      <a:pt x="8873" y="-1"/>
                    </a:cubicBezTo>
                    <a:cubicBezTo>
                      <a:pt x="20802" y="0"/>
                      <a:pt x="30473" y="9670"/>
                      <a:pt x="30473" y="21600"/>
                    </a:cubicBezTo>
                    <a:cubicBezTo>
                      <a:pt x="30473" y="21835"/>
                      <a:pt x="30469" y="22070"/>
                      <a:pt x="30461" y="22304"/>
                    </a:cubicBezTo>
                  </a:path>
                  <a:path w="30473" h="22305" stroke="0" extrusionOk="0">
                    <a:moveTo>
                      <a:pt x="-1" y="1906"/>
                    </a:moveTo>
                    <a:cubicBezTo>
                      <a:pt x="2789" y="649"/>
                      <a:pt x="5813" y="-1"/>
                      <a:pt x="8873" y="-1"/>
                    </a:cubicBezTo>
                    <a:cubicBezTo>
                      <a:pt x="20802" y="0"/>
                      <a:pt x="30473" y="9670"/>
                      <a:pt x="30473" y="21600"/>
                    </a:cubicBezTo>
                    <a:cubicBezTo>
                      <a:pt x="30473" y="21835"/>
                      <a:pt x="30469" y="22070"/>
                      <a:pt x="30461" y="22304"/>
                    </a:cubicBezTo>
                    <a:lnTo>
                      <a:pt x="8873" y="21600"/>
                    </a:lnTo>
                    <a:lnTo>
                      <a:pt x="-1" y="1906"/>
                    </a:lnTo>
                    <a:close/>
                  </a:path>
                </a:pathLst>
              </a:custGeom>
              <a:noFill/>
              <a:ln w="9525">
                <a:solidFill>
                  <a:schemeClr val="folHlink"/>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a:endParaRPr lang="en-US">
                  <a:solidFill>
                    <a:srgbClr val="FFCC00"/>
                  </a:solidFill>
                </a:endParaRPr>
              </a:p>
            </p:txBody>
          </p:sp>
          <p:sp>
            <p:nvSpPr>
              <p:cNvPr id="26643" name="Arc 120"/>
              <p:cNvSpPr>
                <a:spLocks/>
              </p:cNvSpPr>
              <p:nvPr/>
            </p:nvSpPr>
            <p:spPr bwMode="hidden">
              <a:xfrm flipH="1">
                <a:off x="3197" y="458"/>
                <a:ext cx="932" cy="933"/>
              </a:xfrm>
              <a:custGeom>
                <a:avLst/>
                <a:gdLst>
                  <a:gd name="T0" fmla="*/ 0 w 34455"/>
                  <a:gd name="T1" fmla="*/ 0 h 22305"/>
                  <a:gd name="T2" fmla="*/ 0 w 34455"/>
                  <a:gd name="T3" fmla="*/ 0 h 22305"/>
                  <a:gd name="T4" fmla="*/ 0 w 34455"/>
                  <a:gd name="T5" fmla="*/ 0 h 22305"/>
                  <a:gd name="T6" fmla="*/ 0 60000 65536"/>
                  <a:gd name="T7" fmla="*/ 0 60000 65536"/>
                  <a:gd name="T8" fmla="*/ 0 60000 65536"/>
                </a:gdLst>
                <a:ahLst/>
                <a:cxnLst>
                  <a:cxn ang="T6">
                    <a:pos x="T0" y="T1"/>
                  </a:cxn>
                  <a:cxn ang="T7">
                    <a:pos x="T2" y="T3"/>
                  </a:cxn>
                  <a:cxn ang="T8">
                    <a:pos x="T4" y="T5"/>
                  </a:cxn>
                </a:cxnLst>
                <a:rect l="0" t="0" r="r" b="b"/>
                <a:pathLst>
                  <a:path w="34455" h="22305" fill="none" extrusionOk="0">
                    <a:moveTo>
                      <a:pt x="0" y="4241"/>
                    </a:moveTo>
                    <a:cubicBezTo>
                      <a:pt x="3720" y="1486"/>
                      <a:pt x="8226" y="-1"/>
                      <a:pt x="12855" y="-1"/>
                    </a:cubicBezTo>
                    <a:cubicBezTo>
                      <a:pt x="24784" y="0"/>
                      <a:pt x="34455" y="9670"/>
                      <a:pt x="34455" y="21600"/>
                    </a:cubicBezTo>
                    <a:cubicBezTo>
                      <a:pt x="34455" y="21835"/>
                      <a:pt x="34451" y="22070"/>
                      <a:pt x="34443" y="22304"/>
                    </a:cubicBezTo>
                  </a:path>
                  <a:path w="34455" h="22305" stroke="0" extrusionOk="0">
                    <a:moveTo>
                      <a:pt x="0" y="4241"/>
                    </a:moveTo>
                    <a:cubicBezTo>
                      <a:pt x="3720" y="1486"/>
                      <a:pt x="8226" y="-1"/>
                      <a:pt x="12855" y="-1"/>
                    </a:cubicBezTo>
                    <a:cubicBezTo>
                      <a:pt x="24784" y="0"/>
                      <a:pt x="34455" y="9670"/>
                      <a:pt x="34455" y="21600"/>
                    </a:cubicBezTo>
                    <a:cubicBezTo>
                      <a:pt x="34455" y="21835"/>
                      <a:pt x="34451" y="22070"/>
                      <a:pt x="34443" y="22304"/>
                    </a:cubicBezTo>
                    <a:lnTo>
                      <a:pt x="12855" y="21600"/>
                    </a:lnTo>
                    <a:lnTo>
                      <a:pt x="0" y="4241"/>
                    </a:lnTo>
                    <a:close/>
                  </a:path>
                </a:pathLst>
              </a:custGeom>
              <a:noFill/>
              <a:ln w="9525">
                <a:solidFill>
                  <a:schemeClr val="folHlink"/>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a:endParaRPr lang="en-US">
                  <a:solidFill>
                    <a:srgbClr val="FFCC00"/>
                  </a:solidFill>
                </a:endParaRPr>
              </a:p>
            </p:txBody>
          </p:sp>
          <p:sp>
            <p:nvSpPr>
              <p:cNvPr id="26644" name="Arc 121"/>
              <p:cNvSpPr>
                <a:spLocks/>
              </p:cNvSpPr>
              <p:nvPr/>
            </p:nvSpPr>
            <p:spPr bwMode="hidden">
              <a:xfrm>
                <a:off x="4229" y="589"/>
                <a:ext cx="149" cy="933"/>
              </a:xfrm>
              <a:custGeom>
                <a:avLst/>
                <a:gdLst>
                  <a:gd name="T0" fmla="*/ 0 w 34812"/>
                  <a:gd name="T1" fmla="*/ 0 h 22305"/>
                  <a:gd name="T2" fmla="*/ 0 w 34812"/>
                  <a:gd name="T3" fmla="*/ 0 h 22305"/>
                  <a:gd name="T4" fmla="*/ 0 w 34812"/>
                  <a:gd name="T5" fmla="*/ 0 h 22305"/>
                  <a:gd name="T6" fmla="*/ 0 60000 65536"/>
                  <a:gd name="T7" fmla="*/ 0 60000 65536"/>
                  <a:gd name="T8" fmla="*/ 0 60000 65536"/>
                </a:gdLst>
                <a:ahLst/>
                <a:cxnLst>
                  <a:cxn ang="T6">
                    <a:pos x="T0" y="T1"/>
                  </a:cxn>
                  <a:cxn ang="T7">
                    <a:pos x="T2" y="T3"/>
                  </a:cxn>
                  <a:cxn ang="T8">
                    <a:pos x="T4" y="T5"/>
                  </a:cxn>
                </a:cxnLst>
                <a:rect l="0" t="0" r="r" b="b"/>
                <a:pathLst>
                  <a:path w="34812" h="22305" fill="none" extrusionOk="0">
                    <a:moveTo>
                      <a:pt x="-1" y="4511"/>
                    </a:moveTo>
                    <a:cubicBezTo>
                      <a:pt x="3783" y="1586"/>
                      <a:pt x="8429" y="-1"/>
                      <a:pt x="13212" y="-1"/>
                    </a:cubicBezTo>
                    <a:cubicBezTo>
                      <a:pt x="25141" y="0"/>
                      <a:pt x="34812" y="9670"/>
                      <a:pt x="34812" y="21600"/>
                    </a:cubicBezTo>
                    <a:cubicBezTo>
                      <a:pt x="34812" y="21835"/>
                      <a:pt x="34808" y="22070"/>
                      <a:pt x="34800" y="22304"/>
                    </a:cubicBezTo>
                  </a:path>
                  <a:path w="34812" h="22305" stroke="0" extrusionOk="0">
                    <a:moveTo>
                      <a:pt x="-1" y="4511"/>
                    </a:moveTo>
                    <a:cubicBezTo>
                      <a:pt x="3783" y="1586"/>
                      <a:pt x="8429" y="-1"/>
                      <a:pt x="13212" y="-1"/>
                    </a:cubicBezTo>
                    <a:cubicBezTo>
                      <a:pt x="25141" y="0"/>
                      <a:pt x="34812" y="9670"/>
                      <a:pt x="34812" y="21600"/>
                    </a:cubicBezTo>
                    <a:cubicBezTo>
                      <a:pt x="34812" y="21835"/>
                      <a:pt x="34808" y="22070"/>
                      <a:pt x="34800" y="22304"/>
                    </a:cubicBezTo>
                    <a:lnTo>
                      <a:pt x="13212" y="21600"/>
                    </a:lnTo>
                    <a:lnTo>
                      <a:pt x="-1" y="4511"/>
                    </a:lnTo>
                    <a:close/>
                  </a:path>
                </a:pathLst>
              </a:cu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a:endParaRPr lang="en-US">
                  <a:solidFill>
                    <a:srgbClr val="FFCC00"/>
                  </a:solidFill>
                </a:endParaRPr>
              </a:p>
            </p:txBody>
          </p:sp>
          <p:sp>
            <p:nvSpPr>
              <p:cNvPr id="26645" name="Arc 122"/>
              <p:cNvSpPr>
                <a:spLocks/>
              </p:cNvSpPr>
              <p:nvPr/>
            </p:nvSpPr>
            <p:spPr bwMode="hidden">
              <a:xfrm>
                <a:off x="4269" y="585"/>
                <a:ext cx="393" cy="933"/>
              </a:xfrm>
              <a:custGeom>
                <a:avLst/>
                <a:gdLst>
                  <a:gd name="T0" fmla="*/ 0 w 34812"/>
                  <a:gd name="T1" fmla="*/ 0 h 22305"/>
                  <a:gd name="T2" fmla="*/ 0 w 34812"/>
                  <a:gd name="T3" fmla="*/ 0 h 22305"/>
                  <a:gd name="T4" fmla="*/ 0 w 34812"/>
                  <a:gd name="T5" fmla="*/ 0 h 22305"/>
                  <a:gd name="T6" fmla="*/ 0 60000 65536"/>
                  <a:gd name="T7" fmla="*/ 0 60000 65536"/>
                  <a:gd name="T8" fmla="*/ 0 60000 65536"/>
                </a:gdLst>
                <a:ahLst/>
                <a:cxnLst>
                  <a:cxn ang="T6">
                    <a:pos x="T0" y="T1"/>
                  </a:cxn>
                  <a:cxn ang="T7">
                    <a:pos x="T2" y="T3"/>
                  </a:cxn>
                  <a:cxn ang="T8">
                    <a:pos x="T4" y="T5"/>
                  </a:cxn>
                </a:cxnLst>
                <a:rect l="0" t="0" r="r" b="b"/>
                <a:pathLst>
                  <a:path w="34812" h="22305" fill="none" extrusionOk="0">
                    <a:moveTo>
                      <a:pt x="-1" y="4511"/>
                    </a:moveTo>
                    <a:cubicBezTo>
                      <a:pt x="3783" y="1586"/>
                      <a:pt x="8429" y="-1"/>
                      <a:pt x="13212" y="-1"/>
                    </a:cubicBezTo>
                    <a:cubicBezTo>
                      <a:pt x="25141" y="0"/>
                      <a:pt x="34812" y="9670"/>
                      <a:pt x="34812" y="21600"/>
                    </a:cubicBezTo>
                    <a:cubicBezTo>
                      <a:pt x="34812" y="21835"/>
                      <a:pt x="34808" y="22070"/>
                      <a:pt x="34800" y="22304"/>
                    </a:cubicBezTo>
                  </a:path>
                  <a:path w="34812" h="22305" stroke="0" extrusionOk="0">
                    <a:moveTo>
                      <a:pt x="-1" y="4511"/>
                    </a:moveTo>
                    <a:cubicBezTo>
                      <a:pt x="3783" y="1586"/>
                      <a:pt x="8429" y="-1"/>
                      <a:pt x="13212" y="-1"/>
                    </a:cubicBezTo>
                    <a:cubicBezTo>
                      <a:pt x="25141" y="0"/>
                      <a:pt x="34812" y="9670"/>
                      <a:pt x="34812" y="21600"/>
                    </a:cubicBezTo>
                    <a:cubicBezTo>
                      <a:pt x="34812" y="21835"/>
                      <a:pt x="34808" y="22070"/>
                      <a:pt x="34800" y="22304"/>
                    </a:cubicBezTo>
                    <a:lnTo>
                      <a:pt x="13212" y="21600"/>
                    </a:lnTo>
                    <a:lnTo>
                      <a:pt x="-1" y="4511"/>
                    </a:lnTo>
                    <a:close/>
                  </a:path>
                </a:pathLst>
              </a:custGeom>
              <a:noFill/>
              <a:ln w="9525">
                <a:solidFill>
                  <a:schemeClr val="folHlink"/>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a:endParaRPr lang="en-US">
                  <a:solidFill>
                    <a:srgbClr val="FFCC00"/>
                  </a:solidFill>
                </a:endParaRPr>
              </a:p>
            </p:txBody>
          </p:sp>
          <p:sp>
            <p:nvSpPr>
              <p:cNvPr id="26646" name="Arc 123"/>
              <p:cNvSpPr>
                <a:spLocks/>
              </p:cNvSpPr>
              <p:nvPr/>
            </p:nvSpPr>
            <p:spPr bwMode="hidden">
              <a:xfrm>
                <a:off x="4302" y="463"/>
                <a:ext cx="558" cy="933"/>
              </a:xfrm>
              <a:custGeom>
                <a:avLst/>
                <a:gdLst>
                  <a:gd name="T0" fmla="*/ 0 w 34812"/>
                  <a:gd name="T1" fmla="*/ 0 h 22305"/>
                  <a:gd name="T2" fmla="*/ 0 w 34812"/>
                  <a:gd name="T3" fmla="*/ 0 h 22305"/>
                  <a:gd name="T4" fmla="*/ 0 w 34812"/>
                  <a:gd name="T5" fmla="*/ 0 h 22305"/>
                  <a:gd name="T6" fmla="*/ 0 60000 65536"/>
                  <a:gd name="T7" fmla="*/ 0 60000 65536"/>
                  <a:gd name="T8" fmla="*/ 0 60000 65536"/>
                </a:gdLst>
                <a:ahLst/>
                <a:cxnLst>
                  <a:cxn ang="T6">
                    <a:pos x="T0" y="T1"/>
                  </a:cxn>
                  <a:cxn ang="T7">
                    <a:pos x="T2" y="T3"/>
                  </a:cxn>
                  <a:cxn ang="T8">
                    <a:pos x="T4" y="T5"/>
                  </a:cxn>
                </a:cxnLst>
                <a:rect l="0" t="0" r="r" b="b"/>
                <a:pathLst>
                  <a:path w="34812" h="22305" fill="none" extrusionOk="0">
                    <a:moveTo>
                      <a:pt x="-1" y="4511"/>
                    </a:moveTo>
                    <a:cubicBezTo>
                      <a:pt x="3783" y="1586"/>
                      <a:pt x="8429" y="-1"/>
                      <a:pt x="13212" y="-1"/>
                    </a:cubicBezTo>
                    <a:cubicBezTo>
                      <a:pt x="25141" y="0"/>
                      <a:pt x="34812" y="9670"/>
                      <a:pt x="34812" y="21600"/>
                    </a:cubicBezTo>
                    <a:cubicBezTo>
                      <a:pt x="34812" y="21835"/>
                      <a:pt x="34808" y="22070"/>
                      <a:pt x="34800" y="22304"/>
                    </a:cubicBezTo>
                  </a:path>
                  <a:path w="34812" h="22305" stroke="0" extrusionOk="0">
                    <a:moveTo>
                      <a:pt x="-1" y="4511"/>
                    </a:moveTo>
                    <a:cubicBezTo>
                      <a:pt x="3783" y="1586"/>
                      <a:pt x="8429" y="-1"/>
                      <a:pt x="13212" y="-1"/>
                    </a:cubicBezTo>
                    <a:cubicBezTo>
                      <a:pt x="25141" y="0"/>
                      <a:pt x="34812" y="9670"/>
                      <a:pt x="34812" y="21600"/>
                    </a:cubicBezTo>
                    <a:cubicBezTo>
                      <a:pt x="34812" y="21835"/>
                      <a:pt x="34808" y="22070"/>
                      <a:pt x="34800" y="22304"/>
                    </a:cubicBezTo>
                    <a:lnTo>
                      <a:pt x="13212" y="21600"/>
                    </a:lnTo>
                    <a:lnTo>
                      <a:pt x="-1" y="4511"/>
                    </a:lnTo>
                    <a:close/>
                  </a:path>
                </a:pathLst>
              </a:cu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a:endParaRPr lang="en-US">
                  <a:solidFill>
                    <a:srgbClr val="FFCC00"/>
                  </a:solidFill>
                </a:endParaRPr>
              </a:p>
            </p:txBody>
          </p:sp>
          <p:sp>
            <p:nvSpPr>
              <p:cNvPr id="26647" name="Freeform 124"/>
              <p:cNvSpPr>
                <a:spLocks/>
              </p:cNvSpPr>
              <p:nvPr/>
            </p:nvSpPr>
            <p:spPr bwMode="hidden">
              <a:xfrm>
                <a:off x="4410" y="1033"/>
                <a:ext cx="188" cy="580"/>
              </a:xfrm>
              <a:custGeom>
                <a:avLst/>
                <a:gdLst>
                  <a:gd name="T0" fmla="*/ 0 w 776"/>
                  <a:gd name="T1" fmla="*/ 0 h 2368"/>
                  <a:gd name="T2" fmla="*/ 0 w 776"/>
                  <a:gd name="T3" fmla="*/ 0 h 2368"/>
                  <a:gd name="T4" fmla="*/ 0 w 776"/>
                  <a:gd name="T5" fmla="*/ 0 h 2368"/>
                  <a:gd name="T6" fmla="*/ 0 w 776"/>
                  <a:gd name="T7" fmla="*/ 0 h 2368"/>
                  <a:gd name="T8" fmla="*/ 0 w 776"/>
                  <a:gd name="T9" fmla="*/ 0 h 2368"/>
                  <a:gd name="T10" fmla="*/ 0 w 776"/>
                  <a:gd name="T11" fmla="*/ 0 h 2368"/>
                  <a:gd name="T12" fmla="*/ 0 w 776"/>
                  <a:gd name="T13" fmla="*/ 0 h 2368"/>
                  <a:gd name="T14" fmla="*/ 0 w 776"/>
                  <a:gd name="T15" fmla="*/ 0 h 2368"/>
                  <a:gd name="T16" fmla="*/ 0 w 776"/>
                  <a:gd name="T17" fmla="*/ 0 h 2368"/>
                  <a:gd name="T18" fmla="*/ 0 w 776"/>
                  <a:gd name="T19" fmla="*/ 0 h 2368"/>
                  <a:gd name="T20" fmla="*/ 0 w 776"/>
                  <a:gd name="T21" fmla="*/ 0 h 2368"/>
                  <a:gd name="T22" fmla="*/ 0 w 776"/>
                  <a:gd name="T23" fmla="*/ 0 h 2368"/>
                  <a:gd name="T24" fmla="*/ 0 w 776"/>
                  <a:gd name="T25" fmla="*/ 0 h 2368"/>
                  <a:gd name="T26" fmla="*/ 0 w 776"/>
                  <a:gd name="T27" fmla="*/ 0 h 2368"/>
                  <a:gd name="T28" fmla="*/ 0 w 776"/>
                  <a:gd name="T29" fmla="*/ 0 h 2368"/>
                  <a:gd name="T30" fmla="*/ 0 w 776"/>
                  <a:gd name="T31" fmla="*/ 0 h 2368"/>
                  <a:gd name="T32" fmla="*/ 0 w 776"/>
                  <a:gd name="T33" fmla="*/ 0 h 2368"/>
                  <a:gd name="T34" fmla="*/ 0 w 776"/>
                  <a:gd name="T35" fmla="*/ 0 h 2368"/>
                  <a:gd name="T36" fmla="*/ 0 w 776"/>
                  <a:gd name="T37" fmla="*/ 0 h 2368"/>
                  <a:gd name="T38" fmla="*/ 0 w 776"/>
                  <a:gd name="T39" fmla="*/ 0 h 2368"/>
                  <a:gd name="T40" fmla="*/ 0 w 776"/>
                  <a:gd name="T41" fmla="*/ 0 h 2368"/>
                  <a:gd name="T42" fmla="*/ 0 w 776"/>
                  <a:gd name="T43" fmla="*/ 0 h 2368"/>
                  <a:gd name="T44" fmla="*/ 0 w 776"/>
                  <a:gd name="T45" fmla="*/ 0 h 2368"/>
                  <a:gd name="T46" fmla="*/ 0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a:endParaRPr lang="en-US">
                  <a:solidFill>
                    <a:srgbClr val="FFCC00"/>
                  </a:solidFill>
                </a:endParaRPr>
              </a:p>
            </p:txBody>
          </p:sp>
          <p:sp>
            <p:nvSpPr>
              <p:cNvPr id="26648" name="Freeform 125"/>
              <p:cNvSpPr>
                <a:spLocks/>
              </p:cNvSpPr>
              <p:nvPr/>
            </p:nvSpPr>
            <p:spPr bwMode="hidden">
              <a:xfrm rot="19660755" flipV="1">
                <a:off x="4114" y="843"/>
                <a:ext cx="171" cy="326"/>
              </a:xfrm>
              <a:custGeom>
                <a:avLst/>
                <a:gdLst>
                  <a:gd name="T0" fmla="*/ 0 w 776"/>
                  <a:gd name="T1" fmla="*/ 0 h 2368"/>
                  <a:gd name="T2" fmla="*/ 0 w 776"/>
                  <a:gd name="T3" fmla="*/ 0 h 2368"/>
                  <a:gd name="T4" fmla="*/ 0 w 776"/>
                  <a:gd name="T5" fmla="*/ 0 h 2368"/>
                  <a:gd name="T6" fmla="*/ 0 w 776"/>
                  <a:gd name="T7" fmla="*/ 0 h 2368"/>
                  <a:gd name="T8" fmla="*/ 0 w 776"/>
                  <a:gd name="T9" fmla="*/ 0 h 2368"/>
                  <a:gd name="T10" fmla="*/ 0 w 776"/>
                  <a:gd name="T11" fmla="*/ 0 h 2368"/>
                  <a:gd name="T12" fmla="*/ 0 w 776"/>
                  <a:gd name="T13" fmla="*/ 0 h 2368"/>
                  <a:gd name="T14" fmla="*/ 0 w 776"/>
                  <a:gd name="T15" fmla="*/ 0 h 2368"/>
                  <a:gd name="T16" fmla="*/ 0 w 776"/>
                  <a:gd name="T17" fmla="*/ 0 h 2368"/>
                  <a:gd name="T18" fmla="*/ 0 w 776"/>
                  <a:gd name="T19" fmla="*/ 0 h 2368"/>
                  <a:gd name="T20" fmla="*/ 0 w 776"/>
                  <a:gd name="T21" fmla="*/ 0 h 2368"/>
                  <a:gd name="T22" fmla="*/ 0 w 776"/>
                  <a:gd name="T23" fmla="*/ 0 h 2368"/>
                  <a:gd name="T24" fmla="*/ 0 w 776"/>
                  <a:gd name="T25" fmla="*/ 0 h 2368"/>
                  <a:gd name="T26" fmla="*/ 0 w 776"/>
                  <a:gd name="T27" fmla="*/ 0 h 2368"/>
                  <a:gd name="T28" fmla="*/ 0 w 776"/>
                  <a:gd name="T29" fmla="*/ 0 h 2368"/>
                  <a:gd name="T30" fmla="*/ 0 w 776"/>
                  <a:gd name="T31" fmla="*/ 0 h 2368"/>
                  <a:gd name="T32" fmla="*/ 0 w 776"/>
                  <a:gd name="T33" fmla="*/ 0 h 2368"/>
                  <a:gd name="T34" fmla="*/ 0 w 776"/>
                  <a:gd name="T35" fmla="*/ 0 h 2368"/>
                  <a:gd name="T36" fmla="*/ 0 w 776"/>
                  <a:gd name="T37" fmla="*/ 0 h 2368"/>
                  <a:gd name="T38" fmla="*/ 0 w 776"/>
                  <a:gd name="T39" fmla="*/ 0 h 2368"/>
                  <a:gd name="T40" fmla="*/ 0 w 776"/>
                  <a:gd name="T41" fmla="*/ 0 h 2368"/>
                  <a:gd name="T42" fmla="*/ 0 w 776"/>
                  <a:gd name="T43" fmla="*/ 0 h 2368"/>
                  <a:gd name="T44" fmla="*/ 0 w 776"/>
                  <a:gd name="T45" fmla="*/ 0 h 2368"/>
                  <a:gd name="T46" fmla="*/ 0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2"/>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a:endParaRPr lang="en-US">
                  <a:solidFill>
                    <a:srgbClr val="FFCC00"/>
                  </a:solidFill>
                </a:endParaRPr>
              </a:p>
            </p:txBody>
          </p:sp>
          <p:sp>
            <p:nvSpPr>
              <p:cNvPr id="26649" name="Arc 126"/>
              <p:cNvSpPr>
                <a:spLocks/>
              </p:cNvSpPr>
              <p:nvPr/>
            </p:nvSpPr>
            <p:spPr bwMode="hidden">
              <a:xfrm flipH="1">
                <a:off x="3144" y="319"/>
                <a:ext cx="996" cy="933"/>
              </a:xfrm>
              <a:custGeom>
                <a:avLst/>
                <a:gdLst>
                  <a:gd name="T0" fmla="*/ 0 w 36830"/>
                  <a:gd name="T1" fmla="*/ 0 h 22305"/>
                  <a:gd name="T2" fmla="*/ 0 w 36830"/>
                  <a:gd name="T3" fmla="*/ 0 h 22305"/>
                  <a:gd name="T4" fmla="*/ 0 w 36830"/>
                  <a:gd name="T5" fmla="*/ 0 h 22305"/>
                  <a:gd name="T6" fmla="*/ 0 60000 65536"/>
                  <a:gd name="T7" fmla="*/ 0 60000 65536"/>
                  <a:gd name="T8" fmla="*/ 0 60000 65536"/>
                </a:gdLst>
                <a:ahLst/>
                <a:cxnLst>
                  <a:cxn ang="T6">
                    <a:pos x="T0" y="T1"/>
                  </a:cxn>
                  <a:cxn ang="T7">
                    <a:pos x="T2" y="T3"/>
                  </a:cxn>
                  <a:cxn ang="T8">
                    <a:pos x="T4" y="T5"/>
                  </a:cxn>
                </a:cxnLst>
                <a:rect l="0" t="0" r="r" b="b"/>
                <a:pathLst>
                  <a:path w="36830" h="22305" fill="none" extrusionOk="0">
                    <a:moveTo>
                      <a:pt x="0" y="6283"/>
                    </a:moveTo>
                    <a:cubicBezTo>
                      <a:pt x="4047" y="2258"/>
                      <a:pt x="9522" y="-1"/>
                      <a:pt x="15230" y="-1"/>
                    </a:cubicBezTo>
                    <a:cubicBezTo>
                      <a:pt x="27159" y="0"/>
                      <a:pt x="36830" y="9670"/>
                      <a:pt x="36830" y="21600"/>
                    </a:cubicBezTo>
                    <a:cubicBezTo>
                      <a:pt x="36830" y="21835"/>
                      <a:pt x="36826" y="22070"/>
                      <a:pt x="36818" y="22304"/>
                    </a:cubicBezTo>
                  </a:path>
                  <a:path w="36830" h="22305" stroke="0" extrusionOk="0">
                    <a:moveTo>
                      <a:pt x="0" y="6283"/>
                    </a:moveTo>
                    <a:cubicBezTo>
                      <a:pt x="4047" y="2258"/>
                      <a:pt x="9522" y="-1"/>
                      <a:pt x="15230" y="-1"/>
                    </a:cubicBezTo>
                    <a:cubicBezTo>
                      <a:pt x="27159" y="0"/>
                      <a:pt x="36830" y="9670"/>
                      <a:pt x="36830" y="21600"/>
                    </a:cubicBezTo>
                    <a:cubicBezTo>
                      <a:pt x="36830" y="21835"/>
                      <a:pt x="36826" y="22070"/>
                      <a:pt x="36818" y="22304"/>
                    </a:cubicBezTo>
                    <a:lnTo>
                      <a:pt x="15230" y="21600"/>
                    </a:lnTo>
                    <a:lnTo>
                      <a:pt x="0" y="6283"/>
                    </a:lnTo>
                    <a:close/>
                  </a:path>
                </a:pathLst>
              </a:custGeom>
              <a:noFill/>
              <a:ln w="9525">
                <a:solidFill>
                  <a:schemeClr val="folHlink"/>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a:endParaRPr lang="en-US">
                  <a:solidFill>
                    <a:srgbClr val="FFCC00"/>
                  </a:solidFill>
                </a:endParaRPr>
              </a:p>
            </p:txBody>
          </p:sp>
          <p:sp>
            <p:nvSpPr>
              <p:cNvPr id="26650" name="Arc 127"/>
              <p:cNvSpPr>
                <a:spLocks/>
              </p:cNvSpPr>
              <p:nvPr/>
            </p:nvSpPr>
            <p:spPr bwMode="hidden">
              <a:xfrm flipH="1">
                <a:off x="3426" y="122"/>
                <a:ext cx="724" cy="902"/>
              </a:xfrm>
              <a:custGeom>
                <a:avLst/>
                <a:gdLst>
                  <a:gd name="T0" fmla="*/ 0 w 31881"/>
                  <a:gd name="T1" fmla="*/ 0 h 21600"/>
                  <a:gd name="T2" fmla="*/ 0 w 31881"/>
                  <a:gd name="T3" fmla="*/ 0 h 21600"/>
                  <a:gd name="T4" fmla="*/ 0 w 31881"/>
                  <a:gd name="T5" fmla="*/ 0 h 21600"/>
                  <a:gd name="T6" fmla="*/ 0 60000 65536"/>
                  <a:gd name="T7" fmla="*/ 0 60000 65536"/>
                  <a:gd name="T8" fmla="*/ 0 60000 65536"/>
                </a:gdLst>
                <a:ahLst/>
                <a:cxnLst>
                  <a:cxn ang="T6">
                    <a:pos x="T0" y="T1"/>
                  </a:cxn>
                  <a:cxn ang="T7">
                    <a:pos x="T2" y="T3"/>
                  </a:cxn>
                  <a:cxn ang="T8">
                    <a:pos x="T4" y="T5"/>
                  </a:cxn>
                </a:cxnLst>
                <a:rect l="0" t="0" r="r" b="b"/>
                <a:pathLst>
                  <a:path w="31881" h="21600" fill="none" extrusionOk="0">
                    <a:moveTo>
                      <a:pt x="-1" y="10015"/>
                    </a:moveTo>
                    <a:cubicBezTo>
                      <a:pt x="3963" y="3778"/>
                      <a:pt x="10840" y="-1"/>
                      <a:pt x="18231" y="-1"/>
                    </a:cubicBezTo>
                    <a:cubicBezTo>
                      <a:pt x="23204" y="-1"/>
                      <a:pt x="28026" y="1716"/>
                      <a:pt x="31881" y="4859"/>
                    </a:cubicBezTo>
                  </a:path>
                  <a:path w="31881" h="21600" stroke="0" extrusionOk="0">
                    <a:moveTo>
                      <a:pt x="-1" y="10015"/>
                    </a:moveTo>
                    <a:cubicBezTo>
                      <a:pt x="3963" y="3778"/>
                      <a:pt x="10840" y="-1"/>
                      <a:pt x="18231" y="-1"/>
                    </a:cubicBezTo>
                    <a:cubicBezTo>
                      <a:pt x="23204" y="-1"/>
                      <a:pt x="28026" y="1716"/>
                      <a:pt x="31881" y="4859"/>
                    </a:cubicBezTo>
                    <a:lnTo>
                      <a:pt x="18231" y="21600"/>
                    </a:lnTo>
                    <a:lnTo>
                      <a:pt x="-1" y="10015"/>
                    </a:lnTo>
                    <a:close/>
                  </a:path>
                </a:pathLst>
              </a:cu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a:endParaRPr lang="en-US">
                  <a:solidFill>
                    <a:srgbClr val="FFCC00"/>
                  </a:solidFill>
                </a:endParaRPr>
              </a:p>
            </p:txBody>
          </p:sp>
          <p:sp>
            <p:nvSpPr>
              <p:cNvPr id="26651" name="Arc 128"/>
              <p:cNvSpPr>
                <a:spLocks/>
              </p:cNvSpPr>
              <p:nvPr/>
            </p:nvSpPr>
            <p:spPr bwMode="hidden">
              <a:xfrm>
                <a:off x="4199" y="502"/>
                <a:ext cx="297" cy="902"/>
              </a:xfrm>
              <a:custGeom>
                <a:avLst/>
                <a:gdLst>
                  <a:gd name="T0" fmla="*/ 0 w 31146"/>
                  <a:gd name="T1" fmla="*/ 0 h 21600"/>
                  <a:gd name="T2" fmla="*/ 0 w 31146"/>
                  <a:gd name="T3" fmla="*/ 0 h 21600"/>
                  <a:gd name="T4" fmla="*/ 0 w 31146"/>
                  <a:gd name="T5" fmla="*/ 0 h 21600"/>
                  <a:gd name="T6" fmla="*/ 0 60000 65536"/>
                  <a:gd name="T7" fmla="*/ 0 60000 65536"/>
                  <a:gd name="T8" fmla="*/ 0 60000 65536"/>
                </a:gdLst>
                <a:ahLst/>
                <a:cxnLst>
                  <a:cxn ang="T6">
                    <a:pos x="T0" y="T1"/>
                  </a:cxn>
                  <a:cxn ang="T7">
                    <a:pos x="T2" y="T3"/>
                  </a:cxn>
                  <a:cxn ang="T8">
                    <a:pos x="T4" y="T5"/>
                  </a:cxn>
                </a:cxnLst>
                <a:rect l="0" t="0" r="r" b="b"/>
                <a:pathLst>
                  <a:path w="31146" h="21600" fill="none" extrusionOk="0">
                    <a:moveTo>
                      <a:pt x="-1" y="4511"/>
                    </a:moveTo>
                    <a:cubicBezTo>
                      <a:pt x="3783" y="1586"/>
                      <a:pt x="8429" y="-1"/>
                      <a:pt x="13212" y="-1"/>
                    </a:cubicBezTo>
                    <a:cubicBezTo>
                      <a:pt x="20409" y="-1"/>
                      <a:pt x="27134" y="3585"/>
                      <a:pt x="31145" y="9561"/>
                    </a:cubicBezTo>
                  </a:path>
                  <a:path w="31146" h="21600" stroke="0" extrusionOk="0">
                    <a:moveTo>
                      <a:pt x="-1" y="4511"/>
                    </a:moveTo>
                    <a:cubicBezTo>
                      <a:pt x="3783" y="1586"/>
                      <a:pt x="8429" y="-1"/>
                      <a:pt x="13212" y="-1"/>
                    </a:cubicBezTo>
                    <a:cubicBezTo>
                      <a:pt x="20409" y="-1"/>
                      <a:pt x="27134" y="3585"/>
                      <a:pt x="31145" y="9561"/>
                    </a:cubicBezTo>
                    <a:lnTo>
                      <a:pt x="13212" y="21600"/>
                    </a:lnTo>
                    <a:lnTo>
                      <a:pt x="-1" y="4511"/>
                    </a:lnTo>
                    <a:close/>
                  </a:path>
                </a:pathLst>
              </a:custGeom>
              <a:noFill/>
              <a:ln w="9525">
                <a:solidFill>
                  <a:schemeClr val="accent2"/>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a:endParaRPr lang="en-US">
                  <a:solidFill>
                    <a:srgbClr val="FFCC00"/>
                  </a:solidFill>
                </a:endParaRPr>
              </a:p>
            </p:txBody>
          </p:sp>
          <p:sp>
            <p:nvSpPr>
              <p:cNvPr id="26652" name="Freeform 129"/>
              <p:cNvSpPr>
                <a:spLocks/>
              </p:cNvSpPr>
              <p:nvPr/>
            </p:nvSpPr>
            <p:spPr bwMode="hidden">
              <a:xfrm flipH="1">
                <a:off x="3307" y="981"/>
                <a:ext cx="426" cy="598"/>
              </a:xfrm>
              <a:custGeom>
                <a:avLst/>
                <a:gdLst>
                  <a:gd name="T0" fmla="*/ 0 w 776"/>
                  <a:gd name="T1" fmla="*/ 0 h 2368"/>
                  <a:gd name="T2" fmla="*/ 1 w 776"/>
                  <a:gd name="T3" fmla="*/ 0 h 2368"/>
                  <a:gd name="T4" fmla="*/ 1 w 776"/>
                  <a:gd name="T5" fmla="*/ 0 h 2368"/>
                  <a:gd name="T6" fmla="*/ 1 w 776"/>
                  <a:gd name="T7" fmla="*/ 0 h 2368"/>
                  <a:gd name="T8" fmla="*/ 1 w 776"/>
                  <a:gd name="T9" fmla="*/ 0 h 2368"/>
                  <a:gd name="T10" fmla="*/ 1 w 776"/>
                  <a:gd name="T11" fmla="*/ 0 h 2368"/>
                  <a:gd name="T12" fmla="*/ 1 w 776"/>
                  <a:gd name="T13" fmla="*/ 0 h 2368"/>
                  <a:gd name="T14" fmla="*/ 1 w 776"/>
                  <a:gd name="T15" fmla="*/ 0 h 2368"/>
                  <a:gd name="T16" fmla="*/ 1 w 776"/>
                  <a:gd name="T17" fmla="*/ 0 h 2368"/>
                  <a:gd name="T18" fmla="*/ 1 w 776"/>
                  <a:gd name="T19" fmla="*/ 0 h 2368"/>
                  <a:gd name="T20" fmla="*/ 1 w 776"/>
                  <a:gd name="T21" fmla="*/ 0 h 2368"/>
                  <a:gd name="T22" fmla="*/ 1 w 776"/>
                  <a:gd name="T23" fmla="*/ 0 h 2368"/>
                  <a:gd name="T24" fmla="*/ 1 w 776"/>
                  <a:gd name="T25" fmla="*/ 0 h 2368"/>
                  <a:gd name="T26" fmla="*/ 1 w 776"/>
                  <a:gd name="T27" fmla="*/ 0 h 2368"/>
                  <a:gd name="T28" fmla="*/ 1 w 776"/>
                  <a:gd name="T29" fmla="*/ 0 h 2368"/>
                  <a:gd name="T30" fmla="*/ 1 w 776"/>
                  <a:gd name="T31" fmla="*/ 0 h 2368"/>
                  <a:gd name="T32" fmla="*/ 1 w 776"/>
                  <a:gd name="T33" fmla="*/ 0 h 2368"/>
                  <a:gd name="T34" fmla="*/ 1 w 776"/>
                  <a:gd name="T35" fmla="*/ 0 h 2368"/>
                  <a:gd name="T36" fmla="*/ 1 w 776"/>
                  <a:gd name="T37" fmla="*/ 0 h 2368"/>
                  <a:gd name="T38" fmla="*/ 1 w 776"/>
                  <a:gd name="T39" fmla="*/ 0 h 2368"/>
                  <a:gd name="T40" fmla="*/ 1 w 776"/>
                  <a:gd name="T41" fmla="*/ 0 h 2368"/>
                  <a:gd name="T42" fmla="*/ 1 w 776"/>
                  <a:gd name="T43" fmla="*/ 0 h 2368"/>
                  <a:gd name="T44" fmla="*/ 1 w 776"/>
                  <a:gd name="T45" fmla="*/ 0 h 2368"/>
                  <a:gd name="T46" fmla="*/ 1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a:endParaRPr lang="en-US">
                  <a:solidFill>
                    <a:srgbClr val="FFCC00"/>
                  </a:solidFill>
                </a:endParaRPr>
              </a:p>
            </p:txBody>
          </p:sp>
          <p:sp>
            <p:nvSpPr>
              <p:cNvPr id="26653" name="Freeform 130"/>
              <p:cNvSpPr>
                <a:spLocks/>
              </p:cNvSpPr>
              <p:nvPr/>
            </p:nvSpPr>
            <p:spPr bwMode="hidden">
              <a:xfrm flipH="1">
                <a:off x="3507" y="350"/>
                <a:ext cx="273" cy="597"/>
              </a:xfrm>
              <a:custGeom>
                <a:avLst/>
                <a:gdLst>
                  <a:gd name="T0" fmla="*/ 0 w 776"/>
                  <a:gd name="T1" fmla="*/ 0 h 2368"/>
                  <a:gd name="T2" fmla="*/ 0 w 776"/>
                  <a:gd name="T3" fmla="*/ 0 h 2368"/>
                  <a:gd name="T4" fmla="*/ 0 w 776"/>
                  <a:gd name="T5" fmla="*/ 0 h 2368"/>
                  <a:gd name="T6" fmla="*/ 0 w 776"/>
                  <a:gd name="T7" fmla="*/ 0 h 2368"/>
                  <a:gd name="T8" fmla="*/ 0 w 776"/>
                  <a:gd name="T9" fmla="*/ 0 h 2368"/>
                  <a:gd name="T10" fmla="*/ 0 w 776"/>
                  <a:gd name="T11" fmla="*/ 0 h 2368"/>
                  <a:gd name="T12" fmla="*/ 0 w 776"/>
                  <a:gd name="T13" fmla="*/ 0 h 2368"/>
                  <a:gd name="T14" fmla="*/ 0 w 776"/>
                  <a:gd name="T15" fmla="*/ 0 h 2368"/>
                  <a:gd name="T16" fmla="*/ 0 w 776"/>
                  <a:gd name="T17" fmla="*/ 0 h 2368"/>
                  <a:gd name="T18" fmla="*/ 0 w 776"/>
                  <a:gd name="T19" fmla="*/ 0 h 2368"/>
                  <a:gd name="T20" fmla="*/ 0 w 776"/>
                  <a:gd name="T21" fmla="*/ 0 h 2368"/>
                  <a:gd name="T22" fmla="*/ 0 w 776"/>
                  <a:gd name="T23" fmla="*/ 0 h 2368"/>
                  <a:gd name="T24" fmla="*/ 0 w 776"/>
                  <a:gd name="T25" fmla="*/ 0 h 2368"/>
                  <a:gd name="T26" fmla="*/ 0 w 776"/>
                  <a:gd name="T27" fmla="*/ 0 h 2368"/>
                  <a:gd name="T28" fmla="*/ 0 w 776"/>
                  <a:gd name="T29" fmla="*/ 0 h 2368"/>
                  <a:gd name="T30" fmla="*/ 0 w 776"/>
                  <a:gd name="T31" fmla="*/ 0 h 2368"/>
                  <a:gd name="T32" fmla="*/ 0 w 776"/>
                  <a:gd name="T33" fmla="*/ 0 h 2368"/>
                  <a:gd name="T34" fmla="*/ 0 w 776"/>
                  <a:gd name="T35" fmla="*/ 0 h 2368"/>
                  <a:gd name="T36" fmla="*/ 0 w 776"/>
                  <a:gd name="T37" fmla="*/ 0 h 2368"/>
                  <a:gd name="T38" fmla="*/ 0 w 776"/>
                  <a:gd name="T39" fmla="*/ 0 h 2368"/>
                  <a:gd name="T40" fmla="*/ 0 w 776"/>
                  <a:gd name="T41" fmla="*/ 0 h 2368"/>
                  <a:gd name="T42" fmla="*/ 0 w 776"/>
                  <a:gd name="T43" fmla="*/ 0 h 2368"/>
                  <a:gd name="T44" fmla="*/ 0 w 776"/>
                  <a:gd name="T45" fmla="*/ 0 h 2368"/>
                  <a:gd name="T46" fmla="*/ 0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a:endParaRPr lang="en-US">
                  <a:solidFill>
                    <a:srgbClr val="FFCC00"/>
                  </a:solidFill>
                </a:endParaRPr>
              </a:p>
            </p:txBody>
          </p:sp>
          <p:sp>
            <p:nvSpPr>
              <p:cNvPr id="26654" name="Freeform 131"/>
              <p:cNvSpPr>
                <a:spLocks/>
              </p:cNvSpPr>
              <p:nvPr/>
            </p:nvSpPr>
            <p:spPr bwMode="hidden">
              <a:xfrm flipH="1">
                <a:off x="3821" y="172"/>
                <a:ext cx="164" cy="597"/>
              </a:xfrm>
              <a:custGeom>
                <a:avLst/>
                <a:gdLst>
                  <a:gd name="T0" fmla="*/ 0 w 776"/>
                  <a:gd name="T1" fmla="*/ 0 h 2368"/>
                  <a:gd name="T2" fmla="*/ 0 w 776"/>
                  <a:gd name="T3" fmla="*/ 0 h 2368"/>
                  <a:gd name="T4" fmla="*/ 0 w 776"/>
                  <a:gd name="T5" fmla="*/ 0 h 2368"/>
                  <a:gd name="T6" fmla="*/ 0 w 776"/>
                  <a:gd name="T7" fmla="*/ 0 h 2368"/>
                  <a:gd name="T8" fmla="*/ 0 w 776"/>
                  <a:gd name="T9" fmla="*/ 0 h 2368"/>
                  <a:gd name="T10" fmla="*/ 0 w 776"/>
                  <a:gd name="T11" fmla="*/ 0 h 2368"/>
                  <a:gd name="T12" fmla="*/ 0 w 776"/>
                  <a:gd name="T13" fmla="*/ 0 h 2368"/>
                  <a:gd name="T14" fmla="*/ 0 w 776"/>
                  <a:gd name="T15" fmla="*/ 0 h 2368"/>
                  <a:gd name="T16" fmla="*/ 0 w 776"/>
                  <a:gd name="T17" fmla="*/ 0 h 2368"/>
                  <a:gd name="T18" fmla="*/ 0 w 776"/>
                  <a:gd name="T19" fmla="*/ 0 h 2368"/>
                  <a:gd name="T20" fmla="*/ 0 w 776"/>
                  <a:gd name="T21" fmla="*/ 0 h 2368"/>
                  <a:gd name="T22" fmla="*/ 0 w 776"/>
                  <a:gd name="T23" fmla="*/ 0 h 2368"/>
                  <a:gd name="T24" fmla="*/ 0 w 776"/>
                  <a:gd name="T25" fmla="*/ 0 h 2368"/>
                  <a:gd name="T26" fmla="*/ 0 w 776"/>
                  <a:gd name="T27" fmla="*/ 0 h 2368"/>
                  <a:gd name="T28" fmla="*/ 0 w 776"/>
                  <a:gd name="T29" fmla="*/ 0 h 2368"/>
                  <a:gd name="T30" fmla="*/ 0 w 776"/>
                  <a:gd name="T31" fmla="*/ 0 h 2368"/>
                  <a:gd name="T32" fmla="*/ 0 w 776"/>
                  <a:gd name="T33" fmla="*/ 0 h 2368"/>
                  <a:gd name="T34" fmla="*/ 0 w 776"/>
                  <a:gd name="T35" fmla="*/ 0 h 2368"/>
                  <a:gd name="T36" fmla="*/ 0 w 776"/>
                  <a:gd name="T37" fmla="*/ 0 h 2368"/>
                  <a:gd name="T38" fmla="*/ 0 w 776"/>
                  <a:gd name="T39" fmla="*/ 0 h 2368"/>
                  <a:gd name="T40" fmla="*/ 0 w 776"/>
                  <a:gd name="T41" fmla="*/ 0 h 2368"/>
                  <a:gd name="T42" fmla="*/ 0 w 776"/>
                  <a:gd name="T43" fmla="*/ 0 h 2368"/>
                  <a:gd name="T44" fmla="*/ 0 w 776"/>
                  <a:gd name="T45" fmla="*/ 0 h 2368"/>
                  <a:gd name="T46" fmla="*/ 0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a:endParaRPr lang="en-US">
                  <a:solidFill>
                    <a:srgbClr val="FFCC00"/>
                  </a:solidFill>
                </a:endParaRPr>
              </a:p>
            </p:txBody>
          </p:sp>
          <p:sp>
            <p:nvSpPr>
              <p:cNvPr id="26655" name="Freeform 132"/>
              <p:cNvSpPr>
                <a:spLocks/>
              </p:cNvSpPr>
              <p:nvPr/>
            </p:nvSpPr>
            <p:spPr bwMode="hidden">
              <a:xfrm>
                <a:off x="4841" y="894"/>
                <a:ext cx="395" cy="628"/>
              </a:xfrm>
              <a:custGeom>
                <a:avLst/>
                <a:gdLst>
                  <a:gd name="T0" fmla="*/ 0 w 776"/>
                  <a:gd name="T1" fmla="*/ 0 h 2368"/>
                  <a:gd name="T2" fmla="*/ 1 w 776"/>
                  <a:gd name="T3" fmla="*/ 0 h 2368"/>
                  <a:gd name="T4" fmla="*/ 1 w 776"/>
                  <a:gd name="T5" fmla="*/ 0 h 2368"/>
                  <a:gd name="T6" fmla="*/ 1 w 776"/>
                  <a:gd name="T7" fmla="*/ 0 h 2368"/>
                  <a:gd name="T8" fmla="*/ 1 w 776"/>
                  <a:gd name="T9" fmla="*/ 0 h 2368"/>
                  <a:gd name="T10" fmla="*/ 1 w 776"/>
                  <a:gd name="T11" fmla="*/ 0 h 2368"/>
                  <a:gd name="T12" fmla="*/ 1 w 776"/>
                  <a:gd name="T13" fmla="*/ 0 h 2368"/>
                  <a:gd name="T14" fmla="*/ 1 w 776"/>
                  <a:gd name="T15" fmla="*/ 0 h 2368"/>
                  <a:gd name="T16" fmla="*/ 1 w 776"/>
                  <a:gd name="T17" fmla="*/ 0 h 2368"/>
                  <a:gd name="T18" fmla="*/ 1 w 776"/>
                  <a:gd name="T19" fmla="*/ 0 h 2368"/>
                  <a:gd name="T20" fmla="*/ 1 w 776"/>
                  <a:gd name="T21" fmla="*/ 0 h 2368"/>
                  <a:gd name="T22" fmla="*/ 1 w 776"/>
                  <a:gd name="T23" fmla="*/ 0 h 2368"/>
                  <a:gd name="T24" fmla="*/ 1 w 776"/>
                  <a:gd name="T25" fmla="*/ 0 h 2368"/>
                  <a:gd name="T26" fmla="*/ 1 w 776"/>
                  <a:gd name="T27" fmla="*/ 0 h 2368"/>
                  <a:gd name="T28" fmla="*/ 1 w 776"/>
                  <a:gd name="T29" fmla="*/ 0 h 2368"/>
                  <a:gd name="T30" fmla="*/ 1 w 776"/>
                  <a:gd name="T31" fmla="*/ 0 h 2368"/>
                  <a:gd name="T32" fmla="*/ 1 w 776"/>
                  <a:gd name="T33" fmla="*/ 0 h 2368"/>
                  <a:gd name="T34" fmla="*/ 1 w 776"/>
                  <a:gd name="T35" fmla="*/ 0 h 2368"/>
                  <a:gd name="T36" fmla="*/ 1 w 776"/>
                  <a:gd name="T37" fmla="*/ 0 h 2368"/>
                  <a:gd name="T38" fmla="*/ 1 w 776"/>
                  <a:gd name="T39" fmla="*/ 0 h 2368"/>
                  <a:gd name="T40" fmla="*/ 1 w 776"/>
                  <a:gd name="T41" fmla="*/ 0 h 2368"/>
                  <a:gd name="T42" fmla="*/ 1 w 776"/>
                  <a:gd name="T43" fmla="*/ 0 h 2368"/>
                  <a:gd name="T44" fmla="*/ 1 w 776"/>
                  <a:gd name="T45" fmla="*/ 0 h 2368"/>
                  <a:gd name="T46" fmla="*/ 1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a:endParaRPr lang="en-US">
                  <a:solidFill>
                    <a:srgbClr val="FFCC00"/>
                  </a:solidFill>
                </a:endParaRPr>
              </a:p>
            </p:txBody>
          </p:sp>
          <p:sp>
            <p:nvSpPr>
              <p:cNvPr id="26656" name="Freeform 133"/>
              <p:cNvSpPr>
                <a:spLocks/>
              </p:cNvSpPr>
              <p:nvPr/>
            </p:nvSpPr>
            <p:spPr bwMode="hidden">
              <a:xfrm>
                <a:off x="4636" y="576"/>
                <a:ext cx="594" cy="417"/>
              </a:xfrm>
              <a:custGeom>
                <a:avLst/>
                <a:gdLst>
                  <a:gd name="T0" fmla="*/ 0 w 776"/>
                  <a:gd name="T1" fmla="*/ 0 h 2368"/>
                  <a:gd name="T2" fmla="*/ 4 w 776"/>
                  <a:gd name="T3" fmla="*/ 0 h 2368"/>
                  <a:gd name="T4" fmla="*/ 2 w 776"/>
                  <a:gd name="T5" fmla="*/ 0 h 2368"/>
                  <a:gd name="T6" fmla="*/ 5 w 776"/>
                  <a:gd name="T7" fmla="*/ 0 h 2368"/>
                  <a:gd name="T8" fmla="*/ 3 w 776"/>
                  <a:gd name="T9" fmla="*/ 0 h 2368"/>
                  <a:gd name="T10" fmla="*/ 5 w 776"/>
                  <a:gd name="T11" fmla="*/ 0 h 2368"/>
                  <a:gd name="T12" fmla="*/ 4 w 776"/>
                  <a:gd name="T13" fmla="*/ 0 h 2368"/>
                  <a:gd name="T14" fmla="*/ 6 w 776"/>
                  <a:gd name="T15" fmla="*/ 0 h 2368"/>
                  <a:gd name="T16" fmla="*/ 5 w 776"/>
                  <a:gd name="T17" fmla="*/ 0 h 2368"/>
                  <a:gd name="T18" fmla="*/ 7 w 776"/>
                  <a:gd name="T19" fmla="*/ 0 h 2368"/>
                  <a:gd name="T20" fmla="*/ 6 w 776"/>
                  <a:gd name="T21" fmla="*/ 0 h 2368"/>
                  <a:gd name="T22" fmla="*/ 8 w 776"/>
                  <a:gd name="T23" fmla="*/ 0 h 2368"/>
                  <a:gd name="T24" fmla="*/ 8 w 776"/>
                  <a:gd name="T25" fmla="*/ 0 h 2368"/>
                  <a:gd name="T26" fmla="*/ 9 w 776"/>
                  <a:gd name="T27" fmla="*/ 0 h 2368"/>
                  <a:gd name="T28" fmla="*/ 8 w 776"/>
                  <a:gd name="T29" fmla="*/ 0 h 2368"/>
                  <a:gd name="T30" fmla="*/ 10 w 776"/>
                  <a:gd name="T31" fmla="*/ 0 h 2368"/>
                  <a:gd name="T32" fmla="*/ 9 w 776"/>
                  <a:gd name="T33" fmla="*/ 0 h 2368"/>
                  <a:gd name="T34" fmla="*/ 10 w 776"/>
                  <a:gd name="T35" fmla="*/ 0 h 2368"/>
                  <a:gd name="T36" fmla="*/ 9 w 776"/>
                  <a:gd name="T37" fmla="*/ 0 h 2368"/>
                  <a:gd name="T38" fmla="*/ 11 w 776"/>
                  <a:gd name="T39" fmla="*/ 0 h 2368"/>
                  <a:gd name="T40" fmla="*/ 10 w 776"/>
                  <a:gd name="T41" fmla="*/ 0 h 2368"/>
                  <a:gd name="T42" fmla="*/ 11 w 776"/>
                  <a:gd name="T43" fmla="*/ 0 h 2368"/>
                  <a:gd name="T44" fmla="*/ 10 w 776"/>
                  <a:gd name="T45" fmla="*/ 0 h 2368"/>
                  <a:gd name="T46" fmla="*/ 11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a:endParaRPr lang="en-US">
                  <a:solidFill>
                    <a:srgbClr val="FFCC00"/>
                  </a:solidFill>
                </a:endParaRPr>
              </a:p>
            </p:txBody>
          </p:sp>
          <p:sp>
            <p:nvSpPr>
              <p:cNvPr id="26657" name="Freeform 134"/>
              <p:cNvSpPr>
                <a:spLocks/>
              </p:cNvSpPr>
              <p:nvPr/>
            </p:nvSpPr>
            <p:spPr bwMode="hidden">
              <a:xfrm>
                <a:off x="4658" y="132"/>
                <a:ext cx="260" cy="560"/>
              </a:xfrm>
              <a:custGeom>
                <a:avLst/>
                <a:gdLst>
                  <a:gd name="T0" fmla="*/ 0 w 776"/>
                  <a:gd name="T1" fmla="*/ 0 h 2368"/>
                  <a:gd name="T2" fmla="*/ 0 w 776"/>
                  <a:gd name="T3" fmla="*/ 0 h 2368"/>
                  <a:gd name="T4" fmla="*/ 0 w 776"/>
                  <a:gd name="T5" fmla="*/ 0 h 2368"/>
                  <a:gd name="T6" fmla="*/ 0 w 776"/>
                  <a:gd name="T7" fmla="*/ 0 h 2368"/>
                  <a:gd name="T8" fmla="*/ 0 w 776"/>
                  <a:gd name="T9" fmla="*/ 0 h 2368"/>
                  <a:gd name="T10" fmla="*/ 0 w 776"/>
                  <a:gd name="T11" fmla="*/ 0 h 2368"/>
                  <a:gd name="T12" fmla="*/ 0 w 776"/>
                  <a:gd name="T13" fmla="*/ 0 h 2368"/>
                  <a:gd name="T14" fmla="*/ 0 w 776"/>
                  <a:gd name="T15" fmla="*/ 0 h 2368"/>
                  <a:gd name="T16" fmla="*/ 0 w 776"/>
                  <a:gd name="T17" fmla="*/ 0 h 2368"/>
                  <a:gd name="T18" fmla="*/ 0 w 776"/>
                  <a:gd name="T19" fmla="*/ 0 h 2368"/>
                  <a:gd name="T20" fmla="*/ 0 w 776"/>
                  <a:gd name="T21" fmla="*/ 0 h 2368"/>
                  <a:gd name="T22" fmla="*/ 0 w 776"/>
                  <a:gd name="T23" fmla="*/ 0 h 2368"/>
                  <a:gd name="T24" fmla="*/ 0 w 776"/>
                  <a:gd name="T25" fmla="*/ 0 h 2368"/>
                  <a:gd name="T26" fmla="*/ 0 w 776"/>
                  <a:gd name="T27" fmla="*/ 0 h 2368"/>
                  <a:gd name="T28" fmla="*/ 0 w 776"/>
                  <a:gd name="T29" fmla="*/ 0 h 2368"/>
                  <a:gd name="T30" fmla="*/ 0 w 776"/>
                  <a:gd name="T31" fmla="*/ 0 h 2368"/>
                  <a:gd name="T32" fmla="*/ 0 w 776"/>
                  <a:gd name="T33" fmla="*/ 0 h 2368"/>
                  <a:gd name="T34" fmla="*/ 0 w 776"/>
                  <a:gd name="T35" fmla="*/ 0 h 2368"/>
                  <a:gd name="T36" fmla="*/ 0 w 776"/>
                  <a:gd name="T37" fmla="*/ 0 h 2368"/>
                  <a:gd name="T38" fmla="*/ 0 w 776"/>
                  <a:gd name="T39" fmla="*/ 0 h 2368"/>
                  <a:gd name="T40" fmla="*/ 0 w 776"/>
                  <a:gd name="T41" fmla="*/ 0 h 2368"/>
                  <a:gd name="T42" fmla="*/ 0 w 776"/>
                  <a:gd name="T43" fmla="*/ 0 h 2368"/>
                  <a:gd name="T44" fmla="*/ 0 w 776"/>
                  <a:gd name="T45" fmla="*/ 0 h 2368"/>
                  <a:gd name="T46" fmla="*/ 0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a:endParaRPr lang="en-US">
                  <a:solidFill>
                    <a:srgbClr val="FFCC00"/>
                  </a:solidFill>
                </a:endParaRPr>
              </a:p>
            </p:txBody>
          </p:sp>
          <p:sp>
            <p:nvSpPr>
              <p:cNvPr id="26658" name="Freeform 135"/>
              <p:cNvSpPr>
                <a:spLocks/>
              </p:cNvSpPr>
              <p:nvPr/>
            </p:nvSpPr>
            <p:spPr bwMode="hidden">
              <a:xfrm rot="-1346631">
                <a:off x="4401" y="599"/>
                <a:ext cx="175" cy="329"/>
              </a:xfrm>
              <a:custGeom>
                <a:avLst/>
                <a:gdLst>
                  <a:gd name="T0" fmla="*/ 0 w 776"/>
                  <a:gd name="T1" fmla="*/ 0 h 2368"/>
                  <a:gd name="T2" fmla="*/ 0 w 776"/>
                  <a:gd name="T3" fmla="*/ 0 h 2368"/>
                  <a:gd name="T4" fmla="*/ 0 w 776"/>
                  <a:gd name="T5" fmla="*/ 0 h 2368"/>
                  <a:gd name="T6" fmla="*/ 0 w 776"/>
                  <a:gd name="T7" fmla="*/ 0 h 2368"/>
                  <a:gd name="T8" fmla="*/ 0 w 776"/>
                  <a:gd name="T9" fmla="*/ 0 h 2368"/>
                  <a:gd name="T10" fmla="*/ 0 w 776"/>
                  <a:gd name="T11" fmla="*/ 0 h 2368"/>
                  <a:gd name="T12" fmla="*/ 0 w 776"/>
                  <a:gd name="T13" fmla="*/ 0 h 2368"/>
                  <a:gd name="T14" fmla="*/ 0 w 776"/>
                  <a:gd name="T15" fmla="*/ 0 h 2368"/>
                  <a:gd name="T16" fmla="*/ 0 w 776"/>
                  <a:gd name="T17" fmla="*/ 0 h 2368"/>
                  <a:gd name="T18" fmla="*/ 0 w 776"/>
                  <a:gd name="T19" fmla="*/ 0 h 2368"/>
                  <a:gd name="T20" fmla="*/ 0 w 776"/>
                  <a:gd name="T21" fmla="*/ 0 h 2368"/>
                  <a:gd name="T22" fmla="*/ 0 w 776"/>
                  <a:gd name="T23" fmla="*/ 0 h 2368"/>
                  <a:gd name="T24" fmla="*/ 0 w 776"/>
                  <a:gd name="T25" fmla="*/ 0 h 2368"/>
                  <a:gd name="T26" fmla="*/ 0 w 776"/>
                  <a:gd name="T27" fmla="*/ 0 h 2368"/>
                  <a:gd name="T28" fmla="*/ 0 w 776"/>
                  <a:gd name="T29" fmla="*/ 0 h 2368"/>
                  <a:gd name="T30" fmla="*/ 0 w 776"/>
                  <a:gd name="T31" fmla="*/ 0 h 2368"/>
                  <a:gd name="T32" fmla="*/ 0 w 776"/>
                  <a:gd name="T33" fmla="*/ 0 h 2368"/>
                  <a:gd name="T34" fmla="*/ 0 w 776"/>
                  <a:gd name="T35" fmla="*/ 0 h 2368"/>
                  <a:gd name="T36" fmla="*/ 0 w 776"/>
                  <a:gd name="T37" fmla="*/ 0 h 2368"/>
                  <a:gd name="T38" fmla="*/ 0 w 776"/>
                  <a:gd name="T39" fmla="*/ 0 h 2368"/>
                  <a:gd name="T40" fmla="*/ 0 w 776"/>
                  <a:gd name="T41" fmla="*/ 0 h 2368"/>
                  <a:gd name="T42" fmla="*/ 0 w 776"/>
                  <a:gd name="T43" fmla="*/ 0 h 2368"/>
                  <a:gd name="T44" fmla="*/ 0 w 776"/>
                  <a:gd name="T45" fmla="*/ 0 h 2368"/>
                  <a:gd name="T46" fmla="*/ 0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2"/>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a:endParaRPr lang="en-US">
                  <a:solidFill>
                    <a:srgbClr val="FFCC00"/>
                  </a:solidFill>
                </a:endParaRPr>
              </a:p>
            </p:txBody>
          </p:sp>
          <p:sp>
            <p:nvSpPr>
              <p:cNvPr id="26659" name="Freeform 136"/>
              <p:cNvSpPr>
                <a:spLocks/>
              </p:cNvSpPr>
              <p:nvPr/>
            </p:nvSpPr>
            <p:spPr bwMode="hidden">
              <a:xfrm rot="1346631" flipH="1">
                <a:off x="3783" y="589"/>
                <a:ext cx="172" cy="330"/>
              </a:xfrm>
              <a:custGeom>
                <a:avLst/>
                <a:gdLst>
                  <a:gd name="T0" fmla="*/ 0 w 776"/>
                  <a:gd name="T1" fmla="*/ 0 h 2368"/>
                  <a:gd name="T2" fmla="*/ 0 w 776"/>
                  <a:gd name="T3" fmla="*/ 0 h 2368"/>
                  <a:gd name="T4" fmla="*/ 0 w 776"/>
                  <a:gd name="T5" fmla="*/ 0 h 2368"/>
                  <a:gd name="T6" fmla="*/ 0 w 776"/>
                  <a:gd name="T7" fmla="*/ 0 h 2368"/>
                  <a:gd name="T8" fmla="*/ 0 w 776"/>
                  <a:gd name="T9" fmla="*/ 0 h 2368"/>
                  <a:gd name="T10" fmla="*/ 0 w 776"/>
                  <a:gd name="T11" fmla="*/ 0 h 2368"/>
                  <a:gd name="T12" fmla="*/ 0 w 776"/>
                  <a:gd name="T13" fmla="*/ 0 h 2368"/>
                  <a:gd name="T14" fmla="*/ 0 w 776"/>
                  <a:gd name="T15" fmla="*/ 0 h 2368"/>
                  <a:gd name="T16" fmla="*/ 0 w 776"/>
                  <a:gd name="T17" fmla="*/ 0 h 2368"/>
                  <a:gd name="T18" fmla="*/ 0 w 776"/>
                  <a:gd name="T19" fmla="*/ 0 h 2368"/>
                  <a:gd name="T20" fmla="*/ 0 w 776"/>
                  <a:gd name="T21" fmla="*/ 0 h 2368"/>
                  <a:gd name="T22" fmla="*/ 0 w 776"/>
                  <a:gd name="T23" fmla="*/ 0 h 2368"/>
                  <a:gd name="T24" fmla="*/ 0 w 776"/>
                  <a:gd name="T25" fmla="*/ 0 h 2368"/>
                  <a:gd name="T26" fmla="*/ 0 w 776"/>
                  <a:gd name="T27" fmla="*/ 0 h 2368"/>
                  <a:gd name="T28" fmla="*/ 0 w 776"/>
                  <a:gd name="T29" fmla="*/ 0 h 2368"/>
                  <a:gd name="T30" fmla="*/ 0 w 776"/>
                  <a:gd name="T31" fmla="*/ 0 h 2368"/>
                  <a:gd name="T32" fmla="*/ 0 w 776"/>
                  <a:gd name="T33" fmla="*/ 0 h 2368"/>
                  <a:gd name="T34" fmla="*/ 0 w 776"/>
                  <a:gd name="T35" fmla="*/ 0 h 2368"/>
                  <a:gd name="T36" fmla="*/ 0 w 776"/>
                  <a:gd name="T37" fmla="*/ 0 h 2368"/>
                  <a:gd name="T38" fmla="*/ 0 w 776"/>
                  <a:gd name="T39" fmla="*/ 0 h 2368"/>
                  <a:gd name="T40" fmla="*/ 0 w 776"/>
                  <a:gd name="T41" fmla="*/ 0 h 2368"/>
                  <a:gd name="T42" fmla="*/ 0 w 776"/>
                  <a:gd name="T43" fmla="*/ 0 h 2368"/>
                  <a:gd name="T44" fmla="*/ 0 w 776"/>
                  <a:gd name="T45" fmla="*/ 0 h 2368"/>
                  <a:gd name="T46" fmla="*/ 0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2"/>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a:endParaRPr lang="en-US">
                  <a:solidFill>
                    <a:srgbClr val="FFCC00"/>
                  </a:solidFill>
                </a:endParaRPr>
              </a:p>
            </p:txBody>
          </p:sp>
        </p:grpSp>
      </p:grpSp>
      <p:sp>
        <p:nvSpPr>
          <p:cNvPr id="26627" name="Rectangle 137"/>
          <p:cNvSpPr>
            <a:spLocks noGrp="1" noChangeArrowheads="1"/>
          </p:cNvSpPr>
          <p:nvPr>
            <p:ph type="title"/>
          </p:nvPr>
        </p:nvSpPr>
        <p:spPr bwMode="auto">
          <a:xfrm>
            <a:off x="685800" y="301625"/>
            <a:ext cx="7772400" cy="14620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6628" name="Rectangle 138"/>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15851" name="Rectangle 139"/>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latin typeface="Arial Black" pitchFamily="-112" charset="0"/>
                <a:ea typeface="+mn-ea"/>
                <a:cs typeface="+mn-cs"/>
              </a:defRPr>
            </a:lvl1pPr>
          </a:lstStyle>
          <a:p>
            <a:pPr>
              <a:defRPr/>
            </a:pPr>
            <a:endParaRPr lang="en-US">
              <a:solidFill>
                <a:srgbClr val="FFCC00"/>
              </a:solidFill>
            </a:endParaRPr>
          </a:p>
        </p:txBody>
      </p:sp>
      <p:sp>
        <p:nvSpPr>
          <p:cNvPr id="115852" name="Rectangle 140"/>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Arial Black" pitchFamily="-112" charset="0"/>
                <a:ea typeface="+mn-ea"/>
                <a:cs typeface="+mn-cs"/>
              </a:defRPr>
            </a:lvl1pPr>
          </a:lstStyle>
          <a:p>
            <a:pPr algn="ctr">
              <a:defRPr/>
            </a:pPr>
            <a:endParaRPr lang="en-US">
              <a:solidFill>
                <a:srgbClr val="FFCC00"/>
              </a:solidFill>
            </a:endParaRPr>
          </a:p>
        </p:txBody>
      </p:sp>
      <p:sp>
        <p:nvSpPr>
          <p:cNvPr id="115853" name="Rectangle 141"/>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Arial Black" charset="0"/>
              </a:defRPr>
            </a:lvl1pPr>
          </a:lstStyle>
          <a:p>
            <a:pPr>
              <a:defRPr/>
            </a:pPr>
            <a:fld id="{E5A96751-6AAC-1F48-9EB4-0DD682B164ED}" type="slidenum">
              <a:rPr lang="en-US">
                <a:solidFill>
                  <a:srgbClr val="FFCC00"/>
                </a:solidFill>
              </a:rPr>
              <a:pPr>
                <a:defRPr/>
              </a:pPr>
              <a:t>‹#›</a:t>
            </a:fld>
            <a:endParaRPr lang="en-US">
              <a:solidFill>
                <a:srgbClr val="FFCC00"/>
              </a:solidFill>
            </a:endParaRPr>
          </a:p>
        </p:txBody>
      </p:sp>
    </p:spTree>
    <p:extLst>
      <p:ext uri="{BB962C8B-B14F-4D97-AF65-F5344CB8AC3E}">
        <p14:creationId xmlns:p14="http://schemas.microsoft.com/office/powerpoint/2010/main" val="3105345097"/>
      </p:ext>
    </p:extLst>
  </p:cSld>
  <p:clrMap bg1="dk2" tx1="lt1" bg2="dk1" tx2="lt2" accent1="accent1" accent2="accent2" accent3="accent3" accent4="accent4" accent5="accent5" accent6="accent6" hlink="hlink" folHlink="folHlink"/>
  <p:sldLayoutIdLst>
    <p:sldLayoutId id="2147489799" r:id="rId1"/>
    <p:sldLayoutId id="2147489800" r:id="rId2"/>
    <p:sldLayoutId id="2147489801" r:id="rId3"/>
    <p:sldLayoutId id="2147489802" r:id="rId4"/>
    <p:sldLayoutId id="2147489803" r:id="rId5"/>
    <p:sldLayoutId id="2147489804" r:id="rId6"/>
    <p:sldLayoutId id="2147489805" r:id="rId7"/>
    <p:sldLayoutId id="2147489806" r:id="rId8"/>
    <p:sldLayoutId id="2147489807" r:id="rId9"/>
    <p:sldLayoutId id="2147489808" r:id="rId10"/>
    <p:sldLayoutId id="2147489809" r:id="rId11"/>
  </p:sldLayoutIdLst>
  <p:txStyles>
    <p:titleStyle>
      <a:lvl1pPr algn="l" rtl="0" eaLnBrk="0" fontAlgn="base" hangingPunct="0">
        <a:spcBef>
          <a:spcPct val="0"/>
        </a:spcBef>
        <a:spcAft>
          <a:spcPct val="0"/>
        </a:spcAft>
        <a:defRPr sz="4400">
          <a:solidFill>
            <a:schemeClr val="tx2"/>
          </a:solidFill>
          <a:latin typeface="+mj-lt"/>
          <a:ea typeface="ＭＳ Ｐゴシック" pitchFamily="-112" charset="-128"/>
          <a:cs typeface="ＭＳ Ｐゴシック" pitchFamily="-112" charset="-128"/>
        </a:defRPr>
      </a:lvl1pPr>
      <a:lvl2pPr algn="l" rtl="0" eaLnBrk="0" fontAlgn="base" hangingPunct="0">
        <a:spcBef>
          <a:spcPct val="0"/>
        </a:spcBef>
        <a:spcAft>
          <a:spcPct val="0"/>
        </a:spcAft>
        <a:defRPr sz="4400">
          <a:solidFill>
            <a:schemeClr val="tx2"/>
          </a:solidFill>
          <a:latin typeface="Arial Black" pitchFamily="-111" charset="0"/>
          <a:ea typeface="ＭＳ Ｐゴシック" pitchFamily="-112" charset="-128"/>
          <a:cs typeface="ＭＳ Ｐゴシック" pitchFamily="-112" charset="-128"/>
        </a:defRPr>
      </a:lvl2pPr>
      <a:lvl3pPr algn="l" rtl="0" eaLnBrk="0" fontAlgn="base" hangingPunct="0">
        <a:spcBef>
          <a:spcPct val="0"/>
        </a:spcBef>
        <a:spcAft>
          <a:spcPct val="0"/>
        </a:spcAft>
        <a:defRPr sz="4400">
          <a:solidFill>
            <a:schemeClr val="tx2"/>
          </a:solidFill>
          <a:latin typeface="Arial Black" pitchFamily="-111" charset="0"/>
          <a:ea typeface="ＭＳ Ｐゴシック" pitchFamily="-112" charset="-128"/>
          <a:cs typeface="ＭＳ Ｐゴシック" pitchFamily="-112" charset="-128"/>
        </a:defRPr>
      </a:lvl3pPr>
      <a:lvl4pPr algn="l" rtl="0" eaLnBrk="0" fontAlgn="base" hangingPunct="0">
        <a:spcBef>
          <a:spcPct val="0"/>
        </a:spcBef>
        <a:spcAft>
          <a:spcPct val="0"/>
        </a:spcAft>
        <a:defRPr sz="4400">
          <a:solidFill>
            <a:schemeClr val="tx2"/>
          </a:solidFill>
          <a:latin typeface="Arial Black" pitchFamily="-111" charset="0"/>
          <a:ea typeface="ＭＳ Ｐゴシック" pitchFamily="-112" charset="-128"/>
          <a:cs typeface="ＭＳ Ｐゴシック" pitchFamily="-112" charset="-128"/>
        </a:defRPr>
      </a:lvl4pPr>
      <a:lvl5pPr algn="l" rtl="0" eaLnBrk="0" fontAlgn="base" hangingPunct="0">
        <a:spcBef>
          <a:spcPct val="0"/>
        </a:spcBef>
        <a:spcAft>
          <a:spcPct val="0"/>
        </a:spcAft>
        <a:defRPr sz="4400">
          <a:solidFill>
            <a:schemeClr val="tx2"/>
          </a:solidFill>
          <a:latin typeface="Arial Black" pitchFamily="-111" charset="0"/>
          <a:ea typeface="ＭＳ Ｐゴシック" pitchFamily="-112" charset="-128"/>
          <a:cs typeface="ＭＳ Ｐゴシック" pitchFamily="-112" charset="-128"/>
        </a:defRPr>
      </a:lvl5pPr>
      <a:lvl6pPr marL="457200" algn="l" rtl="0" fontAlgn="base">
        <a:spcBef>
          <a:spcPct val="0"/>
        </a:spcBef>
        <a:spcAft>
          <a:spcPct val="0"/>
        </a:spcAft>
        <a:defRPr sz="4400">
          <a:solidFill>
            <a:schemeClr val="tx2"/>
          </a:solidFill>
          <a:latin typeface="Arial Black" pitchFamily="-111" charset="0"/>
        </a:defRPr>
      </a:lvl6pPr>
      <a:lvl7pPr marL="914400" algn="l" rtl="0" fontAlgn="base">
        <a:spcBef>
          <a:spcPct val="0"/>
        </a:spcBef>
        <a:spcAft>
          <a:spcPct val="0"/>
        </a:spcAft>
        <a:defRPr sz="4400">
          <a:solidFill>
            <a:schemeClr val="tx2"/>
          </a:solidFill>
          <a:latin typeface="Arial Black" pitchFamily="-111" charset="0"/>
        </a:defRPr>
      </a:lvl7pPr>
      <a:lvl8pPr marL="1371600" algn="l" rtl="0" fontAlgn="base">
        <a:spcBef>
          <a:spcPct val="0"/>
        </a:spcBef>
        <a:spcAft>
          <a:spcPct val="0"/>
        </a:spcAft>
        <a:defRPr sz="4400">
          <a:solidFill>
            <a:schemeClr val="tx2"/>
          </a:solidFill>
          <a:latin typeface="Arial Black" pitchFamily="-111" charset="0"/>
        </a:defRPr>
      </a:lvl8pPr>
      <a:lvl9pPr marL="1828800" algn="l" rtl="0" fontAlgn="base">
        <a:spcBef>
          <a:spcPct val="0"/>
        </a:spcBef>
        <a:spcAft>
          <a:spcPct val="0"/>
        </a:spcAft>
        <a:defRPr sz="4400">
          <a:solidFill>
            <a:schemeClr val="tx2"/>
          </a:solidFill>
          <a:latin typeface="Arial Black" pitchFamily="-111" charset="0"/>
        </a:defRPr>
      </a:lvl9pPr>
    </p:titleStyle>
    <p:bodyStyle>
      <a:lvl1pPr marL="342900" indent="-342900" algn="l" rtl="0" eaLnBrk="0" fontAlgn="base" hangingPunct="0">
        <a:spcBef>
          <a:spcPct val="20000"/>
        </a:spcBef>
        <a:spcAft>
          <a:spcPct val="0"/>
        </a:spcAft>
        <a:buClr>
          <a:schemeClr val="hlink"/>
        </a:buClr>
        <a:buChar char="•"/>
        <a:defRPr sz="3200">
          <a:solidFill>
            <a:schemeClr val="tx1"/>
          </a:solidFill>
          <a:latin typeface="+mn-lt"/>
          <a:ea typeface="ＭＳ Ｐゴシック" pitchFamily="-112" charset="-128"/>
          <a:cs typeface="ＭＳ Ｐゴシック" pitchFamily="-112" charset="-128"/>
        </a:defRPr>
      </a:lvl1pPr>
      <a:lvl2pPr marL="742950" indent="-285750" algn="l" rtl="0" eaLnBrk="0" fontAlgn="base" hangingPunct="0">
        <a:spcBef>
          <a:spcPct val="20000"/>
        </a:spcBef>
        <a:spcAft>
          <a:spcPct val="0"/>
        </a:spcAft>
        <a:buClr>
          <a:schemeClr val="folHlink"/>
        </a:buClr>
        <a:buChar char="•"/>
        <a:defRPr sz="2800">
          <a:solidFill>
            <a:schemeClr val="tx1"/>
          </a:solidFill>
          <a:latin typeface="+mn-lt"/>
          <a:ea typeface="ＭＳ Ｐゴシック" pitchFamily="-111"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11" charset="-128"/>
        </a:defRPr>
      </a:lvl3pPr>
      <a:lvl4pPr marL="1600200" indent="-228600" algn="l" rtl="0" eaLnBrk="0" fontAlgn="base" hangingPunct="0">
        <a:spcBef>
          <a:spcPct val="20000"/>
        </a:spcBef>
        <a:spcAft>
          <a:spcPct val="0"/>
        </a:spcAft>
        <a:buFont typeface="Times New Roman" charset="0"/>
        <a:buChar char="−"/>
        <a:defRPr sz="2000">
          <a:solidFill>
            <a:schemeClr val="tx1"/>
          </a:solidFill>
          <a:latin typeface="+mn-lt"/>
          <a:ea typeface="ＭＳ Ｐゴシック" pitchFamily="-111" charset="-128"/>
        </a:defRPr>
      </a:lvl4pPr>
      <a:lvl5pPr marL="2057400" indent="-228600" algn="l" rtl="0" eaLnBrk="0" fontAlgn="base" hangingPunct="0">
        <a:spcBef>
          <a:spcPct val="20000"/>
        </a:spcBef>
        <a:spcAft>
          <a:spcPct val="0"/>
        </a:spcAft>
        <a:buFont typeface="Times New Roman" charset="0"/>
        <a:buChar char="–"/>
        <a:defRPr sz="2000">
          <a:solidFill>
            <a:schemeClr val="tx1"/>
          </a:solidFill>
          <a:latin typeface="+mn-lt"/>
          <a:ea typeface="ＭＳ Ｐゴシック" pitchFamily="-111" charset="-128"/>
        </a:defRPr>
      </a:lvl5pPr>
      <a:lvl6pPr marL="2514600" indent="-228600" algn="l" rtl="0" fontAlgn="base">
        <a:spcBef>
          <a:spcPct val="20000"/>
        </a:spcBef>
        <a:spcAft>
          <a:spcPct val="0"/>
        </a:spcAft>
        <a:buFont typeface="Times New Roman" pitchFamily="-111" charset="0"/>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Font typeface="Times New Roman" pitchFamily="-111" charset="0"/>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Font typeface="Times New Roman" pitchFamily="-111" charset="0"/>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Font typeface="Times New Roman" pitchFamily="-111" charset="0"/>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1.xml><?xml version="1.0" encoding="utf-8"?>
<p:sldMaster xmlns:a="http://schemas.openxmlformats.org/drawingml/2006/main" xmlns:r="http://schemas.openxmlformats.org/officeDocument/2006/relationships" xmlns:p="http://schemas.openxmlformats.org/presentationml/2006/main">
  <p:cSld>
    <p:bg>
      <p:bgPr>
        <a:gradFill rotWithShape="0">
          <a:gsLst>
            <a:gs pos="0">
              <a:srgbClr val="FFFFFF"/>
            </a:gs>
            <a:gs pos="100000">
              <a:srgbClr val="FFFF99"/>
            </a:gs>
          </a:gsLst>
          <a:lin ang="5400000" scaled="1"/>
        </a:gra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GB"/>
              <a:t>Click to edit Master title style</a:t>
            </a:r>
          </a:p>
        </p:txBody>
      </p:sp>
      <p:sp>
        <p:nvSpPr>
          <p:cNvPr id="1027"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178180"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ea typeface="Arial" charset="0"/>
                <a:cs typeface="Arial" charset="0"/>
              </a:defRPr>
            </a:lvl1pPr>
          </a:lstStyle>
          <a:p>
            <a:pPr>
              <a:defRPr/>
            </a:pPr>
            <a:endParaRPr lang="en-GB">
              <a:solidFill>
                <a:srgbClr val="000000"/>
              </a:solidFill>
            </a:endParaRPr>
          </a:p>
        </p:txBody>
      </p:sp>
      <p:sp>
        <p:nvSpPr>
          <p:cNvPr id="178181"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ea typeface="Arial" charset="0"/>
                <a:cs typeface="Arial" charset="0"/>
              </a:defRPr>
            </a:lvl1pPr>
          </a:lstStyle>
          <a:p>
            <a:pPr>
              <a:defRPr/>
            </a:pPr>
            <a:endParaRPr lang="en-GB">
              <a:solidFill>
                <a:srgbClr val="000000"/>
              </a:solidFill>
            </a:endParaRPr>
          </a:p>
        </p:txBody>
      </p:sp>
      <p:sp>
        <p:nvSpPr>
          <p:cNvPr id="178182"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cs typeface="Arial" charset="0"/>
              </a:defRPr>
            </a:lvl1pPr>
          </a:lstStyle>
          <a:p>
            <a:pPr>
              <a:defRPr/>
            </a:pPr>
            <a:fld id="{1D540565-FA80-1D44-ADF1-EB323DAD15AA}" type="slidenum">
              <a:rPr lang="en-GB">
                <a:solidFill>
                  <a:srgbClr val="000000"/>
                </a:solidFill>
              </a:rPr>
              <a:pPr>
                <a:defRPr/>
              </a:pPr>
              <a:t>‹#›</a:t>
            </a:fld>
            <a:endParaRPr lang="en-GB">
              <a:solidFill>
                <a:srgbClr val="000000"/>
              </a:solidFill>
            </a:endParaRPr>
          </a:p>
        </p:txBody>
      </p:sp>
    </p:spTree>
    <p:extLst>
      <p:ext uri="{BB962C8B-B14F-4D97-AF65-F5344CB8AC3E}">
        <p14:creationId xmlns:p14="http://schemas.microsoft.com/office/powerpoint/2010/main" val="1393342925"/>
      </p:ext>
    </p:extLst>
  </p:cSld>
  <p:clrMap bg1="lt1" tx1="dk1" bg2="lt2" tx2="dk2" accent1="accent1" accent2="accent2" accent3="accent3" accent4="accent4" accent5="accent5" accent6="accent6" hlink="hlink" folHlink="folHlink"/>
  <p:sldLayoutIdLst>
    <p:sldLayoutId id="2147489811" r:id="rId1"/>
    <p:sldLayoutId id="2147489812" r:id="rId2"/>
    <p:sldLayoutId id="2147489813" r:id="rId3"/>
    <p:sldLayoutId id="2147489814" r:id="rId4"/>
    <p:sldLayoutId id="2147489815" r:id="rId5"/>
    <p:sldLayoutId id="2147489816" r:id="rId6"/>
    <p:sldLayoutId id="2147489817" r:id="rId7"/>
    <p:sldLayoutId id="2147489818" r:id="rId8"/>
    <p:sldLayoutId id="2147489819" r:id="rId9"/>
    <p:sldLayoutId id="2147489820" r:id="rId10"/>
    <p:sldLayoutId id="2147489821" r:id="rId11"/>
    <p:sldLayoutId id="2147489822" r:id="rId12"/>
    <p:sldLayoutId id="2147489823" r:id="rId13"/>
    <p:sldLayoutId id="2147489824" r:id="rId14"/>
    <p:sldLayoutId id="2147489825" r:id="rId15"/>
    <p:sldLayoutId id="2147489826" r:id="rId16"/>
  </p:sldLayoutIdLst>
  <p:txStyles>
    <p:titleStyle>
      <a:lvl1pPr algn="ctr" rtl="0" eaLnBrk="0" fontAlgn="base" hangingPunct="0">
        <a:spcBef>
          <a:spcPct val="0"/>
        </a:spcBef>
        <a:spcAft>
          <a:spcPct val="0"/>
        </a:spcAft>
        <a:defRPr sz="4400">
          <a:solidFill>
            <a:schemeClr val="tx2"/>
          </a:solidFill>
          <a:latin typeface="+mj-lt"/>
          <a:ea typeface="ＭＳ Ｐゴシック" charset="0"/>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Arial" charset="0"/>
          <a:cs typeface="Arial" charset="0"/>
        </a:defRPr>
      </a:lvl6pPr>
      <a:lvl7pPr marL="914400" algn="ctr" rtl="0" fontAlgn="base">
        <a:spcBef>
          <a:spcPct val="0"/>
        </a:spcBef>
        <a:spcAft>
          <a:spcPct val="0"/>
        </a:spcAft>
        <a:defRPr sz="4400">
          <a:solidFill>
            <a:schemeClr val="tx2"/>
          </a:solidFill>
          <a:latin typeface="Arial" charset="0"/>
          <a:ea typeface="Arial" charset="0"/>
          <a:cs typeface="Arial" charset="0"/>
        </a:defRPr>
      </a:lvl7pPr>
      <a:lvl8pPr marL="1371600" algn="ctr" rtl="0" fontAlgn="base">
        <a:spcBef>
          <a:spcPct val="0"/>
        </a:spcBef>
        <a:spcAft>
          <a:spcPct val="0"/>
        </a:spcAft>
        <a:defRPr sz="4400">
          <a:solidFill>
            <a:schemeClr val="tx2"/>
          </a:solidFill>
          <a:latin typeface="Arial" charset="0"/>
          <a:ea typeface="Arial" charset="0"/>
          <a:cs typeface="Arial" charset="0"/>
        </a:defRPr>
      </a:lvl8pPr>
      <a:lvl9pPr marL="1828800" algn="ctr" rtl="0" fontAlgn="base">
        <a:spcBef>
          <a:spcPct val="0"/>
        </a:spcBef>
        <a:spcAft>
          <a:spcPct val="0"/>
        </a:spcAft>
        <a:defRPr sz="4400">
          <a:solidFill>
            <a:schemeClr val="tx2"/>
          </a:solidFill>
          <a:latin typeface="Arial" charset="0"/>
          <a:ea typeface="Arial" charset="0"/>
          <a:cs typeface="Arial"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charset="0"/>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2.xml><?xml version="1.0" encoding="utf-8"?>
<p:sldMaster xmlns:a="http://schemas.openxmlformats.org/drawingml/2006/main" xmlns:r="http://schemas.openxmlformats.org/officeDocument/2006/relationships" xmlns:p="http://schemas.openxmlformats.org/presentationml/2006/main">
  <p:cSld>
    <p:bg>
      <p:bgPr>
        <a:gradFill flip="none" rotWithShape="1">
          <a:gsLst>
            <a:gs pos="0">
              <a:schemeClr val="bg1">
                <a:lumMod val="75000"/>
              </a:schemeClr>
            </a:gs>
            <a:gs pos="100000">
              <a:schemeClr val="bg2"/>
            </a:gs>
          </a:gsLst>
          <a:path path="rect">
            <a:fillToRect l="100000" t="100000"/>
          </a:path>
          <a:tileRect r="-100000" b="-100000"/>
        </a:gradFill>
        <a:effectLst/>
      </p:bgPr>
    </p:bg>
    <p:spTree>
      <p:nvGrpSpPr>
        <p:cNvPr id="1" name=""/>
        <p:cNvGrpSpPr/>
        <p:nvPr/>
      </p:nvGrpSpPr>
      <p:grpSpPr>
        <a:xfrm>
          <a:off x="0" y="0"/>
          <a:ext cx="0" cy="0"/>
          <a:chOff x="0" y="0"/>
          <a:chExt cx="0" cy="0"/>
        </a:xfrm>
      </p:grpSpPr>
      <p:grpSp>
        <p:nvGrpSpPr>
          <p:cNvPr id="40962" name="Group 2"/>
          <p:cNvGrpSpPr>
            <a:grpSpLocks/>
          </p:cNvGrpSpPr>
          <p:nvPr/>
        </p:nvGrpSpPr>
        <p:grpSpPr bwMode="auto">
          <a:xfrm>
            <a:off x="685800" y="117475"/>
            <a:ext cx="8456613" cy="6738938"/>
            <a:chOff x="432" y="74"/>
            <a:chExt cx="5327" cy="4245"/>
          </a:xfrm>
        </p:grpSpPr>
        <p:sp>
          <p:nvSpPr>
            <p:cNvPr id="40965" name="Rectangle 3"/>
            <p:cNvSpPr>
              <a:spLocks noChangeArrowheads="1"/>
            </p:cNvSpPr>
            <p:nvPr/>
          </p:nvSpPr>
          <p:spPr bwMode="invGray">
            <a:xfrm>
              <a:off x="432" y="4176"/>
              <a:ext cx="2208" cy="143"/>
            </a:xfrm>
            <a:prstGeom prst="rect">
              <a:avLst/>
            </a:prstGeom>
            <a:solidFill>
              <a:schemeClr va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grpSp>
          <p:nvGrpSpPr>
            <p:cNvPr id="40966" name="Group 4"/>
            <p:cNvGrpSpPr>
              <a:grpSpLocks/>
            </p:cNvGrpSpPr>
            <p:nvPr/>
          </p:nvGrpSpPr>
          <p:grpSpPr bwMode="auto">
            <a:xfrm>
              <a:off x="2859" y="4250"/>
              <a:ext cx="2729" cy="41"/>
              <a:chOff x="2859" y="4250"/>
              <a:chExt cx="2729" cy="41"/>
            </a:xfrm>
          </p:grpSpPr>
          <p:sp>
            <p:nvSpPr>
              <p:cNvPr id="40971" name="Oval 5"/>
              <p:cNvSpPr>
                <a:spLocks noChangeArrowheads="1"/>
              </p:cNvSpPr>
              <p:nvPr/>
            </p:nvSpPr>
            <p:spPr bwMode="invGray">
              <a:xfrm>
                <a:off x="2859" y="4250"/>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sp>
            <p:nvSpPr>
              <p:cNvPr id="40972" name="Oval 6"/>
              <p:cNvSpPr>
                <a:spLocks noChangeArrowheads="1"/>
              </p:cNvSpPr>
              <p:nvPr/>
            </p:nvSpPr>
            <p:spPr bwMode="invGray">
              <a:xfrm>
                <a:off x="3243" y="4250"/>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sp>
            <p:nvSpPr>
              <p:cNvPr id="40973" name="Oval 7"/>
              <p:cNvSpPr>
                <a:spLocks noChangeArrowheads="1"/>
              </p:cNvSpPr>
              <p:nvPr/>
            </p:nvSpPr>
            <p:spPr bwMode="invGray">
              <a:xfrm>
                <a:off x="3627" y="4250"/>
                <a:ext cx="41"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sp>
            <p:nvSpPr>
              <p:cNvPr id="40974" name="Oval 8"/>
              <p:cNvSpPr>
                <a:spLocks noChangeArrowheads="1"/>
              </p:cNvSpPr>
              <p:nvPr/>
            </p:nvSpPr>
            <p:spPr bwMode="invGray">
              <a:xfrm>
                <a:off x="4011" y="4250"/>
                <a:ext cx="41"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sp>
            <p:nvSpPr>
              <p:cNvPr id="40975" name="Oval 9"/>
              <p:cNvSpPr>
                <a:spLocks noChangeArrowheads="1"/>
              </p:cNvSpPr>
              <p:nvPr/>
            </p:nvSpPr>
            <p:spPr bwMode="invGray">
              <a:xfrm>
                <a:off x="4395" y="4250"/>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sp>
            <p:nvSpPr>
              <p:cNvPr id="40976" name="Oval 10"/>
              <p:cNvSpPr>
                <a:spLocks noChangeArrowheads="1"/>
              </p:cNvSpPr>
              <p:nvPr/>
            </p:nvSpPr>
            <p:spPr bwMode="invGray">
              <a:xfrm>
                <a:off x="4779" y="4250"/>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sp>
            <p:nvSpPr>
              <p:cNvPr id="40977" name="Oval 11"/>
              <p:cNvSpPr>
                <a:spLocks noChangeArrowheads="1"/>
              </p:cNvSpPr>
              <p:nvPr/>
            </p:nvSpPr>
            <p:spPr bwMode="invGray">
              <a:xfrm>
                <a:off x="5163" y="4250"/>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sp>
            <p:nvSpPr>
              <p:cNvPr id="40978" name="Oval 12"/>
              <p:cNvSpPr>
                <a:spLocks noChangeArrowheads="1"/>
              </p:cNvSpPr>
              <p:nvPr/>
            </p:nvSpPr>
            <p:spPr bwMode="invGray">
              <a:xfrm>
                <a:off x="5547" y="4250"/>
                <a:ext cx="41"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grpSp>
        <p:sp>
          <p:nvSpPr>
            <p:cNvPr id="40967" name="Rectangle 13"/>
            <p:cNvSpPr>
              <a:spLocks noChangeArrowheads="1"/>
            </p:cNvSpPr>
            <p:nvPr/>
          </p:nvSpPr>
          <p:spPr bwMode="invGray">
            <a:xfrm>
              <a:off x="480" y="480"/>
              <a:ext cx="5279" cy="480"/>
            </a:xfrm>
            <a:prstGeom prst="rect">
              <a:avLst/>
            </a:prstGeom>
            <a:solidFill>
              <a:schemeClr va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sp>
          <p:nvSpPr>
            <p:cNvPr id="40968" name="Oval 14"/>
            <p:cNvSpPr>
              <a:spLocks noChangeArrowheads="1"/>
            </p:cNvSpPr>
            <p:nvPr/>
          </p:nvSpPr>
          <p:spPr bwMode="invGray">
            <a:xfrm>
              <a:off x="507" y="74"/>
              <a:ext cx="42" cy="42"/>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sp>
          <p:nvSpPr>
            <p:cNvPr id="40969" name="Oval 15"/>
            <p:cNvSpPr>
              <a:spLocks noChangeArrowheads="1"/>
            </p:cNvSpPr>
            <p:nvPr/>
          </p:nvSpPr>
          <p:spPr bwMode="invGray">
            <a:xfrm>
              <a:off x="507" y="219"/>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sp>
          <p:nvSpPr>
            <p:cNvPr id="40970" name="Oval 16"/>
            <p:cNvSpPr>
              <a:spLocks noChangeArrowheads="1"/>
            </p:cNvSpPr>
            <p:nvPr/>
          </p:nvSpPr>
          <p:spPr bwMode="invGray">
            <a:xfrm>
              <a:off x="507" y="36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grpSp>
      <p:sp>
        <p:nvSpPr>
          <p:cNvPr id="40963" name="Rectangle 17"/>
          <p:cNvSpPr>
            <a:spLocks noGrp="1" noChangeArrowheads="1"/>
          </p:cNvSpPr>
          <p:nvPr>
            <p:ph type="title"/>
          </p:nvPr>
        </p:nvSpPr>
        <p:spPr bwMode="auto">
          <a:xfrm>
            <a:off x="250825" y="609600"/>
            <a:ext cx="8783638"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2075" tIns="46038" rIns="92075" bIns="46038" numCol="1" anchor="ctr" anchorCtr="0" compatLnSpc="1">
            <a:prstTxWarp prst="textNoShape">
              <a:avLst/>
            </a:prstTxWarp>
          </a:bodyPr>
          <a:lstStyle/>
          <a:p>
            <a:pPr lvl="0"/>
            <a:r>
              <a:rPr lang="en-US"/>
              <a:t>Click to edit Master title style</a:t>
            </a:r>
          </a:p>
        </p:txBody>
      </p:sp>
      <p:sp>
        <p:nvSpPr>
          <p:cNvPr id="40964" name="Rectangle 18"/>
          <p:cNvSpPr>
            <a:spLocks noGrp="1" noChangeArrowheads="1"/>
          </p:cNvSpPr>
          <p:nvPr>
            <p:ph type="body" idx="1"/>
          </p:nvPr>
        </p:nvSpPr>
        <p:spPr bwMode="auto">
          <a:xfrm>
            <a:off x="684213" y="1981200"/>
            <a:ext cx="835025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2075" tIns="46038" rIns="92075" bIns="46038"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191193789"/>
      </p:ext>
    </p:extLst>
  </p:cSld>
  <p:clrMap bg1="dk2" tx1="lt1" bg2="dk1" tx2="lt2" accent1="accent1" accent2="accent2" accent3="accent3" accent4="accent4" accent5="accent5" accent6="accent6" hlink="hlink" folHlink="folHlink"/>
  <p:sldLayoutIdLst>
    <p:sldLayoutId id="2147489828" r:id="rId1"/>
    <p:sldLayoutId id="2147489829" r:id="rId2"/>
    <p:sldLayoutId id="2147489830" r:id="rId3"/>
    <p:sldLayoutId id="2147489831" r:id="rId4"/>
    <p:sldLayoutId id="2147489832" r:id="rId5"/>
    <p:sldLayoutId id="2147489833" r:id="rId6"/>
    <p:sldLayoutId id="2147489834" r:id="rId7"/>
    <p:sldLayoutId id="2147489835" r:id="rId8"/>
    <p:sldLayoutId id="2147489836" r:id="rId9"/>
    <p:sldLayoutId id="2147489837" r:id="rId10"/>
    <p:sldLayoutId id="2147489838" r:id="rId11"/>
  </p:sldLayoutIdLst>
  <p:txStyles>
    <p:titleStyle>
      <a:lvl1pPr algn="ctr" rtl="0" eaLnBrk="0" fontAlgn="base" hangingPunct="0">
        <a:spcBef>
          <a:spcPct val="0"/>
        </a:spcBef>
        <a:spcAft>
          <a:spcPct val="0"/>
        </a:spcAft>
        <a:defRPr kumimoji="1" sz="4400">
          <a:solidFill>
            <a:srgbClr val="FFFFFF"/>
          </a:solidFill>
          <a:latin typeface="Arial"/>
          <a:ea typeface="ＭＳ Ｐゴシック" pitchFamily="-105" charset="-128"/>
          <a:cs typeface="Arial"/>
        </a:defRPr>
      </a:lvl1pPr>
      <a:lvl2pPr algn="ctr" rtl="0" eaLnBrk="0" fontAlgn="base" hangingPunct="0">
        <a:spcBef>
          <a:spcPct val="0"/>
        </a:spcBef>
        <a:spcAft>
          <a:spcPct val="0"/>
        </a:spcAft>
        <a:defRPr kumimoji="1" sz="4400">
          <a:solidFill>
            <a:srgbClr val="FFFFFF"/>
          </a:solidFill>
          <a:latin typeface="Arial" charset="0"/>
          <a:ea typeface="ＭＳ Ｐゴシック" pitchFamily="-105" charset="-128"/>
          <a:cs typeface="ＭＳ Ｐゴシック" pitchFamily="-105" charset="-128"/>
        </a:defRPr>
      </a:lvl2pPr>
      <a:lvl3pPr algn="ctr" rtl="0" eaLnBrk="0" fontAlgn="base" hangingPunct="0">
        <a:spcBef>
          <a:spcPct val="0"/>
        </a:spcBef>
        <a:spcAft>
          <a:spcPct val="0"/>
        </a:spcAft>
        <a:defRPr kumimoji="1" sz="4400">
          <a:solidFill>
            <a:srgbClr val="FFFFFF"/>
          </a:solidFill>
          <a:latin typeface="Arial" charset="0"/>
          <a:ea typeface="ＭＳ Ｐゴシック" pitchFamily="-105" charset="-128"/>
          <a:cs typeface="ＭＳ Ｐゴシック" pitchFamily="-105" charset="-128"/>
        </a:defRPr>
      </a:lvl3pPr>
      <a:lvl4pPr algn="ctr" rtl="0" eaLnBrk="0" fontAlgn="base" hangingPunct="0">
        <a:spcBef>
          <a:spcPct val="0"/>
        </a:spcBef>
        <a:spcAft>
          <a:spcPct val="0"/>
        </a:spcAft>
        <a:defRPr kumimoji="1" sz="4400">
          <a:solidFill>
            <a:srgbClr val="FFFFFF"/>
          </a:solidFill>
          <a:latin typeface="Arial" charset="0"/>
          <a:ea typeface="ＭＳ Ｐゴシック" pitchFamily="-105" charset="-128"/>
          <a:cs typeface="ＭＳ Ｐゴシック" pitchFamily="-105" charset="-128"/>
        </a:defRPr>
      </a:lvl4pPr>
      <a:lvl5pPr algn="ctr" rtl="0" eaLnBrk="0" fontAlgn="base" hangingPunct="0">
        <a:spcBef>
          <a:spcPct val="0"/>
        </a:spcBef>
        <a:spcAft>
          <a:spcPct val="0"/>
        </a:spcAft>
        <a:defRPr kumimoji="1" sz="4400">
          <a:solidFill>
            <a:srgbClr val="FFFFFF"/>
          </a:solidFill>
          <a:latin typeface="Arial" charset="0"/>
          <a:ea typeface="ＭＳ Ｐゴシック" pitchFamily="-105" charset="-128"/>
          <a:cs typeface="ＭＳ Ｐゴシック" pitchFamily="-105" charset="-128"/>
        </a:defRPr>
      </a:lvl5pPr>
      <a:lvl6pPr marL="457200" algn="ctr" rtl="0" eaLnBrk="0" fontAlgn="base" hangingPunct="0">
        <a:spcBef>
          <a:spcPct val="0"/>
        </a:spcBef>
        <a:spcAft>
          <a:spcPct val="0"/>
        </a:spcAft>
        <a:defRPr kumimoji="1" sz="4400">
          <a:solidFill>
            <a:schemeClr val="tx2"/>
          </a:solidFill>
          <a:latin typeface="Times New Roman" pitchFamily="-108" charset="0"/>
        </a:defRPr>
      </a:lvl6pPr>
      <a:lvl7pPr marL="914400" algn="ctr" rtl="0" eaLnBrk="0" fontAlgn="base" hangingPunct="0">
        <a:spcBef>
          <a:spcPct val="0"/>
        </a:spcBef>
        <a:spcAft>
          <a:spcPct val="0"/>
        </a:spcAft>
        <a:defRPr kumimoji="1" sz="4400">
          <a:solidFill>
            <a:schemeClr val="tx2"/>
          </a:solidFill>
          <a:latin typeface="Times New Roman" pitchFamily="-108" charset="0"/>
        </a:defRPr>
      </a:lvl7pPr>
      <a:lvl8pPr marL="1371600" algn="ctr" rtl="0" eaLnBrk="0" fontAlgn="base" hangingPunct="0">
        <a:spcBef>
          <a:spcPct val="0"/>
        </a:spcBef>
        <a:spcAft>
          <a:spcPct val="0"/>
        </a:spcAft>
        <a:defRPr kumimoji="1" sz="4400">
          <a:solidFill>
            <a:schemeClr val="tx2"/>
          </a:solidFill>
          <a:latin typeface="Times New Roman" pitchFamily="-108" charset="0"/>
        </a:defRPr>
      </a:lvl8pPr>
      <a:lvl9pPr marL="1828800" algn="ctr" rtl="0" eaLnBrk="0" fontAlgn="base" hangingPunct="0">
        <a:spcBef>
          <a:spcPct val="0"/>
        </a:spcBef>
        <a:spcAft>
          <a:spcPct val="0"/>
        </a:spcAft>
        <a:defRPr kumimoji="1"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kumimoji="1" sz="3200">
          <a:solidFill>
            <a:schemeClr val="tx1"/>
          </a:solidFill>
          <a:latin typeface="Arial"/>
          <a:ea typeface="ＭＳ Ｐゴシック" pitchFamily="-105" charset="-128"/>
          <a:cs typeface="Arial"/>
        </a:defRPr>
      </a:lvl1pPr>
      <a:lvl2pPr marL="742950" indent="-285750" algn="l" rtl="0" eaLnBrk="0" fontAlgn="base" hangingPunct="0">
        <a:spcBef>
          <a:spcPct val="20000"/>
        </a:spcBef>
        <a:spcAft>
          <a:spcPct val="0"/>
        </a:spcAft>
        <a:buChar char="–"/>
        <a:defRPr kumimoji="1" sz="2800">
          <a:solidFill>
            <a:schemeClr val="tx1"/>
          </a:solidFill>
          <a:latin typeface="Arial"/>
          <a:ea typeface="ＭＳ Ｐゴシック" pitchFamily="-108" charset="-128"/>
          <a:cs typeface="Arial"/>
        </a:defRPr>
      </a:lvl2pPr>
      <a:lvl3pPr marL="1143000" indent="-228600" algn="l" rtl="0" eaLnBrk="0" fontAlgn="base" hangingPunct="0">
        <a:spcBef>
          <a:spcPct val="20000"/>
        </a:spcBef>
        <a:spcAft>
          <a:spcPct val="0"/>
        </a:spcAft>
        <a:buChar char="•"/>
        <a:defRPr kumimoji="1" sz="2400">
          <a:solidFill>
            <a:schemeClr val="tx1"/>
          </a:solidFill>
          <a:latin typeface="Arial"/>
          <a:ea typeface="ＭＳ Ｐゴシック" pitchFamily="-108" charset="-128"/>
          <a:cs typeface="Arial"/>
        </a:defRPr>
      </a:lvl3pPr>
      <a:lvl4pPr marL="1600200" indent="-228600" algn="l" rtl="0" eaLnBrk="0" fontAlgn="base" hangingPunct="0">
        <a:spcBef>
          <a:spcPct val="20000"/>
        </a:spcBef>
        <a:spcAft>
          <a:spcPct val="0"/>
        </a:spcAft>
        <a:buChar char="–"/>
        <a:defRPr kumimoji="1" sz="2000">
          <a:solidFill>
            <a:schemeClr val="tx1"/>
          </a:solidFill>
          <a:latin typeface="Arial"/>
          <a:ea typeface="ＭＳ Ｐゴシック" pitchFamily="-108" charset="-128"/>
          <a:cs typeface="Arial"/>
        </a:defRPr>
      </a:lvl4pPr>
      <a:lvl5pPr marL="2057400" indent="-228600" algn="l" rtl="0" eaLnBrk="0" fontAlgn="base" hangingPunct="0">
        <a:spcBef>
          <a:spcPct val="20000"/>
        </a:spcBef>
        <a:spcAft>
          <a:spcPct val="0"/>
        </a:spcAft>
        <a:buChar char="•"/>
        <a:defRPr kumimoji="1" sz="2000">
          <a:solidFill>
            <a:schemeClr val="tx1"/>
          </a:solidFill>
          <a:latin typeface="Arial"/>
          <a:ea typeface="ＭＳ Ｐゴシック" pitchFamily="-108" charset="-128"/>
          <a:cs typeface="Arial"/>
        </a:defRPr>
      </a:lvl5pPr>
      <a:lvl6pPr marL="25146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6pPr>
      <a:lvl7pPr marL="29718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7pPr>
      <a:lvl8pPr marL="34290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8pPr>
      <a:lvl9pPr marL="38862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3.xml><?xml version="1.0" encoding="utf-8"?>
<p:sldMaster xmlns:a="http://schemas.openxmlformats.org/drawingml/2006/main" xmlns:r="http://schemas.openxmlformats.org/officeDocument/2006/relationships" xmlns:p="http://schemas.openxmlformats.org/presentationml/2006/main">
  <p:cSld>
    <p:bg>
      <p:bgPr>
        <a:gradFill rotWithShape="0">
          <a:gsLst>
            <a:gs pos="0">
              <a:srgbClr val="FFFFFF"/>
            </a:gs>
            <a:gs pos="100000">
              <a:srgbClr val="FFFF99"/>
            </a:gs>
          </a:gsLst>
          <a:lin ang="5400000" scaled="1"/>
        </a:gra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GB"/>
              <a:t>Click to edit Master title style</a:t>
            </a:r>
          </a:p>
        </p:txBody>
      </p:sp>
      <p:sp>
        <p:nvSpPr>
          <p:cNvPr id="1027"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178180"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ea typeface="Arial" charset="0"/>
                <a:cs typeface="Arial" charset="0"/>
              </a:defRPr>
            </a:lvl1pPr>
          </a:lstStyle>
          <a:p>
            <a:pPr>
              <a:defRPr/>
            </a:pPr>
            <a:endParaRPr lang="en-GB">
              <a:solidFill>
                <a:srgbClr val="000000"/>
              </a:solidFill>
            </a:endParaRPr>
          </a:p>
        </p:txBody>
      </p:sp>
      <p:sp>
        <p:nvSpPr>
          <p:cNvPr id="178181"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ea typeface="Arial" charset="0"/>
                <a:cs typeface="Arial" charset="0"/>
              </a:defRPr>
            </a:lvl1pPr>
          </a:lstStyle>
          <a:p>
            <a:pPr>
              <a:defRPr/>
            </a:pPr>
            <a:endParaRPr lang="en-GB">
              <a:solidFill>
                <a:srgbClr val="000000"/>
              </a:solidFill>
            </a:endParaRPr>
          </a:p>
        </p:txBody>
      </p:sp>
      <p:sp>
        <p:nvSpPr>
          <p:cNvPr id="178182"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cs typeface="Arial" charset="0"/>
              </a:defRPr>
            </a:lvl1pPr>
          </a:lstStyle>
          <a:p>
            <a:pPr>
              <a:defRPr/>
            </a:pPr>
            <a:fld id="{1D540565-FA80-1D44-ADF1-EB323DAD15AA}" type="slidenum">
              <a:rPr lang="en-GB">
                <a:solidFill>
                  <a:srgbClr val="000000"/>
                </a:solidFill>
              </a:rPr>
              <a:pPr>
                <a:defRPr/>
              </a:pPr>
              <a:t>‹#›</a:t>
            </a:fld>
            <a:endParaRPr lang="en-GB">
              <a:solidFill>
                <a:srgbClr val="000000"/>
              </a:solidFill>
            </a:endParaRPr>
          </a:p>
        </p:txBody>
      </p:sp>
    </p:spTree>
    <p:extLst>
      <p:ext uri="{BB962C8B-B14F-4D97-AF65-F5344CB8AC3E}">
        <p14:creationId xmlns:p14="http://schemas.microsoft.com/office/powerpoint/2010/main" val="3555105152"/>
      </p:ext>
    </p:extLst>
  </p:cSld>
  <p:clrMap bg1="lt1" tx1="dk1" bg2="lt2" tx2="dk2" accent1="accent1" accent2="accent2" accent3="accent3" accent4="accent4" accent5="accent5" accent6="accent6" hlink="hlink" folHlink="folHlink"/>
  <p:sldLayoutIdLst>
    <p:sldLayoutId id="2147489840" r:id="rId1"/>
    <p:sldLayoutId id="2147489841" r:id="rId2"/>
    <p:sldLayoutId id="2147489842" r:id="rId3"/>
    <p:sldLayoutId id="2147489843" r:id="rId4"/>
    <p:sldLayoutId id="2147489844" r:id="rId5"/>
    <p:sldLayoutId id="2147489845" r:id="rId6"/>
    <p:sldLayoutId id="2147489846" r:id="rId7"/>
    <p:sldLayoutId id="2147489847" r:id="rId8"/>
    <p:sldLayoutId id="2147489848" r:id="rId9"/>
    <p:sldLayoutId id="2147489849" r:id="rId10"/>
    <p:sldLayoutId id="2147489850" r:id="rId11"/>
    <p:sldLayoutId id="2147489851" r:id="rId12"/>
    <p:sldLayoutId id="2147489852" r:id="rId13"/>
    <p:sldLayoutId id="2147489853" r:id="rId14"/>
    <p:sldLayoutId id="2147489854" r:id="rId15"/>
    <p:sldLayoutId id="2147489855" r:id="rId16"/>
  </p:sldLayoutIdLst>
  <p:txStyles>
    <p:titleStyle>
      <a:lvl1pPr algn="ctr" rtl="0" eaLnBrk="0" fontAlgn="base" hangingPunct="0">
        <a:spcBef>
          <a:spcPct val="0"/>
        </a:spcBef>
        <a:spcAft>
          <a:spcPct val="0"/>
        </a:spcAft>
        <a:defRPr sz="4400">
          <a:solidFill>
            <a:schemeClr val="tx2"/>
          </a:solidFill>
          <a:latin typeface="+mj-lt"/>
          <a:ea typeface="ＭＳ Ｐゴシック" charset="0"/>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Arial" charset="0"/>
          <a:cs typeface="Arial" charset="0"/>
        </a:defRPr>
      </a:lvl6pPr>
      <a:lvl7pPr marL="914400" algn="ctr" rtl="0" fontAlgn="base">
        <a:spcBef>
          <a:spcPct val="0"/>
        </a:spcBef>
        <a:spcAft>
          <a:spcPct val="0"/>
        </a:spcAft>
        <a:defRPr sz="4400">
          <a:solidFill>
            <a:schemeClr val="tx2"/>
          </a:solidFill>
          <a:latin typeface="Arial" charset="0"/>
          <a:ea typeface="Arial" charset="0"/>
          <a:cs typeface="Arial" charset="0"/>
        </a:defRPr>
      </a:lvl7pPr>
      <a:lvl8pPr marL="1371600" algn="ctr" rtl="0" fontAlgn="base">
        <a:spcBef>
          <a:spcPct val="0"/>
        </a:spcBef>
        <a:spcAft>
          <a:spcPct val="0"/>
        </a:spcAft>
        <a:defRPr sz="4400">
          <a:solidFill>
            <a:schemeClr val="tx2"/>
          </a:solidFill>
          <a:latin typeface="Arial" charset="0"/>
          <a:ea typeface="Arial" charset="0"/>
          <a:cs typeface="Arial" charset="0"/>
        </a:defRPr>
      </a:lvl8pPr>
      <a:lvl9pPr marL="1828800" algn="ctr" rtl="0" fontAlgn="base">
        <a:spcBef>
          <a:spcPct val="0"/>
        </a:spcBef>
        <a:spcAft>
          <a:spcPct val="0"/>
        </a:spcAft>
        <a:defRPr sz="4400">
          <a:solidFill>
            <a:schemeClr val="tx2"/>
          </a:solidFill>
          <a:latin typeface="Arial" charset="0"/>
          <a:ea typeface="Arial" charset="0"/>
          <a:cs typeface="Arial"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charset="0"/>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4.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2"/>
            </a:gs>
            <a:gs pos="50000">
              <a:schemeClr val="bg1"/>
            </a:gs>
            <a:gs pos="100000">
              <a:schemeClr val="bg2"/>
            </a:gs>
          </a:gsLst>
          <a:lin ang="5400000" scaled="1"/>
        </a:gradFill>
        <a:effectLst/>
      </p:bgPr>
    </p:bg>
    <p:spTree>
      <p:nvGrpSpPr>
        <p:cNvPr id="1" name=""/>
        <p:cNvGrpSpPr/>
        <p:nvPr/>
      </p:nvGrpSpPr>
      <p:grpSpPr>
        <a:xfrm>
          <a:off x="0" y="0"/>
          <a:ext cx="0" cy="0"/>
          <a:chOff x="0" y="0"/>
          <a:chExt cx="0" cy="0"/>
        </a:xfrm>
      </p:grpSpPr>
      <p:grpSp>
        <p:nvGrpSpPr>
          <p:cNvPr id="61442" name="Group 2"/>
          <p:cNvGrpSpPr>
            <a:grpSpLocks/>
          </p:cNvGrpSpPr>
          <p:nvPr/>
        </p:nvGrpSpPr>
        <p:grpSpPr bwMode="auto">
          <a:xfrm>
            <a:off x="0" y="0"/>
            <a:ext cx="8839200" cy="6858000"/>
            <a:chOff x="0" y="0"/>
            <a:chExt cx="5568" cy="4320"/>
          </a:xfrm>
        </p:grpSpPr>
        <p:grpSp>
          <p:nvGrpSpPr>
            <p:cNvPr id="61448" name="Group 3"/>
            <p:cNvGrpSpPr>
              <a:grpSpLocks/>
            </p:cNvGrpSpPr>
            <p:nvPr userDrawn="1"/>
          </p:nvGrpSpPr>
          <p:grpSpPr bwMode="auto">
            <a:xfrm>
              <a:off x="0" y="0"/>
              <a:ext cx="3216" cy="3072"/>
              <a:chOff x="0" y="0"/>
              <a:chExt cx="2928" cy="2784"/>
            </a:xfrm>
          </p:grpSpPr>
          <p:sp>
            <p:nvSpPr>
              <p:cNvPr id="61461" name="Oval 4"/>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61462" name="Oval 5"/>
              <p:cNvSpPr>
                <a:spLocks noChangeArrowheads="1"/>
              </p:cNvSpPr>
              <p:nvPr userDrawn="1"/>
            </p:nvSpPr>
            <p:spPr bwMode="auto">
              <a:xfrm>
                <a:off x="240" y="240"/>
                <a:ext cx="2445" cy="230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61463" name="Oval 6"/>
              <p:cNvSpPr>
                <a:spLocks noChangeArrowheads="1"/>
              </p:cNvSpPr>
              <p:nvPr userDrawn="1"/>
            </p:nvSpPr>
            <p:spPr bwMode="auto">
              <a:xfrm>
                <a:off x="480" y="480"/>
                <a:ext cx="1968" cy="1822"/>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61464" name="Oval 7"/>
              <p:cNvSpPr>
                <a:spLocks noChangeArrowheads="1"/>
              </p:cNvSpPr>
              <p:nvPr userDrawn="1"/>
            </p:nvSpPr>
            <p:spPr bwMode="auto">
              <a:xfrm>
                <a:off x="720" y="720"/>
                <a:ext cx="1488" cy="1349"/>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61465" name="Oval 8"/>
              <p:cNvSpPr>
                <a:spLocks noChangeArrowheads="1"/>
              </p:cNvSpPr>
              <p:nvPr userDrawn="1"/>
            </p:nvSpPr>
            <p:spPr bwMode="auto">
              <a:xfrm>
                <a:off x="912" y="912"/>
                <a:ext cx="1103" cy="962"/>
              </a:xfrm>
              <a:prstGeom prst="ellipse">
                <a:avLst/>
              </a:prstGeom>
              <a:noFill/>
              <a:ln w="9525">
                <a:solidFill>
                  <a:schemeClr val="accent1"/>
                </a:solidFill>
                <a:prstDash val="sysDot"/>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grpSp>
        <p:grpSp>
          <p:nvGrpSpPr>
            <p:cNvPr id="61449" name="Group 9"/>
            <p:cNvGrpSpPr>
              <a:grpSpLocks/>
            </p:cNvGrpSpPr>
            <p:nvPr userDrawn="1"/>
          </p:nvGrpSpPr>
          <p:grpSpPr bwMode="auto">
            <a:xfrm>
              <a:off x="2016" y="2016"/>
              <a:ext cx="2448" cy="2304"/>
              <a:chOff x="0" y="0"/>
              <a:chExt cx="2928" cy="2784"/>
            </a:xfrm>
          </p:grpSpPr>
          <p:sp>
            <p:nvSpPr>
              <p:cNvPr id="61456" name="Oval 10"/>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61457" name="Oval 11"/>
              <p:cNvSpPr>
                <a:spLocks noChangeArrowheads="1"/>
              </p:cNvSpPr>
              <p:nvPr userDrawn="1"/>
            </p:nvSpPr>
            <p:spPr bwMode="auto">
              <a:xfrm>
                <a:off x="240" y="240"/>
                <a:ext cx="2447" cy="2303"/>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61458" name="Oval 12"/>
              <p:cNvSpPr>
                <a:spLocks noChangeArrowheads="1"/>
              </p:cNvSpPr>
              <p:nvPr userDrawn="1"/>
            </p:nvSpPr>
            <p:spPr bwMode="auto">
              <a:xfrm>
                <a:off x="480" y="480"/>
                <a:ext cx="1970" cy="1826"/>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61459" name="Oval 13"/>
              <p:cNvSpPr>
                <a:spLocks noChangeArrowheads="1"/>
              </p:cNvSpPr>
              <p:nvPr userDrawn="1"/>
            </p:nvSpPr>
            <p:spPr bwMode="auto">
              <a:xfrm>
                <a:off x="720" y="720"/>
                <a:ext cx="1488" cy="134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61460" name="Oval 14"/>
              <p:cNvSpPr>
                <a:spLocks noChangeArrowheads="1"/>
              </p:cNvSpPr>
              <p:nvPr userDrawn="1"/>
            </p:nvSpPr>
            <p:spPr bwMode="auto">
              <a:xfrm>
                <a:off x="911" y="912"/>
                <a:ext cx="1105" cy="958"/>
              </a:xfrm>
              <a:prstGeom prst="ellipse">
                <a:avLst/>
              </a:prstGeom>
              <a:noFill/>
              <a:ln w="9525">
                <a:solidFill>
                  <a:schemeClr val="accent1"/>
                </a:solidFill>
                <a:prstDash val="sysDot"/>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grpSp>
        <p:grpSp>
          <p:nvGrpSpPr>
            <p:cNvPr id="61450" name="Group 15"/>
            <p:cNvGrpSpPr>
              <a:grpSpLocks/>
            </p:cNvGrpSpPr>
            <p:nvPr userDrawn="1"/>
          </p:nvGrpSpPr>
          <p:grpSpPr bwMode="auto">
            <a:xfrm>
              <a:off x="2832" y="96"/>
              <a:ext cx="2736" cy="2592"/>
              <a:chOff x="0" y="0"/>
              <a:chExt cx="2928" cy="2784"/>
            </a:xfrm>
          </p:grpSpPr>
          <p:sp>
            <p:nvSpPr>
              <p:cNvPr id="61451" name="Oval 16"/>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61452" name="Oval 17"/>
              <p:cNvSpPr>
                <a:spLocks noChangeArrowheads="1"/>
              </p:cNvSpPr>
              <p:nvPr userDrawn="1"/>
            </p:nvSpPr>
            <p:spPr bwMode="auto">
              <a:xfrm>
                <a:off x="240" y="240"/>
                <a:ext cx="2452" cy="2305"/>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61453" name="Oval 18"/>
              <p:cNvSpPr>
                <a:spLocks noChangeArrowheads="1"/>
              </p:cNvSpPr>
              <p:nvPr userDrawn="1"/>
            </p:nvSpPr>
            <p:spPr bwMode="auto">
              <a:xfrm>
                <a:off x="481" y="480"/>
                <a:ext cx="1967" cy="182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61454" name="Oval 19"/>
              <p:cNvSpPr>
                <a:spLocks noChangeArrowheads="1"/>
              </p:cNvSpPr>
              <p:nvPr userDrawn="1"/>
            </p:nvSpPr>
            <p:spPr bwMode="auto">
              <a:xfrm>
                <a:off x="720" y="720"/>
                <a:ext cx="1488" cy="1347"/>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61455" name="Oval 20"/>
              <p:cNvSpPr>
                <a:spLocks noChangeArrowheads="1"/>
              </p:cNvSpPr>
              <p:nvPr userDrawn="1"/>
            </p:nvSpPr>
            <p:spPr bwMode="auto">
              <a:xfrm>
                <a:off x="912" y="912"/>
                <a:ext cx="1104" cy="960"/>
              </a:xfrm>
              <a:prstGeom prst="ellipse">
                <a:avLst/>
              </a:prstGeom>
              <a:noFill/>
              <a:ln w="9525">
                <a:solidFill>
                  <a:schemeClr val="accent1"/>
                </a:solidFill>
                <a:prstDash val="sysDot"/>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grpSp>
      </p:grpSp>
      <p:sp>
        <p:nvSpPr>
          <p:cNvPr id="61443" name="Rectangle 21"/>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61444" name="Rectangle 22"/>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167" name="Rectangle 23"/>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b="1">
                <a:solidFill>
                  <a:srgbClr val="EAEAEA"/>
                </a:solidFill>
                <a:latin typeface="Times New Roman" pitchFamily="-112" charset="0"/>
                <a:ea typeface="+mn-ea"/>
                <a:cs typeface="+mn-cs"/>
              </a:defRPr>
            </a:lvl1pPr>
          </a:lstStyle>
          <a:p>
            <a:pPr>
              <a:defRPr/>
            </a:pPr>
            <a:endParaRPr lang="en-US"/>
          </a:p>
        </p:txBody>
      </p:sp>
      <p:sp>
        <p:nvSpPr>
          <p:cNvPr id="6168" name="Rectangle 24"/>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b="1">
                <a:solidFill>
                  <a:srgbClr val="EAEAEA"/>
                </a:solidFill>
                <a:latin typeface="Times New Roman" pitchFamily="-112" charset="0"/>
                <a:ea typeface="+mn-ea"/>
                <a:cs typeface="+mn-cs"/>
              </a:defRPr>
            </a:lvl1pPr>
          </a:lstStyle>
          <a:p>
            <a:pPr>
              <a:defRPr/>
            </a:pPr>
            <a:endParaRPr lang="en-US"/>
          </a:p>
        </p:txBody>
      </p:sp>
      <p:sp>
        <p:nvSpPr>
          <p:cNvPr id="6169" name="Rectangle 25"/>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b="1">
                <a:solidFill>
                  <a:srgbClr val="EAEAEA"/>
                </a:solidFill>
                <a:latin typeface="Times New Roman" charset="0"/>
              </a:defRPr>
            </a:lvl1pPr>
          </a:lstStyle>
          <a:p>
            <a:pPr>
              <a:defRPr/>
            </a:pPr>
            <a:fld id="{9F605569-A0E5-7040-8D76-A6DA1805F388}" type="slidenum">
              <a:rPr lang="en-US"/>
              <a:pPr>
                <a:defRPr/>
              </a:pPr>
              <a:t>‹#›</a:t>
            </a:fld>
            <a:endParaRPr lang="en-US"/>
          </a:p>
        </p:txBody>
      </p:sp>
    </p:spTree>
    <p:extLst>
      <p:ext uri="{BB962C8B-B14F-4D97-AF65-F5344CB8AC3E}">
        <p14:creationId xmlns:p14="http://schemas.microsoft.com/office/powerpoint/2010/main" val="1531687673"/>
      </p:ext>
    </p:extLst>
  </p:cSld>
  <p:clrMap bg1="dk2" tx1="lt1" bg2="dk1" tx2="lt2" accent1="accent1" accent2="accent2" accent3="accent3" accent4="accent4" accent5="accent5" accent6="accent6" hlink="hlink" folHlink="folHlink"/>
  <p:sldLayoutIdLst>
    <p:sldLayoutId id="2147489857" r:id="rId1"/>
    <p:sldLayoutId id="2147489858" r:id="rId2"/>
    <p:sldLayoutId id="2147489859" r:id="rId3"/>
    <p:sldLayoutId id="2147489860" r:id="rId4"/>
    <p:sldLayoutId id="2147489861" r:id="rId5"/>
    <p:sldLayoutId id="2147489862" r:id="rId6"/>
    <p:sldLayoutId id="2147489863" r:id="rId7"/>
    <p:sldLayoutId id="2147489864" r:id="rId8"/>
    <p:sldLayoutId id="2147489865" r:id="rId9"/>
    <p:sldLayoutId id="2147489866" r:id="rId10"/>
    <p:sldLayoutId id="2147489867" r:id="rId11"/>
  </p:sldLayoutIdLst>
  <p:txStyles>
    <p:titleStyle>
      <a:lvl1pPr algn="ctr" rtl="0" eaLnBrk="0" fontAlgn="base" hangingPunct="0">
        <a:spcBef>
          <a:spcPct val="0"/>
        </a:spcBef>
        <a:spcAft>
          <a:spcPct val="0"/>
        </a:spcAft>
        <a:defRPr sz="4400">
          <a:solidFill>
            <a:schemeClr val="tx2"/>
          </a:solidFill>
          <a:latin typeface="+mj-lt"/>
          <a:ea typeface="ＭＳ Ｐゴシック" pitchFamily="-112" charset="-128"/>
          <a:cs typeface="ＭＳ Ｐゴシック" pitchFamily="-112" charset="-128"/>
        </a:defRPr>
      </a:lvl1pPr>
      <a:lvl2pPr algn="ctr" rtl="0" eaLnBrk="0" fontAlgn="base" hangingPunct="0">
        <a:spcBef>
          <a:spcPct val="0"/>
        </a:spcBef>
        <a:spcAft>
          <a:spcPct val="0"/>
        </a:spcAft>
        <a:defRPr sz="4400">
          <a:solidFill>
            <a:schemeClr val="tx2"/>
          </a:solidFill>
          <a:latin typeface="Times New Roman" pitchFamily="-108"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Times New Roman" pitchFamily="-108"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Times New Roman" pitchFamily="-108"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Times New Roman" pitchFamily="-108"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lr>
          <a:schemeClr val="accent2"/>
        </a:buClr>
        <a:buSzPct val="110000"/>
        <a:buChar char="•"/>
        <a:defRPr sz="3200">
          <a:solidFill>
            <a:schemeClr val="tx1"/>
          </a:solidFill>
          <a:latin typeface="+mn-lt"/>
          <a:ea typeface="ＭＳ Ｐゴシック" pitchFamily="-112" charset="-128"/>
          <a:cs typeface="ＭＳ Ｐゴシック" pitchFamily="-112" charset="-128"/>
        </a:defRPr>
      </a:lvl1pPr>
      <a:lvl2pPr marL="742950" indent="-285750" algn="l" rtl="0" eaLnBrk="0" fontAlgn="base" hangingPunct="0">
        <a:spcBef>
          <a:spcPct val="20000"/>
        </a:spcBef>
        <a:spcAft>
          <a:spcPct val="0"/>
        </a:spcAft>
        <a:buClr>
          <a:schemeClr val="hlink"/>
        </a:buClr>
        <a:buSzPct val="110000"/>
        <a:buChar char="•"/>
        <a:defRPr sz="2800">
          <a:solidFill>
            <a:schemeClr val="tx1"/>
          </a:solidFill>
          <a:latin typeface="+mn-lt"/>
          <a:ea typeface="ＭＳ Ｐゴシック" pitchFamily="-108" charset="-128"/>
        </a:defRPr>
      </a:lvl2pPr>
      <a:lvl3pPr marL="1143000" indent="-228600" algn="l" rtl="0" eaLnBrk="0" fontAlgn="base" hangingPunct="0">
        <a:spcBef>
          <a:spcPct val="20000"/>
        </a:spcBef>
        <a:spcAft>
          <a:spcPct val="0"/>
        </a:spcAft>
        <a:buClr>
          <a:schemeClr val="folHlink"/>
        </a:buClr>
        <a:buSzPct val="110000"/>
        <a:buChar char="•"/>
        <a:defRPr sz="2400">
          <a:solidFill>
            <a:schemeClr val="tx1"/>
          </a:solidFill>
          <a:latin typeface="+mn-lt"/>
          <a:ea typeface="ＭＳ Ｐゴシック" pitchFamily="-108"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08" charset="-128"/>
        </a:defRPr>
      </a:lvl4pPr>
      <a:lvl5pPr marL="2057400" indent="-228600" algn="l" rtl="0" eaLnBrk="0" fontAlgn="base" hangingPunct="0">
        <a:spcBef>
          <a:spcPct val="20000"/>
        </a:spcBef>
        <a:spcAft>
          <a:spcPct val="0"/>
        </a:spcAft>
        <a:buClr>
          <a:schemeClr val="tx1"/>
        </a:buClr>
        <a:buChar char="•"/>
        <a:defRPr sz="2000">
          <a:solidFill>
            <a:schemeClr val="tx1"/>
          </a:solidFill>
          <a:latin typeface="+mn-lt"/>
          <a:ea typeface="ＭＳ Ｐゴシック" pitchFamily="-108" charset="-128"/>
        </a:defRPr>
      </a:lvl5pPr>
      <a:lvl6pPr marL="2514600" indent="-228600" algn="l" rtl="0" fontAlgn="base">
        <a:spcBef>
          <a:spcPct val="20000"/>
        </a:spcBef>
        <a:spcAft>
          <a:spcPct val="0"/>
        </a:spcAft>
        <a:buClr>
          <a:schemeClr val="tx1"/>
        </a:buClr>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lr>
          <a:schemeClr val="tx1"/>
        </a:buClr>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lr>
          <a:schemeClr val="tx1"/>
        </a:buClr>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lr>
          <a:schemeClr val="tx1"/>
        </a:buClr>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5.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0">
                <a:latin typeface="Arial" charset="0"/>
                <a:ea typeface="+mn-ea"/>
                <a:cs typeface="+mn-cs"/>
              </a:defRPr>
            </a:lvl1pPr>
          </a:lstStyle>
          <a:p>
            <a:pPr>
              <a:defRPr/>
            </a:pPr>
            <a:endParaRPr lang="en-US">
              <a:solidFill>
                <a:srgbClr val="000000"/>
              </a:solidFill>
              <a:ea typeface="Osaka"/>
              <a:cs typeface="Osaka"/>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0">
                <a:latin typeface="Arial" charset="0"/>
                <a:ea typeface="+mn-ea"/>
                <a:cs typeface="+mn-cs"/>
              </a:defRPr>
            </a:lvl1pPr>
          </a:lstStyle>
          <a:p>
            <a:pPr algn="ctr">
              <a:defRPr/>
            </a:pPr>
            <a:endParaRPr lang="en-US">
              <a:solidFill>
                <a:srgbClr val="000000"/>
              </a:solidFill>
              <a:ea typeface="Osaka"/>
              <a:cs typeface="Osaka"/>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0">
                <a:ea typeface="Osaka" charset="0"/>
                <a:cs typeface="Osaka" charset="0"/>
              </a:defRPr>
            </a:lvl1pPr>
          </a:lstStyle>
          <a:p>
            <a:fld id="{B9D20AD3-D622-EC41-AF78-52EA093B16A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805714203"/>
      </p:ext>
    </p:extLst>
  </p:cSld>
  <p:clrMap bg1="lt1" tx1="dk1" bg2="lt2" tx2="dk2" accent1="accent1" accent2="accent2" accent3="accent3" accent4="accent4" accent5="accent5" accent6="accent6" hlink="hlink" folHlink="folHlink"/>
  <p:sldLayoutIdLst>
    <p:sldLayoutId id="2147489869" r:id="rId1"/>
    <p:sldLayoutId id="2147489870" r:id="rId2"/>
    <p:sldLayoutId id="2147489871" r:id="rId3"/>
    <p:sldLayoutId id="2147489872" r:id="rId4"/>
    <p:sldLayoutId id="2147489873" r:id="rId5"/>
    <p:sldLayoutId id="2147489874" r:id="rId6"/>
    <p:sldLayoutId id="2147489875" r:id="rId7"/>
    <p:sldLayoutId id="2147489876" r:id="rId8"/>
    <p:sldLayoutId id="2147489877" r:id="rId9"/>
    <p:sldLayoutId id="2147489878" r:id="rId10"/>
    <p:sldLayoutId id="2147489879" r:id="rId11"/>
    <p:sldLayoutId id="2147489880" r:id="rId12"/>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6.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s>
            <a:gs pos="100000">
              <a:schemeClr val="bg1">
                <a:gamma/>
                <a:shade val="46275"/>
                <a:invGamma/>
              </a:schemeClr>
            </a:gs>
          </a:gsLst>
          <a:lin ang="5400000" scaled="1"/>
        </a:gradFill>
        <a:effectLst/>
      </p:bgPr>
    </p:bg>
    <p:spTree>
      <p:nvGrpSpPr>
        <p:cNvPr id="1" name=""/>
        <p:cNvGrpSpPr/>
        <p:nvPr/>
      </p:nvGrpSpPr>
      <p:grpSpPr>
        <a:xfrm>
          <a:off x="0" y="0"/>
          <a:ext cx="0" cy="0"/>
          <a:chOff x="0" y="0"/>
          <a:chExt cx="0" cy="0"/>
        </a:xfrm>
      </p:grpSpPr>
      <p:sp>
        <p:nvSpPr>
          <p:cNvPr id="152578" name="Rectangle 2"/>
          <p:cNvSpPr>
            <a:spLocks noChangeArrowheads="1"/>
          </p:cNvSpPr>
          <p:nvPr/>
        </p:nvSpPr>
        <p:spPr bwMode="auto">
          <a:xfrm>
            <a:off x="381000" y="0"/>
            <a:ext cx="1447800" cy="6856413"/>
          </a:xfrm>
          <a:prstGeom prst="rect">
            <a:avLst/>
          </a:prstGeom>
          <a:gradFill rotWithShape="0">
            <a:gsLst>
              <a:gs pos="0">
                <a:schemeClr val="bg1">
                  <a:alpha val="50000"/>
                </a:schemeClr>
              </a:gs>
              <a:gs pos="100000">
                <a:schemeClr val="bg1">
                  <a:gamma/>
                  <a:shade val="61961"/>
                  <a:invGamma/>
                </a:schemeClr>
              </a:gs>
            </a:gsLst>
            <a:lin ang="5400000" scaled="1"/>
          </a:gradFill>
          <a:ln w="9525">
            <a:noFill/>
            <a:miter lim="800000"/>
            <a:headEnd/>
            <a:tailEnd/>
          </a:ln>
          <a:effectLst/>
        </p:spPr>
        <p:txBody>
          <a:bodyPr/>
          <a:lstStyle/>
          <a:p>
            <a:pPr>
              <a:defRPr/>
            </a:pPr>
            <a:endParaRPr lang="en-US">
              <a:latin typeface="Times New Roman" pitchFamily="-112" charset="0"/>
              <a:ea typeface="+mn-ea"/>
              <a:cs typeface="+mn-cs"/>
            </a:endParaRPr>
          </a:p>
        </p:txBody>
      </p:sp>
      <p:sp>
        <p:nvSpPr>
          <p:cNvPr id="27651" name="Rectangle 3"/>
          <p:cNvSpPr>
            <a:spLocks noChangeArrowheads="1"/>
          </p:cNvSpPr>
          <p:nvPr/>
        </p:nvSpPr>
        <p:spPr bwMode="auto">
          <a:xfrm>
            <a:off x="152400" y="1752600"/>
            <a:ext cx="4724400" cy="152400"/>
          </a:xfrm>
          <a:prstGeom prst="rect">
            <a:avLst/>
          </a:prstGeom>
          <a:solidFill>
            <a:schemeClr val="accent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a:p>
        </p:txBody>
      </p:sp>
      <p:sp>
        <p:nvSpPr>
          <p:cNvPr id="152580" name="Rectangle 4"/>
          <p:cNvSpPr>
            <a:spLocks noChangeArrowheads="1"/>
          </p:cNvSpPr>
          <p:nvPr/>
        </p:nvSpPr>
        <p:spPr bwMode="auto">
          <a:xfrm>
            <a:off x="685800" y="6629400"/>
            <a:ext cx="3505200" cy="227013"/>
          </a:xfrm>
          <a:prstGeom prst="rect">
            <a:avLst/>
          </a:prstGeom>
          <a:gradFill rotWithShape="0">
            <a:gsLst>
              <a:gs pos="0">
                <a:schemeClr val="hlink">
                  <a:gamma/>
                  <a:shade val="46275"/>
                  <a:invGamma/>
                </a:schemeClr>
              </a:gs>
              <a:gs pos="50000">
                <a:schemeClr val="hlink"/>
              </a:gs>
              <a:gs pos="100000">
                <a:schemeClr val="hlink">
                  <a:gamma/>
                  <a:shade val="46275"/>
                  <a:invGamma/>
                </a:schemeClr>
              </a:gs>
            </a:gsLst>
            <a:lin ang="0" scaled="1"/>
          </a:gradFill>
          <a:ln w="9525">
            <a:noFill/>
            <a:miter lim="800000"/>
            <a:headEnd/>
            <a:tailEnd/>
          </a:ln>
          <a:effectLst/>
        </p:spPr>
        <p:txBody>
          <a:bodyPr/>
          <a:lstStyle/>
          <a:p>
            <a:pPr>
              <a:defRPr/>
            </a:pPr>
            <a:endParaRPr lang="en-US">
              <a:latin typeface="Times New Roman" pitchFamily="-112" charset="0"/>
              <a:ea typeface="+mn-ea"/>
              <a:cs typeface="+mn-cs"/>
            </a:endParaRPr>
          </a:p>
        </p:txBody>
      </p:sp>
      <p:sp>
        <p:nvSpPr>
          <p:cNvPr id="152581" name="Rectangle 5"/>
          <p:cNvSpPr>
            <a:spLocks noChangeArrowheads="1"/>
          </p:cNvSpPr>
          <p:nvPr/>
        </p:nvSpPr>
        <p:spPr bwMode="auto">
          <a:xfrm>
            <a:off x="762000" y="762000"/>
            <a:ext cx="8380413" cy="762000"/>
          </a:xfrm>
          <a:prstGeom prst="rect">
            <a:avLst/>
          </a:prstGeom>
          <a:gradFill rotWithShape="0">
            <a:gsLst>
              <a:gs pos="0">
                <a:schemeClr val="bg1"/>
              </a:gs>
              <a:gs pos="100000">
                <a:schemeClr val="bg1">
                  <a:gamma/>
                  <a:shade val="15294"/>
                  <a:invGamma/>
                </a:schemeClr>
              </a:gs>
            </a:gsLst>
            <a:lin ang="0" scaled="1"/>
          </a:gradFill>
          <a:ln w="9525">
            <a:noFill/>
            <a:miter lim="800000"/>
            <a:headEnd/>
            <a:tailEnd/>
          </a:ln>
          <a:effectLst/>
        </p:spPr>
        <p:txBody>
          <a:bodyPr/>
          <a:lstStyle/>
          <a:p>
            <a:pPr>
              <a:defRPr/>
            </a:pPr>
            <a:endParaRPr lang="en-US">
              <a:latin typeface="Times New Roman" pitchFamily="-112" charset="0"/>
              <a:ea typeface="+mn-ea"/>
              <a:cs typeface="+mn-cs"/>
            </a:endParaRPr>
          </a:p>
        </p:txBody>
      </p:sp>
      <p:sp>
        <p:nvSpPr>
          <p:cNvPr id="152582" name="Rectangle 6"/>
          <p:cNvSpPr>
            <a:spLocks noGrp="1" noChangeArrowheads="1"/>
          </p:cNvSpPr>
          <p:nvPr>
            <p:ph type="title"/>
          </p:nvPr>
        </p:nvSpPr>
        <p:spPr bwMode="auto">
          <a:xfrm>
            <a:off x="685800" y="609600"/>
            <a:ext cx="7772400" cy="1143000"/>
          </a:xfrm>
          <a:prstGeom prst="rect">
            <a:avLst/>
          </a:prstGeom>
          <a:noFill/>
          <a:ln w="9525">
            <a:noFill/>
            <a:miter lim="800000"/>
            <a:headEnd/>
            <a:tailEnd/>
          </a:ln>
          <a:effectLst/>
        </p:spPr>
        <p:txBody>
          <a:bodyPr vert="horz" wrap="square" lIns="92075" tIns="46038" rIns="92075" bIns="46038" numCol="1" anchor="ctr" anchorCtr="0" compatLnSpc="1">
            <a:prstTxWarp prst="textNoShape">
              <a:avLst/>
            </a:prstTxWarp>
          </a:bodyPr>
          <a:lstStyle/>
          <a:p>
            <a:pPr lvl="0"/>
            <a:r>
              <a:rPr lang="en-US"/>
              <a:t>Click to edit Master title style</a:t>
            </a:r>
          </a:p>
        </p:txBody>
      </p:sp>
      <p:sp>
        <p:nvSpPr>
          <p:cNvPr id="27655" name="Rectangle 7"/>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2075" tIns="46038" rIns="92075" bIns="46038"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2584" name="Rectangle 8"/>
          <p:cNvSpPr>
            <a:spLocks noGrp="1" noChangeArrowheads="1"/>
          </p:cNvSpPr>
          <p:nvPr>
            <p:ph type="dt" sz="half" idx="2"/>
          </p:nvPr>
        </p:nvSpPr>
        <p:spPr bwMode="auto">
          <a:xfrm>
            <a:off x="685800" y="6172200"/>
            <a:ext cx="1905000" cy="457200"/>
          </a:xfrm>
          <a:prstGeom prst="rect">
            <a:avLst/>
          </a:prstGeom>
          <a:noFill/>
          <a:ln w="9525">
            <a:noFill/>
            <a:miter lim="800000"/>
            <a:headEnd/>
            <a:tailEnd/>
          </a:ln>
          <a:effectLst/>
        </p:spPr>
        <p:txBody>
          <a:bodyPr vert="horz" wrap="none" lIns="92075" tIns="46038" rIns="92075" bIns="46038" numCol="1" anchor="ctr" anchorCtr="0" compatLnSpc="1">
            <a:prstTxWarp prst="textNoShape">
              <a:avLst/>
            </a:prstTxWarp>
          </a:bodyPr>
          <a:lstStyle>
            <a:lvl1pPr eaLnBrk="0" hangingPunct="0">
              <a:spcBef>
                <a:spcPct val="0"/>
              </a:spcBef>
              <a:defRPr kumimoji="1" sz="1400">
                <a:latin typeface="Times New Roman" pitchFamily="-112" charset="0"/>
                <a:ea typeface="+mn-ea"/>
                <a:cs typeface="+mn-cs"/>
              </a:defRPr>
            </a:lvl1pPr>
          </a:lstStyle>
          <a:p>
            <a:pPr>
              <a:defRPr/>
            </a:pPr>
            <a:endParaRPr lang="en-US"/>
          </a:p>
        </p:txBody>
      </p:sp>
      <p:sp>
        <p:nvSpPr>
          <p:cNvPr id="152585" name="Rectangle 9"/>
          <p:cNvSpPr>
            <a:spLocks noGrp="1" noChangeArrowheads="1"/>
          </p:cNvSpPr>
          <p:nvPr>
            <p:ph type="ftr" sz="quarter" idx="3"/>
          </p:nvPr>
        </p:nvSpPr>
        <p:spPr bwMode="auto">
          <a:xfrm>
            <a:off x="3124200" y="6172200"/>
            <a:ext cx="2895600" cy="457200"/>
          </a:xfrm>
          <a:prstGeom prst="rect">
            <a:avLst/>
          </a:prstGeom>
          <a:noFill/>
          <a:ln w="9525">
            <a:noFill/>
            <a:miter lim="800000"/>
            <a:headEnd/>
            <a:tailEnd/>
          </a:ln>
          <a:effectLst/>
        </p:spPr>
        <p:txBody>
          <a:bodyPr vert="horz" wrap="none" lIns="92075" tIns="46038" rIns="92075" bIns="46038" numCol="1" anchor="ctr" anchorCtr="0" compatLnSpc="1">
            <a:prstTxWarp prst="textNoShape">
              <a:avLst/>
            </a:prstTxWarp>
          </a:bodyPr>
          <a:lstStyle>
            <a:lvl1pPr algn="ctr" eaLnBrk="0" hangingPunct="0">
              <a:spcBef>
                <a:spcPct val="0"/>
              </a:spcBef>
              <a:defRPr kumimoji="1" sz="1400">
                <a:latin typeface="Times New Roman" pitchFamily="-112" charset="0"/>
                <a:ea typeface="+mn-ea"/>
                <a:cs typeface="+mn-cs"/>
              </a:defRPr>
            </a:lvl1pPr>
          </a:lstStyle>
          <a:p>
            <a:pPr>
              <a:defRPr/>
            </a:pPr>
            <a:endParaRPr lang="en-US"/>
          </a:p>
        </p:txBody>
      </p:sp>
      <p:sp>
        <p:nvSpPr>
          <p:cNvPr id="152586" name="Rectangle 10"/>
          <p:cNvSpPr>
            <a:spLocks noGrp="1" noChangeArrowheads="1"/>
          </p:cNvSpPr>
          <p:nvPr>
            <p:ph type="sldNum" sz="quarter" idx="4"/>
          </p:nvPr>
        </p:nvSpPr>
        <p:spPr bwMode="auto">
          <a:xfrm>
            <a:off x="6553200" y="6172200"/>
            <a:ext cx="1905000" cy="457200"/>
          </a:xfrm>
          <a:prstGeom prst="rect">
            <a:avLst/>
          </a:prstGeom>
          <a:noFill/>
          <a:ln w="9525">
            <a:noFill/>
            <a:miter lim="800000"/>
            <a:headEnd/>
            <a:tailEnd/>
          </a:ln>
          <a:effectLst/>
        </p:spPr>
        <p:txBody>
          <a:bodyPr vert="horz" wrap="none" lIns="92075" tIns="46038" rIns="92075" bIns="46038" numCol="1" anchor="ctr" anchorCtr="0" compatLnSpc="1">
            <a:prstTxWarp prst="textNoShape">
              <a:avLst/>
            </a:prstTxWarp>
          </a:bodyPr>
          <a:lstStyle>
            <a:lvl1pPr algn="r" eaLnBrk="0" hangingPunct="0">
              <a:spcBef>
                <a:spcPct val="0"/>
              </a:spcBef>
              <a:defRPr kumimoji="1" sz="1400">
                <a:latin typeface="Times New Roman" pitchFamily="-112" charset="0"/>
                <a:ea typeface="+mn-ea"/>
                <a:cs typeface="+mn-cs"/>
              </a:defRPr>
            </a:lvl1pPr>
          </a:lstStyle>
          <a:p>
            <a:pPr>
              <a:defRPr/>
            </a:pPr>
            <a:endParaRPr lang="en-US"/>
          </a:p>
        </p:txBody>
      </p:sp>
    </p:spTree>
    <p:extLst>
      <p:ext uri="{BB962C8B-B14F-4D97-AF65-F5344CB8AC3E}">
        <p14:creationId xmlns:p14="http://schemas.microsoft.com/office/powerpoint/2010/main" val="1935102922"/>
      </p:ext>
    </p:extLst>
  </p:cSld>
  <p:clrMap bg1="dk2" tx1="lt1" bg2="dk1" tx2="lt2" accent1="accent1" accent2="accent2" accent3="accent3" accent4="accent4" accent5="accent5" accent6="accent6" hlink="hlink" folHlink="folHlink"/>
  <p:sldLayoutIdLst>
    <p:sldLayoutId id="2147489882" r:id="rId1"/>
    <p:sldLayoutId id="2147489883" r:id="rId2"/>
    <p:sldLayoutId id="2147489884" r:id="rId3"/>
    <p:sldLayoutId id="2147489885" r:id="rId4"/>
    <p:sldLayoutId id="2147489886" r:id="rId5"/>
    <p:sldLayoutId id="2147489887" r:id="rId6"/>
    <p:sldLayoutId id="2147489888" r:id="rId7"/>
    <p:sldLayoutId id="2147489889" r:id="rId8"/>
    <p:sldLayoutId id="2147489890" r:id="rId9"/>
    <p:sldLayoutId id="2147489891" r:id="rId10"/>
    <p:sldLayoutId id="2147489892" r:id="rId11"/>
  </p:sldLayoutIdLst>
  <p:transition spd="med">
    <p:zoom dir="in"/>
  </p:transition>
  <p:txStyles>
    <p:titleStyle>
      <a:lvl1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mj-lt"/>
          <a:ea typeface="ＭＳ Ｐゴシック" pitchFamily="-105" charset="-128"/>
          <a:cs typeface="ＭＳ Ｐゴシック" pitchFamily="-105" charset="-128"/>
        </a:defRPr>
      </a:lvl1pPr>
      <a:lvl2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2pPr>
      <a:lvl3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3pPr>
      <a:lvl4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4pPr>
      <a:lvl5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5pPr>
      <a:lvl6pPr marL="4572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6pPr>
      <a:lvl7pPr marL="9144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7pPr>
      <a:lvl8pPr marL="13716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8pPr>
      <a:lvl9pPr marL="18288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9pPr>
    </p:titleStyle>
    <p:bodyStyle>
      <a:lvl1pPr marL="342900" indent="-342900" algn="l" rtl="0" eaLnBrk="0" fontAlgn="base" hangingPunct="0">
        <a:spcBef>
          <a:spcPct val="20000"/>
        </a:spcBef>
        <a:spcAft>
          <a:spcPct val="0"/>
        </a:spcAft>
        <a:buClr>
          <a:schemeClr val="accent2"/>
        </a:buClr>
        <a:buSzPct val="80000"/>
        <a:buFont typeface="Wingdings" charset="0"/>
        <a:buChar char="l"/>
        <a:defRPr kumimoji="1" sz="3200" b="1">
          <a:solidFill>
            <a:schemeClr val="tx1"/>
          </a:solidFill>
          <a:latin typeface="+mn-lt"/>
          <a:ea typeface="ＭＳ Ｐゴシック" pitchFamily="-105" charset="-128"/>
          <a:cs typeface="ＭＳ Ｐゴシック" pitchFamily="-105" charset="-128"/>
        </a:defRPr>
      </a:lvl1pPr>
      <a:lvl2pPr marL="742950" indent="-285750" algn="l" rtl="0" eaLnBrk="0" fontAlgn="base" hangingPunct="0">
        <a:spcBef>
          <a:spcPct val="20000"/>
        </a:spcBef>
        <a:spcAft>
          <a:spcPct val="0"/>
        </a:spcAft>
        <a:buChar char="–"/>
        <a:defRPr kumimoji="1" sz="2800" b="1">
          <a:solidFill>
            <a:schemeClr val="tx1"/>
          </a:solidFill>
          <a:latin typeface="+mn-lt"/>
          <a:ea typeface="ＭＳ Ｐゴシック" pitchFamily="-112" charset="-128"/>
        </a:defRPr>
      </a:lvl2pPr>
      <a:lvl3pPr marL="1143000" indent="-228600" algn="l" rtl="0" eaLnBrk="0" fontAlgn="base" hangingPunct="0">
        <a:spcBef>
          <a:spcPct val="20000"/>
        </a:spcBef>
        <a:spcAft>
          <a:spcPct val="0"/>
        </a:spcAft>
        <a:buClr>
          <a:schemeClr val="accent2"/>
        </a:buClr>
        <a:buChar char="•"/>
        <a:defRPr kumimoji="1" sz="2400" b="1">
          <a:solidFill>
            <a:schemeClr val="tx1"/>
          </a:solidFill>
          <a:latin typeface="+mn-lt"/>
          <a:ea typeface="ＭＳ Ｐゴシック" pitchFamily="-112" charset="-128"/>
        </a:defRPr>
      </a:lvl3pPr>
      <a:lvl4pPr marL="1600200" indent="-228600" algn="l" rtl="0" eaLnBrk="0" fontAlgn="base" hangingPunct="0">
        <a:spcBef>
          <a:spcPct val="20000"/>
        </a:spcBef>
        <a:spcAft>
          <a:spcPct val="0"/>
        </a:spcAft>
        <a:buChar char="–"/>
        <a:defRPr kumimoji="1" sz="2000" b="1">
          <a:solidFill>
            <a:schemeClr val="tx1"/>
          </a:solidFill>
          <a:latin typeface="+mn-lt"/>
          <a:ea typeface="ＭＳ Ｐゴシック" pitchFamily="-112" charset="-128"/>
        </a:defRPr>
      </a:lvl4pPr>
      <a:lvl5pPr marL="2057400" indent="-228600" algn="l" rtl="0" eaLnBrk="0" fontAlgn="base" hangingPunct="0">
        <a:spcBef>
          <a:spcPct val="20000"/>
        </a:spcBef>
        <a:spcAft>
          <a:spcPct val="0"/>
        </a:spcAft>
        <a:buClr>
          <a:schemeClr val="accent2"/>
        </a:buClr>
        <a:buChar char="•"/>
        <a:defRPr kumimoji="1" sz="2000" b="1">
          <a:solidFill>
            <a:schemeClr val="tx1"/>
          </a:solidFill>
          <a:latin typeface="+mn-lt"/>
          <a:ea typeface="ＭＳ Ｐゴシック" pitchFamily="-112" charset="-128"/>
        </a:defRPr>
      </a:lvl5pPr>
      <a:lvl6pPr marL="2514600" indent="-228600" algn="l" rtl="0" eaLnBrk="0" fontAlgn="base" hangingPunct="0">
        <a:spcBef>
          <a:spcPct val="20000"/>
        </a:spcBef>
        <a:spcAft>
          <a:spcPct val="0"/>
        </a:spcAft>
        <a:buClr>
          <a:schemeClr val="accent2"/>
        </a:buClr>
        <a:buChar char="•"/>
        <a:defRPr kumimoji="1" sz="2000" b="1">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lr>
          <a:schemeClr val="accent2"/>
        </a:buClr>
        <a:buChar char="•"/>
        <a:defRPr kumimoji="1" sz="2000" b="1">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lr>
          <a:schemeClr val="accent2"/>
        </a:buClr>
        <a:buChar char="•"/>
        <a:defRPr kumimoji="1" sz="2000" b="1">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lr>
          <a:schemeClr val="accent2"/>
        </a:buClr>
        <a:buChar char="•"/>
        <a:defRPr kumimoji="1" sz="2000" b="1">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7.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2"/>
            </a:gs>
            <a:gs pos="50000">
              <a:schemeClr val="bg1"/>
            </a:gs>
            <a:gs pos="100000">
              <a:schemeClr val="bg2"/>
            </a:gs>
          </a:gsLst>
          <a:lin ang="5400000" scaled="1"/>
        </a:gradFill>
        <a:effectLst/>
      </p:bgPr>
    </p:bg>
    <p:spTree>
      <p:nvGrpSpPr>
        <p:cNvPr id="1" name=""/>
        <p:cNvGrpSpPr/>
        <p:nvPr/>
      </p:nvGrpSpPr>
      <p:grpSpPr>
        <a:xfrm>
          <a:off x="0" y="0"/>
          <a:ext cx="0" cy="0"/>
          <a:chOff x="0" y="0"/>
          <a:chExt cx="0" cy="0"/>
        </a:xfrm>
      </p:grpSpPr>
      <p:grpSp>
        <p:nvGrpSpPr>
          <p:cNvPr id="133122" name="Group 2"/>
          <p:cNvGrpSpPr>
            <a:grpSpLocks/>
          </p:cNvGrpSpPr>
          <p:nvPr/>
        </p:nvGrpSpPr>
        <p:grpSpPr bwMode="auto">
          <a:xfrm>
            <a:off x="0" y="0"/>
            <a:ext cx="8839200" cy="6858000"/>
            <a:chOff x="0" y="0"/>
            <a:chExt cx="5568" cy="4320"/>
          </a:xfrm>
        </p:grpSpPr>
        <p:grpSp>
          <p:nvGrpSpPr>
            <p:cNvPr id="133128" name="Group 3"/>
            <p:cNvGrpSpPr>
              <a:grpSpLocks/>
            </p:cNvGrpSpPr>
            <p:nvPr userDrawn="1"/>
          </p:nvGrpSpPr>
          <p:grpSpPr bwMode="auto">
            <a:xfrm>
              <a:off x="0" y="0"/>
              <a:ext cx="3216" cy="3072"/>
              <a:chOff x="0" y="0"/>
              <a:chExt cx="2928" cy="2784"/>
            </a:xfrm>
          </p:grpSpPr>
          <p:sp>
            <p:nvSpPr>
              <p:cNvPr id="133141" name="Oval 4"/>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spcBef>
                    <a:spcPct val="0"/>
                  </a:spcBef>
                </a:pPr>
                <a:endParaRPr lang="en-US" sz="2400">
                  <a:solidFill>
                    <a:srgbClr val="EAEAEA"/>
                  </a:solidFill>
                  <a:latin typeface="Times" charset="0"/>
                </a:endParaRPr>
              </a:p>
            </p:txBody>
          </p:sp>
          <p:sp>
            <p:nvSpPr>
              <p:cNvPr id="133142" name="Oval 5"/>
              <p:cNvSpPr>
                <a:spLocks noChangeArrowheads="1"/>
              </p:cNvSpPr>
              <p:nvPr userDrawn="1"/>
            </p:nvSpPr>
            <p:spPr bwMode="auto">
              <a:xfrm>
                <a:off x="240" y="240"/>
                <a:ext cx="2445" cy="230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spcBef>
                    <a:spcPct val="0"/>
                  </a:spcBef>
                </a:pPr>
                <a:endParaRPr lang="en-US" sz="2400">
                  <a:solidFill>
                    <a:srgbClr val="EAEAEA"/>
                  </a:solidFill>
                  <a:latin typeface="Times" charset="0"/>
                </a:endParaRPr>
              </a:p>
            </p:txBody>
          </p:sp>
          <p:sp>
            <p:nvSpPr>
              <p:cNvPr id="133143" name="Oval 6"/>
              <p:cNvSpPr>
                <a:spLocks noChangeArrowheads="1"/>
              </p:cNvSpPr>
              <p:nvPr userDrawn="1"/>
            </p:nvSpPr>
            <p:spPr bwMode="auto">
              <a:xfrm>
                <a:off x="480" y="480"/>
                <a:ext cx="1968" cy="1822"/>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spcBef>
                    <a:spcPct val="0"/>
                  </a:spcBef>
                </a:pPr>
                <a:endParaRPr lang="en-US" sz="2400">
                  <a:solidFill>
                    <a:srgbClr val="EAEAEA"/>
                  </a:solidFill>
                  <a:latin typeface="Times" charset="0"/>
                </a:endParaRPr>
              </a:p>
            </p:txBody>
          </p:sp>
          <p:sp>
            <p:nvSpPr>
              <p:cNvPr id="133144" name="Oval 7"/>
              <p:cNvSpPr>
                <a:spLocks noChangeArrowheads="1"/>
              </p:cNvSpPr>
              <p:nvPr userDrawn="1"/>
            </p:nvSpPr>
            <p:spPr bwMode="auto">
              <a:xfrm>
                <a:off x="720" y="720"/>
                <a:ext cx="1488" cy="1349"/>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spcBef>
                    <a:spcPct val="0"/>
                  </a:spcBef>
                </a:pPr>
                <a:endParaRPr lang="en-US" sz="2400">
                  <a:solidFill>
                    <a:srgbClr val="EAEAEA"/>
                  </a:solidFill>
                  <a:latin typeface="Times" charset="0"/>
                </a:endParaRPr>
              </a:p>
            </p:txBody>
          </p:sp>
          <p:sp>
            <p:nvSpPr>
              <p:cNvPr id="133145" name="Oval 8"/>
              <p:cNvSpPr>
                <a:spLocks noChangeArrowheads="1"/>
              </p:cNvSpPr>
              <p:nvPr userDrawn="1"/>
            </p:nvSpPr>
            <p:spPr bwMode="auto">
              <a:xfrm>
                <a:off x="912" y="912"/>
                <a:ext cx="1103" cy="962"/>
              </a:xfrm>
              <a:prstGeom prst="ellipse">
                <a:avLst/>
              </a:prstGeom>
              <a:noFill/>
              <a:ln w="9525">
                <a:solidFill>
                  <a:schemeClr val="accent1"/>
                </a:solidFill>
                <a:prstDash val="sysDot"/>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spcBef>
                    <a:spcPct val="0"/>
                  </a:spcBef>
                </a:pPr>
                <a:endParaRPr lang="en-US" sz="2400">
                  <a:solidFill>
                    <a:srgbClr val="EAEAEA"/>
                  </a:solidFill>
                  <a:latin typeface="Times" charset="0"/>
                </a:endParaRPr>
              </a:p>
            </p:txBody>
          </p:sp>
        </p:grpSp>
        <p:grpSp>
          <p:nvGrpSpPr>
            <p:cNvPr id="133129" name="Group 9"/>
            <p:cNvGrpSpPr>
              <a:grpSpLocks/>
            </p:cNvGrpSpPr>
            <p:nvPr userDrawn="1"/>
          </p:nvGrpSpPr>
          <p:grpSpPr bwMode="auto">
            <a:xfrm>
              <a:off x="2016" y="2016"/>
              <a:ext cx="2448" cy="2304"/>
              <a:chOff x="0" y="0"/>
              <a:chExt cx="2928" cy="2784"/>
            </a:xfrm>
          </p:grpSpPr>
          <p:sp>
            <p:nvSpPr>
              <p:cNvPr id="133136" name="Oval 10"/>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spcBef>
                    <a:spcPct val="0"/>
                  </a:spcBef>
                </a:pPr>
                <a:endParaRPr lang="en-US" sz="2400">
                  <a:solidFill>
                    <a:srgbClr val="EAEAEA"/>
                  </a:solidFill>
                  <a:latin typeface="Times" charset="0"/>
                </a:endParaRPr>
              </a:p>
            </p:txBody>
          </p:sp>
          <p:sp>
            <p:nvSpPr>
              <p:cNvPr id="133137" name="Oval 11"/>
              <p:cNvSpPr>
                <a:spLocks noChangeArrowheads="1"/>
              </p:cNvSpPr>
              <p:nvPr userDrawn="1"/>
            </p:nvSpPr>
            <p:spPr bwMode="auto">
              <a:xfrm>
                <a:off x="240" y="240"/>
                <a:ext cx="2447" cy="2303"/>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spcBef>
                    <a:spcPct val="0"/>
                  </a:spcBef>
                </a:pPr>
                <a:endParaRPr lang="en-US" sz="2400">
                  <a:solidFill>
                    <a:srgbClr val="EAEAEA"/>
                  </a:solidFill>
                  <a:latin typeface="Times" charset="0"/>
                </a:endParaRPr>
              </a:p>
            </p:txBody>
          </p:sp>
          <p:sp>
            <p:nvSpPr>
              <p:cNvPr id="133138" name="Oval 12"/>
              <p:cNvSpPr>
                <a:spLocks noChangeArrowheads="1"/>
              </p:cNvSpPr>
              <p:nvPr userDrawn="1"/>
            </p:nvSpPr>
            <p:spPr bwMode="auto">
              <a:xfrm>
                <a:off x="480" y="480"/>
                <a:ext cx="1970" cy="1826"/>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spcBef>
                    <a:spcPct val="0"/>
                  </a:spcBef>
                </a:pPr>
                <a:endParaRPr lang="en-US" sz="2400">
                  <a:solidFill>
                    <a:srgbClr val="EAEAEA"/>
                  </a:solidFill>
                  <a:latin typeface="Times" charset="0"/>
                </a:endParaRPr>
              </a:p>
            </p:txBody>
          </p:sp>
          <p:sp>
            <p:nvSpPr>
              <p:cNvPr id="133139" name="Oval 13"/>
              <p:cNvSpPr>
                <a:spLocks noChangeArrowheads="1"/>
              </p:cNvSpPr>
              <p:nvPr userDrawn="1"/>
            </p:nvSpPr>
            <p:spPr bwMode="auto">
              <a:xfrm>
                <a:off x="720" y="720"/>
                <a:ext cx="1488" cy="134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spcBef>
                    <a:spcPct val="0"/>
                  </a:spcBef>
                </a:pPr>
                <a:endParaRPr lang="en-US" sz="2400">
                  <a:solidFill>
                    <a:srgbClr val="EAEAEA"/>
                  </a:solidFill>
                  <a:latin typeface="Times" charset="0"/>
                </a:endParaRPr>
              </a:p>
            </p:txBody>
          </p:sp>
          <p:sp>
            <p:nvSpPr>
              <p:cNvPr id="133140" name="Oval 14"/>
              <p:cNvSpPr>
                <a:spLocks noChangeArrowheads="1"/>
              </p:cNvSpPr>
              <p:nvPr userDrawn="1"/>
            </p:nvSpPr>
            <p:spPr bwMode="auto">
              <a:xfrm>
                <a:off x="911" y="912"/>
                <a:ext cx="1105" cy="958"/>
              </a:xfrm>
              <a:prstGeom prst="ellipse">
                <a:avLst/>
              </a:prstGeom>
              <a:noFill/>
              <a:ln w="9525">
                <a:solidFill>
                  <a:schemeClr val="accent1"/>
                </a:solidFill>
                <a:prstDash val="sysDot"/>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spcBef>
                    <a:spcPct val="0"/>
                  </a:spcBef>
                </a:pPr>
                <a:endParaRPr lang="en-US" sz="2400">
                  <a:solidFill>
                    <a:srgbClr val="EAEAEA"/>
                  </a:solidFill>
                  <a:latin typeface="Times" charset="0"/>
                </a:endParaRPr>
              </a:p>
            </p:txBody>
          </p:sp>
        </p:grpSp>
        <p:grpSp>
          <p:nvGrpSpPr>
            <p:cNvPr id="133130" name="Group 15"/>
            <p:cNvGrpSpPr>
              <a:grpSpLocks/>
            </p:cNvGrpSpPr>
            <p:nvPr userDrawn="1"/>
          </p:nvGrpSpPr>
          <p:grpSpPr bwMode="auto">
            <a:xfrm>
              <a:off x="2832" y="96"/>
              <a:ext cx="2736" cy="2592"/>
              <a:chOff x="0" y="0"/>
              <a:chExt cx="2928" cy="2784"/>
            </a:xfrm>
          </p:grpSpPr>
          <p:sp>
            <p:nvSpPr>
              <p:cNvPr id="133131" name="Oval 16"/>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spcBef>
                    <a:spcPct val="0"/>
                  </a:spcBef>
                </a:pPr>
                <a:endParaRPr lang="en-US" sz="2400">
                  <a:solidFill>
                    <a:srgbClr val="EAEAEA"/>
                  </a:solidFill>
                  <a:latin typeface="Times" charset="0"/>
                </a:endParaRPr>
              </a:p>
            </p:txBody>
          </p:sp>
          <p:sp>
            <p:nvSpPr>
              <p:cNvPr id="133132" name="Oval 17"/>
              <p:cNvSpPr>
                <a:spLocks noChangeArrowheads="1"/>
              </p:cNvSpPr>
              <p:nvPr userDrawn="1"/>
            </p:nvSpPr>
            <p:spPr bwMode="auto">
              <a:xfrm>
                <a:off x="240" y="240"/>
                <a:ext cx="2452" cy="2305"/>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spcBef>
                    <a:spcPct val="0"/>
                  </a:spcBef>
                </a:pPr>
                <a:endParaRPr lang="en-US" sz="2400">
                  <a:solidFill>
                    <a:srgbClr val="EAEAEA"/>
                  </a:solidFill>
                  <a:latin typeface="Times" charset="0"/>
                </a:endParaRPr>
              </a:p>
            </p:txBody>
          </p:sp>
          <p:sp>
            <p:nvSpPr>
              <p:cNvPr id="133133" name="Oval 18"/>
              <p:cNvSpPr>
                <a:spLocks noChangeArrowheads="1"/>
              </p:cNvSpPr>
              <p:nvPr userDrawn="1"/>
            </p:nvSpPr>
            <p:spPr bwMode="auto">
              <a:xfrm>
                <a:off x="481" y="480"/>
                <a:ext cx="1967" cy="182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spcBef>
                    <a:spcPct val="0"/>
                  </a:spcBef>
                </a:pPr>
                <a:endParaRPr lang="en-US" sz="2400">
                  <a:solidFill>
                    <a:srgbClr val="EAEAEA"/>
                  </a:solidFill>
                  <a:latin typeface="Times" charset="0"/>
                </a:endParaRPr>
              </a:p>
            </p:txBody>
          </p:sp>
          <p:sp>
            <p:nvSpPr>
              <p:cNvPr id="133134" name="Oval 19"/>
              <p:cNvSpPr>
                <a:spLocks noChangeArrowheads="1"/>
              </p:cNvSpPr>
              <p:nvPr userDrawn="1"/>
            </p:nvSpPr>
            <p:spPr bwMode="auto">
              <a:xfrm>
                <a:off x="720" y="720"/>
                <a:ext cx="1488" cy="1347"/>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spcBef>
                    <a:spcPct val="0"/>
                  </a:spcBef>
                </a:pPr>
                <a:endParaRPr lang="en-US" sz="2400">
                  <a:solidFill>
                    <a:srgbClr val="EAEAEA"/>
                  </a:solidFill>
                  <a:latin typeface="Times" charset="0"/>
                </a:endParaRPr>
              </a:p>
            </p:txBody>
          </p:sp>
          <p:sp>
            <p:nvSpPr>
              <p:cNvPr id="133135" name="Oval 20"/>
              <p:cNvSpPr>
                <a:spLocks noChangeArrowheads="1"/>
              </p:cNvSpPr>
              <p:nvPr userDrawn="1"/>
            </p:nvSpPr>
            <p:spPr bwMode="auto">
              <a:xfrm>
                <a:off x="912" y="912"/>
                <a:ext cx="1104" cy="960"/>
              </a:xfrm>
              <a:prstGeom prst="ellipse">
                <a:avLst/>
              </a:prstGeom>
              <a:noFill/>
              <a:ln w="9525">
                <a:solidFill>
                  <a:schemeClr val="accent1"/>
                </a:solidFill>
                <a:prstDash val="sysDot"/>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spcBef>
                    <a:spcPct val="0"/>
                  </a:spcBef>
                </a:pPr>
                <a:endParaRPr lang="en-US" sz="2400">
                  <a:solidFill>
                    <a:srgbClr val="EAEAEA"/>
                  </a:solidFill>
                  <a:latin typeface="Times" charset="0"/>
                </a:endParaRPr>
              </a:p>
            </p:txBody>
          </p:sp>
        </p:grpSp>
      </p:grpSp>
      <p:sp>
        <p:nvSpPr>
          <p:cNvPr id="133123" name="Rectangle 21"/>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33124" name="Rectangle 22"/>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167" name="Rectangle 23"/>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spcBef>
                <a:spcPct val="0"/>
              </a:spcBef>
              <a:defRPr sz="1400" b="1">
                <a:solidFill>
                  <a:srgbClr val="EAEAEA"/>
                </a:solidFill>
                <a:latin typeface="Times New Roman" pitchFamily="-112" charset="0"/>
                <a:ea typeface="+mn-ea"/>
                <a:cs typeface="+mn-cs"/>
              </a:defRPr>
            </a:lvl1pPr>
          </a:lstStyle>
          <a:p>
            <a:pPr>
              <a:defRPr/>
            </a:pPr>
            <a:endParaRPr lang="en-US"/>
          </a:p>
        </p:txBody>
      </p:sp>
      <p:sp>
        <p:nvSpPr>
          <p:cNvPr id="6168" name="Rectangle 24"/>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spcBef>
                <a:spcPct val="0"/>
              </a:spcBef>
              <a:defRPr sz="1400" b="1">
                <a:solidFill>
                  <a:srgbClr val="EAEAEA"/>
                </a:solidFill>
                <a:latin typeface="Times New Roman" pitchFamily="-112" charset="0"/>
                <a:ea typeface="+mn-ea"/>
                <a:cs typeface="+mn-cs"/>
              </a:defRPr>
            </a:lvl1pPr>
          </a:lstStyle>
          <a:p>
            <a:pPr>
              <a:defRPr/>
            </a:pPr>
            <a:endParaRPr lang="en-US"/>
          </a:p>
        </p:txBody>
      </p:sp>
      <p:sp>
        <p:nvSpPr>
          <p:cNvPr id="6169" name="Rectangle 25"/>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spcBef>
                <a:spcPct val="0"/>
              </a:spcBef>
              <a:defRPr sz="1400" b="1">
                <a:solidFill>
                  <a:srgbClr val="EAEAEA"/>
                </a:solidFill>
                <a:latin typeface="Times New Roman" charset="0"/>
              </a:defRPr>
            </a:lvl1pPr>
          </a:lstStyle>
          <a:p>
            <a:pPr>
              <a:defRPr/>
            </a:pPr>
            <a:fld id="{0D4C0E0D-6A11-A143-8703-1E1CBEF36CDC}" type="slidenum">
              <a:rPr lang="en-US"/>
              <a:pPr>
                <a:defRPr/>
              </a:pPr>
              <a:t>‹#›</a:t>
            </a:fld>
            <a:endParaRPr lang="en-US"/>
          </a:p>
        </p:txBody>
      </p:sp>
    </p:spTree>
    <p:extLst>
      <p:ext uri="{BB962C8B-B14F-4D97-AF65-F5344CB8AC3E}">
        <p14:creationId xmlns:p14="http://schemas.microsoft.com/office/powerpoint/2010/main" val="4234185760"/>
      </p:ext>
    </p:extLst>
  </p:cSld>
  <p:clrMap bg1="dk2" tx1="lt1" bg2="dk1" tx2="lt2" accent1="accent1" accent2="accent2" accent3="accent3" accent4="accent4" accent5="accent5" accent6="accent6" hlink="hlink" folHlink="folHlink"/>
  <p:sldLayoutIdLst>
    <p:sldLayoutId id="2147489894" r:id="rId1"/>
    <p:sldLayoutId id="2147489895" r:id="rId2"/>
    <p:sldLayoutId id="2147489896" r:id="rId3"/>
    <p:sldLayoutId id="2147489897" r:id="rId4"/>
    <p:sldLayoutId id="2147489898" r:id="rId5"/>
    <p:sldLayoutId id="2147489899" r:id="rId6"/>
    <p:sldLayoutId id="2147489900" r:id="rId7"/>
    <p:sldLayoutId id="2147489901" r:id="rId8"/>
    <p:sldLayoutId id="2147489902" r:id="rId9"/>
    <p:sldLayoutId id="2147489903" r:id="rId10"/>
    <p:sldLayoutId id="2147489904" r:id="rId11"/>
  </p:sldLayoutIdLst>
  <p:txStyles>
    <p:titleStyle>
      <a:lvl1pPr algn="ctr" rtl="0" eaLnBrk="0" fontAlgn="base" hangingPunct="0">
        <a:spcBef>
          <a:spcPct val="0"/>
        </a:spcBef>
        <a:spcAft>
          <a:spcPct val="0"/>
        </a:spcAft>
        <a:defRPr sz="4400">
          <a:solidFill>
            <a:schemeClr val="tx2"/>
          </a:solidFill>
          <a:latin typeface="+mj-lt"/>
          <a:ea typeface="ＭＳ Ｐゴシック" pitchFamily="-112" charset="-128"/>
          <a:cs typeface="ＭＳ Ｐゴシック" pitchFamily="-112" charset="-128"/>
        </a:defRPr>
      </a:lvl1pPr>
      <a:lvl2pPr algn="ctr" rtl="0" eaLnBrk="0" fontAlgn="base" hangingPunct="0">
        <a:spcBef>
          <a:spcPct val="0"/>
        </a:spcBef>
        <a:spcAft>
          <a:spcPct val="0"/>
        </a:spcAft>
        <a:defRPr sz="4400">
          <a:solidFill>
            <a:schemeClr val="tx2"/>
          </a:solidFill>
          <a:latin typeface="Times New Roman" pitchFamily="-108"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Times New Roman" pitchFamily="-108"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Times New Roman" pitchFamily="-108"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Times New Roman" pitchFamily="-108"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lr>
          <a:schemeClr val="accent2"/>
        </a:buClr>
        <a:buSzPct val="110000"/>
        <a:buChar char="•"/>
        <a:defRPr sz="3200">
          <a:solidFill>
            <a:schemeClr val="tx1"/>
          </a:solidFill>
          <a:latin typeface="+mn-lt"/>
          <a:ea typeface="ＭＳ Ｐゴシック" pitchFamily="-112" charset="-128"/>
          <a:cs typeface="ＭＳ Ｐゴシック" pitchFamily="-112" charset="-128"/>
        </a:defRPr>
      </a:lvl1pPr>
      <a:lvl2pPr marL="742950" indent="-285750" algn="l" rtl="0" eaLnBrk="0" fontAlgn="base" hangingPunct="0">
        <a:spcBef>
          <a:spcPct val="20000"/>
        </a:spcBef>
        <a:spcAft>
          <a:spcPct val="0"/>
        </a:spcAft>
        <a:buClr>
          <a:schemeClr val="hlink"/>
        </a:buClr>
        <a:buSzPct val="110000"/>
        <a:buChar char="•"/>
        <a:defRPr sz="2800">
          <a:solidFill>
            <a:schemeClr val="tx1"/>
          </a:solidFill>
          <a:latin typeface="+mn-lt"/>
          <a:ea typeface="ＭＳ Ｐゴシック" pitchFamily="-108" charset="-128"/>
        </a:defRPr>
      </a:lvl2pPr>
      <a:lvl3pPr marL="1143000" indent="-228600" algn="l" rtl="0" eaLnBrk="0" fontAlgn="base" hangingPunct="0">
        <a:spcBef>
          <a:spcPct val="20000"/>
        </a:spcBef>
        <a:spcAft>
          <a:spcPct val="0"/>
        </a:spcAft>
        <a:buClr>
          <a:schemeClr val="folHlink"/>
        </a:buClr>
        <a:buSzPct val="110000"/>
        <a:buChar char="•"/>
        <a:defRPr sz="2400">
          <a:solidFill>
            <a:schemeClr val="tx1"/>
          </a:solidFill>
          <a:latin typeface="+mn-lt"/>
          <a:ea typeface="ＭＳ Ｐゴシック" pitchFamily="-108"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08" charset="-128"/>
        </a:defRPr>
      </a:lvl4pPr>
      <a:lvl5pPr marL="2057400" indent="-228600" algn="l" rtl="0" eaLnBrk="0" fontAlgn="base" hangingPunct="0">
        <a:spcBef>
          <a:spcPct val="20000"/>
        </a:spcBef>
        <a:spcAft>
          <a:spcPct val="0"/>
        </a:spcAft>
        <a:buClr>
          <a:schemeClr val="tx1"/>
        </a:buClr>
        <a:buChar char="•"/>
        <a:defRPr sz="2000">
          <a:solidFill>
            <a:schemeClr val="tx1"/>
          </a:solidFill>
          <a:latin typeface="+mn-lt"/>
          <a:ea typeface="ＭＳ Ｐゴシック" pitchFamily="-108" charset="-128"/>
        </a:defRPr>
      </a:lvl5pPr>
      <a:lvl6pPr marL="2514600" indent="-228600" algn="l" rtl="0" fontAlgn="base">
        <a:spcBef>
          <a:spcPct val="20000"/>
        </a:spcBef>
        <a:spcAft>
          <a:spcPct val="0"/>
        </a:spcAft>
        <a:buClr>
          <a:schemeClr val="tx1"/>
        </a:buClr>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lr>
          <a:schemeClr val="tx1"/>
        </a:buClr>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lr>
          <a:schemeClr val="tx1"/>
        </a:buClr>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lr>
          <a:schemeClr val="tx1"/>
        </a:buClr>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8.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60418" name="Rectangle 2"/>
          <p:cNvSpPr>
            <a:spLocks noGrp="1" noChangeArrowheads="1"/>
          </p:cNvSpPr>
          <p:nvPr>
            <p:ph type="title"/>
          </p:nvPr>
        </p:nvSpPr>
        <p:spPr bwMode="auto">
          <a:xfrm>
            <a:off x="34925" y="188913"/>
            <a:ext cx="907415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60419" name="Rectangle 3"/>
          <p:cNvSpPr>
            <a:spLocks noGrp="1" noChangeArrowheads="1"/>
          </p:cNvSpPr>
          <p:nvPr>
            <p:ph type="body" idx="1"/>
          </p:nvPr>
        </p:nvSpPr>
        <p:spPr bwMode="auto">
          <a:xfrm>
            <a:off x="469900" y="1560513"/>
            <a:ext cx="8278813" cy="48212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496742045"/>
      </p:ext>
    </p:extLst>
  </p:cSld>
  <p:clrMap bg1="lt1" tx1="dk1" bg2="lt2" tx2="dk2" accent1="accent1" accent2="accent2" accent3="accent3" accent4="accent4" accent5="accent5" accent6="accent6" hlink="hlink" folHlink="folHlink"/>
  <p:sldLayoutIdLst>
    <p:sldLayoutId id="2147489908" r:id="rId1"/>
    <p:sldLayoutId id="2147489909" r:id="rId2"/>
    <p:sldLayoutId id="2147489910" r:id="rId3"/>
    <p:sldLayoutId id="2147489911" r:id="rId4"/>
    <p:sldLayoutId id="2147489912" r:id="rId5"/>
    <p:sldLayoutId id="2147489913" r:id="rId6"/>
    <p:sldLayoutId id="2147489914" r:id="rId7"/>
    <p:sldLayoutId id="2147489915" r:id="rId8"/>
    <p:sldLayoutId id="2147489916" r:id="rId9"/>
    <p:sldLayoutId id="2147489917" r:id="rId10"/>
    <p:sldLayoutId id="2147489918" r:id="rId11"/>
    <p:sldLayoutId id="2147489919" r:id="rId12"/>
  </p:sldLayoutIdLst>
  <p:transition spd="med">
    <p:randomBar dir="vert"/>
  </p:transition>
  <p:txStyles>
    <p:titleStyle>
      <a:lvl1pPr algn="ctr" rtl="0" eaLnBrk="0" fontAlgn="base" hangingPunct="0">
        <a:spcBef>
          <a:spcPct val="0"/>
        </a:spcBef>
        <a:spcAft>
          <a:spcPct val="0"/>
        </a:spcAft>
        <a:defRPr sz="4400">
          <a:solidFill>
            <a:schemeClr val="bg1"/>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ＭＳ Ｐゴシック" pitchFamily="-111" charset="-128"/>
          <a:cs typeface="Arial"/>
        </a:defRPr>
      </a:lvl1pPr>
      <a:lvl2pPr marL="742950" indent="-285750" algn="l" rtl="0" eaLnBrk="0" fontAlgn="base" hangingPunct="0">
        <a:spcBef>
          <a:spcPct val="20000"/>
        </a:spcBef>
        <a:spcAft>
          <a:spcPct val="0"/>
        </a:spcAft>
        <a:buChar char="–"/>
        <a:defRPr sz="2800">
          <a:solidFill>
            <a:schemeClr val="bg1"/>
          </a:solidFill>
          <a:latin typeface="Arial"/>
          <a:ea typeface="ＭＳ Ｐゴシック" pitchFamily="-108" charset="-128"/>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9.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53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solidFill>
                  <a:srgbClr val="000000"/>
                </a:solidFill>
                <a:latin typeface="Times New Roman" pitchFamily="-111" charset="0"/>
                <a:ea typeface="+mn-ea"/>
                <a:cs typeface="+mn-cs"/>
              </a:defRPr>
            </a:lvl1pPr>
          </a:lstStyle>
          <a:p>
            <a:pPr defTabSz="914400" eaLnBrk="0" fontAlgn="base" hangingPunct="0">
              <a:spcBef>
                <a:spcPct val="0"/>
              </a:spcBef>
              <a:spcAft>
                <a:spcPct val="0"/>
              </a:spcAft>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defTabSz="914400" eaLnBrk="0" fontAlgn="base" hangingPunct="0">
              <a:spcBef>
                <a:spcPct val="0"/>
              </a:spcBef>
              <a:spcAft>
                <a:spcPct val="0"/>
              </a:spcAft>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charset="0"/>
              </a:defRPr>
            </a:lvl1pPr>
          </a:lstStyle>
          <a:p>
            <a:pPr defTabSz="914400" eaLnBrk="0" fontAlgn="base" hangingPunct="0">
              <a:spcBef>
                <a:spcPct val="0"/>
              </a:spcBef>
              <a:spcAft>
                <a:spcPct val="0"/>
              </a:spcAft>
              <a:defRPr/>
            </a:pPr>
            <a:fld id="{C7FCEC4A-0619-534F-AB0C-4C4D1986DF16}" type="slidenum">
              <a:rPr lang="en-US">
                <a:ea typeface="ＭＳ Ｐゴシック" charset="0"/>
                <a:cs typeface="ＭＳ Ｐゴシック" charset="0"/>
              </a:rPr>
              <a:pPr defTabSz="914400" eaLnBrk="0" fontAlgn="base" hangingPunct="0">
                <a:spcBef>
                  <a:spcPct val="0"/>
                </a:spcBef>
                <a:spcAft>
                  <a:spcPct val="0"/>
                </a:spcAft>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1890385199"/>
      </p:ext>
    </p:extLst>
  </p:cSld>
  <p:clrMap bg1="lt1" tx1="dk1" bg2="lt2" tx2="dk2" accent1="accent1" accent2="accent2" accent3="accent3" accent4="accent4" accent5="accent5" accent6="accent6" hlink="hlink" folHlink="folHlink"/>
  <p:sldLayoutIdLst>
    <p:sldLayoutId id="2147489921" r:id="rId1"/>
    <p:sldLayoutId id="2147489922" r:id="rId2"/>
    <p:sldLayoutId id="2147489923" r:id="rId3"/>
    <p:sldLayoutId id="2147489924" r:id="rId4"/>
    <p:sldLayoutId id="2147489925" r:id="rId5"/>
    <p:sldLayoutId id="2147489926" r:id="rId6"/>
    <p:sldLayoutId id="2147489927" r:id="rId7"/>
    <p:sldLayoutId id="2147489928" r:id="rId8"/>
    <p:sldLayoutId id="2147489929" r:id="rId9"/>
    <p:sldLayoutId id="2147489930" r:id="rId10"/>
    <p:sldLayoutId id="2147489931" r:id="rId11"/>
    <p:sldLayoutId id="2147489932" r:id="rId12"/>
    <p:sldLayoutId id="2147489933" r:id="rId13"/>
  </p:sldLayoutIdLst>
  <p:hf sldNum="0" hdr="0" ftr="0" dt="0"/>
  <p:txStyles>
    <p:title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ＭＳ Ｐゴシック" pitchFamily="-108" charset="-128"/>
          <a:cs typeface="Arial"/>
        </a:defRPr>
      </a:lvl1pPr>
      <a:lvl2pPr marL="742950" indent="-285750" algn="l" rtl="0" eaLnBrk="0" fontAlgn="base" hangingPunct="0">
        <a:spcBef>
          <a:spcPct val="20000"/>
        </a:spcBef>
        <a:spcAft>
          <a:spcPct val="0"/>
        </a:spcAft>
        <a:buChar char="–"/>
        <a:defRPr sz="2800">
          <a:solidFill>
            <a:schemeClr val="bg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cSld>
    <p:bg bwMode="ltGray">
      <p:bgPr>
        <a:solidFill>
          <a:srgbClr val="906D58"/>
        </a:soli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sp>
        <p:nvSpPr>
          <p:cNvPr id="49154" name="Rectangle 1026"/>
          <p:cNvSpPr>
            <a:spLocks noChangeArrowheads="1"/>
          </p:cNvSpPr>
          <p:nvPr/>
        </p:nvSpPr>
        <p:spPr bwMode="ltGray">
          <a:xfrm>
            <a:off x="609600" y="228600"/>
            <a:ext cx="8239125" cy="6391275"/>
          </a:xfrm>
          <a:prstGeom prst="rect">
            <a:avLst/>
          </a:prstGeom>
          <a:solidFill>
            <a:srgbClr val="EDE7E3"/>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kumimoji="1" lang="en-US" sz="2400">
              <a:solidFill>
                <a:srgbClr val="000000"/>
              </a:solidFill>
              <a:latin typeface="Times New Roman" charset="0"/>
            </a:endParaRPr>
          </a:p>
        </p:txBody>
      </p:sp>
      <p:sp>
        <p:nvSpPr>
          <p:cNvPr id="49155" name="Line 1027"/>
          <p:cNvSpPr>
            <a:spLocks noChangeShapeType="1"/>
          </p:cNvSpPr>
          <p:nvPr/>
        </p:nvSpPr>
        <p:spPr bwMode="ltGray">
          <a:xfrm>
            <a:off x="1016000" y="1600200"/>
            <a:ext cx="7670800" cy="0"/>
          </a:xfrm>
          <a:prstGeom prst="line">
            <a:avLst/>
          </a:prstGeom>
          <a:noFill/>
          <a:ln w="3175">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pic>
        <p:nvPicPr>
          <p:cNvPr id="49156" name="Picture 1028" descr="minispir"/>
          <p:cNvPicPr>
            <a:picLocks noChangeAspect="1" noChangeArrowheads="1"/>
          </p:cNvPicPr>
          <p:nvPr/>
        </p:nvPicPr>
        <p:blipFill>
          <a:blip r:embed="rId13" cstate="screen">
            <a:extLst>
              <a:ext uri="{28A0092B-C50C-407E-A947-70E740481C1C}">
                <a14:useLocalDpi xmlns:a14="http://schemas.microsoft.com/office/drawing/2010/main"/>
              </a:ext>
            </a:extLst>
          </a:blip>
          <a:srcRect b="5333"/>
          <a:stretch>
            <a:fillRect/>
          </a:stretch>
        </p:blipFill>
        <p:spPr bwMode="ltGray">
          <a:xfrm>
            <a:off x="0" y="50800"/>
            <a:ext cx="1181100" cy="40576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49157" name="Picture 1029" descr="minispir"/>
          <p:cNvPicPr>
            <a:picLocks noChangeAspect="1" noChangeArrowheads="1"/>
          </p:cNvPicPr>
          <p:nvPr/>
        </p:nvPicPr>
        <p:blipFill>
          <a:blip r:embed="rId13" cstate="screen">
            <a:extLst>
              <a:ext uri="{28A0092B-C50C-407E-A947-70E740481C1C}">
                <a14:useLocalDpi xmlns:a14="http://schemas.microsoft.com/office/drawing/2010/main"/>
              </a:ext>
            </a:extLst>
          </a:blip>
          <a:srcRect t="39999"/>
          <a:stretch>
            <a:fillRect/>
          </a:stretch>
        </p:blipFill>
        <p:spPr bwMode="ltGray">
          <a:xfrm>
            <a:off x="0" y="4222750"/>
            <a:ext cx="1181100" cy="25717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9158" name="Rectangle 1030"/>
          <p:cNvSpPr>
            <a:spLocks noGrp="1" noChangeArrowheads="1"/>
          </p:cNvSpPr>
          <p:nvPr>
            <p:ph type="title"/>
          </p:nvPr>
        </p:nvSpPr>
        <p:spPr bwMode="auto">
          <a:xfrm>
            <a:off x="1066800" y="381000"/>
            <a:ext cx="7620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49159" name="Rectangle 1031"/>
          <p:cNvSpPr>
            <a:spLocks noGrp="1" noChangeArrowheads="1"/>
          </p:cNvSpPr>
          <p:nvPr>
            <p:ph type="body" idx="1"/>
          </p:nvPr>
        </p:nvSpPr>
        <p:spPr bwMode="auto">
          <a:xfrm>
            <a:off x="1066800" y="1752600"/>
            <a:ext cx="76200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22888" name="Rectangle 1032"/>
          <p:cNvSpPr>
            <a:spLocks noGrp="1" noChangeArrowheads="1"/>
          </p:cNvSpPr>
          <p:nvPr>
            <p:ph type="dt" sz="half" idx="2"/>
          </p:nvPr>
        </p:nvSpPr>
        <p:spPr bwMode="auto">
          <a:xfrm>
            <a:off x="1014413" y="6107113"/>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spcBef>
                <a:spcPct val="0"/>
              </a:spcBef>
              <a:defRPr sz="1400">
                <a:solidFill>
                  <a:srgbClr val="000000"/>
                </a:solidFill>
                <a:latin typeface="Times New Roman" pitchFamily="-112" charset="0"/>
                <a:ea typeface="+mn-ea"/>
                <a:cs typeface="+mn-cs"/>
              </a:defRPr>
            </a:lvl1pPr>
          </a:lstStyle>
          <a:p>
            <a:pPr>
              <a:defRPr/>
            </a:pPr>
            <a:endParaRPr lang="en-US"/>
          </a:p>
        </p:txBody>
      </p:sp>
      <p:sp>
        <p:nvSpPr>
          <p:cNvPr id="122889" name="Rectangle 1033"/>
          <p:cNvSpPr>
            <a:spLocks noGrp="1" noChangeArrowheads="1"/>
          </p:cNvSpPr>
          <p:nvPr>
            <p:ph type="ftr" sz="quarter" idx="3"/>
          </p:nvPr>
        </p:nvSpPr>
        <p:spPr bwMode="auto">
          <a:xfrm>
            <a:off x="3452813" y="6107113"/>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spcBef>
                <a:spcPct val="0"/>
              </a:spcBef>
              <a:defRPr sz="1400">
                <a:solidFill>
                  <a:srgbClr val="000000"/>
                </a:solidFill>
                <a:latin typeface="Times New Roman" pitchFamily="-112" charset="0"/>
                <a:ea typeface="+mn-ea"/>
                <a:cs typeface="+mn-cs"/>
              </a:defRPr>
            </a:lvl1pPr>
          </a:lstStyle>
          <a:p>
            <a:pPr>
              <a:defRPr/>
            </a:pPr>
            <a:endParaRPr lang="en-US"/>
          </a:p>
        </p:txBody>
      </p:sp>
      <p:sp>
        <p:nvSpPr>
          <p:cNvPr id="122890" name="Rectangle 1034"/>
          <p:cNvSpPr>
            <a:spLocks noGrp="1" noChangeArrowheads="1"/>
          </p:cNvSpPr>
          <p:nvPr>
            <p:ph type="sldNum" sz="quarter" idx="4"/>
          </p:nvPr>
        </p:nvSpPr>
        <p:spPr bwMode="auto">
          <a:xfrm>
            <a:off x="6881813" y="6107113"/>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spcBef>
                <a:spcPct val="0"/>
              </a:spcBef>
              <a:defRPr sz="1400">
                <a:solidFill>
                  <a:srgbClr val="000000"/>
                </a:solidFill>
                <a:latin typeface="Times New Roman" charset="0"/>
              </a:defRPr>
            </a:lvl1pPr>
          </a:lstStyle>
          <a:p>
            <a:pPr>
              <a:defRPr/>
            </a:pPr>
            <a:fld id="{B41A44CC-D7AD-0A43-A25A-06EECD01D3BC}"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89331" r:id="rId1"/>
    <p:sldLayoutId id="2147489332" r:id="rId2"/>
    <p:sldLayoutId id="2147489333" r:id="rId3"/>
    <p:sldLayoutId id="2147489334" r:id="rId4"/>
    <p:sldLayoutId id="2147489335" r:id="rId5"/>
    <p:sldLayoutId id="2147489336" r:id="rId6"/>
    <p:sldLayoutId id="2147489337" r:id="rId7"/>
    <p:sldLayoutId id="2147489338" r:id="rId8"/>
    <p:sldLayoutId id="2147489339" r:id="rId9"/>
    <p:sldLayoutId id="2147489340" r:id="rId10"/>
    <p:sldLayoutId id="2147489341" r:id="rId11"/>
  </p:sldLayoutIdLst>
  <p:txStyles>
    <p:titleStyle>
      <a:lvl1pPr algn="ctr" rtl="0" eaLnBrk="0" fontAlgn="base" hangingPunct="0">
        <a:spcBef>
          <a:spcPct val="0"/>
        </a:spcBef>
        <a:spcAft>
          <a:spcPct val="0"/>
        </a:spcAft>
        <a:defRPr sz="4400">
          <a:solidFill>
            <a:schemeClr val="tx2"/>
          </a:solidFill>
          <a:latin typeface="+mj-lt"/>
          <a:ea typeface="ＭＳ Ｐゴシック" pitchFamily="-112" charset="-128"/>
          <a:cs typeface="ＭＳ Ｐゴシック" pitchFamily="-112" charset="-128"/>
        </a:defRPr>
      </a:lvl1pPr>
      <a:lvl2pPr algn="ctr" rtl="0" eaLnBrk="0" fontAlgn="base" hangingPunct="0">
        <a:spcBef>
          <a:spcPct val="0"/>
        </a:spcBef>
        <a:spcAft>
          <a:spcPct val="0"/>
        </a:spcAft>
        <a:defRPr sz="4400">
          <a:solidFill>
            <a:schemeClr val="tx2"/>
          </a:solidFill>
          <a:latin typeface="Times New Roman" pitchFamily="-111"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Times New Roman" pitchFamily="-111"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Times New Roman" pitchFamily="-111"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Times New Roman" pitchFamily="-111"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pitchFamily="-112" charset="-128"/>
          <a:cs typeface="ＭＳ Ｐゴシック" pitchFamily="-112"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11"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11"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11"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111"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0.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2"/>
            </a:gs>
            <a:gs pos="50000">
              <a:schemeClr val="bg1"/>
            </a:gs>
            <a:gs pos="100000">
              <a:schemeClr val="bg2"/>
            </a:gs>
          </a:gsLst>
          <a:lin ang="5400000" scaled="1"/>
        </a:gradFill>
        <a:effectLst/>
      </p:bgPr>
    </p:bg>
    <p:spTree>
      <p:nvGrpSpPr>
        <p:cNvPr id="1" name=""/>
        <p:cNvGrpSpPr/>
        <p:nvPr/>
      </p:nvGrpSpPr>
      <p:grpSpPr>
        <a:xfrm>
          <a:off x="0" y="0"/>
          <a:ext cx="0" cy="0"/>
          <a:chOff x="0" y="0"/>
          <a:chExt cx="0" cy="0"/>
        </a:xfrm>
      </p:grpSpPr>
      <p:grpSp>
        <p:nvGrpSpPr>
          <p:cNvPr id="145410" name="Group 2"/>
          <p:cNvGrpSpPr>
            <a:grpSpLocks/>
          </p:cNvGrpSpPr>
          <p:nvPr/>
        </p:nvGrpSpPr>
        <p:grpSpPr bwMode="auto">
          <a:xfrm>
            <a:off x="0" y="0"/>
            <a:ext cx="8839200" cy="6858000"/>
            <a:chOff x="0" y="0"/>
            <a:chExt cx="5568" cy="4320"/>
          </a:xfrm>
        </p:grpSpPr>
        <p:grpSp>
          <p:nvGrpSpPr>
            <p:cNvPr id="145416" name="Group 3"/>
            <p:cNvGrpSpPr>
              <a:grpSpLocks/>
            </p:cNvGrpSpPr>
            <p:nvPr userDrawn="1"/>
          </p:nvGrpSpPr>
          <p:grpSpPr bwMode="auto">
            <a:xfrm>
              <a:off x="0" y="0"/>
              <a:ext cx="3216" cy="3072"/>
              <a:chOff x="0" y="0"/>
              <a:chExt cx="2928" cy="2784"/>
            </a:xfrm>
          </p:grpSpPr>
          <p:sp>
            <p:nvSpPr>
              <p:cNvPr id="145429" name="Oval 4"/>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spcBef>
                    <a:spcPct val="0"/>
                  </a:spcBef>
                </a:pPr>
                <a:endParaRPr lang="en-US" sz="2400">
                  <a:solidFill>
                    <a:srgbClr val="EAEAEA"/>
                  </a:solidFill>
                  <a:latin typeface="Times" charset="0"/>
                </a:endParaRPr>
              </a:p>
            </p:txBody>
          </p:sp>
          <p:sp>
            <p:nvSpPr>
              <p:cNvPr id="145430" name="Oval 5"/>
              <p:cNvSpPr>
                <a:spLocks noChangeArrowheads="1"/>
              </p:cNvSpPr>
              <p:nvPr userDrawn="1"/>
            </p:nvSpPr>
            <p:spPr bwMode="auto">
              <a:xfrm>
                <a:off x="240" y="240"/>
                <a:ext cx="2445" cy="2304"/>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spcBef>
                    <a:spcPct val="0"/>
                  </a:spcBef>
                </a:pPr>
                <a:endParaRPr lang="en-US" sz="2400">
                  <a:solidFill>
                    <a:srgbClr val="EAEAEA"/>
                  </a:solidFill>
                  <a:latin typeface="Times" charset="0"/>
                </a:endParaRPr>
              </a:p>
            </p:txBody>
          </p:sp>
          <p:sp>
            <p:nvSpPr>
              <p:cNvPr id="145431" name="Oval 6"/>
              <p:cNvSpPr>
                <a:spLocks noChangeArrowheads="1"/>
              </p:cNvSpPr>
              <p:nvPr userDrawn="1"/>
            </p:nvSpPr>
            <p:spPr bwMode="auto">
              <a:xfrm>
                <a:off x="480" y="480"/>
                <a:ext cx="1968" cy="1822"/>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spcBef>
                    <a:spcPct val="0"/>
                  </a:spcBef>
                </a:pPr>
                <a:endParaRPr lang="en-US" sz="2400">
                  <a:solidFill>
                    <a:srgbClr val="EAEAEA"/>
                  </a:solidFill>
                  <a:latin typeface="Times" charset="0"/>
                </a:endParaRPr>
              </a:p>
            </p:txBody>
          </p:sp>
          <p:sp>
            <p:nvSpPr>
              <p:cNvPr id="145432" name="Oval 7"/>
              <p:cNvSpPr>
                <a:spLocks noChangeArrowheads="1"/>
              </p:cNvSpPr>
              <p:nvPr userDrawn="1"/>
            </p:nvSpPr>
            <p:spPr bwMode="auto">
              <a:xfrm>
                <a:off x="720" y="720"/>
                <a:ext cx="1488" cy="1349"/>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spcBef>
                    <a:spcPct val="0"/>
                  </a:spcBef>
                </a:pPr>
                <a:endParaRPr lang="en-US" sz="2400">
                  <a:solidFill>
                    <a:srgbClr val="EAEAEA"/>
                  </a:solidFill>
                  <a:latin typeface="Times" charset="0"/>
                </a:endParaRPr>
              </a:p>
            </p:txBody>
          </p:sp>
          <p:sp>
            <p:nvSpPr>
              <p:cNvPr id="145433" name="Oval 8"/>
              <p:cNvSpPr>
                <a:spLocks noChangeArrowheads="1"/>
              </p:cNvSpPr>
              <p:nvPr userDrawn="1"/>
            </p:nvSpPr>
            <p:spPr bwMode="auto">
              <a:xfrm>
                <a:off x="912" y="912"/>
                <a:ext cx="1103" cy="962"/>
              </a:xfrm>
              <a:prstGeom prst="ellipse">
                <a:avLst/>
              </a:prstGeom>
              <a:noFill/>
              <a:ln w="9525">
                <a:solidFill>
                  <a:schemeClr val="accent1"/>
                </a:solidFill>
                <a:prstDash val="sysDot"/>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spcBef>
                    <a:spcPct val="0"/>
                  </a:spcBef>
                </a:pPr>
                <a:endParaRPr lang="en-US" sz="2400">
                  <a:solidFill>
                    <a:srgbClr val="EAEAEA"/>
                  </a:solidFill>
                  <a:latin typeface="Times" charset="0"/>
                </a:endParaRPr>
              </a:p>
            </p:txBody>
          </p:sp>
        </p:grpSp>
        <p:grpSp>
          <p:nvGrpSpPr>
            <p:cNvPr id="145417" name="Group 9"/>
            <p:cNvGrpSpPr>
              <a:grpSpLocks/>
            </p:cNvGrpSpPr>
            <p:nvPr userDrawn="1"/>
          </p:nvGrpSpPr>
          <p:grpSpPr bwMode="auto">
            <a:xfrm>
              <a:off x="2016" y="2016"/>
              <a:ext cx="2448" cy="2304"/>
              <a:chOff x="0" y="0"/>
              <a:chExt cx="2928" cy="2784"/>
            </a:xfrm>
          </p:grpSpPr>
          <p:sp>
            <p:nvSpPr>
              <p:cNvPr id="145424" name="Oval 10"/>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spcBef>
                    <a:spcPct val="0"/>
                  </a:spcBef>
                </a:pPr>
                <a:endParaRPr lang="en-US" sz="2400">
                  <a:solidFill>
                    <a:srgbClr val="EAEAEA"/>
                  </a:solidFill>
                  <a:latin typeface="Times" charset="0"/>
                </a:endParaRPr>
              </a:p>
            </p:txBody>
          </p:sp>
          <p:sp>
            <p:nvSpPr>
              <p:cNvPr id="145425" name="Oval 11"/>
              <p:cNvSpPr>
                <a:spLocks noChangeArrowheads="1"/>
              </p:cNvSpPr>
              <p:nvPr userDrawn="1"/>
            </p:nvSpPr>
            <p:spPr bwMode="auto">
              <a:xfrm>
                <a:off x="240" y="240"/>
                <a:ext cx="2447" cy="2303"/>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spcBef>
                    <a:spcPct val="0"/>
                  </a:spcBef>
                </a:pPr>
                <a:endParaRPr lang="en-US" sz="2400">
                  <a:solidFill>
                    <a:srgbClr val="EAEAEA"/>
                  </a:solidFill>
                  <a:latin typeface="Times" charset="0"/>
                </a:endParaRPr>
              </a:p>
            </p:txBody>
          </p:sp>
          <p:sp>
            <p:nvSpPr>
              <p:cNvPr id="145426" name="Oval 12"/>
              <p:cNvSpPr>
                <a:spLocks noChangeArrowheads="1"/>
              </p:cNvSpPr>
              <p:nvPr userDrawn="1"/>
            </p:nvSpPr>
            <p:spPr bwMode="auto">
              <a:xfrm>
                <a:off x="480" y="480"/>
                <a:ext cx="1970" cy="1826"/>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spcBef>
                    <a:spcPct val="0"/>
                  </a:spcBef>
                </a:pPr>
                <a:endParaRPr lang="en-US" sz="2400">
                  <a:solidFill>
                    <a:srgbClr val="EAEAEA"/>
                  </a:solidFill>
                  <a:latin typeface="Times" charset="0"/>
                </a:endParaRPr>
              </a:p>
            </p:txBody>
          </p:sp>
          <p:sp>
            <p:nvSpPr>
              <p:cNvPr id="145427" name="Oval 13"/>
              <p:cNvSpPr>
                <a:spLocks noChangeArrowheads="1"/>
              </p:cNvSpPr>
              <p:nvPr userDrawn="1"/>
            </p:nvSpPr>
            <p:spPr bwMode="auto">
              <a:xfrm>
                <a:off x="720" y="720"/>
                <a:ext cx="1488" cy="1344"/>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spcBef>
                    <a:spcPct val="0"/>
                  </a:spcBef>
                </a:pPr>
                <a:endParaRPr lang="en-US" sz="2400">
                  <a:solidFill>
                    <a:srgbClr val="EAEAEA"/>
                  </a:solidFill>
                  <a:latin typeface="Times" charset="0"/>
                </a:endParaRPr>
              </a:p>
            </p:txBody>
          </p:sp>
          <p:sp>
            <p:nvSpPr>
              <p:cNvPr id="145428" name="Oval 14"/>
              <p:cNvSpPr>
                <a:spLocks noChangeArrowheads="1"/>
              </p:cNvSpPr>
              <p:nvPr userDrawn="1"/>
            </p:nvSpPr>
            <p:spPr bwMode="auto">
              <a:xfrm>
                <a:off x="911" y="912"/>
                <a:ext cx="1105" cy="958"/>
              </a:xfrm>
              <a:prstGeom prst="ellipse">
                <a:avLst/>
              </a:prstGeom>
              <a:noFill/>
              <a:ln w="9525">
                <a:solidFill>
                  <a:schemeClr val="accent1"/>
                </a:solidFill>
                <a:prstDash val="sysDot"/>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spcBef>
                    <a:spcPct val="0"/>
                  </a:spcBef>
                </a:pPr>
                <a:endParaRPr lang="en-US" sz="2400">
                  <a:solidFill>
                    <a:srgbClr val="EAEAEA"/>
                  </a:solidFill>
                  <a:latin typeface="Times" charset="0"/>
                </a:endParaRPr>
              </a:p>
            </p:txBody>
          </p:sp>
        </p:grpSp>
        <p:grpSp>
          <p:nvGrpSpPr>
            <p:cNvPr id="145418" name="Group 15"/>
            <p:cNvGrpSpPr>
              <a:grpSpLocks/>
            </p:cNvGrpSpPr>
            <p:nvPr userDrawn="1"/>
          </p:nvGrpSpPr>
          <p:grpSpPr bwMode="auto">
            <a:xfrm>
              <a:off x="2832" y="96"/>
              <a:ext cx="2736" cy="2592"/>
              <a:chOff x="0" y="0"/>
              <a:chExt cx="2928" cy="2784"/>
            </a:xfrm>
          </p:grpSpPr>
          <p:sp>
            <p:nvSpPr>
              <p:cNvPr id="145419" name="Oval 16"/>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spcBef>
                    <a:spcPct val="0"/>
                  </a:spcBef>
                </a:pPr>
                <a:endParaRPr lang="en-US" sz="2400">
                  <a:solidFill>
                    <a:srgbClr val="EAEAEA"/>
                  </a:solidFill>
                  <a:latin typeface="Times" charset="0"/>
                </a:endParaRPr>
              </a:p>
            </p:txBody>
          </p:sp>
          <p:sp>
            <p:nvSpPr>
              <p:cNvPr id="145420" name="Oval 17"/>
              <p:cNvSpPr>
                <a:spLocks noChangeArrowheads="1"/>
              </p:cNvSpPr>
              <p:nvPr userDrawn="1"/>
            </p:nvSpPr>
            <p:spPr bwMode="auto">
              <a:xfrm>
                <a:off x="240" y="240"/>
                <a:ext cx="2452" cy="2305"/>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spcBef>
                    <a:spcPct val="0"/>
                  </a:spcBef>
                </a:pPr>
                <a:endParaRPr lang="en-US" sz="2400">
                  <a:solidFill>
                    <a:srgbClr val="EAEAEA"/>
                  </a:solidFill>
                  <a:latin typeface="Times" charset="0"/>
                </a:endParaRPr>
              </a:p>
            </p:txBody>
          </p:sp>
          <p:sp>
            <p:nvSpPr>
              <p:cNvPr id="145421" name="Oval 18"/>
              <p:cNvSpPr>
                <a:spLocks noChangeArrowheads="1"/>
              </p:cNvSpPr>
              <p:nvPr userDrawn="1"/>
            </p:nvSpPr>
            <p:spPr bwMode="auto">
              <a:xfrm>
                <a:off x="481" y="480"/>
                <a:ext cx="1967" cy="1824"/>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spcBef>
                    <a:spcPct val="0"/>
                  </a:spcBef>
                </a:pPr>
                <a:endParaRPr lang="en-US" sz="2400">
                  <a:solidFill>
                    <a:srgbClr val="EAEAEA"/>
                  </a:solidFill>
                  <a:latin typeface="Times" charset="0"/>
                </a:endParaRPr>
              </a:p>
            </p:txBody>
          </p:sp>
          <p:sp>
            <p:nvSpPr>
              <p:cNvPr id="145422" name="Oval 19"/>
              <p:cNvSpPr>
                <a:spLocks noChangeArrowheads="1"/>
              </p:cNvSpPr>
              <p:nvPr userDrawn="1"/>
            </p:nvSpPr>
            <p:spPr bwMode="auto">
              <a:xfrm>
                <a:off x="720" y="720"/>
                <a:ext cx="1488" cy="1347"/>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spcBef>
                    <a:spcPct val="0"/>
                  </a:spcBef>
                </a:pPr>
                <a:endParaRPr lang="en-US" sz="2400">
                  <a:solidFill>
                    <a:srgbClr val="EAEAEA"/>
                  </a:solidFill>
                  <a:latin typeface="Times" charset="0"/>
                </a:endParaRPr>
              </a:p>
            </p:txBody>
          </p:sp>
          <p:sp>
            <p:nvSpPr>
              <p:cNvPr id="145423" name="Oval 20"/>
              <p:cNvSpPr>
                <a:spLocks noChangeArrowheads="1"/>
              </p:cNvSpPr>
              <p:nvPr userDrawn="1"/>
            </p:nvSpPr>
            <p:spPr bwMode="auto">
              <a:xfrm>
                <a:off x="912" y="912"/>
                <a:ext cx="1104" cy="960"/>
              </a:xfrm>
              <a:prstGeom prst="ellipse">
                <a:avLst/>
              </a:prstGeom>
              <a:noFill/>
              <a:ln w="9525">
                <a:solidFill>
                  <a:schemeClr val="accent1"/>
                </a:solidFill>
                <a:prstDash val="sysDot"/>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spcBef>
                    <a:spcPct val="0"/>
                  </a:spcBef>
                </a:pPr>
                <a:endParaRPr lang="en-US" sz="2400">
                  <a:solidFill>
                    <a:srgbClr val="EAEAEA"/>
                  </a:solidFill>
                  <a:latin typeface="Times" charset="0"/>
                </a:endParaRPr>
              </a:p>
            </p:txBody>
          </p:sp>
        </p:grpSp>
      </p:grpSp>
      <p:sp>
        <p:nvSpPr>
          <p:cNvPr id="145411" name="Rectangle 21"/>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45412" name="Rectangle 22"/>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167" name="Rectangle 23"/>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spcBef>
                <a:spcPct val="0"/>
              </a:spcBef>
              <a:defRPr sz="1400" b="1">
                <a:solidFill>
                  <a:srgbClr val="EAEAEA"/>
                </a:solidFill>
                <a:latin typeface="Times New Roman" pitchFamily="-112" charset="0"/>
                <a:ea typeface="+mn-ea"/>
                <a:cs typeface="+mn-cs"/>
              </a:defRPr>
            </a:lvl1pPr>
          </a:lstStyle>
          <a:p>
            <a:pPr>
              <a:defRPr/>
            </a:pPr>
            <a:endParaRPr lang="en-US"/>
          </a:p>
        </p:txBody>
      </p:sp>
      <p:sp>
        <p:nvSpPr>
          <p:cNvPr id="6168" name="Rectangle 24"/>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spcBef>
                <a:spcPct val="0"/>
              </a:spcBef>
              <a:defRPr sz="1400" b="1">
                <a:solidFill>
                  <a:srgbClr val="EAEAEA"/>
                </a:solidFill>
                <a:latin typeface="Times New Roman" pitchFamily="-112" charset="0"/>
                <a:ea typeface="+mn-ea"/>
                <a:cs typeface="+mn-cs"/>
              </a:defRPr>
            </a:lvl1pPr>
          </a:lstStyle>
          <a:p>
            <a:pPr>
              <a:defRPr/>
            </a:pPr>
            <a:endParaRPr lang="en-US"/>
          </a:p>
        </p:txBody>
      </p:sp>
      <p:sp>
        <p:nvSpPr>
          <p:cNvPr id="6169" name="Rectangle 25"/>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spcBef>
                <a:spcPct val="0"/>
              </a:spcBef>
              <a:defRPr sz="1400" b="1">
                <a:solidFill>
                  <a:srgbClr val="EAEAEA"/>
                </a:solidFill>
                <a:latin typeface="Times New Roman" charset="0"/>
              </a:defRPr>
            </a:lvl1pPr>
          </a:lstStyle>
          <a:p>
            <a:pPr>
              <a:defRPr/>
            </a:pPr>
            <a:fld id="{C71F674C-C374-2442-A309-1F84D921E529}" type="slidenum">
              <a:rPr lang="en-US"/>
              <a:pPr>
                <a:defRPr/>
              </a:pPr>
              <a:t>‹#›</a:t>
            </a:fld>
            <a:endParaRPr lang="en-US"/>
          </a:p>
        </p:txBody>
      </p:sp>
    </p:spTree>
    <p:extLst>
      <p:ext uri="{BB962C8B-B14F-4D97-AF65-F5344CB8AC3E}">
        <p14:creationId xmlns:p14="http://schemas.microsoft.com/office/powerpoint/2010/main" val="2426560173"/>
      </p:ext>
    </p:extLst>
  </p:cSld>
  <p:clrMap bg1="dk2" tx1="lt1" bg2="dk1" tx2="lt2" accent1="accent1" accent2="accent2" accent3="accent3" accent4="accent4" accent5="accent5" accent6="accent6" hlink="hlink" folHlink="folHlink"/>
  <p:sldLayoutIdLst>
    <p:sldLayoutId id="2147489935" r:id="rId1"/>
    <p:sldLayoutId id="2147489936" r:id="rId2"/>
    <p:sldLayoutId id="2147489937" r:id="rId3"/>
    <p:sldLayoutId id="2147489938" r:id="rId4"/>
    <p:sldLayoutId id="2147489939" r:id="rId5"/>
    <p:sldLayoutId id="2147489940" r:id="rId6"/>
    <p:sldLayoutId id="2147489941" r:id="rId7"/>
    <p:sldLayoutId id="2147489942" r:id="rId8"/>
    <p:sldLayoutId id="2147489943" r:id="rId9"/>
    <p:sldLayoutId id="2147489944" r:id="rId10"/>
    <p:sldLayoutId id="2147489945" r:id="rId11"/>
  </p:sldLayoutIdLst>
  <p:txStyles>
    <p:titleStyle>
      <a:lvl1pPr algn="ctr" rtl="0" eaLnBrk="0" fontAlgn="base" hangingPunct="0">
        <a:spcBef>
          <a:spcPct val="0"/>
        </a:spcBef>
        <a:spcAft>
          <a:spcPct val="0"/>
        </a:spcAft>
        <a:defRPr sz="4400">
          <a:solidFill>
            <a:schemeClr val="tx2"/>
          </a:solidFill>
          <a:latin typeface="+mj-lt"/>
          <a:ea typeface="ＭＳ Ｐゴシック" pitchFamily="-112" charset="-128"/>
          <a:cs typeface="ＭＳ Ｐゴシック" pitchFamily="-112" charset="-128"/>
        </a:defRPr>
      </a:lvl1pPr>
      <a:lvl2pPr algn="ctr" rtl="0" eaLnBrk="0" fontAlgn="base" hangingPunct="0">
        <a:spcBef>
          <a:spcPct val="0"/>
        </a:spcBef>
        <a:spcAft>
          <a:spcPct val="0"/>
        </a:spcAft>
        <a:defRPr sz="4400">
          <a:solidFill>
            <a:schemeClr val="tx2"/>
          </a:solidFill>
          <a:latin typeface="Times New Roman" pitchFamily="-108"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Times New Roman" pitchFamily="-108"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Times New Roman" pitchFamily="-108"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Times New Roman" pitchFamily="-108"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lr>
          <a:schemeClr val="accent2"/>
        </a:buClr>
        <a:buSzPct val="110000"/>
        <a:buChar char="•"/>
        <a:defRPr sz="3200">
          <a:solidFill>
            <a:schemeClr val="tx1"/>
          </a:solidFill>
          <a:latin typeface="+mn-lt"/>
          <a:ea typeface="ＭＳ Ｐゴシック" pitchFamily="-112" charset="-128"/>
          <a:cs typeface="ＭＳ Ｐゴシック" pitchFamily="-112" charset="-128"/>
        </a:defRPr>
      </a:lvl1pPr>
      <a:lvl2pPr marL="742950" indent="-285750" algn="l" rtl="0" eaLnBrk="0" fontAlgn="base" hangingPunct="0">
        <a:spcBef>
          <a:spcPct val="20000"/>
        </a:spcBef>
        <a:spcAft>
          <a:spcPct val="0"/>
        </a:spcAft>
        <a:buClr>
          <a:schemeClr val="hlink"/>
        </a:buClr>
        <a:buSzPct val="110000"/>
        <a:buChar char="•"/>
        <a:defRPr sz="2800">
          <a:solidFill>
            <a:schemeClr val="tx1"/>
          </a:solidFill>
          <a:latin typeface="+mn-lt"/>
          <a:ea typeface="ＭＳ Ｐゴシック" pitchFamily="-108" charset="-128"/>
        </a:defRPr>
      </a:lvl2pPr>
      <a:lvl3pPr marL="1143000" indent="-228600" algn="l" rtl="0" eaLnBrk="0" fontAlgn="base" hangingPunct="0">
        <a:spcBef>
          <a:spcPct val="20000"/>
        </a:spcBef>
        <a:spcAft>
          <a:spcPct val="0"/>
        </a:spcAft>
        <a:buClr>
          <a:schemeClr val="folHlink"/>
        </a:buClr>
        <a:buSzPct val="110000"/>
        <a:buChar char="•"/>
        <a:defRPr sz="2400">
          <a:solidFill>
            <a:schemeClr val="tx1"/>
          </a:solidFill>
          <a:latin typeface="+mn-lt"/>
          <a:ea typeface="ＭＳ Ｐゴシック" pitchFamily="-108"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08" charset="-128"/>
        </a:defRPr>
      </a:lvl4pPr>
      <a:lvl5pPr marL="2057400" indent="-228600" algn="l" rtl="0" eaLnBrk="0" fontAlgn="base" hangingPunct="0">
        <a:spcBef>
          <a:spcPct val="20000"/>
        </a:spcBef>
        <a:spcAft>
          <a:spcPct val="0"/>
        </a:spcAft>
        <a:buClr>
          <a:schemeClr val="tx1"/>
        </a:buClr>
        <a:buChar char="•"/>
        <a:defRPr sz="2000">
          <a:solidFill>
            <a:schemeClr val="tx1"/>
          </a:solidFill>
          <a:latin typeface="+mn-lt"/>
          <a:ea typeface="ＭＳ Ｐゴシック" pitchFamily="-108" charset="-128"/>
        </a:defRPr>
      </a:lvl5pPr>
      <a:lvl6pPr marL="2514600" indent="-228600" algn="l" rtl="0" fontAlgn="base">
        <a:spcBef>
          <a:spcPct val="20000"/>
        </a:spcBef>
        <a:spcAft>
          <a:spcPct val="0"/>
        </a:spcAft>
        <a:buClr>
          <a:schemeClr val="tx1"/>
        </a:buClr>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lr>
          <a:schemeClr val="tx1"/>
        </a:buClr>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lr>
          <a:schemeClr val="tx1"/>
        </a:buClr>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lr>
          <a:schemeClr val="tx1"/>
        </a:buClr>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1.xml><?xml version="1.0" encoding="utf-8"?>
<p:sldMaster xmlns:a="http://schemas.openxmlformats.org/drawingml/2006/main" xmlns:r="http://schemas.openxmlformats.org/officeDocument/2006/relationships" xmlns:p="http://schemas.openxmlformats.org/presentationml/2006/main">
  <p:cSld>
    <p:bg bwMode="ltGray">
      <p:bgPr>
        <a:solidFill>
          <a:srgbClr val="906D58"/>
        </a:soli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sp>
        <p:nvSpPr>
          <p:cNvPr id="53250" name="Rectangle 2"/>
          <p:cNvSpPr>
            <a:spLocks noChangeArrowheads="1"/>
          </p:cNvSpPr>
          <p:nvPr/>
        </p:nvSpPr>
        <p:spPr bwMode="ltGray">
          <a:xfrm>
            <a:off x="609600" y="228600"/>
            <a:ext cx="8239125" cy="6391275"/>
          </a:xfrm>
          <a:prstGeom prst="rect">
            <a:avLst/>
          </a:prstGeom>
          <a:solidFill>
            <a:srgbClr val="EDE7E3"/>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lnSpc>
                <a:spcPct val="100000"/>
              </a:lnSpc>
              <a:spcBef>
                <a:spcPct val="0"/>
              </a:spcBef>
              <a:buFontTx/>
              <a:buNone/>
            </a:pPr>
            <a:endParaRPr lang="en-US" b="0">
              <a:solidFill>
                <a:srgbClr val="000000"/>
              </a:solidFill>
              <a:latin typeface="Times New Roman" charset="0"/>
              <a:cs typeface="Times New Roman" charset="0"/>
            </a:endParaRPr>
          </a:p>
        </p:txBody>
      </p:sp>
      <p:sp>
        <p:nvSpPr>
          <p:cNvPr id="53251" name="Line 3"/>
          <p:cNvSpPr>
            <a:spLocks noChangeShapeType="1"/>
          </p:cNvSpPr>
          <p:nvPr/>
        </p:nvSpPr>
        <p:spPr bwMode="ltGray">
          <a:xfrm>
            <a:off x="1016000" y="1600200"/>
            <a:ext cx="7670800" cy="0"/>
          </a:xfrm>
          <a:prstGeom prst="line">
            <a:avLst/>
          </a:prstGeom>
          <a:noFill/>
          <a:ln w="3175">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endParaRPr lang="en-US">
              <a:solidFill>
                <a:srgbClr val="000000"/>
              </a:solidFill>
            </a:endParaRPr>
          </a:p>
        </p:txBody>
      </p:sp>
      <p:pic>
        <p:nvPicPr>
          <p:cNvPr id="53252" name="Picture 4" descr="minispir"/>
          <p:cNvPicPr>
            <a:picLocks noChangeAspect="1" noChangeArrowheads="1"/>
          </p:cNvPicPr>
          <p:nvPr/>
        </p:nvPicPr>
        <p:blipFill>
          <a:blip r:embed="rId13" cstate="screen">
            <a:extLst>
              <a:ext uri="{28A0092B-C50C-407E-A947-70E740481C1C}">
                <a14:useLocalDpi xmlns:a14="http://schemas.microsoft.com/office/drawing/2010/main"/>
              </a:ext>
            </a:extLst>
          </a:blip>
          <a:srcRect b="5333"/>
          <a:stretch>
            <a:fillRect/>
          </a:stretch>
        </p:blipFill>
        <p:spPr bwMode="ltGray">
          <a:xfrm>
            <a:off x="0" y="50800"/>
            <a:ext cx="1181100" cy="40576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53253" name="Picture 5" descr="minispir"/>
          <p:cNvPicPr>
            <a:picLocks noChangeAspect="1" noChangeArrowheads="1"/>
          </p:cNvPicPr>
          <p:nvPr/>
        </p:nvPicPr>
        <p:blipFill>
          <a:blip r:embed="rId13" cstate="screen">
            <a:extLst>
              <a:ext uri="{28A0092B-C50C-407E-A947-70E740481C1C}">
                <a14:useLocalDpi xmlns:a14="http://schemas.microsoft.com/office/drawing/2010/main"/>
              </a:ext>
            </a:extLst>
          </a:blip>
          <a:srcRect t="39999"/>
          <a:stretch>
            <a:fillRect/>
          </a:stretch>
        </p:blipFill>
        <p:spPr bwMode="ltGray">
          <a:xfrm>
            <a:off x="0" y="4222750"/>
            <a:ext cx="1181100" cy="25717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3254" name="Rectangle 6"/>
          <p:cNvSpPr>
            <a:spLocks noGrp="1" noChangeArrowheads="1"/>
          </p:cNvSpPr>
          <p:nvPr>
            <p:ph type="title"/>
          </p:nvPr>
        </p:nvSpPr>
        <p:spPr bwMode="auto">
          <a:xfrm>
            <a:off x="1066800" y="381000"/>
            <a:ext cx="7620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53255" name="Rectangle 7"/>
          <p:cNvSpPr>
            <a:spLocks noGrp="1" noChangeArrowheads="1"/>
          </p:cNvSpPr>
          <p:nvPr>
            <p:ph type="body" idx="1"/>
          </p:nvPr>
        </p:nvSpPr>
        <p:spPr bwMode="auto">
          <a:xfrm>
            <a:off x="1066800" y="1752600"/>
            <a:ext cx="76200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5064" name="Rectangle 8"/>
          <p:cNvSpPr>
            <a:spLocks noGrp="1" noChangeArrowheads="1"/>
          </p:cNvSpPr>
          <p:nvPr>
            <p:ph type="dt" sz="half" idx="2"/>
          </p:nvPr>
        </p:nvSpPr>
        <p:spPr bwMode="auto">
          <a:xfrm>
            <a:off x="1014413" y="6107113"/>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lnSpc>
                <a:spcPct val="100000"/>
              </a:lnSpc>
              <a:spcBef>
                <a:spcPct val="0"/>
              </a:spcBef>
              <a:buFontTx/>
              <a:buNone/>
              <a:defRPr kumimoji="0" sz="1400" b="0">
                <a:solidFill>
                  <a:srgbClr val="000000"/>
                </a:solidFill>
                <a:latin typeface="Times New Roman" pitchFamily="-105" charset="0"/>
                <a:ea typeface="Times New Roman" pitchFamily="-105" charset="0"/>
                <a:cs typeface="Times New Roman" pitchFamily="-105" charset="0"/>
              </a:defRPr>
            </a:lvl1pPr>
          </a:lstStyle>
          <a:p>
            <a:pPr>
              <a:defRPr/>
            </a:pPr>
            <a:endParaRPr lang="en-US"/>
          </a:p>
        </p:txBody>
      </p:sp>
      <p:sp>
        <p:nvSpPr>
          <p:cNvPr id="45065" name="Rectangle 9"/>
          <p:cNvSpPr>
            <a:spLocks noGrp="1" noChangeArrowheads="1"/>
          </p:cNvSpPr>
          <p:nvPr>
            <p:ph type="ftr" sz="quarter" idx="3"/>
          </p:nvPr>
        </p:nvSpPr>
        <p:spPr bwMode="auto">
          <a:xfrm>
            <a:off x="3452813" y="6107113"/>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lnSpc>
                <a:spcPct val="100000"/>
              </a:lnSpc>
              <a:spcBef>
                <a:spcPct val="0"/>
              </a:spcBef>
              <a:buFontTx/>
              <a:buNone/>
              <a:defRPr kumimoji="0" sz="1400" b="0">
                <a:solidFill>
                  <a:srgbClr val="000000"/>
                </a:solidFill>
                <a:latin typeface="Times New Roman" pitchFamily="-105" charset="0"/>
                <a:ea typeface="Times New Roman" pitchFamily="-105" charset="0"/>
                <a:cs typeface="Times New Roman" pitchFamily="-105" charset="0"/>
              </a:defRPr>
            </a:lvl1pPr>
          </a:lstStyle>
          <a:p>
            <a:pPr>
              <a:defRPr/>
            </a:pPr>
            <a:endParaRPr lang="en-US"/>
          </a:p>
        </p:txBody>
      </p:sp>
      <p:sp>
        <p:nvSpPr>
          <p:cNvPr id="45066" name="Rectangle 10"/>
          <p:cNvSpPr>
            <a:spLocks noGrp="1" noChangeArrowheads="1"/>
          </p:cNvSpPr>
          <p:nvPr>
            <p:ph type="sldNum" sz="quarter" idx="4"/>
          </p:nvPr>
        </p:nvSpPr>
        <p:spPr bwMode="auto">
          <a:xfrm>
            <a:off x="6881813" y="6107113"/>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lnSpc>
                <a:spcPct val="100000"/>
              </a:lnSpc>
              <a:spcBef>
                <a:spcPct val="0"/>
              </a:spcBef>
              <a:buFontTx/>
              <a:buNone/>
              <a:defRPr kumimoji="0" sz="1400" b="0">
                <a:solidFill>
                  <a:srgbClr val="000000"/>
                </a:solidFill>
                <a:latin typeface="Times New Roman" charset="0"/>
                <a:cs typeface="Times New Roman" charset="0"/>
              </a:defRPr>
            </a:lvl1pPr>
          </a:lstStyle>
          <a:p>
            <a:pPr>
              <a:defRPr/>
            </a:pPr>
            <a:fld id="{A0BE3A59-1EF5-A041-851A-638AC16A004B}" type="slidenum">
              <a:rPr lang="en-US"/>
              <a:pPr>
                <a:defRPr/>
              </a:pPr>
              <a:t>‹#›</a:t>
            </a:fld>
            <a:endParaRPr lang="en-US"/>
          </a:p>
        </p:txBody>
      </p:sp>
    </p:spTree>
    <p:extLst>
      <p:ext uri="{BB962C8B-B14F-4D97-AF65-F5344CB8AC3E}">
        <p14:creationId xmlns:p14="http://schemas.microsoft.com/office/powerpoint/2010/main" val="1143657112"/>
      </p:ext>
    </p:extLst>
  </p:cSld>
  <p:clrMap bg1="lt1" tx1="dk1" bg2="lt2" tx2="dk2" accent1="accent1" accent2="accent2" accent3="accent3" accent4="accent4" accent5="accent5" accent6="accent6" hlink="hlink" folHlink="folHlink"/>
  <p:sldLayoutIdLst>
    <p:sldLayoutId id="2147489947" r:id="rId1"/>
    <p:sldLayoutId id="2147489948" r:id="rId2"/>
    <p:sldLayoutId id="2147489949" r:id="rId3"/>
    <p:sldLayoutId id="2147489950" r:id="rId4"/>
    <p:sldLayoutId id="2147489951" r:id="rId5"/>
    <p:sldLayoutId id="2147489952" r:id="rId6"/>
    <p:sldLayoutId id="2147489953" r:id="rId7"/>
    <p:sldLayoutId id="2147489954" r:id="rId8"/>
    <p:sldLayoutId id="2147489955" r:id="rId9"/>
    <p:sldLayoutId id="2147489956" r:id="rId10"/>
    <p:sldLayoutId id="2147489957" r:id="rId11"/>
  </p:sldLayoutIdLst>
  <p:txStyles>
    <p:titleStyle>
      <a:lvl1pPr algn="ctr" rtl="0" eaLnBrk="0" fontAlgn="base" hangingPunct="0">
        <a:spcBef>
          <a:spcPct val="0"/>
        </a:spcBef>
        <a:spcAft>
          <a:spcPct val="0"/>
        </a:spcAft>
        <a:defRPr sz="4400">
          <a:solidFill>
            <a:schemeClr val="tx2"/>
          </a:solidFill>
          <a:latin typeface="Arial"/>
          <a:ea typeface="ＭＳ Ｐゴシック" pitchFamily="-105"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ＭＳ Ｐゴシック" pitchFamily="-105" charset="-128"/>
          <a:cs typeface="Arial"/>
        </a:defRPr>
      </a:lvl1pPr>
      <a:lvl2pPr marL="742950" indent="-285750" algn="l" rtl="0" eaLnBrk="0" fontAlgn="base" hangingPunct="0">
        <a:spcBef>
          <a:spcPct val="20000"/>
        </a:spcBef>
        <a:spcAft>
          <a:spcPct val="0"/>
        </a:spcAft>
        <a:buChar char="–"/>
        <a:defRPr sz="2800">
          <a:solidFill>
            <a:schemeClr val="tx1"/>
          </a:solidFill>
          <a:latin typeface="Arial"/>
          <a:ea typeface="ＭＳ Ｐゴシック" pitchFamily="-108"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ＭＳ Ｐゴシック" pitchFamily="-108" charset="-128"/>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ＭＳ Ｐゴシック" pitchFamily="-108" charset="-128"/>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ＭＳ Ｐゴシック" pitchFamily="-108"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2.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2"/>
            </a:gs>
            <a:gs pos="50000">
              <a:schemeClr val="bg1"/>
            </a:gs>
            <a:gs pos="100000">
              <a:schemeClr val="bg2"/>
            </a:gs>
          </a:gsLst>
          <a:lin ang="5400000" scaled="1"/>
        </a:gradFill>
        <a:effectLst/>
      </p:bgPr>
    </p:bg>
    <p:spTree>
      <p:nvGrpSpPr>
        <p:cNvPr id="1" name=""/>
        <p:cNvGrpSpPr/>
        <p:nvPr/>
      </p:nvGrpSpPr>
      <p:grpSpPr>
        <a:xfrm>
          <a:off x="0" y="0"/>
          <a:ext cx="0" cy="0"/>
          <a:chOff x="0" y="0"/>
          <a:chExt cx="0" cy="0"/>
        </a:xfrm>
      </p:grpSpPr>
      <p:grpSp>
        <p:nvGrpSpPr>
          <p:cNvPr id="25602" name="Group 2"/>
          <p:cNvGrpSpPr>
            <a:grpSpLocks/>
          </p:cNvGrpSpPr>
          <p:nvPr/>
        </p:nvGrpSpPr>
        <p:grpSpPr bwMode="auto">
          <a:xfrm>
            <a:off x="0" y="0"/>
            <a:ext cx="8839200" cy="6858000"/>
            <a:chOff x="0" y="0"/>
            <a:chExt cx="5568" cy="4320"/>
          </a:xfrm>
        </p:grpSpPr>
        <p:grpSp>
          <p:nvGrpSpPr>
            <p:cNvPr id="25608" name="Group 3"/>
            <p:cNvGrpSpPr>
              <a:grpSpLocks/>
            </p:cNvGrpSpPr>
            <p:nvPr userDrawn="1"/>
          </p:nvGrpSpPr>
          <p:grpSpPr bwMode="auto">
            <a:xfrm>
              <a:off x="0" y="0"/>
              <a:ext cx="3216" cy="3072"/>
              <a:chOff x="0" y="0"/>
              <a:chExt cx="2928" cy="2784"/>
            </a:xfrm>
          </p:grpSpPr>
          <p:sp>
            <p:nvSpPr>
              <p:cNvPr id="25621" name="Oval 4"/>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25622" name="Oval 5"/>
              <p:cNvSpPr>
                <a:spLocks noChangeArrowheads="1"/>
              </p:cNvSpPr>
              <p:nvPr userDrawn="1"/>
            </p:nvSpPr>
            <p:spPr bwMode="auto">
              <a:xfrm>
                <a:off x="240" y="240"/>
                <a:ext cx="2445" cy="230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25623" name="Oval 6"/>
              <p:cNvSpPr>
                <a:spLocks noChangeArrowheads="1"/>
              </p:cNvSpPr>
              <p:nvPr userDrawn="1"/>
            </p:nvSpPr>
            <p:spPr bwMode="auto">
              <a:xfrm>
                <a:off x="480" y="480"/>
                <a:ext cx="1968" cy="1822"/>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25624" name="Oval 7"/>
              <p:cNvSpPr>
                <a:spLocks noChangeArrowheads="1"/>
              </p:cNvSpPr>
              <p:nvPr userDrawn="1"/>
            </p:nvSpPr>
            <p:spPr bwMode="auto">
              <a:xfrm>
                <a:off x="720" y="720"/>
                <a:ext cx="1488" cy="1349"/>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25625" name="Oval 8"/>
              <p:cNvSpPr>
                <a:spLocks noChangeArrowheads="1"/>
              </p:cNvSpPr>
              <p:nvPr userDrawn="1"/>
            </p:nvSpPr>
            <p:spPr bwMode="auto">
              <a:xfrm>
                <a:off x="912" y="912"/>
                <a:ext cx="1103" cy="962"/>
              </a:xfrm>
              <a:prstGeom prst="ellipse">
                <a:avLst/>
              </a:prstGeom>
              <a:noFill/>
              <a:ln w="9525">
                <a:solidFill>
                  <a:schemeClr val="accent1"/>
                </a:solidFill>
                <a:prstDash val="sysDot"/>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grpSp>
        <p:grpSp>
          <p:nvGrpSpPr>
            <p:cNvPr id="25609" name="Group 9"/>
            <p:cNvGrpSpPr>
              <a:grpSpLocks/>
            </p:cNvGrpSpPr>
            <p:nvPr userDrawn="1"/>
          </p:nvGrpSpPr>
          <p:grpSpPr bwMode="auto">
            <a:xfrm>
              <a:off x="2016" y="2016"/>
              <a:ext cx="2448" cy="2304"/>
              <a:chOff x="0" y="0"/>
              <a:chExt cx="2928" cy="2784"/>
            </a:xfrm>
          </p:grpSpPr>
          <p:sp>
            <p:nvSpPr>
              <p:cNvPr id="25616" name="Oval 10"/>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25617" name="Oval 11"/>
              <p:cNvSpPr>
                <a:spLocks noChangeArrowheads="1"/>
              </p:cNvSpPr>
              <p:nvPr userDrawn="1"/>
            </p:nvSpPr>
            <p:spPr bwMode="auto">
              <a:xfrm>
                <a:off x="240" y="240"/>
                <a:ext cx="2447" cy="2303"/>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25618" name="Oval 12"/>
              <p:cNvSpPr>
                <a:spLocks noChangeArrowheads="1"/>
              </p:cNvSpPr>
              <p:nvPr userDrawn="1"/>
            </p:nvSpPr>
            <p:spPr bwMode="auto">
              <a:xfrm>
                <a:off x="480" y="480"/>
                <a:ext cx="1970" cy="1826"/>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25619" name="Oval 13"/>
              <p:cNvSpPr>
                <a:spLocks noChangeArrowheads="1"/>
              </p:cNvSpPr>
              <p:nvPr userDrawn="1"/>
            </p:nvSpPr>
            <p:spPr bwMode="auto">
              <a:xfrm>
                <a:off x="720" y="720"/>
                <a:ext cx="1488" cy="134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25620" name="Oval 14"/>
              <p:cNvSpPr>
                <a:spLocks noChangeArrowheads="1"/>
              </p:cNvSpPr>
              <p:nvPr userDrawn="1"/>
            </p:nvSpPr>
            <p:spPr bwMode="auto">
              <a:xfrm>
                <a:off x="911" y="912"/>
                <a:ext cx="1105" cy="958"/>
              </a:xfrm>
              <a:prstGeom prst="ellipse">
                <a:avLst/>
              </a:prstGeom>
              <a:noFill/>
              <a:ln w="9525">
                <a:solidFill>
                  <a:schemeClr val="accent1"/>
                </a:solidFill>
                <a:prstDash val="sysDot"/>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grpSp>
        <p:grpSp>
          <p:nvGrpSpPr>
            <p:cNvPr id="25610" name="Group 15"/>
            <p:cNvGrpSpPr>
              <a:grpSpLocks/>
            </p:cNvGrpSpPr>
            <p:nvPr userDrawn="1"/>
          </p:nvGrpSpPr>
          <p:grpSpPr bwMode="auto">
            <a:xfrm>
              <a:off x="2832" y="96"/>
              <a:ext cx="2736" cy="2592"/>
              <a:chOff x="0" y="0"/>
              <a:chExt cx="2928" cy="2784"/>
            </a:xfrm>
          </p:grpSpPr>
          <p:sp>
            <p:nvSpPr>
              <p:cNvPr id="25611" name="Oval 16"/>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25612" name="Oval 17"/>
              <p:cNvSpPr>
                <a:spLocks noChangeArrowheads="1"/>
              </p:cNvSpPr>
              <p:nvPr userDrawn="1"/>
            </p:nvSpPr>
            <p:spPr bwMode="auto">
              <a:xfrm>
                <a:off x="240" y="240"/>
                <a:ext cx="2452" cy="2305"/>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25613" name="Oval 18"/>
              <p:cNvSpPr>
                <a:spLocks noChangeArrowheads="1"/>
              </p:cNvSpPr>
              <p:nvPr userDrawn="1"/>
            </p:nvSpPr>
            <p:spPr bwMode="auto">
              <a:xfrm>
                <a:off x="481" y="480"/>
                <a:ext cx="1967" cy="182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25614" name="Oval 19"/>
              <p:cNvSpPr>
                <a:spLocks noChangeArrowheads="1"/>
              </p:cNvSpPr>
              <p:nvPr userDrawn="1"/>
            </p:nvSpPr>
            <p:spPr bwMode="auto">
              <a:xfrm>
                <a:off x="720" y="720"/>
                <a:ext cx="1488" cy="1347"/>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25615" name="Oval 20"/>
              <p:cNvSpPr>
                <a:spLocks noChangeArrowheads="1"/>
              </p:cNvSpPr>
              <p:nvPr userDrawn="1"/>
            </p:nvSpPr>
            <p:spPr bwMode="auto">
              <a:xfrm>
                <a:off x="912" y="912"/>
                <a:ext cx="1104" cy="960"/>
              </a:xfrm>
              <a:prstGeom prst="ellipse">
                <a:avLst/>
              </a:prstGeom>
              <a:noFill/>
              <a:ln w="9525">
                <a:solidFill>
                  <a:schemeClr val="accent1"/>
                </a:solidFill>
                <a:prstDash val="sysDot"/>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grpSp>
      </p:grpSp>
      <p:sp>
        <p:nvSpPr>
          <p:cNvPr id="25603" name="Rectangle 21"/>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5604" name="Rectangle 22"/>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167" name="Rectangle 23"/>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b="1">
                <a:latin typeface="Times New Roman" pitchFamily="-112" charset="0"/>
                <a:ea typeface="+mn-ea"/>
                <a:cs typeface="+mn-cs"/>
              </a:defRPr>
            </a:lvl1pPr>
          </a:lstStyle>
          <a:p>
            <a:pPr>
              <a:defRPr/>
            </a:pPr>
            <a:endParaRPr lang="en-US"/>
          </a:p>
        </p:txBody>
      </p:sp>
      <p:sp>
        <p:nvSpPr>
          <p:cNvPr id="6168" name="Rectangle 24"/>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b="1">
                <a:latin typeface="Times New Roman" pitchFamily="-112" charset="0"/>
                <a:ea typeface="+mn-ea"/>
                <a:cs typeface="+mn-cs"/>
              </a:defRPr>
            </a:lvl1pPr>
          </a:lstStyle>
          <a:p>
            <a:pPr>
              <a:defRPr/>
            </a:pPr>
            <a:endParaRPr lang="en-US"/>
          </a:p>
        </p:txBody>
      </p:sp>
      <p:sp>
        <p:nvSpPr>
          <p:cNvPr id="6169" name="Rectangle 25"/>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b="1">
                <a:latin typeface="Times New Roman" charset="0"/>
              </a:defRPr>
            </a:lvl1pPr>
          </a:lstStyle>
          <a:p>
            <a:pPr>
              <a:defRPr/>
            </a:pPr>
            <a:fld id="{0BF76FD7-D042-5F44-97D8-4EF31A6681A5}" type="slidenum">
              <a:rPr lang="en-US"/>
              <a:pPr>
                <a:defRPr/>
              </a:pPr>
              <a:t>‹#›</a:t>
            </a:fld>
            <a:endParaRPr lang="en-US"/>
          </a:p>
        </p:txBody>
      </p:sp>
    </p:spTree>
    <p:extLst>
      <p:ext uri="{BB962C8B-B14F-4D97-AF65-F5344CB8AC3E}">
        <p14:creationId xmlns:p14="http://schemas.microsoft.com/office/powerpoint/2010/main" val="807512204"/>
      </p:ext>
    </p:extLst>
  </p:cSld>
  <p:clrMap bg1="dk2" tx1="lt1" bg2="dk1" tx2="lt2" accent1="accent1" accent2="accent2" accent3="accent3" accent4="accent4" accent5="accent5" accent6="accent6" hlink="hlink" folHlink="folHlink"/>
  <p:sldLayoutIdLst>
    <p:sldLayoutId id="2147489959" r:id="rId1"/>
    <p:sldLayoutId id="2147489960" r:id="rId2"/>
    <p:sldLayoutId id="2147489961" r:id="rId3"/>
    <p:sldLayoutId id="2147489962" r:id="rId4"/>
    <p:sldLayoutId id="2147489963" r:id="rId5"/>
    <p:sldLayoutId id="2147489964" r:id="rId6"/>
    <p:sldLayoutId id="2147489965" r:id="rId7"/>
    <p:sldLayoutId id="2147489966" r:id="rId8"/>
    <p:sldLayoutId id="2147489967" r:id="rId9"/>
    <p:sldLayoutId id="2147489968" r:id="rId10"/>
    <p:sldLayoutId id="2147489969" r:id="rId11"/>
  </p:sldLayoutIdLst>
  <p:txStyles>
    <p:titleStyle>
      <a:lvl1pPr algn="ctr" rtl="0" eaLnBrk="0" fontAlgn="base" hangingPunct="0">
        <a:spcBef>
          <a:spcPct val="0"/>
        </a:spcBef>
        <a:spcAft>
          <a:spcPct val="0"/>
        </a:spcAft>
        <a:defRPr sz="4400">
          <a:solidFill>
            <a:schemeClr val="tx2"/>
          </a:solidFill>
          <a:latin typeface="+mj-lt"/>
          <a:ea typeface="ＭＳ Ｐゴシック" pitchFamily="-112" charset="-128"/>
          <a:cs typeface="ＭＳ Ｐゴシック" pitchFamily="-112" charset="-128"/>
        </a:defRPr>
      </a:lvl1pPr>
      <a:lvl2pPr algn="ctr" rtl="0" eaLnBrk="0" fontAlgn="base" hangingPunct="0">
        <a:spcBef>
          <a:spcPct val="0"/>
        </a:spcBef>
        <a:spcAft>
          <a:spcPct val="0"/>
        </a:spcAft>
        <a:defRPr sz="4400">
          <a:solidFill>
            <a:schemeClr val="tx2"/>
          </a:solidFill>
          <a:latin typeface="Times New Roman" pitchFamily="-108"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Times New Roman" pitchFamily="-108"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Times New Roman" pitchFamily="-108"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Times New Roman" pitchFamily="-108"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lr>
          <a:schemeClr val="accent2"/>
        </a:buClr>
        <a:buSzPct val="110000"/>
        <a:buChar char="•"/>
        <a:defRPr sz="3200">
          <a:solidFill>
            <a:schemeClr val="tx1"/>
          </a:solidFill>
          <a:latin typeface="+mn-lt"/>
          <a:ea typeface="ＭＳ Ｐゴシック" pitchFamily="-112" charset="-128"/>
          <a:cs typeface="ＭＳ Ｐゴシック" pitchFamily="-112" charset="-128"/>
        </a:defRPr>
      </a:lvl1pPr>
      <a:lvl2pPr marL="742950" indent="-285750" algn="l" rtl="0" eaLnBrk="0" fontAlgn="base" hangingPunct="0">
        <a:spcBef>
          <a:spcPct val="20000"/>
        </a:spcBef>
        <a:spcAft>
          <a:spcPct val="0"/>
        </a:spcAft>
        <a:buClr>
          <a:schemeClr val="hlink"/>
        </a:buClr>
        <a:buSzPct val="110000"/>
        <a:buChar char="•"/>
        <a:defRPr sz="2800">
          <a:solidFill>
            <a:schemeClr val="tx1"/>
          </a:solidFill>
          <a:latin typeface="+mn-lt"/>
          <a:ea typeface="ＭＳ Ｐゴシック" pitchFamily="-108" charset="-128"/>
        </a:defRPr>
      </a:lvl2pPr>
      <a:lvl3pPr marL="1143000" indent="-228600" algn="l" rtl="0" eaLnBrk="0" fontAlgn="base" hangingPunct="0">
        <a:spcBef>
          <a:spcPct val="20000"/>
        </a:spcBef>
        <a:spcAft>
          <a:spcPct val="0"/>
        </a:spcAft>
        <a:buClr>
          <a:schemeClr val="folHlink"/>
        </a:buClr>
        <a:buSzPct val="110000"/>
        <a:buChar char="•"/>
        <a:defRPr sz="2400">
          <a:solidFill>
            <a:schemeClr val="tx1"/>
          </a:solidFill>
          <a:latin typeface="+mn-lt"/>
          <a:ea typeface="ＭＳ Ｐゴシック" pitchFamily="-108"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08" charset="-128"/>
        </a:defRPr>
      </a:lvl4pPr>
      <a:lvl5pPr marL="2057400" indent="-228600" algn="l" rtl="0" eaLnBrk="0" fontAlgn="base" hangingPunct="0">
        <a:spcBef>
          <a:spcPct val="20000"/>
        </a:spcBef>
        <a:spcAft>
          <a:spcPct val="0"/>
        </a:spcAft>
        <a:buClr>
          <a:schemeClr val="tx1"/>
        </a:buClr>
        <a:buChar char="•"/>
        <a:defRPr sz="2000">
          <a:solidFill>
            <a:schemeClr val="tx1"/>
          </a:solidFill>
          <a:latin typeface="+mn-lt"/>
          <a:ea typeface="ＭＳ Ｐゴシック" pitchFamily="-108" charset="-128"/>
        </a:defRPr>
      </a:lvl5pPr>
      <a:lvl6pPr marL="2514600" indent="-228600" algn="l" rtl="0" fontAlgn="base">
        <a:spcBef>
          <a:spcPct val="20000"/>
        </a:spcBef>
        <a:spcAft>
          <a:spcPct val="0"/>
        </a:spcAft>
        <a:buClr>
          <a:schemeClr val="tx1"/>
        </a:buClr>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lr>
          <a:schemeClr val="tx1"/>
        </a:buClr>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lr>
          <a:schemeClr val="tx1"/>
        </a:buClr>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lr>
          <a:schemeClr val="tx1"/>
        </a:buClr>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3.xml><?xml version="1.0" encoding="utf-8"?>
<p:sldMaster xmlns:a="http://schemas.openxmlformats.org/drawingml/2006/main" xmlns:r="http://schemas.openxmlformats.org/officeDocument/2006/relationships" xmlns:p="http://schemas.openxmlformats.org/presentationml/2006/main">
  <p:cSld>
    <p:bg>
      <p:bgPr>
        <a:gradFill flip="none" rotWithShape="1">
          <a:gsLst>
            <a:gs pos="0">
              <a:schemeClr val="bg1">
                <a:lumMod val="75000"/>
              </a:schemeClr>
            </a:gs>
            <a:gs pos="100000">
              <a:schemeClr val="bg2"/>
            </a:gs>
          </a:gsLst>
          <a:path path="rect">
            <a:fillToRect l="100000" t="100000"/>
          </a:path>
          <a:tileRect r="-100000" b="-100000"/>
        </a:gradFill>
        <a:effectLst/>
      </p:bgPr>
    </p:bg>
    <p:spTree>
      <p:nvGrpSpPr>
        <p:cNvPr id="1" name=""/>
        <p:cNvGrpSpPr/>
        <p:nvPr/>
      </p:nvGrpSpPr>
      <p:grpSpPr>
        <a:xfrm>
          <a:off x="0" y="0"/>
          <a:ext cx="0" cy="0"/>
          <a:chOff x="0" y="0"/>
          <a:chExt cx="0" cy="0"/>
        </a:xfrm>
      </p:grpSpPr>
      <p:grpSp>
        <p:nvGrpSpPr>
          <p:cNvPr id="40962" name="Group 2"/>
          <p:cNvGrpSpPr>
            <a:grpSpLocks/>
          </p:cNvGrpSpPr>
          <p:nvPr/>
        </p:nvGrpSpPr>
        <p:grpSpPr bwMode="auto">
          <a:xfrm>
            <a:off x="685800" y="117475"/>
            <a:ext cx="8456613" cy="6738938"/>
            <a:chOff x="432" y="74"/>
            <a:chExt cx="5327" cy="4245"/>
          </a:xfrm>
        </p:grpSpPr>
        <p:sp>
          <p:nvSpPr>
            <p:cNvPr id="40965" name="Rectangle 3"/>
            <p:cNvSpPr>
              <a:spLocks noChangeArrowheads="1"/>
            </p:cNvSpPr>
            <p:nvPr/>
          </p:nvSpPr>
          <p:spPr bwMode="invGray">
            <a:xfrm>
              <a:off x="432" y="4176"/>
              <a:ext cx="2208" cy="143"/>
            </a:xfrm>
            <a:prstGeom prst="rect">
              <a:avLst/>
            </a:prstGeom>
            <a:solidFill>
              <a:schemeClr va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a:solidFill>
                  <a:srgbClr val="FFFFFF"/>
                </a:solidFill>
                <a:cs typeface="Times New Roman" charset="0"/>
              </a:endParaRPr>
            </a:p>
          </p:txBody>
        </p:sp>
        <p:grpSp>
          <p:nvGrpSpPr>
            <p:cNvPr id="40966" name="Group 4"/>
            <p:cNvGrpSpPr>
              <a:grpSpLocks/>
            </p:cNvGrpSpPr>
            <p:nvPr/>
          </p:nvGrpSpPr>
          <p:grpSpPr bwMode="auto">
            <a:xfrm>
              <a:off x="2859" y="4250"/>
              <a:ext cx="2729" cy="41"/>
              <a:chOff x="2859" y="4250"/>
              <a:chExt cx="2729" cy="41"/>
            </a:xfrm>
          </p:grpSpPr>
          <p:sp>
            <p:nvSpPr>
              <p:cNvPr id="40971" name="Oval 5"/>
              <p:cNvSpPr>
                <a:spLocks noChangeArrowheads="1"/>
              </p:cNvSpPr>
              <p:nvPr/>
            </p:nvSpPr>
            <p:spPr bwMode="invGray">
              <a:xfrm>
                <a:off x="2859" y="4250"/>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cs typeface="Times New Roman" charset="0"/>
                </a:endParaRPr>
              </a:p>
            </p:txBody>
          </p:sp>
          <p:sp>
            <p:nvSpPr>
              <p:cNvPr id="40972" name="Oval 6"/>
              <p:cNvSpPr>
                <a:spLocks noChangeArrowheads="1"/>
              </p:cNvSpPr>
              <p:nvPr/>
            </p:nvSpPr>
            <p:spPr bwMode="invGray">
              <a:xfrm>
                <a:off x="3243" y="4250"/>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cs typeface="Times New Roman" charset="0"/>
                </a:endParaRPr>
              </a:p>
            </p:txBody>
          </p:sp>
          <p:sp>
            <p:nvSpPr>
              <p:cNvPr id="40973" name="Oval 7"/>
              <p:cNvSpPr>
                <a:spLocks noChangeArrowheads="1"/>
              </p:cNvSpPr>
              <p:nvPr/>
            </p:nvSpPr>
            <p:spPr bwMode="invGray">
              <a:xfrm>
                <a:off x="3627" y="4250"/>
                <a:ext cx="41"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cs typeface="Times New Roman" charset="0"/>
                </a:endParaRPr>
              </a:p>
            </p:txBody>
          </p:sp>
          <p:sp>
            <p:nvSpPr>
              <p:cNvPr id="40974" name="Oval 8"/>
              <p:cNvSpPr>
                <a:spLocks noChangeArrowheads="1"/>
              </p:cNvSpPr>
              <p:nvPr/>
            </p:nvSpPr>
            <p:spPr bwMode="invGray">
              <a:xfrm>
                <a:off x="4011" y="4250"/>
                <a:ext cx="41"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cs typeface="Times New Roman" charset="0"/>
                </a:endParaRPr>
              </a:p>
            </p:txBody>
          </p:sp>
          <p:sp>
            <p:nvSpPr>
              <p:cNvPr id="40975" name="Oval 9"/>
              <p:cNvSpPr>
                <a:spLocks noChangeArrowheads="1"/>
              </p:cNvSpPr>
              <p:nvPr/>
            </p:nvSpPr>
            <p:spPr bwMode="invGray">
              <a:xfrm>
                <a:off x="4395" y="4250"/>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cs typeface="Times New Roman" charset="0"/>
                </a:endParaRPr>
              </a:p>
            </p:txBody>
          </p:sp>
          <p:sp>
            <p:nvSpPr>
              <p:cNvPr id="40976" name="Oval 10"/>
              <p:cNvSpPr>
                <a:spLocks noChangeArrowheads="1"/>
              </p:cNvSpPr>
              <p:nvPr/>
            </p:nvSpPr>
            <p:spPr bwMode="invGray">
              <a:xfrm>
                <a:off x="4779" y="4250"/>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cs typeface="Times New Roman" charset="0"/>
                </a:endParaRPr>
              </a:p>
            </p:txBody>
          </p:sp>
          <p:sp>
            <p:nvSpPr>
              <p:cNvPr id="40977" name="Oval 11"/>
              <p:cNvSpPr>
                <a:spLocks noChangeArrowheads="1"/>
              </p:cNvSpPr>
              <p:nvPr/>
            </p:nvSpPr>
            <p:spPr bwMode="invGray">
              <a:xfrm>
                <a:off x="5163" y="4250"/>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cs typeface="Times New Roman" charset="0"/>
                </a:endParaRPr>
              </a:p>
            </p:txBody>
          </p:sp>
          <p:sp>
            <p:nvSpPr>
              <p:cNvPr id="40978" name="Oval 12"/>
              <p:cNvSpPr>
                <a:spLocks noChangeArrowheads="1"/>
              </p:cNvSpPr>
              <p:nvPr/>
            </p:nvSpPr>
            <p:spPr bwMode="invGray">
              <a:xfrm>
                <a:off x="5547" y="4250"/>
                <a:ext cx="41"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cs typeface="Times New Roman" charset="0"/>
                </a:endParaRPr>
              </a:p>
            </p:txBody>
          </p:sp>
        </p:grpSp>
        <p:sp>
          <p:nvSpPr>
            <p:cNvPr id="40967" name="Rectangle 13"/>
            <p:cNvSpPr>
              <a:spLocks noChangeArrowheads="1"/>
            </p:cNvSpPr>
            <p:nvPr/>
          </p:nvSpPr>
          <p:spPr bwMode="invGray">
            <a:xfrm>
              <a:off x="480" y="480"/>
              <a:ext cx="5279" cy="480"/>
            </a:xfrm>
            <a:prstGeom prst="rect">
              <a:avLst/>
            </a:prstGeom>
            <a:solidFill>
              <a:schemeClr va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a:solidFill>
                  <a:srgbClr val="FFFFFF"/>
                </a:solidFill>
                <a:cs typeface="Times New Roman" charset="0"/>
              </a:endParaRPr>
            </a:p>
          </p:txBody>
        </p:sp>
        <p:sp>
          <p:nvSpPr>
            <p:cNvPr id="40968" name="Oval 14"/>
            <p:cNvSpPr>
              <a:spLocks noChangeArrowheads="1"/>
            </p:cNvSpPr>
            <p:nvPr/>
          </p:nvSpPr>
          <p:spPr bwMode="invGray">
            <a:xfrm>
              <a:off x="507" y="74"/>
              <a:ext cx="42" cy="42"/>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cs typeface="Times New Roman" charset="0"/>
              </a:endParaRPr>
            </a:p>
          </p:txBody>
        </p:sp>
        <p:sp>
          <p:nvSpPr>
            <p:cNvPr id="40969" name="Oval 15"/>
            <p:cNvSpPr>
              <a:spLocks noChangeArrowheads="1"/>
            </p:cNvSpPr>
            <p:nvPr/>
          </p:nvSpPr>
          <p:spPr bwMode="invGray">
            <a:xfrm>
              <a:off x="507" y="219"/>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cs typeface="Times New Roman" charset="0"/>
              </a:endParaRPr>
            </a:p>
          </p:txBody>
        </p:sp>
        <p:sp>
          <p:nvSpPr>
            <p:cNvPr id="40970" name="Oval 16"/>
            <p:cNvSpPr>
              <a:spLocks noChangeArrowheads="1"/>
            </p:cNvSpPr>
            <p:nvPr/>
          </p:nvSpPr>
          <p:spPr bwMode="invGray">
            <a:xfrm>
              <a:off x="507" y="36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cs typeface="Times New Roman" charset="0"/>
              </a:endParaRPr>
            </a:p>
          </p:txBody>
        </p:sp>
      </p:grpSp>
      <p:sp>
        <p:nvSpPr>
          <p:cNvPr id="40963" name="Rectangle 17"/>
          <p:cNvSpPr>
            <a:spLocks noGrp="1" noChangeArrowheads="1"/>
          </p:cNvSpPr>
          <p:nvPr>
            <p:ph type="title"/>
          </p:nvPr>
        </p:nvSpPr>
        <p:spPr bwMode="auto">
          <a:xfrm>
            <a:off x="250825" y="609600"/>
            <a:ext cx="8783638"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2075" tIns="46038" rIns="92075" bIns="46038" numCol="1" anchor="ctr" anchorCtr="0" compatLnSpc="1">
            <a:prstTxWarp prst="textNoShape">
              <a:avLst/>
            </a:prstTxWarp>
          </a:bodyPr>
          <a:lstStyle/>
          <a:p>
            <a:pPr lvl="0"/>
            <a:r>
              <a:rPr lang="en-US"/>
              <a:t>Click to edit Master title style</a:t>
            </a:r>
          </a:p>
        </p:txBody>
      </p:sp>
      <p:sp>
        <p:nvSpPr>
          <p:cNvPr id="40964" name="Rectangle 18"/>
          <p:cNvSpPr>
            <a:spLocks noGrp="1" noChangeArrowheads="1"/>
          </p:cNvSpPr>
          <p:nvPr>
            <p:ph type="body" idx="1"/>
          </p:nvPr>
        </p:nvSpPr>
        <p:spPr bwMode="auto">
          <a:xfrm>
            <a:off x="684213" y="1981200"/>
            <a:ext cx="835025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2075" tIns="46038" rIns="92075" bIns="46038"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890928606"/>
      </p:ext>
    </p:extLst>
  </p:cSld>
  <p:clrMap bg1="dk2" tx1="lt1" bg2="dk1" tx2="lt2" accent1="accent1" accent2="accent2" accent3="accent3" accent4="accent4" accent5="accent5" accent6="accent6" hlink="hlink" folHlink="folHlink"/>
  <p:sldLayoutIdLst>
    <p:sldLayoutId id="2147489971" r:id="rId1"/>
    <p:sldLayoutId id="2147489972" r:id="rId2"/>
    <p:sldLayoutId id="2147489973" r:id="rId3"/>
    <p:sldLayoutId id="2147489974" r:id="rId4"/>
    <p:sldLayoutId id="2147489975" r:id="rId5"/>
    <p:sldLayoutId id="2147489976" r:id="rId6"/>
    <p:sldLayoutId id="2147489977" r:id="rId7"/>
    <p:sldLayoutId id="2147489978" r:id="rId8"/>
    <p:sldLayoutId id="2147489979" r:id="rId9"/>
    <p:sldLayoutId id="2147489980" r:id="rId10"/>
    <p:sldLayoutId id="2147489981" r:id="rId11"/>
  </p:sldLayoutIdLst>
  <p:txStyles>
    <p:titleStyle>
      <a:lvl1pPr algn="ctr" rtl="0" eaLnBrk="0" fontAlgn="base" hangingPunct="0">
        <a:spcBef>
          <a:spcPct val="0"/>
        </a:spcBef>
        <a:spcAft>
          <a:spcPct val="0"/>
        </a:spcAft>
        <a:defRPr kumimoji="1" sz="4400">
          <a:solidFill>
            <a:srgbClr val="FFFFFF"/>
          </a:solidFill>
          <a:latin typeface="Arial"/>
          <a:ea typeface="ＭＳ Ｐゴシック" pitchFamily="-105" charset="-128"/>
          <a:cs typeface="Arial"/>
        </a:defRPr>
      </a:lvl1pPr>
      <a:lvl2pPr algn="ctr" rtl="0" eaLnBrk="0" fontAlgn="base" hangingPunct="0">
        <a:spcBef>
          <a:spcPct val="0"/>
        </a:spcBef>
        <a:spcAft>
          <a:spcPct val="0"/>
        </a:spcAft>
        <a:defRPr kumimoji="1" sz="4400">
          <a:solidFill>
            <a:srgbClr val="FFFFFF"/>
          </a:solidFill>
          <a:latin typeface="Arial" charset="0"/>
          <a:ea typeface="ＭＳ Ｐゴシック" pitchFamily="-105" charset="-128"/>
          <a:cs typeface="ＭＳ Ｐゴシック" pitchFamily="-105" charset="-128"/>
        </a:defRPr>
      </a:lvl2pPr>
      <a:lvl3pPr algn="ctr" rtl="0" eaLnBrk="0" fontAlgn="base" hangingPunct="0">
        <a:spcBef>
          <a:spcPct val="0"/>
        </a:spcBef>
        <a:spcAft>
          <a:spcPct val="0"/>
        </a:spcAft>
        <a:defRPr kumimoji="1" sz="4400">
          <a:solidFill>
            <a:srgbClr val="FFFFFF"/>
          </a:solidFill>
          <a:latin typeface="Arial" charset="0"/>
          <a:ea typeface="ＭＳ Ｐゴシック" pitchFamily="-105" charset="-128"/>
          <a:cs typeface="ＭＳ Ｐゴシック" pitchFamily="-105" charset="-128"/>
        </a:defRPr>
      </a:lvl3pPr>
      <a:lvl4pPr algn="ctr" rtl="0" eaLnBrk="0" fontAlgn="base" hangingPunct="0">
        <a:spcBef>
          <a:spcPct val="0"/>
        </a:spcBef>
        <a:spcAft>
          <a:spcPct val="0"/>
        </a:spcAft>
        <a:defRPr kumimoji="1" sz="4400">
          <a:solidFill>
            <a:srgbClr val="FFFFFF"/>
          </a:solidFill>
          <a:latin typeface="Arial" charset="0"/>
          <a:ea typeface="ＭＳ Ｐゴシック" pitchFamily="-105" charset="-128"/>
          <a:cs typeface="ＭＳ Ｐゴシック" pitchFamily="-105" charset="-128"/>
        </a:defRPr>
      </a:lvl4pPr>
      <a:lvl5pPr algn="ctr" rtl="0" eaLnBrk="0" fontAlgn="base" hangingPunct="0">
        <a:spcBef>
          <a:spcPct val="0"/>
        </a:spcBef>
        <a:spcAft>
          <a:spcPct val="0"/>
        </a:spcAft>
        <a:defRPr kumimoji="1" sz="4400">
          <a:solidFill>
            <a:srgbClr val="FFFFFF"/>
          </a:solidFill>
          <a:latin typeface="Arial" charset="0"/>
          <a:ea typeface="ＭＳ Ｐゴシック" pitchFamily="-105" charset="-128"/>
          <a:cs typeface="ＭＳ Ｐゴシック" pitchFamily="-105" charset="-128"/>
        </a:defRPr>
      </a:lvl5pPr>
      <a:lvl6pPr marL="457200" algn="ctr" rtl="0" eaLnBrk="0" fontAlgn="base" hangingPunct="0">
        <a:spcBef>
          <a:spcPct val="0"/>
        </a:spcBef>
        <a:spcAft>
          <a:spcPct val="0"/>
        </a:spcAft>
        <a:defRPr kumimoji="1" sz="4400">
          <a:solidFill>
            <a:schemeClr val="tx2"/>
          </a:solidFill>
          <a:latin typeface="Times New Roman" pitchFamily="-108" charset="0"/>
        </a:defRPr>
      </a:lvl6pPr>
      <a:lvl7pPr marL="914400" algn="ctr" rtl="0" eaLnBrk="0" fontAlgn="base" hangingPunct="0">
        <a:spcBef>
          <a:spcPct val="0"/>
        </a:spcBef>
        <a:spcAft>
          <a:spcPct val="0"/>
        </a:spcAft>
        <a:defRPr kumimoji="1" sz="4400">
          <a:solidFill>
            <a:schemeClr val="tx2"/>
          </a:solidFill>
          <a:latin typeface="Times New Roman" pitchFamily="-108" charset="0"/>
        </a:defRPr>
      </a:lvl7pPr>
      <a:lvl8pPr marL="1371600" algn="ctr" rtl="0" eaLnBrk="0" fontAlgn="base" hangingPunct="0">
        <a:spcBef>
          <a:spcPct val="0"/>
        </a:spcBef>
        <a:spcAft>
          <a:spcPct val="0"/>
        </a:spcAft>
        <a:defRPr kumimoji="1" sz="4400">
          <a:solidFill>
            <a:schemeClr val="tx2"/>
          </a:solidFill>
          <a:latin typeface="Times New Roman" pitchFamily="-108" charset="0"/>
        </a:defRPr>
      </a:lvl8pPr>
      <a:lvl9pPr marL="1828800" algn="ctr" rtl="0" eaLnBrk="0" fontAlgn="base" hangingPunct="0">
        <a:spcBef>
          <a:spcPct val="0"/>
        </a:spcBef>
        <a:spcAft>
          <a:spcPct val="0"/>
        </a:spcAft>
        <a:defRPr kumimoji="1"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kumimoji="1" sz="3200">
          <a:solidFill>
            <a:schemeClr val="tx1"/>
          </a:solidFill>
          <a:latin typeface="Arial"/>
          <a:ea typeface="ＭＳ Ｐゴシック" pitchFamily="-105" charset="-128"/>
          <a:cs typeface="Arial"/>
        </a:defRPr>
      </a:lvl1pPr>
      <a:lvl2pPr marL="742950" indent="-285750" algn="l" rtl="0" eaLnBrk="0" fontAlgn="base" hangingPunct="0">
        <a:spcBef>
          <a:spcPct val="20000"/>
        </a:spcBef>
        <a:spcAft>
          <a:spcPct val="0"/>
        </a:spcAft>
        <a:buChar char="–"/>
        <a:defRPr kumimoji="1" sz="2800">
          <a:solidFill>
            <a:schemeClr val="tx1"/>
          </a:solidFill>
          <a:latin typeface="Arial"/>
          <a:ea typeface="ＭＳ Ｐゴシック" pitchFamily="-108" charset="-128"/>
          <a:cs typeface="Arial"/>
        </a:defRPr>
      </a:lvl2pPr>
      <a:lvl3pPr marL="1143000" indent="-228600" algn="l" rtl="0" eaLnBrk="0" fontAlgn="base" hangingPunct="0">
        <a:spcBef>
          <a:spcPct val="20000"/>
        </a:spcBef>
        <a:spcAft>
          <a:spcPct val="0"/>
        </a:spcAft>
        <a:buChar char="•"/>
        <a:defRPr kumimoji="1" sz="2400">
          <a:solidFill>
            <a:schemeClr val="tx1"/>
          </a:solidFill>
          <a:latin typeface="Arial"/>
          <a:ea typeface="ＭＳ Ｐゴシック" pitchFamily="-108" charset="-128"/>
          <a:cs typeface="Arial"/>
        </a:defRPr>
      </a:lvl3pPr>
      <a:lvl4pPr marL="1600200" indent="-228600" algn="l" rtl="0" eaLnBrk="0" fontAlgn="base" hangingPunct="0">
        <a:spcBef>
          <a:spcPct val="20000"/>
        </a:spcBef>
        <a:spcAft>
          <a:spcPct val="0"/>
        </a:spcAft>
        <a:buChar char="–"/>
        <a:defRPr kumimoji="1" sz="2000">
          <a:solidFill>
            <a:schemeClr val="tx1"/>
          </a:solidFill>
          <a:latin typeface="Arial"/>
          <a:ea typeface="ＭＳ Ｐゴシック" pitchFamily="-108" charset="-128"/>
          <a:cs typeface="Arial"/>
        </a:defRPr>
      </a:lvl4pPr>
      <a:lvl5pPr marL="2057400" indent="-228600" algn="l" rtl="0" eaLnBrk="0" fontAlgn="base" hangingPunct="0">
        <a:spcBef>
          <a:spcPct val="20000"/>
        </a:spcBef>
        <a:spcAft>
          <a:spcPct val="0"/>
        </a:spcAft>
        <a:buChar char="•"/>
        <a:defRPr kumimoji="1" sz="2000">
          <a:solidFill>
            <a:schemeClr val="tx1"/>
          </a:solidFill>
          <a:latin typeface="Arial"/>
          <a:ea typeface="ＭＳ Ｐゴシック" pitchFamily="-108" charset="-128"/>
          <a:cs typeface="Arial"/>
        </a:defRPr>
      </a:lvl5pPr>
      <a:lvl6pPr marL="25146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6pPr>
      <a:lvl7pPr marL="29718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7pPr>
      <a:lvl8pPr marL="34290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8pPr>
      <a:lvl9pPr marL="38862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4.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2"/>
            </a:gs>
            <a:gs pos="100000">
              <a:schemeClr val="bg1"/>
            </a:gs>
          </a:gsLst>
          <a:lin ang="5400000" scaled="1"/>
        </a:gradFill>
        <a:effectLst/>
      </p:bgPr>
    </p:bg>
    <p:spTree>
      <p:nvGrpSpPr>
        <p:cNvPr id="1" name=""/>
        <p:cNvGrpSpPr/>
        <p:nvPr/>
      </p:nvGrpSpPr>
      <p:grpSpPr>
        <a:xfrm>
          <a:off x="0" y="0"/>
          <a:ext cx="0" cy="0"/>
          <a:chOff x="0" y="0"/>
          <a:chExt cx="0" cy="0"/>
        </a:xfrm>
      </p:grpSpPr>
      <p:grpSp>
        <p:nvGrpSpPr>
          <p:cNvPr id="1026" name="Group 2"/>
          <p:cNvGrpSpPr>
            <a:grpSpLocks/>
          </p:cNvGrpSpPr>
          <p:nvPr/>
        </p:nvGrpSpPr>
        <p:grpSpPr bwMode="auto">
          <a:xfrm>
            <a:off x="0" y="0"/>
            <a:ext cx="1085850" cy="6854825"/>
            <a:chOff x="0" y="0"/>
            <a:chExt cx="684" cy="4318"/>
          </a:xfrm>
        </p:grpSpPr>
        <p:sp>
          <p:nvSpPr>
            <p:cNvPr id="7171" name="Rectangle 3"/>
            <p:cNvSpPr>
              <a:spLocks noChangeArrowheads="1"/>
            </p:cNvSpPr>
            <p:nvPr/>
          </p:nvSpPr>
          <p:spPr bwMode="auto">
            <a:xfrm>
              <a:off x="0" y="0"/>
              <a:ext cx="684" cy="4318"/>
            </a:xfrm>
            <a:prstGeom prst="rect">
              <a:avLst/>
            </a:prstGeom>
            <a:gradFill rotWithShape="0">
              <a:gsLst>
                <a:gs pos="0">
                  <a:schemeClr val="bg1"/>
                </a:gs>
                <a:gs pos="50000">
                  <a:schemeClr val="bg2"/>
                </a:gs>
                <a:gs pos="100000">
                  <a:schemeClr val="bg1"/>
                </a:gs>
              </a:gsLst>
              <a:lin ang="5400000" scaled="1"/>
            </a:gradFill>
            <a:ln w="9525">
              <a:noFill/>
              <a:miter lim="800000"/>
              <a:headEnd/>
              <a:tailEnd/>
            </a:ln>
            <a:effectLst/>
          </p:spPr>
          <p:txBody>
            <a:bodyPr wrap="none" anchor="ctr"/>
            <a:lstStyle/>
            <a:p>
              <a:pPr>
                <a:defRPr/>
              </a:pPr>
              <a:endParaRPr lang="en-US">
                <a:latin typeface="Times New Roman" pitchFamily="26" charset="0"/>
                <a:ea typeface="+mn-ea"/>
                <a:cs typeface="+mn-cs"/>
              </a:endParaRPr>
            </a:p>
          </p:txBody>
        </p:sp>
        <p:grpSp>
          <p:nvGrpSpPr>
            <p:cNvPr id="1030" name="Group 4"/>
            <p:cNvGrpSpPr>
              <a:grpSpLocks/>
            </p:cNvGrpSpPr>
            <p:nvPr/>
          </p:nvGrpSpPr>
          <p:grpSpPr bwMode="auto">
            <a:xfrm>
              <a:off x="48" y="102"/>
              <a:ext cx="96" cy="4128"/>
              <a:chOff x="48" y="102"/>
              <a:chExt cx="96" cy="4128"/>
            </a:xfrm>
          </p:grpSpPr>
          <p:sp>
            <p:nvSpPr>
              <p:cNvPr id="1031" name="Rectangle 5"/>
              <p:cNvSpPr>
                <a:spLocks noChangeArrowheads="1"/>
              </p:cNvSpPr>
              <p:nvPr/>
            </p:nvSpPr>
            <p:spPr bwMode="auto">
              <a:xfrm>
                <a:off x="48" y="1105"/>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032" name="Rectangle 6"/>
              <p:cNvSpPr>
                <a:spLocks noChangeArrowheads="1"/>
              </p:cNvSpPr>
              <p:nvPr/>
            </p:nvSpPr>
            <p:spPr bwMode="auto">
              <a:xfrm>
                <a:off x="48" y="1250"/>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033" name="Rectangle 7"/>
              <p:cNvSpPr>
                <a:spLocks noChangeArrowheads="1"/>
              </p:cNvSpPr>
              <p:nvPr/>
            </p:nvSpPr>
            <p:spPr bwMode="auto">
              <a:xfrm>
                <a:off x="48" y="1393"/>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034" name="Rectangle 8"/>
              <p:cNvSpPr>
                <a:spLocks noChangeArrowheads="1"/>
              </p:cNvSpPr>
              <p:nvPr/>
            </p:nvSpPr>
            <p:spPr bwMode="auto">
              <a:xfrm>
                <a:off x="48" y="1538"/>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035" name="Rectangle 9"/>
              <p:cNvSpPr>
                <a:spLocks noChangeArrowheads="1"/>
              </p:cNvSpPr>
              <p:nvPr/>
            </p:nvSpPr>
            <p:spPr bwMode="auto">
              <a:xfrm>
                <a:off x="48" y="1683"/>
                <a:ext cx="96" cy="95"/>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036" name="Rectangle 10"/>
              <p:cNvSpPr>
                <a:spLocks noChangeArrowheads="1"/>
              </p:cNvSpPr>
              <p:nvPr/>
            </p:nvSpPr>
            <p:spPr bwMode="auto">
              <a:xfrm>
                <a:off x="48" y="1826"/>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037" name="Rectangle 11"/>
              <p:cNvSpPr>
                <a:spLocks noChangeArrowheads="1"/>
              </p:cNvSpPr>
              <p:nvPr/>
            </p:nvSpPr>
            <p:spPr bwMode="auto">
              <a:xfrm>
                <a:off x="48" y="1971"/>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038" name="Rectangle 12"/>
              <p:cNvSpPr>
                <a:spLocks noChangeArrowheads="1"/>
              </p:cNvSpPr>
              <p:nvPr/>
            </p:nvSpPr>
            <p:spPr bwMode="auto">
              <a:xfrm>
                <a:off x="48" y="2115"/>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039" name="Rectangle 13"/>
              <p:cNvSpPr>
                <a:spLocks noChangeArrowheads="1"/>
              </p:cNvSpPr>
              <p:nvPr/>
            </p:nvSpPr>
            <p:spPr bwMode="auto">
              <a:xfrm>
                <a:off x="48" y="2259"/>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040" name="Rectangle 14"/>
              <p:cNvSpPr>
                <a:spLocks noChangeArrowheads="1"/>
              </p:cNvSpPr>
              <p:nvPr/>
            </p:nvSpPr>
            <p:spPr bwMode="auto">
              <a:xfrm>
                <a:off x="48" y="2403"/>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041" name="Rectangle 15"/>
              <p:cNvSpPr>
                <a:spLocks noChangeArrowheads="1"/>
              </p:cNvSpPr>
              <p:nvPr/>
            </p:nvSpPr>
            <p:spPr bwMode="auto">
              <a:xfrm>
                <a:off x="48" y="2548"/>
                <a:ext cx="96" cy="95"/>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042" name="Rectangle 16"/>
              <p:cNvSpPr>
                <a:spLocks noChangeArrowheads="1"/>
              </p:cNvSpPr>
              <p:nvPr/>
            </p:nvSpPr>
            <p:spPr bwMode="auto">
              <a:xfrm>
                <a:off x="48" y="2692"/>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043" name="Rectangle 17"/>
              <p:cNvSpPr>
                <a:spLocks noChangeArrowheads="1"/>
              </p:cNvSpPr>
              <p:nvPr/>
            </p:nvSpPr>
            <p:spPr bwMode="auto">
              <a:xfrm>
                <a:off x="48" y="2836"/>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044" name="Rectangle 18"/>
              <p:cNvSpPr>
                <a:spLocks noChangeArrowheads="1"/>
              </p:cNvSpPr>
              <p:nvPr/>
            </p:nvSpPr>
            <p:spPr bwMode="auto">
              <a:xfrm>
                <a:off x="48" y="2980"/>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045" name="Rectangle 19"/>
              <p:cNvSpPr>
                <a:spLocks noChangeArrowheads="1"/>
              </p:cNvSpPr>
              <p:nvPr/>
            </p:nvSpPr>
            <p:spPr bwMode="auto">
              <a:xfrm>
                <a:off x="48" y="3124"/>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046" name="Rectangle 20"/>
              <p:cNvSpPr>
                <a:spLocks noChangeArrowheads="1"/>
              </p:cNvSpPr>
              <p:nvPr/>
            </p:nvSpPr>
            <p:spPr bwMode="auto">
              <a:xfrm>
                <a:off x="48" y="3269"/>
                <a:ext cx="96" cy="95"/>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047" name="Rectangle 21"/>
              <p:cNvSpPr>
                <a:spLocks noChangeArrowheads="1"/>
              </p:cNvSpPr>
              <p:nvPr/>
            </p:nvSpPr>
            <p:spPr bwMode="auto">
              <a:xfrm>
                <a:off x="48" y="3412"/>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048" name="Rectangle 22"/>
              <p:cNvSpPr>
                <a:spLocks noChangeArrowheads="1"/>
              </p:cNvSpPr>
              <p:nvPr/>
            </p:nvSpPr>
            <p:spPr bwMode="auto">
              <a:xfrm>
                <a:off x="48" y="3557"/>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049" name="Rectangle 23"/>
              <p:cNvSpPr>
                <a:spLocks noChangeArrowheads="1"/>
              </p:cNvSpPr>
              <p:nvPr/>
            </p:nvSpPr>
            <p:spPr bwMode="auto">
              <a:xfrm>
                <a:off x="48" y="3702"/>
                <a:ext cx="96" cy="95"/>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050" name="Rectangle 24"/>
              <p:cNvSpPr>
                <a:spLocks noChangeArrowheads="1"/>
              </p:cNvSpPr>
              <p:nvPr/>
            </p:nvSpPr>
            <p:spPr bwMode="auto">
              <a:xfrm>
                <a:off x="48" y="3845"/>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051" name="Rectangle 25"/>
              <p:cNvSpPr>
                <a:spLocks noChangeArrowheads="1"/>
              </p:cNvSpPr>
              <p:nvPr/>
            </p:nvSpPr>
            <p:spPr bwMode="auto">
              <a:xfrm>
                <a:off x="48" y="3990"/>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052" name="Rectangle 26"/>
              <p:cNvSpPr>
                <a:spLocks noChangeArrowheads="1"/>
              </p:cNvSpPr>
              <p:nvPr/>
            </p:nvSpPr>
            <p:spPr bwMode="auto">
              <a:xfrm>
                <a:off x="48" y="4133"/>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053" name="Rectangle 27"/>
              <p:cNvSpPr>
                <a:spLocks noChangeArrowheads="1"/>
              </p:cNvSpPr>
              <p:nvPr/>
            </p:nvSpPr>
            <p:spPr bwMode="auto">
              <a:xfrm>
                <a:off x="48" y="102"/>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054" name="Rectangle 28"/>
              <p:cNvSpPr>
                <a:spLocks noChangeArrowheads="1"/>
              </p:cNvSpPr>
              <p:nvPr/>
            </p:nvSpPr>
            <p:spPr bwMode="auto">
              <a:xfrm>
                <a:off x="48" y="246"/>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055" name="Rectangle 29"/>
              <p:cNvSpPr>
                <a:spLocks noChangeArrowheads="1"/>
              </p:cNvSpPr>
              <p:nvPr/>
            </p:nvSpPr>
            <p:spPr bwMode="auto">
              <a:xfrm>
                <a:off x="48" y="391"/>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056" name="Rectangle 30"/>
              <p:cNvSpPr>
                <a:spLocks noChangeArrowheads="1"/>
              </p:cNvSpPr>
              <p:nvPr/>
            </p:nvSpPr>
            <p:spPr bwMode="auto">
              <a:xfrm>
                <a:off x="48" y="535"/>
                <a:ext cx="96" cy="95"/>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057" name="Rectangle 31"/>
              <p:cNvSpPr>
                <a:spLocks noChangeArrowheads="1"/>
              </p:cNvSpPr>
              <p:nvPr/>
            </p:nvSpPr>
            <p:spPr bwMode="auto">
              <a:xfrm>
                <a:off x="48" y="679"/>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058" name="Rectangle 32"/>
              <p:cNvSpPr>
                <a:spLocks noChangeArrowheads="1"/>
              </p:cNvSpPr>
              <p:nvPr/>
            </p:nvSpPr>
            <p:spPr bwMode="auto">
              <a:xfrm>
                <a:off x="48" y="823"/>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059" name="Rectangle 33"/>
              <p:cNvSpPr>
                <a:spLocks noChangeArrowheads="1"/>
              </p:cNvSpPr>
              <p:nvPr/>
            </p:nvSpPr>
            <p:spPr bwMode="auto">
              <a:xfrm>
                <a:off x="48" y="968"/>
                <a:ext cx="96" cy="95"/>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grpSp>
      </p:grpSp>
      <p:sp>
        <p:nvSpPr>
          <p:cNvPr id="1027" name="Rectangle 34"/>
          <p:cNvSpPr>
            <a:spLocks noGrp="1" noChangeArrowheads="1"/>
          </p:cNvSpPr>
          <p:nvPr>
            <p:ph type="title"/>
          </p:nvPr>
        </p:nvSpPr>
        <p:spPr bwMode="auto">
          <a:xfrm>
            <a:off x="11430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2075" tIns="46038" rIns="92075" bIns="46038" numCol="1" anchor="ctr" anchorCtr="0" compatLnSpc="1">
            <a:prstTxWarp prst="textNoShape">
              <a:avLst/>
            </a:prstTxWarp>
          </a:bodyPr>
          <a:lstStyle/>
          <a:p>
            <a:pPr lvl="0"/>
            <a:r>
              <a:rPr lang="en-US"/>
              <a:t>Click to edit Master title style</a:t>
            </a:r>
          </a:p>
        </p:txBody>
      </p:sp>
      <p:sp>
        <p:nvSpPr>
          <p:cNvPr id="7206" name="Rectangle 38"/>
          <p:cNvSpPr>
            <a:spLocks noGrp="1" noChangeArrowheads="1"/>
          </p:cNvSpPr>
          <p:nvPr>
            <p:ph type="body" idx="1"/>
          </p:nvPr>
        </p:nvSpPr>
        <p:spPr bwMode="auto">
          <a:xfrm>
            <a:off x="1169988" y="1946275"/>
            <a:ext cx="7772400" cy="41148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853335382"/>
      </p:ext>
    </p:extLst>
  </p:cSld>
  <p:clrMap bg1="dk2" tx1="lt1" bg2="dk1" tx2="lt2" accent1="accent1" accent2="accent2" accent3="accent3" accent4="accent4" accent5="accent5" accent6="accent6" hlink="hlink" folHlink="folHlink"/>
  <p:sldLayoutIdLst>
    <p:sldLayoutId id="2147489983" r:id="rId1"/>
    <p:sldLayoutId id="2147489984" r:id="rId2"/>
    <p:sldLayoutId id="2147489985" r:id="rId3"/>
    <p:sldLayoutId id="2147489986" r:id="rId4"/>
    <p:sldLayoutId id="2147489987" r:id="rId5"/>
    <p:sldLayoutId id="2147489988" r:id="rId6"/>
    <p:sldLayoutId id="2147489989" r:id="rId7"/>
    <p:sldLayoutId id="2147489990" r:id="rId8"/>
    <p:sldLayoutId id="2147489991" r:id="rId9"/>
    <p:sldLayoutId id="2147489992" r:id="rId10"/>
    <p:sldLayoutId id="2147489993" r:id="rId11"/>
    <p:sldLayoutId id="2147489994" r:id="rId12"/>
    <p:sldLayoutId id="2147489995" r:id="rId13"/>
    <p:sldLayoutId id="2147489996" r:id="rId14"/>
    <p:sldLayoutId id="2147489997" r:id="rId15"/>
  </p:sldLayoutIdLst>
  <p:txStyles>
    <p:titleStyle>
      <a:lvl1pPr algn="l" rtl="0" eaLnBrk="0" fontAlgn="base" hangingPunct="0">
        <a:spcBef>
          <a:spcPct val="0"/>
        </a:spcBef>
        <a:spcAft>
          <a:spcPct val="0"/>
        </a:spcAft>
        <a:defRPr sz="4400">
          <a:solidFill>
            <a:schemeClr val="tx2"/>
          </a:solidFill>
          <a:latin typeface="Arial"/>
          <a:ea typeface="ＭＳ Ｐゴシック" pitchFamily="-107" charset="-128"/>
          <a:cs typeface="Arial"/>
        </a:defRPr>
      </a:lvl1pPr>
      <a:lvl2pPr algn="l" rtl="0" eaLnBrk="0" fontAlgn="base" hangingPunct="0">
        <a:spcBef>
          <a:spcPct val="0"/>
        </a:spcBef>
        <a:spcAft>
          <a:spcPct val="0"/>
        </a:spcAft>
        <a:defRPr sz="4400">
          <a:solidFill>
            <a:schemeClr val="tx2"/>
          </a:solidFill>
          <a:latin typeface="Arial" charset="0"/>
          <a:ea typeface="ＭＳ Ｐゴシック" pitchFamily="-107" charset="-128"/>
          <a:cs typeface="ＭＳ Ｐゴシック" pitchFamily="-107" charset="-128"/>
        </a:defRPr>
      </a:lvl2pPr>
      <a:lvl3pPr algn="l" rtl="0" eaLnBrk="0" fontAlgn="base" hangingPunct="0">
        <a:spcBef>
          <a:spcPct val="0"/>
        </a:spcBef>
        <a:spcAft>
          <a:spcPct val="0"/>
        </a:spcAft>
        <a:defRPr sz="4400">
          <a:solidFill>
            <a:schemeClr val="tx2"/>
          </a:solidFill>
          <a:latin typeface="Arial" charset="0"/>
          <a:ea typeface="ＭＳ Ｐゴシック" pitchFamily="-107" charset="-128"/>
          <a:cs typeface="ＭＳ Ｐゴシック" pitchFamily="-107" charset="-128"/>
        </a:defRPr>
      </a:lvl3pPr>
      <a:lvl4pPr algn="l" rtl="0" eaLnBrk="0" fontAlgn="base" hangingPunct="0">
        <a:spcBef>
          <a:spcPct val="0"/>
        </a:spcBef>
        <a:spcAft>
          <a:spcPct val="0"/>
        </a:spcAft>
        <a:defRPr sz="4400">
          <a:solidFill>
            <a:schemeClr val="tx2"/>
          </a:solidFill>
          <a:latin typeface="Arial" charset="0"/>
          <a:ea typeface="ＭＳ Ｐゴシック" pitchFamily="-107" charset="-128"/>
          <a:cs typeface="ＭＳ Ｐゴシック" pitchFamily="-107" charset="-128"/>
        </a:defRPr>
      </a:lvl4pPr>
      <a:lvl5pPr algn="l" rtl="0" eaLnBrk="0" fontAlgn="base" hangingPunct="0">
        <a:spcBef>
          <a:spcPct val="0"/>
        </a:spcBef>
        <a:spcAft>
          <a:spcPct val="0"/>
        </a:spcAft>
        <a:defRPr sz="4400">
          <a:solidFill>
            <a:schemeClr val="tx2"/>
          </a:solidFill>
          <a:latin typeface="Arial" charset="0"/>
          <a:ea typeface="ＭＳ Ｐゴシック" pitchFamily="-107" charset="-128"/>
          <a:cs typeface="ＭＳ Ｐゴシック" pitchFamily="-107" charset="-128"/>
        </a:defRPr>
      </a:lvl5pPr>
      <a:lvl6pPr marL="457200" algn="l" rtl="0" fontAlgn="base">
        <a:spcBef>
          <a:spcPct val="0"/>
        </a:spcBef>
        <a:spcAft>
          <a:spcPct val="0"/>
        </a:spcAft>
        <a:defRPr sz="4400">
          <a:solidFill>
            <a:schemeClr val="tx2"/>
          </a:solidFill>
          <a:latin typeface="Times New Roman" pitchFamily="26" charset="0"/>
        </a:defRPr>
      </a:lvl6pPr>
      <a:lvl7pPr marL="914400" algn="l" rtl="0" fontAlgn="base">
        <a:spcBef>
          <a:spcPct val="0"/>
        </a:spcBef>
        <a:spcAft>
          <a:spcPct val="0"/>
        </a:spcAft>
        <a:defRPr sz="4400">
          <a:solidFill>
            <a:schemeClr val="tx2"/>
          </a:solidFill>
          <a:latin typeface="Times New Roman" pitchFamily="26" charset="0"/>
        </a:defRPr>
      </a:lvl7pPr>
      <a:lvl8pPr marL="1371600" algn="l" rtl="0" fontAlgn="base">
        <a:spcBef>
          <a:spcPct val="0"/>
        </a:spcBef>
        <a:spcAft>
          <a:spcPct val="0"/>
        </a:spcAft>
        <a:defRPr sz="4400">
          <a:solidFill>
            <a:schemeClr val="tx2"/>
          </a:solidFill>
          <a:latin typeface="Times New Roman" pitchFamily="26" charset="0"/>
        </a:defRPr>
      </a:lvl8pPr>
      <a:lvl9pPr marL="1828800" algn="l" rtl="0" fontAlgn="base">
        <a:spcBef>
          <a:spcPct val="0"/>
        </a:spcBef>
        <a:spcAft>
          <a:spcPct val="0"/>
        </a:spcAft>
        <a:defRPr sz="4400">
          <a:solidFill>
            <a:schemeClr val="tx2"/>
          </a:solidFill>
          <a:latin typeface="Times New Roman" pitchFamily="26" charset="0"/>
        </a:defRPr>
      </a:lvl9pPr>
    </p:titleStyle>
    <p:bodyStyle>
      <a:lvl1pPr marL="342900" indent="-342900" algn="l" rtl="0" eaLnBrk="0" fontAlgn="base" hangingPunct="0">
        <a:spcBef>
          <a:spcPct val="20000"/>
        </a:spcBef>
        <a:spcAft>
          <a:spcPct val="0"/>
        </a:spcAft>
        <a:buClr>
          <a:schemeClr val="tx2"/>
        </a:buClr>
        <a:buSzPct val="75000"/>
        <a:buFont typeface="Wingdings" charset="0"/>
        <a:buChar char="n"/>
        <a:defRPr sz="3200">
          <a:solidFill>
            <a:schemeClr val="tx1"/>
          </a:solidFill>
          <a:effectLst>
            <a:outerShdw blurRad="38100" dist="38100" dir="2700000" algn="tl">
              <a:srgbClr val="000000"/>
            </a:outerShdw>
          </a:effectLst>
          <a:latin typeface="Arial"/>
          <a:ea typeface="ＭＳ Ｐゴシック" pitchFamily="-107" charset="-128"/>
          <a:cs typeface="Arial"/>
        </a:defRPr>
      </a:lvl1pPr>
      <a:lvl2pPr marL="742950" indent="-285750" algn="l" rtl="0" eaLnBrk="0" fontAlgn="base" hangingPunct="0">
        <a:spcBef>
          <a:spcPct val="20000"/>
        </a:spcBef>
        <a:spcAft>
          <a:spcPct val="0"/>
        </a:spcAft>
        <a:buClr>
          <a:schemeClr val="folHlink"/>
        </a:buClr>
        <a:buSzPct val="60000"/>
        <a:buFont typeface="Wingdings" charset="0"/>
        <a:buChar char="u"/>
        <a:defRPr sz="3200">
          <a:solidFill>
            <a:schemeClr val="tx1"/>
          </a:solidFill>
          <a:effectLst>
            <a:outerShdw blurRad="38100" dist="38100" dir="2700000" algn="tl">
              <a:srgbClr val="000000"/>
            </a:outerShdw>
          </a:effectLst>
          <a:latin typeface="Arial"/>
          <a:ea typeface="ＭＳ Ｐゴシック" pitchFamily="26" charset="-128"/>
          <a:cs typeface="Arial"/>
        </a:defRPr>
      </a:lvl2pPr>
      <a:lvl3pPr marL="1143000" indent="-228600" algn="l" rtl="0" eaLnBrk="0" fontAlgn="base" hangingPunct="0">
        <a:spcBef>
          <a:spcPct val="20000"/>
        </a:spcBef>
        <a:spcAft>
          <a:spcPct val="0"/>
        </a:spcAft>
        <a:buClr>
          <a:schemeClr val="tx2"/>
        </a:buClr>
        <a:buSzPct val="60000"/>
        <a:buFont typeface="Wingdings" charset="0"/>
        <a:buChar char="t"/>
        <a:defRPr sz="3200">
          <a:solidFill>
            <a:schemeClr val="tx1"/>
          </a:solidFill>
          <a:effectLst>
            <a:outerShdw blurRad="38100" dist="38100" dir="2700000" algn="tl">
              <a:srgbClr val="000000"/>
            </a:outerShdw>
          </a:effectLst>
          <a:latin typeface="Arial"/>
          <a:ea typeface="ＭＳ Ｐゴシック" pitchFamily="26" charset="-128"/>
          <a:cs typeface="Arial"/>
        </a:defRPr>
      </a:lvl3pPr>
      <a:lvl4pPr marL="1600200" indent="-228600" algn="l" rtl="0" eaLnBrk="0" fontAlgn="base" hangingPunct="0">
        <a:spcBef>
          <a:spcPct val="20000"/>
        </a:spcBef>
        <a:spcAft>
          <a:spcPct val="0"/>
        </a:spcAft>
        <a:buClr>
          <a:schemeClr val="tx1"/>
        </a:buClr>
        <a:buSzPct val="100000"/>
        <a:buChar char="•"/>
        <a:defRPr sz="3200">
          <a:solidFill>
            <a:schemeClr val="tx1"/>
          </a:solidFill>
          <a:effectLst>
            <a:outerShdw blurRad="38100" dist="38100" dir="2700000" algn="tl">
              <a:srgbClr val="000000"/>
            </a:outerShdw>
          </a:effectLst>
          <a:latin typeface="Arial"/>
          <a:ea typeface="ＭＳ Ｐゴシック" pitchFamily="26" charset="-128"/>
          <a:cs typeface="Arial"/>
        </a:defRPr>
      </a:lvl4pPr>
      <a:lvl5pPr marL="2057400" indent="-228600" algn="l" rtl="0" eaLnBrk="0" fontAlgn="base" hangingPunct="0">
        <a:spcBef>
          <a:spcPct val="20000"/>
        </a:spcBef>
        <a:spcAft>
          <a:spcPct val="0"/>
        </a:spcAft>
        <a:buClr>
          <a:schemeClr val="tx1"/>
        </a:buClr>
        <a:buSzPct val="100000"/>
        <a:buChar char="–"/>
        <a:defRPr sz="3200">
          <a:solidFill>
            <a:schemeClr val="tx1"/>
          </a:solidFill>
          <a:effectLst>
            <a:outerShdw blurRad="38100" dist="38100" dir="2700000" algn="tl">
              <a:srgbClr val="000000"/>
            </a:outerShdw>
          </a:effectLst>
          <a:latin typeface="Arial"/>
          <a:ea typeface="ＭＳ Ｐゴシック" pitchFamily="26" charset="-128"/>
          <a:cs typeface="Arial"/>
        </a:defRPr>
      </a:lvl5pPr>
      <a:lvl6pPr marL="2514600" indent="-228600" algn="l" rtl="0" fontAlgn="base">
        <a:spcBef>
          <a:spcPct val="20000"/>
        </a:spcBef>
        <a:spcAft>
          <a:spcPct val="0"/>
        </a:spcAft>
        <a:buClr>
          <a:schemeClr val="tx1"/>
        </a:buClr>
        <a:buSzPct val="100000"/>
        <a:buChar char="–"/>
        <a:defRPr sz="3200">
          <a:solidFill>
            <a:schemeClr val="tx1"/>
          </a:solidFill>
          <a:effectLst>
            <a:outerShdw blurRad="38100" dist="38100" dir="2700000" algn="tl">
              <a:srgbClr val="000000"/>
            </a:outerShdw>
          </a:effectLst>
          <a:latin typeface="+mn-lt"/>
          <a:ea typeface="ＭＳ Ｐゴシック" pitchFamily="26" charset="-128"/>
        </a:defRPr>
      </a:lvl6pPr>
      <a:lvl7pPr marL="2971800" indent="-228600" algn="l" rtl="0" fontAlgn="base">
        <a:spcBef>
          <a:spcPct val="20000"/>
        </a:spcBef>
        <a:spcAft>
          <a:spcPct val="0"/>
        </a:spcAft>
        <a:buClr>
          <a:schemeClr val="tx1"/>
        </a:buClr>
        <a:buSzPct val="100000"/>
        <a:buChar char="–"/>
        <a:defRPr sz="3200">
          <a:solidFill>
            <a:schemeClr val="tx1"/>
          </a:solidFill>
          <a:effectLst>
            <a:outerShdw blurRad="38100" dist="38100" dir="2700000" algn="tl">
              <a:srgbClr val="000000"/>
            </a:outerShdw>
          </a:effectLst>
          <a:latin typeface="+mn-lt"/>
          <a:ea typeface="ＭＳ Ｐゴシック" pitchFamily="26" charset="-128"/>
        </a:defRPr>
      </a:lvl7pPr>
      <a:lvl8pPr marL="3429000" indent="-228600" algn="l" rtl="0" fontAlgn="base">
        <a:spcBef>
          <a:spcPct val="20000"/>
        </a:spcBef>
        <a:spcAft>
          <a:spcPct val="0"/>
        </a:spcAft>
        <a:buClr>
          <a:schemeClr val="tx1"/>
        </a:buClr>
        <a:buSzPct val="100000"/>
        <a:buChar char="–"/>
        <a:defRPr sz="3200">
          <a:solidFill>
            <a:schemeClr val="tx1"/>
          </a:solidFill>
          <a:effectLst>
            <a:outerShdw blurRad="38100" dist="38100" dir="2700000" algn="tl">
              <a:srgbClr val="000000"/>
            </a:outerShdw>
          </a:effectLst>
          <a:latin typeface="+mn-lt"/>
          <a:ea typeface="ＭＳ Ｐゴシック" pitchFamily="26" charset="-128"/>
        </a:defRPr>
      </a:lvl8pPr>
      <a:lvl9pPr marL="3886200" indent="-228600" algn="l" rtl="0" fontAlgn="base">
        <a:spcBef>
          <a:spcPct val="20000"/>
        </a:spcBef>
        <a:spcAft>
          <a:spcPct val="0"/>
        </a:spcAft>
        <a:buClr>
          <a:schemeClr val="tx1"/>
        </a:buClr>
        <a:buSzPct val="100000"/>
        <a:buChar char="–"/>
        <a:defRPr sz="3200">
          <a:solidFill>
            <a:schemeClr val="tx1"/>
          </a:solidFill>
          <a:effectLst>
            <a:outerShdw blurRad="38100" dist="38100" dir="2700000" algn="tl">
              <a:srgbClr val="000000"/>
            </a:outerShdw>
          </a:effectLst>
          <a:latin typeface="+mn-lt"/>
          <a:ea typeface="ＭＳ Ｐゴシック" pitchFamily="26"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43714" name="Rectangle 2"/>
          <p:cNvSpPr>
            <a:spLocks noChangeArrowheads="1"/>
          </p:cNvSpPr>
          <p:nvPr/>
        </p:nvSpPr>
        <p:spPr bwMode="auto">
          <a:xfrm>
            <a:off x="1066800" y="1458913"/>
            <a:ext cx="8077200" cy="5399087"/>
          </a:xfrm>
          <a:prstGeom prst="rect">
            <a:avLst/>
          </a:prstGeom>
          <a:gradFill rotWithShape="0">
            <a:gsLst>
              <a:gs pos="0">
                <a:schemeClr val="accent1">
                  <a:gamma/>
                  <a:shade val="24706"/>
                  <a:invGamma/>
                </a:schemeClr>
              </a:gs>
              <a:gs pos="100000">
                <a:schemeClr val="accent1"/>
              </a:gs>
            </a:gsLst>
            <a:lin ang="0" scaled="1"/>
          </a:gradFill>
          <a:ln w="9525">
            <a:noFill/>
            <a:miter lim="800000"/>
            <a:headEnd/>
            <a:tailEnd/>
          </a:ln>
          <a:effectLst/>
        </p:spPr>
        <p:txBody>
          <a:bodyPr wrap="none" anchor="ctr"/>
          <a:lstStyle/>
          <a:p>
            <a:pPr eaLnBrk="0" hangingPunct="0">
              <a:defRPr/>
            </a:pPr>
            <a:endParaRPr lang="en-US" sz="2400">
              <a:solidFill>
                <a:srgbClr val="FFFFFF"/>
              </a:solidFill>
              <a:latin typeface="Times" pitchFamily="-112" charset="0"/>
            </a:endParaRPr>
          </a:p>
        </p:txBody>
      </p:sp>
      <p:sp>
        <p:nvSpPr>
          <p:cNvPr id="243715" name="Rectangle 3"/>
          <p:cNvSpPr>
            <a:spLocks noChangeArrowheads="1"/>
          </p:cNvSpPr>
          <p:nvPr/>
        </p:nvSpPr>
        <p:spPr bwMode="auto">
          <a:xfrm>
            <a:off x="0" y="1447800"/>
            <a:ext cx="1066800" cy="5410200"/>
          </a:xfrm>
          <a:prstGeom prst="rect">
            <a:avLst/>
          </a:prstGeom>
          <a:gradFill rotWithShape="0">
            <a:gsLst>
              <a:gs pos="0">
                <a:schemeClr val="accent1">
                  <a:gamma/>
                  <a:shade val="13333"/>
                  <a:invGamma/>
                </a:schemeClr>
              </a:gs>
              <a:gs pos="100000">
                <a:schemeClr val="accent1"/>
              </a:gs>
            </a:gsLst>
            <a:lin ang="5400000" scaled="1"/>
          </a:gradFill>
          <a:ln w="9525">
            <a:noFill/>
            <a:miter lim="800000"/>
            <a:headEnd/>
            <a:tailEnd/>
          </a:ln>
          <a:effectLst/>
        </p:spPr>
        <p:txBody>
          <a:bodyPr wrap="none" anchor="ctr"/>
          <a:lstStyle/>
          <a:p>
            <a:pPr eaLnBrk="0" hangingPunct="0">
              <a:defRPr/>
            </a:pPr>
            <a:endParaRPr lang="en-US" sz="2400">
              <a:solidFill>
                <a:srgbClr val="FFFFFF"/>
              </a:solidFill>
              <a:latin typeface="Times" pitchFamily="-112" charset="0"/>
            </a:endParaRPr>
          </a:p>
        </p:txBody>
      </p:sp>
      <p:sp>
        <p:nvSpPr>
          <p:cNvPr id="243716" name="Rectangle 4"/>
          <p:cNvSpPr>
            <a:spLocks noGrp="1" noChangeArrowheads="1"/>
          </p:cNvSpPr>
          <p:nvPr>
            <p:ph type="dt" sz="half" idx="2"/>
          </p:nvPr>
        </p:nvSpPr>
        <p:spPr bwMode="auto">
          <a:xfrm>
            <a:off x="1295400" y="63246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eaLnBrk="0" hangingPunct="0">
              <a:lnSpc>
                <a:spcPct val="100000"/>
              </a:lnSpc>
              <a:spcBef>
                <a:spcPct val="0"/>
              </a:spcBef>
              <a:buFontTx/>
              <a:buNone/>
              <a:defRPr kumimoji="0" sz="1400" b="0">
                <a:solidFill>
                  <a:srgbClr val="FFFFFF"/>
                </a:solidFill>
                <a:latin typeface="Times" pitchFamily="-112" charset="0"/>
                <a:ea typeface="+mn-ea"/>
                <a:cs typeface="+mn-cs"/>
              </a:defRPr>
            </a:lvl1pPr>
          </a:lstStyle>
          <a:p>
            <a:pPr>
              <a:defRPr/>
            </a:pPr>
            <a:endParaRPr lang="en-US"/>
          </a:p>
        </p:txBody>
      </p:sp>
      <p:sp>
        <p:nvSpPr>
          <p:cNvPr id="243717" name="Rectangle 5"/>
          <p:cNvSpPr>
            <a:spLocks noGrp="1" noChangeArrowheads="1"/>
          </p:cNvSpPr>
          <p:nvPr>
            <p:ph type="ftr" sz="quarter" idx="3"/>
          </p:nvPr>
        </p:nvSpPr>
        <p:spPr bwMode="auto">
          <a:xfrm>
            <a:off x="3810000" y="63246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eaLnBrk="0" hangingPunct="0">
              <a:lnSpc>
                <a:spcPct val="100000"/>
              </a:lnSpc>
              <a:spcBef>
                <a:spcPct val="0"/>
              </a:spcBef>
              <a:buFontTx/>
              <a:buNone/>
              <a:defRPr kumimoji="0" sz="1400" b="0">
                <a:solidFill>
                  <a:srgbClr val="FFFFFF"/>
                </a:solidFill>
                <a:latin typeface="Times" pitchFamily="-112" charset="0"/>
                <a:ea typeface="+mn-ea"/>
                <a:cs typeface="+mn-cs"/>
              </a:defRPr>
            </a:lvl1pPr>
          </a:lstStyle>
          <a:p>
            <a:pPr>
              <a:defRPr/>
            </a:pPr>
            <a:endParaRPr lang="en-US"/>
          </a:p>
        </p:txBody>
      </p:sp>
      <p:sp>
        <p:nvSpPr>
          <p:cNvPr id="243718" name="Rectangle 6"/>
          <p:cNvSpPr>
            <a:spLocks noGrp="1" noChangeArrowheads="1"/>
          </p:cNvSpPr>
          <p:nvPr>
            <p:ph type="sldNum" sz="quarter" idx="4"/>
          </p:nvPr>
        </p:nvSpPr>
        <p:spPr bwMode="auto">
          <a:xfrm>
            <a:off x="7086600" y="63246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eaLnBrk="0" hangingPunct="0">
              <a:lnSpc>
                <a:spcPct val="100000"/>
              </a:lnSpc>
              <a:spcBef>
                <a:spcPct val="0"/>
              </a:spcBef>
              <a:buFontTx/>
              <a:buNone/>
              <a:defRPr kumimoji="0" sz="1400" b="0">
                <a:solidFill>
                  <a:srgbClr val="FFFFFF"/>
                </a:solidFill>
                <a:latin typeface="Times" charset="0"/>
              </a:defRPr>
            </a:lvl1pPr>
          </a:lstStyle>
          <a:p>
            <a:pPr>
              <a:defRPr/>
            </a:pPr>
            <a:fld id="{CC78B09F-1098-D24E-8139-2F449D69858F}" type="slidenum">
              <a:rPr lang="en-US"/>
              <a:pPr>
                <a:defRPr/>
              </a:pPr>
              <a:t>‹#›</a:t>
            </a:fld>
            <a:endParaRPr lang="en-US"/>
          </a:p>
        </p:txBody>
      </p:sp>
      <p:grpSp>
        <p:nvGrpSpPr>
          <p:cNvPr id="73735" name="Group 7"/>
          <p:cNvGrpSpPr>
            <a:grpSpLocks/>
          </p:cNvGrpSpPr>
          <p:nvPr/>
        </p:nvGrpSpPr>
        <p:grpSpPr bwMode="auto">
          <a:xfrm>
            <a:off x="0" y="355600"/>
            <a:ext cx="6172200" cy="2438400"/>
            <a:chOff x="0" y="1200"/>
            <a:chExt cx="3888" cy="1536"/>
          </a:xfrm>
        </p:grpSpPr>
        <p:sp>
          <p:nvSpPr>
            <p:cNvPr id="243720" name="Oval 8"/>
            <p:cNvSpPr>
              <a:spLocks noChangeArrowheads="1"/>
            </p:cNvSpPr>
            <p:nvPr/>
          </p:nvSpPr>
          <p:spPr bwMode="auto">
            <a:xfrm>
              <a:off x="497" y="1697"/>
              <a:ext cx="361" cy="359"/>
            </a:xfrm>
            <a:prstGeom prst="ellipse">
              <a:avLst/>
            </a:prstGeom>
            <a:gradFill rotWithShape="0">
              <a:gsLst>
                <a:gs pos="0">
                  <a:schemeClr val="accent1"/>
                </a:gs>
                <a:gs pos="100000">
                  <a:schemeClr val="accent1">
                    <a:gamma/>
                    <a:shade val="31373"/>
                    <a:invGamma/>
                  </a:schemeClr>
                </a:gs>
              </a:gsLst>
              <a:path path="shape">
                <a:fillToRect l="50000" t="50000" r="50000" b="50000"/>
              </a:path>
            </a:gradFill>
            <a:ln w="9525">
              <a:noFill/>
              <a:round/>
              <a:headEnd/>
              <a:tailEnd/>
            </a:ln>
            <a:effectLst/>
          </p:spPr>
          <p:txBody>
            <a:bodyPr wrap="none" anchor="ctr"/>
            <a:lstStyle/>
            <a:p>
              <a:pPr eaLnBrk="0" hangingPunct="0">
                <a:defRPr/>
              </a:pPr>
              <a:endParaRPr lang="en-US" sz="2400">
                <a:solidFill>
                  <a:srgbClr val="FFFFFF"/>
                </a:solidFill>
                <a:latin typeface="Times" pitchFamily="-112" charset="0"/>
              </a:endParaRPr>
            </a:p>
          </p:txBody>
        </p:sp>
        <p:sp>
          <p:nvSpPr>
            <p:cNvPr id="243721" name="Oval 9"/>
            <p:cNvSpPr>
              <a:spLocks noChangeArrowheads="1"/>
            </p:cNvSpPr>
            <p:nvPr/>
          </p:nvSpPr>
          <p:spPr bwMode="auto">
            <a:xfrm>
              <a:off x="594" y="1802"/>
              <a:ext cx="164" cy="156"/>
            </a:xfrm>
            <a:prstGeom prst="ellipse">
              <a:avLst/>
            </a:prstGeom>
            <a:gradFill rotWithShape="0">
              <a:gsLst>
                <a:gs pos="0">
                  <a:schemeClr val="accent1">
                    <a:gamma/>
                    <a:tint val="0"/>
                    <a:invGamma/>
                  </a:schemeClr>
                </a:gs>
                <a:gs pos="100000">
                  <a:schemeClr val="accent1"/>
                </a:gs>
              </a:gsLst>
              <a:path path="shape">
                <a:fillToRect l="50000" t="50000" r="50000" b="50000"/>
              </a:path>
            </a:gradFill>
            <a:ln w="9525">
              <a:noFill/>
              <a:round/>
              <a:headEnd/>
              <a:tailEnd/>
            </a:ln>
            <a:effectLst/>
          </p:spPr>
          <p:txBody>
            <a:bodyPr wrap="none" anchor="ctr"/>
            <a:lstStyle/>
            <a:p>
              <a:pPr eaLnBrk="0" hangingPunct="0">
                <a:defRPr/>
              </a:pPr>
              <a:endParaRPr lang="en-US" sz="2400">
                <a:solidFill>
                  <a:srgbClr val="FFFFFF"/>
                </a:solidFill>
                <a:latin typeface="Times" pitchFamily="-112" charset="0"/>
              </a:endParaRPr>
            </a:p>
          </p:txBody>
        </p:sp>
        <p:sp>
          <p:nvSpPr>
            <p:cNvPr id="243722" name="Rectangle 10"/>
            <p:cNvSpPr>
              <a:spLocks noChangeArrowheads="1"/>
            </p:cNvSpPr>
            <p:nvPr/>
          </p:nvSpPr>
          <p:spPr bwMode="auto">
            <a:xfrm>
              <a:off x="0" y="1884"/>
              <a:ext cx="1440" cy="6"/>
            </a:xfrm>
            <a:prstGeom prst="rect">
              <a:avLst/>
            </a:prstGeom>
            <a:gradFill rotWithShape="0">
              <a:gsLst>
                <a:gs pos="0">
                  <a:schemeClr val="bg1"/>
                </a:gs>
                <a:gs pos="50000">
                  <a:schemeClr val="bg1">
                    <a:gamma/>
                    <a:tint val="0"/>
                    <a:invGamma/>
                  </a:schemeClr>
                </a:gs>
                <a:gs pos="100000">
                  <a:schemeClr val="bg1"/>
                </a:gs>
              </a:gsLst>
              <a:lin ang="0" scaled="1"/>
            </a:gradFill>
            <a:ln w="9525">
              <a:noFill/>
              <a:miter lim="800000"/>
              <a:headEnd/>
              <a:tailEnd/>
            </a:ln>
            <a:effectLst/>
          </p:spPr>
          <p:txBody>
            <a:bodyPr wrap="none" anchor="ctr"/>
            <a:lstStyle/>
            <a:p>
              <a:pPr eaLnBrk="0" hangingPunct="0">
                <a:defRPr/>
              </a:pPr>
              <a:endParaRPr lang="en-US" sz="2400">
                <a:solidFill>
                  <a:srgbClr val="FFFFFF"/>
                </a:solidFill>
                <a:latin typeface="Times" pitchFamily="-112" charset="0"/>
              </a:endParaRPr>
            </a:p>
          </p:txBody>
        </p:sp>
        <p:sp>
          <p:nvSpPr>
            <p:cNvPr id="243723" name="Rectangle 11"/>
            <p:cNvSpPr>
              <a:spLocks noChangeArrowheads="1"/>
            </p:cNvSpPr>
            <p:nvPr/>
          </p:nvSpPr>
          <p:spPr bwMode="auto">
            <a:xfrm>
              <a:off x="678" y="1200"/>
              <a:ext cx="6" cy="1536"/>
            </a:xfrm>
            <a:prstGeom prst="rect">
              <a:avLst/>
            </a:prstGeom>
            <a:gradFill rotWithShape="0">
              <a:gsLst>
                <a:gs pos="0">
                  <a:schemeClr val="bg1"/>
                </a:gs>
                <a:gs pos="50000">
                  <a:schemeClr val="bg1">
                    <a:gamma/>
                    <a:tint val="0"/>
                    <a:invGamma/>
                  </a:schemeClr>
                </a:gs>
                <a:gs pos="100000">
                  <a:schemeClr val="bg1"/>
                </a:gs>
              </a:gsLst>
              <a:lin ang="5400000" scaled="1"/>
            </a:gradFill>
            <a:ln w="9525">
              <a:noFill/>
              <a:miter lim="800000"/>
              <a:headEnd/>
              <a:tailEnd/>
            </a:ln>
            <a:effectLst/>
          </p:spPr>
          <p:txBody>
            <a:bodyPr wrap="none" anchor="ctr"/>
            <a:lstStyle/>
            <a:p>
              <a:pPr eaLnBrk="0" hangingPunct="0">
                <a:defRPr/>
              </a:pPr>
              <a:endParaRPr lang="en-US" sz="2400">
                <a:solidFill>
                  <a:srgbClr val="FFFFFF"/>
                </a:solidFill>
                <a:latin typeface="Times" pitchFamily="-112" charset="0"/>
              </a:endParaRPr>
            </a:p>
          </p:txBody>
        </p:sp>
        <p:sp>
          <p:nvSpPr>
            <p:cNvPr id="243724" name="Rectangle 12"/>
            <p:cNvSpPr>
              <a:spLocks noChangeArrowheads="1"/>
            </p:cNvSpPr>
            <p:nvPr/>
          </p:nvSpPr>
          <p:spPr bwMode="auto">
            <a:xfrm>
              <a:off x="721" y="1884"/>
              <a:ext cx="3167" cy="6"/>
            </a:xfrm>
            <a:prstGeom prst="rect">
              <a:avLst/>
            </a:prstGeom>
            <a:gradFill rotWithShape="0">
              <a:gsLst>
                <a:gs pos="0">
                  <a:schemeClr val="bg1">
                    <a:gamma/>
                    <a:tint val="0"/>
                    <a:invGamma/>
                  </a:schemeClr>
                </a:gs>
                <a:gs pos="100000">
                  <a:schemeClr val="bg1"/>
                </a:gs>
              </a:gsLst>
              <a:lin ang="0" scaled="1"/>
            </a:gradFill>
            <a:ln w="9525">
              <a:noFill/>
              <a:miter lim="800000"/>
              <a:headEnd/>
              <a:tailEnd/>
            </a:ln>
            <a:effectLst/>
          </p:spPr>
          <p:txBody>
            <a:bodyPr wrap="none" anchor="ctr"/>
            <a:lstStyle/>
            <a:p>
              <a:pPr eaLnBrk="0" hangingPunct="0">
                <a:defRPr/>
              </a:pPr>
              <a:endParaRPr lang="en-US" sz="2400">
                <a:solidFill>
                  <a:srgbClr val="FFFFFF"/>
                </a:solidFill>
                <a:latin typeface="Times" pitchFamily="-112" charset="0"/>
              </a:endParaRPr>
            </a:p>
          </p:txBody>
        </p:sp>
      </p:grpSp>
      <p:sp>
        <p:nvSpPr>
          <p:cNvPr id="73736" name="Rectangle 13"/>
          <p:cNvSpPr>
            <a:spLocks noGrp="1" noChangeArrowheads="1"/>
          </p:cNvSpPr>
          <p:nvPr>
            <p:ph type="body" idx="1"/>
          </p:nvPr>
        </p:nvSpPr>
        <p:spPr bwMode="auto">
          <a:xfrm>
            <a:off x="1219200" y="1676400"/>
            <a:ext cx="7772400" cy="4572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43726" name="Rectangle 14"/>
          <p:cNvSpPr>
            <a:spLocks noGrp="1" noChangeArrowheads="1"/>
          </p:cNvSpPr>
          <p:nvPr>
            <p:ph type="title"/>
          </p:nvPr>
        </p:nvSpPr>
        <p:spPr bwMode="auto">
          <a:xfrm>
            <a:off x="152400" y="152400"/>
            <a:ext cx="8915400" cy="1143000"/>
          </a:xfrm>
          <a:prstGeom prst="rect">
            <a:avLst/>
          </a:prstGeom>
          <a:noFill/>
          <a:ln w="9525">
            <a:noFill/>
            <a:miter lim="800000"/>
            <a:headEnd/>
            <a:tailEnd/>
          </a:ln>
          <a:effectLst>
            <a:outerShdw blurRad="63500" dist="12700" dir="16200000" algn="ctr" rotWithShape="0">
              <a:schemeClr val="tx1">
                <a:alpha val="74998"/>
              </a:schemeClr>
            </a:outerShdw>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Tree>
  </p:cSld>
  <p:clrMap bg1="dk2" tx1="lt1" bg2="dk1" tx2="lt2" accent1="accent1" accent2="accent2" accent3="accent3" accent4="accent4" accent5="accent5" accent6="accent6" hlink="hlink" folHlink="folHlink"/>
  <p:sldLayoutIdLst>
    <p:sldLayoutId id="2147489353" r:id="rId1"/>
    <p:sldLayoutId id="2147489354" r:id="rId2"/>
    <p:sldLayoutId id="2147489355" r:id="rId3"/>
    <p:sldLayoutId id="2147489356" r:id="rId4"/>
    <p:sldLayoutId id="2147489357" r:id="rId5"/>
    <p:sldLayoutId id="2147489358" r:id="rId6"/>
    <p:sldLayoutId id="2147489359" r:id="rId7"/>
    <p:sldLayoutId id="2147489360" r:id="rId8"/>
    <p:sldLayoutId id="2147489361" r:id="rId9"/>
    <p:sldLayoutId id="2147489362" r:id="rId10"/>
    <p:sldLayoutId id="2147489363" r:id="rId11"/>
  </p:sldLayoutIdLst>
  <p:txStyles>
    <p:titleStyle>
      <a:lvl1pPr algn="ctr" rtl="0" eaLnBrk="0" fontAlgn="base" hangingPunct="0">
        <a:spcBef>
          <a:spcPct val="0"/>
        </a:spcBef>
        <a:spcAft>
          <a:spcPct val="0"/>
        </a:spcAft>
        <a:defRPr sz="4400" b="1">
          <a:solidFill>
            <a:schemeClr val="tx2"/>
          </a:solidFill>
          <a:latin typeface="+mj-lt"/>
          <a:ea typeface="ＭＳ Ｐゴシック" pitchFamily="-112" charset="-128"/>
          <a:cs typeface="ＭＳ Ｐゴシック" pitchFamily="-112" charset="-128"/>
        </a:defRPr>
      </a:lvl1pPr>
      <a:lvl2pPr algn="ctr" rtl="0" eaLnBrk="0" fontAlgn="base" hangingPunct="0">
        <a:spcBef>
          <a:spcPct val="0"/>
        </a:spcBef>
        <a:spcAft>
          <a:spcPct val="0"/>
        </a:spcAft>
        <a:defRPr sz="4400" b="1">
          <a:solidFill>
            <a:schemeClr val="tx2"/>
          </a:solidFill>
          <a:latin typeface="Arial" pitchFamily="-108"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b="1">
          <a:solidFill>
            <a:schemeClr val="tx2"/>
          </a:solidFill>
          <a:latin typeface="Arial" pitchFamily="-108"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b="1">
          <a:solidFill>
            <a:schemeClr val="tx2"/>
          </a:solidFill>
          <a:latin typeface="Arial" pitchFamily="-108"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b="1">
          <a:solidFill>
            <a:schemeClr val="tx2"/>
          </a:solidFill>
          <a:latin typeface="Arial" pitchFamily="-108" charset="0"/>
          <a:ea typeface="ＭＳ Ｐゴシック" pitchFamily="-112" charset="-128"/>
          <a:cs typeface="ＭＳ Ｐゴシック" pitchFamily="-112" charset="-128"/>
        </a:defRPr>
      </a:lvl5pPr>
      <a:lvl6pPr marL="457200" algn="ctr" rtl="0" fontAlgn="base">
        <a:spcBef>
          <a:spcPct val="0"/>
        </a:spcBef>
        <a:spcAft>
          <a:spcPct val="0"/>
        </a:spcAft>
        <a:defRPr sz="4400" b="1">
          <a:solidFill>
            <a:schemeClr val="tx2"/>
          </a:solidFill>
          <a:latin typeface="Arial" pitchFamily="-108" charset="0"/>
        </a:defRPr>
      </a:lvl6pPr>
      <a:lvl7pPr marL="914400" algn="ctr" rtl="0" fontAlgn="base">
        <a:spcBef>
          <a:spcPct val="0"/>
        </a:spcBef>
        <a:spcAft>
          <a:spcPct val="0"/>
        </a:spcAft>
        <a:defRPr sz="4400" b="1">
          <a:solidFill>
            <a:schemeClr val="tx2"/>
          </a:solidFill>
          <a:latin typeface="Arial" pitchFamily="-108" charset="0"/>
        </a:defRPr>
      </a:lvl7pPr>
      <a:lvl8pPr marL="1371600" algn="ctr" rtl="0" fontAlgn="base">
        <a:spcBef>
          <a:spcPct val="0"/>
        </a:spcBef>
        <a:spcAft>
          <a:spcPct val="0"/>
        </a:spcAft>
        <a:defRPr sz="4400" b="1">
          <a:solidFill>
            <a:schemeClr val="tx2"/>
          </a:solidFill>
          <a:latin typeface="Arial" pitchFamily="-108" charset="0"/>
        </a:defRPr>
      </a:lvl8pPr>
      <a:lvl9pPr marL="1828800" algn="ctr" rtl="0" fontAlgn="base">
        <a:spcBef>
          <a:spcPct val="0"/>
        </a:spcBef>
        <a:spcAft>
          <a:spcPct val="0"/>
        </a:spcAft>
        <a:defRPr sz="4400" b="1">
          <a:solidFill>
            <a:schemeClr val="tx2"/>
          </a:solidFill>
          <a:latin typeface="Arial" pitchFamily="-108" charset="0"/>
        </a:defRPr>
      </a:lvl9pPr>
    </p:titleStyle>
    <p:bodyStyle>
      <a:lvl1pPr marL="342900" indent="-342900" algn="l" rtl="0" eaLnBrk="0" fontAlgn="base" hangingPunct="0">
        <a:spcBef>
          <a:spcPct val="20000"/>
        </a:spcBef>
        <a:spcAft>
          <a:spcPct val="0"/>
        </a:spcAft>
        <a:buClr>
          <a:schemeClr val="tx2"/>
        </a:buClr>
        <a:buFont typeface="Times" charset="0"/>
        <a:buChar char="•"/>
        <a:defRPr sz="3200">
          <a:solidFill>
            <a:schemeClr val="tx1"/>
          </a:solidFill>
          <a:latin typeface="+mn-lt"/>
          <a:ea typeface="ＭＳ Ｐゴシック" pitchFamily="-112" charset="-128"/>
          <a:cs typeface="ＭＳ Ｐゴシック" pitchFamily="-112" charset="-128"/>
        </a:defRPr>
      </a:lvl1pPr>
      <a:lvl2pPr marL="742950" indent="-285750" algn="l" rtl="0" eaLnBrk="0" fontAlgn="base" hangingPunct="0">
        <a:spcBef>
          <a:spcPct val="20000"/>
        </a:spcBef>
        <a:spcAft>
          <a:spcPct val="0"/>
        </a:spcAft>
        <a:buClr>
          <a:schemeClr val="accent2"/>
        </a:buClr>
        <a:buFont typeface="Times" charset="0"/>
        <a:buChar char="•"/>
        <a:defRPr sz="2800">
          <a:solidFill>
            <a:schemeClr val="tx1"/>
          </a:solidFill>
          <a:latin typeface="+mn-lt"/>
          <a:ea typeface="ＭＳ Ｐゴシック" pitchFamily="-108" charset="-128"/>
        </a:defRPr>
      </a:lvl2pPr>
      <a:lvl3pPr marL="1143000" indent="-228600" algn="l" rtl="0" eaLnBrk="0" fontAlgn="base" hangingPunct="0">
        <a:spcBef>
          <a:spcPct val="20000"/>
        </a:spcBef>
        <a:spcAft>
          <a:spcPct val="0"/>
        </a:spcAft>
        <a:buClr>
          <a:schemeClr val="tx1"/>
        </a:buClr>
        <a:buFont typeface="Times" charset="0"/>
        <a:buChar char="•"/>
        <a:defRPr sz="2400">
          <a:solidFill>
            <a:schemeClr val="tx1"/>
          </a:solidFill>
          <a:latin typeface="+mn-lt"/>
          <a:ea typeface="ＭＳ Ｐゴシック" pitchFamily="-108" charset="-128"/>
        </a:defRPr>
      </a:lvl3pPr>
      <a:lvl4pPr marL="1600200" indent="-228600" algn="l" rtl="0" eaLnBrk="0" fontAlgn="base" hangingPunct="0">
        <a:spcBef>
          <a:spcPct val="20000"/>
        </a:spcBef>
        <a:spcAft>
          <a:spcPct val="0"/>
        </a:spcAft>
        <a:buClr>
          <a:schemeClr val="tx2"/>
        </a:buClr>
        <a:buFont typeface="Wingdings" charset="0"/>
        <a:buChar char="Ø"/>
        <a:defRPr sz="2000">
          <a:solidFill>
            <a:schemeClr val="tx1"/>
          </a:solidFill>
          <a:latin typeface="+mn-lt"/>
          <a:ea typeface="ＭＳ Ｐゴシック" pitchFamily="-108" charset="-128"/>
        </a:defRPr>
      </a:lvl4pPr>
      <a:lvl5pPr marL="2057400" indent="-228600" algn="l" rtl="0" eaLnBrk="0" fontAlgn="base" hangingPunct="0">
        <a:spcBef>
          <a:spcPct val="20000"/>
        </a:spcBef>
        <a:spcAft>
          <a:spcPct val="0"/>
        </a:spcAft>
        <a:buFont typeface="Wingdings" charset="0"/>
        <a:buChar char="§"/>
        <a:defRPr sz="2000">
          <a:solidFill>
            <a:schemeClr val="tx1"/>
          </a:solidFill>
          <a:latin typeface="+mn-lt"/>
          <a:ea typeface="ＭＳ Ｐゴシック" pitchFamily="-108" charset="-128"/>
        </a:defRPr>
      </a:lvl5pPr>
      <a:lvl6pPr marL="2514600" indent="-228600" algn="l" rtl="0" fontAlgn="base">
        <a:spcBef>
          <a:spcPct val="20000"/>
        </a:spcBef>
        <a:spcAft>
          <a:spcPct val="0"/>
        </a:spcAft>
        <a:buFont typeface="Wingdings" pitchFamily="-108" charset="2"/>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Font typeface="Wingdings" pitchFamily="-108" charset="2"/>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Font typeface="Wingdings" pitchFamily="-108" charset="2"/>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Font typeface="Wingdings" pitchFamily="-108" charset="2"/>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86018"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86019"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1684"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kumimoji="0" sz="1400" b="0">
                <a:solidFill>
                  <a:srgbClr val="000000"/>
                </a:solidFill>
                <a:latin typeface="Times New Roman"/>
                <a:ea typeface="+mn-ea"/>
                <a:cs typeface="+mn-cs"/>
              </a:defRPr>
            </a:lvl1pPr>
          </a:lstStyle>
          <a:p>
            <a:pPr>
              <a:defRPr/>
            </a:pPr>
            <a:endParaRPr lang="en-US"/>
          </a:p>
        </p:txBody>
      </p:sp>
      <p:sp>
        <p:nvSpPr>
          <p:cNvPr id="71685"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kumimoji="0" sz="1400" b="0">
                <a:solidFill>
                  <a:srgbClr val="000000"/>
                </a:solidFill>
                <a:latin typeface="Times New Roman"/>
                <a:ea typeface="+mn-ea"/>
                <a:cs typeface="+mn-cs"/>
              </a:defRPr>
            </a:lvl1pPr>
          </a:lstStyle>
          <a:p>
            <a:pPr>
              <a:defRPr/>
            </a:pPr>
            <a:endParaRPr lang="en-US"/>
          </a:p>
        </p:txBody>
      </p:sp>
      <p:sp>
        <p:nvSpPr>
          <p:cNvPr id="71686"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kumimoji="0" sz="1400" b="0">
                <a:solidFill>
                  <a:srgbClr val="000000"/>
                </a:solidFill>
                <a:latin typeface="Times New Roman" charset="0"/>
              </a:defRPr>
            </a:lvl1pPr>
          </a:lstStyle>
          <a:p>
            <a:pPr>
              <a:defRPr/>
            </a:pPr>
            <a:fld id="{0C51EB5B-F75C-D04E-A71B-06104D0E2A94}"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89364" r:id="rId1"/>
    <p:sldLayoutId id="2147489365" r:id="rId2"/>
    <p:sldLayoutId id="2147489366" r:id="rId3"/>
    <p:sldLayoutId id="2147489367" r:id="rId4"/>
    <p:sldLayoutId id="2147489368" r:id="rId5"/>
    <p:sldLayoutId id="2147489369" r:id="rId6"/>
    <p:sldLayoutId id="2147489370" r:id="rId7"/>
    <p:sldLayoutId id="2147489371" r:id="rId8"/>
    <p:sldLayoutId id="2147489372" r:id="rId9"/>
    <p:sldLayoutId id="2147489373" r:id="rId10"/>
    <p:sldLayoutId id="2147489374" r:id="rId11"/>
  </p:sldLayoutIdLst>
  <p:transition spd="med">
    <p:randomBar dir="vert"/>
  </p:transition>
  <p:txStyles>
    <p:titleStyle>
      <a:lvl1pPr algn="ctr" rtl="0" eaLnBrk="0" fontAlgn="base" hangingPunct="0">
        <a:spcBef>
          <a:spcPct val="0"/>
        </a:spcBef>
        <a:spcAft>
          <a:spcPct val="0"/>
        </a:spcAft>
        <a:defRPr sz="4400">
          <a:solidFill>
            <a:srgbClr val="FFFFFF"/>
          </a:solidFill>
          <a:latin typeface="Arial"/>
          <a:ea typeface="ＭＳ Ｐゴシック" charset="-128"/>
          <a:cs typeface="Arial"/>
        </a:defRPr>
      </a:lvl1pPr>
      <a:lvl2pPr algn="ctr" rtl="0" eaLnBrk="0" fontAlgn="base" hangingPunct="0">
        <a:spcBef>
          <a:spcPct val="0"/>
        </a:spcBef>
        <a:spcAft>
          <a:spcPct val="0"/>
        </a:spcAft>
        <a:defRPr sz="4400">
          <a:solidFill>
            <a:srgbClr val="FFFFFF"/>
          </a:solidFill>
          <a:latin typeface="Arial" charset="0"/>
          <a:ea typeface="ＭＳ Ｐゴシック" charset="-128"/>
          <a:cs typeface="ＭＳ Ｐゴシック" charset="-128"/>
        </a:defRPr>
      </a:lvl2pPr>
      <a:lvl3pPr algn="ctr" rtl="0" eaLnBrk="0" fontAlgn="base" hangingPunct="0">
        <a:spcBef>
          <a:spcPct val="0"/>
        </a:spcBef>
        <a:spcAft>
          <a:spcPct val="0"/>
        </a:spcAft>
        <a:defRPr sz="4400">
          <a:solidFill>
            <a:srgbClr val="FFFFFF"/>
          </a:solidFill>
          <a:latin typeface="Arial" charset="0"/>
          <a:ea typeface="ＭＳ Ｐゴシック" charset="-128"/>
          <a:cs typeface="ＭＳ Ｐゴシック" charset="-128"/>
        </a:defRPr>
      </a:lvl3pPr>
      <a:lvl4pPr algn="ctr" rtl="0" eaLnBrk="0" fontAlgn="base" hangingPunct="0">
        <a:spcBef>
          <a:spcPct val="0"/>
        </a:spcBef>
        <a:spcAft>
          <a:spcPct val="0"/>
        </a:spcAft>
        <a:defRPr sz="4400">
          <a:solidFill>
            <a:srgbClr val="FFFFFF"/>
          </a:solidFill>
          <a:latin typeface="Arial" charset="0"/>
          <a:ea typeface="ＭＳ Ｐゴシック" charset="-128"/>
          <a:cs typeface="ＭＳ Ｐゴシック" charset="-128"/>
        </a:defRPr>
      </a:lvl4pPr>
      <a:lvl5pPr algn="ctr" rtl="0" eaLnBrk="0" fontAlgn="base" hangingPunct="0">
        <a:spcBef>
          <a:spcPct val="0"/>
        </a:spcBef>
        <a:spcAft>
          <a:spcPct val="0"/>
        </a:spcAft>
        <a:defRPr sz="4400">
          <a:solidFill>
            <a:srgbClr val="FFFFFF"/>
          </a:solidFill>
          <a:latin typeface="Arial"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rgbClr val="FFFFFF"/>
          </a:solidFill>
          <a:latin typeface="Arial"/>
          <a:ea typeface="ＭＳ Ｐゴシック" charset="-128"/>
          <a:cs typeface="Arial"/>
        </a:defRPr>
      </a:lvl1pPr>
      <a:lvl2pPr marL="742950" indent="-285750" algn="l" rtl="0" eaLnBrk="0" fontAlgn="base" hangingPunct="0">
        <a:spcBef>
          <a:spcPct val="20000"/>
        </a:spcBef>
        <a:spcAft>
          <a:spcPct val="0"/>
        </a:spcAft>
        <a:buChar char="–"/>
        <a:defRPr sz="2800">
          <a:solidFill>
            <a:srgbClr val="FFFFFF"/>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rgbClr val="FFFFFF"/>
          </a:solidFill>
          <a:latin typeface="Arial"/>
          <a:ea typeface="ＭＳ Ｐゴシック" pitchFamily="-112" charset="-128"/>
          <a:cs typeface="Arial"/>
        </a:defRPr>
      </a:lvl3pPr>
      <a:lvl4pPr marL="1600200" indent="-228600" algn="l" rtl="0" eaLnBrk="0" fontAlgn="base" hangingPunct="0">
        <a:spcBef>
          <a:spcPct val="20000"/>
        </a:spcBef>
        <a:spcAft>
          <a:spcPct val="0"/>
        </a:spcAft>
        <a:buChar char="–"/>
        <a:defRPr sz="2000">
          <a:solidFill>
            <a:srgbClr val="FFFFFF"/>
          </a:solidFill>
          <a:latin typeface="Arial"/>
          <a:ea typeface="ＭＳ Ｐゴシック" pitchFamily="-112" charset="-128"/>
          <a:cs typeface="Arial"/>
        </a:defRPr>
      </a:lvl4pPr>
      <a:lvl5pPr marL="2057400" indent="-228600" algn="l" rtl="0" eaLnBrk="0" fontAlgn="base" hangingPunct="0">
        <a:spcBef>
          <a:spcPct val="20000"/>
        </a:spcBef>
        <a:spcAft>
          <a:spcPct val="0"/>
        </a:spcAft>
        <a:buChar char="»"/>
        <a:defRPr sz="2000">
          <a:solidFill>
            <a:srgbClr val="FFFFFF"/>
          </a:solidFill>
          <a:latin typeface="Arial"/>
          <a:ea typeface="ＭＳ Ｐゴシック" pitchFamily="-112"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9830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9830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solidFill>
                  <a:srgbClr val="000000"/>
                </a:solidFill>
                <a:latin typeface="Times New Roman" pitchFamily="-111" charset="0"/>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charset="0"/>
              </a:defRPr>
            </a:lvl1pPr>
          </a:lstStyle>
          <a:p>
            <a:pPr>
              <a:defRPr/>
            </a:pPr>
            <a:fld id="{90C042DC-B841-BF48-BB8A-E044E5C36D17}"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89375" r:id="rId1"/>
    <p:sldLayoutId id="2147489376" r:id="rId2"/>
    <p:sldLayoutId id="2147489377" r:id="rId3"/>
    <p:sldLayoutId id="2147489378" r:id="rId4"/>
    <p:sldLayoutId id="2147489379" r:id="rId5"/>
    <p:sldLayoutId id="2147489380" r:id="rId6"/>
    <p:sldLayoutId id="2147489381" r:id="rId7"/>
    <p:sldLayoutId id="2147489382" r:id="rId8"/>
    <p:sldLayoutId id="2147489383" r:id="rId9"/>
    <p:sldLayoutId id="2147489384" r:id="rId10"/>
    <p:sldLayoutId id="2147489385" r:id="rId11"/>
  </p:sldLayoutIdLst>
  <p:txStyles>
    <p:title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ＭＳ Ｐゴシック" pitchFamily="-111" charset="-128"/>
          <a:cs typeface="Arial"/>
        </a:defRPr>
      </a:lvl1pPr>
      <a:lvl2pPr marL="742950" indent="-285750" algn="l" rtl="0" eaLnBrk="0" fontAlgn="base" hangingPunct="0">
        <a:spcBef>
          <a:spcPct val="20000"/>
        </a:spcBef>
        <a:spcAft>
          <a:spcPct val="0"/>
        </a:spcAft>
        <a:buChar char="–"/>
        <a:defRPr sz="2800">
          <a:solidFill>
            <a:schemeClr val="tx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ＭＳ Ｐゴシック" pitchFamily="-112" charset="-128"/>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ＭＳ Ｐゴシック" pitchFamily="-112" charset="-128"/>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ＭＳ Ｐゴシック" pitchFamily="-112"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2"/>
            </a:gs>
            <a:gs pos="50000">
              <a:schemeClr val="bg1"/>
            </a:gs>
            <a:gs pos="100000">
              <a:schemeClr val="bg2"/>
            </a:gs>
          </a:gsLst>
          <a:lin ang="5400000" scaled="1"/>
        </a:gradFill>
        <a:effectLst/>
      </p:bgPr>
    </p:bg>
    <p:spTree>
      <p:nvGrpSpPr>
        <p:cNvPr id="1" name=""/>
        <p:cNvGrpSpPr/>
        <p:nvPr/>
      </p:nvGrpSpPr>
      <p:grpSpPr>
        <a:xfrm>
          <a:off x="0" y="0"/>
          <a:ext cx="0" cy="0"/>
          <a:chOff x="0" y="0"/>
          <a:chExt cx="0" cy="0"/>
        </a:xfrm>
      </p:grpSpPr>
      <p:grpSp>
        <p:nvGrpSpPr>
          <p:cNvPr id="122882" name="Group 2"/>
          <p:cNvGrpSpPr>
            <a:grpSpLocks/>
          </p:cNvGrpSpPr>
          <p:nvPr/>
        </p:nvGrpSpPr>
        <p:grpSpPr bwMode="auto">
          <a:xfrm>
            <a:off x="0" y="0"/>
            <a:ext cx="8839200" cy="6858000"/>
            <a:chOff x="0" y="0"/>
            <a:chExt cx="5568" cy="4320"/>
          </a:xfrm>
        </p:grpSpPr>
        <p:grpSp>
          <p:nvGrpSpPr>
            <p:cNvPr id="122888" name="Group 3"/>
            <p:cNvGrpSpPr>
              <a:grpSpLocks/>
            </p:cNvGrpSpPr>
            <p:nvPr userDrawn="1"/>
          </p:nvGrpSpPr>
          <p:grpSpPr bwMode="auto">
            <a:xfrm>
              <a:off x="0" y="0"/>
              <a:ext cx="3216" cy="3072"/>
              <a:chOff x="0" y="0"/>
              <a:chExt cx="2928" cy="2784"/>
            </a:xfrm>
          </p:grpSpPr>
          <p:sp>
            <p:nvSpPr>
              <p:cNvPr id="122901" name="Oval 4"/>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122902" name="Oval 5"/>
              <p:cNvSpPr>
                <a:spLocks noChangeArrowheads="1"/>
              </p:cNvSpPr>
              <p:nvPr userDrawn="1"/>
            </p:nvSpPr>
            <p:spPr bwMode="auto">
              <a:xfrm>
                <a:off x="240" y="240"/>
                <a:ext cx="2445" cy="230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122903" name="Oval 6"/>
              <p:cNvSpPr>
                <a:spLocks noChangeArrowheads="1"/>
              </p:cNvSpPr>
              <p:nvPr userDrawn="1"/>
            </p:nvSpPr>
            <p:spPr bwMode="auto">
              <a:xfrm>
                <a:off x="480" y="480"/>
                <a:ext cx="1968" cy="1822"/>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122904" name="Oval 7"/>
              <p:cNvSpPr>
                <a:spLocks noChangeArrowheads="1"/>
              </p:cNvSpPr>
              <p:nvPr userDrawn="1"/>
            </p:nvSpPr>
            <p:spPr bwMode="auto">
              <a:xfrm>
                <a:off x="720" y="720"/>
                <a:ext cx="1488" cy="1349"/>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122905" name="Oval 8"/>
              <p:cNvSpPr>
                <a:spLocks noChangeArrowheads="1"/>
              </p:cNvSpPr>
              <p:nvPr userDrawn="1"/>
            </p:nvSpPr>
            <p:spPr bwMode="auto">
              <a:xfrm>
                <a:off x="912" y="912"/>
                <a:ext cx="1103" cy="962"/>
              </a:xfrm>
              <a:prstGeom prst="ellipse">
                <a:avLst/>
              </a:prstGeom>
              <a:noFill/>
              <a:ln w="9525">
                <a:solidFill>
                  <a:schemeClr val="accent1"/>
                </a:solidFill>
                <a:prstDash val="sysDot"/>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grpSp>
        <p:grpSp>
          <p:nvGrpSpPr>
            <p:cNvPr id="122889" name="Group 9"/>
            <p:cNvGrpSpPr>
              <a:grpSpLocks/>
            </p:cNvGrpSpPr>
            <p:nvPr userDrawn="1"/>
          </p:nvGrpSpPr>
          <p:grpSpPr bwMode="auto">
            <a:xfrm>
              <a:off x="2016" y="2016"/>
              <a:ext cx="2448" cy="2304"/>
              <a:chOff x="0" y="0"/>
              <a:chExt cx="2928" cy="2784"/>
            </a:xfrm>
          </p:grpSpPr>
          <p:sp>
            <p:nvSpPr>
              <p:cNvPr id="122896" name="Oval 10"/>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122897" name="Oval 11"/>
              <p:cNvSpPr>
                <a:spLocks noChangeArrowheads="1"/>
              </p:cNvSpPr>
              <p:nvPr userDrawn="1"/>
            </p:nvSpPr>
            <p:spPr bwMode="auto">
              <a:xfrm>
                <a:off x="240" y="240"/>
                <a:ext cx="2447" cy="2303"/>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122898" name="Oval 12"/>
              <p:cNvSpPr>
                <a:spLocks noChangeArrowheads="1"/>
              </p:cNvSpPr>
              <p:nvPr userDrawn="1"/>
            </p:nvSpPr>
            <p:spPr bwMode="auto">
              <a:xfrm>
                <a:off x="480" y="480"/>
                <a:ext cx="1970" cy="1826"/>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122899" name="Oval 13"/>
              <p:cNvSpPr>
                <a:spLocks noChangeArrowheads="1"/>
              </p:cNvSpPr>
              <p:nvPr userDrawn="1"/>
            </p:nvSpPr>
            <p:spPr bwMode="auto">
              <a:xfrm>
                <a:off x="720" y="720"/>
                <a:ext cx="1488" cy="134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122900" name="Oval 14"/>
              <p:cNvSpPr>
                <a:spLocks noChangeArrowheads="1"/>
              </p:cNvSpPr>
              <p:nvPr userDrawn="1"/>
            </p:nvSpPr>
            <p:spPr bwMode="auto">
              <a:xfrm>
                <a:off x="911" y="912"/>
                <a:ext cx="1105" cy="958"/>
              </a:xfrm>
              <a:prstGeom prst="ellipse">
                <a:avLst/>
              </a:prstGeom>
              <a:noFill/>
              <a:ln w="9525">
                <a:solidFill>
                  <a:schemeClr val="accent1"/>
                </a:solidFill>
                <a:prstDash val="sysDot"/>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grpSp>
        <p:grpSp>
          <p:nvGrpSpPr>
            <p:cNvPr id="122890" name="Group 15"/>
            <p:cNvGrpSpPr>
              <a:grpSpLocks/>
            </p:cNvGrpSpPr>
            <p:nvPr userDrawn="1"/>
          </p:nvGrpSpPr>
          <p:grpSpPr bwMode="auto">
            <a:xfrm>
              <a:off x="2832" y="96"/>
              <a:ext cx="2736" cy="2592"/>
              <a:chOff x="0" y="0"/>
              <a:chExt cx="2928" cy="2784"/>
            </a:xfrm>
          </p:grpSpPr>
          <p:sp>
            <p:nvSpPr>
              <p:cNvPr id="122891" name="Oval 16"/>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122892" name="Oval 17"/>
              <p:cNvSpPr>
                <a:spLocks noChangeArrowheads="1"/>
              </p:cNvSpPr>
              <p:nvPr userDrawn="1"/>
            </p:nvSpPr>
            <p:spPr bwMode="auto">
              <a:xfrm>
                <a:off x="240" y="240"/>
                <a:ext cx="2452" cy="2305"/>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122893" name="Oval 18"/>
              <p:cNvSpPr>
                <a:spLocks noChangeArrowheads="1"/>
              </p:cNvSpPr>
              <p:nvPr userDrawn="1"/>
            </p:nvSpPr>
            <p:spPr bwMode="auto">
              <a:xfrm>
                <a:off x="481" y="480"/>
                <a:ext cx="1967" cy="182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122894" name="Oval 19"/>
              <p:cNvSpPr>
                <a:spLocks noChangeArrowheads="1"/>
              </p:cNvSpPr>
              <p:nvPr userDrawn="1"/>
            </p:nvSpPr>
            <p:spPr bwMode="auto">
              <a:xfrm>
                <a:off x="720" y="720"/>
                <a:ext cx="1488" cy="1347"/>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122895" name="Oval 20"/>
              <p:cNvSpPr>
                <a:spLocks noChangeArrowheads="1"/>
              </p:cNvSpPr>
              <p:nvPr userDrawn="1"/>
            </p:nvSpPr>
            <p:spPr bwMode="auto">
              <a:xfrm>
                <a:off x="912" y="912"/>
                <a:ext cx="1104" cy="960"/>
              </a:xfrm>
              <a:prstGeom prst="ellipse">
                <a:avLst/>
              </a:prstGeom>
              <a:noFill/>
              <a:ln w="9525">
                <a:solidFill>
                  <a:schemeClr val="accent1"/>
                </a:solidFill>
                <a:prstDash val="sysDot"/>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grpSp>
      </p:grpSp>
      <p:sp>
        <p:nvSpPr>
          <p:cNvPr id="122883" name="Rectangle 21"/>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22884" name="Rectangle 22"/>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167" name="Rectangle 23"/>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b="1">
                <a:solidFill>
                  <a:srgbClr val="EAEAEA"/>
                </a:solidFill>
                <a:latin typeface="Times New Roman" pitchFamily="-112" charset="0"/>
                <a:ea typeface="+mn-ea"/>
                <a:cs typeface="+mn-cs"/>
              </a:defRPr>
            </a:lvl1pPr>
          </a:lstStyle>
          <a:p>
            <a:pPr>
              <a:defRPr/>
            </a:pPr>
            <a:endParaRPr lang="en-US"/>
          </a:p>
        </p:txBody>
      </p:sp>
      <p:sp>
        <p:nvSpPr>
          <p:cNvPr id="6168" name="Rectangle 24"/>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b="1">
                <a:solidFill>
                  <a:srgbClr val="EAEAEA"/>
                </a:solidFill>
                <a:latin typeface="Times New Roman" pitchFamily="-112" charset="0"/>
                <a:ea typeface="+mn-ea"/>
                <a:cs typeface="+mn-cs"/>
              </a:defRPr>
            </a:lvl1pPr>
          </a:lstStyle>
          <a:p>
            <a:pPr>
              <a:defRPr/>
            </a:pPr>
            <a:endParaRPr lang="en-US"/>
          </a:p>
        </p:txBody>
      </p:sp>
      <p:sp>
        <p:nvSpPr>
          <p:cNvPr id="6169" name="Rectangle 25"/>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b="1">
                <a:solidFill>
                  <a:srgbClr val="EAEAEA"/>
                </a:solidFill>
                <a:latin typeface="Times New Roman" charset="0"/>
              </a:defRPr>
            </a:lvl1pPr>
          </a:lstStyle>
          <a:p>
            <a:pPr>
              <a:defRPr/>
            </a:pPr>
            <a:fld id="{F702CF12-1992-C940-9F76-8EB37D5591C0}" type="slidenum">
              <a:rPr lang="en-US"/>
              <a:pPr>
                <a:defRPr/>
              </a:pPr>
              <a:t>‹#›</a:t>
            </a:fld>
            <a:endParaRPr lang="en-US"/>
          </a:p>
        </p:txBody>
      </p:sp>
    </p:spTree>
  </p:cSld>
  <p:clrMap bg1="dk2" tx1="lt1" bg2="dk1" tx2="lt2" accent1="accent1" accent2="accent2" accent3="accent3" accent4="accent4" accent5="accent5" accent6="accent6" hlink="hlink" folHlink="folHlink"/>
  <p:sldLayoutIdLst>
    <p:sldLayoutId id="2147489387" r:id="rId1"/>
    <p:sldLayoutId id="2147489243" r:id="rId2"/>
    <p:sldLayoutId id="2147489244" r:id="rId3"/>
    <p:sldLayoutId id="2147489245" r:id="rId4"/>
    <p:sldLayoutId id="2147489246" r:id="rId5"/>
    <p:sldLayoutId id="2147489247" r:id="rId6"/>
    <p:sldLayoutId id="2147489248" r:id="rId7"/>
    <p:sldLayoutId id="2147489249" r:id="rId8"/>
    <p:sldLayoutId id="2147489250" r:id="rId9"/>
    <p:sldLayoutId id="2147489251" r:id="rId10"/>
    <p:sldLayoutId id="2147489252" r:id="rId11"/>
  </p:sldLayoutIdLst>
  <p:txStyles>
    <p:titleStyle>
      <a:lvl1pPr algn="ctr" rtl="0" eaLnBrk="0" fontAlgn="base" hangingPunct="0">
        <a:spcBef>
          <a:spcPct val="0"/>
        </a:spcBef>
        <a:spcAft>
          <a:spcPct val="0"/>
        </a:spcAft>
        <a:defRPr sz="4400">
          <a:solidFill>
            <a:schemeClr val="tx2"/>
          </a:solidFill>
          <a:latin typeface="+mj-lt"/>
          <a:ea typeface="ＭＳ Ｐゴシック" pitchFamily="-112" charset="-128"/>
          <a:cs typeface="ＭＳ Ｐゴシック" pitchFamily="-112" charset="-128"/>
        </a:defRPr>
      </a:lvl1pPr>
      <a:lvl2pPr algn="ctr" rtl="0" eaLnBrk="0" fontAlgn="base" hangingPunct="0">
        <a:spcBef>
          <a:spcPct val="0"/>
        </a:spcBef>
        <a:spcAft>
          <a:spcPct val="0"/>
        </a:spcAft>
        <a:defRPr sz="4400">
          <a:solidFill>
            <a:schemeClr val="tx2"/>
          </a:solidFill>
          <a:latin typeface="Times New Roman" pitchFamily="-108"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Times New Roman" pitchFamily="-108"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Times New Roman" pitchFamily="-108"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Times New Roman" pitchFamily="-108"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lr>
          <a:schemeClr val="accent2"/>
        </a:buClr>
        <a:buSzPct val="110000"/>
        <a:buChar char="•"/>
        <a:defRPr sz="3200">
          <a:solidFill>
            <a:schemeClr val="tx1"/>
          </a:solidFill>
          <a:latin typeface="+mn-lt"/>
          <a:ea typeface="ＭＳ Ｐゴシック" pitchFamily="-112" charset="-128"/>
          <a:cs typeface="ＭＳ Ｐゴシック" pitchFamily="-112" charset="-128"/>
        </a:defRPr>
      </a:lvl1pPr>
      <a:lvl2pPr marL="742950" indent="-285750" algn="l" rtl="0" eaLnBrk="0" fontAlgn="base" hangingPunct="0">
        <a:spcBef>
          <a:spcPct val="20000"/>
        </a:spcBef>
        <a:spcAft>
          <a:spcPct val="0"/>
        </a:spcAft>
        <a:buClr>
          <a:schemeClr val="hlink"/>
        </a:buClr>
        <a:buSzPct val="110000"/>
        <a:buChar char="•"/>
        <a:defRPr sz="2800">
          <a:solidFill>
            <a:schemeClr val="tx1"/>
          </a:solidFill>
          <a:latin typeface="+mn-lt"/>
          <a:ea typeface="ＭＳ Ｐゴシック" pitchFamily="-108" charset="-128"/>
        </a:defRPr>
      </a:lvl2pPr>
      <a:lvl3pPr marL="1143000" indent="-228600" algn="l" rtl="0" eaLnBrk="0" fontAlgn="base" hangingPunct="0">
        <a:spcBef>
          <a:spcPct val="20000"/>
        </a:spcBef>
        <a:spcAft>
          <a:spcPct val="0"/>
        </a:spcAft>
        <a:buClr>
          <a:schemeClr val="folHlink"/>
        </a:buClr>
        <a:buSzPct val="110000"/>
        <a:buChar char="•"/>
        <a:defRPr sz="2400">
          <a:solidFill>
            <a:schemeClr val="tx1"/>
          </a:solidFill>
          <a:latin typeface="+mn-lt"/>
          <a:ea typeface="ＭＳ Ｐゴシック" pitchFamily="-108"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08" charset="-128"/>
        </a:defRPr>
      </a:lvl4pPr>
      <a:lvl5pPr marL="2057400" indent="-228600" algn="l" rtl="0" eaLnBrk="0" fontAlgn="base" hangingPunct="0">
        <a:spcBef>
          <a:spcPct val="20000"/>
        </a:spcBef>
        <a:spcAft>
          <a:spcPct val="0"/>
        </a:spcAft>
        <a:buClr>
          <a:schemeClr val="tx1"/>
        </a:buClr>
        <a:buChar char="•"/>
        <a:defRPr sz="2000">
          <a:solidFill>
            <a:schemeClr val="tx1"/>
          </a:solidFill>
          <a:latin typeface="+mn-lt"/>
          <a:ea typeface="ＭＳ Ｐゴシック" pitchFamily="-108" charset="-128"/>
        </a:defRPr>
      </a:lvl5pPr>
      <a:lvl6pPr marL="2514600" indent="-228600" algn="l" rtl="0" fontAlgn="base">
        <a:spcBef>
          <a:spcPct val="20000"/>
        </a:spcBef>
        <a:spcAft>
          <a:spcPct val="0"/>
        </a:spcAft>
        <a:buClr>
          <a:schemeClr val="tx1"/>
        </a:buClr>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lr>
          <a:schemeClr val="tx1"/>
        </a:buClr>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lr>
          <a:schemeClr val="tx1"/>
        </a:buClr>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lr>
          <a:schemeClr val="tx1"/>
        </a:buClr>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notesSlide" Target="../notesSlides/notesSlide1.xml"/><Relationship Id="rId1" Type="http://schemas.openxmlformats.org/officeDocument/2006/relationships/slideLayout" Target="../slideLayouts/slideLayout336.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390.xml"/></Relationships>
</file>

<file path=ppt/slides/_rels/slide100.xml.rels><?xml version="1.0" encoding="UTF-8" standalone="yes"?>
<Relationships xmlns="http://schemas.openxmlformats.org/package/2006/relationships"><Relationship Id="rId3" Type="http://schemas.openxmlformats.org/officeDocument/2006/relationships/image" Target="../media/image31.png"/><Relationship Id="rId2" Type="http://schemas.openxmlformats.org/officeDocument/2006/relationships/notesSlide" Target="../notesSlides/notesSlide57.xml"/><Relationship Id="rId1" Type="http://schemas.openxmlformats.org/officeDocument/2006/relationships/slideLayout" Target="../slideLayouts/slideLayout343.xml"/></Relationships>
</file>

<file path=ppt/slides/_rels/slide101.xml.rels><?xml version="1.0" encoding="UTF-8" standalone="yes"?>
<Relationships xmlns="http://schemas.openxmlformats.org/package/2006/relationships"><Relationship Id="rId2" Type="http://schemas.openxmlformats.org/officeDocument/2006/relationships/notesSlide" Target="../notesSlides/notesSlide58.xml"/><Relationship Id="rId1" Type="http://schemas.openxmlformats.org/officeDocument/2006/relationships/slideLayout" Target="../slideLayouts/slideLayout82.xml"/></Relationships>
</file>

<file path=ppt/slides/_rels/slide102.xml.rels><?xml version="1.0" encoding="UTF-8" standalone="yes"?>
<Relationships xmlns="http://schemas.openxmlformats.org/package/2006/relationships"><Relationship Id="rId3" Type="http://schemas.openxmlformats.org/officeDocument/2006/relationships/image" Target="../media/image83.emf"/><Relationship Id="rId2" Type="http://schemas.openxmlformats.org/officeDocument/2006/relationships/notesSlide" Target="../notesSlides/notesSlide59.xml"/><Relationship Id="rId1" Type="http://schemas.openxmlformats.org/officeDocument/2006/relationships/slideLayout" Target="../slideLayouts/slideLayout37.xml"/></Relationships>
</file>

<file path=ppt/slides/_rels/slide103.xml.rels><?xml version="1.0" encoding="UTF-8" standalone="yes"?>
<Relationships xmlns="http://schemas.openxmlformats.org/package/2006/relationships"><Relationship Id="rId3" Type="http://schemas.openxmlformats.org/officeDocument/2006/relationships/image" Target="../media/image84.png"/><Relationship Id="rId2" Type="http://schemas.openxmlformats.org/officeDocument/2006/relationships/notesSlide" Target="../notesSlides/notesSlide60.xml"/><Relationship Id="rId1" Type="http://schemas.openxmlformats.org/officeDocument/2006/relationships/slideLayout" Target="../slideLayouts/slideLayout343.xml"/><Relationship Id="rId4" Type="http://schemas.openxmlformats.org/officeDocument/2006/relationships/image" Target="../media/image31.png"/></Relationships>
</file>

<file path=ppt/slides/_rels/slide104.xml.rels><?xml version="1.0" encoding="UTF-8" standalone="yes"?>
<Relationships xmlns="http://schemas.openxmlformats.org/package/2006/relationships"><Relationship Id="rId3" Type="http://schemas.openxmlformats.org/officeDocument/2006/relationships/image" Target="../media/image63.jpeg"/><Relationship Id="rId2" Type="http://schemas.openxmlformats.org/officeDocument/2006/relationships/notesSlide" Target="../notesSlides/notesSlide61.xml"/><Relationship Id="rId1" Type="http://schemas.openxmlformats.org/officeDocument/2006/relationships/slideLayout" Target="../slideLayouts/slideLayout150.xml"/><Relationship Id="rId4" Type="http://schemas.openxmlformats.org/officeDocument/2006/relationships/image" Target="../media/image64.png"/></Relationships>
</file>

<file path=ppt/slides/_rels/slide105.xml.rels><?xml version="1.0" encoding="UTF-8" standalone="yes"?>
<Relationships xmlns="http://schemas.openxmlformats.org/package/2006/relationships"><Relationship Id="rId3" Type="http://schemas.openxmlformats.org/officeDocument/2006/relationships/image" Target="../media/image85.png"/><Relationship Id="rId2" Type="http://schemas.openxmlformats.org/officeDocument/2006/relationships/notesSlide" Target="../notesSlides/notesSlide62.xml"/><Relationship Id="rId1" Type="http://schemas.openxmlformats.org/officeDocument/2006/relationships/slideLayout" Target="../slideLayouts/slideLayout343.xml"/></Relationships>
</file>

<file path=ppt/slides/_rels/slide106.xml.rels><?xml version="1.0" encoding="UTF-8" standalone="yes"?>
<Relationships xmlns="http://schemas.openxmlformats.org/package/2006/relationships"><Relationship Id="rId3" Type="http://schemas.openxmlformats.org/officeDocument/2006/relationships/image" Target="../media/image57.jpeg"/><Relationship Id="rId7" Type="http://schemas.openxmlformats.org/officeDocument/2006/relationships/image" Target="../media/image61.emf"/><Relationship Id="rId2" Type="http://schemas.openxmlformats.org/officeDocument/2006/relationships/notesSlide" Target="../notesSlides/notesSlide63.xml"/><Relationship Id="rId1" Type="http://schemas.openxmlformats.org/officeDocument/2006/relationships/slideLayout" Target="../slideLayouts/slideLayout47.xml"/><Relationship Id="rId6" Type="http://schemas.openxmlformats.org/officeDocument/2006/relationships/image" Target="../media/image60.emf"/><Relationship Id="rId5" Type="http://schemas.openxmlformats.org/officeDocument/2006/relationships/image" Target="../media/image59.emf"/><Relationship Id="rId4" Type="http://schemas.openxmlformats.org/officeDocument/2006/relationships/image" Target="../media/image58.emf"/></Relationships>
</file>

<file path=ppt/slides/_rels/slide107.xml.rels><?xml version="1.0" encoding="UTF-8" standalone="yes"?>
<Relationships xmlns="http://schemas.openxmlformats.org/package/2006/relationships"><Relationship Id="rId2" Type="http://schemas.openxmlformats.org/officeDocument/2006/relationships/image" Target="../media/image86.emf"/><Relationship Id="rId1" Type="http://schemas.openxmlformats.org/officeDocument/2006/relationships/slideLayout" Target="../slideLayouts/slideLayout194.xml"/></Relationships>
</file>

<file path=ppt/slides/_rels/slide108.xml.rels><?xml version="1.0" encoding="UTF-8" standalone="yes"?>
<Relationships xmlns="http://schemas.openxmlformats.org/package/2006/relationships"><Relationship Id="rId2" Type="http://schemas.openxmlformats.org/officeDocument/2006/relationships/image" Target="../media/image86.emf"/><Relationship Id="rId1" Type="http://schemas.openxmlformats.org/officeDocument/2006/relationships/slideLayout" Target="../slideLayouts/slideLayout194.xml"/></Relationships>
</file>

<file path=ppt/slides/_rels/slide109.xml.rels><?xml version="1.0" encoding="UTF-8" standalone="yes"?>
<Relationships xmlns="http://schemas.openxmlformats.org/package/2006/relationships"><Relationship Id="rId3" Type="http://schemas.openxmlformats.org/officeDocument/2006/relationships/image" Target="../media/image31.png"/><Relationship Id="rId2" Type="http://schemas.openxmlformats.org/officeDocument/2006/relationships/notesSlide" Target="../notesSlides/notesSlide64.xml"/><Relationship Id="rId1" Type="http://schemas.openxmlformats.org/officeDocument/2006/relationships/slideLayout" Target="../slideLayouts/slideLayout343.xml"/></Relationships>
</file>

<file path=ppt/slides/_rels/slide11.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notesSlide" Target="../notesSlides/notesSlide11.xml"/><Relationship Id="rId1" Type="http://schemas.openxmlformats.org/officeDocument/2006/relationships/slideLayout" Target="../slideLayouts/slideLayout401.xml"/></Relationships>
</file>

<file path=ppt/slides/_rels/slide110.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notesSlide" Target="../notesSlides/notesSlide65.xml"/><Relationship Id="rId1" Type="http://schemas.openxmlformats.org/officeDocument/2006/relationships/slideLayout" Target="../slideLayouts/slideLayout349.xml"/></Relationships>
</file>

<file path=ppt/slides/_rels/slide111.xml.rels><?xml version="1.0" encoding="UTF-8" standalone="yes"?>
<Relationships xmlns="http://schemas.openxmlformats.org/package/2006/relationships"><Relationship Id="rId3" Type="http://schemas.openxmlformats.org/officeDocument/2006/relationships/image" Target="../media/image32.png"/><Relationship Id="rId2" Type="http://schemas.openxmlformats.org/officeDocument/2006/relationships/notesSlide" Target="../notesSlides/notesSlide66.xml"/><Relationship Id="rId1" Type="http://schemas.openxmlformats.org/officeDocument/2006/relationships/slideLayout" Target="../slideLayouts/slideLayout343.xml"/></Relationships>
</file>

<file path=ppt/slides/_rels/slide112.xml.rels><?xml version="1.0" encoding="UTF-8" standalone="yes"?>
<Relationships xmlns="http://schemas.openxmlformats.org/package/2006/relationships"><Relationship Id="rId3" Type="http://schemas.openxmlformats.org/officeDocument/2006/relationships/image" Target="../media/image87.png"/><Relationship Id="rId2" Type="http://schemas.openxmlformats.org/officeDocument/2006/relationships/notesSlide" Target="../notesSlides/notesSlide67.xml"/><Relationship Id="rId1" Type="http://schemas.openxmlformats.org/officeDocument/2006/relationships/slideLayout" Target="../slideLayouts/slideLayout343.xml"/></Relationships>
</file>

<file path=ppt/slides/_rels/slide113.xml.rels><?xml version="1.0" encoding="UTF-8" standalone="yes"?>
<Relationships xmlns="http://schemas.openxmlformats.org/package/2006/relationships"><Relationship Id="rId1" Type="http://schemas.openxmlformats.org/officeDocument/2006/relationships/slideLayout" Target="../slideLayouts/slideLayout266.xml"/></Relationships>
</file>

<file path=ppt/slides/_rels/slide114.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115.xml.rels><?xml version="1.0" encoding="UTF-8" standalone="yes"?>
<Relationships xmlns="http://schemas.openxmlformats.org/package/2006/relationships"><Relationship Id="rId2" Type="http://schemas.openxmlformats.org/officeDocument/2006/relationships/image" Target="../media/image88.jpeg"/><Relationship Id="rId1" Type="http://schemas.openxmlformats.org/officeDocument/2006/relationships/slideLayout" Target="../slideLayouts/slideLayout14.xml"/></Relationships>
</file>

<file path=ppt/slides/_rels/slide116.xml.rels><?xml version="1.0" encoding="UTF-8" standalone="yes"?>
<Relationships xmlns="http://schemas.openxmlformats.org/package/2006/relationships"><Relationship Id="rId2" Type="http://schemas.openxmlformats.org/officeDocument/2006/relationships/slideLayout" Target="../slideLayouts/slideLayout266.xml"/><Relationship Id="rId1" Type="http://schemas.openxmlformats.org/officeDocument/2006/relationships/themeOverride" Target="../theme/themeOverride3.xml"/></Relationships>
</file>

<file path=ppt/slides/_rels/slide117.xml.rels><?xml version="1.0" encoding="UTF-8" standalone="yes"?>
<Relationships xmlns="http://schemas.openxmlformats.org/package/2006/relationships"><Relationship Id="rId2" Type="http://schemas.openxmlformats.org/officeDocument/2006/relationships/image" Target="../media/image89.png"/><Relationship Id="rId1" Type="http://schemas.openxmlformats.org/officeDocument/2006/relationships/slideLayout" Target="../slideLayouts/slideLayout71.xml"/></Relationships>
</file>

<file path=ppt/slides/_rels/slide118.xml.rels><?xml version="1.0" encoding="UTF-8" standalone="yes"?>
<Relationships xmlns="http://schemas.openxmlformats.org/package/2006/relationships"><Relationship Id="rId3" Type="http://schemas.openxmlformats.org/officeDocument/2006/relationships/image" Target="../media/image91.jpeg"/><Relationship Id="rId2" Type="http://schemas.openxmlformats.org/officeDocument/2006/relationships/image" Target="../media/image90.png"/><Relationship Id="rId1" Type="http://schemas.openxmlformats.org/officeDocument/2006/relationships/slideLayout" Target="../slideLayouts/slideLayout15.xml"/><Relationship Id="rId4" Type="http://schemas.openxmlformats.org/officeDocument/2006/relationships/image" Target="../media/image92.png"/></Relationships>
</file>

<file path=ppt/slides/_rels/slide119.xml.rels><?xml version="1.0" encoding="UTF-8" standalone="yes"?>
<Relationships xmlns="http://schemas.openxmlformats.org/package/2006/relationships"><Relationship Id="rId1" Type="http://schemas.openxmlformats.org/officeDocument/2006/relationships/slideLayout" Target="../slideLayouts/slideLayout266.xml"/></Relationships>
</file>

<file path=ppt/slides/_rels/slide12.xml.rels><?xml version="1.0" encoding="UTF-8" standalone="yes"?>
<Relationships xmlns="http://schemas.openxmlformats.org/package/2006/relationships"><Relationship Id="rId3" Type="http://schemas.openxmlformats.org/officeDocument/2006/relationships/image" Target="../media/image27.png"/><Relationship Id="rId2" Type="http://schemas.openxmlformats.org/officeDocument/2006/relationships/notesSlide" Target="../notesSlides/notesSlide12.xml"/><Relationship Id="rId1" Type="http://schemas.openxmlformats.org/officeDocument/2006/relationships/slideLayout" Target="../slideLayouts/slideLayout343.xml"/></Relationships>
</file>

<file path=ppt/slides/_rels/slide120.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21.xml.rels><?xml version="1.0" encoding="UTF-8" standalone="yes"?>
<Relationships xmlns="http://schemas.openxmlformats.org/package/2006/relationships"><Relationship Id="rId2" Type="http://schemas.openxmlformats.org/officeDocument/2006/relationships/image" Target="../media/image93.jpeg"/><Relationship Id="rId1" Type="http://schemas.openxmlformats.org/officeDocument/2006/relationships/slideLayout" Target="../slideLayouts/slideLayout4.xml"/></Relationships>
</file>

<file path=ppt/slides/_rels/slide122.xml.rels><?xml version="1.0" encoding="UTF-8" standalone="yes"?>
<Relationships xmlns="http://schemas.openxmlformats.org/package/2006/relationships"><Relationship Id="rId1" Type="http://schemas.openxmlformats.org/officeDocument/2006/relationships/slideLayout" Target="../slideLayouts/slideLayout266.xml"/></Relationships>
</file>

<file path=ppt/slides/_rels/slide123.xml.rels><?xml version="1.0" encoding="UTF-8" standalone="yes"?>
<Relationships xmlns="http://schemas.openxmlformats.org/package/2006/relationships"><Relationship Id="rId3" Type="http://schemas.openxmlformats.org/officeDocument/2006/relationships/image" Target="../media/image95.png"/><Relationship Id="rId2" Type="http://schemas.openxmlformats.org/officeDocument/2006/relationships/image" Target="../media/image94.png"/><Relationship Id="rId1" Type="http://schemas.openxmlformats.org/officeDocument/2006/relationships/slideLayout" Target="../slideLayouts/slideLayout4.xml"/></Relationships>
</file>

<file path=ppt/slides/_rels/slide124.xml.rels><?xml version="1.0" encoding="UTF-8" standalone="yes"?>
<Relationships xmlns="http://schemas.openxmlformats.org/package/2006/relationships"><Relationship Id="rId3" Type="http://schemas.openxmlformats.org/officeDocument/2006/relationships/image" Target="../media/image97.png"/><Relationship Id="rId2" Type="http://schemas.openxmlformats.org/officeDocument/2006/relationships/image" Target="../media/image96.png"/><Relationship Id="rId1" Type="http://schemas.openxmlformats.org/officeDocument/2006/relationships/slideLayout" Target="../slideLayouts/slideLayout71.xml"/></Relationships>
</file>

<file path=ppt/slides/_rels/slide125.xml.rels><?xml version="1.0" encoding="UTF-8" standalone="yes"?>
<Relationships xmlns="http://schemas.openxmlformats.org/package/2006/relationships"><Relationship Id="rId2" Type="http://schemas.openxmlformats.org/officeDocument/2006/relationships/image" Target="../media/image98.png"/><Relationship Id="rId1" Type="http://schemas.openxmlformats.org/officeDocument/2006/relationships/slideLayout" Target="../slideLayouts/slideLayout71.xml"/></Relationships>
</file>

<file path=ppt/slides/_rels/slide126.xml.rels><?xml version="1.0" encoding="UTF-8" standalone="yes"?>
<Relationships xmlns="http://schemas.openxmlformats.org/package/2006/relationships"><Relationship Id="rId2" Type="http://schemas.openxmlformats.org/officeDocument/2006/relationships/image" Target="../media/image99.png"/><Relationship Id="rId1" Type="http://schemas.openxmlformats.org/officeDocument/2006/relationships/slideLayout" Target="../slideLayouts/slideLayout71.xml"/></Relationships>
</file>

<file path=ppt/slides/_rels/slide127.xml.rels><?xml version="1.0" encoding="UTF-8" standalone="yes"?>
<Relationships xmlns="http://schemas.openxmlformats.org/package/2006/relationships"><Relationship Id="rId1" Type="http://schemas.openxmlformats.org/officeDocument/2006/relationships/slideLayout" Target="../slideLayouts/slideLayout266.xml"/></Relationships>
</file>

<file path=ppt/slides/_rels/slide128.xml.rels><?xml version="1.0" encoding="UTF-8" standalone="yes"?>
<Relationships xmlns="http://schemas.openxmlformats.org/package/2006/relationships"><Relationship Id="rId2" Type="http://schemas.openxmlformats.org/officeDocument/2006/relationships/image" Target="../media/image100.png"/><Relationship Id="rId1" Type="http://schemas.openxmlformats.org/officeDocument/2006/relationships/slideLayout" Target="../slideLayouts/slideLayout71.xml"/></Relationships>
</file>

<file path=ppt/slides/_rels/slide12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3.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notesSlide" Target="../notesSlides/notesSlide13.xml"/><Relationship Id="rId1" Type="http://schemas.openxmlformats.org/officeDocument/2006/relationships/slideLayout" Target="../slideLayouts/slideLayout343.xml"/><Relationship Id="rId5" Type="http://schemas.openxmlformats.org/officeDocument/2006/relationships/image" Target="../media/image30.png"/><Relationship Id="rId4" Type="http://schemas.openxmlformats.org/officeDocument/2006/relationships/image" Target="../media/image29.png"/></Relationships>
</file>

<file path=ppt/slides/_rels/slide130.xml.rels><?xml version="1.0" encoding="UTF-8" standalone="yes"?>
<Relationships xmlns="http://schemas.openxmlformats.org/package/2006/relationships"><Relationship Id="rId3" Type="http://schemas.openxmlformats.org/officeDocument/2006/relationships/image" Target="../media/image101.png"/><Relationship Id="rId2" Type="http://schemas.openxmlformats.org/officeDocument/2006/relationships/slideLayout" Target="../slideLayouts/slideLayout4.xml"/><Relationship Id="rId1" Type="http://schemas.openxmlformats.org/officeDocument/2006/relationships/themeOverride" Target="../theme/themeOverride4.xml"/></Relationships>
</file>

<file path=ppt/slides/_rels/slide131.xml.rels><?xml version="1.0" encoding="UTF-8" standalone="yes"?>
<Relationships xmlns="http://schemas.openxmlformats.org/package/2006/relationships"><Relationship Id="rId3" Type="http://schemas.openxmlformats.org/officeDocument/2006/relationships/image" Target="../media/image102.png"/><Relationship Id="rId2" Type="http://schemas.openxmlformats.org/officeDocument/2006/relationships/slideLayout" Target="../slideLayouts/slideLayout4.xml"/><Relationship Id="rId1" Type="http://schemas.openxmlformats.org/officeDocument/2006/relationships/themeOverride" Target="../theme/themeOverride5.xml"/></Relationships>
</file>

<file path=ppt/slides/_rels/slide132.xml.rels><?xml version="1.0" encoding="UTF-8" standalone="yes"?>
<Relationships xmlns="http://schemas.openxmlformats.org/package/2006/relationships"><Relationship Id="rId1" Type="http://schemas.openxmlformats.org/officeDocument/2006/relationships/slideLayout" Target="../slideLayouts/slideLayout266.xml"/></Relationships>
</file>

<file path=ppt/slides/_rels/slide133.xml.rels><?xml version="1.0" encoding="UTF-8" standalone="yes"?>
<Relationships xmlns="http://schemas.openxmlformats.org/package/2006/relationships"><Relationship Id="rId3" Type="http://schemas.openxmlformats.org/officeDocument/2006/relationships/image" Target="../media/image104.png"/><Relationship Id="rId2" Type="http://schemas.openxmlformats.org/officeDocument/2006/relationships/image" Target="../media/image103.png"/><Relationship Id="rId1" Type="http://schemas.openxmlformats.org/officeDocument/2006/relationships/slideLayout" Target="../slideLayouts/slideLayout4.xml"/></Relationships>
</file>

<file path=ppt/slides/_rels/slide134.xml.rels><?xml version="1.0" encoding="UTF-8" standalone="yes"?>
<Relationships xmlns="http://schemas.openxmlformats.org/package/2006/relationships"><Relationship Id="rId2" Type="http://schemas.openxmlformats.org/officeDocument/2006/relationships/image" Target="../media/image105.png"/><Relationship Id="rId1" Type="http://schemas.openxmlformats.org/officeDocument/2006/relationships/slideLayout" Target="../slideLayouts/slideLayout2.xml"/></Relationships>
</file>

<file path=ppt/slides/_rels/slide135.xml.rels><?xml version="1.0" encoding="UTF-8" standalone="yes"?>
<Relationships xmlns="http://schemas.openxmlformats.org/package/2006/relationships"><Relationship Id="rId2" Type="http://schemas.openxmlformats.org/officeDocument/2006/relationships/image" Target="../media/image106.png"/><Relationship Id="rId1" Type="http://schemas.openxmlformats.org/officeDocument/2006/relationships/slideLayout" Target="../slideLayouts/slideLayout4.xml"/></Relationships>
</file>

<file path=ppt/slides/_rels/slide136.xml.rels><?xml version="1.0" encoding="UTF-8" standalone="yes"?>
<Relationships xmlns="http://schemas.openxmlformats.org/package/2006/relationships"><Relationship Id="rId1" Type="http://schemas.openxmlformats.org/officeDocument/2006/relationships/slideLayout" Target="../slideLayouts/slideLayout266.xml"/></Relationships>
</file>

<file path=ppt/slides/_rels/slide137.xml.rels><?xml version="1.0" encoding="UTF-8" standalone="yes"?>
<Relationships xmlns="http://schemas.openxmlformats.org/package/2006/relationships"><Relationship Id="rId2" Type="http://schemas.openxmlformats.org/officeDocument/2006/relationships/image" Target="../media/image107.png"/><Relationship Id="rId1" Type="http://schemas.openxmlformats.org/officeDocument/2006/relationships/slideLayout" Target="../slideLayouts/slideLayout71.xml"/></Relationships>
</file>

<file path=ppt/slides/_rels/slide138.xml.rels><?xml version="1.0" encoding="UTF-8" standalone="yes"?>
<Relationships xmlns="http://schemas.openxmlformats.org/package/2006/relationships"><Relationship Id="rId1" Type="http://schemas.openxmlformats.org/officeDocument/2006/relationships/slideLayout" Target="../slideLayouts/slideLayout266.xml"/></Relationships>
</file>

<file path=ppt/slides/_rels/slide139.xml.rels><?xml version="1.0" encoding="UTF-8" standalone="yes"?>
<Relationships xmlns="http://schemas.openxmlformats.org/package/2006/relationships"><Relationship Id="rId1" Type="http://schemas.openxmlformats.org/officeDocument/2006/relationships/slideLayout" Target="../slideLayouts/slideLayout271.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324.xml"/></Relationships>
</file>

<file path=ppt/slides/_rels/slide140.xml.rels><?xml version="1.0" encoding="UTF-8" standalone="yes"?>
<Relationships xmlns="http://schemas.openxmlformats.org/package/2006/relationships"><Relationship Id="rId2" Type="http://schemas.openxmlformats.org/officeDocument/2006/relationships/notesSlide" Target="../notesSlides/notesSlide68.xml"/><Relationship Id="rId1" Type="http://schemas.openxmlformats.org/officeDocument/2006/relationships/slideLayout" Target="../slideLayouts/slideLayout17.xml"/></Relationships>
</file>

<file path=ppt/slides/_rels/slide141.xml.rels><?xml version="1.0" encoding="UTF-8" standalone="yes"?>
<Relationships xmlns="http://schemas.openxmlformats.org/package/2006/relationships"><Relationship Id="rId1" Type="http://schemas.openxmlformats.org/officeDocument/2006/relationships/slideLayout" Target="../slideLayouts/slideLayout266.xml"/></Relationships>
</file>

<file path=ppt/slides/_rels/slide142.xml.rels><?xml version="1.0" encoding="UTF-8" standalone="yes"?>
<Relationships xmlns="http://schemas.openxmlformats.org/package/2006/relationships"><Relationship Id="rId2" Type="http://schemas.openxmlformats.org/officeDocument/2006/relationships/notesSlide" Target="../notesSlides/notesSlide69.xml"/><Relationship Id="rId1" Type="http://schemas.openxmlformats.org/officeDocument/2006/relationships/slideLayout" Target="../slideLayouts/slideLayout17.xml"/></Relationships>
</file>

<file path=ppt/slides/_rels/slide143.xml.rels><?xml version="1.0" encoding="UTF-8" standalone="yes"?>
<Relationships xmlns="http://schemas.openxmlformats.org/package/2006/relationships"><Relationship Id="rId1" Type="http://schemas.openxmlformats.org/officeDocument/2006/relationships/slideLayout" Target="../slideLayouts/slideLayout266.xml"/></Relationships>
</file>

<file path=ppt/slides/_rels/slide144.xml.rels><?xml version="1.0" encoding="UTF-8" standalone="yes"?>
<Relationships xmlns="http://schemas.openxmlformats.org/package/2006/relationships"><Relationship Id="rId3" Type="http://schemas.openxmlformats.org/officeDocument/2006/relationships/image" Target="../media/image108.emf"/><Relationship Id="rId2" Type="http://schemas.openxmlformats.org/officeDocument/2006/relationships/image" Target="../media/image62.jpeg"/><Relationship Id="rId1" Type="http://schemas.openxmlformats.org/officeDocument/2006/relationships/slideLayout" Target="../slideLayouts/slideLayout7.xml"/></Relationships>
</file>

<file path=ppt/slides/_rels/slide145.xml.rels><?xml version="1.0" encoding="UTF-8" standalone="yes"?>
<Relationships xmlns="http://schemas.openxmlformats.org/package/2006/relationships"><Relationship Id="rId3" Type="http://schemas.openxmlformats.org/officeDocument/2006/relationships/image" Target="../media/image108.emf"/><Relationship Id="rId2" Type="http://schemas.openxmlformats.org/officeDocument/2006/relationships/image" Target="../media/image62.jpeg"/><Relationship Id="rId1" Type="http://schemas.openxmlformats.org/officeDocument/2006/relationships/slideLayout" Target="../slideLayouts/slideLayout7.xml"/></Relationships>
</file>

<file path=ppt/slides/_rels/slide146.xml.rels><?xml version="1.0" encoding="UTF-8" standalone="yes"?>
<Relationships xmlns="http://schemas.openxmlformats.org/package/2006/relationships"><Relationship Id="rId2" Type="http://schemas.openxmlformats.org/officeDocument/2006/relationships/image" Target="../media/image109.png"/><Relationship Id="rId1" Type="http://schemas.openxmlformats.org/officeDocument/2006/relationships/slideLayout" Target="../slideLayouts/slideLayout2.xml"/></Relationships>
</file>

<file path=ppt/slides/_rels/slide147.xml.rels><?xml version="1.0" encoding="UTF-8" standalone="yes"?>
<Relationships xmlns="http://schemas.openxmlformats.org/package/2006/relationships"><Relationship Id="rId2" Type="http://schemas.openxmlformats.org/officeDocument/2006/relationships/image" Target="../media/image110.png"/><Relationship Id="rId1" Type="http://schemas.openxmlformats.org/officeDocument/2006/relationships/slideLayout" Target="../slideLayouts/slideLayout14.xml"/></Relationships>
</file>

<file path=ppt/slides/_rels/slide148.xml.rels><?xml version="1.0" encoding="UTF-8" standalone="yes"?>
<Relationships xmlns="http://schemas.openxmlformats.org/package/2006/relationships"><Relationship Id="rId2" Type="http://schemas.openxmlformats.org/officeDocument/2006/relationships/image" Target="../media/image111.jpeg"/><Relationship Id="rId1" Type="http://schemas.openxmlformats.org/officeDocument/2006/relationships/slideLayout" Target="../slideLayouts/slideLayout2.xml"/></Relationships>
</file>

<file path=ppt/slides/_rels/slide149.xml.rels><?xml version="1.0" encoding="UTF-8" standalone="yes"?>
<Relationships xmlns="http://schemas.openxmlformats.org/package/2006/relationships"><Relationship Id="rId2" Type="http://schemas.openxmlformats.org/officeDocument/2006/relationships/image" Target="../media/image112.png"/><Relationship Id="rId1" Type="http://schemas.openxmlformats.org/officeDocument/2006/relationships/slideLayout" Target="../slideLayouts/slideLayout428.xml"/></Relationships>
</file>

<file path=ppt/slides/_rels/slide15.xml.rels><?xml version="1.0" encoding="UTF-8" standalone="yes"?>
<Relationships xmlns="http://schemas.openxmlformats.org/package/2006/relationships"><Relationship Id="rId3" Type="http://schemas.openxmlformats.org/officeDocument/2006/relationships/image" Target="../media/image31.png"/><Relationship Id="rId2" Type="http://schemas.openxmlformats.org/officeDocument/2006/relationships/notesSlide" Target="../notesSlides/notesSlide15.xml"/><Relationship Id="rId1" Type="http://schemas.openxmlformats.org/officeDocument/2006/relationships/slideLayout" Target="../slideLayouts/slideLayout343.xml"/></Relationships>
</file>

<file path=ppt/slides/_rels/slide150.xml.rels><?xml version="1.0" encoding="UTF-8" standalone="yes"?>
<Relationships xmlns="http://schemas.openxmlformats.org/package/2006/relationships"><Relationship Id="rId2" Type="http://schemas.openxmlformats.org/officeDocument/2006/relationships/image" Target="../media/image113.png"/><Relationship Id="rId1" Type="http://schemas.openxmlformats.org/officeDocument/2006/relationships/slideLayout" Target="../slideLayouts/slideLayout435.xml"/></Relationships>
</file>

<file path=ppt/slides/_rels/slide151.xml.rels><?xml version="1.0" encoding="UTF-8" standalone="yes"?>
<Relationships xmlns="http://schemas.openxmlformats.org/package/2006/relationships"><Relationship Id="rId2" Type="http://schemas.openxmlformats.org/officeDocument/2006/relationships/notesSlide" Target="../notesSlides/notesSlide70.xml"/><Relationship Id="rId1" Type="http://schemas.openxmlformats.org/officeDocument/2006/relationships/slideLayout" Target="../slideLayouts/slideLayout55.xml"/></Relationships>
</file>

<file path=ppt/slides/_rels/slide152.xml.rels><?xml version="1.0" encoding="UTF-8" standalone="yes"?>
<Relationships xmlns="http://schemas.openxmlformats.org/package/2006/relationships"><Relationship Id="rId2" Type="http://schemas.openxmlformats.org/officeDocument/2006/relationships/notesSlide" Target="../notesSlides/notesSlide71.xml"/><Relationship Id="rId1" Type="http://schemas.openxmlformats.org/officeDocument/2006/relationships/slideLayout" Target="../slideLayouts/slideLayout55.xml"/></Relationships>
</file>

<file path=ppt/slides/_rels/slide153.xml.rels><?xml version="1.0" encoding="UTF-8" standalone="yes"?>
<Relationships xmlns="http://schemas.openxmlformats.org/package/2006/relationships"><Relationship Id="rId1" Type="http://schemas.openxmlformats.org/officeDocument/2006/relationships/slideLayout" Target="../slideLayouts/slideLayout266.xml"/></Relationships>
</file>

<file path=ppt/slides/_rels/slide154.xml.rels><?xml version="1.0" encoding="UTF-8" standalone="yes"?>
<Relationships xmlns="http://schemas.openxmlformats.org/package/2006/relationships"><Relationship Id="rId3" Type="http://schemas.openxmlformats.org/officeDocument/2006/relationships/image" Target="../media/image114.jpeg"/><Relationship Id="rId2" Type="http://schemas.openxmlformats.org/officeDocument/2006/relationships/notesSlide" Target="../notesSlides/notesSlide72.xml"/><Relationship Id="rId1" Type="http://schemas.openxmlformats.org/officeDocument/2006/relationships/slideLayout" Target="../slideLayouts/slideLayout55.xml"/></Relationships>
</file>

<file path=ppt/slides/_rels/slide155.xml.rels><?xml version="1.0" encoding="UTF-8" standalone="yes"?>
<Relationships xmlns="http://schemas.openxmlformats.org/package/2006/relationships"><Relationship Id="rId2" Type="http://schemas.openxmlformats.org/officeDocument/2006/relationships/image" Target="../media/image115.jpeg"/><Relationship Id="rId1" Type="http://schemas.openxmlformats.org/officeDocument/2006/relationships/slideLayout" Target="../slideLayouts/slideLayout71.xml"/></Relationships>
</file>

<file path=ppt/slides/_rels/slide156.xml.rels><?xml version="1.0" encoding="UTF-8" standalone="yes"?>
<Relationships xmlns="http://schemas.openxmlformats.org/package/2006/relationships"><Relationship Id="rId2" Type="http://schemas.openxmlformats.org/officeDocument/2006/relationships/image" Target="../media/image116.png"/><Relationship Id="rId1" Type="http://schemas.openxmlformats.org/officeDocument/2006/relationships/slideLayout" Target="../slideLayouts/slideLayout71.xml"/></Relationships>
</file>

<file path=ppt/slides/_rels/slide157.xml.rels><?xml version="1.0" encoding="UTF-8" standalone="yes"?>
<Relationships xmlns="http://schemas.openxmlformats.org/package/2006/relationships"><Relationship Id="rId2" Type="http://schemas.openxmlformats.org/officeDocument/2006/relationships/image" Target="../media/image117.jpeg"/><Relationship Id="rId1" Type="http://schemas.openxmlformats.org/officeDocument/2006/relationships/slideLayout" Target="../slideLayouts/slideLayout71.xml"/></Relationships>
</file>

<file path=ppt/slides/_rels/slide158.xml.rels><?xml version="1.0" encoding="UTF-8" standalone="yes"?>
<Relationships xmlns="http://schemas.openxmlformats.org/package/2006/relationships"><Relationship Id="rId2" Type="http://schemas.openxmlformats.org/officeDocument/2006/relationships/image" Target="../media/image118.jpeg"/><Relationship Id="rId1" Type="http://schemas.openxmlformats.org/officeDocument/2006/relationships/slideLayout" Target="../slideLayouts/slideLayout71.xml"/></Relationships>
</file>

<file path=ppt/slides/_rels/slide159.xml.rels><?xml version="1.0" encoding="UTF-8" standalone="yes"?>
<Relationships xmlns="http://schemas.openxmlformats.org/package/2006/relationships"><Relationship Id="rId2" Type="http://schemas.openxmlformats.org/officeDocument/2006/relationships/image" Target="../media/image119.jpeg"/><Relationship Id="rId1" Type="http://schemas.openxmlformats.org/officeDocument/2006/relationships/slideLayout" Target="../slideLayouts/slideLayout71.xml"/></Relationships>
</file>

<file path=ppt/slides/_rels/slide16.xml.rels><?xml version="1.0" encoding="UTF-8" standalone="yes"?>
<Relationships xmlns="http://schemas.openxmlformats.org/package/2006/relationships"><Relationship Id="rId3" Type="http://schemas.openxmlformats.org/officeDocument/2006/relationships/image" Target="../media/image32.png"/><Relationship Id="rId2" Type="http://schemas.openxmlformats.org/officeDocument/2006/relationships/notesSlide" Target="../notesSlides/notesSlide16.xml"/><Relationship Id="rId1" Type="http://schemas.openxmlformats.org/officeDocument/2006/relationships/slideLayout" Target="../slideLayouts/slideLayout343.xml"/></Relationships>
</file>

<file path=ppt/slides/_rels/slide160.xml.rels><?xml version="1.0" encoding="UTF-8" standalone="yes"?>
<Relationships xmlns="http://schemas.openxmlformats.org/package/2006/relationships"><Relationship Id="rId2" Type="http://schemas.openxmlformats.org/officeDocument/2006/relationships/image" Target="../media/image120.jpeg"/><Relationship Id="rId1" Type="http://schemas.openxmlformats.org/officeDocument/2006/relationships/slideLayout" Target="../slideLayouts/slideLayout71.xml"/></Relationships>
</file>

<file path=ppt/slides/_rels/slide161.xml.rels><?xml version="1.0" encoding="UTF-8" standalone="yes"?>
<Relationships xmlns="http://schemas.openxmlformats.org/package/2006/relationships"><Relationship Id="rId1" Type="http://schemas.openxmlformats.org/officeDocument/2006/relationships/slideLayout" Target="../slideLayouts/slideLayout266.xml"/></Relationships>
</file>

<file path=ppt/slides/_rels/slide162.xml.rels><?xml version="1.0" encoding="UTF-8" standalone="yes"?>
<Relationships xmlns="http://schemas.openxmlformats.org/package/2006/relationships"><Relationship Id="rId3" Type="http://schemas.openxmlformats.org/officeDocument/2006/relationships/image" Target="../media/image121.png"/><Relationship Id="rId2" Type="http://schemas.openxmlformats.org/officeDocument/2006/relationships/oleObject" Target="../embeddings/oleObject1.bin"/><Relationship Id="rId1" Type="http://schemas.openxmlformats.org/officeDocument/2006/relationships/slideLayout" Target="../slideLayouts/slideLayout14.xml"/></Relationships>
</file>

<file path=ppt/slides/_rels/slide163.xml.rels><?xml version="1.0" encoding="UTF-8" standalone="yes"?>
<Relationships xmlns="http://schemas.openxmlformats.org/package/2006/relationships"><Relationship Id="rId1" Type="http://schemas.openxmlformats.org/officeDocument/2006/relationships/slideLayout" Target="../slideLayouts/slideLayout266.xml"/></Relationships>
</file>

<file path=ppt/slides/_rels/slide164.xml.rels><?xml version="1.0" encoding="UTF-8" standalone="yes"?>
<Relationships xmlns="http://schemas.openxmlformats.org/package/2006/relationships"><Relationship Id="rId2" Type="http://schemas.openxmlformats.org/officeDocument/2006/relationships/image" Target="../media/image76.png"/><Relationship Id="rId1" Type="http://schemas.openxmlformats.org/officeDocument/2006/relationships/slideLayout" Target="../slideLayouts/slideLayout2.xml"/></Relationships>
</file>

<file path=ppt/slides/_rels/slide165.xml.rels><?xml version="1.0" encoding="UTF-8" standalone="yes"?>
<Relationships xmlns="http://schemas.openxmlformats.org/package/2006/relationships"><Relationship Id="rId2" Type="http://schemas.openxmlformats.org/officeDocument/2006/relationships/image" Target="../media/image122.png"/><Relationship Id="rId1" Type="http://schemas.openxmlformats.org/officeDocument/2006/relationships/slideLayout" Target="../slideLayouts/slideLayout2.xml"/></Relationships>
</file>

<file path=ppt/slides/_rels/slide166.xml.rels><?xml version="1.0" encoding="UTF-8" standalone="yes"?>
<Relationships xmlns="http://schemas.openxmlformats.org/package/2006/relationships"><Relationship Id="rId3" Type="http://schemas.openxmlformats.org/officeDocument/2006/relationships/image" Target="../media/image123.png"/><Relationship Id="rId2" Type="http://schemas.openxmlformats.org/officeDocument/2006/relationships/slideLayout" Target="../slideLayouts/slideLayout505.xml"/><Relationship Id="rId1" Type="http://schemas.openxmlformats.org/officeDocument/2006/relationships/themeOverride" Target="../theme/themeOverride6.xml"/></Relationships>
</file>

<file path=ppt/slides/_rels/slide167.xml.rels><?xml version="1.0" encoding="UTF-8" standalone="yes"?>
<Relationships xmlns="http://schemas.openxmlformats.org/package/2006/relationships"><Relationship Id="rId1" Type="http://schemas.openxmlformats.org/officeDocument/2006/relationships/slideLayout" Target="../slideLayouts/slideLayout266.xml"/></Relationships>
</file>

<file path=ppt/slides/_rels/slide168.xml.rels><?xml version="1.0" encoding="UTF-8" standalone="yes"?>
<Relationships xmlns="http://schemas.openxmlformats.org/package/2006/relationships"><Relationship Id="rId2" Type="http://schemas.openxmlformats.org/officeDocument/2006/relationships/image" Target="../media/image124.png"/><Relationship Id="rId1" Type="http://schemas.openxmlformats.org/officeDocument/2006/relationships/slideLayout" Target="../slideLayouts/slideLayout2.xml"/></Relationships>
</file>

<file path=ppt/slides/_rels/slide169.xml.rels><?xml version="1.0" encoding="UTF-8" standalone="yes"?>
<Relationships xmlns="http://schemas.openxmlformats.org/package/2006/relationships"><Relationship Id="rId2" Type="http://schemas.openxmlformats.org/officeDocument/2006/relationships/image" Target="../media/image125.emf"/><Relationship Id="rId1" Type="http://schemas.openxmlformats.org/officeDocument/2006/relationships/slideLayout" Target="../slideLayouts/slideLayout2.xml"/></Relationships>
</file>

<file path=ppt/slides/_rels/slide17.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notesSlide" Target="../notesSlides/notesSlide17.xml"/><Relationship Id="rId1" Type="http://schemas.openxmlformats.org/officeDocument/2006/relationships/slideLayout" Target="../slideLayouts/slideLayout343.xml"/></Relationships>
</file>

<file path=ppt/slides/_rels/slide170.xml.rels><?xml version="1.0" encoding="UTF-8" standalone="yes"?>
<Relationships xmlns="http://schemas.openxmlformats.org/package/2006/relationships"><Relationship Id="rId3" Type="http://schemas.openxmlformats.org/officeDocument/2006/relationships/image" Target="../media/image126.jpeg"/><Relationship Id="rId2" Type="http://schemas.openxmlformats.org/officeDocument/2006/relationships/notesSlide" Target="../notesSlides/notesSlide73.xml"/><Relationship Id="rId1" Type="http://schemas.openxmlformats.org/officeDocument/2006/relationships/slideLayout" Target="../slideLayouts/slideLayout278.xml"/></Relationships>
</file>

<file path=ppt/slides/_rels/slide171.xml.rels><?xml version="1.0" encoding="UTF-8" standalone="yes"?>
<Relationships xmlns="http://schemas.openxmlformats.org/package/2006/relationships"><Relationship Id="rId3" Type="http://schemas.openxmlformats.org/officeDocument/2006/relationships/image" Target="../media/image108.emf"/><Relationship Id="rId2" Type="http://schemas.openxmlformats.org/officeDocument/2006/relationships/image" Target="../media/image62.jpeg"/><Relationship Id="rId1" Type="http://schemas.openxmlformats.org/officeDocument/2006/relationships/slideLayout" Target="../slideLayouts/slideLayout7.xml"/></Relationships>
</file>

<file path=ppt/slides/_rels/slide172.xml.rels><?xml version="1.0" encoding="UTF-8" standalone="yes"?>
<Relationships xmlns="http://schemas.openxmlformats.org/package/2006/relationships"><Relationship Id="rId1" Type="http://schemas.openxmlformats.org/officeDocument/2006/relationships/slideLayout" Target="../slideLayouts/slideLayout266.xml"/></Relationships>
</file>

<file path=ppt/slides/_rels/slide173.xml.rels><?xml version="1.0" encoding="UTF-8" standalone="yes"?>
<Relationships xmlns="http://schemas.openxmlformats.org/package/2006/relationships"><Relationship Id="rId3" Type="http://schemas.openxmlformats.org/officeDocument/2006/relationships/image" Target="../media/image108.emf"/><Relationship Id="rId2" Type="http://schemas.openxmlformats.org/officeDocument/2006/relationships/image" Target="../media/image62.jpeg"/><Relationship Id="rId1" Type="http://schemas.openxmlformats.org/officeDocument/2006/relationships/slideLayout" Target="../slideLayouts/slideLayout7.xml"/></Relationships>
</file>

<file path=ppt/slides/_rels/slide174.xml.rels><?xml version="1.0" encoding="UTF-8" standalone="yes"?>
<Relationships xmlns="http://schemas.openxmlformats.org/package/2006/relationships"><Relationship Id="rId2" Type="http://schemas.openxmlformats.org/officeDocument/2006/relationships/image" Target="../media/image127.jpeg"/><Relationship Id="rId1" Type="http://schemas.openxmlformats.org/officeDocument/2006/relationships/slideLayout" Target="../slideLayouts/slideLayout2.xml"/></Relationships>
</file>

<file path=ppt/slides/_rels/slide175.xml.rels><?xml version="1.0" encoding="UTF-8" standalone="yes"?>
<Relationships xmlns="http://schemas.openxmlformats.org/package/2006/relationships"><Relationship Id="rId1" Type="http://schemas.openxmlformats.org/officeDocument/2006/relationships/slideLayout" Target="../slideLayouts/slideLayout266.xml"/></Relationships>
</file>

<file path=ppt/slides/_rels/slide176.xml.rels><?xml version="1.0" encoding="UTF-8" standalone="yes"?>
<Relationships xmlns="http://schemas.openxmlformats.org/package/2006/relationships"><Relationship Id="rId3" Type="http://schemas.openxmlformats.org/officeDocument/2006/relationships/image" Target="../media/image129.jpeg"/><Relationship Id="rId2" Type="http://schemas.openxmlformats.org/officeDocument/2006/relationships/image" Target="../media/image128.emf"/><Relationship Id="rId1" Type="http://schemas.openxmlformats.org/officeDocument/2006/relationships/slideLayout" Target="../slideLayouts/slideLayout2.xml"/></Relationships>
</file>

<file path=ppt/slides/_rels/slide177.xml.rels><?xml version="1.0" encoding="UTF-8" standalone="yes"?>
<Relationships xmlns="http://schemas.openxmlformats.org/package/2006/relationships"><Relationship Id="rId3" Type="http://schemas.openxmlformats.org/officeDocument/2006/relationships/image" Target="../media/image63.jpeg"/><Relationship Id="rId2" Type="http://schemas.openxmlformats.org/officeDocument/2006/relationships/notesSlide" Target="../notesSlides/notesSlide74.xml"/><Relationship Id="rId1" Type="http://schemas.openxmlformats.org/officeDocument/2006/relationships/slideLayout" Target="../slideLayouts/slideLayout150.xml"/><Relationship Id="rId4" Type="http://schemas.openxmlformats.org/officeDocument/2006/relationships/image" Target="../media/image64.png"/></Relationships>
</file>

<file path=ppt/slides/_rels/slide178.xml.rels><?xml version="1.0" encoding="UTF-8" standalone="yes"?>
<Relationships xmlns="http://schemas.openxmlformats.org/package/2006/relationships"><Relationship Id="rId1" Type="http://schemas.openxmlformats.org/officeDocument/2006/relationships/slideLayout" Target="../slideLayouts/slideLayout266.xml"/></Relationships>
</file>

<file path=ppt/slides/_rels/slide179.xml.rels><?xml version="1.0" encoding="UTF-8" standalone="yes"?>
<Relationships xmlns="http://schemas.openxmlformats.org/package/2006/relationships"><Relationship Id="rId1" Type="http://schemas.openxmlformats.org/officeDocument/2006/relationships/slideLayout" Target="../slideLayouts/slideLayout271.xml"/></Relationships>
</file>

<file path=ppt/slides/_rels/slide18.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notesSlide" Target="../notesSlides/notesSlide18.xml"/><Relationship Id="rId1" Type="http://schemas.openxmlformats.org/officeDocument/2006/relationships/slideLayout" Target="../slideLayouts/slideLayout343.xml"/></Relationships>
</file>

<file path=ppt/slides/_rels/slide180.xml.rels><?xml version="1.0" encoding="UTF-8" standalone="yes"?>
<Relationships xmlns="http://schemas.openxmlformats.org/package/2006/relationships"><Relationship Id="rId3" Type="http://schemas.openxmlformats.org/officeDocument/2006/relationships/image" Target="../media/image130.jpeg"/><Relationship Id="rId2" Type="http://schemas.openxmlformats.org/officeDocument/2006/relationships/notesSlide" Target="../notesSlides/notesSlide75.xml"/><Relationship Id="rId1" Type="http://schemas.openxmlformats.org/officeDocument/2006/relationships/slideLayout" Target="../slideLayouts/slideLayout242.xml"/><Relationship Id="rId4" Type="http://schemas.openxmlformats.org/officeDocument/2006/relationships/image" Target="../media/image131.jpeg"/></Relationships>
</file>

<file path=ppt/slides/_rels/slide181.xml.rels><?xml version="1.0" encoding="UTF-8" standalone="yes"?>
<Relationships xmlns="http://schemas.openxmlformats.org/package/2006/relationships"><Relationship Id="rId3" Type="http://schemas.openxmlformats.org/officeDocument/2006/relationships/image" Target="../media/image132.jpeg"/><Relationship Id="rId2" Type="http://schemas.openxmlformats.org/officeDocument/2006/relationships/image" Target="../media/image128.emf"/><Relationship Id="rId1" Type="http://schemas.openxmlformats.org/officeDocument/2006/relationships/slideLayout" Target="../slideLayouts/slideLayout2.xml"/><Relationship Id="rId4" Type="http://schemas.openxmlformats.org/officeDocument/2006/relationships/image" Target="../media/image133.jpeg"/></Relationships>
</file>

<file path=ppt/slides/_rels/slide182.xml.rels><?xml version="1.0" encoding="UTF-8" standalone="yes"?>
<Relationships xmlns="http://schemas.openxmlformats.org/package/2006/relationships"><Relationship Id="rId2" Type="http://schemas.openxmlformats.org/officeDocument/2006/relationships/image" Target="../media/image134.jpeg"/><Relationship Id="rId1" Type="http://schemas.openxmlformats.org/officeDocument/2006/relationships/slideLayout" Target="../slideLayouts/slideLayout441.xml"/></Relationships>
</file>

<file path=ppt/slides/_rels/slide183.xml.rels><?xml version="1.0" encoding="UTF-8" standalone="yes"?>
<Relationships xmlns="http://schemas.openxmlformats.org/package/2006/relationships"><Relationship Id="rId3" Type="http://schemas.openxmlformats.org/officeDocument/2006/relationships/image" Target="../media/image136.jpeg"/><Relationship Id="rId2" Type="http://schemas.openxmlformats.org/officeDocument/2006/relationships/image" Target="../media/image135.png"/><Relationship Id="rId1" Type="http://schemas.openxmlformats.org/officeDocument/2006/relationships/slideLayout" Target="../slideLayouts/slideLayout15.xml"/><Relationship Id="rId5" Type="http://schemas.openxmlformats.org/officeDocument/2006/relationships/image" Target="../media/image137.png"/><Relationship Id="rId4" Type="http://schemas.openxmlformats.org/officeDocument/2006/relationships/oleObject" Target="../embeddings/oleObject2.bin"/></Relationships>
</file>

<file path=ppt/slides/_rels/slide184.xml.rels><?xml version="1.0" encoding="UTF-8" standalone="yes"?>
<Relationships xmlns="http://schemas.openxmlformats.org/package/2006/relationships"><Relationship Id="rId3" Type="http://schemas.openxmlformats.org/officeDocument/2006/relationships/image" Target="../media/image139.jpeg"/><Relationship Id="rId2" Type="http://schemas.openxmlformats.org/officeDocument/2006/relationships/image" Target="../media/image138.jpeg"/><Relationship Id="rId1" Type="http://schemas.openxmlformats.org/officeDocument/2006/relationships/slideLayout" Target="../slideLayouts/slideLayout16.xml"/><Relationship Id="rId5" Type="http://schemas.openxmlformats.org/officeDocument/2006/relationships/image" Target="../media/image141.jpeg"/><Relationship Id="rId4" Type="http://schemas.openxmlformats.org/officeDocument/2006/relationships/image" Target="../media/image140.jpeg"/></Relationships>
</file>

<file path=ppt/slides/_rels/slide185.xml.rels><?xml version="1.0" encoding="UTF-8" standalone="yes"?>
<Relationships xmlns="http://schemas.openxmlformats.org/package/2006/relationships"><Relationship Id="rId2" Type="http://schemas.openxmlformats.org/officeDocument/2006/relationships/notesSlide" Target="../notesSlides/notesSlide76.xml"/><Relationship Id="rId1" Type="http://schemas.openxmlformats.org/officeDocument/2006/relationships/slideLayout" Target="../slideLayouts/slideLayout150.xml"/></Relationships>
</file>

<file path=ppt/slides/_rels/slide186.xml.rels><?xml version="1.0" encoding="UTF-8" standalone="yes"?>
<Relationships xmlns="http://schemas.openxmlformats.org/package/2006/relationships"><Relationship Id="rId3" Type="http://schemas.openxmlformats.org/officeDocument/2006/relationships/image" Target="../media/image139.jpeg"/><Relationship Id="rId2" Type="http://schemas.openxmlformats.org/officeDocument/2006/relationships/image" Target="../media/image138.jpeg"/><Relationship Id="rId1" Type="http://schemas.openxmlformats.org/officeDocument/2006/relationships/slideLayout" Target="../slideLayouts/slideLayout145.xml"/><Relationship Id="rId5" Type="http://schemas.openxmlformats.org/officeDocument/2006/relationships/image" Target="../media/image141.jpeg"/><Relationship Id="rId4" Type="http://schemas.openxmlformats.org/officeDocument/2006/relationships/image" Target="../media/image140.jpeg"/></Relationships>
</file>

<file path=ppt/slides/_rels/slide187.xml.rels><?xml version="1.0" encoding="UTF-8" standalone="yes"?>
<Relationships xmlns="http://schemas.openxmlformats.org/package/2006/relationships"><Relationship Id="rId2" Type="http://schemas.openxmlformats.org/officeDocument/2006/relationships/image" Target="../media/image38.emf"/><Relationship Id="rId1" Type="http://schemas.openxmlformats.org/officeDocument/2006/relationships/slideLayout" Target="../slideLayouts/slideLayout7.xml"/></Relationships>
</file>

<file path=ppt/slides/_rels/slide188.xml.rels><?xml version="1.0" encoding="UTF-8" standalone="yes"?>
<Relationships xmlns="http://schemas.openxmlformats.org/package/2006/relationships"><Relationship Id="rId2" Type="http://schemas.openxmlformats.org/officeDocument/2006/relationships/image" Target="../media/image38.emf"/><Relationship Id="rId1" Type="http://schemas.openxmlformats.org/officeDocument/2006/relationships/slideLayout" Target="../slideLayouts/slideLayout7.xml"/></Relationships>
</file>

<file path=ppt/slides/_rels/slide189.xml.rels><?xml version="1.0" encoding="UTF-8" standalone="yes"?>
<Relationships xmlns="http://schemas.openxmlformats.org/package/2006/relationships"><Relationship Id="rId2" Type="http://schemas.openxmlformats.org/officeDocument/2006/relationships/image" Target="../media/image38.emf"/><Relationship Id="rId1" Type="http://schemas.openxmlformats.org/officeDocument/2006/relationships/slideLayout" Target="../slideLayouts/slideLayout7.xml"/></Relationships>
</file>

<file path=ppt/slides/_rels/slide19.xml.rels><?xml version="1.0" encoding="UTF-8" standalone="yes"?>
<Relationships xmlns="http://schemas.openxmlformats.org/package/2006/relationships"><Relationship Id="rId3" Type="http://schemas.openxmlformats.org/officeDocument/2006/relationships/image" Target="../media/image35.png"/><Relationship Id="rId2" Type="http://schemas.openxmlformats.org/officeDocument/2006/relationships/notesSlide" Target="../notesSlides/notesSlide19.xml"/><Relationship Id="rId1" Type="http://schemas.openxmlformats.org/officeDocument/2006/relationships/slideLayout" Target="../slideLayouts/slideLayout71.xml"/></Relationships>
</file>

<file path=ppt/slides/_rels/slide190.xml.rels><?xml version="1.0" encoding="UTF-8" standalone="yes"?>
<Relationships xmlns="http://schemas.openxmlformats.org/package/2006/relationships"><Relationship Id="rId2" Type="http://schemas.openxmlformats.org/officeDocument/2006/relationships/image" Target="../media/image38.emf"/><Relationship Id="rId1" Type="http://schemas.openxmlformats.org/officeDocument/2006/relationships/slideLayout" Target="../slideLayouts/slideLayout7.xml"/></Relationships>
</file>

<file path=ppt/slides/_rels/slide191.xml.rels><?xml version="1.0" encoding="UTF-8" standalone="yes"?>
<Relationships xmlns="http://schemas.openxmlformats.org/package/2006/relationships"><Relationship Id="rId2" Type="http://schemas.openxmlformats.org/officeDocument/2006/relationships/image" Target="../media/image38.emf"/><Relationship Id="rId1" Type="http://schemas.openxmlformats.org/officeDocument/2006/relationships/slideLayout" Target="../slideLayouts/slideLayout7.xml"/></Relationships>
</file>

<file path=ppt/slides/_rels/slide192.xml.rels><?xml version="1.0" encoding="UTF-8" standalone="yes"?>
<Relationships xmlns="http://schemas.openxmlformats.org/package/2006/relationships"><Relationship Id="rId2" Type="http://schemas.openxmlformats.org/officeDocument/2006/relationships/image" Target="../media/image38.emf"/><Relationship Id="rId1" Type="http://schemas.openxmlformats.org/officeDocument/2006/relationships/slideLayout" Target="../slideLayouts/slideLayout7.xml"/></Relationships>
</file>

<file path=ppt/slides/_rels/slide193.xml.rels><?xml version="1.0" encoding="UTF-8" standalone="yes"?>
<Relationships xmlns="http://schemas.openxmlformats.org/package/2006/relationships"><Relationship Id="rId2" Type="http://schemas.openxmlformats.org/officeDocument/2006/relationships/notesSlide" Target="../notesSlides/notesSlide77.xml"/><Relationship Id="rId1" Type="http://schemas.openxmlformats.org/officeDocument/2006/relationships/slideLayout" Target="../slideLayouts/slideLayout553.xml"/></Relationships>
</file>

<file path=ppt/slides/_rels/slide194.xml.rels><?xml version="1.0" encoding="UTF-8" standalone="yes"?>
<Relationships xmlns="http://schemas.openxmlformats.org/package/2006/relationships"><Relationship Id="rId3" Type="http://schemas.openxmlformats.org/officeDocument/2006/relationships/image" Target="../media/image87.png"/><Relationship Id="rId2" Type="http://schemas.openxmlformats.org/officeDocument/2006/relationships/notesSlide" Target="../notesSlides/notesSlide78.xml"/><Relationship Id="rId1" Type="http://schemas.openxmlformats.org/officeDocument/2006/relationships/slideLayout" Target="../slideLayouts/slideLayout343.xml"/></Relationships>
</file>

<file path=ppt/slides/_rels/slide195.xml.rels><?xml version="1.0" encoding="UTF-8" standalone="yes"?>
<Relationships xmlns="http://schemas.openxmlformats.org/package/2006/relationships"><Relationship Id="rId1" Type="http://schemas.openxmlformats.org/officeDocument/2006/relationships/slideLayout" Target="../slideLayouts/slideLayout266.xml"/></Relationships>
</file>

<file path=ppt/slides/_rels/slide196.xml.rels><?xml version="1.0" encoding="UTF-8" standalone="yes"?>
<Relationships xmlns="http://schemas.openxmlformats.org/package/2006/relationships"><Relationship Id="rId1" Type="http://schemas.openxmlformats.org/officeDocument/2006/relationships/slideLayout" Target="../slideLayouts/slideLayout271.xml"/></Relationships>
</file>

<file path=ppt/slides/_rels/slide197.xml.rels><?xml version="1.0" encoding="UTF-8" standalone="yes"?>
<Relationships xmlns="http://schemas.openxmlformats.org/package/2006/relationships"><Relationship Id="rId3" Type="http://schemas.openxmlformats.org/officeDocument/2006/relationships/image" Target="../media/image142.png"/><Relationship Id="rId2" Type="http://schemas.openxmlformats.org/officeDocument/2006/relationships/slideLayout" Target="../slideLayouts/slideLayout177.xml"/><Relationship Id="rId1" Type="http://schemas.openxmlformats.org/officeDocument/2006/relationships/themeOverride" Target="../theme/themeOverride7.xml"/></Relationships>
</file>

<file path=ppt/slides/_rels/slide198.xml.rels><?xml version="1.0" encoding="UTF-8" standalone="yes"?>
<Relationships xmlns="http://schemas.openxmlformats.org/package/2006/relationships"><Relationship Id="rId2" Type="http://schemas.openxmlformats.org/officeDocument/2006/relationships/image" Target="../media/image143.png"/><Relationship Id="rId1" Type="http://schemas.openxmlformats.org/officeDocument/2006/relationships/slideLayout" Target="../slideLayouts/slideLayout71.xml"/></Relationships>
</file>

<file path=ppt/slides/_rels/slide199.xml.rels><?xml version="1.0" encoding="UTF-8" standalone="yes"?>
<Relationships xmlns="http://schemas.openxmlformats.org/package/2006/relationships"><Relationship Id="rId3" Type="http://schemas.openxmlformats.org/officeDocument/2006/relationships/image" Target="../media/image138.jpeg"/><Relationship Id="rId2" Type="http://schemas.openxmlformats.org/officeDocument/2006/relationships/image" Target="../media/image144.emf"/><Relationship Id="rId1" Type="http://schemas.openxmlformats.org/officeDocument/2006/relationships/slideLayout" Target="../slideLayouts/slideLayout2.xml"/><Relationship Id="rId6" Type="http://schemas.openxmlformats.org/officeDocument/2006/relationships/image" Target="../media/image147.jpeg"/><Relationship Id="rId5" Type="http://schemas.openxmlformats.org/officeDocument/2006/relationships/image" Target="../media/image146.jpeg"/><Relationship Id="rId4" Type="http://schemas.openxmlformats.org/officeDocument/2006/relationships/image" Target="../media/image145.jpeg"/></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343.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349.xml"/></Relationships>
</file>

<file path=ppt/slides/_rels/slide200.xml.rels><?xml version="1.0" encoding="UTF-8" standalone="yes"?>
<Relationships xmlns="http://schemas.openxmlformats.org/package/2006/relationships"><Relationship Id="rId1" Type="http://schemas.openxmlformats.org/officeDocument/2006/relationships/slideLayout" Target="../slideLayouts/slideLayout266.xml"/></Relationships>
</file>

<file path=ppt/slides/_rels/slide201.xml.rels><?xml version="1.0" encoding="UTF-8" standalone="yes"?>
<Relationships xmlns="http://schemas.openxmlformats.org/package/2006/relationships"><Relationship Id="rId3" Type="http://schemas.openxmlformats.org/officeDocument/2006/relationships/image" Target="../media/image149.png"/><Relationship Id="rId2" Type="http://schemas.openxmlformats.org/officeDocument/2006/relationships/image" Target="../media/image148.png"/><Relationship Id="rId1" Type="http://schemas.openxmlformats.org/officeDocument/2006/relationships/slideLayout" Target="../slideLayouts/slideLayout2.xml"/></Relationships>
</file>

<file path=ppt/slides/_rels/slide202.xml.rels><?xml version="1.0" encoding="UTF-8" standalone="yes"?>
<Relationships xmlns="http://schemas.openxmlformats.org/package/2006/relationships"><Relationship Id="rId1" Type="http://schemas.openxmlformats.org/officeDocument/2006/relationships/slideLayout" Target="../slideLayouts/slideLayout266.xml"/></Relationships>
</file>

<file path=ppt/slides/_rels/slide203.xml.rels><?xml version="1.0" encoding="UTF-8" standalone="yes"?>
<Relationships xmlns="http://schemas.openxmlformats.org/package/2006/relationships"><Relationship Id="rId3" Type="http://schemas.openxmlformats.org/officeDocument/2006/relationships/image" Target="../media/image108.emf"/><Relationship Id="rId2" Type="http://schemas.openxmlformats.org/officeDocument/2006/relationships/image" Target="../media/image62.jpeg"/><Relationship Id="rId1" Type="http://schemas.openxmlformats.org/officeDocument/2006/relationships/slideLayout" Target="../slideLayouts/slideLayout7.xml"/></Relationships>
</file>

<file path=ppt/slides/_rels/slide204.xml.rels><?xml version="1.0" encoding="UTF-8" standalone="yes"?>
<Relationships xmlns="http://schemas.openxmlformats.org/package/2006/relationships"><Relationship Id="rId1" Type="http://schemas.openxmlformats.org/officeDocument/2006/relationships/slideLayout" Target="../slideLayouts/slideLayout266.xml"/></Relationships>
</file>

<file path=ppt/slides/_rels/slide205.xml.rels><?xml version="1.0" encoding="UTF-8" standalone="yes"?>
<Relationships xmlns="http://schemas.openxmlformats.org/package/2006/relationships"><Relationship Id="rId3" Type="http://schemas.openxmlformats.org/officeDocument/2006/relationships/image" Target="../media/image150.png"/><Relationship Id="rId2" Type="http://schemas.openxmlformats.org/officeDocument/2006/relationships/slideLayout" Target="../slideLayouts/slideLayout177.xml"/><Relationship Id="rId1" Type="http://schemas.openxmlformats.org/officeDocument/2006/relationships/themeOverride" Target="../theme/themeOverride8.xml"/><Relationship Id="rId4" Type="http://schemas.openxmlformats.org/officeDocument/2006/relationships/image" Target="../media/image151.emf"/></Relationships>
</file>

<file path=ppt/slides/_rels/slide206.xml.rels><?xml version="1.0" encoding="UTF-8" standalone="yes"?>
<Relationships xmlns="http://schemas.openxmlformats.org/package/2006/relationships"><Relationship Id="rId2" Type="http://schemas.openxmlformats.org/officeDocument/2006/relationships/image" Target="../media/image152.png"/><Relationship Id="rId1" Type="http://schemas.openxmlformats.org/officeDocument/2006/relationships/slideLayout" Target="../slideLayouts/slideLayout6.xml"/></Relationships>
</file>

<file path=ppt/slides/_rels/slide207.xml.rels><?xml version="1.0" encoding="UTF-8" standalone="yes"?>
<Relationships xmlns="http://schemas.openxmlformats.org/package/2006/relationships"><Relationship Id="rId3" Type="http://schemas.openxmlformats.org/officeDocument/2006/relationships/notesSlide" Target="../notesSlides/notesSlide79.xml"/><Relationship Id="rId2" Type="http://schemas.openxmlformats.org/officeDocument/2006/relationships/slideLayout" Target="../slideLayouts/slideLayout177.xml"/><Relationship Id="rId1" Type="http://schemas.openxmlformats.org/officeDocument/2006/relationships/themeOverride" Target="../theme/themeOverride9.xml"/><Relationship Id="rId4" Type="http://schemas.openxmlformats.org/officeDocument/2006/relationships/image" Target="../media/image153.png"/></Relationships>
</file>

<file path=ppt/slides/_rels/slide208.xml.rels><?xml version="1.0" encoding="UTF-8" standalone="yes"?>
<Relationships xmlns="http://schemas.openxmlformats.org/package/2006/relationships"><Relationship Id="rId3" Type="http://schemas.openxmlformats.org/officeDocument/2006/relationships/notesSlide" Target="../notesSlides/notesSlide80.xml"/><Relationship Id="rId2" Type="http://schemas.openxmlformats.org/officeDocument/2006/relationships/slideLayout" Target="../slideLayouts/slideLayout177.xml"/><Relationship Id="rId1" Type="http://schemas.openxmlformats.org/officeDocument/2006/relationships/themeOverride" Target="../theme/themeOverride10.xml"/><Relationship Id="rId4" Type="http://schemas.openxmlformats.org/officeDocument/2006/relationships/image" Target="../media/image154.png"/></Relationships>
</file>

<file path=ppt/slides/_rels/slide209.xml.rels><?xml version="1.0" encoding="UTF-8" standalone="yes"?>
<Relationships xmlns="http://schemas.openxmlformats.org/package/2006/relationships"><Relationship Id="rId1" Type="http://schemas.openxmlformats.org/officeDocument/2006/relationships/slideLayout" Target="../slideLayouts/slideLayout187.xml"/></Relationships>
</file>

<file path=ppt/slides/_rels/slide21.xml.rels><?xml version="1.0" encoding="UTF-8" standalone="yes"?>
<Relationships xmlns="http://schemas.openxmlformats.org/package/2006/relationships"><Relationship Id="rId2" Type="http://schemas.openxmlformats.org/officeDocument/2006/relationships/image" Target="../media/image36.jpeg"/><Relationship Id="rId1" Type="http://schemas.openxmlformats.org/officeDocument/2006/relationships/slideLayout" Target="../slideLayouts/slideLayout24.xml"/></Relationships>
</file>

<file path=ppt/slides/_rels/slide210.xml.rels><?xml version="1.0" encoding="UTF-8" standalone="yes"?>
<Relationships xmlns="http://schemas.openxmlformats.org/package/2006/relationships"><Relationship Id="rId1" Type="http://schemas.openxmlformats.org/officeDocument/2006/relationships/slideLayout" Target="../slideLayouts/slideLayout266.xml"/></Relationships>
</file>

<file path=ppt/slides/_rels/slide211.xml.rels><?xml version="1.0" encoding="UTF-8" standalone="yes"?>
<Relationships xmlns="http://schemas.openxmlformats.org/package/2006/relationships"><Relationship Id="rId3" Type="http://schemas.openxmlformats.org/officeDocument/2006/relationships/image" Target="../media/image155.png"/><Relationship Id="rId2" Type="http://schemas.openxmlformats.org/officeDocument/2006/relationships/slideLayout" Target="../slideLayouts/slideLayout177.xml"/><Relationship Id="rId1" Type="http://schemas.openxmlformats.org/officeDocument/2006/relationships/themeOverride" Target="../theme/themeOverride11.xml"/></Relationships>
</file>

<file path=ppt/slides/_rels/slide212.xml.rels><?xml version="1.0" encoding="UTF-8" standalone="yes"?>
<Relationships xmlns="http://schemas.openxmlformats.org/package/2006/relationships"><Relationship Id="rId3" Type="http://schemas.openxmlformats.org/officeDocument/2006/relationships/image" Target="../media/image156.png"/><Relationship Id="rId2" Type="http://schemas.openxmlformats.org/officeDocument/2006/relationships/slideLayout" Target="../slideLayouts/slideLayout177.xml"/><Relationship Id="rId1" Type="http://schemas.openxmlformats.org/officeDocument/2006/relationships/themeOverride" Target="../theme/themeOverride12.xml"/></Relationships>
</file>

<file path=ppt/slides/_rels/slide213.xml.rels><?xml version="1.0" encoding="UTF-8" standalone="yes"?>
<Relationships xmlns="http://schemas.openxmlformats.org/package/2006/relationships"><Relationship Id="rId3" Type="http://schemas.openxmlformats.org/officeDocument/2006/relationships/image" Target="../media/image157.png"/><Relationship Id="rId2" Type="http://schemas.openxmlformats.org/officeDocument/2006/relationships/notesSlide" Target="../notesSlides/notesSlide81.xml"/><Relationship Id="rId1" Type="http://schemas.openxmlformats.org/officeDocument/2006/relationships/slideLayout" Target="../slideLayouts/slideLayout181.xml"/><Relationship Id="rId4" Type="http://schemas.openxmlformats.org/officeDocument/2006/relationships/image" Target="../media/image158.png"/></Relationships>
</file>

<file path=ppt/slides/_rels/slide214.xml.rels><?xml version="1.0" encoding="UTF-8" standalone="yes"?>
<Relationships xmlns="http://schemas.openxmlformats.org/package/2006/relationships"><Relationship Id="rId1" Type="http://schemas.openxmlformats.org/officeDocument/2006/relationships/slideLayout" Target="../slideLayouts/slideLayout266.xml"/></Relationships>
</file>

<file path=ppt/slides/_rels/slide215.xml.rels><?xml version="1.0" encoding="UTF-8" standalone="yes"?>
<Relationships xmlns="http://schemas.openxmlformats.org/package/2006/relationships"><Relationship Id="rId3" Type="http://schemas.openxmlformats.org/officeDocument/2006/relationships/image" Target="../media/image159.png"/><Relationship Id="rId2" Type="http://schemas.openxmlformats.org/officeDocument/2006/relationships/slideLayout" Target="../slideLayouts/slideLayout177.xml"/><Relationship Id="rId1" Type="http://schemas.openxmlformats.org/officeDocument/2006/relationships/themeOverride" Target="../theme/themeOverride13.xml"/></Relationships>
</file>

<file path=ppt/slides/_rels/slide216.xml.rels><?xml version="1.0" encoding="UTF-8" standalone="yes"?>
<Relationships xmlns="http://schemas.openxmlformats.org/package/2006/relationships"><Relationship Id="rId3" Type="http://schemas.openxmlformats.org/officeDocument/2006/relationships/image" Target="../media/image44.jpeg"/><Relationship Id="rId2" Type="http://schemas.openxmlformats.org/officeDocument/2006/relationships/notesSlide" Target="../notesSlides/notesSlide82.xml"/><Relationship Id="rId1" Type="http://schemas.openxmlformats.org/officeDocument/2006/relationships/slideLayout" Target="../slideLayouts/slideLayout511.xml"/></Relationships>
</file>

<file path=ppt/slides/_rels/slide217.xml.rels><?xml version="1.0" encoding="UTF-8" standalone="yes"?>
<Relationships xmlns="http://schemas.openxmlformats.org/package/2006/relationships"><Relationship Id="rId3" Type="http://schemas.openxmlformats.org/officeDocument/2006/relationships/image" Target="../media/image44.jpeg"/><Relationship Id="rId2" Type="http://schemas.openxmlformats.org/officeDocument/2006/relationships/notesSlide" Target="../notesSlides/notesSlide83.xml"/><Relationship Id="rId1" Type="http://schemas.openxmlformats.org/officeDocument/2006/relationships/slideLayout" Target="../slideLayouts/slideLayout511.xml"/></Relationships>
</file>

<file path=ppt/slides/_rels/slide218.xml.rels><?xml version="1.0" encoding="UTF-8" standalone="yes"?>
<Relationships xmlns="http://schemas.openxmlformats.org/package/2006/relationships"><Relationship Id="rId2" Type="http://schemas.openxmlformats.org/officeDocument/2006/relationships/notesSlide" Target="../notesSlides/notesSlide84.xml"/><Relationship Id="rId1" Type="http://schemas.openxmlformats.org/officeDocument/2006/relationships/slideLayout" Target="../slideLayouts/slideLayout99.xml"/></Relationships>
</file>

<file path=ppt/slides/_rels/slide219.xml.rels><?xml version="1.0" encoding="UTF-8" standalone="yes"?>
<Relationships xmlns="http://schemas.openxmlformats.org/package/2006/relationships"><Relationship Id="rId2" Type="http://schemas.openxmlformats.org/officeDocument/2006/relationships/notesSlide" Target="../notesSlides/notesSlide85.xml"/><Relationship Id="rId1" Type="http://schemas.openxmlformats.org/officeDocument/2006/relationships/slideLayout" Target="../slideLayouts/slideLayout150.xml"/></Relationships>
</file>

<file path=ppt/slides/_rels/slide22.xml.rels><?xml version="1.0" encoding="UTF-8" standalone="yes"?>
<Relationships xmlns="http://schemas.openxmlformats.org/package/2006/relationships"><Relationship Id="rId2" Type="http://schemas.openxmlformats.org/officeDocument/2006/relationships/image" Target="../media/image19.jpeg"/><Relationship Id="rId1" Type="http://schemas.openxmlformats.org/officeDocument/2006/relationships/slideLayout" Target="../slideLayouts/slideLayout24.xml"/></Relationships>
</file>

<file path=ppt/slides/_rels/slide220.xml.rels><?xml version="1.0" encoding="UTF-8" standalone="yes"?>
<Relationships xmlns="http://schemas.openxmlformats.org/package/2006/relationships"><Relationship Id="rId3" Type="http://schemas.openxmlformats.org/officeDocument/2006/relationships/image" Target="../media/image160.jpeg"/><Relationship Id="rId2" Type="http://schemas.openxmlformats.org/officeDocument/2006/relationships/notesSlide" Target="../notesSlides/notesSlide86.xml"/><Relationship Id="rId1" Type="http://schemas.openxmlformats.org/officeDocument/2006/relationships/slideLayout" Target="../slideLayouts/slideLayout150.xml"/></Relationships>
</file>

<file path=ppt/slides/_rels/slide221.xml.rels><?xml version="1.0" encoding="UTF-8" standalone="yes"?>
<Relationships xmlns="http://schemas.openxmlformats.org/package/2006/relationships"><Relationship Id="rId1" Type="http://schemas.openxmlformats.org/officeDocument/2006/relationships/slideLayout" Target="../slideLayouts/slideLayout266.xml"/></Relationships>
</file>

<file path=ppt/slides/_rels/slide222.xml.rels><?xml version="1.0" encoding="UTF-8" standalone="yes"?>
<Relationships xmlns="http://schemas.openxmlformats.org/package/2006/relationships"><Relationship Id="rId2" Type="http://schemas.openxmlformats.org/officeDocument/2006/relationships/image" Target="../media/image78.png"/><Relationship Id="rId1" Type="http://schemas.openxmlformats.org/officeDocument/2006/relationships/slideLayout" Target="../slideLayouts/slideLayout2.xml"/></Relationships>
</file>

<file path=ppt/slides/_rels/slide223.xml.rels><?xml version="1.0" encoding="UTF-8" standalone="yes"?>
<Relationships xmlns="http://schemas.openxmlformats.org/package/2006/relationships"><Relationship Id="rId2" Type="http://schemas.openxmlformats.org/officeDocument/2006/relationships/notesSlide" Target="../notesSlides/notesSlide87.xml"/><Relationship Id="rId1" Type="http://schemas.openxmlformats.org/officeDocument/2006/relationships/slideLayout" Target="../slideLayouts/slideLayout88.xml"/></Relationships>
</file>

<file path=ppt/slides/_rels/slide224.xml.rels><?xml version="1.0" encoding="UTF-8" standalone="yes"?>
<Relationships xmlns="http://schemas.openxmlformats.org/package/2006/relationships"><Relationship Id="rId2" Type="http://schemas.openxmlformats.org/officeDocument/2006/relationships/notesSlide" Target="../notesSlides/notesSlide88.xml"/><Relationship Id="rId1" Type="http://schemas.openxmlformats.org/officeDocument/2006/relationships/slideLayout" Target="../slideLayouts/slideLayout110.xml"/></Relationships>
</file>

<file path=ppt/slides/_rels/slide225.xml.rels><?xml version="1.0" encoding="UTF-8" standalone="yes"?>
<Relationships xmlns="http://schemas.openxmlformats.org/package/2006/relationships"><Relationship Id="rId1" Type="http://schemas.openxmlformats.org/officeDocument/2006/relationships/slideLayout" Target="../slideLayouts/slideLayout266.xml"/></Relationships>
</file>

<file path=ppt/slides/_rels/slide226.xml.rels><?xml version="1.0" encoding="UTF-8" standalone="yes"?>
<Relationships xmlns="http://schemas.openxmlformats.org/package/2006/relationships"><Relationship Id="rId1" Type="http://schemas.openxmlformats.org/officeDocument/2006/relationships/slideLayout" Target="../slideLayouts/slideLayout271.xml"/></Relationships>
</file>

<file path=ppt/slides/_rels/slide227.xml.rels><?xml version="1.0" encoding="UTF-8" standalone="yes"?>
<Relationships xmlns="http://schemas.openxmlformats.org/package/2006/relationships"><Relationship Id="rId3" Type="http://schemas.openxmlformats.org/officeDocument/2006/relationships/image" Target="../media/image137.png"/><Relationship Id="rId2" Type="http://schemas.openxmlformats.org/officeDocument/2006/relationships/oleObject" Target="../embeddings/oleObject3.bin"/><Relationship Id="rId1" Type="http://schemas.openxmlformats.org/officeDocument/2006/relationships/slideLayout" Target="../slideLayouts/slideLayout2.xml"/></Relationships>
</file>

<file path=ppt/slides/_rels/slide228.xml.rels><?xml version="1.0" encoding="UTF-8" standalone="yes"?>
<Relationships xmlns="http://schemas.openxmlformats.org/package/2006/relationships"><Relationship Id="rId3" Type="http://schemas.openxmlformats.org/officeDocument/2006/relationships/image" Target="../media/image162.jpeg"/><Relationship Id="rId2" Type="http://schemas.openxmlformats.org/officeDocument/2006/relationships/image" Target="../media/image161.png"/><Relationship Id="rId1" Type="http://schemas.openxmlformats.org/officeDocument/2006/relationships/slideLayout" Target="../slideLayouts/slideLayout15.xml"/><Relationship Id="rId5" Type="http://schemas.openxmlformats.org/officeDocument/2006/relationships/image" Target="../media/image163.png"/><Relationship Id="rId4" Type="http://schemas.openxmlformats.org/officeDocument/2006/relationships/oleObject" Target="../embeddings/oleObject4.bin"/></Relationships>
</file>

<file path=ppt/slides/_rels/slide229.xml.rels><?xml version="1.0" encoding="UTF-8" standalone="yes"?>
<Relationships xmlns="http://schemas.openxmlformats.org/package/2006/relationships"><Relationship Id="rId3" Type="http://schemas.openxmlformats.org/officeDocument/2006/relationships/image" Target="../media/image63.jpeg"/><Relationship Id="rId2" Type="http://schemas.openxmlformats.org/officeDocument/2006/relationships/notesSlide" Target="../notesSlides/notesSlide89.xml"/><Relationship Id="rId1" Type="http://schemas.openxmlformats.org/officeDocument/2006/relationships/slideLayout" Target="../slideLayouts/slideLayout150.xml"/></Relationships>
</file>

<file path=ppt/slides/_rels/slide23.xml.rels><?xml version="1.0" encoding="UTF-8" standalone="yes"?>
<Relationships xmlns="http://schemas.openxmlformats.org/package/2006/relationships"><Relationship Id="rId2" Type="http://schemas.openxmlformats.org/officeDocument/2006/relationships/image" Target="../media/image19.jpeg"/><Relationship Id="rId1" Type="http://schemas.openxmlformats.org/officeDocument/2006/relationships/slideLayout" Target="../slideLayouts/slideLayout24.xml"/></Relationships>
</file>

<file path=ppt/slides/_rels/slide230.xml.rels><?xml version="1.0" encoding="UTF-8" standalone="yes"?>
<Relationships xmlns="http://schemas.openxmlformats.org/package/2006/relationships"><Relationship Id="rId2" Type="http://schemas.openxmlformats.org/officeDocument/2006/relationships/notesSlide" Target="../notesSlides/notesSlide90.xml"/><Relationship Id="rId1" Type="http://schemas.openxmlformats.org/officeDocument/2006/relationships/slideLayout" Target="../slideLayouts/slideLayout159.xml"/></Relationships>
</file>

<file path=ppt/slides/_rels/slide231.xml.rels><?xml version="1.0" encoding="UTF-8" standalone="yes"?>
<Relationships xmlns="http://schemas.openxmlformats.org/package/2006/relationships"><Relationship Id="rId3" Type="http://schemas.openxmlformats.org/officeDocument/2006/relationships/image" Target="../media/image36.jpeg"/><Relationship Id="rId2" Type="http://schemas.openxmlformats.org/officeDocument/2006/relationships/notesSlide" Target="../notesSlides/notesSlide91.xml"/><Relationship Id="rId1" Type="http://schemas.openxmlformats.org/officeDocument/2006/relationships/slideLayout" Target="../slideLayouts/slideLayout121.xml"/></Relationships>
</file>

<file path=ppt/slides/_rels/slide232.xml.rels><?xml version="1.0" encoding="UTF-8" standalone="yes"?>
<Relationships xmlns="http://schemas.openxmlformats.org/package/2006/relationships"><Relationship Id="rId3" Type="http://schemas.openxmlformats.org/officeDocument/2006/relationships/notesSlide" Target="../notesSlides/notesSlide92.xml"/><Relationship Id="rId2" Type="http://schemas.openxmlformats.org/officeDocument/2006/relationships/slideLayout" Target="../slideLayouts/slideLayout177.xml"/><Relationship Id="rId1" Type="http://schemas.openxmlformats.org/officeDocument/2006/relationships/themeOverride" Target="../theme/themeOverride14.xml"/><Relationship Id="rId4" Type="http://schemas.openxmlformats.org/officeDocument/2006/relationships/image" Target="../media/image164.jpeg"/></Relationships>
</file>

<file path=ppt/slides/_rels/slide233.xml.rels><?xml version="1.0" encoding="UTF-8" standalone="yes"?>
<Relationships xmlns="http://schemas.openxmlformats.org/package/2006/relationships"><Relationship Id="rId3" Type="http://schemas.openxmlformats.org/officeDocument/2006/relationships/notesSlide" Target="../notesSlides/notesSlide93.xml"/><Relationship Id="rId2" Type="http://schemas.openxmlformats.org/officeDocument/2006/relationships/slideLayout" Target="../slideLayouts/slideLayout177.xml"/><Relationship Id="rId1" Type="http://schemas.openxmlformats.org/officeDocument/2006/relationships/themeOverride" Target="../theme/themeOverride15.xml"/><Relationship Id="rId4" Type="http://schemas.openxmlformats.org/officeDocument/2006/relationships/image" Target="../media/image165.jpeg"/></Relationships>
</file>

<file path=ppt/slides/_rels/slide234.xml.rels><?xml version="1.0" encoding="UTF-8" standalone="yes"?>
<Relationships xmlns="http://schemas.openxmlformats.org/package/2006/relationships"><Relationship Id="rId3" Type="http://schemas.openxmlformats.org/officeDocument/2006/relationships/image" Target="../media/image166.jpeg"/><Relationship Id="rId2" Type="http://schemas.openxmlformats.org/officeDocument/2006/relationships/notesSlide" Target="../notesSlides/notesSlide94.xml"/><Relationship Id="rId1" Type="http://schemas.openxmlformats.org/officeDocument/2006/relationships/slideLayout" Target="../slideLayouts/slideLayout177.xml"/><Relationship Id="rId4" Type="http://schemas.openxmlformats.org/officeDocument/2006/relationships/image" Target="../media/image165.jpeg"/></Relationships>
</file>

<file path=ppt/slides/_rels/slide235.xml.rels><?xml version="1.0" encoding="UTF-8" standalone="yes"?>
<Relationships xmlns="http://schemas.openxmlformats.org/package/2006/relationships"><Relationship Id="rId2" Type="http://schemas.openxmlformats.org/officeDocument/2006/relationships/notesSlide" Target="../notesSlides/notesSlide95.xml"/><Relationship Id="rId1" Type="http://schemas.openxmlformats.org/officeDocument/2006/relationships/slideLayout" Target="../slideLayouts/slideLayout99.xml"/></Relationships>
</file>

<file path=ppt/slides/_rels/slide236.xml.rels><?xml version="1.0" encoding="UTF-8" standalone="yes"?>
<Relationships xmlns="http://schemas.openxmlformats.org/package/2006/relationships"><Relationship Id="rId3" Type="http://schemas.openxmlformats.org/officeDocument/2006/relationships/image" Target="../media/image31.png"/><Relationship Id="rId2" Type="http://schemas.openxmlformats.org/officeDocument/2006/relationships/notesSlide" Target="../notesSlides/notesSlide96.xml"/><Relationship Id="rId1" Type="http://schemas.openxmlformats.org/officeDocument/2006/relationships/slideLayout" Target="../slideLayouts/slideLayout343.xml"/></Relationships>
</file>

<file path=ppt/slides/_rels/slide237.xml.rels><?xml version="1.0" encoding="UTF-8" standalone="yes"?>
<Relationships xmlns="http://schemas.openxmlformats.org/package/2006/relationships"><Relationship Id="rId3" Type="http://schemas.openxmlformats.org/officeDocument/2006/relationships/image" Target="../media/image32.png"/><Relationship Id="rId2" Type="http://schemas.openxmlformats.org/officeDocument/2006/relationships/notesSlide" Target="../notesSlides/notesSlide97.xml"/><Relationship Id="rId1" Type="http://schemas.openxmlformats.org/officeDocument/2006/relationships/slideLayout" Target="../slideLayouts/slideLayout343.xml"/></Relationships>
</file>

<file path=ppt/slides/_rels/slide238.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notesSlide" Target="../notesSlides/notesSlide98.xml"/><Relationship Id="rId1" Type="http://schemas.openxmlformats.org/officeDocument/2006/relationships/slideLayout" Target="../slideLayouts/slideLayout343.xml"/></Relationships>
</file>

<file path=ppt/slides/_rels/slide239.xml.rels><?xml version="1.0" encoding="UTF-8" standalone="yes"?>
<Relationships xmlns="http://schemas.openxmlformats.org/package/2006/relationships"><Relationship Id="rId3" Type="http://schemas.openxmlformats.org/officeDocument/2006/relationships/image" Target="../media/image35.png"/><Relationship Id="rId2" Type="http://schemas.openxmlformats.org/officeDocument/2006/relationships/notesSlide" Target="../notesSlides/notesSlide99.xml"/><Relationship Id="rId1" Type="http://schemas.openxmlformats.org/officeDocument/2006/relationships/slideLayout" Target="../slideLayouts/slideLayout71.xm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296.xml"/></Relationships>
</file>

<file path=ppt/slides/_rels/slide240.xml.rels><?xml version="1.0" encoding="UTF-8" standalone="yes"?>
<Relationships xmlns="http://schemas.openxmlformats.org/package/2006/relationships"><Relationship Id="rId2" Type="http://schemas.openxmlformats.org/officeDocument/2006/relationships/notesSlide" Target="../notesSlides/notesSlide100.xml"/><Relationship Id="rId1" Type="http://schemas.openxmlformats.org/officeDocument/2006/relationships/slideLayout" Target="../slideLayouts/slideLayout591.xml"/></Relationships>
</file>

<file path=ppt/slides/_rels/slide241.xml.rels><?xml version="1.0" encoding="UTF-8" standalone="yes"?>
<Relationships xmlns="http://schemas.openxmlformats.org/package/2006/relationships"><Relationship Id="rId3" Type="http://schemas.openxmlformats.org/officeDocument/2006/relationships/image" Target="../media/image35.png"/><Relationship Id="rId2" Type="http://schemas.openxmlformats.org/officeDocument/2006/relationships/notesSlide" Target="../notesSlides/notesSlide101.xml"/><Relationship Id="rId1" Type="http://schemas.openxmlformats.org/officeDocument/2006/relationships/slideLayout" Target="../slideLayouts/slideLayout71.xml"/></Relationships>
</file>

<file path=ppt/slides/_rels/slide242.xml.rels><?xml version="1.0" encoding="UTF-8" standalone="yes"?>
<Relationships xmlns="http://schemas.openxmlformats.org/package/2006/relationships"><Relationship Id="rId1" Type="http://schemas.openxmlformats.org/officeDocument/2006/relationships/slideLayout" Target="../slideLayouts/slideLayout461.xml"/></Relationships>
</file>

<file path=ppt/slides/_rels/slide243.xml.rels><?xml version="1.0" encoding="UTF-8" standalone="yes"?>
<Relationships xmlns="http://schemas.openxmlformats.org/package/2006/relationships"><Relationship Id="rId3" Type="http://schemas.openxmlformats.org/officeDocument/2006/relationships/image" Target="../media/image31.png"/><Relationship Id="rId2" Type="http://schemas.openxmlformats.org/officeDocument/2006/relationships/notesSlide" Target="../notesSlides/notesSlide102.xml"/><Relationship Id="rId1" Type="http://schemas.openxmlformats.org/officeDocument/2006/relationships/slideLayout" Target="../slideLayouts/slideLayout343.xml"/></Relationships>
</file>

<file path=ppt/slides/_rels/slide244.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notesSlide" Target="../notesSlides/notesSlide103.xml"/><Relationship Id="rId1" Type="http://schemas.openxmlformats.org/officeDocument/2006/relationships/slideLayout" Target="../slideLayouts/slideLayout343.xml"/></Relationships>
</file>

<file path=ppt/slides/_rels/slide245.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Layout" Target="../slideLayouts/slideLayout373.xml"/></Relationships>
</file>

<file path=ppt/slides/_rels/slide246.xml.rels><?xml version="1.0" encoding="UTF-8" standalone="yes"?>
<Relationships xmlns="http://schemas.openxmlformats.org/package/2006/relationships"><Relationship Id="rId2" Type="http://schemas.openxmlformats.org/officeDocument/2006/relationships/image" Target="../media/image167.png"/><Relationship Id="rId1" Type="http://schemas.openxmlformats.org/officeDocument/2006/relationships/slideLayout" Target="../slideLayouts/slideLayout71.xml"/></Relationships>
</file>

<file path=ppt/slides/_rels/slide247.xml.rels><?xml version="1.0" encoding="UTF-8" standalone="yes"?>
<Relationships xmlns="http://schemas.openxmlformats.org/package/2006/relationships"><Relationship Id="rId1" Type="http://schemas.openxmlformats.org/officeDocument/2006/relationships/slideLayout" Target="../slideLayouts/slideLayout72.xml"/></Relationships>
</file>

<file path=ppt/slides/_rels/slide248.xml.rels><?xml version="1.0" encoding="UTF-8" standalone="yes"?>
<Relationships xmlns="http://schemas.openxmlformats.org/package/2006/relationships"><Relationship Id="rId3" Type="http://schemas.openxmlformats.org/officeDocument/2006/relationships/image" Target="../media/image168.png"/><Relationship Id="rId2" Type="http://schemas.openxmlformats.org/officeDocument/2006/relationships/notesSlide" Target="../notesSlides/notesSlide104.xml"/><Relationship Id="rId1" Type="http://schemas.openxmlformats.org/officeDocument/2006/relationships/slideLayout" Target="../slideLayouts/slideLayout540.xml"/><Relationship Id="rId4" Type="http://schemas.openxmlformats.org/officeDocument/2006/relationships/image" Target="../media/image169.png"/></Relationships>
</file>

<file path=ppt/slides/_rels/slide249.xml.rels><?xml version="1.0" encoding="UTF-8" standalone="yes"?>
<Relationships xmlns="http://schemas.openxmlformats.org/package/2006/relationships"><Relationship Id="rId8" Type="http://schemas.openxmlformats.org/officeDocument/2006/relationships/image" Target="../media/image175.jpeg"/><Relationship Id="rId3" Type="http://schemas.openxmlformats.org/officeDocument/2006/relationships/image" Target="../media/image170.jpeg"/><Relationship Id="rId7" Type="http://schemas.openxmlformats.org/officeDocument/2006/relationships/image" Target="../media/image174.jpeg"/><Relationship Id="rId2" Type="http://schemas.openxmlformats.org/officeDocument/2006/relationships/notesSlide" Target="../notesSlides/notesSlide105.xml"/><Relationship Id="rId1" Type="http://schemas.openxmlformats.org/officeDocument/2006/relationships/slideLayout" Target="../slideLayouts/slideLayout249.xml"/><Relationship Id="rId6" Type="http://schemas.openxmlformats.org/officeDocument/2006/relationships/image" Target="../media/image173.jpeg"/><Relationship Id="rId5" Type="http://schemas.openxmlformats.org/officeDocument/2006/relationships/image" Target="../media/image172.jpeg"/><Relationship Id="rId4" Type="http://schemas.openxmlformats.org/officeDocument/2006/relationships/image" Target="../media/image171.jpeg"/><Relationship Id="rId9" Type="http://schemas.openxmlformats.org/officeDocument/2006/relationships/image" Target="../media/image176.jpeg"/></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283.xml"/></Relationships>
</file>

<file path=ppt/slides/_rels/slide250.xml.rels><?xml version="1.0" encoding="UTF-8" standalone="yes"?>
<Relationships xmlns="http://schemas.openxmlformats.org/package/2006/relationships"><Relationship Id="rId3" Type="http://schemas.openxmlformats.org/officeDocument/2006/relationships/image" Target="../media/image177.jpeg"/><Relationship Id="rId2" Type="http://schemas.openxmlformats.org/officeDocument/2006/relationships/notesSlide" Target="../notesSlides/notesSlide106.xml"/><Relationship Id="rId1" Type="http://schemas.openxmlformats.org/officeDocument/2006/relationships/slideLayout" Target="../slideLayouts/slideLayout598.xml"/></Relationships>
</file>

<file path=ppt/slides/_rels/slide251.xml.rels><?xml version="1.0" encoding="UTF-8" standalone="yes"?>
<Relationships xmlns="http://schemas.openxmlformats.org/package/2006/relationships"><Relationship Id="rId3" Type="http://schemas.openxmlformats.org/officeDocument/2006/relationships/image" Target="../media/image178.jpeg"/><Relationship Id="rId2" Type="http://schemas.openxmlformats.org/officeDocument/2006/relationships/notesSlide" Target="../notesSlides/notesSlide107.xml"/><Relationship Id="rId1" Type="http://schemas.openxmlformats.org/officeDocument/2006/relationships/slideLayout" Target="../slideLayouts/slideLayout259.xml"/></Relationships>
</file>

<file path=ppt/slides/_rels/slide252.xml.rels><?xml version="1.0" encoding="UTF-8" standalone="yes"?>
<Relationships xmlns="http://schemas.openxmlformats.org/package/2006/relationships"><Relationship Id="rId3" Type="http://schemas.openxmlformats.org/officeDocument/2006/relationships/image" Target="../media/image179.jpeg"/><Relationship Id="rId2" Type="http://schemas.openxmlformats.org/officeDocument/2006/relationships/notesSlide" Target="../notesSlides/notesSlide108.xml"/><Relationship Id="rId1" Type="http://schemas.openxmlformats.org/officeDocument/2006/relationships/slideLayout" Target="../slideLayouts/slideLayout249.xml"/><Relationship Id="rId5" Type="http://schemas.openxmlformats.org/officeDocument/2006/relationships/image" Target="../media/image181.jpeg"/><Relationship Id="rId4" Type="http://schemas.openxmlformats.org/officeDocument/2006/relationships/image" Target="../media/image180.jpeg"/></Relationships>
</file>

<file path=ppt/slides/_rels/slide253.xml.rels><?xml version="1.0" encoding="UTF-8" standalone="yes"?>
<Relationships xmlns="http://schemas.openxmlformats.org/package/2006/relationships"><Relationship Id="rId8" Type="http://schemas.openxmlformats.org/officeDocument/2006/relationships/image" Target="../media/image186.jpeg"/><Relationship Id="rId3" Type="http://schemas.openxmlformats.org/officeDocument/2006/relationships/image" Target="../media/image182.jpeg"/><Relationship Id="rId7" Type="http://schemas.openxmlformats.org/officeDocument/2006/relationships/image" Target="../media/image185.jpeg"/><Relationship Id="rId2" Type="http://schemas.openxmlformats.org/officeDocument/2006/relationships/notesSlide" Target="../notesSlides/notesSlide109.xml"/><Relationship Id="rId1" Type="http://schemas.openxmlformats.org/officeDocument/2006/relationships/slideLayout" Target="../slideLayouts/slideLayout249.xml"/><Relationship Id="rId6" Type="http://schemas.openxmlformats.org/officeDocument/2006/relationships/image" Target="../media/image172.jpeg"/><Relationship Id="rId5" Type="http://schemas.openxmlformats.org/officeDocument/2006/relationships/image" Target="../media/image184.jpeg"/><Relationship Id="rId4" Type="http://schemas.openxmlformats.org/officeDocument/2006/relationships/image" Target="../media/image183.jpeg"/><Relationship Id="rId9" Type="http://schemas.openxmlformats.org/officeDocument/2006/relationships/image" Target="../media/image187.jpeg"/></Relationships>
</file>

<file path=ppt/slides/_rels/slide254.xml.rels><?xml version="1.0" encoding="UTF-8" standalone="yes"?>
<Relationships xmlns="http://schemas.openxmlformats.org/package/2006/relationships"><Relationship Id="rId2" Type="http://schemas.openxmlformats.org/officeDocument/2006/relationships/image" Target="../media/image38.emf"/><Relationship Id="rId1" Type="http://schemas.openxmlformats.org/officeDocument/2006/relationships/slideLayout" Target="../slideLayouts/slideLayout7.xml"/></Relationships>
</file>

<file path=ppt/slides/_rels/slide255.xml.rels><?xml version="1.0" encoding="UTF-8" standalone="yes"?>
<Relationships xmlns="http://schemas.openxmlformats.org/package/2006/relationships"><Relationship Id="rId2" Type="http://schemas.openxmlformats.org/officeDocument/2006/relationships/image" Target="../media/image38.emf"/><Relationship Id="rId1" Type="http://schemas.openxmlformats.org/officeDocument/2006/relationships/slideLayout" Target="../slideLayouts/slideLayout7.xml"/></Relationships>
</file>

<file path=ppt/slides/_rels/slide256.xml.rels><?xml version="1.0" encoding="UTF-8" standalone="yes"?>
<Relationships xmlns="http://schemas.openxmlformats.org/package/2006/relationships"><Relationship Id="rId2" Type="http://schemas.openxmlformats.org/officeDocument/2006/relationships/image" Target="../media/image38.emf"/><Relationship Id="rId1" Type="http://schemas.openxmlformats.org/officeDocument/2006/relationships/slideLayout" Target="../slideLayouts/slideLayout7.xml"/></Relationships>
</file>

<file path=ppt/slides/_rels/slide257.xml.rels><?xml version="1.0" encoding="UTF-8" standalone="yes"?>
<Relationships xmlns="http://schemas.openxmlformats.org/package/2006/relationships"><Relationship Id="rId2" Type="http://schemas.openxmlformats.org/officeDocument/2006/relationships/image" Target="../media/image38.emf"/><Relationship Id="rId1" Type="http://schemas.openxmlformats.org/officeDocument/2006/relationships/slideLayout" Target="../slideLayouts/slideLayout7.xml"/></Relationships>
</file>

<file path=ppt/slides/_rels/slide258.xml.rels><?xml version="1.0" encoding="UTF-8" standalone="yes"?>
<Relationships xmlns="http://schemas.openxmlformats.org/package/2006/relationships"><Relationship Id="rId2" Type="http://schemas.openxmlformats.org/officeDocument/2006/relationships/image" Target="../media/image38.emf"/><Relationship Id="rId1" Type="http://schemas.openxmlformats.org/officeDocument/2006/relationships/slideLayout" Target="../slideLayouts/slideLayout7.xml"/></Relationships>
</file>

<file path=ppt/slides/_rels/slide259.xml.rels><?xml version="1.0" encoding="UTF-8" standalone="yes"?>
<Relationships xmlns="http://schemas.openxmlformats.org/package/2006/relationships"><Relationship Id="rId2" Type="http://schemas.openxmlformats.org/officeDocument/2006/relationships/image" Target="../media/image38.emf"/><Relationship Id="rId1" Type="http://schemas.openxmlformats.org/officeDocument/2006/relationships/slideLayout" Target="../slideLayouts/slideLayout7.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283.xml"/></Relationships>
</file>

<file path=ppt/slides/_rels/slide260.xml.rels><?xml version="1.0" encoding="UTF-8" standalone="yes"?>
<Relationships xmlns="http://schemas.openxmlformats.org/package/2006/relationships"><Relationship Id="rId2" Type="http://schemas.openxmlformats.org/officeDocument/2006/relationships/image" Target="../media/image38.emf"/><Relationship Id="rId1" Type="http://schemas.openxmlformats.org/officeDocument/2006/relationships/slideLayout" Target="../slideLayouts/slideLayout7.xml"/></Relationships>
</file>

<file path=ppt/slides/_rels/slide261.xml.rels><?xml version="1.0" encoding="UTF-8" standalone="yes"?>
<Relationships xmlns="http://schemas.openxmlformats.org/package/2006/relationships"><Relationship Id="rId3" Type="http://schemas.openxmlformats.org/officeDocument/2006/relationships/image" Target="../media/image188.png"/><Relationship Id="rId2" Type="http://schemas.openxmlformats.org/officeDocument/2006/relationships/oleObject" Target="../embeddings/oleObject5.bin"/><Relationship Id="rId1" Type="http://schemas.openxmlformats.org/officeDocument/2006/relationships/slideLayout" Target="../slideLayouts/slideLayout2.xml"/></Relationships>
</file>

<file path=ppt/slides/_rels/slide262.xml.rels><?xml version="1.0" encoding="UTF-8" standalone="yes"?>
<Relationships xmlns="http://schemas.openxmlformats.org/package/2006/relationships"><Relationship Id="rId3" Type="http://schemas.openxmlformats.org/officeDocument/2006/relationships/image" Target="../media/image189.png"/><Relationship Id="rId2" Type="http://schemas.openxmlformats.org/officeDocument/2006/relationships/notesSlide" Target="../notesSlides/notesSlide110.xml"/><Relationship Id="rId1" Type="http://schemas.openxmlformats.org/officeDocument/2006/relationships/slideLayout" Target="../slideLayouts/slideLayout132.xml"/></Relationships>
</file>

<file path=ppt/slides/_rels/slide263.xml.rels><?xml version="1.0" encoding="UTF-8" standalone="yes"?>
<Relationships xmlns="http://schemas.openxmlformats.org/package/2006/relationships"><Relationship Id="rId2" Type="http://schemas.openxmlformats.org/officeDocument/2006/relationships/image" Target="../media/image189.png"/><Relationship Id="rId1" Type="http://schemas.openxmlformats.org/officeDocument/2006/relationships/slideLayout" Target="../slideLayouts/slideLayout139.xml"/></Relationships>
</file>

<file path=ppt/slides/_rels/slide264.xml.rels><?xml version="1.0" encoding="UTF-8" standalone="yes"?>
<Relationships xmlns="http://schemas.openxmlformats.org/package/2006/relationships"><Relationship Id="rId2" Type="http://schemas.openxmlformats.org/officeDocument/2006/relationships/image" Target="../media/image190.png"/><Relationship Id="rId1" Type="http://schemas.openxmlformats.org/officeDocument/2006/relationships/slideLayout" Target="../slideLayouts/slideLayout139.xml"/></Relationships>
</file>

<file path=ppt/slides/_rels/slide265.xml.rels><?xml version="1.0" encoding="UTF-8" standalone="yes"?>
<Relationships xmlns="http://schemas.openxmlformats.org/package/2006/relationships"><Relationship Id="rId2" Type="http://schemas.openxmlformats.org/officeDocument/2006/relationships/image" Target="../media/image191.jpeg"/><Relationship Id="rId1" Type="http://schemas.openxmlformats.org/officeDocument/2006/relationships/slideLayout" Target="../slideLayouts/slideLayout139.xml"/></Relationships>
</file>

<file path=ppt/slides/_rels/slide266.xml.rels><?xml version="1.0" encoding="UTF-8" standalone="yes"?>
<Relationships xmlns="http://schemas.openxmlformats.org/package/2006/relationships"><Relationship Id="rId2" Type="http://schemas.openxmlformats.org/officeDocument/2006/relationships/image" Target="../media/image192.jpeg"/><Relationship Id="rId1" Type="http://schemas.openxmlformats.org/officeDocument/2006/relationships/slideLayout" Target="../slideLayouts/slideLayout139.xml"/></Relationships>
</file>

<file path=ppt/slides/_rels/slide267.xml.rels><?xml version="1.0" encoding="UTF-8" standalone="yes"?>
<Relationships xmlns="http://schemas.openxmlformats.org/package/2006/relationships"><Relationship Id="rId2" Type="http://schemas.openxmlformats.org/officeDocument/2006/relationships/image" Target="../media/image193.png"/><Relationship Id="rId1" Type="http://schemas.openxmlformats.org/officeDocument/2006/relationships/slideLayout" Target="../slideLayouts/slideLayout139.xml"/></Relationships>
</file>

<file path=ppt/slides/_rels/slide268.xml.rels><?xml version="1.0" encoding="UTF-8" standalone="yes"?>
<Relationships xmlns="http://schemas.openxmlformats.org/package/2006/relationships"><Relationship Id="rId2" Type="http://schemas.openxmlformats.org/officeDocument/2006/relationships/image" Target="../media/image194.png"/><Relationship Id="rId1" Type="http://schemas.openxmlformats.org/officeDocument/2006/relationships/slideLayout" Target="../slideLayouts/slideLayout139.xml"/></Relationships>
</file>

<file path=ppt/slides/_rels/slide269.xml.rels><?xml version="1.0" encoding="UTF-8" standalone="yes"?>
<Relationships xmlns="http://schemas.openxmlformats.org/package/2006/relationships"><Relationship Id="rId2" Type="http://schemas.openxmlformats.org/officeDocument/2006/relationships/image" Target="../media/image195.jpeg"/><Relationship Id="rId1" Type="http://schemas.openxmlformats.org/officeDocument/2006/relationships/slideLayout" Target="../slideLayouts/slideLayout2.xml"/></Relationships>
</file>

<file path=ppt/slides/_rels/slide27.xml.rels><?xml version="1.0" encoding="UTF-8" standalone="yes"?>
<Relationships xmlns="http://schemas.openxmlformats.org/package/2006/relationships"><Relationship Id="rId3" Type="http://schemas.openxmlformats.org/officeDocument/2006/relationships/image" Target="../media/image37.jpeg"/><Relationship Id="rId2" Type="http://schemas.openxmlformats.org/officeDocument/2006/relationships/notesSlide" Target="../notesSlides/notesSlide21.xml"/><Relationship Id="rId1" Type="http://schemas.openxmlformats.org/officeDocument/2006/relationships/slideLayout" Target="../slideLayouts/slideLayout313.xml"/></Relationships>
</file>

<file path=ppt/slides/_rels/slide270.xml.rels><?xml version="1.0" encoding="UTF-8" standalone="yes"?>
<Relationships xmlns="http://schemas.openxmlformats.org/package/2006/relationships"><Relationship Id="rId1" Type="http://schemas.openxmlformats.org/officeDocument/2006/relationships/slideLayout" Target="../slideLayouts/slideLayout171.xml"/></Relationships>
</file>

<file path=ppt/slides/_rels/slide271.xml.rels><?xml version="1.0" encoding="UTF-8" standalone="yes"?>
<Relationships xmlns="http://schemas.openxmlformats.org/package/2006/relationships"><Relationship Id="rId3" Type="http://schemas.openxmlformats.org/officeDocument/2006/relationships/image" Target="../media/image168.png"/><Relationship Id="rId2" Type="http://schemas.openxmlformats.org/officeDocument/2006/relationships/notesSlide" Target="../notesSlides/notesSlide111.xml"/><Relationship Id="rId1" Type="http://schemas.openxmlformats.org/officeDocument/2006/relationships/slideLayout" Target="../slideLayouts/slideLayout528.xml"/><Relationship Id="rId4" Type="http://schemas.openxmlformats.org/officeDocument/2006/relationships/image" Target="../media/image169.png"/></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324.xml"/></Relationships>
</file>

<file path=ppt/slides/_rels/slide29.xml.rels><?xml version="1.0" encoding="UTF-8" standalone="yes"?>
<Relationships xmlns="http://schemas.openxmlformats.org/package/2006/relationships"><Relationship Id="rId2" Type="http://schemas.openxmlformats.org/officeDocument/2006/relationships/image" Target="../media/image38.emf"/><Relationship Id="rId1" Type="http://schemas.openxmlformats.org/officeDocument/2006/relationships/slideLayout" Target="../slideLayouts/slideLayout7.xml"/></Relationships>
</file>

<file path=ppt/slides/_rels/slide3.xml.rels><?xml version="1.0" encoding="UTF-8" standalone="yes"?>
<Relationships xmlns="http://schemas.openxmlformats.org/package/2006/relationships"><Relationship Id="rId3" Type="http://schemas.openxmlformats.org/officeDocument/2006/relationships/notesSlide" Target="../notesSlides/notesSlide3.xml"/><Relationship Id="rId2" Type="http://schemas.openxmlformats.org/officeDocument/2006/relationships/slideLayout" Target="../slideLayouts/slideLayout343.xml"/><Relationship Id="rId1" Type="http://schemas.openxmlformats.org/officeDocument/2006/relationships/themeOverride" Target="../theme/themeOverride2.xml"/></Relationships>
</file>

<file path=ppt/slides/_rels/slide30.xml.rels><?xml version="1.0" encoding="UTF-8" standalone="yes"?>
<Relationships xmlns="http://schemas.openxmlformats.org/package/2006/relationships"><Relationship Id="rId2" Type="http://schemas.openxmlformats.org/officeDocument/2006/relationships/image" Target="../media/image38.emf"/><Relationship Id="rId1" Type="http://schemas.openxmlformats.org/officeDocument/2006/relationships/slideLayout" Target="../slideLayouts/slideLayout7.xml"/></Relationships>
</file>

<file path=ppt/slides/_rels/slide31.xml.rels><?xml version="1.0" encoding="UTF-8" standalone="yes"?>
<Relationships xmlns="http://schemas.openxmlformats.org/package/2006/relationships"><Relationship Id="rId2" Type="http://schemas.openxmlformats.org/officeDocument/2006/relationships/image" Target="../media/image38.emf"/><Relationship Id="rId1" Type="http://schemas.openxmlformats.org/officeDocument/2006/relationships/slideLayout" Target="../slideLayouts/slideLayout7.xml"/></Relationships>
</file>

<file path=ppt/slides/_rels/slide32.xml.rels><?xml version="1.0" encoding="UTF-8" standalone="yes"?>
<Relationships xmlns="http://schemas.openxmlformats.org/package/2006/relationships"><Relationship Id="rId2" Type="http://schemas.openxmlformats.org/officeDocument/2006/relationships/image" Target="../media/image38.emf"/><Relationship Id="rId1" Type="http://schemas.openxmlformats.org/officeDocument/2006/relationships/slideLayout" Target="../slideLayouts/slideLayout7.xml"/></Relationships>
</file>

<file path=ppt/slides/_rels/slide33.xml.rels><?xml version="1.0" encoding="UTF-8" standalone="yes"?>
<Relationships xmlns="http://schemas.openxmlformats.org/package/2006/relationships"><Relationship Id="rId2" Type="http://schemas.openxmlformats.org/officeDocument/2006/relationships/image" Target="../media/image38.emf"/><Relationship Id="rId1" Type="http://schemas.openxmlformats.org/officeDocument/2006/relationships/slideLayout" Target="../slideLayouts/slideLayout7.xml"/></Relationships>
</file>

<file path=ppt/slides/_rels/slide34.xml.rels><?xml version="1.0" encoding="UTF-8" standalone="yes"?>
<Relationships xmlns="http://schemas.openxmlformats.org/package/2006/relationships"><Relationship Id="rId2" Type="http://schemas.openxmlformats.org/officeDocument/2006/relationships/image" Target="../media/image38.emf"/><Relationship Id="rId1" Type="http://schemas.openxmlformats.org/officeDocument/2006/relationships/slideLayout" Target="../slideLayouts/slideLayout7.xml"/></Relationships>
</file>

<file path=ppt/slides/_rels/slide35.xml.rels><?xml version="1.0" encoding="UTF-8" standalone="yes"?>
<Relationships xmlns="http://schemas.openxmlformats.org/package/2006/relationships"><Relationship Id="rId2" Type="http://schemas.openxmlformats.org/officeDocument/2006/relationships/image" Target="../media/image38.emf"/><Relationship Id="rId1" Type="http://schemas.openxmlformats.org/officeDocument/2006/relationships/slideLayout" Target="../slideLayouts/slideLayout7.xml"/></Relationships>
</file>

<file path=ppt/slides/_rels/slide36.xml.rels><?xml version="1.0" encoding="UTF-8" standalone="yes"?>
<Relationships xmlns="http://schemas.openxmlformats.org/package/2006/relationships"><Relationship Id="rId3" Type="http://schemas.openxmlformats.org/officeDocument/2006/relationships/image" Target="../media/image40.png"/><Relationship Id="rId2" Type="http://schemas.openxmlformats.org/officeDocument/2006/relationships/image" Target="../media/image39.png"/><Relationship Id="rId1" Type="http://schemas.openxmlformats.org/officeDocument/2006/relationships/slideLayout" Target="../slideLayouts/slideLayout194.xml"/></Relationships>
</file>

<file path=ppt/slides/_rels/slide37.xml.rels><?xml version="1.0" encoding="UTF-8" standalone="yes"?>
<Relationships xmlns="http://schemas.openxmlformats.org/package/2006/relationships"><Relationship Id="rId3" Type="http://schemas.openxmlformats.org/officeDocument/2006/relationships/image" Target="../media/image41.jpeg"/><Relationship Id="rId2" Type="http://schemas.openxmlformats.org/officeDocument/2006/relationships/notesSlide" Target="../notesSlides/notesSlide23.xml"/><Relationship Id="rId1" Type="http://schemas.openxmlformats.org/officeDocument/2006/relationships/slideLayout" Target="../slideLayouts/slideLayout212.xml"/><Relationship Id="rId5" Type="http://schemas.openxmlformats.org/officeDocument/2006/relationships/image" Target="../media/image42.jpeg"/><Relationship Id="rId4" Type="http://schemas.openxmlformats.org/officeDocument/2006/relationships/hyperlink" Target="http://images.google.com/imgres?imgurl=www.ncinter.net/~ejt/shofar.jpg&amp;imgrefurl=http://www.ncinter.net/~ejt/PForum/PF0.htm&amp;h=40&amp;w=60&amp;prev=/images?q=Jewish+feasts&amp;svnum=10&amp;hl=en&amp;lr=&amp;ie=UTF-8&amp;oe=UTF-8" TargetMode="External"/></Relationships>
</file>

<file path=ppt/slides/_rels/slide38.xml.rels><?xml version="1.0" encoding="UTF-8" standalone="yes"?>
<Relationships xmlns="http://schemas.openxmlformats.org/package/2006/relationships"><Relationship Id="rId8" Type="http://schemas.microsoft.com/office/2007/relationships/diagramDrawing" Target="../diagrams/drawing1.xml"/><Relationship Id="rId3" Type="http://schemas.openxmlformats.org/officeDocument/2006/relationships/image" Target="../media/image43.jpeg"/><Relationship Id="rId7" Type="http://schemas.openxmlformats.org/officeDocument/2006/relationships/diagramColors" Target="../diagrams/colors1.xml"/><Relationship Id="rId2" Type="http://schemas.openxmlformats.org/officeDocument/2006/relationships/notesSlide" Target="../notesSlides/notesSlide24.xml"/><Relationship Id="rId1" Type="http://schemas.openxmlformats.org/officeDocument/2006/relationships/slideLayout" Target="../slideLayouts/slideLayout214.xml"/><Relationship Id="rId6" Type="http://schemas.openxmlformats.org/officeDocument/2006/relationships/diagramQuickStyle" Target="../diagrams/quickStyle1.xml"/><Relationship Id="rId5" Type="http://schemas.openxmlformats.org/officeDocument/2006/relationships/diagramLayout" Target="../diagrams/layout1.xml"/><Relationship Id="rId4" Type="http://schemas.openxmlformats.org/officeDocument/2006/relationships/diagramData" Target="../diagrams/data1.xml"/></Relationships>
</file>

<file path=ppt/slides/_rels/slide39.xml.rels><?xml version="1.0" encoding="UTF-8" standalone="yes"?>
<Relationships xmlns="http://schemas.openxmlformats.org/package/2006/relationships"><Relationship Id="rId8" Type="http://schemas.microsoft.com/office/2007/relationships/diagramDrawing" Target="../diagrams/drawing2.xml"/><Relationship Id="rId3" Type="http://schemas.openxmlformats.org/officeDocument/2006/relationships/image" Target="../media/image43.jpeg"/><Relationship Id="rId7" Type="http://schemas.openxmlformats.org/officeDocument/2006/relationships/diagramColors" Target="../diagrams/colors2.xml"/><Relationship Id="rId2" Type="http://schemas.openxmlformats.org/officeDocument/2006/relationships/notesSlide" Target="../notesSlides/notesSlide25.xml"/><Relationship Id="rId1" Type="http://schemas.openxmlformats.org/officeDocument/2006/relationships/slideLayout" Target="../slideLayouts/slideLayout214.xml"/><Relationship Id="rId6" Type="http://schemas.openxmlformats.org/officeDocument/2006/relationships/diagramQuickStyle" Target="../diagrams/quickStyle2.xml"/><Relationship Id="rId5" Type="http://schemas.openxmlformats.org/officeDocument/2006/relationships/diagramLayout" Target="../diagrams/layout2.xml"/><Relationship Id="rId4" Type="http://schemas.openxmlformats.org/officeDocument/2006/relationships/diagramData" Target="../diagrams/data2.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343.xml"/></Relationships>
</file>

<file path=ppt/slides/_rels/slide40.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216.xml"/></Relationships>
</file>

<file path=ppt/slides/_rels/slide41.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216.xml"/></Relationships>
</file>

<file path=ppt/slides/_rels/slide42.xml.rels><?xml version="1.0" encoding="UTF-8" standalone="yes"?>
<Relationships xmlns="http://schemas.openxmlformats.org/package/2006/relationships"><Relationship Id="rId3" Type="http://schemas.openxmlformats.org/officeDocument/2006/relationships/image" Target="../media/image44.jpeg"/><Relationship Id="rId2" Type="http://schemas.openxmlformats.org/officeDocument/2006/relationships/notesSlide" Target="../notesSlides/notesSlide28.xml"/><Relationship Id="rId1" Type="http://schemas.openxmlformats.org/officeDocument/2006/relationships/slideLayout" Target="../slideLayouts/slideLayout511.xml"/></Relationships>
</file>

<file path=ppt/slides/_rels/slide43.xml.rels><?xml version="1.0" encoding="UTF-8" standalone="yes"?>
<Relationships xmlns="http://schemas.openxmlformats.org/package/2006/relationships"><Relationship Id="rId3" Type="http://schemas.openxmlformats.org/officeDocument/2006/relationships/image" Target="../media/image45.jpeg"/><Relationship Id="rId2" Type="http://schemas.openxmlformats.org/officeDocument/2006/relationships/notesSlide" Target="../notesSlides/notesSlide29.xml"/><Relationship Id="rId1" Type="http://schemas.openxmlformats.org/officeDocument/2006/relationships/slideLayout" Target="../slideLayouts/slideLayout511.xml"/><Relationship Id="rId4" Type="http://schemas.openxmlformats.org/officeDocument/2006/relationships/image" Target="../media/image46.jpeg"/></Relationships>
</file>

<file path=ppt/slides/_rels/slide44.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324.xml"/></Relationships>
</file>

<file path=ppt/slides/_rels/slide45.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324.xml"/></Relationships>
</file>

<file path=ppt/slides/_rels/slide46.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517.xml"/></Relationships>
</file>

<file path=ppt/slides/_rels/slide47.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517.xml"/></Relationships>
</file>

<file path=ppt/slides/_rels/slide48.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517.xml"/></Relationships>
</file>

<file path=ppt/slides/_rels/slide49.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575.xml"/></Relationships>
</file>

<file path=ppt/slides/_rels/slide5.xml.rels><?xml version="1.0" encoding="UTF-8" standalone="yes"?>
<Relationships xmlns="http://schemas.openxmlformats.org/package/2006/relationships"><Relationship Id="rId3" Type="http://schemas.openxmlformats.org/officeDocument/2006/relationships/image" Target="../media/image21.jpeg"/><Relationship Id="rId2" Type="http://schemas.openxmlformats.org/officeDocument/2006/relationships/notesSlide" Target="../notesSlides/notesSlide5.xml"/><Relationship Id="rId1" Type="http://schemas.openxmlformats.org/officeDocument/2006/relationships/slideLayout" Target="../slideLayouts/slideLayout356.xml"/></Relationships>
</file>

<file path=ppt/slides/_rels/slide50.xml.rels><?xml version="1.0" encoding="UTF-8" standalone="yes"?>
<Relationships xmlns="http://schemas.openxmlformats.org/package/2006/relationships"><Relationship Id="rId2" Type="http://schemas.openxmlformats.org/officeDocument/2006/relationships/notesSlide" Target="../notesSlides/notesSlide36.xml"/><Relationship Id="rId1" Type="http://schemas.openxmlformats.org/officeDocument/2006/relationships/slideLayout" Target="../slideLayouts/slideLayout575.xml"/></Relationships>
</file>

<file path=ppt/slides/_rels/slide51.xml.rels><?xml version="1.0" encoding="UTF-8" standalone="yes"?>
<Relationships xmlns="http://schemas.openxmlformats.org/package/2006/relationships"><Relationship Id="rId3" Type="http://schemas.openxmlformats.org/officeDocument/2006/relationships/image" Target="../media/image47.jpeg"/><Relationship Id="rId2" Type="http://schemas.openxmlformats.org/officeDocument/2006/relationships/notesSlide" Target="../notesSlides/notesSlide37.xml"/><Relationship Id="rId1" Type="http://schemas.openxmlformats.org/officeDocument/2006/relationships/slideLayout" Target="../slideLayouts/slideLayout231.xml"/></Relationships>
</file>

<file path=ppt/slides/_rels/slide52.xml.rels><?xml version="1.0" encoding="UTF-8" standalone="yes"?>
<Relationships xmlns="http://schemas.openxmlformats.org/package/2006/relationships"><Relationship Id="rId3" Type="http://schemas.openxmlformats.org/officeDocument/2006/relationships/image" Target="../media/image44.jpeg"/><Relationship Id="rId2" Type="http://schemas.openxmlformats.org/officeDocument/2006/relationships/notesSlide" Target="../notesSlides/notesSlide38.xml"/><Relationship Id="rId1" Type="http://schemas.openxmlformats.org/officeDocument/2006/relationships/slideLayout" Target="../slideLayouts/slideLayout231.xml"/></Relationships>
</file>

<file path=ppt/slides/_rels/slide53.xml.rels><?xml version="1.0" encoding="UTF-8" standalone="yes"?>
<Relationships xmlns="http://schemas.openxmlformats.org/package/2006/relationships"><Relationship Id="rId2" Type="http://schemas.openxmlformats.org/officeDocument/2006/relationships/notesSlide" Target="../notesSlides/notesSlide39.xml"/><Relationship Id="rId1" Type="http://schemas.openxmlformats.org/officeDocument/2006/relationships/slideLayout" Target="../slideLayouts/slideLayout553.xml"/></Relationships>
</file>

<file path=ppt/slides/_rels/slide54.xml.rels><?xml version="1.0" encoding="UTF-8" standalone="yes"?>
<Relationships xmlns="http://schemas.openxmlformats.org/package/2006/relationships"><Relationship Id="rId2" Type="http://schemas.openxmlformats.org/officeDocument/2006/relationships/image" Target="../media/image48.png"/><Relationship Id="rId1" Type="http://schemas.openxmlformats.org/officeDocument/2006/relationships/slideLayout" Target="../slideLayouts/slideLayout1.xml"/></Relationships>
</file>

<file path=ppt/slides/_rels/slide55.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56.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57.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58.xml.rels><?xml version="1.0" encoding="UTF-8" standalone="yes"?>
<Relationships xmlns="http://schemas.openxmlformats.org/package/2006/relationships"><Relationship Id="rId3" Type="http://schemas.openxmlformats.org/officeDocument/2006/relationships/hyperlink" Target="http://images.google.com.sg/imgres?imgurl=www.healthauthority.com/key.gif&amp;imgrefurl=http://www.healthauthority.com/fitness.htm&amp;h=162&amp;w=158&amp;prev=/images?q=key&amp;svnum=10&amp;hl=en&amp;lr=&amp;ie=UTF-8&amp;oe=UTF-8&amp;sa=G" TargetMode="External"/><Relationship Id="rId2" Type="http://schemas.openxmlformats.org/officeDocument/2006/relationships/image" Target="../media/image49.png"/><Relationship Id="rId1" Type="http://schemas.openxmlformats.org/officeDocument/2006/relationships/slideLayout" Target="../slideLayouts/slideLayout2.xml"/><Relationship Id="rId4" Type="http://schemas.openxmlformats.org/officeDocument/2006/relationships/image" Target="../media/image50.jpeg"/></Relationships>
</file>

<file path=ppt/slides/_rels/slide59.xml.rels><?xml version="1.0" encoding="UTF-8" standalone="yes"?>
<Relationships xmlns="http://schemas.openxmlformats.org/package/2006/relationships"><Relationship Id="rId3" Type="http://schemas.openxmlformats.org/officeDocument/2006/relationships/image" Target="../media/image50.jpeg"/><Relationship Id="rId2" Type="http://schemas.openxmlformats.org/officeDocument/2006/relationships/hyperlink" Target="http://images.google.com.sg/imgres?imgurl=www.healthauthority.com/key.gif&amp;imgrefurl=http://www.healthauthority.com/fitness.htm&amp;h=162&amp;w=158&amp;prev=/images?q=key&amp;svnum=10&amp;hl=en&amp;lr=&amp;ie=UTF-8&amp;oe=UTF-8&amp;sa=G" TargetMode="External"/><Relationship Id="rId1" Type="http://schemas.openxmlformats.org/officeDocument/2006/relationships/slideLayout" Target="../slideLayouts/slideLayout2.xml"/></Relationships>
</file>

<file path=ppt/slides/_rels/slide6.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notesSlide" Target="../notesSlides/notesSlide6.xml"/><Relationship Id="rId1" Type="http://schemas.openxmlformats.org/officeDocument/2006/relationships/slideLayout" Target="../slideLayouts/slideLayout373.xml"/></Relationships>
</file>

<file path=ppt/slides/_rels/slide60.xml.rels><?xml version="1.0" encoding="UTF-8" standalone="yes"?>
<Relationships xmlns="http://schemas.openxmlformats.org/package/2006/relationships"><Relationship Id="rId3" Type="http://schemas.openxmlformats.org/officeDocument/2006/relationships/image" Target="../media/image50.jpeg"/><Relationship Id="rId2" Type="http://schemas.openxmlformats.org/officeDocument/2006/relationships/hyperlink" Target="http://images.google.com.sg/imgres?imgurl=www.healthauthority.com/key.gif&amp;imgrefurl=http://www.healthauthority.com/fitness.htm&amp;h=162&amp;w=158&amp;prev=/images?q=key&amp;svnum=10&amp;hl=en&amp;lr=&amp;ie=UTF-8&amp;oe=UTF-8&amp;sa=G" TargetMode="External"/><Relationship Id="rId1" Type="http://schemas.openxmlformats.org/officeDocument/2006/relationships/slideLayout" Target="../slideLayouts/slideLayout2.xml"/></Relationships>
</file>

<file path=ppt/slides/_rels/slide6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2.xml.rels><?xml version="1.0" encoding="UTF-8" standalone="yes"?>
<Relationships xmlns="http://schemas.openxmlformats.org/package/2006/relationships"><Relationship Id="rId3" Type="http://schemas.openxmlformats.org/officeDocument/2006/relationships/image" Target="../media/image52.png"/><Relationship Id="rId2" Type="http://schemas.openxmlformats.org/officeDocument/2006/relationships/image" Target="../media/image51.png"/><Relationship Id="rId1" Type="http://schemas.openxmlformats.org/officeDocument/2006/relationships/slideLayout" Target="../slideLayouts/slideLayout37.xml"/></Relationships>
</file>

<file path=ppt/slides/_rels/slide63.xml.rels><?xml version="1.0" encoding="UTF-8" standalone="yes"?>
<Relationships xmlns="http://schemas.openxmlformats.org/package/2006/relationships"><Relationship Id="rId2" Type="http://schemas.openxmlformats.org/officeDocument/2006/relationships/image" Target="../media/image52.png"/><Relationship Id="rId1" Type="http://schemas.openxmlformats.org/officeDocument/2006/relationships/slideLayout" Target="../slideLayouts/slideLayout37.xml"/></Relationships>
</file>

<file path=ppt/slides/_rels/slide64.xml.rels><?xml version="1.0" encoding="UTF-8" standalone="yes"?>
<Relationships xmlns="http://schemas.openxmlformats.org/package/2006/relationships"><Relationship Id="rId2" Type="http://schemas.openxmlformats.org/officeDocument/2006/relationships/image" Target="../media/image53.emf"/><Relationship Id="rId1" Type="http://schemas.openxmlformats.org/officeDocument/2006/relationships/slideLayout" Target="../slideLayouts/slideLayout31.xml"/></Relationships>
</file>

<file path=ppt/slides/_rels/slide65.xml.rels><?xml version="1.0" encoding="UTF-8" standalone="yes"?>
<Relationships xmlns="http://schemas.openxmlformats.org/package/2006/relationships"><Relationship Id="rId2" Type="http://schemas.openxmlformats.org/officeDocument/2006/relationships/image" Target="../media/image53.emf"/><Relationship Id="rId1" Type="http://schemas.openxmlformats.org/officeDocument/2006/relationships/slideLayout" Target="../slideLayouts/slideLayout31.xml"/></Relationships>
</file>

<file path=ppt/slides/_rels/slide66.xml.rels><?xml version="1.0" encoding="UTF-8" standalone="yes"?>
<Relationships xmlns="http://schemas.openxmlformats.org/package/2006/relationships"><Relationship Id="rId3" Type="http://schemas.openxmlformats.org/officeDocument/2006/relationships/image" Target="../media/image54.png"/><Relationship Id="rId2" Type="http://schemas.openxmlformats.org/officeDocument/2006/relationships/image" Target="../media/image53.emf"/><Relationship Id="rId1" Type="http://schemas.openxmlformats.org/officeDocument/2006/relationships/slideLayout" Target="../slideLayouts/slideLayout31.xml"/></Relationships>
</file>

<file path=ppt/slides/_rels/slide67.xml.rels><?xml version="1.0" encoding="UTF-8" standalone="yes"?>
<Relationships xmlns="http://schemas.openxmlformats.org/package/2006/relationships"><Relationship Id="rId3" Type="http://schemas.openxmlformats.org/officeDocument/2006/relationships/image" Target="../media/image56.png"/><Relationship Id="rId2" Type="http://schemas.openxmlformats.org/officeDocument/2006/relationships/image" Target="../media/image55.emf"/><Relationship Id="rId1" Type="http://schemas.openxmlformats.org/officeDocument/2006/relationships/slideLayout" Target="../slideLayouts/slideLayout37.xml"/></Relationships>
</file>

<file path=ppt/slides/_rels/slide68.xml.rels><?xml version="1.0" encoding="UTF-8" standalone="yes"?>
<Relationships xmlns="http://schemas.openxmlformats.org/package/2006/relationships"><Relationship Id="rId3" Type="http://schemas.openxmlformats.org/officeDocument/2006/relationships/image" Target="../media/image57.jpeg"/><Relationship Id="rId7" Type="http://schemas.openxmlformats.org/officeDocument/2006/relationships/image" Target="../media/image61.emf"/><Relationship Id="rId2" Type="http://schemas.openxmlformats.org/officeDocument/2006/relationships/notesSlide" Target="../notesSlides/notesSlide40.xml"/><Relationship Id="rId1" Type="http://schemas.openxmlformats.org/officeDocument/2006/relationships/slideLayout" Target="../slideLayouts/slideLayout47.xml"/><Relationship Id="rId6" Type="http://schemas.openxmlformats.org/officeDocument/2006/relationships/image" Target="../media/image60.emf"/><Relationship Id="rId5" Type="http://schemas.openxmlformats.org/officeDocument/2006/relationships/image" Target="../media/image59.emf"/><Relationship Id="rId4" Type="http://schemas.openxmlformats.org/officeDocument/2006/relationships/image" Target="../media/image58.emf"/></Relationships>
</file>

<file path=ppt/slides/_rels/slide69.xml.rels><?xml version="1.0" encoding="UTF-8" standalone="yes"?>
<Relationships xmlns="http://schemas.openxmlformats.org/package/2006/relationships"><Relationship Id="rId3" Type="http://schemas.openxmlformats.org/officeDocument/2006/relationships/image" Target="../media/image57.jpeg"/><Relationship Id="rId2" Type="http://schemas.openxmlformats.org/officeDocument/2006/relationships/notesSlide" Target="../notesSlides/notesSlide41.xml"/><Relationship Id="rId1" Type="http://schemas.openxmlformats.org/officeDocument/2006/relationships/slideLayout" Target="../slideLayouts/slideLayout409.xml"/><Relationship Id="rId6" Type="http://schemas.openxmlformats.org/officeDocument/2006/relationships/image" Target="../media/image60.emf"/><Relationship Id="rId5" Type="http://schemas.openxmlformats.org/officeDocument/2006/relationships/image" Target="../media/image59.emf"/><Relationship Id="rId4" Type="http://schemas.openxmlformats.org/officeDocument/2006/relationships/image" Target="../media/image58.emf"/></Relationships>
</file>

<file path=ppt/slides/_rels/slide7.xml.rels><?xml version="1.0" encoding="UTF-8" standalone="yes"?>
<Relationships xmlns="http://schemas.openxmlformats.org/package/2006/relationships"><Relationship Id="rId3" Type="http://schemas.openxmlformats.org/officeDocument/2006/relationships/image" Target="../media/image21.jpeg"/><Relationship Id="rId2" Type="http://schemas.openxmlformats.org/officeDocument/2006/relationships/notesSlide" Target="../notesSlides/notesSlide7.xml"/><Relationship Id="rId1" Type="http://schemas.openxmlformats.org/officeDocument/2006/relationships/slideLayout" Target="../slideLayouts/slideLayout356.xml"/><Relationship Id="rId5" Type="http://schemas.microsoft.com/office/2007/relationships/hdphoto" Target="../media/hdphoto1.wdp"/><Relationship Id="rId4" Type="http://schemas.openxmlformats.org/officeDocument/2006/relationships/image" Target="../media/image23.jpeg"/></Relationships>
</file>

<file path=ppt/slides/_rels/slide70.xml.rels><?xml version="1.0" encoding="UTF-8" standalone="yes"?>
<Relationships xmlns="http://schemas.openxmlformats.org/package/2006/relationships"><Relationship Id="rId3" Type="http://schemas.openxmlformats.org/officeDocument/2006/relationships/image" Target="../media/image62.jpeg"/><Relationship Id="rId2" Type="http://schemas.openxmlformats.org/officeDocument/2006/relationships/notesSlide" Target="../notesSlides/notesSlide42.xml"/><Relationship Id="rId1" Type="http://schemas.openxmlformats.org/officeDocument/2006/relationships/slideLayout" Target="../slideLayouts/slideLayout567.xml"/></Relationships>
</file>

<file path=ppt/slides/_rels/slide71.xml.rels><?xml version="1.0" encoding="UTF-8" standalone="yes"?>
<Relationships xmlns="http://schemas.openxmlformats.org/package/2006/relationships"><Relationship Id="rId2" Type="http://schemas.openxmlformats.org/officeDocument/2006/relationships/image" Target="../media/image61.emf"/><Relationship Id="rId1" Type="http://schemas.openxmlformats.org/officeDocument/2006/relationships/slideLayout" Target="../slideLayouts/slideLayout32.xml"/></Relationships>
</file>

<file path=ppt/slides/_rels/slide72.xml.rels><?xml version="1.0" encoding="UTF-8" standalone="yes"?>
<Relationships xmlns="http://schemas.openxmlformats.org/package/2006/relationships"><Relationship Id="rId3" Type="http://schemas.openxmlformats.org/officeDocument/2006/relationships/image" Target="../media/image63.jpeg"/><Relationship Id="rId2" Type="http://schemas.openxmlformats.org/officeDocument/2006/relationships/notesSlide" Target="../notesSlides/notesSlide43.xml"/><Relationship Id="rId1" Type="http://schemas.openxmlformats.org/officeDocument/2006/relationships/slideLayout" Target="../slideLayouts/slideLayout150.xml"/><Relationship Id="rId4" Type="http://schemas.openxmlformats.org/officeDocument/2006/relationships/image" Target="../media/image64.png"/></Relationships>
</file>

<file path=ppt/slides/_rels/slide73.xml.rels><?xml version="1.0" encoding="UTF-8" standalone="yes"?>
<Relationships xmlns="http://schemas.openxmlformats.org/package/2006/relationships"><Relationship Id="rId2" Type="http://schemas.openxmlformats.org/officeDocument/2006/relationships/notesSlide" Target="../notesSlides/notesSlide44.xml"/><Relationship Id="rId1" Type="http://schemas.openxmlformats.org/officeDocument/2006/relationships/slideLayout" Target="../slideLayouts/slideLayout150.xml"/></Relationships>
</file>

<file path=ppt/slides/_rels/slide74.xml.rels><?xml version="1.0" encoding="UTF-8" standalone="yes"?>
<Relationships xmlns="http://schemas.openxmlformats.org/package/2006/relationships"><Relationship Id="rId3" Type="http://schemas.openxmlformats.org/officeDocument/2006/relationships/image" Target="../media/image63.jpeg"/><Relationship Id="rId2" Type="http://schemas.openxmlformats.org/officeDocument/2006/relationships/notesSlide" Target="../notesSlides/notesSlide45.xml"/><Relationship Id="rId1" Type="http://schemas.openxmlformats.org/officeDocument/2006/relationships/slideLayout" Target="../slideLayouts/slideLayout150.xml"/><Relationship Id="rId4" Type="http://schemas.openxmlformats.org/officeDocument/2006/relationships/image" Target="../media/image64.png"/></Relationships>
</file>

<file path=ppt/slides/_rels/slide75.xml.rels><?xml version="1.0" encoding="UTF-8" standalone="yes"?>
<Relationships xmlns="http://schemas.openxmlformats.org/package/2006/relationships"><Relationship Id="rId2" Type="http://schemas.openxmlformats.org/officeDocument/2006/relationships/notesSlide" Target="../notesSlides/notesSlide46.xml"/><Relationship Id="rId1" Type="http://schemas.openxmlformats.org/officeDocument/2006/relationships/slideLayout" Target="../slideLayouts/slideLayout150.xml"/></Relationships>
</file>

<file path=ppt/slides/_rels/slide76.xml.rels><?xml version="1.0" encoding="UTF-8" standalone="yes"?>
<Relationships xmlns="http://schemas.openxmlformats.org/package/2006/relationships"><Relationship Id="rId3" Type="http://schemas.openxmlformats.org/officeDocument/2006/relationships/image" Target="../media/image62.jpeg"/><Relationship Id="rId2" Type="http://schemas.openxmlformats.org/officeDocument/2006/relationships/notesSlide" Target="../notesSlides/notesSlide47.xml"/><Relationship Id="rId1" Type="http://schemas.openxmlformats.org/officeDocument/2006/relationships/slideLayout" Target="../slideLayouts/slideLayout150.xml"/></Relationships>
</file>

<file path=ppt/slides/_rels/slide77.xml.rels><?xml version="1.0" encoding="UTF-8" standalone="yes"?>
<Relationships xmlns="http://schemas.openxmlformats.org/package/2006/relationships"><Relationship Id="rId3" Type="http://schemas.openxmlformats.org/officeDocument/2006/relationships/image" Target="../media/image66.jpeg"/><Relationship Id="rId2" Type="http://schemas.openxmlformats.org/officeDocument/2006/relationships/image" Target="../media/image65.jpeg"/><Relationship Id="rId1" Type="http://schemas.openxmlformats.org/officeDocument/2006/relationships/slideLayout" Target="../slideLayouts/slideLayout188.xml"/><Relationship Id="rId4" Type="http://schemas.openxmlformats.org/officeDocument/2006/relationships/image" Target="../media/image67.jpeg"/></Relationships>
</file>

<file path=ppt/slides/_rels/slide78.xml.rels><?xml version="1.0" encoding="UTF-8" standalone="yes"?>
<Relationships xmlns="http://schemas.openxmlformats.org/package/2006/relationships"><Relationship Id="rId2" Type="http://schemas.openxmlformats.org/officeDocument/2006/relationships/image" Target="../media/image68.jpeg"/><Relationship Id="rId1" Type="http://schemas.openxmlformats.org/officeDocument/2006/relationships/slideLayout" Target="../slideLayouts/slideLayout188.xml"/></Relationships>
</file>

<file path=ppt/slides/_rels/slide79.xml.rels><?xml version="1.0" encoding="UTF-8" standalone="yes"?>
<Relationships xmlns="http://schemas.openxmlformats.org/package/2006/relationships"><Relationship Id="rId2" Type="http://schemas.openxmlformats.org/officeDocument/2006/relationships/image" Target="../media/image69.jpeg"/><Relationship Id="rId1" Type="http://schemas.openxmlformats.org/officeDocument/2006/relationships/slideLayout" Target="../slideLayouts/slideLayout188.xml"/></Relationships>
</file>

<file path=ppt/slides/_rels/slide8.xml.rels><?xml version="1.0" encoding="UTF-8" standalone="yes"?>
<Relationships xmlns="http://schemas.openxmlformats.org/package/2006/relationships"><Relationship Id="rId3" Type="http://schemas.openxmlformats.org/officeDocument/2006/relationships/image" Target="../media/image21.jpeg"/><Relationship Id="rId2" Type="http://schemas.openxmlformats.org/officeDocument/2006/relationships/notesSlide" Target="../notesSlides/notesSlide8.xml"/><Relationship Id="rId1" Type="http://schemas.openxmlformats.org/officeDocument/2006/relationships/slideLayout" Target="../slideLayouts/slideLayout356.xml"/><Relationship Id="rId4" Type="http://schemas.openxmlformats.org/officeDocument/2006/relationships/image" Target="../media/image24.jpeg"/></Relationships>
</file>

<file path=ppt/slides/_rels/slide80.xml.rels><?xml version="1.0" encoding="UTF-8" standalone="yes"?>
<Relationships xmlns="http://schemas.openxmlformats.org/package/2006/relationships"><Relationship Id="rId2" Type="http://schemas.openxmlformats.org/officeDocument/2006/relationships/image" Target="../media/image70.jpeg"/><Relationship Id="rId1" Type="http://schemas.openxmlformats.org/officeDocument/2006/relationships/slideLayout" Target="../slideLayouts/slideLayout188.xml"/></Relationships>
</file>

<file path=ppt/slides/_rels/slide81.xml.rels><?xml version="1.0" encoding="UTF-8" standalone="yes"?>
<Relationships xmlns="http://schemas.openxmlformats.org/package/2006/relationships"><Relationship Id="rId2" Type="http://schemas.openxmlformats.org/officeDocument/2006/relationships/image" Target="../media/image65.jpeg"/><Relationship Id="rId1" Type="http://schemas.openxmlformats.org/officeDocument/2006/relationships/slideLayout" Target="../slideLayouts/slideLayout188.xml"/></Relationships>
</file>

<file path=ppt/slides/_rels/slide82.xml.rels><?xml version="1.0" encoding="UTF-8" standalone="yes"?>
<Relationships xmlns="http://schemas.openxmlformats.org/package/2006/relationships"><Relationship Id="rId2" Type="http://schemas.openxmlformats.org/officeDocument/2006/relationships/image" Target="../media/image71.jpeg"/><Relationship Id="rId1" Type="http://schemas.openxmlformats.org/officeDocument/2006/relationships/slideLayout" Target="../slideLayouts/slideLayout188.xml"/></Relationships>
</file>

<file path=ppt/slides/_rels/slide83.xml.rels><?xml version="1.0" encoding="UTF-8" standalone="yes"?>
<Relationships xmlns="http://schemas.openxmlformats.org/package/2006/relationships"><Relationship Id="rId2" Type="http://schemas.openxmlformats.org/officeDocument/2006/relationships/image" Target="../media/image72.jpeg"/><Relationship Id="rId1" Type="http://schemas.openxmlformats.org/officeDocument/2006/relationships/slideLayout" Target="../slideLayouts/slideLayout188.xml"/></Relationships>
</file>

<file path=ppt/slides/_rels/slide84.xml.rels><?xml version="1.0" encoding="UTF-8" standalone="yes"?>
<Relationships xmlns="http://schemas.openxmlformats.org/package/2006/relationships"><Relationship Id="rId2" Type="http://schemas.openxmlformats.org/officeDocument/2006/relationships/image" Target="../media/image73.jpeg"/><Relationship Id="rId1" Type="http://schemas.openxmlformats.org/officeDocument/2006/relationships/slideLayout" Target="../slideLayouts/slideLayout188.xml"/></Relationships>
</file>

<file path=ppt/slides/_rels/slide85.xml.rels><?xml version="1.0" encoding="UTF-8" standalone="yes"?>
<Relationships xmlns="http://schemas.openxmlformats.org/package/2006/relationships"><Relationship Id="rId2" Type="http://schemas.openxmlformats.org/officeDocument/2006/relationships/image" Target="../media/image74.jpeg"/><Relationship Id="rId1" Type="http://schemas.openxmlformats.org/officeDocument/2006/relationships/slideLayout" Target="../slideLayouts/slideLayout188.xml"/></Relationships>
</file>

<file path=ppt/slides/_rels/slide86.xml.rels><?xml version="1.0" encoding="UTF-8" standalone="yes"?>
<Relationships xmlns="http://schemas.openxmlformats.org/package/2006/relationships"><Relationship Id="rId2" Type="http://schemas.openxmlformats.org/officeDocument/2006/relationships/image" Target="../media/image75.jpeg"/><Relationship Id="rId1" Type="http://schemas.openxmlformats.org/officeDocument/2006/relationships/slideLayout" Target="../slideLayouts/slideLayout188.xml"/></Relationships>
</file>

<file path=ppt/slides/_rels/slide87.xml.rels><?xml version="1.0" encoding="UTF-8" standalone="yes"?>
<Relationships xmlns="http://schemas.openxmlformats.org/package/2006/relationships"><Relationship Id="rId2" Type="http://schemas.openxmlformats.org/officeDocument/2006/relationships/image" Target="../media/image76.png"/><Relationship Id="rId1" Type="http://schemas.openxmlformats.org/officeDocument/2006/relationships/slideLayout" Target="../slideLayouts/slideLayout479.xml"/></Relationships>
</file>

<file path=ppt/slides/_rels/slide88.xml.rels><?xml version="1.0" encoding="UTF-8" standalone="yes"?>
<Relationships xmlns="http://schemas.openxmlformats.org/package/2006/relationships"><Relationship Id="rId2" Type="http://schemas.openxmlformats.org/officeDocument/2006/relationships/image" Target="../media/image77.png"/><Relationship Id="rId1" Type="http://schemas.openxmlformats.org/officeDocument/2006/relationships/slideLayout" Target="../slideLayouts/slideLayout479.xml"/></Relationships>
</file>

<file path=ppt/slides/_rels/slide89.xml.rels><?xml version="1.0" encoding="UTF-8" standalone="yes"?>
<Relationships xmlns="http://schemas.openxmlformats.org/package/2006/relationships"><Relationship Id="rId2" Type="http://schemas.openxmlformats.org/officeDocument/2006/relationships/image" Target="../media/image78.png"/><Relationship Id="rId1" Type="http://schemas.openxmlformats.org/officeDocument/2006/relationships/slideLayout" Target="../slideLayouts/slideLayout468.xml"/></Relationships>
</file>

<file path=ppt/slides/_rels/slide9.xml.rels><?xml version="1.0" encoding="UTF-8" standalone="yes"?>
<Relationships xmlns="http://schemas.openxmlformats.org/package/2006/relationships"><Relationship Id="rId3" Type="http://schemas.openxmlformats.org/officeDocument/2006/relationships/image" Target="../media/image25.jpeg"/><Relationship Id="rId2" Type="http://schemas.openxmlformats.org/officeDocument/2006/relationships/notesSlide" Target="../notesSlides/notesSlide9.xml"/><Relationship Id="rId1" Type="http://schemas.openxmlformats.org/officeDocument/2006/relationships/slideLayout" Target="../slideLayouts/slideLayout356.xml"/></Relationships>
</file>

<file path=ppt/slides/_rels/slide90.xml.rels><?xml version="1.0" encoding="UTF-8" standalone="yes"?>
<Relationships xmlns="http://schemas.openxmlformats.org/package/2006/relationships"><Relationship Id="rId2" Type="http://schemas.openxmlformats.org/officeDocument/2006/relationships/notesSlide" Target="../notesSlides/notesSlide48.xml"/><Relationship Id="rId1" Type="http://schemas.openxmlformats.org/officeDocument/2006/relationships/slideLayout" Target="../slideLayouts/slideLayout483.xml"/></Relationships>
</file>

<file path=ppt/slides/_rels/slide91.xml.rels><?xml version="1.0" encoding="UTF-8" standalone="yes"?>
<Relationships xmlns="http://schemas.openxmlformats.org/package/2006/relationships"><Relationship Id="rId1" Type="http://schemas.openxmlformats.org/officeDocument/2006/relationships/slideLayout" Target="../slideLayouts/slideLayout478.xml"/></Relationships>
</file>

<file path=ppt/slides/_rels/slide92.xml.rels><?xml version="1.0" encoding="UTF-8" standalone="yes"?>
<Relationships xmlns="http://schemas.openxmlformats.org/package/2006/relationships"><Relationship Id="rId3" Type="http://schemas.openxmlformats.org/officeDocument/2006/relationships/image" Target="../media/image27.png"/><Relationship Id="rId2" Type="http://schemas.openxmlformats.org/officeDocument/2006/relationships/notesSlide" Target="../notesSlides/notesSlide49.xml"/><Relationship Id="rId1" Type="http://schemas.openxmlformats.org/officeDocument/2006/relationships/slideLayout" Target="../slideLayouts/slideLayout343.xml"/></Relationships>
</file>

<file path=ppt/slides/_rels/slide93.xml.rels><?xml version="1.0" encoding="UTF-8" standalone="yes"?>
<Relationships xmlns="http://schemas.openxmlformats.org/package/2006/relationships"><Relationship Id="rId3" Type="http://schemas.openxmlformats.org/officeDocument/2006/relationships/image" Target="../media/image31.png"/><Relationship Id="rId2" Type="http://schemas.openxmlformats.org/officeDocument/2006/relationships/notesSlide" Target="../notesSlides/notesSlide50.xml"/><Relationship Id="rId1" Type="http://schemas.openxmlformats.org/officeDocument/2006/relationships/slideLayout" Target="../slideLayouts/slideLayout343.xml"/></Relationships>
</file>

<file path=ppt/slides/_rels/slide94.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notesSlide" Target="../notesSlides/notesSlide51.xml"/><Relationship Id="rId1" Type="http://schemas.openxmlformats.org/officeDocument/2006/relationships/slideLayout" Target="../slideLayouts/slideLayout343.xml"/><Relationship Id="rId5" Type="http://schemas.openxmlformats.org/officeDocument/2006/relationships/image" Target="../media/image30.png"/><Relationship Id="rId4" Type="http://schemas.openxmlformats.org/officeDocument/2006/relationships/image" Target="../media/image29.png"/></Relationships>
</file>

<file path=ppt/slides/_rels/slide95.xml.rels><?xml version="1.0" encoding="UTF-8" standalone="yes"?>
<Relationships xmlns="http://schemas.openxmlformats.org/package/2006/relationships"><Relationship Id="rId3" Type="http://schemas.openxmlformats.org/officeDocument/2006/relationships/image" Target="../media/image79.png"/><Relationship Id="rId2" Type="http://schemas.openxmlformats.org/officeDocument/2006/relationships/notesSlide" Target="../notesSlides/notesSlide52.xml"/><Relationship Id="rId1" Type="http://schemas.openxmlformats.org/officeDocument/2006/relationships/slideLayout" Target="../slideLayouts/slideLayout343.xml"/></Relationships>
</file>

<file path=ppt/slides/_rels/slide96.xml.rels><?xml version="1.0" encoding="UTF-8" standalone="yes"?>
<Relationships xmlns="http://schemas.openxmlformats.org/package/2006/relationships"><Relationship Id="rId3" Type="http://schemas.openxmlformats.org/officeDocument/2006/relationships/image" Target="../media/image80.png"/><Relationship Id="rId2" Type="http://schemas.openxmlformats.org/officeDocument/2006/relationships/notesSlide" Target="../notesSlides/notesSlide53.xml"/><Relationship Id="rId1" Type="http://schemas.openxmlformats.org/officeDocument/2006/relationships/slideLayout" Target="../slideLayouts/slideLayout343.xml"/></Relationships>
</file>

<file path=ppt/slides/_rels/slide97.xml.rels><?xml version="1.0" encoding="UTF-8" standalone="yes"?>
<Relationships xmlns="http://schemas.openxmlformats.org/package/2006/relationships"><Relationship Id="rId3" Type="http://schemas.openxmlformats.org/officeDocument/2006/relationships/image" Target="../media/image81.png"/><Relationship Id="rId2" Type="http://schemas.openxmlformats.org/officeDocument/2006/relationships/notesSlide" Target="../notesSlides/notesSlide54.xml"/><Relationship Id="rId1" Type="http://schemas.openxmlformats.org/officeDocument/2006/relationships/slideLayout" Target="../slideLayouts/slideLayout343.xml"/><Relationship Id="rId4" Type="http://schemas.openxmlformats.org/officeDocument/2006/relationships/image" Target="../media/image31.png"/></Relationships>
</file>

<file path=ppt/slides/_rels/slide98.xml.rels><?xml version="1.0" encoding="UTF-8" standalone="yes"?>
<Relationships xmlns="http://schemas.openxmlformats.org/package/2006/relationships"><Relationship Id="rId3" Type="http://schemas.openxmlformats.org/officeDocument/2006/relationships/image" Target="../media/image82.png"/><Relationship Id="rId2" Type="http://schemas.openxmlformats.org/officeDocument/2006/relationships/notesSlide" Target="../notesSlides/notesSlide55.xml"/><Relationship Id="rId1" Type="http://schemas.openxmlformats.org/officeDocument/2006/relationships/slideLayout" Target="../slideLayouts/slideLayout343.xml"/><Relationship Id="rId4" Type="http://schemas.openxmlformats.org/officeDocument/2006/relationships/image" Target="../media/image31.png"/></Relationships>
</file>

<file path=ppt/slides/_rels/slide99.xml.rels><?xml version="1.0" encoding="UTF-8" standalone="yes"?>
<Relationships xmlns="http://schemas.openxmlformats.org/package/2006/relationships"><Relationship Id="rId3" Type="http://schemas.openxmlformats.org/officeDocument/2006/relationships/image" Target="../media/image31.png"/><Relationship Id="rId2" Type="http://schemas.openxmlformats.org/officeDocument/2006/relationships/notesSlide" Target="../notesSlides/notesSlide56.xml"/><Relationship Id="rId1" Type="http://schemas.openxmlformats.org/officeDocument/2006/relationships/slideLayout" Target="../slideLayouts/slideLayout343.xml"/></Relationships>
</file>

<file path=ppt/slides/slide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0" y="1553308"/>
            <a:ext cx="9144000" cy="3761154"/>
          </a:xfrm>
          <a:prstGeom prst="rect">
            <a:avLst/>
          </a:prstGeom>
        </p:spPr>
      </p:pic>
      <p:sp>
        <p:nvSpPr>
          <p:cNvPr id="95236" name="Rectangle 11"/>
          <p:cNvSpPr>
            <a:spLocks noGrp="1" noChangeArrowheads="1"/>
          </p:cNvSpPr>
          <p:nvPr>
            <p:ph type="title" idx="4294967295"/>
          </p:nvPr>
        </p:nvSpPr>
        <p:spPr>
          <a:xfrm>
            <a:off x="0" y="1"/>
            <a:ext cx="9144000" cy="1556792"/>
          </a:xfrm>
        </p:spPr>
        <p:txBody>
          <a:bodyPr lIns="92075" tIns="46038" rIns="92075" bIns="46038" anchor="ctr"/>
          <a:lstStyle/>
          <a:p>
            <a:pPr>
              <a:defRPr/>
            </a:pPr>
            <a:r>
              <a:rPr lang="ar-JO" sz="8000" b="1" kern="1200" dirty="0">
                <a:solidFill>
                  <a:srgbClr val="FFFFFF"/>
                </a:solidFill>
                <a:latin typeface="Arial" panose="020B0604020202020204" pitchFamily="34" charset="0"/>
                <a:ea typeface="ＭＳ Ｐゴシック" charset="0"/>
                <a:cs typeface="Arial" panose="020B0604020202020204" pitchFamily="34" charset="0"/>
              </a:rPr>
              <a:t>الملوك الثاني</a:t>
            </a:r>
            <a:endParaRPr lang="en-US" sz="8000" b="1" kern="1200" dirty="0">
              <a:solidFill>
                <a:srgbClr val="FFFFFF"/>
              </a:solidFill>
              <a:latin typeface="Arial" panose="020B0604020202020204" pitchFamily="34" charset="0"/>
              <a:ea typeface="ＭＳ Ｐゴシック" charset="0"/>
              <a:cs typeface="Arial" panose="020B0604020202020204" pitchFamily="34" charset="0"/>
            </a:endParaRPr>
          </a:p>
        </p:txBody>
      </p:sp>
      <p:sp>
        <p:nvSpPr>
          <p:cNvPr id="309253" name="Text Box 7"/>
          <p:cNvSpPr txBox="1">
            <a:spLocks noChangeArrowheads="1"/>
          </p:cNvSpPr>
          <p:nvPr/>
        </p:nvSpPr>
        <p:spPr bwMode="auto">
          <a:xfrm>
            <a:off x="0" y="5085184"/>
            <a:ext cx="2667000" cy="1200329"/>
          </a:xfrm>
          <a:prstGeom prst="rect">
            <a:avLst/>
          </a:prstGeom>
          <a:solidFill>
            <a:srgbClr val="FFFF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r>
              <a:rPr lang="ar-JO" sz="3600" b="1" i="1" dirty="0">
                <a:solidFill>
                  <a:srgbClr val="000000"/>
                </a:solidFill>
                <a:latin typeface="Arial" panose="020B0604020202020204" pitchFamily="34" charset="0"/>
                <a:cs typeface="Arial" panose="020B0604020202020204" pitchFamily="34" charset="0"/>
              </a:rPr>
              <a:t>سقوط             الممالك</a:t>
            </a:r>
            <a:endParaRPr lang="en-GB" sz="3600" b="1" i="1" dirty="0">
              <a:solidFill>
                <a:srgbClr val="000000"/>
              </a:solidFill>
              <a:latin typeface="Arial" panose="020B0604020202020204" pitchFamily="34" charset="0"/>
              <a:cs typeface="Arial" panose="020B0604020202020204" pitchFamily="34" charset="0"/>
            </a:endParaRPr>
          </a:p>
        </p:txBody>
      </p:sp>
      <p:sp>
        <p:nvSpPr>
          <p:cNvPr id="7" name="Rectangle 6"/>
          <p:cNvSpPr>
            <a:spLocks noChangeArrowheads="1"/>
          </p:cNvSpPr>
          <p:nvPr/>
        </p:nvSpPr>
        <p:spPr bwMode="auto">
          <a:xfrm>
            <a:off x="0" y="6337905"/>
            <a:ext cx="9144000" cy="531229"/>
          </a:xfrm>
          <a:prstGeom prst="rect">
            <a:avLst/>
          </a:prstGeom>
          <a:solidFill>
            <a:srgbClr val="000514"/>
          </a:solidFill>
          <a:ln w="9525">
            <a:noFill/>
            <a:miter lim="800000"/>
            <a:headEnd/>
            <a:tailEnd/>
          </a:ln>
          <a:effectLst>
            <a:outerShdw blurRad="63500" dist="35921" dir="2700000" algn="ctr" rotWithShape="0">
              <a:srgbClr val="000514">
                <a:alpha val="74998"/>
              </a:srgbClr>
            </a:outerShdw>
          </a:effectLst>
        </p:spPr>
        <p:txBody>
          <a:bodyPr anchor="ctr"/>
          <a:lstStyle/>
          <a:p>
            <a:pPr algn="ctr">
              <a:spcBef>
                <a:spcPct val="20000"/>
              </a:spcBef>
              <a:spcAft>
                <a:spcPts val="0"/>
              </a:spcAft>
              <a:buClr>
                <a:srgbClr val="FFCC00"/>
              </a:buClr>
              <a:buSzPct val="70000"/>
              <a:buFont typeface="Wingdings" charset="0"/>
              <a:buNone/>
              <a:defRPr/>
            </a:pPr>
            <a:r>
              <a:rPr lang="ar-JO" sz="2000" b="1" kern="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د. ريك جريفيث</a:t>
            </a:r>
            <a:r>
              <a:rPr lang="en-US" sz="2000" b="1" kern="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 • </a:t>
            </a:r>
            <a:r>
              <a:rPr lang="ar-JO" sz="2000" b="1" kern="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مؤسسة الدراسات اللاهوتية الأردنية</a:t>
            </a:r>
            <a:r>
              <a:rPr lang="en-US" sz="2000" b="1" kern="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 • BibleStudyDownloads.org</a:t>
            </a:r>
          </a:p>
        </p:txBody>
      </p:sp>
    </p:spTree>
    <p:extLst>
      <p:ext uri="{BB962C8B-B14F-4D97-AF65-F5344CB8AC3E}">
        <p14:creationId xmlns:p14="http://schemas.microsoft.com/office/powerpoint/2010/main" val="186786488"/>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337921" name="Title 3"/>
          <p:cNvSpPr>
            <a:spLocks noGrp="1"/>
          </p:cNvSpPr>
          <p:nvPr>
            <p:ph type="title"/>
          </p:nvPr>
        </p:nvSpPr>
        <p:spPr/>
        <p:txBody>
          <a:bodyPr/>
          <a:lstStyle/>
          <a:p>
            <a:r>
              <a:rPr lang="en-US">
                <a:latin typeface="Arial" charset="0"/>
              </a:rPr>
              <a:t>Book Chart Completed</a:t>
            </a:r>
          </a:p>
        </p:txBody>
      </p:sp>
      <p:graphicFrame>
        <p:nvGraphicFramePr>
          <p:cNvPr id="259113" name="Group 41"/>
          <p:cNvGraphicFramePr>
            <a:graphicFrameLocks noGrp="1"/>
          </p:cNvGraphicFramePr>
          <p:nvPr>
            <p:ph type="tbl" idx="1"/>
            <p:extLst>
              <p:ext uri="{D42A27DB-BD31-4B8C-83A1-F6EECF244321}">
                <p14:modId xmlns:p14="http://schemas.microsoft.com/office/powerpoint/2010/main" val="2999787059"/>
              </p:ext>
            </p:extLst>
          </p:nvPr>
        </p:nvGraphicFramePr>
        <p:xfrm>
          <a:off x="0" y="0"/>
          <a:ext cx="9144000" cy="6848476"/>
        </p:xfrm>
        <a:graphic>
          <a:graphicData uri="http://schemas.openxmlformats.org/drawingml/2006/table">
            <a:tbl>
              <a:tblPr/>
              <a:tblGrid>
                <a:gridCol w="1524000">
                  <a:extLst>
                    <a:ext uri="{9D8B030D-6E8A-4147-A177-3AD203B41FA5}">
                      <a16:colId xmlns:a16="http://schemas.microsoft.com/office/drawing/2014/main" val="20000"/>
                    </a:ext>
                  </a:extLst>
                </a:gridCol>
                <a:gridCol w="1524000">
                  <a:extLst>
                    <a:ext uri="{9D8B030D-6E8A-4147-A177-3AD203B41FA5}">
                      <a16:colId xmlns:a16="http://schemas.microsoft.com/office/drawing/2014/main" val="20001"/>
                    </a:ext>
                  </a:extLst>
                </a:gridCol>
                <a:gridCol w="1524000">
                  <a:extLst>
                    <a:ext uri="{9D8B030D-6E8A-4147-A177-3AD203B41FA5}">
                      <a16:colId xmlns:a16="http://schemas.microsoft.com/office/drawing/2014/main" val="20002"/>
                    </a:ext>
                  </a:extLst>
                </a:gridCol>
                <a:gridCol w="1524000">
                  <a:extLst>
                    <a:ext uri="{9D8B030D-6E8A-4147-A177-3AD203B41FA5}">
                      <a16:colId xmlns:a16="http://schemas.microsoft.com/office/drawing/2014/main" val="20003"/>
                    </a:ext>
                  </a:extLst>
                </a:gridCol>
                <a:gridCol w="1524000">
                  <a:extLst>
                    <a:ext uri="{9D8B030D-6E8A-4147-A177-3AD203B41FA5}">
                      <a16:colId xmlns:a16="http://schemas.microsoft.com/office/drawing/2014/main" val="20004"/>
                    </a:ext>
                  </a:extLst>
                </a:gridCol>
                <a:gridCol w="1524000">
                  <a:extLst>
                    <a:ext uri="{9D8B030D-6E8A-4147-A177-3AD203B41FA5}">
                      <a16:colId xmlns:a16="http://schemas.microsoft.com/office/drawing/2014/main" val="20005"/>
                    </a:ext>
                  </a:extLst>
                </a:gridCol>
              </a:tblGrid>
              <a:tr h="534988">
                <a:tc gridSpan="6">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800" b="1" i="0" u="none" strike="noStrike" cap="none" normalizeH="0" baseline="0" dirty="0">
                          <a:ln>
                            <a:noFill/>
                          </a:ln>
                          <a:solidFill>
                            <a:srgbClr val="FFFFFF"/>
                          </a:solidFill>
                          <a:effectLst/>
                          <a:latin typeface="Arial" charset="0"/>
                          <a:ea typeface="ＭＳ Ｐゴシック" charset="0"/>
                          <a:cs typeface="Arial" charset="0"/>
                        </a:rPr>
                        <a:t>سقوط الممالك</a:t>
                      </a:r>
                      <a:endParaRPr kumimoji="0" lang="en-GB" sz="2800" b="1" i="0" u="none" strike="noStrike" cap="none" normalizeH="0" baseline="0" dirty="0">
                        <a:ln>
                          <a:noFill/>
                        </a:ln>
                        <a:solidFill>
                          <a:srgbClr val="FFFFFF"/>
                        </a:solidFill>
                        <a:effectLst/>
                        <a:latin typeface="Arial" charset="0"/>
                        <a:ea typeface="ＭＳ Ｐゴシック" charset="0"/>
                        <a:cs typeface="Arial" charset="0"/>
                      </a:endParaRPr>
                    </a:p>
                  </a:txBody>
                  <a:tcP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00"/>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0"/>
                  </a:ext>
                </a:extLst>
              </a:tr>
              <a:tr h="536575">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800" b="0" i="0" u="none" strike="noStrike" cap="none" normalizeH="0" baseline="0" dirty="0">
                          <a:ln>
                            <a:noFill/>
                          </a:ln>
                          <a:solidFill>
                            <a:schemeClr val="tx1"/>
                          </a:solidFill>
                          <a:effectLst/>
                          <a:latin typeface="Arial" charset="0"/>
                          <a:ea typeface="ＭＳ Ｐゴシック" charset="0"/>
                          <a:cs typeface="Arial" charset="0"/>
                        </a:rPr>
                        <a:t>أواخر المملكة المنقسمة</a:t>
                      </a:r>
                      <a:endParaRPr kumimoji="0" lang="en-GB" sz="2800" b="0" i="0" u="none" strike="noStrike" cap="none" normalizeH="0" baseline="0" dirty="0">
                        <a:ln>
                          <a:noFill/>
                        </a:ln>
                        <a:solidFill>
                          <a:schemeClr val="tx1"/>
                        </a:solidFill>
                        <a:effectLst/>
                        <a:latin typeface="Arial" charset="0"/>
                        <a:ea typeface="ＭＳ Ｐゴシック" charset="0"/>
                        <a:cs typeface="Arial"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E2BF"/>
                    </a:solidFill>
                  </a:tcPr>
                </a:tc>
                <a:tc hMerge="1">
                  <a:txBody>
                    <a:bodyPr/>
                    <a:lstStyle/>
                    <a:p>
                      <a:endParaRPr lang="en-US"/>
                    </a:p>
                  </a:txBody>
                  <a:tcPr/>
                </a:tc>
                <a:tc hMerge="1">
                  <a:txBody>
                    <a:bodyPr/>
                    <a:lstStyle/>
                    <a:p>
                      <a:endParaRPr lang="en-US"/>
                    </a:p>
                  </a:txBody>
                  <a:tcPr/>
                </a:tc>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800" b="0" i="0" u="none" strike="noStrike" cap="none" normalizeH="0" baseline="0" dirty="0">
                          <a:ln>
                            <a:noFill/>
                          </a:ln>
                          <a:solidFill>
                            <a:schemeClr val="tx1"/>
                          </a:solidFill>
                          <a:effectLst/>
                          <a:latin typeface="Arial" charset="0"/>
                          <a:ea typeface="ＭＳ Ｐゴシック" charset="0"/>
                          <a:cs typeface="Arial" charset="0"/>
                        </a:rPr>
                        <a:t>المملكة الباقية</a:t>
                      </a:r>
                      <a:endParaRPr kumimoji="0" lang="en-GB" sz="2800" b="0" i="0" u="none" strike="noStrike" cap="none" normalizeH="0" baseline="0" dirty="0">
                        <a:ln>
                          <a:noFill/>
                        </a:ln>
                        <a:solidFill>
                          <a:schemeClr val="tx1"/>
                        </a:solidFill>
                        <a:effectLst/>
                        <a:latin typeface="Arial" charset="0"/>
                        <a:ea typeface="ＭＳ Ｐゴシック" charset="0"/>
                        <a:cs typeface="Arial"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E2BF"/>
                    </a:soli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1"/>
                  </a:ext>
                </a:extLst>
              </a:tr>
              <a:tr h="528638">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800" b="0" i="0" u="none" strike="noStrike" cap="none" normalizeH="0" baseline="0" dirty="0">
                          <a:ln>
                            <a:noFill/>
                          </a:ln>
                          <a:solidFill>
                            <a:schemeClr val="tx1"/>
                          </a:solidFill>
                          <a:effectLst/>
                          <a:latin typeface="Arial" charset="0"/>
                          <a:ea typeface="ＭＳ Ｐゴシック" charset="0"/>
                          <a:cs typeface="Arial" charset="0"/>
                        </a:rPr>
                        <a:t>إسرائيل ويهوذا</a:t>
                      </a:r>
                      <a:endParaRPr kumimoji="0" lang="en-GB" sz="2800" b="0" i="0" u="none" strike="noStrike" cap="none" normalizeH="0" baseline="0" dirty="0">
                        <a:ln>
                          <a:noFill/>
                        </a:ln>
                        <a:solidFill>
                          <a:schemeClr val="tx1"/>
                        </a:solidFill>
                        <a:effectLst/>
                        <a:latin typeface="Arial" charset="0"/>
                        <a:ea typeface="ＭＳ Ｐゴシック" charset="0"/>
                        <a:cs typeface="Arial"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E2BF"/>
                    </a:solidFill>
                  </a:tcPr>
                </a:tc>
                <a:tc hMerge="1">
                  <a:txBody>
                    <a:bodyPr/>
                    <a:lstStyle/>
                    <a:p>
                      <a:endParaRPr lang="en-US"/>
                    </a:p>
                  </a:txBody>
                  <a:tcPr/>
                </a:tc>
                <a:tc hMerge="1">
                  <a:txBody>
                    <a:bodyPr/>
                    <a:lstStyle/>
                    <a:p>
                      <a:endParaRPr lang="en-US"/>
                    </a:p>
                  </a:txBody>
                  <a:tcPr/>
                </a:tc>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800" b="0" i="0" u="none" strike="noStrike" cap="none" normalizeH="0" baseline="0" dirty="0">
                          <a:ln>
                            <a:noFill/>
                          </a:ln>
                          <a:solidFill>
                            <a:schemeClr val="tx1"/>
                          </a:solidFill>
                          <a:effectLst/>
                          <a:latin typeface="Arial" charset="0"/>
                          <a:ea typeface="ＭＳ Ｐゴシック" charset="0"/>
                          <a:cs typeface="Arial" charset="0"/>
                        </a:rPr>
                        <a:t>يهوذا</a:t>
                      </a:r>
                      <a:endParaRPr kumimoji="0" lang="en-GB" sz="2800" b="0" i="0" u="none" strike="noStrike" cap="none" normalizeH="0" baseline="0" dirty="0">
                        <a:ln>
                          <a:noFill/>
                        </a:ln>
                        <a:solidFill>
                          <a:schemeClr val="tx1"/>
                        </a:solidFill>
                        <a:effectLst/>
                        <a:latin typeface="Arial" charset="0"/>
                        <a:ea typeface="ＭＳ Ｐゴシック" charset="0"/>
                        <a:cs typeface="Arial"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E2BF"/>
                    </a:soli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2"/>
                  </a:ext>
                </a:extLst>
              </a:tr>
              <a:tr h="536575">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800" b="1" i="0" u="none" strike="noStrike" cap="none" normalizeH="0" baseline="0" dirty="0">
                          <a:ln>
                            <a:noFill/>
                          </a:ln>
                          <a:solidFill>
                            <a:srgbClr val="FF0000"/>
                          </a:solidFill>
                          <a:effectLst/>
                          <a:latin typeface="Arial" charset="0"/>
                          <a:ea typeface="ＭＳ Ｐゴシック" charset="0"/>
                          <a:cs typeface="Arial" charset="0"/>
                        </a:rPr>
                        <a:t>الإصحاحات 1 – 17 </a:t>
                      </a:r>
                      <a:endParaRPr kumimoji="0" lang="en-GB" sz="2800" b="1" i="0" u="none" strike="noStrike" cap="none" normalizeH="0" baseline="0" dirty="0">
                        <a:ln>
                          <a:noFill/>
                        </a:ln>
                        <a:solidFill>
                          <a:srgbClr val="FF0000"/>
                        </a:solidFill>
                        <a:effectLst/>
                        <a:latin typeface="Arial" charset="0"/>
                        <a:ea typeface="ＭＳ Ｐゴシック" charset="0"/>
                        <a:cs typeface="Arial"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E2BF"/>
                    </a:solidFill>
                  </a:tcPr>
                </a:tc>
                <a:tc hMerge="1">
                  <a:txBody>
                    <a:bodyPr/>
                    <a:lstStyle/>
                    <a:p>
                      <a:endParaRPr lang="en-US"/>
                    </a:p>
                  </a:txBody>
                  <a:tcPr/>
                </a:tc>
                <a:tc hMerge="1">
                  <a:txBody>
                    <a:bodyPr/>
                    <a:lstStyle/>
                    <a:p>
                      <a:endParaRPr lang="en-US"/>
                    </a:p>
                  </a:txBody>
                  <a:tcPr/>
                </a:tc>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800" b="1" i="0" u="none" strike="noStrike" cap="none" normalizeH="0" baseline="0" dirty="0">
                          <a:ln>
                            <a:noFill/>
                          </a:ln>
                          <a:solidFill>
                            <a:srgbClr val="FF0000"/>
                          </a:solidFill>
                          <a:effectLst/>
                          <a:latin typeface="Arial" charset="0"/>
                          <a:ea typeface="ＭＳ Ｐゴシック" charset="0"/>
                          <a:cs typeface="Arial" charset="0"/>
                        </a:rPr>
                        <a:t>الإصحاحات 18 - 25</a:t>
                      </a:r>
                      <a:endParaRPr kumimoji="0" lang="en-GB" sz="2800" b="1" i="0" u="none" strike="noStrike" cap="none" normalizeH="0" baseline="0" dirty="0">
                        <a:ln>
                          <a:noFill/>
                        </a:ln>
                        <a:solidFill>
                          <a:srgbClr val="FF0000"/>
                        </a:solidFill>
                        <a:effectLst/>
                        <a:latin typeface="Arial" charset="0"/>
                        <a:ea typeface="ＭＳ Ｐゴシック" charset="0"/>
                        <a:cs typeface="Arial"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E2BF"/>
                    </a:soli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3"/>
                  </a:ext>
                </a:extLst>
              </a:tr>
              <a:tr h="534988">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800" b="0" i="0" u="none" strike="noStrike" cap="none" normalizeH="0" baseline="0" dirty="0">
                          <a:ln>
                            <a:noFill/>
                          </a:ln>
                          <a:solidFill>
                            <a:schemeClr val="tx1"/>
                          </a:solidFill>
                          <a:effectLst/>
                          <a:latin typeface="Arial" charset="0"/>
                          <a:ea typeface="ＭＳ Ｐゴシック" charset="0"/>
                          <a:cs typeface="Arial" charset="0"/>
                        </a:rPr>
                        <a:t>سبي إسرائيل إلى أشور</a:t>
                      </a:r>
                      <a:endParaRPr kumimoji="0" lang="en-GB" sz="2800" b="0" i="0" u="none" strike="noStrike" cap="none" normalizeH="0" baseline="0" dirty="0">
                        <a:ln>
                          <a:noFill/>
                        </a:ln>
                        <a:solidFill>
                          <a:schemeClr val="tx1"/>
                        </a:solidFill>
                        <a:effectLst/>
                        <a:latin typeface="Arial" charset="0"/>
                        <a:ea typeface="ＭＳ Ｐゴシック" charset="0"/>
                        <a:cs typeface="Arial"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E2BF"/>
                    </a:solidFill>
                  </a:tcPr>
                </a:tc>
                <a:tc hMerge="1">
                  <a:txBody>
                    <a:bodyPr/>
                    <a:lstStyle/>
                    <a:p>
                      <a:endParaRPr lang="en-US"/>
                    </a:p>
                  </a:txBody>
                  <a:tcPr/>
                </a:tc>
                <a:tc hMerge="1">
                  <a:txBody>
                    <a:bodyPr/>
                    <a:lstStyle/>
                    <a:p>
                      <a:endParaRPr lang="en-US"/>
                    </a:p>
                  </a:txBody>
                  <a:tcPr/>
                </a:tc>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800" b="0" i="0" u="none" strike="noStrike" cap="none" normalizeH="0" baseline="0" dirty="0">
                          <a:ln>
                            <a:noFill/>
                          </a:ln>
                          <a:solidFill>
                            <a:schemeClr val="tx1"/>
                          </a:solidFill>
                          <a:effectLst/>
                          <a:latin typeface="Arial" charset="0"/>
                          <a:ea typeface="ＭＳ Ｐゴシック" charset="0"/>
                          <a:cs typeface="Arial" charset="0"/>
                        </a:rPr>
                        <a:t>سبي يهوذا إلى بابل</a:t>
                      </a:r>
                      <a:endParaRPr kumimoji="0" lang="en-GB" sz="2800" b="0" i="0" u="none" strike="noStrike" cap="none" normalizeH="0" baseline="0" dirty="0">
                        <a:ln>
                          <a:noFill/>
                        </a:ln>
                        <a:solidFill>
                          <a:schemeClr val="tx1"/>
                        </a:solidFill>
                        <a:effectLst/>
                        <a:latin typeface="Arial" charset="0"/>
                        <a:ea typeface="ＭＳ Ｐゴシック" charset="0"/>
                        <a:cs typeface="Arial"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E2BF"/>
                    </a:soli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4"/>
                  </a:ext>
                </a:extLst>
              </a:tr>
              <a:tr h="536575">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800" b="0" i="0" u="none" strike="noStrike" cap="none" normalizeH="0" baseline="0" dirty="0">
                          <a:ln>
                            <a:noFill/>
                          </a:ln>
                          <a:solidFill>
                            <a:schemeClr val="tx1"/>
                          </a:solidFill>
                          <a:effectLst/>
                          <a:latin typeface="Arial" charset="0"/>
                          <a:ea typeface="ＭＳ Ｐゴシック" charset="0"/>
                          <a:cs typeface="Arial" charset="0"/>
                        </a:rPr>
                        <a:t>حزقيا إلى هوشع</a:t>
                      </a:r>
                      <a:endParaRPr kumimoji="0" lang="en-GB" sz="2800" b="0" i="0" u="none" strike="noStrike" cap="none" normalizeH="0" baseline="0" dirty="0">
                        <a:ln>
                          <a:noFill/>
                        </a:ln>
                        <a:solidFill>
                          <a:schemeClr val="tx1"/>
                        </a:solidFill>
                        <a:effectLst/>
                        <a:latin typeface="Arial" charset="0"/>
                        <a:ea typeface="ＭＳ Ｐゴシック" charset="0"/>
                        <a:cs typeface="Arial"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E2BF"/>
                    </a:solidFill>
                  </a:tcPr>
                </a:tc>
                <a:tc hMerge="1">
                  <a:txBody>
                    <a:bodyPr/>
                    <a:lstStyle/>
                    <a:p>
                      <a:endParaRPr lang="en-US"/>
                    </a:p>
                  </a:txBody>
                  <a:tcPr/>
                </a:tc>
                <a:tc hMerge="1">
                  <a:txBody>
                    <a:bodyPr/>
                    <a:lstStyle/>
                    <a:p>
                      <a:endParaRPr lang="en-US"/>
                    </a:p>
                  </a:txBody>
                  <a:tcPr/>
                </a:tc>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800" b="0" i="0" u="none" strike="noStrike" cap="none" normalizeH="0" baseline="0" dirty="0">
                          <a:ln>
                            <a:noFill/>
                          </a:ln>
                          <a:solidFill>
                            <a:schemeClr val="tx1"/>
                          </a:solidFill>
                          <a:effectLst/>
                          <a:latin typeface="Arial" charset="0"/>
                          <a:ea typeface="ＭＳ Ｐゴシック" charset="0"/>
                          <a:cs typeface="Arial" charset="0"/>
                        </a:rPr>
                        <a:t>حزقيا إلى صدقيا</a:t>
                      </a:r>
                      <a:endParaRPr kumimoji="0" lang="en-GB" sz="2800" b="0" i="0" u="none" strike="noStrike" cap="none" normalizeH="0" baseline="0" dirty="0">
                        <a:ln>
                          <a:noFill/>
                        </a:ln>
                        <a:solidFill>
                          <a:schemeClr val="tx1"/>
                        </a:solidFill>
                        <a:effectLst/>
                        <a:latin typeface="Arial" charset="0"/>
                        <a:ea typeface="ＭＳ Ｐゴシック" charset="0"/>
                        <a:cs typeface="Arial"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E2BF"/>
                    </a:soli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5"/>
                  </a:ext>
                </a:extLst>
              </a:tr>
              <a:tr h="1058863">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800" b="0" i="0" u="none" strike="noStrike" cap="none" normalizeH="0" baseline="0" dirty="0">
                          <a:ln>
                            <a:noFill/>
                          </a:ln>
                          <a:solidFill>
                            <a:schemeClr val="tx1"/>
                          </a:solidFill>
                          <a:effectLst/>
                          <a:latin typeface="Arial" charset="0"/>
                          <a:ea typeface="ＭＳ Ｐゴシック" charset="0"/>
                          <a:cs typeface="Arial" charset="0"/>
                        </a:rPr>
                        <a:t>130 سنة </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800" b="0" i="0" u="none" strike="noStrike" cap="none" normalizeH="0" baseline="0" dirty="0">
                          <a:ln>
                            <a:noFill/>
                          </a:ln>
                          <a:solidFill>
                            <a:schemeClr val="tx1"/>
                          </a:solidFill>
                          <a:effectLst/>
                          <a:latin typeface="Arial" charset="0"/>
                          <a:ea typeface="ＭＳ Ｐゴシック" charset="0"/>
                          <a:cs typeface="Arial" charset="0"/>
                        </a:rPr>
                        <a:t>852-722 ق.م)</a:t>
                      </a:r>
                      <a:r>
                        <a:rPr kumimoji="0" lang="en-US" sz="2800" b="0" i="0" u="none" strike="noStrike" cap="none" normalizeH="0" baseline="0" dirty="0">
                          <a:ln>
                            <a:noFill/>
                          </a:ln>
                          <a:solidFill>
                            <a:schemeClr val="tx1"/>
                          </a:solidFill>
                          <a:effectLst/>
                          <a:latin typeface="Arial" charset="0"/>
                          <a:ea typeface="ＭＳ Ｐゴシック" charset="0"/>
                          <a:cs typeface="Arial" charset="0"/>
                        </a:rPr>
                        <a:t>)</a:t>
                      </a:r>
                      <a:endParaRPr kumimoji="0" lang="en-GB" sz="2800" b="0" i="0" u="none" strike="noStrike" cap="none" normalizeH="0" baseline="0" dirty="0">
                        <a:ln>
                          <a:noFill/>
                        </a:ln>
                        <a:solidFill>
                          <a:schemeClr val="tx1"/>
                        </a:solidFill>
                        <a:effectLst/>
                        <a:latin typeface="Arial" charset="0"/>
                        <a:ea typeface="ＭＳ Ｐゴシック" charset="0"/>
                        <a:cs typeface="Arial"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E2BF"/>
                    </a:solidFill>
                  </a:tcPr>
                </a:tc>
                <a:tc hMerge="1">
                  <a:txBody>
                    <a:bodyPr/>
                    <a:lstStyle/>
                    <a:p>
                      <a:endParaRPr lang="en-US"/>
                    </a:p>
                  </a:txBody>
                  <a:tcPr/>
                </a:tc>
                <a:tc hMerge="1">
                  <a:txBody>
                    <a:bodyPr/>
                    <a:lstStyle/>
                    <a:p>
                      <a:endParaRPr lang="en-US"/>
                    </a:p>
                  </a:txBody>
                  <a:tcPr/>
                </a:tc>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800" b="0" i="0" u="none" strike="noStrike" cap="none" normalizeH="0" baseline="0" dirty="0">
                          <a:ln>
                            <a:noFill/>
                          </a:ln>
                          <a:solidFill>
                            <a:schemeClr val="tx1"/>
                          </a:solidFill>
                          <a:effectLst/>
                          <a:latin typeface="Arial" charset="0"/>
                          <a:ea typeface="ＭＳ Ｐゴシック" charset="0"/>
                          <a:cs typeface="Arial" charset="0"/>
                        </a:rPr>
                        <a:t>163 سنة</a:t>
                      </a:r>
                      <a:endParaRPr kumimoji="0" lang="en-US" sz="2800" b="0" i="0" u="none" strike="noStrike" cap="none" normalizeH="0" baseline="0" dirty="0">
                        <a:ln>
                          <a:noFill/>
                        </a:ln>
                        <a:solidFill>
                          <a:schemeClr val="tx1"/>
                        </a:solidFill>
                        <a:effectLst/>
                        <a:latin typeface="Arial" charset="0"/>
                        <a:ea typeface="ＭＳ Ｐゴシック" charset="0"/>
                        <a:cs typeface="Arial"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800" b="0" i="0" u="none" strike="noStrike" cap="none" normalizeH="0" baseline="0" dirty="0">
                          <a:ln>
                            <a:noFill/>
                          </a:ln>
                          <a:solidFill>
                            <a:schemeClr val="tx1"/>
                          </a:solidFill>
                          <a:effectLst/>
                          <a:latin typeface="Arial" charset="0"/>
                          <a:ea typeface="ＭＳ Ｐゴシック" charset="0"/>
                          <a:cs typeface="Arial" charset="0"/>
                        </a:rPr>
                        <a:t>(</a:t>
                      </a:r>
                      <a:r>
                        <a:rPr kumimoji="0" lang="ar-JO" sz="2800" b="0" i="0" u="none" strike="noStrike" cap="none" normalizeH="0" baseline="0" dirty="0">
                          <a:ln>
                            <a:noFill/>
                          </a:ln>
                          <a:solidFill>
                            <a:schemeClr val="tx1"/>
                          </a:solidFill>
                          <a:effectLst/>
                          <a:latin typeface="Arial" charset="0"/>
                          <a:ea typeface="ＭＳ Ｐゴシック" charset="0"/>
                          <a:cs typeface="Arial" charset="0"/>
                        </a:rPr>
                        <a:t>722-560 ق.م</a:t>
                      </a:r>
                      <a:r>
                        <a:rPr kumimoji="0" lang="en-US" sz="2800" b="0" i="0" u="none" strike="noStrike" cap="none" normalizeH="0" baseline="0" dirty="0">
                          <a:ln>
                            <a:noFill/>
                          </a:ln>
                          <a:solidFill>
                            <a:schemeClr val="tx1"/>
                          </a:solidFill>
                          <a:effectLst/>
                          <a:latin typeface="Arial" charset="0"/>
                          <a:ea typeface="ＭＳ Ｐゴシック" charset="0"/>
                          <a:cs typeface="Arial" charset="0"/>
                        </a:rPr>
                        <a:t>)</a:t>
                      </a:r>
                      <a:endParaRPr kumimoji="0" lang="en-GB" sz="2800" b="0" i="0" u="none" strike="noStrike" cap="none" normalizeH="0" baseline="0" dirty="0">
                        <a:ln>
                          <a:noFill/>
                        </a:ln>
                        <a:solidFill>
                          <a:schemeClr val="tx1"/>
                        </a:solidFill>
                        <a:effectLst/>
                        <a:latin typeface="Arial" charset="0"/>
                        <a:ea typeface="ＭＳ Ｐゴシック" charset="0"/>
                        <a:cs typeface="Arial"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E2BF"/>
                    </a:soli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6"/>
                  </a:ext>
                </a:extLst>
              </a:tr>
              <a:tr h="2581274">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0" i="0" u="none" strike="noStrike" cap="none" normalizeH="0" baseline="0" dirty="0">
                          <a:ln>
                            <a:noFill/>
                          </a:ln>
                          <a:solidFill>
                            <a:schemeClr val="tx1"/>
                          </a:solidFill>
                          <a:effectLst/>
                          <a:latin typeface="Arial" charset="0"/>
                          <a:ea typeface="ＭＳ Ｐゴシック" charset="0"/>
                          <a:cs typeface="Arial" charset="0"/>
                        </a:rPr>
                        <a:t>ملكين شريرين على إسرائيل وخدمة أليشع</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0" i="0" u="none" strike="noStrike" cap="none" normalizeH="0" baseline="0" dirty="0">
                          <a:ln>
                            <a:noFill/>
                          </a:ln>
                          <a:solidFill>
                            <a:schemeClr val="tx1"/>
                          </a:solidFill>
                          <a:effectLst/>
                          <a:latin typeface="Arial" charset="0"/>
                          <a:ea typeface="ＭＳ Ｐゴシック" charset="0"/>
                          <a:cs typeface="Arial" charset="0"/>
                        </a:rPr>
                        <a:t>1: 1-8: 15</a:t>
                      </a:r>
                      <a:endParaRPr kumimoji="0" lang="en-GB" sz="2000" b="0" i="0" u="none" strike="noStrike" cap="none" normalizeH="0" baseline="0" dirty="0">
                        <a:ln>
                          <a:noFill/>
                        </a:ln>
                        <a:solidFill>
                          <a:schemeClr val="tx1"/>
                        </a:solidFill>
                        <a:effectLst/>
                        <a:latin typeface="Arial" charset="0"/>
                        <a:ea typeface="ＭＳ Ｐゴシック" charset="0"/>
                        <a:cs typeface="Arial"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accent5"/>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0" i="0" u="none" strike="noStrike" cap="none" normalizeH="0" baseline="0" dirty="0">
                          <a:ln>
                            <a:noFill/>
                          </a:ln>
                          <a:solidFill>
                            <a:schemeClr val="tx1"/>
                          </a:solidFill>
                          <a:effectLst/>
                          <a:latin typeface="Arial" charset="0"/>
                          <a:ea typeface="ＭＳ Ｐゴシック" charset="0"/>
                          <a:cs typeface="Arial" charset="0"/>
                        </a:rPr>
                        <a:t>10 ملوك أشرار على إسرائيل و4 أشرار وأربعة صالحين على يهوذا</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0" i="0" u="none" strike="noStrike" cap="none" normalizeH="0" baseline="0" dirty="0">
                          <a:ln>
                            <a:noFill/>
                          </a:ln>
                          <a:solidFill>
                            <a:schemeClr val="tx1"/>
                          </a:solidFill>
                          <a:effectLst/>
                          <a:latin typeface="Arial" charset="0"/>
                          <a:ea typeface="ＭＳ Ｐゴシック" charset="0"/>
                          <a:cs typeface="Arial" charset="0"/>
                        </a:rPr>
                        <a:t>8: 16-16: 20</a:t>
                      </a:r>
                      <a:endParaRPr kumimoji="0" lang="en-GB" sz="2000" b="0" i="0" u="none" strike="noStrike" cap="none" normalizeH="0" baseline="0" dirty="0">
                        <a:ln>
                          <a:noFill/>
                        </a:ln>
                        <a:solidFill>
                          <a:schemeClr val="tx1"/>
                        </a:solidFill>
                        <a:effectLst/>
                        <a:latin typeface="Arial" charset="0"/>
                        <a:ea typeface="ＭＳ Ｐゴシック" charset="0"/>
                        <a:cs typeface="Arial"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accent5"/>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0" i="0" u="none" strike="noStrike" cap="none" normalizeH="0" baseline="0" dirty="0">
                          <a:ln>
                            <a:noFill/>
                          </a:ln>
                          <a:solidFill>
                            <a:schemeClr val="tx1"/>
                          </a:solidFill>
                          <a:effectLst/>
                          <a:latin typeface="Arial" charset="0"/>
                          <a:ea typeface="ＭＳ Ｐゴシック" charset="0"/>
                          <a:cs typeface="Arial" charset="0"/>
                        </a:rPr>
                        <a:t>ظهور ذروة شر هوشع في سقوط إسرائيل </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0" i="0" u="none" strike="noStrike" cap="none" normalizeH="0" baseline="0" dirty="0">
                          <a:ln>
                            <a:noFill/>
                          </a:ln>
                          <a:solidFill>
                            <a:schemeClr val="tx1"/>
                          </a:solidFill>
                          <a:effectLst/>
                          <a:latin typeface="Arial" charset="0"/>
                          <a:ea typeface="ＭＳ Ｐゴシック" charset="0"/>
                          <a:cs typeface="Arial" charset="0"/>
                        </a:rPr>
                        <a:t>17</a:t>
                      </a:r>
                      <a:endParaRPr kumimoji="0" lang="en-GB" sz="2000" b="0" i="0" u="none" strike="noStrike" cap="none" normalizeH="0" baseline="0" dirty="0">
                        <a:ln>
                          <a:noFill/>
                        </a:ln>
                        <a:solidFill>
                          <a:schemeClr val="tx1"/>
                        </a:solidFill>
                        <a:effectLst/>
                        <a:latin typeface="Arial" charset="0"/>
                        <a:ea typeface="ＭＳ Ｐゴシック" charset="0"/>
                        <a:cs typeface="Arial"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accent5"/>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0" i="0" u="none" strike="noStrike" cap="none" normalizeH="0" baseline="0" dirty="0">
                          <a:ln>
                            <a:noFill/>
                          </a:ln>
                          <a:solidFill>
                            <a:schemeClr val="tx1"/>
                          </a:solidFill>
                          <a:effectLst/>
                          <a:latin typeface="Arial" charset="0"/>
                          <a:ea typeface="ＭＳ Ｐゴシック" charset="0"/>
                          <a:cs typeface="Arial" charset="0"/>
                        </a:rPr>
                        <a:t>صلاح حزقيا وملكين شريرين على يهوذا </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0" i="0" u="none" strike="noStrike" cap="none" normalizeH="0" baseline="0" dirty="0">
                          <a:ln>
                            <a:noFill/>
                          </a:ln>
                          <a:solidFill>
                            <a:schemeClr val="tx1"/>
                          </a:solidFill>
                          <a:effectLst/>
                          <a:latin typeface="Arial" charset="0"/>
                          <a:ea typeface="ＭＳ Ｐゴシック" charset="0"/>
                          <a:cs typeface="Arial" charset="0"/>
                        </a:rPr>
                        <a:t>18 - 21</a:t>
                      </a:r>
                      <a:endParaRPr kumimoji="0" lang="en-GB" sz="2000" b="0" i="0" u="none" strike="noStrike" cap="none" normalizeH="0" baseline="0" dirty="0">
                        <a:ln>
                          <a:noFill/>
                        </a:ln>
                        <a:solidFill>
                          <a:schemeClr val="tx1"/>
                        </a:solidFill>
                        <a:effectLst/>
                        <a:latin typeface="Arial" charset="0"/>
                        <a:ea typeface="ＭＳ Ｐゴシック" charset="0"/>
                        <a:cs typeface="Arial"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accent5"/>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0" i="0" u="none" strike="noStrike" cap="none" normalizeH="0" baseline="0" dirty="0">
                          <a:ln>
                            <a:noFill/>
                          </a:ln>
                          <a:solidFill>
                            <a:schemeClr val="tx1"/>
                          </a:solidFill>
                          <a:effectLst/>
                          <a:latin typeface="Arial" charset="0"/>
                          <a:ea typeface="ＭＳ Ｐゴシック" charset="0"/>
                          <a:cs typeface="Arial" charset="0"/>
                        </a:rPr>
                        <a:t>صلاح يوشيا و4 ملوك أشرار على يهوذا</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0" i="0" u="none" strike="noStrike" cap="none" normalizeH="0" baseline="0" dirty="0">
                          <a:ln>
                            <a:noFill/>
                          </a:ln>
                          <a:solidFill>
                            <a:schemeClr val="tx1"/>
                          </a:solidFill>
                          <a:effectLst/>
                          <a:latin typeface="Arial" charset="0"/>
                          <a:ea typeface="ＭＳ Ｐゴシック" charset="0"/>
                          <a:cs typeface="Arial" charset="0"/>
                        </a:rPr>
                        <a:t>22: 1- 24: 16</a:t>
                      </a:r>
                      <a:endParaRPr kumimoji="0" lang="en-GB" sz="2000" b="0" i="0" u="none" strike="noStrike" cap="none" normalizeH="0" baseline="0" dirty="0">
                        <a:ln>
                          <a:noFill/>
                        </a:ln>
                        <a:solidFill>
                          <a:schemeClr val="tx1"/>
                        </a:solidFill>
                        <a:effectLst/>
                        <a:latin typeface="Arial" charset="0"/>
                        <a:ea typeface="ＭＳ Ｐゴシック" charset="0"/>
                        <a:cs typeface="Arial"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accent5"/>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1800" b="0" i="0" u="none" strike="noStrike" cap="none" normalizeH="0" baseline="0" dirty="0">
                          <a:ln>
                            <a:noFill/>
                          </a:ln>
                          <a:solidFill>
                            <a:schemeClr val="tx1"/>
                          </a:solidFill>
                          <a:effectLst/>
                          <a:latin typeface="Arial" charset="0"/>
                          <a:ea typeface="ＭＳ Ｐゴシック" charset="0"/>
                          <a:cs typeface="Arial" charset="0"/>
                        </a:rPr>
                        <a:t>ظهور ذروة شر صدقيا في سقوط يهوذا وأورشليم</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1800" b="0" i="0" u="none" strike="noStrike" cap="none" normalizeH="0" baseline="0" dirty="0">
                          <a:ln>
                            <a:noFill/>
                          </a:ln>
                          <a:solidFill>
                            <a:schemeClr val="tx1"/>
                          </a:solidFill>
                          <a:effectLst/>
                          <a:latin typeface="Arial" charset="0"/>
                          <a:ea typeface="ＭＳ Ｐゴシック" charset="0"/>
                          <a:cs typeface="Arial" charset="0"/>
                        </a:rPr>
                        <a:t>24: 17- 25: 30</a:t>
                      </a:r>
                      <a:endParaRPr kumimoji="0" lang="en-GB" sz="1800" b="0" i="0" u="none" strike="noStrike" cap="none" normalizeH="0" baseline="0" dirty="0">
                        <a:ln>
                          <a:noFill/>
                        </a:ln>
                        <a:solidFill>
                          <a:schemeClr val="tx1"/>
                        </a:solidFill>
                        <a:effectLst/>
                        <a:latin typeface="Arial" charset="0"/>
                        <a:ea typeface="ＭＳ Ｐゴシック" charset="0"/>
                        <a:cs typeface="Arial"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accent5"/>
                    </a:solidFill>
                  </a:tcPr>
                </a:tc>
                <a:extLst>
                  <a:ext uri="{0D108BD9-81ED-4DB2-BD59-A6C34878D82A}">
                    <a16:rowId xmlns:a16="http://schemas.microsoft.com/office/drawing/2014/main" val="10007"/>
                  </a:ext>
                </a:extLst>
              </a:tr>
            </a:tbl>
          </a:graphicData>
        </a:graphic>
      </p:graphicFrame>
      <p:sp>
        <p:nvSpPr>
          <p:cNvPr id="337958" name="Text Box 40"/>
          <p:cNvSpPr txBox="1">
            <a:spLocks noChangeArrowheads="1"/>
          </p:cNvSpPr>
          <p:nvPr/>
        </p:nvSpPr>
        <p:spPr bwMode="auto">
          <a:xfrm>
            <a:off x="8374063" y="7938"/>
            <a:ext cx="704039"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ar-JO" b="1" dirty="0">
                <a:solidFill>
                  <a:srgbClr val="FFFFFF"/>
                </a:solidFill>
                <a:cs typeface="Arial" charset="0"/>
              </a:rPr>
              <a:t>249</a:t>
            </a:r>
            <a:endParaRPr lang="en-GB" b="1" dirty="0">
              <a:solidFill>
                <a:srgbClr val="FFFFFF"/>
              </a:solidFill>
              <a:cs typeface="Arial" charset="0"/>
            </a:endParaRPr>
          </a:p>
        </p:txBody>
      </p:sp>
      <p:sp>
        <p:nvSpPr>
          <p:cNvPr id="2" name="TextBox 1"/>
          <p:cNvSpPr txBox="1"/>
          <p:nvPr/>
        </p:nvSpPr>
        <p:spPr>
          <a:xfrm rot="20768788">
            <a:off x="220579" y="70373"/>
            <a:ext cx="1075936" cy="523220"/>
          </a:xfrm>
          <a:prstGeom prst="rect">
            <a:avLst/>
          </a:prstGeom>
          <a:solidFill>
            <a:srgbClr val="800000"/>
          </a:solidFill>
        </p:spPr>
        <p:txBody>
          <a:bodyPr wrap="none" rtlCol="0">
            <a:spAutoFit/>
          </a:bodyPr>
          <a:lstStyle/>
          <a:p>
            <a:r>
              <a:rPr lang="ar-JO" sz="2800" b="1" dirty="0">
                <a:solidFill>
                  <a:srgbClr val="FFFFFF"/>
                </a:solidFill>
                <a:cs typeface="Arial" charset="0"/>
              </a:rPr>
              <a:t>2 ملوك</a:t>
            </a:r>
            <a:endParaRPr lang="en-US" sz="2800" dirty="0"/>
          </a:p>
        </p:txBody>
      </p:sp>
    </p:spTree>
    <p:extLst>
      <p:ext uri="{BB962C8B-B14F-4D97-AF65-F5344CB8AC3E}">
        <p14:creationId xmlns:p14="http://schemas.microsoft.com/office/powerpoint/2010/main" val="19724481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ar-JO" sz="5400" b="1" dirty="0">
                <a:effectLst>
                  <a:glow rad="127000">
                    <a:schemeClr val="tx1"/>
                  </a:glow>
                </a:effectLst>
                <a:latin typeface="Arial" panose="020B0604020202020204" pitchFamily="34" charset="0"/>
                <a:ea typeface="ＭＳ Ｐゴシック" charset="0"/>
                <a:cs typeface="Arial" panose="020B0604020202020204" pitchFamily="34" charset="0"/>
              </a:rPr>
              <a:t>خلفية 2 ملوك</a:t>
            </a:r>
            <a:endParaRPr lang="en-US" sz="5400" b="1"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grpSp>
        <p:nvGrpSpPr>
          <p:cNvPr id="17" name="Group 16">
            <a:extLst>
              <a:ext uri="{FF2B5EF4-FFF2-40B4-BE49-F238E27FC236}">
                <a16:creationId xmlns:a16="http://schemas.microsoft.com/office/drawing/2014/main" id="{0DCB0183-39BE-8C99-B103-C98054168A0C}"/>
              </a:ext>
            </a:extLst>
          </p:cNvPr>
          <p:cNvGrpSpPr/>
          <p:nvPr/>
        </p:nvGrpSpPr>
        <p:grpSpPr>
          <a:xfrm>
            <a:off x="1541917" y="1556792"/>
            <a:ext cx="6060166" cy="4192790"/>
            <a:chOff x="676463" y="3933056"/>
            <a:chExt cx="3611894" cy="2924944"/>
          </a:xfrm>
        </p:grpSpPr>
        <p:grpSp>
          <p:nvGrpSpPr>
            <p:cNvPr id="18" name="Group 17">
              <a:extLst>
                <a:ext uri="{FF2B5EF4-FFF2-40B4-BE49-F238E27FC236}">
                  <a16:creationId xmlns:a16="http://schemas.microsoft.com/office/drawing/2014/main" id="{3040F77F-98BC-1316-5E79-DDCB3CD1780E}"/>
                </a:ext>
              </a:extLst>
            </p:cNvPr>
            <p:cNvGrpSpPr/>
            <p:nvPr/>
          </p:nvGrpSpPr>
          <p:grpSpPr>
            <a:xfrm>
              <a:off x="1143000" y="3933056"/>
              <a:ext cx="2708920" cy="2924944"/>
              <a:chOff x="1143000" y="0"/>
              <a:chExt cx="6858000" cy="6858000"/>
            </a:xfrm>
          </p:grpSpPr>
          <p:pic>
            <p:nvPicPr>
              <p:cNvPr id="20" name="Picture 19">
                <a:extLst>
                  <a:ext uri="{FF2B5EF4-FFF2-40B4-BE49-F238E27FC236}">
                    <a16:creationId xmlns:a16="http://schemas.microsoft.com/office/drawing/2014/main" id="{2C034955-3030-1CB0-92B7-B38E349DE009}"/>
                  </a:ext>
                </a:extLst>
              </p:cNvPr>
              <p:cNvPicPr>
                <a:picLocks noChangeAspect="1"/>
              </p:cNvPicPr>
              <p:nvPr/>
            </p:nvPicPr>
            <p:blipFill>
              <a:blip r:embed="rId3"/>
              <a:stretch>
                <a:fillRect/>
              </a:stretch>
            </p:blipFill>
            <p:spPr>
              <a:xfrm>
                <a:off x="1143000" y="0"/>
                <a:ext cx="6858000" cy="6858000"/>
              </a:xfrm>
              <a:prstGeom prst="rect">
                <a:avLst/>
              </a:prstGeom>
            </p:spPr>
          </p:pic>
          <p:sp>
            <p:nvSpPr>
              <p:cNvPr id="21" name="Rectangle 20">
                <a:extLst>
                  <a:ext uri="{FF2B5EF4-FFF2-40B4-BE49-F238E27FC236}">
                    <a16:creationId xmlns:a16="http://schemas.microsoft.com/office/drawing/2014/main" id="{3543E57F-57BE-A2FF-BEDD-88F3A6FBDAE7}"/>
                  </a:ext>
                </a:extLst>
              </p:cNvPr>
              <p:cNvSpPr/>
              <p:nvPr/>
            </p:nvSpPr>
            <p:spPr bwMode="auto">
              <a:xfrm>
                <a:off x="1676401" y="3124199"/>
                <a:ext cx="5714999" cy="1645217"/>
              </a:xfrm>
              <a:prstGeom prst="rect">
                <a:avLst/>
              </a:prstGeom>
              <a:solidFill>
                <a:schemeClr val="tx1"/>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Arial" panose="020B0604020202020204" pitchFamily="34" charset="0"/>
                  <a:cs typeface="Arial" panose="020B0604020202020204" pitchFamily="34" charset="0"/>
                </a:endParaRPr>
              </a:p>
            </p:txBody>
          </p:sp>
        </p:grpSp>
        <p:sp>
          <p:nvSpPr>
            <p:cNvPr id="19" name="Rectangle 2">
              <a:extLst>
                <a:ext uri="{FF2B5EF4-FFF2-40B4-BE49-F238E27FC236}">
                  <a16:creationId xmlns:a16="http://schemas.microsoft.com/office/drawing/2014/main" id="{87693425-486B-2CC3-5E1C-80932A0535C1}"/>
                </a:ext>
              </a:extLst>
            </p:cNvPr>
            <p:cNvSpPr txBox="1">
              <a:spLocks noChangeArrowheads="1"/>
            </p:cNvSpPr>
            <p:nvPr/>
          </p:nvSpPr>
          <p:spPr bwMode="auto">
            <a:xfrm>
              <a:off x="676463" y="5328961"/>
              <a:ext cx="3611894" cy="536707"/>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ar-JO" sz="6600" b="1" kern="0" dirty="0">
                  <a:solidFill>
                    <a:srgbClr val="FFFF00"/>
                  </a:solidFill>
                  <a:effectLst>
                    <a:glow rad="127000">
                      <a:schemeClr val="tx1"/>
                    </a:glow>
                  </a:effectLst>
                  <a:latin typeface="Arial" panose="020B0604020202020204" pitchFamily="34" charset="0"/>
                  <a:ea typeface="ＭＳ Ｐゴシック" charset="0"/>
                  <a:cs typeface="Arial" panose="020B0604020202020204" pitchFamily="34" charset="0"/>
                </a:rPr>
                <a:t>تحذير</a:t>
              </a:r>
              <a:endParaRPr lang="en-US" b="1" kern="0" dirty="0">
                <a:solidFill>
                  <a:srgbClr val="FFFF00"/>
                </a:solidFill>
                <a:effectLst>
                  <a:glow rad="127000">
                    <a:schemeClr val="tx1"/>
                  </a:glow>
                </a:effectLst>
                <a:latin typeface="Arial" panose="020B0604020202020204" pitchFamily="34" charset="0"/>
                <a:ea typeface="ＭＳ Ｐゴシック" charset="0"/>
                <a:cs typeface="Arial" panose="020B0604020202020204" pitchFamily="34" charset="0"/>
              </a:endParaRPr>
            </a:p>
          </p:txBody>
        </p:sp>
      </p:grpSp>
    </p:spTree>
    <p:extLst>
      <p:ext uri="{BB962C8B-B14F-4D97-AF65-F5344CB8AC3E}">
        <p14:creationId xmlns:p14="http://schemas.microsoft.com/office/powerpoint/2010/main" val="448851108"/>
      </p:ext>
    </p:extLst>
  </p:cSld>
  <p:clrMapOvr>
    <a:masterClrMapping/>
  </p:clrMapOvr>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a:spLocks noChangeArrowheads="1"/>
          </p:cNvSpPr>
          <p:nvPr/>
        </p:nvSpPr>
        <p:spPr bwMode="auto">
          <a:xfrm>
            <a:off x="4427538" y="0"/>
            <a:ext cx="4716462" cy="6858000"/>
          </a:xfrm>
          <a:prstGeom prst="rect">
            <a:avLst/>
          </a:prstGeom>
          <a:solidFill>
            <a:schemeClr val="tx1"/>
          </a:solidFill>
          <a:ln>
            <a:noFill/>
          </a:ln>
          <a:extLst>
            <a:ext uri="{91240B29-F687-4f45-9708-019B960494DF}">
              <a14:hiddenLine xmlns="" xmlns:a14="http://schemas.microsoft.com/office/drawing/2010/main" w="12700" cap="sq">
                <a:solidFill>
                  <a:srgbClr val="000000"/>
                </a:solidFill>
                <a:round/>
                <a:headEnd type="none" w="sm" len="sm"/>
                <a:tailEnd type="none" w="sm" len="sm"/>
              </a14:hiddenLine>
            </a:ext>
          </a:extLst>
        </p:spPr>
        <p:txBody>
          <a:bodyPr>
            <a:spAutoFit/>
          </a:bodyPr>
          <a:lstStyle/>
          <a:p>
            <a:endParaRPr lang="en-US" sz="2400">
              <a:solidFill>
                <a:srgbClr val="000000"/>
              </a:solidFill>
              <a:latin typeface="Times New Roman" charset="0"/>
            </a:endParaRPr>
          </a:p>
        </p:txBody>
      </p:sp>
      <p:sp>
        <p:nvSpPr>
          <p:cNvPr id="353282" name="Title 1"/>
          <p:cNvSpPr>
            <a:spLocks noGrp="1"/>
          </p:cNvSpPr>
          <p:nvPr>
            <p:ph type="title"/>
          </p:nvPr>
        </p:nvSpPr>
        <p:spPr>
          <a:xfrm>
            <a:off x="72008" y="115888"/>
            <a:ext cx="9071992" cy="792162"/>
          </a:xfrm>
        </p:spPr>
        <p:txBody>
          <a:bodyPr/>
          <a:lstStyle/>
          <a:p>
            <a:r>
              <a:rPr lang="ar-JO" sz="3600" b="1" dirty="0">
                <a:solidFill>
                  <a:schemeClr val="bg1"/>
                </a:solidFill>
                <a:latin typeface="Arial" charset="0"/>
                <a:ea typeface="ＭＳ Ｐゴシック" charset="0"/>
              </a:rPr>
              <a:t>تثنية 28 اللعنات                </a:t>
            </a:r>
            <a:r>
              <a:rPr lang="ar-JO" sz="3600" b="1" dirty="0">
                <a:solidFill>
                  <a:srgbClr val="000090"/>
                </a:solidFill>
                <a:latin typeface="Arial" charset="0"/>
                <a:ea typeface="ＭＳ Ｐゴシック" charset="0"/>
              </a:rPr>
              <a:t>تثنية 28 البركات</a:t>
            </a:r>
            <a:endParaRPr lang="en-US" sz="3600" b="1" dirty="0">
              <a:solidFill>
                <a:srgbClr val="FFFFFF"/>
              </a:solidFill>
              <a:latin typeface="Arial" charset="0"/>
              <a:ea typeface="ＭＳ Ｐゴシック" charset="0"/>
            </a:endParaRPr>
          </a:p>
        </p:txBody>
      </p:sp>
      <p:sp>
        <p:nvSpPr>
          <p:cNvPr id="4" name="Title 1"/>
          <p:cNvSpPr txBox="1">
            <a:spLocks/>
          </p:cNvSpPr>
          <p:nvPr/>
        </p:nvSpPr>
        <p:spPr bwMode="auto">
          <a:xfrm>
            <a:off x="34925" y="1196975"/>
            <a:ext cx="4392613" cy="7191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a:r>
              <a:rPr lang="ar-JO" sz="2000" b="1" dirty="0">
                <a:solidFill>
                  <a:srgbClr val="000090"/>
                </a:solidFill>
                <a:latin typeface="Arial" panose="020B0604020202020204" pitchFamily="34" charset="0"/>
                <a:cs typeface="Arial" panose="020B0604020202020204" pitchFamily="34" charset="0"/>
              </a:rPr>
              <a:t>مباركاً تكون في المدينة ومباركاً تكون في الحقل (3)</a:t>
            </a:r>
            <a:endParaRPr lang="en-US" sz="2000" b="1" dirty="0">
              <a:solidFill>
                <a:srgbClr val="000090"/>
              </a:solidFill>
              <a:latin typeface="Arial" panose="020B0604020202020204" pitchFamily="34" charset="0"/>
              <a:cs typeface="Arial" panose="020B0604020202020204" pitchFamily="34" charset="0"/>
            </a:endParaRPr>
          </a:p>
        </p:txBody>
      </p:sp>
      <p:sp>
        <p:nvSpPr>
          <p:cNvPr id="5" name="Title 1"/>
          <p:cNvSpPr txBox="1">
            <a:spLocks/>
          </p:cNvSpPr>
          <p:nvPr/>
        </p:nvSpPr>
        <p:spPr bwMode="auto">
          <a:xfrm>
            <a:off x="34925" y="2074863"/>
            <a:ext cx="4392613" cy="7207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a:r>
              <a:rPr lang="ar-JO" sz="2000" b="1" dirty="0">
                <a:solidFill>
                  <a:srgbClr val="000090"/>
                </a:solidFill>
                <a:latin typeface="Arial" panose="020B0604020202020204" pitchFamily="34" charset="0"/>
                <a:cs typeface="Arial" panose="020B0604020202020204" pitchFamily="34" charset="0"/>
              </a:rPr>
              <a:t>مباركة تكون ثمرة بطنك وثمرة أرضك (4)</a:t>
            </a:r>
            <a:endParaRPr lang="en-US" sz="2000" b="1" dirty="0">
              <a:solidFill>
                <a:srgbClr val="000090"/>
              </a:solidFill>
              <a:latin typeface="Arial" panose="020B0604020202020204" pitchFamily="34" charset="0"/>
              <a:cs typeface="Arial" panose="020B0604020202020204" pitchFamily="34" charset="0"/>
            </a:endParaRPr>
          </a:p>
        </p:txBody>
      </p:sp>
      <p:sp>
        <p:nvSpPr>
          <p:cNvPr id="6" name="Title 1"/>
          <p:cNvSpPr txBox="1">
            <a:spLocks/>
          </p:cNvSpPr>
          <p:nvPr/>
        </p:nvSpPr>
        <p:spPr bwMode="auto">
          <a:xfrm>
            <a:off x="34925" y="2954338"/>
            <a:ext cx="4392613" cy="7191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a:r>
              <a:rPr lang="ar-JO" sz="2000" b="1" dirty="0">
                <a:solidFill>
                  <a:srgbClr val="000090"/>
                </a:solidFill>
                <a:latin typeface="Arial" panose="020B0604020202020204" pitchFamily="34" charset="0"/>
                <a:cs typeface="Arial" panose="020B0604020202020204" pitchFamily="34" charset="0"/>
              </a:rPr>
              <a:t>مباركة تكون سلتك ومعجنك (5)</a:t>
            </a:r>
            <a:endParaRPr lang="en-US" sz="2000" b="1" dirty="0">
              <a:solidFill>
                <a:srgbClr val="000090"/>
              </a:solidFill>
              <a:latin typeface="Arial" panose="020B0604020202020204" pitchFamily="34" charset="0"/>
              <a:cs typeface="Arial" panose="020B0604020202020204" pitchFamily="34" charset="0"/>
            </a:endParaRPr>
          </a:p>
        </p:txBody>
      </p:sp>
      <p:sp>
        <p:nvSpPr>
          <p:cNvPr id="7" name="Title 1"/>
          <p:cNvSpPr txBox="1">
            <a:spLocks/>
          </p:cNvSpPr>
          <p:nvPr/>
        </p:nvSpPr>
        <p:spPr bwMode="auto">
          <a:xfrm>
            <a:off x="34925" y="3832225"/>
            <a:ext cx="4392613" cy="7207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a:r>
              <a:rPr lang="ar-JO" sz="2000" b="1" dirty="0">
                <a:solidFill>
                  <a:srgbClr val="000090"/>
                </a:solidFill>
                <a:latin typeface="Arial" panose="020B0604020202020204" pitchFamily="34" charset="0"/>
                <a:cs typeface="Arial" panose="020B0604020202020204" pitchFamily="34" charset="0"/>
              </a:rPr>
              <a:t>مباركاً تكون في دخولك ومباركاً تكون في خروجك (6)</a:t>
            </a:r>
            <a:endParaRPr lang="en-US" sz="2000" b="1" dirty="0">
              <a:solidFill>
                <a:srgbClr val="000090"/>
              </a:solidFill>
              <a:latin typeface="Arial" panose="020B0604020202020204" pitchFamily="34" charset="0"/>
              <a:cs typeface="Arial" panose="020B0604020202020204" pitchFamily="34" charset="0"/>
            </a:endParaRPr>
          </a:p>
        </p:txBody>
      </p:sp>
      <p:sp>
        <p:nvSpPr>
          <p:cNvPr id="8" name="Title 1"/>
          <p:cNvSpPr txBox="1">
            <a:spLocks/>
          </p:cNvSpPr>
          <p:nvPr/>
        </p:nvSpPr>
        <p:spPr bwMode="auto">
          <a:xfrm>
            <a:off x="34925" y="4710113"/>
            <a:ext cx="4392613" cy="9366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a:r>
              <a:rPr lang="ar-JO" sz="2000" b="1" dirty="0">
                <a:solidFill>
                  <a:srgbClr val="000090"/>
                </a:solidFill>
                <a:latin typeface="Arial" panose="020B0604020202020204" pitchFamily="34" charset="0"/>
                <a:cs typeface="Arial" panose="020B0604020202020204" pitchFamily="34" charset="0"/>
              </a:rPr>
              <a:t>في طريق واحدة يخرج أعدائك عليك وفي سبع طرق يهربون أمامك (7)</a:t>
            </a:r>
            <a:endParaRPr lang="en-US" sz="2000" b="1" dirty="0">
              <a:solidFill>
                <a:srgbClr val="000090"/>
              </a:solidFill>
              <a:latin typeface="Arial" panose="020B0604020202020204" pitchFamily="34" charset="0"/>
              <a:cs typeface="Arial" panose="020B0604020202020204" pitchFamily="34" charset="0"/>
            </a:endParaRPr>
          </a:p>
        </p:txBody>
      </p:sp>
      <p:sp>
        <p:nvSpPr>
          <p:cNvPr id="9" name="Title 1"/>
          <p:cNvSpPr txBox="1">
            <a:spLocks/>
          </p:cNvSpPr>
          <p:nvPr/>
        </p:nvSpPr>
        <p:spPr bwMode="auto">
          <a:xfrm>
            <a:off x="34925" y="5805488"/>
            <a:ext cx="4392613" cy="863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a:r>
              <a:rPr lang="ar-JO" sz="2000" b="1" dirty="0">
                <a:solidFill>
                  <a:srgbClr val="000090"/>
                </a:solidFill>
                <a:latin typeface="Arial" panose="020B0604020202020204" pitchFamily="34" charset="0"/>
                <a:cs typeface="Arial" panose="020B0604020202020204" pitchFamily="34" charset="0"/>
              </a:rPr>
              <a:t>تقرض أمماً كثيرة وأنت لا تقترض (12)</a:t>
            </a:r>
            <a:endParaRPr lang="en-US" sz="2000" b="1" dirty="0">
              <a:solidFill>
                <a:srgbClr val="000090"/>
              </a:solidFill>
              <a:latin typeface="Arial" panose="020B0604020202020204" pitchFamily="34" charset="0"/>
              <a:cs typeface="Arial" panose="020B0604020202020204" pitchFamily="34" charset="0"/>
            </a:endParaRPr>
          </a:p>
        </p:txBody>
      </p:sp>
      <p:sp>
        <p:nvSpPr>
          <p:cNvPr id="10" name="Title 1"/>
          <p:cNvSpPr txBox="1">
            <a:spLocks/>
          </p:cNvSpPr>
          <p:nvPr/>
        </p:nvSpPr>
        <p:spPr bwMode="auto">
          <a:xfrm>
            <a:off x="4572000" y="1196975"/>
            <a:ext cx="4392613" cy="7191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a:r>
              <a:rPr lang="ar-JO" sz="2000" b="1" dirty="0">
                <a:solidFill>
                  <a:srgbClr val="FFFFFF"/>
                </a:solidFill>
                <a:latin typeface="Arial" panose="020B0604020202020204" pitchFamily="34" charset="0"/>
                <a:cs typeface="Arial" panose="020B0604020202020204" pitchFamily="34" charset="0"/>
              </a:rPr>
              <a:t>ملعوناً تكون في المدينة وملعوناً تكون في الحقل (16)</a:t>
            </a:r>
            <a:endParaRPr lang="en-US" sz="2000" b="1" dirty="0">
              <a:solidFill>
                <a:srgbClr val="FFFFFF"/>
              </a:solidFill>
              <a:latin typeface="Arial" panose="020B0604020202020204" pitchFamily="34" charset="0"/>
              <a:cs typeface="Arial" panose="020B0604020202020204" pitchFamily="34" charset="0"/>
            </a:endParaRPr>
          </a:p>
        </p:txBody>
      </p:sp>
      <p:sp>
        <p:nvSpPr>
          <p:cNvPr id="11" name="Title 1"/>
          <p:cNvSpPr txBox="1">
            <a:spLocks/>
          </p:cNvSpPr>
          <p:nvPr/>
        </p:nvSpPr>
        <p:spPr bwMode="auto">
          <a:xfrm>
            <a:off x="4572000" y="2074863"/>
            <a:ext cx="4392613" cy="7207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a:r>
              <a:rPr lang="ar-JO" sz="2000" b="1" dirty="0">
                <a:solidFill>
                  <a:srgbClr val="FFFFFF"/>
                </a:solidFill>
                <a:latin typeface="Arial" panose="020B0604020202020204" pitchFamily="34" charset="0"/>
                <a:cs typeface="Arial" panose="020B0604020202020204" pitchFamily="34" charset="0"/>
              </a:rPr>
              <a:t>ملعونة تكون سلتك ومعجنك (17)</a:t>
            </a:r>
            <a:endParaRPr lang="en-US" sz="2000" b="1" dirty="0">
              <a:solidFill>
                <a:srgbClr val="FFFFFF"/>
              </a:solidFill>
              <a:latin typeface="Arial" panose="020B0604020202020204" pitchFamily="34" charset="0"/>
              <a:cs typeface="Arial" panose="020B0604020202020204" pitchFamily="34" charset="0"/>
            </a:endParaRPr>
          </a:p>
        </p:txBody>
      </p:sp>
      <p:sp>
        <p:nvSpPr>
          <p:cNvPr id="12" name="Title 1"/>
          <p:cNvSpPr txBox="1">
            <a:spLocks/>
          </p:cNvSpPr>
          <p:nvPr/>
        </p:nvSpPr>
        <p:spPr bwMode="auto">
          <a:xfrm>
            <a:off x="4572000" y="2954338"/>
            <a:ext cx="4392613" cy="7191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a:r>
              <a:rPr lang="ar-JO" sz="2000" b="1" dirty="0">
                <a:solidFill>
                  <a:srgbClr val="FFFFFF"/>
                </a:solidFill>
                <a:latin typeface="Arial" panose="020B0604020202020204" pitchFamily="34" charset="0"/>
                <a:cs typeface="Arial" panose="020B0604020202020204" pitchFamily="34" charset="0"/>
              </a:rPr>
              <a:t>ملعونة تكون ثمرة بطنك وثمرة أرضك (18)</a:t>
            </a:r>
            <a:endParaRPr lang="en-US" sz="2000" b="1" dirty="0">
              <a:solidFill>
                <a:srgbClr val="FFFFFF"/>
              </a:solidFill>
              <a:latin typeface="Arial" panose="020B0604020202020204" pitchFamily="34" charset="0"/>
              <a:cs typeface="Arial" panose="020B0604020202020204" pitchFamily="34" charset="0"/>
            </a:endParaRPr>
          </a:p>
        </p:txBody>
      </p:sp>
      <p:sp>
        <p:nvSpPr>
          <p:cNvPr id="13" name="Title 1"/>
          <p:cNvSpPr txBox="1">
            <a:spLocks/>
          </p:cNvSpPr>
          <p:nvPr/>
        </p:nvSpPr>
        <p:spPr bwMode="auto">
          <a:xfrm>
            <a:off x="4572000" y="3832225"/>
            <a:ext cx="4392613" cy="7207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a:r>
              <a:rPr lang="ar-JO" sz="2000" b="1" dirty="0">
                <a:solidFill>
                  <a:srgbClr val="FFFFFF"/>
                </a:solidFill>
                <a:latin typeface="Arial" panose="020B0604020202020204" pitchFamily="34" charset="0"/>
                <a:cs typeface="Arial" panose="020B0604020202020204" pitchFamily="34" charset="0"/>
              </a:rPr>
              <a:t>ملعوناً تكون في دخولك وملعوناً تكون في خروجك (19)</a:t>
            </a:r>
            <a:endParaRPr lang="en-US" sz="2000" b="1" dirty="0">
              <a:solidFill>
                <a:srgbClr val="FFFFFF"/>
              </a:solidFill>
              <a:latin typeface="Arial" panose="020B0604020202020204" pitchFamily="34" charset="0"/>
              <a:cs typeface="Arial" panose="020B0604020202020204" pitchFamily="34" charset="0"/>
            </a:endParaRPr>
          </a:p>
        </p:txBody>
      </p:sp>
      <p:sp>
        <p:nvSpPr>
          <p:cNvPr id="14" name="Title 1"/>
          <p:cNvSpPr txBox="1">
            <a:spLocks/>
          </p:cNvSpPr>
          <p:nvPr/>
        </p:nvSpPr>
        <p:spPr bwMode="auto">
          <a:xfrm>
            <a:off x="4572000" y="4710113"/>
            <a:ext cx="4392613" cy="9366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a:r>
              <a:rPr lang="ar-JO" sz="2000" b="1" dirty="0">
                <a:solidFill>
                  <a:srgbClr val="FFFFFF"/>
                </a:solidFill>
                <a:latin typeface="Arial" panose="020B0604020202020204" pitchFamily="34" charset="0"/>
                <a:cs typeface="Arial" panose="020B0604020202020204" pitchFamily="34" charset="0"/>
              </a:rPr>
              <a:t>في طريق واحدة تخرج على أعدائك وفي سبع طرق تهرب أمامهم (25)</a:t>
            </a:r>
            <a:endParaRPr lang="en-US" sz="2000" b="1" dirty="0">
              <a:solidFill>
                <a:srgbClr val="FFFFFF"/>
              </a:solidFill>
              <a:latin typeface="Arial" panose="020B0604020202020204" pitchFamily="34" charset="0"/>
              <a:cs typeface="Arial" panose="020B0604020202020204" pitchFamily="34" charset="0"/>
            </a:endParaRPr>
          </a:p>
        </p:txBody>
      </p:sp>
      <p:sp>
        <p:nvSpPr>
          <p:cNvPr id="15" name="Title 1"/>
          <p:cNvSpPr txBox="1">
            <a:spLocks/>
          </p:cNvSpPr>
          <p:nvPr/>
        </p:nvSpPr>
        <p:spPr bwMode="auto">
          <a:xfrm>
            <a:off x="4572000" y="5805488"/>
            <a:ext cx="4392613" cy="863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a:r>
              <a:rPr lang="ar-JO" sz="2000" b="1" dirty="0">
                <a:solidFill>
                  <a:srgbClr val="FFFFFF"/>
                </a:solidFill>
                <a:latin typeface="Arial" panose="020B0604020202020204" pitchFamily="34" charset="0"/>
                <a:cs typeface="Arial" panose="020B0604020202020204" pitchFamily="34" charset="0"/>
              </a:rPr>
              <a:t>هو يقرضك وأنت لا تقرضه (44)</a:t>
            </a:r>
            <a:endParaRPr lang="en-US" sz="2000" b="1" dirty="0">
              <a:solidFill>
                <a:srgbClr val="FFFFFF"/>
              </a:solidFill>
              <a:latin typeface="Arial" panose="020B0604020202020204" pitchFamily="34" charset="0"/>
              <a:cs typeface="Arial" panose="020B0604020202020204" pitchFamily="34" charset="0"/>
            </a:endParaRPr>
          </a:p>
        </p:txBody>
      </p:sp>
      <p:sp>
        <p:nvSpPr>
          <p:cNvPr id="353295" name="Rectangle 15"/>
          <p:cNvSpPr>
            <a:spLocks noChangeArrowheads="1"/>
          </p:cNvSpPr>
          <p:nvPr/>
        </p:nvSpPr>
        <p:spPr bwMode="auto">
          <a:xfrm>
            <a:off x="-252413" y="908050"/>
            <a:ext cx="9577388" cy="217488"/>
          </a:xfrm>
          <a:prstGeom prst="rect">
            <a:avLst/>
          </a:prstGeom>
          <a:solidFill>
            <a:srgbClr val="FF0000"/>
          </a:solidFill>
          <a:ln>
            <a:noFill/>
          </a:ln>
          <a:extLst>
            <a:ext uri="{91240B29-F687-4f45-9708-019B960494DF}">
              <a14:hiddenLine xmlns="" xmlns:a14="http://schemas.microsoft.com/office/drawing/2010/main" w="12700" cap="sq">
                <a:solidFill>
                  <a:srgbClr val="000000"/>
                </a:solidFill>
                <a:round/>
                <a:headEnd type="none" w="sm" len="sm"/>
                <a:tailEnd type="none" w="sm" len="sm"/>
              </a14:hiddenLine>
            </a:ext>
          </a:extLst>
        </p:spPr>
        <p:txBody>
          <a:bodyPr>
            <a:spAutoFit/>
          </a:bodyPr>
          <a:lstStyle/>
          <a:p>
            <a:endParaRPr lang="en-US" sz="2400">
              <a:solidFill>
                <a:srgbClr val="000000"/>
              </a:solidFill>
              <a:latin typeface="Times New Roman" charset="0"/>
            </a:endParaRPr>
          </a:p>
        </p:txBody>
      </p:sp>
    </p:spTree>
    <p:extLst>
      <p:ext uri="{BB962C8B-B14F-4D97-AF65-F5344CB8AC3E}">
        <p14:creationId xmlns:p14="http://schemas.microsoft.com/office/powerpoint/2010/main" val="1452889353"/>
      </p:ext>
    </p:extLst>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5"/>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6"/>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7"/>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8"/>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9"/>
                                        </p:tgtEl>
                                        <p:attrNameLst>
                                          <p:attrName>style.visibility</p:attrName>
                                        </p:attrNameLst>
                                      </p:cBhvr>
                                      <p:to>
                                        <p:strVal val="visible"/>
                                      </p:to>
                                    </p:set>
                                  </p:childTnLst>
                                </p:cTn>
                              </p:par>
                            </p:childTnLst>
                          </p:cTn>
                        </p:par>
                      </p:childTnLst>
                    </p:cTn>
                  </p:par>
                  <p:par>
                    <p:cTn id="27" fill="hold" nodeType="clickPar">
                      <p:stCondLst>
                        <p:cond delay="indefinite"/>
                      </p:stCondLst>
                      <p:childTnLst>
                        <p:par>
                          <p:cTn id="28" fill="hold" nodeType="withGroup">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3"/>
                                        </p:tgtEl>
                                        <p:attrNameLst>
                                          <p:attrName>style.visibility</p:attrName>
                                        </p:attrNameLst>
                                      </p:cBhvr>
                                      <p:to>
                                        <p:strVal val="visible"/>
                                      </p:to>
                                    </p:set>
                                  </p:childTnLst>
                                </p:cTn>
                              </p:par>
                            </p:childTnLst>
                          </p:cTn>
                        </p:par>
                      </p:childTnLst>
                    </p:cTn>
                  </p:par>
                  <p:par>
                    <p:cTn id="31" fill="hold" nodeType="clickPar">
                      <p:stCondLst>
                        <p:cond delay="indefinite"/>
                      </p:stCondLst>
                      <p:childTnLst>
                        <p:par>
                          <p:cTn id="32" fill="hold" nodeType="withGroup">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10"/>
                                        </p:tgtEl>
                                        <p:attrNameLst>
                                          <p:attrName>style.visibility</p:attrName>
                                        </p:attrNameLst>
                                      </p:cBhvr>
                                      <p:to>
                                        <p:strVal val="visible"/>
                                      </p:to>
                                    </p:set>
                                  </p:childTnLst>
                                </p:cTn>
                              </p:par>
                            </p:childTnLst>
                          </p:cTn>
                        </p:par>
                      </p:childTnLst>
                    </p:cTn>
                  </p:par>
                  <p:par>
                    <p:cTn id="35" fill="hold" nodeType="clickPar">
                      <p:stCondLst>
                        <p:cond delay="indefinite"/>
                      </p:stCondLst>
                      <p:childTnLst>
                        <p:par>
                          <p:cTn id="36" fill="hold" nodeType="withGroup">
                            <p:stCondLst>
                              <p:cond delay="0"/>
                            </p:stCondLst>
                            <p:childTnLst>
                              <p:par>
                                <p:cTn id="37" presetID="1" presetClass="entr" presetSubtype="0" fill="hold" grpId="0" nodeType="clickEffect">
                                  <p:stCondLst>
                                    <p:cond delay="0"/>
                                  </p:stCondLst>
                                  <p:childTnLst>
                                    <p:set>
                                      <p:cBhvr>
                                        <p:cTn id="38" dur="1" fill="hold">
                                          <p:stCondLst>
                                            <p:cond delay="0"/>
                                          </p:stCondLst>
                                        </p:cTn>
                                        <p:tgtEl>
                                          <p:spTgt spid="11"/>
                                        </p:tgtEl>
                                        <p:attrNameLst>
                                          <p:attrName>style.visibility</p:attrName>
                                        </p:attrNameLst>
                                      </p:cBhvr>
                                      <p:to>
                                        <p:strVal val="visible"/>
                                      </p:to>
                                    </p:set>
                                  </p:childTnLst>
                                </p:cTn>
                              </p:par>
                            </p:childTnLst>
                          </p:cTn>
                        </p:par>
                      </p:childTnLst>
                    </p:cTn>
                  </p:par>
                  <p:par>
                    <p:cTn id="39" fill="hold" nodeType="clickPar">
                      <p:stCondLst>
                        <p:cond delay="indefinite"/>
                      </p:stCondLst>
                      <p:childTnLst>
                        <p:par>
                          <p:cTn id="40" fill="hold" nodeType="withGroup">
                            <p:stCondLst>
                              <p:cond delay="0"/>
                            </p:stCondLst>
                            <p:childTnLst>
                              <p:par>
                                <p:cTn id="41" presetID="1" presetClass="entr" presetSubtype="0" fill="hold" grpId="0" nodeType="clickEffect">
                                  <p:stCondLst>
                                    <p:cond delay="0"/>
                                  </p:stCondLst>
                                  <p:childTnLst>
                                    <p:set>
                                      <p:cBhvr>
                                        <p:cTn id="42" dur="1" fill="hold">
                                          <p:stCondLst>
                                            <p:cond delay="0"/>
                                          </p:stCondLst>
                                        </p:cTn>
                                        <p:tgtEl>
                                          <p:spTgt spid="12"/>
                                        </p:tgtEl>
                                        <p:attrNameLst>
                                          <p:attrName>style.visibility</p:attrName>
                                        </p:attrNameLst>
                                      </p:cBhvr>
                                      <p:to>
                                        <p:strVal val="visible"/>
                                      </p:to>
                                    </p:set>
                                  </p:childTnLst>
                                </p:cTn>
                              </p:par>
                            </p:childTnLst>
                          </p:cTn>
                        </p:par>
                      </p:childTnLst>
                    </p:cTn>
                  </p:par>
                  <p:par>
                    <p:cTn id="43" fill="hold" nodeType="clickPar">
                      <p:stCondLst>
                        <p:cond delay="indefinite"/>
                      </p:stCondLst>
                      <p:childTnLst>
                        <p:par>
                          <p:cTn id="44" fill="hold" nodeType="withGroup">
                            <p:stCondLst>
                              <p:cond delay="0"/>
                            </p:stCondLst>
                            <p:childTnLst>
                              <p:par>
                                <p:cTn id="45" presetID="1" presetClass="entr" presetSubtype="0" fill="hold" grpId="0" nodeType="clickEffect">
                                  <p:stCondLst>
                                    <p:cond delay="0"/>
                                  </p:stCondLst>
                                  <p:childTnLst>
                                    <p:set>
                                      <p:cBhvr>
                                        <p:cTn id="46" dur="1" fill="hold">
                                          <p:stCondLst>
                                            <p:cond delay="0"/>
                                          </p:stCondLst>
                                        </p:cTn>
                                        <p:tgtEl>
                                          <p:spTgt spid="13"/>
                                        </p:tgtEl>
                                        <p:attrNameLst>
                                          <p:attrName>style.visibility</p:attrName>
                                        </p:attrNameLst>
                                      </p:cBhvr>
                                      <p:to>
                                        <p:strVal val="visible"/>
                                      </p:to>
                                    </p:set>
                                  </p:childTnLst>
                                </p:cTn>
                              </p:par>
                            </p:childTnLst>
                          </p:cTn>
                        </p:par>
                      </p:childTnLst>
                    </p:cTn>
                  </p:par>
                  <p:par>
                    <p:cTn id="47" fill="hold" nodeType="clickPar">
                      <p:stCondLst>
                        <p:cond delay="indefinite"/>
                      </p:stCondLst>
                      <p:childTnLst>
                        <p:par>
                          <p:cTn id="48" fill="hold" nodeType="withGroup">
                            <p:stCondLst>
                              <p:cond delay="0"/>
                            </p:stCondLst>
                            <p:childTnLst>
                              <p:par>
                                <p:cTn id="49" presetID="1" presetClass="entr" presetSubtype="0" fill="hold" grpId="0" nodeType="clickEffect">
                                  <p:stCondLst>
                                    <p:cond delay="0"/>
                                  </p:stCondLst>
                                  <p:childTnLst>
                                    <p:set>
                                      <p:cBhvr>
                                        <p:cTn id="50" dur="1" fill="hold">
                                          <p:stCondLst>
                                            <p:cond delay="0"/>
                                          </p:stCondLst>
                                        </p:cTn>
                                        <p:tgtEl>
                                          <p:spTgt spid="14"/>
                                        </p:tgtEl>
                                        <p:attrNameLst>
                                          <p:attrName>style.visibility</p:attrName>
                                        </p:attrNameLst>
                                      </p:cBhvr>
                                      <p:to>
                                        <p:strVal val="visible"/>
                                      </p:to>
                                    </p:set>
                                  </p:childTnLst>
                                </p:cTn>
                              </p:par>
                            </p:childTnLst>
                          </p:cTn>
                        </p:par>
                      </p:childTnLst>
                    </p:cTn>
                  </p:par>
                  <p:par>
                    <p:cTn id="51" fill="hold" nodeType="clickPar">
                      <p:stCondLst>
                        <p:cond delay="indefinite"/>
                      </p:stCondLst>
                      <p:childTnLst>
                        <p:par>
                          <p:cTn id="52" fill="hold" nodeType="withGroup">
                            <p:stCondLst>
                              <p:cond delay="0"/>
                            </p:stCondLst>
                            <p:childTnLst>
                              <p:par>
                                <p:cTn id="53" presetID="1" presetClass="entr" presetSubtype="0" fill="hold" grpId="0" nodeType="clickEffect">
                                  <p:stCondLst>
                                    <p:cond delay="0"/>
                                  </p:stCondLst>
                                  <p:childTnLst>
                                    <p:set>
                                      <p:cBhvr>
                                        <p:cTn id="54" dur="1" fill="hold">
                                          <p:stCondLst>
                                            <p:cond delay="0"/>
                                          </p:stCondLst>
                                        </p:cTn>
                                        <p:tgtEl>
                                          <p:spTgt spid="1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4" grpId="0"/>
      <p:bldP spid="5" grpId="0"/>
      <p:bldP spid="6" grpId="0"/>
      <p:bldP spid="7" grpId="0"/>
      <p:bldP spid="8" grpId="0"/>
      <p:bldP spid="9" grpId="0"/>
      <p:bldP spid="10" grpId="0"/>
      <p:bldP spid="11" grpId="0"/>
      <p:bldP spid="12" grpId="0"/>
      <p:bldP spid="13" grpId="0"/>
      <p:bldP spid="14" grpId="0"/>
      <p:bldP spid="15" grpId="0"/>
    </p:bldLst>
  </p:timing>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21" name="Rectangle 10"/>
          <p:cNvSpPr>
            <a:spLocks noChangeArrowheads="1"/>
          </p:cNvSpPr>
          <p:nvPr/>
        </p:nvSpPr>
        <p:spPr bwMode="auto">
          <a:xfrm>
            <a:off x="457200" y="457200"/>
            <a:ext cx="8229600" cy="5943600"/>
          </a:xfrm>
          <a:prstGeom prst="rect">
            <a:avLst/>
          </a:prstGeom>
          <a:solidFill>
            <a:schemeClr val="accent2"/>
          </a:solidFill>
          <a:ln w="9525">
            <a:miter lim="800000"/>
            <a:headEnd/>
            <a:tailEnd/>
          </a:ln>
          <a:scene3d>
            <a:camera prst="legacyObliqueTopRight"/>
            <a:lightRig rig="legacyFlat4" dir="t"/>
          </a:scene3d>
          <a:sp3d extrusionH="430200" prstMaterial="legacyMetal">
            <a:bevelT w="13500" h="13500" prst="angle"/>
            <a:bevelB w="13500" h="13500" prst="angle"/>
            <a:extrusionClr>
              <a:schemeClr val="accent2"/>
            </a:extrusionClr>
          </a:sp3d>
        </p:spPr>
        <p:txBody>
          <a:bodyPr wrap="none" anchor="ctr">
            <a:spAutoFit/>
            <a:flatTx/>
          </a:bodyPr>
          <a:lstStyle/>
          <a:p>
            <a:endParaRPr lang="en-US">
              <a:solidFill>
                <a:srgbClr val="000000"/>
              </a:solidFill>
            </a:endParaRPr>
          </a:p>
        </p:txBody>
      </p:sp>
      <p:sp>
        <p:nvSpPr>
          <p:cNvPr id="286722" name="Rectangle 3"/>
          <p:cNvSpPr>
            <a:spLocks noChangeArrowheads="1"/>
          </p:cNvSpPr>
          <p:nvPr/>
        </p:nvSpPr>
        <p:spPr bwMode="auto">
          <a:xfrm>
            <a:off x="685800" y="3276600"/>
            <a:ext cx="8001000" cy="4724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342900" indent="-342900">
              <a:lnSpc>
                <a:spcPct val="90000"/>
              </a:lnSpc>
              <a:spcBef>
                <a:spcPct val="20000"/>
              </a:spcBef>
              <a:buFont typeface="Wingdings" charset="0"/>
              <a:buChar char="v"/>
            </a:pPr>
            <a:endParaRPr lang="en-US" altLang="zh-CN" sz="3100" b="1">
              <a:solidFill>
                <a:srgbClr val="FFFF00"/>
              </a:solidFill>
              <a:latin typeface="Times" charset="0"/>
              <a:ea typeface="宋体" charset="0"/>
              <a:cs typeface="宋体" charset="0"/>
            </a:endParaRPr>
          </a:p>
        </p:txBody>
      </p:sp>
      <p:sp>
        <p:nvSpPr>
          <p:cNvPr id="286723" name="Text Box 4"/>
          <p:cNvSpPr txBox="1">
            <a:spLocks noChangeArrowheads="1"/>
          </p:cNvSpPr>
          <p:nvPr/>
        </p:nvSpPr>
        <p:spPr bwMode="auto">
          <a:xfrm>
            <a:off x="8077200" y="152400"/>
            <a:ext cx="914400" cy="457200"/>
          </a:xfrm>
          <a:prstGeom prst="rect">
            <a:avLst/>
          </a:prstGeom>
          <a:solidFill>
            <a:schemeClr val="tx1"/>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nchor="ctr" anchorCtr="1"/>
          <a:lstStyle>
            <a:lvl1pPr eaLnBrk="0" hangingPunct="0">
              <a:defRPr sz="2800">
                <a:solidFill>
                  <a:schemeClr val="tx1"/>
                </a:solidFill>
                <a:latin typeface="Times New Roman" charset="0"/>
                <a:ea typeface="ＭＳ Ｐゴシック" charset="0"/>
                <a:cs typeface="ＭＳ Ｐゴシック" charset="0"/>
              </a:defRPr>
            </a:lvl1pPr>
            <a:lvl2pPr marL="742950" indent="-285750" eaLnBrk="0" hangingPunct="0">
              <a:defRPr sz="2800">
                <a:solidFill>
                  <a:schemeClr val="tx1"/>
                </a:solidFill>
                <a:latin typeface="Times New Roman" charset="0"/>
                <a:ea typeface="ＭＳ Ｐゴシック" charset="0"/>
              </a:defRPr>
            </a:lvl2pPr>
            <a:lvl3pPr marL="1143000" indent="-228600" eaLnBrk="0" hangingPunct="0">
              <a:defRPr sz="2800">
                <a:solidFill>
                  <a:schemeClr val="tx1"/>
                </a:solidFill>
                <a:latin typeface="Times New Roman" charset="0"/>
                <a:ea typeface="ＭＳ Ｐゴシック" charset="0"/>
              </a:defRPr>
            </a:lvl3pPr>
            <a:lvl4pPr marL="1600200" indent="-228600" eaLnBrk="0" hangingPunct="0">
              <a:defRPr sz="2800">
                <a:solidFill>
                  <a:schemeClr val="tx1"/>
                </a:solidFill>
                <a:latin typeface="Times New Roman" charset="0"/>
                <a:ea typeface="ＭＳ Ｐゴシック" charset="0"/>
              </a:defRPr>
            </a:lvl4pPr>
            <a:lvl5pPr marL="2057400" indent="-228600" eaLnBrk="0" hangingPunct="0">
              <a:defRPr sz="2800">
                <a:solidFill>
                  <a:schemeClr val="tx1"/>
                </a:solidFill>
                <a:latin typeface="Times New Roman" charset="0"/>
                <a:ea typeface="ＭＳ Ｐゴシック" charset="0"/>
              </a:defRPr>
            </a:lvl5pPr>
            <a:lvl6pPr marL="2514600" indent="-228600" eaLnBrk="0" fontAlgn="base" hangingPunct="0">
              <a:spcBef>
                <a:spcPct val="50000"/>
              </a:spcBef>
              <a:spcAft>
                <a:spcPct val="0"/>
              </a:spcAft>
              <a:defRPr sz="2800">
                <a:solidFill>
                  <a:schemeClr val="tx1"/>
                </a:solidFill>
                <a:latin typeface="Times New Roman" charset="0"/>
                <a:ea typeface="ＭＳ Ｐゴシック" charset="0"/>
              </a:defRPr>
            </a:lvl6pPr>
            <a:lvl7pPr marL="2971800" indent="-228600" eaLnBrk="0" fontAlgn="base" hangingPunct="0">
              <a:spcBef>
                <a:spcPct val="50000"/>
              </a:spcBef>
              <a:spcAft>
                <a:spcPct val="0"/>
              </a:spcAft>
              <a:defRPr sz="2800">
                <a:solidFill>
                  <a:schemeClr val="tx1"/>
                </a:solidFill>
                <a:latin typeface="Times New Roman" charset="0"/>
                <a:ea typeface="ＭＳ Ｐゴシック" charset="0"/>
              </a:defRPr>
            </a:lvl7pPr>
            <a:lvl8pPr marL="3429000" indent="-228600" eaLnBrk="0" fontAlgn="base" hangingPunct="0">
              <a:spcBef>
                <a:spcPct val="50000"/>
              </a:spcBef>
              <a:spcAft>
                <a:spcPct val="0"/>
              </a:spcAft>
              <a:defRPr sz="2800">
                <a:solidFill>
                  <a:schemeClr val="tx1"/>
                </a:solidFill>
                <a:latin typeface="Times New Roman" charset="0"/>
                <a:ea typeface="ＭＳ Ｐゴシック" charset="0"/>
              </a:defRPr>
            </a:lvl8pPr>
            <a:lvl9pPr marL="3886200" indent="-228600" eaLnBrk="0" fontAlgn="base" hangingPunct="0">
              <a:spcBef>
                <a:spcPct val="50000"/>
              </a:spcBef>
              <a:spcAft>
                <a:spcPct val="0"/>
              </a:spcAft>
              <a:defRPr sz="2800">
                <a:solidFill>
                  <a:schemeClr val="tx1"/>
                </a:solidFill>
                <a:latin typeface="Times New Roman" charset="0"/>
                <a:ea typeface="ＭＳ Ｐゴシック" charset="0"/>
              </a:defRPr>
            </a:lvl9pPr>
          </a:lstStyle>
          <a:p>
            <a:pPr algn="ctr" eaLnBrk="1" hangingPunct="1"/>
            <a:r>
              <a:rPr lang="ar-JO" sz="2400" b="1" dirty="0">
                <a:solidFill>
                  <a:srgbClr val="FFFFFF"/>
                </a:solidFill>
                <a:latin typeface="Arial" charset="0"/>
              </a:rPr>
              <a:t>220</a:t>
            </a:r>
            <a:endParaRPr lang="en-US" sz="2400" dirty="0">
              <a:solidFill>
                <a:srgbClr val="FFFFFF"/>
              </a:solidFill>
              <a:latin typeface="Arial" charset="0"/>
            </a:endParaRPr>
          </a:p>
        </p:txBody>
      </p:sp>
      <p:sp>
        <p:nvSpPr>
          <p:cNvPr id="286724" name="Rectangle 11"/>
          <p:cNvSpPr>
            <a:spLocks noGrp="1" noChangeArrowheads="1"/>
          </p:cNvSpPr>
          <p:nvPr>
            <p:ph type="title" idx="4294967295"/>
          </p:nvPr>
        </p:nvSpPr>
        <p:spPr>
          <a:xfrm>
            <a:off x="1447800" y="228600"/>
            <a:ext cx="6248400" cy="762000"/>
          </a:xfrm>
          <a:solidFill>
            <a:schemeClr val="tx1"/>
          </a:solidFill>
          <a:ln cap="flat">
            <a:solidFill>
              <a:schemeClr val="tx1"/>
            </a:solidFill>
            <a:miter lim="800000"/>
            <a:headEnd/>
            <a:tailEnd/>
          </a:ln>
        </p:spPr>
        <p:txBody>
          <a:bodyPr/>
          <a:lstStyle/>
          <a:p>
            <a:pPr eaLnBrk="1" hangingPunct="1"/>
            <a:r>
              <a:rPr lang="ar-JO" b="1" dirty="0">
                <a:solidFill>
                  <a:srgbClr val="FFFFFF"/>
                </a:solidFill>
                <a:latin typeface="Arial" charset="0"/>
                <a:ea typeface="ＭＳ Ｐゴシック" charset="0"/>
              </a:rPr>
              <a:t>المناسبة</a:t>
            </a:r>
            <a:endParaRPr lang="en-US" b="1" dirty="0">
              <a:solidFill>
                <a:srgbClr val="FFFFFF"/>
              </a:solidFill>
              <a:latin typeface="Arial" charset="0"/>
              <a:ea typeface="ＭＳ Ｐゴシック" charset="0"/>
            </a:endParaRPr>
          </a:p>
        </p:txBody>
      </p:sp>
      <p:pic>
        <p:nvPicPr>
          <p:cNvPr id="286725" name="Picture 6" descr="BS00606_"/>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2139950" cy="17351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97292" name="AutoShape 12"/>
          <p:cNvSpPr>
            <a:spLocks noChangeArrowheads="1"/>
          </p:cNvSpPr>
          <p:nvPr/>
        </p:nvSpPr>
        <p:spPr bwMode="auto">
          <a:xfrm>
            <a:off x="6407150" y="1371600"/>
            <a:ext cx="2508250" cy="749300"/>
          </a:xfrm>
          <a:prstGeom prst="cloudCallout">
            <a:avLst>
              <a:gd name="adj1" fmla="val -42847"/>
              <a:gd name="adj2" fmla="val 205722"/>
            </a:avLst>
          </a:prstGeom>
          <a:solidFill>
            <a:schemeClr val="hlink"/>
          </a:solidFill>
          <a:ln>
            <a:noFill/>
          </a:ln>
          <a:extLst>
            <a:ext uri="{91240B29-F687-4f45-9708-019B960494DF}">
              <a14:hiddenLine xmlns="" xmlns:a14="http://schemas.microsoft.com/office/drawing/2010/main" w="12700" cap="sq">
                <a:solidFill>
                  <a:srgbClr val="000000"/>
                </a:solidFill>
                <a:round/>
                <a:headEnd/>
                <a:tailEnd/>
              </a14:hiddenLine>
            </a:ext>
          </a:extLst>
        </p:spPr>
        <p:txBody>
          <a:bodyPr anchor="ctr">
            <a:spAutoFit/>
          </a:bodyPr>
          <a:lstStyle/>
          <a:p>
            <a:pPr algn="ctr"/>
            <a:endParaRPr lang="en-US">
              <a:solidFill>
                <a:srgbClr val="000000"/>
              </a:solidFill>
            </a:endParaRPr>
          </a:p>
        </p:txBody>
      </p:sp>
      <p:sp>
        <p:nvSpPr>
          <p:cNvPr id="97293" name="Text Box 13"/>
          <p:cNvSpPr txBox="1">
            <a:spLocks noChangeArrowheads="1"/>
          </p:cNvSpPr>
          <p:nvPr/>
        </p:nvSpPr>
        <p:spPr bwMode="auto">
          <a:xfrm>
            <a:off x="7010400" y="1371600"/>
            <a:ext cx="1752600" cy="7016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spAutoFit/>
          </a:bodyPr>
          <a:lstStyle>
            <a:lvl1pPr eaLnBrk="0" hangingPunct="0">
              <a:defRPr sz="2800">
                <a:solidFill>
                  <a:schemeClr val="tx1"/>
                </a:solidFill>
                <a:latin typeface="Times New Roman" charset="0"/>
                <a:ea typeface="ＭＳ Ｐゴシック" charset="0"/>
                <a:cs typeface="ＭＳ Ｐゴシック" charset="0"/>
              </a:defRPr>
            </a:lvl1pPr>
            <a:lvl2pPr marL="742950" indent="-285750" eaLnBrk="0" hangingPunct="0">
              <a:defRPr sz="2800">
                <a:solidFill>
                  <a:schemeClr val="tx1"/>
                </a:solidFill>
                <a:latin typeface="Times New Roman" charset="0"/>
                <a:ea typeface="ＭＳ Ｐゴシック" charset="0"/>
              </a:defRPr>
            </a:lvl2pPr>
            <a:lvl3pPr marL="1143000" indent="-228600" eaLnBrk="0" hangingPunct="0">
              <a:defRPr sz="2800">
                <a:solidFill>
                  <a:schemeClr val="tx1"/>
                </a:solidFill>
                <a:latin typeface="Times New Roman" charset="0"/>
                <a:ea typeface="ＭＳ Ｐゴシック" charset="0"/>
              </a:defRPr>
            </a:lvl3pPr>
            <a:lvl4pPr marL="1600200" indent="-228600" eaLnBrk="0" hangingPunct="0">
              <a:defRPr sz="2800">
                <a:solidFill>
                  <a:schemeClr val="tx1"/>
                </a:solidFill>
                <a:latin typeface="Times New Roman" charset="0"/>
                <a:ea typeface="ＭＳ Ｐゴシック" charset="0"/>
              </a:defRPr>
            </a:lvl4pPr>
            <a:lvl5pPr marL="2057400" indent="-228600" eaLnBrk="0" hangingPunct="0">
              <a:defRPr sz="2800">
                <a:solidFill>
                  <a:schemeClr val="tx1"/>
                </a:solidFill>
                <a:latin typeface="Times New Roman" charset="0"/>
                <a:ea typeface="ＭＳ Ｐゴシック" charset="0"/>
              </a:defRPr>
            </a:lvl5pPr>
            <a:lvl6pPr marL="2514600" indent="-228600" eaLnBrk="0" fontAlgn="base" hangingPunct="0">
              <a:spcBef>
                <a:spcPct val="50000"/>
              </a:spcBef>
              <a:spcAft>
                <a:spcPct val="0"/>
              </a:spcAft>
              <a:defRPr sz="2800">
                <a:solidFill>
                  <a:schemeClr val="tx1"/>
                </a:solidFill>
                <a:latin typeface="Times New Roman" charset="0"/>
                <a:ea typeface="ＭＳ Ｐゴシック" charset="0"/>
              </a:defRPr>
            </a:lvl6pPr>
            <a:lvl7pPr marL="2971800" indent="-228600" eaLnBrk="0" fontAlgn="base" hangingPunct="0">
              <a:spcBef>
                <a:spcPct val="50000"/>
              </a:spcBef>
              <a:spcAft>
                <a:spcPct val="0"/>
              </a:spcAft>
              <a:defRPr sz="2800">
                <a:solidFill>
                  <a:schemeClr val="tx1"/>
                </a:solidFill>
                <a:latin typeface="Times New Roman" charset="0"/>
                <a:ea typeface="ＭＳ Ｐゴシック" charset="0"/>
              </a:defRPr>
            </a:lvl7pPr>
            <a:lvl8pPr marL="3429000" indent="-228600" eaLnBrk="0" fontAlgn="base" hangingPunct="0">
              <a:spcBef>
                <a:spcPct val="50000"/>
              </a:spcBef>
              <a:spcAft>
                <a:spcPct val="0"/>
              </a:spcAft>
              <a:defRPr sz="2800">
                <a:solidFill>
                  <a:schemeClr val="tx1"/>
                </a:solidFill>
                <a:latin typeface="Times New Roman" charset="0"/>
                <a:ea typeface="ＭＳ Ｐゴシック" charset="0"/>
              </a:defRPr>
            </a:lvl8pPr>
            <a:lvl9pPr marL="3886200" indent="-228600" eaLnBrk="0" fontAlgn="base" hangingPunct="0">
              <a:spcBef>
                <a:spcPct val="50000"/>
              </a:spcBef>
              <a:spcAft>
                <a:spcPct val="0"/>
              </a:spcAft>
              <a:defRPr sz="2800">
                <a:solidFill>
                  <a:schemeClr val="tx1"/>
                </a:solidFill>
                <a:latin typeface="Times New Roman" charset="0"/>
                <a:ea typeface="ＭＳ Ｐゴシック" charset="0"/>
              </a:defRPr>
            </a:lvl9pPr>
          </a:lstStyle>
          <a:p>
            <a:pPr algn="ctr" eaLnBrk="1" hangingPunct="1"/>
            <a:r>
              <a:rPr lang="ar-JO" sz="4000" b="1" dirty="0">
                <a:solidFill>
                  <a:srgbClr val="000000"/>
                </a:solidFill>
                <a:latin typeface="Arial" panose="020B0604020202020204" pitchFamily="34" charset="0"/>
                <a:cs typeface="Arial" panose="020B0604020202020204" pitchFamily="34" charset="0"/>
              </a:rPr>
              <a:t>لماذا</a:t>
            </a:r>
            <a:endParaRPr lang="en-US" sz="4000" b="1" dirty="0">
              <a:solidFill>
                <a:srgbClr val="000000"/>
              </a:solidFill>
              <a:latin typeface="Arial" panose="020B0604020202020204" pitchFamily="34" charset="0"/>
              <a:cs typeface="Arial" panose="020B0604020202020204" pitchFamily="34" charset="0"/>
            </a:endParaRPr>
          </a:p>
        </p:txBody>
      </p:sp>
      <p:sp>
        <p:nvSpPr>
          <p:cNvPr id="97294" name="AutoShape 14"/>
          <p:cNvSpPr>
            <a:spLocks noChangeArrowheads="1"/>
          </p:cNvSpPr>
          <p:nvPr/>
        </p:nvSpPr>
        <p:spPr bwMode="auto">
          <a:xfrm>
            <a:off x="3875956" y="2909451"/>
            <a:ext cx="3244702" cy="3371136"/>
          </a:xfrm>
          <a:prstGeom prst="irregularSeal1">
            <a:avLst/>
          </a:prstGeom>
          <a:solidFill>
            <a:srgbClr val="990000"/>
          </a:solidFill>
          <a:ln>
            <a:noFill/>
          </a:ln>
          <a:extLst>
            <a:ext uri="{91240B29-F687-4f45-9708-019B960494DF}">
              <a14:hiddenLine xmlns="" xmlns:a14="http://schemas.microsoft.com/office/drawing/2010/main" w="12700" cap="sq">
                <a:solidFill>
                  <a:srgbClr val="000000"/>
                </a:solidFill>
                <a:miter lim="800000"/>
                <a:headEnd/>
                <a:tailEnd/>
              </a14:hiddenLine>
            </a:ext>
          </a:extLst>
        </p:spPr>
        <p:txBody>
          <a:bodyPr wrap="none" anchor="ctr">
            <a:spAutoFit/>
          </a:bodyPr>
          <a:lstStyle/>
          <a:p>
            <a:pPr algn="ctr"/>
            <a:r>
              <a:rPr lang="ar-JO" sz="7200" dirty="0">
                <a:solidFill>
                  <a:srgbClr val="FFFFFF"/>
                </a:solidFill>
                <a:latin typeface="Arial" panose="020B0604020202020204" pitchFamily="34" charset="0"/>
                <a:cs typeface="Arial" panose="020B0604020202020204" pitchFamily="34" charset="0"/>
              </a:rPr>
              <a:t>السبي</a:t>
            </a:r>
            <a:endParaRPr lang="en-US" dirty="0">
              <a:solidFill>
                <a:srgbClr val="000000"/>
              </a:solidFill>
              <a:latin typeface="Arial" panose="020B0604020202020204" pitchFamily="34" charset="0"/>
              <a:cs typeface="Arial" panose="020B0604020202020204" pitchFamily="34" charset="0"/>
            </a:endParaRPr>
          </a:p>
        </p:txBody>
      </p:sp>
      <p:sp>
        <p:nvSpPr>
          <p:cNvPr id="97296" name="AutoShape 16"/>
          <p:cNvSpPr>
            <a:spLocks noChangeArrowheads="1"/>
          </p:cNvSpPr>
          <p:nvPr/>
        </p:nvSpPr>
        <p:spPr bwMode="auto">
          <a:xfrm>
            <a:off x="417342" y="3963293"/>
            <a:ext cx="2019643" cy="1226939"/>
          </a:xfrm>
          <a:prstGeom prst="horizontalScroll">
            <a:avLst>
              <a:gd name="adj" fmla="val 12500"/>
            </a:avLst>
          </a:prstGeom>
          <a:solidFill>
            <a:srgbClr val="FFFF66"/>
          </a:solidFill>
          <a:ln w="38100" cap="sq">
            <a:solidFill>
              <a:srgbClr val="663300"/>
            </a:solidFill>
            <a:round/>
            <a:headEnd/>
            <a:tailEnd/>
          </a:ln>
        </p:spPr>
        <p:txBody>
          <a:bodyPr wrap="none" anchor="ctr">
            <a:spAutoFit/>
          </a:bodyPr>
          <a:lstStyle/>
          <a:p>
            <a:pPr algn="ctr"/>
            <a:r>
              <a:rPr lang="ar-JO" sz="5400" b="1" dirty="0">
                <a:solidFill>
                  <a:srgbClr val="000000"/>
                </a:solidFill>
                <a:latin typeface="Arial" panose="020B0604020202020204" pitchFamily="34" charset="0"/>
                <a:cs typeface="Arial" panose="020B0604020202020204" pitchFamily="34" charset="0"/>
              </a:rPr>
              <a:t>تث 28</a:t>
            </a:r>
            <a:endParaRPr lang="en-US" sz="5400" b="1" dirty="0">
              <a:solidFill>
                <a:srgbClr val="000000"/>
              </a:solidFill>
              <a:latin typeface="Arial" panose="020B0604020202020204" pitchFamily="34" charset="0"/>
              <a:cs typeface="Arial" panose="020B0604020202020204" pitchFamily="34" charset="0"/>
            </a:endParaRPr>
          </a:p>
        </p:txBody>
      </p:sp>
      <p:sp>
        <p:nvSpPr>
          <p:cNvPr id="97298" name="AutoShape 18"/>
          <p:cNvSpPr>
            <a:spLocks noChangeArrowheads="1"/>
          </p:cNvSpPr>
          <p:nvPr/>
        </p:nvSpPr>
        <p:spPr bwMode="auto">
          <a:xfrm>
            <a:off x="979488" y="1282700"/>
            <a:ext cx="6019800" cy="2743200"/>
          </a:xfrm>
          <a:prstGeom prst="curvedDownArrow">
            <a:avLst>
              <a:gd name="adj1" fmla="val 43889"/>
              <a:gd name="adj2" fmla="val 87778"/>
              <a:gd name="adj3" fmla="val 33333"/>
            </a:avLst>
          </a:prstGeom>
          <a:solidFill>
            <a:srgbClr val="FFFF66"/>
          </a:solidFill>
          <a:ln w="38100" cap="sq">
            <a:solidFill>
              <a:schemeClr val="tx2"/>
            </a:solidFill>
            <a:miter lim="800000"/>
            <a:headEnd/>
            <a:tailEnd/>
          </a:ln>
        </p:spPr>
        <p:txBody>
          <a:bodyPr anchor="ctr">
            <a:spAutoFit/>
          </a:bodyPr>
          <a:lstStyle/>
          <a:p>
            <a:endParaRPr lang="en-US">
              <a:solidFill>
                <a:srgbClr val="000000"/>
              </a:solidFill>
            </a:endParaRPr>
          </a:p>
        </p:txBody>
      </p:sp>
    </p:spTree>
    <p:extLst>
      <p:ext uri="{BB962C8B-B14F-4D97-AF65-F5344CB8AC3E}">
        <p14:creationId xmlns:p14="http://schemas.microsoft.com/office/powerpoint/2010/main" val="1554467548"/>
      </p:ext>
    </p:extLst>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97294"/>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97292"/>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97293"/>
                                        </p:tgtEl>
                                        <p:attrNameLst>
                                          <p:attrName>style.visibility</p:attrName>
                                        </p:attrNameLst>
                                      </p:cBhvr>
                                      <p:to>
                                        <p:strVal val="visible"/>
                                      </p:to>
                                    </p:set>
                                  </p:childTnLst>
                                </p:cTn>
                              </p:par>
                            </p:childTnLst>
                          </p:cTn>
                        </p:par>
                      </p:childTnLst>
                    </p:cTn>
                  </p:par>
                  <p:par>
                    <p:cTn id="13" fill="hold" nodeType="clickPar">
                      <p:stCondLst>
                        <p:cond delay="indefinite"/>
                      </p:stCondLst>
                      <p:childTnLst>
                        <p:par>
                          <p:cTn id="14" fill="hold" nodeType="withGroup">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97296"/>
                                        </p:tgtEl>
                                        <p:attrNameLst>
                                          <p:attrName>style.visibility</p:attrName>
                                        </p:attrNameLst>
                                      </p:cBhvr>
                                      <p:to>
                                        <p:strVal val="visible"/>
                                      </p:to>
                                    </p:set>
                                  </p:childTnLst>
                                </p:cTn>
                              </p:par>
                            </p:childTnLst>
                          </p:cTn>
                        </p:par>
                      </p:childTnLst>
                    </p:cTn>
                  </p:par>
                  <p:par>
                    <p:cTn id="17" fill="hold" nodeType="clickPar">
                      <p:stCondLst>
                        <p:cond delay="indefinite"/>
                      </p:stCondLst>
                      <p:childTnLst>
                        <p:par>
                          <p:cTn id="18" fill="hold" nodeType="withGroup">
                            <p:stCondLst>
                              <p:cond delay="0"/>
                            </p:stCondLst>
                            <p:childTnLst>
                              <p:par>
                                <p:cTn id="19" presetID="22" presetClass="entr" presetSubtype="8" fill="hold" grpId="0" nodeType="clickEffect">
                                  <p:stCondLst>
                                    <p:cond delay="0"/>
                                  </p:stCondLst>
                                  <p:childTnLst>
                                    <p:set>
                                      <p:cBhvr>
                                        <p:cTn id="20" dur="1" fill="hold">
                                          <p:stCondLst>
                                            <p:cond delay="0"/>
                                          </p:stCondLst>
                                        </p:cTn>
                                        <p:tgtEl>
                                          <p:spTgt spid="97298"/>
                                        </p:tgtEl>
                                        <p:attrNameLst>
                                          <p:attrName>style.visibility</p:attrName>
                                        </p:attrNameLst>
                                      </p:cBhvr>
                                      <p:to>
                                        <p:strVal val="visible"/>
                                      </p:to>
                                    </p:set>
                                    <p:animEffect transition="in" filter="wipe(left)">
                                      <p:cBhvr>
                                        <p:cTn id="21" dur="500"/>
                                        <p:tgtEl>
                                          <p:spTgt spid="9729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292" grpId="0" animBg="1"/>
      <p:bldP spid="97293" grpId="0"/>
      <p:bldP spid="97294" grpId="0" animBg="1"/>
      <p:bldP spid="97296" grpId="0" animBg="1"/>
      <p:bldP spid="97298" grpId="0" animBg="1"/>
    </p:bldLst>
  </p:timing>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eaLnBrk="0" hangingPunct="0"/>
            <a:endParaRPr lang="en-US" sz="2400">
              <a:solidFill>
                <a:srgbClr val="000000"/>
              </a:solidFill>
              <a:latin typeface="Arial" panose="020B0604020202020204" pitchFamily="34" charset="0"/>
              <a:cs typeface="Arial" panose="020B0604020202020204" pitchFamily="34" charset="0"/>
            </a:endParaRPr>
          </a:p>
        </p:txBody>
      </p:sp>
      <p:sp>
        <p:nvSpPr>
          <p:cNvPr id="900098" name="Rectangle 2"/>
          <p:cNvSpPr>
            <a:spLocks noGrp="1" noChangeArrowheads="1"/>
          </p:cNvSpPr>
          <p:nvPr>
            <p:ph type="ctrTitle"/>
          </p:nvPr>
        </p:nvSpPr>
        <p:spPr>
          <a:xfrm>
            <a:off x="0" y="29469"/>
            <a:ext cx="9144000" cy="1542493"/>
          </a:xfrm>
          <a:effectLst>
            <a:outerShdw blurRad="63500" dist="35921" dir="2700000" algn="ctr" rotWithShape="0">
              <a:schemeClr val="tx2">
                <a:alpha val="74998"/>
              </a:schemeClr>
            </a:outerShdw>
          </a:effectLst>
        </p:spPr>
        <p:txBody>
          <a:bodyPr anchor="t"/>
          <a:lstStyle/>
          <a:p>
            <a:pPr>
              <a:defRPr/>
            </a:pPr>
            <a:r>
              <a:rPr lang="ar-JO" sz="4000" b="1" dirty="0">
                <a:latin typeface="Arial" panose="020B0604020202020204" pitchFamily="34" charset="0"/>
                <a:cs typeface="Arial" panose="020B0604020202020204" pitchFamily="34" charset="0"/>
              </a:rPr>
              <a:t>إن عدم الاستجابة لتحذيرات الله سيقيم الأعداء.</a:t>
            </a:r>
            <a:endParaRPr lang="en-US" sz="4000" b="1"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pic>
        <p:nvPicPr>
          <p:cNvPr id="2" name="Picture 1"/>
          <p:cNvPicPr>
            <a:picLocks noChangeAspect="1"/>
          </p:cNvPicPr>
          <p:nvPr/>
        </p:nvPicPr>
        <p:blipFill>
          <a:blip r:embed="rId3"/>
          <a:stretch>
            <a:fillRect/>
          </a:stretch>
        </p:blipFill>
        <p:spPr>
          <a:xfrm>
            <a:off x="0" y="1571962"/>
            <a:ext cx="9207160" cy="3837606"/>
          </a:xfrm>
          <a:prstGeom prst="rect">
            <a:avLst/>
          </a:prstGeom>
        </p:spPr>
      </p:pic>
      <p:grpSp>
        <p:nvGrpSpPr>
          <p:cNvPr id="6" name="Group 5">
            <a:extLst>
              <a:ext uri="{FF2B5EF4-FFF2-40B4-BE49-F238E27FC236}">
                <a16:creationId xmlns:a16="http://schemas.microsoft.com/office/drawing/2014/main" id="{D6C930B4-D72A-784F-A8F3-10F204101989}"/>
              </a:ext>
            </a:extLst>
          </p:cNvPr>
          <p:cNvGrpSpPr/>
          <p:nvPr/>
        </p:nvGrpSpPr>
        <p:grpSpPr>
          <a:xfrm>
            <a:off x="5652120" y="4077072"/>
            <a:ext cx="3611894" cy="2924944"/>
            <a:chOff x="676463" y="3933056"/>
            <a:chExt cx="3611894" cy="2924944"/>
          </a:xfrm>
        </p:grpSpPr>
        <p:grpSp>
          <p:nvGrpSpPr>
            <p:cNvPr id="7" name="Group 6">
              <a:extLst>
                <a:ext uri="{FF2B5EF4-FFF2-40B4-BE49-F238E27FC236}">
                  <a16:creationId xmlns:a16="http://schemas.microsoft.com/office/drawing/2014/main" id="{9712228B-35E4-AE4D-BF0D-75A3661E0F29}"/>
                </a:ext>
              </a:extLst>
            </p:cNvPr>
            <p:cNvGrpSpPr/>
            <p:nvPr/>
          </p:nvGrpSpPr>
          <p:grpSpPr>
            <a:xfrm>
              <a:off x="1143000" y="3933056"/>
              <a:ext cx="2708920" cy="2924944"/>
              <a:chOff x="1143000" y="0"/>
              <a:chExt cx="6858000" cy="6858000"/>
            </a:xfrm>
          </p:grpSpPr>
          <p:pic>
            <p:nvPicPr>
              <p:cNvPr id="9" name="Picture 8">
                <a:extLst>
                  <a:ext uri="{FF2B5EF4-FFF2-40B4-BE49-F238E27FC236}">
                    <a16:creationId xmlns:a16="http://schemas.microsoft.com/office/drawing/2014/main" id="{45D88181-2C1F-7440-A023-67102B2A3566}"/>
                  </a:ext>
                </a:extLst>
              </p:cNvPr>
              <p:cNvPicPr>
                <a:picLocks noChangeAspect="1"/>
              </p:cNvPicPr>
              <p:nvPr/>
            </p:nvPicPr>
            <p:blipFill>
              <a:blip r:embed="rId4"/>
              <a:stretch>
                <a:fillRect/>
              </a:stretch>
            </p:blipFill>
            <p:spPr>
              <a:xfrm>
                <a:off x="1143000" y="0"/>
                <a:ext cx="6858000" cy="6858000"/>
              </a:xfrm>
              <a:prstGeom prst="rect">
                <a:avLst/>
              </a:prstGeom>
            </p:spPr>
          </p:pic>
          <p:sp>
            <p:nvSpPr>
              <p:cNvPr id="10" name="Rectangle 9">
                <a:extLst>
                  <a:ext uri="{FF2B5EF4-FFF2-40B4-BE49-F238E27FC236}">
                    <a16:creationId xmlns:a16="http://schemas.microsoft.com/office/drawing/2014/main" id="{3D3D1D67-DE5E-9743-8FF4-89AA21DE8D90}"/>
                  </a:ext>
                </a:extLst>
              </p:cNvPr>
              <p:cNvSpPr/>
              <p:nvPr/>
            </p:nvSpPr>
            <p:spPr bwMode="auto">
              <a:xfrm>
                <a:off x="1676401" y="3124199"/>
                <a:ext cx="5714999" cy="1087561"/>
              </a:xfrm>
              <a:prstGeom prst="rect">
                <a:avLst/>
              </a:prstGeom>
              <a:solidFill>
                <a:schemeClr val="tx1"/>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Arial" panose="020B0604020202020204" pitchFamily="34" charset="0"/>
                  <a:cs typeface="Arial" panose="020B0604020202020204" pitchFamily="34" charset="0"/>
                </a:endParaRPr>
              </a:p>
            </p:txBody>
          </p:sp>
        </p:grpSp>
        <p:sp>
          <p:nvSpPr>
            <p:cNvPr id="8" name="Rectangle 2">
              <a:extLst>
                <a:ext uri="{FF2B5EF4-FFF2-40B4-BE49-F238E27FC236}">
                  <a16:creationId xmlns:a16="http://schemas.microsoft.com/office/drawing/2014/main" id="{E024E890-435E-494F-90B6-969857B69764}"/>
                </a:ext>
              </a:extLst>
            </p:cNvPr>
            <p:cNvSpPr txBox="1">
              <a:spLocks noChangeArrowheads="1"/>
            </p:cNvSpPr>
            <p:nvPr/>
          </p:nvSpPr>
          <p:spPr bwMode="auto">
            <a:xfrm>
              <a:off x="676463" y="5328961"/>
              <a:ext cx="3611894" cy="328128"/>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ar-JO" sz="3600" b="1" kern="0" dirty="0">
                  <a:solidFill>
                    <a:srgbClr val="FFFF00"/>
                  </a:solidFill>
                  <a:effectLst>
                    <a:glow rad="127000">
                      <a:schemeClr val="tx1"/>
                    </a:glow>
                  </a:effectLst>
                  <a:latin typeface="Arial" panose="020B0604020202020204" pitchFamily="34" charset="0"/>
                  <a:ea typeface="ＭＳ Ｐゴシック" charset="0"/>
                  <a:cs typeface="Arial" panose="020B0604020202020204" pitchFamily="34" charset="0"/>
                </a:rPr>
                <a:t>تحذير</a:t>
              </a:r>
              <a:endParaRPr lang="en-US" sz="2000" b="1" kern="0" dirty="0">
                <a:solidFill>
                  <a:srgbClr val="FFFF00"/>
                </a:solidFill>
                <a:effectLst>
                  <a:glow rad="127000">
                    <a:schemeClr val="tx1"/>
                  </a:glow>
                </a:effectLst>
                <a:latin typeface="Arial" panose="020B0604020202020204" pitchFamily="34" charset="0"/>
                <a:ea typeface="ＭＳ Ｐゴシック" charset="0"/>
                <a:cs typeface="Arial" panose="020B0604020202020204" pitchFamily="34" charset="0"/>
              </a:endParaRPr>
            </a:p>
          </p:txBody>
        </p:sp>
      </p:grpSp>
    </p:spTree>
    <p:extLst>
      <p:ext uri="{BB962C8B-B14F-4D97-AF65-F5344CB8AC3E}">
        <p14:creationId xmlns:p14="http://schemas.microsoft.com/office/powerpoint/2010/main" val="3865346177"/>
      </p:ext>
    </p:extLst>
  </p:cSld>
  <p:clrMapOvr>
    <a:masterClrMapping/>
  </p:clrMapOvr>
  <p:transition/>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9778" name="Rectangle 2"/>
          <p:cNvSpPr>
            <a:spLocks noChangeArrowheads="1"/>
          </p:cNvSpPr>
          <p:nvPr/>
        </p:nvSpPr>
        <p:spPr bwMode="auto">
          <a:xfrm>
            <a:off x="3130550" y="1390650"/>
            <a:ext cx="3035300" cy="4419600"/>
          </a:xfrm>
          <a:prstGeom prst="rect">
            <a:avLst/>
          </a:prstGeom>
          <a:solidFill>
            <a:schemeClr val="tx2"/>
          </a:solidFill>
          <a:ln w="12700">
            <a:solidFill>
              <a:schemeClr val="folHlink"/>
            </a:solidFill>
            <a:miter lim="800000"/>
            <a:headEnd/>
            <a:tailEnd/>
          </a:ln>
          <a:effectLst>
            <a:outerShdw blurRad="63500" dist="107763" dir="2700000" algn="ctr" rotWithShape="0">
              <a:schemeClr val="bg2">
                <a:alpha val="74998"/>
              </a:schemeClr>
            </a:outerShdw>
          </a:effectLst>
        </p:spPr>
        <p:txBody>
          <a:bodyPr wrap="none" anchor="ctr"/>
          <a:lstStyle/>
          <a:p>
            <a:pPr eaLnBrk="0" hangingPunct="0">
              <a:defRPr/>
            </a:pPr>
            <a:endParaRPr lang="en-US" sz="2800">
              <a:solidFill>
                <a:srgbClr val="00DFCA"/>
              </a:solidFill>
              <a:latin typeface="Arial" panose="020B0604020202020204" pitchFamily="34" charset="0"/>
              <a:cs typeface="Arial" panose="020B0604020202020204" pitchFamily="34" charset="0"/>
            </a:endParaRPr>
          </a:p>
        </p:txBody>
      </p:sp>
      <p:sp>
        <p:nvSpPr>
          <p:cNvPr id="366594" name="AutoShape 3"/>
          <p:cNvSpPr>
            <a:spLocks noChangeArrowheads="1"/>
          </p:cNvSpPr>
          <p:nvPr/>
        </p:nvSpPr>
        <p:spPr bwMode="auto">
          <a:xfrm>
            <a:off x="3130550" y="996950"/>
            <a:ext cx="1663700" cy="1054100"/>
          </a:xfrm>
          <a:prstGeom prst="roundRect">
            <a:avLst>
              <a:gd name="adj" fmla="val 12495"/>
            </a:avLst>
          </a:prstGeom>
          <a:solidFill>
            <a:schemeClr val="tx2"/>
          </a:solidFill>
          <a:ln w="12700">
            <a:solidFill>
              <a:schemeClr val="folHlink"/>
            </a:solidFill>
            <a:round/>
            <a:headEnd/>
            <a:tailEnd/>
          </a:ln>
        </p:spPr>
        <p:txBody>
          <a:bodyPr wrap="none" anchor="ctr"/>
          <a:lstStyle/>
          <a:p>
            <a:pPr eaLnBrk="0" hangingPunct="0"/>
            <a:endParaRPr lang="en-US" sz="2800">
              <a:solidFill>
                <a:srgbClr val="00DFCA"/>
              </a:solidFill>
              <a:latin typeface="Arial" panose="020B0604020202020204" pitchFamily="34" charset="0"/>
              <a:cs typeface="Arial" panose="020B0604020202020204" pitchFamily="34" charset="0"/>
            </a:endParaRPr>
          </a:p>
        </p:txBody>
      </p:sp>
      <p:sp>
        <p:nvSpPr>
          <p:cNvPr id="366595" name="Rectangle 4"/>
          <p:cNvSpPr>
            <a:spLocks noChangeArrowheads="1"/>
          </p:cNvSpPr>
          <p:nvPr/>
        </p:nvSpPr>
        <p:spPr bwMode="auto">
          <a:xfrm>
            <a:off x="3130550" y="1377950"/>
            <a:ext cx="2044700" cy="1054100"/>
          </a:xfrm>
          <a:prstGeom prst="rect">
            <a:avLst/>
          </a:prstGeom>
          <a:solidFill>
            <a:schemeClr val="tx2"/>
          </a:solidFill>
          <a:ln w="12700">
            <a:solidFill>
              <a:schemeClr val="tx2"/>
            </a:solidFill>
            <a:miter lim="800000"/>
            <a:headEnd/>
            <a:tailEnd/>
          </a:ln>
        </p:spPr>
        <p:txBody>
          <a:bodyPr wrap="none" anchor="ctr"/>
          <a:lstStyle/>
          <a:p>
            <a:pPr eaLnBrk="0" hangingPunct="0"/>
            <a:endParaRPr lang="en-US" sz="2800">
              <a:solidFill>
                <a:srgbClr val="00DFCA"/>
              </a:solidFill>
              <a:latin typeface="Arial" panose="020B0604020202020204" pitchFamily="34" charset="0"/>
              <a:cs typeface="Arial" panose="020B0604020202020204" pitchFamily="34" charset="0"/>
            </a:endParaRPr>
          </a:p>
        </p:txBody>
      </p:sp>
      <p:sp>
        <p:nvSpPr>
          <p:cNvPr id="366596" name="Rectangle 5"/>
          <p:cNvSpPr>
            <a:spLocks noChangeArrowheads="1"/>
          </p:cNvSpPr>
          <p:nvPr/>
        </p:nvSpPr>
        <p:spPr bwMode="auto">
          <a:xfrm>
            <a:off x="3059112" y="879475"/>
            <a:ext cx="1655763" cy="52065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square" lIns="90487" tIns="44450" rIns="90487" bIns="44450">
            <a:spAutoFit/>
          </a:bodyPr>
          <a:lstStyle/>
          <a:p>
            <a:pPr algn="ctr" eaLnBrk="0" hangingPunct="0"/>
            <a:r>
              <a:rPr lang="ar-JO" sz="2800" b="1" dirty="0">
                <a:solidFill>
                  <a:srgbClr val="790015"/>
                </a:solidFill>
                <a:latin typeface="Arial" panose="020B0604020202020204" pitchFamily="34" charset="0"/>
                <a:cs typeface="Arial" panose="020B0604020202020204" pitchFamily="34" charset="0"/>
              </a:rPr>
              <a:t>الملكية</a:t>
            </a:r>
            <a:endParaRPr lang="en-US" sz="2400" b="1" dirty="0">
              <a:solidFill>
                <a:srgbClr val="790015"/>
              </a:solidFill>
              <a:latin typeface="Arial" panose="020B0604020202020204" pitchFamily="34" charset="0"/>
              <a:cs typeface="Arial" panose="020B0604020202020204" pitchFamily="34" charset="0"/>
            </a:endParaRPr>
          </a:p>
        </p:txBody>
      </p:sp>
      <p:sp>
        <p:nvSpPr>
          <p:cNvPr id="366597" name="Rectangle 6"/>
          <p:cNvSpPr>
            <a:spLocks noChangeArrowheads="1"/>
          </p:cNvSpPr>
          <p:nvPr/>
        </p:nvSpPr>
        <p:spPr bwMode="auto">
          <a:xfrm>
            <a:off x="3273425" y="1812925"/>
            <a:ext cx="2606675" cy="5191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sz="2800">
              <a:solidFill>
                <a:srgbClr val="00DFCA"/>
              </a:solidFill>
              <a:latin typeface="Arial" panose="020B0604020202020204" pitchFamily="34" charset="0"/>
              <a:cs typeface="Arial" panose="020B0604020202020204" pitchFamily="34" charset="0"/>
            </a:endParaRPr>
          </a:p>
        </p:txBody>
      </p:sp>
      <p:sp>
        <p:nvSpPr>
          <p:cNvPr id="459783" name="Rectangle 7"/>
          <p:cNvSpPr>
            <a:spLocks noChangeArrowheads="1"/>
          </p:cNvSpPr>
          <p:nvPr/>
        </p:nvSpPr>
        <p:spPr bwMode="auto">
          <a:xfrm>
            <a:off x="4786313" y="928688"/>
            <a:ext cx="1150955" cy="397545"/>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lIns="90487" tIns="44450" rIns="90487" bIns="44450">
            <a:spAutoFit/>
          </a:bodyPr>
          <a:lstStyle/>
          <a:p>
            <a:pPr eaLnBrk="0" hangingPunct="0">
              <a:spcBef>
                <a:spcPct val="50000"/>
              </a:spcBef>
              <a:defRPr/>
            </a:pPr>
            <a:r>
              <a:rPr lang="ar-JO" sz="2000" b="1" dirty="0">
                <a:solidFill>
                  <a:srgbClr val="FAFD00"/>
                </a:solidFill>
                <a:latin typeface="Arial" panose="020B0604020202020204" pitchFamily="34" charset="0"/>
                <a:cs typeface="Arial" panose="020B0604020202020204" pitchFamily="34" charset="0"/>
              </a:rPr>
              <a:t>1000 ق.م</a:t>
            </a:r>
            <a:endParaRPr lang="en-US" sz="2000" b="1" dirty="0">
              <a:solidFill>
                <a:srgbClr val="FAFD00"/>
              </a:solidFill>
              <a:latin typeface="Arial" panose="020B0604020202020204" pitchFamily="34" charset="0"/>
              <a:cs typeface="Arial" panose="020B0604020202020204" pitchFamily="34" charset="0"/>
            </a:endParaRPr>
          </a:p>
        </p:txBody>
      </p:sp>
      <p:sp>
        <p:nvSpPr>
          <p:cNvPr id="366599" name="Rectangle 9"/>
          <p:cNvSpPr>
            <a:spLocks noChangeArrowheads="1"/>
          </p:cNvSpPr>
          <p:nvPr/>
        </p:nvSpPr>
        <p:spPr bwMode="auto">
          <a:xfrm>
            <a:off x="3276600" y="1600200"/>
            <a:ext cx="152400" cy="4191000"/>
          </a:xfrm>
          <a:prstGeom prst="rect">
            <a:avLst/>
          </a:prstGeom>
          <a:solidFill>
            <a:schemeClr val="tx2"/>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sz="2800">
              <a:solidFill>
                <a:srgbClr val="00DFCA"/>
              </a:solidFill>
              <a:latin typeface="Arial" panose="020B0604020202020204" pitchFamily="34" charset="0"/>
              <a:cs typeface="Arial" panose="020B0604020202020204" pitchFamily="34" charset="0"/>
            </a:endParaRPr>
          </a:p>
        </p:txBody>
      </p:sp>
      <p:sp>
        <p:nvSpPr>
          <p:cNvPr id="366600" name="Rectangle 10"/>
          <p:cNvSpPr>
            <a:spLocks noChangeArrowheads="1"/>
          </p:cNvSpPr>
          <p:nvPr/>
        </p:nvSpPr>
        <p:spPr bwMode="auto">
          <a:xfrm>
            <a:off x="3214678" y="1387475"/>
            <a:ext cx="3129313" cy="52065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square" lIns="90487" tIns="44450" rIns="90487" bIns="44450">
            <a:spAutoFit/>
          </a:bodyPr>
          <a:lstStyle/>
          <a:p>
            <a:pPr algn="ctr" eaLnBrk="0" hangingPunct="0"/>
            <a:r>
              <a:rPr lang="ar-JO" sz="2800" b="1" dirty="0">
                <a:solidFill>
                  <a:srgbClr val="1A0004"/>
                </a:solidFill>
                <a:latin typeface="Arial" panose="020B0604020202020204" pitchFamily="34" charset="0"/>
                <a:cs typeface="Arial" panose="020B0604020202020204" pitchFamily="34" charset="0"/>
              </a:rPr>
              <a:t>شاول-داود-سليمان</a:t>
            </a:r>
            <a:endParaRPr lang="en-US" sz="2800" b="1" dirty="0">
              <a:solidFill>
                <a:srgbClr val="1A0004"/>
              </a:solidFill>
              <a:latin typeface="Arial" panose="020B0604020202020204" pitchFamily="34" charset="0"/>
              <a:cs typeface="Arial" panose="020B0604020202020204" pitchFamily="34" charset="0"/>
            </a:endParaRPr>
          </a:p>
        </p:txBody>
      </p:sp>
      <p:sp>
        <p:nvSpPr>
          <p:cNvPr id="366601" name="Rectangle 11"/>
          <p:cNvSpPr>
            <a:spLocks noChangeArrowheads="1"/>
          </p:cNvSpPr>
          <p:nvPr/>
        </p:nvSpPr>
        <p:spPr bwMode="auto">
          <a:xfrm>
            <a:off x="3643313" y="3216275"/>
            <a:ext cx="2080697" cy="52065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eaLnBrk="0" hangingPunct="0"/>
            <a:r>
              <a:rPr lang="ar-JO" sz="2800" b="1" dirty="0">
                <a:solidFill>
                  <a:srgbClr val="1A0004"/>
                </a:solidFill>
                <a:latin typeface="Arial" panose="020B0604020202020204" pitchFamily="34" charset="0"/>
                <a:cs typeface="Arial" panose="020B0604020202020204" pitchFamily="34" charset="0"/>
              </a:rPr>
              <a:t>10</a:t>
            </a:r>
            <a:r>
              <a:rPr lang="en-US" sz="2800" b="1" dirty="0">
                <a:solidFill>
                  <a:srgbClr val="1A0004"/>
                </a:solidFill>
                <a:latin typeface="Arial" panose="020B0604020202020204" pitchFamily="34" charset="0"/>
                <a:cs typeface="Arial" panose="020B0604020202020204" pitchFamily="34" charset="0"/>
              </a:rPr>
              <a:t>             </a:t>
            </a:r>
            <a:r>
              <a:rPr lang="ar-JO" sz="2800" b="1" dirty="0">
                <a:solidFill>
                  <a:srgbClr val="1A0004"/>
                </a:solidFill>
                <a:latin typeface="Arial" panose="020B0604020202020204" pitchFamily="34" charset="0"/>
                <a:cs typeface="Arial" panose="020B0604020202020204" pitchFamily="34" charset="0"/>
              </a:rPr>
              <a:t>2</a:t>
            </a:r>
            <a:endParaRPr lang="en-US" sz="2800" b="1" dirty="0">
              <a:solidFill>
                <a:srgbClr val="1A0004"/>
              </a:solidFill>
              <a:latin typeface="Arial" panose="020B0604020202020204" pitchFamily="34" charset="0"/>
              <a:cs typeface="Arial" panose="020B0604020202020204" pitchFamily="34" charset="0"/>
            </a:endParaRPr>
          </a:p>
        </p:txBody>
      </p:sp>
      <p:sp>
        <p:nvSpPr>
          <p:cNvPr id="459788" name="Rectangle 12"/>
          <p:cNvSpPr>
            <a:spLocks noChangeArrowheads="1"/>
          </p:cNvSpPr>
          <p:nvPr/>
        </p:nvSpPr>
        <p:spPr bwMode="auto">
          <a:xfrm>
            <a:off x="3338513" y="4130675"/>
            <a:ext cx="2726707" cy="52065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eaLnBrk="0" hangingPunct="0"/>
            <a:r>
              <a:rPr lang="en-US" sz="2800" b="1" dirty="0">
                <a:solidFill>
                  <a:srgbClr val="790015"/>
                </a:solidFill>
                <a:latin typeface="Arial" panose="020B0604020202020204" pitchFamily="34" charset="0"/>
                <a:cs typeface="Arial" panose="020B0604020202020204" pitchFamily="34" charset="0"/>
              </a:rPr>
              <a:t>   </a:t>
            </a:r>
            <a:r>
              <a:rPr lang="ar-JO" sz="2800" b="1" dirty="0">
                <a:solidFill>
                  <a:srgbClr val="790015"/>
                </a:solidFill>
                <a:latin typeface="Arial" panose="020B0604020202020204" pitchFamily="34" charset="0"/>
                <a:cs typeface="Arial" panose="020B0604020202020204" pitchFamily="34" charset="0"/>
              </a:rPr>
              <a:t>20-ي</a:t>
            </a:r>
            <a:r>
              <a:rPr lang="en-US" sz="2800" b="1" dirty="0">
                <a:solidFill>
                  <a:srgbClr val="790015"/>
                </a:solidFill>
                <a:latin typeface="Arial" panose="020B0604020202020204" pitchFamily="34" charset="0"/>
                <a:cs typeface="Arial" panose="020B0604020202020204" pitchFamily="34" charset="0"/>
              </a:rPr>
              <a:t>        </a:t>
            </a:r>
            <a:r>
              <a:rPr lang="ar-JO" sz="2800" b="1" dirty="0">
                <a:solidFill>
                  <a:srgbClr val="790015"/>
                </a:solidFill>
                <a:latin typeface="Arial" panose="020B0604020202020204" pitchFamily="34" charset="0"/>
                <a:cs typeface="Arial" panose="020B0604020202020204" pitchFamily="34" charset="0"/>
              </a:rPr>
              <a:t>20-ر</a:t>
            </a:r>
            <a:endParaRPr lang="en-US" sz="2800" b="1" dirty="0">
              <a:solidFill>
                <a:srgbClr val="790015"/>
              </a:solidFill>
              <a:latin typeface="Arial" panose="020B0604020202020204" pitchFamily="34" charset="0"/>
              <a:cs typeface="Arial" panose="020B0604020202020204" pitchFamily="34" charset="0"/>
            </a:endParaRPr>
          </a:p>
        </p:txBody>
      </p:sp>
      <p:sp>
        <p:nvSpPr>
          <p:cNvPr id="459790" name="Rectangle 14"/>
          <p:cNvSpPr>
            <a:spLocks noChangeArrowheads="1"/>
          </p:cNvSpPr>
          <p:nvPr/>
        </p:nvSpPr>
        <p:spPr bwMode="auto">
          <a:xfrm>
            <a:off x="1295400" y="4300538"/>
            <a:ext cx="1847850" cy="1006475"/>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anchor="ctr"/>
          <a:lstStyle/>
          <a:p>
            <a:pPr eaLnBrk="0" hangingPunct="0">
              <a:defRPr/>
            </a:pPr>
            <a:endParaRPr lang="en-US" sz="2800">
              <a:solidFill>
                <a:srgbClr val="00DFCA"/>
              </a:solidFill>
              <a:latin typeface="Arial" panose="020B0604020202020204" pitchFamily="34" charset="0"/>
              <a:cs typeface="Arial" panose="020B0604020202020204" pitchFamily="34" charset="0"/>
            </a:endParaRPr>
          </a:p>
        </p:txBody>
      </p:sp>
      <p:grpSp>
        <p:nvGrpSpPr>
          <p:cNvPr id="366604" name="Group 15"/>
          <p:cNvGrpSpPr>
            <a:grpSpLocks/>
          </p:cNvGrpSpPr>
          <p:nvPr/>
        </p:nvGrpSpPr>
        <p:grpSpPr bwMode="auto">
          <a:xfrm>
            <a:off x="901700" y="2603500"/>
            <a:ext cx="2201863" cy="1765300"/>
            <a:chOff x="568" y="1640"/>
            <a:chExt cx="1387" cy="1112"/>
          </a:xfrm>
        </p:grpSpPr>
        <p:grpSp>
          <p:nvGrpSpPr>
            <p:cNvPr id="366693" name="Group 16"/>
            <p:cNvGrpSpPr>
              <a:grpSpLocks/>
            </p:cNvGrpSpPr>
            <p:nvPr/>
          </p:nvGrpSpPr>
          <p:grpSpPr bwMode="auto">
            <a:xfrm>
              <a:off x="568" y="1640"/>
              <a:ext cx="1249" cy="1112"/>
              <a:chOff x="568" y="1640"/>
              <a:chExt cx="1249" cy="1112"/>
            </a:xfrm>
          </p:grpSpPr>
          <p:sp>
            <p:nvSpPr>
              <p:cNvPr id="459793" name="Oval 17"/>
              <p:cNvSpPr>
                <a:spLocks noChangeArrowheads="1"/>
              </p:cNvSpPr>
              <p:nvPr/>
            </p:nvSpPr>
            <p:spPr bwMode="auto">
              <a:xfrm>
                <a:off x="568" y="1740"/>
                <a:ext cx="1024" cy="1012"/>
              </a:xfrm>
              <a:prstGeom prst="ellipse">
                <a:avLst/>
              </a:prstGeom>
              <a:noFill/>
              <a:ln w="50800">
                <a:solidFill>
                  <a:schemeClr val="tx2"/>
                </a:solidFill>
                <a:round/>
                <a:headEnd/>
                <a:tailEnd/>
              </a:ln>
              <a:effectLst>
                <a:outerShdw blurRad="63500" dist="107763" dir="2700000" algn="ctr" rotWithShape="0">
                  <a:schemeClr val="bg2">
                    <a:alpha val="74998"/>
                  </a:schemeClr>
                </a:outerShdw>
              </a:effectLst>
            </p:spPr>
            <p:txBody>
              <a:bodyPr wrap="none" anchor="ctr"/>
              <a:lstStyle/>
              <a:p>
                <a:pPr eaLnBrk="0" hangingPunct="0">
                  <a:defRPr/>
                </a:pPr>
                <a:endParaRPr lang="en-US" sz="2800">
                  <a:solidFill>
                    <a:srgbClr val="00DFCA"/>
                  </a:solidFill>
                  <a:latin typeface="Arial" panose="020B0604020202020204" pitchFamily="34" charset="0"/>
                  <a:cs typeface="Arial" panose="020B0604020202020204" pitchFamily="34" charset="0"/>
                </a:endParaRPr>
              </a:p>
            </p:txBody>
          </p:sp>
          <p:sp>
            <p:nvSpPr>
              <p:cNvPr id="366696" name="Freeform 18"/>
              <p:cNvSpPr>
                <a:spLocks/>
              </p:cNvSpPr>
              <p:nvPr/>
            </p:nvSpPr>
            <p:spPr bwMode="auto">
              <a:xfrm>
                <a:off x="1024" y="1699"/>
                <a:ext cx="677" cy="571"/>
              </a:xfrm>
              <a:custGeom>
                <a:avLst/>
                <a:gdLst>
                  <a:gd name="T0" fmla="*/ 14 w 677"/>
                  <a:gd name="T1" fmla="*/ 27 h 571"/>
                  <a:gd name="T2" fmla="*/ 17 w 677"/>
                  <a:gd name="T3" fmla="*/ 75 h 571"/>
                  <a:gd name="T4" fmla="*/ 20 w 677"/>
                  <a:gd name="T5" fmla="*/ 122 h 571"/>
                  <a:gd name="T6" fmla="*/ 46 w 677"/>
                  <a:gd name="T7" fmla="*/ 145 h 571"/>
                  <a:gd name="T8" fmla="*/ 108 w 677"/>
                  <a:gd name="T9" fmla="*/ 164 h 571"/>
                  <a:gd name="T10" fmla="*/ 156 w 677"/>
                  <a:gd name="T11" fmla="*/ 185 h 571"/>
                  <a:gd name="T12" fmla="*/ 205 w 677"/>
                  <a:gd name="T13" fmla="*/ 194 h 571"/>
                  <a:gd name="T14" fmla="*/ 255 w 677"/>
                  <a:gd name="T15" fmla="*/ 214 h 571"/>
                  <a:gd name="T16" fmla="*/ 305 w 677"/>
                  <a:gd name="T17" fmla="*/ 247 h 571"/>
                  <a:gd name="T18" fmla="*/ 356 w 677"/>
                  <a:gd name="T19" fmla="*/ 280 h 571"/>
                  <a:gd name="T20" fmla="*/ 383 w 677"/>
                  <a:gd name="T21" fmla="*/ 326 h 571"/>
                  <a:gd name="T22" fmla="*/ 411 w 677"/>
                  <a:gd name="T23" fmla="*/ 372 h 571"/>
                  <a:gd name="T24" fmla="*/ 449 w 677"/>
                  <a:gd name="T25" fmla="*/ 406 h 571"/>
                  <a:gd name="T26" fmla="*/ 477 w 677"/>
                  <a:gd name="T27" fmla="*/ 452 h 571"/>
                  <a:gd name="T28" fmla="*/ 492 w 677"/>
                  <a:gd name="T29" fmla="*/ 498 h 571"/>
                  <a:gd name="T30" fmla="*/ 495 w 677"/>
                  <a:gd name="T31" fmla="*/ 546 h 571"/>
                  <a:gd name="T32" fmla="*/ 521 w 677"/>
                  <a:gd name="T33" fmla="*/ 569 h 571"/>
                  <a:gd name="T34" fmla="*/ 568 w 677"/>
                  <a:gd name="T35" fmla="*/ 565 h 571"/>
                  <a:gd name="T36" fmla="*/ 628 w 677"/>
                  <a:gd name="T37" fmla="*/ 561 h 571"/>
                  <a:gd name="T38" fmla="*/ 676 w 677"/>
                  <a:gd name="T39" fmla="*/ 558 h 571"/>
                  <a:gd name="T40" fmla="*/ 661 w 677"/>
                  <a:gd name="T41" fmla="*/ 511 h 571"/>
                  <a:gd name="T42" fmla="*/ 645 w 677"/>
                  <a:gd name="T43" fmla="*/ 464 h 571"/>
                  <a:gd name="T44" fmla="*/ 618 w 677"/>
                  <a:gd name="T45" fmla="*/ 418 h 571"/>
                  <a:gd name="T46" fmla="*/ 591 w 677"/>
                  <a:gd name="T47" fmla="*/ 372 h 571"/>
                  <a:gd name="T48" fmla="*/ 563 w 677"/>
                  <a:gd name="T49" fmla="*/ 326 h 571"/>
                  <a:gd name="T50" fmla="*/ 525 w 677"/>
                  <a:gd name="T51" fmla="*/ 280 h 571"/>
                  <a:gd name="T52" fmla="*/ 509 w 677"/>
                  <a:gd name="T53" fmla="*/ 233 h 571"/>
                  <a:gd name="T54" fmla="*/ 471 w 677"/>
                  <a:gd name="T55" fmla="*/ 199 h 571"/>
                  <a:gd name="T56" fmla="*/ 432 w 677"/>
                  <a:gd name="T57" fmla="*/ 166 h 571"/>
                  <a:gd name="T58" fmla="*/ 394 w 677"/>
                  <a:gd name="T59" fmla="*/ 132 h 571"/>
                  <a:gd name="T60" fmla="*/ 355 w 677"/>
                  <a:gd name="T61" fmla="*/ 99 h 571"/>
                  <a:gd name="T62" fmla="*/ 306 w 677"/>
                  <a:gd name="T63" fmla="*/ 78 h 571"/>
                  <a:gd name="T64" fmla="*/ 256 w 677"/>
                  <a:gd name="T65" fmla="*/ 59 h 571"/>
                  <a:gd name="T66" fmla="*/ 206 w 677"/>
                  <a:gd name="T67" fmla="*/ 38 h 571"/>
                  <a:gd name="T68" fmla="*/ 158 w 677"/>
                  <a:gd name="T69" fmla="*/ 29 h 571"/>
                  <a:gd name="T70" fmla="*/ 110 w 677"/>
                  <a:gd name="T71" fmla="*/ 21 h 571"/>
                  <a:gd name="T72" fmla="*/ 60 w 677"/>
                  <a:gd name="T73" fmla="*/ 0 h 571"/>
                  <a:gd name="T74" fmla="*/ 12 w 677"/>
                  <a:gd name="T75" fmla="*/ 3 h 57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77"/>
                  <a:gd name="T115" fmla="*/ 0 h 571"/>
                  <a:gd name="T116" fmla="*/ 677 w 677"/>
                  <a:gd name="T117" fmla="*/ 571 h 571"/>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77" h="571">
                    <a:moveTo>
                      <a:pt x="0" y="4"/>
                    </a:moveTo>
                    <a:lnTo>
                      <a:pt x="14" y="27"/>
                    </a:lnTo>
                    <a:lnTo>
                      <a:pt x="15" y="51"/>
                    </a:lnTo>
                    <a:lnTo>
                      <a:pt x="17" y="75"/>
                    </a:lnTo>
                    <a:lnTo>
                      <a:pt x="19" y="98"/>
                    </a:lnTo>
                    <a:lnTo>
                      <a:pt x="20" y="122"/>
                    </a:lnTo>
                    <a:lnTo>
                      <a:pt x="22" y="146"/>
                    </a:lnTo>
                    <a:lnTo>
                      <a:pt x="46" y="145"/>
                    </a:lnTo>
                    <a:lnTo>
                      <a:pt x="83" y="154"/>
                    </a:lnTo>
                    <a:lnTo>
                      <a:pt x="108" y="164"/>
                    </a:lnTo>
                    <a:lnTo>
                      <a:pt x="132" y="175"/>
                    </a:lnTo>
                    <a:lnTo>
                      <a:pt x="156" y="185"/>
                    </a:lnTo>
                    <a:lnTo>
                      <a:pt x="180" y="183"/>
                    </a:lnTo>
                    <a:lnTo>
                      <a:pt x="205" y="194"/>
                    </a:lnTo>
                    <a:lnTo>
                      <a:pt x="230" y="204"/>
                    </a:lnTo>
                    <a:lnTo>
                      <a:pt x="255" y="214"/>
                    </a:lnTo>
                    <a:lnTo>
                      <a:pt x="280" y="225"/>
                    </a:lnTo>
                    <a:lnTo>
                      <a:pt x="305" y="247"/>
                    </a:lnTo>
                    <a:lnTo>
                      <a:pt x="331" y="269"/>
                    </a:lnTo>
                    <a:lnTo>
                      <a:pt x="356" y="280"/>
                    </a:lnTo>
                    <a:lnTo>
                      <a:pt x="370" y="303"/>
                    </a:lnTo>
                    <a:lnTo>
                      <a:pt x="383" y="326"/>
                    </a:lnTo>
                    <a:lnTo>
                      <a:pt x="397" y="349"/>
                    </a:lnTo>
                    <a:lnTo>
                      <a:pt x="411" y="372"/>
                    </a:lnTo>
                    <a:lnTo>
                      <a:pt x="436" y="383"/>
                    </a:lnTo>
                    <a:lnTo>
                      <a:pt x="449" y="406"/>
                    </a:lnTo>
                    <a:lnTo>
                      <a:pt x="463" y="429"/>
                    </a:lnTo>
                    <a:lnTo>
                      <a:pt x="477" y="452"/>
                    </a:lnTo>
                    <a:lnTo>
                      <a:pt x="490" y="475"/>
                    </a:lnTo>
                    <a:lnTo>
                      <a:pt x="492" y="498"/>
                    </a:lnTo>
                    <a:lnTo>
                      <a:pt x="494" y="522"/>
                    </a:lnTo>
                    <a:lnTo>
                      <a:pt x="495" y="546"/>
                    </a:lnTo>
                    <a:lnTo>
                      <a:pt x="497" y="570"/>
                    </a:lnTo>
                    <a:lnTo>
                      <a:pt x="521" y="569"/>
                    </a:lnTo>
                    <a:lnTo>
                      <a:pt x="545" y="567"/>
                    </a:lnTo>
                    <a:lnTo>
                      <a:pt x="568" y="565"/>
                    </a:lnTo>
                    <a:lnTo>
                      <a:pt x="604" y="563"/>
                    </a:lnTo>
                    <a:lnTo>
                      <a:pt x="628" y="561"/>
                    </a:lnTo>
                    <a:lnTo>
                      <a:pt x="652" y="559"/>
                    </a:lnTo>
                    <a:lnTo>
                      <a:pt x="676" y="558"/>
                    </a:lnTo>
                    <a:lnTo>
                      <a:pt x="674" y="534"/>
                    </a:lnTo>
                    <a:lnTo>
                      <a:pt x="661" y="511"/>
                    </a:lnTo>
                    <a:lnTo>
                      <a:pt x="659" y="487"/>
                    </a:lnTo>
                    <a:lnTo>
                      <a:pt x="645" y="464"/>
                    </a:lnTo>
                    <a:lnTo>
                      <a:pt x="632" y="441"/>
                    </a:lnTo>
                    <a:lnTo>
                      <a:pt x="618" y="418"/>
                    </a:lnTo>
                    <a:lnTo>
                      <a:pt x="604" y="395"/>
                    </a:lnTo>
                    <a:lnTo>
                      <a:pt x="591" y="372"/>
                    </a:lnTo>
                    <a:lnTo>
                      <a:pt x="577" y="349"/>
                    </a:lnTo>
                    <a:lnTo>
                      <a:pt x="563" y="326"/>
                    </a:lnTo>
                    <a:lnTo>
                      <a:pt x="539" y="303"/>
                    </a:lnTo>
                    <a:lnTo>
                      <a:pt x="525" y="280"/>
                    </a:lnTo>
                    <a:lnTo>
                      <a:pt x="523" y="256"/>
                    </a:lnTo>
                    <a:lnTo>
                      <a:pt x="509" y="233"/>
                    </a:lnTo>
                    <a:lnTo>
                      <a:pt x="485" y="223"/>
                    </a:lnTo>
                    <a:lnTo>
                      <a:pt x="471" y="199"/>
                    </a:lnTo>
                    <a:lnTo>
                      <a:pt x="446" y="189"/>
                    </a:lnTo>
                    <a:lnTo>
                      <a:pt x="432" y="166"/>
                    </a:lnTo>
                    <a:lnTo>
                      <a:pt x="419" y="143"/>
                    </a:lnTo>
                    <a:lnTo>
                      <a:pt x="394" y="132"/>
                    </a:lnTo>
                    <a:lnTo>
                      <a:pt x="380" y="109"/>
                    </a:lnTo>
                    <a:lnTo>
                      <a:pt x="355" y="99"/>
                    </a:lnTo>
                    <a:lnTo>
                      <a:pt x="331" y="89"/>
                    </a:lnTo>
                    <a:lnTo>
                      <a:pt x="306" y="78"/>
                    </a:lnTo>
                    <a:lnTo>
                      <a:pt x="281" y="69"/>
                    </a:lnTo>
                    <a:lnTo>
                      <a:pt x="256" y="59"/>
                    </a:lnTo>
                    <a:lnTo>
                      <a:pt x="231" y="48"/>
                    </a:lnTo>
                    <a:lnTo>
                      <a:pt x="206" y="38"/>
                    </a:lnTo>
                    <a:lnTo>
                      <a:pt x="182" y="28"/>
                    </a:lnTo>
                    <a:lnTo>
                      <a:pt x="158" y="29"/>
                    </a:lnTo>
                    <a:lnTo>
                      <a:pt x="133" y="19"/>
                    </a:lnTo>
                    <a:lnTo>
                      <a:pt x="110" y="21"/>
                    </a:lnTo>
                    <a:lnTo>
                      <a:pt x="85" y="10"/>
                    </a:lnTo>
                    <a:lnTo>
                      <a:pt x="60" y="0"/>
                    </a:lnTo>
                    <a:lnTo>
                      <a:pt x="36" y="2"/>
                    </a:lnTo>
                    <a:lnTo>
                      <a:pt x="12" y="3"/>
                    </a:lnTo>
                    <a:lnTo>
                      <a:pt x="0" y="4"/>
                    </a:lnTo>
                  </a:path>
                </a:pathLst>
              </a:custGeom>
              <a:solidFill>
                <a:srgbClr val="676767"/>
              </a:solidFill>
              <a:ln w="12700" cap="rnd">
                <a:solidFill>
                  <a:schemeClr val="accent1"/>
                </a:solidFill>
                <a:round/>
                <a:headEnd/>
                <a:tailEnd/>
              </a:ln>
            </p:spPr>
            <p:txBody>
              <a:bodyPr/>
              <a:lstStyle/>
              <a:p>
                <a:endParaRPr lang="en-US">
                  <a:latin typeface="Arial" panose="020B0604020202020204" pitchFamily="34" charset="0"/>
                  <a:cs typeface="Arial" panose="020B0604020202020204" pitchFamily="34" charset="0"/>
                </a:endParaRPr>
              </a:p>
            </p:txBody>
          </p:sp>
          <p:sp>
            <p:nvSpPr>
              <p:cNvPr id="366697" name="Freeform 19"/>
              <p:cNvSpPr>
                <a:spLocks/>
              </p:cNvSpPr>
              <p:nvPr/>
            </p:nvSpPr>
            <p:spPr bwMode="auto">
              <a:xfrm>
                <a:off x="1024" y="1640"/>
                <a:ext cx="793" cy="657"/>
              </a:xfrm>
              <a:custGeom>
                <a:avLst/>
                <a:gdLst>
                  <a:gd name="T0" fmla="*/ 24 w 793"/>
                  <a:gd name="T1" fmla="*/ 8 h 657"/>
                  <a:gd name="T2" fmla="*/ 88 w 793"/>
                  <a:gd name="T3" fmla="*/ 32 h 657"/>
                  <a:gd name="T4" fmla="*/ 144 w 793"/>
                  <a:gd name="T5" fmla="*/ 40 h 657"/>
                  <a:gd name="T6" fmla="*/ 184 w 793"/>
                  <a:gd name="T7" fmla="*/ 64 h 657"/>
                  <a:gd name="T8" fmla="*/ 216 w 793"/>
                  <a:gd name="T9" fmla="*/ 80 h 657"/>
                  <a:gd name="T10" fmla="*/ 240 w 793"/>
                  <a:gd name="T11" fmla="*/ 104 h 657"/>
                  <a:gd name="T12" fmla="*/ 280 w 793"/>
                  <a:gd name="T13" fmla="*/ 120 h 657"/>
                  <a:gd name="T14" fmla="*/ 312 w 793"/>
                  <a:gd name="T15" fmla="*/ 136 h 657"/>
                  <a:gd name="T16" fmla="*/ 344 w 793"/>
                  <a:gd name="T17" fmla="*/ 152 h 657"/>
                  <a:gd name="T18" fmla="*/ 376 w 793"/>
                  <a:gd name="T19" fmla="*/ 168 h 657"/>
                  <a:gd name="T20" fmla="*/ 408 w 793"/>
                  <a:gd name="T21" fmla="*/ 184 h 657"/>
                  <a:gd name="T22" fmla="*/ 440 w 793"/>
                  <a:gd name="T23" fmla="*/ 216 h 657"/>
                  <a:gd name="T24" fmla="*/ 464 w 793"/>
                  <a:gd name="T25" fmla="*/ 240 h 657"/>
                  <a:gd name="T26" fmla="*/ 496 w 793"/>
                  <a:gd name="T27" fmla="*/ 256 h 657"/>
                  <a:gd name="T28" fmla="*/ 528 w 793"/>
                  <a:gd name="T29" fmla="*/ 272 h 657"/>
                  <a:gd name="T30" fmla="*/ 552 w 793"/>
                  <a:gd name="T31" fmla="*/ 296 h 657"/>
                  <a:gd name="T32" fmla="*/ 568 w 793"/>
                  <a:gd name="T33" fmla="*/ 328 h 657"/>
                  <a:gd name="T34" fmla="*/ 592 w 793"/>
                  <a:gd name="T35" fmla="*/ 352 h 657"/>
                  <a:gd name="T36" fmla="*/ 624 w 793"/>
                  <a:gd name="T37" fmla="*/ 376 h 657"/>
                  <a:gd name="T38" fmla="*/ 640 w 793"/>
                  <a:gd name="T39" fmla="*/ 400 h 657"/>
                  <a:gd name="T40" fmla="*/ 656 w 793"/>
                  <a:gd name="T41" fmla="*/ 432 h 657"/>
                  <a:gd name="T42" fmla="*/ 680 w 793"/>
                  <a:gd name="T43" fmla="*/ 464 h 657"/>
                  <a:gd name="T44" fmla="*/ 712 w 793"/>
                  <a:gd name="T45" fmla="*/ 472 h 657"/>
                  <a:gd name="T46" fmla="*/ 736 w 793"/>
                  <a:gd name="T47" fmla="*/ 496 h 657"/>
                  <a:gd name="T48" fmla="*/ 760 w 793"/>
                  <a:gd name="T49" fmla="*/ 520 h 657"/>
                  <a:gd name="T50" fmla="*/ 792 w 793"/>
                  <a:gd name="T51" fmla="*/ 544 h 657"/>
                  <a:gd name="T52" fmla="*/ 792 w 793"/>
                  <a:gd name="T53" fmla="*/ 576 h 657"/>
                  <a:gd name="T54" fmla="*/ 776 w 793"/>
                  <a:gd name="T55" fmla="*/ 608 h 657"/>
                  <a:gd name="T56" fmla="*/ 752 w 793"/>
                  <a:gd name="T57" fmla="*/ 632 h 657"/>
                  <a:gd name="T58" fmla="*/ 728 w 793"/>
                  <a:gd name="T59" fmla="*/ 648 h 657"/>
                  <a:gd name="T60" fmla="*/ 696 w 793"/>
                  <a:gd name="T61" fmla="*/ 656 h 657"/>
                  <a:gd name="T62" fmla="*/ 664 w 793"/>
                  <a:gd name="T63" fmla="*/ 648 h 657"/>
                  <a:gd name="T64" fmla="*/ 632 w 793"/>
                  <a:gd name="T65" fmla="*/ 648 h 657"/>
                  <a:gd name="T66" fmla="*/ 600 w 793"/>
                  <a:gd name="T67" fmla="*/ 648 h 657"/>
                  <a:gd name="T68" fmla="*/ 568 w 793"/>
                  <a:gd name="T69" fmla="*/ 648 h 657"/>
                  <a:gd name="T70" fmla="*/ 536 w 793"/>
                  <a:gd name="T71" fmla="*/ 648 h 657"/>
                  <a:gd name="T72" fmla="*/ 496 w 793"/>
                  <a:gd name="T73" fmla="*/ 648 h 657"/>
                  <a:gd name="T74" fmla="*/ 456 w 793"/>
                  <a:gd name="T75" fmla="*/ 640 h 657"/>
                  <a:gd name="T76" fmla="*/ 432 w 793"/>
                  <a:gd name="T77" fmla="*/ 608 h 657"/>
                  <a:gd name="T78" fmla="*/ 424 w 793"/>
                  <a:gd name="T79" fmla="*/ 576 h 657"/>
                  <a:gd name="T80" fmla="*/ 400 w 793"/>
                  <a:gd name="T81" fmla="*/ 536 h 657"/>
                  <a:gd name="T82" fmla="*/ 376 w 793"/>
                  <a:gd name="T83" fmla="*/ 504 h 657"/>
                  <a:gd name="T84" fmla="*/ 352 w 793"/>
                  <a:gd name="T85" fmla="*/ 472 h 657"/>
                  <a:gd name="T86" fmla="*/ 312 w 793"/>
                  <a:gd name="T87" fmla="*/ 432 h 657"/>
                  <a:gd name="T88" fmla="*/ 280 w 793"/>
                  <a:gd name="T89" fmla="*/ 392 h 657"/>
                  <a:gd name="T90" fmla="*/ 256 w 793"/>
                  <a:gd name="T91" fmla="*/ 368 h 657"/>
                  <a:gd name="T92" fmla="*/ 224 w 793"/>
                  <a:gd name="T93" fmla="*/ 352 h 657"/>
                  <a:gd name="T94" fmla="*/ 192 w 793"/>
                  <a:gd name="T95" fmla="*/ 344 h 657"/>
                  <a:gd name="T96" fmla="*/ 160 w 793"/>
                  <a:gd name="T97" fmla="*/ 336 h 657"/>
                  <a:gd name="T98" fmla="*/ 120 w 793"/>
                  <a:gd name="T99" fmla="*/ 336 h 657"/>
                  <a:gd name="T100" fmla="*/ 88 w 793"/>
                  <a:gd name="T101" fmla="*/ 328 h 657"/>
                  <a:gd name="T102" fmla="*/ 48 w 793"/>
                  <a:gd name="T103" fmla="*/ 304 h 657"/>
                  <a:gd name="T104" fmla="*/ 32 w 793"/>
                  <a:gd name="T105" fmla="*/ 272 h 657"/>
                  <a:gd name="T106" fmla="*/ 16 w 793"/>
                  <a:gd name="T107" fmla="*/ 248 h 657"/>
                  <a:gd name="T108" fmla="*/ 8 w 793"/>
                  <a:gd name="T109" fmla="*/ 216 h 657"/>
                  <a:gd name="T110" fmla="*/ 8 w 793"/>
                  <a:gd name="T111" fmla="*/ 184 h 657"/>
                  <a:gd name="T112" fmla="*/ 8 w 793"/>
                  <a:gd name="T113" fmla="*/ 152 h 657"/>
                  <a:gd name="T114" fmla="*/ 0 w 793"/>
                  <a:gd name="T115" fmla="*/ 120 h 657"/>
                  <a:gd name="T116" fmla="*/ 0 w 793"/>
                  <a:gd name="T117" fmla="*/ 88 h 657"/>
                  <a:gd name="T118" fmla="*/ 0 w 793"/>
                  <a:gd name="T119" fmla="*/ 56 h 657"/>
                  <a:gd name="T120" fmla="*/ 0 w 793"/>
                  <a:gd name="T121" fmla="*/ 24 h 657"/>
                  <a:gd name="T122" fmla="*/ 24 w 793"/>
                  <a:gd name="T123" fmla="*/ 16 h 65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93"/>
                  <a:gd name="T187" fmla="*/ 0 h 657"/>
                  <a:gd name="T188" fmla="*/ 793 w 793"/>
                  <a:gd name="T189" fmla="*/ 657 h 657"/>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93" h="657">
                    <a:moveTo>
                      <a:pt x="8" y="0"/>
                    </a:moveTo>
                    <a:lnTo>
                      <a:pt x="24" y="8"/>
                    </a:lnTo>
                    <a:lnTo>
                      <a:pt x="56" y="16"/>
                    </a:lnTo>
                    <a:lnTo>
                      <a:pt x="88" y="32"/>
                    </a:lnTo>
                    <a:lnTo>
                      <a:pt x="112" y="40"/>
                    </a:lnTo>
                    <a:lnTo>
                      <a:pt x="144" y="40"/>
                    </a:lnTo>
                    <a:lnTo>
                      <a:pt x="160" y="48"/>
                    </a:lnTo>
                    <a:lnTo>
                      <a:pt x="184" y="64"/>
                    </a:lnTo>
                    <a:lnTo>
                      <a:pt x="200" y="72"/>
                    </a:lnTo>
                    <a:lnTo>
                      <a:pt x="216" y="80"/>
                    </a:lnTo>
                    <a:lnTo>
                      <a:pt x="232" y="88"/>
                    </a:lnTo>
                    <a:lnTo>
                      <a:pt x="240" y="104"/>
                    </a:lnTo>
                    <a:lnTo>
                      <a:pt x="256" y="112"/>
                    </a:lnTo>
                    <a:lnTo>
                      <a:pt x="280" y="120"/>
                    </a:lnTo>
                    <a:lnTo>
                      <a:pt x="296" y="128"/>
                    </a:lnTo>
                    <a:lnTo>
                      <a:pt x="312" y="136"/>
                    </a:lnTo>
                    <a:lnTo>
                      <a:pt x="328" y="144"/>
                    </a:lnTo>
                    <a:lnTo>
                      <a:pt x="344" y="152"/>
                    </a:lnTo>
                    <a:lnTo>
                      <a:pt x="360" y="160"/>
                    </a:lnTo>
                    <a:lnTo>
                      <a:pt x="376" y="168"/>
                    </a:lnTo>
                    <a:lnTo>
                      <a:pt x="392" y="176"/>
                    </a:lnTo>
                    <a:lnTo>
                      <a:pt x="408" y="184"/>
                    </a:lnTo>
                    <a:lnTo>
                      <a:pt x="432" y="200"/>
                    </a:lnTo>
                    <a:lnTo>
                      <a:pt x="440" y="216"/>
                    </a:lnTo>
                    <a:lnTo>
                      <a:pt x="456" y="224"/>
                    </a:lnTo>
                    <a:lnTo>
                      <a:pt x="464" y="240"/>
                    </a:lnTo>
                    <a:lnTo>
                      <a:pt x="480" y="248"/>
                    </a:lnTo>
                    <a:lnTo>
                      <a:pt x="496" y="256"/>
                    </a:lnTo>
                    <a:lnTo>
                      <a:pt x="512" y="264"/>
                    </a:lnTo>
                    <a:lnTo>
                      <a:pt x="528" y="272"/>
                    </a:lnTo>
                    <a:lnTo>
                      <a:pt x="536" y="288"/>
                    </a:lnTo>
                    <a:lnTo>
                      <a:pt x="552" y="296"/>
                    </a:lnTo>
                    <a:lnTo>
                      <a:pt x="560" y="312"/>
                    </a:lnTo>
                    <a:lnTo>
                      <a:pt x="568" y="328"/>
                    </a:lnTo>
                    <a:lnTo>
                      <a:pt x="584" y="336"/>
                    </a:lnTo>
                    <a:lnTo>
                      <a:pt x="592" y="352"/>
                    </a:lnTo>
                    <a:lnTo>
                      <a:pt x="608" y="360"/>
                    </a:lnTo>
                    <a:lnTo>
                      <a:pt x="624" y="376"/>
                    </a:lnTo>
                    <a:lnTo>
                      <a:pt x="640" y="384"/>
                    </a:lnTo>
                    <a:lnTo>
                      <a:pt x="640" y="400"/>
                    </a:lnTo>
                    <a:lnTo>
                      <a:pt x="656" y="416"/>
                    </a:lnTo>
                    <a:lnTo>
                      <a:pt x="656" y="432"/>
                    </a:lnTo>
                    <a:lnTo>
                      <a:pt x="664" y="448"/>
                    </a:lnTo>
                    <a:lnTo>
                      <a:pt x="680" y="464"/>
                    </a:lnTo>
                    <a:lnTo>
                      <a:pt x="696" y="472"/>
                    </a:lnTo>
                    <a:lnTo>
                      <a:pt x="712" y="472"/>
                    </a:lnTo>
                    <a:lnTo>
                      <a:pt x="720" y="488"/>
                    </a:lnTo>
                    <a:lnTo>
                      <a:pt x="736" y="496"/>
                    </a:lnTo>
                    <a:lnTo>
                      <a:pt x="744" y="512"/>
                    </a:lnTo>
                    <a:lnTo>
                      <a:pt x="760" y="520"/>
                    </a:lnTo>
                    <a:lnTo>
                      <a:pt x="776" y="536"/>
                    </a:lnTo>
                    <a:lnTo>
                      <a:pt x="792" y="544"/>
                    </a:lnTo>
                    <a:lnTo>
                      <a:pt x="792" y="560"/>
                    </a:lnTo>
                    <a:lnTo>
                      <a:pt x="792" y="576"/>
                    </a:lnTo>
                    <a:lnTo>
                      <a:pt x="792" y="592"/>
                    </a:lnTo>
                    <a:lnTo>
                      <a:pt x="776" y="608"/>
                    </a:lnTo>
                    <a:lnTo>
                      <a:pt x="768" y="624"/>
                    </a:lnTo>
                    <a:lnTo>
                      <a:pt x="752" y="632"/>
                    </a:lnTo>
                    <a:lnTo>
                      <a:pt x="744" y="648"/>
                    </a:lnTo>
                    <a:lnTo>
                      <a:pt x="728" y="648"/>
                    </a:lnTo>
                    <a:lnTo>
                      <a:pt x="712" y="656"/>
                    </a:lnTo>
                    <a:lnTo>
                      <a:pt x="696" y="656"/>
                    </a:lnTo>
                    <a:lnTo>
                      <a:pt x="680" y="648"/>
                    </a:lnTo>
                    <a:lnTo>
                      <a:pt x="664" y="648"/>
                    </a:lnTo>
                    <a:lnTo>
                      <a:pt x="648" y="648"/>
                    </a:lnTo>
                    <a:lnTo>
                      <a:pt x="632" y="648"/>
                    </a:lnTo>
                    <a:lnTo>
                      <a:pt x="616" y="648"/>
                    </a:lnTo>
                    <a:lnTo>
                      <a:pt x="600" y="648"/>
                    </a:lnTo>
                    <a:lnTo>
                      <a:pt x="584" y="648"/>
                    </a:lnTo>
                    <a:lnTo>
                      <a:pt x="568" y="648"/>
                    </a:lnTo>
                    <a:lnTo>
                      <a:pt x="552" y="648"/>
                    </a:lnTo>
                    <a:lnTo>
                      <a:pt x="536" y="648"/>
                    </a:lnTo>
                    <a:lnTo>
                      <a:pt x="520" y="648"/>
                    </a:lnTo>
                    <a:lnTo>
                      <a:pt x="496" y="648"/>
                    </a:lnTo>
                    <a:lnTo>
                      <a:pt x="480" y="640"/>
                    </a:lnTo>
                    <a:lnTo>
                      <a:pt x="456" y="640"/>
                    </a:lnTo>
                    <a:lnTo>
                      <a:pt x="440" y="624"/>
                    </a:lnTo>
                    <a:lnTo>
                      <a:pt x="432" y="608"/>
                    </a:lnTo>
                    <a:lnTo>
                      <a:pt x="424" y="592"/>
                    </a:lnTo>
                    <a:lnTo>
                      <a:pt x="424" y="576"/>
                    </a:lnTo>
                    <a:lnTo>
                      <a:pt x="408" y="552"/>
                    </a:lnTo>
                    <a:lnTo>
                      <a:pt x="400" y="536"/>
                    </a:lnTo>
                    <a:lnTo>
                      <a:pt x="392" y="520"/>
                    </a:lnTo>
                    <a:lnTo>
                      <a:pt x="376" y="504"/>
                    </a:lnTo>
                    <a:lnTo>
                      <a:pt x="368" y="488"/>
                    </a:lnTo>
                    <a:lnTo>
                      <a:pt x="352" y="472"/>
                    </a:lnTo>
                    <a:lnTo>
                      <a:pt x="336" y="448"/>
                    </a:lnTo>
                    <a:lnTo>
                      <a:pt x="312" y="432"/>
                    </a:lnTo>
                    <a:lnTo>
                      <a:pt x="296" y="416"/>
                    </a:lnTo>
                    <a:lnTo>
                      <a:pt x="280" y="392"/>
                    </a:lnTo>
                    <a:lnTo>
                      <a:pt x="264" y="384"/>
                    </a:lnTo>
                    <a:lnTo>
                      <a:pt x="256" y="368"/>
                    </a:lnTo>
                    <a:lnTo>
                      <a:pt x="240" y="360"/>
                    </a:lnTo>
                    <a:lnTo>
                      <a:pt x="224" y="352"/>
                    </a:lnTo>
                    <a:lnTo>
                      <a:pt x="208" y="344"/>
                    </a:lnTo>
                    <a:lnTo>
                      <a:pt x="192" y="344"/>
                    </a:lnTo>
                    <a:lnTo>
                      <a:pt x="176" y="336"/>
                    </a:lnTo>
                    <a:lnTo>
                      <a:pt x="160" y="336"/>
                    </a:lnTo>
                    <a:lnTo>
                      <a:pt x="136" y="336"/>
                    </a:lnTo>
                    <a:lnTo>
                      <a:pt x="120" y="336"/>
                    </a:lnTo>
                    <a:lnTo>
                      <a:pt x="104" y="328"/>
                    </a:lnTo>
                    <a:lnTo>
                      <a:pt x="88" y="328"/>
                    </a:lnTo>
                    <a:lnTo>
                      <a:pt x="64" y="312"/>
                    </a:lnTo>
                    <a:lnTo>
                      <a:pt x="48" y="304"/>
                    </a:lnTo>
                    <a:lnTo>
                      <a:pt x="40" y="288"/>
                    </a:lnTo>
                    <a:lnTo>
                      <a:pt x="32" y="272"/>
                    </a:lnTo>
                    <a:lnTo>
                      <a:pt x="16" y="264"/>
                    </a:lnTo>
                    <a:lnTo>
                      <a:pt x="16" y="248"/>
                    </a:lnTo>
                    <a:lnTo>
                      <a:pt x="8" y="232"/>
                    </a:lnTo>
                    <a:lnTo>
                      <a:pt x="8" y="216"/>
                    </a:lnTo>
                    <a:lnTo>
                      <a:pt x="8" y="200"/>
                    </a:lnTo>
                    <a:lnTo>
                      <a:pt x="8" y="184"/>
                    </a:lnTo>
                    <a:lnTo>
                      <a:pt x="8" y="168"/>
                    </a:lnTo>
                    <a:lnTo>
                      <a:pt x="8" y="152"/>
                    </a:lnTo>
                    <a:lnTo>
                      <a:pt x="0" y="136"/>
                    </a:lnTo>
                    <a:lnTo>
                      <a:pt x="0" y="120"/>
                    </a:lnTo>
                    <a:lnTo>
                      <a:pt x="0" y="104"/>
                    </a:lnTo>
                    <a:lnTo>
                      <a:pt x="0" y="88"/>
                    </a:lnTo>
                    <a:lnTo>
                      <a:pt x="0" y="72"/>
                    </a:lnTo>
                    <a:lnTo>
                      <a:pt x="0" y="56"/>
                    </a:lnTo>
                    <a:lnTo>
                      <a:pt x="0" y="40"/>
                    </a:lnTo>
                    <a:lnTo>
                      <a:pt x="0" y="24"/>
                    </a:lnTo>
                    <a:lnTo>
                      <a:pt x="8" y="8"/>
                    </a:lnTo>
                    <a:lnTo>
                      <a:pt x="24" y="16"/>
                    </a:lnTo>
                    <a:lnTo>
                      <a:pt x="8" y="0"/>
                    </a:lnTo>
                  </a:path>
                </a:pathLst>
              </a:custGeom>
              <a:solidFill>
                <a:srgbClr val="676767"/>
              </a:solidFill>
              <a:ln>
                <a:noFill/>
              </a:ln>
              <a:extLst>
                <a:ext uri="{91240B29-F687-4f45-9708-019B960494DF}">
                  <a14:hiddenLine xmlns="" xmlns:a14="http://schemas.microsoft.com/office/drawing/2010/main" w="12700" cap="rnd">
                    <a:solidFill>
                      <a:srgbClr val="000000"/>
                    </a:solidFill>
                    <a:round/>
                    <a:headEnd/>
                    <a:tailEnd/>
                  </a14:hiddenLine>
                </a:ext>
              </a:extLst>
            </p:spPr>
            <p:txBody>
              <a:bodyPr/>
              <a:lstStyle/>
              <a:p>
                <a:endParaRPr lang="en-US">
                  <a:latin typeface="Arial" panose="020B0604020202020204" pitchFamily="34" charset="0"/>
                  <a:cs typeface="Arial" panose="020B0604020202020204" pitchFamily="34" charset="0"/>
                </a:endParaRPr>
              </a:p>
            </p:txBody>
          </p:sp>
        </p:grpSp>
        <p:sp>
          <p:nvSpPr>
            <p:cNvPr id="459796" name="Rectangle 20"/>
            <p:cNvSpPr>
              <a:spLocks noChangeArrowheads="1"/>
            </p:cNvSpPr>
            <p:nvPr/>
          </p:nvSpPr>
          <p:spPr bwMode="auto">
            <a:xfrm>
              <a:off x="793" y="1742"/>
              <a:ext cx="1162" cy="632"/>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eaLnBrk="0" hangingPunct="0">
                <a:defRPr/>
              </a:pPr>
              <a:r>
                <a:rPr lang="en-US" sz="3600">
                  <a:solidFill>
                    <a:srgbClr val="FFD34A"/>
                  </a:solidFill>
                  <a:latin typeface="Arial" panose="020B0604020202020204" pitchFamily="34" charset="0"/>
                  <a:cs typeface="Arial" panose="020B0604020202020204" pitchFamily="34" charset="0"/>
                </a:rPr>
                <a:t>A </a:t>
              </a:r>
              <a:r>
                <a:rPr lang="en-US" sz="6000">
                  <a:solidFill>
                    <a:srgbClr val="51DC00"/>
                  </a:solidFill>
                  <a:latin typeface="Arial" panose="020B0604020202020204" pitchFamily="34" charset="0"/>
                  <a:cs typeface="Arial" panose="020B0604020202020204" pitchFamily="34" charset="0"/>
                </a:rPr>
                <a:t>R</a:t>
              </a:r>
              <a:r>
                <a:rPr lang="en-US" sz="3600">
                  <a:solidFill>
                    <a:srgbClr val="FFD34A"/>
                  </a:solidFill>
                  <a:latin typeface="Arial" panose="020B0604020202020204" pitchFamily="34" charset="0"/>
                  <a:cs typeface="Arial" panose="020B0604020202020204" pitchFamily="34" charset="0"/>
                </a:rPr>
                <a:t> C</a:t>
              </a:r>
            </a:p>
          </p:txBody>
        </p:sp>
      </p:grpSp>
      <p:sp>
        <p:nvSpPr>
          <p:cNvPr id="366605" name="Rectangle 21"/>
          <p:cNvSpPr>
            <a:spLocks noChangeArrowheads="1"/>
          </p:cNvSpPr>
          <p:nvPr/>
        </p:nvSpPr>
        <p:spPr bwMode="auto">
          <a:xfrm>
            <a:off x="3033713" y="2246313"/>
            <a:ext cx="3898900" cy="5159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pPr eaLnBrk="0" hangingPunct="0"/>
            <a:r>
              <a:rPr lang="en-US" sz="2800" b="1" dirty="0">
                <a:solidFill>
                  <a:srgbClr val="1A0004"/>
                </a:solidFill>
                <a:latin typeface="Arial" panose="020B0604020202020204" pitchFamily="34" charset="0"/>
                <a:cs typeface="Arial" panose="020B0604020202020204" pitchFamily="34" charset="0"/>
              </a:rPr>
              <a:t> </a:t>
            </a:r>
            <a:r>
              <a:rPr lang="ar-JO" sz="2800" b="1" dirty="0">
                <a:solidFill>
                  <a:srgbClr val="1A0004"/>
                </a:solidFill>
                <a:latin typeface="Arial" panose="020B0604020202020204" pitchFamily="34" charset="0"/>
                <a:cs typeface="Arial" panose="020B0604020202020204" pitchFamily="34" charset="0"/>
              </a:rPr>
              <a:t>الشمال</a:t>
            </a:r>
            <a:r>
              <a:rPr lang="en-US" sz="2800" b="1" dirty="0">
                <a:solidFill>
                  <a:srgbClr val="1A0004"/>
                </a:solidFill>
                <a:latin typeface="Arial" panose="020B0604020202020204" pitchFamily="34" charset="0"/>
                <a:cs typeface="Arial" panose="020B0604020202020204" pitchFamily="34" charset="0"/>
              </a:rPr>
              <a:t>  </a:t>
            </a:r>
            <a:r>
              <a:rPr lang="ar-JO" sz="2800" b="1" dirty="0">
                <a:solidFill>
                  <a:srgbClr val="1A0004"/>
                </a:solidFill>
                <a:latin typeface="Arial" panose="020B0604020202020204" pitchFamily="34" charset="0"/>
                <a:cs typeface="Arial" panose="020B0604020202020204" pitchFamily="34" charset="0"/>
              </a:rPr>
              <a:t>الجنوب       </a:t>
            </a:r>
            <a:endParaRPr lang="en-US" sz="2800" b="1" dirty="0">
              <a:solidFill>
                <a:srgbClr val="1A0004"/>
              </a:solidFill>
              <a:latin typeface="Arial" panose="020B0604020202020204" pitchFamily="34" charset="0"/>
              <a:cs typeface="Arial" panose="020B0604020202020204" pitchFamily="34" charset="0"/>
            </a:endParaRPr>
          </a:p>
        </p:txBody>
      </p:sp>
      <p:sp>
        <p:nvSpPr>
          <p:cNvPr id="366606" name="Rectangle 22"/>
          <p:cNvSpPr>
            <a:spLocks noChangeArrowheads="1"/>
          </p:cNvSpPr>
          <p:nvPr/>
        </p:nvSpPr>
        <p:spPr bwMode="auto">
          <a:xfrm>
            <a:off x="3143250" y="2746375"/>
            <a:ext cx="2675411" cy="52065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eaLnBrk="0" hangingPunct="0"/>
            <a:r>
              <a:rPr lang="ar-JO" sz="2800" b="1" dirty="0">
                <a:solidFill>
                  <a:srgbClr val="1A0004"/>
                </a:solidFill>
                <a:latin typeface="Arial" panose="020B0604020202020204" pitchFamily="34" charset="0"/>
                <a:cs typeface="Arial" panose="020B0604020202020204" pitchFamily="34" charset="0"/>
              </a:rPr>
              <a:t>إسرائيل</a:t>
            </a:r>
            <a:r>
              <a:rPr lang="en-US" sz="2800" b="1" dirty="0">
                <a:solidFill>
                  <a:srgbClr val="1A0004"/>
                </a:solidFill>
                <a:latin typeface="Arial" panose="020B0604020202020204" pitchFamily="34" charset="0"/>
                <a:cs typeface="Arial" panose="020B0604020202020204" pitchFamily="34" charset="0"/>
              </a:rPr>
              <a:t>  </a:t>
            </a:r>
            <a:r>
              <a:rPr lang="ar-JO" sz="2800" b="1" dirty="0">
                <a:solidFill>
                  <a:srgbClr val="1A0004"/>
                </a:solidFill>
                <a:latin typeface="Arial" panose="020B0604020202020204" pitchFamily="34" charset="0"/>
                <a:cs typeface="Arial" panose="020B0604020202020204" pitchFamily="34" charset="0"/>
              </a:rPr>
              <a:t>يهوذا        </a:t>
            </a:r>
            <a:endParaRPr lang="en-US" sz="2800" b="1" dirty="0">
              <a:solidFill>
                <a:srgbClr val="1A0004"/>
              </a:solidFill>
              <a:latin typeface="Arial" panose="020B0604020202020204" pitchFamily="34" charset="0"/>
              <a:cs typeface="Arial" panose="020B0604020202020204" pitchFamily="34" charset="0"/>
            </a:endParaRPr>
          </a:p>
        </p:txBody>
      </p:sp>
      <p:sp>
        <p:nvSpPr>
          <p:cNvPr id="366607" name="Rectangle 23"/>
          <p:cNvSpPr>
            <a:spLocks noChangeArrowheads="1"/>
          </p:cNvSpPr>
          <p:nvPr/>
        </p:nvSpPr>
        <p:spPr bwMode="auto">
          <a:xfrm>
            <a:off x="4505325" y="5383213"/>
            <a:ext cx="304800" cy="247650"/>
          </a:xfrm>
          <a:prstGeom prst="rect">
            <a:avLst/>
          </a:prstGeom>
          <a:solidFill>
            <a:schemeClr val="tx2"/>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sz="2800">
              <a:solidFill>
                <a:srgbClr val="00DFCA"/>
              </a:solidFill>
              <a:latin typeface="Arial" panose="020B0604020202020204" pitchFamily="34" charset="0"/>
              <a:cs typeface="Arial" panose="020B0604020202020204" pitchFamily="34" charset="0"/>
            </a:endParaRPr>
          </a:p>
        </p:txBody>
      </p:sp>
      <p:sp>
        <p:nvSpPr>
          <p:cNvPr id="366608" name="Line 24"/>
          <p:cNvSpPr>
            <a:spLocks noChangeShapeType="1"/>
          </p:cNvSpPr>
          <p:nvPr/>
        </p:nvSpPr>
        <p:spPr bwMode="auto">
          <a:xfrm>
            <a:off x="3289300" y="2246313"/>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366609" name="Line 25"/>
          <p:cNvSpPr>
            <a:spLocks noChangeShapeType="1"/>
          </p:cNvSpPr>
          <p:nvPr/>
        </p:nvSpPr>
        <p:spPr bwMode="auto">
          <a:xfrm>
            <a:off x="3284538" y="3200400"/>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366610" name="Line 26"/>
          <p:cNvSpPr>
            <a:spLocks noChangeShapeType="1"/>
          </p:cNvSpPr>
          <p:nvPr/>
        </p:nvSpPr>
        <p:spPr bwMode="auto">
          <a:xfrm>
            <a:off x="3290888" y="3657600"/>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366611" name="Line 27"/>
          <p:cNvSpPr>
            <a:spLocks noChangeShapeType="1"/>
          </p:cNvSpPr>
          <p:nvPr/>
        </p:nvSpPr>
        <p:spPr bwMode="auto">
          <a:xfrm>
            <a:off x="3300413" y="4114800"/>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366612" name="Line 28"/>
          <p:cNvSpPr>
            <a:spLocks noChangeShapeType="1"/>
          </p:cNvSpPr>
          <p:nvPr/>
        </p:nvSpPr>
        <p:spPr bwMode="auto">
          <a:xfrm>
            <a:off x="3295650" y="4559300"/>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366613" name="Line 29"/>
          <p:cNvSpPr>
            <a:spLocks noChangeShapeType="1"/>
          </p:cNvSpPr>
          <p:nvPr/>
        </p:nvSpPr>
        <p:spPr bwMode="auto">
          <a:xfrm>
            <a:off x="3297238" y="5003800"/>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366614" name="Line 30"/>
          <p:cNvSpPr>
            <a:spLocks noChangeShapeType="1"/>
          </p:cNvSpPr>
          <p:nvPr/>
        </p:nvSpPr>
        <p:spPr bwMode="auto">
          <a:xfrm>
            <a:off x="3297238" y="5435600"/>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366615" name="Line 31"/>
          <p:cNvSpPr>
            <a:spLocks noChangeShapeType="1"/>
          </p:cNvSpPr>
          <p:nvPr/>
        </p:nvSpPr>
        <p:spPr bwMode="auto">
          <a:xfrm>
            <a:off x="3262313" y="2692400"/>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366616" name="Line 32"/>
          <p:cNvSpPr>
            <a:spLocks noChangeShapeType="1"/>
          </p:cNvSpPr>
          <p:nvPr/>
        </p:nvSpPr>
        <p:spPr bwMode="auto">
          <a:xfrm>
            <a:off x="3290888" y="1824038"/>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366617" name="Rectangle 33"/>
          <p:cNvSpPr>
            <a:spLocks noChangeArrowheads="1"/>
          </p:cNvSpPr>
          <p:nvPr/>
        </p:nvSpPr>
        <p:spPr bwMode="auto">
          <a:xfrm>
            <a:off x="3824288" y="1812925"/>
            <a:ext cx="1428750" cy="5191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sz="2800">
              <a:solidFill>
                <a:srgbClr val="00DFCA"/>
              </a:solidFill>
              <a:latin typeface="Arial" panose="020B0604020202020204" pitchFamily="34" charset="0"/>
              <a:cs typeface="Arial" panose="020B0604020202020204" pitchFamily="34" charset="0"/>
            </a:endParaRPr>
          </a:p>
        </p:txBody>
      </p:sp>
      <p:sp>
        <p:nvSpPr>
          <p:cNvPr id="366618" name="Rectangle 34"/>
          <p:cNvSpPr>
            <a:spLocks noChangeArrowheads="1"/>
          </p:cNvSpPr>
          <p:nvPr/>
        </p:nvSpPr>
        <p:spPr bwMode="auto">
          <a:xfrm>
            <a:off x="3959225" y="3671888"/>
            <a:ext cx="1428750" cy="5191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sz="2800">
              <a:solidFill>
                <a:srgbClr val="00DFCA"/>
              </a:solidFill>
              <a:latin typeface="Arial" panose="020B0604020202020204" pitchFamily="34" charset="0"/>
              <a:cs typeface="Arial" panose="020B0604020202020204" pitchFamily="34" charset="0"/>
            </a:endParaRPr>
          </a:p>
        </p:txBody>
      </p:sp>
      <p:sp>
        <p:nvSpPr>
          <p:cNvPr id="366619" name="Rectangle 35"/>
          <p:cNvSpPr>
            <a:spLocks noChangeArrowheads="1"/>
          </p:cNvSpPr>
          <p:nvPr/>
        </p:nvSpPr>
        <p:spPr bwMode="auto">
          <a:xfrm>
            <a:off x="4522788" y="4232275"/>
            <a:ext cx="176212" cy="1347788"/>
          </a:xfrm>
          <a:prstGeom prst="rect">
            <a:avLst/>
          </a:prstGeom>
          <a:solidFill>
            <a:schemeClr val="tx2"/>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sz="2800">
              <a:solidFill>
                <a:srgbClr val="00DFCA"/>
              </a:solidFill>
              <a:latin typeface="Arial" panose="020B0604020202020204" pitchFamily="34" charset="0"/>
              <a:cs typeface="Arial" panose="020B0604020202020204" pitchFamily="34" charset="0"/>
            </a:endParaRPr>
          </a:p>
        </p:txBody>
      </p:sp>
      <p:sp>
        <p:nvSpPr>
          <p:cNvPr id="366620" name="Rectangle 36"/>
          <p:cNvSpPr>
            <a:spLocks noChangeArrowheads="1"/>
          </p:cNvSpPr>
          <p:nvPr/>
        </p:nvSpPr>
        <p:spPr bwMode="auto">
          <a:xfrm>
            <a:off x="4538663" y="2555875"/>
            <a:ext cx="160337" cy="1160463"/>
          </a:xfrm>
          <a:prstGeom prst="rect">
            <a:avLst/>
          </a:prstGeom>
          <a:solidFill>
            <a:schemeClr val="tx2"/>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sz="2800">
              <a:solidFill>
                <a:srgbClr val="00DFCA"/>
              </a:solidFill>
              <a:latin typeface="Arial" panose="020B0604020202020204" pitchFamily="34" charset="0"/>
              <a:cs typeface="Arial" panose="020B0604020202020204" pitchFamily="34" charset="0"/>
            </a:endParaRPr>
          </a:p>
        </p:txBody>
      </p:sp>
      <p:sp>
        <p:nvSpPr>
          <p:cNvPr id="459819" name="Rectangle 43"/>
          <p:cNvSpPr>
            <a:spLocks noChangeArrowheads="1"/>
          </p:cNvSpPr>
          <p:nvPr/>
        </p:nvSpPr>
        <p:spPr bwMode="auto">
          <a:xfrm>
            <a:off x="3173413" y="1781175"/>
            <a:ext cx="3077765" cy="520655"/>
          </a:xfrm>
          <a:prstGeom prst="rect">
            <a:avLst/>
          </a:prstGeom>
          <a:noFill/>
          <a:ln w="12700">
            <a:noFill/>
            <a:miter lim="800000"/>
            <a:headEnd/>
            <a:tailEnd/>
          </a:ln>
          <a:effectLst/>
        </p:spPr>
        <p:txBody>
          <a:bodyPr wrap="none" lIns="90487" tIns="44450" rIns="90487" bIns="44450">
            <a:spAutoFit/>
          </a:bodyPr>
          <a:lstStyle/>
          <a:p>
            <a:pPr eaLnBrk="0" hangingPunct="0">
              <a:defRPr/>
            </a:pPr>
            <a:r>
              <a:rPr lang="en-US" sz="2800" b="1">
                <a:solidFill>
                  <a:srgbClr val="114FFB"/>
                </a:solidFill>
                <a:effectLst>
                  <a:outerShdw blurRad="38100" dist="38100" dir="2700000" algn="tl">
                    <a:srgbClr val="000000"/>
                  </a:outerShdw>
                </a:effectLst>
                <a:latin typeface="Arial" panose="020B0604020202020204" pitchFamily="34" charset="0"/>
                <a:cs typeface="Arial" panose="020B0604020202020204" pitchFamily="34" charset="0"/>
              </a:rPr>
              <a:t>&lt;&lt;&lt;&lt; </a:t>
            </a:r>
            <a:r>
              <a:rPr lang="en-US" sz="2800" b="1" i="1">
                <a:solidFill>
                  <a:srgbClr val="114FFB"/>
                </a:solidFill>
                <a:effectLst>
                  <a:outerShdw blurRad="38100" dist="38100" dir="2700000" algn="tl">
                    <a:srgbClr val="000000"/>
                  </a:outerShdw>
                </a:effectLst>
                <a:latin typeface="Arial" panose="020B0604020202020204" pitchFamily="34" charset="0"/>
                <a:cs typeface="Arial" panose="020B0604020202020204" pitchFamily="34" charset="0"/>
              </a:rPr>
              <a:t>SPLIT</a:t>
            </a:r>
            <a:r>
              <a:rPr lang="en-US" sz="2800" b="1">
                <a:solidFill>
                  <a:srgbClr val="114FFB"/>
                </a:solidFill>
                <a:effectLst>
                  <a:outerShdw blurRad="38100" dist="38100" dir="2700000" algn="tl">
                    <a:srgbClr val="000000"/>
                  </a:outerShdw>
                </a:effectLst>
                <a:latin typeface="Arial" panose="020B0604020202020204" pitchFamily="34" charset="0"/>
                <a:cs typeface="Arial" panose="020B0604020202020204" pitchFamily="34" charset="0"/>
              </a:rPr>
              <a:t> &gt;&gt;&gt;&gt;</a:t>
            </a:r>
          </a:p>
        </p:txBody>
      </p:sp>
      <p:sp>
        <p:nvSpPr>
          <p:cNvPr id="366622" name="Line 44"/>
          <p:cNvSpPr>
            <a:spLocks noChangeShapeType="1"/>
          </p:cNvSpPr>
          <p:nvPr/>
        </p:nvSpPr>
        <p:spPr bwMode="auto">
          <a:xfrm>
            <a:off x="4622800" y="3683000"/>
            <a:ext cx="0" cy="368300"/>
          </a:xfrm>
          <a:prstGeom prst="line">
            <a:avLst/>
          </a:prstGeom>
          <a:noFill/>
          <a:ln w="50800">
            <a:solidFill>
              <a:schemeClr val="tx2"/>
            </a:solidFill>
            <a:round/>
            <a:headEnd/>
            <a:tailEnd/>
          </a:ln>
          <a:extLst>
            <a:ext uri="{909E8E84-426E-40dd-AFC4-6F175D3DCCD1}">
              <a14:hiddenFill xmlns="" xmlns:a14="http://schemas.microsoft.com/office/drawing/2010/main">
                <a:no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366623" name="Line 47"/>
          <p:cNvSpPr>
            <a:spLocks noChangeShapeType="1"/>
          </p:cNvSpPr>
          <p:nvPr/>
        </p:nvSpPr>
        <p:spPr bwMode="auto">
          <a:xfrm>
            <a:off x="4622800" y="2298700"/>
            <a:ext cx="0" cy="3327400"/>
          </a:xfrm>
          <a:prstGeom prst="line">
            <a:avLst/>
          </a:prstGeom>
          <a:noFill/>
          <a:ln w="50800">
            <a:solidFill>
              <a:srgbClr val="FC0128"/>
            </a:solidFill>
            <a:round/>
            <a:headEnd/>
            <a:tailEnd/>
          </a:ln>
          <a:extLst>
            <a:ext uri="{909E8E84-426E-40dd-AFC4-6F175D3DCCD1}">
              <a14:hiddenFill xmlns="" xmlns:a14="http://schemas.microsoft.com/office/drawing/2010/main">
                <a:no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459824" name="Rectangle 48"/>
          <p:cNvSpPr>
            <a:spLocks noChangeArrowheads="1"/>
          </p:cNvSpPr>
          <p:nvPr/>
        </p:nvSpPr>
        <p:spPr bwMode="auto">
          <a:xfrm>
            <a:off x="3198812" y="3635375"/>
            <a:ext cx="2944823" cy="520655"/>
          </a:xfrm>
          <a:prstGeom prst="rect">
            <a:avLst/>
          </a:prstGeom>
          <a:noFill/>
          <a:ln w="12700">
            <a:noFill/>
            <a:miter lim="800000"/>
            <a:headEnd/>
            <a:tailEnd/>
          </a:ln>
          <a:effectLst/>
        </p:spPr>
        <p:txBody>
          <a:bodyPr wrap="square" lIns="90487" tIns="44450" rIns="90487" bIns="44450">
            <a:spAutoFit/>
          </a:bodyPr>
          <a:lstStyle/>
          <a:p>
            <a:pPr algn="ctr" eaLnBrk="0" hangingPunct="0">
              <a:defRPr/>
            </a:pPr>
            <a:r>
              <a:rPr lang="ar-JO" sz="2800" b="1" i="1" dirty="0">
                <a:solidFill>
                  <a:srgbClr val="114FFB"/>
                </a:solidFill>
                <a:effectLst>
                  <a:outerShdw blurRad="38100" dist="38100" dir="2700000" algn="tl">
                    <a:srgbClr val="000000"/>
                  </a:outerShdw>
                </a:effectLst>
                <a:latin typeface="Arial" panose="020B0604020202020204" pitchFamily="34" charset="0"/>
                <a:cs typeface="Arial" panose="020B0604020202020204" pitchFamily="34" charset="0"/>
              </a:rPr>
              <a:t>الأنبياء</a:t>
            </a:r>
            <a:endParaRPr lang="en-US" sz="2800" b="1" i="1" dirty="0">
              <a:solidFill>
                <a:srgbClr val="114FFB"/>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grpSp>
        <p:nvGrpSpPr>
          <p:cNvPr id="4" name="Group 194"/>
          <p:cNvGrpSpPr>
            <a:grpSpLocks/>
          </p:cNvGrpSpPr>
          <p:nvPr/>
        </p:nvGrpSpPr>
        <p:grpSpPr bwMode="auto">
          <a:xfrm>
            <a:off x="1254125" y="4618042"/>
            <a:ext cx="6692900" cy="469900"/>
            <a:chOff x="790" y="2909"/>
            <a:chExt cx="4216" cy="296"/>
          </a:xfrm>
        </p:grpSpPr>
        <p:sp>
          <p:nvSpPr>
            <p:cNvPr id="459825" name="Rectangle 49"/>
            <p:cNvSpPr>
              <a:spLocks noChangeArrowheads="1"/>
            </p:cNvSpPr>
            <p:nvPr/>
          </p:nvSpPr>
          <p:spPr bwMode="auto">
            <a:xfrm>
              <a:off x="790" y="2916"/>
              <a:ext cx="1887" cy="289"/>
            </a:xfrm>
            <a:prstGeom prst="rect">
              <a:avLst/>
            </a:prstGeom>
            <a:solidFill>
              <a:schemeClr val="tx1"/>
            </a:solidFill>
            <a:ln w="76200">
              <a:solidFill>
                <a:schemeClr val="accent2"/>
              </a:solidFill>
              <a:miter lim="800000"/>
              <a:headEnd/>
              <a:tailEnd/>
            </a:ln>
            <a:effectLst>
              <a:outerShdw blurRad="63500" dist="38099" dir="2700000" algn="ctr" rotWithShape="0">
                <a:schemeClr val="bg2">
                  <a:alpha val="74998"/>
                </a:schemeClr>
              </a:outerShdw>
            </a:effectLst>
          </p:spPr>
          <p:txBody>
            <a:bodyPr lIns="90487" tIns="44450" rIns="90487" bIns="44450">
              <a:spAutoFit/>
            </a:bodyPr>
            <a:lstStyle/>
            <a:p>
              <a:pPr algn="ctr" eaLnBrk="0" hangingPunct="0">
                <a:defRPr/>
              </a:pPr>
              <a:r>
                <a:rPr lang="ar-JO" sz="2400" b="1" dirty="0">
                  <a:solidFill>
                    <a:srgbClr val="A8001C"/>
                  </a:solidFill>
                  <a:latin typeface="Arial" panose="020B0604020202020204" pitchFamily="34" charset="0"/>
                  <a:cs typeface="Arial" panose="020B0604020202020204" pitchFamily="34" charset="0"/>
                </a:rPr>
                <a:t>الشمال : يربعام</a:t>
              </a:r>
              <a:endParaRPr lang="en-US" sz="2800" b="1" dirty="0">
                <a:solidFill>
                  <a:srgbClr val="A8001C"/>
                </a:solidFill>
                <a:latin typeface="Arial" panose="020B0604020202020204" pitchFamily="34" charset="0"/>
                <a:cs typeface="Arial" panose="020B0604020202020204" pitchFamily="34" charset="0"/>
              </a:endParaRPr>
            </a:p>
          </p:txBody>
        </p:sp>
        <p:sp>
          <p:nvSpPr>
            <p:cNvPr id="459826" name="Rectangle 50"/>
            <p:cNvSpPr>
              <a:spLocks noChangeArrowheads="1"/>
            </p:cNvSpPr>
            <p:nvPr/>
          </p:nvSpPr>
          <p:spPr bwMode="auto">
            <a:xfrm>
              <a:off x="3119" y="2909"/>
              <a:ext cx="1887" cy="289"/>
            </a:xfrm>
            <a:prstGeom prst="rect">
              <a:avLst/>
            </a:prstGeom>
            <a:solidFill>
              <a:schemeClr val="tx1"/>
            </a:solidFill>
            <a:ln w="76200">
              <a:solidFill>
                <a:schemeClr val="accent2"/>
              </a:solidFill>
              <a:miter lim="800000"/>
              <a:headEnd/>
              <a:tailEnd/>
            </a:ln>
            <a:effectLst>
              <a:outerShdw blurRad="63500" dist="38099" dir="2700000" algn="ctr" rotWithShape="0">
                <a:schemeClr val="bg2">
                  <a:alpha val="74998"/>
                </a:schemeClr>
              </a:outerShdw>
            </a:effectLst>
          </p:spPr>
          <p:txBody>
            <a:bodyPr lIns="90487" tIns="44450" rIns="90487" bIns="44450">
              <a:spAutoFit/>
            </a:bodyPr>
            <a:lstStyle/>
            <a:p>
              <a:pPr algn="ctr" eaLnBrk="0" hangingPunct="0">
                <a:defRPr/>
              </a:pPr>
              <a:r>
                <a:rPr lang="ar-JO" sz="2400" b="1" dirty="0">
                  <a:solidFill>
                    <a:srgbClr val="A8001C"/>
                  </a:solidFill>
                  <a:latin typeface="Arial" panose="020B0604020202020204" pitchFamily="34" charset="0"/>
                  <a:cs typeface="Arial" panose="020B0604020202020204" pitchFamily="34" charset="0"/>
                </a:rPr>
                <a:t>الجنوب : رحبعام</a:t>
              </a:r>
              <a:endParaRPr lang="en-US" sz="2800" b="1" dirty="0">
                <a:solidFill>
                  <a:srgbClr val="A8001C"/>
                </a:solidFill>
                <a:latin typeface="Arial" panose="020B0604020202020204" pitchFamily="34" charset="0"/>
                <a:cs typeface="Arial" panose="020B0604020202020204" pitchFamily="34" charset="0"/>
              </a:endParaRPr>
            </a:p>
          </p:txBody>
        </p:sp>
      </p:grpSp>
      <p:grpSp>
        <p:nvGrpSpPr>
          <p:cNvPr id="5" name="Group 195"/>
          <p:cNvGrpSpPr>
            <a:grpSpLocks/>
          </p:cNvGrpSpPr>
          <p:nvPr/>
        </p:nvGrpSpPr>
        <p:grpSpPr bwMode="auto">
          <a:xfrm>
            <a:off x="820738" y="5365756"/>
            <a:ext cx="8118475" cy="458788"/>
            <a:chOff x="517" y="3380"/>
            <a:chExt cx="5114" cy="289"/>
          </a:xfrm>
        </p:grpSpPr>
        <p:sp>
          <p:nvSpPr>
            <p:cNvPr id="459827" name="Rectangle 51"/>
            <p:cNvSpPr>
              <a:spLocks noChangeArrowheads="1"/>
            </p:cNvSpPr>
            <p:nvPr/>
          </p:nvSpPr>
          <p:spPr bwMode="auto">
            <a:xfrm>
              <a:off x="517" y="3380"/>
              <a:ext cx="2012" cy="289"/>
            </a:xfrm>
            <a:prstGeom prst="rect">
              <a:avLst/>
            </a:prstGeom>
            <a:solidFill>
              <a:schemeClr val="tx1"/>
            </a:solidFill>
            <a:ln w="76200">
              <a:solidFill>
                <a:schemeClr val="accent2"/>
              </a:solidFill>
              <a:miter lim="800000"/>
              <a:headEnd/>
              <a:tailEnd/>
            </a:ln>
            <a:effectLst>
              <a:outerShdw blurRad="63500" dist="38099" dir="2700000" algn="ctr" rotWithShape="0">
                <a:schemeClr val="bg2">
                  <a:alpha val="74998"/>
                </a:schemeClr>
              </a:outerShdw>
            </a:effectLst>
          </p:spPr>
          <p:txBody>
            <a:bodyPr lIns="90487" tIns="44450" rIns="90487" bIns="44450">
              <a:spAutoFit/>
            </a:bodyPr>
            <a:lstStyle/>
            <a:p>
              <a:pPr algn="ctr" eaLnBrk="0" hangingPunct="0">
                <a:defRPr/>
              </a:pPr>
              <a:r>
                <a:rPr lang="ar-JO" sz="2400" b="1" dirty="0">
                  <a:solidFill>
                    <a:srgbClr val="A8001C"/>
                  </a:solidFill>
                  <a:latin typeface="Arial" panose="020B0604020202020204" pitchFamily="34" charset="0"/>
                  <a:cs typeface="Arial" panose="020B0604020202020204" pitchFamily="34" charset="0"/>
                </a:rPr>
                <a:t>لا ملوك صالحين</a:t>
              </a:r>
              <a:endParaRPr lang="en-US" sz="2800" b="1" dirty="0">
                <a:solidFill>
                  <a:srgbClr val="A8001C"/>
                </a:solidFill>
                <a:latin typeface="Arial" panose="020B0604020202020204" pitchFamily="34" charset="0"/>
                <a:cs typeface="Arial" panose="020B0604020202020204" pitchFamily="34" charset="0"/>
              </a:endParaRPr>
            </a:p>
          </p:txBody>
        </p:sp>
        <p:sp>
          <p:nvSpPr>
            <p:cNvPr id="459828" name="Rectangle 52"/>
            <p:cNvSpPr>
              <a:spLocks noChangeArrowheads="1"/>
            </p:cNvSpPr>
            <p:nvPr/>
          </p:nvSpPr>
          <p:spPr bwMode="auto">
            <a:xfrm>
              <a:off x="3356" y="3380"/>
              <a:ext cx="2275" cy="289"/>
            </a:xfrm>
            <a:prstGeom prst="rect">
              <a:avLst/>
            </a:prstGeom>
            <a:solidFill>
              <a:schemeClr val="tx1"/>
            </a:solidFill>
            <a:ln w="76200">
              <a:solidFill>
                <a:schemeClr val="accent2"/>
              </a:solidFill>
              <a:miter lim="800000"/>
              <a:headEnd/>
              <a:tailEnd/>
            </a:ln>
            <a:effectLst>
              <a:outerShdw blurRad="63500" dist="38099" dir="2700000" algn="ctr" rotWithShape="0">
                <a:schemeClr val="bg2">
                  <a:alpha val="74998"/>
                </a:schemeClr>
              </a:outerShdw>
            </a:effectLst>
          </p:spPr>
          <p:txBody>
            <a:bodyPr lIns="90487" tIns="44450" rIns="90487" bIns="44450">
              <a:spAutoFit/>
            </a:bodyPr>
            <a:lstStyle/>
            <a:p>
              <a:pPr algn="ctr" eaLnBrk="0" hangingPunct="0">
                <a:defRPr/>
              </a:pPr>
              <a:r>
                <a:rPr lang="ar-JO" sz="2400" b="1" dirty="0">
                  <a:solidFill>
                    <a:srgbClr val="A8001C"/>
                  </a:solidFill>
                  <a:latin typeface="Arial" panose="020B0604020202020204" pitchFamily="34" charset="0"/>
                  <a:cs typeface="Arial" panose="020B0604020202020204" pitchFamily="34" charset="0"/>
                </a:rPr>
                <a:t>بعض الملوك صالحين</a:t>
              </a:r>
              <a:endParaRPr lang="en-US" sz="2800" b="1" dirty="0">
                <a:solidFill>
                  <a:srgbClr val="A8001C"/>
                </a:solidFill>
                <a:latin typeface="Arial" panose="020B0604020202020204" pitchFamily="34" charset="0"/>
                <a:cs typeface="Arial" panose="020B0604020202020204" pitchFamily="34" charset="0"/>
              </a:endParaRPr>
            </a:p>
          </p:txBody>
        </p:sp>
      </p:grpSp>
      <p:grpSp>
        <p:nvGrpSpPr>
          <p:cNvPr id="366627" name="Group 133"/>
          <p:cNvGrpSpPr>
            <a:grpSpLocks/>
          </p:cNvGrpSpPr>
          <p:nvPr/>
        </p:nvGrpSpPr>
        <p:grpSpPr bwMode="auto">
          <a:xfrm>
            <a:off x="8018463" y="3436938"/>
            <a:ext cx="981075" cy="1843087"/>
            <a:chOff x="5051" y="2165"/>
            <a:chExt cx="618" cy="1161"/>
          </a:xfrm>
        </p:grpSpPr>
        <p:grpSp>
          <p:nvGrpSpPr>
            <p:cNvPr id="366670" name="Group 134"/>
            <p:cNvGrpSpPr>
              <a:grpSpLocks/>
            </p:cNvGrpSpPr>
            <p:nvPr/>
          </p:nvGrpSpPr>
          <p:grpSpPr bwMode="auto">
            <a:xfrm>
              <a:off x="5051" y="2165"/>
              <a:ext cx="618" cy="1161"/>
              <a:chOff x="5051" y="2165"/>
              <a:chExt cx="618" cy="1161"/>
            </a:xfrm>
          </p:grpSpPr>
          <p:sp>
            <p:nvSpPr>
              <p:cNvPr id="366672" name="Freeform 135"/>
              <p:cNvSpPr>
                <a:spLocks/>
              </p:cNvSpPr>
              <p:nvPr/>
            </p:nvSpPr>
            <p:spPr bwMode="auto">
              <a:xfrm>
                <a:off x="5539" y="2244"/>
                <a:ext cx="129" cy="49"/>
              </a:xfrm>
              <a:custGeom>
                <a:avLst/>
                <a:gdLst>
                  <a:gd name="T0" fmla="*/ 128 w 129"/>
                  <a:gd name="T1" fmla="*/ 48 h 49"/>
                  <a:gd name="T2" fmla="*/ 0 w 129"/>
                  <a:gd name="T3" fmla="*/ 48 h 49"/>
                  <a:gd name="T4" fmla="*/ 0 w 129"/>
                  <a:gd name="T5" fmla="*/ 0 h 49"/>
                  <a:gd name="T6" fmla="*/ 128 w 129"/>
                  <a:gd name="T7" fmla="*/ 48 h 49"/>
                  <a:gd name="T8" fmla="*/ 0 60000 65536"/>
                  <a:gd name="T9" fmla="*/ 0 60000 65536"/>
                  <a:gd name="T10" fmla="*/ 0 60000 65536"/>
                  <a:gd name="T11" fmla="*/ 0 60000 65536"/>
                  <a:gd name="T12" fmla="*/ 0 w 129"/>
                  <a:gd name="T13" fmla="*/ 0 h 49"/>
                  <a:gd name="T14" fmla="*/ 129 w 129"/>
                  <a:gd name="T15" fmla="*/ 49 h 49"/>
                </a:gdLst>
                <a:ahLst/>
                <a:cxnLst>
                  <a:cxn ang="T8">
                    <a:pos x="T0" y="T1"/>
                  </a:cxn>
                  <a:cxn ang="T9">
                    <a:pos x="T2" y="T3"/>
                  </a:cxn>
                  <a:cxn ang="T10">
                    <a:pos x="T4" y="T5"/>
                  </a:cxn>
                  <a:cxn ang="T11">
                    <a:pos x="T6" y="T7"/>
                  </a:cxn>
                </a:cxnLst>
                <a:rect l="T12" t="T13" r="T14" b="T15"/>
                <a:pathLst>
                  <a:path w="129" h="49">
                    <a:moveTo>
                      <a:pt x="128" y="48"/>
                    </a:moveTo>
                    <a:lnTo>
                      <a:pt x="0" y="48"/>
                    </a:lnTo>
                    <a:lnTo>
                      <a:pt x="0" y="0"/>
                    </a:lnTo>
                    <a:lnTo>
                      <a:pt x="128" y="48"/>
                    </a:lnTo>
                  </a:path>
                </a:pathLst>
              </a:custGeom>
              <a:solidFill>
                <a:srgbClr val="5F5F5F"/>
              </a:solidFill>
              <a:ln>
                <a:noFill/>
              </a:ln>
              <a:extLst>
                <a:ext uri="{91240B29-F687-4f45-9708-019B960494DF}">
                  <a14:hiddenLine xmlns="" xmlns:a14="http://schemas.microsoft.com/office/drawing/2010/main" w="12700" cap="rnd">
                    <a:solidFill>
                      <a:srgbClr val="000000"/>
                    </a:solidFill>
                    <a:round/>
                    <a:headEnd/>
                    <a:tailEnd/>
                  </a14:hiddenLine>
                </a:ext>
              </a:extLst>
            </p:spPr>
            <p:txBody>
              <a:bodyPr/>
              <a:lstStyle/>
              <a:p>
                <a:endParaRPr lang="en-US">
                  <a:latin typeface="Arial" panose="020B0604020202020204" pitchFamily="34" charset="0"/>
                  <a:cs typeface="Arial" panose="020B0604020202020204" pitchFamily="34" charset="0"/>
                </a:endParaRPr>
              </a:p>
            </p:txBody>
          </p:sp>
          <p:sp>
            <p:nvSpPr>
              <p:cNvPr id="366673" name="AutoShape 136"/>
              <p:cNvSpPr>
                <a:spLocks noChangeArrowheads="1"/>
              </p:cNvSpPr>
              <p:nvPr/>
            </p:nvSpPr>
            <p:spPr bwMode="auto">
              <a:xfrm>
                <a:off x="5056" y="2172"/>
                <a:ext cx="469" cy="178"/>
              </a:xfrm>
              <a:prstGeom prst="roundRect">
                <a:avLst>
                  <a:gd name="adj" fmla="val 16667"/>
                </a:avLst>
              </a:prstGeom>
              <a:solidFill>
                <a:srgbClr val="E7EC26"/>
              </a:solidFill>
              <a:ln w="38100">
                <a:solidFill>
                  <a:schemeClr val="bg2"/>
                </a:solidFill>
                <a:round/>
                <a:headEnd/>
                <a:tailEnd/>
              </a:ln>
            </p:spPr>
            <p:txBody>
              <a:bodyPr wrap="none" anchor="ctr"/>
              <a:lstStyle/>
              <a:p>
                <a:pPr eaLnBrk="0" hangingPunct="0"/>
                <a:endParaRPr lang="en-US" sz="2800">
                  <a:solidFill>
                    <a:srgbClr val="00DFCA"/>
                  </a:solidFill>
                  <a:latin typeface="Arial" panose="020B0604020202020204" pitchFamily="34" charset="0"/>
                  <a:cs typeface="Arial" panose="020B0604020202020204" pitchFamily="34" charset="0"/>
                </a:endParaRPr>
              </a:p>
            </p:txBody>
          </p:sp>
          <p:sp>
            <p:nvSpPr>
              <p:cNvPr id="366674" name="Rectangle 137"/>
              <p:cNvSpPr>
                <a:spLocks noChangeArrowheads="1"/>
              </p:cNvSpPr>
              <p:nvPr/>
            </p:nvSpPr>
            <p:spPr bwMode="auto">
              <a:xfrm>
                <a:off x="5057" y="2273"/>
                <a:ext cx="612" cy="1053"/>
              </a:xfrm>
              <a:prstGeom prst="rect">
                <a:avLst/>
              </a:prstGeom>
              <a:solidFill>
                <a:srgbClr val="FFFF00"/>
              </a:solidFill>
              <a:ln w="38100">
                <a:solidFill>
                  <a:srgbClr val="000000"/>
                </a:solidFill>
                <a:miter lim="800000"/>
                <a:headEnd/>
                <a:tailEnd/>
              </a:ln>
            </p:spPr>
            <p:txBody>
              <a:bodyPr wrap="none" anchor="ctr"/>
              <a:lstStyle/>
              <a:p>
                <a:pPr eaLnBrk="0" hangingPunct="0"/>
                <a:endParaRPr lang="en-US" sz="2800">
                  <a:solidFill>
                    <a:srgbClr val="00DFCA"/>
                  </a:solidFill>
                  <a:latin typeface="Arial" panose="020B0604020202020204" pitchFamily="34" charset="0"/>
                  <a:cs typeface="Arial" panose="020B0604020202020204" pitchFamily="34" charset="0"/>
                </a:endParaRPr>
              </a:p>
            </p:txBody>
          </p:sp>
          <p:sp>
            <p:nvSpPr>
              <p:cNvPr id="366675" name="Line 138"/>
              <p:cNvSpPr>
                <a:spLocks noChangeShapeType="1"/>
              </p:cNvSpPr>
              <p:nvPr/>
            </p:nvSpPr>
            <p:spPr bwMode="auto">
              <a:xfrm>
                <a:off x="5094" y="2372"/>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366676" name="Rectangle 139"/>
              <p:cNvSpPr>
                <a:spLocks noChangeArrowheads="1"/>
              </p:cNvSpPr>
              <p:nvPr/>
            </p:nvSpPr>
            <p:spPr bwMode="auto">
              <a:xfrm>
                <a:off x="5291" y="2240"/>
                <a:ext cx="224" cy="72"/>
              </a:xfrm>
              <a:prstGeom prst="rect">
                <a:avLst/>
              </a:prstGeom>
              <a:solidFill>
                <a:srgbClr val="FFFF00"/>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sz="2800">
                  <a:solidFill>
                    <a:srgbClr val="00DFCA"/>
                  </a:solidFill>
                  <a:latin typeface="Arial" panose="020B0604020202020204" pitchFamily="34" charset="0"/>
                  <a:cs typeface="Arial" panose="020B0604020202020204" pitchFamily="34" charset="0"/>
                </a:endParaRPr>
              </a:p>
            </p:txBody>
          </p:sp>
          <p:sp>
            <p:nvSpPr>
              <p:cNvPr id="366677" name="Rectangle 140"/>
              <p:cNvSpPr>
                <a:spLocks noChangeArrowheads="1"/>
              </p:cNvSpPr>
              <p:nvPr/>
            </p:nvSpPr>
            <p:spPr bwMode="auto">
              <a:xfrm>
                <a:off x="5074" y="2226"/>
                <a:ext cx="232" cy="80"/>
              </a:xfrm>
              <a:prstGeom prst="rect">
                <a:avLst/>
              </a:prstGeom>
              <a:solidFill>
                <a:srgbClr val="FFFF00"/>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sz="2800">
                  <a:solidFill>
                    <a:srgbClr val="00DFCA"/>
                  </a:solidFill>
                  <a:latin typeface="Arial" panose="020B0604020202020204" pitchFamily="34" charset="0"/>
                  <a:cs typeface="Arial" panose="020B0604020202020204" pitchFamily="34" charset="0"/>
                </a:endParaRPr>
              </a:p>
            </p:txBody>
          </p:sp>
          <p:sp>
            <p:nvSpPr>
              <p:cNvPr id="366678" name="Line 141"/>
              <p:cNvSpPr>
                <a:spLocks noChangeShapeType="1"/>
              </p:cNvSpPr>
              <p:nvPr/>
            </p:nvSpPr>
            <p:spPr bwMode="auto">
              <a:xfrm>
                <a:off x="5094" y="2488"/>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366679" name="Line 142"/>
              <p:cNvSpPr>
                <a:spLocks noChangeShapeType="1"/>
              </p:cNvSpPr>
              <p:nvPr/>
            </p:nvSpPr>
            <p:spPr bwMode="auto">
              <a:xfrm>
                <a:off x="5094" y="2600"/>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366680" name="Line 143"/>
              <p:cNvSpPr>
                <a:spLocks noChangeShapeType="1"/>
              </p:cNvSpPr>
              <p:nvPr/>
            </p:nvSpPr>
            <p:spPr bwMode="auto">
              <a:xfrm>
                <a:off x="5094" y="2712"/>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366681" name="Line 144"/>
              <p:cNvSpPr>
                <a:spLocks noChangeShapeType="1"/>
              </p:cNvSpPr>
              <p:nvPr/>
            </p:nvSpPr>
            <p:spPr bwMode="auto">
              <a:xfrm>
                <a:off x="5095" y="3040"/>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366682" name="Line 145"/>
              <p:cNvSpPr>
                <a:spLocks noChangeShapeType="1"/>
              </p:cNvSpPr>
              <p:nvPr/>
            </p:nvSpPr>
            <p:spPr bwMode="auto">
              <a:xfrm>
                <a:off x="5094" y="2816"/>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366683" name="Line 146"/>
              <p:cNvSpPr>
                <a:spLocks noChangeShapeType="1"/>
              </p:cNvSpPr>
              <p:nvPr/>
            </p:nvSpPr>
            <p:spPr bwMode="auto">
              <a:xfrm>
                <a:off x="5094" y="3152"/>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366684" name="Line 147"/>
              <p:cNvSpPr>
                <a:spLocks noChangeShapeType="1"/>
              </p:cNvSpPr>
              <p:nvPr/>
            </p:nvSpPr>
            <p:spPr bwMode="auto">
              <a:xfrm>
                <a:off x="5094" y="3264"/>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366685" name="Line 148"/>
              <p:cNvSpPr>
                <a:spLocks noChangeShapeType="1"/>
              </p:cNvSpPr>
              <p:nvPr/>
            </p:nvSpPr>
            <p:spPr bwMode="auto">
              <a:xfrm>
                <a:off x="5094" y="2928"/>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366686" name="Line 149"/>
              <p:cNvSpPr>
                <a:spLocks noChangeShapeType="1"/>
              </p:cNvSpPr>
              <p:nvPr/>
            </p:nvSpPr>
            <p:spPr bwMode="auto">
              <a:xfrm>
                <a:off x="5359" y="2540"/>
                <a:ext cx="0" cy="744"/>
              </a:xfrm>
              <a:prstGeom prst="line">
                <a:avLst/>
              </a:prstGeom>
              <a:noFill/>
              <a:ln w="50800">
                <a:solidFill>
                  <a:srgbClr val="FFFF00"/>
                </a:solidFill>
                <a:round/>
                <a:headEnd/>
                <a:tailEnd/>
              </a:ln>
              <a:extLst>
                <a:ext uri="{909E8E84-426E-40dd-AFC4-6F175D3DCCD1}">
                  <a14:hiddenFill xmlns="" xmlns:a14="http://schemas.microsoft.com/office/drawing/2010/main">
                    <a:no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366687" name="Line 150"/>
              <p:cNvSpPr>
                <a:spLocks noChangeShapeType="1"/>
              </p:cNvSpPr>
              <p:nvPr/>
            </p:nvSpPr>
            <p:spPr bwMode="auto">
              <a:xfrm>
                <a:off x="5351" y="2496"/>
                <a:ext cx="12" cy="328"/>
              </a:xfrm>
              <a:prstGeom prst="line">
                <a:avLst/>
              </a:prstGeom>
              <a:noFill/>
              <a:ln w="50800">
                <a:solidFill>
                  <a:srgbClr val="FFFF00"/>
                </a:solidFill>
                <a:round/>
                <a:headEnd/>
                <a:tailEnd/>
              </a:ln>
              <a:extLst>
                <a:ext uri="{909E8E84-426E-40dd-AFC4-6F175D3DCCD1}">
                  <a14:hiddenFill xmlns="" xmlns:a14="http://schemas.microsoft.com/office/drawing/2010/main">
                    <a:no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366688" name="Rectangle 151"/>
              <p:cNvSpPr>
                <a:spLocks noChangeArrowheads="1"/>
              </p:cNvSpPr>
              <p:nvPr/>
            </p:nvSpPr>
            <p:spPr bwMode="auto">
              <a:xfrm>
                <a:off x="5051" y="2165"/>
                <a:ext cx="527" cy="1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pPr eaLnBrk="0" hangingPunct="0"/>
                <a:r>
                  <a:rPr lang="en-US" sz="900" b="1">
                    <a:solidFill>
                      <a:srgbClr val="000000"/>
                    </a:solidFill>
                    <a:latin typeface="Arial" panose="020B0604020202020204" pitchFamily="34" charset="0"/>
                    <a:cs typeface="Arial" panose="020B0604020202020204" pitchFamily="34" charset="0"/>
                  </a:rPr>
                  <a:t>ROYALTY</a:t>
                </a:r>
              </a:p>
            </p:txBody>
          </p:sp>
        </p:grpSp>
        <p:sp>
          <p:nvSpPr>
            <p:cNvPr id="366671" name="Rectangle 152"/>
            <p:cNvSpPr>
              <a:spLocks noChangeArrowheads="1"/>
            </p:cNvSpPr>
            <p:nvPr/>
          </p:nvSpPr>
          <p:spPr bwMode="auto">
            <a:xfrm>
              <a:off x="5139" y="2267"/>
              <a:ext cx="394" cy="1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eaLnBrk="0" hangingPunct="0"/>
              <a:r>
                <a:rPr lang="en-US" sz="900" b="1">
                  <a:solidFill>
                    <a:srgbClr val="000000"/>
                  </a:solidFill>
                  <a:latin typeface="Arial" panose="020B0604020202020204" pitchFamily="34" charset="0"/>
                  <a:cs typeface="Arial" panose="020B0604020202020204" pitchFamily="34" charset="0"/>
                </a:rPr>
                <a:t>S - D - S</a:t>
              </a:r>
            </a:p>
          </p:txBody>
        </p:sp>
      </p:grpSp>
      <p:sp>
        <p:nvSpPr>
          <p:cNvPr id="459929" name="Rectangle 153"/>
          <p:cNvSpPr>
            <a:spLocks noChangeArrowheads="1"/>
          </p:cNvSpPr>
          <p:nvPr/>
        </p:nvSpPr>
        <p:spPr bwMode="auto">
          <a:xfrm>
            <a:off x="8051800" y="3789363"/>
            <a:ext cx="878445" cy="228268"/>
          </a:xfrm>
          <a:prstGeom prst="rect">
            <a:avLst/>
          </a:prstGeom>
          <a:noFill/>
          <a:ln w="12700">
            <a:noFill/>
            <a:miter lim="800000"/>
            <a:headEnd/>
            <a:tailEnd/>
          </a:ln>
          <a:effectLst/>
        </p:spPr>
        <p:txBody>
          <a:bodyPr wrap="none" lIns="90487" tIns="44450" rIns="90487" bIns="44450">
            <a:spAutoFit/>
          </a:bodyPr>
          <a:lstStyle/>
          <a:p>
            <a:pPr eaLnBrk="0" hangingPunct="0">
              <a:defRPr/>
            </a:pPr>
            <a:r>
              <a:rPr lang="en-US" sz="900" b="1">
                <a:solidFill>
                  <a:srgbClr val="000000"/>
                </a:solidFill>
                <a:effectLst>
                  <a:outerShdw blurRad="38100" dist="38100" dir="2700000" algn="tl">
                    <a:srgbClr val="FFFFFF"/>
                  </a:outerShdw>
                </a:effectLst>
                <a:latin typeface="Arial" panose="020B0604020202020204" pitchFamily="34" charset="0"/>
                <a:cs typeface="Arial" panose="020B0604020202020204" pitchFamily="34" charset="0"/>
              </a:rPr>
              <a:t> ••• SPLIT ••• </a:t>
            </a:r>
          </a:p>
        </p:txBody>
      </p:sp>
      <p:sp>
        <p:nvSpPr>
          <p:cNvPr id="366629" name="Rectangle 155"/>
          <p:cNvSpPr>
            <a:spLocks noChangeArrowheads="1"/>
          </p:cNvSpPr>
          <p:nvPr/>
        </p:nvSpPr>
        <p:spPr bwMode="auto">
          <a:xfrm>
            <a:off x="8032750" y="3973513"/>
            <a:ext cx="947374" cy="21287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eaLnBrk="0" hangingPunct="0"/>
            <a:r>
              <a:rPr lang="en-US" sz="800" b="1">
                <a:solidFill>
                  <a:srgbClr val="000000"/>
                </a:solidFill>
                <a:latin typeface="Arial" panose="020B0604020202020204" pitchFamily="34" charset="0"/>
                <a:cs typeface="Arial" panose="020B0604020202020204" pitchFamily="34" charset="0"/>
              </a:rPr>
              <a:t>North       South</a:t>
            </a:r>
          </a:p>
        </p:txBody>
      </p:sp>
      <p:sp>
        <p:nvSpPr>
          <p:cNvPr id="459934" name="Rectangle 158"/>
          <p:cNvSpPr>
            <a:spLocks noChangeArrowheads="1"/>
          </p:cNvSpPr>
          <p:nvPr/>
        </p:nvSpPr>
        <p:spPr bwMode="auto">
          <a:xfrm>
            <a:off x="8002588" y="4483100"/>
            <a:ext cx="982640" cy="212879"/>
          </a:xfrm>
          <a:prstGeom prst="rect">
            <a:avLst/>
          </a:prstGeom>
          <a:noFill/>
          <a:ln w="12700">
            <a:noFill/>
            <a:miter lim="800000"/>
            <a:headEnd/>
            <a:tailEnd/>
          </a:ln>
          <a:effectLst/>
        </p:spPr>
        <p:txBody>
          <a:bodyPr wrap="none" lIns="90487" tIns="44450" rIns="90487" bIns="44450">
            <a:spAutoFit/>
          </a:bodyPr>
          <a:lstStyle/>
          <a:p>
            <a:pPr eaLnBrk="0" hangingPunct="0">
              <a:defRPr/>
            </a:pPr>
            <a:r>
              <a:rPr lang="en-US" sz="800" b="1">
                <a:solidFill>
                  <a:srgbClr val="000000"/>
                </a:solidFill>
                <a:effectLst>
                  <a:outerShdw blurRad="38100" dist="38100" dir="2700000" algn="tl">
                    <a:srgbClr val="FFFFFF"/>
                  </a:outerShdw>
                </a:effectLst>
                <a:latin typeface="Arial" panose="020B0604020202020204" pitchFamily="34" charset="0"/>
                <a:cs typeface="Arial" panose="020B0604020202020204" pitchFamily="34" charset="0"/>
              </a:rPr>
              <a:t>THE PROPHETS</a:t>
            </a:r>
          </a:p>
        </p:txBody>
      </p:sp>
      <p:sp>
        <p:nvSpPr>
          <p:cNvPr id="366631" name="Rectangle 159"/>
          <p:cNvSpPr>
            <a:spLocks noChangeArrowheads="1"/>
          </p:cNvSpPr>
          <p:nvPr/>
        </p:nvSpPr>
        <p:spPr bwMode="auto">
          <a:xfrm>
            <a:off x="8026400" y="4672013"/>
            <a:ext cx="900887" cy="21287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eaLnBrk="0" hangingPunct="0"/>
            <a:r>
              <a:rPr lang="en-US" sz="800" b="1">
                <a:solidFill>
                  <a:srgbClr val="000000"/>
                </a:solidFill>
                <a:latin typeface="Arial" panose="020B0604020202020204" pitchFamily="34" charset="0"/>
                <a:cs typeface="Arial" panose="020B0604020202020204" pitchFamily="34" charset="0"/>
              </a:rPr>
              <a:t> 20-J         20-R</a:t>
            </a:r>
          </a:p>
        </p:txBody>
      </p:sp>
      <p:sp>
        <p:nvSpPr>
          <p:cNvPr id="366632" name="Text Box 160"/>
          <p:cNvSpPr txBox="1">
            <a:spLocks noChangeArrowheads="1"/>
          </p:cNvSpPr>
          <p:nvPr/>
        </p:nvSpPr>
        <p:spPr bwMode="auto">
          <a:xfrm>
            <a:off x="8721725" y="90488"/>
            <a:ext cx="254000"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a:spcBef>
                <a:spcPct val="50000"/>
              </a:spcBef>
            </a:pPr>
            <a:r>
              <a:rPr lang="en-US" sz="2000">
                <a:solidFill>
                  <a:srgbClr val="FFA27C"/>
                </a:solidFill>
                <a:latin typeface="Arial" panose="020B0604020202020204" pitchFamily="34" charset="0"/>
                <a:cs typeface="Arial" panose="020B0604020202020204" pitchFamily="34" charset="0"/>
              </a:rPr>
              <a:t> </a:t>
            </a:r>
          </a:p>
        </p:txBody>
      </p:sp>
      <p:sp>
        <p:nvSpPr>
          <p:cNvPr id="366633" name="Text Box 161"/>
          <p:cNvSpPr txBox="1">
            <a:spLocks noChangeArrowheads="1"/>
          </p:cNvSpPr>
          <p:nvPr/>
        </p:nvSpPr>
        <p:spPr bwMode="auto">
          <a:xfrm>
            <a:off x="8602663" y="6481763"/>
            <a:ext cx="307975" cy="3365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a:spcBef>
                <a:spcPct val="50000"/>
              </a:spcBef>
            </a:pPr>
            <a:r>
              <a:rPr lang="en-US" sz="1600" b="1">
                <a:solidFill>
                  <a:srgbClr val="FFFFFF"/>
                </a:solidFill>
                <a:latin typeface="Arial" panose="020B0604020202020204" pitchFamily="34" charset="0"/>
                <a:cs typeface="Arial" panose="020B0604020202020204" pitchFamily="34" charset="0"/>
              </a:rPr>
              <a:t>2</a:t>
            </a:r>
            <a:endParaRPr lang="en-US" sz="1600">
              <a:solidFill>
                <a:srgbClr val="FFA27C"/>
              </a:solidFill>
              <a:latin typeface="Arial" panose="020B0604020202020204" pitchFamily="34" charset="0"/>
              <a:cs typeface="Arial" panose="020B0604020202020204" pitchFamily="34" charset="0"/>
            </a:endParaRPr>
          </a:p>
        </p:txBody>
      </p:sp>
      <p:grpSp>
        <p:nvGrpSpPr>
          <p:cNvPr id="366634" name="Group 162"/>
          <p:cNvGrpSpPr>
            <a:grpSpLocks/>
          </p:cNvGrpSpPr>
          <p:nvPr/>
        </p:nvGrpSpPr>
        <p:grpSpPr bwMode="auto">
          <a:xfrm>
            <a:off x="8061325" y="4151318"/>
            <a:ext cx="931863" cy="379413"/>
            <a:chOff x="5078" y="2615"/>
            <a:chExt cx="587" cy="239"/>
          </a:xfrm>
        </p:grpSpPr>
        <p:sp>
          <p:nvSpPr>
            <p:cNvPr id="366667" name="Rectangle 163"/>
            <p:cNvSpPr>
              <a:spLocks noChangeArrowheads="1"/>
            </p:cNvSpPr>
            <p:nvPr/>
          </p:nvSpPr>
          <p:spPr bwMode="auto">
            <a:xfrm>
              <a:off x="5078" y="2615"/>
              <a:ext cx="383" cy="1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pPr eaLnBrk="0" hangingPunct="0"/>
              <a:r>
                <a:rPr lang="en-US" sz="800" b="1">
                  <a:solidFill>
                    <a:srgbClr val="000000"/>
                  </a:solidFill>
                  <a:latin typeface="Arial" panose="020B0604020202020204" pitchFamily="34" charset="0"/>
                  <a:cs typeface="Arial" panose="020B0604020202020204" pitchFamily="34" charset="0"/>
                </a:rPr>
                <a:t>Israel</a:t>
              </a:r>
            </a:p>
          </p:txBody>
        </p:sp>
        <p:sp>
          <p:nvSpPr>
            <p:cNvPr id="366668" name="Rectangle 164"/>
            <p:cNvSpPr>
              <a:spLocks noChangeArrowheads="1"/>
            </p:cNvSpPr>
            <p:nvPr/>
          </p:nvSpPr>
          <p:spPr bwMode="auto">
            <a:xfrm>
              <a:off x="5306" y="2615"/>
              <a:ext cx="359" cy="1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pPr eaLnBrk="0" hangingPunct="0"/>
              <a:r>
                <a:rPr lang="en-US" sz="800" b="1">
                  <a:solidFill>
                    <a:srgbClr val="000000"/>
                  </a:solidFill>
                  <a:latin typeface="Arial" panose="020B0604020202020204" pitchFamily="34" charset="0"/>
                  <a:cs typeface="Arial" panose="020B0604020202020204" pitchFamily="34" charset="0"/>
                </a:rPr>
                <a:t>  Judah</a:t>
              </a:r>
            </a:p>
          </p:txBody>
        </p:sp>
        <p:sp>
          <p:nvSpPr>
            <p:cNvPr id="366669" name="Rectangle 165"/>
            <p:cNvSpPr>
              <a:spLocks noChangeArrowheads="1"/>
            </p:cNvSpPr>
            <p:nvPr/>
          </p:nvSpPr>
          <p:spPr bwMode="auto">
            <a:xfrm>
              <a:off x="5105" y="2720"/>
              <a:ext cx="479" cy="13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eaLnBrk="0" hangingPunct="0"/>
              <a:r>
                <a:rPr lang="en-US" sz="800" b="1">
                  <a:solidFill>
                    <a:srgbClr val="000000"/>
                  </a:solidFill>
                  <a:latin typeface="Arial" panose="020B0604020202020204" pitchFamily="34" charset="0"/>
                  <a:cs typeface="Arial" panose="020B0604020202020204" pitchFamily="34" charset="0"/>
                </a:rPr>
                <a:t>10              2</a:t>
              </a:r>
            </a:p>
          </p:txBody>
        </p:sp>
      </p:grpSp>
      <p:sp>
        <p:nvSpPr>
          <p:cNvPr id="459942" name="Rectangle 166"/>
          <p:cNvSpPr>
            <a:spLocks noChangeArrowheads="1"/>
          </p:cNvSpPr>
          <p:nvPr/>
        </p:nvSpPr>
        <p:spPr bwMode="auto">
          <a:xfrm>
            <a:off x="8120710" y="6539627"/>
            <a:ext cx="325730" cy="246221"/>
          </a:xfrm>
          <a:prstGeom prst="rect">
            <a:avLst/>
          </a:prstGeom>
          <a:noFill/>
          <a:ln w="12700">
            <a:noFill/>
            <a:miter lim="800000"/>
            <a:headEnd/>
            <a:tailEnd/>
          </a:ln>
          <a:effectLst/>
        </p:spPr>
        <p:txBody>
          <a:bodyPr wrap="none" anchor="ctr">
            <a:spAutoFit/>
          </a:bodyPr>
          <a:lstStyle/>
          <a:p>
            <a:pPr algn="ctr" eaLnBrk="0" hangingPunct="0">
              <a:defRPr/>
            </a:pPr>
            <a:r>
              <a:rPr lang="en-US" sz="1000" b="1">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46</a:t>
            </a:r>
          </a:p>
        </p:txBody>
      </p:sp>
      <p:sp>
        <p:nvSpPr>
          <p:cNvPr id="366636" name="Text Box 167"/>
          <p:cNvSpPr txBox="1">
            <a:spLocks noChangeArrowheads="1"/>
          </p:cNvSpPr>
          <p:nvPr/>
        </p:nvSpPr>
        <p:spPr bwMode="auto">
          <a:xfrm>
            <a:off x="6986396" y="6283732"/>
            <a:ext cx="1648208"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a:spcBef>
                <a:spcPct val="50000"/>
              </a:spcBef>
            </a:pPr>
            <a:r>
              <a:rPr lang="en-US" sz="1200" b="1">
                <a:solidFill>
                  <a:srgbClr val="FFFFFF"/>
                </a:solidFill>
                <a:latin typeface="Arial" panose="020B0604020202020204" pitchFamily="34" charset="0"/>
                <a:cs typeface="Arial" panose="020B0604020202020204" pitchFamily="34" charset="0"/>
              </a:rPr>
              <a:t>Handbook pg. 32-37</a:t>
            </a:r>
          </a:p>
        </p:txBody>
      </p:sp>
      <p:sp>
        <p:nvSpPr>
          <p:cNvPr id="459945" name="Rectangle 169"/>
          <p:cNvSpPr>
            <a:spLocks noChangeArrowheads="1"/>
          </p:cNvSpPr>
          <p:nvPr/>
        </p:nvSpPr>
        <p:spPr bwMode="auto">
          <a:xfrm>
            <a:off x="6188075" y="2247900"/>
            <a:ext cx="2577628" cy="951543"/>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lIns="90487" tIns="44450" rIns="90487" bIns="44450">
            <a:spAutoFit/>
          </a:bodyPr>
          <a:lstStyle/>
          <a:p>
            <a:pPr eaLnBrk="0" hangingPunct="0">
              <a:defRPr/>
            </a:pPr>
            <a:r>
              <a:rPr lang="ar-JO" sz="2800" b="1" i="1" dirty="0">
                <a:solidFill>
                  <a:srgbClr val="FFFFFF"/>
                </a:solidFill>
                <a:latin typeface="Arial" panose="020B0604020202020204" pitchFamily="34" charset="0"/>
                <a:cs typeface="Arial" panose="020B0604020202020204" pitchFamily="34" charset="0"/>
              </a:rPr>
              <a:t>2 صم 7 : 4 - 16</a:t>
            </a:r>
            <a:endParaRPr lang="en-US" sz="2800" b="1" i="1" dirty="0">
              <a:solidFill>
                <a:srgbClr val="FFFFFF"/>
              </a:solidFill>
              <a:latin typeface="Arial" panose="020B0604020202020204" pitchFamily="34" charset="0"/>
              <a:cs typeface="Arial" panose="020B0604020202020204" pitchFamily="34" charset="0"/>
            </a:endParaRPr>
          </a:p>
          <a:p>
            <a:pPr eaLnBrk="0" hangingPunct="0">
              <a:defRPr/>
            </a:pPr>
            <a:r>
              <a:rPr lang="ar-JO" sz="2800" b="1" i="1" dirty="0">
                <a:solidFill>
                  <a:srgbClr val="FFFFFF"/>
                </a:solidFill>
                <a:latin typeface="Arial" panose="020B0604020202020204" pitchFamily="34" charset="0"/>
                <a:cs typeface="Arial" panose="020B0604020202020204" pitchFamily="34" charset="0"/>
              </a:rPr>
              <a:t>1 أخ 17 : 3 - 15</a:t>
            </a:r>
            <a:endParaRPr lang="en-US" sz="2800" b="1" i="1" dirty="0">
              <a:solidFill>
                <a:srgbClr val="FFFFFF"/>
              </a:solidFill>
              <a:latin typeface="Arial" panose="020B0604020202020204" pitchFamily="34" charset="0"/>
              <a:cs typeface="Arial" panose="020B0604020202020204" pitchFamily="34" charset="0"/>
            </a:endParaRPr>
          </a:p>
        </p:txBody>
      </p:sp>
      <p:sp>
        <p:nvSpPr>
          <p:cNvPr id="459978" name="Oval 202"/>
          <p:cNvSpPr>
            <a:spLocks noChangeArrowheads="1"/>
          </p:cNvSpPr>
          <p:nvPr/>
        </p:nvSpPr>
        <p:spPr bwMode="auto">
          <a:xfrm>
            <a:off x="3205163" y="4116388"/>
            <a:ext cx="3001962" cy="569912"/>
          </a:xfrm>
          <a:prstGeom prst="ellipse">
            <a:avLst/>
          </a:prstGeom>
          <a:noFill/>
          <a:ln w="76200">
            <a:solidFill>
              <a:srgbClr val="F8131B"/>
            </a:solidFill>
            <a:round/>
            <a:headEnd/>
            <a:tailEnd/>
          </a:ln>
          <a:effectLst>
            <a:outerShdw blurRad="63500" dist="71842" dir="2700000" algn="ctr" rotWithShape="0">
              <a:schemeClr val="bg2">
                <a:alpha val="74998"/>
              </a:schemeClr>
            </a:outerShdw>
          </a:effectLst>
        </p:spPr>
        <p:txBody>
          <a:bodyPr wrap="none" anchor="ctr"/>
          <a:lstStyle/>
          <a:p>
            <a:pPr eaLnBrk="0" hangingPunct="0">
              <a:defRPr/>
            </a:pPr>
            <a:endParaRPr lang="en-US" sz="2800">
              <a:solidFill>
                <a:srgbClr val="00DFCA"/>
              </a:solidFill>
              <a:latin typeface="Arial" panose="020B0604020202020204" pitchFamily="34" charset="0"/>
              <a:cs typeface="Arial" panose="020B0604020202020204" pitchFamily="34" charset="0"/>
            </a:endParaRPr>
          </a:p>
        </p:txBody>
      </p:sp>
      <p:grpSp>
        <p:nvGrpSpPr>
          <p:cNvPr id="366639" name="Group 106"/>
          <p:cNvGrpSpPr>
            <a:grpSpLocks/>
          </p:cNvGrpSpPr>
          <p:nvPr/>
        </p:nvGrpSpPr>
        <p:grpSpPr bwMode="auto">
          <a:xfrm>
            <a:off x="519113" y="117475"/>
            <a:ext cx="854075" cy="1720850"/>
            <a:chOff x="519113" y="312738"/>
            <a:chExt cx="854075" cy="1910769"/>
          </a:xfrm>
        </p:grpSpPr>
        <p:sp>
          <p:nvSpPr>
            <p:cNvPr id="108" name="Rectangle 107"/>
            <p:cNvSpPr>
              <a:spLocks noChangeArrowheads="1"/>
            </p:cNvSpPr>
            <p:nvPr/>
          </p:nvSpPr>
          <p:spPr bwMode="auto">
            <a:xfrm>
              <a:off x="519113" y="312738"/>
              <a:ext cx="854075" cy="1910769"/>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eaLnBrk="0" hangingPunct="0">
                <a:defRPr/>
              </a:pPr>
              <a:r>
                <a:rPr lang="en-US" sz="10600">
                  <a:solidFill>
                    <a:srgbClr val="FFFF00"/>
                  </a:solidFill>
                  <a:latin typeface="Arial" panose="020B0604020202020204" pitchFamily="34" charset="0"/>
                  <a:cs typeface="Arial" panose="020B0604020202020204" pitchFamily="34" charset="0"/>
                </a:rPr>
                <a:t>7</a:t>
              </a:r>
              <a:endParaRPr lang="en-US" sz="2800">
                <a:solidFill>
                  <a:srgbClr val="00DFCA"/>
                </a:solidFill>
                <a:latin typeface="Arial" panose="020B0604020202020204" pitchFamily="34" charset="0"/>
                <a:cs typeface="Arial" panose="020B0604020202020204" pitchFamily="34" charset="0"/>
              </a:endParaRPr>
            </a:p>
          </p:txBody>
        </p:sp>
        <p:sp>
          <p:nvSpPr>
            <p:cNvPr id="109" name="Line 52"/>
            <p:cNvSpPr>
              <a:spLocks noChangeShapeType="1"/>
            </p:cNvSpPr>
            <p:nvPr/>
          </p:nvSpPr>
          <p:spPr bwMode="auto">
            <a:xfrm flipV="1">
              <a:off x="854075" y="1185276"/>
              <a:ext cx="396875" cy="0"/>
            </a:xfrm>
            <a:prstGeom prst="line">
              <a:avLst/>
            </a:prstGeom>
            <a:noFill/>
            <a:ln w="76200">
              <a:solidFill>
                <a:srgbClr val="FFFF00"/>
              </a:solidFill>
              <a:round/>
              <a:headEnd/>
              <a:tailEnd/>
            </a:ln>
            <a:effectLst>
              <a:outerShdw blurRad="63500" dist="107763" dir="2700000" algn="ctr" rotWithShape="0">
                <a:schemeClr val="bg2">
                  <a:alpha val="74998"/>
                </a:schemeClr>
              </a:outerShdw>
            </a:effectLst>
          </p:spPr>
          <p:txBody>
            <a:bodyPr wrap="none" anchor="ctr"/>
            <a:lstStyle/>
            <a:p>
              <a:pPr eaLnBrk="0" hangingPunct="0">
                <a:defRPr/>
              </a:pPr>
              <a:endParaRPr lang="en-US" sz="2800">
                <a:solidFill>
                  <a:srgbClr val="00DFCA"/>
                </a:solidFill>
                <a:latin typeface="Arial" panose="020B0604020202020204" pitchFamily="34" charset="0"/>
                <a:cs typeface="Arial" panose="020B0604020202020204" pitchFamily="34" charset="0"/>
              </a:endParaRPr>
            </a:p>
          </p:txBody>
        </p:sp>
      </p:grpSp>
      <p:grpSp>
        <p:nvGrpSpPr>
          <p:cNvPr id="366640" name="Group 113"/>
          <p:cNvGrpSpPr>
            <a:grpSpLocks/>
          </p:cNvGrpSpPr>
          <p:nvPr/>
        </p:nvGrpSpPr>
        <p:grpSpPr bwMode="auto">
          <a:xfrm>
            <a:off x="6083300" y="1136650"/>
            <a:ext cx="1289050" cy="1435100"/>
            <a:chOff x="1084" y="711"/>
            <a:chExt cx="2950" cy="2769"/>
          </a:xfrm>
        </p:grpSpPr>
        <p:grpSp>
          <p:nvGrpSpPr>
            <p:cNvPr id="366655" name="Group 114"/>
            <p:cNvGrpSpPr>
              <a:grpSpLocks/>
            </p:cNvGrpSpPr>
            <p:nvPr/>
          </p:nvGrpSpPr>
          <p:grpSpPr bwMode="auto">
            <a:xfrm>
              <a:off x="1084" y="711"/>
              <a:ext cx="2950" cy="2769"/>
              <a:chOff x="2707" y="548"/>
              <a:chExt cx="2950" cy="2769"/>
            </a:xfrm>
          </p:grpSpPr>
          <p:grpSp>
            <p:nvGrpSpPr>
              <p:cNvPr id="366661" name="Group 115"/>
              <p:cNvGrpSpPr>
                <a:grpSpLocks/>
              </p:cNvGrpSpPr>
              <p:nvPr/>
            </p:nvGrpSpPr>
            <p:grpSpPr bwMode="auto">
              <a:xfrm>
                <a:off x="3180" y="1046"/>
                <a:ext cx="2105" cy="1421"/>
                <a:chOff x="578" y="2316"/>
                <a:chExt cx="2105" cy="1421"/>
              </a:xfrm>
            </p:grpSpPr>
            <p:sp>
              <p:nvSpPr>
                <p:cNvPr id="366663" name="Freeform 116" descr="Cork"/>
                <p:cNvSpPr>
                  <a:spLocks/>
                </p:cNvSpPr>
                <p:nvPr/>
              </p:nvSpPr>
              <p:spPr bwMode="auto">
                <a:xfrm>
                  <a:off x="633" y="2316"/>
                  <a:ext cx="2050" cy="256"/>
                </a:xfrm>
                <a:custGeom>
                  <a:avLst/>
                  <a:gdLst>
                    <a:gd name="T0" fmla="*/ 2147483647 w 592"/>
                    <a:gd name="T1" fmla="*/ 2147483647 h 90"/>
                    <a:gd name="T2" fmla="*/ 2147483647 w 592"/>
                    <a:gd name="T3" fmla="*/ 2147483647 h 90"/>
                    <a:gd name="T4" fmla="*/ 2147483647 w 592"/>
                    <a:gd name="T5" fmla="*/ 2147483647 h 90"/>
                    <a:gd name="T6" fmla="*/ 2147483647 w 592"/>
                    <a:gd name="T7" fmla="*/ 2147483647 h 90"/>
                    <a:gd name="T8" fmla="*/ 2147483647 w 592"/>
                    <a:gd name="T9" fmla="*/ 2147483647 h 90"/>
                    <a:gd name="T10" fmla="*/ 2147483647 w 592"/>
                    <a:gd name="T11" fmla="*/ 2147483647 h 90"/>
                    <a:gd name="T12" fmla="*/ 2147483647 w 592"/>
                    <a:gd name="T13" fmla="*/ 2147483647 h 90"/>
                    <a:gd name="T14" fmla="*/ 2147483647 w 592"/>
                    <a:gd name="T15" fmla="*/ 2147483647 h 90"/>
                    <a:gd name="T16" fmla="*/ 2147483647 w 592"/>
                    <a:gd name="T17" fmla="*/ 2147483647 h 90"/>
                    <a:gd name="T18" fmla="*/ 2147483647 w 592"/>
                    <a:gd name="T19" fmla="*/ 2147483647 h 90"/>
                    <a:gd name="T20" fmla="*/ 2147483647 w 592"/>
                    <a:gd name="T21" fmla="*/ 0 h 90"/>
                    <a:gd name="T22" fmla="*/ 2147483647 w 592"/>
                    <a:gd name="T23" fmla="*/ 2147483647 h 90"/>
                    <a:gd name="T24" fmla="*/ 2147483647 w 592"/>
                    <a:gd name="T25" fmla="*/ 2147483647 h 90"/>
                    <a:gd name="T26" fmla="*/ 2147483647 w 592"/>
                    <a:gd name="T27" fmla="*/ 2147483647 h 90"/>
                    <a:gd name="T28" fmla="*/ 2147483647 w 592"/>
                    <a:gd name="T29" fmla="*/ 2147483647 h 90"/>
                    <a:gd name="T30" fmla="*/ 2147483647 w 592"/>
                    <a:gd name="T31" fmla="*/ 2147483647 h 9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92"/>
                    <a:gd name="T49" fmla="*/ 0 h 90"/>
                    <a:gd name="T50" fmla="*/ 592 w 592"/>
                    <a:gd name="T51" fmla="*/ 90 h 9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92" h="90">
                      <a:moveTo>
                        <a:pt x="8" y="90"/>
                      </a:moveTo>
                      <a:cubicBezTo>
                        <a:pt x="0" y="78"/>
                        <a:pt x="10" y="51"/>
                        <a:pt x="22" y="44"/>
                      </a:cubicBezTo>
                      <a:cubicBezTo>
                        <a:pt x="27" y="35"/>
                        <a:pt x="23" y="39"/>
                        <a:pt x="34" y="36"/>
                      </a:cubicBezTo>
                      <a:cubicBezTo>
                        <a:pt x="38" y="34"/>
                        <a:pt x="46" y="32"/>
                        <a:pt x="46" y="32"/>
                      </a:cubicBezTo>
                      <a:cubicBezTo>
                        <a:pt x="72" y="33"/>
                        <a:pt x="84" y="35"/>
                        <a:pt x="112" y="34"/>
                      </a:cubicBezTo>
                      <a:cubicBezTo>
                        <a:pt x="125" y="35"/>
                        <a:pt x="138" y="38"/>
                        <a:pt x="152" y="40"/>
                      </a:cubicBezTo>
                      <a:cubicBezTo>
                        <a:pt x="158" y="42"/>
                        <a:pt x="170" y="46"/>
                        <a:pt x="170" y="46"/>
                      </a:cubicBezTo>
                      <a:cubicBezTo>
                        <a:pt x="192" y="42"/>
                        <a:pt x="215" y="46"/>
                        <a:pt x="238" y="52"/>
                      </a:cubicBezTo>
                      <a:cubicBezTo>
                        <a:pt x="271" y="50"/>
                        <a:pt x="304" y="47"/>
                        <a:pt x="338" y="44"/>
                      </a:cubicBezTo>
                      <a:cubicBezTo>
                        <a:pt x="381" y="33"/>
                        <a:pt x="427" y="24"/>
                        <a:pt x="472" y="16"/>
                      </a:cubicBezTo>
                      <a:cubicBezTo>
                        <a:pt x="488" y="12"/>
                        <a:pt x="503" y="4"/>
                        <a:pt x="520" y="0"/>
                      </a:cubicBezTo>
                      <a:cubicBezTo>
                        <a:pt x="537" y="0"/>
                        <a:pt x="554" y="0"/>
                        <a:pt x="572" y="2"/>
                      </a:cubicBezTo>
                      <a:cubicBezTo>
                        <a:pt x="582" y="3"/>
                        <a:pt x="587" y="21"/>
                        <a:pt x="590" y="30"/>
                      </a:cubicBezTo>
                      <a:cubicBezTo>
                        <a:pt x="590" y="32"/>
                        <a:pt x="592" y="36"/>
                        <a:pt x="592" y="36"/>
                      </a:cubicBezTo>
                      <a:cubicBezTo>
                        <a:pt x="588" y="45"/>
                        <a:pt x="589" y="52"/>
                        <a:pt x="582" y="60"/>
                      </a:cubicBezTo>
                      <a:cubicBezTo>
                        <a:pt x="579" y="67"/>
                        <a:pt x="577" y="66"/>
                        <a:pt x="584" y="66"/>
                      </a:cubicBezTo>
                    </a:path>
                  </a:pathLst>
                </a:custGeom>
                <a:blipFill dpi="0" rotWithShape="0">
                  <a:blip r:embed="rId3">
                    <a:lum bright="-14000"/>
                  </a:blip>
                  <a:srcRect/>
                  <a:tile tx="0" ty="0" sx="100000" sy="100000" flip="none" algn="tl"/>
                </a:blipFill>
                <a:ln>
                  <a:noFill/>
                </a:ln>
                <a:extLst>
                  <a:ext uri="{91240B29-F687-4f45-9708-019B960494DF}">
                    <a14:hiddenLine xmlns="" xmlns:a14="http://schemas.microsoft.com/office/drawing/2010/main" w="38100">
                      <a:solidFill>
                        <a:srgbClr val="000000"/>
                      </a:solidFill>
                      <a:round/>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sp>
              <p:nvSpPr>
                <p:cNvPr id="366664" name="Freeform 117" descr="Cork"/>
                <p:cNvSpPr>
                  <a:spLocks/>
                </p:cNvSpPr>
                <p:nvPr/>
              </p:nvSpPr>
              <p:spPr bwMode="auto">
                <a:xfrm>
                  <a:off x="578" y="2506"/>
                  <a:ext cx="2074" cy="1231"/>
                </a:xfrm>
                <a:custGeom>
                  <a:avLst/>
                  <a:gdLst>
                    <a:gd name="T0" fmla="*/ 2147483647 w 599"/>
                    <a:gd name="T1" fmla="*/ 0 h 432"/>
                    <a:gd name="T2" fmla="*/ 2147483647 w 599"/>
                    <a:gd name="T3" fmla="*/ 2147483647 h 432"/>
                    <a:gd name="T4" fmla="*/ 2147483647 w 599"/>
                    <a:gd name="T5" fmla="*/ 2147483647 h 432"/>
                    <a:gd name="T6" fmla="*/ 2147483647 w 599"/>
                    <a:gd name="T7" fmla="*/ 2147483647 h 432"/>
                    <a:gd name="T8" fmla="*/ 2147483647 w 599"/>
                    <a:gd name="T9" fmla="*/ 2147483647 h 432"/>
                    <a:gd name="T10" fmla="*/ 2147483647 w 599"/>
                    <a:gd name="T11" fmla="*/ 2147483647 h 432"/>
                    <a:gd name="T12" fmla="*/ 2147483647 w 599"/>
                    <a:gd name="T13" fmla="*/ 2147483647 h 432"/>
                    <a:gd name="T14" fmla="*/ 2147483647 w 599"/>
                    <a:gd name="T15" fmla="*/ 2147483647 h 432"/>
                    <a:gd name="T16" fmla="*/ 2147483647 w 599"/>
                    <a:gd name="T17" fmla="*/ 2147483647 h 432"/>
                    <a:gd name="T18" fmla="*/ 2147483647 w 599"/>
                    <a:gd name="T19" fmla="*/ 2147483647 h 432"/>
                    <a:gd name="T20" fmla="*/ 2147483647 w 599"/>
                    <a:gd name="T21" fmla="*/ 2147483647 h 432"/>
                    <a:gd name="T22" fmla="*/ 2147483647 w 599"/>
                    <a:gd name="T23" fmla="*/ 2147483647 h 432"/>
                    <a:gd name="T24" fmla="*/ 2147483647 w 599"/>
                    <a:gd name="T25" fmla="*/ 2147483647 h 432"/>
                    <a:gd name="T26" fmla="*/ 2147483647 w 599"/>
                    <a:gd name="T27" fmla="*/ 2147483647 h 432"/>
                    <a:gd name="T28" fmla="*/ 2147483647 w 599"/>
                    <a:gd name="T29" fmla="*/ 2147483647 h 432"/>
                    <a:gd name="T30" fmla="*/ 2147483647 w 599"/>
                    <a:gd name="T31" fmla="*/ 2147483647 h 432"/>
                    <a:gd name="T32" fmla="*/ 2147483647 w 599"/>
                    <a:gd name="T33" fmla="*/ 2147483647 h 432"/>
                    <a:gd name="T34" fmla="*/ 2147483647 w 599"/>
                    <a:gd name="T35" fmla="*/ 2147483647 h 432"/>
                    <a:gd name="T36" fmla="*/ 2147483647 w 599"/>
                    <a:gd name="T37" fmla="*/ 2147483647 h 432"/>
                    <a:gd name="T38" fmla="*/ 2147483647 w 599"/>
                    <a:gd name="T39" fmla="*/ 2147483647 h 432"/>
                    <a:gd name="T40" fmla="*/ 2147483647 w 599"/>
                    <a:gd name="T41" fmla="*/ 2147483647 h 432"/>
                    <a:gd name="T42" fmla="*/ 2147483647 w 599"/>
                    <a:gd name="T43" fmla="*/ 2147483647 h 432"/>
                    <a:gd name="T44" fmla="*/ 2147483647 w 599"/>
                    <a:gd name="T45" fmla="*/ 2147483647 h 432"/>
                    <a:gd name="T46" fmla="*/ 2147483647 w 599"/>
                    <a:gd name="T47" fmla="*/ 2147483647 h 432"/>
                    <a:gd name="T48" fmla="*/ 2147483647 w 599"/>
                    <a:gd name="T49" fmla="*/ 2147483647 h 432"/>
                    <a:gd name="T50" fmla="*/ 2147483647 w 599"/>
                    <a:gd name="T51" fmla="*/ 2147483647 h 432"/>
                    <a:gd name="T52" fmla="*/ 2147483647 w 599"/>
                    <a:gd name="T53" fmla="*/ 2147483647 h 432"/>
                    <a:gd name="T54" fmla="*/ 2147483647 w 599"/>
                    <a:gd name="T55" fmla="*/ 2147483647 h 432"/>
                    <a:gd name="T56" fmla="*/ 2147483647 w 599"/>
                    <a:gd name="T57" fmla="*/ 2147483647 h 432"/>
                    <a:gd name="T58" fmla="*/ 2147483647 w 599"/>
                    <a:gd name="T59" fmla="*/ 2147483647 h 432"/>
                    <a:gd name="T60" fmla="*/ 2147483647 w 599"/>
                    <a:gd name="T61" fmla="*/ 2147483647 h 43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99"/>
                    <a:gd name="T94" fmla="*/ 0 h 432"/>
                    <a:gd name="T95" fmla="*/ 599 w 599"/>
                    <a:gd name="T96" fmla="*/ 432 h 43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99" h="432">
                      <a:moveTo>
                        <a:pt x="599" y="0"/>
                      </a:moveTo>
                      <a:cubicBezTo>
                        <a:pt x="597" y="2"/>
                        <a:pt x="596" y="4"/>
                        <a:pt x="595" y="6"/>
                      </a:cubicBezTo>
                      <a:cubicBezTo>
                        <a:pt x="593" y="7"/>
                        <a:pt x="590" y="8"/>
                        <a:pt x="589" y="10"/>
                      </a:cubicBezTo>
                      <a:cubicBezTo>
                        <a:pt x="587" y="11"/>
                        <a:pt x="585" y="23"/>
                        <a:pt x="585" y="24"/>
                      </a:cubicBezTo>
                      <a:cubicBezTo>
                        <a:pt x="575" y="45"/>
                        <a:pt x="570" y="72"/>
                        <a:pt x="557" y="92"/>
                      </a:cubicBezTo>
                      <a:cubicBezTo>
                        <a:pt x="551" y="130"/>
                        <a:pt x="537" y="171"/>
                        <a:pt x="525" y="208"/>
                      </a:cubicBezTo>
                      <a:cubicBezTo>
                        <a:pt x="523" y="228"/>
                        <a:pt x="519" y="246"/>
                        <a:pt x="515" y="266"/>
                      </a:cubicBezTo>
                      <a:cubicBezTo>
                        <a:pt x="511" y="294"/>
                        <a:pt x="511" y="322"/>
                        <a:pt x="505" y="350"/>
                      </a:cubicBezTo>
                      <a:cubicBezTo>
                        <a:pt x="503" y="368"/>
                        <a:pt x="503" y="385"/>
                        <a:pt x="495" y="402"/>
                      </a:cubicBezTo>
                      <a:cubicBezTo>
                        <a:pt x="492" y="416"/>
                        <a:pt x="474" y="420"/>
                        <a:pt x="461" y="422"/>
                      </a:cubicBezTo>
                      <a:cubicBezTo>
                        <a:pt x="440" y="416"/>
                        <a:pt x="450" y="419"/>
                        <a:pt x="433" y="414"/>
                      </a:cubicBezTo>
                      <a:cubicBezTo>
                        <a:pt x="429" y="412"/>
                        <a:pt x="421" y="410"/>
                        <a:pt x="421" y="410"/>
                      </a:cubicBezTo>
                      <a:cubicBezTo>
                        <a:pt x="410" y="394"/>
                        <a:pt x="414" y="367"/>
                        <a:pt x="425" y="352"/>
                      </a:cubicBezTo>
                      <a:cubicBezTo>
                        <a:pt x="426" y="347"/>
                        <a:pt x="431" y="342"/>
                        <a:pt x="431" y="338"/>
                      </a:cubicBezTo>
                      <a:cubicBezTo>
                        <a:pt x="429" y="328"/>
                        <a:pt x="405" y="328"/>
                        <a:pt x="405" y="328"/>
                      </a:cubicBezTo>
                      <a:cubicBezTo>
                        <a:pt x="392" y="315"/>
                        <a:pt x="365" y="319"/>
                        <a:pt x="347" y="316"/>
                      </a:cubicBezTo>
                      <a:cubicBezTo>
                        <a:pt x="268" y="322"/>
                        <a:pt x="188" y="334"/>
                        <a:pt x="113" y="360"/>
                      </a:cubicBezTo>
                      <a:cubicBezTo>
                        <a:pt x="101" y="377"/>
                        <a:pt x="116" y="356"/>
                        <a:pt x="103" y="368"/>
                      </a:cubicBezTo>
                      <a:cubicBezTo>
                        <a:pt x="99" y="370"/>
                        <a:pt x="90" y="387"/>
                        <a:pt x="87" y="392"/>
                      </a:cubicBezTo>
                      <a:cubicBezTo>
                        <a:pt x="94" y="431"/>
                        <a:pt x="75" y="417"/>
                        <a:pt x="53" y="432"/>
                      </a:cubicBezTo>
                      <a:cubicBezTo>
                        <a:pt x="44" y="429"/>
                        <a:pt x="36" y="426"/>
                        <a:pt x="29" y="422"/>
                      </a:cubicBezTo>
                      <a:cubicBezTo>
                        <a:pt x="24" y="419"/>
                        <a:pt x="17" y="414"/>
                        <a:pt x="17" y="414"/>
                      </a:cubicBezTo>
                      <a:cubicBezTo>
                        <a:pt x="12" y="399"/>
                        <a:pt x="16" y="404"/>
                        <a:pt x="7" y="398"/>
                      </a:cubicBezTo>
                      <a:cubicBezTo>
                        <a:pt x="0" y="388"/>
                        <a:pt x="5" y="380"/>
                        <a:pt x="11" y="372"/>
                      </a:cubicBezTo>
                      <a:cubicBezTo>
                        <a:pt x="8" y="357"/>
                        <a:pt x="13" y="347"/>
                        <a:pt x="17" y="334"/>
                      </a:cubicBezTo>
                      <a:cubicBezTo>
                        <a:pt x="19" y="311"/>
                        <a:pt x="19" y="283"/>
                        <a:pt x="27" y="262"/>
                      </a:cubicBezTo>
                      <a:cubicBezTo>
                        <a:pt x="28" y="237"/>
                        <a:pt x="32" y="212"/>
                        <a:pt x="29" y="188"/>
                      </a:cubicBezTo>
                      <a:cubicBezTo>
                        <a:pt x="31" y="167"/>
                        <a:pt x="27" y="146"/>
                        <a:pt x="31" y="126"/>
                      </a:cubicBezTo>
                      <a:cubicBezTo>
                        <a:pt x="29" y="108"/>
                        <a:pt x="27" y="99"/>
                        <a:pt x="29" y="82"/>
                      </a:cubicBezTo>
                      <a:cubicBezTo>
                        <a:pt x="26" y="64"/>
                        <a:pt x="23" y="47"/>
                        <a:pt x="21" y="30"/>
                      </a:cubicBezTo>
                      <a:cubicBezTo>
                        <a:pt x="23" y="10"/>
                        <a:pt x="28" y="9"/>
                        <a:pt x="19" y="14"/>
                      </a:cubicBezTo>
                    </a:path>
                  </a:pathLst>
                </a:custGeom>
                <a:blipFill dpi="0" rotWithShape="0">
                  <a:blip r:embed="rId3">
                    <a:lum bright="-14000"/>
                  </a:blip>
                  <a:srcRect/>
                  <a:tile tx="0" ty="0" sx="100000" sy="100000" flip="none" algn="tl"/>
                </a:blipFill>
                <a:ln>
                  <a:noFill/>
                </a:ln>
                <a:extLst>
                  <a:ext uri="{91240B29-F687-4f45-9708-019B960494DF}">
                    <a14:hiddenLine xmlns="" xmlns:a14="http://schemas.microsoft.com/office/drawing/2010/main" w="38100">
                      <a:solidFill>
                        <a:srgbClr val="000000"/>
                      </a:solidFill>
                      <a:round/>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grpSp>
          <p:pic>
            <p:nvPicPr>
              <p:cNvPr id="366662" name="Picture 118"/>
              <p:cNvPicPr>
                <a:picLocks noChangeArrowheads="1"/>
              </p:cNvPicPr>
              <p:nvPr/>
            </p:nvPicPr>
            <p:blipFill>
              <a:blip r:embed="rId4" cstate="screen">
                <a:lum bright="-14000"/>
                <a:alphaModFix amt="0"/>
                <a:extLst>
                  <a:ext uri="{28A0092B-C50C-407E-A947-70E740481C1C}">
                    <a14:useLocalDpi xmlns:a14="http://schemas.microsoft.com/office/drawing/2010/main"/>
                  </a:ext>
                </a:extLst>
              </a:blip>
              <a:srcRect/>
              <a:stretch>
                <a:fillRect/>
              </a:stretch>
            </p:blipFill>
            <p:spPr bwMode="auto">
              <a:xfrm>
                <a:off x="2707" y="548"/>
                <a:ext cx="2950" cy="2769"/>
              </a:xfrm>
              <a:prstGeom prst="rect">
                <a:avLst/>
              </a:prstGeom>
              <a:noFill/>
              <a:ln>
                <a:noFill/>
              </a:ln>
              <a:extLst>
                <a:ext uri="{909E8E84-426E-40dd-AFC4-6F175D3DCCD1}">
                  <a14:hiddenFill xmlns="" xmlns:a14="http://schemas.microsoft.com/office/drawing/2010/main">
                    <a:solidFill>
                      <a:srgbClr val="FFFFFF">
                        <a:alpha val="0"/>
                      </a:srgbClr>
                    </a:solidFill>
                  </a14:hiddenFill>
                </a:ext>
                <a:ext uri="{91240B29-F687-4f45-9708-019B960494DF}">
                  <a14:hiddenLine xmlns="" xmlns:a14="http://schemas.microsoft.com/office/drawing/2010/main" w="12700">
                    <a:solidFill>
                      <a:srgbClr val="000000"/>
                    </a:solidFill>
                    <a:miter lim="800000"/>
                    <a:headEnd/>
                    <a:tailEnd/>
                  </a14:hiddenLine>
                </a:ext>
              </a:extLst>
            </p:spPr>
          </p:pic>
        </p:grpSp>
        <p:sp>
          <p:nvSpPr>
            <p:cNvPr id="366656" name="Freeform 119"/>
            <p:cNvSpPr>
              <a:spLocks/>
            </p:cNvSpPr>
            <p:nvPr/>
          </p:nvSpPr>
          <p:spPr bwMode="auto">
            <a:xfrm>
              <a:off x="1616" y="2649"/>
              <a:ext cx="88" cy="277"/>
            </a:xfrm>
            <a:custGeom>
              <a:avLst/>
              <a:gdLst>
                <a:gd name="T0" fmla="*/ 226 w 85"/>
                <a:gd name="T1" fmla="*/ 3 h 318"/>
                <a:gd name="T2" fmla="*/ 197 w 85"/>
                <a:gd name="T3" fmla="*/ 3 h 318"/>
                <a:gd name="T4" fmla="*/ 149 w 85"/>
                <a:gd name="T5" fmla="*/ 3 h 318"/>
                <a:gd name="T6" fmla="*/ 171 w 85"/>
                <a:gd name="T7" fmla="*/ 3 h 318"/>
                <a:gd name="T8" fmla="*/ 197 w 85"/>
                <a:gd name="T9" fmla="*/ 3 h 318"/>
                <a:gd name="T10" fmla="*/ 117 w 85"/>
                <a:gd name="T11" fmla="*/ 3 h 318"/>
                <a:gd name="T12" fmla="*/ 117 w 85"/>
                <a:gd name="T13" fmla="*/ 3 h 318"/>
                <a:gd name="T14" fmla="*/ 149 w 85"/>
                <a:gd name="T15" fmla="*/ 3 h 318"/>
                <a:gd name="T16" fmla="*/ 89 w 85"/>
                <a:gd name="T17" fmla="*/ 3 h 318"/>
                <a:gd name="T18" fmla="*/ 117 w 85"/>
                <a:gd name="T19" fmla="*/ 3 h 318"/>
                <a:gd name="T20" fmla="*/ 149 w 85"/>
                <a:gd name="T21" fmla="*/ 3 h 318"/>
                <a:gd name="T22" fmla="*/ 117 w 85"/>
                <a:gd name="T23" fmla="*/ 3 h 318"/>
                <a:gd name="T24" fmla="*/ 149 w 85"/>
                <a:gd name="T25" fmla="*/ 3 h 318"/>
                <a:gd name="T26" fmla="*/ 117 w 85"/>
                <a:gd name="T27" fmla="*/ 3 h 318"/>
                <a:gd name="T28" fmla="*/ 149 w 85"/>
                <a:gd name="T29" fmla="*/ 3 h 318"/>
                <a:gd name="T30" fmla="*/ 171 w 85"/>
                <a:gd name="T31" fmla="*/ 3 h 318"/>
                <a:gd name="T32" fmla="*/ 226 w 85"/>
                <a:gd name="T33" fmla="*/ 3 h 318"/>
                <a:gd name="T34" fmla="*/ 250 w 85"/>
                <a:gd name="T35" fmla="*/ 3 h 318"/>
                <a:gd name="T36" fmla="*/ 226 w 85"/>
                <a:gd name="T37" fmla="*/ 3 h 318"/>
                <a:gd name="T38" fmla="*/ 197 w 85"/>
                <a:gd name="T39" fmla="*/ 3 h 318"/>
                <a:gd name="T40" fmla="*/ 171 w 85"/>
                <a:gd name="T41" fmla="*/ 3 h 318"/>
                <a:gd name="T42" fmla="*/ 117 w 85"/>
                <a:gd name="T43" fmla="*/ 3 h 318"/>
                <a:gd name="T44" fmla="*/ 89 w 85"/>
                <a:gd name="T45" fmla="*/ 3 h 318"/>
                <a:gd name="T46" fmla="*/ 67 w 85"/>
                <a:gd name="T47" fmla="*/ 3 h 318"/>
                <a:gd name="T48" fmla="*/ 5 w 85"/>
                <a:gd name="T49" fmla="*/ 3 h 318"/>
                <a:gd name="T50" fmla="*/ 117 w 85"/>
                <a:gd name="T51" fmla="*/ 3 h 318"/>
                <a:gd name="T52" fmla="*/ 197 w 85"/>
                <a:gd name="T53" fmla="*/ 3 h 318"/>
                <a:gd name="T54" fmla="*/ 226 w 85"/>
                <a:gd name="T55" fmla="*/ 3 h 318"/>
                <a:gd name="T56" fmla="*/ 197 w 85"/>
                <a:gd name="T57" fmla="*/ 3 h 318"/>
                <a:gd name="T58" fmla="*/ 197 w 85"/>
                <a:gd name="T59" fmla="*/ 3 h 318"/>
                <a:gd name="T60" fmla="*/ 149 w 85"/>
                <a:gd name="T61" fmla="*/ 3 h 318"/>
                <a:gd name="T62" fmla="*/ 67 w 85"/>
                <a:gd name="T63" fmla="*/ 3 h 318"/>
                <a:gd name="T64" fmla="*/ 117 w 85"/>
                <a:gd name="T65" fmla="*/ 3 h 318"/>
                <a:gd name="T66" fmla="*/ 171 w 85"/>
                <a:gd name="T67" fmla="*/ 3 h 318"/>
                <a:gd name="T68" fmla="*/ 226 w 85"/>
                <a:gd name="T69" fmla="*/ 3 h 31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85"/>
                <a:gd name="T106" fmla="*/ 0 h 318"/>
                <a:gd name="T107" fmla="*/ 85 w 85"/>
                <a:gd name="T108" fmla="*/ 318 h 31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85" h="318">
                  <a:moveTo>
                    <a:pt x="72" y="153"/>
                  </a:moveTo>
                  <a:cubicBezTo>
                    <a:pt x="69" y="125"/>
                    <a:pt x="70" y="96"/>
                    <a:pt x="64" y="69"/>
                  </a:cubicBezTo>
                  <a:cubicBezTo>
                    <a:pt x="61" y="58"/>
                    <a:pt x="57" y="43"/>
                    <a:pt x="47" y="43"/>
                  </a:cubicBezTo>
                  <a:cubicBezTo>
                    <a:pt x="37" y="43"/>
                    <a:pt x="55" y="69"/>
                    <a:pt x="55" y="69"/>
                  </a:cubicBezTo>
                  <a:cubicBezTo>
                    <a:pt x="58" y="55"/>
                    <a:pt x="67" y="40"/>
                    <a:pt x="64" y="27"/>
                  </a:cubicBezTo>
                  <a:cubicBezTo>
                    <a:pt x="61" y="17"/>
                    <a:pt x="41" y="0"/>
                    <a:pt x="38" y="10"/>
                  </a:cubicBezTo>
                  <a:cubicBezTo>
                    <a:pt x="30" y="27"/>
                    <a:pt x="61" y="111"/>
                    <a:pt x="38" y="43"/>
                  </a:cubicBezTo>
                  <a:cubicBezTo>
                    <a:pt x="46" y="96"/>
                    <a:pt x="56" y="134"/>
                    <a:pt x="47" y="187"/>
                  </a:cubicBezTo>
                  <a:cubicBezTo>
                    <a:pt x="41" y="178"/>
                    <a:pt x="31" y="171"/>
                    <a:pt x="30" y="161"/>
                  </a:cubicBezTo>
                  <a:cubicBezTo>
                    <a:pt x="28" y="149"/>
                    <a:pt x="26" y="128"/>
                    <a:pt x="38" y="128"/>
                  </a:cubicBezTo>
                  <a:cubicBezTo>
                    <a:pt x="49" y="128"/>
                    <a:pt x="47" y="172"/>
                    <a:pt x="47" y="161"/>
                  </a:cubicBezTo>
                  <a:cubicBezTo>
                    <a:pt x="47" y="141"/>
                    <a:pt x="38" y="121"/>
                    <a:pt x="38" y="102"/>
                  </a:cubicBezTo>
                  <a:cubicBezTo>
                    <a:pt x="38" y="84"/>
                    <a:pt x="47" y="135"/>
                    <a:pt x="47" y="153"/>
                  </a:cubicBezTo>
                  <a:cubicBezTo>
                    <a:pt x="47" y="164"/>
                    <a:pt x="38" y="130"/>
                    <a:pt x="38" y="119"/>
                  </a:cubicBezTo>
                  <a:cubicBezTo>
                    <a:pt x="38" y="110"/>
                    <a:pt x="44" y="135"/>
                    <a:pt x="47" y="144"/>
                  </a:cubicBezTo>
                  <a:cubicBezTo>
                    <a:pt x="49" y="152"/>
                    <a:pt x="52" y="161"/>
                    <a:pt x="55" y="170"/>
                  </a:cubicBezTo>
                  <a:cubicBezTo>
                    <a:pt x="73" y="83"/>
                    <a:pt x="55" y="148"/>
                    <a:pt x="72" y="203"/>
                  </a:cubicBezTo>
                  <a:cubicBezTo>
                    <a:pt x="74" y="211"/>
                    <a:pt x="77" y="220"/>
                    <a:pt x="80" y="229"/>
                  </a:cubicBezTo>
                  <a:cubicBezTo>
                    <a:pt x="77" y="245"/>
                    <a:pt x="85" y="269"/>
                    <a:pt x="72" y="279"/>
                  </a:cubicBezTo>
                  <a:cubicBezTo>
                    <a:pt x="66" y="282"/>
                    <a:pt x="39" y="202"/>
                    <a:pt x="64" y="271"/>
                  </a:cubicBezTo>
                  <a:cubicBezTo>
                    <a:pt x="61" y="285"/>
                    <a:pt x="66" y="305"/>
                    <a:pt x="55" y="313"/>
                  </a:cubicBezTo>
                  <a:cubicBezTo>
                    <a:pt x="46" y="318"/>
                    <a:pt x="40" y="297"/>
                    <a:pt x="38" y="288"/>
                  </a:cubicBezTo>
                  <a:cubicBezTo>
                    <a:pt x="31" y="260"/>
                    <a:pt x="32" y="231"/>
                    <a:pt x="30" y="203"/>
                  </a:cubicBezTo>
                  <a:cubicBezTo>
                    <a:pt x="27" y="217"/>
                    <a:pt x="35" y="241"/>
                    <a:pt x="22" y="246"/>
                  </a:cubicBezTo>
                  <a:cubicBezTo>
                    <a:pt x="10" y="250"/>
                    <a:pt x="6" y="224"/>
                    <a:pt x="5" y="212"/>
                  </a:cubicBezTo>
                  <a:cubicBezTo>
                    <a:pt x="0" y="173"/>
                    <a:pt x="15" y="167"/>
                    <a:pt x="38" y="144"/>
                  </a:cubicBezTo>
                  <a:cubicBezTo>
                    <a:pt x="46" y="152"/>
                    <a:pt x="58" y="158"/>
                    <a:pt x="64" y="170"/>
                  </a:cubicBezTo>
                  <a:cubicBezTo>
                    <a:pt x="70" y="185"/>
                    <a:pt x="72" y="203"/>
                    <a:pt x="72" y="220"/>
                  </a:cubicBezTo>
                  <a:cubicBezTo>
                    <a:pt x="72" y="231"/>
                    <a:pt x="66" y="198"/>
                    <a:pt x="64" y="187"/>
                  </a:cubicBezTo>
                  <a:cubicBezTo>
                    <a:pt x="78" y="124"/>
                    <a:pt x="84" y="73"/>
                    <a:pt x="64" y="10"/>
                  </a:cubicBezTo>
                  <a:cubicBezTo>
                    <a:pt x="58" y="18"/>
                    <a:pt x="54" y="28"/>
                    <a:pt x="47" y="35"/>
                  </a:cubicBezTo>
                  <a:cubicBezTo>
                    <a:pt x="40" y="40"/>
                    <a:pt x="23" y="34"/>
                    <a:pt x="22" y="43"/>
                  </a:cubicBezTo>
                  <a:cubicBezTo>
                    <a:pt x="19" y="60"/>
                    <a:pt x="38" y="94"/>
                    <a:pt x="38" y="94"/>
                  </a:cubicBezTo>
                  <a:cubicBezTo>
                    <a:pt x="57" y="39"/>
                    <a:pt x="38" y="80"/>
                    <a:pt x="55" y="136"/>
                  </a:cubicBezTo>
                  <a:cubicBezTo>
                    <a:pt x="57" y="143"/>
                    <a:pt x="66" y="147"/>
                    <a:pt x="72" y="153"/>
                  </a:cubicBezTo>
                  <a:close/>
                </a:path>
              </a:pathLst>
            </a:custGeom>
            <a:solidFill>
              <a:schemeClr val="bg2"/>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sp>
          <p:nvSpPr>
            <p:cNvPr id="366657" name="Freeform 120"/>
            <p:cNvSpPr>
              <a:spLocks/>
            </p:cNvSpPr>
            <p:nvPr/>
          </p:nvSpPr>
          <p:spPr bwMode="auto">
            <a:xfrm>
              <a:off x="1635" y="2647"/>
              <a:ext cx="109" cy="309"/>
            </a:xfrm>
            <a:custGeom>
              <a:avLst/>
              <a:gdLst>
                <a:gd name="T0" fmla="*/ 1 w 105"/>
                <a:gd name="T1" fmla="*/ 0 h 354"/>
                <a:gd name="T2" fmla="*/ 318 w 105"/>
                <a:gd name="T3" fmla="*/ 3 h 354"/>
                <a:gd name="T4" fmla="*/ 249 w 105"/>
                <a:gd name="T5" fmla="*/ 3 h 354"/>
                <a:gd name="T6" fmla="*/ 287 w 105"/>
                <a:gd name="T7" fmla="*/ 3 h 354"/>
                <a:gd name="T8" fmla="*/ 287 w 105"/>
                <a:gd name="T9" fmla="*/ 3 h 354"/>
                <a:gd name="T10" fmla="*/ 333 w 105"/>
                <a:gd name="T11" fmla="*/ 3 h 354"/>
                <a:gd name="T12" fmla="*/ 333 w 105"/>
                <a:gd name="T13" fmla="*/ 3 h 354"/>
                <a:gd name="T14" fmla="*/ 287 w 105"/>
                <a:gd name="T15" fmla="*/ 3 h 354"/>
                <a:gd name="T16" fmla="*/ 236 w 105"/>
                <a:gd name="T17" fmla="*/ 3 h 354"/>
                <a:gd name="T18" fmla="*/ 54 w 105"/>
                <a:gd name="T19" fmla="*/ 3 h 354"/>
                <a:gd name="T20" fmla="*/ 12 w 105"/>
                <a:gd name="T21" fmla="*/ 3 h 354"/>
                <a:gd name="T22" fmla="*/ 54 w 105"/>
                <a:gd name="T23" fmla="*/ 3 h 354"/>
                <a:gd name="T24" fmla="*/ 9 w 105"/>
                <a:gd name="T25" fmla="*/ 3 h 354"/>
                <a:gd name="T26" fmla="*/ 66 w 105"/>
                <a:gd name="T27" fmla="*/ 3 h 354"/>
                <a:gd name="T28" fmla="*/ 6 w 105"/>
                <a:gd name="T29" fmla="*/ 3 h 354"/>
                <a:gd name="T30" fmla="*/ 1 w 105"/>
                <a:gd name="T31" fmla="*/ 0 h 3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5"/>
                <a:gd name="T49" fmla="*/ 0 h 354"/>
                <a:gd name="T50" fmla="*/ 105 w 105"/>
                <a:gd name="T51" fmla="*/ 354 h 35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5" h="354">
                  <a:moveTo>
                    <a:pt x="1" y="0"/>
                  </a:moveTo>
                  <a:cubicBezTo>
                    <a:pt x="19" y="11"/>
                    <a:pt x="67" y="3"/>
                    <a:pt x="92" y="5"/>
                  </a:cubicBezTo>
                  <a:cubicBezTo>
                    <a:pt x="87" y="16"/>
                    <a:pt x="83" y="22"/>
                    <a:pt x="73" y="29"/>
                  </a:cubicBezTo>
                  <a:cubicBezTo>
                    <a:pt x="76" y="39"/>
                    <a:pt x="80" y="50"/>
                    <a:pt x="84" y="61"/>
                  </a:cubicBezTo>
                  <a:cubicBezTo>
                    <a:pt x="80" y="89"/>
                    <a:pt x="73" y="118"/>
                    <a:pt x="84" y="146"/>
                  </a:cubicBezTo>
                  <a:cubicBezTo>
                    <a:pt x="86" y="158"/>
                    <a:pt x="89" y="158"/>
                    <a:pt x="97" y="168"/>
                  </a:cubicBezTo>
                  <a:cubicBezTo>
                    <a:pt x="101" y="194"/>
                    <a:pt x="99" y="212"/>
                    <a:pt x="97" y="240"/>
                  </a:cubicBezTo>
                  <a:cubicBezTo>
                    <a:pt x="103" y="261"/>
                    <a:pt x="105" y="319"/>
                    <a:pt x="84" y="336"/>
                  </a:cubicBezTo>
                  <a:cubicBezTo>
                    <a:pt x="80" y="347"/>
                    <a:pt x="79" y="351"/>
                    <a:pt x="68" y="354"/>
                  </a:cubicBezTo>
                  <a:cubicBezTo>
                    <a:pt x="38" y="351"/>
                    <a:pt x="24" y="348"/>
                    <a:pt x="14" y="320"/>
                  </a:cubicBezTo>
                  <a:cubicBezTo>
                    <a:pt x="12" y="307"/>
                    <a:pt x="7" y="294"/>
                    <a:pt x="12" y="282"/>
                  </a:cubicBezTo>
                  <a:cubicBezTo>
                    <a:pt x="7" y="269"/>
                    <a:pt x="10" y="257"/>
                    <a:pt x="14" y="245"/>
                  </a:cubicBezTo>
                  <a:cubicBezTo>
                    <a:pt x="2" y="199"/>
                    <a:pt x="13" y="146"/>
                    <a:pt x="9" y="98"/>
                  </a:cubicBezTo>
                  <a:cubicBezTo>
                    <a:pt x="11" y="79"/>
                    <a:pt x="13" y="62"/>
                    <a:pt x="20" y="45"/>
                  </a:cubicBezTo>
                  <a:cubicBezTo>
                    <a:pt x="17" y="29"/>
                    <a:pt x="20" y="18"/>
                    <a:pt x="6" y="13"/>
                  </a:cubicBezTo>
                  <a:cubicBezTo>
                    <a:pt x="0" y="3"/>
                    <a:pt x="1" y="8"/>
                    <a:pt x="1" y="0"/>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sp>
          <p:nvSpPr>
            <p:cNvPr id="366658" name="Freeform 121"/>
            <p:cNvSpPr>
              <a:spLocks/>
            </p:cNvSpPr>
            <p:nvPr/>
          </p:nvSpPr>
          <p:spPr bwMode="auto">
            <a:xfrm>
              <a:off x="3008" y="2583"/>
              <a:ext cx="155" cy="328"/>
            </a:xfrm>
            <a:custGeom>
              <a:avLst/>
              <a:gdLst>
                <a:gd name="T0" fmla="*/ 516 w 149"/>
                <a:gd name="T1" fmla="*/ 3 h 376"/>
                <a:gd name="T2" fmla="*/ 491 w 149"/>
                <a:gd name="T3" fmla="*/ 3 h 376"/>
                <a:gd name="T4" fmla="*/ 456 w 149"/>
                <a:gd name="T5" fmla="*/ 3 h 376"/>
                <a:gd name="T6" fmla="*/ 449 w 149"/>
                <a:gd name="T7" fmla="*/ 3 h 376"/>
                <a:gd name="T8" fmla="*/ 384 w 149"/>
                <a:gd name="T9" fmla="*/ 3 h 376"/>
                <a:gd name="T10" fmla="*/ 303 w 149"/>
                <a:gd name="T11" fmla="*/ 3 h 376"/>
                <a:gd name="T12" fmla="*/ 243 w 149"/>
                <a:gd name="T13" fmla="*/ 3 h 376"/>
                <a:gd name="T14" fmla="*/ 204 w 149"/>
                <a:gd name="T15" fmla="*/ 3 h 376"/>
                <a:gd name="T16" fmla="*/ 64 w 149"/>
                <a:gd name="T17" fmla="*/ 3 h 376"/>
                <a:gd name="T18" fmla="*/ 2 w 149"/>
                <a:gd name="T19" fmla="*/ 3 h 376"/>
                <a:gd name="T20" fmla="*/ 5 w 149"/>
                <a:gd name="T21" fmla="*/ 3 h 376"/>
                <a:gd name="T22" fmla="*/ 8 w 149"/>
                <a:gd name="T23" fmla="*/ 3 h 376"/>
                <a:gd name="T24" fmla="*/ 73 w 149"/>
                <a:gd name="T25" fmla="*/ 3 h 376"/>
                <a:gd name="T26" fmla="*/ 122 w 149"/>
                <a:gd name="T27" fmla="*/ 3 h 376"/>
                <a:gd name="T28" fmla="*/ 155 w 149"/>
                <a:gd name="T29" fmla="*/ 3 h 376"/>
                <a:gd name="T30" fmla="*/ 294 w 149"/>
                <a:gd name="T31" fmla="*/ 3 h 376"/>
                <a:gd name="T32" fmla="*/ 449 w 149"/>
                <a:gd name="T33" fmla="*/ 3 h 376"/>
                <a:gd name="T34" fmla="*/ 516 w 149"/>
                <a:gd name="T35" fmla="*/ 3 h 37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9"/>
                <a:gd name="T55" fmla="*/ 0 h 376"/>
                <a:gd name="T56" fmla="*/ 149 w 149"/>
                <a:gd name="T57" fmla="*/ 376 h 37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9" h="376">
                  <a:moveTo>
                    <a:pt x="141" y="20"/>
                  </a:moveTo>
                  <a:cubicBezTo>
                    <a:pt x="135" y="47"/>
                    <a:pt x="136" y="74"/>
                    <a:pt x="133" y="103"/>
                  </a:cubicBezTo>
                  <a:cubicBezTo>
                    <a:pt x="131" y="112"/>
                    <a:pt x="127" y="120"/>
                    <a:pt x="125" y="130"/>
                  </a:cubicBezTo>
                  <a:cubicBezTo>
                    <a:pt x="124" y="133"/>
                    <a:pt x="122" y="140"/>
                    <a:pt x="122" y="140"/>
                  </a:cubicBezTo>
                  <a:cubicBezTo>
                    <a:pt x="126" y="171"/>
                    <a:pt x="121" y="215"/>
                    <a:pt x="104" y="244"/>
                  </a:cubicBezTo>
                  <a:cubicBezTo>
                    <a:pt x="98" y="263"/>
                    <a:pt x="102" y="306"/>
                    <a:pt x="82" y="314"/>
                  </a:cubicBezTo>
                  <a:cubicBezTo>
                    <a:pt x="78" y="326"/>
                    <a:pt x="66" y="361"/>
                    <a:pt x="66" y="362"/>
                  </a:cubicBezTo>
                  <a:cubicBezTo>
                    <a:pt x="62" y="362"/>
                    <a:pt x="59" y="363"/>
                    <a:pt x="56" y="364"/>
                  </a:cubicBezTo>
                  <a:cubicBezTo>
                    <a:pt x="43" y="376"/>
                    <a:pt x="36" y="371"/>
                    <a:pt x="18" y="370"/>
                  </a:cubicBezTo>
                  <a:cubicBezTo>
                    <a:pt x="12" y="363"/>
                    <a:pt x="8" y="356"/>
                    <a:pt x="2" y="351"/>
                  </a:cubicBezTo>
                  <a:cubicBezTo>
                    <a:pt x="0" y="336"/>
                    <a:pt x="0" y="329"/>
                    <a:pt x="5" y="316"/>
                  </a:cubicBezTo>
                  <a:cubicBezTo>
                    <a:pt x="7" y="287"/>
                    <a:pt x="1" y="247"/>
                    <a:pt x="8" y="220"/>
                  </a:cubicBezTo>
                  <a:cubicBezTo>
                    <a:pt x="9" y="211"/>
                    <a:pt x="21" y="199"/>
                    <a:pt x="21" y="199"/>
                  </a:cubicBezTo>
                  <a:cubicBezTo>
                    <a:pt x="22" y="168"/>
                    <a:pt x="17" y="133"/>
                    <a:pt x="34" y="106"/>
                  </a:cubicBezTo>
                  <a:cubicBezTo>
                    <a:pt x="36" y="95"/>
                    <a:pt x="42" y="74"/>
                    <a:pt x="42" y="74"/>
                  </a:cubicBezTo>
                  <a:cubicBezTo>
                    <a:pt x="45" y="3"/>
                    <a:pt x="33" y="0"/>
                    <a:pt x="80" y="18"/>
                  </a:cubicBezTo>
                  <a:cubicBezTo>
                    <a:pt x="108" y="14"/>
                    <a:pt x="99" y="13"/>
                    <a:pt x="122" y="18"/>
                  </a:cubicBezTo>
                  <a:cubicBezTo>
                    <a:pt x="144" y="22"/>
                    <a:pt x="149" y="28"/>
                    <a:pt x="141" y="20"/>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sp>
          <p:nvSpPr>
            <p:cNvPr id="366659" name="Freeform 122"/>
            <p:cNvSpPr>
              <a:spLocks/>
            </p:cNvSpPr>
            <p:nvPr/>
          </p:nvSpPr>
          <p:spPr bwMode="auto">
            <a:xfrm>
              <a:off x="1714" y="1020"/>
              <a:ext cx="99" cy="440"/>
            </a:xfrm>
            <a:custGeom>
              <a:avLst/>
              <a:gdLst>
                <a:gd name="T0" fmla="*/ 70 w 96"/>
                <a:gd name="T1" fmla="*/ 5 h 504"/>
                <a:gd name="T2" fmla="*/ 166 w 96"/>
                <a:gd name="T3" fmla="*/ 6 h 504"/>
                <a:gd name="T4" fmla="*/ 198 w 96"/>
                <a:gd name="T5" fmla="*/ 5 h 504"/>
                <a:gd name="T6" fmla="*/ 198 w 96"/>
                <a:gd name="T7" fmla="*/ 3 h 504"/>
                <a:gd name="T8" fmla="*/ 244 w 96"/>
                <a:gd name="T9" fmla="*/ 3 h 504"/>
                <a:gd name="T10" fmla="*/ 264 w 96"/>
                <a:gd name="T11" fmla="*/ 3 h 504"/>
                <a:gd name="T12" fmla="*/ 244 w 96"/>
                <a:gd name="T13" fmla="*/ 3 h 504"/>
                <a:gd name="T14" fmla="*/ 212 w 96"/>
                <a:gd name="T15" fmla="*/ 3 h 504"/>
                <a:gd name="T16" fmla="*/ 76 w 96"/>
                <a:gd name="T17" fmla="*/ 3 h 504"/>
                <a:gd name="T18" fmla="*/ 70 w 96"/>
                <a:gd name="T19" fmla="*/ 3 h 504"/>
                <a:gd name="T20" fmla="*/ 83 w 96"/>
                <a:gd name="T21" fmla="*/ 3 h 504"/>
                <a:gd name="T22" fmla="*/ 107 w 96"/>
                <a:gd name="T23" fmla="*/ 4 h 504"/>
                <a:gd name="T24" fmla="*/ 66 w 96"/>
                <a:gd name="T25" fmla="*/ 5 h 504"/>
                <a:gd name="T26" fmla="*/ 70 w 96"/>
                <a:gd name="T27" fmla="*/ 5 h 50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6"/>
                <a:gd name="T43" fmla="*/ 0 h 504"/>
                <a:gd name="T44" fmla="*/ 96 w 96"/>
                <a:gd name="T45" fmla="*/ 504 h 50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6" h="504">
                  <a:moveTo>
                    <a:pt x="26" y="486"/>
                  </a:moveTo>
                  <a:cubicBezTo>
                    <a:pt x="50" y="492"/>
                    <a:pt x="38" y="489"/>
                    <a:pt x="61" y="494"/>
                  </a:cubicBezTo>
                  <a:cubicBezTo>
                    <a:pt x="69" y="480"/>
                    <a:pt x="66" y="465"/>
                    <a:pt x="72" y="451"/>
                  </a:cubicBezTo>
                  <a:cubicBezTo>
                    <a:pt x="77" y="408"/>
                    <a:pt x="82" y="366"/>
                    <a:pt x="72" y="323"/>
                  </a:cubicBezTo>
                  <a:cubicBezTo>
                    <a:pt x="73" y="288"/>
                    <a:pt x="75" y="247"/>
                    <a:pt x="88" y="214"/>
                  </a:cubicBezTo>
                  <a:cubicBezTo>
                    <a:pt x="93" y="179"/>
                    <a:pt x="89" y="192"/>
                    <a:pt x="96" y="174"/>
                  </a:cubicBezTo>
                  <a:cubicBezTo>
                    <a:pt x="94" y="116"/>
                    <a:pt x="92" y="96"/>
                    <a:pt x="88" y="51"/>
                  </a:cubicBezTo>
                  <a:cubicBezTo>
                    <a:pt x="90" y="21"/>
                    <a:pt x="89" y="26"/>
                    <a:pt x="77" y="6"/>
                  </a:cubicBezTo>
                  <a:cubicBezTo>
                    <a:pt x="43" y="8"/>
                    <a:pt x="39" y="0"/>
                    <a:pt x="29" y="25"/>
                  </a:cubicBezTo>
                  <a:cubicBezTo>
                    <a:pt x="31" y="56"/>
                    <a:pt x="37" y="90"/>
                    <a:pt x="26" y="121"/>
                  </a:cubicBezTo>
                  <a:cubicBezTo>
                    <a:pt x="49" y="199"/>
                    <a:pt x="0" y="279"/>
                    <a:pt x="32" y="363"/>
                  </a:cubicBezTo>
                  <a:cubicBezTo>
                    <a:pt x="33" y="379"/>
                    <a:pt x="34" y="390"/>
                    <a:pt x="40" y="406"/>
                  </a:cubicBezTo>
                  <a:cubicBezTo>
                    <a:pt x="34" y="428"/>
                    <a:pt x="29" y="450"/>
                    <a:pt x="24" y="473"/>
                  </a:cubicBezTo>
                  <a:cubicBezTo>
                    <a:pt x="25" y="479"/>
                    <a:pt x="44" y="504"/>
                    <a:pt x="26" y="486"/>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sp>
          <p:nvSpPr>
            <p:cNvPr id="366660" name="Freeform 123"/>
            <p:cNvSpPr>
              <a:spLocks/>
            </p:cNvSpPr>
            <p:nvPr/>
          </p:nvSpPr>
          <p:spPr bwMode="auto">
            <a:xfrm>
              <a:off x="3431" y="1007"/>
              <a:ext cx="156" cy="358"/>
            </a:xfrm>
            <a:custGeom>
              <a:avLst/>
              <a:gdLst>
                <a:gd name="T0" fmla="*/ 5 w 150"/>
                <a:gd name="T1" fmla="*/ 4 h 410"/>
                <a:gd name="T2" fmla="*/ 147 w 150"/>
                <a:gd name="T3" fmla="*/ 4 h 410"/>
                <a:gd name="T4" fmla="*/ 292 w 150"/>
                <a:gd name="T5" fmla="*/ 4 h 410"/>
                <a:gd name="T6" fmla="*/ 342 w 150"/>
                <a:gd name="T7" fmla="*/ 3 h 410"/>
                <a:gd name="T8" fmla="*/ 418 w 150"/>
                <a:gd name="T9" fmla="*/ 3 h 410"/>
                <a:gd name="T10" fmla="*/ 468 w 150"/>
                <a:gd name="T11" fmla="*/ 3 h 410"/>
                <a:gd name="T12" fmla="*/ 494 w 150"/>
                <a:gd name="T13" fmla="*/ 3 h 410"/>
                <a:gd name="T14" fmla="*/ 506 w 150"/>
                <a:gd name="T15" fmla="*/ 3 h 410"/>
                <a:gd name="T16" fmla="*/ 526 w 150"/>
                <a:gd name="T17" fmla="*/ 3 h 410"/>
                <a:gd name="T18" fmla="*/ 534 w 150"/>
                <a:gd name="T19" fmla="*/ 3 h 410"/>
                <a:gd name="T20" fmla="*/ 474 w 150"/>
                <a:gd name="T21" fmla="*/ 0 h 410"/>
                <a:gd name="T22" fmla="*/ 342 w 150"/>
                <a:gd name="T23" fmla="*/ 3 h 410"/>
                <a:gd name="T24" fmla="*/ 281 w 150"/>
                <a:gd name="T25" fmla="*/ 3 h 410"/>
                <a:gd name="T26" fmla="*/ 242 w 150"/>
                <a:gd name="T27" fmla="*/ 3 h 410"/>
                <a:gd name="T28" fmla="*/ 209 w 150"/>
                <a:gd name="T29" fmla="*/ 3 h 410"/>
                <a:gd name="T30" fmla="*/ 153 w 150"/>
                <a:gd name="T31" fmla="*/ 3 h 410"/>
                <a:gd name="T32" fmla="*/ 147 w 150"/>
                <a:gd name="T33" fmla="*/ 3 h 410"/>
                <a:gd name="T34" fmla="*/ 121 w 150"/>
                <a:gd name="T35" fmla="*/ 3 h 410"/>
                <a:gd name="T36" fmla="*/ 112 w 150"/>
                <a:gd name="T37" fmla="*/ 3 h 410"/>
                <a:gd name="T38" fmla="*/ 100 w 150"/>
                <a:gd name="T39" fmla="*/ 3 h 410"/>
                <a:gd name="T40" fmla="*/ 60 w 150"/>
                <a:gd name="T41" fmla="*/ 3 h 410"/>
                <a:gd name="T42" fmla="*/ 10 w 150"/>
                <a:gd name="T43" fmla="*/ 4 h 410"/>
                <a:gd name="T44" fmla="*/ 2 w 150"/>
                <a:gd name="T45" fmla="*/ 4 h 410"/>
                <a:gd name="T46" fmla="*/ 5 w 150"/>
                <a:gd name="T47" fmla="*/ 4 h 4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0"/>
                <a:gd name="T73" fmla="*/ 0 h 410"/>
                <a:gd name="T74" fmla="*/ 150 w 150"/>
                <a:gd name="T75" fmla="*/ 410 h 41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0" h="410">
                  <a:moveTo>
                    <a:pt x="5" y="381"/>
                  </a:moveTo>
                  <a:cubicBezTo>
                    <a:pt x="18" y="394"/>
                    <a:pt x="19" y="403"/>
                    <a:pt x="40" y="410"/>
                  </a:cubicBezTo>
                  <a:cubicBezTo>
                    <a:pt x="55" y="408"/>
                    <a:pt x="66" y="407"/>
                    <a:pt x="80" y="402"/>
                  </a:cubicBezTo>
                  <a:cubicBezTo>
                    <a:pt x="98" y="383"/>
                    <a:pt x="80" y="405"/>
                    <a:pt x="93" y="362"/>
                  </a:cubicBezTo>
                  <a:cubicBezTo>
                    <a:pt x="101" y="335"/>
                    <a:pt x="109" y="307"/>
                    <a:pt x="114" y="280"/>
                  </a:cubicBezTo>
                  <a:cubicBezTo>
                    <a:pt x="111" y="260"/>
                    <a:pt x="115" y="232"/>
                    <a:pt x="128" y="216"/>
                  </a:cubicBezTo>
                  <a:cubicBezTo>
                    <a:pt x="130" y="207"/>
                    <a:pt x="136" y="192"/>
                    <a:pt x="136" y="192"/>
                  </a:cubicBezTo>
                  <a:cubicBezTo>
                    <a:pt x="136" y="167"/>
                    <a:pt x="135" y="141"/>
                    <a:pt x="138" y="117"/>
                  </a:cubicBezTo>
                  <a:cubicBezTo>
                    <a:pt x="138" y="111"/>
                    <a:pt x="144" y="101"/>
                    <a:pt x="144" y="101"/>
                  </a:cubicBezTo>
                  <a:cubicBezTo>
                    <a:pt x="144" y="86"/>
                    <a:pt x="150" y="63"/>
                    <a:pt x="146" y="48"/>
                  </a:cubicBezTo>
                  <a:cubicBezTo>
                    <a:pt x="144" y="30"/>
                    <a:pt x="144" y="11"/>
                    <a:pt x="130" y="0"/>
                  </a:cubicBezTo>
                  <a:cubicBezTo>
                    <a:pt x="117" y="6"/>
                    <a:pt x="105" y="7"/>
                    <a:pt x="93" y="13"/>
                  </a:cubicBezTo>
                  <a:cubicBezTo>
                    <a:pt x="84" y="27"/>
                    <a:pt x="91" y="38"/>
                    <a:pt x="77" y="53"/>
                  </a:cubicBezTo>
                  <a:cubicBezTo>
                    <a:pt x="83" y="77"/>
                    <a:pt x="81" y="118"/>
                    <a:pt x="66" y="138"/>
                  </a:cubicBezTo>
                  <a:cubicBezTo>
                    <a:pt x="63" y="146"/>
                    <a:pt x="59" y="153"/>
                    <a:pt x="58" y="162"/>
                  </a:cubicBezTo>
                  <a:cubicBezTo>
                    <a:pt x="53" y="185"/>
                    <a:pt x="58" y="199"/>
                    <a:pt x="42" y="216"/>
                  </a:cubicBezTo>
                  <a:cubicBezTo>
                    <a:pt x="41" y="219"/>
                    <a:pt x="41" y="222"/>
                    <a:pt x="40" y="226"/>
                  </a:cubicBezTo>
                  <a:cubicBezTo>
                    <a:pt x="38" y="228"/>
                    <a:pt x="34" y="229"/>
                    <a:pt x="34" y="232"/>
                  </a:cubicBezTo>
                  <a:cubicBezTo>
                    <a:pt x="32" y="237"/>
                    <a:pt x="33" y="244"/>
                    <a:pt x="32" y="250"/>
                  </a:cubicBezTo>
                  <a:cubicBezTo>
                    <a:pt x="31" y="252"/>
                    <a:pt x="30" y="255"/>
                    <a:pt x="29" y="258"/>
                  </a:cubicBezTo>
                  <a:cubicBezTo>
                    <a:pt x="26" y="290"/>
                    <a:pt x="20" y="317"/>
                    <a:pt x="16" y="349"/>
                  </a:cubicBezTo>
                  <a:cubicBezTo>
                    <a:pt x="14" y="359"/>
                    <a:pt x="17" y="372"/>
                    <a:pt x="10" y="381"/>
                  </a:cubicBezTo>
                  <a:cubicBezTo>
                    <a:pt x="7" y="383"/>
                    <a:pt x="5" y="386"/>
                    <a:pt x="2" y="386"/>
                  </a:cubicBezTo>
                  <a:cubicBezTo>
                    <a:pt x="0" y="386"/>
                    <a:pt x="4" y="382"/>
                    <a:pt x="5" y="381"/>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grpSp>
      <p:grpSp>
        <p:nvGrpSpPr>
          <p:cNvPr id="366641" name="Group 113"/>
          <p:cNvGrpSpPr>
            <a:grpSpLocks/>
          </p:cNvGrpSpPr>
          <p:nvPr/>
        </p:nvGrpSpPr>
        <p:grpSpPr bwMode="auto">
          <a:xfrm>
            <a:off x="6083300" y="3154363"/>
            <a:ext cx="1289050" cy="1435100"/>
            <a:chOff x="1084" y="711"/>
            <a:chExt cx="2950" cy="2769"/>
          </a:xfrm>
        </p:grpSpPr>
        <p:grpSp>
          <p:nvGrpSpPr>
            <p:cNvPr id="366645" name="Group 114"/>
            <p:cNvGrpSpPr>
              <a:grpSpLocks/>
            </p:cNvGrpSpPr>
            <p:nvPr/>
          </p:nvGrpSpPr>
          <p:grpSpPr bwMode="auto">
            <a:xfrm>
              <a:off x="1084" y="711"/>
              <a:ext cx="2950" cy="2769"/>
              <a:chOff x="2707" y="548"/>
              <a:chExt cx="2950" cy="2769"/>
            </a:xfrm>
          </p:grpSpPr>
          <p:grpSp>
            <p:nvGrpSpPr>
              <p:cNvPr id="366651" name="Group 115"/>
              <p:cNvGrpSpPr>
                <a:grpSpLocks/>
              </p:cNvGrpSpPr>
              <p:nvPr/>
            </p:nvGrpSpPr>
            <p:grpSpPr bwMode="auto">
              <a:xfrm>
                <a:off x="3180" y="1046"/>
                <a:ext cx="2105" cy="1421"/>
                <a:chOff x="578" y="2316"/>
                <a:chExt cx="2105" cy="1421"/>
              </a:xfrm>
            </p:grpSpPr>
            <p:sp>
              <p:nvSpPr>
                <p:cNvPr id="366653" name="Freeform 116" descr="Cork"/>
                <p:cNvSpPr>
                  <a:spLocks/>
                </p:cNvSpPr>
                <p:nvPr/>
              </p:nvSpPr>
              <p:spPr bwMode="auto">
                <a:xfrm>
                  <a:off x="633" y="2316"/>
                  <a:ext cx="2050" cy="256"/>
                </a:xfrm>
                <a:custGeom>
                  <a:avLst/>
                  <a:gdLst>
                    <a:gd name="T0" fmla="*/ 2147483647 w 592"/>
                    <a:gd name="T1" fmla="*/ 2147483647 h 90"/>
                    <a:gd name="T2" fmla="*/ 2147483647 w 592"/>
                    <a:gd name="T3" fmla="*/ 2147483647 h 90"/>
                    <a:gd name="T4" fmla="*/ 2147483647 w 592"/>
                    <a:gd name="T5" fmla="*/ 2147483647 h 90"/>
                    <a:gd name="T6" fmla="*/ 2147483647 w 592"/>
                    <a:gd name="T7" fmla="*/ 2147483647 h 90"/>
                    <a:gd name="T8" fmla="*/ 2147483647 w 592"/>
                    <a:gd name="T9" fmla="*/ 2147483647 h 90"/>
                    <a:gd name="T10" fmla="*/ 2147483647 w 592"/>
                    <a:gd name="T11" fmla="*/ 2147483647 h 90"/>
                    <a:gd name="T12" fmla="*/ 2147483647 w 592"/>
                    <a:gd name="T13" fmla="*/ 2147483647 h 90"/>
                    <a:gd name="T14" fmla="*/ 2147483647 w 592"/>
                    <a:gd name="T15" fmla="*/ 2147483647 h 90"/>
                    <a:gd name="T16" fmla="*/ 2147483647 w 592"/>
                    <a:gd name="T17" fmla="*/ 2147483647 h 90"/>
                    <a:gd name="T18" fmla="*/ 2147483647 w 592"/>
                    <a:gd name="T19" fmla="*/ 2147483647 h 90"/>
                    <a:gd name="T20" fmla="*/ 2147483647 w 592"/>
                    <a:gd name="T21" fmla="*/ 0 h 90"/>
                    <a:gd name="T22" fmla="*/ 2147483647 w 592"/>
                    <a:gd name="T23" fmla="*/ 2147483647 h 90"/>
                    <a:gd name="T24" fmla="*/ 2147483647 w 592"/>
                    <a:gd name="T25" fmla="*/ 2147483647 h 90"/>
                    <a:gd name="T26" fmla="*/ 2147483647 w 592"/>
                    <a:gd name="T27" fmla="*/ 2147483647 h 90"/>
                    <a:gd name="T28" fmla="*/ 2147483647 w 592"/>
                    <a:gd name="T29" fmla="*/ 2147483647 h 90"/>
                    <a:gd name="T30" fmla="*/ 2147483647 w 592"/>
                    <a:gd name="T31" fmla="*/ 2147483647 h 9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92"/>
                    <a:gd name="T49" fmla="*/ 0 h 90"/>
                    <a:gd name="T50" fmla="*/ 592 w 592"/>
                    <a:gd name="T51" fmla="*/ 90 h 9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92" h="90">
                      <a:moveTo>
                        <a:pt x="8" y="90"/>
                      </a:moveTo>
                      <a:cubicBezTo>
                        <a:pt x="0" y="78"/>
                        <a:pt x="10" y="51"/>
                        <a:pt x="22" y="44"/>
                      </a:cubicBezTo>
                      <a:cubicBezTo>
                        <a:pt x="27" y="35"/>
                        <a:pt x="23" y="39"/>
                        <a:pt x="34" y="36"/>
                      </a:cubicBezTo>
                      <a:cubicBezTo>
                        <a:pt x="38" y="34"/>
                        <a:pt x="46" y="32"/>
                        <a:pt x="46" y="32"/>
                      </a:cubicBezTo>
                      <a:cubicBezTo>
                        <a:pt x="72" y="33"/>
                        <a:pt x="84" y="35"/>
                        <a:pt x="112" y="34"/>
                      </a:cubicBezTo>
                      <a:cubicBezTo>
                        <a:pt x="125" y="35"/>
                        <a:pt x="138" y="38"/>
                        <a:pt x="152" y="40"/>
                      </a:cubicBezTo>
                      <a:cubicBezTo>
                        <a:pt x="158" y="42"/>
                        <a:pt x="170" y="46"/>
                        <a:pt x="170" y="46"/>
                      </a:cubicBezTo>
                      <a:cubicBezTo>
                        <a:pt x="192" y="42"/>
                        <a:pt x="215" y="46"/>
                        <a:pt x="238" y="52"/>
                      </a:cubicBezTo>
                      <a:cubicBezTo>
                        <a:pt x="271" y="50"/>
                        <a:pt x="304" y="47"/>
                        <a:pt x="338" y="44"/>
                      </a:cubicBezTo>
                      <a:cubicBezTo>
                        <a:pt x="381" y="33"/>
                        <a:pt x="427" y="24"/>
                        <a:pt x="472" y="16"/>
                      </a:cubicBezTo>
                      <a:cubicBezTo>
                        <a:pt x="488" y="12"/>
                        <a:pt x="503" y="4"/>
                        <a:pt x="520" y="0"/>
                      </a:cubicBezTo>
                      <a:cubicBezTo>
                        <a:pt x="537" y="0"/>
                        <a:pt x="554" y="0"/>
                        <a:pt x="572" y="2"/>
                      </a:cubicBezTo>
                      <a:cubicBezTo>
                        <a:pt x="582" y="3"/>
                        <a:pt x="587" y="21"/>
                        <a:pt x="590" y="30"/>
                      </a:cubicBezTo>
                      <a:cubicBezTo>
                        <a:pt x="590" y="32"/>
                        <a:pt x="592" y="36"/>
                        <a:pt x="592" y="36"/>
                      </a:cubicBezTo>
                      <a:cubicBezTo>
                        <a:pt x="588" y="45"/>
                        <a:pt x="589" y="52"/>
                        <a:pt x="582" y="60"/>
                      </a:cubicBezTo>
                      <a:cubicBezTo>
                        <a:pt x="579" y="67"/>
                        <a:pt x="577" y="66"/>
                        <a:pt x="584" y="66"/>
                      </a:cubicBezTo>
                    </a:path>
                  </a:pathLst>
                </a:custGeom>
                <a:blipFill dpi="0" rotWithShape="0">
                  <a:blip r:embed="rId3">
                    <a:lum bright="-14000"/>
                  </a:blip>
                  <a:srcRect/>
                  <a:tile tx="0" ty="0" sx="100000" sy="100000" flip="none" algn="tl"/>
                </a:blipFill>
                <a:ln>
                  <a:noFill/>
                </a:ln>
                <a:extLst>
                  <a:ext uri="{91240B29-F687-4f45-9708-019B960494DF}">
                    <a14:hiddenLine xmlns="" xmlns:a14="http://schemas.microsoft.com/office/drawing/2010/main" w="38100">
                      <a:solidFill>
                        <a:srgbClr val="000000"/>
                      </a:solidFill>
                      <a:round/>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sp>
              <p:nvSpPr>
                <p:cNvPr id="366654" name="Freeform 117" descr="Cork"/>
                <p:cNvSpPr>
                  <a:spLocks/>
                </p:cNvSpPr>
                <p:nvPr/>
              </p:nvSpPr>
              <p:spPr bwMode="auto">
                <a:xfrm>
                  <a:off x="578" y="2506"/>
                  <a:ext cx="2074" cy="1231"/>
                </a:xfrm>
                <a:custGeom>
                  <a:avLst/>
                  <a:gdLst>
                    <a:gd name="T0" fmla="*/ 2147483647 w 599"/>
                    <a:gd name="T1" fmla="*/ 0 h 432"/>
                    <a:gd name="T2" fmla="*/ 2147483647 w 599"/>
                    <a:gd name="T3" fmla="*/ 2147483647 h 432"/>
                    <a:gd name="T4" fmla="*/ 2147483647 w 599"/>
                    <a:gd name="T5" fmla="*/ 2147483647 h 432"/>
                    <a:gd name="T6" fmla="*/ 2147483647 w 599"/>
                    <a:gd name="T7" fmla="*/ 2147483647 h 432"/>
                    <a:gd name="T8" fmla="*/ 2147483647 w 599"/>
                    <a:gd name="T9" fmla="*/ 2147483647 h 432"/>
                    <a:gd name="T10" fmla="*/ 2147483647 w 599"/>
                    <a:gd name="T11" fmla="*/ 2147483647 h 432"/>
                    <a:gd name="T12" fmla="*/ 2147483647 w 599"/>
                    <a:gd name="T13" fmla="*/ 2147483647 h 432"/>
                    <a:gd name="T14" fmla="*/ 2147483647 w 599"/>
                    <a:gd name="T15" fmla="*/ 2147483647 h 432"/>
                    <a:gd name="T16" fmla="*/ 2147483647 w 599"/>
                    <a:gd name="T17" fmla="*/ 2147483647 h 432"/>
                    <a:gd name="T18" fmla="*/ 2147483647 w 599"/>
                    <a:gd name="T19" fmla="*/ 2147483647 h 432"/>
                    <a:gd name="T20" fmla="*/ 2147483647 w 599"/>
                    <a:gd name="T21" fmla="*/ 2147483647 h 432"/>
                    <a:gd name="T22" fmla="*/ 2147483647 w 599"/>
                    <a:gd name="T23" fmla="*/ 2147483647 h 432"/>
                    <a:gd name="T24" fmla="*/ 2147483647 w 599"/>
                    <a:gd name="T25" fmla="*/ 2147483647 h 432"/>
                    <a:gd name="T26" fmla="*/ 2147483647 w 599"/>
                    <a:gd name="T27" fmla="*/ 2147483647 h 432"/>
                    <a:gd name="T28" fmla="*/ 2147483647 w 599"/>
                    <a:gd name="T29" fmla="*/ 2147483647 h 432"/>
                    <a:gd name="T30" fmla="*/ 2147483647 w 599"/>
                    <a:gd name="T31" fmla="*/ 2147483647 h 432"/>
                    <a:gd name="T32" fmla="*/ 2147483647 w 599"/>
                    <a:gd name="T33" fmla="*/ 2147483647 h 432"/>
                    <a:gd name="T34" fmla="*/ 2147483647 w 599"/>
                    <a:gd name="T35" fmla="*/ 2147483647 h 432"/>
                    <a:gd name="T36" fmla="*/ 2147483647 w 599"/>
                    <a:gd name="T37" fmla="*/ 2147483647 h 432"/>
                    <a:gd name="T38" fmla="*/ 2147483647 w 599"/>
                    <a:gd name="T39" fmla="*/ 2147483647 h 432"/>
                    <a:gd name="T40" fmla="*/ 2147483647 w 599"/>
                    <a:gd name="T41" fmla="*/ 2147483647 h 432"/>
                    <a:gd name="T42" fmla="*/ 2147483647 w 599"/>
                    <a:gd name="T43" fmla="*/ 2147483647 h 432"/>
                    <a:gd name="T44" fmla="*/ 2147483647 w 599"/>
                    <a:gd name="T45" fmla="*/ 2147483647 h 432"/>
                    <a:gd name="T46" fmla="*/ 2147483647 w 599"/>
                    <a:gd name="T47" fmla="*/ 2147483647 h 432"/>
                    <a:gd name="T48" fmla="*/ 2147483647 w 599"/>
                    <a:gd name="T49" fmla="*/ 2147483647 h 432"/>
                    <a:gd name="T50" fmla="*/ 2147483647 w 599"/>
                    <a:gd name="T51" fmla="*/ 2147483647 h 432"/>
                    <a:gd name="T52" fmla="*/ 2147483647 w 599"/>
                    <a:gd name="T53" fmla="*/ 2147483647 h 432"/>
                    <a:gd name="T54" fmla="*/ 2147483647 w 599"/>
                    <a:gd name="T55" fmla="*/ 2147483647 h 432"/>
                    <a:gd name="T56" fmla="*/ 2147483647 w 599"/>
                    <a:gd name="T57" fmla="*/ 2147483647 h 432"/>
                    <a:gd name="T58" fmla="*/ 2147483647 w 599"/>
                    <a:gd name="T59" fmla="*/ 2147483647 h 432"/>
                    <a:gd name="T60" fmla="*/ 2147483647 w 599"/>
                    <a:gd name="T61" fmla="*/ 2147483647 h 43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99"/>
                    <a:gd name="T94" fmla="*/ 0 h 432"/>
                    <a:gd name="T95" fmla="*/ 599 w 599"/>
                    <a:gd name="T96" fmla="*/ 432 h 43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99" h="432">
                      <a:moveTo>
                        <a:pt x="599" y="0"/>
                      </a:moveTo>
                      <a:cubicBezTo>
                        <a:pt x="597" y="2"/>
                        <a:pt x="596" y="4"/>
                        <a:pt x="595" y="6"/>
                      </a:cubicBezTo>
                      <a:cubicBezTo>
                        <a:pt x="593" y="7"/>
                        <a:pt x="590" y="8"/>
                        <a:pt x="589" y="10"/>
                      </a:cubicBezTo>
                      <a:cubicBezTo>
                        <a:pt x="587" y="11"/>
                        <a:pt x="585" y="23"/>
                        <a:pt x="585" y="24"/>
                      </a:cubicBezTo>
                      <a:cubicBezTo>
                        <a:pt x="575" y="45"/>
                        <a:pt x="570" y="72"/>
                        <a:pt x="557" y="92"/>
                      </a:cubicBezTo>
                      <a:cubicBezTo>
                        <a:pt x="551" y="130"/>
                        <a:pt x="537" y="171"/>
                        <a:pt x="525" y="208"/>
                      </a:cubicBezTo>
                      <a:cubicBezTo>
                        <a:pt x="523" y="228"/>
                        <a:pt x="519" y="246"/>
                        <a:pt x="515" y="266"/>
                      </a:cubicBezTo>
                      <a:cubicBezTo>
                        <a:pt x="511" y="294"/>
                        <a:pt x="511" y="322"/>
                        <a:pt x="505" y="350"/>
                      </a:cubicBezTo>
                      <a:cubicBezTo>
                        <a:pt x="503" y="368"/>
                        <a:pt x="503" y="385"/>
                        <a:pt x="495" y="402"/>
                      </a:cubicBezTo>
                      <a:cubicBezTo>
                        <a:pt x="492" y="416"/>
                        <a:pt x="474" y="420"/>
                        <a:pt x="461" y="422"/>
                      </a:cubicBezTo>
                      <a:cubicBezTo>
                        <a:pt x="440" y="416"/>
                        <a:pt x="450" y="419"/>
                        <a:pt x="433" y="414"/>
                      </a:cubicBezTo>
                      <a:cubicBezTo>
                        <a:pt x="429" y="412"/>
                        <a:pt x="421" y="410"/>
                        <a:pt x="421" y="410"/>
                      </a:cubicBezTo>
                      <a:cubicBezTo>
                        <a:pt x="410" y="394"/>
                        <a:pt x="414" y="367"/>
                        <a:pt x="425" y="352"/>
                      </a:cubicBezTo>
                      <a:cubicBezTo>
                        <a:pt x="426" y="347"/>
                        <a:pt x="431" y="342"/>
                        <a:pt x="431" y="338"/>
                      </a:cubicBezTo>
                      <a:cubicBezTo>
                        <a:pt x="429" y="328"/>
                        <a:pt x="405" y="328"/>
                        <a:pt x="405" y="328"/>
                      </a:cubicBezTo>
                      <a:cubicBezTo>
                        <a:pt x="392" y="315"/>
                        <a:pt x="365" y="319"/>
                        <a:pt x="347" y="316"/>
                      </a:cubicBezTo>
                      <a:cubicBezTo>
                        <a:pt x="268" y="322"/>
                        <a:pt x="188" y="334"/>
                        <a:pt x="113" y="360"/>
                      </a:cubicBezTo>
                      <a:cubicBezTo>
                        <a:pt x="101" y="377"/>
                        <a:pt x="116" y="356"/>
                        <a:pt x="103" y="368"/>
                      </a:cubicBezTo>
                      <a:cubicBezTo>
                        <a:pt x="99" y="370"/>
                        <a:pt x="90" y="387"/>
                        <a:pt x="87" y="392"/>
                      </a:cubicBezTo>
                      <a:cubicBezTo>
                        <a:pt x="94" y="431"/>
                        <a:pt x="75" y="417"/>
                        <a:pt x="53" y="432"/>
                      </a:cubicBezTo>
                      <a:cubicBezTo>
                        <a:pt x="44" y="429"/>
                        <a:pt x="36" y="426"/>
                        <a:pt x="29" y="422"/>
                      </a:cubicBezTo>
                      <a:cubicBezTo>
                        <a:pt x="24" y="419"/>
                        <a:pt x="17" y="414"/>
                        <a:pt x="17" y="414"/>
                      </a:cubicBezTo>
                      <a:cubicBezTo>
                        <a:pt x="12" y="399"/>
                        <a:pt x="16" y="404"/>
                        <a:pt x="7" y="398"/>
                      </a:cubicBezTo>
                      <a:cubicBezTo>
                        <a:pt x="0" y="388"/>
                        <a:pt x="5" y="380"/>
                        <a:pt x="11" y="372"/>
                      </a:cubicBezTo>
                      <a:cubicBezTo>
                        <a:pt x="8" y="357"/>
                        <a:pt x="13" y="347"/>
                        <a:pt x="17" y="334"/>
                      </a:cubicBezTo>
                      <a:cubicBezTo>
                        <a:pt x="19" y="311"/>
                        <a:pt x="19" y="283"/>
                        <a:pt x="27" y="262"/>
                      </a:cubicBezTo>
                      <a:cubicBezTo>
                        <a:pt x="28" y="237"/>
                        <a:pt x="32" y="212"/>
                        <a:pt x="29" y="188"/>
                      </a:cubicBezTo>
                      <a:cubicBezTo>
                        <a:pt x="31" y="167"/>
                        <a:pt x="27" y="146"/>
                        <a:pt x="31" y="126"/>
                      </a:cubicBezTo>
                      <a:cubicBezTo>
                        <a:pt x="29" y="108"/>
                        <a:pt x="27" y="99"/>
                        <a:pt x="29" y="82"/>
                      </a:cubicBezTo>
                      <a:cubicBezTo>
                        <a:pt x="26" y="64"/>
                        <a:pt x="23" y="47"/>
                        <a:pt x="21" y="30"/>
                      </a:cubicBezTo>
                      <a:cubicBezTo>
                        <a:pt x="23" y="10"/>
                        <a:pt x="28" y="9"/>
                        <a:pt x="19" y="14"/>
                      </a:cubicBezTo>
                    </a:path>
                  </a:pathLst>
                </a:custGeom>
                <a:blipFill dpi="0" rotWithShape="0">
                  <a:blip r:embed="rId3">
                    <a:lum bright="-14000"/>
                  </a:blip>
                  <a:srcRect/>
                  <a:tile tx="0" ty="0" sx="100000" sy="100000" flip="none" algn="tl"/>
                </a:blipFill>
                <a:ln>
                  <a:noFill/>
                </a:ln>
                <a:extLst>
                  <a:ext uri="{91240B29-F687-4f45-9708-019B960494DF}">
                    <a14:hiddenLine xmlns="" xmlns:a14="http://schemas.microsoft.com/office/drawing/2010/main" w="38100">
                      <a:solidFill>
                        <a:srgbClr val="000000"/>
                      </a:solidFill>
                      <a:round/>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grpSp>
          <p:pic>
            <p:nvPicPr>
              <p:cNvPr id="366652" name="Picture 118"/>
              <p:cNvPicPr>
                <a:picLocks noChangeArrowheads="1"/>
              </p:cNvPicPr>
              <p:nvPr/>
            </p:nvPicPr>
            <p:blipFill>
              <a:blip r:embed="rId4" cstate="screen">
                <a:lum bright="-14000"/>
                <a:alphaModFix amt="0"/>
                <a:extLst>
                  <a:ext uri="{28A0092B-C50C-407E-A947-70E740481C1C}">
                    <a14:useLocalDpi xmlns:a14="http://schemas.microsoft.com/office/drawing/2010/main"/>
                  </a:ext>
                </a:extLst>
              </a:blip>
              <a:srcRect/>
              <a:stretch>
                <a:fillRect/>
              </a:stretch>
            </p:blipFill>
            <p:spPr bwMode="auto">
              <a:xfrm>
                <a:off x="2707" y="548"/>
                <a:ext cx="2950" cy="2769"/>
              </a:xfrm>
              <a:prstGeom prst="rect">
                <a:avLst/>
              </a:prstGeom>
              <a:noFill/>
              <a:ln>
                <a:noFill/>
              </a:ln>
              <a:extLst>
                <a:ext uri="{909E8E84-426E-40dd-AFC4-6F175D3DCCD1}">
                  <a14:hiddenFill xmlns="" xmlns:a14="http://schemas.microsoft.com/office/drawing/2010/main">
                    <a:solidFill>
                      <a:srgbClr val="FFFFFF">
                        <a:alpha val="0"/>
                      </a:srgbClr>
                    </a:solidFill>
                  </a14:hiddenFill>
                </a:ext>
                <a:ext uri="{91240B29-F687-4f45-9708-019B960494DF}">
                  <a14:hiddenLine xmlns="" xmlns:a14="http://schemas.microsoft.com/office/drawing/2010/main" w="12700">
                    <a:solidFill>
                      <a:srgbClr val="000000"/>
                    </a:solidFill>
                    <a:miter lim="800000"/>
                    <a:headEnd/>
                    <a:tailEnd/>
                  </a14:hiddenLine>
                </a:ext>
              </a:extLst>
            </p:spPr>
          </p:pic>
        </p:grpSp>
        <p:sp>
          <p:nvSpPr>
            <p:cNvPr id="366646" name="Freeform 119"/>
            <p:cNvSpPr>
              <a:spLocks/>
            </p:cNvSpPr>
            <p:nvPr/>
          </p:nvSpPr>
          <p:spPr bwMode="auto">
            <a:xfrm>
              <a:off x="1616" y="2649"/>
              <a:ext cx="88" cy="277"/>
            </a:xfrm>
            <a:custGeom>
              <a:avLst/>
              <a:gdLst>
                <a:gd name="T0" fmla="*/ 226 w 85"/>
                <a:gd name="T1" fmla="*/ 3 h 318"/>
                <a:gd name="T2" fmla="*/ 197 w 85"/>
                <a:gd name="T3" fmla="*/ 3 h 318"/>
                <a:gd name="T4" fmla="*/ 149 w 85"/>
                <a:gd name="T5" fmla="*/ 3 h 318"/>
                <a:gd name="T6" fmla="*/ 171 w 85"/>
                <a:gd name="T7" fmla="*/ 3 h 318"/>
                <a:gd name="T8" fmla="*/ 197 w 85"/>
                <a:gd name="T9" fmla="*/ 3 h 318"/>
                <a:gd name="T10" fmla="*/ 117 w 85"/>
                <a:gd name="T11" fmla="*/ 3 h 318"/>
                <a:gd name="T12" fmla="*/ 117 w 85"/>
                <a:gd name="T13" fmla="*/ 3 h 318"/>
                <a:gd name="T14" fmla="*/ 149 w 85"/>
                <a:gd name="T15" fmla="*/ 3 h 318"/>
                <a:gd name="T16" fmla="*/ 89 w 85"/>
                <a:gd name="T17" fmla="*/ 3 h 318"/>
                <a:gd name="T18" fmla="*/ 117 w 85"/>
                <a:gd name="T19" fmla="*/ 3 h 318"/>
                <a:gd name="T20" fmla="*/ 149 w 85"/>
                <a:gd name="T21" fmla="*/ 3 h 318"/>
                <a:gd name="T22" fmla="*/ 117 w 85"/>
                <a:gd name="T23" fmla="*/ 3 h 318"/>
                <a:gd name="T24" fmla="*/ 149 w 85"/>
                <a:gd name="T25" fmla="*/ 3 h 318"/>
                <a:gd name="T26" fmla="*/ 117 w 85"/>
                <a:gd name="T27" fmla="*/ 3 h 318"/>
                <a:gd name="T28" fmla="*/ 149 w 85"/>
                <a:gd name="T29" fmla="*/ 3 h 318"/>
                <a:gd name="T30" fmla="*/ 171 w 85"/>
                <a:gd name="T31" fmla="*/ 3 h 318"/>
                <a:gd name="T32" fmla="*/ 226 w 85"/>
                <a:gd name="T33" fmla="*/ 3 h 318"/>
                <a:gd name="T34" fmla="*/ 250 w 85"/>
                <a:gd name="T35" fmla="*/ 3 h 318"/>
                <a:gd name="T36" fmla="*/ 226 w 85"/>
                <a:gd name="T37" fmla="*/ 3 h 318"/>
                <a:gd name="T38" fmla="*/ 197 w 85"/>
                <a:gd name="T39" fmla="*/ 3 h 318"/>
                <a:gd name="T40" fmla="*/ 171 w 85"/>
                <a:gd name="T41" fmla="*/ 3 h 318"/>
                <a:gd name="T42" fmla="*/ 117 w 85"/>
                <a:gd name="T43" fmla="*/ 3 h 318"/>
                <a:gd name="T44" fmla="*/ 89 w 85"/>
                <a:gd name="T45" fmla="*/ 3 h 318"/>
                <a:gd name="T46" fmla="*/ 67 w 85"/>
                <a:gd name="T47" fmla="*/ 3 h 318"/>
                <a:gd name="T48" fmla="*/ 5 w 85"/>
                <a:gd name="T49" fmla="*/ 3 h 318"/>
                <a:gd name="T50" fmla="*/ 117 w 85"/>
                <a:gd name="T51" fmla="*/ 3 h 318"/>
                <a:gd name="T52" fmla="*/ 197 w 85"/>
                <a:gd name="T53" fmla="*/ 3 h 318"/>
                <a:gd name="T54" fmla="*/ 226 w 85"/>
                <a:gd name="T55" fmla="*/ 3 h 318"/>
                <a:gd name="T56" fmla="*/ 197 w 85"/>
                <a:gd name="T57" fmla="*/ 3 h 318"/>
                <a:gd name="T58" fmla="*/ 197 w 85"/>
                <a:gd name="T59" fmla="*/ 3 h 318"/>
                <a:gd name="T60" fmla="*/ 149 w 85"/>
                <a:gd name="T61" fmla="*/ 3 h 318"/>
                <a:gd name="T62" fmla="*/ 67 w 85"/>
                <a:gd name="T63" fmla="*/ 3 h 318"/>
                <a:gd name="T64" fmla="*/ 117 w 85"/>
                <a:gd name="T65" fmla="*/ 3 h 318"/>
                <a:gd name="T66" fmla="*/ 171 w 85"/>
                <a:gd name="T67" fmla="*/ 3 h 318"/>
                <a:gd name="T68" fmla="*/ 226 w 85"/>
                <a:gd name="T69" fmla="*/ 3 h 31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85"/>
                <a:gd name="T106" fmla="*/ 0 h 318"/>
                <a:gd name="T107" fmla="*/ 85 w 85"/>
                <a:gd name="T108" fmla="*/ 318 h 31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85" h="318">
                  <a:moveTo>
                    <a:pt x="72" y="153"/>
                  </a:moveTo>
                  <a:cubicBezTo>
                    <a:pt x="69" y="125"/>
                    <a:pt x="70" y="96"/>
                    <a:pt x="64" y="69"/>
                  </a:cubicBezTo>
                  <a:cubicBezTo>
                    <a:pt x="61" y="58"/>
                    <a:pt x="57" y="43"/>
                    <a:pt x="47" y="43"/>
                  </a:cubicBezTo>
                  <a:cubicBezTo>
                    <a:pt x="37" y="43"/>
                    <a:pt x="55" y="69"/>
                    <a:pt x="55" y="69"/>
                  </a:cubicBezTo>
                  <a:cubicBezTo>
                    <a:pt x="58" y="55"/>
                    <a:pt x="67" y="40"/>
                    <a:pt x="64" y="27"/>
                  </a:cubicBezTo>
                  <a:cubicBezTo>
                    <a:pt x="61" y="17"/>
                    <a:pt x="41" y="0"/>
                    <a:pt x="38" y="10"/>
                  </a:cubicBezTo>
                  <a:cubicBezTo>
                    <a:pt x="30" y="27"/>
                    <a:pt x="61" y="111"/>
                    <a:pt x="38" y="43"/>
                  </a:cubicBezTo>
                  <a:cubicBezTo>
                    <a:pt x="46" y="96"/>
                    <a:pt x="56" y="134"/>
                    <a:pt x="47" y="187"/>
                  </a:cubicBezTo>
                  <a:cubicBezTo>
                    <a:pt x="41" y="178"/>
                    <a:pt x="31" y="171"/>
                    <a:pt x="30" y="161"/>
                  </a:cubicBezTo>
                  <a:cubicBezTo>
                    <a:pt x="28" y="149"/>
                    <a:pt x="26" y="128"/>
                    <a:pt x="38" y="128"/>
                  </a:cubicBezTo>
                  <a:cubicBezTo>
                    <a:pt x="49" y="128"/>
                    <a:pt x="47" y="172"/>
                    <a:pt x="47" y="161"/>
                  </a:cubicBezTo>
                  <a:cubicBezTo>
                    <a:pt x="47" y="141"/>
                    <a:pt x="38" y="121"/>
                    <a:pt x="38" y="102"/>
                  </a:cubicBezTo>
                  <a:cubicBezTo>
                    <a:pt x="38" y="84"/>
                    <a:pt x="47" y="135"/>
                    <a:pt x="47" y="153"/>
                  </a:cubicBezTo>
                  <a:cubicBezTo>
                    <a:pt x="47" y="164"/>
                    <a:pt x="38" y="130"/>
                    <a:pt x="38" y="119"/>
                  </a:cubicBezTo>
                  <a:cubicBezTo>
                    <a:pt x="38" y="110"/>
                    <a:pt x="44" y="135"/>
                    <a:pt x="47" y="144"/>
                  </a:cubicBezTo>
                  <a:cubicBezTo>
                    <a:pt x="49" y="152"/>
                    <a:pt x="52" y="161"/>
                    <a:pt x="55" y="170"/>
                  </a:cubicBezTo>
                  <a:cubicBezTo>
                    <a:pt x="73" y="83"/>
                    <a:pt x="55" y="148"/>
                    <a:pt x="72" y="203"/>
                  </a:cubicBezTo>
                  <a:cubicBezTo>
                    <a:pt x="74" y="211"/>
                    <a:pt x="77" y="220"/>
                    <a:pt x="80" y="229"/>
                  </a:cubicBezTo>
                  <a:cubicBezTo>
                    <a:pt x="77" y="245"/>
                    <a:pt x="85" y="269"/>
                    <a:pt x="72" y="279"/>
                  </a:cubicBezTo>
                  <a:cubicBezTo>
                    <a:pt x="66" y="282"/>
                    <a:pt x="39" y="202"/>
                    <a:pt x="64" y="271"/>
                  </a:cubicBezTo>
                  <a:cubicBezTo>
                    <a:pt x="61" y="285"/>
                    <a:pt x="66" y="305"/>
                    <a:pt x="55" y="313"/>
                  </a:cubicBezTo>
                  <a:cubicBezTo>
                    <a:pt x="46" y="318"/>
                    <a:pt x="40" y="297"/>
                    <a:pt x="38" y="288"/>
                  </a:cubicBezTo>
                  <a:cubicBezTo>
                    <a:pt x="31" y="260"/>
                    <a:pt x="32" y="231"/>
                    <a:pt x="30" y="203"/>
                  </a:cubicBezTo>
                  <a:cubicBezTo>
                    <a:pt x="27" y="217"/>
                    <a:pt x="35" y="241"/>
                    <a:pt x="22" y="246"/>
                  </a:cubicBezTo>
                  <a:cubicBezTo>
                    <a:pt x="10" y="250"/>
                    <a:pt x="6" y="224"/>
                    <a:pt x="5" y="212"/>
                  </a:cubicBezTo>
                  <a:cubicBezTo>
                    <a:pt x="0" y="173"/>
                    <a:pt x="15" y="167"/>
                    <a:pt x="38" y="144"/>
                  </a:cubicBezTo>
                  <a:cubicBezTo>
                    <a:pt x="46" y="152"/>
                    <a:pt x="58" y="158"/>
                    <a:pt x="64" y="170"/>
                  </a:cubicBezTo>
                  <a:cubicBezTo>
                    <a:pt x="70" y="185"/>
                    <a:pt x="72" y="203"/>
                    <a:pt x="72" y="220"/>
                  </a:cubicBezTo>
                  <a:cubicBezTo>
                    <a:pt x="72" y="231"/>
                    <a:pt x="66" y="198"/>
                    <a:pt x="64" y="187"/>
                  </a:cubicBezTo>
                  <a:cubicBezTo>
                    <a:pt x="78" y="124"/>
                    <a:pt x="84" y="73"/>
                    <a:pt x="64" y="10"/>
                  </a:cubicBezTo>
                  <a:cubicBezTo>
                    <a:pt x="58" y="18"/>
                    <a:pt x="54" y="28"/>
                    <a:pt x="47" y="35"/>
                  </a:cubicBezTo>
                  <a:cubicBezTo>
                    <a:pt x="40" y="40"/>
                    <a:pt x="23" y="34"/>
                    <a:pt x="22" y="43"/>
                  </a:cubicBezTo>
                  <a:cubicBezTo>
                    <a:pt x="19" y="60"/>
                    <a:pt x="38" y="94"/>
                    <a:pt x="38" y="94"/>
                  </a:cubicBezTo>
                  <a:cubicBezTo>
                    <a:pt x="57" y="39"/>
                    <a:pt x="38" y="80"/>
                    <a:pt x="55" y="136"/>
                  </a:cubicBezTo>
                  <a:cubicBezTo>
                    <a:pt x="57" y="143"/>
                    <a:pt x="66" y="147"/>
                    <a:pt x="72" y="153"/>
                  </a:cubicBezTo>
                  <a:close/>
                </a:path>
              </a:pathLst>
            </a:custGeom>
            <a:solidFill>
              <a:schemeClr val="bg2"/>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sp>
          <p:nvSpPr>
            <p:cNvPr id="366647" name="Freeform 120"/>
            <p:cNvSpPr>
              <a:spLocks/>
            </p:cNvSpPr>
            <p:nvPr/>
          </p:nvSpPr>
          <p:spPr bwMode="auto">
            <a:xfrm>
              <a:off x="1635" y="2647"/>
              <a:ext cx="109" cy="309"/>
            </a:xfrm>
            <a:custGeom>
              <a:avLst/>
              <a:gdLst>
                <a:gd name="T0" fmla="*/ 1 w 105"/>
                <a:gd name="T1" fmla="*/ 0 h 354"/>
                <a:gd name="T2" fmla="*/ 318 w 105"/>
                <a:gd name="T3" fmla="*/ 3 h 354"/>
                <a:gd name="T4" fmla="*/ 249 w 105"/>
                <a:gd name="T5" fmla="*/ 3 h 354"/>
                <a:gd name="T6" fmla="*/ 287 w 105"/>
                <a:gd name="T7" fmla="*/ 3 h 354"/>
                <a:gd name="T8" fmla="*/ 287 w 105"/>
                <a:gd name="T9" fmla="*/ 3 h 354"/>
                <a:gd name="T10" fmla="*/ 333 w 105"/>
                <a:gd name="T11" fmla="*/ 3 h 354"/>
                <a:gd name="T12" fmla="*/ 333 w 105"/>
                <a:gd name="T13" fmla="*/ 3 h 354"/>
                <a:gd name="T14" fmla="*/ 287 w 105"/>
                <a:gd name="T15" fmla="*/ 3 h 354"/>
                <a:gd name="T16" fmla="*/ 236 w 105"/>
                <a:gd name="T17" fmla="*/ 3 h 354"/>
                <a:gd name="T18" fmla="*/ 54 w 105"/>
                <a:gd name="T19" fmla="*/ 3 h 354"/>
                <a:gd name="T20" fmla="*/ 12 w 105"/>
                <a:gd name="T21" fmla="*/ 3 h 354"/>
                <a:gd name="T22" fmla="*/ 54 w 105"/>
                <a:gd name="T23" fmla="*/ 3 h 354"/>
                <a:gd name="T24" fmla="*/ 9 w 105"/>
                <a:gd name="T25" fmla="*/ 3 h 354"/>
                <a:gd name="T26" fmla="*/ 66 w 105"/>
                <a:gd name="T27" fmla="*/ 3 h 354"/>
                <a:gd name="T28" fmla="*/ 6 w 105"/>
                <a:gd name="T29" fmla="*/ 3 h 354"/>
                <a:gd name="T30" fmla="*/ 1 w 105"/>
                <a:gd name="T31" fmla="*/ 0 h 3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5"/>
                <a:gd name="T49" fmla="*/ 0 h 354"/>
                <a:gd name="T50" fmla="*/ 105 w 105"/>
                <a:gd name="T51" fmla="*/ 354 h 35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5" h="354">
                  <a:moveTo>
                    <a:pt x="1" y="0"/>
                  </a:moveTo>
                  <a:cubicBezTo>
                    <a:pt x="19" y="11"/>
                    <a:pt x="67" y="3"/>
                    <a:pt x="92" y="5"/>
                  </a:cubicBezTo>
                  <a:cubicBezTo>
                    <a:pt x="87" y="16"/>
                    <a:pt x="83" y="22"/>
                    <a:pt x="73" y="29"/>
                  </a:cubicBezTo>
                  <a:cubicBezTo>
                    <a:pt x="76" y="39"/>
                    <a:pt x="80" y="50"/>
                    <a:pt x="84" y="61"/>
                  </a:cubicBezTo>
                  <a:cubicBezTo>
                    <a:pt x="80" y="89"/>
                    <a:pt x="73" y="118"/>
                    <a:pt x="84" y="146"/>
                  </a:cubicBezTo>
                  <a:cubicBezTo>
                    <a:pt x="86" y="158"/>
                    <a:pt x="89" y="158"/>
                    <a:pt x="97" y="168"/>
                  </a:cubicBezTo>
                  <a:cubicBezTo>
                    <a:pt x="101" y="194"/>
                    <a:pt x="99" y="212"/>
                    <a:pt x="97" y="240"/>
                  </a:cubicBezTo>
                  <a:cubicBezTo>
                    <a:pt x="103" y="261"/>
                    <a:pt x="105" y="319"/>
                    <a:pt x="84" y="336"/>
                  </a:cubicBezTo>
                  <a:cubicBezTo>
                    <a:pt x="80" y="347"/>
                    <a:pt x="79" y="351"/>
                    <a:pt x="68" y="354"/>
                  </a:cubicBezTo>
                  <a:cubicBezTo>
                    <a:pt x="38" y="351"/>
                    <a:pt x="24" y="348"/>
                    <a:pt x="14" y="320"/>
                  </a:cubicBezTo>
                  <a:cubicBezTo>
                    <a:pt x="12" y="307"/>
                    <a:pt x="7" y="294"/>
                    <a:pt x="12" y="282"/>
                  </a:cubicBezTo>
                  <a:cubicBezTo>
                    <a:pt x="7" y="269"/>
                    <a:pt x="10" y="257"/>
                    <a:pt x="14" y="245"/>
                  </a:cubicBezTo>
                  <a:cubicBezTo>
                    <a:pt x="2" y="199"/>
                    <a:pt x="13" y="146"/>
                    <a:pt x="9" y="98"/>
                  </a:cubicBezTo>
                  <a:cubicBezTo>
                    <a:pt x="11" y="79"/>
                    <a:pt x="13" y="62"/>
                    <a:pt x="20" y="45"/>
                  </a:cubicBezTo>
                  <a:cubicBezTo>
                    <a:pt x="17" y="29"/>
                    <a:pt x="20" y="18"/>
                    <a:pt x="6" y="13"/>
                  </a:cubicBezTo>
                  <a:cubicBezTo>
                    <a:pt x="0" y="3"/>
                    <a:pt x="1" y="8"/>
                    <a:pt x="1" y="0"/>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sp>
          <p:nvSpPr>
            <p:cNvPr id="366648" name="Freeform 121"/>
            <p:cNvSpPr>
              <a:spLocks/>
            </p:cNvSpPr>
            <p:nvPr/>
          </p:nvSpPr>
          <p:spPr bwMode="auto">
            <a:xfrm>
              <a:off x="3008" y="2583"/>
              <a:ext cx="155" cy="328"/>
            </a:xfrm>
            <a:custGeom>
              <a:avLst/>
              <a:gdLst>
                <a:gd name="T0" fmla="*/ 516 w 149"/>
                <a:gd name="T1" fmla="*/ 3 h 376"/>
                <a:gd name="T2" fmla="*/ 491 w 149"/>
                <a:gd name="T3" fmla="*/ 3 h 376"/>
                <a:gd name="T4" fmla="*/ 456 w 149"/>
                <a:gd name="T5" fmla="*/ 3 h 376"/>
                <a:gd name="T6" fmla="*/ 449 w 149"/>
                <a:gd name="T7" fmla="*/ 3 h 376"/>
                <a:gd name="T8" fmla="*/ 384 w 149"/>
                <a:gd name="T9" fmla="*/ 3 h 376"/>
                <a:gd name="T10" fmla="*/ 303 w 149"/>
                <a:gd name="T11" fmla="*/ 3 h 376"/>
                <a:gd name="T12" fmla="*/ 243 w 149"/>
                <a:gd name="T13" fmla="*/ 3 h 376"/>
                <a:gd name="T14" fmla="*/ 204 w 149"/>
                <a:gd name="T15" fmla="*/ 3 h 376"/>
                <a:gd name="T16" fmla="*/ 64 w 149"/>
                <a:gd name="T17" fmla="*/ 3 h 376"/>
                <a:gd name="T18" fmla="*/ 2 w 149"/>
                <a:gd name="T19" fmla="*/ 3 h 376"/>
                <a:gd name="T20" fmla="*/ 5 w 149"/>
                <a:gd name="T21" fmla="*/ 3 h 376"/>
                <a:gd name="T22" fmla="*/ 8 w 149"/>
                <a:gd name="T23" fmla="*/ 3 h 376"/>
                <a:gd name="T24" fmla="*/ 73 w 149"/>
                <a:gd name="T25" fmla="*/ 3 h 376"/>
                <a:gd name="T26" fmla="*/ 122 w 149"/>
                <a:gd name="T27" fmla="*/ 3 h 376"/>
                <a:gd name="T28" fmla="*/ 155 w 149"/>
                <a:gd name="T29" fmla="*/ 3 h 376"/>
                <a:gd name="T30" fmla="*/ 294 w 149"/>
                <a:gd name="T31" fmla="*/ 3 h 376"/>
                <a:gd name="T32" fmla="*/ 449 w 149"/>
                <a:gd name="T33" fmla="*/ 3 h 376"/>
                <a:gd name="T34" fmla="*/ 516 w 149"/>
                <a:gd name="T35" fmla="*/ 3 h 37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9"/>
                <a:gd name="T55" fmla="*/ 0 h 376"/>
                <a:gd name="T56" fmla="*/ 149 w 149"/>
                <a:gd name="T57" fmla="*/ 376 h 37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9" h="376">
                  <a:moveTo>
                    <a:pt x="141" y="20"/>
                  </a:moveTo>
                  <a:cubicBezTo>
                    <a:pt x="135" y="47"/>
                    <a:pt x="136" y="74"/>
                    <a:pt x="133" y="103"/>
                  </a:cubicBezTo>
                  <a:cubicBezTo>
                    <a:pt x="131" y="112"/>
                    <a:pt x="127" y="120"/>
                    <a:pt x="125" y="130"/>
                  </a:cubicBezTo>
                  <a:cubicBezTo>
                    <a:pt x="124" y="133"/>
                    <a:pt x="122" y="140"/>
                    <a:pt x="122" y="140"/>
                  </a:cubicBezTo>
                  <a:cubicBezTo>
                    <a:pt x="126" y="171"/>
                    <a:pt x="121" y="215"/>
                    <a:pt x="104" y="244"/>
                  </a:cubicBezTo>
                  <a:cubicBezTo>
                    <a:pt x="98" y="263"/>
                    <a:pt x="102" y="306"/>
                    <a:pt x="82" y="314"/>
                  </a:cubicBezTo>
                  <a:cubicBezTo>
                    <a:pt x="78" y="326"/>
                    <a:pt x="66" y="361"/>
                    <a:pt x="66" y="362"/>
                  </a:cubicBezTo>
                  <a:cubicBezTo>
                    <a:pt x="62" y="362"/>
                    <a:pt x="59" y="363"/>
                    <a:pt x="56" y="364"/>
                  </a:cubicBezTo>
                  <a:cubicBezTo>
                    <a:pt x="43" y="376"/>
                    <a:pt x="36" y="371"/>
                    <a:pt x="18" y="370"/>
                  </a:cubicBezTo>
                  <a:cubicBezTo>
                    <a:pt x="12" y="363"/>
                    <a:pt x="8" y="356"/>
                    <a:pt x="2" y="351"/>
                  </a:cubicBezTo>
                  <a:cubicBezTo>
                    <a:pt x="0" y="336"/>
                    <a:pt x="0" y="329"/>
                    <a:pt x="5" y="316"/>
                  </a:cubicBezTo>
                  <a:cubicBezTo>
                    <a:pt x="7" y="287"/>
                    <a:pt x="1" y="247"/>
                    <a:pt x="8" y="220"/>
                  </a:cubicBezTo>
                  <a:cubicBezTo>
                    <a:pt x="9" y="211"/>
                    <a:pt x="21" y="199"/>
                    <a:pt x="21" y="199"/>
                  </a:cubicBezTo>
                  <a:cubicBezTo>
                    <a:pt x="22" y="168"/>
                    <a:pt x="17" y="133"/>
                    <a:pt x="34" y="106"/>
                  </a:cubicBezTo>
                  <a:cubicBezTo>
                    <a:pt x="36" y="95"/>
                    <a:pt x="42" y="74"/>
                    <a:pt x="42" y="74"/>
                  </a:cubicBezTo>
                  <a:cubicBezTo>
                    <a:pt x="45" y="3"/>
                    <a:pt x="33" y="0"/>
                    <a:pt x="80" y="18"/>
                  </a:cubicBezTo>
                  <a:cubicBezTo>
                    <a:pt x="108" y="14"/>
                    <a:pt x="99" y="13"/>
                    <a:pt x="122" y="18"/>
                  </a:cubicBezTo>
                  <a:cubicBezTo>
                    <a:pt x="144" y="22"/>
                    <a:pt x="149" y="28"/>
                    <a:pt x="141" y="20"/>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sp>
          <p:nvSpPr>
            <p:cNvPr id="366649" name="Freeform 122"/>
            <p:cNvSpPr>
              <a:spLocks/>
            </p:cNvSpPr>
            <p:nvPr/>
          </p:nvSpPr>
          <p:spPr bwMode="auto">
            <a:xfrm>
              <a:off x="1714" y="1020"/>
              <a:ext cx="99" cy="440"/>
            </a:xfrm>
            <a:custGeom>
              <a:avLst/>
              <a:gdLst>
                <a:gd name="T0" fmla="*/ 70 w 96"/>
                <a:gd name="T1" fmla="*/ 5 h 504"/>
                <a:gd name="T2" fmla="*/ 166 w 96"/>
                <a:gd name="T3" fmla="*/ 6 h 504"/>
                <a:gd name="T4" fmla="*/ 198 w 96"/>
                <a:gd name="T5" fmla="*/ 5 h 504"/>
                <a:gd name="T6" fmla="*/ 198 w 96"/>
                <a:gd name="T7" fmla="*/ 3 h 504"/>
                <a:gd name="T8" fmla="*/ 244 w 96"/>
                <a:gd name="T9" fmla="*/ 3 h 504"/>
                <a:gd name="T10" fmla="*/ 264 w 96"/>
                <a:gd name="T11" fmla="*/ 3 h 504"/>
                <a:gd name="T12" fmla="*/ 244 w 96"/>
                <a:gd name="T13" fmla="*/ 3 h 504"/>
                <a:gd name="T14" fmla="*/ 212 w 96"/>
                <a:gd name="T15" fmla="*/ 3 h 504"/>
                <a:gd name="T16" fmla="*/ 76 w 96"/>
                <a:gd name="T17" fmla="*/ 3 h 504"/>
                <a:gd name="T18" fmla="*/ 70 w 96"/>
                <a:gd name="T19" fmla="*/ 3 h 504"/>
                <a:gd name="T20" fmla="*/ 83 w 96"/>
                <a:gd name="T21" fmla="*/ 3 h 504"/>
                <a:gd name="T22" fmla="*/ 107 w 96"/>
                <a:gd name="T23" fmla="*/ 4 h 504"/>
                <a:gd name="T24" fmla="*/ 66 w 96"/>
                <a:gd name="T25" fmla="*/ 5 h 504"/>
                <a:gd name="T26" fmla="*/ 70 w 96"/>
                <a:gd name="T27" fmla="*/ 5 h 50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6"/>
                <a:gd name="T43" fmla="*/ 0 h 504"/>
                <a:gd name="T44" fmla="*/ 96 w 96"/>
                <a:gd name="T45" fmla="*/ 504 h 50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6" h="504">
                  <a:moveTo>
                    <a:pt x="26" y="486"/>
                  </a:moveTo>
                  <a:cubicBezTo>
                    <a:pt x="50" y="492"/>
                    <a:pt x="38" y="489"/>
                    <a:pt x="61" y="494"/>
                  </a:cubicBezTo>
                  <a:cubicBezTo>
                    <a:pt x="69" y="480"/>
                    <a:pt x="66" y="465"/>
                    <a:pt x="72" y="451"/>
                  </a:cubicBezTo>
                  <a:cubicBezTo>
                    <a:pt x="77" y="408"/>
                    <a:pt x="82" y="366"/>
                    <a:pt x="72" y="323"/>
                  </a:cubicBezTo>
                  <a:cubicBezTo>
                    <a:pt x="73" y="288"/>
                    <a:pt x="75" y="247"/>
                    <a:pt x="88" y="214"/>
                  </a:cubicBezTo>
                  <a:cubicBezTo>
                    <a:pt x="93" y="179"/>
                    <a:pt x="89" y="192"/>
                    <a:pt x="96" y="174"/>
                  </a:cubicBezTo>
                  <a:cubicBezTo>
                    <a:pt x="94" y="116"/>
                    <a:pt x="92" y="96"/>
                    <a:pt x="88" y="51"/>
                  </a:cubicBezTo>
                  <a:cubicBezTo>
                    <a:pt x="90" y="21"/>
                    <a:pt x="89" y="26"/>
                    <a:pt x="77" y="6"/>
                  </a:cubicBezTo>
                  <a:cubicBezTo>
                    <a:pt x="43" y="8"/>
                    <a:pt x="39" y="0"/>
                    <a:pt x="29" y="25"/>
                  </a:cubicBezTo>
                  <a:cubicBezTo>
                    <a:pt x="31" y="56"/>
                    <a:pt x="37" y="90"/>
                    <a:pt x="26" y="121"/>
                  </a:cubicBezTo>
                  <a:cubicBezTo>
                    <a:pt x="49" y="199"/>
                    <a:pt x="0" y="279"/>
                    <a:pt x="32" y="363"/>
                  </a:cubicBezTo>
                  <a:cubicBezTo>
                    <a:pt x="33" y="379"/>
                    <a:pt x="34" y="390"/>
                    <a:pt x="40" y="406"/>
                  </a:cubicBezTo>
                  <a:cubicBezTo>
                    <a:pt x="34" y="428"/>
                    <a:pt x="29" y="450"/>
                    <a:pt x="24" y="473"/>
                  </a:cubicBezTo>
                  <a:cubicBezTo>
                    <a:pt x="25" y="479"/>
                    <a:pt x="44" y="504"/>
                    <a:pt x="26" y="486"/>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sp>
          <p:nvSpPr>
            <p:cNvPr id="366650" name="Freeform 123"/>
            <p:cNvSpPr>
              <a:spLocks/>
            </p:cNvSpPr>
            <p:nvPr/>
          </p:nvSpPr>
          <p:spPr bwMode="auto">
            <a:xfrm>
              <a:off x="3431" y="1007"/>
              <a:ext cx="156" cy="358"/>
            </a:xfrm>
            <a:custGeom>
              <a:avLst/>
              <a:gdLst>
                <a:gd name="T0" fmla="*/ 5 w 150"/>
                <a:gd name="T1" fmla="*/ 4 h 410"/>
                <a:gd name="T2" fmla="*/ 147 w 150"/>
                <a:gd name="T3" fmla="*/ 4 h 410"/>
                <a:gd name="T4" fmla="*/ 292 w 150"/>
                <a:gd name="T5" fmla="*/ 4 h 410"/>
                <a:gd name="T6" fmla="*/ 342 w 150"/>
                <a:gd name="T7" fmla="*/ 3 h 410"/>
                <a:gd name="T8" fmla="*/ 418 w 150"/>
                <a:gd name="T9" fmla="*/ 3 h 410"/>
                <a:gd name="T10" fmla="*/ 468 w 150"/>
                <a:gd name="T11" fmla="*/ 3 h 410"/>
                <a:gd name="T12" fmla="*/ 494 w 150"/>
                <a:gd name="T13" fmla="*/ 3 h 410"/>
                <a:gd name="T14" fmla="*/ 506 w 150"/>
                <a:gd name="T15" fmla="*/ 3 h 410"/>
                <a:gd name="T16" fmla="*/ 526 w 150"/>
                <a:gd name="T17" fmla="*/ 3 h 410"/>
                <a:gd name="T18" fmla="*/ 534 w 150"/>
                <a:gd name="T19" fmla="*/ 3 h 410"/>
                <a:gd name="T20" fmla="*/ 474 w 150"/>
                <a:gd name="T21" fmla="*/ 0 h 410"/>
                <a:gd name="T22" fmla="*/ 342 w 150"/>
                <a:gd name="T23" fmla="*/ 3 h 410"/>
                <a:gd name="T24" fmla="*/ 281 w 150"/>
                <a:gd name="T25" fmla="*/ 3 h 410"/>
                <a:gd name="T26" fmla="*/ 242 w 150"/>
                <a:gd name="T27" fmla="*/ 3 h 410"/>
                <a:gd name="T28" fmla="*/ 209 w 150"/>
                <a:gd name="T29" fmla="*/ 3 h 410"/>
                <a:gd name="T30" fmla="*/ 153 w 150"/>
                <a:gd name="T31" fmla="*/ 3 h 410"/>
                <a:gd name="T32" fmla="*/ 147 w 150"/>
                <a:gd name="T33" fmla="*/ 3 h 410"/>
                <a:gd name="T34" fmla="*/ 121 w 150"/>
                <a:gd name="T35" fmla="*/ 3 h 410"/>
                <a:gd name="T36" fmla="*/ 112 w 150"/>
                <a:gd name="T37" fmla="*/ 3 h 410"/>
                <a:gd name="T38" fmla="*/ 100 w 150"/>
                <a:gd name="T39" fmla="*/ 3 h 410"/>
                <a:gd name="T40" fmla="*/ 60 w 150"/>
                <a:gd name="T41" fmla="*/ 3 h 410"/>
                <a:gd name="T42" fmla="*/ 10 w 150"/>
                <a:gd name="T43" fmla="*/ 4 h 410"/>
                <a:gd name="T44" fmla="*/ 2 w 150"/>
                <a:gd name="T45" fmla="*/ 4 h 410"/>
                <a:gd name="T46" fmla="*/ 5 w 150"/>
                <a:gd name="T47" fmla="*/ 4 h 4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0"/>
                <a:gd name="T73" fmla="*/ 0 h 410"/>
                <a:gd name="T74" fmla="*/ 150 w 150"/>
                <a:gd name="T75" fmla="*/ 410 h 41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0" h="410">
                  <a:moveTo>
                    <a:pt x="5" y="381"/>
                  </a:moveTo>
                  <a:cubicBezTo>
                    <a:pt x="18" y="394"/>
                    <a:pt x="19" y="403"/>
                    <a:pt x="40" y="410"/>
                  </a:cubicBezTo>
                  <a:cubicBezTo>
                    <a:pt x="55" y="408"/>
                    <a:pt x="66" y="407"/>
                    <a:pt x="80" y="402"/>
                  </a:cubicBezTo>
                  <a:cubicBezTo>
                    <a:pt x="98" y="383"/>
                    <a:pt x="80" y="405"/>
                    <a:pt x="93" y="362"/>
                  </a:cubicBezTo>
                  <a:cubicBezTo>
                    <a:pt x="101" y="335"/>
                    <a:pt x="109" y="307"/>
                    <a:pt x="114" y="280"/>
                  </a:cubicBezTo>
                  <a:cubicBezTo>
                    <a:pt x="111" y="260"/>
                    <a:pt x="115" y="232"/>
                    <a:pt x="128" y="216"/>
                  </a:cubicBezTo>
                  <a:cubicBezTo>
                    <a:pt x="130" y="207"/>
                    <a:pt x="136" y="192"/>
                    <a:pt x="136" y="192"/>
                  </a:cubicBezTo>
                  <a:cubicBezTo>
                    <a:pt x="136" y="167"/>
                    <a:pt x="135" y="141"/>
                    <a:pt x="138" y="117"/>
                  </a:cubicBezTo>
                  <a:cubicBezTo>
                    <a:pt x="138" y="111"/>
                    <a:pt x="144" y="101"/>
                    <a:pt x="144" y="101"/>
                  </a:cubicBezTo>
                  <a:cubicBezTo>
                    <a:pt x="144" y="86"/>
                    <a:pt x="150" y="63"/>
                    <a:pt x="146" y="48"/>
                  </a:cubicBezTo>
                  <a:cubicBezTo>
                    <a:pt x="144" y="30"/>
                    <a:pt x="144" y="11"/>
                    <a:pt x="130" y="0"/>
                  </a:cubicBezTo>
                  <a:cubicBezTo>
                    <a:pt x="117" y="6"/>
                    <a:pt x="105" y="7"/>
                    <a:pt x="93" y="13"/>
                  </a:cubicBezTo>
                  <a:cubicBezTo>
                    <a:pt x="84" y="27"/>
                    <a:pt x="91" y="38"/>
                    <a:pt x="77" y="53"/>
                  </a:cubicBezTo>
                  <a:cubicBezTo>
                    <a:pt x="83" y="77"/>
                    <a:pt x="81" y="118"/>
                    <a:pt x="66" y="138"/>
                  </a:cubicBezTo>
                  <a:cubicBezTo>
                    <a:pt x="63" y="146"/>
                    <a:pt x="59" y="153"/>
                    <a:pt x="58" y="162"/>
                  </a:cubicBezTo>
                  <a:cubicBezTo>
                    <a:pt x="53" y="185"/>
                    <a:pt x="58" y="199"/>
                    <a:pt x="42" y="216"/>
                  </a:cubicBezTo>
                  <a:cubicBezTo>
                    <a:pt x="41" y="219"/>
                    <a:pt x="41" y="222"/>
                    <a:pt x="40" y="226"/>
                  </a:cubicBezTo>
                  <a:cubicBezTo>
                    <a:pt x="38" y="228"/>
                    <a:pt x="34" y="229"/>
                    <a:pt x="34" y="232"/>
                  </a:cubicBezTo>
                  <a:cubicBezTo>
                    <a:pt x="32" y="237"/>
                    <a:pt x="33" y="244"/>
                    <a:pt x="32" y="250"/>
                  </a:cubicBezTo>
                  <a:cubicBezTo>
                    <a:pt x="31" y="252"/>
                    <a:pt x="30" y="255"/>
                    <a:pt x="29" y="258"/>
                  </a:cubicBezTo>
                  <a:cubicBezTo>
                    <a:pt x="26" y="290"/>
                    <a:pt x="20" y="317"/>
                    <a:pt x="16" y="349"/>
                  </a:cubicBezTo>
                  <a:cubicBezTo>
                    <a:pt x="14" y="359"/>
                    <a:pt x="17" y="372"/>
                    <a:pt x="10" y="381"/>
                  </a:cubicBezTo>
                  <a:cubicBezTo>
                    <a:pt x="7" y="383"/>
                    <a:pt x="5" y="386"/>
                    <a:pt x="2" y="386"/>
                  </a:cubicBezTo>
                  <a:cubicBezTo>
                    <a:pt x="0" y="386"/>
                    <a:pt x="4" y="382"/>
                    <a:pt x="5" y="381"/>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grpSp>
      <p:sp>
        <p:nvSpPr>
          <p:cNvPr id="127" name="Text Box 95"/>
          <p:cNvSpPr txBox="1">
            <a:spLocks noChangeArrowheads="1"/>
          </p:cNvSpPr>
          <p:nvPr/>
        </p:nvSpPr>
        <p:spPr bwMode="auto">
          <a:xfrm>
            <a:off x="6248400" y="1376363"/>
            <a:ext cx="2895600" cy="701675"/>
          </a:xfrm>
          <a:prstGeom prst="rect">
            <a:avLst/>
          </a:prstGeom>
          <a:noFill/>
          <a:ln w="12700">
            <a:noFill/>
            <a:miter lim="800000"/>
            <a:headEnd/>
            <a:tailEnd/>
          </a:ln>
          <a:effectLst>
            <a:outerShdw blurRad="63500" dist="46662" dir="3284183" algn="ctr" rotWithShape="0">
              <a:schemeClr val="bg2">
                <a:alpha val="74998"/>
              </a:schemeClr>
            </a:outerShdw>
          </a:effectLst>
        </p:spPr>
        <p:txBody>
          <a:bodyPr wrap="square">
            <a:spAutoFit/>
          </a:bodyPr>
          <a:lstStyle/>
          <a:p>
            <a:pPr algn="ctr" eaLnBrk="0" hangingPunct="0">
              <a:spcBef>
                <a:spcPct val="50000"/>
              </a:spcBef>
              <a:defRPr/>
            </a:pPr>
            <a:r>
              <a:rPr lang="ar-JO" sz="4000" i="1" dirty="0">
                <a:solidFill>
                  <a:srgbClr val="FFFFFF"/>
                </a:solidFill>
                <a:latin typeface="Arial" panose="020B0604020202020204" pitchFamily="34" charset="0"/>
                <a:ea typeface="Times New Roman" pitchFamily="-105" charset="0"/>
                <a:cs typeface="Arial" panose="020B0604020202020204" pitchFamily="34" charset="0"/>
              </a:rPr>
              <a:t>العهد الداوودي</a:t>
            </a:r>
            <a:endParaRPr lang="en-US" sz="4000" i="1" dirty="0">
              <a:solidFill>
                <a:srgbClr val="FFFFFF"/>
              </a:solidFill>
              <a:latin typeface="Arial" panose="020B0604020202020204" pitchFamily="34" charset="0"/>
              <a:ea typeface="Times New Roman" pitchFamily="-105" charset="0"/>
              <a:cs typeface="Arial" panose="020B0604020202020204" pitchFamily="34" charset="0"/>
            </a:endParaRPr>
          </a:p>
        </p:txBody>
      </p:sp>
      <p:sp>
        <p:nvSpPr>
          <p:cNvPr id="128" name="Text Box 95"/>
          <p:cNvSpPr txBox="1">
            <a:spLocks noChangeArrowheads="1"/>
          </p:cNvSpPr>
          <p:nvPr/>
        </p:nvSpPr>
        <p:spPr bwMode="auto">
          <a:xfrm>
            <a:off x="6273800" y="3406775"/>
            <a:ext cx="1798662" cy="1323439"/>
          </a:xfrm>
          <a:prstGeom prst="rect">
            <a:avLst/>
          </a:prstGeom>
          <a:noFill/>
          <a:ln w="12700">
            <a:noFill/>
            <a:miter lim="800000"/>
            <a:headEnd/>
            <a:tailEnd/>
          </a:ln>
          <a:effectLst>
            <a:outerShdw blurRad="63500" dist="46662" dir="3284183" algn="ctr" rotWithShape="0">
              <a:schemeClr val="bg2">
                <a:alpha val="74998"/>
              </a:schemeClr>
            </a:outerShdw>
          </a:effectLst>
        </p:spPr>
        <p:txBody>
          <a:bodyPr wrap="square">
            <a:spAutoFit/>
          </a:bodyPr>
          <a:lstStyle/>
          <a:p>
            <a:pPr algn="ctr" eaLnBrk="0" hangingPunct="0">
              <a:spcBef>
                <a:spcPct val="50000"/>
              </a:spcBef>
              <a:defRPr/>
            </a:pPr>
            <a:r>
              <a:rPr lang="ar-JO" sz="4000" i="1" dirty="0">
                <a:solidFill>
                  <a:srgbClr val="FFFFFF"/>
                </a:solidFill>
                <a:latin typeface="Arial" panose="020B0604020202020204" pitchFamily="34" charset="0"/>
                <a:ea typeface="Times New Roman" charset="0"/>
                <a:cs typeface="Arial" panose="020B0604020202020204" pitchFamily="34" charset="0"/>
              </a:rPr>
              <a:t>العهد الجديد</a:t>
            </a:r>
            <a:endParaRPr lang="en-US" sz="4000" i="1" dirty="0">
              <a:solidFill>
                <a:srgbClr val="FFFFFF"/>
              </a:solidFill>
              <a:latin typeface="Arial" panose="020B0604020202020204" pitchFamily="34" charset="0"/>
              <a:ea typeface="Times New Roman" charset="0"/>
              <a:cs typeface="Arial" panose="020B0604020202020204" pitchFamily="34" charset="0"/>
            </a:endParaRPr>
          </a:p>
        </p:txBody>
      </p:sp>
      <p:sp>
        <p:nvSpPr>
          <p:cNvPr id="2" name="Title 1"/>
          <p:cNvSpPr>
            <a:spLocks noGrp="1"/>
          </p:cNvSpPr>
          <p:nvPr>
            <p:ph type="title" idx="4294967295"/>
          </p:nvPr>
        </p:nvSpPr>
        <p:spPr>
          <a:xfrm>
            <a:off x="2014538" y="0"/>
            <a:ext cx="3616325" cy="393700"/>
          </a:xfrm>
          <a:prstGeom prst="rect">
            <a:avLst/>
          </a:prstGeom>
        </p:spPr>
        <p:txBody>
          <a:bodyPr/>
          <a:lstStyle/>
          <a:p>
            <a:pPr>
              <a:defRPr/>
            </a:pPr>
            <a:r>
              <a:rPr lang="ar-JO" sz="1600" b="1" kern="1200" dirty="0">
                <a:solidFill>
                  <a:srgbClr val="FFFFFF"/>
                </a:solidFill>
                <a:effectLst/>
                <a:latin typeface="Arial" panose="020B0604020202020204" pitchFamily="34" charset="0"/>
                <a:ea typeface="ＭＳ Ｐゴシック"/>
                <a:cs typeface="Arial" panose="020B0604020202020204" pitchFamily="34" charset="0"/>
              </a:rPr>
              <a:t>1 ملوك 12 إلى 2 ملوك 24</a:t>
            </a:r>
            <a:endParaRPr lang="en-US" dirty="0">
              <a:latin typeface="Arial" panose="020B0604020202020204" pitchFamily="34" charset="0"/>
              <a:cs typeface="Arial" panose="020B0604020202020204" pitchFamily="34" charset="0"/>
            </a:endParaRPr>
          </a:p>
        </p:txBody>
      </p:sp>
    </p:spTree>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7" presetClass="entr" presetSubtype="8" fill="hold" grpId="0" nodeType="clickEffect">
                                  <p:stCondLst>
                                    <p:cond delay="0"/>
                                  </p:stCondLst>
                                  <p:childTnLst>
                                    <p:set>
                                      <p:cBhvr>
                                        <p:cTn id="6" dur="1" fill="hold">
                                          <p:stCondLst>
                                            <p:cond delay="0"/>
                                          </p:stCondLst>
                                        </p:cTn>
                                        <p:tgtEl>
                                          <p:spTgt spid="459788"/>
                                        </p:tgtEl>
                                        <p:attrNameLst>
                                          <p:attrName>style.visibility</p:attrName>
                                        </p:attrNameLst>
                                      </p:cBhvr>
                                      <p:to>
                                        <p:strVal val="visible"/>
                                      </p:to>
                                    </p:set>
                                    <p:anim calcmode="lin" valueType="num">
                                      <p:cBhvr>
                                        <p:cTn id="7" dur="500" fill="hold"/>
                                        <p:tgtEl>
                                          <p:spTgt spid="459788"/>
                                        </p:tgtEl>
                                        <p:attrNameLst>
                                          <p:attrName>ppt_x</p:attrName>
                                        </p:attrNameLst>
                                      </p:cBhvr>
                                      <p:tavLst>
                                        <p:tav tm="0">
                                          <p:val>
                                            <p:strVal val="#ppt_x-#ppt_w/2"/>
                                          </p:val>
                                        </p:tav>
                                        <p:tav tm="100000">
                                          <p:val>
                                            <p:strVal val="#ppt_x"/>
                                          </p:val>
                                        </p:tav>
                                      </p:tavLst>
                                    </p:anim>
                                    <p:anim calcmode="lin" valueType="num">
                                      <p:cBhvr>
                                        <p:cTn id="8" dur="500" fill="hold"/>
                                        <p:tgtEl>
                                          <p:spTgt spid="459788"/>
                                        </p:tgtEl>
                                        <p:attrNameLst>
                                          <p:attrName>ppt_y</p:attrName>
                                        </p:attrNameLst>
                                      </p:cBhvr>
                                      <p:tavLst>
                                        <p:tav tm="0">
                                          <p:val>
                                            <p:strVal val="#ppt_y"/>
                                          </p:val>
                                        </p:tav>
                                        <p:tav tm="100000">
                                          <p:val>
                                            <p:strVal val="#ppt_y"/>
                                          </p:val>
                                        </p:tav>
                                      </p:tavLst>
                                    </p:anim>
                                    <p:anim calcmode="lin" valueType="num">
                                      <p:cBhvr>
                                        <p:cTn id="9" dur="500" fill="hold"/>
                                        <p:tgtEl>
                                          <p:spTgt spid="459788"/>
                                        </p:tgtEl>
                                        <p:attrNameLst>
                                          <p:attrName>ppt_w</p:attrName>
                                        </p:attrNameLst>
                                      </p:cBhvr>
                                      <p:tavLst>
                                        <p:tav tm="0">
                                          <p:val>
                                            <p:fltVal val="0"/>
                                          </p:val>
                                        </p:tav>
                                        <p:tav tm="100000">
                                          <p:val>
                                            <p:strVal val="#ppt_w"/>
                                          </p:val>
                                        </p:tav>
                                      </p:tavLst>
                                    </p:anim>
                                    <p:anim calcmode="lin" valueType="num">
                                      <p:cBhvr>
                                        <p:cTn id="10" dur="500" fill="hold"/>
                                        <p:tgtEl>
                                          <p:spTgt spid="459788"/>
                                        </p:tgtEl>
                                        <p:attrNameLst>
                                          <p:attrName>ppt_h</p:attrName>
                                        </p:attrNameLst>
                                      </p:cBhvr>
                                      <p:tavLst>
                                        <p:tav tm="0">
                                          <p:val>
                                            <p:strVal val="#ppt_h"/>
                                          </p:val>
                                        </p:tav>
                                        <p:tav tm="100000">
                                          <p:val>
                                            <p:strVal val="#ppt_h"/>
                                          </p:val>
                                        </p:tav>
                                      </p:tavLst>
                                    </p:anim>
                                  </p:childTnLst>
                                </p:cTn>
                              </p:par>
                            </p:childTnLst>
                          </p:cTn>
                        </p:par>
                        <p:par>
                          <p:cTn id="11" fill="hold" nodeType="afterGroup">
                            <p:stCondLst>
                              <p:cond delay="500"/>
                            </p:stCondLst>
                            <p:childTnLst>
                              <p:par>
                                <p:cTn id="12" presetID="10" presetClass="entr" presetSubtype="0" fill="hold" grpId="0" nodeType="afterEffect">
                                  <p:stCondLst>
                                    <p:cond delay="0"/>
                                  </p:stCondLst>
                                  <p:childTnLst>
                                    <p:set>
                                      <p:cBhvr>
                                        <p:cTn id="13" dur="1" fill="hold">
                                          <p:stCondLst>
                                            <p:cond delay="0"/>
                                          </p:stCondLst>
                                        </p:cTn>
                                        <p:tgtEl>
                                          <p:spTgt spid="459978"/>
                                        </p:tgtEl>
                                        <p:attrNameLst>
                                          <p:attrName>style.visibility</p:attrName>
                                        </p:attrNameLst>
                                      </p:cBhvr>
                                      <p:to>
                                        <p:strVal val="visible"/>
                                      </p:to>
                                    </p:set>
                                    <p:animEffect transition="in" filter="fade">
                                      <p:cBhvr>
                                        <p:cTn id="14" dur="500"/>
                                        <p:tgtEl>
                                          <p:spTgt spid="459978"/>
                                        </p:tgtEl>
                                      </p:cBhvr>
                                    </p:animEffect>
                                  </p:childTnLst>
                                </p:cTn>
                              </p:par>
                            </p:childTnLst>
                          </p:cTn>
                        </p:par>
                        <p:par>
                          <p:cTn id="15" fill="hold" nodeType="afterGroup">
                            <p:stCondLst>
                              <p:cond delay="1000"/>
                            </p:stCondLst>
                            <p:childTnLst>
                              <p:par>
                                <p:cTn id="16" presetID="23" presetClass="entr" presetSubtype="272" fill="hold" nodeType="afterEffect">
                                  <p:stCondLst>
                                    <p:cond delay="0"/>
                                  </p:stCondLst>
                                  <p:childTnLst>
                                    <p:set>
                                      <p:cBhvr>
                                        <p:cTn id="17" dur="1" fill="hold">
                                          <p:stCondLst>
                                            <p:cond delay="0"/>
                                          </p:stCondLst>
                                        </p:cTn>
                                        <p:tgtEl>
                                          <p:spTgt spid="4"/>
                                        </p:tgtEl>
                                        <p:attrNameLst>
                                          <p:attrName>style.visibility</p:attrName>
                                        </p:attrNameLst>
                                      </p:cBhvr>
                                      <p:to>
                                        <p:strVal val="visible"/>
                                      </p:to>
                                    </p:set>
                                    <p:anim calcmode="lin" valueType="num">
                                      <p:cBhvr>
                                        <p:cTn id="18" dur="500" fill="hold"/>
                                        <p:tgtEl>
                                          <p:spTgt spid="4"/>
                                        </p:tgtEl>
                                        <p:attrNameLst>
                                          <p:attrName>ppt_w</p:attrName>
                                        </p:attrNameLst>
                                      </p:cBhvr>
                                      <p:tavLst>
                                        <p:tav tm="0">
                                          <p:val>
                                            <p:strVal val="2/3*#ppt_w"/>
                                          </p:val>
                                        </p:tav>
                                        <p:tav tm="100000">
                                          <p:val>
                                            <p:strVal val="#ppt_w"/>
                                          </p:val>
                                        </p:tav>
                                      </p:tavLst>
                                    </p:anim>
                                    <p:anim calcmode="lin" valueType="num">
                                      <p:cBhvr>
                                        <p:cTn id="19" dur="500" fill="hold"/>
                                        <p:tgtEl>
                                          <p:spTgt spid="4"/>
                                        </p:tgtEl>
                                        <p:attrNameLst>
                                          <p:attrName>ppt_h</p:attrName>
                                        </p:attrNameLst>
                                      </p:cBhvr>
                                      <p:tavLst>
                                        <p:tav tm="0">
                                          <p:val>
                                            <p:strVal val="2/3*#ppt_h"/>
                                          </p:val>
                                        </p:tav>
                                        <p:tav tm="100000">
                                          <p:val>
                                            <p:strVal val="#ppt_h"/>
                                          </p:val>
                                        </p:tav>
                                      </p:tavLst>
                                    </p:anim>
                                  </p:childTnLst>
                                </p:cTn>
                              </p:par>
                            </p:childTnLst>
                          </p:cTn>
                        </p:par>
                      </p:childTnLst>
                    </p:cTn>
                  </p:par>
                  <p:par>
                    <p:cTn id="20" fill="hold" nodeType="clickPar">
                      <p:stCondLst>
                        <p:cond delay="indefinite"/>
                      </p:stCondLst>
                      <p:childTnLst>
                        <p:par>
                          <p:cTn id="21" fill="hold" nodeType="withGroup">
                            <p:stCondLst>
                              <p:cond delay="0"/>
                            </p:stCondLst>
                            <p:childTnLst>
                              <p:par>
                                <p:cTn id="22" presetID="23" presetClass="entr" presetSubtype="272" fill="hold" nodeType="clickEffect">
                                  <p:stCondLst>
                                    <p:cond delay="0"/>
                                  </p:stCondLst>
                                  <p:childTnLst>
                                    <p:set>
                                      <p:cBhvr>
                                        <p:cTn id="23" dur="1" fill="hold">
                                          <p:stCondLst>
                                            <p:cond delay="0"/>
                                          </p:stCondLst>
                                        </p:cTn>
                                        <p:tgtEl>
                                          <p:spTgt spid="5"/>
                                        </p:tgtEl>
                                        <p:attrNameLst>
                                          <p:attrName>style.visibility</p:attrName>
                                        </p:attrNameLst>
                                      </p:cBhvr>
                                      <p:to>
                                        <p:strVal val="visible"/>
                                      </p:to>
                                    </p:set>
                                    <p:anim calcmode="lin" valueType="num">
                                      <p:cBhvr>
                                        <p:cTn id="24" dur="500" fill="hold"/>
                                        <p:tgtEl>
                                          <p:spTgt spid="5"/>
                                        </p:tgtEl>
                                        <p:attrNameLst>
                                          <p:attrName>ppt_w</p:attrName>
                                        </p:attrNameLst>
                                      </p:cBhvr>
                                      <p:tavLst>
                                        <p:tav tm="0">
                                          <p:val>
                                            <p:strVal val="2/3*#ppt_w"/>
                                          </p:val>
                                        </p:tav>
                                        <p:tav tm="100000">
                                          <p:val>
                                            <p:strVal val="#ppt_w"/>
                                          </p:val>
                                        </p:tav>
                                      </p:tavLst>
                                    </p:anim>
                                    <p:anim calcmode="lin" valueType="num">
                                      <p:cBhvr>
                                        <p:cTn id="25" dur="500" fill="hold"/>
                                        <p:tgtEl>
                                          <p:spTgt spid="5"/>
                                        </p:tgtEl>
                                        <p:attrNameLst>
                                          <p:attrName>ppt_h</p:attrName>
                                        </p:attrNameLst>
                                      </p:cBhvr>
                                      <p:tavLst>
                                        <p:tav tm="0">
                                          <p:val>
                                            <p:strVal val="2/3*#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9788" grpId="0" autoUpdateAnimBg="0"/>
      <p:bldP spid="459978" grpId="0" animBg="1"/>
    </p:bldLst>
  </p:timing>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0" y="393700"/>
            <a:ext cx="9144000" cy="6067313"/>
          </a:xfrm>
          <a:prstGeom prst="rect">
            <a:avLst/>
          </a:prstGeom>
        </p:spPr>
      </p:pic>
      <p:sp>
        <p:nvSpPr>
          <p:cNvPr id="900098" name="Rectangle 2"/>
          <p:cNvSpPr>
            <a:spLocks noGrp="1" noChangeArrowheads="1"/>
          </p:cNvSpPr>
          <p:nvPr>
            <p:ph type="ctrTitle"/>
          </p:nvPr>
        </p:nvSpPr>
        <p:spPr>
          <a:xfrm>
            <a:off x="0" y="232008"/>
            <a:ext cx="4642556" cy="2858325"/>
          </a:xfrm>
          <a:effectLst/>
        </p:spPr>
        <p:txBody>
          <a:bodyPr/>
          <a:lstStyle/>
          <a:p>
            <a:pPr>
              <a:defRPr/>
            </a:pPr>
            <a:r>
              <a:rPr lang="ar-JO" sz="5400" b="1" dirty="0">
                <a:solidFill>
                  <a:schemeClr val="tx1"/>
                </a:solidFill>
                <a:effectLst/>
                <a:latin typeface="Arial" panose="020B0604020202020204" pitchFamily="34" charset="0"/>
                <a:ea typeface="ＭＳ Ｐゴシック" charset="0"/>
                <a:cs typeface="Arial" panose="020B0604020202020204" pitchFamily="34" charset="0"/>
              </a:rPr>
              <a:t>دعونا ندرس   النص الكتابي</a:t>
            </a:r>
            <a:endParaRPr lang="en-US" sz="5400" b="1" dirty="0">
              <a:solidFill>
                <a:schemeClr val="tx1"/>
              </a:solidFill>
              <a:effectLst/>
              <a:latin typeface="Arial" panose="020B0604020202020204" pitchFamily="34" charset="0"/>
              <a:ea typeface="ＭＳ Ｐゴシック" charset="0"/>
              <a:cs typeface="Arial" panose="020B0604020202020204" pitchFamily="34" charset="0"/>
            </a:endParaRPr>
          </a:p>
        </p:txBody>
      </p:sp>
      <p:sp>
        <p:nvSpPr>
          <p:cNvPr id="5" name="Rectangle 2"/>
          <p:cNvSpPr txBox="1">
            <a:spLocks noChangeArrowheads="1"/>
          </p:cNvSpPr>
          <p:nvPr/>
        </p:nvSpPr>
        <p:spPr bwMode="auto">
          <a:xfrm>
            <a:off x="155222" y="3308231"/>
            <a:ext cx="4953000" cy="2858325"/>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457200">
              <a:defRPr/>
            </a:pPr>
            <a:r>
              <a:rPr lang="ar-JO" sz="5400" b="1" dirty="0">
                <a:solidFill>
                  <a:srgbClr val="000000"/>
                </a:solidFill>
                <a:latin typeface="Arial" panose="020B0604020202020204" pitchFamily="34" charset="0"/>
                <a:ea typeface="ＭＳ Ｐゴシック" charset="0"/>
                <a:cs typeface="Arial" panose="020B0604020202020204" pitchFamily="34" charset="0"/>
              </a:rPr>
              <a:t>الكتاب المقدس:</a:t>
            </a:r>
          </a:p>
          <a:p>
            <a:pPr defTabSz="457200">
              <a:defRPr/>
            </a:pPr>
            <a:r>
              <a:rPr lang="ar-JO" sz="5400" b="1" dirty="0">
                <a:solidFill>
                  <a:srgbClr val="000000"/>
                </a:solidFill>
                <a:latin typeface="Arial" panose="020B0604020202020204" pitchFamily="34" charset="0"/>
                <a:ea typeface="ＭＳ Ｐゴシック" charset="0"/>
                <a:cs typeface="Arial" panose="020B0604020202020204" pitchFamily="34" charset="0"/>
              </a:rPr>
              <a:t>سفراً سفراً</a:t>
            </a:r>
            <a:endParaRPr lang="en-US" sz="5400" b="1" dirty="0">
              <a:solidFill>
                <a:srgbClr val="000000"/>
              </a:solidFill>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029020824"/>
      </p:ext>
    </p:extLst>
  </p:cSld>
  <p:clrMapOvr>
    <a:masterClrMapping/>
  </p:clrMapOvr>
</p:sld>
</file>

<file path=ppt/slides/slide106.xml><?xml version="1.0" encoding="utf-8"?>
<p:sld xmlns:a="http://schemas.openxmlformats.org/drawingml/2006/main" xmlns:r="http://schemas.openxmlformats.org/officeDocument/2006/relationships" xmlns:p="http://schemas.openxmlformats.org/presentationml/2006/main" showMasterSp="0">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349186" name="Rectangle 2"/>
          <p:cNvSpPr>
            <a:spLocks noGrp="1" noChangeArrowheads="1"/>
          </p:cNvSpPr>
          <p:nvPr>
            <p:ph type="title"/>
          </p:nvPr>
        </p:nvSpPr>
        <p:spPr>
          <a:xfrm>
            <a:off x="1116013" y="0"/>
            <a:ext cx="6911975" cy="836613"/>
          </a:xfrm>
          <a:solidFill>
            <a:schemeClr val="tx1"/>
          </a:solidFill>
          <a:ln cap="flat">
            <a:solidFill>
              <a:schemeClr val="tx1"/>
            </a:solidFill>
            <a:miter lim="800000"/>
            <a:headEnd/>
            <a:tailEnd/>
          </a:ln>
        </p:spPr>
        <p:txBody>
          <a:bodyPr/>
          <a:lstStyle/>
          <a:p>
            <a:pPr eaLnBrk="1" hangingPunct="1"/>
            <a:r>
              <a:rPr lang="ar-JO" b="1" dirty="0">
                <a:solidFill>
                  <a:srgbClr val="FFFFFF"/>
                </a:solidFill>
                <a:latin typeface="Arial" charset="0"/>
                <a:ea typeface="ＭＳ Ｐゴシック" charset="0"/>
                <a:cs typeface="Arial" charset="0"/>
              </a:rPr>
              <a:t>التاريخ</a:t>
            </a:r>
            <a:endParaRPr lang="en-US" b="1" dirty="0">
              <a:solidFill>
                <a:srgbClr val="FFFFFF"/>
              </a:solidFill>
              <a:latin typeface="Arial" charset="0"/>
              <a:ea typeface="ＭＳ Ｐゴシック" charset="0"/>
              <a:cs typeface="Arial" charset="0"/>
            </a:endParaRPr>
          </a:p>
        </p:txBody>
      </p:sp>
      <p:sp>
        <p:nvSpPr>
          <p:cNvPr id="349187" name="Text Box 3"/>
          <p:cNvSpPr txBox="1">
            <a:spLocks noChangeArrowheads="1"/>
          </p:cNvSpPr>
          <p:nvPr/>
        </p:nvSpPr>
        <p:spPr bwMode="auto">
          <a:xfrm>
            <a:off x="7715272" y="71438"/>
            <a:ext cx="1357291" cy="6937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nchor="ctr" anchorCtr="1"/>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457200" marR="0" lvl="0" indent="-457200" algn="r" defTabSz="914400" rtl="0" eaLnBrk="1" fontAlgn="base" latinLnBrk="0" hangingPunct="1">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charset="0"/>
                <a:ea typeface="ＭＳ Ｐゴシック" charset="0"/>
              </a:rPr>
              <a:t>250  264</a:t>
            </a:r>
          </a:p>
        </p:txBody>
      </p:sp>
      <p:sp>
        <p:nvSpPr>
          <p:cNvPr id="349188" name="Rectangle 4"/>
          <p:cNvSpPr>
            <a:spLocks noChangeArrowheads="1"/>
          </p:cNvSpPr>
          <p:nvPr/>
        </p:nvSpPr>
        <p:spPr bwMode="auto">
          <a:xfrm>
            <a:off x="152400" y="1919288"/>
            <a:ext cx="828675" cy="1036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1" i="1"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 </a:t>
            </a:r>
            <a:endPar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 </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349189" name="Rectangle 5"/>
          <p:cNvSpPr>
            <a:spLocks noChangeArrowheads="1"/>
          </p:cNvSpPr>
          <p:nvPr/>
        </p:nvSpPr>
        <p:spPr bwMode="auto">
          <a:xfrm>
            <a:off x="981075" y="1919288"/>
            <a:ext cx="1155700" cy="1036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 </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349190" name="Rectangle 6"/>
          <p:cNvSpPr>
            <a:spLocks noChangeArrowheads="1"/>
          </p:cNvSpPr>
          <p:nvPr/>
        </p:nvSpPr>
        <p:spPr bwMode="auto">
          <a:xfrm>
            <a:off x="7926388" y="1919288"/>
            <a:ext cx="2012950" cy="1036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 </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349191" name="Rectangle 7"/>
          <p:cNvSpPr>
            <a:spLocks noChangeArrowheads="1"/>
          </p:cNvSpPr>
          <p:nvPr/>
        </p:nvSpPr>
        <p:spPr bwMode="auto">
          <a:xfrm>
            <a:off x="76200" y="3486150"/>
            <a:ext cx="828675" cy="8064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000" b="1" i="1"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الأسفار</a:t>
            </a:r>
            <a:endParaRPr kumimoji="0" 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349192" name="Rectangle 8"/>
          <p:cNvSpPr>
            <a:spLocks noChangeArrowheads="1"/>
          </p:cNvSpPr>
          <p:nvPr/>
        </p:nvSpPr>
        <p:spPr bwMode="auto">
          <a:xfrm>
            <a:off x="7716838" y="2955925"/>
            <a:ext cx="2341562" cy="8064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 </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349193" name="Rectangle 9"/>
          <p:cNvSpPr>
            <a:spLocks noChangeArrowheads="1"/>
          </p:cNvSpPr>
          <p:nvPr/>
        </p:nvSpPr>
        <p:spPr bwMode="auto">
          <a:xfrm>
            <a:off x="76200" y="4122738"/>
            <a:ext cx="828675" cy="10350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000" b="1" i="1"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الملوك</a:t>
            </a:r>
            <a:endParaRPr kumimoji="0" 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349194" name="Rectangle 10"/>
          <p:cNvSpPr>
            <a:spLocks noChangeArrowheads="1"/>
          </p:cNvSpPr>
          <p:nvPr/>
        </p:nvSpPr>
        <p:spPr bwMode="auto">
          <a:xfrm>
            <a:off x="981075" y="4122738"/>
            <a:ext cx="1155700" cy="10350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شاول</a:t>
            </a:r>
            <a:endParaRPr kumimoji="0" 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349195" name="Rectangle 11"/>
          <p:cNvSpPr>
            <a:spLocks noChangeArrowheads="1"/>
          </p:cNvSpPr>
          <p:nvPr/>
        </p:nvSpPr>
        <p:spPr bwMode="auto">
          <a:xfrm>
            <a:off x="2136775" y="4122738"/>
            <a:ext cx="1036638" cy="10350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داود</a:t>
            </a:r>
            <a:endParaRPr kumimoji="0" 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349196" name="Rectangle 12"/>
          <p:cNvSpPr>
            <a:spLocks noChangeArrowheads="1"/>
          </p:cNvSpPr>
          <p:nvPr/>
        </p:nvSpPr>
        <p:spPr bwMode="auto">
          <a:xfrm>
            <a:off x="2915816" y="4122738"/>
            <a:ext cx="2573337" cy="10350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سليمان-أخزيا</a:t>
            </a:r>
            <a:endParaRPr kumimoji="0" 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349197" name="Rectangle 13"/>
          <p:cNvSpPr>
            <a:spLocks noChangeArrowheads="1"/>
          </p:cNvSpPr>
          <p:nvPr/>
        </p:nvSpPr>
        <p:spPr bwMode="auto">
          <a:xfrm>
            <a:off x="4932040" y="4122738"/>
            <a:ext cx="2221682" cy="10350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أخزيا-صدقيا</a:t>
            </a:r>
            <a:endParaRPr kumimoji="0" 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349198" name="Rectangle 14"/>
          <p:cNvSpPr>
            <a:spLocks noChangeArrowheads="1"/>
          </p:cNvSpPr>
          <p:nvPr/>
        </p:nvSpPr>
        <p:spPr bwMode="auto">
          <a:xfrm>
            <a:off x="7239000" y="3762375"/>
            <a:ext cx="2341563" cy="10350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 </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349199" name="Rectangle 15"/>
          <p:cNvSpPr>
            <a:spLocks noChangeArrowheads="1"/>
          </p:cNvSpPr>
          <p:nvPr/>
        </p:nvSpPr>
        <p:spPr bwMode="auto">
          <a:xfrm>
            <a:off x="76200" y="4797425"/>
            <a:ext cx="828675" cy="1036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000" b="1" i="1"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التواريخ</a:t>
            </a:r>
            <a:endParaRPr kumimoji="0" 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349200" name="Rectangle 16"/>
          <p:cNvSpPr>
            <a:spLocks noChangeArrowheads="1"/>
          </p:cNvSpPr>
          <p:nvPr/>
        </p:nvSpPr>
        <p:spPr bwMode="auto">
          <a:xfrm>
            <a:off x="981075" y="4797425"/>
            <a:ext cx="1155700" cy="1036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1043</a:t>
            </a:r>
            <a:endParaRPr kumimoji="0" 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349201" name="Rectangle 17"/>
          <p:cNvSpPr>
            <a:spLocks noChangeArrowheads="1"/>
          </p:cNvSpPr>
          <p:nvPr/>
        </p:nvSpPr>
        <p:spPr bwMode="auto">
          <a:xfrm>
            <a:off x="2136775" y="4797425"/>
            <a:ext cx="1036638" cy="1036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1011</a:t>
            </a:r>
            <a:endParaRPr kumimoji="0" 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349202" name="Rectangle 18"/>
          <p:cNvSpPr>
            <a:spLocks noChangeArrowheads="1"/>
          </p:cNvSpPr>
          <p:nvPr/>
        </p:nvSpPr>
        <p:spPr bwMode="auto">
          <a:xfrm>
            <a:off x="2987824" y="4797425"/>
            <a:ext cx="2570163" cy="1036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97</a:t>
            </a:r>
            <a:r>
              <a:rPr kumimoji="0" 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    </a:t>
            </a:r>
            <a:r>
              <a:rPr kumimoji="0" lang="ar-JO"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931</a:t>
            </a:r>
            <a:r>
              <a:rPr kumimoji="0" 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         </a:t>
            </a:r>
            <a:r>
              <a:rPr kumimoji="0" lang="ar-JO"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852</a:t>
            </a:r>
            <a:endParaRPr kumimoji="0" 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349203" name="Rectangle 19"/>
          <p:cNvSpPr>
            <a:spLocks noChangeArrowheads="1"/>
          </p:cNvSpPr>
          <p:nvPr/>
        </p:nvSpPr>
        <p:spPr bwMode="auto">
          <a:xfrm>
            <a:off x="5219526" y="4797425"/>
            <a:ext cx="2016770" cy="1036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852</a:t>
            </a:r>
            <a:r>
              <a:rPr kumimoji="0" lang="en-US" sz="16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      </a:t>
            </a:r>
            <a:r>
              <a:rPr kumimoji="0" lang="ar-JO" sz="16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722</a:t>
            </a:r>
            <a:r>
              <a:rPr kumimoji="0" lang="en-US" sz="16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     </a:t>
            </a:r>
            <a:r>
              <a:rPr kumimoji="0" lang="ar-JO" sz="16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586</a:t>
            </a:r>
            <a:r>
              <a:rPr kumimoji="0" lang="en-US" sz="16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   </a:t>
            </a:r>
            <a:r>
              <a:rPr kumimoji="0" lang="ar-JO" sz="16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560</a:t>
            </a:r>
            <a:endParaRPr kumimoji="0" lang="en-US" sz="16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349204" name="Rectangle 20"/>
          <p:cNvSpPr>
            <a:spLocks noChangeArrowheads="1"/>
          </p:cNvSpPr>
          <p:nvPr/>
        </p:nvSpPr>
        <p:spPr bwMode="auto">
          <a:xfrm>
            <a:off x="7832725" y="4797425"/>
            <a:ext cx="625475" cy="1036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538</a:t>
            </a:r>
            <a:endParaRPr kumimoji="0" 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349205" name="Rectangle 21"/>
          <p:cNvSpPr>
            <a:spLocks noChangeArrowheads="1"/>
          </p:cNvSpPr>
          <p:nvPr/>
        </p:nvSpPr>
        <p:spPr bwMode="auto">
          <a:xfrm>
            <a:off x="7875588" y="4797425"/>
            <a:ext cx="1585912" cy="1036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 </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349206" name="Rectangle 22"/>
          <p:cNvSpPr>
            <a:spLocks noChangeArrowheads="1"/>
          </p:cNvSpPr>
          <p:nvPr/>
        </p:nvSpPr>
        <p:spPr bwMode="auto">
          <a:xfrm>
            <a:off x="76200" y="5834063"/>
            <a:ext cx="828675" cy="12668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1600" b="1" i="1"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المملكة</a:t>
            </a:r>
            <a:endParaRPr kumimoji="0" lang="en-US" sz="16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349207" name="Rectangle 23"/>
          <p:cNvSpPr>
            <a:spLocks noChangeArrowheads="1"/>
          </p:cNvSpPr>
          <p:nvPr/>
        </p:nvSpPr>
        <p:spPr bwMode="auto">
          <a:xfrm>
            <a:off x="981075" y="5834063"/>
            <a:ext cx="1797050" cy="12668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a:t>
            </a:r>
            <a:r>
              <a:rPr kumimoji="0" lang="ar-JO"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متحدة</a:t>
            </a:r>
            <a:r>
              <a:rPr kumimoji="0" 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a:t>
            </a:r>
          </a:p>
        </p:txBody>
      </p:sp>
      <p:sp>
        <p:nvSpPr>
          <p:cNvPr id="349208" name="Rectangle 24"/>
          <p:cNvSpPr>
            <a:spLocks noChangeArrowheads="1"/>
          </p:cNvSpPr>
          <p:nvPr/>
        </p:nvSpPr>
        <p:spPr bwMode="auto">
          <a:xfrm>
            <a:off x="2778125" y="5834063"/>
            <a:ext cx="3811588" cy="12668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    ---------</a:t>
            </a:r>
            <a:r>
              <a:rPr kumimoji="0" lang="ar-JO"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متحدة</a:t>
            </a:r>
            <a:r>
              <a:rPr kumimoji="0" 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 </a:t>
            </a:r>
          </a:p>
        </p:txBody>
      </p:sp>
      <p:sp>
        <p:nvSpPr>
          <p:cNvPr id="349209" name="Rectangle 25"/>
          <p:cNvSpPr>
            <a:spLocks noChangeArrowheads="1"/>
          </p:cNvSpPr>
          <p:nvPr/>
        </p:nvSpPr>
        <p:spPr bwMode="auto">
          <a:xfrm>
            <a:off x="6589713" y="5834063"/>
            <a:ext cx="833437" cy="12668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7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باقية</a:t>
            </a:r>
            <a:endParaRPr kumimoji="0" lang="en-US" sz="17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349210" name="Rectangle 26"/>
          <p:cNvSpPr>
            <a:spLocks noChangeArrowheads="1"/>
          </p:cNvSpPr>
          <p:nvPr/>
        </p:nvSpPr>
        <p:spPr bwMode="auto">
          <a:xfrm>
            <a:off x="7423150" y="5834063"/>
            <a:ext cx="2217738" cy="12668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عائدة</a:t>
            </a:r>
            <a:endParaRPr kumimoji="0" 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grpSp>
        <p:nvGrpSpPr>
          <p:cNvPr id="349211" name="Group 33"/>
          <p:cNvGrpSpPr>
            <a:grpSpLocks/>
          </p:cNvGrpSpPr>
          <p:nvPr/>
        </p:nvGrpSpPr>
        <p:grpSpPr bwMode="auto">
          <a:xfrm>
            <a:off x="762000" y="3486150"/>
            <a:ext cx="1274763" cy="806450"/>
            <a:chOff x="444" y="518"/>
            <a:chExt cx="683" cy="403"/>
          </a:xfrm>
        </p:grpSpPr>
        <p:sp>
          <p:nvSpPr>
            <p:cNvPr id="349230" name="Rectangle 34"/>
            <p:cNvSpPr>
              <a:spLocks noChangeArrowheads="1"/>
            </p:cNvSpPr>
            <p:nvPr/>
          </p:nvSpPr>
          <p:spPr bwMode="auto">
            <a:xfrm>
              <a:off x="476" y="518"/>
              <a:ext cx="619" cy="403"/>
            </a:xfrm>
            <a:prstGeom prst="rect">
              <a:avLst/>
            </a:prstGeom>
            <a:gradFill rotWithShape="1">
              <a:gsLst>
                <a:gs pos="0">
                  <a:srgbClr val="006600"/>
                </a:gs>
                <a:gs pos="50000">
                  <a:srgbClr val="002F00"/>
                </a:gs>
                <a:gs pos="100000">
                  <a:srgbClr val="006600"/>
                </a:gs>
              </a:gsLst>
              <a:lin ang="5400000" scaled="1"/>
            </a:gra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EFDE3"/>
                  </a:solidFill>
                  <a:effectLst/>
                  <a:uLnTx/>
                  <a:uFillTx/>
                  <a:latin typeface="Arial Narrow" charset="0"/>
                  <a:ea typeface="ＭＳ Ｐゴシック" charset="0"/>
                  <a:cs typeface="Times New Roman" charset="0"/>
                </a:rPr>
                <a:t>1     صموئيل</a:t>
              </a:r>
              <a:endParaRPr kumimoji="0" lang="en-US" sz="2400" b="1" i="0" u="none" strike="noStrike" kern="1200" cap="none" spc="0" normalizeH="0" baseline="0" noProof="0" dirty="0">
                <a:ln>
                  <a:noFill/>
                </a:ln>
                <a:solidFill>
                  <a:srgbClr val="FEFDE3"/>
                </a:solidFill>
                <a:effectLst/>
                <a:uLnTx/>
                <a:uFillTx/>
                <a:latin typeface="Arial Narrow" charset="0"/>
                <a:ea typeface="ＭＳ Ｐゴシック" charset="0"/>
                <a:cs typeface="Times New Roman" charset="0"/>
              </a:endParaRPr>
            </a:p>
          </p:txBody>
        </p:sp>
        <p:sp>
          <p:nvSpPr>
            <p:cNvPr id="349231" name="Rectangle 35"/>
            <p:cNvSpPr>
              <a:spLocks noChangeArrowheads="1"/>
            </p:cNvSpPr>
            <p:nvPr/>
          </p:nvSpPr>
          <p:spPr bwMode="auto">
            <a:xfrm>
              <a:off x="444" y="518"/>
              <a:ext cx="683"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endParaRPr>
            </a:p>
          </p:txBody>
        </p:sp>
      </p:grpSp>
      <p:sp>
        <p:nvSpPr>
          <p:cNvPr id="349212" name="Rectangle 36"/>
          <p:cNvSpPr>
            <a:spLocks noChangeArrowheads="1"/>
          </p:cNvSpPr>
          <p:nvPr/>
        </p:nvSpPr>
        <p:spPr bwMode="auto">
          <a:xfrm>
            <a:off x="2058740" y="3486150"/>
            <a:ext cx="1173163" cy="806450"/>
          </a:xfrm>
          <a:prstGeom prst="rect">
            <a:avLst/>
          </a:prstGeom>
          <a:gradFill rotWithShape="1">
            <a:gsLst>
              <a:gs pos="0">
                <a:srgbClr val="006600"/>
              </a:gs>
              <a:gs pos="50000">
                <a:srgbClr val="002F00"/>
              </a:gs>
              <a:gs pos="100000">
                <a:srgbClr val="006600"/>
              </a:gs>
            </a:gsLst>
            <a:lin ang="5400000" scaled="1"/>
          </a:gra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EFDE3"/>
                </a:solidFill>
                <a:effectLst/>
                <a:uLnTx/>
                <a:uFillTx/>
                <a:latin typeface="Arial Narrow" charset="0"/>
                <a:ea typeface="ＭＳ Ｐゴシック" charset="0"/>
                <a:cs typeface="Times New Roman" charset="0"/>
              </a:rPr>
              <a:t>2      صموئيل</a:t>
            </a:r>
            <a:endParaRPr kumimoji="0" lang="en-US" sz="2400" b="1" i="0" u="none" strike="noStrike" kern="1200" cap="none" spc="0" normalizeH="0" baseline="0" noProof="0" dirty="0">
              <a:ln>
                <a:noFill/>
              </a:ln>
              <a:solidFill>
                <a:srgbClr val="FEFDE3"/>
              </a:solidFill>
              <a:effectLst/>
              <a:uLnTx/>
              <a:uFillTx/>
              <a:latin typeface="Arial Narrow" charset="0"/>
              <a:ea typeface="ＭＳ Ｐゴシック" charset="0"/>
              <a:cs typeface="Times New Roman" charset="0"/>
            </a:endParaRPr>
          </a:p>
        </p:txBody>
      </p:sp>
      <p:sp>
        <p:nvSpPr>
          <p:cNvPr id="349213" name="Rectangle 37"/>
          <p:cNvSpPr>
            <a:spLocks noChangeArrowheads="1"/>
          </p:cNvSpPr>
          <p:nvPr/>
        </p:nvSpPr>
        <p:spPr bwMode="auto">
          <a:xfrm>
            <a:off x="2066925" y="3486150"/>
            <a:ext cx="1223963" cy="8064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endParaRPr>
          </a:p>
        </p:txBody>
      </p:sp>
      <p:grpSp>
        <p:nvGrpSpPr>
          <p:cNvPr id="349214" name="Group 38"/>
          <p:cNvGrpSpPr>
            <a:grpSpLocks/>
          </p:cNvGrpSpPr>
          <p:nvPr/>
        </p:nvGrpSpPr>
        <p:grpSpPr bwMode="auto">
          <a:xfrm>
            <a:off x="3253880" y="3486150"/>
            <a:ext cx="1878632" cy="806450"/>
            <a:chOff x="1747" y="518"/>
            <a:chExt cx="1443" cy="403"/>
          </a:xfrm>
        </p:grpSpPr>
        <p:sp>
          <p:nvSpPr>
            <p:cNvPr id="124967" name="Rectangle 39"/>
            <p:cNvSpPr>
              <a:spLocks noChangeArrowheads="1"/>
            </p:cNvSpPr>
            <p:nvPr/>
          </p:nvSpPr>
          <p:spPr bwMode="auto">
            <a:xfrm>
              <a:off x="1779" y="518"/>
              <a:ext cx="1379" cy="403"/>
            </a:xfrm>
            <a:prstGeom prst="rect">
              <a:avLst/>
            </a:prstGeom>
            <a:gradFill rotWithShape="1">
              <a:gsLst>
                <a:gs pos="0">
                  <a:schemeClr val="hlink"/>
                </a:gs>
                <a:gs pos="50000">
                  <a:schemeClr val="hlink">
                    <a:gamma/>
                    <a:shade val="46275"/>
                    <a:invGamma/>
                  </a:schemeClr>
                </a:gs>
                <a:gs pos="100000">
                  <a:schemeClr val="hlink"/>
                </a:gs>
              </a:gsLst>
              <a:lin ang="5400000" scaled="1"/>
            </a:gradFill>
            <a:ln w="12700" cap="sq">
              <a:noFill/>
              <a:miter lim="800000"/>
              <a:headEnd type="none" w="sm" len="sm"/>
              <a:tailEnd type="none" w="sm" len="sm"/>
            </a:ln>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EFDE3"/>
                  </a:solidFill>
                  <a:effectLst/>
                  <a:uLnTx/>
                  <a:uFillTx/>
                  <a:latin typeface="Arial Narrow" charset="0"/>
                  <a:ea typeface="ＭＳ Ｐゴシック" charset="0"/>
                  <a:cs typeface="Times New Roman" charset="0"/>
                </a:rPr>
                <a:t>1</a:t>
              </a:r>
              <a:br>
                <a:rPr kumimoji="0" lang="en-US" sz="2400" b="1" i="0" u="none" strike="noStrike" kern="1200" cap="none" spc="0" normalizeH="0" baseline="0" noProof="0" dirty="0">
                  <a:ln>
                    <a:noFill/>
                  </a:ln>
                  <a:solidFill>
                    <a:srgbClr val="FEFDE3"/>
                  </a:solidFill>
                  <a:effectLst/>
                  <a:uLnTx/>
                  <a:uFillTx/>
                  <a:latin typeface="Arial Narrow" charset="0"/>
                  <a:ea typeface="ＭＳ Ｐゴシック" charset="0"/>
                  <a:cs typeface="Times New Roman" charset="0"/>
                </a:rPr>
              </a:br>
              <a:r>
                <a:rPr kumimoji="0" lang="ar-JO" sz="2400" b="1" i="0" u="none" strike="noStrike" kern="1200" cap="none" spc="0" normalizeH="0" baseline="0" noProof="0" dirty="0">
                  <a:ln>
                    <a:noFill/>
                  </a:ln>
                  <a:solidFill>
                    <a:srgbClr val="FEFDE3"/>
                  </a:solidFill>
                  <a:effectLst/>
                  <a:uLnTx/>
                  <a:uFillTx/>
                  <a:latin typeface="Arial Narrow" charset="0"/>
                  <a:ea typeface="ＭＳ Ｐゴシック" charset="0"/>
                  <a:cs typeface="Times New Roman" charset="0"/>
                </a:rPr>
                <a:t>الملوك</a:t>
              </a:r>
              <a:endParaRPr kumimoji="0" lang="en-US" sz="2400" b="1" i="0" u="none" strike="noStrike" kern="1200" cap="none" spc="0" normalizeH="0" baseline="0" noProof="0" dirty="0">
                <a:ln>
                  <a:noFill/>
                </a:ln>
                <a:solidFill>
                  <a:srgbClr val="FEFDE3"/>
                </a:solidFill>
                <a:effectLst/>
                <a:uLnTx/>
                <a:uFillTx/>
                <a:latin typeface="Arial Narrow" charset="0"/>
                <a:ea typeface="Times New Roman" charset="0"/>
                <a:cs typeface="Times New Roman" charset="0"/>
              </a:endParaRPr>
            </a:p>
          </p:txBody>
        </p:sp>
        <p:sp>
          <p:nvSpPr>
            <p:cNvPr id="349229" name="Rectangle 40"/>
            <p:cNvSpPr>
              <a:spLocks noChangeArrowheads="1"/>
            </p:cNvSpPr>
            <p:nvPr/>
          </p:nvSpPr>
          <p:spPr bwMode="auto">
            <a:xfrm>
              <a:off x="1747" y="518"/>
              <a:ext cx="1443"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endParaRPr>
            </a:p>
          </p:txBody>
        </p:sp>
      </p:grpSp>
      <p:grpSp>
        <p:nvGrpSpPr>
          <p:cNvPr id="349215" name="Group 41"/>
          <p:cNvGrpSpPr>
            <a:grpSpLocks/>
          </p:cNvGrpSpPr>
          <p:nvPr/>
        </p:nvGrpSpPr>
        <p:grpSpPr bwMode="auto">
          <a:xfrm>
            <a:off x="5076056" y="3486150"/>
            <a:ext cx="1855912" cy="806450"/>
            <a:chOff x="3190" y="518"/>
            <a:chExt cx="895" cy="403"/>
          </a:xfrm>
        </p:grpSpPr>
        <p:sp>
          <p:nvSpPr>
            <p:cNvPr id="124970" name="Rectangle 42"/>
            <p:cNvSpPr>
              <a:spLocks noChangeArrowheads="1"/>
            </p:cNvSpPr>
            <p:nvPr/>
          </p:nvSpPr>
          <p:spPr bwMode="auto">
            <a:xfrm>
              <a:off x="3222" y="518"/>
              <a:ext cx="833" cy="403"/>
            </a:xfrm>
            <a:prstGeom prst="rect">
              <a:avLst/>
            </a:prstGeom>
            <a:gradFill rotWithShape="1">
              <a:gsLst>
                <a:gs pos="0">
                  <a:schemeClr val="hlink"/>
                </a:gs>
                <a:gs pos="50000">
                  <a:schemeClr val="hlink">
                    <a:gamma/>
                    <a:shade val="46275"/>
                    <a:invGamma/>
                  </a:schemeClr>
                </a:gs>
                <a:gs pos="100000">
                  <a:schemeClr val="hlink"/>
                </a:gs>
              </a:gsLst>
              <a:lin ang="5400000" scaled="1"/>
            </a:gradFill>
            <a:ln w="12700" cap="sq">
              <a:noFill/>
              <a:miter lim="800000"/>
              <a:headEnd type="none" w="sm" len="sm"/>
              <a:tailEnd type="none" w="sm" len="sm"/>
            </a:ln>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EFDE3"/>
                  </a:solidFill>
                  <a:effectLst/>
                  <a:uLnTx/>
                  <a:uFillTx/>
                  <a:latin typeface="Arial Narrow" charset="0"/>
                  <a:ea typeface="ＭＳ Ｐゴシック" charset="0"/>
                  <a:cs typeface="Times New Roman" charset="0"/>
                </a:rPr>
                <a:t>2</a:t>
              </a:r>
              <a:br>
                <a:rPr kumimoji="0" lang="en-US" sz="2400" b="1" i="0" u="none" strike="noStrike" kern="1200" cap="none" spc="0" normalizeH="0" baseline="0" noProof="0" dirty="0">
                  <a:ln>
                    <a:noFill/>
                  </a:ln>
                  <a:solidFill>
                    <a:srgbClr val="FEFDE3"/>
                  </a:solidFill>
                  <a:effectLst/>
                  <a:uLnTx/>
                  <a:uFillTx/>
                  <a:latin typeface="Arial Narrow" charset="0"/>
                  <a:ea typeface="ＭＳ Ｐゴシック" charset="0"/>
                  <a:cs typeface="Times New Roman" charset="0"/>
                </a:rPr>
              </a:br>
              <a:r>
                <a:rPr kumimoji="0" lang="ar-JO" sz="2400" b="1" i="0" u="none" strike="noStrike" kern="1200" cap="none" spc="0" normalizeH="0" baseline="0" noProof="0" dirty="0">
                  <a:ln>
                    <a:noFill/>
                  </a:ln>
                  <a:solidFill>
                    <a:srgbClr val="FEFDE3"/>
                  </a:solidFill>
                  <a:effectLst/>
                  <a:uLnTx/>
                  <a:uFillTx/>
                  <a:latin typeface="Arial Narrow" charset="0"/>
                  <a:ea typeface="ＭＳ Ｐゴシック" charset="0"/>
                  <a:cs typeface="Times New Roman" charset="0"/>
                </a:rPr>
                <a:t>الملوك</a:t>
              </a:r>
              <a:endParaRPr kumimoji="0" lang="en-US" sz="2400" b="1" i="0" u="none" strike="noStrike" kern="1200" cap="none" spc="0" normalizeH="0" baseline="0" noProof="0" dirty="0">
                <a:ln>
                  <a:noFill/>
                </a:ln>
                <a:solidFill>
                  <a:srgbClr val="FEFDE3"/>
                </a:solidFill>
                <a:effectLst/>
                <a:uLnTx/>
                <a:uFillTx/>
                <a:latin typeface="Arial Narrow" charset="0"/>
                <a:ea typeface="Times New Roman" charset="0"/>
                <a:cs typeface="Times New Roman" charset="0"/>
              </a:endParaRPr>
            </a:p>
          </p:txBody>
        </p:sp>
        <p:sp>
          <p:nvSpPr>
            <p:cNvPr id="349227" name="Rectangle 43"/>
            <p:cNvSpPr>
              <a:spLocks noChangeArrowheads="1"/>
            </p:cNvSpPr>
            <p:nvPr/>
          </p:nvSpPr>
          <p:spPr bwMode="auto">
            <a:xfrm>
              <a:off x="3190" y="518"/>
              <a:ext cx="895"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endParaRPr>
            </a:p>
          </p:txBody>
        </p:sp>
      </p:grpSp>
      <p:pic>
        <p:nvPicPr>
          <p:cNvPr id="124972" name="Picture 44" descr="pij2qvyc[1]"/>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1295400" y="5500688"/>
            <a:ext cx="838200" cy="6572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24973" name="Picture 45" descr="pij2qvyc[1]"/>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2133600" y="5500688"/>
            <a:ext cx="838200" cy="6572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24974" name="Picture 46" descr="j0297763"/>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7030863" y="5424488"/>
            <a:ext cx="925513" cy="889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24975" name="AutoShape 47"/>
          <p:cNvSpPr>
            <a:spLocks noChangeArrowheads="1"/>
          </p:cNvSpPr>
          <p:nvPr/>
        </p:nvSpPr>
        <p:spPr bwMode="auto">
          <a:xfrm>
            <a:off x="6421263" y="5500688"/>
            <a:ext cx="304800" cy="457200"/>
          </a:xfrm>
          <a:prstGeom prst="downArrow">
            <a:avLst>
              <a:gd name="adj1" fmla="val 50000"/>
              <a:gd name="adj2" fmla="val 37500"/>
            </a:avLst>
          </a:prstGeom>
          <a:solidFill>
            <a:srgbClr val="FF0000"/>
          </a:solidFill>
          <a:ln w="12700" cap="sq">
            <a:solidFill>
              <a:schemeClr val="tx1"/>
            </a:solidFill>
            <a:miter lim="800000"/>
            <a:headEnd type="none" w="sm" len="sm"/>
            <a:tailEnd type="none" w="sm" len="sm"/>
          </a:ln>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124976" name="AutoShape 48"/>
          <p:cNvSpPr>
            <a:spLocks noChangeArrowheads="1"/>
          </p:cNvSpPr>
          <p:nvPr/>
        </p:nvSpPr>
        <p:spPr bwMode="auto">
          <a:xfrm>
            <a:off x="6802263" y="5805488"/>
            <a:ext cx="304800" cy="457200"/>
          </a:xfrm>
          <a:prstGeom prst="downArrow">
            <a:avLst>
              <a:gd name="adj1" fmla="val 50000"/>
              <a:gd name="adj2" fmla="val 37500"/>
            </a:avLst>
          </a:prstGeom>
          <a:solidFill>
            <a:srgbClr val="FFCC00"/>
          </a:solidFill>
          <a:ln w="12700" cap="sq">
            <a:solidFill>
              <a:schemeClr val="tx1"/>
            </a:solidFill>
            <a:miter lim="800000"/>
            <a:headEnd type="none" w="sm" len="sm"/>
            <a:tailEnd type="none" w="sm" len="sm"/>
          </a:ln>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124977" name="AutoShape 49"/>
          <p:cNvSpPr>
            <a:spLocks noChangeArrowheads="1"/>
          </p:cNvSpPr>
          <p:nvPr/>
        </p:nvSpPr>
        <p:spPr bwMode="auto">
          <a:xfrm rot="10800000">
            <a:off x="7991475" y="5805488"/>
            <a:ext cx="304800" cy="457200"/>
          </a:xfrm>
          <a:prstGeom prst="downArrow">
            <a:avLst>
              <a:gd name="adj1" fmla="val 50000"/>
              <a:gd name="adj2" fmla="val 37500"/>
            </a:avLst>
          </a:prstGeom>
          <a:solidFill>
            <a:srgbClr val="FFCC00"/>
          </a:solidFill>
          <a:ln w="12700" cap="sq">
            <a:solidFill>
              <a:schemeClr val="tx1"/>
            </a:solidFill>
            <a:miter lim="800000"/>
            <a:headEnd type="none" w="sm" len="sm"/>
            <a:tailEnd type="none" w="sm" len="sm"/>
          </a:ln>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endParaRPr>
          </a:p>
        </p:txBody>
      </p:sp>
      <p:pic>
        <p:nvPicPr>
          <p:cNvPr id="124978" name="Picture 50" descr="j0295577"/>
          <p:cNvPicPr>
            <a:picLocks noChangeAspect="1" noChangeArrowheads="1"/>
          </p:cNvPicPr>
          <p:nvPr/>
        </p:nvPicPr>
        <p:blipFill>
          <a:blip r:embed="rId6">
            <a:extLst>
              <a:ext uri="{28A0092B-C50C-407E-A947-70E740481C1C}">
                <a14:useLocalDpi xmlns:a14="http://schemas.microsoft.com/office/drawing/2010/main"/>
              </a:ext>
            </a:extLst>
          </a:blip>
          <a:srcRect/>
          <a:stretch>
            <a:fillRect/>
          </a:stretch>
        </p:blipFill>
        <p:spPr bwMode="auto">
          <a:xfrm>
            <a:off x="3657600" y="5254625"/>
            <a:ext cx="1447800" cy="13731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24979" name="Picture 51" descr="pij2qvyc[1]"/>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2971800" y="5500688"/>
            <a:ext cx="838200" cy="6572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2" name="Rectangle 5"/>
          <p:cNvSpPr>
            <a:spLocks noChangeArrowheads="1"/>
          </p:cNvSpPr>
          <p:nvPr/>
        </p:nvSpPr>
        <p:spPr bwMode="auto">
          <a:xfrm>
            <a:off x="33338" y="1125538"/>
            <a:ext cx="9003158" cy="14393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342900" marR="0" lvl="0" indent="-342900" algn="r" defTabSz="914400" rtl="1" eaLnBrk="1" fontAlgn="base" latinLnBrk="0" hangingPunct="1">
              <a:lnSpc>
                <a:spcPct val="90000"/>
              </a:lnSpc>
              <a:spcBef>
                <a:spcPct val="20000"/>
              </a:spcBef>
              <a:spcAft>
                <a:spcPct val="0"/>
              </a:spcAft>
              <a:buClrTx/>
              <a:buSzTx/>
              <a:buFont typeface="Wingdings" charset="0"/>
              <a:buChar char="Ø"/>
              <a:tabLst/>
              <a:defRPr/>
            </a:pPr>
            <a:r>
              <a:rPr kumimoji="0" lang="ar-JO" sz="2400" b="1" i="0" u="none" strike="noStrike" kern="1200" cap="none" spc="0" normalizeH="0" baseline="0" noProof="0" dirty="0">
                <a:ln>
                  <a:noFill/>
                </a:ln>
                <a:solidFill>
                  <a:srgbClr val="000000"/>
                </a:solidFill>
                <a:effectLst/>
                <a:uLnTx/>
                <a:uFillTx/>
                <a:latin typeface="Arial" pitchFamily="34" charset="0"/>
                <a:ea typeface="ＭＳ Ｐゴシック" charset="0"/>
                <a:cs typeface="Arial" pitchFamily="34" charset="0"/>
              </a:rPr>
              <a:t>يغطي الملوك الأول 120 سنة : من 971 قبل الميلاد مع تتويج سليمان إلى 852 قبل الميلاد في عهد أخزيا. يمثل عام 931 أهم تاريخ انقسمت فيه مملكة سليمان إلى دولة إسرائيل الشمالية ومملكة يهوذا الجنوبية بعد وفاته.</a:t>
            </a:r>
            <a:endParaRPr kumimoji="0" lang="en-US" altLang="zh-CN" sz="2400" b="1" i="0" u="none" strike="noStrike" kern="1200" cap="none" spc="0" normalizeH="0" baseline="0" noProof="0" dirty="0">
              <a:ln>
                <a:noFill/>
              </a:ln>
              <a:solidFill>
                <a:srgbClr val="000000"/>
              </a:solidFill>
              <a:effectLst/>
              <a:uLnTx/>
              <a:uFillTx/>
              <a:latin typeface="Arial" pitchFamily="34" charset="0"/>
              <a:ea typeface="ＭＳ Ｐゴシック" charset="0"/>
              <a:cs typeface="Arial" pitchFamily="34" charset="0"/>
            </a:endParaRPr>
          </a:p>
        </p:txBody>
      </p:sp>
      <p:pic>
        <p:nvPicPr>
          <p:cNvPr id="349225" name="Picture 9" descr="BD04919_"/>
          <p:cNvPicPr>
            <a:picLocks noChangeAspect="1" noChangeArrowheads="1"/>
          </p:cNvPicPr>
          <p:nvPr/>
        </p:nvPicPr>
        <p:blipFill>
          <a:blip r:embed="rId7" cstate="screen">
            <a:extLst>
              <a:ext uri="{28A0092B-C50C-407E-A947-70E740481C1C}">
                <a14:useLocalDpi xmlns:a14="http://schemas.microsoft.com/office/drawing/2010/main"/>
              </a:ext>
            </a:extLst>
          </a:blip>
          <a:srcRect/>
          <a:stretch>
            <a:fillRect/>
          </a:stretch>
        </p:blipFill>
        <p:spPr bwMode="auto">
          <a:xfrm>
            <a:off x="-150813" y="-127000"/>
            <a:ext cx="1338263" cy="1320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nvGrpSpPr>
          <p:cNvPr id="48" name="Group 33"/>
          <p:cNvGrpSpPr>
            <a:grpSpLocks/>
          </p:cNvGrpSpPr>
          <p:nvPr/>
        </p:nvGrpSpPr>
        <p:grpSpPr bwMode="auto">
          <a:xfrm>
            <a:off x="755576" y="2622550"/>
            <a:ext cx="1274763" cy="806450"/>
            <a:chOff x="444" y="518"/>
            <a:chExt cx="683" cy="403"/>
          </a:xfrm>
        </p:grpSpPr>
        <p:sp>
          <p:nvSpPr>
            <p:cNvPr id="49" name="Rectangle 34"/>
            <p:cNvSpPr>
              <a:spLocks noChangeArrowheads="1"/>
            </p:cNvSpPr>
            <p:nvPr/>
          </p:nvSpPr>
          <p:spPr bwMode="auto">
            <a:xfrm>
              <a:off x="476" y="518"/>
              <a:ext cx="619" cy="403"/>
            </a:xfrm>
            <a:prstGeom prst="rect">
              <a:avLst/>
            </a:prstGeom>
            <a:gradFill rotWithShape="1">
              <a:gsLst>
                <a:gs pos="0">
                  <a:srgbClr val="006600"/>
                </a:gs>
                <a:gs pos="50000">
                  <a:srgbClr val="002F00"/>
                </a:gs>
                <a:gs pos="100000">
                  <a:srgbClr val="006600"/>
                </a:gs>
              </a:gsLst>
              <a:lin ang="5400000" scaled="1"/>
            </a:gra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EFDE3"/>
                  </a:solidFill>
                  <a:effectLst/>
                  <a:uLnTx/>
                  <a:uFillTx/>
                  <a:latin typeface="Arial Narrow" charset="0"/>
                  <a:ea typeface="ＭＳ Ｐゴシック" charset="0"/>
                  <a:cs typeface="Times New Roman" charset="0"/>
                </a:rPr>
                <a:t>1</a:t>
              </a:r>
              <a:br>
                <a:rPr kumimoji="0" lang="en-US" sz="2000" b="1" i="0" u="none" strike="noStrike" kern="1200" cap="none" spc="0" normalizeH="0" baseline="0" noProof="0" dirty="0">
                  <a:ln>
                    <a:noFill/>
                  </a:ln>
                  <a:solidFill>
                    <a:srgbClr val="FEFDE3"/>
                  </a:solidFill>
                  <a:effectLst/>
                  <a:uLnTx/>
                  <a:uFillTx/>
                  <a:latin typeface="Arial Narrow" charset="0"/>
                  <a:ea typeface="ＭＳ Ｐゴシック" charset="0"/>
                  <a:cs typeface="Times New Roman" charset="0"/>
                </a:rPr>
              </a:br>
              <a:r>
                <a:rPr kumimoji="0" lang="ar-JO" sz="2000" b="1" i="0" u="none" strike="noStrike" kern="1200" cap="none" spc="0" normalizeH="0" baseline="0" noProof="0" dirty="0">
                  <a:ln>
                    <a:noFill/>
                  </a:ln>
                  <a:solidFill>
                    <a:srgbClr val="FEFDE3"/>
                  </a:solidFill>
                  <a:effectLst/>
                  <a:uLnTx/>
                  <a:uFillTx/>
                  <a:latin typeface="Arial Narrow" charset="0"/>
                  <a:ea typeface="ＭＳ Ｐゴシック" charset="0"/>
                  <a:cs typeface="Times New Roman" charset="0"/>
                </a:rPr>
                <a:t>الممالك</a:t>
              </a:r>
              <a:endParaRPr kumimoji="0" lang="en-US" sz="2000" b="1" i="0" u="none" strike="noStrike" kern="1200" cap="none" spc="0" normalizeH="0" baseline="0" noProof="0" dirty="0">
                <a:ln>
                  <a:noFill/>
                </a:ln>
                <a:solidFill>
                  <a:srgbClr val="FEFDE3"/>
                </a:solidFill>
                <a:effectLst/>
                <a:uLnTx/>
                <a:uFillTx/>
                <a:latin typeface="Arial Narrow" charset="0"/>
                <a:ea typeface="ＭＳ Ｐゴシック" charset="0"/>
                <a:cs typeface="Times New Roman" charset="0"/>
              </a:endParaRPr>
            </a:p>
          </p:txBody>
        </p:sp>
        <p:sp>
          <p:nvSpPr>
            <p:cNvPr id="50" name="Rectangle 35"/>
            <p:cNvSpPr>
              <a:spLocks noChangeArrowheads="1"/>
            </p:cNvSpPr>
            <p:nvPr/>
          </p:nvSpPr>
          <p:spPr bwMode="auto">
            <a:xfrm>
              <a:off x="444" y="518"/>
              <a:ext cx="683"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Arial" charset="0"/>
                <a:ea typeface="ＭＳ Ｐゴシック" charset="0"/>
              </a:endParaRPr>
            </a:p>
          </p:txBody>
        </p:sp>
      </p:grpSp>
      <p:sp>
        <p:nvSpPr>
          <p:cNvPr id="51" name="Rectangle 36"/>
          <p:cNvSpPr>
            <a:spLocks noChangeArrowheads="1"/>
          </p:cNvSpPr>
          <p:nvPr/>
        </p:nvSpPr>
        <p:spPr bwMode="auto">
          <a:xfrm>
            <a:off x="2052316" y="2622550"/>
            <a:ext cx="1173163" cy="806450"/>
          </a:xfrm>
          <a:prstGeom prst="rect">
            <a:avLst/>
          </a:prstGeom>
          <a:gradFill rotWithShape="1">
            <a:gsLst>
              <a:gs pos="0">
                <a:srgbClr val="006600"/>
              </a:gs>
              <a:gs pos="50000">
                <a:srgbClr val="002F00"/>
              </a:gs>
              <a:gs pos="100000">
                <a:srgbClr val="006600"/>
              </a:gs>
            </a:gsLst>
            <a:lin ang="5400000" scaled="1"/>
          </a:gra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FEFDE3"/>
                </a:solidFill>
                <a:effectLst/>
                <a:uLnTx/>
                <a:uFillTx/>
                <a:latin typeface="Arial Narrow" charset="0"/>
                <a:ea typeface="ＭＳ Ｐゴシック" charset="0"/>
                <a:cs typeface="Times New Roman" charset="0"/>
              </a:rPr>
              <a:t>2</a:t>
            </a:r>
            <a:br>
              <a:rPr kumimoji="0" lang="en-US" sz="1800" b="1" i="0" u="none" strike="noStrike" kern="1200" cap="none" spc="0" normalizeH="0" baseline="0" noProof="0" dirty="0">
                <a:ln>
                  <a:noFill/>
                </a:ln>
                <a:solidFill>
                  <a:srgbClr val="FEFDE3"/>
                </a:solidFill>
                <a:effectLst/>
                <a:uLnTx/>
                <a:uFillTx/>
                <a:latin typeface="Arial Narrow" charset="0"/>
                <a:ea typeface="ＭＳ Ｐゴシック" charset="0"/>
                <a:cs typeface="Times New Roman" charset="0"/>
              </a:rPr>
            </a:br>
            <a:r>
              <a:rPr kumimoji="0" lang="ar-JO" sz="1800" b="1" i="0" u="none" strike="noStrike" kern="1200" cap="none" spc="0" normalizeH="0" baseline="0" noProof="0" dirty="0">
                <a:ln>
                  <a:noFill/>
                </a:ln>
                <a:solidFill>
                  <a:srgbClr val="FEFDE3"/>
                </a:solidFill>
                <a:effectLst/>
                <a:uLnTx/>
                <a:uFillTx/>
                <a:latin typeface="Arial Narrow" charset="0"/>
                <a:ea typeface="ＭＳ Ｐゴシック" charset="0"/>
                <a:cs typeface="Times New Roman" charset="0"/>
              </a:rPr>
              <a:t>الممالك</a:t>
            </a:r>
            <a:endParaRPr kumimoji="0" lang="en-US" sz="1800" b="1" i="0" u="none" strike="noStrike" kern="1200" cap="none" spc="0" normalizeH="0" baseline="0" noProof="0" dirty="0">
              <a:ln>
                <a:noFill/>
              </a:ln>
              <a:solidFill>
                <a:srgbClr val="FEFDE3"/>
              </a:solidFill>
              <a:effectLst/>
              <a:uLnTx/>
              <a:uFillTx/>
              <a:latin typeface="Arial Narrow" charset="0"/>
              <a:ea typeface="ＭＳ Ｐゴシック" charset="0"/>
              <a:cs typeface="Times New Roman" charset="0"/>
            </a:endParaRPr>
          </a:p>
        </p:txBody>
      </p:sp>
      <p:grpSp>
        <p:nvGrpSpPr>
          <p:cNvPr id="53" name="Group 38"/>
          <p:cNvGrpSpPr>
            <a:grpSpLocks/>
          </p:cNvGrpSpPr>
          <p:nvPr/>
        </p:nvGrpSpPr>
        <p:grpSpPr bwMode="auto">
          <a:xfrm>
            <a:off x="3247456" y="2622550"/>
            <a:ext cx="1878632" cy="806450"/>
            <a:chOff x="1747" y="518"/>
            <a:chExt cx="1443" cy="403"/>
          </a:xfrm>
        </p:grpSpPr>
        <p:sp>
          <p:nvSpPr>
            <p:cNvPr id="54" name="Rectangle 39"/>
            <p:cNvSpPr>
              <a:spLocks noChangeArrowheads="1"/>
            </p:cNvSpPr>
            <p:nvPr/>
          </p:nvSpPr>
          <p:spPr bwMode="auto">
            <a:xfrm>
              <a:off x="1779" y="518"/>
              <a:ext cx="1379" cy="403"/>
            </a:xfrm>
            <a:prstGeom prst="rect">
              <a:avLst/>
            </a:prstGeom>
            <a:gradFill rotWithShape="1">
              <a:gsLst>
                <a:gs pos="0">
                  <a:schemeClr val="hlink"/>
                </a:gs>
                <a:gs pos="50000">
                  <a:schemeClr val="hlink">
                    <a:gamma/>
                    <a:shade val="46275"/>
                    <a:invGamma/>
                  </a:schemeClr>
                </a:gs>
                <a:gs pos="100000">
                  <a:schemeClr val="hlink"/>
                </a:gs>
              </a:gsLst>
              <a:lin ang="5400000" scaled="1"/>
            </a:gradFill>
            <a:ln w="12700" cap="sq">
              <a:noFill/>
              <a:miter lim="800000"/>
              <a:headEnd type="none" w="sm" len="sm"/>
              <a:tailEnd type="none" w="sm" len="sm"/>
            </a:ln>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EFDE3"/>
                  </a:solidFill>
                  <a:effectLst/>
                  <a:uLnTx/>
                  <a:uFillTx/>
                  <a:latin typeface="Arial Narrow" charset="0"/>
                  <a:ea typeface="ＭＳ Ｐゴシック" charset="0"/>
                  <a:cs typeface="Times New Roman" charset="0"/>
                </a:rPr>
                <a:t>3</a:t>
              </a:r>
              <a:br>
                <a:rPr kumimoji="0" lang="en-US" sz="2000" b="1" i="0" u="none" strike="noStrike" kern="1200" cap="none" spc="0" normalizeH="0" baseline="0" noProof="0" dirty="0">
                  <a:ln>
                    <a:noFill/>
                  </a:ln>
                  <a:solidFill>
                    <a:srgbClr val="FEFDE3"/>
                  </a:solidFill>
                  <a:effectLst/>
                  <a:uLnTx/>
                  <a:uFillTx/>
                  <a:latin typeface="Arial Narrow" charset="0"/>
                  <a:ea typeface="ＭＳ Ｐゴシック" charset="0"/>
                  <a:cs typeface="Times New Roman" charset="0"/>
                </a:rPr>
              </a:br>
              <a:r>
                <a:rPr kumimoji="0" lang="ar-JO" sz="2000" b="1" i="0" u="none" strike="noStrike" kern="1200" cap="none" spc="0" normalizeH="0" baseline="0" noProof="0" dirty="0">
                  <a:ln>
                    <a:noFill/>
                  </a:ln>
                  <a:solidFill>
                    <a:srgbClr val="FEFDE3"/>
                  </a:solidFill>
                  <a:effectLst/>
                  <a:uLnTx/>
                  <a:uFillTx/>
                  <a:latin typeface="Arial Narrow" charset="0"/>
                  <a:ea typeface="ＭＳ Ｐゴシック" charset="0"/>
                  <a:cs typeface="Times New Roman" charset="0"/>
                </a:rPr>
                <a:t>الممالك</a:t>
              </a:r>
              <a:endParaRPr kumimoji="0" lang="en-US" sz="2000" b="1" i="0" u="none" strike="noStrike" kern="1200" cap="none" spc="0" normalizeH="0" baseline="0" noProof="0" dirty="0">
                <a:ln>
                  <a:noFill/>
                </a:ln>
                <a:solidFill>
                  <a:srgbClr val="FEFDE3"/>
                </a:solidFill>
                <a:effectLst/>
                <a:uLnTx/>
                <a:uFillTx/>
                <a:latin typeface="Arial Narrow" charset="0"/>
                <a:ea typeface="Times New Roman" charset="0"/>
                <a:cs typeface="Times New Roman" charset="0"/>
              </a:endParaRPr>
            </a:p>
          </p:txBody>
        </p:sp>
        <p:sp>
          <p:nvSpPr>
            <p:cNvPr id="55" name="Rectangle 40"/>
            <p:cNvSpPr>
              <a:spLocks noChangeArrowheads="1"/>
            </p:cNvSpPr>
            <p:nvPr/>
          </p:nvSpPr>
          <p:spPr bwMode="auto">
            <a:xfrm>
              <a:off x="1747" y="518"/>
              <a:ext cx="1443"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Arial" charset="0"/>
                <a:ea typeface="ＭＳ Ｐゴシック" charset="0"/>
              </a:endParaRPr>
            </a:p>
          </p:txBody>
        </p:sp>
      </p:grpSp>
      <p:grpSp>
        <p:nvGrpSpPr>
          <p:cNvPr id="56" name="Group 41"/>
          <p:cNvGrpSpPr>
            <a:grpSpLocks/>
          </p:cNvGrpSpPr>
          <p:nvPr/>
        </p:nvGrpSpPr>
        <p:grpSpPr bwMode="auto">
          <a:xfrm>
            <a:off x="5076056" y="2622550"/>
            <a:ext cx="1855912" cy="806450"/>
            <a:chOff x="3190" y="518"/>
            <a:chExt cx="895" cy="403"/>
          </a:xfrm>
        </p:grpSpPr>
        <p:sp>
          <p:nvSpPr>
            <p:cNvPr id="57" name="Rectangle 42"/>
            <p:cNvSpPr>
              <a:spLocks noChangeArrowheads="1"/>
            </p:cNvSpPr>
            <p:nvPr/>
          </p:nvSpPr>
          <p:spPr bwMode="auto">
            <a:xfrm>
              <a:off x="3222" y="518"/>
              <a:ext cx="833" cy="403"/>
            </a:xfrm>
            <a:prstGeom prst="rect">
              <a:avLst/>
            </a:prstGeom>
            <a:gradFill rotWithShape="1">
              <a:gsLst>
                <a:gs pos="0">
                  <a:schemeClr val="hlink"/>
                </a:gs>
                <a:gs pos="50000">
                  <a:schemeClr val="hlink">
                    <a:gamma/>
                    <a:shade val="46275"/>
                    <a:invGamma/>
                  </a:schemeClr>
                </a:gs>
                <a:gs pos="100000">
                  <a:schemeClr val="hlink"/>
                </a:gs>
              </a:gsLst>
              <a:lin ang="5400000" scaled="1"/>
            </a:gradFill>
            <a:ln w="12700" cap="sq">
              <a:noFill/>
              <a:miter lim="800000"/>
              <a:headEnd type="none" w="sm" len="sm"/>
              <a:tailEnd type="none" w="sm" len="sm"/>
            </a:ln>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EFDE3"/>
                  </a:solidFill>
                  <a:effectLst/>
                  <a:uLnTx/>
                  <a:uFillTx/>
                  <a:latin typeface="Arial Narrow" charset="0"/>
                  <a:ea typeface="ＭＳ Ｐゴシック" charset="0"/>
                  <a:cs typeface="Times New Roman" charset="0"/>
                </a:rPr>
                <a:t>4</a:t>
              </a:r>
              <a:br>
                <a:rPr kumimoji="0" lang="en-US" sz="2000" b="1" i="0" u="none" strike="noStrike" kern="1200" cap="none" spc="0" normalizeH="0" baseline="0" noProof="0" dirty="0">
                  <a:ln>
                    <a:noFill/>
                  </a:ln>
                  <a:solidFill>
                    <a:srgbClr val="FEFDE3"/>
                  </a:solidFill>
                  <a:effectLst/>
                  <a:uLnTx/>
                  <a:uFillTx/>
                  <a:latin typeface="Arial Narrow" charset="0"/>
                  <a:ea typeface="ＭＳ Ｐゴシック" charset="0"/>
                  <a:cs typeface="Times New Roman" charset="0"/>
                </a:rPr>
              </a:br>
              <a:r>
                <a:rPr kumimoji="0" lang="ar-JO" sz="2000" b="1" i="0" u="none" strike="noStrike" kern="1200" cap="none" spc="0" normalizeH="0" baseline="0" noProof="0" dirty="0">
                  <a:ln>
                    <a:noFill/>
                  </a:ln>
                  <a:solidFill>
                    <a:srgbClr val="FEFDE3"/>
                  </a:solidFill>
                  <a:effectLst/>
                  <a:uLnTx/>
                  <a:uFillTx/>
                  <a:latin typeface="Arial Narrow" charset="0"/>
                  <a:ea typeface="ＭＳ Ｐゴシック" charset="0"/>
                  <a:cs typeface="Times New Roman" charset="0"/>
                </a:rPr>
                <a:t>الممالك</a:t>
              </a:r>
              <a:endParaRPr kumimoji="0" lang="en-US" sz="2000" b="1" i="0" u="none" strike="noStrike" kern="1200" cap="none" spc="0" normalizeH="0" baseline="0" noProof="0" dirty="0">
                <a:ln>
                  <a:noFill/>
                </a:ln>
                <a:solidFill>
                  <a:srgbClr val="FEFDE3"/>
                </a:solidFill>
                <a:effectLst/>
                <a:uLnTx/>
                <a:uFillTx/>
                <a:latin typeface="Arial Narrow" charset="0"/>
                <a:ea typeface="Times New Roman" charset="0"/>
                <a:cs typeface="Times New Roman" charset="0"/>
              </a:endParaRPr>
            </a:p>
          </p:txBody>
        </p:sp>
        <p:sp>
          <p:nvSpPr>
            <p:cNvPr id="58" name="Rectangle 43"/>
            <p:cNvSpPr>
              <a:spLocks noChangeArrowheads="1"/>
            </p:cNvSpPr>
            <p:nvPr/>
          </p:nvSpPr>
          <p:spPr bwMode="auto">
            <a:xfrm>
              <a:off x="3190" y="518"/>
              <a:ext cx="895"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Arial" charset="0"/>
                <a:ea typeface="ＭＳ Ｐゴシック" charset="0"/>
              </a:endParaRPr>
            </a:p>
          </p:txBody>
        </p:sp>
      </p:grpSp>
      <p:sp>
        <p:nvSpPr>
          <p:cNvPr id="59" name="Rectangle 7"/>
          <p:cNvSpPr>
            <a:spLocks noChangeArrowheads="1"/>
          </p:cNvSpPr>
          <p:nvPr/>
        </p:nvSpPr>
        <p:spPr bwMode="auto">
          <a:xfrm>
            <a:off x="0" y="2708920"/>
            <a:ext cx="828675" cy="8064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000" b="1" i="1"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جيروم</a:t>
            </a:r>
            <a:endParaRPr kumimoji="0" 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Tree>
    <p:extLst>
      <p:ext uri="{BB962C8B-B14F-4D97-AF65-F5344CB8AC3E}">
        <p14:creationId xmlns:p14="http://schemas.microsoft.com/office/powerpoint/2010/main" val="1034858142"/>
      </p:ext>
    </p:extLst>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8" presetClass="entr" presetSubtype="16" fill="hold" nodeType="afterEffect">
                                  <p:stCondLst>
                                    <p:cond delay="0"/>
                                  </p:stCondLst>
                                  <p:childTnLst>
                                    <p:set>
                                      <p:cBhvr>
                                        <p:cTn id="6" dur="1" fill="hold">
                                          <p:stCondLst>
                                            <p:cond delay="0"/>
                                          </p:stCondLst>
                                        </p:cTn>
                                        <p:tgtEl>
                                          <p:spTgt spid="124972"/>
                                        </p:tgtEl>
                                        <p:attrNameLst>
                                          <p:attrName>style.visibility</p:attrName>
                                        </p:attrNameLst>
                                      </p:cBhvr>
                                      <p:to>
                                        <p:strVal val="visible"/>
                                      </p:to>
                                    </p:set>
                                    <p:animEffect transition="in" filter="diamond(in)">
                                      <p:cBhvr>
                                        <p:cTn id="7" dur="3000"/>
                                        <p:tgtEl>
                                          <p:spTgt spid="124972"/>
                                        </p:tgtEl>
                                      </p:cBhvr>
                                    </p:animEffect>
                                  </p:childTnLst>
                                </p:cTn>
                              </p:par>
                            </p:childTnLst>
                          </p:cTn>
                        </p:par>
                        <p:par>
                          <p:cTn id="8" fill="hold" nodeType="afterGroup">
                            <p:stCondLst>
                              <p:cond delay="3000"/>
                            </p:stCondLst>
                            <p:childTnLst>
                              <p:par>
                                <p:cTn id="9" presetID="8" presetClass="entr" presetSubtype="16" fill="hold" nodeType="afterEffect">
                                  <p:stCondLst>
                                    <p:cond delay="0"/>
                                  </p:stCondLst>
                                  <p:childTnLst>
                                    <p:set>
                                      <p:cBhvr>
                                        <p:cTn id="10" dur="1" fill="hold">
                                          <p:stCondLst>
                                            <p:cond delay="0"/>
                                          </p:stCondLst>
                                        </p:cTn>
                                        <p:tgtEl>
                                          <p:spTgt spid="124973"/>
                                        </p:tgtEl>
                                        <p:attrNameLst>
                                          <p:attrName>style.visibility</p:attrName>
                                        </p:attrNameLst>
                                      </p:cBhvr>
                                      <p:to>
                                        <p:strVal val="visible"/>
                                      </p:to>
                                    </p:set>
                                    <p:animEffect transition="in" filter="diamond(in)">
                                      <p:cBhvr>
                                        <p:cTn id="11" dur="3000"/>
                                        <p:tgtEl>
                                          <p:spTgt spid="124973"/>
                                        </p:tgtEl>
                                      </p:cBhvr>
                                    </p:animEffect>
                                  </p:childTnLst>
                                </p:cTn>
                              </p:par>
                            </p:childTnLst>
                          </p:cTn>
                        </p:par>
                        <p:par>
                          <p:cTn id="12" fill="hold" nodeType="afterGroup">
                            <p:stCondLst>
                              <p:cond delay="6000"/>
                            </p:stCondLst>
                            <p:childTnLst>
                              <p:par>
                                <p:cTn id="13" presetID="8" presetClass="entr" presetSubtype="16" fill="hold" nodeType="afterEffect">
                                  <p:stCondLst>
                                    <p:cond delay="0"/>
                                  </p:stCondLst>
                                  <p:childTnLst>
                                    <p:set>
                                      <p:cBhvr>
                                        <p:cTn id="14" dur="1" fill="hold">
                                          <p:stCondLst>
                                            <p:cond delay="0"/>
                                          </p:stCondLst>
                                        </p:cTn>
                                        <p:tgtEl>
                                          <p:spTgt spid="124979"/>
                                        </p:tgtEl>
                                        <p:attrNameLst>
                                          <p:attrName>style.visibility</p:attrName>
                                        </p:attrNameLst>
                                      </p:cBhvr>
                                      <p:to>
                                        <p:strVal val="visible"/>
                                      </p:to>
                                    </p:set>
                                    <p:animEffect transition="in" filter="diamond(in)">
                                      <p:cBhvr>
                                        <p:cTn id="15" dur="3000"/>
                                        <p:tgtEl>
                                          <p:spTgt spid="124979"/>
                                        </p:tgtEl>
                                      </p:cBhvr>
                                    </p:animEffect>
                                  </p:childTnLst>
                                </p:cTn>
                              </p:par>
                            </p:childTnLst>
                          </p:cTn>
                        </p:par>
                        <p:par>
                          <p:cTn id="16" fill="hold" nodeType="afterGroup">
                            <p:stCondLst>
                              <p:cond delay="9000"/>
                            </p:stCondLst>
                            <p:childTnLst>
                              <p:par>
                                <p:cTn id="17" presetID="8" presetClass="entr" presetSubtype="16" fill="hold" nodeType="afterEffect">
                                  <p:stCondLst>
                                    <p:cond delay="0"/>
                                  </p:stCondLst>
                                  <p:childTnLst>
                                    <p:set>
                                      <p:cBhvr>
                                        <p:cTn id="18" dur="1" fill="hold">
                                          <p:stCondLst>
                                            <p:cond delay="0"/>
                                          </p:stCondLst>
                                        </p:cTn>
                                        <p:tgtEl>
                                          <p:spTgt spid="124978"/>
                                        </p:tgtEl>
                                        <p:attrNameLst>
                                          <p:attrName>style.visibility</p:attrName>
                                        </p:attrNameLst>
                                      </p:cBhvr>
                                      <p:to>
                                        <p:strVal val="visible"/>
                                      </p:to>
                                    </p:set>
                                    <p:animEffect transition="in" filter="diamond(in)">
                                      <p:cBhvr>
                                        <p:cTn id="19" dur="3000"/>
                                        <p:tgtEl>
                                          <p:spTgt spid="124978"/>
                                        </p:tgtEl>
                                      </p:cBhvr>
                                    </p:animEffect>
                                  </p:childTnLst>
                                </p:cTn>
                              </p:par>
                            </p:childTnLst>
                          </p:cTn>
                        </p:par>
                        <p:par>
                          <p:cTn id="20" fill="hold" nodeType="afterGroup">
                            <p:stCondLst>
                              <p:cond delay="12000"/>
                            </p:stCondLst>
                            <p:childTnLst>
                              <p:par>
                                <p:cTn id="21" presetID="8" presetClass="entr" presetSubtype="16" fill="hold" grpId="0" nodeType="afterEffect">
                                  <p:stCondLst>
                                    <p:cond delay="0"/>
                                  </p:stCondLst>
                                  <p:childTnLst>
                                    <p:set>
                                      <p:cBhvr>
                                        <p:cTn id="22" dur="1" fill="hold">
                                          <p:stCondLst>
                                            <p:cond delay="0"/>
                                          </p:stCondLst>
                                        </p:cTn>
                                        <p:tgtEl>
                                          <p:spTgt spid="124975"/>
                                        </p:tgtEl>
                                        <p:attrNameLst>
                                          <p:attrName>style.visibility</p:attrName>
                                        </p:attrNameLst>
                                      </p:cBhvr>
                                      <p:to>
                                        <p:strVal val="visible"/>
                                      </p:to>
                                    </p:set>
                                    <p:animEffect transition="in" filter="diamond(in)">
                                      <p:cBhvr>
                                        <p:cTn id="23" dur="3000"/>
                                        <p:tgtEl>
                                          <p:spTgt spid="124975"/>
                                        </p:tgtEl>
                                      </p:cBhvr>
                                    </p:animEffect>
                                  </p:childTnLst>
                                </p:cTn>
                              </p:par>
                            </p:childTnLst>
                          </p:cTn>
                        </p:par>
                        <p:par>
                          <p:cTn id="24" fill="hold" nodeType="afterGroup">
                            <p:stCondLst>
                              <p:cond delay="15000"/>
                            </p:stCondLst>
                            <p:childTnLst>
                              <p:par>
                                <p:cTn id="25" presetID="8" presetClass="entr" presetSubtype="16" fill="hold" grpId="0" nodeType="afterEffect">
                                  <p:stCondLst>
                                    <p:cond delay="0"/>
                                  </p:stCondLst>
                                  <p:childTnLst>
                                    <p:set>
                                      <p:cBhvr>
                                        <p:cTn id="26" dur="1" fill="hold">
                                          <p:stCondLst>
                                            <p:cond delay="0"/>
                                          </p:stCondLst>
                                        </p:cTn>
                                        <p:tgtEl>
                                          <p:spTgt spid="124976"/>
                                        </p:tgtEl>
                                        <p:attrNameLst>
                                          <p:attrName>style.visibility</p:attrName>
                                        </p:attrNameLst>
                                      </p:cBhvr>
                                      <p:to>
                                        <p:strVal val="visible"/>
                                      </p:to>
                                    </p:set>
                                    <p:animEffect transition="in" filter="diamond(in)">
                                      <p:cBhvr>
                                        <p:cTn id="27" dur="3000"/>
                                        <p:tgtEl>
                                          <p:spTgt spid="124976"/>
                                        </p:tgtEl>
                                      </p:cBhvr>
                                    </p:animEffect>
                                  </p:childTnLst>
                                </p:cTn>
                              </p:par>
                            </p:childTnLst>
                          </p:cTn>
                        </p:par>
                        <p:par>
                          <p:cTn id="28" fill="hold" nodeType="afterGroup">
                            <p:stCondLst>
                              <p:cond delay="18000"/>
                            </p:stCondLst>
                            <p:childTnLst>
                              <p:par>
                                <p:cTn id="29" presetID="8" presetClass="entr" presetSubtype="16" fill="hold" nodeType="afterEffect">
                                  <p:stCondLst>
                                    <p:cond delay="0"/>
                                  </p:stCondLst>
                                  <p:childTnLst>
                                    <p:set>
                                      <p:cBhvr>
                                        <p:cTn id="30" dur="1" fill="hold">
                                          <p:stCondLst>
                                            <p:cond delay="0"/>
                                          </p:stCondLst>
                                        </p:cTn>
                                        <p:tgtEl>
                                          <p:spTgt spid="124974"/>
                                        </p:tgtEl>
                                        <p:attrNameLst>
                                          <p:attrName>style.visibility</p:attrName>
                                        </p:attrNameLst>
                                      </p:cBhvr>
                                      <p:to>
                                        <p:strVal val="visible"/>
                                      </p:to>
                                    </p:set>
                                    <p:animEffect transition="in" filter="diamond(in)">
                                      <p:cBhvr>
                                        <p:cTn id="31" dur="3000"/>
                                        <p:tgtEl>
                                          <p:spTgt spid="124974"/>
                                        </p:tgtEl>
                                      </p:cBhvr>
                                    </p:animEffect>
                                  </p:childTnLst>
                                </p:cTn>
                              </p:par>
                            </p:childTnLst>
                          </p:cTn>
                        </p:par>
                        <p:par>
                          <p:cTn id="32" fill="hold" nodeType="afterGroup">
                            <p:stCondLst>
                              <p:cond delay="21000"/>
                            </p:stCondLst>
                            <p:childTnLst>
                              <p:par>
                                <p:cTn id="33" presetID="8" presetClass="entr" presetSubtype="16" fill="hold" grpId="0" nodeType="afterEffect">
                                  <p:stCondLst>
                                    <p:cond delay="0"/>
                                  </p:stCondLst>
                                  <p:childTnLst>
                                    <p:set>
                                      <p:cBhvr>
                                        <p:cTn id="34" dur="1" fill="hold">
                                          <p:stCondLst>
                                            <p:cond delay="0"/>
                                          </p:stCondLst>
                                        </p:cTn>
                                        <p:tgtEl>
                                          <p:spTgt spid="124977"/>
                                        </p:tgtEl>
                                        <p:attrNameLst>
                                          <p:attrName>style.visibility</p:attrName>
                                        </p:attrNameLst>
                                      </p:cBhvr>
                                      <p:to>
                                        <p:strVal val="visible"/>
                                      </p:to>
                                    </p:set>
                                    <p:animEffect transition="in" filter="diamond(in)">
                                      <p:cBhvr>
                                        <p:cTn id="35" dur="3000"/>
                                        <p:tgtEl>
                                          <p:spTgt spid="124977"/>
                                        </p:tgtEl>
                                      </p:cBhvr>
                                    </p:animEffect>
                                  </p:childTnLst>
                                </p:cTn>
                              </p:par>
                            </p:childTnLst>
                          </p:cTn>
                        </p:par>
                      </p:childTnLst>
                    </p:cTn>
                  </p:par>
                  <p:par>
                    <p:cTn id="36" fill="hold">
                      <p:stCondLst>
                        <p:cond delay="indefinite"/>
                      </p:stCondLst>
                      <p:childTnLst>
                        <p:par>
                          <p:cTn id="37" fill="hold">
                            <p:stCondLst>
                              <p:cond delay="0"/>
                            </p:stCondLst>
                            <p:childTnLst>
                              <p:par>
                                <p:cTn id="38" presetID="1" presetClass="entr" presetSubtype="0" fill="hold" grpId="0" nodeType="clickEffect">
                                  <p:stCondLst>
                                    <p:cond delay="0"/>
                                  </p:stCondLst>
                                  <p:childTnLst>
                                    <p:set>
                                      <p:cBhvr>
                                        <p:cTn id="39" dur="1" fill="hold">
                                          <p:stCondLst>
                                            <p:cond delay="0"/>
                                          </p:stCondLst>
                                        </p:cTn>
                                        <p:tgtEl>
                                          <p:spTgt spid="59"/>
                                        </p:tgtEl>
                                        <p:attrNameLst>
                                          <p:attrName>style.visibility</p:attrName>
                                        </p:attrNameLst>
                                      </p:cBhvr>
                                      <p:to>
                                        <p:strVal val="visible"/>
                                      </p:to>
                                    </p:set>
                                  </p:childTnLst>
                                </p:cTn>
                              </p:par>
                            </p:childTnLst>
                          </p:cTn>
                        </p:par>
                      </p:childTnLst>
                    </p:cTn>
                  </p:par>
                  <p:par>
                    <p:cTn id="40" fill="hold">
                      <p:stCondLst>
                        <p:cond delay="indefinite"/>
                      </p:stCondLst>
                      <p:childTnLst>
                        <p:par>
                          <p:cTn id="41" fill="hold">
                            <p:stCondLst>
                              <p:cond delay="0"/>
                            </p:stCondLst>
                            <p:childTnLst>
                              <p:par>
                                <p:cTn id="42" presetID="1" presetClass="entr" presetSubtype="0" fill="hold" nodeType="clickEffect">
                                  <p:stCondLst>
                                    <p:cond delay="0"/>
                                  </p:stCondLst>
                                  <p:childTnLst>
                                    <p:set>
                                      <p:cBhvr>
                                        <p:cTn id="43" dur="1" fill="hold">
                                          <p:stCondLst>
                                            <p:cond delay="0"/>
                                          </p:stCondLst>
                                        </p:cTn>
                                        <p:tgtEl>
                                          <p:spTgt spid="48"/>
                                        </p:tgtEl>
                                        <p:attrNameLst>
                                          <p:attrName>style.visibility</p:attrName>
                                        </p:attrNameLst>
                                      </p:cBhvr>
                                      <p:to>
                                        <p:strVal val="visible"/>
                                      </p:to>
                                    </p:set>
                                  </p:childTnLst>
                                </p:cTn>
                              </p:par>
                            </p:childTnLst>
                          </p:cTn>
                        </p:par>
                      </p:childTnLst>
                    </p:cTn>
                  </p:par>
                  <p:par>
                    <p:cTn id="44" fill="hold">
                      <p:stCondLst>
                        <p:cond delay="indefinite"/>
                      </p:stCondLst>
                      <p:childTnLst>
                        <p:par>
                          <p:cTn id="45" fill="hold">
                            <p:stCondLst>
                              <p:cond delay="0"/>
                            </p:stCondLst>
                            <p:childTnLst>
                              <p:par>
                                <p:cTn id="46" presetID="1" presetClass="entr" presetSubtype="0" fill="hold" grpId="0" nodeType="clickEffect">
                                  <p:stCondLst>
                                    <p:cond delay="0"/>
                                  </p:stCondLst>
                                  <p:childTnLst>
                                    <p:set>
                                      <p:cBhvr>
                                        <p:cTn id="47" dur="1" fill="hold">
                                          <p:stCondLst>
                                            <p:cond delay="0"/>
                                          </p:stCondLst>
                                        </p:cTn>
                                        <p:tgtEl>
                                          <p:spTgt spid="51"/>
                                        </p:tgtEl>
                                        <p:attrNameLst>
                                          <p:attrName>style.visibility</p:attrName>
                                        </p:attrNameLst>
                                      </p:cBhvr>
                                      <p:to>
                                        <p:strVal val="visible"/>
                                      </p:to>
                                    </p:set>
                                  </p:childTnLst>
                                </p:cTn>
                              </p:par>
                            </p:childTnLst>
                          </p:cTn>
                        </p:par>
                      </p:childTnLst>
                    </p:cTn>
                  </p:par>
                  <p:par>
                    <p:cTn id="48" fill="hold">
                      <p:stCondLst>
                        <p:cond delay="indefinite"/>
                      </p:stCondLst>
                      <p:childTnLst>
                        <p:par>
                          <p:cTn id="49" fill="hold">
                            <p:stCondLst>
                              <p:cond delay="0"/>
                            </p:stCondLst>
                            <p:childTnLst>
                              <p:par>
                                <p:cTn id="50" presetID="1" presetClass="entr" presetSubtype="0" fill="hold" nodeType="clickEffect">
                                  <p:stCondLst>
                                    <p:cond delay="0"/>
                                  </p:stCondLst>
                                  <p:childTnLst>
                                    <p:set>
                                      <p:cBhvr>
                                        <p:cTn id="51" dur="1" fill="hold">
                                          <p:stCondLst>
                                            <p:cond delay="0"/>
                                          </p:stCondLst>
                                        </p:cTn>
                                        <p:tgtEl>
                                          <p:spTgt spid="53"/>
                                        </p:tgtEl>
                                        <p:attrNameLst>
                                          <p:attrName>style.visibility</p:attrName>
                                        </p:attrNameLst>
                                      </p:cBhvr>
                                      <p:to>
                                        <p:strVal val="visible"/>
                                      </p:to>
                                    </p:set>
                                  </p:childTnLst>
                                </p:cTn>
                              </p:par>
                            </p:childTnLst>
                          </p:cTn>
                        </p:par>
                      </p:childTnLst>
                    </p:cTn>
                  </p:par>
                  <p:par>
                    <p:cTn id="52" fill="hold">
                      <p:stCondLst>
                        <p:cond delay="indefinite"/>
                      </p:stCondLst>
                      <p:childTnLst>
                        <p:par>
                          <p:cTn id="53" fill="hold">
                            <p:stCondLst>
                              <p:cond delay="0"/>
                            </p:stCondLst>
                            <p:childTnLst>
                              <p:par>
                                <p:cTn id="54" presetID="1" presetClass="entr" presetSubtype="0" fill="hold" nodeType="clickEffect">
                                  <p:stCondLst>
                                    <p:cond delay="0"/>
                                  </p:stCondLst>
                                  <p:childTnLst>
                                    <p:set>
                                      <p:cBhvr>
                                        <p:cTn id="55" dur="1" fill="hold">
                                          <p:stCondLst>
                                            <p:cond delay="0"/>
                                          </p:stCondLst>
                                        </p:cTn>
                                        <p:tgtEl>
                                          <p:spTgt spid="56"/>
                                        </p:tgtEl>
                                        <p:attrNameLst>
                                          <p:attrName>style.visibility</p:attrName>
                                        </p:attrNameLst>
                                      </p:cBhvr>
                                      <p:to>
                                        <p:strVal val="visible"/>
                                      </p:to>
                                    </p:set>
                                  </p:childTnLst>
                                </p:cTn>
                              </p:par>
                            </p:childTnLst>
                          </p:cTn>
                        </p:par>
                      </p:childTnLst>
                    </p:cTn>
                  </p:par>
                  <p:par>
                    <p:cTn id="56" fill="hold">
                      <p:stCondLst>
                        <p:cond delay="indefinite"/>
                      </p:stCondLst>
                      <p:childTnLst>
                        <p:par>
                          <p:cTn id="57" fill="hold">
                            <p:stCondLst>
                              <p:cond delay="0"/>
                            </p:stCondLst>
                            <p:childTnLst>
                              <p:par>
                                <p:cTn id="58" presetID="2" presetClass="entr" presetSubtype="8" fill="hold" grpId="0" nodeType="clickEffect">
                                  <p:stCondLst>
                                    <p:cond delay="0"/>
                                  </p:stCondLst>
                                  <p:childTnLst>
                                    <p:set>
                                      <p:cBhvr>
                                        <p:cTn id="59" dur="1" fill="hold">
                                          <p:stCondLst>
                                            <p:cond delay="0"/>
                                          </p:stCondLst>
                                        </p:cTn>
                                        <p:tgtEl>
                                          <p:spTgt spid="52">
                                            <p:txEl>
                                              <p:pRg st="0" end="0"/>
                                            </p:txEl>
                                          </p:spTgt>
                                        </p:tgtEl>
                                        <p:attrNameLst>
                                          <p:attrName>style.visibility</p:attrName>
                                        </p:attrNameLst>
                                      </p:cBhvr>
                                      <p:to>
                                        <p:strVal val="visible"/>
                                      </p:to>
                                    </p:set>
                                    <p:anim calcmode="lin" valueType="num">
                                      <p:cBhvr additive="base">
                                        <p:cTn id="60" dur="500" fill="hold"/>
                                        <p:tgtEl>
                                          <p:spTgt spid="52">
                                            <p:txEl>
                                              <p:pRg st="0" end="0"/>
                                            </p:txEl>
                                          </p:spTgt>
                                        </p:tgtEl>
                                        <p:attrNameLst>
                                          <p:attrName>ppt_x</p:attrName>
                                        </p:attrNameLst>
                                      </p:cBhvr>
                                      <p:tavLst>
                                        <p:tav tm="0">
                                          <p:val>
                                            <p:strVal val="0-#ppt_w/2"/>
                                          </p:val>
                                        </p:tav>
                                        <p:tav tm="100000">
                                          <p:val>
                                            <p:strVal val="#ppt_x"/>
                                          </p:val>
                                        </p:tav>
                                      </p:tavLst>
                                    </p:anim>
                                    <p:anim calcmode="lin" valueType="num">
                                      <p:cBhvr additive="base">
                                        <p:cTn id="61" dur="500" fill="hold"/>
                                        <p:tgtEl>
                                          <p:spTgt spid="52">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4975" grpId="0" animBg="1"/>
      <p:bldP spid="124976" grpId="0" animBg="1"/>
      <p:bldP spid="124977" grpId="0" animBg="1"/>
      <p:bldP spid="52" grpId="0" build="p" autoUpdateAnimBg="0"/>
      <p:bldP spid="51" grpId="0" animBg="1"/>
      <p:bldP spid="59" grpId="0"/>
    </p:bldLst>
  </p:timing>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3409" name="Rectangle 5"/>
          <p:cNvSpPr>
            <a:spLocks noChangeArrowheads="1"/>
          </p:cNvSpPr>
          <p:nvPr/>
        </p:nvSpPr>
        <p:spPr bwMode="auto">
          <a:xfrm>
            <a:off x="468313" y="457200"/>
            <a:ext cx="8229600" cy="5943600"/>
          </a:xfrm>
          <a:prstGeom prst="rect">
            <a:avLst/>
          </a:prstGeom>
          <a:solidFill>
            <a:schemeClr val="accent2"/>
          </a:solidFill>
          <a:ln w="9525">
            <a:miter lim="800000"/>
            <a:headEnd/>
            <a:tailEnd/>
          </a:ln>
          <a:scene3d>
            <a:camera prst="legacyObliqueTopRight"/>
            <a:lightRig rig="legacyFlat4" dir="t"/>
          </a:scene3d>
          <a:sp3d extrusionH="430200" prstMaterial="legacyMetal">
            <a:bevelT w="13500" h="13500" prst="angle"/>
            <a:bevelB w="13500" h="13500" prst="angle"/>
            <a:extrusionClr>
              <a:schemeClr val="accent2"/>
            </a:extrusionClr>
          </a:sp3d>
        </p:spPr>
        <p:txBody>
          <a:bodyPr wrap="none" anchor="ctr">
            <a:spAutoFit/>
            <a:flatTx/>
          </a:bodyPr>
          <a:lstStyle/>
          <a:p>
            <a:pPr>
              <a:spcBef>
                <a:spcPct val="50000"/>
              </a:spcBef>
            </a:pPr>
            <a:endParaRPr lang="en-US" sz="2800">
              <a:solidFill>
                <a:srgbClr val="000000"/>
              </a:solidFill>
              <a:latin typeface="Times New Roman" charset="0"/>
            </a:endParaRPr>
          </a:p>
        </p:txBody>
      </p:sp>
      <p:pic>
        <p:nvPicPr>
          <p:cNvPr id="273410" name="Picture 6" descr="BD04976_"/>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0" y="4648200"/>
            <a:ext cx="1501775" cy="2209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9162" name="WordArt 10"/>
          <p:cNvSpPr>
            <a:spLocks noChangeArrowheads="1" noChangeShapeType="1" noTextEdit="1"/>
          </p:cNvSpPr>
          <p:nvPr/>
        </p:nvSpPr>
        <p:spPr bwMode="auto">
          <a:xfrm rot="16200000">
            <a:off x="2468563" y="1752600"/>
            <a:ext cx="4191000" cy="2819400"/>
          </a:xfrm>
          <a:prstGeom prst="rect">
            <a:avLst/>
          </a:prstGeom>
        </p:spPr>
        <p:txBody>
          <a:bodyPr wrap="none" fromWordArt="1">
            <a:prstTxWarp prst="textDeflate">
              <a:avLst>
                <a:gd name="adj" fmla="val 18750"/>
              </a:avLst>
            </a:prstTxWarp>
            <a:scene3d>
              <a:camera prst="legacyPerspectiveFront">
                <a:rot lat="20519969" lon="1080000" rev="0"/>
              </a:camera>
              <a:lightRig rig="legacyHarsh2" dir="b"/>
            </a:scene3d>
            <a:sp3d extrusionH="430200" prstMaterial="legacyMatte">
              <a:extrusionClr>
                <a:srgbClr val="FF6600"/>
              </a:extrusionClr>
            </a:sp3d>
          </a:bodyPr>
          <a:lstStyle/>
          <a:p>
            <a:pPr algn="ctr">
              <a:spcBef>
                <a:spcPct val="50000"/>
              </a:spcBef>
            </a:pPr>
            <a:r>
              <a:rPr lang="ar-JO" sz="8000" b="1" kern="10" dirty="0">
                <a:ln w="9525">
                  <a:round/>
                  <a:headEnd/>
                  <a:tailEnd/>
                </a:ln>
                <a:gradFill rotWithShape="1">
                  <a:gsLst>
                    <a:gs pos="0">
                      <a:srgbClr val="FFE701"/>
                    </a:gs>
                    <a:gs pos="100000">
                      <a:srgbClr val="FE3E02"/>
                    </a:gs>
                  </a:gsLst>
                  <a:lin ang="5400000" scaled="1"/>
                </a:gradFill>
                <a:latin typeface="Arial Black"/>
                <a:ea typeface="Arial Black"/>
                <a:cs typeface="Arial Black"/>
              </a:rPr>
              <a:t>إنقسام</a:t>
            </a:r>
            <a:endParaRPr lang="en-US" sz="8000" b="1" kern="10" dirty="0">
              <a:ln w="9525">
                <a:round/>
                <a:headEnd/>
                <a:tailEnd/>
              </a:ln>
              <a:gradFill rotWithShape="1">
                <a:gsLst>
                  <a:gs pos="0">
                    <a:srgbClr val="FFE701"/>
                  </a:gs>
                  <a:gs pos="100000">
                    <a:srgbClr val="FE3E02"/>
                  </a:gs>
                </a:gsLst>
                <a:lin ang="5400000" scaled="1"/>
              </a:gradFill>
              <a:latin typeface="Arial Black"/>
              <a:ea typeface="Arial Black"/>
              <a:cs typeface="Arial Black"/>
            </a:endParaRPr>
          </a:p>
        </p:txBody>
      </p:sp>
      <p:sp>
        <p:nvSpPr>
          <p:cNvPr id="273412" name="Text Box 11"/>
          <p:cNvSpPr txBox="1">
            <a:spLocks noChangeArrowheads="1"/>
          </p:cNvSpPr>
          <p:nvPr/>
        </p:nvSpPr>
        <p:spPr bwMode="auto">
          <a:xfrm>
            <a:off x="8223250" y="0"/>
            <a:ext cx="914400" cy="457200"/>
          </a:xfrm>
          <a:prstGeom prst="rect">
            <a:avLst/>
          </a:prstGeom>
          <a:solidFill>
            <a:schemeClr val="tx1"/>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nchor="ctr" anchorCtr="1"/>
          <a:lstStyle>
            <a:lvl1pPr eaLnBrk="0" hangingPunct="0">
              <a:defRPr sz="2800">
                <a:solidFill>
                  <a:schemeClr val="tx1"/>
                </a:solidFill>
                <a:latin typeface="Times New Roman" charset="0"/>
                <a:ea typeface="ＭＳ Ｐゴシック" charset="0"/>
                <a:cs typeface="ＭＳ Ｐゴシック" charset="0"/>
              </a:defRPr>
            </a:lvl1pPr>
            <a:lvl2pPr marL="742950" indent="-285750" eaLnBrk="0" hangingPunct="0">
              <a:defRPr sz="2800">
                <a:solidFill>
                  <a:schemeClr val="tx1"/>
                </a:solidFill>
                <a:latin typeface="Times New Roman" charset="0"/>
                <a:ea typeface="ＭＳ Ｐゴシック" charset="0"/>
              </a:defRPr>
            </a:lvl2pPr>
            <a:lvl3pPr marL="1143000" indent="-228600" eaLnBrk="0" hangingPunct="0">
              <a:defRPr sz="2800">
                <a:solidFill>
                  <a:schemeClr val="tx1"/>
                </a:solidFill>
                <a:latin typeface="Times New Roman" charset="0"/>
                <a:ea typeface="ＭＳ Ｐゴシック" charset="0"/>
              </a:defRPr>
            </a:lvl3pPr>
            <a:lvl4pPr marL="1600200" indent="-228600" eaLnBrk="0" hangingPunct="0">
              <a:defRPr sz="2800">
                <a:solidFill>
                  <a:schemeClr val="tx1"/>
                </a:solidFill>
                <a:latin typeface="Times New Roman" charset="0"/>
                <a:ea typeface="ＭＳ Ｐゴシック" charset="0"/>
              </a:defRPr>
            </a:lvl4pPr>
            <a:lvl5pPr marL="2057400" indent="-228600" eaLnBrk="0" hangingPunct="0">
              <a:defRPr sz="2800">
                <a:solidFill>
                  <a:schemeClr val="tx1"/>
                </a:solidFill>
                <a:latin typeface="Times New Roman" charset="0"/>
                <a:ea typeface="ＭＳ Ｐゴシック" charset="0"/>
              </a:defRPr>
            </a:lvl5pPr>
            <a:lvl6pPr marL="2514600" indent="-228600" eaLnBrk="0" fontAlgn="base" hangingPunct="0">
              <a:spcBef>
                <a:spcPct val="50000"/>
              </a:spcBef>
              <a:spcAft>
                <a:spcPct val="0"/>
              </a:spcAft>
              <a:defRPr sz="2800">
                <a:solidFill>
                  <a:schemeClr val="tx1"/>
                </a:solidFill>
                <a:latin typeface="Times New Roman" charset="0"/>
                <a:ea typeface="ＭＳ Ｐゴシック" charset="0"/>
              </a:defRPr>
            </a:lvl6pPr>
            <a:lvl7pPr marL="2971800" indent="-228600" eaLnBrk="0" fontAlgn="base" hangingPunct="0">
              <a:spcBef>
                <a:spcPct val="50000"/>
              </a:spcBef>
              <a:spcAft>
                <a:spcPct val="0"/>
              </a:spcAft>
              <a:defRPr sz="2800">
                <a:solidFill>
                  <a:schemeClr val="tx1"/>
                </a:solidFill>
                <a:latin typeface="Times New Roman" charset="0"/>
                <a:ea typeface="ＭＳ Ｐゴシック" charset="0"/>
              </a:defRPr>
            </a:lvl7pPr>
            <a:lvl8pPr marL="3429000" indent="-228600" eaLnBrk="0" fontAlgn="base" hangingPunct="0">
              <a:spcBef>
                <a:spcPct val="50000"/>
              </a:spcBef>
              <a:spcAft>
                <a:spcPct val="0"/>
              </a:spcAft>
              <a:defRPr sz="2800">
                <a:solidFill>
                  <a:schemeClr val="tx1"/>
                </a:solidFill>
                <a:latin typeface="Times New Roman" charset="0"/>
                <a:ea typeface="ＭＳ Ｐゴシック" charset="0"/>
              </a:defRPr>
            </a:lvl8pPr>
            <a:lvl9pPr marL="3886200" indent="-228600" eaLnBrk="0" fontAlgn="base" hangingPunct="0">
              <a:spcBef>
                <a:spcPct val="50000"/>
              </a:spcBef>
              <a:spcAft>
                <a:spcPct val="0"/>
              </a:spcAft>
              <a:defRPr sz="2800">
                <a:solidFill>
                  <a:schemeClr val="tx1"/>
                </a:solidFill>
                <a:latin typeface="Times New Roman" charset="0"/>
                <a:ea typeface="ＭＳ Ｐゴシック" charset="0"/>
              </a:defRPr>
            </a:lvl9pPr>
          </a:lstStyle>
          <a:p>
            <a:pPr algn="ctr" eaLnBrk="1" hangingPunct="1">
              <a:spcBef>
                <a:spcPct val="50000"/>
              </a:spcBef>
            </a:pPr>
            <a:r>
              <a:rPr lang="ar-JO" sz="2400" b="1" dirty="0">
                <a:solidFill>
                  <a:srgbClr val="FFFFFF"/>
                </a:solidFill>
                <a:latin typeface="Arial" charset="0"/>
                <a:cs typeface="Arial" charset="0"/>
              </a:rPr>
              <a:t>219</a:t>
            </a:r>
            <a:endParaRPr lang="en-US" sz="2400" b="1" dirty="0">
              <a:solidFill>
                <a:srgbClr val="FFFFFF"/>
              </a:solidFill>
              <a:latin typeface="Arial" charset="0"/>
              <a:cs typeface="Arial" charset="0"/>
            </a:endParaRPr>
          </a:p>
        </p:txBody>
      </p:sp>
      <p:sp>
        <p:nvSpPr>
          <p:cNvPr id="273413" name="Rectangle 12"/>
          <p:cNvSpPr>
            <a:spLocks noGrp="1" noChangeArrowheads="1"/>
          </p:cNvSpPr>
          <p:nvPr>
            <p:ph type="title" idx="4294967295"/>
          </p:nvPr>
        </p:nvSpPr>
        <p:spPr>
          <a:xfrm>
            <a:off x="1043608" y="152400"/>
            <a:ext cx="6840760" cy="838200"/>
          </a:xfrm>
          <a:solidFill>
            <a:schemeClr val="tx1"/>
          </a:solidFill>
          <a:ln cap="flat">
            <a:solidFill>
              <a:schemeClr val="tx1"/>
            </a:solidFill>
            <a:miter lim="800000"/>
            <a:headEnd/>
            <a:tailEnd/>
          </a:ln>
        </p:spPr>
        <p:txBody>
          <a:bodyPr/>
          <a:lstStyle/>
          <a:p>
            <a:pPr eaLnBrk="1" hangingPunct="1"/>
            <a:r>
              <a:rPr lang="ar-JO" b="1" dirty="0">
                <a:solidFill>
                  <a:srgbClr val="FFFFFF"/>
                </a:solidFill>
                <a:latin typeface="Arial" charset="0"/>
                <a:ea typeface="ＭＳ Ｐゴシック" charset="0"/>
              </a:rPr>
              <a:t>الكلمة المفتاحية في 1 ملوك</a:t>
            </a:r>
            <a:endParaRPr lang="en-US" b="1" dirty="0">
              <a:solidFill>
                <a:srgbClr val="FFFFFF"/>
              </a:solidFill>
              <a:latin typeface="Arial" charset="0"/>
              <a:ea typeface="ＭＳ Ｐゴシック" charset="0"/>
            </a:endParaRPr>
          </a:p>
        </p:txBody>
      </p:sp>
      <p:sp>
        <p:nvSpPr>
          <p:cNvPr id="273414" name="Freeform 1"/>
          <p:cNvSpPr>
            <a:spLocks/>
          </p:cNvSpPr>
          <p:nvPr/>
        </p:nvSpPr>
        <p:spPr bwMode="auto">
          <a:xfrm rot="16200000">
            <a:off x="3851275" y="-11113"/>
            <a:ext cx="795338" cy="6869113"/>
          </a:xfrm>
          <a:custGeom>
            <a:avLst/>
            <a:gdLst>
              <a:gd name="T0" fmla="*/ 0 w 505158"/>
              <a:gd name="T1" fmla="*/ 0 h 2414245"/>
              <a:gd name="T2" fmla="*/ 34259345 w 505158"/>
              <a:gd name="T3" fmla="*/ 2147483647 h 2414245"/>
              <a:gd name="T4" fmla="*/ 36400554 w 505158"/>
              <a:gd name="T5" fmla="*/ 2147483647 h 2414245"/>
              <a:gd name="T6" fmla="*/ 35329938 w 505158"/>
              <a:gd name="T7" fmla="*/ 2147483647 h 2414245"/>
              <a:gd name="T8" fmla="*/ 34259345 w 505158"/>
              <a:gd name="T9" fmla="*/ 2147483647 h 2414245"/>
              <a:gd name="T10" fmla="*/ 31047547 w 505158"/>
              <a:gd name="T11" fmla="*/ 2147483647 h 2414245"/>
              <a:gd name="T12" fmla="*/ 29976999 w 505158"/>
              <a:gd name="T13" fmla="*/ 2147483647 h 2414245"/>
              <a:gd name="T14" fmla="*/ 25694575 w 505158"/>
              <a:gd name="T15" fmla="*/ 2147483647 h 2414245"/>
              <a:gd name="T16" fmla="*/ 22482790 w 505158"/>
              <a:gd name="T17" fmla="*/ 2147483647 h 2414245"/>
              <a:gd name="T18" fmla="*/ 23553269 w 505158"/>
              <a:gd name="T19" fmla="*/ 2147483647 h 2414245"/>
              <a:gd name="T20" fmla="*/ 25694575 w 505158"/>
              <a:gd name="T21" fmla="*/ 2147483647 h 2414245"/>
              <a:gd name="T22" fmla="*/ 32118132 w 505158"/>
              <a:gd name="T23" fmla="*/ 2147483647 h 2414245"/>
              <a:gd name="T24" fmla="*/ 37471247 w 505158"/>
              <a:gd name="T25" fmla="*/ 2147483647 h 2414245"/>
              <a:gd name="T26" fmla="*/ 42824220 w 505158"/>
              <a:gd name="T27" fmla="*/ 2147483647 h 2414245"/>
              <a:gd name="T28" fmla="*/ 41753661 w 505158"/>
              <a:gd name="T29" fmla="*/ 2147483647 h 2414245"/>
              <a:gd name="T30" fmla="*/ 35329938 w 505158"/>
              <a:gd name="T31" fmla="*/ 2147483647 h 2414245"/>
              <a:gd name="T32" fmla="*/ 31047547 w 505158"/>
              <a:gd name="T33" fmla="*/ 2147483647 h 2414245"/>
              <a:gd name="T34" fmla="*/ 25694575 w 505158"/>
              <a:gd name="T35" fmla="*/ 2147483647 h 2414245"/>
              <a:gd name="T36" fmla="*/ 23553269 w 505158"/>
              <a:gd name="T37" fmla="*/ 2147483647 h 2414245"/>
              <a:gd name="T38" fmla="*/ 22482790 w 505158"/>
              <a:gd name="T39" fmla="*/ 2147483647 h 2414245"/>
              <a:gd name="T40" fmla="*/ 24623977 w 505158"/>
              <a:gd name="T41" fmla="*/ 2147483647 h 2414245"/>
              <a:gd name="T42" fmla="*/ 27835772 w 505158"/>
              <a:gd name="T43" fmla="*/ 2147483647 h 2414245"/>
              <a:gd name="T44" fmla="*/ 34259345 w 505158"/>
              <a:gd name="T45" fmla="*/ 2147483647 h 2414245"/>
              <a:gd name="T46" fmla="*/ 43894808 w 505158"/>
              <a:gd name="T47" fmla="*/ 2147483647 h 2414245"/>
              <a:gd name="T48" fmla="*/ 46036012 w 505158"/>
              <a:gd name="T49" fmla="*/ 2147483647 h 2414245"/>
              <a:gd name="T50" fmla="*/ 46036012 w 505158"/>
              <a:gd name="T51" fmla="*/ 2147483647 h 2414245"/>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505158" h="2414245">
                <a:moveTo>
                  <a:pt x="0" y="0"/>
                </a:moveTo>
                <a:cubicBezTo>
                  <a:pt x="42348" y="211759"/>
                  <a:pt x="-16138" y="-15712"/>
                  <a:pt x="366103" y="331816"/>
                </a:cubicBezTo>
                <a:cubicBezTo>
                  <a:pt x="383951" y="348043"/>
                  <a:pt x="388985" y="400467"/>
                  <a:pt x="388985" y="400467"/>
                </a:cubicBezTo>
                <a:cubicBezTo>
                  <a:pt x="385171" y="430979"/>
                  <a:pt x="383044" y="461750"/>
                  <a:pt x="377544" y="492003"/>
                </a:cubicBezTo>
                <a:cubicBezTo>
                  <a:pt x="375387" y="503869"/>
                  <a:pt x="373637" y="516910"/>
                  <a:pt x="366103" y="526328"/>
                </a:cubicBezTo>
                <a:cubicBezTo>
                  <a:pt x="357514" y="537066"/>
                  <a:pt x="343222" y="541584"/>
                  <a:pt x="331781" y="549212"/>
                </a:cubicBezTo>
                <a:cubicBezTo>
                  <a:pt x="327968" y="560654"/>
                  <a:pt x="326198" y="572995"/>
                  <a:pt x="320341" y="583538"/>
                </a:cubicBezTo>
                <a:cubicBezTo>
                  <a:pt x="306986" y="607580"/>
                  <a:pt x="283274" y="626098"/>
                  <a:pt x="274578" y="652189"/>
                </a:cubicBezTo>
                <a:cubicBezTo>
                  <a:pt x="258789" y="699560"/>
                  <a:pt x="269827" y="676479"/>
                  <a:pt x="240256" y="720841"/>
                </a:cubicBezTo>
                <a:cubicBezTo>
                  <a:pt x="244069" y="785679"/>
                  <a:pt x="242062" y="851123"/>
                  <a:pt x="251696" y="915354"/>
                </a:cubicBezTo>
                <a:cubicBezTo>
                  <a:pt x="253736" y="928953"/>
                  <a:pt x="263578" y="941428"/>
                  <a:pt x="274578" y="949679"/>
                </a:cubicBezTo>
                <a:cubicBezTo>
                  <a:pt x="295043" y="965030"/>
                  <a:pt x="320341" y="972563"/>
                  <a:pt x="343222" y="984005"/>
                </a:cubicBezTo>
                <a:cubicBezTo>
                  <a:pt x="392309" y="1082192"/>
                  <a:pt x="335742" y="987967"/>
                  <a:pt x="400426" y="1052657"/>
                </a:cubicBezTo>
                <a:cubicBezTo>
                  <a:pt x="414620" y="1066852"/>
                  <a:pt x="444636" y="1113258"/>
                  <a:pt x="457629" y="1132750"/>
                </a:cubicBezTo>
                <a:cubicBezTo>
                  <a:pt x="453816" y="1186146"/>
                  <a:pt x="463872" y="1242410"/>
                  <a:pt x="446189" y="1292937"/>
                </a:cubicBezTo>
                <a:cubicBezTo>
                  <a:pt x="435500" y="1323482"/>
                  <a:pt x="395493" y="1334661"/>
                  <a:pt x="377544" y="1361588"/>
                </a:cubicBezTo>
                <a:cubicBezTo>
                  <a:pt x="362290" y="1384472"/>
                  <a:pt x="341994" y="1404704"/>
                  <a:pt x="331781" y="1430240"/>
                </a:cubicBezTo>
                <a:cubicBezTo>
                  <a:pt x="264485" y="1598503"/>
                  <a:pt x="361576" y="1360335"/>
                  <a:pt x="274578" y="1556101"/>
                </a:cubicBezTo>
                <a:cubicBezTo>
                  <a:pt x="259634" y="1589728"/>
                  <a:pt x="261235" y="1609476"/>
                  <a:pt x="251696" y="1647636"/>
                </a:cubicBezTo>
                <a:cubicBezTo>
                  <a:pt x="248771" y="1659337"/>
                  <a:pt x="244069" y="1670520"/>
                  <a:pt x="240256" y="1681962"/>
                </a:cubicBezTo>
                <a:cubicBezTo>
                  <a:pt x="247883" y="1723916"/>
                  <a:pt x="249654" y="1767369"/>
                  <a:pt x="263137" y="1807823"/>
                </a:cubicBezTo>
                <a:cubicBezTo>
                  <a:pt x="269167" y="1825914"/>
                  <a:pt x="285050" y="1839112"/>
                  <a:pt x="297459" y="1853591"/>
                </a:cubicBezTo>
                <a:cubicBezTo>
                  <a:pt x="316437" y="1875734"/>
                  <a:pt x="339620" y="1897557"/>
                  <a:pt x="366103" y="1910800"/>
                </a:cubicBezTo>
                <a:cubicBezTo>
                  <a:pt x="409186" y="1932343"/>
                  <a:pt x="425372" y="1934200"/>
                  <a:pt x="469070" y="1945126"/>
                </a:cubicBezTo>
                <a:cubicBezTo>
                  <a:pt x="528512" y="2083841"/>
                  <a:pt x="498024" y="1978893"/>
                  <a:pt x="491951" y="2185407"/>
                </a:cubicBezTo>
                <a:cubicBezTo>
                  <a:pt x="489709" y="2261653"/>
                  <a:pt x="491951" y="2337966"/>
                  <a:pt x="491951" y="2414245"/>
                </a:cubicBezTo>
              </a:path>
            </a:pathLst>
          </a:custGeom>
          <a:noFill/>
          <a:ln w="76200" cmpd="sng">
            <a:solidFill>
              <a:schemeClr val="bg1"/>
            </a:solidFill>
            <a:round/>
            <a:headEnd/>
            <a:tailEnd/>
          </a:ln>
          <a:extLst>
            <a:ext uri="{909E8E84-426E-40dd-AFC4-6F175D3DCCD1}">
              <a14:hiddenFill xmlns="" xmlns:a14="http://schemas.microsoft.com/office/drawing/2010/main">
                <a:solidFill>
                  <a:srgbClr val="FFFFFF"/>
                </a:solidFill>
              </a14:hiddenFill>
            </a:ext>
          </a:extLst>
        </p:spPr>
        <p:txBody>
          <a:bodyPr>
            <a:spAutoFit/>
          </a:bodyPr>
          <a:lstStyle/>
          <a:p>
            <a:pPr>
              <a:spcBef>
                <a:spcPct val="50000"/>
              </a:spcBef>
            </a:pPr>
            <a:endParaRPr lang="en-US" sz="2800">
              <a:solidFill>
                <a:srgbClr val="000000"/>
              </a:solidFill>
              <a:latin typeface="Times New Roman" charset="0"/>
            </a:endParaRPr>
          </a:p>
        </p:txBody>
      </p:sp>
    </p:spTree>
    <p:extLst>
      <p:ext uri="{BB962C8B-B14F-4D97-AF65-F5344CB8AC3E}">
        <p14:creationId xmlns:p14="http://schemas.microsoft.com/office/powerpoint/2010/main" val="312333051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3" presetClass="entr" presetSubtype="32" fill="hold" grpId="0" nodeType="clickEffect">
                                  <p:stCondLst>
                                    <p:cond delay="0"/>
                                  </p:stCondLst>
                                  <p:childTnLst>
                                    <p:set>
                                      <p:cBhvr>
                                        <p:cTn id="6" dur="1" fill="hold">
                                          <p:stCondLst>
                                            <p:cond delay="0"/>
                                          </p:stCondLst>
                                        </p:cTn>
                                        <p:tgtEl>
                                          <p:spTgt spid="49162"/>
                                        </p:tgtEl>
                                        <p:attrNameLst>
                                          <p:attrName>style.visibility</p:attrName>
                                        </p:attrNameLst>
                                      </p:cBhvr>
                                      <p:to>
                                        <p:strVal val="visible"/>
                                      </p:to>
                                    </p:set>
                                    <p:anim calcmode="lin" valueType="num">
                                      <p:cBhvr>
                                        <p:cTn id="7" dur="500" fill="hold"/>
                                        <p:tgtEl>
                                          <p:spTgt spid="49162"/>
                                        </p:tgtEl>
                                        <p:attrNameLst>
                                          <p:attrName>ppt_w</p:attrName>
                                        </p:attrNameLst>
                                      </p:cBhvr>
                                      <p:tavLst>
                                        <p:tav tm="0">
                                          <p:val>
                                            <p:strVal val="4*#ppt_w"/>
                                          </p:val>
                                        </p:tav>
                                        <p:tav tm="100000">
                                          <p:val>
                                            <p:strVal val="#ppt_w"/>
                                          </p:val>
                                        </p:tav>
                                      </p:tavLst>
                                    </p:anim>
                                    <p:anim calcmode="lin" valueType="num">
                                      <p:cBhvr>
                                        <p:cTn id="8" dur="500" fill="hold"/>
                                        <p:tgtEl>
                                          <p:spTgt spid="49162"/>
                                        </p:tgtEl>
                                        <p:attrNameLst>
                                          <p:attrName>ppt_h</p:attrName>
                                        </p:attrNameLst>
                                      </p:cBhvr>
                                      <p:tavLst>
                                        <p:tav tm="0">
                                          <p:val>
                                            <p:strVal val="4*#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162" grpId="0" animBg="1"/>
    </p:bldLst>
  </p:timing>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3409" name="Rectangle 5"/>
          <p:cNvSpPr>
            <a:spLocks noChangeArrowheads="1"/>
          </p:cNvSpPr>
          <p:nvPr/>
        </p:nvSpPr>
        <p:spPr bwMode="auto">
          <a:xfrm>
            <a:off x="468313" y="457200"/>
            <a:ext cx="8229600" cy="5943600"/>
          </a:xfrm>
          <a:prstGeom prst="rect">
            <a:avLst/>
          </a:prstGeom>
          <a:solidFill>
            <a:schemeClr val="accent2"/>
          </a:solidFill>
          <a:ln w="9525">
            <a:miter lim="800000"/>
            <a:headEnd/>
            <a:tailEnd/>
          </a:ln>
          <a:scene3d>
            <a:camera prst="legacyObliqueTopRight"/>
            <a:lightRig rig="legacyFlat4" dir="t"/>
          </a:scene3d>
          <a:sp3d extrusionH="430200" prstMaterial="legacyMetal">
            <a:bevelT w="13500" h="13500" prst="angle"/>
            <a:bevelB w="13500" h="13500" prst="angle"/>
            <a:extrusionClr>
              <a:schemeClr val="accent2"/>
            </a:extrusionClr>
          </a:sp3d>
        </p:spPr>
        <p:txBody>
          <a:bodyPr wrap="none" anchor="ctr">
            <a:spAutoFit/>
            <a:flatTx/>
          </a:bodyPr>
          <a:lstStyle/>
          <a:p>
            <a:pPr>
              <a:spcBef>
                <a:spcPct val="50000"/>
              </a:spcBef>
            </a:pPr>
            <a:endParaRPr lang="en-US" sz="2800">
              <a:solidFill>
                <a:srgbClr val="000000"/>
              </a:solidFill>
              <a:latin typeface="Times New Roman" charset="0"/>
            </a:endParaRPr>
          </a:p>
        </p:txBody>
      </p:sp>
      <p:pic>
        <p:nvPicPr>
          <p:cNvPr id="273410" name="Picture 6" descr="BD04976_"/>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0" y="4648200"/>
            <a:ext cx="1501775" cy="2209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9162" name="WordArt 10"/>
          <p:cNvSpPr>
            <a:spLocks noChangeArrowheads="1" noChangeShapeType="1" noTextEdit="1"/>
          </p:cNvSpPr>
          <p:nvPr/>
        </p:nvSpPr>
        <p:spPr bwMode="auto">
          <a:xfrm rot="16200000">
            <a:off x="2468563" y="1752600"/>
            <a:ext cx="4191000" cy="2819400"/>
          </a:xfrm>
          <a:prstGeom prst="rect">
            <a:avLst/>
          </a:prstGeom>
        </p:spPr>
        <p:txBody>
          <a:bodyPr wrap="none" fromWordArt="1">
            <a:prstTxWarp prst="textDeflate">
              <a:avLst>
                <a:gd name="adj" fmla="val 18750"/>
              </a:avLst>
            </a:prstTxWarp>
            <a:scene3d>
              <a:camera prst="legacyPerspectiveFront">
                <a:rot lat="20519969" lon="1080000" rev="0"/>
              </a:camera>
              <a:lightRig rig="legacyHarsh2" dir="b"/>
            </a:scene3d>
            <a:sp3d extrusionH="430200" prstMaterial="legacyMatte">
              <a:extrusionClr>
                <a:srgbClr val="FF6600"/>
              </a:extrusionClr>
            </a:sp3d>
          </a:bodyPr>
          <a:lstStyle/>
          <a:p>
            <a:pPr algn="ctr">
              <a:spcBef>
                <a:spcPct val="50000"/>
              </a:spcBef>
            </a:pPr>
            <a:r>
              <a:rPr lang="ar-JO" sz="8000" b="1" kern="10" dirty="0">
                <a:ln w="9525">
                  <a:round/>
                  <a:headEnd/>
                  <a:tailEnd/>
                </a:ln>
                <a:gradFill rotWithShape="1">
                  <a:gsLst>
                    <a:gs pos="0">
                      <a:srgbClr val="FFE701"/>
                    </a:gs>
                    <a:gs pos="100000">
                      <a:srgbClr val="FE3E02"/>
                    </a:gs>
                  </a:gsLst>
                  <a:lin ang="5400000" scaled="1"/>
                </a:gradFill>
                <a:latin typeface="Arial Black"/>
                <a:ea typeface="Arial Black"/>
                <a:cs typeface="Arial Black"/>
              </a:rPr>
              <a:t>إنقسام</a:t>
            </a:r>
            <a:endParaRPr lang="en-US" sz="8000" b="1" kern="10" dirty="0">
              <a:ln w="9525">
                <a:round/>
                <a:headEnd/>
                <a:tailEnd/>
              </a:ln>
              <a:gradFill rotWithShape="1">
                <a:gsLst>
                  <a:gs pos="0">
                    <a:srgbClr val="FFE701"/>
                  </a:gs>
                  <a:gs pos="100000">
                    <a:srgbClr val="FE3E02"/>
                  </a:gs>
                </a:gsLst>
                <a:lin ang="5400000" scaled="1"/>
              </a:gradFill>
              <a:latin typeface="Arial Black"/>
              <a:ea typeface="Arial Black"/>
              <a:cs typeface="Arial Black"/>
            </a:endParaRPr>
          </a:p>
        </p:txBody>
      </p:sp>
      <p:sp>
        <p:nvSpPr>
          <p:cNvPr id="273412" name="Text Box 11"/>
          <p:cNvSpPr txBox="1">
            <a:spLocks noChangeArrowheads="1"/>
          </p:cNvSpPr>
          <p:nvPr/>
        </p:nvSpPr>
        <p:spPr bwMode="auto">
          <a:xfrm>
            <a:off x="8223250" y="0"/>
            <a:ext cx="914400" cy="457200"/>
          </a:xfrm>
          <a:prstGeom prst="rect">
            <a:avLst/>
          </a:prstGeom>
          <a:solidFill>
            <a:schemeClr val="tx1"/>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nchor="ctr" anchorCtr="1"/>
          <a:lstStyle>
            <a:lvl1pPr eaLnBrk="0" hangingPunct="0">
              <a:defRPr sz="2800">
                <a:solidFill>
                  <a:schemeClr val="tx1"/>
                </a:solidFill>
                <a:latin typeface="Times New Roman" charset="0"/>
                <a:ea typeface="ＭＳ Ｐゴシック" charset="0"/>
                <a:cs typeface="ＭＳ Ｐゴシック" charset="0"/>
              </a:defRPr>
            </a:lvl1pPr>
            <a:lvl2pPr marL="742950" indent="-285750" eaLnBrk="0" hangingPunct="0">
              <a:defRPr sz="2800">
                <a:solidFill>
                  <a:schemeClr val="tx1"/>
                </a:solidFill>
                <a:latin typeface="Times New Roman" charset="0"/>
                <a:ea typeface="ＭＳ Ｐゴシック" charset="0"/>
              </a:defRPr>
            </a:lvl2pPr>
            <a:lvl3pPr marL="1143000" indent="-228600" eaLnBrk="0" hangingPunct="0">
              <a:defRPr sz="2800">
                <a:solidFill>
                  <a:schemeClr val="tx1"/>
                </a:solidFill>
                <a:latin typeface="Times New Roman" charset="0"/>
                <a:ea typeface="ＭＳ Ｐゴシック" charset="0"/>
              </a:defRPr>
            </a:lvl3pPr>
            <a:lvl4pPr marL="1600200" indent="-228600" eaLnBrk="0" hangingPunct="0">
              <a:defRPr sz="2800">
                <a:solidFill>
                  <a:schemeClr val="tx1"/>
                </a:solidFill>
                <a:latin typeface="Times New Roman" charset="0"/>
                <a:ea typeface="ＭＳ Ｐゴシック" charset="0"/>
              </a:defRPr>
            </a:lvl4pPr>
            <a:lvl5pPr marL="2057400" indent="-228600" eaLnBrk="0" hangingPunct="0">
              <a:defRPr sz="2800">
                <a:solidFill>
                  <a:schemeClr val="tx1"/>
                </a:solidFill>
                <a:latin typeface="Times New Roman" charset="0"/>
                <a:ea typeface="ＭＳ Ｐゴシック" charset="0"/>
              </a:defRPr>
            </a:lvl5pPr>
            <a:lvl6pPr marL="2514600" indent="-228600" eaLnBrk="0" fontAlgn="base" hangingPunct="0">
              <a:spcBef>
                <a:spcPct val="50000"/>
              </a:spcBef>
              <a:spcAft>
                <a:spcPct val="0"/>
              </a:spcAft>
              <a:defRPr sz="2800">
                <a:solidFill>
                  <a:schemeClr val="tx1"/>
                </a:solidFill>
                <a:latin typeface="Times New Roman" charset="0"/>
                <a:ea typeface="ＭＳ Ｐゴシック" charset="0"/>
              </a:defRPr>
            </a:lvl6pPr>
            <a:lvl7pPr marL="2971800" indent="-228600" eaLnBrk="0" fontAlgn="base" hangingPunct="0">
              <a:spcBef>
                <a:spcPct val="50000"/>
              </a:spcBef>
              <a:spcAft>
                <a:spcPct val="0"/>
              </a:spcAft>
              <a:defRPr sz="2800">
                <a:solidFill>
                  <a:schemeClr val="tx1"/>
                </a:solidFill>
                <a:latin typeface="Times New Roman" charset="0"/>
                <a:ea typeface="ＭＳ Ｐゴシック" charset="0"/>
              </a:defRPr>
            </a:lvl7pPr>
            <a:lvl8pPr marL="3429000" indent="-228600" eaLnBrk="0" fontAlgn="base" hangingPunct="0">
              <a:spcBef>
                <a:spcPct val="50000"/>
              </a:spcBef>
              <a:spcAft>
                <a:spcPct val="0"/>
              </a:spcAft>
              <a:defRPr sz="2800">
                <a:solidFill>
                  <a:schemeClr val="tx1"/>
                </a:solidFill>
                <a:latin typeface="Times New Roman" charset="0"/>
                <a:ea typeface="ＭＳ Ｐゴシック" charset="0"/>
              </a:defRPr>
            </a:lvl8pPr>
            <a:lvl9pPr marL="3886200" indent="-228600" eaLnBrk="0" fontAlgn="base" hangingPunct="0">
              <a:spcBef>
                <a:spcPct val="50000"/>
              </a:spcBef>
              <a:spcAft>
                <a:spcPct val="0"/>
              </a:spcAft>
              <a:defRPr sz="2800">
                <a:solidFill>
                  <a:schemeClr val="tx1"/>
                </a:solidFill>
                <a:latin typeface="Times New Roman" charset="0"/>
                <a:ea typeface="ＭＳ Ｐゴシック" charset="0"/>
              </a:defRPr>
            </a:lvl9pPr>
          </a:lstStyle>
          <a:p>
            <a:pPr algn="ctr" eaLnBrk="1" hangingPunct="1">
              <a:spcBef>
                <a:spcPct val="50000"/>
              </a:spcBef>
            </a:pPr>
            <a:r>
              <a:rPr lang="ar-JO" sz="2400" b="1" dirty="0">
                <a:solidFill>
                  <a:srgbClr val="FFFFFF"/>
                </a:solidFill>
                <a:latin typeface="Arial" charset="0"/>
                <a:cs typeface="Arial" charset="0"/>
              </a:rPr>
              <a:t>219</a:t>
            </a:r>
            <a:endParaRPr lang="en-US" sz="2400" b="1" dirty="0">
              <a:solidFill>
                <a:srgbClr val="FFFFFF"/>
              </a:solidFill>
              <a:latin typeface="Arial" charset="0"/>
              <a:cs typeface="Arial" charset="0"/>
            </a:endParaRPr>
          </a:p>
        </p:txBody>
      </p:sp>
      <p:sp>
        <p:nvSpPr>
          <p:cNvPr id="273413" name="Rectangle 12"/>
          <p:cNvSpPr>
            <a:spLocks noGrp="1" noChangeArrowheads="1"/>
          </p:cNvSpPr>
          <p:nvPr>
            <p:ph type="title" idx="4294967295"/>
          </p:nvPr>
        </p:nvSpPr>
        <p:spPr>
          <a:xfrm>
            <a:off x="1043608" y="152400"/>
            <a:ext cx="6840760" cy="838200"/>
          </a:xfrm>
          <a:solidFill>
            <a:srgbClr val="800000"/>
          </a:solidFill>
          <a:ln cap="flat">
            <a:solidFill>
              <a:schemeClr val="tx1"/>
            </a:solidFill>
            <a:miter lim="800000"/>
            <a:headEnd/>
            <a:tailEnd/>
          </a:ln>
        </p:spPr>
        <p:txBody>
          <a:bodyPr/>
          <a:lstStyle/>
          <a:p>
            <a:pPr eaLnBrk="1" hangingPunct="1"/>
            <a:r>
              <a:rPr lang="ar-JO" b="1" dirty="0">
                <a:solidFill>
                  <a:srgbClr val="FFFFFF"/>
                </a:solidFill>
                <a:latin typeface="Arial" charset="0"/>
                <a:ea typeface="ＭＳ Ｐゴシック" charset="0"/>
              </a:rPr>
              <a:t>الكلمة المفتاحية في 2 ملوك</a:t>
            </a:r>
            <a:endParaRPr lang="en-US" b="1" dirty="0">
              <a:solidFill>
                <a:srgbClr val="FFFFFF"/>
              </a:solidFill>
              <a:latin typeface="Arial" charset="0"/>
              <a:ea typeface="ＭＳ Ｐゴシック" charset="0"/>
            </a:endParaRPr>
          </a:p>
        </p:txBody>
      </p:sp>
      <p:sp>
        <p:nvSpPr>
          <p:cNvPr id="273414" name="Freeform 1"/>
          <p:cNvSpPr>
            <a:spLocks/>
          </p:cNvSpPr>
          <p:nvPr/>
        </p:nvSpPr>
        <p:spPr bwMode="auto">
          <a:xfrm rot="16200000">
            <a:off x="3851275" y="-11113"/>
            <a:ext cx="795338" cy="6869113"/>
          </a:xfrm>
          <a:custGeom>
            <a:avLst/>
            <a:gdLst>
              <a:gd name="T0" fmla="*/ 0 w 505158"/>
              <a:gd name="T1" fmla="*/ 0 h 2414245"/>
              <a:gd name="T2" fmla="*/ 34259345 w 505158"/>
              <a:gd name="T3" fmla="*/ 2147483647 h 2414245"/>
              <a:gd name="T4" fmla="*/ 36400554 w 505158"/>
              <a:gd name="T5" fmla="*/ 2147483647 h 2414245"/>
              <a:gd name="T6" fmla="*/ 35329938 w 505158"/>
              <a:gd name="T7" fmla="*/ 2147483647 h 2414245"/>
              <a:gd name="T8" fmla="*/ 34259345 w 505158"/>
              <a:gd name="T9" fmla="*/ 2147483647 h 2414245"/>
              <a:gd name="T10" fmla="*/ 31047547 w 505158"/>
              <a:gd name="T11" fmla="*/ 2147483647 h 2414245"/>
              <a:gd name="T12" fmla="*/ 29976999 w 505158"/>
              <a:gd name="T13" fmla="*/ 2147483647 h 2414245"/>
              <a:gd name="T14" fmla="*/ 25694575 w 505158"/>
              <a:gd name="T15" fmla="*/ 2147483647 h 2414245"/>
              <a:gd name="T16" fmla="*/ 22482790 w 505158"/>
              <a:gd name="T17" fmla="*/ 2147483647 h 2414245"/>
              <a:gd name="T18" fmla="*/ 23553269 w 505158"/>
              <a:gd name="T19" fmla="*/ 2147483647 h 2414245"/>
              <a:gd name="T20" fmla="*/ 25694575 w 505158"/>
              <a:gd name="T21" fmla="*/ 2147483647 h 2414245"/>
              <a:gd name="T22" fmla="*/ 32118132 w 505158"/>
              <a:gd name="T23" fmla="*/ 2147483647 h 2414245"/>
              <a:gd name="T24" fmla="*/ 37471247 w 505158"/>
              <a:gd name="T25" fmla="*/ 2147483647 h 2414245"/>
              <a:gd name="T26" fmla="*/ 42824220 w 505158"/>
              <a:gd name="T27" fmla="*/ 2147483647 h 2414245"/>
              <a:gd name="T28" fmla="*/ 41753661 w 505158"/>
              <a:gd name="T29" fmla="*/ 2147483647 h 2414245"/>
              <a:gd name="T30" fmla="*/ 35329938 w 505158"/>
              <a:gd name="T31" fmla="*/ 2147483647 h 2414245"/>
              <a:gd name="T32" fmla="*/ 31047547 w 505158"/>
              <a:gd name="T33" fmla="*/ 2147483647 h 2414245"/>
              <a:gd name="T34" fmla="*/ 25694575 w 505158"/>
              <a:gd name="T35" fmla="*/ 2147483647 h 2414245"/>
              <a:gd name="T36" fmla="*/ 23553269 w 505158"/>
              <a:gd name="T37" fmla="*/ 2147483647 h 2414245"/>
              <a:gd name="T38" fmla="*/ 22482790 w 505158"/>
              <a:gd name="T39" fmla="*/ 2147483647 h 2414245"/>
              <a:gd name="T40" fmla="*/ 24623977 w 505158"/>
              <a:gd name="T41" fmla="*/ 2147483647 h 2414245"/>
              <a:gd name="T42" fmla="*/ 27835772 w 505158"/>
              <a:gd name="T43" fmla="*/ 2147483647 h 2414245"/>
              <a:gd name="T44" fmla="*/ 34259345 w 505158"/>
              <a:gd name="T45" fmla="*/ 2147483647 h 2414245"/>
              <a:gd name="T46" fmla="*/ 43894808 w 505158"/>
              <a:gd name="T47" fmla="*/ 2147483647 h 2414245"/>
              <a:gd name="T48" fmla="*/ 46036012 w 505158"/>
              <a:gd name="T49" fmla="*/ 2147483647 h 2414245"/>
              <a:gd name="T50" fmla="*/ 46036012 w 505158"/>
              <a:gd name="T51" fmla="*/ 2147483647 h 2414245"/>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505158" h="2414245">
                <a:moveTo>
                  <a:pt x="0" y="0"/>
                </a:moveTo>
                <a:cubicBezTo>
                  <a:pt x="42348" y="211759"/>
                  <a:pt x="-16138" y="-15712"/>
                  <a:pt x="366103" y="331816"/>
                </a:cubicBezTo>
                <a:cubicBezTo>
                  <a:pt x="383951" y="348043"/>
                  <a:pt x="388985" y="400467"/>
                  <a:pt x="388985" y="400467"/>
                </a:cubicBezTo>
                <a:cubicBezTo>
                  <a:pt x="385171" y="430979"/>
                  <a:pt x="383044" y="461750"/>
                  <a:pt x="377544" y="492003"/>
                </a:cubicBezTo>
                <a:cubicBezTo>
                  <a:pt x="375387" y="503869"/>
                  <a:pt x="373637" y="516910"/>
                  <a:pt x="366103" y="526328"/>
                </a:cubicBezTo>
                <a:cubicBezTo>
                  <a:pt x="357514" y="537066"/>
                  <a:pt x="343222" y="541584"/>
                  <a:pt x="331781" y="549212"/>
                </a:cubicBezTo>
                <a:cubicBezTo>
                  <a:pt x="327968" y="560654"/>
                  <a:pt x="326198" y="572995"/>
                  <a:pt x="320341" y="583538"/>
                </a:cubicBezTo>
                <a:cubicBezTo>
                  <a:pt x="306986" y="607580"/>
                  <a:pt x="283274" y="626098"/>
                  <a:pt x="274578" y="652189"/>
                </a:cubicBezTo>
                <a:cubicBezTo>
                  <a:pt x="258789" y="699560"/>
                  <a:pt x="269827" y="676479"/>
                  <a:pt x="240256" y="720841"/>
                </a:cubicBezTo>
                <a:cubicBezTo>
                  <a:pt x="244069" y="785679"/>
                  <a:pt x="242062" y="851123"/>
                  <a:pt x="251696" y="915354"/>
                </a:cubicBezTo>
                <a:cubicBezTo>
                  <a:pt x="253736" y="928953"/>
                  <a:pt x="263578" y="941428"/>
                  <a:pt x="274578" y="949679"/>
                </a:cubicBezTo>
                <a:cubicBezTo>
                  <a:pt x="295043" y="965030"/>
                  <a:pt x="320341" y="972563"/>
                  <a:pt x="343222" y="984005"/>
                </a:cubicBezTo>
                <a:cubicBezTo>
                  <a:pt x="392309" y="1082192"/>
                  <a:pt x="335742" y="987967"/>
                  <a:pt x="400426" y="1052657"/>
                </a:cubicBezTo>
                <a:cubicBezTo>
                  <a:pt x="414620" y="1066852"/>
                  <a:pt x="444636" y="1113258"/>
                  <a:pt x="457629" y="1132750"/>
                </a:cubicBezTo>
                <a:cubicBezTo>
                  <a:pt x="453816" y="1186146"/>
                  <a:pt x="463872" y="1242410"/>
                  <a:pt x="446189" y="1292937"/>
                </a:cubicBezTo>
                <a:cubicBezTo>
                  <a:pt x="435500" y="1323482"/>
                  <a:pt x="395493" y="1334661"/>
                  <a:pt x="377544" y="1361588"/>
                </a:cubicBezTo>
                <a:cubicBezTo>
                  <a:pt x="362290" y="1384472"/>
                  <a:pt x="341994" y="1404704"/>
                  <a:pt x="331781" y="1430240"/>
                </a:cubicBezTo>
                <a:cubicBezTo>
                  <a:pt x="264485" y="1598503"/>
                  <a:pt x="361576" y="1360335"/>
                  <a:pt x="274578" y="1556101"/>
                </a:cubicBezTo>
                <a:cubicBezTo>
                  <a:pt x="259634" y="1589728"/>
                  <a:pt x="261235" y="1609476"/>
                  <a:pt x="251696" y="1647636"/>
                </a:cubicBezTo>
                <a:cubicBezTo>
                  <a:pt x="248771" y="1659337"/>
                  <a:pt x="244069" y="1670520"/>
                  <a:pt x="240256" y="1681962"/>
                </a:cubicBezTo>
                <a:cubicBezTo>
                  <a:pt x="247883" y="1723916"/>
                  <a:pt x="249654" y="1767369"/>
                  <a:pt x="263137" y="1807823"/>
                </a:cubicBezTo>
                <a:cubicBezTo>
                  <a:pt x="269167" y="1825914"/>
                  <a:pt x="285050" y="1839112"/>
                  <a:pt x="297459" y="1853591"/>
                </a:cubicBezTo>
                <a:cubicBezTo>
                  <a:pt x="316437" y="1875734"/>
                  <a:pt x="339620" y="1897557"/>
                  <a:pt x="366103" y="1910800"/>
                </a:cubicBezTo>
                <a:cubicBezTo>
                  <a:pt x="409186" y="1932343"/>
                  <a:pt x="425372" y="1934200"/>
                  <a:pt x="469070" y="1945126"/>
                </a:cubicBezTo>
                <a:cubicBezTo>
                  <a:pt x="528512" y="2083841"/>
                  <a:pt x="498024" y="1978893"/>
                  <a:pt x="491951" y="2185407"/>
                </a:cubicBezTo>
                <a:cubicBezTo>
                  <a:pt x="489709" y="2261653"/>
                  <a:pt x="491951" y="2337966"/>
                  <a:pt x="491951" y="2414245"/>
                </a:cubicBezTo>
              </a:path>
            </a:pathLst>
          </a:custGeom>
          <a:noFill/>
          <a:ln w="76200" cmpd="sng">
            <a:solidFill>
              <a:schemeClr val="bg1"/>
            </a:solidFill>
            <a:round/>
            <a:headEnd/>
            <a:tailEnd/>
          </a:ln>
          <a:extLst>
            <a:ext uri="{909E8E84-426E-40dd-AFC4-6F175D3DCCD1}">
              <a14:hiddenFill xmlns="" xmlns:a14="http://schemas.microsoft.com/office/drawing/2010/main">
                <a:solidFill>
                  <a:srgbClr val="FFFFFF"/>
                </a:solidFill>
              </a14:hiddenFill>
            </a:ext>
          </a:extLst>
        </p:spPr>
        <p:txBody>
          <a:bodyPr>
            <a:spAutoFit/>
          </a:bodyPr>
          <a:lstStyle/>
          <a:p>
            <a:pPr>
              <a:spcBef>
                <a:spcPct val="50000"/>
              </a:spcBef>
            </a:pPr>
            <a:endParaRPr lang="en-US" sz="2800">
              <a:solidFill>
                <a:srgbClr val="000000"/>
              </a:solidFill>
              <a:latin typeface="Times New Roman" charset="0"/>
            </a:endParaRPr>
          </a:p>
        </p:txBody>
      </p:sp>
      <p:sp>
        <p:nvSpPr>
          <p:cNvPr id="2" name="Rectangle 1"/>
          <p:cNvSpPr/>
          <p:nvPr/>
        </p:nvSpPr>
        <p:spPr>
          <a:xfrm>
            <a:off x="5696409" y="5517232"/>
            <a:ext cx="2876119" cy="1015663"/>
          </a:xfrm>
          <a:prstGeom prst="rect">
            <a:avLst/>
          </a:prstGeom>
          <a:solidFill>
            <a:srgbClr val="FFFFFF"/>
          </a:solidFill>
        </p:spPr>
        <p:txBody>
          <a:bodyPr wrap="square" lIns="91440" tIns="45720" rIns="91440" bIns="45720">
            <a:spAutoFit/>
          </a:bodyPr>
          <a:lstStyle/>
          <a:p>
            <a:pPr algn="ctr"/>
            <a:r>
              <a:rPr lang="ar-JO" sz="6000" b="1" cap="all" dirty="0">
                <a:ln w="9000" cmpd="sng">
                  <a:solidFill>
                    <a:srgbClr val="000000">
                      <a:shade val="50000"/>
                      <a:satMod val="120000"/>
                    </a:srgbClr>
                  </a:solidFill>
                  <a:prstDash val="solid"/>
                </a:ln>
                <a:gradFill>
                  <a:gsLst>
                    <a:gs pos="0">
                      <a:srgbClr val="000000">
                        <a:shade val="20000"/>
                        <a:satMod val="245000"/>
                      </a:srgbClr>
                    </a:gs>
                    <a:gs pos="43000">
                      <a:srgbClr val="000000">
                        <a:satMod val="255000"/>
                      </a:srgbClr>
                    </a:gs>
                    <a:gs pos="48000">
                      <a:srgbClr val="000000">
                        <a:shade val="85000"/>
                        <a:satMod val="255000"/>
                      </a:srgbClr>
                    </a:gs>
                    <a:gs pos="100000">
                      <a:srgbClr val="000000">
                        <a:shade val="20000"/>
                        <a:satMod val="245000"/>
                      </a:srgbClr>
                    </a:gs>
                  </a:gsLst>
                  <a:lin ang="5400000"/>
                </a:gradFill>
                <a:effectLst>
                  <a:reflection blurRad="12700" stA="28000" endPos="45000" dist="1000" dir="5400000" sy="-100000" algn="bl" rotWithShape="0"/>
                </a:effectLst>
              </a:rPr>
              <a:t>سقوط</a:t>
            </a:r>
            <a:endParaRPr lang="en-US" sz="6000" b="1" cap="all" dirty="0">
              <a:ln w="9000" cmpd="sng">
                <a:solidFill>
                  <a:srgbClr val="000000">
                    <a:shade val="50000"/>
                    <a:satMod val="120000"/>
                  </a:srgbClr>
                </a:solidFill>
                <a:prstDash val="solid"/>
              </a:ln>
              <a:gradFill>
                <a:gsLst>
                  <a:gs pos="0">
                    <a:srgbClr val="000000">
                      <a:shade val="20000"/>
                      <a:satMod val="245000"/>
                    </a:srgbClr>
                  </a:gs>
                  <a:gs pos="43000">
                    <a:srgbClr val="000000">
                      <a:satMod val="255000"/>
                    </a:srgbClr>
                  </a:gs>
                  <a:gs pos="48000">
                    <a:srgbClr val="000000">
                      <a:shade val="85000"/>
                      <a:satMod val="255000"/>
                    </a:srgbClr>
                  </a:gs>
                  <a:gs pos="100000">
                    <a:srgbClr val="000000">
                      <a:shade val="20000"/>
                      <a:satMod val="245000"/>
                    </a:srgbClr>
                  </a:gs>
                </a:gsLst>
                <a:lin ang="5400000"/>
              </a:gradFill>
              <a:effectLst>
                <a:reflection blurRad="12700" stA="28000" endPos="45000" dist="1000" dir="5400000" sy="-100000" algn="bl" rotWithShape="0"/>
              </a:effectLst>
            </a:endParaRPr>
          </a:p>
        </p:txBody>
      </p:sp>
      <p:sp>
        <p:nvSpPr>
          <p:cNvPr id="9" name="Text Box 6"/>
          <p:cNvSpPr txBox="1">
            <a:spLocks noChangeArrowheads="1"/>
          </p:cNvSpPr>
          <p:nvPr/>
        </p:nvSpPr>
        <p:spPr bwMode="auto">
          <a:xfrm>
            <a:off x="4644008" y="3212976"/>
            <a:ext cx="4039344" cy="923330"/>
          </a:xfrm>
          <a:prstGeom prst="rect">
            <a:avLst/>
          </a:prstGeom>
          <a:noFill/>
          <a:ln w="9525">
            <a:noFill/>
            <a:miter lim="800000"/>
            <a:headEnd/>
            <a:tailEnd/>
          </a:ln>
          <a:effectLst/>
        </p:spPr>
        <p:txBody>
          <a:bodyPr wrap="square">
            <a:spAutoFit/>
          </a:bodyPr>
          <a:lstStyle/>
          <a:p>
            <a:pPr algn="r">
              <a:defRPr/>
            </a:pPr>
            <a:r>
              <a:rPr lang="ar-JO" sz="5400" b="1" dirty="0">
                <a:solidFill>
                  <a:srgbClr val="FFFFFF"/>
                </a:solidFill>
                <a:effectLst>
                  <a:outerShdw blurRad="53975" dist="63500" dir="2700000" algn="tl" rotWithShape="0">
                    <a:srgbClr val="000000">
                      <a:alpha val="77000"/>
                    </a:srgbClr>
                  </a:outerShdw>
                </a:effectLst>
                <a:latin typeface="Arial" panose="020B0604020202020204" pitchFamily="34" charset="0"/>
                <a:cs typeface="Arial" panose="020B0604020202020204" pitchFamily="34" charset="0"/>
              </a:rPr>
              <a:t>يهوذا</a:t>
            </a:r>
            <a:endParaRPr lang="en-US" sz="5400" b="1" dirty="0">
              <a:solidFill>
                <a:srgbClr val="FFFFFF"/>
              </a:solidFill>
              <a:effectLst>
                <a:outerShdw blurRad="53975" dist="63500" dir="2700000" algn="tl" rotWithShape="0">
                  <a:srgbClr val="000000">
                    <a:alpha val="77000"/>
                  </a:srgbClr>
                </a:outerShdw>
              </a:effectLst>
              <a:latin typeface="Arial" panose="020B0604020202020204" pitchFamily="34" charset="0"/>
              <a:cs typeface="Arial" panose="020B0604020202020204" pitchFamily="34" charset="0"/>
            </a:endParaRPr>
          </a:p>
        </p:txBody>
      </p:sp>
      <p:sp>
        <p:nvSpPr>
          <p:cNvPr id="10" name="Text Box 7"/>
          <p:cNvSpPr txBox="1">
            <a:spLocks noChangeArrowheads="1"/>
          </p:cNvSpPr>
          <p:nvPr/>
        </p:nvSpPr>
        <p:spPr bwMode="auto">
          <a:xfrm>
            <a:off x="4932040" y="2060848"/>
            <a:ext cx="2692896" cy="923330"/>
          </a:xfrm>
          <a:prstGeom prst="rect">
            <a:avLst/>
          </a:prstGeom>
          <a:noFill/>
          <a:ln w="9525">
            <a:noFill/>
            <a:miter lim="800000"/>
            <a:headEnd/>
            <a:tailEnd/>
          </a:ln>
          <a:effectLst/>
        </p:spPr>
        <p:txBody>
          <a:bodyPr wrap="square">
            <a:spAutoFit/>
          </a:bodyPr>
          <a:lstStyle/>
          <a:p>
            <a:pPr algn="r">
              <a:defRPr/>
            </a:pPr>
            <a:r>
              <a:rPr lang="ar-JO" sz="5400" b="1" dirty="0">
                <a:solidFill>
                  <a:srgbClr val="FFFFFF"/>
                </a:solidFill>
                <a:effectLst>
                  <a:outerShdw blurRad="53975" dist="63500" dir="2700000" algn="tl" rotWithShape="0">
                    <a:srgbClr val="000000">
                      <a:alpha val="77000"/>
                    </a:srgbClr>
                  </a:outerShdw>
                </a:effectLst>
                <a:latin typeface="Arial" panose="020B0604020202020204" pitchFamily="34" charset="0"/>
                <a:cs typeface="Arial" panose="020B0604020202020204" pitchFamily="34" charset="0"/>
              </a:rPr>
              <a:t>إسرائيل</a:t>
            </a:r>
            <a:endParaRPr lang="en-US" sz="5400" b="1" dirty="0">
              <a:solidFill>
                <a:srgbClr val="FFFFFF"/>
              </a:solidFill>
              <a:effectLst>
                <a:outerShdw blurRad="53975" dist="63500" dir="2700000" algn="tl" rotWithShape="0">
                  <a:srgbClr val="000000">
                    <a:alpha val="77000"/>
                  </a:srgbClr>
                </a:outerShdw>
              </a:effectLst>
              <a:latin typeface="Arial" panose="020B0604020202020204" pitchFamily="34" charset="0"/>
              <a:cs typeface="Arial" panose="020B0604020202020204" pitchFamily="34" charset="0"/>
            </a:endParaRPr>
          </a:p>
        </p:txBody>
      </p:sp>
      <p:sp>
        <p:nvSpPr>
          <p:cNvPr id="3" name="Down Arrow 2"/>
          <p:cNvSpPr/>
          <p:nvPr/>
        </p:nvSpPr>
        <p:spPr bwMode="auto">
          <a:xfrm>
            <a:off x="5652120" y="2924944"/>
            <a:ext cx="1080120" cy="2700256"/>
          </a:xfrm>
          <a:prstGeom prst="downArrow">
            <a:avLst/>
          </a:prstGeom>
          <a:solidFill>
            <a:srgbClr val="FFFFFF"/>
          </a:solidFill>
          <a:ln w="12700" cap="sq" cmpd="sng" algn="ctr">
            <a:noFill/>
            <a:prstDash val="solid"/>
            <a:round/>
            <a:headEnd type="none" w="med" len="med"/>
            <a:tailEnd type="none" w="med" len="med"/>
          </a:ln>
          <a:effectLst>
            <a:glow rad="228600">
              <a:schemeClr val="accent4">
                <a:satMod val="175000"/>
                <a:alpha val="40000"/>
              </a:schemeClr>
            </a:glow>
          </a:effectLst>
        </p:spPr>
        <p:txBody>
          <a:bodyPr vert="horz" wrap="square" lIns="91440" tIns="45720" rIns="91440" bIns="45720" numCol="1" rtlCol="0" anchor="t" anchorCtr="0" compatLnSpc="1">
            <a:prstTxWarp prst="textNoShape">
              <a:avLst/>
            </a:prstTxWarp>
            <a:spAutoFit/>
          </a:bodyPr>
          <a:lstStyle/>
          <a:p>
            <a:pPr>
              <a:spcBef>
                <a:spcPct val="50000"/>
              </a:spcBef>
            </a:pPr>
            <a:endParaRPr lang="en-US" sz="2800">
              <a:solidFill>
                <a:srgbClr val="000000"/>
              </a:solidFill>
              <a:latin typeface="Times New Roman" pitchFamily="-112" charset="0"/>
            </a:endParaRPr>
          </a:p>
        </p:txBody>
      </p:sp>
      <p:sp>
        <p:nvSpPr>
          <p:cNvPr id="12" name="Down Arrow 11"/>
          <p:cNvSpPr/>
          <p:nvPr/>
        </p:nvSpPr>
        <p:spPr bwMode="auto">
          <a:xfrm>
            <a:off x="7092280" y="4040944"/>
            <a:ext cx="1080120" cy="1584256"/>
          </a:xfrm>
          <a:prstGeom prst="downArrow">
            <a:avLst/>
          </a:prstGeom>
          <a:solidFill>
            <a:srgbClr val="FFFFFF"/>
          </a:solidFill>
          <a:ln w="12700" cap="sq" cmpd="sng" algn="ctr">
            <a:noFill/>
            <a:prstDash val="solid"/>
            <a:round/>
            <a:headEnd type="none" w="med" len="med"/>
            <a:tailEnd type="none" w="med" len="med"/>
          </a:ln>
          <a:effectLst>
            <a:glow rad="228600">
              <a:schemeClr val="accent4">
                <a:satMod val="175000"/>
                <a:alpha val="40000"/>
              </a:schemeClr>
            </a:glow>
          </a:effectLst>
        </p:spPr>
        <p:txBody>
          <a:bodyPr vert="horz" wrap="square" lIns="91440" tIns="45720" rIns="91440" bIns="45720" numCol="1" rtlCol="0" anchor="t" anchorCtr="0" compatLnSpc="1">
            <a:prstTxWarp prst="textNoShape">
              <a:avLst/>
            </a:prstTxWarp>
            <a:spAutoFit/>
          </a:bodyPr>
          <a:lstStyle/>
          <a:p>
            <a:pPr>
              <a:spcBef>
                <a:spcPct val="50000"/>
              </a:spcBef>
            </a:pPr>
            <a:endParaRPr lang="en-US" sz="2800">
              <a:solidFill>
                <a:srgbClr val="000000"/>
              </a:solidFill>
              <a:latin typeface="Times New Roman" pitchFamily="-112" charset="0"/>
            </a:endParaRPr>
          </a:p>
        </p:txBody>
      </p:sp>
    </p:spTree>
    <p:extLst>
      <p:ext uri="{BB962C8B-B14F-4D97-AF65-F5344CB8AC3E}">
        <p14:creationId xmlns:p14="http://schemas.microsoft.com/office/powerpoint/2010/main" val="178483475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8" presetClass="entr" presetSubtype="12"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strips(downLeft)">
                                      <p:cBhvr>
                                        <p:cTn id="7" dur="5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18" presetClass="entr" presetSubtype="12" fill="hold" grpId="0" nodeType="clickEffect">
                                  <p:stCondLst>
                                    <p:cond delay="0"/>
                                  </p:stCondLst>
                                  <p:childTnLst>
                                    <p:set>
                                      <p:cBhvr>
                                        <p:cTn id="11" dur="1" fill="hold">
                                          <p:stCondLst>
                                            <p:cond delay="0"/>
                                          </p:stCondLst>
                                        </p:cTn>
                                        <p:tgtEl>
                                          <p:spTgt spid="10">
                                            <p:txEl>
                                              <p:pRg st="0" end="0"/>
                                            </p:txEl>
                                          </p:spTgt>
                                        </p:tgtEl>
                                        <p:attrNameLst>
                                          <p:attrName>style.visibility</p:attrName>
                                        </p:attrNameLst>
                                      </p:cBhvr>
                                      <p:to>
                                        <p:strVal val="visible"/>
                                      </p:to>
                                    </p:set>
                                    <p:animEffect transition="in" filter="strips(downLeft)">
                                      <p:cBhvr>
                                        <p:cTn id="12" dur="500"/>
                                        <p:tgtEl>
                                          <p:spTgt spid="10">
                                            <p:txEl>
                                              <p:pRg st="0" end="0"/>
                                            </p:txEl>
                                          </p:spTgt>
                                        </p:tgtEl>
                                      </p:cBhvr>
                                    </p:animEffect>
                                  </p:childTnLst>
                                </p:cTn>
                              </p:par>
                            </p:childTnLst>
                          </p:cTn>
                        </p:par>
                        <p:par>
                          <p:cTn id="13" fill="hold">
                            <p:stCondLst>
                              <p:cond delay="500"/>
                            </p:stCondLst>
                            <p:childTnLst>
                              <p:par>
                                <p:cTn id="14" presetID="22" presetClass="entr" presetSubtype="1" fill="hold" grpId="0" nodeType="afterEffect">
                                  <p:stCondLst>
                                    <p:cond delay="0"/>
                                  </p:stCondLst>
                                  <p:childTnLst>
                                    <p:set>
                                      <p:cBhvr>
                                        <p:cTn id="15" dur="1" fill="hold">
                                          <p:stCondLst>
                                            <p:cond delay="0"/>
                                          </p:stCondLst>
                                        </p:cTn>
                                        <p:tgtEl>
                                          <p:spTgt spid="3"/>
                                        </p:tgtEl>
                                        <p:attrNameLst>
                                          <p:attrName>style.visibility</p:attrName>
                                        </p:attrNameLst>
                                      </p:cBhvr>
                                      <p:to>
                                        <p:strVal val="visible"/>
                                      </p:to>
                                    </p:set>
                                    <p:animEffect transition="in" filter="wipe(up)">
                                      <p:cBhvr>
                                        <p:cTn id="16" dur="500"/>
                                        <p:tgtEl>
                                          <p:spTgt spid="3"/>
                                        </p:tgtEl>
                                      </p:cBhvr>
                                    </p:animEffect>
                                  </p:childTnLst>
                                </p:cTn>
                              </p:par>
                            </p:childTnLst>
                          </p:cTn>
                        </p:par>
                      </p:childTnLst>
                    </p:cTn>
                  </p:par>
                  <p:par>
                    <p:cTn id="17" fill="hold">
                      <p:stCondLst>
                        <p:cond delay="indefinite"/>
                      </p:stCondLst>
                      <p:childTnLst>
                        <p:par>
                          <p:cTn id="18" fill="hold">
                            <p:stCondLst>
                              <p:cond delay="0"/>
                            </p:stCondLst>
                            <p:childTnLst>
                              <p:par>
                                <p:cTn id="19" presetID="18" presetClass="entr" presetSubtype="12" fill="hold" grpId="0" nodeType="clickEffect">
                                  <p:stCondLst>
                                    <p:cond delay="0"/>
                                  </p:stCondLst>
                                  <p:childTnLst>
                                    <p:set>
                                      <p:cBhvr>
                                        <p:cTn id="20" dur="1" fill="hold">
                                          <p:stCondLst>
                                            <p:cond delay="0"/>
                                          </p:stCondLst>
                                        </p:cTn>
                                        <p:tgtEl>
                                          <p:spTgt spid="9"/>
                                        </p:tgtEl>
                                        <p:attrNameLst>
                                          <p:attrName>style.visibility</p:attrName>
                                        </p:attrNameLst>
                                      </p:cBhvr>
                                      <p:to>
                                        <p:strVal val="visible"/>
                                      </p:to>
                                    </p:set>
                                    <p:animEffect transition="in" filter="strips(downLeft)">
                                      <p:cBhvr>
                                        <p:cTn id="21" dur="500"/>
                                        <p:tgtEl>
                                          <p:spTgt spid="9"/>
                                        </p:tgtEl>
                                      </p:cBhvr>
                                    </p:animEffect>
                                  </p:childTnLst>
                                </p:cTn>
                              </p:par>
                            </p:childTnLst>
                          </p:cTn>
                        </p:par>
                        <p:par>
                          <p:cTn id="22" fill="hold">
                            <p:stCondLst>
                              <p:cond delay="500"/>
                            </p:stCondLst>
                            <p:childTnLst>
                              <p:par>
                                <p:cTn id="23" presetID="22" presetClass="entr" presetSubtype="1" fill="hold" grpId="0" nodeType="afterEffect">
                                  <p:stCondLst>
                                    <p:cond delay="0"/>
                                  </p:stCondLst>
                                  <p:childTnLst>
                                    <p:set>
                                      <p:cBhvr>
                                        <p:cTn id="24" dur="1" fill="hold">
                                          <p:stCondLst>
                                            <p:cond delay="0"/>
                                          </p:stCondLst>
                                        </p:cTn>
                                        <p:tgtEl>
                                          <p:spTgt spid="12"/>
                                        </p:tgtEl>
                                        <p:attrNameLst>
                                          <p:attrName>style.visibility</p:attrName>
                                        </p:attrNameLst>
                                      </p:cBhvr>
                                      <p:to>
                                        <p:strVal val="visible"/>
                                      </p:to>
                                    </p:set>
                                    <p:animEffect transition="in" filter="wipe(up)">
                                      <p:cBhvr>
                                        <p:cTn id="25"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9" grpId="0"/>
      <p:bldP spid="10" grpId="0" build="allAtOnce"/>
      <p:bldP spid="3" grpId="0" animBg="1"/>
      <p:bldP spid="12" grpId="0" animBg="1"/>
    </p:bldLst>
  </p:timing>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3269000"/>
          </a:xfrm>
          <a:effectLst>
            <a:outerShdw blurRad="63500" dist="35921" dir="2700000" algn="ctr" rotWithShape="0">
              <a:schemeClr val="tx2">
                <a:alpha val="74998"/>
              </a:schemeClr>
            </a:outerShdw>
          </a:effectLst>
        </p:spPr>
        <p:txBody>
          <a:bodyPr anchor="t"/>
          <a:lstStyle/>
          <a:p>
            <a:pPr>
              <a:defRPr/>
            </a:pPr>
            <a:r>
              <a:rPr lang="ar-JO" sz="6600" b="1" dirty="0">
                <a:latin typeface="Arial" panose="020B0604020202020204" pitchFamily="34" charset="0"/>
                <a:cs typeface="Arial" panose="020B0604020202020204" pitchFamily="34" charset="0"/>
              </a:rPr>
              <a:t>ما هو أفضل </a:t>
            </a:r>
            <a:r>
              <a:rPr lang="ar-JO" sz="6600" b="1" dirty="0">
                <a:solidFill>
                  <a:srgbClr val="FFFF00"/>
                </a:solidFill>
                <a:latin typeface="Arial" panose="020B0604020202020204" pitchFamily="34" charset="0"/>
                <a:cs typeface="Arial" panose="020B0604020202020204" pitchFamily="34" charset="0"/>
              </a:rPr>
              <a:t>تحذير</a:t>
            </a:r>
            <a:r>
              <a:rPr lang="ar-JO" sz="6600" b="1" dirty="0">
                <a:latin typeface="Arial" panose="020B0604020202020204" pitchFamily="34" charset="0"/>
                <a:cs typeface="Arial" panose="020B0604020202020204" pitchFamily="34" charset="0"/>
              </a:rPr>
              <a:t> يمكننا الإصغاء إليه؟</a:t>
            </a:r>
            <a:endParaRPr lang="en-US" sz="6600" b="1"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
        <p:nvSpPr>
          <p:cNvPr id="4" name="Rectangle 2"/>
          <p:cNvSpPr txBox="1">
            <a:spLocks noChangeArrowheads="1"/>
          </p:cNvSpPr>
          <p:nvPr/>
        </p:nvSpPr>
        <p:spPr bwMode="auto">
          <a:xfrm>
            <a:off x="-31289" y="3567133"/>
            <a:ext cx="6103487" cy="326900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628650" indent="-628650" algn="r">
              <a:defRPr/>
            </a:pPr>
            <a:r>
              <a:rPr lang="ar-JO" sz="4000" b="1" dirty="0">
                <a:effectLst>
                  <a:glow rad="127000">
                    <a:schemeClr val="tx1"/>
                  </a:glow>
                </a:effectLst>
                <a:latin typeface="Arial" panose="020B0604020202020204" pitchFamily="34" charset="0"/>
                <a:ea typeface="ＭＳ Ｐゴシック" charset="0"/>
                <a:cs typeface="Arial" panose="020B0604020202020204" pitchFamily="34" charset="0"/>
              </a:rPr>
              <a:t>سوف نرى :</a:t>
            </a:r>
            <a:endParaRPr lang="en-US" sz="4000" b="1" dirty="0">
              <a:effectLst>
                <a:glow rad="127000">
                  <a:schemeClr val="tx1"/>
                </a:glow>
              </a:effectLst>
              <a:latin typeface="Arial" panose="020B0604020202020204" pitchFamily="34" charset="0"/>
              <a:ea typeface="ＭＳ Ｐゴシック" charset="0"/>
              <a:cs typeface="Arial" panose="020B0604020202020204" pitchFamily="34" charset="0"/>
            </a:endParaRPr>
          </a:p>
          <a:p>
            <a:pPr marL="742950" indent="-742950" algn="r">
              <a:defRPr/>
            </a:pPr>
            <a:r>
              <a:rPr lang="ar-JO" sz="4000" b="1" dirty="0">
                <a:effectLst>
                  <a:glow rad="127000">
                    <a:schemeClr val="tx1"/>
                  </a:glow>
                </a:effectLst>
                <a:latin typeface="Arial" panose="020B0604020202020204" pitchFamily="34" charset="0"/>
                <a:ea typeface="ＭＳ Ｐゴシック" charset="0"/>
                <a:cs typeface="Arial" panose="020B0604020202020204" pitchFamily="34" charset="0"/>
              </a:rPr>
              <a:t>1. ما الذي يحذرنا </a:t>
            </a:r>
            <a:r>
              <a:rPr lang="ar-JO" sz="4000" b="1" dirty="0">
                <a:solidFill>
                  <a:srgbClr val="FFFF00"/>
                </a:solidFill>
                <a:effectLst>
                  <a:glow rad="127000">
                    <a:schemeClr val="tx1"/>
                  </a:glow>
                </a:effectLst>
                <a:latin typeface="Arial" panose="020B0604020202020204" pitchFamily="34" charset="0"/>
                <a:ea typeface="ＭＳ Ｐゴシック" charset="0"/>
                <a:cs typeface="Arial" panose="020B0604020202020204" pitchFamily="34" charset="0"/>
              </a:rPr>
              <a:t>الله</a:t>
            </a:r>
            <a:r>
              <a:rPr lang="ar-JO" sz="4000" b="1" dirty="0">
                <a:effectLst>
                  <a:glow rad="127000">
                    <a:schemeClr val="tx1"/>
                  </a:glow>
                </a:effectLst>
                <a:latin typeface="Arial" panose="020B0604020202020204" pitchFamily="34" charset="0"/>
                <a:ea typeface="ＭＳ Ｐゴシック" charset="0"/>
                <a:cs typeface="Arial" panose="020B0604020202020204" pitchFamily="34" charset="0"/>
              </a:rPr>
              <a:t> منه و </a:t>
            </a:r>
            <a:endParaRPr lang="en-US" sz="4000" b="1" dirty="0">
              <a:effectLst>
                <a:glow rad="127000">
                  <a:schemeClr val="tx1"/>
                </a:glow>
              </a:effectLst>
              <a:latin typeface="Arial" panose="020B0604020202020204" pitchFamily="34" charset="0"/>
              <a:ea typeface="ＭＳ Ｐゴシック" charset="0"/>
              <a:cs typeface="Arial" panose="020B0604020202020204" pitchFamily="34" charset="0"/>
            </a:endParaRPr>
          </a:p>
          <a:p>
            <a:pPr marL="628650" indent="-628650" algn="r">
              <a:defRPr/>
            </a:pPr>
            <a:r>
              <a:rPr lang="ar-JO" sz="4000" b="1" dirty="0">
                <a:effectLst>
                  <a:glow rad="127000">
                    <a:schemeClr val="tx1"/>
                  </a:glow>
                </a:effectLst>
                <a:latin typeface="Arial" panose="020B0604020202020204" pitchFamily="34" charset="0"/>
                <a:ea typeface="ＭＳ Ｐゴシック" charset="0"/>
                <a:cs typeface="Arial" panose="020B0604020202020204" pitchFamily="34" charset="0"/>
              </a:rPr>
              <a:t>2. ماذا يجب أن نفعل بخصوصه .</a:t>
            </a:r>
            <a:endParaRPr lang="en-US" sz="4000" b="1"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grpSp>
        <p:nvGrpSpPr>
          <p:cNvPr id="5" name="Group 4">
            <a:extLst>
              <a:ext uri="{FF2B5EF4-FFF2-40B4-BE49-F238E27FC236}">
                <a16:creationId xmlns:a16="http://schemas.microsoft.com/office/drawing/2014/main" id="{30ADF921-E1D1-C14A-AAD4-B724C85BC7A7}"/>
              </a:ext>
            </a:extLst>
          </p:cNvPr>
          <p:cNvGrpSpPr/>
          <p:nvPr/>
        </p:nvGrpSpPr>
        <p:grpSpPr>
          <a:xfrm>
            <a:off x="5652120" y="4077072"/>
            <a:ext cx="3611894" cy="2924944"/>
            <a:chOff x="676463" y="3933056"/>
            <a:chExt cx="3611894" cy="2924944"/>
          </a:xfrm>
        </p:grpSpPr>
        <p:grpSp>
          <p:nvGrpSpPr>
            <p:cNvPr id="6" name="Group 5">
              <a:extLst>
                <a:ext uri="{FF2B5EF4-FFF2-40B4-BE49-F238E27FC236}">
                  <a16:creationId xmlns:a16="http://schemas.microsoft.com/office/drawing/2014/main" id="{C65F07B5-E4DA-A541-98D0-ECB9AE8AB06B}"/>
                </a:ext>
              </a:extLst>
            </p:cNvPr>
            <p:cNvGrpSpPr/>
            <p:nvPr/>
          </p:nvGrpSpPr>
          <p:grpSpPr>
            <a:xfrm>
              <a:off x="1143000" y="3933056"/>
              <a:ext cx="2708920" cy="2924944"/>
              <a:chOff x="1143000" y="0"/>
              <a:chExt cx="6858000" cy="6858000"/>
            </a:xfrm>
          </p:grpSpPr>
          <p:pic>
            <p:nvPicPr>
              <p:cNvPr id="8" name="Picture 7">
                <a:extLst>
                  <a:ext uri="{FF2B5EF4-FFF2-40B4-BE49-F238E27FC236}">
                    <a16:creationId xmlns:a16="http://schemas.microsoft.com/office/drawing/2014/main" id="{1FA74DD5-6923-BE48-8E56-5A30231CF5C9}"/>
                  </a:ext>
                </a:extLst>
              </p:cNvPr>
              <p:cNvPicPr>
                <a:picLocks noChangeAspect="1"/>
              </p:cNvPicPr>
              <p:nvPr/>
            </p:nvPicPr>
            <p:blipFill>
              <a:blip r:embed="rId3"/>
              <a:stretch>
                <a:fillRect/>
              </a:stretch>
            </p:blipFill>
            <p:spPr>
              <a:xfrm>
                <a:off x="1143000" y="0"/>
                <a:ext cx="6858000" cy="6858000"/>
              </a:xfrm>
              <a:prstGeom prst="rect">
                <a:avLst/>
              </a:prstGeom>
            </p:spPr>
          </p:pic>
          <p:sp>
            <p:nvSpPr>
              <p:cNvPr id="9" name="Rectangle 8">
                <a:extLst>
                  <a:ext uri="{FF2B5EF4-FFF2-40B4-BE49-F238E27FC236}">
                    <a16:creationId xmlns:a16="http://schemas.microsoft.com/office/drawing/2014/main" id="{A2DBCF63-7C1E-CC44-95D4-731D6EC2FC02}"/>
                  </a:ext>
                </a:extLst>
              </p:cNvPr>
              <p:cNvSpPr/>
              <p:nvPr/>
            </p:nvSpPr>
            <p:spPr bwMode="auto">
              <a:xfrm>
                <a:off x="1676401" y="3124199"/>
                <a:ext cx="5714999" cy="1087561"/>
              </a:xfrm>
              <a:prstGeom prst="rect">
                <a:avLst/>
              </a:prstGeom>
              <a:solidFill>
                <a:schemeClr val="tx1"/>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Arial" panose="020B0604020202020204" pitchFamily="34" charset="0"/>
                  <a:cs typeface="Arial" panose="020B0604020202020204" pitchFamily="34" charset="0"/>
                </a:endParaRPr>
              </a:p>
            </p:txBody>
          </p:sp>
        </p:grpSp>
        <p:sp>
          <p:nvSpPr>
            <p:cNvPr id="7" name="Rectangle 2">
              <a:extLst>
                <a:ext uri="{FF2B5EF4-FFF2-40B4-BE49-F238E27FC236}">
                  <a16:creationId xmlns:a16="http://schemas.microsoft.com/office/drawing/2014/main" id="{F32D7C04-0E07-AF40-9E19-2C871711E665}"/>
                </a:ext>
              </a:extLst>
            </p:cNvPr>
            <p:cNvSpPr txBox="1">
              <a:spLocks noChangeArrowheads="1"/>
            </p:cNvSpPr>
            <p:nvPr/>
          </p:nvSpPr>
          <p:spPr bwMode="auto">
            <a:xfrm>
              <a:off x="676463" y="5333120"/>
              <a:ext cx="3611894" cy="328128"/>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ar-JO" sz="3600" b="1" kern="0" dirty="0">
                  <a:solidFill>
                    <a:srgbClr val="FFFF00"/>
                  </a:solidFill>
                  <a:effectLst>
                    <a:glow rad="127000">
                      <a:schemeClr val="tx1"/>
                    </a:glow>
                  </a:effectLst>
                  <a:latin typeface="Arial" panose="020B0604020202020204" pitchFamily="34" charset="0"/>
                  <a:ea typeface="ＭＳ Ｐゴシック" charset="0"/>
                  <a:cs typeface="Arial" panose="020B0604020202020204" pitchFamily="34" charset="0"/>
                </a:rPr>
                <a:t>تحذير</a:t>
              </a:r>
              <a:endParaRPr lang="en-US" sz="2000" b="1" kern="0" dirty="0">
                <a:solidFill>
                  <a:srgbClr val="FFFF00"/>
                </a:solidFill>
                <a:effectLst>
                  <a:glow rad="127000">
                    <a:schemeClr val="tx1"/>
                  </a:glow>
                </a:effectLst>
                <a:latin typeface="Arial" panose="020B0604020202020204" pitchFamily="34" charset="0"/>
                <a:ea typeface="ＭＳ Ｐゴシック" charset="0"/>
                <a:cs typeface="Arial" panose="020B0604020202020204" pitchFamily="34" charset="0"/>
              </a:endParaRPr>
            </a:p>
          </p:txBody>
        </p:sp>
      </p:grpSp>
    </p:spTree>
    <p:extLst>
      <p:ext uri="{BB962C8B-B14F-4D97-AF65-F5344CB8AC3E}">
        <p14:creationId xmlns:p14="http://schemas.microsoft.com/office/powerpoint/2010/main" val="300794129"/>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0" y="6381328"/>
            <a:ext cx="9144000" cy="476672"/>
          </a:xfrm>
          <a:solidFill>
            <a:schemeClr val="tx1"/>
          </a:solidFill>
        </p:spPr>
        <p:txBody>
          <a:bodyPr/>
          <a:lstStyle/>
          <a:p>
            <a:pPr algn="ctr"/>
            <a:r>
              <a:rPr lang="ar-JO" sz="1800" b="1" dirty="0">
                <a:solidFill>
                  <a:schemeClr val="bg1"/>
                </a:solidFill>
                <a:latin typeface="Arial" panose="020B0604020202020204" pitchFamily="34" charset="0"/>
                <a:cs typeface="Arial" panose="020B0604020202020204" pitchFamily="34" charset="0"/>
              </a:rPr>
              <a:t> باري هدلستون</a:t>
            </a:r>
            <a:r>
              <a:rPr lang="en-US" sz="1800" b="1" dirty="0">
                <a:solidFill>
                  <a:schemeClr val="bg1"/>
                </a:solidFill>
                <a:latin typeface="Arial" panose="020B0604020202020204" pitchFamily="34" charset="0"/>
                <a:cs typeface="Arial" panose="020B0604020202020204" pitchFamily="34" charset="0"/>
              </a:rPr>
              <a:t>, </a:t>
            </a:r>
            <a:r>
              <a:rPr lang="en-US" sz="1800" b="1" i="1" dirty="0">
                <a:solidFill>
                  <a:schemeClr val="bg1"/>
                </a:solidFill>
                <a:latin typeface="Arial" panose="020B0604020202020204" pitchFamily="34" charset="0"/>
                <a:cs typeface="Arial" panose="020B0604020202020204" pitchFamily="34" charset="0"/>
              </a:rPr>
              <a:t>The Acrostic Summarized Bible</a:t>
            </a:r>
            <a:r>
              <a:rPr lang="en-US" sz="1800" b="1" dirty="0">
                <a:solidFill>
                  <a:schemeClr val="bg1"/>
                </a:solidFill>
                <a:latin typeface="Arial" panose="020B0604020202020204" pitchFamily="34" charset="0"/>
                <a:cs typeface="Arial" panose="020B0604020202020204" pitchFamily="34" charset="0"/>
              </a:rPr>
              <a:t> (Grand Rapids: Baker, 1992)</a:t>
            </a:r>
          </a:p>
        </p:txBody>
      </p:sp>
      <p:sp>
        <p:nvSpPr>
          <p:cNvPr id="3" name="TextBox 3"/>
          <p:cNvSpPr txBox="1">
            <a:spLocks noChangeArrowheads="1"/>
          </p:cNvSpPr>
          <p:nvPr/>
        </p:nvSpPr>
        <p:spPr bwMode="auto">
          <a:xfrm>
            <a:off x="9217866" y="27974"/>
            <a:ext cx="3024907" cy="1754327"/>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defTabSz="457200" fontAlgn="auto">
              <a:spcBef>
                <a:spcPts val="0"/>
              </a:spcBef>
              <a:spcAft>
                <a:spcPts val="0"/>
              </a:spcAft>
            </a:pPr>
            <a:r>
              <a:rPr lang="en-US" sz="1200" dirty="0">
                <a:solidFill>
                  <a:prstClr val="black"/>
                </a:solidFill>
                <a:latin typeface="Arial" panose="020B0604020202020204" pitchFamily="34" charset="0"/>
                <a:cs typeface="Arial" panose="020B0604020202020204" pitchFamily="34" charset="0"/>
              </a:rPr>
              <a:t>29 </a:t>
            </a:r>
            <a:r>
              <a:rPr lang="en-US" sz="1200" b="1" dirty="0">
                <a:solidFill>
                  <a:prstClr val="black"/>
                </a:solidFill>
                <a:latin typeface="Arial" panose="020B0604020202020204" pitchFamily="34" charset="0"/>
                <a:cs typeface="Arial" panose="020B0604020202020204" pitchFamily="34" charset="0"/>
              </a:rPr>
              <a:t>G</a:t>
            </a:r>
            <a:r>
              <a:rPr lang="en-US" sz="1200" dirty="0">
                <a:solidFill>
                  <a:prstClr val="black"/>
                </a:solidFill>
                <a:latin typeface="Arial" panose="020B0604020202020204" pitchFamily="34" charset="0"/>
                <a:cs typeface="Arial" panose="020B0604020202020204" pitchFamily="34" charset="0"/>
              </a:rPr>
              <a:t>enealogy of Jesus Christ</a:t>
            </a:r>
          </a:p>
          <a:p>
            <a:pPr defTabSz="457200" fontAlgn="auto">
              <a:spcBef>
                <a:spcPts val="0"/>
              </a:spcBef>
              <a:spcAft>
                <a:spcPts val="0"/>
              </a:spcAft>
            </a:pPr>
            <a:r>
              <a:rPr lang="en-US" sz="1200" dirty="0">
                <a:solidFill>
                  <a:prstClr val="black"/>
                </a:solidFill>
                <a:latin typeface="Arial" panose="020B0604020202020204" pitchFamily="34" charset="0"/>
                <a:cs typeface="Arial" panose="020B0604020202020204" pitchFamily="34" charset="0"/>
              </a:rPr>
              <a:t>30 </a:t>
            </a:r>
            <a:r>
              <a:rPr lang="en-US" sz="1200" b="1" dirty="0">
                <a:solidFill>
                  <a:prstClr val="black"/>
                </a:solidFill>
                <a:latin typeface="Arial" panose="020B0604020202020204" pitchFamily="34" charset="0"/>
                <a:cs typeface="Arial" panose="020B0604020202020204" pitchFamily="34" charset="0"/>
              </a:rPr>
              <a:t>O</a:t>
            </a:r>
            <a:r>
              <a:rPr lang="en-US" sz="1200" dirty="0">
                <a:solidFill>
                  <a:prstClr val="black"/>
                </a:solidFill>
                <a:latin typeface="Arial" panose="020B0604020202020204" pitchFamily="34" charset="0"/>
                <a:cs typeface="Arial" panose="020B0604020202020204" pitchFamily="34" charset="0"/>
              </a:rPr>
              <a:t>pposition of King Herod</a:t>
            </a:r>
          </a:p>
          <a:p>
            <a:pPr defTabSz="457200" fontAlgn="auto">
              <a:spcBef>
                <a:spcPts val="0"/>
              </a:spcBef>
              <a:spcAft>
                <a:spcPts val="0"/>
              </a:spcAft>
            </a:pPr>
            <a:r>
              <a:rPr lang="en-US" sz="1200" dirty="0">
                <a:solidFill>
                  <a:prstClr val="black"/>
                </a:solidFill>
                <a:latin typeface="Arial" panose="020B0604020202020204" pitchFamily="34" charset="0"/>
                <a:cs typeface="Arial" panose="020B0604020202020204" pitchFamily="34" charset="0"/>
              </a:rPr>
              <a:t>31 </a:t>
            </a:r>
            <a:r>
              <a:rPr lang="en-US" sz="1200" b="1" dirty="0">
                <a:solidFill>
                  <a:prstClr val="black"/>
                </a:solidFill>
                <a:latin typeface="Arial" panose="020B0604020202020204" pitchFamily="34" charset="0"/>
                <a:cs typeface="Arial" panose="020B0604020202020204" pitchFamily="34" charset="0"/>
              </a:rPr>
              <a:t>S</a:t>
            </a:r>
            <a:r>
              <a:rPr lang="en-US" sz="1200" dirty="0">
                <a:solidFill>
                  <a:prstClr val="black"/>
                </a:solidFill>
                <a:latin typeface="Arial" panose="020B0604020202020204" pitchFamily="34" charset="0"/>
                <a:cs typeface="Arial" panose="020B0604020202020204" pitchFamily="34" charset="0"/>
              </a:rPr>
              <a:t>pirit</a:t>
            </a:r>
            <a:r>
              <a:rPr lang="uk-UA" sz="1200" dirty="0">
                <a:solidFill>
                  <a:prstClr val="black"/>
                </a:solidFill>
                <a:latin typeface="Arial" panose="020B0604020202020204" pitchFamily="34" charset="0"/>
                <a:cs typeface="Arial" panose="020B0604020202020204" pitchFamily="34" charset="0"/>
              </a:rPr>
              <a:t>'</a:t>
            </a:r>
            <a:r>
              <a:rPr lang="en-US" sz="1200" dirty="0">
                <a:solidFill>
                  <a:prstClr val="black"/>
                </a:solidFill>
                <a:latin typeface="Arial" panose="020B0604020202020204" pitchFamily="34" charset="0"/>
                <a:cs typeface="Arial" panose="020B0604020202020204" pitchFamily="34" charset="0"/>
              </a:rPr>
              <a:t>s descent upon Jesus</a:t>
            </a:r>
          </a:p>
          <a:p>
            <a:pPr defTabSz="457200" fontAlgn="auto">
              <a:spcBef>
                <a:spcPts val="0"/>
              </a:spcBef>
              <a:spcAft>
                <a:spcPts val="0"/>
              </a:spcAft>
            </a:pPr>
            <a:r>
              <a:rPr lang="en-US" sz="1200" dirty="0">
                <a:solidFill>
                  <a:prstClr val="black"/>
                </a:solidFill>
                <a:latin typeface="Arial" panose="020B0604020202020204" pitchFamily="34" charset="0"/>
                <a:cs typeface="Arial" panose="020B0604020202020204" pitchFamily="34" charset="0"/>
              </a:rPr>
              <a:t>32 </a:t>
            </a:r>
            <a:r>
              <a:rPr lang="en-US" sz="1200" b="1" dirty="0">
                <a:solidFill>
                  <a:prstClr val="black"/>
                </a:solidFill>
                <a:latin typeface="Arial" panose="020B0604020202020204" pitchFamily="34" charset="0"/>
                <a:cs typeface="Arial" panose="020B0604020202020204" pitchFamily="34" charset="0"/>
              </a:rPr>
              <a:t>P</a:t>
            </a:r>
            <a:r>
              <a:rPr lang="en-US" sz="1200" dirty="0">
                <a:solidFill>
                  <a:prstClr val="black"/>
                </a:solidFill>
                <a:latin typeface="Arial" panose="020B0604020202020204" pitchFamily="34" charset="0"/>
                <a:cs typeface="Arial" panose="020B0604020202020204" pitchFamily="34" charset="0"/>
              </a:rPr>
              <a:t>ower over Satan</a:t>
            </a:r>
            <a:r>
              <a:rPr lang="uk-UA" sz="1200" dirty="0">
                <a:solidFill>
                  <a:prstClr val="black"/>
                </a:solidFill>
                <a:latin typeface="Arial" panose="020B0604020202020204" pitchFamily="34" charset="0"/>
                <a:cs typeface="Arial" panose="020B0604020202020204" pitchFamily="34" charset="0"/>
              </a:rPr>
              <a:t>'</a:t>
            </a:r>
            <a:r>
              <a:rPr lang="en-US" sz="1200" dirty="0">
                <a:solidFill>
                  <a:prstClr val="black"/>
                </a:solidFill>
                <a:latin typeface="Arial" panose="020B0604020202020204" pitchFamily="34" charset="0"/>
                <a:cs typeface="Arial" panose="020B0604020202020204" pitchFamily="34" charset="0"/>
              </a:rPr>
              <a:t>s temptations</a:t>
            </a:r>
          </a:p>
          <a:p>
            <a:pPr defTabSz="457200" fontAlgn="auto">
              <a:spcBef>
                <a:spcPts val="0"/>
              </a:spcBef>
              <a:spcAft>
                <a:spcPts val="0"/>
              </a:spcAft>
            </a:pPr>
            <a:r>
              <a:rPr lang="en-US" sz="1200" dirty="0">
                <a:solidFill>
                  <a:prstClr val="black"/>
                </a:solidFill>
                <a:latin typeface="Arial" panose="020B0604020202020204" pitchFamily="34" charset="0"/>
                <a:cs typeface="Arial" panose="020B0604020202020204" pitchFamily="34" charset="0"/>
              </a:rPr>
              <a:t>33 </a:t>
            </a:r>
            <a:r>
              <a:rPr lang="en-US" sz="1200" b="1" dirty="0">
                <a:solidFill>
                  <a:prstClr val="black"/>
                </a:solidFill>
                <a:latin typeface="Arial" panose="020B0604020202020204" pitchFamily="34" charset="0"/>
                <a:cs typeface="Arial" panose="020B0604020202020204" pitchFamily="34" charset="0"/>
              </a:rPr>
              <a:t>E</a:t>
            </a:r>
            <a:r>
              <a:rPr lang="en-US" sz="1200" dirty="0">
                <a:solidFill>
                  <a:prstClr val="black"/>
                </a:solidFill>
                <a:latin typeface="Arial" panose="020B0604020202020204" pitchFamily="34" charset="0"/>
                <a:cs typeface="Arial" panose="020B0604020202020204" pitchFamily="34" charset="0"/>
              </a:rPr>
              <a:t>xpounding Sermon on Mount</a:t>
            </a:r>
          </a:p>
          <a:p>
            <a:pPr defTabSz="457200" fontAlgn="auto">
              <a:spcBef>
                <a:spcPts val="0"/>
              </a:spcBef>
              <a:spcAft>
                <a:spcPts val="0"/>
              </a:spcAft>
            </a:pPr>
            <a:r>
              <a:rPr lang="en-US" sz="1200" dirty="0">
                <a:solidFill>
                  <a:prstClr val="black"/>
                </a:solidFill>
                <a:latin typeface="Arial" panose="020B0604020202020204" pitchFamily="34" charset="0"/>
                <a:cs typeface="Arial" panose="020B0604020202020204" pitchFamily="34" charset="0"/>
              </a:rPr>
              <a:t>34 </a:t>
            </a:r>
            <a:r>
              <a:rPr lang="en-US" sz="1200" b="1" dirty="0">
                <a:solidFill>
                  <a:prstClr val="black"/>
                </a:solidFill>
                <a:latin typeface="Arial" panose="020B0604020202020204" pitchFamily="34" charset="0"/>
                <a:cs typeface="Arial" panose="020B0604020202020204" pitchFamily="34" charset="0"/>
              </a:rPr>
              <a:t>L</a:t>
            </a:r>
            <a:r>
              <a:rPr lang="en-US" sz="1200" dirty="0">
                <a:solidFill>
                  <a:prstClr val="black"/>
                </a:solidFill>
                <a:latin typeface="Arial" panose="020B0604020202020204" pitchFamily="34" charset="0"/>
                <a:cs typeface="Arial" panose="020B0604020202020204" pitchFamily="34" charset="0"/>
              </a:rPr>
              <a:t>essons on proper priorities</a:t>
            </a:r>
          </a:p>
          <a:p>
            <a:pPr defTabSz="457200" fontAlgn="auto">
              <a:spcBef>
                <a:spcPts val="0"/>
              </a:spcBef>
              <a:spcAft>
                <a:spcPts val="0"/>
              </a:spcAft>
            </a:pPr>
            <a:endParaRPr lang="en-US" sz="1200" dirty="0">
              <a:solidFill>
                <a:prstClr val="black"/>
              </a:solidFill>
              <a:latin typeface="Arial" panose="020B0604020202020204" pitchFamily="34" charset="0"/>
              <a:cs typeface="Arial" panose="020B0604020202020204" pitchFamily="34" charset="0"/>
            </a:endParaRPr>
          </a:p>
          <a:p>
            <a:pPr defTabSz="457200" fontAlgn="auto">
              <a:spcBef>
                <a:spcPts val="0"/>
              </a:spcBef>
              <a:spcAft>
                <a:spcPts val="0"/>
              </a:spcAft>
            </a:pPr>
            <a:r>
              <a:rPr lang="en-US" sz="1200" dirty="0">
                <a:solidFill>
                  <a:prstClr val="black"/>
                </a:solidFill>
                <a:latin typeface="Arial" panose="020B0604020202020204" pitchFamily="34" charset="0"/>
                <a:cs typeface="Arial" panose="020B0604020202020204" pitchFamily="34" charset="0"/>
              </a:rPr>
              <a:t>35 </a:t>
            </a:r>
            <a:r>
              <a:rPr lang="en-US" sz="1200" b="1" dirty="0">
                <a:solidFill>
                  <a:prstClr val="black"/>
                </a:solidFill>
                <a:latin typeface="Arial" panose="020B0604020202020204" pitchFamily="34" charset="0"/>
                <a:cs typeface="Arial" panose="020B0604020202020204" pitchFamily="34" charset="0"/>
              </a:rPr>
              <a:t>O</a:t>
            </a:r>
            <a:r>
              <a:rPr lang="en-US" sz="1200" dirty="0">
                <a:solidFill>
                  <a:prstClr val="black"/>
                </a:solidFill>
                <a:latin typeface="Arial" panose="020B0604020202020204" pitchFamily="34" charset="0"/>
                <a:cs typeface="Arial" panose="020B0604020202020204" pitchFamily="34" charset="0"/>
              </a:rPr>
              <a:t>utline for personal relationships</a:t>
            </a:r>
          </a:p>
          <a:p>
            <a:pPr defTabSz="457200" fontAlgn="auto">
              <a:spcBef>
                <a:spcPts val="0"/>
              </a:spcBef>
              <a:spcAft>
                <a:spcPts val="0"/>
              </a:spcAft>
            </a:pPr>
            <a:r>
              <a:rPr lang="en-US" sz="1200" dirty="0">
                <a:solidFill>
                  <a:prstClr val="black"/>
                </a:solidFill>
                <a:latin typeface="Arial" panose="020B0604020202020204" pitchFamily="34" charset="0"/>
                <a:cs typeface="Arial" panose="020B0604020202020204" pitchFamily="34" charset="0"/>
              </a:rPr>
              <a:t>36 </a:t>
            </a:r>
            <a:r>
              <a:rPr lang="en-US" sz="1200" b="1" dirty="0">
                <a:solidFill>
                  <a:prstClr val="black"/>
                </a:solidFill>
                <a:latin typeface="Arial" panose="020B0604020202020204" pitchFamily="34" charset="0"/>
                <a:cs typeface="Arial" panose="020B0604020202020204" pitchFamily="34" charset="0"/>
              </a:rPr>
              <a:t>F</a:t>
            </a:r>
            <a:r>
              <a:rPr lang="en-US" sz="1200" dirty="0">
                <a:solidFill>
                  <a:prstClr val="black"/>
                </a:solidFill>
                <a:latin typeface="Arial" panose="020B0604020202020204" pitchFamily="34" charset="0"/>
                <a:cs typeface="Arial" panose="020B0604020202020204" pitchFamily="34" charset="0"/>
              </a:rPr>
              <a:t>aith of the centurion</a:t>
            </a:r>
          </a:p>
        </p:txBody>
      </p:sp>
      <p:sp>
        <p:nvSpPr>
          <p:cNvPr id="4" name="TextBox 4"/>
          <p:cNvSpPr txBox="1">
            <a:spLocks noChangeArrowheads="1"/>
          </p:cNvSpPr>
          <p:nvPr/>
        </p:nvSpPr>
        <p:spPr bwMode="auto">
          <a:xfrm>
            <a:off x="9217866" y="2027651"/>
            <a:ext cx="2700337" cy="1384995"/>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defTabSz="457200" fontAlgn="auto">
              <a:spcBef>
                <a:spcPts val="0"/>
              </a:spcBef>
              <a:spcAft>
                <a:spcPts val="0"/>
              </a:spcAft>
            </a:pPr>
            <a:r>
              <a:rPr lang="en-US" sz="1200" dirty="0">
                <a:solidFill>
                  <a:prstClr val="black"/>
                </a:solidFill>
                <a:latin typeface="Arial" panose="020B0604020202020204" pitchFamily="34" charset="0"/>
                <a:cs typeface="Arial" panose="020B0604020202020204" pitchFamily="34" charset="0"/>
              </a:rPr>
              <a:t>37 </a:t>
            </a:r>
            <a:r>
              <a:rPr lang="en-US" sz="1200" b="1" dirty="0">
                <a:solidFill>
                  <a:prstClr val="black"/>
                </a:solidFill>
                <a:latin typeface="Arial" panose="020B0604020202020204" pitchFamily="34" charset="0"/>
                <a:cs typeface="Arial" panose="020B0604020202020204" pitchFamily="34" charset="0"/>
              </a:rPr>
              <a:t>M</a:t>
            </a:r>
            <a:r>
              <a:rPr lang="en-US" sz="1200" dirty="0">
                <a:solidFill>
                  <a:prstClr val="black"/>
                </a:solidFill>
                <a:latin typeface="Arial" panose="020B0604020202020204" pitchFamily="34" charset="0"/>
                <a:cs typeface="Arial" panose="020B0604020202020204" pitchFamily="34" charset="0"/>
              </a:rPr>
              <a:t>atthew</a:t>
            </a:r>
            <a:r>
              <a:rPr lang="uk-UA" sz="1200" dirty="0">
                <a:solidFill>
                  <a:prstClr val="black"/>
                </a:solidFill>
                <a:latin typeface="Arial" panose="020B0604020202020204" pitchFamily="34" charset="0"/>
                <a:cs typeface="Arial" panose="020B0604020202020204" pitchFamily="34" charset="0"/>
              </a:rPr>
              <a:t>'</a:t>
            </a:r>
            <a:r>
              <a:rPr lang="en-US" sz="1200" dirty="0">
                <a:solidFill>
                  <a:prstClr val="black"/>
                </a:solidFill>
                <a:latin typeface="Arial" panose="020B0604020202020204" pitchFamily="34" charset="0"/>
                <a:cs typeface="Arial" panose="020B0604020202020204" pitchFamily="34" charset="0"/>
              </a:rPr>
              <a:t>s call from Jesus</a:t>
            </a:r>
          </a:p>
          <a:p>
            <a:pPr defTabSz="457200" fontAlgn="auto">
              <a:spcBef>
                <a:spcPts val="0"/>
              </a:spcBef>
              <a:spcAft>
                <a:spcPts val="0"/>
              </a:spcAft>
            </a:pPr>
            <a:r>
              <a:rPr lang="en-US" sz="1200" dirty="0">
                <a:solidFill>
                  <a:prstClr val="black"/>
                </a:solidFill>
                <a:latin typeface="Arial" panose="020B0604020202020204" pitchFamily="34" charset="0"/>
                <a:cs typeface="Arial" panose="020B0604020202020204" pitchFamily="34" charset="0"/>
              </a:rPr>
              <a:t>38 </a:t>
            </a:r>
            <a:r>
              <a:rPr lang="en-US" sz="1200" b="1" dirty="0">
                <a:solidFill>
                  <a:prstClr val="black"/>
                </a:solidFill>
                <a:latin typeface="Arial" panose="020B0604020202020204" pitchFamily="34" charset="0"/>
                <a:cs typeface="Arial" panose="020B0604020202020204" pitchFamily="34" charset="0"/>
              </a:rPr>
              <a:t>A</a:t>
            </a:r>
            <a:r>
              <a:rPr lang="en-US" sz="1200" dirty="0">
                <a:solidFill>
                  <a:prstClr val="black"/>
                </a:solidFill>
                <a:latin typeface="Arial" panose="020B0604020202020204" pitchFamily="34" charset="0"/>
                <a:cs typeface="Arial" panose="020B0604020202020204" pitchFamily="34" charset="0"/>
              </a:rPr>
              <a:t>postles sent to preach</a:t>
            </a:r>
          </a:p>
          <a:p>
            <a:pPr defTabSz="457200" fontAlgn="auto">
              <a:spcBef>
                <a:spcPts val="0"/>
              </a:spcBef>
              <a:spcAft>
                <a:spcPts val="0"/>
              </a:spcAft>
            </a:pPr>
            <a:r>
              <a:rPr lang="en-US" sz="1200" dirty="0">
                <a:solidFill>
                  <a:prstClr val="black"/>
                </a:solidFill>
                <a:latin typeface="Arial" panose="020B0604020202020204" pitchFamily="34" charset="0"/>
                <a:cs typeface="Arial" panose="020B0604020202020204" pitchFamily="34" charset="0"/>
              </a:rPr>
              <a:t>39 </a:t>
            </a:r>
            <a:r>
              <a:rPr lang="en-US" sz="1200" b="1" dirty="0">
                <a:solidFill>
                  <a:prstClr val="black"/>
                </a:solidFill>
                <a:latin typeface="Arial" panose="020B0604020202020204" pitchFamily="34" charset="0"/>
                <a:cs typeface="Arial" panose="020B0604020202020204" pitchFamily="34" charset="0"/>
              </a:rPr>
              <a:t>T</a:t>
            </a:r>
            <a:r>
              <a:rPr lang="en-US" sz="1200" dirty="0">
                <a:solidFill>
                  <a:prstClr val="black"/>
                </a:solidFill>
                <a:latin typeface="Arial" panose="020B0604020202020204" pitchFamily="34" charset="0"/>
                <a:cs typeface="Arial" panose="020B0604020202020204" pitchFamily="34" charset="0"/>
              </a:rPr>
              <a:t>estimony about John</a:t>
            </a:r>
            <a:r>
              <a:rPr lang="uk-UA" sz="1200" dirty="0">
                <a:solidFill>
                  <a:prstClr val="black"/>
                </a:solidFill>
                <a:latin typeface="Arial" panose="020B0604020202020204" pitchFamily="34" charset="0"/>
                <a:cs typeface="Arial" panose="020B0604020202020204" pitchFamily="34" charset="0"/>
              </a:rPr>
              <a:t>'</a:t>
            </a:r>
            <a:r>
              <a:rPr lang="en-US" sz="1200" dirty="0">
                <a:solidFill>
                  <a:prstClr val="black"/>
                </a:solidFill>
                <a:latin typeface="Arial" panose="020B0604020202020204" pitchFamily="34" charset="0"/>
                <a:cs typeface="Arial" panose="020B0604020202020204" pitchFamily="34" charset="0"/>
              </a:rPr>
              <a:t>s message</a:t>
            </a:r>
          </a:p>
          <a:p>
            <a:pPr defTabSz="457200" fontAlgn="auto">
              <a:spcBef>
                <a:spcPts val="0"/>
              </a:spcBef>
              <a:spcAft>
                <a:spcPts val="0"/>
              </a:spcAft>
            </a:pPr>
            <a:r>
              <a:rPr lang="en-US" sz="1200" dirty="0">
                <a:solidFill>
                  <a:prstClr val="black"/>
                </a:solidFill>
                <a:latin typeface="Arial" panose="020B0604020202020204" pitchFamily="34" charset="0"/>
                <a:cs typeface="Arial" panose="020B0604020202020204" pitchFamily="34" charset="0"/>
              </a:rPr>
              <a:t>40 </a:t>
            </a:r>
            <a:r>
              <a:rPr lang="en-US" sz="1200" b="1" dirty="0">
                <a:solidFill>
                  <a:prstClr val="black"/>
                </a:solidFill>
                <a:latin typeface="Arial" panose="020B0604020202020204" pitchFamily="34" charset="0"/>
                <a:cs typeface="Arial" panose="020B0604020202020204" pitchFamily="34" charset="0"/>
              </a:rPr>
              <a:t>T</a:t>
            </a:r>
            <a:r>
              <a:rPr lang="en-US" sz="1200" dirty="0">
                <a:solidFill>
                  <a:prstClr val="black"/>
                </a:solidFill>
                <a:latin typeface="Arial" panose="020B0604020202020204" pitchFamily="34" charset="0"/>
                <a:cs typeface="Arial" panose="020B0604020202020204" pitchFamily="34" charset="0"/>
              </a:rPr>
              <a:t>rue Messiah called demonic</a:t>
            </a:r>
          </a:p>
          <a:p>
            <a:pPr defTabSz="457200" fontAlgn="auto">
              <a:spcBef>
                <a:spcPts val="0"/>
              </a:spcBef>
              <a:spcAft>
                <a:spcPts val="0"/>
              </a:spcAft>
            </a:pPr>
            <a:r>
              <a:rPr lang="en-US" sz="1200" dirty="0">
                <a:solidFill>
                  <a:prstClr val="black"/>
                </a:solidFill>
                <a:latin typeface="Arial" panose="020B0604020202020204" pitchFamily="34" charset="0"/>
                <a:cs typeface="Arial" panose="020B0604020202020204" pitchFamily="34" charset="0"/>
              </a:rPr>
              <a:t>41 </a:t>
            </a:r>
            <a:r>
              <a:rPr lang="en-US" sz="1200" b="1" dirty="0">
                <a:solidFill>
                  <a:prstClr val="black"/>
                </a:solidFill>
                <a:latin typeface="Arial" panose="020B0604020202020204" pitchFamily="34" charset="0"/>
                <a:cs typeface="Arial" panose="020B0604020202020204" pitchFamily="34" charset="0"/>
              </a:rPr>
              <a:t>H</a:t>
            </a:r>
            <a:r>
              <a:rPr lang="en-US" sz="1200" dirty="0">
                <a:solidFill>
                  <a:prstClr val="black"/>
                </a:solidFill>
                <a:latin typeface="Arial" panose="020B0604020202020204" pitchFamily="34" charset="0"/>
                <a:cs typeface="Arial" panose="020B0604020202020204" pitchFamily="34" charset="0"/>
              </a:rPr>
              <a:t>idden message of parables</a:t>
            </a:r>
          </a:p>
          <a:p>
            <a:pPr defTabSz="457200" fontAlgn="auto">
              <a:spcBef>
                <a:spcPts val="0"/>
              </a:spcBef>
              <a:spcAft>
                <a:spcPts val="0"/>
              </a:spcAft>
            </a:pPr>
            <a:r>
              <a:rPr lang="en-US" sz="1200" dirty="0">
                <a:solidFill>
                  <a:prstClr val="black"/>
                </a:solidFill>
                <a:latin typeface="Arial" panose="020B0604020202020204" pitchFamily="34" charset="0"/>
                <a:cs typeface="Arial" panose="020B0604020202020204" pitchFamily="34" charset="0"/>
              </a:rPr>
              <a:t>42 </a:t>
            </a:r>
            <a:r>
              <a:rPr lang="en-US" sz="1200" b="1" dirty="0">
                <a:solidFill>
                  <a:prstClr val="black"/>
                </a:solidFill>
                <a:latin typeface="Arial" panose="020B0604020202020204" pitchFamily="34" charset="0"/>
                <a:cs typeface="Arial" panose="020B0604020202020204" pitchFamily="34" charset="0"/>
              </a:rPr>
              <a:t>E</a:t>
            </a:r>
            <a:r>
              <a:rPr lang="en-US" sz="1200" dirty="0">
                <a:solidFill>
                  <a:prstClr val="black"/>
                </a:solidFill>
                <a:latin typeface="Arial" panose="020B0604020202020204" pitchFamily="34" charset="0"/>
                <a:cs typeface="Arial" panose="020B0604020202020204" pitchFamily="34" charset="0"/>
              </a:rPr>
              <a:t>xecution of the Baptist</a:t>
            </a:r>
          </a:p>
          <a:p>
            <a:pPr defTabSz="457200" fontAlgn="auto">
              <a:spcBef>
                <a:spcPts val="0"/>
              </a:spcBef>
              <a:spcAft>
                <a:spcPts val="0"/>
              </a:spcAft>
            </a:pPr>
            <a:r>
              <a:rPr lang="en-US" sz="1200" dirty="0">
                <a:solidFill>
                  <a:prstClr val="black"/>
                </a:solidFill>
                <a:latin typeface="Arial" panose="020B0604020202020204" pitchFamily="34" charset="0"/>
                <a:cs typeface="Arial" panose="020B0604020202020204" pitchFamily="34" charset="0"/>
              </a:rPr>
              <a:t>43 </a:t>
            </a:r>
            <a:r>
              <a:rPr lang="en-US" sz="1200" b="1" dirty="0">
                <a:solidFill>
                  <a:prstClr val="black"/>
                </a:solidFill>
                <a:latin typeface="Arial" panose="020B0604020202020204" pitchFamily="34" charset="0"/>
                <a:cs typeface="Arial" panose="020B0604020202020204" pitchFamily="34" charset="0"/>
              </a:rPr>
              <a:t>W</a:t>
            </a:r>
            <a:r>
              <a:rPr lang="en-US" sz="1200" dirty="0">
                <a:solidFill>
                  <a:prstClr val="black"/>
                </a:solidFill>
                <a:latin typeface="Arial" panose="020B0604020202020204" pitchFamily="34" charset="0"/>
                <a:cs typeface="Arial" panose="020B0604020202020204" pitchFamily="34" charset="0"/>
              </a:rPr>
              <a:t>isdom is answering Pharisees</a:t>
            </a:r>
          </a:p>
        </p:txBody>
      </p:sp>
      <p:sp>
        <p:nvSpPr>
          <p:cNvPr id="5" name="TextBox 5"/>
          <p:cNvSpPr txBox="1">
            <a:spLocks noChangeArrowheads="1"/>
          </p:cNvSpPr>
          <p:nvPr/>
        </p:nvSpPr>
        <p:spPr bwMode="auto">
          <a:xfrm>
            <a:off x="9217866" y="3657996"/>
            <a:ext cx="2663751" cy="1384995"/>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defTabSz="457200" fontAlgn="auto">
              <a:spcBef>
                <a:spcPts val="0"/>
              </a:spcBef>
              <a:spcAft>
                <a:spcPts val="0"/>
              </a:spcAft>
            </a:pPr>
            <a:r>
              <a:rPr lang="en-US" sz="1200" dirty="0">
                <a:solidFill>
                  <a:prstClr val="black"/>
                </a:solidFill>
                <a:latin typeface="Arial" panose="020B0604020202020204" pitchFamily="34" charset="0"/>
                <a:cs typeface="Arial" panose="020B0604020202020204" pitchFamily="34" charset="0"/>
              </a:rPr>
              <a:t>44 </a:t>
            </a:r>
            <a:r>
              <a:rPr lang="en-US" sz="1200" b="1" dirty="0">
                <a:solidFill>
                  <a:prstClr val="black"/>
                </a:solidFill>
                <a:latin typeface="Arial" panose="020B0604020202020204" pitchFamily="34" charset="0"/>
                <a:cs typeface="Arial" panose="020B0604020202020204" pitchFamily="34" charset="0"/>
              </a:rPr>
              <a:t>K</a:t>
            </a:r>
            <a:r>
              <a:rPr lang="en-US" sz="1200" dirty="0">
                <a:solidFill>
                  <a:prstClr val="black"/>
                </a:solidFill>
                <a:latin typeface="Arial" panose="020B0604020202020204" pitchFamily="34" charset="0"/>
                <a:cs typeface="Arial" panose="020B0604020202020204" pitchFamily="34" charset="0"/>
              </a:rPr>
              <a:t>eys of the kingdom</a:t>
            </a:r>
          </a:p>
          <a:p>
            <a:pPr defTabSz="457200" fontAlgn="auto">
              <a:spcBef>
                <a:spcPts val="0"/>
              </a:spcBef>
              <a:spcAft>
                <a:spcPts val="0"/>
              </a:spcAft>
            </a:pPr>
            <a:r>
              <a:rPr lang="en-US" sz="1200" dirty="0">
                <a:solidFill>
                  <a:prstClr val="black"/>
                </a:solidFill>
                <a:latin typeface="Arial" panose="020B0604020202020204" pitchFamily="34" charset="0"/>
                <a:cs typeface="Arial" panose="020B0604020202020204" pitchFamily="34" charset="0"/>
              </a:rPr>
              <a:t>45 </a:t>
            </a:r>
            <a:r>
              <a:rPr lang="en-US" sz="1200" b="1" dirty="0">
                <a:solidFill>
                  <a:prstClr val="black"/>
                </a:solidFill>
                <a:latin typeface="Arial" panose="020B0604020202020204" pitchFamily="34" charset="0"/>
                <a:cs typeface="Arial" panose="020B0604020202020204" pitchFamily="34" charset="0"/>
              </a:rPr>
              <a:t>I</a:t>
            </a:r>
            <a:r>
              <a:rPr lang="en-US" sz="1200" dirty="0">
                <a:solidFill>
                  <a:prstClr val="black"/>
                </a:solidFill>
                <a:latin typeface="Arial" panose="020B0604020202020204" pitchFamily="34" charset="0"/>
                <a:cs typeface="Arial" panose="020B0604020202020204" pitchFamily="34" charset="0"/>
              </a:rPr>
              <a:t>mpact of Jesus</a:t>
            </a:r>
            <a:r>
              <a:rPr lang="uk-UA" sz="1200" dirty="0">
                <a:solidFill>
                  <a:prstClr val="black"/>
                </a:solidFill>
                <a:latin typeface="Arial" panose="020B0604020202020204" pitchFamily="34" charset="0"/>
                <a:cs typeface="Arial" panose="020B0604020202020204" pitchFamily="34" charset="0"/>
              </a:rPr>
              <a:t>'</a:t>
            </a:r>
            <a:r>
              <a:rPr lang="en-US" sz="1200" dirty="0">
                <a:solidFill>
                  <a:prstClr val="black"/>
                </a:solidFill>
                <a:latin typeface="Arial" panose="020B0604020202020204" pitchFamily="34" charset="0"/>
                <a:cs typeface="Arial" panose="020B0604020202020204" pitchFamily="34" charset="0"/>
              </a:rPr>
              <a:t> transfiguration</a:t>
            </a:r>
          </a:p>
          <a:p>
            <a:pPr defTabSz="457200" fontAlgn="auto">
              <a:spcBef>
                <a:spcPts val="0"/>
              </a:spcBef>
              <a:spcAft>
                <a:spcPts val="0"/>
              </a:spcAft>
            </a:pPr>
            <a:r>
              <a:rPr lang="en-US" sz="1200" dirty="0">
                <a:solidFill>
                  <a:prstClr val="black"/>
                </a:solidFill>
                <a:latin typeface="Arial" panose="020B0604020202020204" pitchFamily="34" charset="0"/>
                <a:cs typeface="Arial" panose="020B0604020202020204" pitchFamily="34" charset="0"/>
              </a:rPr>
              <a:t>46 </a:t>
            </a:r>
            <a:r>
              <a:rPr lang="en-US" sz="1200" b="1" dirty="0">
                <a:solidFill>
                  <a:prstClr val="black"/>
                </a:solidFill>
                <a:latin typeface="Arial" panose="020B0604020202020204" pitchFamily="34" charset="0"/>
                <a:cs typeface="Arial" panose="020B0604020202020204" pitchFamily="34" charset="0"/>
              </a:rPr>
              <a:t>N</a:t>
            </a:r>
            <a:r>
              <a:rPr lang="en-US" sz="1200" dirty="0">
                <a:solidFill>
                  <a:prstClr val="black"/>
                </a:solidFill>
                <a:latin typeface="Arial" panose="020B0604020202020204" pitchFamily="34" charset="0"/>
                <a:cs typeface="Arial" panose="020B0604020202020204" pitchFamily="34" charset="0"/>
              </a:rPr>
              <a:t>eed for true forgiveness</a:t>
            </a:r>
          </a:p>
          <a:p>
            <a:pPr defTabSz="457200" fontAlgn="auto">
              <a:spcBef>
                <a:spcPts val="0"/>
              </a:spcBef>
              <a:spcAft>
                <a:spcPts val="0"/>
              </a:spcAft>
            </a:pPr>
            <a:r>
              <a:rPr lang="en-US" sz="1200" dirty="0">
                <a:solidFill>
                  <a:prstClr val="black"/>
                </a:solidFill>
                <a:latin typeface="Arial" panose="020B0604020202020204" pitchFamily="34" charset="0"/>
                <a:cs typeface="Arial" panose="020B0604020202020204" pitchFamily="34" charset="0"/>
              </a:rPr>
              <a:t>47 </a:t>
            </a:r>
            <a:r>
              <a:rPr lang="en-US" sz="1200" b="1" dirty="0">
                <a:solidFill>
                  <a:prstClr val="black"/>
                </a:solidFill>
                <a:latin typeface="Arial" panose="020B0604020202020204" pitchFamily="34" charset="0"/>
                <a:cs typeface="Arial" panose="020B0604020202020204" pitchFamily="34" charset="0"/>
              </a:rPr>
              <a:t>G</a:t>
            </a:r>
            <a:r>
              <a:rPr lang="en-US" sz="1200" dirty="0">
                <a:solidFill>
                  <a:prstClr val="black"/>
                </a:solidFill>
                <a:latin typeface="Arial" panose="020B0604020202020204" pitchFamily="34" charset="0"/>
                <a:cs typeface="Arial" panose="020B0604020202020204" pitchFamily="34" charset="0"/>
              </a:rPr>
              <a:t>rounds for divorce clarified</a:t>
            </a:r>
          </a:p>
          <a:p>
            <a:pPr defTabSz="457200" fontAlgn="auto">
              <a:spcBef>
                <a:spcPts val="0"/>
              </a:spcBef>
              <a:spcAft>
                <a:spcPts val="0"/>
              </a:spcAft>
            </a:pPr>
            <a:endParaRPr lang="en-US" sz="1200" dirty="0">
              <a:solidFill>
                <a:prstClr val="black"/>
              </a:solidFill>
              <a:latin typeface="Arial" panose="020B0604020202020204" pitchFamily="34" charset="0"/>
              <a:cs typeface="Arial" panose="020B0604020202020204" pitchFamily="34" charset="0"/>
            </a:endParaRPr>
          </a:p>
          <a:p>
            <a:pPr defTabSz="457200" fontAlgn="auto">
              <a:spcBef>
                <a:spcPts val="0"/>
              </a:spcBef>
              <a:spcAft>
                <a:spcPts val="0"/>
              </a:spcAft>
            </a:pPr>
            <a:r>
              <a:rPr lang="en-US" sz="1200" dirty="0">
                <a:solidFill>
                  <a:prstClr val="black"/>
                </a:solidFill>
                <a:latin typeface="Arial" panose="020B0604020202020204" pitchFamily="34" charset="0"/>
                <a:cs typeface="Arial" panose="020B0604020202020204" pitchFamily="34" charset="0"/>
              </a:rPr>
              <a:t>48 </a:t>
            </a:r>
            <a:r>
              <a:rPr lang="en-US" sz="1200" b="1" dirty="0">
                <a:solidFill>
                  <a:prstClr val="black"/>
                </a:solidFill>
                <a:latin typeface="Arial" panose="020B0604020202020204" pitchFamily="34" charset="0"/>
                <a:cs typeface="Arial" panose="020B0604020202020204" pitchFamily="34" charset="0"/>
              </a:rPr>
              <a:t>O</a:t>
            </a:r>
            <a:r>
              <a:rPr lang="en-US" sz="1200" dirty="0">
                <a:solidFill>
                  <a:prstClr val="black"/>
                </a:solidFill>
                <a:latin typeface="Arial" panose="020B0604020202020204" pitchFamily="34" charset="0"/>
                <a:cs typeface="Arial" panose="020B0604020202020204" pitchFamily="34" charset="0"/>
              </a:rPr>
              <a:t>pportunities in the vineyard</a:t>
            </a:r>
          </a:p>
          <a:p>
            <a:pPr defTabSz="457200" fontAlgn="auto">
              <a:spcBef>
                <a:spcPts val="0"/>
              </a:spcBef>
              <a:spcAft>
                <a:spcPts val="0"/>
              </a:spcAft>
            </a:pPr>
            <a:r>
              <a:rPr lang="en-US" sz="1200" dirty="0">
                <a:solidFill>
                  <a:prstClr val="black"/>
                </a:solidFill>
                <a:latin typeface="Arial" panose="020B0604020202020204" pitchFamily="34" charset="0"/>
                <a:cs typeface="Arial" panose="020B0604020202020204" pitchFamily="34" charset="0"/>
              </a:rPr>
              <a:t>49 </a:t>
            </a:r>
            <a:r>
              <a:rPr lang="en-US" sz="1200" b="1" dirty="0">
                <a:solidFill>
                  <a:prstClr val="black"/>
                </a:solidFill>
                <a:latin typeface="Arial" panose="020B0604020202020204" pitchFamily="34" charset="0"/>
                <a:cs typeface="Arial" panose="020B0604020202020204" pitchFamily="34" charset="0"/>
              </a:rPr>
              <a:t>F</a:t>
            </a:r>
            <a:r>
              <a:rPr lang="en-US" sz="1200" dirty="0">
                <a:solidFill>
                  <a:prstClr val="black"/>
                </a:solidFill>
                <a:latin typeface="Arial" panose="020B0604020202020204" pitchFamily="34" charset="0"/>
                <a:cs typeface="Arial" panose="020B0604020202020204" pitchFamily="34" charset="0"/>
              </a:rPr>
              <a:t>ig tree is cursed</a:t>
            </a:r>
          </a:p>
        </p:txBody>
      </p:sp>
      <p:sp>
        <p:nvSpPr>
          <p:cNvPr id="6" name="TextBox 6"/>
          <p:cNvSpPr txBox="1">
            <a:spLocks noChangeArrowheads="1"/>
          </p:cNvSpPr>
          <p:nvPr/>
        </p:nvSpPr>
        <p:spPr bwMode="auto">
          <a:xfrm>
            <a:off x="9217866" y="5288340"/>
            <a:ext cx="2952329" cy="1569660"/>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defTabSz="457200" fontAlgn="auto">
              <a:spcBef>
                <a:spcPts val="0"/>
              </a:spcBef>
              <a:spcAft>
                <a:spcPts val="0"/>
              </a:spcAft>
            </a:pPr>
            <a:r>
              <a:rPr lang="en-US" sz="1200" dirty="0">
                <a:solidFill>
                  <a:prstClr val="black"/>
                </a:solidFill>
                <a:latin typeface="Arial" panose="020B0604020202020204" pitchFamily="34" charset="0"/>
                <a:cs typeface="Arial" panose="020B0604020202020204" pitchFamily="34" charset="0"/>
              </a:rPr>
              <a:t>50 </a:t>
            </a:r>
            <a:r>
              <a:rPr lang="en-US" sz="1200" b="1" dirty="0">
                <a:solidFill>
                  <a:prstClr val="black"/>
                </a:solidFill>
                <a:latin typeface="Arial" panose="020B0604020202020204" pitchFamily="34" charset="0"/>
                <a:cs typeface="Arial" panose="020B0604020202020204" pitchFamily="34" charset="0"/>
              </a:rPr>
              <a:t>T</a:t>
            </a:r>
            <a:r>
              <a:rPr lang="en-US" sz="1200" dirty="0">
                <a:solidFill>
                  <a:prstClr val="black"/>
                </a:solidFill>
                <a:latin typeface="Arial" panose="020B0604020202020204" pitchFamily="34" charset="0"/>
                <a:cs typeface="Arial" panose="020B0604020202020204" pitchFamily="34" charset="0"/>
              </a:rPr>
              <a:t>axes paid to Caesar</a:t>
            </a:r>
          </a:p>
          <a:p>
            <a:pPr defTabSz="457200" fontAlgn="auto">
              <a:spcBef>
                <a:spcPts val="0"/>
              </a:spcBef>
              <a:spcAft>
                <a:spcPts val="0"/>
              </a:spcAft>
            </a:pPr>
            <a:r>
              <a:rPr lang="en-US" sz="1200" dirty="0">
                <a:solidFill>
                  <a:prstClr val="black"/>
                </a:solidFill>
                <a:latin typeface="Arial" panose="020B0604020202020204" pitchFamily="34" charset="0"/>
                <a:cs typeface="Arial" panose="020B0604020202020204" pitchFamily="34" charset="0"/>
              </a:rPr>
              <a:t>51 </a:t>
            </a:r>
            <a:r>
              <a:rPr lang="en-US" sz="1200" b="1" dirty="0">
                <a:solidFill>
                  <a:prstClr val="black"/>
                </a:solidFill>
                <a:latin typeface="Arial" panose="020B0604020202020204" pitchFamily="34" charset="0"/>
                <a:cs typeface="Arial" panose="020B0604020202020204" pitchFamily="34" charset="0"/>
              </a:rPr>
              <a:t>H</a:t>
            </a:r>
            <a:r>
              <a:rPr lang="en-US" sz="1200" dirty="0">
                <a:solidFill>
                  <a:prstClr val="black"/>
                </a:solidFill>
                <a:latin typeface="Arial" panose="020B0604020202020204" pitchFamily="34" charset="0"/>
                <a:cs typeface="Arial" panose="020B0604020202020204" pitchFamily="34" charset="0"/>
              </a:rPr>
              <a:t>ypocrisy denounced by </a:t>
            </a:r>
            <a:r>
              <a:rPr lang="ru-RU" sz="1200" dirty="0">
                <a:solidFill>
                  <a:prstClr val="black"/>
                </a:solidFill>
                <a:latin typeface="Arial" panose="020B0604020202020204" pitchFamily="34" charset="0"/>
                <a:cs typeface="Arial" panose="020B0604020202020204" pitchFamily="34" charset="0"/>
              </a:rPr>
              <a:t>"</a:t>
            </a:r>
            <a:r>
              <a:rPr lang="en-US" sz="1200" dirty="0">
                <a:solidFill>
                  <a:prstClr val="black"/>
                </a:solidFill>
                <a:latin typeface="Arial" panose="020B0604020202020204" pitchFamily="34" charset="0"/>
                <a:cs typeface="Arial" panose="020B0604020202020204" pitchFamily="34" charset="0"/>
              </a:rPr>
              <a:t>woes</a:t>
            </a:r>
            <a:r>
              <a:rPr lang="ru-RU" sz="1200" dirty="0">
                <a:solidFill>
                  <a:prstClr val="black"/>
                </a:solidFill>
                <a:latin typeface="Arial" panose="020B0604020202020204" pitchFamily="34" charset="0"/>
                <a:cs typeface="Arial" panose="020B0604020202020204" pitchFamily="34" charset="0"/>
              </a:rPr>
              <a:t>"</a:t>
            </a:r>
            <a:endParaRPr lang="en-US" sz="1200" dirty="0">
              <a:solidFill>
                <a:prstClr val="black"/>
              </a:solidFill>
              <a:latin typeface="Arial" panose="020B0604020202020204" pitchFamily="34" charset="0"/>
              <a:cs typeface="Arial" panose="020B0604020202020204" pitchFamily="34" charset="0"/>
            </a:endParaRPr>
          </a:p>
          <a:p>
            <a:pPr defTabSz="457200" fontAlgn="auto">
              <a:spcBef>
                <a:spcPts val="0"/>
              </a:spcBef>
              <a:spcAft>
                <a:spcPts val="0"/>
              </a:spcAft>
            </a:pPr>
            <a:r>
              <a:rPr lang="en-US" sz="1200" dirty="0">
                <a:solidFill>
                  <a:prstClr val="black"/>
                </a:solidFill>
                <a:latin typeface="Arial" panose="020B0604020202020204" pitchFamily="34" charset="0"/>
                <a:cs typeface="Arial" panose="020B0604020202020204" pitchFamily="34" charset="0"/>
              </a:rPr>
              <a:t>52 </a:t>
            </a:r>
            <a:r>
              <a:rPr lang="en-US" sz="1200" b="1" dirty="0">
                <a:solidFill>
                  <a:prstClr val="black"/>
                </a:solidFill>
                <a:latin typeface="Arial" panose="020B0604020202020204" pitchFamily="34" charset="0"/>
                <a:cs typeface="Arial" panose="020B0604020202020204" pitchFamily="34" charset="0"/>
              </a:rPr>
              <a:t>E</a:t>
            </a:r>
            <a:r>
              <a:rPr lang="en-US" sz="1200" dirty="0">
                <a:solidFill>
                  <a:prstClr val="black"/>
                </a:solidFill>
                <a:latin typeface="Arial" panose="020B0604020202020204" pitchFamily="34" charset="0"/>
                <a:cs typeface="Arial" panose="020B0604020202020204" pitchFamily="34" charset="0"/>
              </a:rPr>
              <a:t>vents of second coming</a:t>
            </a:r>
          </a:p>
          <a:p>
            <a:pPr defTabSz="457200" fontAlgn="auto">
              <a:spcBef>
                <a:spcPts val="0"/>
              </a:spcBef>
              <a:spcAft>
                <a:spcPts val="0"/>
              </a:spcAft>
            </a:pPr>
            <a:endParaRPr lang="en-US" sz="1200" dirty="0">
              <a:solidFill>
                <a:prstClr val="black"/>
              </a:solidFill>
              <a:latin typeface="Arial" panose="020B0604020202020204" pitchFamily="34" charset="0"/>
              <a:cs typeface="Arial" panose="020B0604020202020204" pitchFamily="34" charset="0"/>
            </a:endParaRPr>
          </a:p>
          <a:p>
            <a:pPr defTabSz="457200" fontAlgn="auto">
              <a:spcBef>
                <a:spcPts val="0"/>
              </a:spcBef>
              <a:spcAft>
                <a:spcPts val="0"/>
              </a:spcAft>
            </a:pPr>
            <a:r>
              <a:rPr lang="en-US" sz="1200" dirty="0">
                <a:solidFill>
                  <a:prstClr val="black"/>
                </a:solidFill>
                <a:latin typeface="Arial" panose="020B0604020202020204" pitchFamily="34" charset="0"/>
                <a:cs typeface="Arial" panose="020B0604020202020204" pitchFamily="34" charset="0"/>
              </a:rPr>
              <a:t>53 </a:t>
            </a:r>
            <a:r>
              <a:rPr lang="en-US" sz="1200" b="1" dirty="0">
                <a:solidFill>
                  <a:prstClr val="black"/>
                </a:solidFill>
                <a:latin typeface="Arial" panose="020B0604020202020204" pitchFamily="34" charset="0"/>
                <a:cs typeface="Arial" panose="020B0604020202020204" pitchFamily="34" charset="0"/>
              </a:rPr>
              <a:t>J</a:t>
            </a:r>
            <a:r>
              <a:rPr lang="en-US" sz="1200" dirty="0">
                <a:solidFill>
                  <a:prstClr val="black"/>
                </a:solidFill>
                <a:latin typeface="Arial" panose="020B0604020202020204" pitchFamily="34" charset="0"/>
                <a:cs typeface="Arial" panose="020B0604020202020204" pitchFamily="34" charset="0"/>
              </a:rPr>
              <a:t>udgment of the nations</a:t>
            </a:r>
          </a:p>
          <a:p>
            <a:pPr defTabSz="457200" fontAlgn="auto">
              <a:spcBef>
                <a:spcPts val="0"/>
              </a:spcBef>
              <a:spcAft>
                <a:spcPts val="0"/>
              </a:spcAft>
            </a:pPr>
            <a:r>
              <a:rPr lang="en-US" sz="1200" dirty="0">
                <a:solidFill>
                  <a:prstClr val="black"/>
                </a:solidFill>
                <a:latin typeface="Arial" panose="020B0604020202020204" pitchFamily="34" charset="0"/>
                <a:cs typeface="Arial" panose="020B0604020202020204" pitchFamily="34" charset="0"/>
              </a:rPr>
              <a:t>54 </a:t>
            </a:r>
            <a:r>
              <a:rPr lang="en-US" sz="1200" b="1" dirty="0">
                <a:solidFill>
                  <a:prstClr val="black"/>
                </a:solidFill>
                <a:latin typeface="Arial" panose="020B0604020202020204" pitchFamily="34" charset="0"/>
                <a:cs typeface="Arial" panose="020B0604020202020204" pitchFamily="34" charset="0"/>
              </a:rPr>
              <a:t>E</a:t>
            </a:r>
            <a:r>
              <a:rPr lang="en-US" sz="1200" dirty="0">
                <a:solidFill>
                  <a:prstClr val="black"/>
                </a:solidFill>
                <a:latin typeface="Arial" panose="020B0604020202020204" pitchFamily="34" charset="0"/>
                <a:cs typeface="Arial" panose="020B0604020202020204" pitchFamily="34" charset="0"/>
              </a:rPr>
              <a:t>vents on Calvary</a:t>
            </a:r>
            <a:r>
              <a:rPr lang="uk-UA" sz="1200" dirty="0">
                <a:solidFill>
                  <a:prstClr val="black"/>
                </a:solidFill>
                <a:latin typeface="Arial" panose="020B0604020202020204" pitchFamily="34" charset="0"/>
                <a:cs typeface="Arial" panose="020B0604020202020204" pitchFamily="34" charset="0"/>
              </a:rPr>
              <a:t>'</a:t>
            </a:r>
            <a:r>
              <a:rPr lang="en-US" sz="1200" dirty="0">
                <a:solidFill>
                  <a:prstClr val="black"/>
                </a:solidFill>
                <a:latin typeface="Arial" panose="020B0604020202020204" pitchFamily="34" charset="0"/>
                <a:cs typeface="Arial" panose="020B0604020202020204" pitchFamily="34" charset="0"/>
              </a:rPr>
              <a:t>s eve</a:t>
            </a:r>
          </a:p>
          <a:p>
            <a:pPr defTabSz="457200" fontAlgn="auto">
              <a:spcBef>
                <a:spcPts val="0"/>
              </a:spcBef>
              <a:spcAft>
                <a:spcPts val="0"/>
              </a:spcAft>
            </a:pPr>
            <a:r>
              <a:rPr lang="en-US" sz="1200" dirty="0">
                <a:solidFill>
                  <a:prstClr val="black"/>
                </a:solidFill>
                <a:latin typeface="Arial" panose="020B0604020202020204" pitchFamily="34" charset="0"/>
                <a:cs typeface="Arial" panose="020B0604020202020204" pitchFamily="34" charset="0"/>
              </a:rPr>
              <a:t>55 </a:t>
            </a:r>
            <a:r>
              <a:rPr lang="en-US" sz="1200" b="1" dirty="0">
                <a:solidFill>
                  <a:prstClr val="black"/>
                </a:solidFill>
                <a:latin typeface="Arial" panose="020B0604020202020204" pitchFamily="34" charset="0"/>
                <a:cs typeface="Arial" panose="020B0604020202020204" pitchFamily="34" charset="0"/>
              </a:rPr>
              <a:t>W</a:t>
            </a:r>
            <a:r>
              <a:rPr lang="en-US" sz="1200" dirty="0">
                <a:solidFill>
                  <a:prstClr val="black"/>
                </a:solidFill>
                <a:latin typeface="Arial" panose="020B0604020202020204" pitchFamily="34" charset="0"/>
                <a:cs typeface="Arial" panose="020B0604020202020204" pitchFamily="34" charset="0"/>
              </a:rPr>
              <a:t>ay of the cross</a:t>
            </a:r>
          </a:p>
          <a:p>
            <a:pPr defTabSz="457200" fontAlgn="auto">
              <a:spcBef>
                <a:spcPts val="0"/>
              </a:spcBef>
              <a:spcAft>
                <a:spcPts val="0"/>
              </a:spcAft>
            </a:pPr>
            <a:r>
              <a:rPr lang="en-US" sz="1200" dirty="0">
                <a:solidFill>
                  <a:prstClr val="black"/>
                </a:solidFill>
                <a:latin typeface="Arial" panose="020B0604020202020204" pitchFamily="34" charset="0"/>
                <a:cs typeface="Arial" panose="020B0604020202020204" pitchFamily="34" charset="0"/>
              </a:rPr>
              <a:t>56 </a:t>
            </a:r>
            <a:r>
              <a:rPr lang="en-US" sz="1200" b="1" dirty="0">
                <a:solidFill>
                  <a:prstClr val="black"/>
                </a:solidFill>
                <a:latin typeface="Arial" panose="020B0604020202020204" pitchFamily="34" charset="0"/>
                <a:cs typeface="Arial" panose="020B0604020202020204" pitchFamily="34" charset="0"/>
              </a:rPr>
              <a:t>S</a:t>
            </a:r>
            <a:r>
              <a:rPr lang="en-US" sz="1200" dirty="0">
                <a:solidFill>
                  <a:prstClr val="black"/>
                </a:solidFill>
                <a:latin typeface="Arial" panose="020B0604020202020204" pitchFamily="34" charset="0"/>
                <a:cs typeface="Arial" panose="020B0604020202020204" pitchFamily="34" charset="0"/>
              </a:rPr>
              <a:t>avior</a:t>
            </a:r>
            <a:r>
              <a:rPr lang="uk-UA" sz="1200" dirty="0">
                <a:solidFill>
                  <a:prstClr val="black"/>
                </a:solidFill>
                <a:latin typeface="Arial" panose="020B0604020202020204" pitchFamily="34" charset="0"/>
                <a:cs typeface="Arial" panose="020B0604020202020204" pitchFamily="34" charset="0"/>
              </a:rPr>
              <a:t>'</a:t>
            </a:r>
            <a:r>
              <a:rPr lang="en-US" sz="1200" dirty="0">
                <a:solidFill>
                  <a:prstClr val="black"/>
                </a:solidFill>
                <a:latin typeface="Arial" panose="020B0604020202020204" pitchFamily="34" charset="0"/>
                <a:cs typeface="Arial" panose="020B0604020202020204" pitchFamily="34" charset="0"/>
              </a:rPr>
              <a:t>s resurrection and commission</a:t>
            </a:r>
          </a:p>
        </p:txBody>
      </p:sp>
      <p:sp>
        <p:nvSpPr>
          <p:cNvPr id="7" name="TextBox 3"/>
          <p:cNvSpPr txBox="1">
            <a:spLocks noChangeArrowheads="1"/>
          </p:cNvSpPr>
          <p:nvPr/>
        </p:nvSpPr>
        <p:spPr bwMode="auto">
          <a:xfrm>
            <a:off x="-3233475" y="0"/>
            <a:ext cx="3024907" cy="1938992"/>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defTabSz="457200" fontAlgn="auto">
              <a:spcBef>
                <a:spcPts val="0"/>
              </a:spcBef>
              <a:spcAft>
                <a:spcPts val="0"/>
              </a:spcAft>
            </a:pPr>
            <a:r>
              <a:rPr lang="en-US" sz="1200" dirty="0">
                <a:solidFill>
                  <a:prstClr val="black"/>
                </a:solidFill>
                <a:latin typeface="Arial" panose="020B0604020202020204" pitchFamily="34" charset="0"/>
                <a:cs typeface="Arial" panose="020B0604020202020204" pitchFamily="34" charset="0"/>
              </a:rPr>
              <a:t>1 Inception of the world</a:t>
            </a:r>
          </a:p>
          <a:p>
            <a:pPr defTabSz="457200" fontAlgn="auto">
              <a:spcBef>
                <a:spcPts val="0"/>
              </a:spcBef>
              <a:spcAft>
                <a:spcPts val="0"/>
              </a:spcAft>
            </a:pPr>
            <a:r>
              <a:rPr lang="en-US" sz="1200" dirty="0">
                <a:solidFill>
                  <a:prstClr val="black"/>
                </a:solidFill>
                <a:latin typeface="Arial" panose="020B0604020202020204" pitchFamily="34" charset="0"/>
                <a:cs typeface="Arial" panose="020B0604020202020204" pitchFamily="34" charset="0"/>
              </a:rPr>
              <a:t>2 </a:t>
            </a:r>
            <a:r>
              <a:rPr lang="en-US" sz="1200" b="1" dirty="0">
                <a:solidFill>
                  <a:prstClr val="black"/>
                </a:solidFill>
                <a:latin typeface="Arial" panose="020B0604020202020204" pitchFamily="34" charset="0"/>
                <a:cs typeface="Arial" panose="020B0604020202020204" pitchFamily="34" charset="0"/>
              </a:rPr>
              <a:t>N</a:t>
            </a:r>
            <a:r>
              <a:rPr lang="en-US" sz="1200" dirty="0">
                <a:solidFill>
                  <a:prstClr val="black"/>
                </a:solidFill>
                <a:latin typeface="Arial" panose="020B0604020202020204" pitchFamily="34" charset="0"/>
                <a:cs typeface="Arial" panose="020B0604020202020204" pitchFamily="34" charset="0"/>
              </a:rPr>
              <a:t>ewlyweds placed in Eden</a:t>
            </a:r>
          </a:p>
          <a:p>
            <a:pPr defTabSz="457200" fontAlgn="auto">
              <a:spcBef>
                <a:spcPts val="0"/>
              </a:spcBef>
              <a:spcAft>
                <a:spcPts val="0"/>
              </a:spcAft>
            </a:pPr>
            <a:endParaRPr lang="en-US" sz="1200" dirty="0">
              <a:solidFill>
                <a:prstClr val="black"/>
              </a:solidFill>
              <a:latin typeface="Arial" panose="020B0604020202020204" pitchFamily="34" charset="0"/>
              <a:cs typeface="Arial" panose="020B0604020202020204" pitchFamily="34" charset="0"/>
            </a:endParaRPr>
          </a:p>
          <a:p>
            <a:pPr defTabSz="457200" fontAlgn="auto">
              <a:spcBef>
                <a:spcPts val="0"/>
              </a:spcBef>
              <a:spcAft>
                <a:spcPts val="0"/>
              </a:spcAft>
            </a:pPr>
            <a:r>
              <a:rPr lang="en-US" sz="1200" dirty="0">
                <a:solidFill>
                  <a:prstClr val="black"/>
                </a:solidFill>
                <a:latin typeface="Arial" panose="020B0604020202020204" pitchFamily="34" charset="0"/>
                <a:cs typeface="Arial" panose="020B0604020202020204" pitchFamily="34" charset="0"/>
              </a:rPr>
              <a:t>3 </a:t>
            </a:r>
            <a:r>
              <a:rPr lang="en-US" sz="1200" b="1" dirty="0">
                <a:solidFill>
                  <a:prstClr val="black"/>
                </a:solidFill>
                <a:latin typeface="Arial" panose="020B0604020202020204" pitchFamily="34" charset="0"/>
                <a:cs typeface="Arial" panose="020B0604020202020204" pitchFamily="34" charset="0"/>
              </a:rPr>
              <a:t>T</a:t>
            </a:r>
            <a:r>
              <a:rPr lang="en-US" sz="1200" dirty="0">
                <a:solidFill>
                  <a:prstClr val="black"/>
                </a:solidFill>
                <a:latin typeface="Arial" panose="020B0604020202020204" pitchFamily="34" charset="0"/>
                <a:cs typeface="Arial" panose="020B0604020202020204" pitchFamily="34" charset="0"/>
              </a:rPr>
              <a:t>emptation and man</a:t>
            </a:r>
            <a:r>
              <a:rPr lang="uk-UA" sz="1200" dirty="0">
                <a:solidFill>
                  <a:prstClr val="black"/>
                </a:solidFill>
                <a:latin typeface="Arial" panose="020B0604020202020204" pitchFamily="34" charset="0"/>
                <a:cs typeface="Arial" panose="020B0604020202020204" pitchFamily="34" charset="0"/>
              </a:rPr>
              <a:t>'</a:t>
            </a:r>
            <a:r>
              <a:rPr lang="en-US" sz="1200" dirty="0">
                <a:solidFill>
                  <a:prstClr val="black"/>
                </a:solidFill>
                <a:latin typeface="Arial" panose="020B0604020202020204" pitchFamily="34" charset="0"/>
                <a:cs typeface="Arial" panose="020B0604020202020204" pitchFamily="34" charset="0"/>
              </a:rPr>
              <a:t>s fall</a:t>
            </a:r>
          </a:p>
          <a:p>
            <a:pPr defTabSz="457200" fontAlgn="auto">
              <a:spcBef>
                <a:spcPts val="0"/>
              </a:spcBef>
              <a:spcAft>
                <a:spcPts val="0"/>
              </a:spcAft>
            </a:pPr>
            <a:r>
              <a:rPr lang="en-US" sz="1200" dirty="0">
                <a:solidFill>
                  <a:prstClr val="black"/>
                </a:solidFill>
                <a:latin typeface="Arial" panose="020B0604020202020204" pitchFamily="34" charset="0"/>
                <a:cs typeface="Arial" panose="020B0604020202020204" pitchFamily="34" charset="0"/>
              </a:rPr>
              <a:t>4 </a:t>
            </a:r>
            <a:r>
              <a:rPr lang="en-US" sz="1200" b="1" dirty="0">
                <a:solidFill>
                  <a:prstClr val="black"/>
                </a:solidFill>
                <a:latin typeface="Arial" panose="020B0604020202020204" pitchFamily="34" charset="0"/>
                <a:cs typeface="Arial" panose="020B0604020202020204" pitchFamily="34" charset="0"/>
              </a:rPr>
              <a:t>H</a:t>
            </a:r>
            <a:r>
              <a:rPr lang="en-US" sz="1200" dirty="0">
                <a:solidFill>
                  <a:prstClr val="black"/>
                </a:solidFill>
                <a:latin typeface="Arial" panose="020B0604020202020204" pitchFamily="34" charset="0"/>
                <a:cs typeface="Arial" panose="020B0604020202020204" pitchFamily="34" charset="0"/>
              </a:rPr>
              <a:t>atred and first murder</a:t>
            </a:r>
          </a:p>
          <a:p>
            <a:pPr defTabSz="457200" fontAlgn="auto">
              <a:spcBef>
                <a:spcPts val="0"/>
              </a:spcBef>
              <a:spcAft>
                <a:spcPts val="0"/>
              </a:spcAft>
            </a:pPr>
            <a:r>
              <a:rPr lang="en-US" sz="1200" dirty="0">
                <a:solidFill>
                  <a:prstClr val="black"/>
                </a:solidFill>
                <a:latin typeface="Arial" panose="020B0604020202020204" pitchFamily="34" charset="0"/>
                <a:cs typeface="Arial" panose="020B0604020202020204" pitchFamily="34" charset="0"/>
              </a:rPr>
              <a:t>5 </a:t>
            </a:r>
            <a:r>
              <a:rPr lang="en-US" sz="1200" b="1" dirty="0">
                <a:solidFill>
                  <a:prstClr val="black"/>
                </a:solidFill>
                <a:latin typeface="Arial" panose="020B0604020202020204" pitchFamily="34" charset="0"/>
                <a:cs typeface="Arial" panose="020B0604020202020204" pitchFamily="34" charset="0"/>
              </a:rPr>
              <a:t>E</a:t>
            </a:r>
            <a:r>
              <a:rPr lang="en-US" sz="1200" dirty="0">
                <a:solidFill>
                  <a:prstClr val="black"/>
                </a:solidFill>
                <a:latin typeface="Arial" panose="020B0604020202020204" pitchFamily="34" charset="0"/>
                <a:cs typeface="Arial" panose="020B0604020202020204" pitchFamily="34" charset="0"/>
              </a:rPr>
              <a:t>ntire genealogy of Adam</a:t>
            </a:r>
          </a:p>
          <a:p>
            <a:pPr defTabSz="457200" fontAlgn="auto">
              <a:spcBef>
                <a:spcPts val="0"/>
              </a:spcBef>
              <a:spcAft>
                <a:spcPts val="0"/>
              </a:spcAft>
            </a:pPr>
            <a:endParaRPr lang="en-US" sz="1200" dirty="0">
              <a:solidFill>
                <a:prstClr val="black"/>
              </a:solidFill>
              <a:latin typeface="Arial" panose="020B0604020202020204" pitchFamily="34" charset="0"/>
              <a:cs typeface="Arial" panose="020B0604020202020204" pitchFamily="34" charset="0"/>
            </a:endParaRPr>
          </a:p>
          <a:p>
            <a:pPr defTabSz="457200" fontAlgn="auto">
              <a:spcBef>
                <a:spcPts val="0"/>
              </a:spcBef>
              <a:spcAft>
                <a:spcPts val="0"/>
              </a:spcAft>
            </a:pPr>
            <a:r>
              <a:rPr lang="en-US" sz="1200" dirty="0">
                <a:solidFill>
                  <a:prstClr val="black"/>
                </a:solidFill>
                <a:latin typeface="Arial" panose="020B0604020202020204" pitchFamily="34" charset="0"/>
                <a:cs typeface="Arial" panose="020B0604020202020204" pitchFamily="34" charset="0"/>
              </a:rPr>
              <a:t>6 </a:t>
            </a:r>
            <a:r>
              <a:rPr lang="en-US" sz="1200" b="1" dirty="0">
                <a:solidFill>
                  <a:prstClr val="black"/>
                </a:solidFill>
                <a:latin typeface="Arial" panose="020B0604020202020204" pitchFamily="34" charset="0"/>
                <a:cs typeface="Arial" panose="020B0604020202020204" pitchFamily="34" charset="0"/>
              </a:rPr>
              <a:t>L</a:t>
            </a:r>
            <a:r>
              <a:rPr lang="en-US" sz="1200" dirty="0">
                <a:solidFill>
                  <a:prstClr val="black"/>
                </a:solidFill>
                <a:latin typeface="Arial" panose="020B0604020202020204" pitchFamily="34" charset="0"/>
                <a:cs typeface="Arial" panose="020B0604020202020204" pitchFamily="34" charset="0"/>
              </a:rPr>
              <a:t>essons on proper priorities</a:t>
            </a:r>
          </a:p>
          <a:p>
            <a:pPr defTabSz="457200" fontAlgn="auto">
              <a:spcBef>
                <a:spcPts val="0"/>
              </a:spcBef>
              <a:spcAft>
                <a:spcPts val="0"/>
              </a:spcAft>
            </a:pPr>
            <a:r>
              <a:rPr lang="en-US" sz="1200" dirty="0">
                <a:solidFill>
                  <a:prstClr val="black"/>
                </a:solidFill>
                <a:latin typeface="Arial" panose="020B0604020202020204" pitchFamily="34" charset="0"/>
                <a:cs typeface="Arial" panose="020B0604020202020204" pitchFamily="34" charset="0"/>
              </a:rPr>
              <a:t>7 </a:t>
            </a:r>
            <a:r>
              <a:rPr lang="en-US" sz="1200" b="1" dirty="0">
                <a:solidFill>
                  <a:prstClr val="black"/>
                </a:solidFill>
                <a:latin typeface="Arial" panose="020B0604020202020204" pitchFamily="34" charset="0"/>
                <a:cs typeface="Arial" panose="020B0604020202020204" pitchFamily="34" charset="0"/>
              </a:rPr>
              <a:t>O</a:t>
            </a:r>
            <a:r>
              <a:rPr lang="en-US" sz="1200" dirty="0">
                <a:solidFill>
                  <a:prstClr val="black"/>
                </a:solidFill>
                <a:latin typeface="Arial" panose="020B0604020202020204" pitchFamily="34" charset="0"/>
                <a:cs typeface="Arial" panose="020B0604020202020204" pitchFamily="34" charset="0"/>
              </a:rPr>
              <a:t>utline for personal relationships</a:t>
            </a:r>
          </a:p>
          <a:p>
            <a:pPr defTabSz="457200" fontAlgn="auto">
              <a:spcBef>
                <a:spcPts val="0"/>
              </a:spcBef>
              <a:spcAft>
                <a:spcPts val="0"/>
              </a:spcAft>
            </a:pPr>
            <a:r>
              <a:rPr lang="en-US" sz="1200" dirty="0">
                <a:solidFill>
                  <a:prstClr val="black"/>
                </a:solidFill>
                <a:latin typeface="Arial" panose="020B0604020202020204" pitchFamily="34" charset="0"/>
                <a:cs typeface="Arial" panose="020B0604020202020204" pitchFamily="34" charset="0"/>
              </a:rPr>
              <a:t>8 </a:t>
            </a:r>
            <a:r>
              <a:rPr lang="en-US" sz="1200" b="1" dirty="0">
                <a:solidFill>
                  <a:prstClr val="black"/>
                </a:solidFill>
                <a:latin typeface="Arial" panose="020B0604020202020204" pitchFamily="34" charset="0"/>
                <a:cs typeface="Arial" panose="020B0604020202020204" pitchFamily="34" charset="0"/>
              </a:rPr>
              <a:t>F</a:t>
            </a:r>
            <a:r>
              <a:rPr lang="en-US" sz="1200" dirty="0">
                <a:solidFill>
                  <a:prstClr val="black"/>
                </a:solidFill>
                <a:latin typeface="Arial" panose="020B0604020202020204" pitchFamily="34" charset="0"/>
                <a:cs typeface="Arial" panose="020B0604020202020204" pitchFamily="34" charset="0"/>
              </a:rPr>
              <a:t>aith of the centurion</a:t>
            </a:r>
          </a:p>
        </p:txBody>
      </p:sp>
      <p:sp>
        <p:nvSpPr>
          <p:cNvPr id="8" name="TextBox 4"/>
          <p:cNvSpPr txBox="1">
            <a:spLocks noChangeArrowheads="1"/>
          </p:cNvSpPr>
          <p:nvPr/>
        </p:nvSpPr>
        <p:spPr bwMode="auto">
          <a:xfrm>
            <a:off x="-3071607" y="2076837"/>
            <a:ext cx="2700337" cy="1384995"/>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defTabSz="457200" fontAlgn="auto">
              <a:spcBef>
                <a:spcPts val="0"/>
              </a:spcBef>
              <a:spcAft>
                <a:spcPts val="0"/>
              </a:spcAft>
            </a:pPr>
            <a:r>
              <a:rPr lang="en-US" sz="1200" dirty="0">
                <a:solidFill>
                  <a:prstClr val="black"/>
                </a:solidFill>
                <a:latin typeface="Arial" panose="020B0604020202020204" pitchFamily="34" charset="0"/>
                <a:cs typeface="Arial" panose="020B0604020202020204" pitchFamily="34" charset="0"/>
              </a:rPr>
              <a:t>  9 </a:t>
            </a:r>
            <a:r>
              <a:rPr lang="en-US" sz="1200" b="1" dirty="0">
                <a:solidFill>
                  <a:prstClr val="black"/>
                </a:solidFill>
                <a:latin typeface="Arial" panose="020B0604020202020204" pitchFamily="34" charset="0"/>
                <a:cs typeface="Arial" panose="020B0604020202020204" pitchFamily="34" charset="0"/>
              </a:rPr>
              <a:t>M</a:t>
            </a:r>
            <a:r>
              <a:rPr lang="en-US" sz="1200" dirty="0">
                <a:solidFill>
                  <a:prstClr val="black"/>
                </a:solidFill>
                <a:latin typeface="Arial" panose="020B0604020202020204" pitchFamily="34" charset="0"/>
                <a:cs typeface="Arial" panose="020B0604020202020204" pitchFamily="34" charset="0"/>
              </a:rPr>
              <a:t>atthew</a:t>
            </a:r>
            <a:r>
              <a:rPr lang="uk-UA" sz="1200" dirty="0">
                <a:solidFill>
                  <a:prstClr val="black"/>
                </a:solidFill>
                <a:latin typeface="Arial" panose="020B0604020202020204" pitchFamily="34" charset="0"/>
                <a:cs typeface="Arial" panose="020B0604020202020204" pitchFamily="34" charset="0"/>
              </a:rPr>
              <a:t>'</a:t>
            </a:r>
            <a:r>
              <a:rPr lang="en-US" sz="1200" dirty="0">
                <a:solidFill>
                  <a:prstClr val="black"/>
                </a:solidFill>
                <a:latin typeface="Arial" panose="020B0604020202020204" pitchFamily="34" charset="0"/>
                <a:cs typeface="Arial" panose="020B0604020202020204" pitchFamily="34" charset="0"/>
              </a:rPr>
              <a:t>s call from Jesus</a:t>
            </a:r>
          </a:p>
          <a:p>
            <a:pPr defTabSz="457200" fontAlgn="auto">
              <a:spcBef>
                <a:spcPts val="0"/>
              </a:spcBef>
              <a:spcAft>
                <a:spcPts val="0"/>
              </a:spcAft>
            </a:pPr>
            <a:r>
              <a:rPr lang="en-US" sz="1200" dirty="0">
                <a:solidFill>
                  <a:prstClr val="black"/>
                </a:solidFill>
                <a:latin typeface="Arial" panose="020B0604020202020204" pitchFamily="34" charset="0"/>
                <a:cs typeface="Arial" panose="020B0604020202020204" pitchFamily="34" charset="0"/>
              </a:rPr>
              <a:t>10 </a:t>
            </a:r>
            <a:r>
              <a:rPr lang="en-US" sz="1200" b="1" dirty="0">
                <a:solidFill>
                  <a:prstClr val="black"/>
                </a:solidFill>
                <a:latin typeface="Arial" panose="020B0604020202020204" pitchFamily="34" charset="0"/>
                <a:cs typeface="Arial" panose="020B0604020202020204" pitchFamily="34" charset="0"/>
              </a:rPr>
              <a:t>A</a:t>
            </a:r>
            <a:r>
              <a:rPr lang="en-US" sz="1200" dirty="0">
                <a:solidFill>
                  <a:prstClr val="black"/>
                </a:solidFill>
                <a:latin typeface="Arial" panose="020B0604020202020204" pitchFamily="34" charset="0"/>
                <a:cs typeface="Arial" panose="020B0604020202020204" pitchFamily="34" charset="0"/>
              </a:rPr>
              <a:t>postles sent to preach</a:t>
            </a:r>
          </a:p>
          <a:p>
            <a:pPr defTabSz="457200" fontAlgn="auto">
              <a:spcBef>
                <a:spcPts val="0"/>
              </a:spcBef>
              <a:spcAft>
                <a:spcPts val="0"/>
              </a:spcAft>
            </a:pPr>
            <a:r>
              <a:rPr lang="en-US" sz="1200" dirty="0">
                <a:solidFill>
                  <a:prstClr val="black"/>
                </a:solidFill>
                <a:latin typeface="Arial" panose="020B0604020202020204" pitchFamily="34" charset="0"/>
                <a:cs typeface="Arial" panose="020B0604020202020204" pitchFamily="34" charset="0"/>
              </a:rPr>
              <a:t>11 </a:t>
            </a:r>
            <a:r>
              <a:rPr lang="en-US" sz="1200" b="1" dirty="0">
                <a:solidFill>
                  <a:prstClr val="black"/>
                </a:solidFill>
                <a:latin typeface="Arial" panose="020B0604020202020204" pitchFamily="34" charset="0"/>
                <a:cs typeface="Arial" panose="020B0604020202020204" pitchFamily="34" charset="0"/>
              </a:rPr>
              <a:t>T</a:t>
            </a:r>
            <a:r>
              <a:rPr lang="en-US" sz="1200" dirty="0">
                <a:solidFill>
                  <a:prstClr val="black"/>
                </a:solidFill>
                <a:latin typeface="Arial" panose="020B0604020202020204" pitchFamily="34" charset="0"/>
                <a:cs typeface="Arial" panose="020B0604020202020204" pitchFamily="34" charset="0"/>
              </a:rPr>
              <a:t>estimony about John</a:t>
            </a:r>
            <a:r>
              <a:rPr lang="uk-UA" sz="1200" dirty="0">
                <a:solidFill>
                  <a:prstClr val="black"/>
                </a:solidFill>
                <a:latin typeface="Arial" panose="020B0604020202020204" pitchFamily="34" charset="0"/>
                <a:cs typeface="Arial" panose="020B0604020202020204" pitchFamily="34" charset="0"/>
              </a:rPr>
              <a:t>'</a:t>
            </a:r>
            <a:r>
              <a:rPr lang="en-US" sz="1200" dirty="0">
                <a:solidFill>
                  <a:prstClr val="black"/>
                </a:solidFill>
                <a:latin typeface="Arial" panose="020B0604020202020204" pitchFamily="34" charset="0"/>
                <a:cs typeface="Arial" panose="020B0604020202020204" pitchFamily="34" charset="0"/>
              </a:rPr>
              <a:t>s message</a:t>
            </a:r>
          </a:p>
          <a:p>
            <a:pPr defTabSz="457200" fontAlgn="auto">
              <a:spcBef>
                <a:spcPts val="0"/>
              </a:spcBef>
              <a:spcAft>
                <a:spcPts val="0"/>
              </a:spcAft>
            </a:pPr>
            <a:r>
              <a:rPr lang="en-US" sz="1200" dirty="0">
                <a:solidFill>
                  <a:prstClr val="black"/>
                </a:solidFill>
                <a:latin typeface="Arial" panose="020B0604020202020204" pitchFamily="34" charset="0"/>
                <a:cs typeface="Arial" panose="020B0604020202020204" pitchFamily="34" charset="0"/>
              </a:rPr>
              <a:t>12 </a:t>
            </a:r>
            <a:r>
              <a:rPr lang="en-US" sz="1200" b="1" dirty="0">
                <a:solidFill>
                  <a:prstClr val="black"/>
                </a:solidFill>
                <a:latin typeface="Arial" panose="020B0604020202020204" pitchFamily="34" charset="0"/>
                <a:cs typeface="Arial" panose="020B0604020202020204" pitchFamily="34" charset="0"/>
              </a:rPr>
              <a:t>T</a:t>
            </a:r>
            <a:r>
              <a:rPr lang="en-US" sz="1200" dirty="0">
                <a:solidFill>
                  <a:prstClr val="black"/>
                </a:solidFill>
                <a:latin typeface="Arial" panose="020B0604020202020204" pitchFamily="34" charset="0"/>
                <a:cs typeface="Arial" panose="020B0604020202020204" pitchFamily="34" charset="0"/>
              </a:rPr>
              <a:t>rue Messiah called demonic</a:t>
            </a:r>
          </a:p>
          <a:p>
            <a:pPr defTabSz="457200" fontAlgn="auto">
              <a:spcBef>
                <a:spcPts val="0"/>
              </a:spcBef>
              <a:spcAft>
                <a:spcPts val="0"/>
              </a:spcAft>
            </a:pPr>
            <a:r>
              <a:rPr lang="en-US" sz="1200" dirty="0">
                <a:solidFill>
                  <a:prstClr val="black"/>
                </a:solidFill>
                <a:latin typeface="Arial" panose="020B0604020202020204" pitchFamily="34" charset="0"/>
                <a:cs typeface="Arial" panose="020B0604020202020204" pitchFamily="34" charset="0"/>
              </a:rPr>
              <a:t>13 </a:t>
            </a:r>
            <a:r>
              <a:rPr lang="en-US" sz="1200" b="1" dirty="0">
                <a:solidFill>
                  <a:prstClr val="black"/>
                </a:solidFill>
                <a:latin typeface="Arial" panose="020B0604020202020204" pitchFamily="34" charset="0"/>
                <a:cs typeface="Arial" panose="020B0604020202020204" pitchFamily="34" charset="0"/>
              </a:rPr>
              <a:t>H</a:t>
            </a:r>
            <a:r>
              <a:rPr lang="en-US" sz="1200" dirty="0">
                <a:solidFill>
                  <a:prstClr val="black"/>
                </a:solidFill>
                <a:latin typeface="Arial" panose="020B0604020202020204" pitchFamily="34" charset="0"/>
                <a:cs typeface="Arial" panose="020B0604020202020204" pitchFamily="34" charset="0"/>
              </a:rPr>
              <a:t>idden message of parables</a:t>
            </a:r>
          </a:p>
          <a:p>
            <a:pPr defTabSz="457200" fontAlgn="auto">
              <a:spcBef>
                <a:spcPts val="0"/>
              </a:spcBef>
              <a:spcAft>
                <a:spcPts val="0"/>
              </a:spcAft>
            </a:pPr>
            <a:r>
              <a:rPr lang="en-US" sz="1200" dirty="0">
                <a:solidFill>
                  <a:prstClr val="black"/>
                </a:solidFill>
                <a:latin typeface="Arial" panose="020B0604020202020204" pitchFamily="34" charset="0"/>
                <a:cs typeface="Arial" panose="020B0604020202020204" pitchFamily="34" charset="0"/>
              </a:rPr>
              <a:t>14 </a:t>
            </a:r>
            <a:r>
              <a:rPr lang="en-US" sz="1200" b="1" dirty="0">
                <a:solidFill>
                  <a:prstClr val="black"/>
                </a:solidFill>
                <a:latin typeface="Arial" panose="020B0604020202020204" pitchFamily="34" charset="0"/>
                <a:cs typeface="Arial" panose="020B0604020202020204" pitchFamily="34" charset="0"/>
              </a:rPr>
              <a:t>E</a:t>
            </a:r>
            <a:r>
              <a:rPr lang="en-US" sz="1200" dirty="0">
                <a:solidFill>
                  <a:prstClr val="black"/>
                </a:solidFill>
                <a:latin typeface="Arial" panose="020B0604020202020204" pitchFamily="34" charset="0"/>
                <a:cs typeface="Arial" panose="020B0604020202020204" pitchFamily="34" charset="0"/>
              </a:rPr>
              <a:t>xecution of the Baptist</a:t>
            </a:r>
          </a:p>
          <a:p>
            <a:pPr defTabSz="457200" fontAlgn="auto">
              <a:spcBef>
                <a:spcPts val="0"/>
              </a:spcBef>
              <a:spcAft>
                <a:spcPts val="0"/>
              </a:spcAft>
            </a:pPr>
            <a:r>
              <a:rPr lang="en-US" sz="1200" dirty="0">
                <a:solidFill>
                  <a:prstClr val="black"/>
                </a:solidFill>
                <a:latin typeface="Arial" panose="020B0604020202020204" pitchFamily="34" charset="0"/>
                <a:cs typeface="Arial" panose="020B0604020202020204" pitchFamily="34" charset="0"/>
              </a:rPr>
              <a:t>15 </a:t>
            </a:r>
            <a:r>
              <a:rPr lang="en-US" sz="1200" b="1" dirty="0">
                <a:solidFill>
                  <a:prstClr val="black"/>
                </a:solidFill>
                <a:latin typeface="Arial" panose="020B0604020202020204" pitchFamily="34" charset="0"/>
                <a:cs typeface="Arial" panose="020B0604020202020204" pitchFamily="34" charset="0"/>
              </a:rPr>
              <a:t>W</a:t>
            </a:r>
            <a:r>
              <a:rPr lang="en-US" sz="1200" dirty="0">
                <a:solidFill>
                  <a:prstClr val="black"/>
                </a:solidFill>
                <a:latin typeface="Arial" panose="020B0604020202020204" pitchFamily="34" charset="0"/>
                <a:cs typeface="Arial" panose="020B0604020202020204" pitchFamily="34" charset="0"/>
              </a:rPr>
              <a:t>isdom is answering Pharisees</a:t>
            </a:r>
          </a:p>
        </p:txBody>
      </p:sp>
      <p:sp>
        <p:nvSpPr>
          <p:cNvPr id="9" name="TextBox 5"/>
          <p:cNvSpPr txBox="1">
            <a:spLocks noChangeArrowheads="1"/>
          </p:cNvSpPr>
          <p:nvPr/>
        </p:nvSpPr>
        <p:spPr bwMode="auto">
          <a:xfrm>
            <a:off x="-3071607" y="3707182"/>
            <a:ext cx="2663751" cy="1384995"/>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defTabSz="457200" fontAlgn="auto">
              <a:spcBef>
                <a:spcPts val="0"/>
              </a:spcBef>
              <a:spcAft>
                <a:spcPts val="0"/>
              </a:spcAft>
            </a:pPr>
            <a:r>
              <a:rPr lang="en-US" sz="1200" dirty="0">
                <a:solidFill>
                  <a:prstClr val="black"/>
                </a:solidFill>
                <a:latin typeface="Arial" panose="020B0604020202020204" pitchFamily="34" charset="0"/>
                <a:cs typeface="Arial" panose="020B0604020202020204" pitchFamily="34" charset="0"/>
              </a:rPr>
              <a:t>16 </a:t>
            </a:r>
            <a:r>
              <a:rPr lang="en-US" sz="1200" b="1" dirty="0">
                <a:solidFill>
                  <a:prstClr val="black"/>
                </a:solidFill>
                <a:latin typeface="Arial" panose="020B0604020202020204" pitchFamily="34" charset="0"/>
                <a:cs typeface="Arial" panose="020B0604020202020204" pitchFamily="34" charset="0"/>
              </a:rPr>
              <a:t>K</a:t>
            </a:r>
            <a:r>
              <a:rPr lang="en-US" sz="1200" dirty="0">
                <a:solidFill>
                  <a:prstClr val="black"/>
                </a:solidFill>
                <a:latin typeface="Arial" panose="020B0604020202020204" pitchFamily="34" charset="0"/>
                <a:cs typeface="Arial" panose="020B0604020202020204" pitchFamily="34" charset="0"/>
              </a:rPr>
              <a:t>eys of the kingdom</a:t>
            </a:r>
          </a:p>
          <a:p>
            <a:pPr defTabSz="457200" fontAlgn="auto">
              <a:spcBef>
                <a:spcPts val="0"/>
              </a:spcBef>
              <a:spcAft>
                <a:spcPts val="0"/>
              </a:spcAft>
            </a:pPr>
            <a:r>
              <a:rPr lang="en-US" sz="1200" dirty="0">
                <a:solidFill>
                  <a:prstClr val="black"/>
                </a:solidFill>
                <a:latin typeface="Arial" panose="020B0604020202020204" pitchFamily="34" charset="0"/>
                <a:cs typeface="Arial" panose="020B0604020202020204" pitchFamily="34" charset="0"/>
              </a:rPr>
              <a:t>17 </a:t>
            </a:r>
            <a:r>
              <a:rPr lang="en-US" sz="1200" b="1" dirty="0">
                <a:solidFill>
                  <a:prstClr val="black"/>
                </a:solidFill>
                <a:latin typeface="Arial" panose="020B0604020202020204" pitchFamily="34" charset="0"/>
                <a:cs typeface="Arial" panose="020B0604020202020204" pitchFamily="34" charset="0"/>
              </a:rPr>
              <a:t>I</a:t>
            </a:r>
            <a:r>
              <a:rPr lang="en-US" sz="1200" dirty="0">
                <a:solidFill>
                  <a:prstClr val="black"/>
                </a:solidFill>
                <a:latin typeface="Arial" panose="020B0604020202020204" pitchFamily="34" charset="0"/>
                <a:cs typeface="Arial" panose="020B0604020202020204" pitchFamily="34" charset="0"/>
              </a:rPr>
              <a:t>mpact of Jesus</a:t>
            </a:r>
            <a:r>
              <a:rPr lang="uk-UA" sz="1200" dirty="0">
                <a:solidFill>
                  <a:prstClr val="black"/>
                </a:solidFill>
                <a:latin typeface="Arial" panose="020B0604020202020204" pitchFamily="34" charset="0"/>
                <a:cs typeface="Arial" panose="020B0604020202020204" pitchFamily="34" charset="0"/>
              </a:rPr>
              <a:t>'</a:t>
            </a:r>
            <a:r>
              <a:rPr lang="en-US" sz="1200" dirty="0">
                <a:solidFill>
                  <a:prstClr val="black"/>
                </a:solidFill>
                <a:latin typeface="Arial" panose="020B0604020202020204" pitchFamily="34" charset="0"/>
                <a:cs typeface="Arial" panose="020B0604020202020204" pitchFamily="34" charset="0"/>
              </a:rPr>
              <a:t> transfiguration</a:t>
            </a:r>
          </a:p>
          <a:p>
            <a:pPr defTabSz="457200" fontAlgn="auto">
              <a:spcBef>
                <a:spcPts val="0"/>
              </a:spcBef>
              <a:spcAft>
                <a:spcPts val="0"/>
              </a:spcAft>
            </a:pPr>
            <a:r>
              <a:rPr lang="en-US" sz="1200" dirty="0">
                <a:solidFill>
                  <a:prstClr val="black"/>
                </a:solidFill>
                <a:latin typeface="Arial" panose="020B0604020202020204" pitchFamily="34" charset="0"/>
                <a:cs typeface="Arial" panose="020B0604020202020204" pitchFamily="34" charset="0"/>
              </a:rPr>
              <a:t>18 </a:t>
            </a:r>
            <a:r>
              <a:rPr lang="en-US" sz="1200" b="1" dirty="0">
                <a:solidFill>
                  <a:prstClr val="black"/>
                </a:solidFill>
                <a:latin typeface="Arial" panose="020B0604020202020204" pitchFamily="34" charset="0"/>
                <a:cs typeface="Arial" panose="020B0604020202020204" pitchFamily="34" charset="0"/>
              </a:rPr>
              <a:t>N</a:t>
            </a:r>
            <a:r>
              <a:rPr lang="en-US" sz="1200" dirty="0">
                <a:solidFill>
                  <a:prstClr val="black"/>
                </a:solidFill>
                <a:latin typeface="Arial" panose="020B0604020202020204" pitchFamily="34" charset="0"/>
                <a:cs typeface="Arial" panose="020B0604020202020204" pitchFamily="34" charset="0"/>
              </a:rPr>
              <a:t>eed for true forgiveness</a:t>
            </a:r>
          </a:p>
          <a:p>
            <a:pPr defTabSz="457200" fontAlgn="auto">
              <a:spcBef>
                <a:spcPts val="0"/>
              </a:spcBef>
              <a:spcAft>
                <a:spcPts val="0"/>
              </a:spcAft>
            </a:pPr>
            <a:r>
              <a:rPr lang="en-US" sz="1200" dirty="0">
                <a:solidFill>
                  <a:prstClr val="black"/>
                </a:solidFill>
                <a:latin typeface="Arial" panose="020B0604020202020204" pitchFamily="34" charset="0"/>
                <a:cs typeface="Arial" panose="020B0604020202020204" pitchFamily="34" charset="0"/>
              </a:rPr>
              <a:t>19 </a:t>
            </a:r>
            <a:r>
              <a:rPr lang="en-US" sz="1200" b="1" dirty="0">
                <a:solidFill>
                  <a:prstClr val="black"/>
                </a:solidFill>
                <a:latin typeface="Arial" panose="020B0604020202020204" pitchFamily="34" charset="0"/>
                <a:cs typeface="Arial" panose="020B0604020202020204" pitchFamily="34" charset="0"/>
              </a:rPr>
              <a:t>G</a:t>
            </a:r>
            <a:r>
              <a:rPr lang="en-US" sz="1200" dirty="0">
                <a:solidFill>
                  <a:prstClr val="black"/>
                </a:solidFill>
                <a:latin typeface="Arial" panose="020B0604020202020204" pitchFamily="34" charset="0"/>
                <a:cs typeface="Arial" panose="020B0604020202020204" pitchFamily="34" charset="0"/>
              </a:rPr>
              <a:t>rounds for divorce clarified</a:t>
            </a:r>
          </a:p>
          <a:p>
            <a:pPr defTabSz="457200" fontAlgn="auto">
              <a:spcBef>
                <a:spcPts val="0"/>
              </a:spcBef>
              <a:spcAft>
                <a:spcPts val="0"/>
              </a:spcAft>
            </a:pPr>
            <a:endParaRPr lang="en-US" sz="1200" dirty="0">
              <a:solidFill>
                <a:prstClr val="black"/>
              </a:solidFill>
              <a:latin typeface="Arial" panose="020B0604020202020204" pitchFamily="34" charset="0"/>
              <a:cs typeface="Arial" panose="020B0604020202020204" pitchFamily="34" charset="0"/>
            </a:endParaRPr>
          </a:p>
          <a:p>
            <a:pPr defTabSz="457200" fontAlgn="auto">
              <a:spcBef>
                <a:spcPts val="0"/>
              </a:spcBef>
              <a:spcAft>
                <a:spcPts val="0"/>
              </a:spcAft>
            </a:pPr>
            <a:r>
              <a:rPr lang="en-US" sz="1200" dirty="0">
                <a:solidFill>
                  <a:prstClr val="black"/>
                </a:solidFill>
                <a:latin typeface="Arial" panose="020B0604020202020204" pitchFamily="34" charset="0"/>
                <a:cs typeface="Arial" panose="020B0604020202020204" pitchFamily="34" charset="0"/>
              </a:rPr>
              <a:t>20 </a:t>
            </a:r>
            <a:r>
              <a:rPr lang="en-US" sz="1200" b="1" dirty="0">
                <a:solidFill>
                  <a:prstClr val="black"/>
                </a:solidFill>
                <a:latin typeface="Arial" panose="020B0604020202020204" pitchFamily="34" charset="0"/>
                <a:cs typeface="Arial" panose="020B0604020202020204" pitchFamily="34" charset="0"/>
              </a:rPr>
              <a:t>O</a:t>
            </a:r>
            <a:r>
              <a:rPr lang="en-US" sz="1200" dirty="0">
                <a:solidFill>
                  <a:prstClr val="black"/>
                </a:solidFill>
                <a:latin typeface="Arial" panose="020B0604020202020204" pitchFamily="34" charset="0"/>
                <a:cs typeface="Arial" panose="020B0604020202020204" pitchFamily="34" charset="0"/>
              </a:rPr>
              <a:t>pportunities in the vineyard</a:t>
            </a:r>
          </a:p>
          <a:p>
            <a:pPr defTabSz="457200" fontAlgn="auto">
              <a:spcBef>
                <a:spcPts val="0"/>
              </a:spcBef>
              <a:spcAft>
                <a:spcPts val="0"/>
              </a:spcAft>
            </a:pPr>
            <a:r>
              <a:rPr lang="en-US" sz="1200" dirty="0">
                <a:solidFill>
                  <a:prstClr val="black"/>
                </a:solidFill>
                <a:latin typeface="Arial" panose="020B0604020202020204" pitchFamily="34" charset="0"/>
                <a:cs typeface="Arial" panose="020B0604020202020204" pitchFamily="34" charset="0"/>
              </a:rPr>
              <a:t>21 </a:t>
            </a:r>
            <a:r>
              <a:rPr lang="en-US" sz="1200" b="1" dirty="0">
                <a:solidFill>
                  <a:prstClr val="black"/>
                </a:solidFill>
                <a:latin typeface="Arial" panose="020B0604020202020204" pitchFamily="34" charset="0"/>
                <a:cs typeface="Arial" panose="020B0604020202020204" pitchFamily="34" charset="0"/>
              </a:rPr>
              <a:t>F</a:t>
            </a:r>
            <a:r>
              <a:rPr lang="en-US" sz="1200" dirty="0">
                <a:solidFill>
                  <a:prstClr val="black"/>
                </a:solidFill>
                <a:latin typeface="Arial" panose="020B0604020202020204" pitchFamily="34" charset="0"/>
                <a:cs typeface="Arial" panose="020B0604020202020204" pitchFamily="34" charset="0"/>
              </a:rPr>
              <a:t>ig tree is cursed</a:t>
            </a:r>
          </a:p>
        </p:txBody>
      </p:sp>
      <p:sp>
        <p:nvSpPr>
          <p:cNvPr id="10" name="TextBox 6"/>
          <p:cNvSpPr txBox="1">
            <a:spLocks noChangeArrowheads="1"/>
          </p:cNvSpPr>
          <p:nvPr/>
        </p:nvSpPr>
        <p:spPr bwMode="auto">
          <a:xfrm>
            <a:off x="-3071607" y="5337526"/>
            <a:ext cx="2952329" cy="1569660"/>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defTabSz="457200" fontAlgn="auto">
              <a:spcBef>
                <a:spcPts val="0"/>
              </a:spcBef>
              <a:spcAft>
                <a:spcPts val="0"/>
              </a:spcAft>
            </a:pPr>
            <a:r>
              <a:rPr lang="en-US" sz="1200" dirty="0">
                <a:solidFill>
                  <a:prstClr val="black"/>
                </a:solidFill>
                <a:latin typeface="Arial" panose="020B0604020202020204" pitchFamily="34" charset="0"/>
                <a:cs typeface="Arial" panose="020B0604020202020204" pitchFamily="34" charset="0"/>
              </a:rPr>
              <a:t>22 </a:t>
            </a:r>
            <a:r>
              <a:rPr lang="en-US" sz="1200" b="1" dirty="0">
                <a:solidFill>
                  <a:prstClr val="black"/>
                </a:solidFill>
                <a:latin typeface="Arial" panose="020B0604020202020204" pitchFamily="34" charset="0"/>
                <a:cs typeface="Arial" panose="020B0604020202020204" pitchFamily="34" charset="0"/>
              </a:rPr>
              <a:t>T</a:t>
            </a:r>
            <a:r>
              <a:rPr lang="en-US" sz="1200" dirty="0">
                <a:solidFill>
                  <a:prstClr val="black"/>
                </a:solidFill>
                <a:latin typeface="Arial" panose="020B0604020202020204" pitchFamily="34" charset="0"/>
                <a:cs typeface="Arial" panose="020B0604020202020204" pitchFamily="34" charset="0"/>
              </a:rPr>
              <a:t>axes paid to Caesar</a:t>
            </a:r>
          </a:p>
          <a:p>
            <a:pPr defTabSz="457200" fontAlgn="auto">
              <a:spcBef>
                <a:spcPts val="0"/>
              </a:spcBef>
              <a:spcAft>
                <a:spcPts val="0"/>
              </a:spcAft>
            </a:pPr>
            <a:r>
              <a:rPr lang="en-US" sz="1200" dirty="0">
                <a:solidFill>
                  <a:prstClr val="black"/>
                </a:solidFill>
                <a:latin typeface="Arial" panose="020B0604020202020204" pitchFamily="34" charset="0"/>
                <a:cs typeface="Arial" panose="020B0604020202020204" pitchFamily="34" charset="0"/>
              </a:rPr>
              <a:t>23 </a:t>
            </a:r>
            <a:r>
              <a:rPr lang="en-US" sz="1200" b="1" dirty="0">
                <a:solidFill>
                  <a:prstClr val="black"/>
                </a:solidFill>
                <a:latin typeface="Arial" panose="020B0604020202020204" pitchFamily="34" charset="0"/>
                <a:cs typeface="Arial" panose="020B0604020202020204" pitchFamily="34" charset="0"/>
              </a:rPr>
              <a:t>H</a:t>
            </a:r>
            <a:r>
              <a:rPr lang="en-US" sz="1200" dirty="0">
                <a:solidFill>
                  <a:prstClr val="black"/>
                </a:solidFill>
                <a:latin typeface="Arial" panose="020B0604020202020204" pitchFamily="34" charset="0"/>
                <a:cs typeface="Arial" panose="020B0604020202020204" pitchFamily="34" charset="0"/>
              </a:rPr>
              <a:t>ypocrisy denounced by </a:t>
            </a:r>
            <a:r>
              <a:rPr lang="ru-RU" sz="1200" dirty="0">
                <a:solidFill>
                  <a:prstClr val="black"/>
                </a:solidFill>
                <a:latin typeface="Arial" panose="020B0604020202020204" pitchFamily="34" charset="0"/>
                <a:cs typeface="Arial" panose="020B0604020202020204" pitchFamily="34" charset="0"/>
              </a:rPr>
              <a:t>"</a:t>
            </a:r>
            <a:r>
              <a:rPr lang="en-US" sz="1200" dirty="0">
                <a:solidFill>
                  <a:prstClr val="black"/>
                </a:solidFill>
                <a:latin typeface="Arial" panose="020B0604020202020204" pitchFamily="34" charset="0"/>
                <a:cs typeface="Arial" panose="020B0604020202020204" pitchFamily="34" charset="0"/>
              </a:rPr>
              <a:t>woes</a:t>
            </a:r>
            <a:r>
              <a:rPr lang="ru-RU" sz="1200" dirty="0">
                <a:solidFill>
                  <a:prstClr val="black"/>
                </a:solidFill>
                <a:latin typeface="Arial" panose="020B0604020202020204" pitchFamily="34" charset="0"/>
                <a:cs typeface="Arial" panose="020B0604020202020204" pitchFamily="34" charset="0"/>
              </a:rPr>
              <a:t>"</a:t>
            </a:r>
            <a:endParaRPr lang="en-US" sz="1200" dirty="0">
              <a:solidFill>
                <a:prstClr val="black"/>
              </a:solidFill>
              <a:latin typeface="Arial" panose="020B0604020202020204" pitchFamily="34" charset="0"/>
              <a:cs typeface="Arial" panose="020B0604020202020204" pitchFamily="34" charset="0"/>
            </a:endParaRPr>
          </a:p>
          <a:p>
            <a:pPr defTabSz="457200" fontAlgn="auto">
              <a:spcBef>
                <a:spcPts val="0"/>
              </a:spcBef>
              <a:spcAft>
                <a:spcPts val="0"/>
              </a:spcAft>
            </a:pPr>
            <a:r>
              <a:rPr lang="en-US" sz="1200" dirty="0">
                <a:solidFill>
                  <a:prstClr val="black"/>
                </a:solidFill>
                <a:latin typeface="Arial" panose="020B0604020202020204" pitchFamily="34" charset="0"/>
                <a:cs typeface="Arial" panose="020B0604020202020204" pitchFamily="34" charset="0"/>
              </a:rPr>
              <a:t>24 </a:t>
            </a:r>
            <a:r>
              <a:rPr lang="en-US" sz="1200" b="1" dirty="0">
                <a:solidFill>
                  <a:prstClr val="black"/>
                </a:solidFill>
                <a:latin typeface="Arial" panose="020B0604020202020204" pitchFamily="34" charset="0"/>
                <a:cs typeface="Arial" panose="020B0604020202020204" pitchFamily="34" charset="0"/>
              </a:rPr>
              <a:t>E</a:t>
            </a:r>
            <a:r>
              <a:rPr lang="en-US" sz="1200" dirty="0">
                <a:solidFill>
                  <a:prstClr val="black"/>
                </a:solidFill>
                <a:latin typeface="Arial" panose="020B0604020202020204" pitchFamily="34" charset="0"/>
                <a:cs typeface="Arial" panose="020B0604020202020204" pitchFamily="34" charset="0"/>
              </a:rPr>
              <a:t>vents of second coming</a:t>
            </a:r>
          </a:p>
          <a:p>
            <a:pPr defTabSz="457200" fontAlgn="auto">
              <a:spcBef>
                <a:spcPts val="0"/>
              </a:spcBef>
              <a:spcAft>
                <a:spcPts val="0"/>
              </a:spcAft>
            </a:pPr>
            <a:endParaRPr lang="en-US" sz="1200" dirty="0">
              <a:solidFill>
                <a:prstClr val="black"/>
              </a:solidFill>
              <a:latin typeface="Arial" panose="020B0604020202020204" pitchFamily="34" charset="0"/>
              <a:cs typeface="Arial" panose="020B0604020202020204" pitchFamily="34" charset="0"/>
            </a:endParaRPr>
          </a:p>
          <a:p>
            <a:pPr defTabSz="457200" fontAlgn="auto">
              <a:spcBef>
                <a:spcPts val="0"/>
              </a:spcBef>
              <a:spcAft>
                <a:spcPts val="0"/>
              </a:spcAft>
            </a:pPr>
            <a:r>
              <a:rPr lang="en-US" sz="1200" dirty="0">
                <a:solidFill>
                  <a:prstClr val="black"/>
                </a:solidFill>
                <a:latin typeface="Arial" panose="020B0604020202020204" pitchFamily="34" charset="0"/>
                <a:cs typeface="Arial" panose="020B0604020202020204" pitchFamily="34" charset="0"/>
              </a:rPr>
              <a:t>25 </a:t>
            </a:r>
            <a:r>
              <a:rPr lang="en-US" sz="1200" b="1" dirty="0">
                <a:solidFill>
                  <a:prstClr val="black"/>
                </a:solidFill>
                <a:latin typeface="Arial" panose="020B0604020202020204" pitchFamily="34" charset="0"/>
                <a:cs typeface="Arial" panose="020B0604020202020204" pitchFamily="34" charset="0"/>
              </a:rPr>
              <a:t>J</a:t>
            </a:r>
            <a:r>
              <a:rPr lang="en-US" sz="1200" dirty="0">
                <a:solidFill>
                  <a:prstClr val="black"/>
                </a:solidFill>
                <a:latin typeface="Arial" panose="020B0604020202020204" pitchFamily="34" charset="0"/>
                <a:cs typeface="Arial" panose="020B0604020202020204" pitchFamily="34" charset="0"/>
              </a:rPr>
              <a:t>udgment of the nations</a:t>
            </a:r>
          </a:p>
          <a:p>
            <a:pPr defTabSz="457200" fontAlgn="auto">
              <a:spcBef>
                <a:spcPts val="0"/>
              </a:spcBef>
              <a:spcAft>
                <a:spcPts val="0"/>
              </a:spcAft>
            </a:pPr>
            <a:r>
              <a:rPr lang="en-US" sz="1200" dirty="0">
                <a:solidFill>
                  <a:prstClr val="black"/>
                </a:solidFill>
                <a:latin typeface="Arial" panose="020B0604020202020204" pitchFamily="34" charset="0"/>
                <a:cs typeface="Arial" panose="020B0604020202020204" pitchFamily="34" charset="0"/>
              </a:rPr>
              <a:t>26 </a:t>
            </a:r>
            <a:r>
              <a:rPr lang="en-US" sz="1200" b="1" dirty="0">
                <a:solidFill>
                  <a:prstClr val="black"/>
                </a:solidFill>
                <a:latin typeface="Arial" panose="020B0604020202020204" pitchFamily="34" charset="0"/>
                <a:cs typeface="Arial" panose="020B0604020202020204" pitchFamily="34" charset="0"/>
              </a:rPr>
              <a:t>E</a:t>
            </a:r>
            <a:r>
              <a:rPr lang="en-US" sz="1200" dirty="0">
                <a:solidFill>
                  <a:prstClr val="black"/>
                </a:solidFill>
                <a:latin typeface="Arial" panose="020B0604020202020204" pitchFamily="34" charset="0"/>
                <a:cs typeface="Arial" panose="020B0604020202020204" pitchFamily="34" charset="0"/>
              </a:rPr>
              <a:t>vents on Calvary</a:t>
            </a:r>
            <a:r>
              <a:rPr lang="uk-UA" sz="1200" dirty="0">
                <a:solidFill>
                  <a:prstClr val="black"/>
                </a:solidFill>
                <a:latin typeface="Arial" panose="020B0604020202020204" pitchFamily="34" charset="0"/>
                <a:cs typeface="Arial" panose="020B0604020202020204" pitchFamily="34" charset="0"/>
              </a:rPr>
              <a:t>'</a:t>
            </a:r>
            <a:r>
              <a:rPr lang="en-US" sz="1200" dirty="0">
                <a:solidFill>
                  <a:prstClr val="black"/>
                </a:solidFill>
                <a:latin typeface="Arial" panose="020B0604020202020204" pitchFamily="34" charset="0"/>
                <a:cs typeface="Arial" panose="020B0604020202020204" pitchFamily="34" charset="0"/>
              </a:rPr>
              <a:t>s eve</a:t>
            </a:r>
          </a:p>
          <a:p>
            <a:pPr defTabSz="457200" fontAlgn="auto">
              <a:spcBef>
                <a:spcPts val="0"/>
              </a:spcBef>
              <a:spcAft>
                <a:spcPts val="0"/>
              </a:spcAft>
            </a:pPr>
            <a:r>
              <a:rPr lang="en-US" sz="1200" dirty="0">
                <a:solidFill>
                  <a:prstClr val="black"/>
                </a:solidFill>
                <a:latin typeface="Arial" panose="020B0604020202020204" pitchFamily="34" charset="0"/>
                <a:cs typeface="Arial" panose="020B0604020202020204" pitchFamily="34" charset="0"/>
              </a:rPr>
              <a:t>27 </a:t>
            </a:r>
            <a:r>
              <a:rPr lang="en-US" sz="1200" b="1" dirty="0">
                <a:solidFill>
                  <a:prstClr val="black"/>
                </a:solidFill>
                <a:latin typeface="Arial" panose="020B0604020202020204" pitchFamily="34" charset="0"/>
                <a:cs typeface="Arial" panose="020B0604020202020204" pitchFamily="34" charset="0"/>
              </a:rPr>
              <a:t>W</a:t>
            </a:r>
            <a:r>
              <a:rPr lang="en-US" sz="1200" dirty="0">
                <a:solidFill>
                  <a:prstClr val="black"/>
                </a:solidFill>
                <a:latin typeface="Arial" panose="020B0604020202020204" pitchFamily="34" charset="0"/>
                <a:cs typeface="Arial" panose="020B0604020202020204" pitchFamily="34" charset="0"/>
              </a:rPr>
              <a:t>ay of the cross</a:t>
            </a:r>
          </a:p>
          <a:p>
            <a:pPr defTabSz="457200" fontAlgn="auto">
              <a:spcBef>
                <a:spcPts val="0"/>
              </a:spcBef>
              <a:spcAft>
                <a:spcPts val="0"/>
              </a:spcAft>
            </a:pPr>
            <a:r>
              <a:rPr lang="en-US" sz="1200" dirty="0">
                <a:solidFill>
                  <a:prstClr val="black"/>
                </a:solidFill>
                <a:latin typeface="Arial" panose="020B0604020202020204" pitchFamily="34" charset="0"/>
                <a:cs typeface="Arial" panose="020B0604020202020204" pitchFamily="34" charset="0"/>
              </a:rPr>
              <a:t>28 </a:t>
            </a:r>
            <a:r>
              <a:rPr lang="en-US" sz="1200" b="1" dirty="0">
                <a:solidFill>
                  <a:prstClr val="black"/>
                </a:solidFill>
                <a:latin typeface="Arial" panose="020B0604020202020204" pitchFamily="34" charset="0"/>
                <a:cs typeface="Arial" panose="020B0604020202020204" pitchFamily="34" charset="0"/>
              </a:rPr>
              <a:t>S</a:t>
            </a:r>
            <a:r>
              <a:rPr lang="en-US" sz="1200" dirty="0">
                <a:solidFill>
                  <a:prstClr val="black"/>
                </a:solidFill>
                <a:latin typeface="Arial" panose="020B0604020202020204" pitchFamily="34" charset="0"/>
                <a:cs typeface="Arial" panose="020B0604020202020204" pitchFamily="34" charset="0"/>
              </a:rPr>
              <a:t>avior</a:t>
            </a:r>
            <a:r>
              <a:rPr lang="uk-UA" sz="1200" dirty="0">
                <a:solidFill>
                  <a:prstClr val="black"/>
                </a:solidFill>
                <a:latin typeface="Arial" panose="020B0604020202020204" pitchFamily="34" charset="0"/>
                <a:cs typeface="Arial" panose="020B0604020202020204" pitchFamily="34" charset="0"/>
              </a:rPr>
              <a:t>'</a:t>
            </a:r>
            <a:r>
              <a:rPr lang="en-US" sz="1200" dirty="0">
                <a:solidFill>
                  <a:prstClr val="black"/>
                </a:solidFill>
                <a:latin typeface="Arial" panose="020B0604020202020204" pitchFamily="34" charset="0"/>
                <a:cs typeface="Arial" panose="020B0604020202020204" pitchFamily="34" charset="0"/>
              </a:rPr>
              <a:t>s resurrection and commission</a:t>
            </a:r>
          </a:p>
        </p:txBody>
      </p:sp>
      <p:sp>
        <p:nvSpPr>
          <p:cNvPr id="11" name="Rectangle 10"/>
          <p:cNvSpPr/>
          <p:nvPr/>
        </p:nvSpPr>
        <p:spPr>
          <a:xfrm>
            <a:off x="1314192" y="2263388"/>
            <a:ext cx="227948" cy="276999"/>
          </a:xfrm>
          <a:prstGeom prst="rect">
            <a:avLst/>
          </a:prstGeom>
        </p:spPr>
        <p:txBody>
          <a:bodyPr wrap="none">
            <a:spAutoFit/>
          </a:bodyPr>
          <a:lstStyle/>
          <a:p>
            <a:pPr defTabSz="457200" fontAlgn="auto">
              <a:spcBef>
                <a:spcPts val="0"/>
              </a:spcBef>
              <a:spcAft>
                <a:spcPts val="0"/>
              </a:spcAft>
            </a:pPr>
            <a:r>
              <a:rPr lang="en-US" sz="1200">
                <a:solidFill>
                  <a:prstClr val="black"/>
                </a:solidFill>
                <a:latin typeface="Arial" panose="020B0604020202020204" pitchFamily="34" charset="0"/>
                <a:ea typeface="+mn-ea"/>
                <a:cs typeface="Arial" panose="020B0604020202020204" pitchFamily="34" charset="0"/>
              </a:rPr>
              <a:t> </a:t>
            </a:r>
            <a:endParaRPr lang="en-US">
              <a:solidFill>
                <a:prstClr val="black"/>
              </a:solidFill>
              <a:latin typeface="Arial" panose="020B0604020202020204" pitchFamily="34" charset="0"/>
              <a:ea typeface="+mn-ea"/>
              <a:cs typeface="Arial" panose="020B0604020202020204" pitchFamily="34" charset="0"/>
            </a:endParaRPr>
          </a:p>
        </p:txBody>
      </p:sp>
      <p:sp>
        <p:nvSpPr>
          <p:cNvPr id="13" name="Title 1"/>
          <p:cNvSpPr txBox="1">
            <a:spLocks/>
          </p:cNvSpPr>
          <p:nvPr/>
        </p:nvSpPr>
        <p:spPr bwMode="auto">
          <a:xfrm>
            <a:off x="0" y="1"/>
            <a:ext cx="9144000" cy="723900"/>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l" rtl="0" fontAlgn="base">
              <a:spcBef>
                <a:spcPct val="0"/>
              </a:spcBef>
              <a:spcAft>
                <a:spcPct val="0"/>
              </a:spcAft>
              <a:defRPr sz="4400" kern="1200">
                <a:solidFill>
                  <a:schemeClr val="tx2"/>
                </a:solidFill>
                <a:latin typeface="+mj-lt"/>
                <a:ea typeface="ＭＳ Ｐゴシック" charset="0"/>
                <a:cs typeface="ＭＳ Ｐゴシック" charset="0"/>
              </a:defRPr>
            </a:lvl1pPr>
            <a:lvl2pPr algn="l" rtl="0" fontAlgn="base">
              <a:spcBef>
                <a:spcPct val="0"/>
              </a:spcBef>
              <a:spcAft>
                <a:spcPct val="0"/>
              </a:spcAft>
              <a:defRPr sz="4400">
                <a:solidFill>
                  <a:schemeClr val="tx2"/>
                </a:solidFill>
                <a:latin typeface="Tw Cen MT" charset="0"/>
                <a:ea typeface="ＭＳ Ｐゴシック" charset="0"/>
                <a:cs typeface="ＭＳ Ｐゴシック" charset="0"/>
              </a:defRPr>
            </a:lvl2pPr>
            <a:lvl3pPr algn="l" rtl="0" fontAlgn="base">
              <a:spcBef>
                <a:spcPct val="0"/>
              </a:spcBef>
              <a:spcAft>
                <a:spcPct val="0"/>
              </a:spcAft>
              <a:defRPr sz="4400">
                <a:solidFill>
                  <a:schemeClr val="tx2"/>
                </a:solidFill>
                <a:latin typeface="Tw Cen MT" charset="0"/>
                <a:ea typeface="ＭＳ Ｐゴシック" charset="0"/>
                <a:cs typeface="ＭＳ Ｐゴシック" charset="0"/>
              </a:defRPr>
            </a:lvl3pPr>
            <a:lvl4pPr algn="l" rtl="0" fontAlgn="base">
              <a:spcBef>
                <a:spcPct val="0"/>
              </a:spcBef>
              <a:spcAft>
                <a:spcPct val="0"/>
              </a:spcAft>
              <a:defRPr sz="4400">
                <a:solidFill>
                  <a:schemeClr val="tx2"/>
                </a:solidFill>
                <a:latin typeface="Tw Cen MT" charset="0"/>
                <a:ea typeface="ＭＳ Ｐゴシック" charset="0"/>
                <a:cs typeface="ＭＳ Ｐゴシック" charset="0"/>
              </a:defRPr>
            </a:lvl4pPr>
            <a:lvl5pPr algn="l" rtl="0" fontAlgn="base">
              <a:spcBef>
                <a:spcPct val="0"/>
              </a:spcBef>
              <a:spcAft>
                <a:spcPct val="0"/>
              </a:spcAft>
              <a:defRPr sz="4400">
                <a:solidFill>
                  <a:schemeClr val="tx2"/>
                </a:solidFill>
                <a:latin typeface="Tw Cen MT" charset="0"/>
                <a:ea typeface="ＭＳ Ｐゴシック" charset="0"/>
                <a:cs typeface="ＭＳ Ｐゴシック" charset="0"/>
              </a:defRPr>
            </a:lvl5pPr>
            <a:lvl6pPr marL="457200" algn="l" rtl="0" fontAlgn="base">
              <a:spcBef>
                <a:spcPct val="0"/>
              </a:spcBef>
              <a:spcAft>
                <a:spcPct val="0"/>
              </a:spcAft>
              <a:defRPr sz="4400">
                <a:solidFill>
                  <a:schemeClr val="tx2"/>
                </a:solidFill>
                <a:latin typeface="Tw Cen MT" charset="0"/>
                <a:ea typeface="ＭＳ Ｐゴシック" charset="0"/>
                <a:cs typeface="ＭＳ Ｐゴシック" charset="0"/>
              </a:defRPr>
            </a:lvl6pPr>
            <a:lvl7pPr marL="914400" algn="l" rtl="0" fontAlgn="base">
              <a:spcBef>
                <a:spcPct val="0"/>
              </a:spcBef>
              <a:spcAft>
                <a:spcPct val="0"/>
              </a:spcAft>
              <a:defRPr sz="4400">
                <a:solidFill>
                  <a:schemeClr val="tx2"/>
                </a:solidFill>
                <a:latin typeface="Tw Cen MT" charset="0"/>
                <a:ea typeface="ＭＳ Ｐゴシック" charset="0"/>
                <a:cs typeface="ＭＳ Ｐゴシック" charset="0"/>
              </a:defRPr>
            </a:lvl7pPr>
            <a:lvl8pPr marL="1371600" algn="l" rtl="0" fontAlgn="base">
              <a:spcBef>
                <a:spcPct val="0"/>
              </a:spcBef>
              <a:spcAft>
                <a:spcPct val="0"/>
              </a:spcAft>
              <a:defRPr sz="4400">
                <a:solidFill>
                  <a:schemeClr val="tx2"/>
                </a:solidFill>
                <a:latin typeface="Tw Cen MT" charset="0"/>
                <a:ea typeface="ＭＳ Ｐゴシック" charset="0"/>
                <a:cs typeface="ＭＳ Ｐゴシック" charset="0"/>
              </a:defRPr>
            </a:lvl8pPr>
            <a:lvl9pPr marL="1828800" algn="l" rtl="0" fontAlgn="base">
              <a:spcBef>
                <a:spcPct val="0"/>
              </a:spcBef>
              <a:spcAft>
                <a:spcPct val="0"/>
              </a:spcAft>
              <a:defRPr sz="4400">
                <a:solidFill>
                  <a:schemeClr val="tx2"/>
                </a:solidFill>
                <a:latin typeface="Tw Cen MT" charset="0"/>
                <a:ea typeface="ＭＳ Ｐゴシック" charset="0"/>
                <a:cs typeface="ＭＳ Ｐゴシック" charset="0"/>
              </a:defRPr>
            </a:lvl9pPr>
          </a:lstStyle>
          <a:p>
            <a:pPr algn="ctr" defTabSz="457200"/>
            <a:r>
              <a:rPr lang="ar-JO" sz="4800" b="1" dirty="0">
                <a:solidFill>
                  <a:prstClr val="white"/>
                </a:solidFill>
                <a:latin typeface="Arial" panose="020B0604020202020204" pitchFamily="34" charset="0"/>
                <a:cs typeface="Arial" panose="020B0604020202020204" pitchFamily="34" charset="0"/>
              </a:rPr>
              <a:t>الملوك الثاني</a:t>
            </a:r>
            <a:endParaRPr lang="en-US" sz="4800" b="1" dirty="0">
              <a:solidFill>
                <a:prstClr val="white"/>
              </a:solidFill>
              <a:latin typeface="Arial" panose="020B0604020202020204" pitchFamily="34" charset="0"/>
              <a:cs typeface="Arial" panose="020B0604020202020204" pitchFamily="34" charset="0"/>
            </a:endParaRPr>
          </a:p>
        </p:txBody>
      </p:sp>
      <p:sp>
        <p:nvSpPr>
          <p:cNvPr id="14" name="Rectangle 13"/>
          <p:cNvSpPr/>
          <p:nvPr/>
        </p:nvSpPr>
        <p:spPr>
          <a:xfrm>
            <a:off x="690421" y="2540387"/>
            <a:ext cx="3255036" cy="350264"/>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a:solidFill>
                <a:prstClr val="white"/>
              </a:solidFill>
              <a:latin typeface="Arial" panose="020B0604020202020204" pitchFamily="34" charset="0"/>
              <a:cs typeface="Arial" panose="020B0604020202020204" pitchFamily="34" charset="0"/>
            </a:endParaRPr>
          </a:p>
        </p:txBody>
      </p:sp>
      <p:pic>
        <p:nvPicPr>
          <p:cNvPr id="12" name="Picture 11" descr="00-Acrostic Bible Scanned (dragged).pdf"/>
          <p:cNvPicPr>
            <a:picLocks noChangeAspect="1"/>
          </p:cNvPicPr>
          <p:nvPr/>
        </p:nvPicPr>
        <p:blipFill rotWithShape="1">
          <a:blip r:embed="rId3" cstate="screen">
            <a:extLst>
              <a:ext uri="{28A0092B-C50C-407E-A947-70E740481C1C}">
                <a14:useLocalDpi xmlns:a14="http://schemas.microsoft.com/office/drawing/2010/main"/>
              </a:ext>
            </a:extLst>
          </a:blip>
          <a:srcRect l="6830" t="12095" r="3613" b="10207"/>
          <a:stretch/>
        </p:blipFill>
        <p:spPr>
          <a:xfrm>
            <a:off x="-1" y="775422"/>
            <a:ext cx="9144001" cy="5605905"/>
          </a:xfrm>
          <a:prstGeom prst="rect">
            <a:avLst/>
          </a:prstGeom>
        </p:spPr>
      </p:pic>
      <p:sp>
        <p:nvSpPr>
          <p:cNvPr id="15" name="Rectangle 14"/>
          <p:cNvSpPr/>
          <p:nvPr/>
        </p:nvSpPr>
        <p:spPr>
          <a:xfrm>
            <a:off x="0" y="785794"/>
            <a:ext cx="2285984" cy="228601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r"/>
            <a:r>
              <a:rPr lang="ar-JO" sz="1500" dirty="0">
                <a:solidFill>
                  <a:schemeClr val="tx1"/>
                </a:solidFill>
                <a:latin typeface="Arial" panose="020B0604020202020204" pitchFamily="34" charset="0"/>
                <a:cs typeface="Arial" panose="020B0604020202020204" pitchFamily="34" charset="0"/>
              </a:rPr>
              <a:t>1. دينونة الملك أخزيا</a:t>
            </a:r>
          </a:p>
          <a:p>
            <a:pPr algn="r"/>
            <a:r>
              <a:rPr lang="ar-JO" sz="1500" dirty="0">
                <a:solidFill>
                  <a:schemeClr val="tx1"/>
                </a:solidFill>
                <a:latin typeface="Arial" panose="020B0604020202020204" pitchFamily="34" charset="0"/>
                <a:cs typeface="Arial" panose="020B0604020202020204" pitchFamily="34" charset="0"/>
              </a:rPr>
              <a:t>2. أليشع المتدرب يستلم العباءة</a:t>
            </a:r>
          </a:p>
          <a:p>
            <a:pPr algn="r"/>
            <a:r>
              <a:rPr lang="ar-JO" sz="1500" dirty="0">
                <a:solidFill>
                  <a:schemeClr val="tx1"/>
                </a:solidFill>
                <a:latin typeface="Arial" panose="020B0604020202020204" pitchFamily="34" charset="0"/>
                <a:cs typeface="Arial" panose="020B0604020202020204" pitchFamily="34" charset="0"/>
              </a:rPr>
              <a:t>3. المملكة الشمالية تحتل مؤاب</a:t>
            </a:r>
          </a:p>
          <a:p>
            <a:pPr algn="r"/>
            <a:r>
              <a:rPr lang="ar-JO" sz="1500" dirty="0">
                <a:solidFill>
                  <a:schemeClr val="tx1"/>
                </a:solidFill>
                <a:latin typeface="Arial" panose="020B0604020202020204" pitchFamily="34" charset="0"/>
                <a:cs typeface="Arial" panose="020B0604020202020204" pitchFamily="34" charset="0"/>
              </a:rPr>
              <a:t>4. معجزات جيحزي وأليشع</a:t>
            </a:r>
          </a:p>
          <a:p>
            <a:pPr algn="r"/>
            <a:r>
              <a:rPr lang="ar-JO" sz="1500" dirty="0">
                <a:solidFill>
                  <a:schemeClr val="tx1"/>
                </a:solidFill>
                <a:latin typeface="Arial" panose="020B0604020202020204" pitchFamily="34" charset="0"/>
                <a:cs typeface="Arial" panose="020B0604020202020204" pitchFamily="34" charset="0"/>
              </a:rPr>
              <a:t>5. سبع غسلات تنقذ نعمان</a:t>
            </a:r>
          </a:p>
          <a:p>
            <a:pPr algn="r"/>
            <a:endParaRPr lang="ar-JO" sz="1500" dirty="0">
              <a:solidFill>
                <a:schemeClr val="tx1"/>
              </a:solidFill>
              <a:latin typeface="Arial" panose="020B0604020202020204" pitchFamily="34" charset="0"/>
              <a:cs typeface="Arial" panose="020B0604020202020204" pitchFamily="34" charset="0"/>
            </a:endParaRPr>
          </a:p>
          <a:p>
            <a:pPr algn="r"/>
            <a:r>
              <a:rPr lang="ar-JO" sz="1500" dirty="0">
                <a:solidFill>
                  <a:schemeClr val="tx1"/>
                </a:solidFill>
                <a:latin typeface="Arial" panose="020B0604020202020204" pitchFamily="34" charset="0"/>
                <a:cs typeface="Arial" panose="020B0604020202020204" pitchFamily="34" charset="0"/>
              </a:rPr>
              <a:t>6. جيش غير مرئي ولكن مستعد</a:t>
            </a:r>
          </a:p>
          <a:p>
            <a:pPr algn="r"/>
            <a:r>
              <a:rPr lang="ar-JO" sz="1500" dirty="0">
                <a:solidFill>
                  <a:schemeClr val="tx1"/>
                </a:solidFill>
                <a:latin typeface="Arial" panose="020B0604020202020204" pitchFamily="34" charset="0"/>
                <a:cs typeface="Arial" panose="020B0604020202020204" pitchFamily="34" charset="0"/>
              </a:rPr>
              <a:t>7. أخبار رحيل سوريا</a:t>
            </a:r>
          </a:p>
          <a:p>
            <a:pPr algn="r"/>
            <a:r>
              <a:rPr lang="ar-JO" sz="1500" dirty="0">
                <a:solidFill>
                  <a:schemeClr val="tx1"/>
                </a:solidFill>
                <a:latin typeface="Arial" panose="020B0604020202020204" pitchFamily="34" charset="0"/>
                <a:cs typeface="Arial" panose="020B0604020202020204" pitchFamily="34" charset="0"/>
              </a:rPr>
              <a:t>8. نبوات أليشع الرهيبة </a:t>
            </a:r>
          </a:p>
        </p:txBody>
      </p:sp>
      <p:sp>
        <p:nvSpPr>
          <p:cNvPr id="16" name="Rectangle 15"/>
          <p:cNvSpPr/>
          <p:nvPr/>
        </p:nvSpPr>
        <p:spPr>
          <a:xfrm>
            <a:off x="2357422" y="857232"/>
            <a:ext cx="2286016" cy="214314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r"/>
            <a:r>
              <a:rPr lang="ar-JO" sz="1500" dirty="0">
                <a:solidFill>
                  <a:schemeClr val="tx1"/>
                </a:solidFill>
                <a:latin typeface="Arial" panose="020B0604020202020204" pitchFamily="34" charset="0"/>
                <a:cs typeface="Arial" panose="020B0604020202020204" pitchFamily="34" charset="0"/>
              </a:rPr>
              <a:t>9. تعيين الملك ياهو </a:t>
            </a:r>
          </a:p>
          <a:p>
            <a:pPr algn="r"/>
            <a:r>
              <a:rPr lang="ar-JO" sz="1500" dirty="0">
                <a:solidFill>
                  <a:schemeClr val="tx1"/>
                </a:solidFill>
                <a:latin typeface="Arial" panose="020B0604020202020204" pitchFamily="34" charset="0"/>
                <a:cs typeface="Arial" panose="020B0604020202020204" pitchFamily="34" charset="0"/>
              </a:rPr>
              <a:t>10. قتل أولاد آخاب السبعين</a:t>
            </a:r>
          </a:p>
          <a:p>
            <a:pPr algn="r"/>
            <a:r>
              <a:rPr lang="ar-JO" sz="1500" dirty="0">
                <a:solidFill>
                  <a:schemeClr val="tx1"/>
                </a:solidFill>
                <a:latin typeface="Arial" panose="020B0604020202020204" pitchFamily="34" charset="0"/>
                <a:cs typeface="Arial" panose="020B0604020202020204" pitchFamily="34" charset="0"/>
              </a:rPr>
              <a:t>11. يهوياداع الكاهن يتوج يؤاش</a:t>
            </a:r>
          </a:p>
          <a:p>
            <a:pPr algn="r"/>
            <a:r>
              <a:rPr lang="ar-JO" sz="1500" dirty="0">
                <a:solidFill>
                  <a:schemeClr val="tx1"/>
                </a:solidFill>
                <a:latin typeface="Arial" panose="020B0604020202020204" pitchFamily="34" charset="0"/>
                <a:cs typeface="Arial" panose="020B0604020202020204" pitchFamily="34" charset="0"/>
              </a:rPr>
              <a:t>12. إنهاء إصلاحات الهيكل</a:t>
            </a:r>
          </a:p>
          <a:p>
            <a:pPr algn="r"/>
            <a:r>
              <a:rPr lang="ar-JO" sz="1500" dirty="0">
                <a:solidFill>
                  <a:schemeClr val="tx1"/>
                </a:solidFill>
                <a:latin typeface="Arial" panose="020B0604020202020204" pitchFamily="34" charset="0"/>
                <a:cs typeface="Arial" panose="020B0604020202020204" pitchFamily="34" charset="0"/>
              </a:rPr>
              <a:t>13. الإنتصار بحسب نبوات أليشع</a:t>
            </a:r>
          </a:p>
          <a:p>
            <a:pPr algn="r"/>
            <a:r>
              <a:rPr lang="ar-JO" sz="1500" dirty="0">
                <a:solidFill>
                  <a:schemeClr val="tx1"/>
                </a:solidFill>
                <a:latin typeface="Arial" panose="020B0604020202020204" pitchFamily="34" charset="0"/>
                <a:cs typeface="Arial" panose="020B0604020202020204" pitchFamily="34" charset="0"/>
              </a:rPr>
              <a:t>14. إعلان الإنتصار على يهوذا </a:t>
            </a:r>
          </a:p>
          <a:p>
            <a:pPr algn="r"/>
            <a:r>
              <a:rPr lang="ar-JO" sz="1500" dirty="0">
                <a:solidFill>
                  <a:schemeClr val="tx1"/>
                </a:solidFill>
                <a:latin typeface="Arial" panose="020B0604020202020204" pitchFamily="34" charset="0"/>
                <a:cs typeface="Arial" panose="020B0604020202020204" pitchFamily="34" charset="0"/>
              </a:rPr>
              <a:t>15. ملوك إسرائيل الوثنيين</a:t>
            </a:r>
          </a:p>
          <a:p>
            <a:pPr algn="r"/>
            <a:r>
              <a:rPr lang="ar-JO" sz="1500" dirty="0">
                <a:solidFill>
                  <a:schemeClr val="tx1"/>
                </a:solidFill>
                <a:latin typeface="Arial" panose="020B0604020202020204" pitchFamily="34" charset="0"/>
                <a:cs typeface="Arial" panose="020B0604020202020204" pitchFamily="34" charset="0"/>
              </a:rPr>
              <a:t>16. تنجيس آحاز للهيكل</a:t>
            </a:r>
          </a:p>
          <a:p>
            <a:pPr algn="r"/>
            <a:r>
              <a:rPr lang="ar-JO" sz="1500" dirty="0">
                <a:solidFill>
                  <a:schemeClr val="tx1"/>
                </a:solidFill>
                <a:latin typeface="Arial" panose="020B0604020202020204" pitchFamily="34" charset="0"/>
                <a:cs typeface="Arial" panose="020B0604020202020204" pitchFamily="34" charset="0"/>
              </a:rPr>
              <a:t>17. استسلام إسرائيل لأشور</a:t>
            </a:r>
          </a:p>
        </p:txBody>
      </p:sp>
      <p:sp>
        <p:nvSpPr>
          <p:cNvPr id="17" name="Rectangle 16"/>
          <p:cNvSpPr/>
          <p:nvPr/>
        </p:nvSpPr>
        <p:spPr>
          <a:xfrm>
            <a:off x="4857752" y="857232"/>
            <a:ext cx="2143140" cy="157163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r"/>
            <a:r>
              <a:rPr lang="ar-JO" sz="1500" dirty="0">
                <a:solidFill>
                  <a:schemeClr val="tx1"/>
                </a:solidFill>
                <a:latin typeface="Arial" panose="020B0604020202020204" pitchFamily="34" charset="0"/>
                <a:cs typeface="Arial" panose="020B0604020202020204" pitchFamily="34" charset="0"/>
              </a:rPr>
              <a:t>18. مقاومة حزقيا لأشور</a:t>
            </a:r>
          </a:p>
          <a:p>
            <a:pPr algn="r"/>
            <a:r>
              <a:rPr lang="ar-JO" sz="1500" dirty="0">
                <a:solidFill>
                  <a:schemeClr val="tx1"/>
                </a:solidFill>
                <a:latin typeface="Arial" panose="020B0604020202020204" pitchFamily="34" charset="0"/>
                <a:cs typeface="Arial" panose="020B0604020202020204" pitchFamily="34" charset="0"/>
              </a:rPr>
              <a:t>19. سقوط جيش أشور</a:t>
            </a:r>
          </a:p>
          <a:p>
            <a:pPr algn="r"/>
            <a:r>
              <a:rPr lang="ar-JO" sz="1500" dirty="0">
                <a:solidFill>
                  <a:schemeClr val="tx1"/>
                </a:solidFill>
                <a:latin typeface="Arial" panose="020B0604020202020204" pitchFamily="34" charset="0"/>
                <a:cs typeface="Arial" panose="020B0604020202020204" pitchFamily="34" charset="0"/>
              </a:rPr>
              <a:t>20. شفاء مرض حزقيا </a:t>
            </a:r>
          </a:p>
          <a:p>
            <a:pPr algn="r"/>
            <a:r>
              <a:rPr lang="ar-JO" sz="1500" dirty="0">
                <a:solidFill>
                  <a:schemeClr val="tx1"/>
                </a:solidFill>
                <a:latin typeface="Arial" panose="020B0604020202020204" pitchFamily="34" charset="0"/>
                <a:cs typeface="Arial" panose="020B0604020202020204" pitchFamily="34" charset="0"/>
              </a:rPr>
              <a:t>21. كثرة خطايا حزقيا</a:t>
            </a:r>
          </a:p>
          <a:p>
            <a:pPr algn="r"/>
            <a:r>
              <a:rPr lang="ar-JO" sz="1500" dirty="0">
                <a:solidFill>
                  <a:schemeClr val="tx1"/>
                </a:solidFill>
                <a:latin typeface="Arial" panose="020B0604020202020204" pitchFamily="34" charset="0"/>
                <a:cs typeface="Arial" panose="020B0604020202020204" pitchFamily="34" charset="0"/>
              </a:rPr>
              <a:t>22. استعادة شريعة الله </a:t>
            </a:r>
          </a:p>
          <a:p>
            <a:pPr algn="r"/>
            <a:r>
              <a:rPr lang="ar-JO" sz="1500" dirty="0">
                <a:solidFill>
                  <a:schemeClr val="tx1"/>
                </a:solidFill>
                <a:latin typeface="Arial" panose="020B0604020202020204" pitchFamily="34" charset="0"/>
                <a:cs typeface="Arial" panose="020B0604020202020204" pitchFamily="34" charset="0"/>
              </a:rPr>
              <a:t>23. سجلات تطهير حزقيا</a:t>
            </a:r>
          </a:p>
          <a:p>
            <a:pPr algn="r"/>
            <a:r>
              <a:rPr lang="ar-JO" sz="1500" dirty="0">
                <a:solidFill>
                  <a:schemeClr val="tx1"/>
                </a:solidFill>
                <a:latin typeface="Arial" panose="020B0604020202020204" pitchFamily="34" charset="0"/>
                <a:cs typeface="Arial" panose="020B0604020202020204" pitchFamily="34" charset="0"/>
              </a:rPr>
              <a:t>24. سبي الملك يهوياكين</a:t>
            </a:r>
          </a:p>
          <a:p>
            <a:pPr algn="r"/>
            <a:r>
              <a:rPr lang="ar-JO" sz="1500" dirty="0">
                <a:solidFill>
                  <a:schemeClr val="tx1"/>
                </a:solidFill>
                <a:latin typeface="Arial" panose="020B0604020202020204" pitchFamily="34" charset="0"/>
                <a:cs typeface="Arial" panose="020B0604020202020204" pitchFamily="34" charset="0"/>
              </a:rPr>
              <a:t>25. حصار أورشليم الأخير</a:t>
            </a:r>
          </a:p>
        </p:txBody>
      </p:sp>
    </p:spTree>
    <p:extLst>
      <p:ext uri="{BB962C8B-B14F-4D97-AF65-F5344CB8AC3E}">
        <p14:creationId xmlns:p14="http://schemas.microsoft.com/office/powerpoint/2010/main" val="174161028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checkerboard(across)">
                                      <p:cBhvr>
                                        <p:cTn id="7"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Lst>
  </p:timing>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0" y="1553308"/>
            <a:ext cx="9144000" cy="3761154"/>
          </a:xfrm>
          <a:prstGeom prst="rect">
            <a:avLst/>
          </a:prstGeom>
        </p:spPr>
      </p:pic>
      <p:sp>
        <p:nvSpPr>
          <p:cNvPr id="95236" name="Rectangle 11"/>
          <p:cNvSpPr>
            <a:spLocks noGrp="1" noChangeArrowheads="1"/>
          </p:cNvSpPr>
          <p:nvPr>
            <p:ph type="title" idx="4294967295"/>
          </p:nvPr>
        </p:nvSpPr>
        <p:spPr>
          <a:xfrm>
            <a:off x="0" y="1"/>
            <a:ext cx="9144000" cy="1556792"/>
          </a:xfrm>
        </p:spPr>
        <p:txBody>
          <a:bodyPr lIns="92075" tIns="46038" rIns="92075" bIns="46038" anchor="ctr"/>
          <a:lstStyle/>
          <a:p>
            <a:pPr>
              <a:defRPr/>
            </a:pPr>
            <a:r>
              <a:rPr lang="ar-JO" sz="8000" b="1" kern="1200" dirty="0">
                <a:solidFill>
                  <a:srgbClr val="FFFFFF"/>
                </a:solidFill>
                <a:latin typeface="Arial" panose="020B0604020202020204" pitchFamily="34" charset="0"/>
                <a:ea typeface="ＭＳ Ｐゴシック" charset="0"/>
                <a:cs typeface="Arial" panose="020B0604020202020204" pitchFamily="34" charset="0"/>
              </a:rPr>
              <a:t>الملوك الثاني</a:t>
            </a:r>
            <a:endParaRPr lang="en-US" sz="8000" b="1" kern="1200" dirty="0">
              <a:solidFill>
                <a:srgbClr val="FFFFFF"/>
              </a:solidFill>
              <a:latin typeface="Arial" panose="020B0604020202020204" pitchFamily="34" charset="0"/>
              <a:ea typeface="ＭＳ Ｐゴシック" charset="0"/>
              <a:cs typeface="Arial" panose="020B0604020202020204" pitchFamily="34" charset="0"/>
            </a:endParaRPr>
          </a:p>
        </p:txBody>
      </p:sp>
      <p:sp>
        <p:nvSpPr>
          <p:cNvPr id="309253" name="Text Box 7"/>
          <p:cNvSpPr txBox="1">
            <a:spLocks noChangeArrowheads="1"/>
          </p:cNvSpPr>
          <p:nvPr/>
        </p:nvSpPr>
        <p:spPr bwMode="auto">
          <a:xfrm>
            <a:off x="0" y="5157788"/>
            <a:ext cx="2667000" cy="523220"/>
          </a:xfrm>
          <a:prstGeom prst="rect">
            <a:avLst/>
          </a:prstGeom>
          <a:solidFill>
            <a:srgbClr val="FFFF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r>
              <a:rPr lang="ar-JO" sz="2800" b="1" i="1" dirty="0">
                <a:solidFill>
                  <a:srgbClr val="000000"/>
                </a:solidFill>
                <a:latin typeface="Arial" panose="020B0604020202020204" pitchFamily="34" charset="0"/>
                <a:cs typeface="Arial" panose="020B0604020202020204" pitchFamily="34" charset="0"/>
              </a:rPr>
              <a:t>سقوط الممالك</a:t>
            </a:r>
            <a:endParaRPr lang="en-GB" sz="2800" b="1" i="1" dirty="0">
              <a:solidFill>
                <a:srgbClr val="000000"/>
              </a:solidFill>
              <a:latin typeface="Arial" panose="020B0604020202020204" pitchFamily="34" charset="0"/>
              <a:cs typeface="Arial" panose="020B0604020202020204" pitchFamily="34" charset="0"/>
            </a:endParaRPr>
          </a:p>
        </p:txBody>
      </p:sp>
      <p:sp>
        <p:nvSpPr>
          <p:cNvPr id="7" name="Rectangle 6"/>
          <p:cNvSpPr>
            <a:spLocks noChangeArrowheads="1"/>
          </p:cNvSpPr>
          <p:nvPr/>
        </p:nvSpPr>
        <p:spPr bwMode="auto">
          <a:xfrm>
            <a:off x="0" y="6337905"/>
            <a:ext cx="9144000" cy="531229"/>
          </a:xfrm>
          <a:prstGeom prst="rect">
            <a:avLst/>
          </a:prstGeom>
          <a:solidFill>
            <a:srgbClr val="000514"/>
          </a:solidFill>
          <a:ln w="9525">
            <a:noFill/>
            <a:miter lim="800000"/>
            <a:headEnd/>
            <a:tailEnd/>
          </a:ln>
          <a:effectLst>
            <a:outerShdw blurRad="63500" dist="35921" dir="2700000" algn="ctr" rotWithShape="0">
              <a:srgbClr val="000514">
                <a:alpha val="74998"/>
              </a:srgbClr>
            </a:outerShdw>
          </a:effectLst>
        </p:spPr>
        <p:txBody>
          <a:bodyPr anchor="ctr"/>
          <a:lstStyle/>
          <a:p>
            <a:pPr algn="ctr">
              <a:spcBef>
                <a:spcPct val="20000"/>
              </a:spcBef>
              <a:spcAft>
                <a:spcPts val="0"/>
              </a:spcAft>
              <a:buClr>
                <a:srgbClr val="FFCC00"/>
              </a:buClr>
              <a:buSzPct val="70000"/>
              <a:buFont typeface="Wingdings" charset="0"/>
              <a:buNone/>
              <a:defRPr/>
            </a:pPr>
            <a:r>
              <a:rPr lang="ar-JO" sz="2000" b="1" kern="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د. ريك جريفيث</a:t>
            </a:r>
            <a:r>
              <a:rPr lang="en-US" sz="2000" b="1" kern="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 • </a:t>
            </a:r>
            <a:r>
              <a:rPr lang="ar-JO" sz="2000" b="1" kern="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مؤسسة الدراسات اللاهوتية الأردنية</a:t>
            </a:r>
            <a:r>
              <a:rPr lang="en-US" sz="2000" b="1" kern="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 • BibleStudyDownloads.org</a:t>
            </a:r>
          </a:p>
        </p:txBody>
      </p:sp>
    </p:spTree>
    <p:extLst>
      <p:ext uri="{BB962C8B-B14F-4D97-AF65-F5344CB8AC3E}">
        <p14:creationId xmlns:p14="http://schemas.microsoft.com/office/powerpoint/2010/main" val="2556021281"/>
      </p:ext>
    </p:extLst>
  </p:cSld>
  <p:clrMapOvr>
    <a:masterClrMapping/>
  </p:clrMapOvr>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1935088" y="1512168"/>
            <a:ext cx="5445224" cy="5445224"/>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eaLnBrk="0" hangingPunct="0"/>
            <a:endParaRPr lang="en-US" sz="2400">
              <a:solidFill>
                <a:srgbClr val="000000"/>
              </a:solidFill>
              <a:latin typeface="Arial" panose="020B0604020202020204" pitchFamily="34" charset="0"/>
              <a:cs typeface="Arial" panose="020B0604020202020204" pitchFamily="34" charset="0"/>
            </a:endParaRPr>
          </a:p>
        </p:txBody>
      </p:sp>
      <p:sp>
        <p:nvSpPr>
          <p:cNvPr id="900098" name="Rectangle 2"/>
          <p:cNvSpPr>
            <a:spLocks noGrp="1" noChangeArrowheads="1"/>
          </p:cNvSpPr>
          <p:nvPr>
            <p:ph type="ctrTitle"/>
          </p:nvPr>
        </p:nvSpPr>
        <p:spPr>
          <a:xfrm>
            <a:off x="360040" y="49784"/>
            <a:ext cx="8676456" cy="1939056"/>
          </a:xfrm>
          <a:effectLst>
            <a:outerShdw blurRad="63500" dist="35921" dir="2700000" algn="ctr" rotWithShape="0">
              <a:schemeClr val="tx2">
                <a:alpha val="74998"/>
              </a:schemeClr>
            </a:outerShdw>
          </a:effectLst>
        </p:spPr>
        <p:txBody>
          <a:bodyPr anchor="t"/>
          <a:lstStyle/>
          <a:p>
            <a:pPr marL="531813" indent="-531813" algn="r">
              <a:defRPr/>
            </a:pPr>
            <a:r>
              <a:rPr lang="ar-JO" sz="4800" b="1" dirty="0">
                <a:effectLst>
                  <a:glow rad="127000">
                    <a:schemeClr val="tx1"/>
                  </a:glow>
                </a:effectLst>
                <a:latin typeface="Arial" panose="020B0604020202020204" pitchFamily="34" charset="0"/>
                <a:ea typeface="ＭＳ Ｐゴシック" charset="0"/>
                <a:cs typeface="Arial" panose="020B0604020202020204" pitchFamily="34" charset="0"/>
              </a:rPr>
              <a:t>1. يحذرنا الله من </a:t>
            </a:r>
            <a:r>
              <a:rPr lang="ar-JO" sz="4800" b="1" dirty="0">
                <a:solidFill>
                  <a:srgbClr val="FFFF00"/>
                </a:solidFill>
                <a:effectLst>
                  <a:glow rad="127000">
                    <a:schemeClr val="tx1"/>
                  </a:glow>
                </a:effectLst>
                <a:latin typeface="Arial" panose="020B0604020202020204" pitchFamily="34" charset="0"/>
                <a:ea typeface="ＭＳ Ｐゴシック" charset="0"/>
                <a:cs typeface="Arial" panose="020B0604020202020204" pitchFamily="34" charset="0"/>
              </a:rPr>
              <a:t>عبادة</a:t>
            </a:r>
            <a:r>
              <a:rPr lang="ar-JO" sz="4800" b="1" dirty="0">
                <a:effectLst>
                  <a:glow rad="127000">
                    <a:schemeClr val="tx1"/>
                  </a:glow>
                </a:effectLst>
                <a:latin typeface="Arial" panose="020B0604020202020204" pitchFamily="34" charset="0"/>
                <a:ea typeface="ＭＳ Ｐゴシック" charset="0"/>
                <a:cs typeface="Arial" panose="020B0604020202020204" pitchFamily="34" charset="0"/>
              </a:rPr>
              <a:t> آلهة أخرى .</a:t>
            </a:r>
            <a:endParaRPr lang="en-US" sz="4800" b="1"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
        <p:nvSpPr>
          <p:cNvPr id="5" name="Rectangle 2"/>
          <p:cNvSpPr txBox="1">
            <a:spLocks noChangeArrowheads="1"/>
          </p:cNvSpPr>
          <p:nvPr/>
        </p:nvSpPr>
        <p:spPr bwMode="auto">
          <a:xfrm>
            <a:off x="0" y="4918944"/>
            <a:ext cx="9144000" cy="1939056"/>
          </a:xfrm>
          <a:prstGeom prst="rect">
            <a:avLst/>
          </a:prstGeom>
          <a:solidFill>
            <a:schemeClr val="tx1"/>
          </a:solidFill>
          <a:ln>
            <a:noFill/>
          </a:ln>
          <a:effectLst/>
          <a:extLs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531813" indent="-531813">
              <a:defRPr/>
            </a:pPr>
            <a:r>
              <a:rPr lang="en-US" sz="3600" b="1" dirty="0">
                <a:effectLst>
                  <a:glow rad="127000">
                    <a:schemeClr val="tx1"/>
                  </a:glow>
                </a:effectLst>
                <a:latin typeface="Arial" panose="020B0604020202020204" pitchFamily="34" charset="0"/>
                <a:ea typeface="ＭＳ Ｐゴシック" charset="0"/>
                <a:cs typeface="Arial" panose="020B0604020202020204" pitchFamily="34" charset="0"/>
              </a:rPr>
              <a:t>”</a:t>
            </a:r>
            <a:r>
              <a:rPr lang="ar-JO" sz="3600" b="1" dirty="0">
                <a:effectLst>
                  <a:glow rad="127000">
                    <a:schemeClr val="tx1"/>
                  </a:glow>
                </a:effectLst>
                <a:latin typeface="Arial" panose="020B0604020202020204" pitchFamily="34" charset="0"/>
                <a:ea typeface="ＭＳ Ｐゴシック" charset="0"/>
                <a:cs typeface="Arial" panose="020B0604020202020204" pitchFamily="34" charset="0"/>
              </a:rPr>
              <a:t>لا يكن لك آلهة أخرى أمامي</a:t>
            </a:r>
            <a:r>
              <a:rPr lang="en-US" sz="3600" b="1" dirty="0">
                <a:effectLst>
                  <a:glow rad="127000">
                    <a:schemeClr val="tx1"/>
                  </a:glow>
                </a:effectLst>
                <a:latin typeface="Arial" panose="020B0604020202020204" pitchFamily="34" charset="0"/>
                <a:ea typeface="ＭＳ Ｐゴシック" charset="0"/>
                <a:cs typeface="Arial" panose="020B0604020202020204" pitchFamily="34" charset="0"/>
              </a:rPr>
              <a:t>" </a:t>
            </a:r>
            <a:br>
              <a:rPr lang="en-US" sz="3600" b="1" dirty="0">
                <a:effectLst>
                  <a:glow rad="127000">
                    <a:schemeClr val="tx1"/>
                  </a:glow>
                </a:effectLst>
                <a:latin typeface="Arial" panose="020B0604020202020204" pitchFamily="34" charset="0"/>
                <a:ea typeface="ＭＳ Ｐゴシック" charset="0"/>
                <a:cs typeface="Arial" panose="020B0604020202020204" pitchFamily="34" charset="0"/>
              </a:rPr>
            </a:br>
            <a:r>
              <a:rPr lang="en-US" sz="3600" b="1" dirty="0">
                <a:effectLst>
                  <a:glow rad="127000">
                    <a:schemeClr val="tx1"/>
                  </a:glow>
                </a:effectLst>
                <a:latin typeface="Arial" panose="020B0604020202020204" pitchFamily="34" charset="0"/>
                <a:ea typeface="ＭＳ Ｐゴシック" charset="0"/>
                <a:cs typeface="Arial" panose="020B0604020202020204" pitchFamily="34" charset="0"/>
              </a:rPr>
              <a:t>—</a:t>
            </a:r>
            <a:r>
              <a:rPr lang="ar-JO" sz="3600" b="1" i="1" dirty="0">
                <a:effectLst>
                  <a:glow rad="127000">
                    <a:schemeClr val="tx1"/>
                  </a:glow>
                </a:effectLst>
                <a:latin typeface="Arial" panose="020B0604020202020204" pitchFamily="34" charset="0"/>
                <a:ea typeface="ＭＳ Ｐゴシック" charset="0"/>
                <a:cs typeface="Arial" panose="020B0604020202020204" pitchFamily="34" charset="0"/>
              </a:rPr>
              <a:t> خروج 20 : 3 </a:t>
            </a:r>
            <a:r>
              <a:rPr lang="en-US" sz="3600" b="1" i="1" dirty="0">
                <a:effectLst>
                  <a:glow rad="127000">
                    <a:schemeClr val="tx1"/>
                  </a:glow>
                </a:effectLst>
                <a:latin typeface="Arial" panose="020B0604020202020204" pitchFamily="34" charset="0"/>
                <a:ea typeface="ＭＳ Ｐゴシック" charset="0"/>
                <a:cs typeface="Arial" panose="020B0604020202020204" pitchFamily="34" charset="0"/>
              </a:rPr>
              <a:t>—</a:t>
            </a:r>
          </a:p>
        </p:txBody>
      </p:sp>
    </p:spTree>
    <p:extLst>
      <p:ext uri="{BB962C8B-B14F-4D97-AF65-F5344CB8AC3E}">
        <p14:creationId xmlns:p14="http://schemas.microsoft.com/office/powerpoint/2010/main" val="1848099447"/>
      </p:ext>
    </p:extLst>
  </p:cSld>
  <p:clrMapOvr>
    <a:masterClrMapping/>
  </p:clrMapOvr>
  <p:transition/>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Divided Kingdom Regions.pn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7027" y="-8182"/>
            <a:ext cx="9141064" cy="6866182"/>
          </a:xfrm>
          <a:prstGeom prst="rect">
            <a:avLst/>
          </a:prstGeom>
        </p:spPr>
      </p:pic>
      <p:sp>
        <p:nvSpPr>
          <p:cNvPr id="900098" name="Rectangle 2"/>
          <p:cNvSpPr>
            <a:spLocks noGrp="1" noChangeArrowheads="1"/>
          </p:cNvSpPr>
          <p:nvPr>
            <p:ph type="ctrTitle"/>
          </p:nvPr>
        </p:nvSpPr>
        <p:spPr>
          <a:xfrm>
            <a:off x="510393" y="43012"/>
            <a:ext cx="3452843" cy="2203339"/>
          </a:xfrm>
          <a:effectLst>
            <a:outerShdw blurRad="63500" dist="35921" dir="2700000" algn="ctr" rotWithShape="0">
              <a:schemeClr val="tx2">
                <a:alpha val="74998"/>
              </a:schemeClr>
            </a:outerShdw>
          </a:effectLst>
        </p:spPr>
        <p:txBody>
          <a:bodyPr anchor="t"/>
          <a:lstStyle/>
          <a:p>
            <a:pPr eaLnBrk="1" hangingPunct="1">
              <a:defRPr/>
            </a:pPr>
            <a:r>
              <a:rPr lang="ar-JO" altLang="ja-JP" b="1" dirty="0">
                <a:solidFill>
                  <a:srgbClr val="FFFFFF"/>
                </a:solidFill>
                <a:effectLst>
                  <a:glow rad="228600">
                    <a:schemeClr val="tx1"/>
                  </a:glow>
                </a:effectLst>
                <a:latin typeface="Trebuchet MS" charset="0"/>
                <a:ea typeface="Osaka" charset="0"/>
                <a:cs typeface="Osaka" charset="0"/>
              </a:rPr>
              <a:t>السقوط في       2 ملوك</a:t>
            </a:r>
            <a:endParaRPr lang="en-US" b="1" dirty="0">
              <a:effectLst>
                <a:glow rad="228600">
                  <a:schemeClr val="tx1"/>
                </a:glow>
              </a:effectLst>
              <a:latin typeface="Trebuchet MS" charset="0"/>
              <a:ea typeface="Osaka" charset="0"/>
              <a:cs typeface="Osaka" charset="0"/>
            </a:endParaRPr>
          </a:p>
        </p:txBody>
      </p:sp>
      <p:sp>
        <p:nvSpPr>
          <p:cNvPr id="10" name="Text Box 6"/>
          <p:cNvSpPr txBox="1">
            <a:spLocks noChangeArrowheads="1"/>
          </p:cNvSpPr>
          <p:nvPr/>
        </p:nvSpPr>
        <p:spPr bwMode="auto">
          <a:xfrm>
            <a:off x="3999708" y="4484414"/>
            <a:ext cx="2667000" cy="57943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457200" rtl="0" eaLnBrk="1" fontAlgn="auto" latinLnBrk="0" hangingPunct="1">
              <a:lnSpc>
                <a:spcPct val="100000"/>
              </a:lnSpc>
              <a:spcBef>
                <a:spcPct val="50000"/>
              </a:spcBef>
              <a:spcAft>
                <a:spcPts val="0"/>
              </a:spcAft>
              <a:buClrTx/>
              <a:buSzTx/>
              <a:buFontTx/>
              <a:buNone/>
              <a:tabLst/>
              <a:defRPr/>
            </a:pPr>
            <a:r>
              <a:rPr kumimoji="0" lang="ar-JO" sz="32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يهوذا</a:t>
            </a:r>
            <a:endParaRPr kumimoji="0" lang="en-US" sz="32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endParaRPr>
          </a:p>
        </p:txBody>
      </p:sp>
      <p:sp>
        <p:nvSpPr>
          <p:cNvPr id="49" name="Text Box 2"/>
          <p:cNvSpPr txBox="1">
            <a:spLocks noChangeArrowheads="1"/>
          </p:cNvSpPr>
          <p:nvPr/>
        </p:nvSpPr>
        <p:spPr bwMode="auto">
          <a:xfrm>
            <a:off x="8388756" y="89445"/>
            <a:ext cx="704039" cy="461665"/>
          </a:xfrm>
          <a:prstGeom prst="rect">
            <a:avLst/>
          </a:prstGeom>
          <a:solidFill>
            <a:srgbClr val="000000"/>
          </a:solidFill>
          <a:ln>
            <a:noFill/>
          </a:ln>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457200" rtl="0" eaLnBrk="0" fontAlgn="auto" latinLnBrk="0" hangingPunct="0">
              <a:lnSpc>
                <a:spcPct val="100000"/>
              </a:lnSpc>
              <a:spcBef>
                <a:spcPts val="0"/>
              </a:spcBef>
              <a:spcAft>
                <a:spcPts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140</a:t>
            </a:r>
            <a:endPar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15" name="Text Box 6"/>
          <p:cNvSpPr txBox="1">
            <a:spLocks noChangeArrowheads="1"/>
          </p:cNvSpPr>
          <p:nvPr/>
        </p:nvSpPr>
        <p:spPr bwMode="auto">
          <a:xfrm>
            <a:off x="5129690" y="1395819"/>
            <a:ext cx="2468216" cy="579437"/>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ctr" defTabSz="457200" rtl="0" eaLnBrk="1" fontAlgn="auto" latinLnBrk="0" hangingPunct="1">
              <a:lnSpc>
                <a:spcPct val="100000"/>
              </a:lnSpc>
              <a:spcBef>
                <a:spcPct val="50000"/>
              </a:spcBef>
              <a:spcAft>
                <a:spcPts val="0"/>
              </a:spcAft>
              <a:buClrTx/>
              <a:buSzTx/>
              <a:buFontTx/>
              <a:buNone/>
              <a:tabLst/>
              <a:defRPr/>
            </a:pPr>
            <a:r>
              <a:rPr kumimoji="0" lang="en-US" sz="32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Israel</a:t>
            </a:r>
          </a:p>
        </p:txBody>
      </p:sp>
      <p:grpSp>
        <p:nvGrpSpPr>
          <p:cNvPr id="5" name="Group 4"/>
          <p:cNvGrpSpPr/>
          <p:nvPr/>
        </p:nvGrpSpPr>
        <p:grpSpPr>
          <a:xfrm rot="1383093">
            <a:off x="4329744" y="-528087"/>
            <a:ext cx="4167425" cy="3877055"/>
            <a:chOff x="1561511" y="1594177"/>
            <a:chExt cx="4167425" cy="3877055"/>
          </a:xfrm>
        </p:grpSpPr>
        <p:sp>
          <p:nvSpPr>
            <p:cNvPr id="22" name="Rectangle 3"/>
            <p:cNvSpPr txBox="1">
              <a:spLocks noChangeArrowheads="1"/>
            </p:cNvSpPr>
            <p:nvPr/>
          </p:nvSpPr>
          <p:spPr bwMode="auto">
            <a:xfrm>
              <a:off x="1561511" y="4206249"/>
              <a:ext cx="4138666" cy="1264983"/>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rebuchet MS" pitchFamily="-112" charset="0"/>
                  <a:ea typeface="Osaka" pitchFamily="-112" charset="-128"/>
                  <a:cs typeface="Osaka" pitchFamily="-112" charset="-128"/>
                </a:defRPr>
              </a:lvl2pPr>
              <a:lvl3pPr algn="ctr" rtl="0" eaLnBrk="0" fontAlgn="base" hangingPunct="0">
                <a:spcBef>
                  <a:spcPct val="0"/>
                </a:spcBef>
                <a:spcAft>
                  <a:spcPct val="0"/>
                </a:spcAft>
                <a:defRPr sz="4400">
                  <a:solidFill>
                    <a:schemeClr val="tx2"/>
                  </a:solidFill>
                  <a:latin typeface="Trebuchet MS" pitchFamily="-112" charset="0"/>
                  <a:ea typeface="Osaka" pitchFamily="-112" charset="-128"/>
                  <a:cs typeface="Osaka" pitchFamily="-112" charset="-128"/>
                </a:defRPr>
              </a:lvl3pPr>
              <a:lvl4pPr algn="ctr" rtl="0" eaLnBrk="0" fontAlgn="base" hangingPunct="0">
                <a:spcBef>
                  <a:spcPct val="0"/>
                </a:spcBef>
                <a:spcAft>
                  <a:spcPct val="0"/>
                </a:spcAft>
                <a:defRPr sz="4400">
                  <a:solidFill>
                    <a:schemeClr val="tx2"/>
                  </a:solidFill>
                  <a:latin typeface="Trebuchet MS" pitchFamily="-112" charset="0"/>
                  <a:ea typeface="Osaka" pitchFamily="-112" charset="-128"/>
                  <a:cs typeface="Osaka" pitchFamily="-112" charset="-128"/>
                </a:defRPr>
              </a:lvl4pPr>
              <a:lvl5pPr algn="ctr" rtl="0" eaLnBrk="0" fontAlgn="base" hangingPunct="0">
                <a:spcBef>
                  <a:spcPct val="0"/>
                </a:spcBef>
                <a:spcAft>
                  <a:spcPct val="0"/>
                </a:spcAft>
                <a:defRPr sz="4400">
                  <a:solidFill>
                    <a:schemeClr val="tx2"/>
                  </a:solidFill>
                  <a:latin typeface="Trebuchet MS" pitchFamily="-112" charset="0"/>
                  <a:ea typeface="Osaka" pitchFamily="-112" charset="-128"/>
                  <a:cs typeface="Osaka" pitchFamily="-112" charset="-128"/>
                </a:defRPr>
              </a:lvl5pPr>
              <a:lvl6pPr marL="457200" algn="ctr" rtl="0" fontAlgn="base">
                <a:spcBef>
                  <a:spcPct val="0"/>
                </a:spcBef>
                <a:spcAft>
                  <a:spcPct val="0"/>
                </a:spcAft>
                <a:defRPr sz="4400">
                  <a:solidFill>
                    <a:schemeClr val="tx2"/>
                  </a:solidFill>
                  <a:latin typeface="Trebuchet MS" pitchFamily="-112" charset="0"/>
                  <a:ea typeface="Osaka" pitchFamily="-112" charset="-128"/>
                  <a:cs typeface="Osaka" pitchFamily="-112" charset="-128"/>
                </a:defRPr>
              </a:lvl6pPr>
              <a:lvl7pPr marL="914400" algn="ctr" rtl="0" fontAlgn="base">
                <a:spcBef>
                  <a:spcPct val="0"/>
                </a:spcBef>
                <a:spcAft>
                  <a:spcPct val="0"/>
                </a:spcAft>
                <a:defRPr sz="4400">
                  <a:solidFill>
                    <a:schemeClr val="tx2"/>
                  </a:solidFill>
                  <a:latin typeface="Trebuchet MS" pitchFamily="-112" charset="0"/>
                  <a:ea typeface="Osaka" pitchFamily="-112" charset="-128"/>
                  <a:cs typeface="Osaka" pitchFamily="-112" charset="-128"/>
                </a:defRPr>
              </a:lvl7pPr>
              <a:lvl8pPr marL="1371600" algn="ctr" rtl="0" fontAlgn="base">
                <a:spcBef>
                  <a:spcPct val="0"/>
                </a:spcBef>
                <a:spcAft>
                  <a:spcPct val="0"/>
                </a:spcAft>
                <a:defRPr sz="4400">
                  <a:solidFill>
                    <a:schemeClr val="tx2"/>
                  </a:solidFill>
                  <a:latin typeface="Trebuchet MS" pitchFamily="-112" charset="0"/>
                  <a:ea typeface="Osaka" pitchFamily="-112" charset="-128"/>
                  <a:cs typeface="Osaka" pitchFamily="-112" charset="-128"/>
                </a:defRPr>
              </a:lvl8pPr>
              <a:lvl9pPr marL="1828800" algn="ctr" rtl="0" fontAlgn="base">
                <a:spcBef>
                  <a:spcPct val="0"/>
                </a:spcBef>
                <a:spcAft>
                  <a:spcPct val="0"/>
                </a:spcAft>
                <a:defRPr sz="4400">
                  <a:solidFill>
                    <a:schemeClr val="tx2"/>
                  </a:solidFill>
                  <a:latin typeface="Trebuchet MS" pitchFamily="-112" charset="0"/>
                  <a:ea typeface="Osaka" pitchFamily="-112" charset="-128"/>
                  <a:cs typeface="Osaka" pitchFamily="-112"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srgbClr val="000000"/>
                </a:solidFill>
                <a:effectLst>
                  <a:glow rad="228600">
                    <a:srgbClr val="000000"/>
                  </a:glow>
                </a:effectLst>
                <a:uLnTx/>
                <a:uFillTx/>
                <a:latin typeface="Trebuchet MS" charset="0"/>
                <a:ea typeface="Osaka" charset="0"/>
                <a:cs typeface="Osaka" charset="0"/>
              </a:endParaRPr>
            </a:p>
          </p:txBody>
        </p:sp>
        <p:sp>
          <p:nvSpPr>
            <p:cNvPr id="3" name="Isosceles Triangle 2"/>
            <p:cNvSpPr/>
            <p:nvPr/>
          </p:nvSpPr>
          <p:spPr bwMode="auto">
            <a:xfrm>
              <a:off x="1824073" y="1594177"/>
              <a:ext cx="3904863" cy="2877624"/>
            </a:xfrm>
            <a:prstGeom prst="triangle">
              <a:avLst/>
            </a:prstGeom>
            <a:solidFill>
              <a:srgbClr val="000000"/>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cs typeface="+mn-cs"/>
              </a:endParaRPr>
            </a:p>
          </p:txBody>
        </p:sp>
        <p:sp>
          <p:nvSpPr>
            <p:cNvPr id="23" name="Rectangle 3"/>
            <p:cNvSpPr txBox="1">
              <a:spLocks noChangeArrowheads="1"/>
            </p:cNvSpPr>
            <p:nvPr/>
          </p:nvSpPr>
          <p:spPr bwMode="auto">
            <a:xfrm>
              <a:off x="2448272" y="2564904"/>
              <a:ext cx="2736304" cy="1872208"/>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rebuchet MS" pitchFamily="-112" charset="0"/>
                  <a:ea typeface="Osaka" pitchFamily="-112" charset="-128"/>
                  <a:cs typeface="Osaka" pitchFamily="-112" charset="-128"/>
                </a:defRPr>
              </a:lvl2pPr>
              <a:lvl3pPr algn="ctr" rtl="0" eaLnBrk="0" fontAlgn="base" hangingPunct="0">
                <a:spcBef>
                  <a:spcPct val="0"/>
                </a:spcBef>
                <a:spcAft>
                  <a:spcPct val="0"/>
                </a:spcAft>
                <a:defRPr sz="4400">
                  <a:solidFill>
                    <a:schemeClr val="tx2"/>
                  </a:solidFill>
                  <a:latin typeface="Trebuchet MS" pitchFamily="-112" charset="0"/>
                  <a:ea typeface="Osaka" pitchFamily="-112" charset="-128"/>
                  <a:cs typeface="Osaka" pitchFamily="-112" charset="-128"/>
                </a:defRPr>
              </a:lvl3pPr>
              <a:lvl4pPr algn="ctr" rtl="0" eaLnBrk="0" fontAlgn="base" hangingPunct="0">
                <a:spcBef>
                  <a:spcPct val="0"/>
                </a:spcBef>
                <a:spcAft>
                  <a:spcPct val="0"/>
                </a:spcAft>
                <a:defRPr sz="4400">
                  <a:solidFill>
                    <a:schemeClr val="tx2"/>
                  </a:solidFill>
                  <a:latin typeface="Trebuchet MS" pitchFamily="-112" charset="0"/>
                  <a:ea typeface="Osaka" pitchFamily="-112" charset="-128"/>
                  <a:cs typeface="Osaka" pitchFamily="-112" charset="-128"/>
                </a:defRPr>
              </a:lvl4pPr>
              <a:lvl5pPr algn="ctr" rtl="0" eaLnBrk="0" fontAlgn="base" hangingPunct="0">
                <a:spcBef>
                  <a:spcPct val="0"/>
                </a:spcBef>
                <a:spcAft>
                  <a:spcPct val="0"/>
                </a:spcAft>
                <a:defRPr sz="4400">
                  <a:solidFill>
                    <a:schemeClr val="tx2"/>
                  </a:solidFill>
                  <a:latin typeface="Trebuchet MS" pitchFamily="-112" charset="0"/>
                  <a:ea typeface="Osaka" pitchFamily="-112" charset="-128"/>
                  <a:cs typeface="Osaka" pitchFamily="-112" charset="-128"/>
                </a:defRPr>
              </a:lvl5pPr>
              <a:lvl6pPr marL="457200" algn="ctr" rtl="0" fontAlgn="base">
                <a:spcBef>
                  <a:spcPct val="0"/>
                </a:spcBef>
                <a:spcAft>
                  <a:spcPct val="0"/>
                </a:spcAft>
                <a:defRPr sz="4400">
                  <a:solidFill>
                    <a:schemeClr val="tx2"/>
                  </a:solidFill>
                  <a:latin typeface="Trebuchet MS" pitchFamily="-112" charset="0"/>
                  <a:ea typeface="Osaka" pitchFamily="-112" charset="-128"/>
                  <a:cs typeface="Osaka" pitchFamily="-112" charset="-128"/>
                </a:defRPr>
              </a:lvl6pPr>
              <a:lvl7pPr marL="914400" algn="ctr" rtl="0" fontAlgn="base">
                <a:spcBef>
                  <a:spcPct val="0"/>
                </a:spcBef>
                <a:spcAft>
                  <a:spcPct val="0"/>
                </a:spcAft>
                <a:defRPr sz="4400">
                  <a:solidFill>
                    <a:schemeClr val="tx2"/>
                  </a:solidFill>
                  <a:latin typeface="Trebuchet MS" pitchFamily="-112" charset="0"/>
                  <a:ea typeface="Osaka" pitchFamily="-112" charset="-128"/>
                  <a:cs typeface="Osaka" pitchFamily="-112" charset="-128"/>
                </a:defRPr>
              </a:lvl7pPr>
              <a:lvl8pPr marL="1371600" algn="ctr" rtl="0" fontAlgn="base">
                <a:spcBef>
                  <a:spcPct val="0"/>
                </a:spcBef>
                <a:spcAft>
                  <a:spcPct val="0"/>
                </a:spcAft>
                <a:defRPr sz="4400">
                  <a:solidFill>
                    <a:schemeClr val="tx2"/>
                  </a:solidFill>
                  <a:latin typeface="Trebuchet MS" pitchFamily="-112" charset="0"/>
                  <a:ea typeface="Osaka" pitchFamily="-112" charset="-128"/>
                  <a:cs typeface="Osaka" pitchFamily="-112" charset="-128"/>
                </a:defRPr>
              </a:lvl8pPr>
              <a:lvl9pPr marL="1828800" algn="ctr" rtl="0" fontAlgn="base">
                <a:spcBef>
                  <a:spcPct val="0"/>
                </a:spcBef>
                <a:spcAft>
                  <a:spcPct val="0"/>
                </a:spcAft>
                <a:defRPr sz="4400">
                  <a:solidFill>
                    <a:schemeClr val="tx2"/>
                  </a:solidFill>
                  <a:latin typeface="Trebuchet MS" pitchFamily="-112" charset="0"/>
                  <a:ea typeface="Osaka" pitchFamily="-112" charset="-128"/>
                  <a:cs typeface="Osaka" pitchFamily="-112"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ar-JO" altLang="ja-JP" sz="4400" b="1" i="0" u="none" strike="noStrike" kern="1200" cap="none" spc="0" normalizeH="0" baseline="0" noProof="0" dirty="0">
                  <a:ln>
                    <a:noFill/>
                  </a:ln>
                  <a:solidFill>
                    <a:srgbClr val="FFFFFF"/>
                  </a:solidFill>
                  <a:effectLst>
                    <a:glow rad="228600">
                      <a:srgbClr val="000000"/>
                    </a:glow>
                  </a:effectLst>
                  <a:uLnTx/>
                  <a:uFillTx/>
                  <a:latin typeface="Trebuchet MS" charset="0"/>
                  <a:ea typeface="Osaka" charset="0"/>
                  <a:cs typeface="Osaka" charset="0"/>
                </a:rPr>
                <a:t>إسرائيل إلى أشور</a:t>
              </a:r>
              <a:endParaRPr kumimoji="0" lang="en-US" sz="4400" b="1" i="0" u="none" strike="noStrike" kern="1200" cap="none" spc="0" normalizeH="0" baseline="0" noProof="0" dirty="0">
                <a:ln>
                  <a:noFill/>
                </a:ln>
                <a:solidFill>
                  <a:srgbClr val="000000"/>
                </a:solidFill>
                <a:effectLst>
                  <a:glow rad="228600">
                    <a:srgbClr val="000000"/>
                  </a:glow>
                </a:effectLst>
                <a:uLnTx/>
                <a:uFillTx/>
                <a:latin typeface="Trebuchet MS" charset="0"/>
                <a:ea typeface="Osaka" charset="0"/>
                <a:cs typeface="Osaka" charset="0"/>
              </a:endParaRPr>
            </a:p>
          </p:txBody>
        </p:sp>
      </p:grpSp>
      <p:sp>
        <p:nvSpPr>
          <p:cNvPr id="20" name="Rectangle 2"/>
          <p:cNvSpPr txBox="1">
            <a:spLocks noChangeArrowheads="1"/>
          </p:cNvSpPr>
          <p:nvPr/>
        </p:nvSpPr>
        <p:spPr bwMode="auto">
          <a:xfrm>
            <a:off x="-26364" y="1844824"/>
            <a:ext cx="4526356" cy="316835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0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أدان الله الوثنية من خلال تدمير إسرائيل</a:t>
            </a:r>
            <a:br>
              <a:rPr kumimoji="0" lang="en-US" sz="40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br>
            <a:r>
              <a:rPr kumimoji="0" lang="en-US" sz="40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t>
            </a:r>
            <a:r>
              <a:rPr kumimoji="0" lang="ar-JO" sz="40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2 ملوك 1 - 17</a:t>
            </a:r>
            <a:r>
              <a:rPr kumimoji="0" lang="en-US" sz="40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a:t>
            </a:r>
          </a:p>
        </p:txBody>
      </p:sp>
    </p:spTree>
    <p:extLst>
      <p:ext uri="{BB962C8B-B14F-4D97-AF65-F5344CB8AC3E}">
        <p14:creationId xmlns:p14="http://schemas.microsoft.com/office/powerpoint/2010/main" val="2563112055"/>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sz="2400" b="1">
              <a:solidFill>
                <a:srgbClr val="000000"/>
              </a:solidFill>
            </a:endParaRPr>
          </a:p>
        </p:txBody>
      </p:sp>
      <p:sp>
        <p:nvSpPr>
          <p:cNvPr id="265219" name="Title 2"/>
          <p:cNvSpPr>
            <a:spLocks noGrp="1"/>
          </p:cNvSpPr>
          <p:nvPr>
            <p:ph type="title" idx="4294967295"/>
          </p:nvPr>
        </p:nvSpPr>
        <p:spPr>
          <a:xfrm>
            <a:off x="0" y="1168399"/>
            <a:ext cx="9144000" cy="2401711"/>
          </a:xfrm>
        </p:spPr>
        <p:txBody>
          <a:bodyPr/>
          <a:lstStyle/>
          <a:p>
            <a:r>
              <a:rPr lang="ar-JO" sz="8800" dirty="0">
                <a:latin typeface="Arial" charset="0"/>
                <a:ea typeface="Osaka" charset="0"/>
                <a:cs typeface="Arial" charset="0"/>
              </a:rPr>
              <a:t>2 ملوك 1 </a:t>
            </a:r>
            <a:endParaRPr lang="en-US" sz="8800" dirty="0">
              <a:latin typeface="Arial" charset="0"/>
              <a:ea typeface="Osaka" charset="0"/>
              <a:cs typeface="Arial" charset="0"/>
            </a:endParaRPr>
          </a:p>
        </p:txBody>
      </p:sp>
    </p:spTree>
    <p:extLst>
      <p:ext uri="{BB962C8B-B14F-4D97-AF65-F5344CB8AC3E}">
        <p14:creationId xmlns:p14="http://schemas.microsoft.com/office/powerpoint/2010/main" val="184202609"/>
      </p:ext>
    </p:extLst>
  </p:cSld>
  <p:clrMapOvr>
    <a:masterClrMapping/>
  </p:clrMapOvr>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76167" name="Group 39"/>
          <p:cNvGraphicFramePr>
            <a:graphicFrameLocks noGrp="1"/>
          </p:cNvGraphicFramePr>
          <p:nvPr>
            <p:ph type="tbl" idx="1"/>
            <p:extLst>
              <p:ext uri="{D42A27DB-BD31-4B8C-83A1-F6EECF244321}">
                <p14:modId xmlns:p14="http://schemas.microsoft.com/office/powerpoint/2010/main" val="738817884"/>
              </p:ext>
            </p:extLst>
          </p:nvPr>
        </p:nvGraphicFramePr>
        <p:xfrm>
          <a:off x="0" y="0"/>
          <a:ext cx="9144000" cy="6858001"/>
        </p:xfrm>
        <a:graphic>
          <a:graphicData uri="http://schemas.openxmlformats.org/drawingml/2006/table">
            <a:tbl>
              <a:tblPr/>
              <a:tblGrid>
                <a:gridCol w="1524000">
                  <a:extLst>
                    <a:ext uri="{9D8B030D-6E8A-4147-A177-3AD203B41FA5}">
                      <a16:colId xmlns:a16="http://schemas.microsoft.com/office/drawing/2014/main" val="20000"/>
                    </a:ext>
                  </a:extLst>
                </a:gridCol>
                <a:gridCol w="1524000">
                  <a:extLst>
                    <a:ext uri="{9D8B030D-6E8A-4147-A177-3AD203B41FA5}">
                      <a16:colId xmlns:a16="http://schemas.microsoft.com/office/drawing/2014/main" val="20001"/>
                    </a:ext>
                  </a:extLst>
                </a:gridCol>
                <a:gridCol w="1524000">
                  <a:extLst>
                    <a:ext uri="{9D8B030D-6E8A-4147-A177-3AD203B41FA5}">
                      <a16:colId xmlns:a16="http://schemas.microsoft.com/office/drawing/2014/main" val="20002"/>
                    </a:ext>
                  </a:extLst>
                </a:gridCol>
                <a:gridCol w="1524000">
                  <a:extLst>
                    <a:ext uri="{9D8B030D-6E8A-4147-A177-3AD203B41FA5}">
                      <a16:colId xmlns:a16="http://schemas.microsoft.com/office/drawing/2014/main" val="20003"/>
                    </a:ext>
                  </a:extLst>
                </a:gridCol>
                <a:gridCol w="1524000">
                  <a:extLst>
                    <a:ext uri="{9D8B030D-6E8A-4147-A177-3AD203B41FA5}">
                      <a16:colId xmlns:a16="http://schemas.microsoft.com/office/drawing/2014/main" val="20004"/>
                    </a:ext>
                  </a:extLst>
                </a:gridCol>
                <a:gridCol w="1524000">
                  <a:extLst>
                    <a:ext uri="{9D8B030D-6E8A-4147-A177-3AD203B41FA5}">
                      <a16:colId xmlns:a16="http://schemas.microsoft.com/office/drawing/2014/main" val="20005"/>
                    </a:ext>
                  </a:extLst>
                </a:gridCol>
              </a:tblGrid>
              <a:tr h="534988">
                <a:tc gridSpan="6">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GB" sz="2800" b="0" i="0" u="none" strike="noStrike" cap="none" normalizeH="0" baseline="0" dirty="0">
                        <a:ln>
                          <a:noFill/>
                        </a:ln>
                        <a:solidFill>
                          <a:schemeClr val="tx1"/>
                        </a:solidFill>
                        <a:effectLst/>
                        <a:latin typeface="Arial" charset="0"/>
                        <a:ea typeface="ＭＳ Ｐゴシック" charset="0"/>
                        <a:cs typeface="Arial" charset="0"/>
                      </a:endParaRPr>
                    </a:p>
                  </a:txBody>
                  <a:tcP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0"/>
                  </a:ext>
                </a:extLst>
              </a:tr>
              <a:tr h="536575">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800" b="0" i="0" u="none" strike="noStrike" cap="none" normalizeH="0" baseline="0" dirty="0">
                          <a:ln>
                            <a:noFill/>
                          </a:ln>
                          <a:solidFill>
                            <a:schemeClr val="tx1"/>
                          </a:solidFill>
                          <a:effectLst/>
                          <a:latin typeface="Arial" charset="0"/>
                          <a:ea typeface="ＭＳ Ｐゴシック" charset="0"/>
                          <a:cs typeface="Arial" charset="0"/>
                        </a:rPr>
                        <a:t>المملكة المنقسمة المتأخرة</a:t>
                      </a:r>
                      <a:endParaRPr kumimoji="0" lang="en-GB" sz="2800" b="0" i="0" u="none" strike="noStrike" cap="none" normalizeH="0" baseline="0" dirty="0">
                        <a:ln>
                          <a:noFill/>
                        </a:ln>
                        <a:solidFill>
                          <a:schemeClr val="tx1"/>
                        </a:solidFill>
                        <a:effectLst/>
                        <a:latin typeface="Arial" charset="0"/>
                        <a:ea typeface="ＭＳ Ｐゴシック" charset="0"/>
                        <a:cs typeface="Arial"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800" b="0" i="0" u="none" strike="noStrike" cap="none" normalizeH="0" baseline="0" dirty="0">
                          <a:ln>
                            <a:noFill/>
                          </a:ln>
                          <a:solidFill>
                            <a:schemeClr val="tx1"/>
                          </a:solidFill>
                          <a:effectLst/>
                          <a:latin typeface="Arial" charset="0"/>
                          <a:ea typeface="ＭＳ Ｐゴシック" charset="0"/>
                          <a:cs typeface="Arial" charset="0"/>
                        </a:rPr>
                        <a:t>المملكة الباقية</a:t>
                      </a:r>
                      <a:endParaRPr kumimoji="0" lang="en-GB" sz="2800" b="0" i="0" u="none" strike="noStrike" cap="none" normalizeH="0" baseline="0" dirty="0">
                        <a:ln>
                          <a:noFill/>
                        </a:ln>
                        <a:solidFill>
                          <a:schemeClr val="tx1"/>
                        </a:solidFill>
                        <a:effectLst/>
                        <a:latin typeface="Arial" charset="0"/>
                        <a:ea typeface="ＭＳ Ｐゴシック" charset="0"/>
                        <a:cs typeface="Arial"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1"/>
                  </a:ext>
                </a:extLst>
              </a:tr>
              <a:tr h="533400">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800" b="0" i="0" u="none" strike="noStrike" cap="none" normalizeH="0" baseline="0" dirty="0">
                          <a:ln>
                            <a:noFill/>
                          </a:ln>
                          <a:solidFill>
                            <a:schemeClr val="tx1"/>
                          </a:solidFill>
                          <a:effectLst/>
                          <a:latin typeface="Arial" charset="0"/>
                          <a:ea typeface="ＭＳ Ｐゴシック" charset="0"/>
                          <a:cs typeface="Arial" charset="0"/>
                        </a:rPr>
                        <a:t>إسرائيل ويهوذا</a:t>
                      </a:r>
                      <a:endParaRPr kumimoji="0" lang="en-GB" sz="2800" b="0" i="0" u="none" strike="noStrike" cap="none" normalizeH="0" baseline="0" dirty="0">
                        <a:ln>
                          <a:noFill/>
                        </a:ln>
                        <a:solidFill>
                          <a:schemeClr val="tx1"/>
                        </a:solidFill>
                        <a:effectLst/>
                        <a:latin typeface="Arial" charset="0"/>
                        <a:ea typeface="ＭＳ Ｐゴシック" charset="0"/>
                        <a:cs typeface="Arial"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800" b="0" i="0" u="none" strike="noStrike" cap="none" normalizeH="0" baseline="0" dirty="0">
                          <a:ln>
                            <a:noFill/>
                          </a:ln>
                          <a:solidFill>
                            <a:schemeClr val="tx1"/>
                          </a:solidFill>
                          <a:effectLst/>
                          <a:latin typeface="Arial" charset="0"/>
                          <a:ea typeface="ＭＳ Ｐゴシック" charset="0"/>
                          <a:cs typeface="Arial" charset="0"/>
                        </a:rPr>
                        <a:t>يهوذا</a:t>
                      </a:r>
                      <a:endParaRPr kumimoji="0" lang="en-GB" sz="2800" b="0" i="0" u="none" strike="noStrike" cap="none" normalizeH="0" baseline="0" dirty="0">
                        <a:ln>
                          <a:noFill/>
                        </a:ln>
                        <a:solidFill>
                          <a:schemeClr val="tx1"/>
                        </a:solidFill>
                        <a:effectLst/>
                        <a:latin typeface="Arial" charset="0"/>
                        <a:ea typeface="ＭＳ Ｐゴシック" charset="0"/>
                        <a:cs typeface="Arial"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2"/>
                  </a:ext>
                </a:extLst>
              </a:tr>
              <a:tr h="536575">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800" b="1" i="0" u="none" strike="noStrike" cap="none" normalizeH="0" baseline="0" dirty="0">
                          <a:ln>
                            <a:noFill/>
                          </a:ln>
                          <a:solidFill>
                            <a:srgbClr val="FF0000"/>
                          </a:solidFill>
                          <a:effectLst/>
                          <a:latin typeface="Arial" charset="0"/>
                          <a:ea typeface="ＭＳ Ｐゴシック" charset="0"/>
                          <a:cs typeface="Arial" charset="0"/>
                        </a:rPr>
                        <a:t>الإصحاحات 1 – 17 </a:t>
                      </a:r>
                      <a:endParaRPr kumimoji="0" lang="en-GB" sz="2800" b="1" i="0" u="none" strike="noStrike" cap="none" normalizeH="0" baseline="0" dirty="0">
                        <a:ln>
                          <a:noFill/>
                        </a:ln>
                        <a:solidFill>
                          <a:srgbClr val="FF0000"/>
                        </a:solidFill>
                        <a:effectLst/>
                        <a:latin typeface="Arial" charset="0"/>
                        <a:ea typeface="ＭＳ Ｐゴシック" charset="0"/>
                        <a:cs typeface="Arial"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800" b="1" i="0" u="none" strike="noStrike" cap="none" normalizeH="0" baseline="0" dirty="0">
                          <a:ln>
                            <a:noFill/>
                          </a:ln>
                          <a:solidFill>
                            <a:srgbClr val="FF0000"/>
                          </a:solidFill>
                          <a:effectLst/>
                          <a:latin typeface="Arial" charset="0"/>
                          <a:ea typeface="ＭＳ Ｐゴシック" charset="0"/>
                          <a:cs typeface="Arial" charset="0"/>
                        </a:rPr>
                        <a:t>الإصحاحات 18 - 25</a:t>
                      </a:r>
                      <a:endParaRPr kumimoji="0" lang="en-GB" sz="2800" b="1" i="0" u="none" strike="noStrike" cap="none" normalizeH="0" baseline="0" dirty="0">
                        <a:ln>
                          <a:noFill/>
                        </a:ln>
                        <a:solidFill>
                          <a:srgbClr val="FF0000"/>
                        </a:solidFill>
                        <a:effectLst/>
                        <a:latin typeface="Arial" charset="0"/>
                        <a:ea typeface="ＭＳ Ｐゴシック" charset="0"/>
                        <a:cs typeface="Arial"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3"/>
                  </a:ext>
                </a:extLst>
              </a:tr>
              <a:tr h="534988">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800" b="0" i="0" u="none" strike="noStrike" cap="none" normalizeH="0" baseline="0" dirty="0">
                          <a:ln>
                            <a:noFill/>
                          </a:ln>
                          <a:solidFill>
                            <a:schemeClr val="tx1"/>
                          </a:solidFill>
                          <a:effectLst/>
                          <a:latin typeface="Arial" charset="0"/>
                          <a:ea typeface="ＭＳ Ｐゴシック" charset="0"/>
                          <a:cs typeface="Arial" charset="0"/>
                        </a:rPr>
                        <a:t>سبي إسرائيل إلى أشور</a:t>
                      </a:r>
                      <a:endParaRPr kumimoji="0" lang="en-GB" sz="2800" b="0" i="0" u="none" strike="noStrike" cap="none" normalizeH="0" baseline="0" dirty="0">
                        <a:ln>
                          <a:noFill/>
                        </a:ln>
                        <a:solidFill>
                          <a:schemeClr val="tx1"/>
                        </a:solidFill>
                        <a:effectLst/>
                        <a:latin typeface="Arial" charset="0"/>
                        <a:ea typeface="ＭＳ Ｐゴシック" charset="0"/>
                        <a:cs typeface="Arial"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800" b="0" i="0" u="none" strike="noStrike" cap="none" normalizeH="0" baseline="0" dirty="0">
                          <a:ln>
                            <a:noFill/>
                          </a:ln>
                          <a:solidFill>
                            <a:schemeClr val="tx1"/>
                          </a:solidFill>
                          <a:effectLst/>
                          <a:latin typeface="Arial" charset="0"/>
                          <a:ea typeface="ＭＳ Ｐゴシック" charset="0"/>
                          <a:cs typeface="Arial" charset="0"/>
                        </a:rPr>
                        <a:t>سبي يهوذا إلى بابل</a:t>
                      </a:r>
                      <a:endParaRPr kumimoji="0" lang="en-GB" sz="2800" b="0" i="0" u="none" strike="noStrike" cap="none" normalizeH="0" baseline="0" dirty="0">
                        <a:ln>
                          <a:noFill/>
                        </a:ln>
                        <a:solidFill>
                          <a:schemeClr val="tx1"/>
                        </a:solidFill>
                        <a:effectLst/>
                        <a:latin typeface="Arial" charset="0"/>
                        <a:ea typeface="ＭＳ Ｐゴシック" charset="0"/>
                        <a:cs typeface="Arial"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4"/>
                  </a:ext>
                </a:extLst>
              </a:tr>
              <a:tr h="536575">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800" b="0" i="0" u="none" strike="noStrike" cap="none" normalizeH="0" baseline="0" dirty="0">
                          <a:ln>
                            <a:noFill/>
                          </a:ln>
                          <a:solidFill>
                            <a:schemeClr val="tx1"/>
                          </a:solidFill>
                          <a:effectLst/>
                          <a:latin typeface="Arial" charset="0"/>
                          <a:ea typeface="ＭＳ Ｐゴシック" charset="0"/>
                          <a:cs typeface="Arial" charset="0"/>
                        </a:rPr>
                        <a:t>أخزيا إلى هوشع</a:t>
                      </a:r>
                      <a:endParaRPr kumimoji="0" lang="en-GB" sz="2800" b="0" i="0" u="none" strike="noStrike" cap="none" normalizeH="0" baseline="0" dirty="0">
                        <a:ln>
                          <a:noFill/>
                        </a:ln>
                        <a:solidFill>
                          <a:schemeClr val="tx1"/>
                        </a:solidFill>
                        <a:effectLst/>
                        <a:latin typeface="Arial" charset="0"/>
                        <a:ea typeface="ＭＳ Ｐゴシック" charset="0"/>
                        <a:cs typeface="Arial"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800" b="0" i="0" u="none" strike="noStrike" cap="none" normalizeH="0" baseline="0" dirty="0">
                          <a:ln>
                            <a:noFill/>
                          </a:ln>
                          <a:solidFill>
                            <a:schemeClr val="tx1"/>
                          </a:solidFill>
                          <a:effectLst/>
                          <a:latin typeface="Arial" charset="0"/>
                          <a:ea typeface="ＭＳ Ｐゴシック" charset="0"/>
                          <a:cs typeface="Arial" charset="0"/>
                        </a:rPr>
                        <a:t>حزقيا إلى صدقيا</a:t>
                      </a:r>
                      <a:endParaRPr kumimoji="0" lang="en-GB" sz="2800" b="0" i="0" u="none" strike="noStrike" cap="none" normalizeH="0" baseline="0" dirty="0">
                        <a:ln>
                          <a:noFill/>
                        </a:ln>
                        <a:solidFill>
                          <a:schemeClr val="tx1"/>
                        </a:solidFill>
                        <a:effectLst/>
                        <a:latin typeface="Arial" charset="0"/>
                        <a:ea typeface="ＭＳ Ｐゴシック" charset="0"/>
                        <a:cs typeface="Arial"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5"/>
                  </a:ext>
                </a:extLst>
              </a:tr>
              <a:tr h="1063625">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800" b="0" i="0" u="none" strike="noStrike" cap="none" normalizeH="0" baseline="0" dirty="0">
                          <a:ln>
                            <a:noFill/>
                          </a:ln>
                          <a:solidFill>
                            <a:schemeClr val="tx1"/>
                          </a:solidFill>
                          <a:effectLst/>
                          <a:latin typeface="Arial" charset="0"/>
                          <a:ea typeface="ＭＳ Ｐゴシック" charset="0"/>
                          <a:cs typeface="Arial" charset="0"/>
                        </a:rPr>
                        <a:t>130 سنة</a:t>
                      </a:r>
                      <a:endParaRPr kumimoji="0" lang="en-US" sz="2800" b="0" i="0" u="none" strike="noStrike" cap="none" normalizeH="0" baseline="0" dirty="0">
                        <a:ln>
                          <a:noFill/>
                        </a:ln>
                        <a:solidFill>
                          <a:schemeClr val="tx1"/>
                        </a:solidFill>
                        <a:effectLst/>
                        <a:latin typeface="Arial" charset="0"/>
                        <a:ea typeface="ＭＳ Ｐゴシック" charset="0"/>
                        <a:cs typeface="Arial"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800" b="0" i="0" u="none" strike="noStrike" cap="none" normalizeH="0" baseline="0" dirty="0">
                          <a:ln>
                            <a:noFill/>
                          </a:ln>
                          <a:solidFill>
                            <a:schemeClr val="tx1"/>
                          </a:solidFill>
                          <a:effectLst/>
                          <a:latin typeface="Arial" charset="0"/>
                          <a:ea typeface="ＭＳ Ｐゴシック" charset="0"/>
                          <a:cs typeface="Arial" charset="0"/>
                        </a:rPr>
                        <a:t>(</a:t>
                      </a:r>
                      <a:r>
                        <a:rPr kumimoji="0" lang="ar-JO" sz="2800" b="0" i="0" u="none" strike="noStrike" cap="none" normalizeH="0" baseline="0" dirty="0">
                          <a:ln>
                            <a:noFill/>
                          </a:ln>
                          <a:solidFill>
                            <a:schemeClr val="tx1"/>
                          </a:solidFill>
                          <a:effectLst/>
                          <a:latin typeface="Arial" charset="0"/>
                          <a:ea typeface="ＭＳ Ｐゴシック" charset="0"/>
                          <a:cs typeface="Arial" charset="0"/>
                        </a:rPr>
                        <a:t>852-722 ق.م</a:t>
                      </a:r>
                      <a:r>
                        <a:rPr kumimoji="0" lang="en-US" sz="2800" b="0" i="0" u="none" strike="noStrike" cap="none" normalizeH="0" baseline="0" dirty="0">
                          <a:ln>
                            <a:noFill/>
                          </a:ln>
                          <a:solidFill>
                            <a:schemeClr val="tx1"/>
                          </a:solidFill>
                          <a:effectLst/>
                          <a:latin typeface="Arial" charset="0"/>
                          <a:ea typeface="ＭＳ Ｐゴシック" charset="0"/>
                          <a:cs typeface="Arial" charset="0"/>
                        </a:rPr>
                        <a:t>)</a:t>
                      </a:r>
                      <a:endParaRPr kumimoji="0" lang="en-GB" sz="2800" b="0" i="0" u="none" strike="noStrike" cap="none" normalizeH="0" baseline="0" dirty="0">
                        <a:ln>
                          <a:noFill/>
                        </a:ln>
                        <a:solidFill>
                          <a:schemeClr val="tx1"/>
                        </a:solidFill>
                        <a:effectLst/>
                        <a:latin typeface="Arial" charset="0"/>
                        <a:ea typeface="ＭＳ Ｐゴシック" charset="0"/>
                        <a:cs typeface="Arial"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800" b="0" i="0" u="none" strike="noStrike" cap="none" normalizeH="0" baseline="0" dirty="0">
                          <a:ln>
                            <a:noFill/>
                          </a:ln>
                          <a:solidFill>
                            <a:schemeClr val="tx1"/>
                          </a:solidFill>
                          <a:effectLst/>
                          <a:latin typeface="Arial" charset="0"/>
                          <a:ea typeface="ＭＳ Ｐゴシック" charset="0"/>
                          <a:cs typeface="Arial" charset="0"/>
                        </a:rPr>
                        <a:t>163 سنة</a:t>
                      </a:r>
                      <a:endParaRPr kumimoji="0" lang="en-US" sz="2800" b="0" i="0" u="none" strike="noStrike" cap="none" normalizeH="0" baseline="0" dirty="0">
                        <a:ln>
                          <a:noFill/>
                        </a:ln>
                        <a:solidFill>
                          <a:schemeClr val="tx1"/>
                        </a:solidFill>
                        <a:effectLst/>
                        <a:latin typeface="Arial" charset="0"/>
                        <a:ea typeface="ＭＳ Ｐゴシック" charset="0"/>
                        <a:cs typeface="Arial"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800" b="0" i="0" u="none" strike="noStrike" cap="none" normalizeH="0" baseline="0" dirty="0">
                          <a:ln>
                            <a:noFill/>
                          </a:ln>
                          <a:solidFill>
                            <a:schemeClr val="tx1"/>
                          </a:solidFill>
                          <a:effectLst/>
                          <a:latin typeface="Arial" charset="0"/>
                          <a:ea typeface="ＭＳ Ｐゴシック" charset="0"/>
                          <a:cs typeface="Arial" charset="0"/>
                        </a:rPr>
                        <a:t>(</a:t>
                      </a:r>
                      <a:r>
                        <a:rPr kumimoji="0" lang="ar-JO" sz="2800" b="0" i="0" u="none" strike="noStrike" cap="none" normalizeH="0" baseline="0" dirty="0">
                          <a:ln>
                            <a:noFill/>
                          </a:ln>
                          <a:solidFill>
                            <a:schemeClr val="tx1"/>
                          </a:solidFill>
                          <a:effectLst/>
                          <a:latin typeface="Arial" charset="0"/>
                          <a:ea typeface="ＭＳ Ｐゴシック" charset="0"/>
                          <a:cs typeface="Arial" charset="0"/>
                        </a:rPr>
                        <a:t>722-560 ق.م</a:t>
                      </a:r>
                      <a:r>
                        <a:rPr kumimoji="0" lang="en-US" sz="2800" b="0" i="0" u="none" strike="noStrike" cap="none" normalizeH="0" baseline="0" dirty="0">
                          <a:ln>
                            <a:noFill/>
                          </a:ln>
                          <a:solidFill>
                            <a:schemeClr val="tx1"/>
                          </a:solidFill>
                          <a:effectLst/>
                          <a:latin typeface="Arial" charset="0"/>
                          <a:ea typeface="ＭＳ Ｐゴシック" charset="0"/>
                          <a:cs typeface="Arial" charset="0"/>
                        </a:rPr>
                        <a:t>)</a:t>
                      </a:r>
                      <a:endParaRPr kumimoji="0" lang="en-GB" sz="2800" b="0" i="0" u="none" strike="noStrike" cap="none" normalizeH="0" baseline="0" dirty="0">
                        <a:ln>
                          <a:noFill/>
                        </a:ln>
                        <a:solidFill>
                          <a:schemeClr val="tx1"/>
                        </a:solidFill>
                        <a:effectLst/>
                        <a:latin typeface="Arial" charset="0"/>
                        <a:ea typeface="ＭＳ Ｐゴシック" charset="0"/>
                        <a:cs typeface="Arial"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6"/>
                  </a:ext>
                </a:extLst>
              </a:tr>
              <a:tr h="2581275">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0" i="0" u="none" strike="noStrike" cap="none" normalizeH="0" baseline="0" dirty="0">
                          <a:ln>
                            <a:noFill/>
                          </a:ln>
                          <a:solidFill>
                            <a:schemeClr val="tx1"/>
                          </a:solidFill>
                          <a:effectLst/>
                          <a:latin typeface="Arial" charset="0"/>
                          <a:ea typeface="ＭＳ Ｐゴシック" charset="0"/>
                          <a:cs typeface="Arial" charset="0"/>
                        </a:rPr>
                        <a:t>ملكين شريرين على إسرائيل وخدمة أليشع    1: 1- 8: 15</a:t>
                      </a:r>
                      <a:endParaRPr kumimoji="0" lang="en-GB" sz="2000" b="0" i="0" u="none" strike="noStrike" cap="none" normalizeH="0" baseline="0" dirty="0">
                        <a:ln>
                          <a:noFill/>
                        </a:ln>
                        <a:solidFill>
                          <a:schemeClr val="tx1"/>
                        </a:solidFill>
                        <a:effectLst/>
                        <a:latin typeface="Arial" charset="0"/>
                        <a:ea typeface="ＭＳ Ｐゴシック" charset="0"/>
                        <a:cs typeface="Arial"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99FF66"/>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GB" sz="2000" b="0" i="0" u="none" strike="noStrike" cap="none" normalizeH="0" baseline="0" dirty="0">
                        <a:ln>
                          <a:noFill/>
                        </a:ln>
                        <a:solidFill>
                          <a:schemeClr val="tx1"/>
                        </a:solidFill>
                        <a:effectLst/>
                        <a:latin typeface="Arial" charset="0"/>
                        <a:ea typeface="ＭＳ Ｐゴシック" charset="0"/>
                        <a:cs typeface="Arial"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GB" sz="2000" b="0" i="0" u="none" strike="noStrike" cap="none" normalizeH="0" baseline="0" dirty="0">
                        <a:ln>
                          <a:noFill/>
                        </a:ln>
                        <a:solidFill>
                          <a:schemeClr val="tx1"/>
                        </a:solidFill>
                        <a:effectLst/>
                        <a:latin typeface="Arial" charset="0"/>
                        <a:ea typeface="ＭＳ Ｐゴシック" charset="0"/>
                        <a:cs typeface="Arial"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GB" sz="2000" b="0" i="0" u="none" strike="noStrike" cap="none" normalizeH="0" baseline="0" dirty="0">
                        <a:ln>
                          <a:noFill/>
                        </a:ln>
                        <a:solidFill>
                          <a:schemeClr val="tx1"/>
                        </a:solidFill>
                        <a:effectLst/>
                        <a:latin typeface="Arial" charset="0"/>
                        <a:ea typeface="ＭＳ Ｐゴシック" charset="0"/>
                        <a:cs typeface="Arial"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GB" sz="2000" b="0" i="0" u="none" strike="noStrike" cap="none" normalizeH="0" baseline="0" dirty="0">
                        <a:ln>
                          <a:noFill/>
                        </a:ln>
                        <a:solidFill>
                          <a:schemeClr val="tx1"/>
                        </a:solidFill>
                        <a:effectLst/>
                        <a:latin typeface="Arial" charset="0"/>
                        <a:ea typeface="ＭＳ Ｐゴシック" charset="0"/>
                        <a:cs typeface="Arial"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GB" sz="1800" b="0" i="0" u="none" strike="noStrike" cap="none" normalizeH="0" baseline="0" dirty="0">
                        <a:ln>
                          <a:noFill/>
                        </a:ln>
                        <a:solidFill>
                          <a:schemeClr val="tx1"/>
                        </a:solidFill>
                        <a:effectLst/>
                        <a:latin typeface="Arial" charset="0"/>
                        <a:ea typeface="ＭＳ Ｐゴシック" charset="0"/>
                        <a:cs typeface="Arial"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7"/>
                  </a:ext>
                </a:extLst>
              </a:tr>
            </a:tbl>
          </a:graphicData>
        </a:graphic>
      </p:graphicFrame>
      <p:sp>
        <p:nvSpPr>
          <p:cNvPr id="2" name="Title 1"/>
          <p:cNvSpPr>
            <a:spLocks noGrp="1"/>
          </p:cNvSpPr>
          <p:nvPr>
            <p:ph type="title"/>
          </p:nvPr>
        </p:nvSpPr>
        <p:spPr>
          <a:xfrm>
            <a:off x="0" y="0"/>
            <a:ext cx="9144000" cy="549275"/>
          </a:xfrm>
          <a:solidFill>
            <a:srgbClr val="000000"/>
          </a:solidFill>
        </p:spPr>
        <p:txBody>
          <a:bodyPr anchor="t"/>
          <a:lstStyle/>
          <a:p>
            <a:pPr>
              <a:defRPr/>
            </a:pPr>
            <a:r>
              <a:rPr lang="ar-JO" sz="2800" b="1" kern="1200" dirty="0">
                <a:solidFill>
                  <a:schemeClr val="bg1"/>
                </a:solidFill>
                <a:latin typeface="Arial" panose="020B0604020202020204" pitchFamily="34" charset="0"/>
                <a:ea typeface="ＭＳ Ｐゴシック"/>
                <a:cs typeface="Arial" panose="020B0604020202020204" pitchFamily="34" charset="0"/>
              </a:rPr>
              <a:t>سقوط الممالك</a:t>
            </a:r>
            <a:endParaRPr lang="en-US" sz="2800" b="1" kern="1200" dirty="0">
              <a:solidFill>
                <a:schemeClr val="bg1"/>
              </a:solidFill>
              <a:latin typeface="Arial" panose="020B0604020202020204" pitchFamily="34" charset="0"/>
              <a:ea typeface="ＭＳ Ｐゴシック"/>
              <a:cs typeface="Arial" panose="020B0604020202020204" pitchFamily="34" charset="0"/>
            </a:endParaRPr>
          </a:p>
        </p:txBody>
      </p:sp>
      <p:sp>
        <p:nvSpPr>
          <p:cNvPr id="385062" name="Text Box 38"/>
          <p:cNvSpPr txBox="1">
            <a:spLocks noChangeArrowheads="1"/>
          </p:cNvSpPr>
          <p:nvPr/>
        </p:nvSpPr>
        <p:spPr bwMode="auto">
          <a:xfrm>
            <a:off x="8301038" y="73025"/>
            <a:ext cx="704039"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ar-JO" b="1" dirty="0">
                <a:solidFill>
                  <a:srgbClr val="FFFFFF"/>
                </a:solidFill>
                <a:latin typeface="Arial" panose="020B0604020202020204" pitchFamily="34" charset="0"/>
                <a:cs typeface="Arial" panose="020B0604020202020204" pitchFamily="34" charset="0"/>
              </a:rPr>
              <a:t>249</a:t>
            </a:r>
            <a:endParaRPr lang="en-GB" b="1" dirty="0">
              <a:solidFill>
                <a:srgbClr val="FFFFFF"/>
              </a:solidFill>
              <a:latin typeface="Arial" panose="020B0604020202020204" pitchFamily="34" charset="0"/>
              <a:cs typeface="Arial" panose="020B0604020202020204" pitchFamily="34" charset="0"/>
            </a:endParaRPr>
          </a:p>
        </p:txBody>
      </p:sp>
    </p:spTree>
  </p:cSld>
  <p:clrMapOvr>
    <a:masterClrMapping/>
  </p:clrMapOvr>
  <p:transition>
    <p:blinds dir="vert"/>
  </p:transition>
</p:sld>
</file>

<file path=ppt/slides/slide115.xml><?xml version="1.0" encoding="utf-8"?>
<p:sld xmlns:a="http://schemas.openxmlformats.org/drawingml/2006/main" xmlns:r="http://schemas.openxmlformats.org/officeDocument/2006/relationships" xmlns:p="http://schemas.openxmlformats.org/presentationml/2006/main">
  <p:cSld>
    <p:bg>
      <p:bgPr>
        <a:gradFill rotWithShape="0">
          <a:gsLst>
            <a:gs pos="0">
              <a:srgbClr val="FFFFFF"/>
            </a:gs>
            <a:gs pos="100000">
              <a:srgbClr val="99FF66"/>
            </a:gs>
          </a:gsLst>
          <a:lin ang="5400000" scaled="1"/>
        </a:gradFill>
        <a:effectLst/>
      </p:bgPr>
    </p:bg>
    <p:spTree>
      <p:nvGrpSpPr>
        <p:cNvPr id="1" name=""/>
        <p:cNvGrpSpPr/>
        <p:nvPr/>
      </p:nvGrpSpPr>
      <p:grpSpPr>
        <a:xfrm>
          <a:off x="0" y="0"/>
          <a:ext cx="0" cy="0"/>
          <a:chOff x="0" y="0"/>
          <a:chExt cx="0" cy="0"/>
        </a:xfrm>
      </p:grpSpPr>
      <p:sp>
        <p:nvSpPr>
          <p:cNvPr id="386050" name="Rectangle 2"/>
          <p:cNvSpPr>
            <a:spLocks noGrp="1" noChangeArrowheads="1"/>
          </p:cNvSpPr>
          <p:nvPr>
            <p:ph type="title"/>
          </p:nvPr>
        </p:nvSpPr>
        <p:spPr>
          <a:xfrm>
            <a:off x="34925" y="444500"/>
            <a:ext cx="5113338" cy="752475"/>
          </a:xfrm>
          <a:solidFill>
            <a:srgbClr val="000000"/>
          </a:solidFill>
        </p:spPr>
        <p:txBody>
          <a:bodyPr/>
          <a:lstStyle/>
          <a:p>
            <a:pPr eaLnBrk="1" hangingPunct="1"/>
            <a:r>
              <a:rPr lang="ar-JO" sz="2800" b="1" dirty="0">
                <a:solidFill>
                  <a:srgbClr val="FFFFFF"/>
                </a:solidFill>
                <a:latin typeface="Arial" panose="020B0604020202020204" pitchFamily="34" charset="0"/>
                <a:cs typeface="Arial" panose="020B0604020202020204" pitchFamily="34" charset="0"/>
              </a:rPr>
              <a:t>1 مل 22 : 51 – 2 مل 8 : 15</a:t>
            </a:r>
            <a:endParaRPr lang="en-GB" sz="2800" b="1" dirty="0">
              <a:solidFill>
                <a:srgbClr val="FFFFFF"/>
              </a:solidFill>
              <a:latin typeface="Arial" panose="020B0604020202020204" pitchFamily="34" charset="0"/>
              <a:cs typeface="Arial" panose="020B0604020202020204" pitchFamily="34" charset="0"/>
            </a:endParaRPr>
          </a:p>
        </p:txBody>
      </p:sp>
      <p:pic>
        <p:nvPicPr>
          <p:cNvPr id="386051" name="Picture 4" descr="Baal"/>
          <p:cNvPicPr>
            <a:picLocks noGrp="1" noChangeAspect="1" noChangeArrowheads="1"/>
          </p:cNvPicPr>
          <p:nvPr>
            <p:ph sz="half" idx="2"/>
          </p:nvPr>
        </p:nvPicPr>
        <p:blipFill>
          <a:blip r:embed="rId2">
            <a:extLst>
              <a:ext uri="{28A0092B-C50C-407E-A947-70E740481C1C}">
                <a14:useLocalDpi xmlns:a14="http://schemas.microsoft.com/office/drawing/2010/main"/>
              </a:ext>
            </a:extLst>
          </a:blip>
          <a:srcRect/>
          <a:stretch>
            <a:fillRect/>
          </a:stretch>
        </p:blipFill>
        <p:spPr>
          <a:xfrm>
            <a:off x="5181600" y="0"/>
            <a:ext cx="3962400" cy="7010400"/>
          </a:xfrm>
          <a:noFill/>
        </p:spPr>
      </p:pic>
      <p:sp>
        <p:nvSpPr>
          <p:cNvPr id="386052" name="Text Box 6"/>
          <p:cNvSpPr txBox="1">
            <a:spLocks noChangeArrowheads="1"/>
          </p:cNvSpPr>
          <p:nvPr/>
        </p:nvSpPr>
        <p:spPr bwMode="auto">
          <a:xfrm>
            <a:off x="8477250" y="6491288"/>
            <a:ext cx="841897" cy="369332"/>
          </a:xfrm>
          <a:prstGeom prst="rect">
            <a:avLst/>
          </a:prstGeom>
          <a:solidFill>
            <a:schemeClr val="fo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ar-JO" sz="1800" b="1" dirty="0">
                <a:latin typeface="Arial" panose="020B0604020202020204" pitchFamily="34" charset="0"/>
                <a:cs typeface="Arial" panose="020B0604020202020204" pitchFamily="34" charset="0"/>
              </a:rPr>
              <a:t>الفصل 1</a:t>
            </a:r>
            <a:endParaRPr lang="en-GB" sz="1800" b="1" dirty="0">
              <a:latin typeface="Arial" panose="020B0604020202020204" pitchFamily="34" charset="0"/>
              <a:cs typeface="Arial" panose="020B0604020202020204" pitchFamily="34" charset="0"/>
            </a:endParaRPr>
          </a:p>
        </p:txBody>
      </p:sp>
      <p:sp>
        <p:nvSpPr>
          <p:cNvPr id="386053" name="Rectangle 2"/>
          <p:cNvSpPr txBox="1">
            <a:spLocks noChangeArrowheads="1"/>
          </p:cNvSpPr>
          <p:nvPr/>
        </p:nvSpPr>
        <p:spPr bwMode="auto">
          <a:xfrm>
            <a:off x="250825" y="1125538"/>
            <a:ext cx="4648200" cy="12239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r>
              <a:rPr lang="ar-JO" sz="3600" dirty="0">
                <a:solidFill>
                  <a:srgbClr val="3333FF"/>
                </a:solidFill>
                <a:latin typeface="Arial" panose="020B0604020202020204" pitchFamily="34" charset="0"/>
                <a:cs typeface="Arial" panose="020B0604020202020204" pitchFamily="34" charset="0"/>
              </a:rPr>
              <a:t>ملكين شريرين على إسرائيل وخدمة أليشع</a:t>
            </a:r>
            <a:endParaRPr lang="en-GB" sz="3600" dirty="0">
              <a:solidFill>
                <a:srgbClr val="3333FF"/>
              </a:solidFill>
              <a:latin typeface="Arial" panose="020B0604020202020204" pitchFamily="34" charset="0"/>
              <a:cs typeface="Arial" panose="020B0604020202020204" pitchFamily="34" charset="0"/>
            </a:endParaRPr>
          </a:p>
        </p:txBody>
      </p:sp>
      <p:sp>
        <p:nvSpPr>
          <p:cNvPr id="386054" name="Rectangle 3"/>
          <p:cNvSpPr txBox="1">
            <a:spLocks noChangeArrowheads="1"/>
          </p:cNvSpPr>
          <p:nvPr/>
        </p:nvSpPr>
        <p:spPr bwMode="auto">
          <a:xfrm>
            <a:off x="107950" y="2349500"/>
            <a:ext cx="5100638" cy="5608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lvl1pPr eaLnBrk="0" hangingPunct="0">
              <a:defRPr sz="2400">
                <a:solidFill>
                  <a:schemeClr val="tx1"/>
                </a:solidFill>
                <a:latin typeface="Arial" charset="0"/>
                <a:ea typeface="ＭＳ Ｐゴシック" charset="0"/>
                <a:cs typeface="ＭＳ Ｐゴシック" charset="0"/>
              </a:defRPr>
            </a:lvl1pPr>
            <a:lvl2pPr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spcBef>
                <a:spcPct val="20000"/>
              </a:spcBef>
            </a:pPr>
            <a:r>
              <a:rPr lang="ar-JO" sz="3200" dirty="0">
                <a:solidFill>
                  <a:srgbClr val="FF0000"/>
                </a:solidFill>
                <a:latin typeface="Arial" panose="020B0604020202020204" pitchFamily="34" charset="0"/>
                <a:cs typeface="Arial" panose="020B0604020202020204" pitchFamily="34" charset="0"/>
              </a:rPr>
              <a:t>أخزيا</a:t>
            </a:r>
            <a:r>
              <a:rPr lang="ar-JO" sz="2800" dirty="0">
                <a:latin typeface="Arial" panose="020B0604020202020204" pitchFamily="34" charset="0"/>
                <a:cs typeface="Arial" panose="020B0604020202020204" pitchFamily="34" charset="0"/>
              </a:rPr>
              <a:t> على إسرائيل (853-852)</a:t>
            </a:r>
            <a:endParaRPr lang="en-US" sz="2800" dirty="0">
              <a:latin typeface="Arial" panose="020B0604020202020204" pitchFamily="34" charset="0"/>
              <a:cs typeface="Arial" panose="020B0604020202020204" pitchFamily="34" charset="0"/>
            </a:endParaRPr>
          </a:p>
          <a:p>
            <a:pPr lvl="1" eaLnBrk="1" hangingPunct="1">
              <a:spcBef>
                <a:spcPct val="20000"/>
              </a:spcBef>
              <a:buFontTx/>
              <a:buChar char="–"/>
            </a:pPr>
            <a:endParaRPr lang="en-US" dirty="0">
              <a:latin typeface="Arial" panose="020B0604020202020204" pitchFamily="34" charset="0"/>
              <a:cs typeface="Arial" panose="020B0604020202020204" pitchFamily="34" charset="0"/>
            </a:endParaRPr>
          </a:p>
          <a:p>
            <a:pPr algn="ctr" eaLnBrk="1" hangingPunct="1">
              <a:spcBef>
                <a:spcPct val="20000"/>
              </a:spcBef>
            </a:pPr>
            <a:r>
              <a:rPr lang="ar-JO" altLang="ja-JP" sz="2800" b="1" i="1" dirty="0">
                <a:solidFill>
                  <a:srgbClr val="CC0066"/>
                </a:solidFill>
                <a:latin typeface="Arial" panose="020B0604020202020204" pitchFamily="34" charset="0"/>
                <a:cs typeface="Arial" panose="020B0604020202020204" pitchFamily="34" charset="0"/>
              </a:rPr>
              <a:t>أليس لأنه لا يوجد في إسرائيل إله لتسأل عن كلامه لذلك السرير الذي صعدت عليه لا تنزل عنه بل موتاً تموت</a:t>
            </a:r>
          </a:p>
          <a:p>
            <a:pPr algn="ctr" eaLnBrk="1" hangingPunct="1">
              <a:spcBef>
                <a:spcPct val="20000"/>
              </a:spcBef>
            </a:pPr>
            <a:r>
              <a:rPr lang="ar-JO" sz="2800" b="1" i="1" dirty="0">
                <a:solidFill>
                  <a:srgbClr val="CC0066"/>
                </a:solidFill>
                <a:latin typeface="Arial" panose="020B0604020202020204" pitchFamily="34" charset="0"/>
                <a:cs typeface="Arial" panose="020B0604020202020204" pitchFamily="34" charset="0"/>
              </a:rPr>
              <a:t>(1: 16)</a:t>
            </a:r>
            <a:endParaRPr lang="en-US" sz="2800" b="1" i="1" dirty="0">
              <a:solidFill>
                <a:srgbClr val="CC0066"/>
              </a:solidFill>
              <a:latin typeface="Arial" panose="020B0604020202020204" pitchFamily="34" charset="0"/>
              <a:cs typeface="Arial" panose="020B0604020202020204" pitchFamily="34" charset="0"/>
            </a:endParaRPr>
          </a:p>
          <a:p>
            <a:pPr eaLnBrk="1" hangingPunct="1">
              <a:spcBef>
                <a:spcPct val="20000"/>
              </a:spcBef>
            </a:pPr>
            <a:endParaRPr lang="en-GB" sz="2800" i="1" dirty="0">
              <a:solidFill>
                <a:srgbClr val="CC0066"/>
              </a:solidFill>
              <a:latin typeface="Arial" panose="020B0604020202020204" pitchFamily="34" charset="0"/>
              <a:cs typeface="Arial" panose="020B0604020202020204" pitchFamily="34" charset="0"/>
            </a:endParaRPr>
          </a:p>
        </p:txBody>
      </p:sp>
      <p:sp>
        <p:nvSpPr>
          <p:cNvPr id="386055" name="Text Box 38"/>
          <p:cNvSpPr txBox="1">
            <a:spLocks noChangeArrowheads="1"/>
          </p:cNvSpPr>
          <p:nvPr/>
        </p:nvSpPr>
        <p:spPr bwMode="auto">
          <a:xfrm>
            <a:off x="8301038" y="73025"/>
            <a:ext cx="704039"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ar-JO" b="1" dirty="0">
                <a:latin typeface="Arial" panose="020B0604020202020204" pitchFamily="34" charset="0"/>
                <a:cs typeface="Arial" panose="020B0604020202020204" pitchFamily="34" charset="0"/>
              </a:rPr>
              <a:t>252</a:t>
            </a:r>
            <a:endParaRPr lang="en-GB" b="1" dirty="0">
              <a:latin typeface="Arial" panose="020B0604020202020204" pitchFamily="34" charset="0"/>
              <a:cs typeface="Arial" panose="020B0604020202020204" pitchFamily="34" charset="0"/>
            </a:endParaRPr>
          </a:p>
        </p:txBody>
      </p:sp>
    </p:spTree>
  </p:cSld>
  <p:clrMapOvr>
    <a:masterClrMapping/>
  </p:clrMapOvr>
  <p:transition>
    <p:zoom dir="in"/>
  </p:transition>
</p:sld>
</file>

<file path=ppt/slides/slide11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sz="2400" b="1">
              <a:solidFill>
                <a:srgbClr val="000000"/>
              </a:solidFill>
            </a:endParaRPr>
          </a:p>
        </p:txBody>
      </p:sp>
      <p:sp>
        <p:nvSpPr>
          <p:cNvPr id="265219" name="Title 2"/>
          <p:cNvSpPr>
            <a:spLocks noGrp="1"/>
          </p:cNvSpPr>
          <p:nvPr>
            <p:ph type="title" idx="4294967295"/>
          </p:nvPr>
        </p:nvSpPr>
        <p:spPr>
          <a:xfrm>
            <a:off x="0" y="1168399"/>
            <a:ext cx="9144000" cy="2401711"/>
          </a:xfrm>
        </p:spPr>
        <p:txBody>
          <a:bodyPr/>
          <a:lstStyle/>
          <a:p>
            <a:r>
              <a:rPr lang="ar-JO" sz="8800" dirty="0">
                <a:latin typeface="Arial" charset="0"/>
                <a:ea typeface="Osaka" charset="0"/>
                <a:cs typeface="Arial" charset="0"/>
              </a:rPr>
              <a:t>2 ملوك 2 </a:t>
            </a:r>
            <a:endParaRPr lang="en-US" sz="8800" dirty="0">
              <a:latin typeface="Arial" charset="0"/>
              <a:ea typeface="Osaka" charset="0"/>
              <a:cs typeface="Arial" charset="0"/>
            </a:endParaRPr>
          </a:p>
        </p:txBody>
      </p:sp>
    </p:spTree>
    <p:extLst>
      <p:ext uri="{BB962C8B-B14F-4D97-AF65-F5344CB8AC3E}">
        <p14:creationId xmlns:p14="http://schemas.microsoft.com/office/powerpoint/2010/main" val="3036364386"/>
      </p:ext>
    </p:extLst>
  </p:cSld>
  <p:clrMapOvr>
    <a:overrideClrMapping bg1="lt1" tx1="dk1" bg2="lt2" tx2="dk2" accent1="accent1" accent2="accent2" accent3="accent3" accent4="accent4" accent5="accent5" accent6="accent6" hlink="hlink" folHlink="folHlink"/>
  </p:clrMapOvr>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601" name="Title 1"/>
          <p:cNvSpPr>
            <a:spLocks noGrp="1"/>
          </p:cNvSpPr>
          <p:nvPr>
            <p:ph type="title"/>
          </p:nvPr>
        </p:nvSpPr>
        <p:spPr>
          <a:xfrm>
            <a:off x="0" y="0"/>
            <a:ext cx="9143999" cy="1124744"/>
          </a:xfrm>
        </p:spPr>
        <p:txBody>
          <a:bodyPr/>
          <a:lstStyle/>
          <a:p>
            <a:r>
              <a:rPr lang="ar-JO" sz="3600" b="1" dirty="0">
                <a:effectLst>
                  <a:glow rad="228600">
                    <a:schemeClr val="tx1">
                      <a:alpha val="75000"/>
                    </a:schemeClr>
                  </a:glow>
                </a:effectLst>
              </a:rPr>
              <a:t>إيليا (1 ملوك) وأليشع (2 ملوك)</a:t>
            </a:r>
            <a:endParaRPr lang="en-US" sz="3200" b="1" dirty="0">
              <a:effectLst>
                <a:glow rad="228600">
                  <a:schemeClr val="tx1">
                    <a:alpha val="75000"/>
                  </a:schemeClr>
                </a:glow>
              </a:effectLst>
              <a:latin typeface="Arial" charset="0"/>
              <a:ea typeface="ＭＳ Ｐゴシック" charset="0"/>
            </a:endParaRPr>
          </a:p>
        </p:txBody>
      </p:sp>
      <p:pic>
        <p:nvPicPr>
          <p:cNvPr id="2" name="Picture 1"/>
          <p:cNvPicPr>
            <a:picLocks noChangeAspect="1"/>
          </p:cNvPicPr>
          <p:nvPr/>
        </p:nvPicPr>
        <p:blipFill>
          <a:blip r:embed="rId2"/>
          <a:stretch>
            <a:fillRect/>
          </a:stretch>
        </p:blipFill>
        <p:spPr>
          <a:xfrm>
            <a:off x="0" y="1041400"/>
            <a:ext cx="9144000" cy="4762500"/>
          </a:xfrm>
          <a:prstGeom prst="rect">
            <a:avLst/>
          </a:prstGeom>
        </p:spPr>
      </p:pic>
    </p:spTree>
    <p:extLst>
      <p:ext uri="{BB962C8B-B14F-4D97-AF65-F5344CB8AC3E}">
        <p14:creationId xmlns:p14="http://schemas.microsoft.com/office/powerpoint/2010/main" val="2000940597"/>
      </p:ext>
    </p:extLst>
  </p:cSld>
  <p:clrMapOvr>
    <a:masterClrMapping/>
  </p:clrMapOvr>
  <p:transition spd="med">
    <p:randomBar dir="vert"/>
  </p:transition>
</p:sld>
</file>

<file path=ppt/slides/slide118.xml><?xml version="1.0" encoding="utf-8"?>
<p:sld xmlns:a="http://schemas.openxmlformats.org/drawingml/2006/main" xmlns:r="http://schemas.openxmlformats.org/officeDocument/2006/relationships" xmlns:p="http://schemas.openxmlformats.org/presentationml/2006/main">
  <p:cSld>
    <p:bg>
      <p:bgPr>
        <a:gradFill rotWithShape="0">
          <a:gsLst>
            <a:gs pos="0">
              <a:srgbClr val="FFFFFF"/>
            </a:gs>
            <a:gs pos="100000">
              <a:srgbClr val="99FF66"/>
            </a:gs>
          </a:gsLst>
          <a:lin ang="5400000" scaled="1"/>
        </a:gradFill>
        <a:effectLst/>
      </p:bgPr>
    </p:bg>
    <p:spTree>
      <p:nvGrpSpPr>
        <p:cNvPr id="1" name=""/>
        <p:cNvGrpSpPr/>
        <p:nvPr/>
      </p:nvGrpSpPr>
      <p:grpSpPr>
        <a:xfrm>
          <a:off x="0" y="0"/>
          <a:ext cx="0" cy="0"/>
          <a:chOff x="0" y="0"/>
          <a:chExt cx="0" cy="0"/>
        </a:xfrm>
      </p:grpSpPr>
      <p:grpSp>
        <p:nvGrpSpPr>
          <p:cNvPr id="2" name="Group 22"/>
          <p:cNvGrpSpPr>
            <a:grpSpLocks/>
          </p:cNvGrpSpPr>
          <p:nvPr/>
        </p:nvGrpSpPr>
        <p:grpSpPr bwMode="auto">
          <a:xfrm>
            <a:off x="179388" y="115888"/>
            <a:ext cx="4572000" cy="6769100"/>
            <a:chOff x="304" y="240"/>
            <a:chExt cx="2736" cy="4167"/>
          </a:xfrm>
        </p:grpSpPr>
        <p:pic>
          <p:nvPicPr>
            <p:cNvPr id="387084" name="Picture 7" descr="File10001"/>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336" y="240"/>
              <a:ext cx="2612" cy="3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87085" name="Text Box 19"/>
            <p:cNvSpPr txBox="1">
              <a:spLocks noChangeArrowheads="1"/>
            </p:cNvSpPr>
            <p:nvPr/>
          </p:nvSpPr>
          <p:spPr bwMode="auto">
            <a:xfrm>
              <a:off x="304" y="3820"/>
              <a:ext cx="2736" cy="5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r>
                <a:rPr lang="ar-JO" sz="2800" b="1" dirty="0">
                  <a:solidFill>
                    <a:srgbClr val="CC0066"/>
                  </a:solidFill>
                  <a:latin typeface="Arial" panose="020B0604020202020204" pitchFamily="34" charset="0"/>
                  <a:cs typeface="Arial" panose="020B0604020202020204" pitchFamily="34" charset="0"/>
                </a:rPr>
                <a:t>إيليا إلى السماء</a:t>
              </a:r>
            </a:p>
            <a:p>
              <a:pPr algn="ctr" eaLnBrk="1" hangingPunct="1"/>
              <a:r>
                <a:rPr lang="ar-JO" sz="2800" b="1" dirty="0">
                  <a:solidFill>
                    <a:srgbClr val="CC0066"/>
                  </a:solidFill>
                  <a:latin typeface="Arial" panose="020B0604020202020204" pitchFamily="34" charset="0"/>
                  <a:cs typeface="Arial" panose="020B0604020202020204" pitchFamily="34" charset="0"/>
                </a:rPr>
                <a:t>في مركبة نارية</a:t>
              </a:r>
              <a:endParaRPr lang="en-GB" sz="2800" b="1" dirty="0">
                <a:solidFill>
                  <a:srgbClr val="CC0066"/>
                </a:solidFill>
                <a:latin typeface="Arial" panose="020B0604020202020204" pitchFamily="34" charset="0"/>
                <a:cs typeface="Arial" panose="020B0604020202020204" pitchFamily="34" charset="0"/>
              </a:endParaRPr>
            </a:p>
          </p:txBody>
        </p:sp>
      </p:grpSp>
      <p:grpSp>
        <p:nvGrpSpPr>
          <p:cNvPr id="3" name="Group 23"/>
          <p:cNvGrpSpPr>
            <a:grpSpLocks/>
          </p:cNvGrpSpPr>
          <p:nvPr/>
        </p:nvGrpSpPr>
        <p:grpSpPr bwMode="auto">
          <a:xfrm>
            <a:off x="5148263" y="544513"/>
            <a:ext cx="3917950" cy="2235200"/>
            <a:chOff x="3243" y="343"/>
            <a:chExt cx="2468" cy="1408"/>
          </a:xfrm>
        </p:grpSpPr>
        <p:pic>
          <p:nvPicPr>
            <p:cNvPr id="387082" name="Picture 15" descr="File10002"/>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243" y="373"/>
              <a:ext cx="827" cy="137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87083" name="Text Box 20"/>
            <p:cNvSpPr txBox="1">
              <a:spLocks noChangeArrowheads="1"/>
            </p:cNvSpPr>
            <p:nvPr/>
          </p:nvSpPr>
          <p:spPr bwMode="auto">
            <a:xfrm>
              <a:off x="4078" y="343"/>
              <a:ext cx="1633" cy="11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r>
                <a:rPr lang="ar-JO" sz="2800" b="1" dirty="0">
                  <a:solidFill>
                    <a:srgbClr val="CC0066"/>
                  </a:solidFill>
                  <a:latin typeface="Arial" panose="020B0604020202020204" pitchFamily="34" charset="0"/>
                  <a:cs typeface="Arial" panose="020B0604020202020204" pitchFamily="34" charset="0"/>
                </a:rPr>
                <a:t>يلتقط أليشع جبة إيليا ويصنع المعجزة الأولى (مياه نهر الأردن المقسمة)</a:t>
              </a:r>
              <a:endParaRPr lang="en-GB" sz="2800" b="1" dirty="0">
                <a:solidFill>
                  <a:srgbClr val="CC0066"/>
                </a:solidFill>
                <a:latin typeface="Arial" panose="020B0604020202020204" pitchFamily="34" charset="0"/>
                <a:cs typeface="Arial" panose="020B0604020202020204" pitchFamily="34" charset="0"/>
              </a:endParaRPr>
            </a:p>
          </p:txBody>
        </p:sp>
      </p:grpSp>
      <p:grpSp>
        <p:nvGrpSpPr>
          <p:cNvPr id="4" name="Group 24"/>
          <p:cNvGrpSpPr>
            <a:grpSpLocks/>
          </p:cNvGrpSpPr>
          <p:nvPr/>
        </p:nvGrpSpPr>
        <p:grpSpPr bwMode="auto">
          <a:xfrm>
            <a:off x="5334000" y="3048000"/>
            <a:ext cx="3810000" cy="3267075"/>
            <a:chOff x="3360" y="1920"/>
            <a:chExt cx="2400" cy="2058"/>
          </a:xfrm>
        </p:grpSpPr>
        <p:pic>
          <p:nvPicPr>
            <p:cNvPr id="387080" name="Picture 9"/>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3360" y="1920"/>
              <a:ext cx="2304" cy="168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87081" name="Rectangle 21"/>
            <p:cNvSpPr>
              <a:spLocks noChangeArrowheads="1"/>
            </p:cNvSpPr>
            <p:nvPr/>
          </p:nvSpPr>
          <p:spPr bwMode="auto">
            <a:xfrm>
              <a:off x="3360" y="3648"/>
              <a:ext cx="2400" cy="33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lgn="ctr">
                <a:spcBef>
                  <a:spcPct val="20000"/>
                </a:spcBef>
              </a:pPr>
              <a:r>
                <a:rPr lang="ar-JO" sz="2800" b="1" dirty="0">
                  <a:solidFill>
                    <a:srgbClr val="CC0066"/>
                  </a:solidFill>
                  <a:latin typeface="Arial" panose="020B0604020202020204" pitchFamily="34" charset="0"/>
                  <a:cs typeface="Arial" panose="020B0604020202020204" pitchFamily="34" charset="0"/>
                </a:rPr>
                <a:t>إبراء الماء</a:t>
              </a:r>
              <a:endParaRPr lang="en-US" sz="2800" b="1" dirty="0">
                <a:solidFill>
                  <a:srgbClr val="CC0066"/>
                </a:solidFill>
                <a:latin typeface="Arial" panose="020B0604020202020204" pitchFamily="34" charset="0"/>
                <a:cs typeface="Arial" panose="020B0604020202020204" pitchFamily="34" charset="0"/>
              </a:endParaRPr>
            </a:p>
          </p:txBody>
        </p:sp>
      </p:grpSp>
      <p:sp>
        <p:nvSpPr>
          <p:cNvPr id="387077" name="Text Box 25"/>
          <p:cNvSpPr txBox="1">
            <a:spLocks noChangeArrowheads="1"/>
          </p:cNvSpPr>
          <p:nvPr/>
        </p:nvSpPr>
        <p:spPr bwMode="auto">
          <a:xfrm>
            <a:off x="7164388" y="6453188"/>
            <a:ext cx="1862137" cy="4000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1" hangingPunct="1"/>
            <a:r>
              <a:rPr lang="ar-JO" sz="2000" b="1" dirty="0">
                <a:latin typeface="Arial" panose="020B0604020202020204" pitchFamily="34" charset="0"/>
                <a:cs typeface="Arial" panose="020B0604020202020204" pitchFamily="34" charset="0"/>
              </a:rPr>
              <a:t>الفصل 1-2</a:t>
            </a:r>
            <a:endParaRPr lang="en-GB" sz="2000" b="1" dirty="0">
              <a:latin typeface="Arial" panose="020B0604020202020204" pitchFamily="34" charset="0"/>
              <a:cs typeface="Arial" panose="020B0604020202020204" pitchFamily="34" charset="0"/>
            </a:endParaRPr>
          </a:p>
        </p:txBody>
      </p:sp>
      <p:sp>
        <p:nvSpPr>
          <p:cNvPr id="387078" name="Text Box 38"/>
          <p:cNvSpPr txBox="1">
            <a:spLocks noChangeArrowheads="1"/>
          </p:cNvSpPr>
          <p:nvPr/>
        </p:nvSpPr>
        <p:spPr bwMode="auto">
          <a:xfrm>
            <a:off x="8301038" y="73025"/>
            <a:ext cx="704039"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ar-JO" b="1" dirty="0">
                <a:latin typeface="Arial" panose="020B0604020202020204" pitchFamily="34" charset="0"/>
                <a:cs typeface="Arial" panose="020B0604020202020204" pitchFamily="34" charset="0"/>
              </a:rPr>
              <a:t>252</a:t>
            </a:r>
            <a:endParaRPr lang="en-GB" b="1" dirty="0">
              <a:latin typeface="Arial" panose="020B0604020202020204" pitchFamily="34" charset="0"/>
              <a:cs typeface="Arial" panose="020B0604020202020204" pitchFamily="34" charset="0"/>
            </a:endParaRPr>
          </a:p>
        </p:txBody>
      </p:sp>
      <p:sp>
        <p:nvSpPr>
          <p:cNvPr id="387079" name="Title 4"/>
          <p:cNvSpPr>
            <a:spLocks noGrp="1"/>
          </p:cNvSpPr>
          <p:nvPr>
            <p:ph type="title"/>
          </p:nvPr>
        </p:nvSpPr>
        <p:spPr>
          <a:xfrm>
            <a:off x="179388" y="44450"/>
            <a:ext cx="3467100" cy="1138238"/>
          </a:xfrm>
        </p:spPr>
        <p:txBody>
          <a:bodyPr/>
          <a:lstStyle/>
          <a:p>
            <a:r>
              <a:rPr lang="ar-JO" sz="2800" b="1" dirty="0">
                <a:latin typeface="Arial" panose="020B0604020202020204" pitchFamily="34" charset="0"/>
                <a:cs typeface="Arial" panose="020B0604020202020204" pitchFamily="34" charset="0"/>
              </a:rPr>
              <a:t>إيليا يضع الجبة على أليشع</a:t>
            </a:r>
            <a:endParaRPr lang="en-US" sz="2800" b="1" dirty="0">
              <a:latin typeface="Arial" panose="020B0604020202020204" pitchFamily="34" charset="0"/>
              <a:cs typeface="Arial" panose="020B0604020202020204" pitchFamily="34" charset="0"/>
            </a:endParaRPr>
          </a:p>
        </p:txBody>
      </p:sp>
    </p:spTree>
  </p:cSld>
  <p:clrMapOvr>
    <a:masterClrMapping/>
  </p:clrMapOvr>
  <p:transition>
    <p:comb/>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5"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1000" fill="hold"/>
                                        <p:tgtEl>
                                          <p:spTgt spid="2"/>
                                        </p:tgtEl>
                                        <p:attrNameLst>
                                          <p:attrName>ppt_w</p:attrName>
                                        </p:attrNameLst>
                                      </p:cBhvr>
                                      <p:tavLst>
                                        <p:tav tm="0">
                                          <p:val>
                                            <p:fltVal val="0"/>
                                          </p:val>
                                        </p:tav>
                                        <p:tav tm="100000">
                                          <p:val>
                                            <p:strVal val="#ppt_w"/>
                                          </p:val>
                                        </p:tav>
                                      </p:tavLst>
                                    </p:anim>
                                    <p:anim calcmode="lin" valueType="num">
                                      <p:cBhvr>
                                        <p:cTn id="8" dur="1000" fill="hold"/>
                                        <p:tgtEl>
                                          <p:spTgt spid="2"/>
                                        </p:tgtEl>
                                        <p:attrNameLst>
                                          <p:attrName>ppt_h</p:attrName>
                                        </p:attrNameLst>
                                      </p:cBhvr>
                                      <p:tavLst>
                                        <p:tav tm="0">
                                          <p:val>
                                            <p:fltVal val="0"/>
                                          </p:val>
                                        </p:tav>
                                        <p:tav tm="100000">
                                          <p:val>
                                            <p:strVal val="#ppt_h"/>
                                          </p:val>
                                        </p:tav>
                                      </p:tavLst>
                                    </p:anim>
                                    <p:anim calcmode="lin" valueType="num">
                                      <p:cBhvr>
                                        <p:cTn id="9" dur="1000" fill="hold"/>
                                        <p:tgtEl>
                                          <p:spTgt spid="2"/>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2"/>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1" fill="hold" nodeType="clickPar">
                      <p:stCondLst>
                        <p:cond delay="indefinite"/>
                      </p:stCondLst>
                      <p:childTnLst>
                        <p:par>
                          <p:cTn id="12" fill="hold" nodeType="withGroup">
                            <p:stCondLst>
                              <p:cond delay="0"/>
                            </p:stCondLst>
                            <p:childTnLst>
                              <p:par>
                                <p:cTn id="13" presetID="49" presetClass="entr" presetSubtype="0" decel="100000" fill="hold" nodeType="clickEffect">
                                  <p:stCondLst>
                                    <p:cond delay="0"/>
                                  </p:stCondLst>
                                  <p:childTnLst>
                                    <p:set>
                                      <p:cBhvr>
                                        <p:cTn id="14" dur="1" fill="hold">
                                          <p:stCondLst>
                                            <p:cond delay="0"/>
                                          </p:stCondLst>
                                        </p:cTn>
                                        <p:tgtEl>
                                          <p:spTgt spid="3"/>
                                        </p:tgtEl>
                                        <p:attrNameLst>
                                          <p:attrName>style.visibility</p:attrName>
                                        </p:attrNameLst>
                                      </p:cBhvr>
                                      <p:to>
                                        <p:strVal val="visible"/>
                                      </p:to>
                                    </p:set>
                                    <p:anim calcmode="lin" valueType="num">
                                      <p:cBhvr>
                                        <p:cTn id="15" dur="500" fill="hold"/>
                                        <p:tgtEl>
                                          <p:spTgt spid="3"/>
                                        </p:tgtEl>
                                        <p:attrNameLst>
                                          <p:attrName>ppt_w</p:attrName>
                                        </p:attrNameLst>
                                      </p:cBhvr>
                                      <p:tavLst>
                                        <p:tav tm="0">
                                          <p:val>
                                            <p:fltVal val="0"/>
                                          </p:val>
                                        </p:tav>
                                        <p:tav tm="100000">
                                          <p:val>
                                            <p:strVal val="#ppt_w"/>
                                          </p:val>
                                        </p:tav>
                                      </p:tavLst>
                                    </p:anim>
                                    <p:anim calcmode="lin" valueType="num">
                                      <p:cBhvr>
                                        <p:cTn id="16" dur="500" fill="hold"/>
                                        <p:tgtEl>
                                          <p:spTgt spid="3"/>
                                        </p:tgtEl>
                                        <p:attrNameLst>
                                          <p:attrName>ppt_h</p:attrName>
                                        </p:attrNameLst>
                                      </p:cBhvr>
                                      <p:tavLst>
                                        <p:tav tm="0">
                                          <p:val>
                                            <p:fltVal val="0"/>
                                          </p:val>
                                        </p:tav>
                                        <p:tav tm="100000">
                                          <p:val>
                                            <p:strVal val="#ppt_h"/>
                                          </p:val>
                                        </p:tav>
                                      </p:tavLst>
                                    </p:anim>
                                    <p:anim calcmode="lin" valueType="num">
                                      <p:cBhvr>
                                        <p:cTn id="17" dur="500" fill="hold"/>
                                        <p:tgtEl>
                                          <p:spTgt spid="3"/>
                                        </p:tgtEl>
                                        <p:attrNameLst>
                                          <p:attrName>style.rotation</p:attrName>
                                        </p:attrNameLst>
                                      </p:cBhvr>
                                      <p:tavLst>
                                        <p:tav tm="0">
                                          <p:val>
                                            <p:fltVal val="360"/>
                                          </p:val>
                                        </p:tav>
                                        <p:tav tm="100000">
                                          <p:val>
                                            <p:fltVal val="0"/>
                                          </p:val>
                                        </p:tav>
                                      </p:tavLst>
                                    </p:anim>
                                    <p:animEffect transition="in" filter="fade">
                                      <p:cBhvr>
                                        <p:cTn id="18" dur="500"/>
                                        <p:tgtEl>
                                          <p:spTgt spid="3"/>
                                        </p:tgtEl>
                                      </p:cBhvr>
                                    </p:animEffect>
                                  </p:childTnLst>
                                </p:cTn>
                              </p:par>
                            </p:childTnLst>
                          </p:cTn>
                        </p:par>
                      </p:childTnLst>
                    </p:cTn>
                  </p:par>
                  <p:par>
                    <p:cTn id="19" fill="hold" nodeType="clickPar">
                      <p:stCondLst>
                        <p:cond delay="indefinite"/>
                      </p:stCondLst>
                      <p:childTnLst>
                        <p:par>
                          <p:cTn id="20" fill="hold" nodeType="withGroup">
                            <p:stCondLst>
                              <p:cond delay="0"/>
                            </p:stCondLst>
                            <p:childTnLst>
                              <p:par>
                                <p:cTn id="21" presetID="2" presetClass="entr" presetSubtype="4" fill="hold" nodeType="clickEffect">
                                  <p:stCondLst>
                                    <p:cond delay="0"/>
                                  </p:stCondLst>
                                  <p:childTnLst>
                                    <p:set>
                                      <p:cBhvr>
                                        <p:cTn id="22" dur="1" fill="hold">
                                          <p:stCondLst>
                                            <p:cond delay="0"/>
                                          </p:stCondLst>
                                        </p:cTn>
                                        <p:tgtEl>
                                          <p:spTgt spid="4"/>
                                        </p:tgtEl>
                                        <p:attrNameLst>
                                          <p:attrName>style.visibility</p:attrName>
                                        </p:attrNameLst>
                                      </p:cBhvr>
                                      <p:to>
                                        <p:strVal val="visible"/>
                                      </p:to>
                                    </p:set>
                                    <p:anim calcmode="lin" valueType="num">
                                      <p:cBhvr additive="base">
                                        <p:cTn id="23" dur="500" fill="hold"/>
                                        <p:tgtEl>
                                          <p:spTgt spid="4"/>
                                        </p:tgtEl>
                                        <p:attrNameLst>
                                          <p:attrName>ppt_x</p:attrName>
                                        </p:attrNameLst>
                                      </p:cBhvr>
                                      <p:tavLst>
                                        <p:tav tm="0">
                                          <p:val>
                                            <p:strVal val="#ppt_x"/>
                                          </p:val>
                                        </p:tav>
                                        <p:tav tm="100000">
                                          <p:val>
                                            <p:strVal val="#ppt_x"/>
                                          </p:val>
                                        </p:tav>
                                      </p:tavLst>
                                    </p:anim>
                                    <p:anim calcmode="lin" valueType="num">
                                      <p:cBhvr additive="base">
                                        <p:cTn id="24" dur="500" fill="hold"/>
                                        <p:tgtEl>
                                          <p:spTgt spid="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sz="2400" b="1">
              <a:solidFill>
                <a:srgbClr val="000000"/>
              </a:solidFill>
            </a:endParaRPr>
          </a:p>
        </p:txBody>
      </p:sp>
      <p:sp>
        <p:nvSpPr>
          <p:cNvPr id="265219" name="Title 2"/>
          <p:cNvSpPr>
            <a:spLocks noGrp="1"/>
          </p:cNvSpPr>
          <p:nvPr>
            <p:ph type="title" idx="4294967295"/>
          </p:nvPr>
        </p:nvSpPr>
        <p:spPr>
          <a:xfrm>
            <a:off x="0" y="1168399"/>
            <a:ext cx="9144000" cy="2401711"/>
          </a:xfrm>
        </p:spPr>
        <p:txBody>
          <a:bodyPr/>
          <a:lstStyle/>
          <a:p>
            <a:r>
              <a:rPr lang="ar-JO" sz="8800" dirty="0">
                <a:latin typeface="Arial" charset="0"/>
                <a:ea typeface="Osaka" charset="0"/>
                <a:cs typeface="Arial" charset="0"/>
              </a:rPr>
              <a:t>2 ملوك 3 </a:t>
            </a:r>
            <a:endParaRPr lang="en-US" sz="8800" dirty="0">
              <a:latin typeface="Arial" charset="0"/>
              <a:ea typeface="Osaka" charset="0"/>
              <a:cs typeface="Arial" charset="0"/>
            </a:endParaRPr>
          </a:p>
        </p:txBody>
      </p:sp>
    </p:spTree>
    <p:extLst>
      <p:ext uri="{BB962C8B-B14F-4D97-AF65-F5344CB8AC3E}">
        <p14:creationId xmlns:p14="http://schemas.microsoft.com/office/powerpoint/2010/main" val="132979953"/>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1246" y="0"/>
            <a:ext cx="9145246" cy="6103458"/>
          </a:xfrm>
          <a:prstGeom prst="rect">
            <a:avLst/>
          </a:prstGeom>
        </p:spPr>
      </p:pic>
      <p:sp>
        <p:nvSpPr>
          <p:cNvPr id="8" name="Rectangle 2"/>
          <p:cNvSpPr txBox="1">
            <a:spLocks noChangeArrowheads="1"/>
          </p:cNvSpPr>
          <p:nvPr/>
        </p:nvSpPr>
        <p:spPr bwMode="auto">
          <a:xfrm>
            <a:off x="-16187" y="4869160"/>
            <a:ext cx="9144000" cy="115093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ar-JO" sz="5400" b="1" i="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٢ ملوك</a:t>
            </a:r>
            <a:endParaRPr lang="en-US" sz="5400" b="1" i="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endParaRPr>
          </a:p>
        </p:txBody>
      </p:sp>
      <p:sp>
        <p:nvSpPr>
          <p:cNvPr id="900098" name="Rectangle 2"/>
          <p:cNvSpPr>
            <a:spLocks noGrp="1" noChangeArrowheads="1"/>
          </p:cNvSpPr>
          <p:nvPr>
            <p:ph type="ctrTitle"/>
          </p:nvPr>
        </p:nvSpPr>
        <p:spPr>
          <a:xfrm>
            <a:off x="23813" y="3356992"/>
            <a:ext cx="9120187" cy="1446653"/>
          </a:xfrm>
          <a:effectLst>
            <a:outerShdw blurRad="63500" dist="35921" dir="2700000" algn="ctr" rotWithShape="0">
              <a:schemeClr val="tx2">
                <a:alpha val="74998"/>
              </a:schemeClr>
            </a:outerShdw>
          </a:effectLst>
        </p:spPr>
        <p:txBody>
          <a:bodyPr/>
          <a:lstStyle/>
          <a:p>
            <a:pPr>
              <a:defRPr/>
            </a:pPr>
            <a:r>
              <a:rPr lang="ar-JO" sz="8000" b="1" dirty="0">
                <a:effectLst>
                  <a:glow rad="127000">
                    <a:schemeClr val="tx1"/>
                  </a:glow>
                </a:effectLst>
                <a:latin typeface="Arial" panose="020B0604020202020204" pitchFamily="34" charset="0"/>
                <a:ea typeface="ＭＳ Ｐゴシック" charset="0"/>
                <a:cs typeface="Arial" panose="020B0604020202020204" pitchFamily="34" charset="0"/>
              </a:rPr>
              <a:t>كن حذراً</a:t>
            </a:r>
            <a:endParaRPr lang="en-US" sz="8000" b="1"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
        <p:nvSpPr>
          <p:cNvPr id="6" name="Text Box 5"/>
          <p:cNvSpPr txBox="1">
            <a:spLocks noChangeArrowheads="1"/>
          </p:cNvSpPr>
          <p:nvPr/>
        </p:nvSpPr>
        <p:spPr bwMode="auto">
          <a:xfrm>
            <a:off x="-23813" y="6092825"/>
            <a:ext cx="9228216" cy="765175"/>
          </a:xfrm>
          <a:prstGeom prst="rect">
            <a:avLst/>
          </a:prstGeom>
          <a:solidFill>
            <a:srgbClr val="050A00"/>
          </a:solidFill>
          <a:ln w="9525">
            <a:noFill/>
            <a:miter lim="800000"/>
            <a:headEnd/>
            <a:tailEnd/>
          </a:ln>
          <a:effectLst/>
        </p:spPr>
        <p:txBody>
          <a:bodyPr anchor="ctr"/>
          <a:lstStyle>
            <a:lvl1pPr>
              <a:defRPr sz="2400">
                <a:solidFill>
                  <a:schemeClr val="tx1"/>
                </a:solidFill>
                <a:latin typeface="Verdana" charset="0"/>
                <a:ea typeface="ＭＳ Ｐゴシック" charset="0"/>
                <a:cs typeface="Geneva" charset="0"/>
              </a:defRPr>
            </a:lvl1pPr>
            <a:lvl2pPr marL="37931725" indent="-37474525">
              <a:defRPr sz="2400">
                <a:solidFill>
                  <a:schemeClr val="tx1"/>
                </a:solidFill>
                <a:latin typeface="Verdana" charset="0"/>
                <a:ea typeface="Geneva" charset="0"/>
                <a:cs typeface="Geneva" charset="0"/>
              </a:defRPr>
            </a:lvl2pPr>
            <a:lvl3pPr>
              <a:defRPr sz="2400">
                <a:solidFill>
                  <a:schemeClr val="tx1"/>
                </a:solidFill>
                <a:latin typeface="Verdana" charset="0"/>
                <a:ea typeface="Geneva" charset="0"/>
                <a:cs typeface="Geneva" charset="0"/>
              </a:defRPr>
            </a:lvl3pPr>
            <a:lvl4pPr>
              <a:defRPr sz="2400">
                <a:solidFill>
                  <a:schemeClr val="tx1"/>
                </a:solidFill>
                <a:latin typeface="Verdana" charset="0"/>
                <a:ea typeface="Geneva" charset="0"/>
                <a:cs typeface="Geneva" charset="0"/>
              </a:defRPr>
            </a:lvl4pPr>
            <a:lvl5pPr>
              <a:defRPr sz="2400">
                <a:solidFill>
                  <a:schemeClr val="tx1"/>
                </a:solidFill>
                <a:latin typeface="Verdana" charset="0"/>
                <a:ea typeface="Geneva" charset="0"/>
                <a:cs typeface="Geneva" charset="0"/>
              </a:defRPr>
            </a:lvl5pPr>
            <a:lvl6pPr marL="457200" eaLnBrk="0" fontAlgn="base" hangingPunct="0">
              <a:spcBef>
                <a:spcPct val="0"/>
              </a:spcBef>
              <a:spcAft>
                <a:spcPct val="0"/>
              </a:spcAft>
              <a:defRPr sz="2400">
                <a:solidFill>
                  <a:schemeClr val="tx1"/>
                </a:solidFill>
                <a:latin typeface="Verdana" charset="0"/>
                <a:ea typeface="Geneva" charset="0"/>
                <a:cs typeface="Geneva" charset="0"/>
              </a:defRPr>
            </a:lvl6pPr>
            <a:lvl7pPr marL="914400" eaLnBrk="0" fontAlgn="base" hangingPunct="0">
              <a:spcBef>
                <a:spcPct val="0"/>
              </a:spcBef>
              <a:spcAft>
                <a:spcPct val="0"/>
              </a:spcAft>
              <a:defRPr sz="2400">
                <a:solidFill>
                  <a:schemeClr val="tx1"/>
                </a:solidFill>
                <a:latin typeface="Verdana" charset="0"/>
                <a:ea typeface="Geneva" charset="0"/>
                <a:cs typeface="Geneva" charset="0"/>
              </a:defRPr>
            </a:lvl7pPr>
            <a:lvl8pPr marL="1371600" eaLnBrk="0" fontAlgn="base" hangingPunct="0">
              <a:spcBef>
                <a:spcPct val="0"/>
              </a:spcBef>
              <a:spcAft>
                <a:spcPct val="0"/>
              </a:spcAft>
              <a:defRPr sz="2400">
                <a:solidFill>
                  <a:schemeClr val="tx1"/>
                </a:solidFill>
                <a:latin typeface="Verdana" charset="0"/>
                <a:ea typeface="Geneva" charset="0"/>
                <a:cs typeface="Geneva" charset="0"/>
              </a:defRPr>
            </a:lvl8pPr>
            <a:lvl9pPr marL="1828800" eaLnBrk="0" fontAlgn="base" hangingPunct="0">
              <a:spcBef>
                <a:spcPct val="0"/>
              </a:spcBef>
              <a:spcAft>
                <a:spcPct val="0"/>
              </a:spcAft>
              <a:defRPr sz="2400">
                <a:solidFill>
                  <a:schemeClr val="tx1"/>
                </a:solidFill>
                <a:latin typeface="Verdana" charset="0"/>
                <a:ea typeface="Geneva" charset="0"/>
                <a:cs typeface="Geneva" charset="0"/>
              </a:defRPr>
            </a:lvl9pPr>
          </a:lstStyle>
          <a:p>
            <a:pPr algn="ctr" eaLnBrk="0" fontAlgn="auto" hangingPunct="0">
              <a:spcBef>
                <a:spcPts val="0"/>
              </a:spcBef>
              <a:spcAft>
                <a:spcPts val="0"/>
              </a:spcAft>
              <a:defRPr/>
            </a:pPr>
            <a:r>
              <a:rPr lang="ar-JO" sz="2000" b="1" kern="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د. ريك جريفيث</a:t>
            </a:r>
            <a:r>
              <a:rPr lang="en-US" sz="2000" b="1" kern="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 • </a:t>
            </a:r>
            <a:r>
              <a:rPr lang="ar-JO" sz="2000" b="1" kern="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مؤسسة الدراسات اللاهوتية الأردنية</a:t>
            </a:r>
            <a:endParaRPr lang="en-US" sz="2000" b="1" kern="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endParaRPr>
          </a:p>
          <a:p>
            <a:pPr algn="ctr" eaLnBrk="0" fontAlgn="auto" hangingPunct="0">
              <a:spcBef>
                <a:spcPts val="0"/>
              </a:spcBef>
              <a:spcAft>
                <a:spcPts val="0"/>
              </a:spcAft>
              <a:defRPr/>
            </a:pPr>
            <a:r>
              <a:rPr lang="en-US" sz="2000" b="1" kern="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CICFamily.com • BibleStudyDownloads.org</a:t>
            </a:r>
          </a:p>
        </p:txBody>
      </p:sp>
      <p:sp>
        <p:nvSpPr>
          <p:cNvPr id="7" name="Rectangle 2"/>
          <p:cNvSpPr txBox="1">
            <a:spLocks noChangeArrowheads="1"/>
          </p:cNvSpPr>
          <p:nvPr/>
        </p:nvSpPr>
        <p:spPr bwMode="auto">
          <a:xfrm>
            <a:off x="2609465" y="1061267"/>
            <a:ext cx="3818517" cy="809784"/>
          </a:xfrm>
          <a:prstGeom prst="rect">
            <a:avLst/>
          </a:prstGeom>
          <a:solidFill>
            <a:schemeClr val="tx1"/>
          </a:solidFill>
          <a:ln>
            <a:solidFill>
              <a:schemeClr val="bg1"/>
            </a:solidFill>
          </a:ln>
          <a:effectLst>
            <a:outerShdw blurRad="63500" dist="35921" dir="2700000" algn="ctr" rotWithShape="0">
              <a:schemeClr val="tx2">
                <a:alpha val="74998"/>
              </a:schemeClr>
            </a:outerShdw>
          </a:effectLst>
          <a:extLs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457200">
              <a:defRPr/>
            </a:pPr>
            <a:r>
              <a:rPr lang="ar-JO" sz="4800" b="1" spc="210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تحذير</a:t>
            </a:r>
            <a:endParaRPr lang="en-US" sz="5400" b="1" spc="210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115426940"/>
      </p:ext>
    </p:extLst>
  </p:cSld>
  <p:clrMapOvr>
    <a:masterClrMapping/>
  </p:clrMapOvr>
  <p:transition/>
</p:sld>
</file>

<file path=ppt/slides/slide120.xml><?xml version="1.0" encoding="utf-8"?>
<p:sld xmlns:a="http://schemas.openxmlformats.org/drawingml/2006/main" xmlns:r="http://schemas.openxmlformats.org/officeDocument/2006/relationships" xmlns:p="http://schemas.openxmlformats.org/presentationml/2006/main">
  <p:cSld>
    <p:bg>
      <p:bgPr>
        <a:gradFill rotWithShape="0">
          <a:gsLst>
            <a:gs pos="0">
              <a:srgbClr val="FFFFFF"/>
            </a:gs>
            <a:gs pos="100000">
              <a:srgbClr val="99FF66"/>
            </a:gs>
          </a:gsLst>
          <a:lin ang="5400000" scaled="1"/>
        </a:gradFill>
        <a:effectLst/>
      </p:bgPr>
    </p:bg>
    <p:spTree>
      <p:nvGrpSpPr>
        <p:cNvPr id="1" name=""/>
        <p:cNvGrpSpPr/>
        <p:nvPr/>
      </p:nvGrpSpPr>
      <p:grpSpPr>
        <a:xfrm>
          <a:off x="0" y="0"/>
          <a:ext cx="0" cy="0"/>
          <a:chOff x="0" y="0"/>
          <a:chExt cx="0" cy="0"/>
        </a:xfrm>
      </p:grpSpPr>
      <p:sp>
        <p:nvSpPr>
          <p:cNvPr id="388098" name="Rectangle 2"/>
          <p:cNvSpPr>
            <a:spLocks noGrp="1" noChangeArrowheads="1"/>
          </p:cNvSpPr>
          <p:nvPr>
            <p:ph type="title"/>
          </p:nvPr>
        </p:nvSpPr>
        <p:spPr>
          <a:xfrm>
            <a:off x="0" y="0"/>
            <a:ext cx="9144000" cy="1219200"/>
          </a:xfrm>
          <a:solidFill>
            <a:srgbClr val="FFCC66"/>
          </a:solidFill>
        </p:spPr>
        <p:txBody>
          <a:bodyPr/>
          <a:lstStyle/>
          <a:p>
            <a:pPr eaLnBrk="1" hangingPunct="1"/>
            <a:r>
              <a:rPr lang="ar-JO" b="1" dirty="0">
                <a:solidFill>
                  <a:srgbClr val="3333FF"/>
                </a:solidFill>
                <a:latin typeface="Arial" panose="020B0604020202020204" pitchFamily="34" charset="0"/>
                <a:cs typeface="Arial" panose="020B0604020202020204" pitchFamily="34" charset="0"/>
              </a:rPr>
              <a:t>إيليا وأليشع</a:t>
            </a:r>
            <a:endParaRPr lang="en-GB" b="1" dirty="0">
              <a:solidFill>
                <a:srgbClr val="3333FF"/>
              </a:solidFill>
              <a:latin typeface="Arial" panose="020B0604020202020204" pitchFamily="34" charset="0"/>
              <a:cs typeface="Arial" panose="020B0604020202020204" pitchFamily="34" charset="0"/>
            </a:endParaRPr>
          </a:p>
        </p:txBody>
      </p:sp>
      <p:sp>
        <p:nvSpPr>
          <p:cNvPr id="5" name="Rectangle 3"/>
          <p:cNvSpPr txBox="1">
            <a:spLocks noChangeArrowheads="1"/>
          </p:cNvSpPr>
          <p:nvPr/>
        </p:nvSpPr>
        <p:spPr bwMode="auto">
          <a:xfrm>
            <a:off x="7938" y="1219200"/>
            <a:ext cx="4419600" cy="5638800"/>
          </a:xfrm>
          <a:prstGeom prst="rect">
            <a:avLst/>
          </a:prstGeom>
          <a:solidFill>
            <a:srgbClr val="800000"/>
          </a:solidFill>
          <a:ln>
            <a:noFill/>
          </a:ln>
          <a:extLst>
            <a:ext uri="{FAA26D3D-D897-4be2-8F04-BA451C77F1D7}">
              <ma14:placeholderFlag xmlns="" xmlns:ma14="http://schemas.microsoft.com/office/mac/drawingml/2011/main" val="1"/>
            </a:ext>
          </a:extLst>
        </p:spPr>
        <p:txBody>
          <a:bodyPr/>
          <a:lstStyle>
            <a:lvl1pPr marL="342900" indent="3175"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20000"/>
              </a:spcBef>
            </a:pPr>
            <a:r>
              <a:rPr lang="ar-JO" sz="3600" b="1" dirty="0">
                <a:solidFill>
                  <a:schemeClr val="bg1"/>
                </a:solidFill>
                <a:latin typeface="Arial" panose="020B0604020202020204" pitchFamily="34" charset="0"/>
                <a:cs typeface="Arial" panose="020B0604020202020204" pitchFamily="34" charset="0"/>
              </a:rPr>
              <a:t>إيليا تعني "الرب إلهي" فبينما واجه ملك وكهنة البعل فقد عاش منفصلاً وبشر بالدينونة والتوبة.</a:t>
            </a:r>
            <a:endParaRPr lang="en-US" sz="3600" b="1" dirty="0">
              <a:solidFill>
                <a:schemeClr val="bg1"/>
              </a:solidFill>
              <a:latin typeface="Arial" panose="020B0604020202020204" pitchFamily="34" charset="0"/>
              <a:cs typeface="Arial" panose="020B0604020202020204" pitchFamily="34" charset="0"/>
            </a:endParaRPr>
          </a:p>
        </p:txBody>
      </p:sp>
      <p:sp>
        <p:nvSpPr>
          <p:cNvPr id="7" name="Rectangle 4"/>
          <p:cNvSpPr txBox="1">
            <a:spLocks noChangeArrowheads="1"/>
          </p:cNvSpPr>
          <p:nvPr/>
        </p:nvSpPr>
        <p:spPr bwMode="auto">
          <a:xfrm>
            <a:off x="4456113" y="1228725"/>
            <a:ext cx="4724400" cy="5638800"/>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lvl1pPr marL="342900" indent="3175"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spcBef>
                <a:spcPct val="20000"/>
              </a:spcBef>
            </a:pPr>
            <a:r>
              <a:rPr lang="ar-JO" sz="3600" dirty="0">
                <a:solidFill>
                  <a:schemeClr val="bg1"/>
                </a:solidFill>
                <a:latin typeface="Arial" panose="020B0604020202020204" pitchFamily="34" charset="0"/>
                <a:cs typeface="Arial" panose="020B0604020202020204" pitchFamily="34" charset="0"/>
              </a:rPr>
              <a:t>أليشع يعني "الله خلاص"   ومع أنه عاش بين الناس مفضلاً الفقراء والمنبوذين فقد شدد على الرجاء ونعمة الله.</a:t>
            </a:r>
            <a:endParaRPr lang="en-GB" sz="3600" b="1" dirty="0">
              <a:solidFill>
                <a:schemeClr val="bg1"/>
              </a:solidFill>
              <a:latin typeface="Arial" panose="020B0604020202020204" pitchFamily="34" charset="0"/>
              <a:cs typeface="Arial" panose="020B0604020202020204" pitchFamily="34" charset="0"/>
            </a:endParaRPr>
          </a:p>
        </p:txBody>
      </p:sp>
    </p:spTree>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5" presetClass="entr" presetSubtype="0" fill="hold" grpId="0" nodeType="clickEffect">
                                  <p:stCondLst>
                                    <p:cond delay="0"/>
                                  </p:stCondLst>
                                  <p:childTnLst>
                                    <p:set>
                                      <p:cBhvr>
                                        <p:cTn id="6" dur="1" fill="hold">
                                          <p:stCondLst>
                                            <p:cond delay="0"/>
                                          </p:stCondLst>
                                        </p:cTn>
                                        <p:tgtEl>
                                          <p:spTgt spid="5">
                                            <p:bg/>
                                          </p:spTgt>
                                        </p:tgtEl>
                                        <p:attrNameLst>
                                          <p:attrName>style.visibility</p:attrName>
                                        </p:attrNameLst>
                                      </p:cBhvr>
                                      <p:to>
                                        <p:strVal val="visible"/>
                                      </p:to>
                                    </p:set>
                                    <p:anim calcmode="lin" valueType="num">
                                      <p:cBhvr>
                                        <p:cTn id="7" dur="1000" fill="hold"/>
                                        <p:tgtEl>
                                          <p:spTgt spid="5">
                                            <p:bg/>
                                          </p:spTgt>
                                        </p:tgtEl>
                                        <p:attrNameLst>
                                          <p:attrName>ppt_w</p:attrName>
                                        </p:attrNameLst>
                                      </p:cBhvr>
                                      <p:tavLst>
                                        <p:tav tm="0">
                                          <p:val>
                                            <p:fltVal val="0"/>
                                          </p:val>
                                        </p:tav>
                                        <p:tav tm="100000">
                                          <p:val>
                                            <p:strVal val="#ppt_w"/>
                                          </p:val>
                                        </p:tav>
                                      </p:tavLst>
                                    </p:anim>
                                    <p:anim calcmode="lin" valueType="num">
                                      <p:cBhvr>
                                        <p:cTn id="8" dur="1000" fill="hold"/>
                                        <p:tgtEl>
                                          <p:spTgt spid="5">
                                            <p:bg/>
                                          </p:spTgt>
                                        </p:tgtEl>
                                        <p:attrNameLst>
                                          <p:attrName>ppt_h</p:attrName>
                                        </p:attrNameLst>
                                      </p:cBhvr>
                                      <p:tavLst>
                                        <p:tav tm="0">
                                          <p:val>
                                            <p:fltVal val="0"/>
                                          </p:val>
                                        </p:tav>
                                        <p:tav tm="100000">
                                          <p:val>
                                            <p:strVal val="#ppt_h"/>
                                          </p:val>
                                        </p:tav>
                                      </p:tavLst>
                                    </p:anim>
                                    <p:anim calcmode="lin" valueType="num">
                                      <p:cBhvr>
                                        <p:cTn id="9" dur="1000" fill="hold"/>
                                        <p:tgtEl>
                                          <p:spTgt spid="5">
                                            <p:bg/>
                                          </p:spTgt>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5">
                                            <p:bg/>
                                          </p:spTgt>
                                        </p:tgtEl>
                                        <p:attrNameLst>
                                          <p:attrName>ppt_y</p:attrName>
                                        </p:attrNameLst>
                                      </p:cBhvr>
                                      <p:tavLst>
                                        <p:tav tm="0" fmla="#ppt_y+(sin(-2*pi*(1-$))*-#ppt_x+cos(-2*pi*(1-$))*(1-#ppt_y))*(1-$)">
                                          <p:val>
                                            <p:fltVal val="0"/>
                                          </p:val>
                                        </p:tav>
                                        <p:tav tm="100000">
                                          <p:val>
                                            <p:fltVal val="1"/>
                                          </p:val>
                                        </p:tav>
                                      </p:tavLst>
                                    </p:anim>
                                  </p:childTnLst>
                                </p:cTn>
                              </p:par>
                              <p:par>
                                <p:cTn id="11" presetID="15" presetClass="entr" presetSubtype="0" fill="hold" grpId="0" nodeType="withEffect">
                                  <p:stCondLst>
                                    <p:cond delay="0"/>
                                  </p:stCondLst>
                                  <p:childTnLst>
                                    <p:set>
                                      <p:cBhvr>
                                        <p:cTn id="12" dur="1" fill="hold">
                                          <p:stCondLst>
                                            <p:cond delay="0"/>
                                          </p:stCondLst>
                                        </p:cTn>
                                        <p:tgtEl>
                                          <p:spTgt spid="5">
                                            <p:txEl>
                                              <p:pRg st="0" end="0"/>
                                            </p:txEl>
                                          </p:spTgt>
                                        </p:tgtEl>
                                        <p:attrNameLst>
                                          <p:attrName>style.visibility</p:attrName>
                                        </p:attrNameLst>
                                      </p:cBhvr>
                                      <p:to>
                                        <p:strVal val="visible"/>
                                      </p:to>
                                    </p:set>
                                    <p:anim calcmode="lin" valueType="num">
                                      <p:cBhvr>
                                        <p:cTn id="13" dur="1000" fill="hold"/>
                                        <p:tgtEl>
                                          <p:spTgt spid="5">
                                            <p:txEl>
                                              <p:pRg st="0" end="0"/>
                                            </p:txEl>
                                          </p:spTgt>
                                        </p:tgtEl>
                                        <p:attrNameLst>
                                          <p:attrName>ppt_w</p:attrName>
                                        </p:attrNameLst>
                                      </p:cBhvr>
                                      <p:tavLst>
                                        <p:tav tm="0">
                                          <p:val>
                                            <p:fltVal val="0"/>
                                          </p:val>
                                        </p:tav>
                                        <p:tav tm="100000">
                                          <p:val>
                                            <p:strVal val="#ppt_w"/>
                                          </p:val>
                                        </p:tav>
                                      </p:tavLst>
                                    </p:anim>
                                    <p:anim calcmode="lin" valueType="num">
                                      <p:cBhvr>
                                        <p:cTn id="14" dur="1000" fill="hold"/>
                                        <p:tgtEl>
                                          <p:spTgt spid="5">
                                            <p:txEl>
                                              <p:pRg st="0" end="0"/>
                                            </p:txEl>
                                          </p:spTgt>
                                        </p:tgtEl>
                                        <p:attrNameLst>
                                          <p:attrName>ppt_h</p:attrName>
                                        </p:attrNameLst>
                                      </p:cBhvr>
                                      <p:tavLst>
                                        <p:tav tm="0">
                                          <p:val>
                                            <p:fltVal val="0"/>
                                          </p:val>
                                        </p:tav>
                                        <p:tav tm="100000">
                                          <p:val>
                                            <p:strVal val="#ppt_h"/>
                                          </p:val>
                                        </p:tav>
                                      </p:tavLst>
                                    </p:anim>
                                    <p:anim calcmode="lin" valueType="num">
                                      <p:cBhvr>
                                        <p:cTn id="15" dur="1000" fill="hold"/>
                                        <p:tgtEl>
                                          <p:spTgt spid="5">
                                            <p:txEl>
                                              <p:pRg st="0" end="0"/>
                                            </p:txEl>
                                          </p:spTgt>
                                        </p:tgtEl>
                                        <p:attrNameLst>
                                          <p:attrName>ppt_x</p:attrName>
                                        </p:attrNameLst>
                                      </p:cBhvr>
                                      <p:tavLst>
                                        <p:tav tm="0" fmla="#ppt_x+(cos(-2*pi*(1-$))*-#ppt_x-sin(-2*pi*(1-$))*(1-#ppt_y))*(1-$)">
                                          <p:val>
                                            <p:fltVal val="0"/>
                                          </p:val>
                                        </p:tav>
                                        <p:tav tm="100000">
                                          <p:val>
                                            <p:fltVal val="1"/>
                                          </p:val>
                                        </p:tav>
                                      </p:tavLst>
                                    </p:anim>
                                    <p:anim calcmode="lin" valueType="num">
                                      <p:cBhvr>
                                        <p:cTn id="16" dur="1000" fill="hold"/>
                                        <p:tgtEl>
                                          <p:spTgt spid="5">
                                            <p:txEl>
                                              <p:pRg st="0" end="0"/>
                                            </p:txEl>
                                          </p:spTgt>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7" fill="hold" nodeType="clickPar">
                      <p:stCondLst>
                        <p:cond delay="indefinite"/>
                      </p:stCondLst>
                      <p:childTnLst>
                        <p:par>
                          <p:cTn id="18" fill="hold" nodeType="withGroup">
                            <p:stCondLst>
                              <p:cond delay="0"/>
                            </p:stCondLst>
                            <p:childTnLst>
                              <p:par>
                                <p:cTn id="19" presetID="23" presetClass="entr" presetSubtype="16" fill="hold" grpId="0" nodeType="clickEffect">
                                  <p:stCondLst>
                                    <p:cond delay="0"/>
                                  </p:stCondLst>
                                  <p:childTnLst>
                                    <p:set>
                                      <p:cBhvr>
                                        <p:cTn id="20" dur="1" fill="hold">
                                          <p:stCondLst>
                                            <p:cond delay="0"/>
                                          </p:stCondLst>
                                        </p:cTn>
                                        <p:tgtEl>
                                          <p:spTgt spid="7">
                                            <p:bg/>
                                          </p:spTgt>
                                        </p:tgtEl>
                                        <p:attrNameLst>
                                          <p:attrName>style.visibility</p:attrName>
                                        </p:attrNameLst>
                                      </p:cBhvr>
                                      <p:to>
                                        <p:strVal val="visible"/>
                                      </p:to>
                                    </p:set>
                                    <p:anim calcmode="lin" valueType="num">
                                      <p:cBhvr>
                                        <p:cTn id="21" dur="500" fill="hold"/>
                                        <p:tgtEl>
                                          <p:spTgt spid="7">
                                            <p:bg/>
                                          </p:spTgt>
                                        </p:tgtEl>
                                        <p:attrNameLst>
                                          <p:attrName>ppt_w</p:attrName>
                                        </p:attrNameLst>
                                      </p:cBhvr>
                                      <p:tavLst>
                                        <p:tav tm="0">
                                          <p:val>
                                            <p:fltVal val="0"/>
                                          </p:val>
                                        </p:tav>
                                        <p:tav tm="100000">
                                          <p:val>
                                            <p:strVal val="#ppt_w"/>
                                          </p:val>
                                        </p:tav>
                                      </p:tavLst>
                                    </p:anim>
                                    <p:anim calcmode="lin" valueType="num">
                                      <p:cBhvr>
                                        <p:cTn id="22" dur="500" fill="hold"/>
                                        <p:tgtEl>
                                          <p:spTgt spid="7">
                                            <p:bg/>
                                          </p:spTgt>
                                        </p:tgtEl>
                                        <p:attrNameLst>
                                          <p:attrName>ppt_h</p:attrName>
                                        </p:attrNameLst>
                                      </p:cBhvr>
                                      <p:tavLst>
                                        <p:tav tm="0">
                                          <p:val>
                                            <p:fltVal val="0"/>
                                          </p:val>
                                        </p:tav>
                                        <p:tav tm="100000">
                                          <p:val>
                                            <p:strVal val="#ppt_h"/>
                                          </p:val>
                                        </p:tav>
                                      </p:tavLst>
                                    </p:anim>
                                  </p:childTnLst>
                                </p:cTn>
                              </p:par>
                              <p:par>
                                <p:cTn id="23" presetID="23" presetClass="entr" presetSubtype="16" fill="hold" grpId="0" nodeType="withEffect">
                                  <p:stCondLst>
                                    <p:cond delay="0"/>
                                  </p:stCondLst>
                                  <p:childTnLst>
                                    <p:set>
                                      <p:cBhvr>
                                        <p:cTn id="24" dur="1" fill="hold">
                                          <p:stCondLst>
                                            <p:cond delay="0"/>
                                          </p:stCondLst>
                                        </p:cTn>
                                        <p:tgtEl>
                                          <p:spTgt spid="7">
                                            <p:txEl>
                                              <p:pRg st="0" end="0"/>
                                            </p:txEl>
                                          </p:spTgt>
                                        </p:tgtEl>
                                        <p:attrNameLst>
                                          <p:attrName>style.visibility</p:attrName>
                                        </p:attrNameLst>
                                      </p:cBhvr>
                                      <p:to>
                                        <p:strVal val="visible"/>
                                      </p:to>
                                    </p:set>
                                    <p:anim calcmode="lin" valueType="num">
                                      <p:cBhvr>
                                        <p:cTn id="25" dur="500" fill="hold"/>
                                        <p:tgtEl>
                                          <p:spTgt spid="7">
                                            <p:txEl>
                                              <p:pRg st="0" end="0"/>
                                            </p:txEl>
                                          </p:spTgt>
                                        </p:tgtEl>
                                        <p:attrNameLst>
                                          <p:attrName>ppt_w</p:attrName>
                                        </p:attrNameLst>
                                      </p:cBhvr>
                                      <p:tavLst>
                                        <p:tav tm="0">
                                          <p:val>
                                            <p:fltVal val="0"/>
                                          </p:val>
                                        </p:tav>
                                        <p:tav tm="100000">
                                          <p:val>
                                            <p:strVal val="#ppt_w"/>
                                          </p:val>
                                        </p:tav>
                                      </p:tavLst>
                                    </p:anim>
                                    <p:anim calcmode="lin" valueType="num">
                                      <p:cBhvr>
                                        <p:cTn id="26" dur="500" fill="hold"/>
                                        <p:tgtEl>
                                          <p:spTgt spid="7">
                                            <p:txEl>
                                              <p:pRg st="0" end="0"/>
                                            </p:txEl>
                                          </p:spTgt>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build="p" animBg="1"/>
      <p:bldP spid="7" grpId="0" build="p" animBg="1"/>
    </p:bldLst>
  </p:timing>
</p:sld>
</file>

<file path=ppt/slides/slide12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89123" name="Text Box 20"/>
          <p:cNvSpPr txBox="1">
            <a:spLocks noChangeArrowheads="1"/>
          </p:cNvSpPr>
          <p:nvPr/>
        </p:nvSpPr>
        <p:spPr bwMode="auto">
          <a:xfrm>
            <a:off x="0" y="5598003"/>
            <a:ext cx="9144000" cy="95410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r>
              <a:rPr lang="ar-JO" sz="2800" b="1" dirty="0">
                <a:solidFill>
                  <a:schemeClr val="bg1"/>
                </a:solidFill>
                <a:latin typeface="Arial" panose="020B0604020202020204" pitchFamily="34" charset="0"/>
                <a:cs typeface="Arial" panose="020B0604020202020204" pitchFamily="34" charset="0"/>
              </a:rPr>
              <a:t>كانت برية أدوم هي المكان الذي قدم فيه أليشع الماء ليورام ويهوشافاط ليهزموا موآب</a:t>
            </a:r>
            <a:endParaRPr lang="en-GB" sz="2800" b="1" dirty="0">
              <a:solidFill>
                <a:schemeClr val="bg1"/>
              </a:solidFill>
              <a:latin typeface="Arial" panose="020B0604020202020204" pitchFamily="34" charset="0"/>
              <a:cs typeface="Arial" panose="020B0604020202020204" pitchFamily="34" charset="0"/>
            </a:endParaRPr>
          </a:p>
        </p:txBody>
      </p:sp>
      <p:pic>
        <p:nvPicPr>
          <p:cNvPr id="389122" name="Picture 18"/>
          <p:cNvPicPr>
            <a:picLocks noGrp="1" noChangeAspect="1" noChangeArrowheads="1"/>
          </p:cNvPicPr>
          <p:nvPr>
            <p:ph sz="half" idx="1"/>
          </p:nvPr>
        </p:nvPicPr>
        <p:blipFill rotWithShape="1">
          <a:blip r:embed="rId2" cstate="screen">
            <a:extLst>
              <a:ext uri="{28A0092B-C50C-407E-A947-70E740481C1C}">
                <a14:useLocalDpi xmlns:a14="http://schemas.microsoft.com/office/drawing/2010/main"/>
              </a:ext>
            </a:extLst>
          </a:blip>
          <a:srcRect/>
          <a:stretch/>
        </p:blipFill>
        <p:spPr>
          <a:xfrm>
            <a:off x="0" y="0"/>
            <a:ext cx="9144000" cy="5534029"/>
          </a:xfrm>
        </p:spPr>
      </p:pic>
      <p:sp>
        <p:nvSpPr>
          <p:cNvPr id="389124" name="Text Box 21"/>
          <p:cNvSpPr txBox="1">
            <a:spLocks noChangeArrowheads="1"/>
          </p:cNvSpPr>
          <p:nvPr/>
        </p:nvSpPr>
        <p:spPr bwMode="auto">
          <a:xfrm>
            <a:off x="8396028" y="6491288"/>
            <a:ext cx="841897" cy="3693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r>
              <a:rPr lang="ar-JO" sz="1800" b="1" dirty="0">
                <a:solidFill>
                  <a:srgbClr val="FFFFFF"/>
                </a:solidFill>
                <a:latin typeface="Arial" panose="020B0604020202020204" pitchFamily="34" charset="0"/>
                <a:cs typeface="Arial" panose="020B0604020202020204" pitchFamily="34" charset="0"/>
              </a:rPr>
              <a:t>الفصل 3</a:t>
            </a:r>
            <a:endParaRPr lang="en-GB" sz="1800" b="1" dirty="0">
              <a:solidFill>
                <a:srgbClr val="FFFFFF"/>
              </a:solidFill>
              <a:latin typeface="Arial" panose="020B0604020202020204" pitchFamily="34" charset="0"/>
              <a:cs typeface="Arial" panose="020B0604020202020204" pitchFamily="34" charset="0"/>
            </a:endParaRPr>
          </a:p>
        </p:txBody>
      </p:sp>
      <p:sp>
        <p:nvSpPr>
          <p:cNvPr id="389125" name="Title 1"/>
          <p:cNvSpPr>
            <a:spLocks noGrp="1"/>
          </p:cNvSpPr>
          <p:nvPr>
            <p:ph type="title"/>
          </p:nvPr>
        </p:nvSpPr>
        <p:spPr>
          <a:xfrm>
            <a:off x="0" y="-30163"/>
            <a:ext cx="3995738" cy="795338"/>
          </a:xfrm>
          <a:solidFill>
            <a:srgbClr val="000000"/>
          </a:solidFill>
        </p:spPr>
        <p:txBody>
          <a:bodyPr/>
          <a:lstStyle/>
          <a:p>
            <a:r>
              <a:rPr lang="ar-JO" sz="3200" b="1" dirty="0">
                <a:solidFill>
                  <a:srgbClr val="FFFFFF"/>
                </a:solidFill>
                <a:latin typeface="Arial" panose="020B0604020202020204" pitchFamily="34" charset="0"/>
                <a:cs typeface="Arial" panose="020B0604020202020204" pitchFamily="34" charset="0"/>
              </a:rPr>
              <a:t>هزيمة مؤاب</a:t>
            </a:r>
            <a:endParaRPr lang="en-US" sz="3200" b="1" dirty="0">
              <a:solidFill>
                <a:srgbClr val="FFFFFF"/>
              </a:solidFill>
              <a:latin typeface="Arial" panose="020B0604020202020204" pitchFamily="34" charset="0"/>
              <a:cs typeface="Arial" panose="020B0604020202020204" pitchFamily="34" charset="0"/>
            </a:endParaRPr>
          </a:p>
        </p:txBody>
      </p:sp>
    </p:spTree>
  </p:cSld>
  <p:clrMapOvr>
    <a:masterClrMapping/>
  </p:clrMapOvr>
  <p:transition>
    <p:zoom/>
  </p:transition>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sz="2400" b="1">
              <a:solidFill>
                <a:srgbClr val="000000"/>
              </a:solidFill>
            </a:endParaRPr>
          </a:p>
        </p:txBody>
      </p:sp>
      <p:sp>
        <p:nvSpPr>
          <p:cNvPr id="265219" name="Title 2"/>
          <p:cNvSpPr>
            <a:spLocks noGrp="1"/>
          </p:cNvSpPr>
          <p:nvPr>
            <p:ph type="title" idx="4294967295"/>
          </p:nvPr>
        </p:nvSpPr>
        <p:spPr>
          <a:xfrm>
            <a:off x="0" y="1168399"/>
            <a:ext cx="9144000" cy="2401711"/>
          </a:xfrm>
        </p:spPr>
        <p:txBody>
          <a:bodyPr/>
          <a:lstStyle/>
          <a:p>
            <a:r>
              <a:rPr lang="ar-JO" sz="8800" dirty="0">
                <a:latin typeface="Arial" charset="0"/>
                <a:ea typeface="Osaka" charset="0"/>
                <a:cs typeface="Arial" charset="0"/>
              </a:rPr>
              <a:t>2 ملوك 4 </a:t>
            </a:r>
            <a:endParaRPr lang="en-US" sz="8800" dirty="0">
              <a:latin typeface="Arial" charset="0"/>
              <a:ea typeface="Osaka" charset="0"/>
              <a:cs typeface="Arial" charset="0"/>
            </a:endParaRPr>
          </a:p>
        </p:txBody>
      </p:sp>
    </p:spTree>
    <p:extLst>
      <p:ext uri="{BB962C8B-B14F-4D97-AF65-F5344CB8AC3E}">
        <p14:creationId xmlns:p14="http://schemas.microsoft.com/office/powerpoint/2010/main" val="2462160938"/>
      </p:ext>
    </p:extLst>
  </p:cSld>
  <p:clrMapOvr>
    <a:masterClrMapping/>
  </p:clrMapOvr>
</p:sld>
</file>

<file path=ppt/slides/slide123.xml><?xml version="1.0" encoding="utf-8"?>
<p:sld xmlns:a="http://schemas.openxmlformats.org/drawingml/2006/main" xmlns:r="http://schemas.openxmlformats.org/officeDocument/2006/relationships" xmlns:p="http://schemas.openxmlformats.org/presentationml/2006/main">
  <p:cSld>
    <p:bg>
      <p:bgPr>
        <a:gradFill rotWithShape="0">
          <a:gsLst>
            <a:gs pos="0">
              <a:srgbClr val="FFFFFF"/>
            </a:gs>
            <a:gs pos="100000">
              <a:srgbClr val="99FF66"/>
            </a:gs>
          </a:gsLst>
          <a:lin ang="5400000" scaled="1"/>
        </a:gradFill>
        <a:effectLst/>
      </p:bgPr>
    </p:bg>
    <p:spTree>
      <p:nvGrpSpPr>
        <p:cNvPr id="1" name=""/>
        <p:cNvGrpSpPr/>
        <p:nvPr/>
      </p:nvGrpSpPr>
      <p:grpSpPr>
        <a:xfrm>
          <a:off x="0" y="0"/>
          <a:ext cx="0" cy="0"/>
          <a:chOff x="0" y="0"/>
          <a:chExt cx="0" cy="0"/>
        </a:xfrm>
      </p:grpSpPr>
      <p:grpSp>
        <p:nvGrpSpPr>
          <p:cNvPr id="2" name="Group 7"/>
          <p:cNvGrpSpPr>
            <a:grpSpLocks/>
          </p:cNvGrpSpPr>
          <p:nvPr/>
        </p:nvGrpSpPr>
        <p:grpSpPr bwMode="auto">
          <a:xfrm>
            <a:off x="0" y="0"/>
            <a:ext cx="3962400" cy="6415088"/>
            <a:chOff x="0" y="0"/>
            <a:chExt cx="2496" cy="4041"/>
          </a:xfrm>
        </p:grpSpPr>
        <p:pic>
          <p:nvPicPr>
            <p:cNvPr id="390152" name="Picture 2"/>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0" y="0"/>
              <a:ext cx="2496" cy="369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90153" name="Rectangle 4"/>
            <p:cNvSpPr>
              <a:spLocks noChangeArrowheads="1"/>
            </p:cNvSpPr>
            <p:nvPr/>
          </p:nvSpPr>
          <p:spPr bwMode="auto">
            <a:xfrm>
              <a:off x="0" y="3714"/>
              <a:ext cx="2472" cy="32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lgn="ctr"/>
              <a:r>
                <a:rPr lang="ar-JO" sz="2800" b="1" dirty="0">
                  <a:solidFill>
                    <a:srgbClr val="CC0066"/>
                  </a:solidFill>
                  <a:latin typeface="Arial" panose="020B0604020202020204" pitchFamily="34" charset="0"/>
                  <a:cs typeface="Arial" panose="020B0604020202020204" pitchFamily="34" charset="0"/>
                </a:rPr>
                <a:t>زيت الأرملة</a:t>
              </a:r>
              <a:endParaRPr lang="en-GB" sz="2800" b="1" dirty="0">
                <a:solidFill>
                  <a:srgbClr val="CC0066"/>
                </a:solidFill>
                <a:latin typeface="Arial" panose="020B0604020202020204" pitchFamily="34" charset="0"/>
                <a:cs typeface="Arial" panose="020B0604020202020204" pitchFamily="34" charset="0"/>
              </a:endParaRPr>
            </a:p>
          </p:txBody>
        </p:sp>
      </p:grpSp>
      <p:grpSp>
        <p:nvGrpSpPr>
          <p:cNvPr id="3" name="Group 9"/>
          <p:cNvGrpSpPr>
            <a:grpSpLocks/>
          </p:cNvGrpSpPr>
          <p:nvPr/>
        </p:nvGrpSpPr>
        <p:grpSpPr bwMode="auto">
          <a:xfrm>
            <a:off x="3962400" y="0"/>
            <a:ext cx="5356226" cy="6858000"/>
            <a:chOff x="2496" y="0"/>
            <a:chExt cx="3374" cy="4320"/>
          </a:xfrm>
        </p:grpSpPr>
        <p:sp>
          <p:nvSpPr>
            <p:cNvPr id="390149" name="Rectangle 5"/>
            <p:cNvSpPr>
              <a:spLocks noChangeArrowheads="1"/>
            </p:cNvSpPr>
            <p:nvPr/>
          </p:nvSpPr>
          <p:spPr bwMode="auto">
            <a:xfrm>
              <a:off x="2496" y="3696"/>
              <a:ext cx="3264" cy="60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marL="0" lvl="1" algn="ctr"/>
              <a:r>
                <a:rPr lang="ar-JO" sz="2800" b="1" dirty="0">
                  <a:solidFill>
                    <a:srgbClr val="CC0066"/>
                  </a:solidFill>
                  <a:latin typeface="Arial" panose="020B0604020202020204" pitchFamily="34" charset="0"/>
                  <a:cs typeface="Arial" panose="020B0604020202020204" pitchFamily="34" charset="0"/>
                </a:rPr>
                <a:t>ابن المرأة الشونمية</a:t>
              </a:r>
            </a:p>
            <a:p>
              <a:pPr marL="0" lvl="1" algn="ctr"/>
              <a:r>
                <a:rPr lang="ar-JO" sz="2800" b="1" dirty="0">
                  <a:solidFill>
                    <a:srgbClr val="CC0066"/>
                  </a:solidFill>
                  <a:latin typeface="Arial" panose="020B0604020202020204" pitchFamily="34" charset="0"/>
                  <a:cs typeface="Arial" panose="020B0604020202020204" pitchFamily="34" charset="0"/>
                </a:rPr>
                <a:t>واسترداد الولد</a:t>
              </a:r>
              <a:endParaRPr lang="en-US" sz="2800" b="1" dirty="0">
                <a:solidFill>
                  <a:srgbClr val="CC0066"/>
                </a:solidFill>
                <a:latin typeface="Arial" panose="020B0604020202020204" pitchFamily="34" charset="0"/>
                <a:cs typeface="Arial" panose="020B0604020202020204" pitchFamily="34" charset="0"/>
              </a:endParaRPr>
            </a:p>
          </p:txBody>
        </p:sp>
        <p:pic>
          <p:nvPicPr>
            <p:cNvPr id="390150" name="Picture 3"/>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880" y="0"/>
              <a:ext cx="2888" cy="369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90151" name="Text Box 6"/>
            <p:cNvSpPr txBox="1">
              <a:spLocks noChangeArrowheads="1"/>
            </p:cNvSpPr>
            <p:nvPr/>
          </p:nvSpPr>
          <p:spPr bwMode="auto">
            <a:xfrm>
              <a:off x="5220" y="4089"/>
              <a:ext cx="650" cy="23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ar-JO" sz="1800" b="1" dirty="0">
                  <a:latin typeface="Arial" panose="020B0604020202020204" pitchFamily="34" charset="0"/>
                  <a:cs typeface="Arial" panose="020B0604020202020204" pitchFamily="34" charset="0"/>
                </a:rPr>
                <a:t>الفصل 4</a:t>
              </a:r>
              <a:endParaRPr lang="en-GB" sz="1800" b="1" dirty="0">
                <a:latin typeface="Arial" panose="020B0604020202020204" pitchFamily="34" charset="0"/>
                <a:cs typeface="Arial" panose="020B0604020202020204" pitchFamily="34" charset="0"/>
              </a:endParaRPr>
            </a:p>
          </p:txBody>
        </p:sp>
      </p:grpSp>
      <p:sp>
        <p:nvSpPr>
          <p:cNvPr id="390148" name="Title 3"/>
          <p:cNvSpPr>
            <a:spLocks noGrp="1"/>
          </p:cNvSpPr>
          <p:nvPr>
            <p:ph type="title"/>
          </p:nvPr>
        </p:nvSpPr>
        <p:spPr>
          <a:xfrm>
            <a:off x="2771775" y="115888"/>
            <a:ext cx="2952750" cy="1368425"/>
          </a:xfrm>
          <a:solidFill>
            <a:srgbClr val="000000"/>
          </a:solidFill>
        </p:spPr>
        <p:txBody>
          <a:bodyPr/>
          <a:lstStyle/>
          <a:p>
            <a:r>
              <a:rPr lang="ar-JO" b="1" dirty="0">
                <a:solidFill>
                  <a:srgbClr val="FFFFFF"/>
                </a:solidFill>
                <a:latin typeface="Arial" panose="020B0604020202020204" pitchFamily="34" charset="0"/>
                <a:cs typeface="Arial" panose="020B0604020202020204" pitchFamily="34" charset="0"/>
              </a:rPr>
              <a:t>مساعدة   المرأة</a:t>
            </a:r>
            <a:endParaRPr lang="en-US" b="1" dirty="0">
              <a:solidFill>
                <a:srgbClr val="FFFFFF"/>
              </a:solidFill>
              <a:latin typeface="Arial" panose="020B0604020202020204" pitchFamily="34" charset="0"/>
              <a:cs typeface="Arial" panose="020B0604020202020204" pitchFamily="34"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 presetClass="entr" presetSubtype="1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linds(horizontal)">
                                      <p:cBhvr>
                                        <p:cTn id="7" dur="500"/>
                                        <p:tgtEl>
                                          <p:spTgt spid="2"/>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3" presetClass="entr" presetSubtype="10" fill="hold" nodeType="click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blinds(horizontal)">
                                      <p:cBhvr>
                                        <p:cTn id="12"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2"/>
          <a:stretch>
            <a:fillRect/>
          </a:stretch>
        </p:blipFill>
        <p:spPr>
          <a:xfrm>
            <a:off x="0" y="-171400"/>
            <a:ext cx="9144000" cy="5257800"/>
          </a:xfrm>
          <a:prstGeom prst="rect">
            <a:avLst/>
          </a:prstGeom>
        </p:spPr>
      </p:pic>
      <p:sp>
        <p:nvSpPr>
          <p:cNvPr id="409601" name="Title 1"/>
          <p:cNvSpPr>
            <a:spLocks noGrp="1"/>
          </p:cNvSpPr>
          <p:nvPr>
            <p:ph type="title"/>
          </p:nvPr>
        </p:nvSpPr>
        <p:spPr>
          <a:xfrm>
            <a:off x="0" y="5157192"/>
            <a:ext cx="9143999" cy="1628800"/>
          </a:xfrm>
        </p:spPr>
        <p:txBody>
          <a:bodyPr/>
          <a:lstStyle/>
          <a:p>
            <a:r>
              <a:rPr lang="ar-JO" sz="2800" b="1" dirty="0"/>
              <a:t>قدم أليشع بشكل معجزي الزيت لأرملة النبي لتسديد ديونها لتظهر عناية الله لمن يثق به على الرغم من الإرتداد من حولهم.</a:t>
            </a:r>
            <a:br>
              <a:rPr lang="en-US" sz="2800" dirty="0"/>
            </a:br>
            <a:r>
              <a:rPr lang="en-US" sz="2800" b="1" dirty="0">
                <a:effectLst>
                  <a:glow rad="228600">
                    <a:schemeClr val="tx1">
                      <a:alpha val="75000"/>
                    </a:schemeClr>
                  </a:glow>
                </a:effectLst>
              </a:rPr>
              <a:t>(</a:t>
            </a:r>
            <a:r>
              <a:rPr lang="ar-JO" sz="2800" b="1" dirty="0">
                <a:effectLst>
                  <a:glow rad="228600">
                    <a:schemeClr val="tx1">
                      <a:alpha val="75000"/>
                    </a:schemeClr>
                  </a:glow>
                </a:effectLst>
              </a:rPr>
              <a:t>4 : 1 - 7</a:t>
            </a:r>
            <a:r>
              <a:rPr lang="en-US" sz="2800" b="1" dirty="0">
                <a:effectLst>
                  <a:glow rad="228600">
                    <a:schemeClr val="tx1">
                      <a:alpha val="75000"/>
                    </a:schemeClr>
                  </a:glow>
                </a:effectLst>
              </a:rPr>
              <a:t>) </a:t>
            </a:r>
            <a:endParaRPr lang="en-US" sz="2400" b="1" dirty="0">
              <a:effectLst>
                <a:glow rad="228600">
                  <a:schemeClr val="tx1">
                    <a:alpha val="75000"/>
                  </a:schemeClr>
                </a:glow>
              </a:effectLst>
              <a:latin typeface="Arial" charset="0"/>
              <a:ea typeface="ＭＳ Ｐゴシック" charset="0"/>
            </a:endParaRPr>
          </a:p>
        </p:txBody>
      </p:sp>
      <p:pic>
        <p:nvPicPr>
          <p:cNvPr id="4" name="Picture 3"/>
          <p:cNvPicPr>
            <a:picLocks noChangeAspect="1"/>
          </p:cNvPicPr>
          <p:nvPr/>
        </p:nvPicPr>
        <p:blipFill>
          <a:blip r:embed="rId3"/>
          <a:stretch>
            <a:fillRect/>
          </a:stretch>
        </p:blipFill>
        <p:spPr>
          <a:xfrm>
            <a:off x="2915816" y="0"/>
            <a:ext cx="6114256" cy="3627792"/>
          </a:xfrm>
          <a:prstGeom prst="rect">
            <a:avLst/>
          </a:prstGeom>
        </p:spPr>
      </p:pic>
    </p:spTree>
    <p:extLst>
      <p:ext uri="{BB962C8B-B14F-4D97-AF65-F5344CB8AC3E}">
        <p14:creationId xmlns:p14="http://schemas.microsoft.com/office/powerpoint/2010/main" val="501963523"/>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2"/>
          <a:stretch>
            <a:fillRect/>
          </a:stretch>
        </p:blipFill>
        <p:spPr>
          <a:xfrm>
            <a:off x="-1" y="-6146"/>
            <a:ext cx="9152195" cy="6864146"/>
          </a:xfrm>
          <a:prstGeom prst="rect">
            <a:avLst/>
          </a:prstGeom>
        </p:spPr>
      </p:pic>
      <p:sp>
        <p:nvSpPr>
          <p:cNvPr id="409601" name="Title 1"/>
          <p:cNvSpPr>
            <a:spLocks noGrp="1"/>
          </p:cNvSpPr>
          <p:nvPr>
            <p:ph type="title"/>
          </p:nvPr>
        </p:nvSpPr>
        <p:spPr>
          <a:xfrm>
            <a:off x="5868144" y="0"/>
            <a:ext cx="3275855" cy="6858000"/>
          </a:xfrm>
        </p:spPr>
        <p:txBody>
          <a:bodyPr/>
          <a:lstStyle/>
          <a:p>
            <a:r>
              <a:rPr lang="ar-JO" sz="2800" b="1" dirty="0"/>
              <a:t>أعاد أليشع بأعجوبة ابن الشونمية إلى الحياة بعد سنوات لإظهار سيادة الله على البعل الذي قُدمت له قرابين الأطفال في إسرائيل</a:t>
            </a:r>
            <a:br>
              <a:rPr lang="en-US" sz="2800" dirty="0"/>
            </a:br>
            <a:r>
              <a:rPr lang="en-US" sz="2800" b="1" dirty="0">
                <a:effectLst>
                  <a:glow rad="228600">
                    <a:schemeClr val="tx1">
                      <a:alpha val="75000"/>
                    </a:schemeClr>
                  </a:glow>
                </a:effectLst>
              </a:rPr>
              <a:t>(</a:t>
            </a:r>
            <a:r>
              <a:rPr lang="ar-JO" sz="2800" b="1" dirty="0">
                <a:effectLst>
                  <a:glow rad="228600">
                    <a:schemeClr val="tx1">
                      <a:alpha val="75000"/>
                    </a:schemeClr>
                  </a:glow>
                </a:effectLst>
              </a:rPr>
              <a:t>4 : 18 - 37</a:t>
            </a:r>
            <a:r>
              <a:rPr lang="en-US" sz="2800" b="1" dirty="0">
                <a:effectLst>
                  <a:glow rad="228600">
                    <a:schemeClr val="tx1">
                      <a:alpha val="75000"/>
                    </a:schemeClr>
                  </a:glow>
                </a:effectLst>
              </a:rPr>
              <a:t>)</a:t>
            </a:r>
            <a:endParaRPr lang="en-US" sz="2400" b="1" dirty="0">
              <a:effectLst>
                <a:glow rad="228600">
                  <a:schemeClr val="tx1">
                    <a:alpha val="75000"/>
                  </a:schemeClr>
                </a:glow>
              </a:effectLst>
              <a:latin typeface="Arial" charset="0"/>
              <a:ea typeface="ＭＳ Ｐゴシック" charset="0"/>
            </a:endParaRPr>
          </a:p>
        </p:txBody>
      </p:sp>
    </p:spTree>
    <p:extLst>
      <p:ext uri="{BB962C8B-B14F-4D97-AF65-F5344CB8AC3E}">
        <p14:creationId xmlns:p14="http://schemas.microsoft.com/office/powerpoint/2010/main" val="389229997"/>
      </p:ext>
    </p:extLst>
  </p:cSld>
  <p:clrMapOvr>
    <a:masterClrMapping/>
  </p:clrMapOvr>
  <p:transition spd="med">
    <p:randomBar dir="vert"/>
  </p:transition>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rotWithShape="1">
          <a:blip r:embed="rId2" cstate="screen">
            <a:extLst>
              <a:ext uri="{28A0092B-C50C-407E-A947-70E740481C1C}">
                <a14:useLocalDpi xmlns:a14="http://schemas.microsoft.com/office/drawing/2010/main"/>
              </a:ext>
            </a:extLst>
          </a:blip>
          <a:srcRect/>
          <a:stretch/>
        </p:blipFill>
        <p:spPr>
          <a:xfrm>
            <a:off x="0" y="19998"/>
            <a:ext cx="9131708" cy="6838002"/>
          </a:xfrm>
          <a:prstGeom prst="rect">
            <a:avLst/>
          </a:prstGeom>
        </p:spPr>
      </p:pic>
      <p:sp>
        <p:nvSpPr>
          <p:cNvPr id="409601" name="Title 1"/>
          <p:cNvSpPr>
            <a:spLocks noGrp="1"/>
          </p:cNvSpPr>
          <p:nvPr>
            <p:ph type="title"/>
          </p:nvPr>
        </p:nvSpPr>
        <p:spPr>
          <a:xfrm>
            <a:off x="2627784" y="0"/>
            <a:ext cx="6516215" cy="2780928"/>
          </a:xfrm>
        </p:spPr>
        <p:txBody>
          <a:bodyPr/>
          <a:lstStyle/>
          <a:p>
            <a:r>
              <a:rPr lang="ar-JO" sz="2800" b="1" dirty="0"/>
              <a:t>ضاعف أليشع بأعجوبة 20 رغيفًا لإطعام 100 رجل أثناء المجاعة لإظهار سيادة الله على البعل الضعيف إله الخصوبة وسيد الأرض</a:t>
            </a:r>
            <a:br>
              <a:rPr lang="en-US" sz="2800" b="1" dirty="0">
                <a:effectLst>
                  <a:glow rad="228600">
                    <a:schemeClr val="tx1">
                      <a:alpha val="75000"/>
                    </a:schemeClr>
                  </a:glow>
                </a:effectLst>
              </a:rPr>
            </a:br>
            <a:r>
              <a:rPr lang="en-US" sz="2800" b="1" dirty="0">
                <a:effectLst>
                  <a:glow rad="228600">
                    <a:schemeClr val="tx1">
                      <a:alpha val="75000"/>
                    </a:schemeClr>
                  </a:glow>
                </a:effectLst>
              </a:rPr>
              <a:t>(</a:t>
            </a:r>
            <a:r>
              <a:rPr lang="ar-JO" sz="2800" b="1" dirty="0">
                <a:effectLst>
                  <a:glow rad="228600">
                    <a:schemeClr val="tx1">
                      <a:alpha val="75000"/>
                    </a:schemeClr>
                  </a:glow>
                </a:effectLst>
              </a:rPr>
              <a:t>4 : 42 - 44</a:t>
            </a:r>
            <a:r>
              <a:rPr lang="en-US" sz="2800" b="1" dirty="0">
                <a:effectLst>
                  <a:glow rad="228600">
                    <a:schemeClr val="tx1">
                      <a:alpha val="75000"/>
                    </a:schemeClr>
                  </a:glow>
                </a:effectLst>
              </a:rPr>
              <a:t>) </a:t>
            </a:r>
            <a:endParaRPr lang="en-US" sz="2400" b="1" dirty="0">
              <a:effectLst>
                <a:glow rad="228600">
                  <a:schemeClr val="tx1">
                    <a:alpha val="75000"/>
                  </a:schemeClr>
                </a:glow>
              </a:effectLst>
              <a:latin typeface="Arial" charset="0"/>
              <a:ea typeface="ＭＳ Ｐゴシック" charset="0"/>
            </a:endParaRPr>
          </a:p>
        </p:txBody>
      </p:sp>
    </p:spTree>
    <p:extLst>
      <p:ext uri="{BB962C8B-B14F-4D97-AF65-F5344CB8AC3E}">
        <p14:creationId xmlns:p14="http://schemas.microsoft.com/office/powerpoint/2010/main" val="153531012"/>
      </p:ext>
    </p:extLst>
  </p:cSld>
  <p:clrMapOvr>
    <a:masterClrMapping/>
  </p:clrMapOvr>
  <p:transition spd="med">
    <p:randomBar dir="vert"/>
  </p:transition>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sz="2400" b="1">
              <a:solidFill>
                <a:srgbClr val="000000"/>
              </a:solidFill>
            </a:endParaRPr>
          </a:p>
        </p:txBody>
      </p:sp>
      <p:sp>
        <p:nvSpPr>
          <p:cNvPr id="265219" name="Title 2"/>
          <p:cNvSpPr>
            <a:spLocks noGrp="1"/>
          </p:cNvSpPr>
          <p:nvPr>
            <p:ph type="title" idx="4294967295"/>
          </p:nvPr>
        </p:nvSpPr>
        <p:spPr>
          <a:xfrm>
            <a:off x="0" y="1168399"/>
            <a:ext cx="9144000" cy="2401711"/>
          </a:xfrm>
        </p:spPr>
        <p:txBody>
          <a:bodyPr/>
          <a:lstStyle/>
          <a:p>
            <a:r>
              <a:rPr lang="ar-JO" sz="8800" dirty="0">
                <a:latin typeface="Arial" charset="0"/>
                <a:ea typeface="Osaka" charset="0"/>
                <a:cs typeface="Arial" charset="0"/>
              </a:rPr>
              <a:t>2 ملوك 5 </a:t>
            </a:r>
            <a:endParaRPr lang="en-US" sz="8800" dirty="0">
              <a:latin typeface="Arial" charset="0"/>
              <a:ea typeface="Osaka" charset="0"/>
              <a:cs typeface="Arial" charset="0"/>
            </a:endParaRPr>
          </a:p>
        </p:txBody>
      </p:sp>
    </p:spTree>
    <p:extLst>
      <p:ext uri="{BB962C8B-B14F-4D97-AF65-F5344CB8AC3E}">
        <p14:creationId xmlns:p14="http://schemas.microsoft.com/office/powerpoint/2010/main" val="2340984549"/>
      </p:ext>
    </p:extLst>
  </p:cSld>
  <p:clrMapOvr>
    <a:masterClrMapping/>
  </p:clrMapOvr>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601" name="Title 1"/>
          <p:cNvSpPr>
            <a:spLocks noGrp="1"/>
          </p:cNvSpPr>
          <p:nvPr>
            <p:ph type="title"/>
          </p:nvPr>
        </p:nvSpPr>
        <p:spPr>
          <a:xfrm>
            <a:off x="1" y="0"/>
            <a:ext cx="9252519" cy="1196752"/>
          </a:xfrm>
        </p:spPr>
        <p:txBody>
          <a:bodyPr/>
          <a:lstStyle/>
          <a:p>
            <a:r>
              <a:rPr lang="ar-JO" sz="2800" b="1" dirty="0">
                <a:effectLst>
                  <a:glow rad="228600">
                    <a:schemeClr val="tx1">
                      <a:alpha val="75000"/>
                    </a:schemeClr>
                  </a:glow>
                </a:effectLst>
              </a:rPr>
              <a:t>كان نعمان قائد جيش آرام جبار بأس أبرص</a:t>
            </a:r>
            <a:br>
              <a:rPr lang="ar-JO" sz="2800" b="1" dirty="0">
                <a:effectLst>
                  <a:glow rad="228600">
                    <a:schemeClr val="tx1">
                      <a:alpha val="75000"/>
                    </a:schemeClr>
                  </a:glow>
                </a:effectLst>
              </a:rPr>
            </a:br>
            <a:r>
              <a:rPr lang="ar-JO" sz="2800" b="1" dirty="0">
                <a:effectLst>
                  <a:glow rad="228600">
                    <a:schemeClr val="tx1">
                      <a:alpha val="75000"/>
                    </a:schemeClr>
                  </a:glow>
                </a:effectLst>
              </a:rPr>
              <a:t>(2 ملوك 5)</a:t>
            </a:r>
            <a:endParaRPr lang="en-US" sz="2400" b="1" dirty="0">
              <a:effectLst>
                <a:glow rad="228600">
                  <a:schemeClr val="tx1">
                    <a:alpha val="75000"/>
                  </a:schemeClr>
                </a:glow>
              </a:effectLst>
              <a:latin typeface="Arial" charset="0"/>
              <a:ea typeface="ＭＳ Ｐゴシック" charset="0"/>
            </a:endParaRPr>
          </a:p>
        </p:txBody>
      </p:sp>
      <p:pic>
        <p:nvPicPr>
          <p:cNvPr id="4" name="Picture 3"/>
          <p:cNvPicPr>
            <a:picLocks noChangeAspect="1"/>
          </p:cNvPicPr>
          <p:nvPr/>
        </p:nvPicPr>
        <p:blipFill>
          <a:blip r:embed="rId2"/>
          <a:stretch>
            <a:fillRect/>
          </a:stretch>
        </p:blipFill>
        <p:spPr>
          <a:xfrm>
            <a:off x="0" y="1143000"/>
            <a:ext cx="9144000" cy="4572000"/>
          </a:xfrm>
          <a:prstGeom prst="rect">
            <a:avLst/>
          </a:prstGeom>
        </p:spPr>
      </p:pic>
    </p:spTree>
    <p:extLst>
      <p:ext uri="{BB962C8B-B14F-4D97-AF65-F5344CB8AC3E}">
        <p14:creationId xmlns:p14="http://schemas.microsoft.com/office/powerpoint/2010/main" val="3124827208"/>
      </p:ext>
    </p:extLst>
  </p:cSld>
  <p:clrMapOvr>
    <a:masterClrMapping/>
  </p:clrMapOvr>
  <p:transition spd="med">
    <p:randomBar dir="vert"/>
  </p:transition>
</p:sld>
</file>

<file path=ppt/slides/slide129.xml><?xml version="1.0" encoding="utf-8"?>
<p:sld xmlns:a="http://schemas.openxmlformats.org/drawingml/2006/main" xmlns:r="http://schemas.openxmlformats.org/officeDocument/2006/relationships" xmlns:p="http://schemas.openxmlformats.org/presentationml/2006/main">
  <p:cSld>
    <p:bg>
      <p:bgPr>
        <a:gradFill rotWithShape="0">
          <a:gsLst>
            <a:gs pos="0">
              <a:srgbClr val="FFFFFF"/>
            </a:gs>
            <a:gs pos="100000">
              <a:srgbClr val="99FF66"/>
            </a:gs>
          </a:gsLst>
          <a:lin ang="5400000" scaled="1"/>
        </a:gradFill>
        <a:effectLst/>
      </p:bgPr>
    </p:bg>
    <p:spTree>
      <p:nvGrpSpPr>
        <p:cNvPr id="1" name=""/>
        <p:cNvGrpSpPr/>
        <p:nvPr/>
      </p:nvGrpSpPr>
      <p:grpSpPr>
        <a:xfrm>
          <a:off x="0" y="0"/>
          <a:ext cx="0" cy="0"/>
          <a:chOff x="0" y="0"/>
          <a:chExt cx="0" cy="0"/>
        </a:xfrm>
      </p:grpSpPr>
      <p:sp>
        <p:nvSpPr>
          <p:cNvPr id="391170" name="Rectangle 2"/>
          <p:cNvSpPr>
            <a:spLocks noGrp="1" noChangeArrowheads="1"/>
          </p:cNvSpPr>
          <p:nvPr>
            <p:ph type="title"/>
          </p:nvPr>
        </p:nvSpPr>
        <p:spPr>
          <a:xfrm>
            <a:off x="1320800" y="609600"/>
            <a:ext cx="6337300" cy="1066800"/>
          </a:xfrm>
        </p:spPr>
        <p:txBody>
          <a:bodyPr/>
          <a:lstStyle/>
          <a:p>
            <a:pPr eaLnBrk="1" hangingPunct="1"/>
            <a:r>
              <a:rPr lang="ar-JO" sz="4000" b="1" dirty="0">
                <a:solidFill>
                  <a:srgbClr val="3333FF"/>
                </a:solidFill>
                <a:latin typeface="Arial" panose="020B0604020202020204" pitchFamily="34" charset="0"/>
                <a:cs typeface="Arial" panose="020B0604020202020204" pitchFamily="34" charset="0"/>
              </a:rPr>
              <a:t>رحمة الأسير</a:t>
            </a:r>
            <a:br>
              <a:rPr lang="ar-JO" sz="4000" b="1" dirty="0">
                <a:solidFill>
                  <a:srgbClr val="3333FF"/>
                </a:solidFill>
                <a:latin typeface="Arial" panose="020B0604020202020204" pitchFamily="34" charset="0"/>
                <a:cs typeface="Arial" panose="020B0604020202020204" pitchFamily="34" charset="0"/>
              </a:rPr>
            </a:br>
            <a:r>
              <a:rPr lang="en-US" sz="4000" b="1" dirty="0">
                <a:solidFill>
                  <a:srgbClr val="3333FF"/>
                </a:solidFill>
                <a:latin typeface="Arial" panose="020B0604020202020204" pitchFamily="34" charset="0"/>
                <a:cs typeface="Arial" panose="020B0604020202020204" pitchFamily="34" charset="0"/>
              </a:rPr>
              <a:t>(</a:t>
            </a:r>
            <a:r>
              <a:rPr lang="ar-JO" sz="4000" b="1" dirty="0">
                <a:solidFill>
                  <a:srgbClr val="3333FF"/>
                </a:solidFill>
                <a:latin typeface="Arial" panose="020B0604020202020204" pitchFamily="34" charset="0"/>
                <a:cs typeface="Arial" panose="020B0604020202020204" pitchFamily="34" charset="0"/>
              </a:rPr>
              <a:t>2 ملوك 5 : 3</a:t>
            </a:r>
            <a:r>
              <a:rPr lang="en-US" sz="4000" b="1" dirty="0">
                <a:solidFill>
                  <a:srgbClr val="3333FF"/>
                </a:solidFill>
                <a:latin typeface="Arial" panose="020B0604020202020204" pitchFamily="34" charset="0"/>
                <a:cs typeface="Arial" panose="020B0604020202020204" pitchFamily="34" charset="0"/>
              </a:rPr>
              <a:t>)</a:t>
            </a:r>
            <a:endParaRPr lang="en-GB" sz="4000" b="1" dirty="0">
              <a:solidFill>
                <a:srgbClr val="3333FF"/>
              </a:solidFill>
              <a:latin typeface="Arial" panose="020B0604020202020204" pitchFamily="34" charset="0"/>
              <a:cs typeface="Arial" panose="020B0604020202020204" pitchFamily="34" charset="0"/>
            </a:endParaRPr>
          </a:p>
        </p:txBody>
      </p:sp>
      <p:sp>
        <p:nvSpPr>
          <p:cNvPr id="391171" name="Rectangle 3"/>
          <p:cNvSpPr txBox="1">
            <a:spLocks noChangeArrowheads="1"/>
          </p:cNvSpPr>
          <p:nvPr/>
        </p:nvSpPr>
        <p:spPr bwMode="auto">
          <a:xfrm>
            <a:off x="374650" y="1927225"/>
            <a:ext cx="8229600" cy="4525963"/>
          </a:xfrm>
          <a:prstGeom prst="rect">
            <a:avLst/>
          </a:prstGeom>
          <a:solidFill>
            <a:schemeClr val="tx1"/>
          </a:solidFill>
          <a:ln>
            <a:noFill/>
          </a:ln>
          <a:extLst>
            <a:ext uri="{FAA26D3D-D897-4be2-8F04-BA451C77F1D7}">
              <ma14:placeholderFlag xmlns="" xmlns:ma14="http://schemas.microsoft.com/office/mac/drawingml/2011/main" val="1"/>
            </a:ext>
          </a:extLst>
        </p:spPr>
        <p:txBody>
          <a:bodyPr anchor="ctr"/>
          <a:lstStyle>
            <a:lvl1pPr marL="342900" indent="3175"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spcBef>
                <a:spcPct val="20000"/>
              </a:spcBef>
            </a:pPr>
            <a:r>
              <a:rPr lang="ar-JO" sz="2800" b="1" i="1" dirty="0">
                <a:solidFill>
                  <a:schemeClr val="bg1"/>
                </a:solidFill>
                <a:latin typeface="Arial" panose="020B0604020202020204" pitchFamily="34" charset="0"/>
                <a:cs typeface="Arial" panose="020B0604020202020204" pitchFamily="34" charset="0"/>
              </a:rPr>
              <a:t>لقد تم القبض عليها في غارة واقتيدت إلى دولة أجنبية وجعلت جارية . لكن بدلاً من المرارة أبدت تعاطفاً تجاه سيدها . أرادت أن يشفى وصدقت أن الله سيفعل ذلك. استخدم الله مأساة هذه الفتاة لشفاء عدوها وتحويله إلى دين آخر - وهو مثال رائع على التواصل بمحبة</a:t>
            </a:r>
            <a:endParaRPr lang="en-GB" sz="2800" b="1" i="1" dirty="0">
              <a:solidFill>
                <a:schemeClr val="bg1"/>
              </a:solidFill>
              <a:latin typeface="Arial" panose="020B0604020202020204" pitchFamily="34" charset="0"/>
              <a:cs typeface="Arial" panose="020B0604020202020204" pitchFamily="34" charset="0"/>
            </a:endParaRPr>
          </a:p>
        </p:txBody>
      </p:sp>
    </p:spTree>
  </p:cSld>
  <p:clrMapOvr>
    <a:masterClrMapping/>
  </p:clrMapOvr>
  <p:transition spd="slow"/>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 name="Group 12"/>
          <p:cNvGrpSpPr/>
          <p:nvPr/>
        </p:nvGrpSpPr>
        <p:grpSpPr>
          <a:xfrm>
            <a:off x="179512" y="1124744"/>
            <a:ext cx="3549404" cy="4725144"/>
            <a:chOff x="179512" y="1124744"/>
            <a:chExt cx="3549404" cy="4725144"/>
          </a:xfrm>
        </p:grpSpPr>
        <p:pic>
          <p:nvPicPr>
            <p:cNvPr id="2" name="Picture 1"/>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179512" y="1124744"/>
              <a:ext cx="3549404" cy="4725144"/>
            </a:xfrm>
            <a:prstGeom prst="rect">
              <a:avLst/>
            </a:prstGeom>
          </p:spPr>
        </p:pic>
        <p:sp>
          <p:nvSpPr>
            <p:cNvPr id="4" name="Rectangle 3"/>
            <p:cNvSpPr/>
            <p:nvPr/>
          </p:nvSpPr>
          <p:spPr bwMode="auto">
            <a:xfrm>
              <a:off x="301284" y="3975400"/>
              <a:ext cx="3105263" cy="1661491"/>
            </a:xfrm>
            <a:prstGeom prst="rect">
              <a:avLst/>
            </a:prstGeom>
            <a:solidFill>
              <a:srgbClr val="FFEB05"/>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cs typeface="ＭＳ Ｐゴシック" charset="0"/>
              </a:endParaRPr>
            </a:p>
          </p:txBody>
        </p:sp>
      </p:grpSp>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ar-JO" sz="5400" b="1" dirty="0">
                <a:effectLst>
                  <a:glow rad="127000">
                    <a:schemeClr val="tx1"/>
                  </a:glow>
                </a:effectLst>
                <a:latin typeface="Arial" panose="020B0604020202020204" pitchFamily="34" charset="0"/>
                <a:ea typeface="ＭＳ Ｐゴシック" charset="0"/>
                <a:cs typeface="Arial" panose="020B0604020202020204" pitchFamily="34" charset="0"/>
              </a:rPr>
              <a:t>التحذيرات تساعدنا</a:t>
            </a:r>
            <a:endParaRPr lang="en-US" sz="5400" b="1" dirty="0">
              <a:effectLst>
                <a:glow rad="127000">
                  <a:schemeClr val="tx1"/>
                </a:glow>
              </a:effectLst>
              <a:latin typeface="Arial" charset="0"/>
              <a:ea typeface="ＭＳ Ｐゴシック" charset="0"/>
              <a:cs typeface="ＭＳ Ｐゴシック" charset="0"/>
            </a:endParaRPr>
          </a:p>
        </p:txBody>
      </p:sp>
      <p:sp>
        <p:nvSpPr>
          <p:cNvPr id="7" name="Rectangle 2"/>
          <p:cNvSpPr txBox="1">
            <a:spLocks noChangeArrowheads="1"/>
          </p:cNvSpPr>
          <p:nvPr/>
        </p:nvSpPr>
        <p:spPr bwMode="auto">
          <a:xfrm>
            <a:off x="179512" y="4033430"/>
            <a:ext cx="3491880" cy="1507773"/>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5400" b="1" i="0" u="none" strike="noStrike" kern="1200" cap="none" spc="0" normalizeH="0" baseline="0" noProof="0" dirty="0">
                <a:ln>
                  <a:noFill/>
                </a:ln>
                <a:solidFill>
                  <a:srgbClr val="000000"/>
                </a:solidFill>
                <a:effectLst/>
                <a:uLnTx/>
                <a:uFillTx/>
                <a:latin typeface="Arial" charset="0"/>
                <a:ea typeface="ＭＳ Ｐゴシック" charset="0"/>
                <a:cs typeface="ＭＳ Ｐゴシック" charset="0"/>
              </a:rPr>
              <a:t>خ</a:t>
            </a:r>
            <a:r>
              <a:rPr kumimoji="0" lang="ar-JO" sz="5400" b="1" i="0" u="none" strike="noStrike" kern="1200" cap="none" spc="0" normalizeH="0" baseline="0" noProof="0" dirty="0">
                <a:ln>
                  <a:noFill/>
                </a:ln>
                <a:solidFill>
                  <a:srgbClr val="000000"/>
                </a:solidFill>
                <a:effectLst/>
                <a:uLnTx/>
                <a:uFillTx/>
                <a:latin typeface="Courier New" panose="02070309020205020404" pitchFamily="49" charset="0"/>
                <a:ea typeface="ＭＳ Ｐゴシック" charset="0"/>
                <a:cs typeface="Courier New" panose="02070309020205020404" pitchFamily="49" charset="0"/>
              </a:rPr>
              <a:t>خطر الموت</a:t>
            </a:r>
            <a:endParaRPr kumimoji="0" lang="en-US" sz="5400" b="1" i="0" u="none" strike="noStrike" kern="1200" cap="none" spc="0" normalizeH="0" baseline="0" noProof="0" dirty="0">
              <a:ln>
                <a:noFill/>
              </a:ln>
              <a:solidFill>
                <a:srgbClr val="000000"/>
              </a:solidFill>
              <a:effectLst/>
              <a:uLnTx/>
              <a:uFillTx/>
              <a:latin typeface="Arial" charset="0"/>
              <a:ea typeface="ＭＳ Ｐゴシック" charset="0"/>
              <a:cs typeface="ＭＳ Ｐゴシック" charset="0"/>
            </a:endParaRPr>
          </a:p>
        </p:txBody>
      </p:sp>
      <p:grpSp>
        <p:nvGrpSpPr>
          <p:cNvPr id="5" name="Group 4"/>
          <p:cNvGrpSpPr/>
          <p:nvPr/>
        </p:nvGrpSpPr>
        <p:grpSpPr>
          <a:xfrm>
            <a:off x="5601078" y="1870434"/>
            <a:ext cx="3528392" cy="4702681"/>
            <a:chOff x="5601078" y="1052736"/>
            <a:chExt cx="3528392" cy="4702681"/>
          </a:xfrm>
        </p:grpSpPr>
        <p:pic>
          <p:nvPicPr>
            <p:cNvPr id="6" name="Picture 5"/>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5601078" y="1052736"/>
              <a:ext cx="3528392" cy="4702681"/>
            </a:xfrm>
            <a:prstGeom prst="rect">
              <a:avLst/>
            </a:prstGeom>
          </p:spPr>
        </p:pic>
        <p:sp>
          <p:nvSpPr>
            <p:cNvPr id="8" name="Rectangle 7"/>
            <p:cNvSpPr/>
            <p:nvPr/>
          </p:nvSpPr>
          <p:spPr bwMode="auto">
            <a:xfrm>
              <a:off x="5784314" y="3879712"/>
              <a:ext cx="3105263" cy="1661491"/>
            </a:xfrm>
            <a:prstGeom prst="rect">
              <a:avLst/>
            </a:prstGeom>
            <a:solidFill>
              <a:srgbClr val="FFD300"/>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cs typeface="ＭＳ Ｐゴシック" charset="0"/>
              </a:endParaRPr>
            </a:p>
          </p:txBody>
        </p:sp>
      </p:grpSp>
      <p:grpSp>
        <p:nvGrpSpPr>
          <p:cNvPr id="12" name="Group 11"/>
          <p:cNvGrpSpPr/>
          <p:nvPr/>
        </p:nvGrpSpPr>
        <p:grpSpPr>
          <a:xfrm>
            <a:off x="3109158" y="1343679"/>
            <a:ext cx="3356992" cy="3384160"/>
            <a:chOff x="3491880" y="3501008"/>
            <a:chExt cx="3356992" cy="3384160"/>
          </a:xfrm>
        </p:grpSpPr>
        <p:pic>
          <p:nvPicPr>
            <p:cNvPr id="3" name="Picture 2"/>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3491880" y="3501008"/>
              <a:ext cx="3356992" cy="3356992"/>
            </a:xfrm>
            <a:prstGeom prst="rect">
              <a:avLst/>
            </a:prstGeom>
          </p:spPr>
        </p:pic>
        <p:sp>
          <p:nvSpPr>
            <p:cNvPr id="9" name="Rectangle 8"/>
            <p:cNvSpPr/>
            <p:nvPr/>
          </p:nvSpPr>
          <p:spPr bwMode="auto">
            <a:xfrm>
              <a:off x="3635854" y="5553168"/>
              <a:ext cx="3105263" cy="1332000"/>
            </a:xfrm>
            <a:prstGeom prst="rect">
              <a:avLst/>
            </a:prstGeom>
            <a:solidFill>
              <a:srgbClr val="FFCC03"/>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cs typeface="ＭＳ Ｐゴシック" charset="0"/>
              </a:endParaRPr>
            </a:p>
          </p:txBody>
        </p:sp>
      </p:grpSp>
      <p:sp>
        <p:nvSpPr>
          <p:cNvPr id="10" name="Rectangle 2"/>
          <p:cNvSpPr txBox="1">
            <a:spLocks noChangeArrowheads="1"/>
          </p:cNvSpPr>
          <p:nvPr/>
        </p:nvSpPr>
        <p:spPr bwMode="auto">
          <a:xfrm>
            <a:off x="3109158" y="3244690"/>
            <a:ext cx="3491880" cy="1507773"/>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lang="ar-JO" sz="5400" b="1" dirty="0">
                <a:solidFill>
                  <a:srgbClr val="000000"/>
                </a:solidFill>
                <a:latin typeface="Arial" panose="020B0604020202020204" pitchFamily="34" charset="0"/>
                <a:ea typeface="ＭＳ Ｐゴシック" charset="0"/>
                <a:cs typeface="Arial" panose="020B0604020202020204" pitchFamily="34" charset="0"/>
              </a:rPr>
              <a:t>سام</a:t>
            </a:r>
            <a:endParaRPr kumimoji="0" lang="en-US" sz="5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1" name="Rectangle 2"/>
          <p:cNvSpPr txBox="1">
            <a:spLocks noChangeArrowheads="1"/>
          </p:cNvSpPr>
          <p:nvPr/>
        </p:nvSpPr>
        <p:spPr bwMode="auto">
          <a:xfrm>
            <a:off x="5702130" y="4758303"/>
            <a:ext cx="3491880" cy="1507773"/>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defTabSz="457200" rtl="0" eaLnBrk="0" fontAlgn="base" latinLnBrk="0" hangingPunct="0">
              <a:lnSpc>
                <a:spcPct val="100000"/>
              </a:lnSpc>
              <a:spcBef>
                <a:spcPct val="0"/>
              </a:spcBef>
              <a:spcAft>
                <a:spcPct val="0"/>
              </a:spcAft>
              <a:buClrTx/>
              <a:buSzTx/>
              <a:buFontTx/>
              <a:buNone/>
              <a:tabLst/>
              <a:defRPr/>
            </a:pPr>
            <a:r>
              <a:rPr lang="ar-JO" sz="4800" b="1" dirty="0">
                <a:solidFill>
                  <a:srgbClr val="000000"/>
                </a:solidFill>
                <a:latin typeface="Arial" charset="0"/>
                <a:ea typeface="ＭＳ Ｐゴシック" charset="0"/>
                <a:cs typeface="Courier New" panose="02070309020205020404" pitchFamily="49" charset="0"/>
              </a:rPr>
              <a:t>أرض</a:t>
            </a:r>
            <a:r>
              <a:rPr kumimoji="0" lang="ar-JO" sz="4800" b="1" i="0" u="none" strike="noStrike" kern="1200" cap="none" spc="0" normalizeH="0" baseline="0" noProof="0" dirty="0">
                <a:ln>
                  <a:noFill/>
                </a:ln>
                <a:solidFill>
                  <a:srgbClr val="000000"/>
                </a:solidFill>
                <a:effectLst/>
                <a:uLnTx/>
                <a:uFillTx/>
                <a:latin typeface="Courier New" panose="02070309020205020404" pitchFamily="49" charset="0"/>
                <a:ea typeface="ＭＳ Ｐゴシック" charset="0"/>
                <a:cs typeface="Courier New" panose="02070309020205020404" pitchFamily="49" charset="0"/>
              </a:rPr>
              <a:t> منزلقة</a:t>
            </a:r>
            <a:endParaRPr kumimoji="0" lang="en-US" sz="4800" b="1" i="0" u="none" strike="noStrike" kern="1200" cap="none" spc="0" normalizeH="0" baseline="0" noProof="0" dirty="0">
              <a:ln>
                <a:noFill/>
              </a:ln>
              <a:solidFill>
                <a:srgbClr val="000000"/>
              </a:solidFill>
              <a:effectLst/>
              <a:uLnTx/>
              <a:uFillTx/>
              <a:latin typeface="Arial" charset="0"/>
              <a:ea typeface="ＭＳ Ｐゴシック" charset="0"/>
              <a:cs typeface="ＭＳ Ｐゴシック" charset="0"/>
            </a:endParaRPr>
          </a:p>
        </p:txBody>
      </p:sp>
    </p:spTree>
    <p:extLst>
      <p:ext uri="{BB962C8B-B14F-4D97-AF65-F5344CB8AC3E}">
        <p14:creationId xmlns:p14="http://schemas.microsoft.com/office/powerpoint/2010/main" val="3394218896"/>
      </p:ext>
    </p:extLst>
  </p:cSld>
  <p:clrMapOvr>
    <a:masterClrMapping/>
  </p:clrMapOvr>
</p:sld>
</file>

<file path=ppt/slides/slide13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683568" y="-27384"/>
            <a:ext cx="7315200" cy="5486400"/>
          </a:xfrm>
          <a:prstGeom prst="rect">
            <a:avLst/>
          </a:prstGeom>
        </p:spPr>
      </p:pic>
      <p:sp>
        <p:nvSpPr>
          <p:cNvPr id="392197" name="Title 1"/>
          <p:cNvSpPr>
            <a:spLocks noGrp="1"/>
          </p:cNvSpPr>
          <p:nvPr>
            <p:ph type="title"/>
          </p:nvPr>
        </p:nvSpPr>
        <p:spPr>
          <a:xfrm>
            <a:off x="4811712" y="-15455"/>
            <a:ext cx="4332288" cy="765175"/>
          </a:xfrm>
          <a:solidFill>
            <a:srgbClr val="000000"/>
          </a:solidFill>
        </p:spPr>
        <p:txBody>
          <a:bodyPr/>
          <a:lstStyle/>
          <a:p>
            <a:r>
              <a:rPr lang="ar-JO" sz="3200" b="1" dirty="0">
                <a:solidFill>
                  <a:srgbClr val="FFFFFF"/>
                </a:solidFill>
                <a:latin typeface="Arial" panose="020B0604020202020204" pitchFamily="34" charset="0"/>
                <a:cs typeface="Arial" panose="020B0604020202020204" pitchFamily="34" charset="0"/>
              </a:rPr>
              <a:t>معجزات للأمم</a:t>
            </a:r>
            <a:endParaRPr lang="en-US" sz="3200" b="1" dirty="0">
              <a:solidFill>
                <a:srgbClr val="FFFFFF"/>
              </a:solidFill>
              <a:latin typeface="Arial" panose="020B0604020202020204" pitchFamily="34" charset="0"/>
              <a:cs typeface="Arial" panose="020B0604020202020204" pitchFamily="34" charset="0"/>
            </a:endParaRPr>
          </a:p>
        </p:txBody>
      </p:sp>
      <p:sp>
        <p:nvSpPr>
          <p:cNvPr id="392195" name="Rectangle 14"/>
          <p:cNvSpPr>
            <a:spLocks noChangeArrowheads="1"/>
          </p:cNvSpPr>
          <p:nvPr/>
        </p:nvSpPr>
        <p:spPr bwMode="auto">
          <a:xfrm>
            <a:off x="457200" y="5494784"/>
            <a:ext cx="8026400" cy="990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342900" indent="-342900" algn="ctr">
              <a:spcBef>
                <a:spcPct val="20000"/>
              </a:spcBef>
            </a:pPr>
            <a:r>
              <a:rPr lang="ar-JO" sz="2800" b="1" dirty="0">
                <a:solidFill>
                  <a:schemeClr val="bg1"/>
                </a:solidFill>
                <a:latin typeface="Arial" panose="020B0604020202020204" pitchFamily="34" charset="0"/>
                <a:cs typeface="Arial" panose="020B0604020202020204" pitchFamily="34" charset="0"/>
              </a:rPr>
              <a:t>علاج القائد السوري نعمان من البرص يظهر أن اهتمام الله لم يقتصر على إسرائيل</a:t>
            </a:r>
            <a:endParaRPr lang="en-US" sz="2800" b="1" dirty="0">
              <a:solidFill>
                <a:schemeClr val="bg1"/>
              </a:solidFill>
              <a:latin typeface="Arial" panose="020B0604020202020204" pitchFamily="34" charset="0"/>
              <a:cs typeface="Arial" panose="020B0604020202020204" pitchFamily="34" charset="0"/>
            </a:endParaRPr>
          </a:p>
        </p:txBody>
      </p:sp>
      <p:sp>
        <p:nvSpPr>
          <p:cNvPr id="392196" name="Text Box 15"/>
          <p:cNvSpPr txBox="1">
            <a:spLocks noChangeArrowheads="1"/>
          </p:cNvSpPr>
          <p:nvPr/>
        </p:nvSpPr>
        <p:spPr bwMode="auto">
          <a:xfrm>
            <a:off x="8323776" y="6491288"/>
            <a:ext cx="843501" cy="3693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1" hangingPunct="1"/>
            <a:r>
              <a:rPr lang="ar-JO" sz="1800" b="1" dirty="0">
                <a:solidFill>
                  <a:srgbClr val="FFFFFF"/>
                </a:solidFill>
                <a:latin typeface="Arial" panose="020B0604020202020204" pitchFamily="34" charset="0"/>
                <a:cs typeface="Arial" panose="020B0604020202020204" pitchFamily="34" charset="0"/>
              </a:rPr>
              <a:t>2 مل 5 </a:t>
            </a:r>
            <a:endParaRPr lang="en-GB" sz="1800" b="1" dirty="0">
              <a:solidFill>
                <a:srgbClr val="FFFFFF"/>
              </a:solidFill>
              <a:latin typeface="Arial" panose="020B0604020202020204" pitchFamily="34" charset="0"/>
              <a:cs typeface="Arial" panose="020B0604020202020204" pitchFamily="34" charset="0"/>
            </a:endParaRPr>
          </a:p>
        </p:txBody>
      </p:sp>
    </p:spTree>
  </p:cSld>
  <p:clrMapOvr>
    <a:overrideClrMapping bg1="lt1" tx1="dk1" bg2="lt2" tx2="dk2" accent1="accent1" accent2="accent2" accent3="accent3" accent4="accent4" accent5="accent5" accent6="accent6" hlink="hlink" folHlink="folHlink"/>
  </p:clrMapOvr>
  <p:transition>
    <p:wheel spokes="3"/>
  </p:transition>
</p:sld>
</file>

<file path=ppt/slides/slide13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92197" name="Title 1"/>
          <p:cNvSpPr>
            <a:spLocks noGrp="1"/>
          </p:cNvSpPr>
          <p:nvPr>
            <p:ph type="title"/>
          </p:nvPr>
        </p:nvSpPr>
        <p:spPr>
          <a:xfrm>
            <a:off x="3347864" y="-15455"/>
            <a:ext cx="5508104" cy="765175"/>
          </a:xfrm>
          <a:solidFill>
            <a:srgbClr val="000000"/>
          </a:solidFill>
        </p:spPr>
        <p:txBody>
          <a:bodyPr/>
          <a:lstStyle/>
          <a:p>
            <a:pPr algn="r"/>
            <a:r>
              <a:rPr lang="ar-JO" sz="3200" b="1" dirty="0">
                <a:solidFill>
                  <a:srgbClr val="FFFFFF"/>
                </a:solidFill>
                <a:latin typeface="Arial" panose="020B0604020202020204" pitchFamily="34" charset="0"/>
                <a:cs typeface="Arial" panose="020B0604020202020204" pitchFamily="34" charset="0"/>
              </a:rPr>
              <a:t>تحذير للمؤمنين</a:t>
            </a:r>
            <a:endParaRPr lang="en-US" sz="3200" b="1" dirty="0">
              <a:solidFill>
                <a:srgbClr val="FFFFFF"/>
              </a:solidFill>
              <a:latin typeface="Arial" panose="020B0604020202020204" pitchFamily="34" charset="0"/>
              <a:cs typeface="Arial" panose="020B0604020202020204" pitchFamily="34" charset="0"/>
            </a:endParaRPr>
          </a:p>
        </p:txBody>
      </p:sp>
      <p:sp>
        <p:nvSpPr>
          <p:cNvPr id="392195" name="Rectangle 14"/>
          <p:cNvSpPr>
            <a:spLocks noChangeArrowheads="1"/>
          </p:cNvSpPr>
          <p:nvPr/>
        </p:nvSpPr>
        <p:spPr bwMode="auto">
          <a:xfrm>
            <a:off x="5436096" y="1412776"/>
            <a:ext cx="3707904" cy="495104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r>
              <a:rPr lang="ar-JO" sz="3600" b="1" dirty="0">
                <a:solidFill>
                  <a:schemeClr val="bg1"/>
                </a:solidFill>
                <a:latin typeface="Arial" panose="020B0604020202020204" pitchFamily="34" charset="0"/>
                <a:cs typeface="Arial" panose="020B0604020202020204" pitchFamily="34" charset="0"/>
              </a:rPr>
              <a:t>برص نعمان انتقل إلى خادم أليشع جيحزي لاعتقاده أنه وَجِّه الله.</a:t>
            </a:r>
            <a:endParaRPr lang="en-US" sz="3600" b="1" dirty="0">
              <a:solidFill>
                <a:schemeClr val="bg1"/>
              </a:solidFill>
              <a:latin typeface="Arial" panose="020B0604020202020204" pitchFamily="34" charset="0"/>
              <a:cs typeface="Arial" panose="020B0604020202020204" pitchFamily="34" charset="0"/>
            </a:endParaRPr>
          </a:p>
        </p:txBody>
      </p:sp>
      <p:sp>
        <p:nvSpPr>
          <p:cNvPr id="392196" name="Text Box 15"/>
          <p:cNvSpPr txBox="1">
            <a:spLocks noChangeArrowheads="1"/>
          </p:cNvSpPr>
          <p:nvPr/>
        </p:nvSpPr>
        <p:spPr bwMode="auto">
          <a:xfrm>
            <a:off x="6228184" y="6237312"/>
            <a:ext cx="2795077" cy="5232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1" hangingPunct="1"/>
            <a:r>
              <a:rPr lang="ar-JO" sz="2800" b="1" dirty="0">
                <a:solidFill>
                  <a:srgbClr val="FFFFFF"/>
                </a:solidFill>
                <a:latin typeface="Arial" panose="020B0604020202020204" pitchFamily="34" charset="0"/>
                <a:cs typeface="Arial" panose="020B0604020202020204" pitchFamily="34" charset="0"/>
              </a:rPr>
              <a:t>2 مل 5 : 26 - 27</a:t>
            </a:r>
            <a:endParaRPr lang="en-GB" sz="2800" b="1" dirty="0">
              <a:solidFill>
                <a:srgbClr val="FFFFFF"/>
              </a:solidFill>
              <a:latin typeface="Arial" panose="020B0604020202020204" pitchFamily="34" charset="0"/>
              <a:cs typeface="Arial" panose="020B0604020202020204" pitchFamily="34" charset="0"/>
            </a:endParaRPr>
          </a:p>
        </p:txBody>
      </p:sp>
      <p:pic>
        <p:nvPicPr>
          <p:cNvPr id="2" name="Picture 1"/>
          <p:cNvPicPr>
            <a:picLocks noChangeAspect="1"/>
          </p:cNvPicPr>
          <p:nvPr/>
        </p:nvPicPr>
        <p:blipFill>
          <a:blip r:embed="rId3"/>
          <a:stretch>
            <a:fillRect/>
          </a:stretch>
        </p:blipFill>
        <p:spPr>
          <a:xfrm>
            <a:off x="46774" y="1052736"/>
            <a:ext cx="5244438" cy="4680520"/>
          </a:xfrm>
          <a:prstGeom prst="rect">
            <a:avLst/>
          </a:prstGeom>
        </p:spPr>
      </p:pic>
    </p:spTree>
    <p:extLst>
      <p:ext uri="{BB962C8B-B14F-4D97-AF65-F5344CB8AC3E}">
        <p14:creationId xmlns:p14="http://schemas.microsoft.com/office/powerpoint/2010/main" val="2540121999"/>
      </p:ext>
    </p:extLst>
  </p:cSld>
  <p:clrMapOvr>
    <a:overrideClrMapping bg1="lt1" tx1="dk1" bg2="lt2" tx2="dk2" accent1="accent1" accent2="accent2" accent3="accent3" accent4="accent4" accent5="accent5" accent6="accent6" hlink="hlink" folHlink="folHlink"/>
  </p:clrMapOvr>
  <p:transition>
    <p:wheel spokes="3"/>
  </p:transition>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sz="2400" b="1">
              <a:solidFill>
                <a:srgbClr val="000000"/>
              </a:solidFill>
            </a:endParaRPr>
          </a:p>
        </p:txBody>
      </p:sp>
      <p:sp>
        <p:nvSpPr>
          <p:cNvPr id="265219" name="Title 2"/>
          <p:cNvSpPr>
            <a:spLocks noGrp="1"/>
          </p:cNvSpPr>
          <p:nvPr>
            <p:ph type="title" idx="4294967295"/>
          </p:nvPr>
        </p:nvSpPr>
        <p:spPr>
          <a:xfrm>
            <a:off x="0" y="1168399"/>
            <a:ext cx="9144000" cy="2401711"/>
          </a:xfrm>
        </p:spPr>
        <p:txBody>
          <a:bodyPr/>
          <a:lstStyle/>
          <a:p>
            <a:r>
              <a:rPr lang="ar-JO" sz="8800" dirty="0">
                <a:latin typeface="Arial" charset="0"/>
                <a:ea typeface="Osaka" charset="0"/>
                <a:cs typeface="Arial" charset="0"/>
              </a:rPr>
              <a:t>2 ملوك 6 </a:t>
            </a:r>
            <a:endParaRPr lang="en-US" sz="8800" dirty="0">
              <a:latin typeface="Arial" charset="0"/>
              <a:ea typeface="Osaka" charset="0"/>
              <a:cs typeface="Arial" charset="0"/>
            </a:endParaRPr>
          </a:p>
        </p:txBody>
      </p:sp>
    </p:spTree>
    <p:extLst>
      <p:ext uri="{BB962C8B-B14F-4D97-AF65-F5344CB8AC3E}">
        <p14:creationId xmlns:p14="http://schemas.microsoft.com/office/powerpoint/2010/main" val="1973686659"/>
      </p:ext>
    </p:extLst>
  </p:cSld>
  <p:clrMapOvr>
    <a:masterClrMapping/>
  </p:clrMapOvr>
</p:sld>
</file>

<file path=ppt/slides/slide133.xml><?xml version="1.0" encoding="utf-8"?>
<p:sld xmlns:a="http://schemas.openxmlformats.org/drawingml/2006/main" xmlns:r="http://schemas.openxmlformats.org/officeDocument/2006/relationships" xmlns:p="http://schemas.openxmlformats.org/presentationml/2006/main">
  <p:cSld>
    <p:bg>
      <p:bgPr>
        <a:gradFill rotWithShape="0">
          <a:gsLst>
            <a:gs pos="0">
              <a:srgbClr val="FFFFFF"/>
            </a:gs>
            <a:gs pos="100000">
              <a:srgbClr val="99FF66"/>
            </a:gs>
          </a:gsLst>
          <a:lin ang="5400000" scaled="1"/>
        </a:gradFill>
        <a:effectLst/>
      </p:bgPr>
    </p:bg>
    <p:spTree>
      <p:nvGrpSpPr>
        <p:cNvPr id="1" name=""/>
        <p:cNvGrpSpPr/>
        <p:nvPr/>
      </p:nvGrpSpPr>
      <p:grpSpPr>
        <a:xfrm>
          <a:off x="0" y="0"/>
          <a:ext cx="0" cy="0"/>
          <a:chOff x="0" y="0"/>
          <a:chExt cx="0" cy="0"/>
        </a:xfrm>
      </p:grpSpPr>
      <p:pic>
        <p:nvPicPr>
          <p:cNvPr id="393218" name="Picture 3"/>
          <p:cNvPicPr>
            <a:picLocks noGrp="1" noChangeAspect="1" noChangeArrowheads="1"/>
          </p:cNvPicPr>
          <p:nvPr>
            <p:ph sz="half" idx="2"/>
          </p:nvPr>
        </p:nvPicPr>
        <p:blipFill>
          <a:blip r:embed="rId2">
            <a:extLst>
              <a:ext uri="{28A0092B-C50C-407E-A947-70E740481C1C}">
                <a14:useLocalDpi xmlns:a14="http://schemas.microsoft.com/office/drawing/2010/main"/>
              </a:ext>
            </a:extLst>
          </a:blip>
          <a:srcRect/>
          <a:stretch>
            <a:fillRect/>
          </a:stretch>
        </p:blipFill>
        <p:spPr>
          <a:xfrm>
            <a:off x="381000" y="242888"/>
            <a:ext cx="4191000" cy="2841625"/>
          </a:xfrm>
          <a:noFill/>
        </p:spPr>
      </p:pic>
      <p:pic>
        <p:nvPicPr>
          <p:cNvPr id="393219" name="Picture 5"/>
          <p:cNvPicPr>
            <a:picLocks noGrp="1" noChangeAspect="1" noChangeArrowheads="1"/>
          </p:cNvPicPr>
          <p:nvPr>
            <p:ph sz="half" idx="1"/>
          </p:nvPr>
        </p:nvPicPr>
        <p:blipFill>
          <a:blip r:embed="rId3">
            <a:extLst>
              <a:ext uri="{28A0092B-C50C-407E-A947-70E740481C1C}">
                <a14:useLocalDpi xmlns:a14="http://schemas.microsoft.com/office/drawing/2010/main"/>
              </a:ext>
            </a:extLst>
          </a:blip>
          <a:srcRect/>
          <a:stretch>
            <a:fillRect/>
          </a:stretch>
        </p:blipFill>
        <p:spPr>
          <a:xfrm>
            <a:off x="4114800" y="3402013"/>
            <a:ext cx="4800600" cy="3389312"/>
          </a:xfrm>
          <a:noFill/>
        </p:spPr>
      </p:pic>
      <p:sp>
        <p:nvSpPr>
          <p:cNvPr id="393220" name="Rectangle 6"/>
          <p:cNvSpPr>
            <a:spLocks noChangeArrowheads="1"/>
          </p:cNvSpPr>
          <p:nvPr/>
        </p:nvSpPr>
        <p:spPr bwMode="auto">
          <a:xfrm>
            <a:off x="4800600" y="792163"/>
            <a:ext cx="2236510" cy="48013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p>
            <a:pPr>
              <a:lnSpc>
                <a:spcPct val="90000"/>
              </a:lnSpc>
              <a:spcBef>
                <a:spcPct val="20000"/>
              </a:spcBef>
            </a:pPr>
            <a:r>
              <a:rPr lang="ar-JO" sz="2800" b="1" dirty="0">
                <a:solidFill>
                  <a:srgbClr val="CC0066"/>
                </a:solidFill>
                <a:latin typeface="Arial" panose="020B0604020202020204" pitchFamily="34" charset="0"/>
                <a:cs typeface="Arial" panose="020B0604020202020204" pitchFamily="34" charset="0"/>
              </a:rPr>
              <a:t>رأس الفأس العائم</a:t>
            </a:r>
            <a:endParaRPr lang="en-US" sz="2800" b="1" dirty="0">
              <a:solidFill>
                <a:srgbClr val="CC0066"/>
              </a:solidFill>
              <a:latin typeface="Arial" panose="020B0604020202020204" pitchFamily="34" charset="0"/>
              <a:cs typeface="Arial" panose="020B0604020202020204" pitchFamily="34" charset="0"/>
            </a:endParaRPr>
          </a:p>
        </p:txBody>
      </p:sp>
      <p:sp>
        <p:nvSpPr>
          <p:cNvPr id="393221" name="Rectangle 7"/>
          <p:cNvSpPr>
            <a:spLocks noChangeArrowheads="1"/>
          </p:cNvSpPr>
          <p:nvPr/>
        </p:nvSpPr>
        <p:spPr bwMode="auto">
          <a:xfrm>
            <a:off x="381000" y="3962400"/>
            <a:ext cx="3505200" cy="138499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lgn="ctr"/>
            <a:r>
              <a:rPr lang="ar-JO" sz="2800" b="1" dirty="0">
                <a:latin typeface="Arial" panose="020B0604020202020204" pitchFamily="34" charset="0"/>
                <a:cs typeface="Arial" panose="020B0604020202020204" pitchFamily="34" charset="0"/>
              </a:rPr>
              <a:t>عمى جيش أرام (يمين: دوثان حيث رأى أليشع وخادمه جيش الملائكة)</a:t>
            </a:r>
            <a:endParaRPr lang="en-GB" sz="2800" b="1" dirty="0">
              <a:solidFill>
                <a:srgbClr val="CC0066"/>
              </a:solidFill>
              <a:latin typeface="Arial" panose="020B0604020202020204" pitchFamily="34" charset="0"/>
              <a:cs typeface="Arial" panose="020B0604020202020204" pitchFamily="34" charset="0"/>
            </a:endParaRPr>
          </a:p>
        </p:txBody>
      </p:sp>
      <p:sp>
        <p:nvSpPr>
          <p:cNvPr id="393222" name="Title 1"/>
          <p:cNvSpPr>
            <a:spLocks noGrp="1"/>
          </p:cNvSpPr>
          <p:nvPr>
            <p:ph type="title"/>
          </p:nvPr>
        </p:nvSpPr>
        <p:spPr>
          <a:xfrm>
            <a:off x="1439863" y="2924175"/>
            <a:ext cx="4787900" cy="792163"/>
          </a:xfrm>
          <a:solidFill>
            <a:srgbClr val="000000"/>
          </a:solidFill>
        </p:spPr>
        <p:txBody>
          <a:bodyPr/>
          <a:lstStyle/>
          <a:p>
            <a:r>
              <a:rPr lang="ar-JO" sz="4000" b="1" dirty="0">
                <a:solidFill>
                  <a:srgbClr val="FFFFFF"/>
                </a:solidFill>
                <a:latin typeface="Arial" panose="020B0604020202020204" pitchFamily="34" charset="0"/>
                <a:cs typeface="Arial" panose="020B0604020202020204" pitchFamily="34" charset="0"/>
              </a:rPr>
              <a:t>مزيد من المعجزات</a:t>
            </a:r>
            <a:endParaRPr lang="en-US" sz="4000" b="1" dirty="0">
              <a:solidFill>
                <a:srgbClr val="FFFFFF"/>
              </a:solidFill>
              <a:latin typeface="Arial" panose="020B0604020202020204" pitchFamily="34" charset="0"/>
              <a:cs typeface="Arial" panose="020B0604020202020204" pitchFamily="34" charset="0"/>
            </a:endParaRPr>
          </a:p>
        </p:txBody>
      </p:sp>
    </p:spTree>
  </p:cSld>
  <p:clrMapOvr>
    <a:masterClrMapping/>
  </p:clrMapOvr>
  <p:transition>
    <p:diamond/>
  </p:transition>
</p:sld>
</file>

<file path=ppt/slides/slide134.xml><?xml version="1.0" encoding="utf-8"?>
<p:sld xmlns:a="http://schemas.openxmlformats.org/drawingml/2006/main" xmlns:r="http://schemas.openxmlformats.org/officeDocument/2006/relationships" xmlns:p="http://schemas.openxmlformats.org/presentationml/2006/main">
  <p:cSld>
    <p:bg>
      <p:bgPr>
        <a:gradFill rotWithShape="0">
          <a:gsLst>
            <a:gs pos="0">
              <a:srgbClr val="FFFFFF"/>
            </a:gs>
            <a:gs pos="100000">
              <a:srgbClr val="99FF66"/>
            </a:gs>
          </a:gsLst>
          <a:lin ang="5400000" scaled="1"/>
        </a:gradFill>
        <a:effectLst/>
      </p:bgPr>
    </p:bg>
    <p:spTree>
      <p:nvGrpSpPr>
        <p:cNvPr id="1" name=""/>
        <p:cNvGrpSpPr/>
        <p:nvPr/>
      </p:nvGrpSpPr>
      <p:grpSpPr>
        <a:xfrm>
          <a:off x="0" y="0"/>
          <a:ext cx="0" cy="0"/>
          <a:chOff x="0" y="0"/>
          <a:chExt cx="0" cy="0"/>
        </a:xfrm>
      </p:grpSpPr>
      <p:sp>
        <p:nvSpPr>
          <p:cNvPr id="394242" name="Rectangle 2"/>
          <p:cNvSpPr>
            <a:spLocks noGrp="1" noChangeArrowheads="1"/>
          </p:cNvSpPr>
          <p:nvPr>
            <p:ph type="title"/>
          </p:nvPr>
        </p:nvSpPr>
        <p:spPr>
          <a:xfrm>
            <a:off x="457200" y="260350"/>
            <a:ext cx="8229600" cy="792163"/>
          </a:xfrm>
        </p:spPr>
        <p:txBody>
          <a:bodyPr/>
          <a:lstStyle/>
          <a:p>
            <a:pPr eaLnBrk="1" hangingPunct="1"/>
            <a:r>
              <a:rPr lang="ar-JO" sz="4000" b="1" dirty="0">
                <a:solidFill>
                  <a:srgbClr val="3333FF"/>
                </a:solidFill>
                <a:latin typeface="Arial" panose="020B0604020202020204" pitchFamily="34" charset="0"/>
                <a:cs typeface="Arial" panose="020B0604020202020204" pitchFamily="34" charset="0"/>
              </a:rPr>
              <a:t>مركبات نارية (2 مل 6 : 17)</a:t>
            </a:r>
            <a:endParaRPr lang="en-GB" sz="4000" b="1" dirty="0">
              <a:solidFill>
                <a:schemeClr val="tx1"/>
              </a:solidFill>
              <a:latin typeface="Arial" panose="020B0604020202020204" pitchFamily="34" charset="0"/>
              <a:cs typeface="Arial" panose="020B0604020202020204" pitchFamily="34" charset="0"/>
            </a:endParaRPr>
          </a:p>
        </p:txBody>
      </p:sp>
      <p:pic>
        <p:nvPicPr>
          <p:cNvPr id="394243" name="Picture 1"/>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107950" y="1341438"/>
            <a:ext cx="4203700" cy="4851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 name="Rectangle 3"/>
          <p:cNvSpPr txBox="1">
            <a:spLocks noChangeArrowheads="1"/>
          </p:cNvSpPr>
          <p:nvPr/>
        </p:nvSpPr>
        <p:spPr bwMode="auto">
          <a:xfrm>
            <a:off x="4500563" y="1341438"/>
            <a:ext cx="4257675" cy="5256212"/>
          </a:xfrm>
          <a:prstGeom prst="rect">
            <a:avLst/>
          </a:prstGeom>
          <a:solidFill>
            <a:srgbClr val="800000"/>
          </a:solidFill>
          <a:ln>
            <a:noFill/>
          </a:ln>
          <a:extLst>
            <a:ext uri="{FAA26D3D-D897-4be2-8F04-BA451C77F1D7}">
              <ma14:placeholderFlag xmlns="" xmlns:ma14="http://schemas.microsoft.com/office/mac/drawingml/2011/main" val="1"/>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r>
              <a:rPr lang="ar-JO" b="1" dirty="0">
                <a:solidFill>
                  <a:schemeClr val="bg1"/>
                </a:solidFill>
                <a:latin typeface="Arial" panose="020B0604020202020204" pitchFamily="34" charset="0"/>
                <a:cs typeface="Arial" panose="020B0604020202020204" pitchFamily="34" charset="0"/>
              </a:rPr>
              <a:t>صرخ خادم أليشع عندما كان محاطًا بجيش قائلاً ماذا نفعل؟ لكن عندما صلى أليشع أدرك الخادم فجأة أن قوات الله غير المرئية للجميع  تتفوق عددًا على العدو. تقدم القصة لمحة نادرة عن العالم غير المرئي للقوى الخارقة. </a:t>
            </a:r>
          </a:p>
          <a:p>
            <a:pPr algn="ctr" eaLnBrk="1" hangingPunct="1"/>
            <a:r>
              <a:rPr lang="ar-JO" b="1" dirty="0">
                <a:solidFill>
                  <a:schemeClr val="bg1"/>
                </a:solidFill>
                <a:latin typeface="Arial" panose="020B0604020202020204" pitchFamily="34" charset="0"/>
                <a:cs typeface="Arial" panose="020B0604020202020204" pitchFamily="34" charset="0"/>
              </a:rPr>
              <a:t>لدى الله موارد للمساعدة لا نستطيع رؤيتها.</a:t>
            </a:r>
            <a:endParaRPr lang="en-GB" b="1" dirty="0">
              <a:solidFill>
                <a:schemeClr val="bg1"/>
              </a:solidFill>
              <a:latin typeface="Arial" panose="020B0604020202020204" pitchFamily="34" charset="0"/>
              <a:cs typeface="Arial" panose="020B0604020202020204" pitchFamily="34" charset="0"/>
            </a:endParaRPr>
          </a:p>
        </p:txBody>
      </p:sp>
    </p:spTree>
  </p:cSld>
  <p:clrMapOvr>
    <a:masterClrMapping/>
  </p:clrMapOvr>
  <p:transition/>
</p:sld>
</file>

<file path=ppt/slides/slide13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89123" name="Text Box 20"/>
          <p:cNvSpPr txBox="1">
            <a:spLocks noChangeArrowheads="1"/>
          </p:cNvSpPr>
          <p:nvPr/>
        </p:nvSpPr>
        <p:spPr bwMode="auto">
          <a:xfrm>
            <a:off x="0" y="5796552"/>
            <a:ext cx="9144000" cy="5847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r>
              <a:rPr lang="ar-JO" sz="3200" b="1" dirty="0">
                <a:solidFill>
                  <a:schemeClr val="bg1"/>
                </a:solidFill>
                <a:latin typeface="Arial" panose="020B0604020202020204" pitchFamily="34" charset="0"/>
                <a:cs typeface="Arial" panose="020B0604020202020204" pitchFamily="34" charset="0"/>
              </a:rPr>
              <a:t>دائمًا ما يفوق عدد قوات الله عدد قوات الشيطان</a:t>
            </a:r>
            <a:endParaRPr lang="en-GB" sz="3200" b="1" dirty="0">
              <a:solidFill>
                <a:schemeClr val="bg1"/>
              </a:solidFill>
              <a:latin typeface="Arial" panose="020B0604020202020204" pitchFamily="34" charset="0"/>
              <a:cs typeface="Arial" panose="020B0604020202020204" pitchFamily="34" charset="0"/>
            </a:endParaRPr>
          </a:p>
        </p:txBody>
      </p:sp>
      <p:sp>
        <p:nvSpPr>
          <p:cNvPr id="389124" name="Text Box 21"/>
          <p:cNvSpPr txBox="1">
            <a:spLocks noChangeArrowheads="1"/>
          </p:cNvSpPr>
          <p:nvPr/>
        </p:nvSpPr>
        <p:spPr bwMode="auto">
          <a:xfrm>
            <a:off x="8427286" y="6491288"/>
            <a:ext cx="779381" cy="3693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r>
              <a:rPr lang="ar-JO" sz="1800" b="1" dirty="0">
                <a:solidFill>
                  <a:srgbClr val="FFFFFF"/>
                </a:solidFill>
                <a:latin typeface="Arial" panose="020B0604020202020204" pitchFamily="34" charset="0"/>
                <a:cs typeface="Arial" panose="020B0604020202020204" pitchFamily="34" charset="0"/>
              </a:rPr>
              <a:t>6 : 17</a:t>
            </a:r>
            <a:endParaRPr lang="en-GB" sz="1800" b="1" dirty="0">
              <a:solidFill>
                <a:srgbClr val="FFFFFF"/>
              </a:solidFill>
              <a:latin typeface="Arial" panose="020B0604020202020204" pitchFamily="34" charset="0"/>
              <a:cs typeface="Arial" panose="020B0604020202020204" pitchFamily="34" charset="0"/>
            </a:endParaRPr>
          </a:p>
        </p:txBody>
      </p:sp>
      <p:sp>
        <p:nvSpPr>
          <p:cNvPr id="389125" name="Title 1"/>
          <p:cNvSpPr>
            <a:spLocks noGrp="1"/>
          </p:cNvSpPr>
          <p:nvPr>
            <p:ph type="title"/>
          </p:nvPr>
        </p:nvSpPr>
        <p:spPr>
          <a:xfrm>
            <a:off x="0" y="-30163"/>
            <a:ext cx="9144000" cy="795338"/>
          </a:xfrm>
          <a:noFill/>
        </p:spPr>
        <p:txBody>
          <a:bodyPr/>
          <a:lstStyle/>
          <a:p>
            <a:r>
              <a:rPr lang="ar-JO" sz="3200" b="1" dirty="0">
                <a:solidFill>
                  <a:srgbClr val="FFFFFF"/>
                </a:solidFill>
                <a:latin typeface="Arial" panose="020B0604020202020204" pitchFamily="34" charset="0"/>
                <a:cs typeface="Arial" panose="020B0604020202020204" pitchFamily="34" charset="0"/>
              </a:rPr>
              <a:t>مركبات الله</a:t>
            </a:r>
            <a:endParaRPr lang="en-US" sz="3200" b="1" dirty="0">
              <a:solidFill>
                <a:srgbClr val="FFFFFF"/>
              </a:solidFill>
              <a:latin typeface="Arial" panose="020B0604020202020204" pitchFamily="34" charset="0"/>
              <a:cs typeface="Arial" panose="020B0604020202020204" pitchFamily="34" charset="0"/>
            </a:endParaRPr>
          </a:p>
        </p:txBody>
      </p:sp>
      <p:pic>
        <p:nvPicPr>
          <p:cNvPr id="3" name="Picture 2"/>
          <p:cNvPicPr>
            <a:picLocks noChangeAspect="1"/>
          </p:cNvPicPr>
          <p:nvPr/>
        </p:nvPicPr>
        <p:blipFill>
          <a:blip r:embed="rId2"/>
          <a:stretch>
            <a:fillRect/>
          </a:stretch>
        </p:blipFill>
        <p:spPr>
          <a:xfrm>
            <a:off x="-11971" y="692696"/>
            <a:ext cx="9144000" cy="4914900"/>
          </a:xfrm>
          <a:prstGeom prst="rect">
            <a:avLst/>
          </a:prstGeom>
        </p:spPr>
      </p:pic>
    </p:spTree>
    <p:extLst>
      <p:ext uri="{BB962C8B-B14F-4D97-AF65-F5344CB8AC3E}">
        <p14:creationId xmlns:p14="http://schemas.microsoft.com/office/powerpoint/2010/main" val="733814968"/>
      </p:ext>
    </p:extLst>
  </p:cSld>
  <p:clrMapOvr>
    <a:masterClrMapping/>
  </p:clrMapOvr>
  <p:transition>
    <p:zoom/>
  </p:transition>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fontAlgn="base">
              <a:spcBef>
                <a:spcPct val="0"/>
              </a:spcBef>
              <a:spcAft>
                <a:spcPct val="0"/>
              </a:spcAft>
            </a:pPr>
            <a:endParaRPr lang="en-US" sz="2400" b="1">
              <a:solidFill>
                <a:srgbClr val="000000"/>
              </a:solidFill>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ar-JO" sz="8800" dirty="0">
                <a:latin typeface="Arial" charset="0"/>
                <a:ea typeface="Osaka" charset="0"/>
                <a:cs typeface="Arial" charset="0"/>
              </a:rPr>
              <a:t>2 ملوك 7 </a:t>
            </a:r>
            <a:endParaRPr lang="en-US" sz="8800" dirty="0">
              <a:latin typeface="Arial" charset="0"/>
              <a:ea typeface="Osaka" charset="0"/>
              <a:cs typeface="Arial" charset="0"/>
            </a:endParaRPr>
          </a:p>
        </p:txBody>
      </p:sp>
    </p:spTree>
    <p:extLst>
      <p:ext uri="{BB962C8B-B14F-4D97-AF65-F5344CB8AC3E}">
        <p14:creationId xmlns:p14="http://schemas.microsoft.com/office/powerpoint/2010/main" val="1470863236"/>
      </p:ext>
    </p:extLst>
  </p:cSld>
  <p:clrMapOvr>
    <a:masterClrMapping/>
  </p:clrMapOvr>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601" name="Title 1"/>
          <p:cNvSpPr>
            <a:spLocks noGrp="1"/>
          </p:cNvSpPr>
          <p:nvPr>
            <p:ph type="title"/>
          </p:nvPr>
        </p:nvSpPr>
        <p:spPr>
          <a:xfrm>
            <a:off x="5868144" y="0"/>
            <a:ext cx="3275855" cy="6858000"/>
          </a:xfrm>
        </p:spPr>
        <p:txBody>
          <a:bodyPr/>
          <a:lstStyle/>
          <a:p>
            <a:r>
              <a:rPr lang="ar-JO" sz="2800" b="1" dirty="0">
                <a:solidFill>
                  <a:schemeClr val="bg1"/>
                </a:solidFill>
              </a:rPr>
              <a:t>تنبأ أليشع معجزياً بإنقاذ السامرة من المجاعة السورية واستجاب الله بالطعام من معسكر العدو ليبين أن الله يوفر الطعام والحماية وليس البعل (6:24-7: 20)</a:t>
            </a:r>
            <a:endParaRPr lang="en-US" sz="2400" b="1" dirty="0">
              <a:solidFill>
                <a:schemeClr val="bg1"/>
              </a:solidFill>
              <a:latin typeface="Arial" charset="0"/>
              <a:ea typeface="ＭＳ Ｐゴシック" charset="0"/>
            </a:endParaRPr>
          </a:p>
        </p:txBody>
      </p:sp>
      <p:pic>
        <p:nvPicPr>
          <p:cNvPr id="2" name="Picture 1"/>
          <p:cNvPicPr>
            <a:picLocks noChangeAspect="1"/>
          </p:cNvPicPr>
          <p:nvPr/>
        </p:nvPicPr>
        <p:blipFill>
          <a:blip r:embed="rId2"/>
          <a:stretch>
            <a:fillRect/>
          </a:stretch>
        </p:blipFill>
        <p:spPr>
          <a:xfrm>
            <a:off x="179512" y="116632"/>
            <a:ext cx="5184576" cy="3456384"/>
          </a:xfrm>
          <a:prstGeom prst="rect">
            <a:avLst/>
          </a:prstGeom>
        </p:spPr>
      </p:pic>
    </p:spTree>
    <p:extLst>
      <p:ext uri="{BB962C8B-B14F-4D97-AF65-F5344CB8AC3E}">
        <p14:creationId xmlns:p14="http://schemas.microsoft.com/office/powerpoint/2010/main" val="3374830693"/>
      </p:ext>
    </p:extLst>
  </p:cSld>
  <p:clrMapOvr>
    <a:masterClrMapping/>
  </p:clrMapOvr>
  <p:transition spd="med">
    <p:randomBar dir="vert"/>
  </p:transition>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fontAlgn="base">
              <a:spcBef>
                <a:spcPct val="0"/>
              </a:spcBef>
              <a:spcAft>
                <a:spcPct val="0"/>
              </a:spcAft>
            </a:pPr>
            <a:endParaRPr lang="en-US" sz="2400" b="1">
              <a:solidFill>
                <a:srgbClr val="000000"/>
              </a:solidFill>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ar-JO" sz="8800" dirty="0">
                <a:latin typeface="Arial" charset="0"/>
                <a:ea typeface="Osaka" charset="0"/>
                <a:cs typeface="Arial" charset="0"/>
              </a:rPr>
              <a:t>2 ملوك 8 </a:t>
            </a:r>
            <a:endParaRPr lang="en-US" sz="8800" dirty="0">
              <a:latin typeface="Arial" charset="0"/>
              <a:ea typeface="Osaka" charset="0"/>
              <a:cs typeface="Arial" charset="0"/>
            </a:endParaRPr>
          </a:p>
        </p:txBody>
      </p:sp>
    </p:spTree>
    <p:extLst>
      <p:ext uri="{BB962C8B-B14F-4D97-AF65-F5344CB8AC3E}">
        <p14:creationId xmlns:p14="http://schemas.microsoft.com/office/powerpoint/2010/main" val="3339466985"/>
      </p:ext>
    </p:extLst>
  </p:cSld>
  <p:clrMapOvr>
    <a:masterClrMapping/>
  </p:clrMapOvr>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75176" name="Group 72"/>
          <p:cNvGraphicFramePr>
            <a:graphicFrameLocks noGrp="1"/>
          </p:cNvGraphicFramePr>
          <p:nvPr>
            <p:ph type="tbl" idx="1"/>
            <p:extLst>
              <p:ext uri="{D42A27DB-BD31-4B8C-83A1-F6EECF244321}">
                <p14:modId xmlns:p14="http://schemas.microsoft.com/office/powerpoint/2010/main" val="3496812863"/>
              </p:ext>
            </p:extLst>
          </p:nvPr>
        </p:nvGraphicFramePr>
        <p:xfrm>
          <a:off x="0" y="0"/>
          <a:ext cx="9144000" cy="6858001"/>
        </p:xfrm>
        <a:graphic>
          <a:graphicData uri="http://schemas.openxmlformats.org/drawingml/2006/table">
            <a:tbl>
              <a:tblPr/>
              <a:tblGrid>
                <a:gridCol w="1524000">
                  <a:extLst>
                    <a:ext uri="{9D8B030D-6E8A-4147-A177-3AD203B41FA5}">
                      <a16:colId xmlns:a16="http://schemas.microsoft.com/office/drawing/2014/main" val="20000"/>
                    </a:ext>
                  </a:extLst>
                </a:gridCol>
                <a:gridCol w="1524000">
                  <a:extLst>
                    <a:ext uri="{9D8B030D-6E8A-4147-A177-3AD203B41FA5}">
                      <a16:colId xmlns:a16="http://schemas.microsoft.com/office/drawing/2014/main" val="20001"/>
                    </a:ext>
                  </a:extLst>
                </a:gridCol>
                <a:gridCol w="1524000">
                  <a:extLst>
                    <a:ext uri="{9D8B030D-6E8A-4147-A177-3AD203B41FA5}">
                      <a16:colId xmlns:a16="http://schemas.microsoft.com/office/drawing/2014/main" val="20002"/>
                    </a:ext>
                  </a:extLst>
                </a:gridCol>
                <a:gridCol w="1524000">
                  <a:extLst>
                    <a:ext uri="{9D8B030D-6E8A-4147-A177-3AD203B41FA5}">
                      <a16:colId xmlns:a16="http://schemas.microsoft.com/office/drawing/2014/main" val="20003"/>
                    </a:ext>
                  </a:extLst>
                </a:gridCol>
                <a:gridCol w="1524000">
                  <a:extLst>
                    <a:ext uri="{9D8B030D-6E8A-4147-A177-3AD203B41FA5}">
                      <a16:colId xmlns:a16="http://schemas.microsoft.com/office/drawing/2014/main" val="20004"/>
                    </a:ext>
                  </a:extLst>
                </a:gridCol>
                <a:gridCol w="1524000">
                  <a:extLst>
                    <a:ext uri="{9D8B030D-6E8A-4147-A177-3AD203B41FA5}">
                      <a16:colId xmlns:a16="http://schemas.microsoft.com/office/drawing/2014/main" val="20005"/>
                    </a:ext>
                  </a:extLst>
                </a:gridCol>
              </a:tblGrid>
              <a:tr h="534988">
                <a:tc gridSpan="6">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GB" sz="2800" b="0" i="0" u="none" strike="noStrike" cap="none" normalizeH="0" baseline="0" dirty="0">
                        <a:ln>
                          <a:noFill/>
                        </a:ln>
                        <a:solidFill>
                          <a:schemeClr val="tx1"/>
                        </a:solidFill>
                        <a:effectLst/>
                        <a:latin typeface="Arial" charset="0"/>
                        <a:ea typeface="ＭＳ Ｐゴシック" charset="0"/>
                        <a:cs typeface="Arial" charset="0"/>
                      </a:endParaRPr>
                    </a:p>
                  </a:txBody>
                  <a:tcP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0"/>
                  </a:ext>
                </a:extLst>
              </a:tr>
              <a:tr h="536575">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800" b="0" i="0" u="none" strike="noStrike" cap="none" normalizeH="0" baseline="0" dirty="0">
                          <a:ln>
                            <a:noFill/>
                          </a:ln>
                          <a:solidFill>
                            <a:schemeClr val="tx1"/>
                          </a:solidFill>
                          <a:effectLst/>
                          <a:latin typeface="Arial" charset="0"/>
                          <a:ea typeface="ＭＳ Ｐゴシック" charset="0"/>
                          <a:cs typeface="Arial" charset="0"/>
                        </a:rPr>
                        <a:t>المملكة المنقسمة المتأخرة</a:t>
                      </a:r>
                      <a:endParaRPr kumimoji="0" lang="en-GB" sz="2800" b="0" i="0" u="none" strike="noStrike" cap="none" normalizeH="0" baseline="0" dirty="0">
                        <a:ln>
                          <a:noFill/>
                        </a:ln>
                        <a:solidFill>
                          <a:schemeClr val="tx1"/>
                        </a:solidFill>
                        <a:effectLst/>
                        <a:latin typeface="Arial" charset="0"/>
                        <a:ea typeface="ＭＳ Ｐゴシック" charset="0"/>
                        <a:cs typeface="Arial"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800" b="0" i="0" u="none" strike="noStrike" cap="none" normalizeH="0" baseline="0" dirty="0">
                          <a:ln>
                            <a:noFill/>
                          </a:ln>
                          <a:solidFill>
                            <a:schemeClr val="tx1"/>
                          </a:solidFill>
                          <a:effectLst/>
                          <a:latin typeface="Arial" charset="0"/>
                          <a:ea typeface="ＭＳ Ｐゴシック" charset="0"/>
                          <a:cs typeface="Arial" charset="0"/>
                        </a:rPr>
                        <a:t>المملكة الباقية</a:t>
                      </a:r>
                      <a:endParaRPr kumimoji="0" lang="en-GB" sz="2800" b="0" i="0" u="none" strike="noStrike" cap="none" normalizeH="0" baseline="0" dirty="0">
                        <a:ln>
                          <a:noFill/>
                        </a:ln>
                        <a:solidFill>
                          <a:schemeClr val="tx1"/>
                        </a:solidFill>
                        <a:effectLst/>
                        <a:latin typeface="Arial" charset="0"/>
                        <a:ea typeface="ＭＳ Ｐゴシック" charset="0"/>
                        <a:cs typeface="Arial"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1"/>
                  </a:ext>
                </a:extLst>
              </a:tr>
              <a:tr h="533400">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800" b="0" i="0" u="none" strike="noStrike" cap="none" normalizeH="0" baseline="0" dirty="0">
                          <a:ln>
                            <a:noFill/>
                          </a:ln>
                          <a:solidFill>
                            <a:schemeClr val="tx1"/>
                          </a:solidFill>
                          <a:effectLst/>
                          <a:latin typeface="Arial" charset="0"/>
                          <a:ea typeface="ＭＳ Ｐゴシック" charset="0"/>
                          <a:cs typeface="Arial" charset="0"/>
                        </a:rPr>
                        <a:t>إسرائيل ويهوذا</a:t>
                      </a:r>
                      <a:endParaRPr kumimoji="0" lang="en-GB" sz="2800" b="0" i="0" u="none" strike="noStrike" cap="none" normalizeH="0" baseline="0" dirty="0">
                        <a:ln>
                          <a:noFill/>
                        </a:ln>
                        <a:solidFill>
                          <a:schemeClr val="tx1"/>
                        </a:solidFill>
                        <a:effectLst/>
                        <a:latin typeface="Arial" charset="0"/>
                        <a:ea typeface="ＭＳ Ｐゴシック" charset="0"/>
                        <a:cs typeface="Arial"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800" b="0" i="0" u="none" strike="noStrike" cap="none" normalizeH="0" baseline="0" dirty="0">
                          <a:ln>
                            <a:noFill/>
                          </a:ln>
                          <a:solidFill>
                            <a:schemeClr val="tx1"/>
                          </a:solidFill>
                          <a:effectLst/>
                          <a:latin typeface="Arial" charset="0"/>
                          <a:ea typeface="ＭＳ Ｐゴシック" charset="0"/>
                          <a:cs typeface="Arial" charset="0"/>
                        </a:rPr>
                        <a:t>يهوذا</a:t>
                      </a:r>
                      <a:endParaRPr kumimoji="0" lang="en-GB" sz="2800" b="0" i="0" u="none" strike="noStrike" cap="none" normalizeH="0" baseline="0" dirty="0">
                        <a:ln>
                          <a:noFill/>
                        </a:ln>
                        <a:solidFill>
                          <a:schemeClr val="tx1"/>
                        </a:solidFill>
                        <a:effectLst/>
                        <a:latin typeface="Arial" charset="0"/>
                        <a:ea typeface="ＭＳ Ｐゴシック" charset="0"/>
                        <a:cs typeface="Arial"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2"/>
                  </a:ext>
                </a:extLst>
              </a:tr>
              <a:tr h="536575">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800" b="1" i="0" u="none" strike="noStrike" cap="none" normalizeH="0" baseline="0" dirty="0">
                          <a:ln>
                            <a:noFill/>
                          </a:ln>
                          <a:solidFill>
                            <a:srgbClr val="FF0000"/>
                          </a:solidFill>
                          <a:effectLst/>
                          <a:latin typeface="Arial" charset="0"/>
                          <a:ea typeface="ＭＳ Ｐゴシック" charset="0"/>
                          <a:cs typeface="Arial" charset="0"/>
                        </a:rPr>
                        <a:t>الإصحاحات 1 – 17 </a:t>
                      </a:r>
                      <a:endParaRPr kumimoji="0" lang="en-GB" sz="2800" b="1" i="0" u="none" strike="noStrike" cap="none" normalizeH="0" baseline="0" dirty="0">
                        <a:ln>
                          <a:noFill/>
                        </a:ln>
                        <a:solidFill>
                          <a:srgbClr val="FF0000"/>
                        </a:solidFill>
                        <a:effectLst/>
                        <a:latin typeface="Arial" charset="0"/>
                        <a:ea typeface="ＭＳ Ｐゴシック" charset="0"/>
                        <a:cs typeface="Arial"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800" b="1" i="0" u="none" strike="noStrike" cap="none" normalizeH="0" baseline="0" dirty="0">
                          <a:ln>
                            <a:noFill/>
                          </a:ln>
                          <a:solidFill>
                            <a:srgbClr val="FF0000"/>
                          </a:solidFill>
                          <a:effectLst/>
                          <a:latin typeface="Arial" charset="0"/>
                          <a:ea typeface="ＭＳ Ｐゴシック" charset="0"/>
                          <a:cs typeface="Arial" charset="0"/>
                        </a:rPr>
                        <a:t>الإصحاحات 18 - 25</a:t>
                      </a:r>
                      <a:endParaRPr kumimoji="0" lang="en-GB" sz="2800" b="1" i="0" u="none" strike="noStrike" cap="none" normalizeH="0" baseline="0" dirty="0">
                        <a:ln>
                          <a:noFill/>
                        </a:ln>
                        <a:solidFill>
                          <a:srgbClr val="FF0000"/>
                        </a:solidFill>
                        <a:effectLst/>
                        <a:latin typeface="Arial" charset="0"/>
                        <a:ea typeface="ＭＳ Ｐゴシック" charset="0"/>
                        <a:cs typeface="Arial"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3"/>
                  </a:ext>
                </a:extLst>
              </a:tr>
              <a:tr h="534988">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800" b="0" i="0" u="none" strike="noStrike" cap="none" normalizeH="0" baseline="0" dirty="0">
                          <a:ln>
                            <a:noFill/>
                          </a:ln>
                          <a:solidFill>
                            <a:schemeClr val="tx1"/>
                          </a:solidFill>
                          <a:effectLst/>
                          <a:latin typeface="Arial" charset="0"/>
                          <a:ea typeface="ＭＳ Ｐゴシック" charset="0"/>
                          <a:cs typeface="Arial" charset="0"/>
                        </a:rPr>
                        <a:t>سبي إسرائيل إلى أشور</a:t>
                      </a:r>
                      <a:endParaRPr kumimoji="0" lang="en-GB" sz="2800" b="0" i="0" u="none" strike="noStrike" cap="none" normalizeH="0" baseline="0" dirty="0">
                        <a:ln>
                          <a:noFill/>
                        </a:ln>
                        <a:solidFill>
                          <a:schemeClr val="tx1"/>
                        </a:solidFill>
                        <a:effectLst/>
                        <a:latin typeface="Arial" charset="0"/>
                        <a:ea typeface="ＭＳ Ｐゴシック" charset="0"/>
                        <a:cs typeface="Arial"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800" b="0" i="0" u="none" strike="noStrike" cap="none" normalizeH="0" baseline="0" dirty="0">
                          <a:ln>
                            <a:noFill/>
                          </a:ln>
                          <a:solidFill>
                            <a:schemeClr val="tx1"/>
                          </a:solidFill>
                          <a:effectLst/>
                          <a:latin typeface="Arial" charset="0"/>
                          <a:ea typeface="ＭＳ Ｐゴシック" charset="0"/>
                          <a:cs typeface="Arial" charset="0"/>
                        </a:rPr>
                        <a:t>سبي يهوذا إلى بابل</a:t>
                      </a:r>
                      <a:endParaRPr kumimoji="0" lang="en-GB" sz="2800" b="0" i="0" u="none" strike="noStrike" cap="none" normalizeH="0" baseline="0" dirty="0">
                        <a:ln>
                          <a:noFill/>
                        </a:ln>
                        <a:solidFill>
                          <a:schemeClr val="tx1"/>
                        </a:solidFill>
                        <a:effectLst/>
                        <a:latin typeface="Arial" charset="0"/>
                        <a:ea typeface="ＭＳ Ｐゴシック" charset="0"/>
                        <a:cs typeface="Arial"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4"/>
                  </a:ext>
                </a:extLst>
              </a:tr>
              <a:tr h="536575">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800" b="0" i="0" u="none" strike="noStrike" cap="none" normalizeH="0" baseline="0" dirty="0">
                          <a:ln>
                            <a:noFill/>
                          </a:ln>
                          <a:solidFill>
                            <a:schemeClr val="tx1"/>
                          </a:solidFill>
                          <a:effectLst/>
                          <a:latin typeface="Arial" charset="0"/>
                          <a:ea typeface="ＭＳ Ｐゴシック" charset="0"/>
                          <a:cs typeface="Arial" charset="0"/>
                        </a:rPr>
                        <a:t>أخزيا إلى هوشع</a:t>
                      </a:r>
                      <a:endParaRPr kumimoji="0" lang="en-GB" sz="2800" b="0" i="0" u="none" strike="noStrike" cap="none" normalizeH="0" baseline="0" dirty="0">
                        <a:ln>
                          <a:noFill/>
                        </a:ln>
                        <a:solidFill>
                          <a:schemeClr val="tx1"/>
                        </a:solidFill>
                        <a:effectLst/>
                        <a:latin typeface="Arial" charset="0"/>
                        <a:ea typeface="ＭＳ Ｐゴシック" charset="0"/>
                        <a:cs typeface="Arial"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800" b="0" i="0" u="none" strike="noStrike" cap="none" normalizeH="0" baseline="0" dirty="0">
                          <a:ln>
                            <a:noFill/>
                          </a:ln>
                          <a:solidFill>
                            <a:schemeClr val="tx1"/>
                          </a:solidFill>
                          <a:effectLst/>
                          <a:latin typeface="Arial" charset="0"/>
                          <a:ea typeface="ＭＳ Ｐゴシック" charset="0"/>
                          <a:cs typeface="Arial" charset="0"/>
                        </a:rPr>
                        <a:t>حزقيا إلى صدقيا</a:t>
                      </a:r>
                      <a:endParaRPr kumimoji="0" lang="en-GB" sz="2800" b="0" i="0" u="none" strike="noStrike" cap="none" normalizeH="0" baseline="0" dirty="0">
                        <a:ln>
                          <a:noFill/>
                        </a:ln>
                        <a:solidFill>
                          <a:schemeClr val="tx1"/>
                        </a:solidFill>
                        <a:effectLst/>
                        <a:latin typeface="Arial" charset="0"/>
                        <a:ea typeface="ＭＳ Ｐゴシック" charset="0"/>
                        <a:cs typeface="Arial"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5"/>
                  </a:ext>
                </a:extLst>
              </a:tr>
              <a:tr h="1130300">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800" b="0" i="0" u="none" strike="noStrike" cap="none" normalizeH="0" baseline="0" dirty="0">
                          <a:ln>
                            <a:noFill/>
                          </a:ln>
                          <a:solidFill>
                            <a:schemeClr val="tx1"/>
                          </a:solidFill>
                          <a:effectLst/>
                          <a:latin typeface="Arial" charset="0"/>
                          <a:ea typeface="ＭＳ Ｐゴシック" charset="0"/>
                          <a:cs typeface="Arial" charset="0"/>
                        </a:rPr>
                        <a:t>130 سنة</a:t>
                      </a:r>
                      <a:endParaRPr kumimoji="0" lang="en-US" sz="2800" b="0" i="0" u="none" strike="noStrike" cap="none" normalizeH="0" baseline="0" dirty="0">
                        <a:ln>
                          <a:noFill/>
                        </a:ln>
                        <a:solidFill>
                          <a:schemeClr val="tx1"/>
                        </a:solidFill>
                        <a:effectLst/>
                        <a:latin typeface="Arial" charset="0"/>
                        <a:ea typeface="ＭＳ Ｐゴシック" charset="0"/>
                        <a:cs typeface="Arial"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800" b="0" i="0" u="none" strike="noStrike" cap="none" normalizeH="0" baseline="0" dirty="0">
                          <a:ln>
                            <a:noFill/>
                          </a:ln>
                          <a:solidFill>
                            <a:schemeClr val="tx1"/>
                          </a:solidFill>
                          <a:effectLst/>
                          <a:latin typeface="Arial" charset="0"/>
                          <a:ea typeface="ＭＳ Ｐゴシック" charset="0"/>
                          <a:cs typeface="Arial" charset="0"/>
                        </a:rPr>
                        <a:t>(</a:t>
                      </a:r>
                      <a:r>
                        <a:rPr kumimoji="0" lang="ar-JO" sz="2800" b="0" i="0" u="none" strike="noStrike" cap="none" normalizeH="0" baseline="0" dirty="0">
                          <a:ln>
                            <a:noFill/>
                          </a:ln>
                          <a:solidFill>
                            <a:schemeClr val="tx1"/>
                          </a:solidFill>
                          <a:effectLst/>
                          <a:latin typeface="Arial" charset="0"/>
                          <a:ea typeface="ＭＳ Ｐゴシック" charset="0"/>
                          <a:cs typeface="Arial" charset="0"/>
                        </a:rPr>
                        <a:t>852-722 ق.م</a:t>
                      </a:r>
                      <a:r>
                        <a:rPr kumimoji="0" lang="en-US" sz="2800" b="0" i="0" u="none" strike="noStrike" cap="none" normalizeH="0" baseline="0" dirty="0">
                          <a:ln>
                            <a:noFill/>
                          </a:ln>
                          <a:solidFill>
                            <a:schemeClr val="tx1"/>
                          </a:solidFill>
                          <a:effectLst/>
                          <a:latin typeface="Arial" charset="0"/>
                          <a:ea typeface="ＭＳ Ｐゴシック" charset="0"/>
                          <a:cs typeface="Arial" charset="0"/>
                        </a:rPr>
                        <a:t>)</a:t>
                      </a:r>
                      <a:endParaRPr kumimoji="0" lang="en-GB" sz="2800" b="0" i="0" u="none" strike="noStrike" cap="none" normalizeH="0" baseline="0" dirty="0">
                        <a:ln>
                          <a:noFill/>
                        </a:ln>
                        <a:solidFill>
                          <a:schemeClr val="tx1"/>
                        </a:solidFill>
                        <a:effectLst/>
                        <a:latin typeface="Arial" charset="0"/>
                        <a:ea typeface="ＭＳ Ｐゴシック" charset="0"/>
                        <a:cs typeface="Arial"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800" b="0" i="0" u="none" strike="noStrike" cap="none" normalizeH="0" baseline="0" dirty="0">
                          <a:ln>
                            <a:noFill/>
                          </a:ln>
                          <a:solidFill>
                            <a:schemeClr val="tx1"/>
                          </a:solidFill>
                          <a:effectLst/>
                          <a:latin typeface="Arial" charset="0"/>
                          <a:ea typeface="ＭＳ Ｐゴシック" charset="0"/>
                          <a:cs typeface="Arial" charset="0"/>
                        </a:rPr>
                        <a:t>163 سنة</a:t>
                      </a:r>
                      <a:endParaRPr kumimoji="0" lang="en-US" sz="2800" b="0" i="0" u="none" strike="noStrike" cap="none" normalizeH="0" baseline="0" dirty="0">
                        <a:ln>
                          <a:noFill/>
                        </a:ln>
                        <a:solidFill>
                          <a:schemeClr val="tx1"/>
                        </a:solidFill>
                        <a:effectLst/>
                        <a:latin typeface="Arial" charset="0"/>
                        <a:ea typeface="ＭＳ Ｐゴシック" charset="0"/>
                        <a:cs typeface="Arial"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800" b="0" i="0" u="none" strike="noStrike" cap="none" normalizeH="0" baseline="0" dirty="0">
                          <a:ln>
                            <a:noFill/>
                          </a:ln>
                          <a:solidFill>
                            <a:schemeClr val="tx1"/>
                          </a:solidFill>
                          <a:effectLst/>
                          <a:latin typeface="Arial" charset="0"/>
                          <a:ea typeface="ＭＳ Ｐゴシック" charset="0"/>
                          <a:cs typeface="Arial" charset="0"/>
                        </a:rPr>
                        <a:t>(</a:t>
                      </a:r>
                      <a:r>
                        <a:rPr kumimoji="0" lang="ar-JO" sz="2800" b="0" i="0" u="none" strike="noStrike" cap="none" normalizeH="0" baseline="0" dirty="0">
                          <a:ln>
                            <a:noFill/>
                          </a:ln>
                          <a:solidFill>
                            <a:schemeClr val="tx1"/>
                          </a:solidFill>
                          <a:effectLst/>
                          <a:latin typeface="Arial" charset="0"/>
                          <a:ea typeface="ＭＳ Ｐゴシック" charset="0"/>
                          <a:cs typeface="Arial" charset="0"/>
                        </a:rPr>
                        <a:t>722-560 ق.م</a:t>
                      </a:r>
                      <a:r>
                        <a:rPr kumimoji="0" lang="en-US" sz="2800" b="0" i="0" u="none" strike="noStrike" cap="none" normalizeH="0" baseline="0" dirty="0">
                          <a:ln>
                            <a:noFill/>
                          </a:ln>
                          <a:solidFill>
                            <a:schemeClr val="tx1"/>
                          </a:solidFill>
                          <a:effectLst/>
                          <a:latin typeface="Arial" charset="0"/>
                          <a:ea typeface="ＭＳ Ｐゴシック" charset="0"/>
                          <a:cs typeface="Arial" charset="0"/>
                        </a:rPr>
                        <a:t>)</a:t>
                      </a:r>
                      <a:endParaRPr kumimoji="0" lang="en-GB" sz="2800" b="0" i="0" u="none" strike="noStrike" cap="none" normalizeH="0" baseline="0" dirty="0">
                        <a:ln>
                          <a:noFill/>
                        </a:ln>
                        <a:solidFill>
                          <a:schemeClr val="tx1"/>
                        </a:solidFill>
                        <a:effectLst/>
                        <a:latin typeface="Arial" charset="0"/>
                        <a:ea typeface="ＭＳ Ｐゴシック" charset="0"/>
                        <a:cs typeface="Arial"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6"/>
                  </a:ext>
                </a:extLst>
              </a:tr>
              <a:tr h="2514600">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0" i="0" u="none" strike="noStrike" cap="none" normalizeH="0" baseline="0" dirty="0">
                          <a:ln>
                            <a:noFill/>
                          </a:ln>
                          <a:solidFill>
                            <a:schemeClr val="tx1"/>
                          </a:solidFill>
                          <a:effectLst/>
                          <a:latin typeface="Arial" charset="0"/>
                          <a:ea typeface="ＭＳ Ｐゴシック" charset="0"/>
                          <a:cs typeface="Arial" charset="0"/>
                        </a:rPr>
                        <a:t>ملكين شريرين على إسرائيل وخدمة أليشع    1: 1- 8: 15</a:t>
                      </a:r>
                      <a:endParaRPr kumimoji="0" lang="en-GB" sz="2000" b="0" i="0" u="none" strike="noStrike" cap="none" normalizeH="0" baseline="0" dirty="0">
                        <a:ln>
                          <a:noFill/>
                        </a:ln>
                        <a:solidFill>
                          <a:schemeClr val="tx1"/>
                        </a:solidFill>
                        <a:effectLst/>
                        <a:latin typeface="Arial" charset="0"/>
                        <a:ea typeface="ＭＳ Ｐゴシック" charset="0"/>
                        <a:cs typeface="Arial"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99FF66"/>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0" i="0" u="none" strike="noStrike" cap="none" normalizeH="0" baseline="0" dirty="0">
                          <a:ln>
                            <a:noFill/>
                          </a:ln>
                          <a:solidFill>
                            <a:schemeClr val="tx1"/>
                          </a:solidFill>
                          <a:effectLst/>
                          <a:latin typeface="Arial" charset="0"/>
                          <a:ea typeface="ＭＳ Ｐゴシック" charset="0"/>
                          <a:cs typeface="Arial" charset="0"/>
                        </a:rPr>
                        <a:t>10 ملوك أشرار على إسرائيل و4 ملوك أشرار و4 صالحين على يهوذا</a:t>
                      </a:r>
                      <a:endParaRPr kumimoji="0" lang="en-US" sz="2000" b="0" i="0" u="none" strike="noStrike" cap="none" normalizeH="0" baseline="0" dirty="0">
                        <a:ln>
                          <a:noFill/>
                        </a:ln>
                        <a:solidFill>
                          <a:schemeClr val="tx1"/>
                        </a:solidFill>
                        <a:effectLst/>
                        <a:latin typeface="Arial" charset="0"/>
                        <a:ea typeface="ＭＳ Ｐゴシック" charset="0"/>
                        <a:cs typeface="Arial"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0" i="0" u="none" strike="noStrike" cap="none" normalizeH="0" baseline="0" dirty="0">
                          <a:ln>
                            <a:noFill/>
                          </a:ln>
                          <a:solidFill>
                            <a:schemeClr val="tx1"/>
                          </a:solidFill>
                          <a:effectLst/>
                          <a:latin typeface="Arial" charset="0"/>
                          <a:ea typeface="ＭＳ Ｐゴシック" charset="0"/>
                          <a:cs typeface="Arial" charset="0"/>
                        </a:rPr>
                        <a:t>8: 16-16: 20</a:t>
                      </a:r>
                      <a:endParaRPr kumimoji="0" lang="en-GB" sz="2000" b="0" i="0" u="none" strike="noStrike" cap="none" normalizeH="0" baseline="0" dirty="0">
                        <a:ln>
                          <a:noFill/>
                        </a:ln>
                        <a:solidFill>
                          <a:schemeClr val="tx1"/>
                        </a:solidFill>
                        <a:effectLst/>
                        <a:latin typeface="Arial" charset="0"/>
                        <a:ea typeface="ＭＳ Ｐゴシック" charset="0"/>
                        <a:cs typeface="Arial"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accent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GB" sz="2000" b="0" i="0" u="none" strike="noStrike" cap="none" normalizeH="0" baseline="0" dirty="0">
                        <a:ln>
                          <a:noFill/>
                        </a:ln>
                        <a:solidFill>
                          <a:schemeClr val="tx1"/>
                        </a:solidFill>
                        <a:effectLst/>
                        <a:latin typeface="Arial" charset="0"/>
                        <a:ea typeface="ＭＳ Ｐゴシック" charset="0"/>
                        <a:cs typeface="Arial"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FF99FF"/>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GB" sz="2000" b="0" i="0" u="none" strike="noStrike" cap="none" normalizeH="0" baseline="0" dirty="0">
                        <a:ln>
                          <a:noFill/>
                        </a:ln>
                        <a:solidFill>
                          <a:schemeClr val="tx1"/>
                        </a:solidFill>
                        <a:effectLst/>
                        <a:latin typeface="Arial" charset="0"/>
                        <a:ea typeface="ＭＳ Ｐゴシック" charset="0"/>
                        <a:cs typeface="Arial"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FFFF66"/>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GB" sz="2000" b="0" i="0" u="none" strike="noStrike" cap="none" normalizeH="0" baseline="0" dirty="0">
                        <a:ln>
                          <a:noFill/>
                        </a:ln>
                        <a:solidFill>
                          <a:schemeClr val="tx1"/>
                        </a:solidFill>
                        <a:effectLst/>
                        <a:latin typeface="Arial" charset="0"/>
                        <a:ea typeface="ＭＳ Ｐゴシック" charset="0"/>
                        <a:cs typeface="Arial"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FFCC66"/>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GB" sz="1800" b="0" i="0" u="none" strike="noStrike" cap="none" normalizeH="0" baseline="0" dirty="0">
                        <a:ln>
                          <a:noFill/>
                        </a:ln>
                        <a:solidFill>
                          <a:schemeClr val="tx1"/>
                        </a:solidFill>
                        <a:effectLst/>
                        <a:latin typeface="Arial" charset="0"/>
                        <a:ea typeface="ＭＳ Ｐゴシック" charset="0"/>
                        <a:cs typeface="Arial"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FF7C80"/>
                    </a:solidFill>
                  </a:tcPr>
                </a:tc>
                <a:extLst>
                  <a:ext uri="{0D108BD9-81ED-4DB2-BD59-A6C34878D82A}">
                    <a16:rowId xmlns:a16="http://schemas.microsoft.com/office/drawing/2014/main" val="10007"/>
                  </a:ext>
                </a:extLst>
              </a:tr>
            </a:tbl>
          </a:graphicData>
        </a:graphic>
      </p:graphicFrame>
      <p:sp>
        <p:nvSpPr>
          <p:cNvPr id="2" name="Title 1"/>
          <p:cNvSpPr>
            <a:spLocks noGrp="1"/>
          </p:cNvSpPr>
          <p:nvPr>
            <p:ph type="title"/>
          </p:nvPr>
        </p:nvSpPr>
        <p:spPr>
          <a:xfrm>
            <a:off x="0" y="-26988"/>
            <a:ext cx="9144000" cy="561976"/>
          </a:xfrm>
          <a:solidFill>
            <a:srgbClr val="000000"/>
          </a:solidFill>
        </p:spPr>
        <p:txBody>
          <a:bodyPr anchor="t"/>
          <a:lstStyle/>
          <a:p>
            <a:pPr>
              <a:defRPr/>
            </a:pPr>
            <a:r>
              <a:rPr lang="ar-JO" sz="2800" b="1" kern="1200" dirty="0">
                <a:solidFill>
                  <a:schemeClr val="bg1"/>
                </a:solidFill>
                <a:latin typeface="Arial"/>
                <a:ea typeface="ＭＳ Ｐゴシック"/>
                <a:cs typeface="Arial"/>
              </a:rPr>
              <a:t>سقوط الممالك</a:t>
            </a:r>
            <a:endParaRPr lang="en-US" b="1" dirty="0">
              <a:solidFill>
                <a:schemeClr val="bg1"/>
              </a:solidFill>
            </a:endParaRPr>
          </a:p>
        </p:txBody>
      </p:sp>
      <p:sp>
        <p:nvSpPr>
          <p:cNvPr id="384038" name="Text Box 38"/>
          <p:cNvSpPr txBox="1">
            <a:spLocks noChangeArrowheads="1"/>
          </p:cNvSpPr>
          <p:nvPr/>
        </p:nvSpPr>
        <p:spPr bwMode="auto">
          <a:xfrm>
            <a:off x="8410575" y="44450"/>
            <a:ext cx="704039"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ar-JO" b="1" dirty="0">
                <a:solidFill>
                  <a:srgbClr val="FFFFFF"/>
                </a:solidFill>
              </a:rPr>
              <a:t>249</a:t>
            </a:r>
            <a:endParaRPr lang="en-GB" b="1" dirty="0">
              <a:solidFill>
                <a:srgbClr val="FFFFFF"/>
              </a:solidFill>
            </a:endParaRPr>
          </a:p>
        </p:txBody>
      </p:sp>
    </p:spTree>
    <p:extLst>
      <p:ext uri="{BB962C8B-B14F-4D97-AF65-F5344CB8AC3E}">
        <p14:creationId xmlns:p14="http://schemas.microsoft.com/office/powerpoint/2010/main" val="3700484935"/>
      </p:ext>
    </p:extLst>
  </p:cSld>
  <p:clrMapOvr>
    <a:masterClrMapping/>
  </p:clrMapOvr>
  <p:transition>
    <p:blinds/>
  </p:transition>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7761" name="Rectangle 55"/>
          <p:cNvSpPr>
            <a:spLocks noChangeArrowheads="1"/>
          </p:cNvSpPr>
          <p:nvPr/>
        </p:nvSpPr>
        <p:spPr bwMode="auto">
          <a:xfrm>
            <a:off x="0" y="1524000"/>
            <a:ext cx="4495800" cy="304800"/>
          </a:xfrm>
          <a:prstGeom prst="rect">
            <a:avLst/>
          </a:prstGeom>
          <a:solidFill>
            <a:schemeClr val="accent6">
              <a:lumMod val="50000"/>
            </a:schemeClr>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117762" name="Rectangle 56"/>
          <p:cNvSpPr>
            <a:spLocks noChangeArrowheads="1"/>
          </p:cNvSpPr>
          <p:nvPr/>
        </p:nvSpPr>
        <p:spPr bwMode="auto">
          <a:xfrm>
            <a:off x="4495800" y="1981200"/>
            <a:ext cx="4648200" cy="304800"/>
          </a:xfrm>
          <a:prstGeom prst="rect">
            <a:avLst/>
          </a:prstGeom>
          <a:solidFill>
            <a:schemeClr val="accent6">
              <a:lumMod val="50000"/>
            </a:schemeClr>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117763" name="Rectangle 57"/>
          <p:cNvSpPr>
            <a:spLocks noChangeArrowheads="1"/>
          </p:cNvSpPr>
          <p:nvPr/>
        </p:nvSpPr>
        <p:spPr bwMode="auto">
          <a:xfrm>
            <a:off x="4495800" y="1143000"/>
            <a:ext cx="4648200" cy="304800"/>
          </a:xfrm>
          <a:prstGeom prst="rect">
            <a:avLst/>
          </a:prstGeom>
          <a:solidFill>
            <a:srgbClr val="FF3300"/>
          </a:solidFill>
          <a:ln w="12700" cap="sq">
            <a:solidFill>
              <a:schemeClr val="tx1"/>
            </a:solidFill>
            <a:miter lim="800000"/>
            <a:headEnd type="none" w="sm" len="sm"/>
            <a:tailEnd type="none" w="sm" len="sm"/>
          </a:ln>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glow rad="139700">
                  <a:srgbClr val="FFFFFF">
                    <a:alpha val="75000"/>
                  </a:srgbClr>
                </a:glow>
              </a:effectLst>
              <a:uLnTx/>
              <a:uFillTx/>
              <a:latin typeface="Arial" panose="020B0604020202020204" pitchFamily="34" charset="0"/>
              <a:cs typeface="Arial" panose="020B0604020202020204" pitchFamily="34" charset="0"/>
            </a:endParaRPr>
          </a:p>
        </p:txBody>
      </p:sp>
      <p:sp>
        <p:nvSpPr>
          <p:cNvPr id="117764" name="Rectangle 58"/>
          <p:cNvSpPr>
            <a:spLocks noChangeArrowheads="1"/>
          </p:cNvSpPr>
          <p:nvPr/>
        </p:nvSpPr>
        <p:spPr bwMode="auto">
          <a:xfrm>
            <a:off x="0" y="4114800"/>
            <a:ext cx="9144000" cy="304800"/>
          </a:xfrm>
          <a:prstGeom prst="rect">
            <a:avLst/>
          </a:prstGeom>
          <a:solidFill>
            <a:schemeClr val="accent6">
              <a:lumMod val="50000"/>
            </a:schemeClr>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117765" name="Rectangle 59"/>
          <p:cNvSpPr>
            <a:spLocks noChangeArrowheads="1"/>
          </p:cNvSpPr>
          <p:nvPr/>
        </p:nvSpPr>
        <p:spPr bwMode="auto">
          <a:xfrm>
            <a:off x="0" y="3352800"/>
            <a:ext cx="4495800" cy="304800"/>
          </a:xfrm>
          <a:prstGeom prst="rect">
            <a:avLst/>
          </a:prstGeom>
          <a:solidFill>
            <a:srgbClr val="FF3300"/>
          </a:solidFill>
          <a:ln w="12700" cap="sq">
            <a:solidFill>
              <a:schemeClr val="tx1"/>
            </a:solidFill>
            <a:miter lim="800000"/>
            <a:headEnd type="none" w="sm" len="sm"/>
            <a:tailEnd type="none" w="sm" len="sm"/>
          </a:ln>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glow rad="139700">
                  <a:srgbClr val="FFFFFF">
                    <a:alpha val="75000"/>
                  </a:srgbClr>
                </a:glow>
              </a:effectLst>
              <a:uLnTx/>
              <a:uFillTx/>
              <a:latin typeface="Arial" panose="020B0604020202020204" pitchFamily="34" charset="0"/>
              <a:cs typeface="Arial" panose="020B0604020202020204" pitchFamily="34" charset="0"/>
            </a:endParaRPr>
          </a:p>
        </p:txBody>
      </p:sp>
      <p:sp>
        <p:nvSpPr>
          <p:cNvPr id="117766" name="Rectangle 60"/>
          <p:cNvSpPr>
            <a:spLocks noChangeArrowheads="1"/>
          </p:cNvSpPr>
          <p:nvPr/>
        </p:nvSpPr>
        <p:spPr bwMode="auto">
          <a:xfrm>
            <a:off x="3124200" y="5943600"/>
            <a:ext cx="6019800" cy="304800"/>
          </a:xfrm>
          <a:prstGeom prst="rect">
            <a:avLst/>
          </a:prstGeom>
          <a:solidFill>
            <a:schemeClr val="accent6">
              <a:lumMod val="50000"/>
            </a:schemeClr>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117767" name="Rectangle 61"/>
          <p:cNvSpPr>
            <a:spLocks noChangeArrowheads="1"/>
          </p:cNvSpPr>
          <p:nvPr/>
        </p:nvSpPr>
        <p:spPr bwMode="auto">
          <a:xfrm>
            <a:off x="0" y="5943600"/>
            <a:ext cx="1676400" cy="304800"/>
          </a:xfrm>
          <a:prstGeom prst="rect">
            <a:avLst/>
          </a:prstGeom>
          <a:solidFill>
            <a:schemeClr val="accent6">
              <a:lumMod val="50000"/>
            </a:schemeClr>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117768" name="Rectangle 3"/>
          <p:cNvSpPr>
            <a:spLocks noGrp="1" noChangeArrowheads="1"/>
          </p:cNvSpPr>
          <p:nvPr>
            <p:ph type="title"/>
          </p:nvPr>
        </p:nvSpPr>
        <p:spPr>
          <a:xfrm>
            <a:off x="215478" y="41471"/>
            <a:ext cx="8014122" cy="568128"/>
          </a:xfrm>
        </p:spPr>
        <p:txBody>
          <a:bodyPr/>
          <a:lstStyle/>
          <a:p>
            <a:pPr eaLnBrk="1" hangingPunct="1">
              <a:defRPr/>
            </a:pPr>
            <a:r>
              <a:rPr kumimoji="0" lang="ar-JO" sz="3200" b="1" dirty="0">
                <a:solidFill>
                  <a:schemeClr val="tx1"/>
                </a:solidFill>
                <a:effectLst>
                  <a:glow rad="139700">
                    <a:srgbClr val="FFFFFF">
                      <a:alpha val="75000"/>
                    </a:srgbClr>
                  </a:glow>
                </a:effectLst>
                <a:latin typeface="Arial" panose="020B0604020202020204" pitchFamily="34" charset="0"/>
                <a:ea typeface="ＭＳ Ｐゴシック" charset="0"/>
                <a:cs typeface="Arial" panose="020B0604020202020204" pitchFamily="34" charset="0"/>
              </a:rPr>
              <a:t>ملوك العهد القديم (بالرسومات)</a:t>
            </a:r>
            <a:endParaRPr kumimoji="0" lang="en-US" sz="3200" b="1" dirty="0">
              <a:solidFill>
                <a:schemeClr val="tx1"/>
              </a:solidFill>
              <a:effectLst>
                <a:glow rad="139700">
                  <a:srgbClr val="FFFFFF">
                    <a:alpha val="75000"/>
                  </a:srgbClr>
                </a:glow>
              </a:effectLst>
              <a:latin typeface="Arial" panose="020B0604020202020204" pitchFamily="34" charset="0"/>
              <a:ea typeface="ＭＳ Ｐゴシック" charset="0"/>
              <a:cs typeface="Arial" panose="020B0604020202020204" pitchFamily="34" charset="0"/>
            </a:endParaRPr>
          </a:p>
        </p:txBody>
      </p:sp>
      <p:sp>
        <p:nvSpPr>
          <p:cNvPr id="117769" name="Text Box 4"/>
          <p:cNvSpPr txBox="1">
            <a:spLocks noChangeArrowheads="1"/>
          </p:cNvSpPr>
          <p:nvPr/>
        </p:nvSpPr>
        <p:spPr bwMode="auto">
          <a:xfrm>
            <a:off x="7391400" y="76200"/>
            <a:ext cx="1676400" cy="461963"/>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ＭＳ Ｐゴシック" charset="0"/>
                <a:cs typeface="ＭＳ Ｐゴシック" charset="0"/>
              </a:defRPr>
            </a:lvl1pPr>
            <a:lvl2pPr marL="742950" indent="-285750">
              <a:defRPr sz="2400">
                <a:solidFill>
                  <a:schemeClr val="tx1"/>
                </a:solidFill>
                <a:latin typeface="Times" charset="0"/>
                <a:ea typeface="ＭＳ Ｐゴシック" charset="0"/>
              </a:defRPr>
            </a:lvl2pPr>
            <a:lvl3pPr marL="1143000" indent="-228600">
              <a:defRPr sz="2400">
                <a:solidFill>
                  <a:schemeClr val="tx1"/>
                </a:solidFill>
                <a:latin typeface="Times" charset="0"/>
                <a:ea typeface="ＭＳ Ｐゴシック" charset="0"/>
              </a:defRPr>
            </a:lvl3pPr>
            <a:lvl4pPr marL="1600200" indent="-228600">
              <a:defRPr sz="2400">
                <a:solidFill>
                  <a:schemeClr val="tx1"/>
                </a:solidFill>
                <a:latin typeface="Times" charset="0"/>
                <a:ea typeface="ＭＳ Ｐゴシック" charset="0"/>
              </a:defRPr>
            </a:lvl4pPr>
            <a:lvl5pPr marL="2057400" indent="-228600">
              <a:defRPr sz="2400">
                <a:solidFill>
                  <a:schemeClr val="tx1"/>
                </a:solidFill>
                <a:latin typeface="Times" charset="0"/>
                <a:ea typeface="ＭＳ Ｐゴシック" charset="0"/>
              </a:defRPr>
            </a:lvl5pPr>
            <a:lvl6pPr marL="2514600" indent="-228600" eaLnBrk="0" fontAlgn="base" hangingPunct="0">
              <a:spcBef>
                <a:spcPct val="0"/>
              </a:spcBef>
              <a:spcAft>
                <a:spcPct val="0"/>
              </a:spcAft>
              <a:defRPr sz="2400">
                <a:solidFill>
                  <a:schemeClr val="tx1"/>
                </a:solidFill>
                <a:latin typeface="Times" charset="0"/>
                <a:ea typeface="ＭＳ Ｐゴシック" charset="0"/>
              </a:defRPr>
            </a:lvl6pPr>
            <a:lvl7pPr marL="2971800" indent="-228600" eaLnBrk="0" fontAlgn="base" hangingPunct="0">
              <a:spcBef>
                <a:spcPct val="0"/>
              </a:spcBef>
              <a:spcAft>
                <a:spcPct val="0"/>
              </a:spcAft>
              <a:defRPr sz="2400">
                <a:solidFill>
                  <a:schemeClr val="tx1"/>
                </a:solidFill>
                <a:latin typeface="Times" charset="0"/>
                <a:ea typeface="ＭＳ Ｐゴシック" charset="0"/>
              </a:defRPr>
            </a:lvl7pPr>
            <a:lvl8pPr marL="3429000" indent="-228600" eaLnBrk="0" fontAlgn="base" hangingPunct="0">
              <a:spcBef>
                <a:spcPct val="0"/>
              </a:spcBef>
              <a:spcAft>
                <a:spcPct val="0"/>
              </a:spcAft>
              <a:defRPr sz="2400">
                <a:solidFill>
                  <a:schemeClr val="tx1"/>
                </a:solidFill>
                <a:latin typeface="Times" charset="0"/>
                <a:ea typeface="ＭＳ Ｐゴシック" charset="0"/>
              </a:defRPr>
            </a:lvl8pPr>
            <a:lvl9pPr marL="3886200" indent="-2286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cs typeface="Arial" panose="020B0604020202020204" pitchFamily="34" charset="0"/>
              </a:rPr>
              <a:t>232 و 342</a:t>
            </a:r>
            <a:endParaRPr kumimoji="0" lang="en-US" sz="2400" b="1" i="0"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cs typeface="Arial" panose="020B0604020202020204" pitchFamily="34" charset="0"/>
            </a:endParaRPr>
          </a:p>
        </p:txBody>
      </p:sp>
      <p:sp>
        <p:nvSpPr>
          <p:cNvPr id="164869" name="Text Box 5"/>
          <p:cNvSpPr txBox="1">
            <a:spLocks noChangeArrowheads="1"/>
          </p:cNvSpPr>
          <p:nvPr/>
        </p:nvSpPr>
        <p:spPr bwMode="auto">
          <a:xfrm rot="19866539">
            <a:off x="4579938" y="550662"/>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يربعام</a:t>
            </a:r>
            <a:endParaRPr kumimoji="0" lang="en-US" sz="1800" b="1" i="0"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870" name="Text Box 6"/>
          <p:cNvSpPr txBox="1">
            <a:spLocks noChangeArrowheads="1"/>
          </p:cNvSpPr>
          <p:nvPr/>
        </p:nvSpPr>
        <p:spPr bwMode="auto">
          <a:xfrm rot="19866539">
            <a:off x="5029200" y="550662"/>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ناداب</a:t>
            </a:r>
            <a:endParaRPr kumimoji="0" lang="en-US" sz="1800" b="1" i="0"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871" name="Text Box 7"/>
          <p:cNvSpPr txBox="1">
            <a:spLocks noChangeArrowheads="1"/>
          </p:cNvSpPr>
          <p:nvPr/>
        </p:nvSpPr>
        <p:spPr bwMode="auto">
          <a:xfrm rot="19866539">
            <a:off x="5500688" y="550662"/>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3333CC"/>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بعشا</a:t>
            </a:r>
            <a:endParaRPr kumimoji="0" lang="en-US" sz="1800" b="1" i="0" u="none" strike="noStrike" kern="1200" cap="none" spc="0" normalizeH="0" baseline="0" noProof="0" dirty="0">
              <a:ln>
                <a:noFill/>
              </a:ln>
              <a:solidFill>
                <a:srgbClr val="3333CC"/>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872" name="Text Box 8"/>
          <p:cNvSpPr txBox="1">
            <a:spLocks noChangeArrowheads="1"/>
          </p:cNvSpPr>
          <p:nvPr/>
        </p:nvSpPr>
        <p:spPr bwMode="auto">
          <a:xfrm rot="19866539">
            <a:off x="5943600" y="564950"/>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3333CC"/>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أيلة</a:t>
            </a:r>
            <a:endParaRPr kumimoji="0" lang="en-US" sz="1800" b="1" i="0" u="none" strike="noStrike" kern="1200" cap="none" spc="0" normalizeH="0" baseline="0" noProof="0" dirty="0">
              <a:ln>
                <a:noFill/>
              </a:ln>
              <a:solidFill>
                <a:srgbClr val="3333CC"/>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873" name="Text Box 9"/>
          <p:cNvSpPr txBox="1">
            <a:spLocks noChangeArrowheads="1"/>
          </p:cNvSpPr>
          <p:nvPr/>
        </p:nvSpPr>
        <p:spPr bwMode="auto">
          <a:xfrm rot="19866539">
            <a:off x="6362700" y="550662"/>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زمري</a:t>
            </a:r>
            <a:endParaRPr kumimoji="0" lang="en-US" sz="1800" b="1" i="0"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874" name="Text Box 10"/>
          <p:cNvSpPr txBox="1">
            <a:spLocks noChangeArrowheads="1"/>
          </p:cNvSpPr>
          <p:nvPr/>
        </p:nvSpPr>
        <p:spPr bwMode="auto">
          <a:xfrm rot="19866539">
            <a:off x="6783388" y="564950"/>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3333CC"/>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عمري</a:t>
            </a:r>
            <a:endParaRPr kumimoji="0" lang="en-US" sz="1800" b="1" i="0" u="none" strike="noStrike" kern="1200" cap="none" spc="0" normalizeH="0" baseline="0" noProof="0" dirty="0">
              <a:ln>
                <a:noFill/>
              </a:ln>
              <a:solidFill>
                <a:srgbClr val="3333CC"/>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875" name="Text Box 11"/>
          <p:cNvSpPr txBox="1">
            <a:spLocks noChangeArrowheads="1"/>
          </p:cNvSpPr>
          <p:nvPr/>
        </p:nvSpPr>
        <p:spPr bwMode="auto">
          <a:xfrm rot="19866539">
            <a:off x="7204075" y="550662"/>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3333CC"/>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آخاب</a:t>
            </a:r>
            <a:endParaRPr kumimoji="0" lang="en-US" sz="1800" b="1" i="0" u="none" strike="noStrike" kern="1200" cap="none" spc="0" normalizeH="0" baseline="0" noProof="0" dirty="0">
              <a:ln>
                <a:noFill/>
              </a:ln>
              <a:solidFill>
                <a:srgbClr val="3333CC"/>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876" name="Text Box 12"/>
          <p:cNvSpPr txBox="1">
            <a:spLocks noChangeArrowheads="1"/>
          </p:cNvSpPr>
          <p:nvPr/>
        </p:nvSpPr>
        <p:spPr bwMode="auto">
          <a:xfrm rot="19866539">
            <a:off x="7624763" y="564950"/>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3333CC"/>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أخزيا</a:t>
            </a:r>
            <a:endParaRPr kumimoji="0" lang="en-US" sz="1800" b="1" i="0" u="none" strike="noStrike" kern="1200" cap="none" spc="0" normalizeH="0" baseline="0" noProof="0" dirty="0">
              <a:ln>
                <a:noFill/>
              </a:ln>
              <a:solidFill>
                <a:srgbClr val="3333CC"/>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877" name="Text Box 13"/>
          <p:cNvSpPr txBox="1">
            <a:spLocks noChangeArrowheads="1"/>
          </p:cNvSpPr>
          <p:nvPr/>
        </p:nvSpPr>
        <p:spPr bwMode="auto">
          <a:xfrm rot="19866539">
            <a:off x="8045450" y="550662"/>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3333CC"/>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يورام</a:t>
            </a:r>
            <a:endParaRPr kumimoji="0" lang="en-US" sz="1800" b="1" i="0" u="none" strike="noStrike" kern="1200" cap="none" spc="0" normalizeH="0" baseline="0" noProof="0" dirty="0">
              <a:ln>
                <a:noFill/>
              </a:ln>
              <a:solidFill>
                <a:srgbClr val="3333CC"/>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878" name="Text Box 14"/>
          <p:cNvSpPr txBox="1">
            <a:spLocks noChangeArrowheads="1"/>
          </p:cNvSpPr>
          <p:nvPr/>
        </p:nvSpPr>
        <p:spPr bwMode="auto">
          <a:xfrm rot="19866539">
            <a:off x="4572000" y="1422351"/>
            <a:ext cx="1422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رحبعام</a:t>
            </a:r>
            <a:endParaRPr kumimoji="0" lang="en-US" sz="1800" b="1" i="0"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879" name="Text Box 15"/>
          <p:cNvSpPr txBox="1">
            <a:spLocks noChangeArrowheads="1"/>
          </p:cNvSpPr>
          <p:nvPr/>
        </p:nvSpPr>
        <p:spPr bwMode="auto">
          <a:xfrm rot="19866539">
            <a:off x="5257800" y="1454101"/>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أبيام</a:t>
            </a:r>
            <a:endParaRPr kumimoji="0" lang="en-US" sz="1800" b="1" i="0"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880" name="Text Box 16"/>
          <p:cNvSpPr txBox="1">
            <a:spLocks noChangeArrowheads="1"/>
          </p:cNvSpPr>
          <p:nvPr/>
        </p:nvSpPr>
        <p:spPr bwMode="auto">
          <a:xfrm rot="19866539">
            <a:off x="6092825" y="1408064"/>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008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آسا</a:t>
            </a:r>
            <a:endParaRPr kumimoji="0" lang="en-US" sz="1800" b="1" i="0" u="none" strike="noStrike" kern="1200" cap="none" spc="0" normalizeH="0" baseline="0" noProof="0" dirty="0">
              <a:ln>
                <a:noFill/>
              </a:ln>
              <a:solidFill>
                <a:srgbClr val="008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881" name="Text Box 17"/>
          <p:cNvSpPr txBox="1">
            <a:spLocks noChangeArrowheads="1"/>
          </p:cNvSpPr>
          <p:nvPr/>
        </p:nvSpPr>
        <p:spPr bwMode="auto">
          <a:xfrm rot="19866539">
            <a:off x="7016750" y="1355676"/>
            <a:ext cx="169545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يهورام</a:t>
            </a:r>
            <a:endParaRPr kumimoji="0" lang="en-US" sz="1800" b="1" i="0"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882" name="Text Box 18"/>
          <p:cNvSpPr txBox="1">
            <a:spLocks noChangeArrowheads="1"/>
          </p:cNvSpPr>
          <p:nvPr/>
        </p:nvSpPr>
        <p:spPr bwMode="auto">
          <a:xfrm rot="19866539">
            <a:off x="7464425" y="1454101"/>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اخزيا</a:t>
            </a:r>
            <a:endParaRPr kumimoji="0" lang="en-US" sz="1800" b="1" i="0"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883" name="Text Box 19"/>
          <p:cNvSpPr txBox="1">
            <a:spLocks noChangeArrowheads="1"/>
          </p:cNvSpPr>
          <p:nvPr/>
        </p:nvSpPr>
        <p:spPr bwMode="auto">
          <a:xfrm rot="19866539">
            <a:off x="7885113" y="1454101"/>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عثليا</a:t>
            </a:r>
            <a:endParaRPr kumimoji="0" lang="en-US" sz="1800" b="1" i="0"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884" name="Text Box 20"/>
          <p:cNvSpPr txBox="1">
            <a:spLocks noChangeArrowheads="1"/>
          </p:cNvSpPr>
          <p:nvPr/>
        </p:nvSpPr>
        <p:spPr bwMode="auto">
          <a:xfrm rot="19866539">
            <a:off x="8382000" y="1544589"/>
            <a:ext cx="914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008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يؤاش</a:t>
            </a:r>
            <a:endParaRPr kumimoji="0" lang="en-US" sz="1800" b="1" i="0" u="none" strike="noStrike" kern="1200" cap="none" spc="0" normalizeH="0" baseline="0" noProof="0" dirty="0">
              <a:ln>
                <a:noFill/>
              </a:ln>
              <a:solidFill>
                <a:srgbClr val="008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885" name="Text Box 21"/>
          <p:cNvSpPr txBox="1">
            <a:spLocks noChangeArrowheads="1"/>
          </p:cNvSpPr>
          <p:nvPr/>
        </p:nvSpPr>
        <p:spPr bwMode="auto">
          <a:xfrm rot="19866539">
            <a:off x="8502650" y="564950"/>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ياهو</a:t>
            </a:r>
            <a:endParaRPr kumimoji="0" lang="en-US" sz="1800" b="1" i="0"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886" name="Text Box 22"/>
          <p:cNvSpPr txBox="1">
            <a:spLocks noChangeArrowheads="1"/>
          </p:cNvSpPr>
          <p:nvPr/>
        </p:nvSpPr>
        <p:spPr bwMode="auto">
          <a:xfrm rot="19866539">
            <a:off x="6477000" y="1377901"/>
            <a:ext cx="169545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008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يهوشافاط</a:t>
            </a:r>
            <a:endParaRPr kumimoji="0" lang="en-US" sz="1800" b="1" i="0" u="none" strike="noStrike" kern="1200" cap="none" spc="0" normalizeH="0" baseline="0" noProof="0" dirty="0">
              <a:ln>
                <a:noFill/>
              </a:ln>
              <a:solidFill>
                <a:srgbClr val="008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887" name="Text Box 23"/>
          <p:cNvSpPr txBox="1">
            <a:spLocks noChangeArrowheads="1"/>
          </p:cNvSpPr>
          <p:nvPr/>
        </p:nvSpPr>
        <p:spPr bwMode="auto">
          <a:xfrm rot="19866539">
            <a:off x="7938" y="2909888"/>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ياهو</a:t>
            </a:r>
            <a:endParaRPr kumimoji="0" lang="en-US" sz="1800" b="1" i="0"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888" name="Text Box 24"/>
          <p:cNvSpPr txBox="1">
            <a:spLocks noChangeArrowheads="1"/>
          </p:cNvSpPr>
          <p:nvPr/>
        </p:nvSpPr>
        <p:spPr bwMode="auto">
          <a:xfrm rot="19866539">
            <a:off x="457200" y="2909888"/>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يهوأحاز</a:t>
            </a:r>
            <a:endParaRPr kumimoji="0" lang="en-US" sz="1800" b="1" i="0"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889" name="Text Box 25"/>
          <p:cNvSpPr txBox="1">
            <a:spLocks noChangeArrowheads="1"/>
          </p:cNvSpPr>
          <p:nvPr/>
        </p:nvSpPr>
        <p:spPr bwMode="auto">
          <a:xfrm rot="19866539">
            <a:off x="928688" y="2909888"/>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يهؤاش</a:t>
            </a:r>
            <a:endParaRPr kumimoji="0" lang="en-US" sz="1800" b="1" i="0"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890" name="Text Box 26"/>
          <p:cNvSpPr txBox="1">
            <a:spLocks noChangeArrowheads="1"/>
          </p:cNvSpPr>
          <p:nvPr/>
        </p:nvSpPr>
        <p:spPr bwMode="auto">
          <a:xfrm rot="19866539">
            <a:off x="1371600" y="2825750"/>
            <a:ext cx="1641475"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يربعام 2</a:t>
            </a:r>
            <a:endParaRPr kumimoji="0" lang="en-US" sz="1800" b="1" i="0"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891" name="Text Box 27"/>
          <p:cNvSpPr txBox="1">
            <a:spLocks noChangeArrowheads="1"/>
          </p:cNvSpPr>
          <p:nvPr/>
        </p:nvSpPr>
        <p:spPr bwMode="auto">
          <a:xfrm rot="19866539">
            <a:off x="1775210" y="2864335"/>
            <a:ext cx="1601788"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زكريا</a:t>
            </a:r>
            <a:endParaRPr kumimoji="0" lang="en-US" sz="1800" b="1" i="0"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892" name="Text Box 28"/>
          <p:cNvSpPr txBox="1">
            <a:spLocks noChangeArrowheads="1"/>
          </p:cNvSpPr>
          <p:nvPr/>
        </p:nvSpPr>
        <p:spPr bwMode="auto">
          <a:xfrm rot="19866539">
            <a:off x="2743200" y="2909888"/>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منحيم</a:t>
            </a:r>
            <a:endParaRPr kumimoji="0" lang="en-US" sz="1800" b="1" i="0"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893" name="Text Box 29"/>
          <p:cNvSpPr txBox="1">
            <a:spLocks noChangeArrowheads="1"/>
          </p:cNvSpPr>
          <p:nvPr/>
        </p:nvSpPr>
        <p:spPr bwMode="auto">
          <a:xfrm rot="19866539">
            <a:off x="3240088" y="2909888"/>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فقعيا</a:t>
            </a:r>
            <a:endParaRPr kumimoji="0" lang="en-US" sz="1800" b="1" i="0"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894" name="Text Box 30"/>
          <p:cNvSpPr txBox="1">
            <a:spLocks noChangeArrowheads="1"/>
          </p:cNvSpPr>
          <p:nvPr/>
        </p:nvSpPr>
        <p:spPr bwMode="auto">
          <a:xfrm rot="19866539">
            <a:off x="3660775" y="2909888"/>
            <a:ext cx="1295400" cy="368300"/>
          </a:xfrm>
          <a:prstGeom prst="rect">
            <a:avLst/>
          </a:prstGeom>
          <a:noFill/>
          <a:ln w="9525">
            <a:noFill/>
            <a:miter lim="800000"/>
            <a:headEnd/>
            <a:tailEnd/>
          </a:ln>
          <a:effectLst/>
        </p:spPr>
        <p:txBody>
          <a:bodyPr>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3333CC"/>
                </a:solidFill>
                <a:effectLst>
                  <a:glow rad="139700">
                    <a:srgbClr val="FFFFFF">
                      <a:alpha val="75000"/>
                    </a:srgbClr>
                  </a:glow>
                </a:effectLst>
                <a:uLnTx/>
                <a:uFillTx/>
                <a:latin typeface="Arial" panose="020B0604020202020204" pitchFamily="34" charset="0"/>
                <a:cs typeface="Arial" panose="020B0604020202020204" pitchFamily="34" charset="0"/>
              </a:rPr>
              <a:t>فقع</a:t>
            </a:r>
            <a:endParaRPr kumimoji="0" lang="en-US" sz="1800" b="1" i="0"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cs typeface="Arial" panose="020B0604020202020204" pitchFamily="34" charset="0"/>
            </a:endParaRPr>
          </a:p>
        </p:txBody>
      </p:sp>
      <p:sp>
        <p:nvSpPr>
          <p:cNvPr id="164895" name="Text Box 31"/>
          <p:cNvSpPr txBox="1">
            <a:spLocks noChangeArrowheads="1"/>
          </p:cNvSpPr>
          <p:nvPr/>
        </p:nvSpPr>
        <p:spPr bwMode="auto">
          <a:xfrm rot="19866539">
            <a:off x="0" y="3595688"/>
            <a:ext cx="1422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008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يؤاش</a:t>
            </a:r>
            <a:endParaRPr kumimoji="0" lang="en-US" sz="1800" b="1" i="0" u="none" strike="noStrike" kern="1200" cap="none" spc="0" normalizeH="0" baseline="0" noProof="0" dirty="0">
              <a:ln>
                <a:noFill/>
              </a:ln>
              <a:solidFill>
                <a:srgbClr val="008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896" name="Text Box 32"/>
          <p:cNvSpPr txBox="1">
            <a:spLocks noChangeArrowheads="1"/>
          </p:cNvSpPr>
          <p:nvPr/>
        </p:nvSpPr>
        <p:spPr bwMode="auto">
          <a:xfrm rot="19866539">
            <a:off x="1371600" y="3627438"/>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008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عمسيا</a:t>
            </a:r>
            <a:endParaRPr kumimoji="0" lang="en-US" sz="1800" b="1" i="0" u="none" strike="noStrike" kern="1200" cap="none" spc="0" normalizeH="0" baseline="0" noProof="0" dirty="0">
              <a:ln>
                <a:noFill/>
              </a:ln>
              <a:solidFill>
                <a:srgbClr val="008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897" name="Text Box 33"/>
          <p:cNvSpPr txBox="1">
            <a:spLocks noChangeArrowheads="1"/>
          </p:cNvSpPr>
          <p:nvPr/>
        </p:nvSpPr>
        <p:spPr bwMode="auto">
          <a:xfrm rot="19866539">
            <a:off x="2511425" y="3627438"/>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008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عزيا</a:t>
            </a:r>
            <a:endParaRPr kumimoji="0" lang="en-US" sz="1800" b="1" i="0" u="none" strike="noStrike" kern="1200" cap="none" spc="0" normalizeH="0" baseline="0" noProof="0" dirty="0">
              <a:ln>
                <a:noFill/>
              </a:ln>
              <a:solidFill>
                <a:srgbClr val="008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898" name="Text Box 34"/>
          <p:cNvSpPr txBox="1">
            <a:spLocks noChangeArrowheads="1"/>
          </p:cNvSpPr>
          <p:nvPr/>
        </p:nvSpPr>
        <p:spPr bwMode="auto">
          <a:xfrm rot="19866539">
            <a:off x="3932238" y="3529013"/>
            <a:ext cx="169545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آحاز</a:t>
            </a:r>
            <a:endParaRPr kumimoji="0" lang="en-US" sz="1800" b="1" i="0"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899" name="Text Box 35"/>
          <p:cNvSpPr txBox="1">
            <a:spLocks noChangeArrowheads="1"/>
          </p:cNvSpPr>
          <p:nvPr/>
        </p:nvSpPr>
        <p:spPr bwMode="auto">
          <a:xfrm rot="19866539">
            <a:off x="4913313" y="3656013"/>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008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حزقيا</a:t>
            </a:r>
            <a:endParaRPr kumimoji="0" lang="en-US" sz="1800" b="1" i="0" u="none" strike="noStrike" kern="1200" cap="none" spc="0" normalizeH="0" baseline="0" noProof="0" dirty="0">
              <a:ln>
                <a:noFill/>
              </a:ln>
              <a:solidFill>
                <a:srgbClr val="008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900" name="Text Box 36"/>
          <p:cNvSpPr txBox="1">
            <a:spLocks noChangeArrowheads="1"/>
          </p:cNvSpPr>
          <p:nvPr/>
        </p:nvSpPr>
        <p:spPr bwMode="auto">
          <a:xfrm rot="19866539">
            <a:off x="6248400" y="3656013"/>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منسى</a:t>
            </a:r>
            <a:endParaRPr kumimoji="0" lang="en-US" sz="1800" b="1" i="0"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901" name="Text Box 37"/>
          <p:cNvSpPr txBox="1">
            <a:spLocks noChangeArrowheads="1"/>
          </p:cNvSpPr>
          <p:nvPr/>
        </p:nvSpPr>
        <p:spPr bwMode="auto">
          <a:xfrm rot="19866539">
            <a:off x="7086600" y="3748088"/>
            <a:ext cx="914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آمون</a:t>
            </a:r>
            <a:endParaRPr kumimoji="0" lang="en-US" sz="1800" b="1" i="0"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902" name="Text Box 38"/>
          <p:cNvSpPr txBox="1">
            <a:spLocks noChangeArrowheads="1"/>
          </p:cNvSpPr>
          <p:nvPr/>
        </p:nvSpPr>
        <p:spPr bwMode="auto">
          <a:xfrm rot="19866539">
            <a:off x="3392488" y="3551238"/>
            <a:ext cx="169545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008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يوثام</a:t>
            </a:r>
            <a:endParaRPr kumimoji="0" lang="en-US" sz="1800" b="1" i="0" u="none" strike="noStrike" kern="1200" cap="none" spc="0" normalizeH="0" baseline="0" noProof="0" dirty="0">
              <a:ln>
                <a:noFill/>
              </a:ln>
              <a:solidFill>
                <a:srgbClr val="008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903" name="Text Box 39"/>
          <p:cNvSpPr txBox="1">
            <a:spLocks noChangeArrowheads="1"/>
          </p:cNvSpPr>
          <p:nvPr/>
        </p:nvSpPr>
        <p:spPr bwMode="auto">
          <a:xfrm rot="19866539">
            <a:off x="2286000" y="2909888"/>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3333CC"/>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شلوم</a:t>
            </a:r>
            <a:endParaRPr kumimoji="0" lang="en-US" sz="1800" b="1" i="0" u="none" strike="noStrike" kern="1200" cap="none" spc="0" normalizeH="0" baseline="0" noProof="0" dirty="0">
              <a:ln>
                <a:noFill/>
              </a:ln>
              <a:solidFill>
                <a:srgbClr val="3333CC"/>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904" name="Text Box 40"/>
          <p:cNvSpPr txBox="1">
            <a:spLocks noChangeArrowheads="1"/>
          </p:cNvSpPr>
          <p:nvPr/>
        </p:nvSpPr>
        <p:spPr bwMode="auto">
          <a:xfrm rot="19866539">
            <a:off x="4038600" y="2909888"/>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هوشع</a:t>
            </a:r>
            <a:endParaRPr kumimoji="0" lang="en-US" sz="1800" b="1" i="0"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905" name="Text Box 41"/>
          <p:cNvSpPr txBox="1">
            <a:spLocks noChangeArrowheads="1"/>
          </p:cNvSpPr>
          <p:nvPr/>
        </p:nvSpPr>
        <p:spPr bwMode="auto">
          <a:xfrm rot="19866539">
            <a:off x="8001000" y="3748088"/>
            <a:ext cx="914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008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يوشيا</a:t>
            </a:r>
            <a:endParaRPr kumimoji="0" lang="en-US" sz="1800" b="1" i="0" u="none" strike="noStrike" kern="1200" cap="none" spc="0" normalizeH="0" baseline="0" noProof="0" dirty="0">
              <a:ln>
                <a:noFill/>
              </a:ln>
              <a:solidFill>
                <a:srgbClr val="008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906" name="Text Box 42"/>
          <p:cNvSpPr txBox="1">
            <a:spLocks noChangeArrowheads="1"/>
          </p:cNvSpPr>
          <p:nvPr/>
        </p:nvSpPr>
        <p:spPr bwMode="auto">
          <a:xfrm rot="19866539">
            <a:off x="-152400" y="5408613"/>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يهو آحاز</a:t>
            </a:r>
            <a:endParaRPr kumimoji="0" lang="en-US" sz="1800" b="1" i="0"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907" name="Text Box 43"/>
          <p:cNvSpPr txBox="1">
            <a:spLocks noChangeArrowheads="1"/>
          </p:cNvSpPr>
          <p:nvPr/>
        </p:nvSpPr>
        <p:spPr bwMode="auto">
          <a:xfrm rot="19866539">
            <a:off x="260350" y="5362575"/>
            <a:ext cx="1487488"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يهوياقيم</a:t>
            </a:r>
            <a:endParaRPr kumimoji="0" lang="en-US" sz="1800" b="1" i="0"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908" name="Text Box 44"/>
          <p:cNvSpPr txBox="1">
            <a:spLocks noChangeArrowheads="1"/>
          </p:cNvSpPr>
          <p:nvPr/>
        </p:nvSpPr>
        <p:spPr bwMode="auto">
          <a:xfrm rot="19866539">
            <a:off x="701675" y="5338763"/>
            <a:ext cx="1585913"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يهوياكين</a:t>
            </a:r>
            <a:endParaRPr kumimoji="0" lang="en-US" sz="1800" b="1" i="0"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909" name="Text Box 45"/>
          <p:cNvSpPr txBox="1">
            <a:spLocks noChangeArrowheads="1"/>
          </p:cNvSpPr>
          <p:nvPr/>
        </p:nvSpPr>
        <p:spPr bwMode="auto">
          <a:xfrm rot="19866539">
            <a:off x="1181100" y="5399088"/>
            <a:ext cx="1335088"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صدقيا</a:t>
            </a:r>
            <a:endParaRPr kumimoji="0" lang="en-US" sz="1800" b="1" i="0"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910" name="Text Box 46"/>
          <p:cNvSpPr txBox="1">
            <a:spLocks noChangeArrowheads="1"/>
          </p:cNvSpPr>
          <p:nvPr/>
        </p:nvSpPr>
        <p:spPr bwMode="auto">
          <a:xfrm rot="1479">
            <a:off x="2571730" y="972569"/>
            <a:ext cx="2076470" cy="369332"/>
          </a:xfrm>
          <a:prstGeom prst="rect">
            <a:avLst/>
          </a:prstGeom>
          <a:noFill/>
          <a:ln w="9525">
            <a:noFill/>
            <a:miter lim="800000"/>
            <a:headEnd/>
            <a:tailEnd/>
          </a:ln>
          <a:effectLst/>
        </p:spPr>
        <p:txBody>
          <a:bodyPr wrap="squar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ي ي أ آ ع ز أ ب ن ي </a:t>
            </a:r>
            <a:endParaRPr kumimoji="0" lang="en-US" sz="1800" b="1" i="0"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911" name="Text Box 47"/>
          <p:cNvSpPr txBox="1">
            <a:spLocks noChangeArrowheads="1"/>
          </p:cNvSpPr>
          <p:nvPr/>
        </p:nvSpPr>
        <p:spPr bwMode="auto">
          <a:xfrm rot="1479">
            <a:off x="76200" y="4441997"/>
            <a:ext cx="22860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ي آ م ح آ ي ع ع ي </a:t>
            </a:r>
            <a:endParaRPr kumimoji="0" lang="en-US" sz="1800" b="1" i="0"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912" name="Text Box 48"/>
          <p:cNvSpPr txBox="1">
            <a:spLocks noChangeArrowheads="1"/>
          </p:cNvSpPr>
          <p:nvPr/>
        </p:nvSpPr>
        <p:spPr bwMode="auto">
          <a:xfrm rot="1479">
            <a:off x="304800" y="2360613"/>
            <a:ext cx="1828800" cy="368300"/>
          </a:xfrm>
          <a:prstGeom prst="rect">
            <a:avLst/>
          </a:prstGeom>
          <a:noFill/>
          <a:ln w="9525">
            <a:noFill/>
            <a:miter lim="800000"/>
            <a:headEnd/>
            <a:tailEnd/>
          </a:ln>
          <a:effectLst/>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و</a:t>
            </a:r>
            <a:r>
              <a:rPr kumimoji="0" lang="en-US" sz="1800" b="1" i="0"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 </a:t>
            </a:r>
            <a:r>
              <a:rPr kumimoji="0" lang="ar-JO" sz="1800" b="1" i="0"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حاز</a:t>
            </a:r>
            <a:r>
              <a:rPr kumimoji="0" lang="en-US" sz="1800" b="1" i="0"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 </a:t>
            </a:r>
            <a:r>
              <a:rPr kumimoji="0" lang="ar-JO" sz="1800" b="1" i="0"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آش</a:t>
            </a:r>
            <a:r>
              <a:rPr kumimoji="0" lang="en-US" sz="1800" b="1" i="0"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 </a:t>
            </a:r>
            <a:r>
              <a:rPr kumimoji="0" lang="ar-JO" sz="1800" b="1" i="0"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2</a:t>
            </a:r>
            <a:endParaRPr kumimoji="0" lang="en-US" sz="1800" b="1" i="0"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913" name="Text Box 49"/>
          <p:cNvSpPr txBox="1">
            <a:spLocks noChangeArrowheads="1"/>
          </p:cNvSpPr>
          <p:nvPr/>
        </p:nvSpPr>
        <p:spPr bwMode="auto">
          <a:xfrm rot="1479">
            <a:off x="2667000" y="2360613"/>
            <a:ext cx="1828800" cy="368300"/>
          </a:xfrm>
          <a:prstGeom prst="rect">
            <a:avLst/>
          </a:prstGeom>
          <a:noFill/>
          <a:ln w="9525">
            <a:noFill/>
            <a:miter lim="800000"/>
            <a:headEnd/>
            <a:tailEnd/>
          </a:ln>
          <a:effectLst/>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ه ف ف م ش ز</a:t>
            </a:r>
            <a:endParaRPr kumimoji="0" lang="en-US" sz="1800" b="1" i="0"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914" name="Text Box 50"/>
          <p:cNvSpPr txBox="1">
            <a:spLocks noChangeArrowheads="1"/>
          </p:cNvSpPr>
          <p:nvPr/>
        </p:nvSpPr>
        <p:spPr bwMode="auto">
          <a:xfrm rot="1479">
            <a:off x="76200" y="4891088"/>
            <a:ext cx="29718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حاز</a:t>
            </a:r>
            <a:r>
              <a:rPr kumimoji="0" lang="en-US" sz="1800" b="1" i="0"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 </a:t>
            </a:r>
            <a:r>
              <a:rPr kumimoji="0" lang="ar-JO" sz="1800" b="1" i="0"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قيم كين</a:t>
            </a:r>
            <a:r>
              <a:rPr kumimoji="0" lang="en-US" sz="1800" b="1" i="0"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  </a:t>
            </a:r>
            <a:r>
              <a:rPr kumimoji="0" lang="ar-JO" sz="1800" b="1" i="0"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صد</a:t>
            </a:r>
            <a:endParaRPr kumimoji="0" lang="en-US" sz="1800" b="1" i="0"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915" name="Text Box 51"/>
          <p:cNvSpPr txBox="1">
            <a:spLocks noChangeArrowheads="1"/>
          </p:cNvSpPr>
          <p:nvPr/>
        </p:nvSpPr>
        <p:spPr bwMode="auto">
          <a:xfrm rot="1479">
            <a:off x="2590800" y="1827213"/>
            <a:ext cx="2286000" cy="368300"/>
          </a:xfrm>
          <a:prstGeom prst="rect">
            <a:avLst/>
          </a:prstGeom>
          <a:noFill/>
          <a:ln w="9525">
            <a:noFill/>
            <a:miter lim="800000"/>
            <a:headEnd/>
            <a:tailEnd/>
          </a:ln>
          <a:effectLst/>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ي ع أ ي ي آ أ ر</a:t>
            </a:r>
            <a:endParaRPr kumimoji="0" lang="en-US" sz="1800" b="1" i="0"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916" name="Text Box 52"/>
          <p:cNvSpPr txBox="1">
            <a:spLocks noChangeArrowheads="1"/>
          </p:cNvSpPr>
          <p:nvPr/>
        </p:nvSpPr>
        <p:spPr bwMode="auto">
          <a:xfrm rot="1479">
            <a:off x="4680457" y="4720419"/>
            <a:ext cx="4463558" cy="369332"/>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cs typeface="Arial" panose="020B0604020202020204" pitchFamily="34" charset="0"/>
              </a:rPr>
              <a:t>أسود</a:t>
            </a:r>
            <a:r>
              <a:rPr kumimoji="0" lang="ar-JO" sz="1800" b="1" i="0" u="none" strike="noStrike" kern="1200" cap="none" spc="0" normalizeH="0" baseline="0" noProof="0" dirty="0">
                <a:ln>
                  <a:noFill/>
                </a:ln>
                <a:solidFill>
                  <a:srgbClr val="3333CC"/>
                </a:solidFill>
                <a:effectLst>
                  <a:glow rad="139700">
                    <a:srgbClr val="FFFFFF">
                      <a:alpha val="75000"/>
                    </a:srgbClr>
                  </a:glow>
                </a:effectLst>
                <a:uLnTx/>
                <a:uFillTx/>
                <a:latin typeface="Arial" panose="020B0604020202020204" pitchFamily="34" charset="0"/>
                <a:cs typeface="Arial" panose="020B0604020202020204" pitchFamily="34" charset="0"/>
              </a:rPr>
              <a:t>/ أزرق = 9 سلالات في إسرائيل</a:t>
            </a:r>
            <a:endParaRPr kumimoji="0" lang="en-US" sz="1800" b="1" i="0"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917" name="Text Box 53"/>
          <p:cNvSpPr txBox="1">
            <a:spLocks noChangeArrowheads="1"/>
          </p:cNvSpPr>
          <p:nvPr/>
        </p:nvSpPr>
        <p:spPr bwMode="auto">
          <a:xfrm rot="1479">
            <a:off x="4680458" y="5103190"/>
            <a:ext cx="3070656" cy="369332"/>
          </a:xfrm>
          <a:prstGeom prst="rect">
            <a:avLst/>
          </a:prstGeom>
          <a:noFill/>
          <a:ln w="9525">
            <a:noFill/>
            <a:miter lim="800000"/>
            <a:headEnd/>
            <a:tailEnd/>
          </a:ln>
          <a:effectLst/>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12 ملك شرير في يهوذا</a:t>
            </a:r>
            <a:endParaRPr kumimoji="0" lang="en-US" sz="1800" b="1" i="0"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918" name="Text Box 54"/>
          <p:cNvSpPr txBox="1">
            <a:spLocks noChangeArrowheads="1"/>
          </p:cNvSpPr>
          <p:nvPr/>
        </p:nvSpPr>
        <p:spPr bwMode="auto">
          <a:xfrm rot="1479">
            <a:off x="4680458" y="5484190"/>
            <a:ext cx="3070656" cy="369332"/>
          </a:xfrm>
          <a:prstGeom prst="rect">
            <a:avLst/>
          </a:prstGeom>
          <a:noFill/>
          <a:ln w="9525">
            <a:noFill/>
            <a:miter lim="800000"/>
            <a:headEnd/>
            <a:tailEnd/>
          </a:ln>
          <a:effectLst/>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008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8 ملوك صالحين في يهوذا</a:t>
            </a:r>
            <a:endParaRPr kumimoji="0" lang="en-US" sz="1800" b="1" i="0" u="none" strike="noStrike" kern="1200" cap="none" spc="0" normalizeH="0" baseline="0" noProof="0" dirty="0">
              <a:ln>
                <a:noFill/>
              </a:ln>
              <a:solidFill>
                <a:srgbClr val="008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61" name="Text Box 52"/>
          <p:cNvSpPr txBox="1">
            <a:spLocks noChangeArrowheads="1"/>
          </p:cNvSpPr>
          <p:nvPr/>
        </p:nvSpPr>
        <p:spPr bwMode="auto">
          <a:xfrm rot="1479">
            <a:off x="4680458" y="4365476"/>
            <a:ext cx="4276173" cy="368300"/>
          </a:xfrm>
          <a:prstGeom prst="rect">
            <a:avLst/>
          </a:prstGeom>
          <a:noFill/>
          <a:ln w="9525">
            <a:noFill/>
            <a:miter lim="800000"/>
            <a:headEnd/>
            <a:tailEnd/>
          </a:ln>
          <a:effectLst/>
        </p:spPr>
        <p:txBody>
          <a:bodyPr>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19 ملك في إسرائيل (كلهم أشرار)</a:t>
            </a:r>
            <a:endParaRPr kumimoji="0" lang="en-US" sz="1800" b="1" i="0"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62" name="Text Box 54"/>
          <p:cNvSpPr txBox="1">
            <a:spLocks noChangeArrowheads="1"/>
          </p:cNvSpPr>
          <p:nvPr/>
        </p:nvSpPr>
        <p:spPr bwMode="auto">
          <a:xfrm rot="1479">
            <a:off x="7740650" y="5159266"/>
            <a:ext cx="1152525" cy="646331"/>
          </a:xfrm>
          <a:prstGeom prst="rect">
            <a:avLst/>
          </a:prstGeom>
          <a:noFill/>
          <a:ln w="9525">
            <a:noFill/>
            <a:miter lim="800000"/>
            <a:headEnd/>
            <a:tailEnd/>
          </a:ln>
          <a:effectLst/>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cs typeface="Arial" panose="020B0604020202020204" pitchFamily="34" charset="0"/>
              </a:rPr>
              <a:t>سلالة   واحدة</a:t>
            </a:r>
            <a:endParaRPr kumimoji="0" lang="en-US" sz="1800" b="1" i="0" u="none" strike="noStrike" kern="1200" cap="none" spc="0" normalizeH="0" baseline="0" noProof="0" dirty="0">
              <a:ln>
                <a:noFill/>
              </a:ln>
              <a:solidFill>
                <a:srgbClr val="701A1F"/>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17822" name="Right Brace 1"/>
          <p:cNvSpPr>
            <a:spLocks/>
          </p:cNvSpPr>
          <p:nvPr/>
        </p:nvSpPr>
        <p:spPr bwMode="auto">
          <a:xfrm>
            <a:off x="7451725" y="5157788"/>
            <a:ext cx="288925" cy="647700"/>
          </a:xfrm>
          <a:prstGeom prst="rightBrace">
            <a:avLst>
              <a:gd name="adj1" fmla="val 8303"/>
              <a:gd name="adj2" fmla="val 50000"/>
            </a:avLst>
          </a:prstGeom>
          <a:noFill/>
          <a:ln w="38100">
            <a:solidFill>
              <a:schemeClr val="tx1"/>
            </a:solidFill>
            <a:round/>
            <a:headEnd/>
            <a:tailEnd/>
          </a:ln>
          <a:effectLst/>
          <a:extLst>
            <a:ext uri="{909E8E84-426E-40dd-AFC4-6F175D3DCCD1}">
              <a14:hiddenFill xmlns=""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glow rad="139700">
                  <a:srgbClr val="FFFFFF">
                    <a:alpha val="75000"/>
                  </a:srgbClr>
                </a:glow>
              </a:effectLst>
              <a:uLnTx/>
              <a:uFillTx/>
              <a:latin typeface="Arial" panose="020B0604020202020204" pitchFamily="34" charset="0"/>
              <a:cs typeface="Arial" panose="020B0604020202020204" pitchFamily="34" charset="0"/>
            </a:endParaRPr>
          </a:p>
        </p:txBody>
      </p:sp>
      <p:sp>
        <p:nvSpPr>
          <p:cNvPr id="64" name="Rectangle 3">
            <a:extLst>
              <a:ext uri="{FF2B5EF4-FFF2-40B4-BE49-F238E27FC236}">
                <a16:creationId xmlns:a16="http://schemas.microsoft.com/office/drawing/2014/main" id="{CFBA6687-B8ED-0943-A9EB-CC14C2BC69B5}"/>
              </a:ext>
            </a:extLst>
          </p:cNvPr>
          <p:cNvSpPr txBox="1">
            <a:spLocks noChangeArrowheads="1"/>
          </p:cNvSpPr>
          <p:nvPr/>
        </p:nvSpPr>
        <p:spPr bwMode="auto">
          <a:xfrm>
            <a:off x="4144144" y="6339086"/>
            <a:ext cx="4999856" cy="546298"/>
          </a:xfrm>
          <a:prstGeom prst="rect">
            <a:avLst/>
          </a:prstGeom>
          <a:solidFill>
            <a:srgbClr val="DADADA">
              <a:lumMod val="10000"/>
            </a:srgbClr>
          </a:solidFill>
          <a:ln w="9525">
            <a:noFill/>
            <a:miter lim="800000"/>
            <a:headEnd/>
            <a:tailEnd/>
          </a:ln>
          <a:effectLst/>
        </p:spPr>
        <p:txBody>
          <a:bodyPr vert="horz" wrap="square" lIns="92075" tIns="46038" rIns="92075" bIns="46038" numCol="1" anchor="ctr" anchorCtr="0" compatLnSpc="1">
            <a:prstTxWarp prst="textNoShape">
              <a:avLst/>
            </a:prstTxWarp>
          </a:bodyPr>
          <a:lstStyle>
            <a:lvl1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mj-lt"/>
                <a:ea typeface="ＭＳ Ｐゴシック" pitchFamily="-105" charset="-128"/>
                <a:cs typeface="ＭＳ Ｐゴシック" pitchFamily="-105" charset="-128"/>
              </a:defRPr>
            </a:lvl1pPr>
            <a:lvl2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2pPr>
            <a:lvl3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3pPr>
            <a:lvl4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4pPr>
            <a:lvl5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5pPr>
            <a:lvl6pPr marL="4572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6pPr>
            <a:lvl7pPr marL="9144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7pPr>
            <a:lvl8pPr marL="13716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8pPr>
            <a:lvl9pPr marL="18288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قائمة ملوك و أنبياء العهد القديم</a:t>
            </a:r>
            <a:endParaRPr kumimoji="0" lang="en-US" sz="18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1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John C. Whitcomb, 4</a:t>
            </a:r>
            <a:r>
              <a:rPr kumimoji="0" lang="en-US" sz="1100" b="1" i="0" u="none" strike="noStrike" kern="0" cap="none" spc="0" normalizeH="0" baseline="3000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th</a:t>
            </a:r>
            <a:r>
              <a:rPr kumimoji="0" lang="en-US" sz="11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ed. (Winona Lake, IN: BMH Books, 1968), 2</a:t>
            </a:r>
            <a:endParaRPr kumimoji="0" lang="en-US" sz="16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756749568"/>
      </p:ext>
    </p:extLst>
  </p:cSld>
  <p:clrMapOvr>
    <a:masterClrMapping/>
  </p:clrMapOvr>
  <p:transition spd="med">
    <p:zoom dir="in"/>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nodeType="clickEffect">
                                  <p:stCondLst>
                                    <p:cond delay="0"/>
                                  </p:stCondLst>
                                  <p:childTnLst>
                                    <p:set>
                                      <p:cBhvr>
                                        <p:cTn id="6" dur="1" fill="hold">
                                          <p:stCondLst>
                                            <p:cond delay="0"/>
                                          </p:stCondLst>
                                        </p:cTn>
                                        <p:tgtEl>
                                          <p:spTgt spid="164910"/>
                                        </p:tgtEl>
                                        <p:attrNameLst>
                                          <p:attrName>style.visibility</p:attrName>
                                        </p:attrNameLst>
                                      </p:cBhvr>
                                      <p:to>
                                        <p:strVal val="visible"/>
                                      </p:to>
                                    </p:set>
                                    <p:animEffect transition="in" filter="fade">
                                      <p:cBhvr>
                                        <p:cTn id="7" dur="500"/>
                                        <p:tgtEl>
                                          <p:spTgt spid="164910"/>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164869"/>
                                        </p:tgtEl>
                                        <p:attrNameLst>
                                          <p:attrName>style.visibility</p:attrName>
                                        </p:attrNameLst>
                                      </p:cBhvr>
                                      <p:to>
                                        <p:strVal val="visible"/>
                                      </p:to>
                                    </p:set>
                                    <p:animEffect transition="in" filter="fade">
                                      <p:cBhvr>
                                        <p:cTn id="12" dur="500"/>
                                        <p:tgtEl>
                                          <p:spTgt spid="164869"/>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10" presetClass="entr" presetSubtype="0" fill="hold" nodeType="clickEffect">
                                  <p:stCondLst>
                                    <p:cond delay="0"/>
                                  </p:stCondLst>
                                  <p:childTnLst>
                                    <p:set>
                                      <p:cBhvr>
                                        <p:cTn id="16" dur="1" fill="hold">
                                          <p:stCondLst>
                                            <p:cond delay="0"/>
                                          </p:stCondLst>
                                        </p:cTn>
                                        <p:tgtEl>
                                          <p:spTgt spid="164870"/>
                                        </p:tgtEl>
                                        <p:attrNameLst>
                                          <p:attrName>style.visibility</p:attrName>
                                        </p:attrNameLst>
                                      </p:cBhvr>
                                      <p:to>
                                        <p:strVal val="visible"/>
                                      </p:to>
                                    </p:set>
                                    <p:animEffect transition="in" filter="fade">
                                      <p:cBhvr>
                                        <p:cTn id="17" dur="500"/>
                                        <p:tgtEl>
                                          <p:spTgt spid="164870"/>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10" presetClass="entr" presetSubtype="0" fill="hold" nodeType="clickEffect">
                                  <p:stCondLst>
                                    <p:cond delay="0"/>
                                  </p:stCondLst>
                                  <p:childTnLst>
                                    <p:set>
                                      <p:cBhvr>
                                        <p:cTn id="21" dur="1" fill="hold">
                                          <p:stCondLst>
                                            <p:cond delay="0"/>
                                          </p:stCondLst>
                                        </p:cTn>
                                        <p:tgtEl>
                                          <p:spTgt spid="164871"/>
                                        </p:tgtEl>
                                        <p:attrNameLst>
                                          <p:attrName>style.visibility</p:attrName>
                                        </p:attrNameLst>
                                      </p:cBhvr>
                                      <p:to>
                                        <p:strVal val="visible"/>
                                      </p:to>
                                    </p:set>
                                    <p:animEffect transition="in" filter="fade">
                                      <p:cBhvr>
                                        <p:cTn id="22" dur="500"/>
                                        <p:tgtEl>
                                          <p:spTgt spid="164871"/>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10" presetClass="entr" presetSubtype="0" fill="hold" nodeType="clickEffect">
                                  <p:stCondLst>
                                    <p:cond delay="0"/>
                                  </p:stCondLst>
                                  <p:childTnLst>
                                    <p:set>
                                      <p:cBhvr>
                                        <p:cTn id="26" dur="1" fill="hold">
                                          <p:stCondLst>
                                            <p:cond delay="0"/>
                                          </p:stCondLst>
                                        </p:cTn>
                                        <p:tgtEl>
                                          <p:spTgt spid="164872"/>
                                        </p:tgtEl>
                                        <p:attrNameLst>
                                          <p:attrName>style.visibility</p:attrName>
                                        </p:attrNameLst>
                                      </p:cBhvr>
                                      <p:to>
                                        <p:strVal val="visible"/>
                                      </p:to>
                                    </p:set>
                                    <p:animEffect transition="in" filter="fade">
                                      <p:cBhvr>
                                        <p:cTn id="27" dur="500"/>
                                        <p:tgtEl>
                                          <p:spTgt spid="164872"/>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10" presetClass="entr" presetSubtype="0" fill="hold" nodeType="clickEffect">
                                  <p:stCondLst>
                                    <p:cond delay="0"/>
                                  </p:stCondLst>
                                  <p:childTnLst>
                                    <p:set>
                                      <p:cBhvr>
                                        <p:cTn id="31" dur="1" fill="hold">
                                          <p:stCondLst>
                                            <p:cond delay="0"/>
                                          </p:stCondLst>
                                        </p:cTn>
                                        <p:tgtEl>
                                          <p:spTgt spid="164873"/>
                                        </p:tgtEl>
                                        <p:attrNameLst>
                                          <p:attrName>style.visibility</p:attrName>
                                        </p:attrNameLst>
                                      </p:cBhvr>
                                      <p:to>
                                        <p:strVal val="visible"/>
                                      </p:to>
                                    </p:set>
                                    <p:animEffect transition="in" filter="fade">
                                      <p:cBhvr>
                                        <p:cTn id="32" dur="500"/>
                                        <p:tgtEl>
                                          <p:spTgt spid="164873"/>
                                        </p:tgtEl>
                                      </p:cBhvr>
                                    </p:animEffect>
                                  </p:childTnLst>
                                </p:cTn>
                              </p:par>
                            </p:childTnLst>
                          </p:cTn>
                        </p:par>
                      </p:childTnLst>
                    </p:cTn>
                  </p:par>
                  <p:par>
                    <p:cTn id="33" fill="hold" nodeType="clickPar">
                      <p:stCondLst>
                        <p:cond delay="indefinite"/>
                      </p:stCondLst>
                      <p:childTnLst>
                        <p:par>
                          <p:cTn id="34" fill="hold" nodeType="withGroup">
                            <p:stCondLst>
                              <p:cond delay="0"/>
                            </p:stCondLst>
                            <p:childTnLst>
                              <p:par>
                                <p:cTn id="35" presetID="10" presetClass="entr" presetSubtype="0" fill="hold" nodeType="clickEffect">
                                  <p:stCondLst>
                                    <p:cond delay="0"/>
                                  </p:stCondLst>
                                  <p:childTnLst>
                                    <p:set>
                                      <p:cBhvr>
                                        <p:cTn id="36" dur="1" fill="hold">
                                          <p:stCondLst>
                                            <p:cond delay="0"/>
                                          </p:stCondLst>
                                        </p:cTn>
                                        <p:tgtEl>
                                          <p:spTgt spid="164874"/>
                                        </p:tgtEl>
                                        <p:attrNameLst>
                                          <p:attrName>style.visibility</p:attrName>
                                        </p:attrNameLst>
                                      </p:cBhvr>
                                      <p:to>
                                        <p:strVal val="visible"/>
                                      </p:to>
                                    </p:set>
                                    <p:animEffect transition="in" filter="fade">
                                      <p:cBhvr>
                                        <p:cTn id="37" dur="500"/>
                                        <p:tgtEl>
                                          <p:spTgt spid="164874"/>
                                        </p:tgtEl>
                                      </p:cBhvr>
                                    </p:animEffect>
                                  </p:childTnLst>
                                </p:cTn>
                              </p:par>
                            </p:childTnLst>
                          </p:cTn>
                        </p:par>
                      </p:childTnLst>
                    </p:cTn>
                  </p:par>
                  <p:par>
                    <p:cTn id="38" fill="hold" nodeType="clickPar">
                      <p:stCondLst>
                        <p:cond delay="indefinite"/>
                      </p:stCondLst>
                      <p:childTnLst>
                        <p:par>
                          <p:cTn id="39" fill="hold" nodeType="withGroup">
                            <p:stCondLst>
                              <p:cond delay="0"/>
                            </p:stCondLst>
                            <p:childTnLst>
                              <p:par>
                                <p:cTn id="40" presetID="10" presetClass="entr" presetSubtype="0" fill="hold" nodeType="clickEffect">
                                  <p:stCondLst>
                                    <p:cond delay="0"/>
                                  </p:stCondLst>
                                  <p:childTnLst>
                                    <p:set>
                                      <p:cBhvr>
                                        <p:cTn id="41" dur="1" fill="hold">
                                          <p:stCondLst>
                                            <p:cond delay="0"/>
                                          </p:stCondLst>
                                        </p:cTn>
                                        <p:tgtEl>
                                          <p:spTgt spid="164875"/>
                                        </p:tgtEl>
                                        <p:attrNameLst>
                                          <p:attrName>style.visibility</p:attrName>
                                        </p:attrNameLst>
                                      </p:cBhvr>
                                      <p:to>
                                        <p:strVal val="visible"/>
                                      </p:to>
                                    </p:set>
                                    <p:animEffect transition="in" filter="fade">
                                      <p:cBhvr>
                                        <p:cTn id="42" dur="500"/>
                                        <p:tgtEl>
                                          <p:spTgt spid="164875"/>
                                        </p:tgtEl>
                                      </p:cBhvr>
                                    </p:animEffect>
                                  </p:childTnLst>
                                </p:cTn>
                              </p:par>
                            </p:childTnLst>
                          </p:cTn>
                        </p:par>
                      </p:childTnLst>
                    </p:cTn>
                  </p:par>
                  <p:par>
                    <p:cTn id="43" fill="hold" nodeType="clickPar">
                      <p:stCondLst>
                        <p:cond delay="indefinite"/>
                      </p:stCondLst>
                      <p:childTnLst>
                        <p:par>
                          <p:cTn id="44" fill="hold" nodeType="withGroup">
                            <p:stCondLst>
                              <p:cond delay="0"/>
                            </p:stCondLst>
                            <p:childTnLst>
                              <p:par>
                                <p:cTn id="45" presetID="10" presetClass="entr" presetSubtype="0" fill="hold" nodeType="clickEffect">
                                  <p:stCondLst>
                                    <p:cond delay="0"/>
                                  </p:stCondLst>
                                  <p:childTnLst>
                                    <p:set>
                                      <p:cBhvr>
                                        <p:cTn id="46" dur="1" fill="hold">
                                          <p:stCondLst>
                                            <p:cond delay="0"/>
                                          </p:stCondLst>
                                        </p:cTn>
                                        <p:tgtEl>
                                          <p:spTgt spid="164876"/>
                                        </p:tgtEl>
                                        <p:attrNameLst>
                                          <p:attrName>style.visibility</p:attrName>
                                        </p:attrNameLst>
                                      </p:cBhvr>
                                      <p:to>
                                        <p:strVal val="visible"/>
                                      </p:to>
                                    </p:set>
                                    <p:animEffect transition="in" filter="fade">
                                      <p:cBhvr>
                                        <p:cTn id="47" dur="500"/>
                                        <p:tgtEl>
                                          <p:spTgt spid="164876"/>
                                        </p:tgtEl>
                                      </p:cBhvr>
                                    </p:animEffect>
                                  </p:childTnLst>
                                </p:cTn>
                              </p:par>
                            </p:childTnLst>
                          </p:cTn>
                        </p:par>
                      </p:childTnLst>
                    </p:cTn>
                  </p:par>
                  <p:par>
                    <p:cTn id="48" fill="hold" nodeType="clickPar">
                      <p:stCondLst>
                        <p:cond delay="indefinite"/>
                      </p:stCondLst>
                      <p:childTnLst>
                        <p:par>
                          <p:cTn id="49" fill="hold" nodeType="withGroup">
                            <p:stCondLst>
                              <p:cond delay="0"/>
                            </p:stCondLst>
                            <p:childTnLst>
                              <p:par>
                                <p:cTn id="50" presetID="10" presetClass="entr" presetSubtype="0" fill="hold" nodeType="clickEffect">
                                  <p:stCondLst>
                                    <p:cond delay="0"/>
                                  </p:stCondLst>
                                  <p:childTnLst>
                                    <p:set>
                                      <p:cBhvr>
                                        <p:cTn id="51" dur="1" fill="hold">
                                          <p:stCondLst>
                                            <p:cond delay="0"/>
                                          </p:stCondLst>
                                        </p:cTn>
                                        <p:tgtEl>
                                          <p:spTgt spid="164877"/>
                                        </p:tgtEl>
                                        <p:attrNameLst>
                                          <p:attrName>style.visibility</p:attrName>
                                        </p:attrNameLst>
                                      </p:cBhvr>
                                      <p:to>
                                        <p:strVal val="visible"/>
                                      </p:to>
                                    </p:set>
                                    <p:animEffect transition="in" filter="fade">
                                      <p:cBhvr>
                                        <p:cTn id="52" dur="500"/>
                                        <p:tgtEl>
                                          <p:spTgt spid="164877"/>
                                        </p:tgtEl>
                                      </p:cBhvr>
                                    </p:animEffect>
                                  </p:childTnLst>
                                </p:cTn>
                              </p:par>
                            </p:childTnLst>
                          </p:cTn>
                        </p:par>
                      </p:childTnLst>
                    </p:cTn>
                  </p:par>
                  <p:par>
                    <p:cTn id="53" fill="hold" nodeType="clickPar">
                      <p:stCondLst>
                        <p:cond delay="indefinite"/>
                      </p:stCondLst>
                      <p:childTnLst>
                        <p:par>
                          <p:cTn id="54" fill="hold" nodeType="withGroup">
                            <p:stCondLst>
                              <p:cond delay="0"/>
                            </p:stCondLst>
                            <p:childTnLst>
                              <p:par>
                                <p:cTn id="55" presetID="10" presetClass="entr" presetSubtype="0" fill="hold" nodeType="clickEffect">
                                  <p:stCondLst>
                                    <p:cond delay="0"/>
                                  </p:stCondLst>
                                  <p:childTnLst>
                                    <p:set>
                                      <p:cBhvr>
                                        <p:cTn id="56" dur="1" fill="hold">
                                          <p:stCondLst>
                                            <p:cond delay="0"/>
                                          </p:stCondLst>
                                        </p:cTn>
                                        <p:tgtEl>
                                          <p:spTgt spid="164885"/>
                                        </p:tgtEl>
                                        <p:attrNameLst>
                                          <p:attrName>style.visibility</p:attrName>
                                        </p:attrNameLst>
                                      </p:cBhvr>
                                      <p:to>
                                        <p:strVal val="visible"/>
                                      </p:to>
                                    </p:set>
                                    <p:animEffect transition="in" filter="fade">
                                      <p:cBhvr>
                                        <p:cTn id="57" dur="500"/>
                                        <p:tgtEl>
                                          <p:spTgt spid="164885"/>
                                        </p:tgtEl>
                                      </p:cBhvr>
                                    </p:animEffect>
                                  </p:childTnLst>
                                </p:cTn>
                              </p:par>
                            </p:childTnLst>
                          </p:cTn>
                        </p:par>
                      </p:childTnLst>
                    </p:cTn>
                  </p:par>
                  <p:par>
                    <p:cTn id="58" fill="hold">
                      <p:stCondLst>
                        <p:cond delay="indefinite"/>
                      </p:stCondLst>
                      <p:childTnLst>
                        <p:par>
                          <p:cTn id="59" fill="hold">
                            <p:stCondLst>
                              <p:cond delay="0"/>
                            </p:stCondLst>
                            <p:childTnLst>
                              <p:par>
                                <p:cTn id="60" presetID="10" presetClass="entr" presetSubtype="0" fill="hold" nodeType="clickEffect">
                                  <p:stCondLst>
                                    <p:cond delay="0"/>
                                  </p:stCondLst>
                                  <p:childTnLst>
                                    <p:set>
                                      <p:cBhvr>
                                        <p:cTn id="61" dur="1" fill="hold">
                                          <p:stCondLst>
                                            <p:cond delay="0"/>
                                          </p:stCondLst>
                                        </p:cTn>
                                        <p:tgtEl>
                                          <p:spTgt spid="164915"/>
                                        </p:tgtEl>
                                        <p:attrNameLst>
                                          <p:attrName>style.visibility</p:attrName>
                                        </p:attrNameLst>
                                      </p:cBhvr>
                                      <p:to>
                                        <p:strVal val="visible"/>
                                      </p:to>
                                    </p:set>
                                    <p:animEffect transition="in" filter="fade">
                                      <p:cBhvr>
                                        <p:cTn id="62" dur="500"/>
                                        <p:tgtEl>
                                          <p:spTgt spid="164915"/>
                                        </p:tgtEl>
                                      </p:cBhvr>
                                    </p:animEffect>
                                  </p:childTnLst>
                                </p:cTn>
                              </p:par>
                            </p:childTnLst>
                          </p:cTn>
                        </p:par>
                      </p:childTnLst>
                    </p:cTn>
                  </p:par>
                  <p:par>
                    <p:cTn id="63" fill="hold" nodeType="clickPar">
                      <p:stCondLst>
                        <p:cond delay="indefinite"/>
                      </p:stCondLst>
                      <p:childTnLst>
                        <p:par>
                          <p:cTn id="64" fill="hold" nodeType="withGroup">
                            <p:stCondLst>
                              <p:cond delay="0"/>
                            </p:stCondLst>
                            <p:childTnLst>
                              <p:par>
                                <p:cTn id="65" presetID="10" presetClass="entr" presetSubtype="0" fill="hold" nodeType="clickEffect">
                                  <p:stCondLst>
                                    <p:cond delay="0"/>
                                  </p:stCondLst>
                                  <p:childTnLst>
                                    <p:set>
                                      <p:cBhvr>
                                        <p:cTn id="66" dur="1" fill="hold">
                                          <p:stCondLst>
                                            <p:cond delay="0"/>
                                          </p:stCondLst>
                                        </p:cTn>
                                        <p:tgtEl>
                                          <p:spTgt spid="164878"/>
                                        </p:tgtEl>
                                        <p:attrNameLst>
                                          <p:attrName>style.visibility</p:attrName>
                                        </p:attrNameLst>
                                      </p:cBhvr>
                                      <p:to>
                                        <p:strVal val="visible"/>
                                      </p:to>
                                    </p:set>
                                    <p:animEffect transition="in" filter="fade">
                                      <p:cBhvr>
                                        <p:cTn id="67" dur="500"/>
                                        <p:tgtEl>
                                          <p:spTgt spid="164878"/>
                                        </p:tgtEl>
                                      </p:cBhvr>
                                    </p:animEffect>
                                  </p:childTnLst>
                                </p:cTn>
                              </p:par>
                            </p:childTnLst>
                          </p:cTn>
                        </p:par>
                      </p:childTnLst>
                    </p:cTn>
                  </p:par>
                  <p:par>
                    <p:cTn id="68" fill="hold" nodeType="clickPar">
                      <p:stCondLst>
                        <p:cond delay="indefinite"/>
                      </p:stCondLst>
                      <p:childTnLst>
                        <p:par>
                          <p:cTn id="69" fill="hold" nodeType="withGroup">
                            <p:stCondLst>
                              <p:cond delay="0"/>
                            </p:stCondLst>
                            <p:childTnLst>
                              <p:par>
                                <p:cTn id="70" presetID="10" presetClass="entr" presetSubtype="0" fill="hold" nodeType="clickEffect">
                                  <p:stCondLst>
                                    <p:cond delay="0"/>
                                  </p:stCondLst>
                                  <p:childTnLst>
                                    <p:set>
                                      <p:cBhvr>
                                        <p:cTn id="71" dur="1" fill="hold">
                                          <p:stCondLst>
                                            <p:cond delay="0"/>
                                          </p:stCondLst>
                                        </p:cTn>
                                        <p:tgtEl>
                                          <p:spTgt spid="164879"/>
                                        </p:tgtEl>
                                        <p:attrNameLst>
                                          <p:attrName>style.visibility</p:attrName>
                                        </p:attrNameLst>
                                      </p:cBhvr>
                                      <p:to>
                                        <p:strVal val="visible"/>
                                      </p:to>
                                    </p:set>
                                    <p:animEffect transition="in" filter="fade">
                                      <p:cBhvr>
                                        <p:cTn id="72" dur="500"/>
                                        <p:tgtEl>
                                          <p:spTgt spid="164879"/>
                                        </p:tgtEl>
                                      </p:cBhvr>
                                    </p:animEffect>
                                  </p:childTnLst>
                                </p:cTn>
                              </p:par>
                            </p:childTnLst>
                          </p:cTn>
                        </p:par>
                      </p:childTnLst>
                    </p:cTn>
                  </p:par>
                  <p:par>
                    <p:cTn id="73" fill="hold" nodeType="clickPar">
                      <p:stCondLst>
                        <p:cond delay="indefinite"/>
                      </p:stCondLst>
                      <p:childTnLst>
                        <p:par>
                          <p:cTn id="74" fill="hold" nodeType="withGroup">
                            <p:stCondLst>
                              <p:cond delay="0"/>
                            </p:stCondLst>
                            <p:childTnLst>
                              <p:par>
                                <p:cTn id="75" presetID="10" presetClass="entr" presetSubtype="0" fill="hold" nodeType="clickEffect">
                                  <p:stCondLst>
                                    <p:cond delay="0"/>
                                  </p:stCondLst>
                                  <p:childTnLst>
                                    <p:set>
                                      <p:cBhvr>
                                        <p:cTn id="76" dur="1" fill="hold">
                                          <p:stCondLst>
                                            <p:cond delay="0"/>
                                          </p:stCondLst>
                                        </p:cTn>
                                        <p:tgtEl>
                                          <p:spTgt spid="164880"/>
                                        </p:tgtEl>
                                        <p:attrNameLst>
                                          <p:attrName>style.visibility</p:attrName>
                                        </p:attrNameLst>
                                      </p:cBhvr>
                                      <p:to>
                                        <p:strVal val="visible"/>
                                      </p:to>
                                    </p:set>
                                    <p:animEffect transition="in" filter="fade">
                                      <p:cBhvr>
                                        <p:cTn id="77" dur="500"/>
                                        <p:tgtEl>
                                          <p:spTgt spid="164880"/>
                                        </p:tgtEl>
                                      </p:cBhvr>
                                    </p:animEffect>
                                  </p:childTnLst>
                                </p:cTn>
                              </p:par>
                            </p:childTnLst>
                          </p:cTn>
                        </p:par>
                      </p:childTnLst>
                    </p:cTn>
                  </p:par>
                  <p:par>
                    <p:cTn id="78" fill="hold" nodeType="clickPar">
                      <p:stCondLst>
                        <p:cond delay="indefinite"/>
                      </p:stCondLst>
                      <p:childTnLst>
                        <p:par>
                          <p:cTn id="79" fill="hold" nodeType="withGroup">
                            <p:stCondLst>
                              <p:cond delay="0"/>
                            </p:stCondLst>
                            <p:childTnLst>
                              <p:par>
                                <p:cTn id="80" presetID="10" presetClass="entr" presetSubtype="0" fill="hold" nodeType="clickEffect">
                                  <p:stCondLst>
                                    <p:cond delay="0"/>
                                  </p:stCondLst>
                                  <p:childTnLst>
                                    <p:set>
                                      <p:cBhvr>
                                        <p:cTn id="81" dur="1" fill="hold">
                                          <p:stCondLst>
                                            <p:cond delay="0"/>
                                          </p:stCondLst>
                                        </p:cTn>
                                        <p:tgtEl>
                                          <p:spTgt spid="164886"/>
                                        </p:tgtEl>
                                        <p:attrNameLst>
                                          <p:attrName>style.visibility</p:attrName>
                                        </p:attrNameLst>
                                      </p:cBhvr>
                                      <p:to>
                                        <p:strVal val="visible"/>
                                      </p:to>
                                    </p:set>
                                    <p:animEffect transition="in" filter="fade">
                                      <p:cBhvr>
                                        <p:cTn id="82" dur="500"/>
                                        <p:tgtEl>
                                          <p:spTgt spid="164886"/>
                                        </p:tgtEl>
                                      </p:cBhvr>
                                    </p:animEffect>
                                  </p:childTnLst>
                                </p:cTn>
                              </p:par>
                            </p:childTnLst>
                          </p:cTn>
                        </p:par>
                      </p:childTnLst>
                    </p:cTn>
                  </p:par>
                  <p:par>
                    <p:cTn id="83" fill="hold" nodeType="clickPar">
                      <p:stCondLst>
                        <p:cond delay="indefinite"/>
                      </p:stCondLst>
                      <p:childTnLst>
                        <p:par>
                          <p:cTn id="84" fill="hold" nodeType="withGroup">
                            <p:stCondLst>
                              <p:cond delay="0"/>
                            </p:stCondLst>
                            <p:childTnLst>
                              <p:par>
                                <p:cTn id="85" presetID="10" presetClass="entr" presetSubtype="0" fill="hold" nodeType="clickEffect">
                                  <p:stCondLst>
                                    <p:cond delay="0"/>
                                  </p:stCondLst>
                                  <p:childTnLst>
                                    <p:set>
                                      <p:cBhvr>
                                        <p:cTn id="86" dur="1" fill="hold">
                                          <p:stCondLst>
                                            <p:cond delay="0"/>
                                          </p:stCondLst>
                                        </p:cTn>
                                        <p:tgtEl>
                                          <p:spTgt spid="164881"/>
                                        </p:tgtEl>
                                        <p:attrNameLst>
                                          <p:attrName>style.visibility</p:attrName>
                                        </p:attrNameLst>
                                      </p:cBhvr>
                                      <p:to>
                                        <p:strVal val="visible"/>
                                      </p:to>
                                    </p:set>
                                    <p:animEffect transition="in" filter="fade">
                                      <p:cBhvr>
                                        <p:cTn id="87" dur="500"/>
                                        <p:tgtEl>
                                          <p:spTgt spid="164881"/>
                                        </p:tgtEl>
                                      </p:cBhvr>
                                    </p:animEffect>
                                  </p:childTnLst>
                                </p:cTn>
                              </p:par>
                            </p:childTnLst>
                          </p:cTn>
                        </p:par>
                      </p:childTnLst>
                    </p:cTn>
                  </p:par>
                  <p:par>
                    <p:cTn id="88" fill="hold" nodeType="clickPar">
                      <p:stCondLst>
                        <p:cond delay="indefinite"/>
                      </p:stCondLst>
                      <p:childTnLst>
                        <p:par>
                          <p:cTn id="89" fill="hold" nodeType="withGroup">
                            <p:stCondLst>
                              <p:cond delay="0"/>
                            </p:stCondLst>
                            <p:childTnLst>
                              <p:par>
                                <p:cTn id="90" presetID="10" presetClass="entr" presetSubtype="0" fill="hold" nodeType="clickEffect">
                                  <p:stCondLst>
                                    <p:cond delay="0"/>
                                  </p:stCondLst>
                                  <p:childTnLst>
                                    <p:set>
                                      <p:cBhvr>
                                        <p:cTn id="91" dur="1" fill="hold">
                                          <p:stCondLst>
                                            <p:cond delay="0"/>
                                          </p:stCondLst>
                                        </p:cTn>
                                        <p:tgtEl>
                                          <p:spTgt spid="164882"/>
                                        </p:tgtEl>
                                        <p:attrNameLst>
                                          <p:attrName>style.visibility</p:attrName>
                                        </p:attrNameLst>
                                      </p:cBhvr>
                                      <p:to>
                                        <p:strVal val="visible"/>
                                      </p:to>
                                    </p:set>
                                    <p:animEffect transition="in" filter="fade">
                                      <p:cBhvr>
                                        <p:cTn id="92" dur="500"/>
                                        <p:tgtEl>
                                          <p:spTgt spid="164882"/>
                                        </p:tgtEl>
                                      </p:cBhvr>
                                    </p:animEffect>
                                  </p:childTnLst>
                                </p:cTn>
                              </p:par>
                            </p:childTnLst>
                          </p:cTn>
                        </p:par>
                      </p:childTnLst>
                    </p:cTn>
                  </p:par>
                  <p:par>
                    <p:cTn id="93" fill="hold" nodeType="clickPar">
                      <p:stCondLst>
                        <p:cond delay="indefinite"/>
                      </p:stCondLst>
                      <p:childTnLst>
                        <p:par>
                          <p:cTn id="94" fill="hold" nodeType="withGroup">
                            <p:stCondLst>
                              <p:cond delay="0"/>
                            </p:stCondLst>
                            <p:childTnLst>
                              <p:par>
                                <p:cTn id="95" presetID="10" presetClass="entr" presetSubtype="0" fill="hold" nodeType="clickEffect">
                                  <p:stCondLst>
                                    <p:cond delay="0"/>
                                  </p:stCondLst>
                                  <p:childTnLst>
                                    <p:set>
                                      <p:cBhvr>
                                        <p:cTn id="96" dur="1" fill="hold">
                                          <p:stCondLst>
                                            <p:cond delay="0"/>
                                          </p:stCondLst>
                                        </p:cTn>
                                        <p:tgtEl>
                                          <p:spTgt spid="164883"/>
                                        </p:tgtEl>
                                        <p:attrNameLst>
                                          <p:attrName>style.visibility</p:attrName>
                                        </p:attrNameLst>
                                      </p:cBhvr>
                                      <p:to>
                                        <p:strVal val="visible"/>
                                      </p:to>
                                    </p:set>
                                    <p:animEffect transition="in" filter="fade">
                                      <p:cBhvr>
                                        <p:cTn id="97" dur="500"/>
                                        <p:tgtEl>
                                          <p:spTgt spid="164883"/>
                                        </p:tgtEl>
                                      </p:cBhvr>
                                    </p:animEffect>
                                  </p:childTnLst>
                                </p:cTn>
                              </p:par>
                            </p:childTnLst>
                          </p:cTn>
                        </p:par>
                      </p:childTnLst>
                    </p:cTn>
                  </p:par>
                  <p:par>
                    <p:cTn id="98" fill="hold" nodeType="clickPar">
                      <p:stCondLst>
                        <p:cond delay="indefinite"/>
                      </p:stCondLst>
                      <p:childTnLst>
                        <p:par>
                          <p:cTn id="99" fill="hold" nodeType="withGroup">
                            <p:stCondLst>
                              <p:cond delay="0"/>
                            </p:stCondLst>
                            <p:childTnLst>
                              <p:par>
                                <p:cTn id="100" presetID="10" presetClass="entr" presetSubtype="0" fill="hold" nodeType="clickEffect">
                                  <p:stCondLst>
                                    <p:cond delay="0"/>
                                  </p:stCondLst>
                                  <p:childTnLst>
                                    <p:set>
                                      <p:cBhvr>
                                        <p:cTn id="101" dur="1" fill="hold">
                                          <p:stCondLst>
                                            <p:cond delay="0"/>
                                          </p:stCondLst>
                                        </p:cTn>
                                        <p:tgtEl>
                                          <p:spTgt spid="164884"/>
                                        </p:tgtEl>
                                        <p:attrNameLst>
                                          <p:attrName>style.visibility</p:attrName>
                                        </p:attrNameLst>
                                      </p:cBhvr>
                                      <p:to>
                                        <p:strVal val="visible"/>
                                      </p:to>
                                    </p:set>
                                    <p:animEffect transition="in" filter="fade">
                                      <p:cBhvr>
                                        <p:cTn id="102" dur="500"/>
                                        <p:tgtEl>
                                          <p:spTgt spid="164884"/>
                                        </p:tgtEl>
                                      </p:cBhvr>
                                    </p:animEffect>
                                  </p:childTnLst>
                                </p:cTn>
                              </p:par>
                            </p:childTnLst>
                          </p:cTn>
                        </p:par>
                      </p:childTnLst>
                    </p:cTn>
                  </p:par>
                  <p:par>
                    <p:cTn id="103" fill="hold">
                      <p:stCondLst>
                        <p:cond delay="indefinite"/>
                      </p:stCondLst>
                      <p:childTnLst>
                        <p:par>
                          <p:cTn id="104" fill="hold">
                            <p:stCondLst>
                              <p:cond delay="0"/>
                            </p:stCondLst>
                            <p:childTnLst>
                              <p:par>
                                <p:cTn id="105" presetID="10" presetClass="entr" presetSubtype="0" fill="hold" nodeType="clickEffect">
                                  <p:stCondLst>
                                    <p:cond delay="0"/>
                                  </p:stCondLst>
                                  <p:childTnLst>
                                    <p:set>
                                      <p:cBhvr>
                                        <p:cTn id="106" dur="1" fill="hold">
                                          <p:stCondLst>
                                            <p:cond delay="0"/>
                                          </p:stCondLst>
                                        </p:cTn>
                                        <p:tgtEl>
                                          <p:spTgt spid="164912"/>
                                        </p:tgtEl>
                                        <p:attrNameLst>
                                          <p:attrName>style.visibility</p:attrName>
                                        </p:attrNameLst>
                                      </p:cBhvr>
                                      <p:to>
                                        <p:strVal val="visible"/>
                                      </p:to>
                                    </p:set>
                                    <p:animEffect transition="in" filter="fade">
                                      <p:cBhvr>
                                        <p:cTn id="107" dur="500"/>
                                        <p:tgtEl>
                                          <p:spTgt spid="164912"/>
                                        </p:tgtEl>
                                      </p:cBhvr>
                                    </p:animEffect>
                                  </p:childTnLst>
                                </p:cTn>
                              </p:par>
                            </p:childTnLst>
                          </p:cTn>
                        </p:par>
                      </p:childTnLst>
                    </p:cTn>
                  </p:par>
                  <p:par>
                    <p:cTn id="108" fill="hold" nodeType="clickPar">
                      <p:stCondLst>
                        <p:cond delay="indefinite"/>
                      </p:stCondLst>
                      <p:childTnLst>
                        <p:par>
                          <p:cTn id="109" fill="hold" nodeType="withGroup">
                            <p:stCondLst>
                              <p:cond delay="0"/>
                            </p:stCondLst>
                            <p:childTnLst>
                              <p:par>
                                <p:cTn id="110" presetID="10" presetClass="entr" presetSubtype="0" fill="hold" nodeType="clickEffect">
                                  <p:stCondLst>
                                    <p:cond delay="0"/>
                                  </p:stCondLst>
                                  <p:childTnLst>
                                    <p:set>
                                      <p:cBhvr>
                                        <p:cTn id="111" dur="1" fill="hold">
                                          <p:stCondLst>
                                            <p:cond delay="0"/>
                                          </p:stCondLst>
                                        </p:cTn>
                                        <p:tgtEl>
                                          <p:spTgt spid="164887"/>
                                        </p:tgtEl>
                                        <p:attrNameLst>
                                          <p:attrName>style.visibility</p:attrName>
                                        </p:attrNameLst>
                                      </p:cBhvr>
                                      <p:to>
                                        <p:strVal val="visible"/>
                                      </p:to>
                                    </p:set>
                                    <p:animEffect transition="in" filter="fade">
                                      <p:cBhvr>
                                        <p:cTn id="112" dur="500"/>
                                        <p:tgtEl>
                                          <p:spTgt spid="164887"/>
                                        </p:tgtEl>
                                      </p:cBhvr>
                                    </p:animEffect>
                                  </p:childTnLst>
                                </p:cTn>
                              </p:par>
                            </p:childTnLst>
                          </p:cTn>
                        </p:par>
                      </p:childTnLst>
                    </p:cTn>
                  </p:par>
                  <p:par>
                    <p:cTn id="113" fill="hold" nodeType="clickPar">
                      <p:stCondLst>
                        <p:cond delay="indefinite"/>
                      </p:stCondLst>
                      <p:childTnLst>
                        <p:par>
                          <p:cTn id="114" fill="hold" nodeType="withGroup">
                            <p:stCondLst>
                              <p:cond delay="0"/>
                            </p:stCondLst>
                            <p:childTnLst>
                              <p:par>
                                <p:cTn id="115" presetID="10" presetClass="entr" presetSubtype="0" fill="hold" nodeType="clickEffect">
                                  <p:stCondLst>
                                    <p:cond delay="0"/>
                                  </p:stCondLst>
                                  <p:childTnLst>
                                    <p:set>
                                      <p:cBhvr>
                                        <p:cTn id="116" dur="1" fill="hold">
                                          <p:stCondLst>
                                            <p:cond delay="0"/>
                                          </p:stCondLst>
                                        </p:cTn>
                                        <p:tgtEl>
                                          <p:spTgt spid="164888"/>
                                        </p:tgtEl>
                                        <p:attrNameLst>
                                          <p:attrName>style.visibility</p:attrName>
                                        </p:attrNameLst>
                                      </p:cBhvr>
                                      <p:to>
                                        <p:strVal val="visible"/>
                                      </p:to>
                                    </p:set>
                                    <p:animEffect transition="in" filter="fade">
                                      <p:cBhvr>
                                        <p:cTn id="117" dur="500"/>
                                        <p:tgtEl>
                                          <p:spTgt spid="164888"/>
                                        </p:tgtEl>
                                      </p:cBhvr>
                                    </p:animEffect>
                                  </p:childTnLst>
                                </p:cTn>
                              </p:par>
                            </p:childTnLst>
                          </p:cTn>
                        </p:par>
                      </p:childTnLst>
                    </p:cTn>
                  </p:par>
                  <p:par>
                    <p:cTn id="118" fill="hold" nodeType="clickPar">
                      <p:stCondLst>
                        <p:cond delay="indefinite"/>
                      </p:stCondLst>
                      <p:childTnLst>
                        <p:par>
                          <p:cTn id="119" fill="hold" nodeType="withGroup">
                            <p:stCondLst>
                              <p:cond delay="0"/>
                            </p:stCondLst>
                            <p:childTnLst>
                              <p:par>
                                <p:cTn id="120" presetID="10" presetClass="entr" presetSubtype="0" fill="hold" nodeType="clickEffect">
                                  <p:stCondLst>
                                    <p:cond delay="0"/>
                                  </p:stCondLst>
                                  <p:childTnLst>
                                    <p:set>
                                      <p:cBhvr>
                                        <p:cTn id="121" dur="1" fill="hold">
                                          <p:stCondLst>
                                            <p:cond delay="0"/>
                                          </p:stCondLst>
                                        </p:cTn>
                                        <p:tgtEl>
                                          <p:spTgt spid="164889"/>
                                        </p:tgtEl>
                                        <p:attrNameLst>
                                          <p:attrName>style.visibility</p:attrName>
                                        </p:attrNameLst>
                                      </p:cBhvr>
                                      <p:to>
                                        <p:strVal val="visible"/>
                                      </p:to>
                                    </p:set>
                                    <p:animEffect transition="in" filter="fade">
                                      <p:cBhvr>
                                        <p:cTn id="122" dur="500"/>
                                        <p:tgtEl>
                                          <p:spTgt spid="164889"/>
                                        </p:tgtEl>
                                      </p:cBhvr>
                                    </p:animEffect>
                                  </p:childTnLst>
                                </p:cTn>
                              </p:par>
                            </p:childTnLst>
                          </p:cTn>
                        </p:par>
                      </p:childTnLst>
                    </p:cTn>
                  </p:par>
                  <p:par>
                    <p:cTn id="123" fill="hold" nodeType="clickPar">
                      <p:stCondLst>
                        <p:cond delay="indefinite"/>
                      </p:stCondLst>
                      <p:childTnLst>
                        <p:par>
                          <p:cTn id="124" fill="hold" nodeType="withGroup">
                            <p:stCondLst>
                              <p:cond delay="0"/>
                            </p:stCondLst>
                            <p:childTnLst>
                              <p:par>
                                <p:cTn id="125" presetID="10" presetClass="entr" presetSubtype="0" fill="hold" nodeType="clickEffect">
                                  <p:stCondLst>
                                    <p:cond delay="0"/>
                                  </p:stCondLst>
                                  <p:childTnLst>
                                    <p:set>
                                      <p:cBhvr>
                                        <p:cTn id="126" dur="1" fill="hold">
                                          <p:stCondLst>
                                            <p:cond delay="0"/>
                                          </p:stCondLst>
                                        </p:cTn>
                                        <p:tgtEl>
                                          <p:spTgt spid="164890"/>
                                        </p:tgtEl>
                                        <p:attrNameLst>
                                          <p:attrName>style.visibility</p:attrName>
                                        </p:attrNameLst>
                                      </p:cBhvr>
                                      <p:to>
                                        <p:strVal val="visible"/>
                                      </p:to>
                                    </p:set>
                                    <p:animEffect transition="in" filter="fade">
                                      <p:cBhvr>
                                        <p:cTn id="127" dur="500"/>
                                        <p:tgtEl>
                                          <p:spTgt spid="164890"/>
                                        </p:tgtEl>
                                      </p:cBhvr>
                                    </p:animEffect>
                                  </p:childTnLst>
                                </p:cTn>
                              </p:par>
                            </p:childTnLst>
                          </p:cTn>
                        </p:par>
                      </p:childTnLst>
                    </p:cTn>
                  </p:par>
                  <p:par>
                    <p:cTn id="128" fill="hold">
                      <p:stCondLst>
                        <p:cond delay="indefinite"/>
                      </p:stCondLst>
                      <p:childTnLst>
                        <p:par>
                          <p:cTn id="129" fill="hold">
                            <p:stCondLst>
                              <p:cond delay="0"/>
                            </p:stCondLst>
                            <p:childTnLst>
                              <p:par>
                                <p:cTn id="130" presetID="10" presetClass="entr" presetSubtype="0" fill="hold" nodeType="clickEffect">
                                  <p:stCondLst>
                                    <p:cond delay="0"/>
                                  </p:stCondLst>
                                  <p:childTnLst>
                                    <p:set>
                                      <p:cBhvr>
                                        <p:cTn id="131" dur="1" fill="hold">
                                          <p:stCondLst>
                                            <p:cond delay="0"/>
                                          </p:stCondLst>
                                        </p:cTn>
                                        <p:tgtEl>
                                          <p:spTgt spid="164913"/>
                                        </p:tgtEl>
                                        <p:attrNameLst>
                                          <p:attrName>style.visibility</p:attrName>
                                        </p:attrNameLst>
                                      </p:cBhvr>
                                      <p:to>
                                        <p:strVal val="visible"/>
                                      </p:to>
                                    </p:set>
                                    <p:animEffect transition="in" filter="fade">
                                      <p:cBhvr>
                                        <p:cTn id="132" dur="500"/>
                                        <p:tgtEl>
                                          <p:spTgt spid="164913"/>
                                        </p:tgtEl>
                                      </p:cBhvr>
                                    </p:animEffect>
                                  </p:childTnLst>
                                </p:cTn>
                              </p:par>
                            </p:childTnLst>
                          </p:cTn>
                        </p:par>
                      </p:childTnLst>
                    </p:cTn>
                  </p:par>
                  <p:par>
                    <p:cTn id="133" fill="hold" nodeType="clickPar">
                      <p:stCondLst>
                        <p:cond delay="indefinite"/>
                      </p:stCondLst>
                      <p:childTnLst>
                        <p:par>
                          <p:cTn id="134" fill="hold" nodeType="withGroup">
                            <p:stCondLst>
                              <p:cond delay="0"/>
                            </p:stCondLst>
                            <p:childTnLst>
                              <p:par>
                                <p:cTn id="135" presetID="10" presetClass="entr" presetSubtype="0" fill="hold" nodeType="clickEffect">
                                  <p:stCondLst>
                                    <p:cond delay="0"/>
                                  </p:stCondLst>
                                  <p:childTnLst>
                                    <p:set>
                                      <p:cBhvr>
                                        <p:cTn id="136" dur="1" fill="hold">
                                          <p:stCondLst>
                                            <p:cond delay="0"/>
                                          </p:stCondLst>
                                        </p:cTn>
                                        <p:tgtEl>
                                          <p:spTgt spid="164891"/>
                                        </p:tgtEl>
                                        <p:attrNameLst>
                                          <p:attrName>style.visibility</p:attrName>
                                        </p:attrNameLst>
                                      </p:cBhvr>
                                      <p:to>
                                        <p:strVal val="visible"/>
                                      </p:to>
                                    </p:set>
                                    <p:animEffect transition="in" filter="fade">
                                      <p:cBhvr>
                                        <p:cTn id="137" dur="500"/>
                                        <p:tgtEl>
                                          <p:spTgt spid="164891"/>
                                        </p:tgtEl>
                                      </p:cBhvr>
                                    </p:animEffect>
                                  </p:childTnLst>
                                </p:cTn>
                              </p:par>
                            </p:childTnLst>
                          </p:cTn>
                        </p:par>
                      </p:childTnLst>
                    </p:cTn>
                  </p:par>
                  <p:par>
                    <p:cTn id="138" fill="hold" nodeType="clickPar">
                      <p:stCondLst>
                        <p:cond delay="indefinite"/>
                      </p:stCondLst>
                      <p:childTnLst>
                        <p:par>
                          <p:cTn id="139" fill="hold" nodeType="withGroup">
                            <p:stCondLst>
                              <p:cond delay="0"/>
                            </p:stCondLst>
                            <p:childTnLst>
                              <p:par>
                                <p:cTn id="140" presetID="10" presetClass="entr" presetSubtype="0" fill="hold" nodeType="clickEffect">
                                  <p:stCondLst>
                                    <p:cond delay="0"/>
                                  </p:stCondLst>
                                  <p:childTnLst>
                                    <p:set>
                                      <p:cBhvr>
                                        <p:cTn id="141" dur="1" fill="hold">
                                          <p:stCondLst>
                                            <p:cond delay="0"/>
                                          </p:stCondLst>
                                        </p:cTn>
                                        <p:tgtEl>
                                          <p:spTgt spid="164903"/>
                                        </p:tgtEl>
                                        <p:attrNameLst>
                                          <p:attrName>style.visibility</p:attrName>
                                        </p:attrNameLst>
                                      </p:cBhvr>
                                      <p:to>
                                        <p:strVal val="visible"/>
                                      </p:to>
                                    </p:set>
                                    <p:animEffect transition="in" filter="fade">
                                      <p:cBhvr>
                                        <p:cTn id="142" dur="500"/>
                                        <p:tgtEl>
                                          <p:spTgt spid="164903"/>
                                        </p:tgtEl>
                                      </p:cBhvr>
                                    </p:animEffect>
                                  </p:childTnLst>
                                </p:cTn>
                              </p:par>
                            </p:childTnLst>
                          </p:cTn>
                        </p:par>
                      </p:childTnLst>
                    </p:cTn>
                  </p:par>
                  <p:par>
                    <p:cTn id="143" fill="hold" nodeType="clickPar">
                      <p:stCondLst>
                        <p:cond delay="indefinite"/>
                      </p:stCondLst>
                      <p:childTnLst>
                        <p:par>
                          <p:cTn id="144" fill="hold" nodeType="withGroup">
                            <p:stCondLst>
                              <p:cond delay="0"/>
                            </p:stCondLst>
                            <p:childTnLst>
                              <p:par>
                                <p:cTn id="145" presetID="10" presetClass="entr" presetSubtype="0" fill="hold" nodeType="clickEffect">
                                  <p:stCondLst>
                                    <p:cond delay="0"/>
                                  </p:stCondLst>
                                  <p:childTnLst>
                                    <p:set>
                                      <p:cBhvr>
                                        <p:cTn id="146" dur="1" fill="hold">
                                          <p:stCondLst>
                                            <p:cond delay="0"/>
                                          </p:stCondLst>
                                        </p:cTn>
                                        <p:tgtEl>
                                          <p:spTgt spid="164892"/>
                                        </p:tgtEl>
                                        <p:attrNameLst>
                                          <p:attrName>style.visibility</p:attrName>
                                        </p:attrNameLst>
                                      </p:cBhvr>
                                      <p:to>
                                        <p:strVal val="visible"/>
                                      </p:to>
                                    </p:set>
                                    <p:animEffect transition="in" filter="fade">
                                      <p:cBhvr>
                                        <p:cTn id="147" dur="500"/>
                                        <p:tgtEl>
                                          <p:spTgt spid="164892"/>
                                        </p:tgtEl>
                                      </p:cBhvr>
                                    </p:animEffect>
                                  </p:childTnLst>
                                </p:cTn>
                              </p:par>
                            </p:childTnLst>
                          </p:cTn>
                        </p:par>
                      </p:childTnLst>
                    </p:cTn>
                  </p:par>
                  <p:par>
                    <p:cTn id="148" fill="hold" nodeType="clickPar">
                      <p:stCondLst>
                        <p:cond delay="indefinite"/>
                      </p:stCondLst>
                      <p:childTnLst>
                        <p:par>
                          <p:cTn id="149" fill="hold" nodeType="withGroup">
                            <p:stCondLst>
                              <p:cond delay="0"/>
                            </p:stCondLst>
                            <p:childTnLst>
                              <p:par>
                                <p:cTn id="150" presetID="10" presetClass="entr" presetSubtype="0" fill="hold" nodeType="clickEffect">
                                  <p:stCondLst>
                                    <p:cond delay="0"/>
                                  </p:stCondLst>
                                  <p:childTnLst>
                                    <p:set>
                                      <p:cBhvr>
                                        <p:cTn id="151" dur="1" fill="hold">
                                          <p:stCondLst>
                                            <p:cond delay="0"/>
                                          </p:stCondLst>
                                        </p:cTn>
                                        <p:tgtEl>
                                          <p:spTgt spid="164893"/>
                                        </p:tgtEl>
                                        <p:attrNameLst>
                                          <p:attrName>style.visibility</p:attrName>
                                        </p:attrNameLst>
                                      </p:cBhvr>
                                      <p:to>
                                        <p:strVal val="visible"/>
                                      </p:to>
                                    </p:set>
                                    <p:animEffect transition="in" filter="fade">
                                      <p:cBhvr>
                                        <p:cTn id="152" dur="500"/>
                                        <p:tgtEl>
                                          <p:spTgt spid="164893"/>
                                        </p:tgtEl>
                                      </p:cBhvr>
                                    </p:animEffect>
                                  </p:childTnLst>
                                </p:cTn>
                              </p:par>
                            </p:childTnLst>
                          </p:cTn>
                        </p:par>
                      </p:childTnLst>
                    </p:cTn>
                  </p:par>
                  <p:par>
                    <p:cTn id="153" fill="hold" nodeType="clickPar">
                      <p:stCondLst>
                        <p:cond delay="indefinite"/>
                      </p:stCondLst>
                      <p:childTnLst>
                        <p:par>
                          <p:cTn id="154" fill="hold" nodeType="withGroup">
                            <p:stCondLst>
                              <p:cond delay="0"/>
                            </p:stCondLst>
                            <p:childTnLst>
                              <p:par>
                                <p:cTn id="155" presetID="10" presetClass="entr" presetSubtype="0" fill="hold" nodeType="clickEffect">
                                  <p:stCondLst>
                                    <p:cond delay="0"/>
                                  </p:stCondLst>
                                  <p:childTnLst>
                                    <p:set>
                                      <p:cBhvr>
                                        <p:cTn id="156" dur="1" fill="hold">
                                          <p:stCondLst>
                                            <p:cond delay="0"/>
                                          </p:stCondLst>
                                        </p:cTn>
                                        <p:tgtEl>
                                          <p:spTgt spid="164894"/>
                                        </p:tgtEl>
                                        <p:attrNameLst>
                                          <p:attrName>style.visibility</p:attrName>
                                        </p:attrNameLst>
                                      </p:cBhvr>
                                      <p:to>
                                        <p:strVal val="visible"/>
                                      </p:to>
                                    </p:set>
                                    <p:animEffect transition="in" filter="fade">
                                      <p:cBhvr>
                                        <p:cTn id="157" dur="500"/>
                                        <p:tgtEl>
                                          <p:spTgt spid="164894"/>
                                        </p:tgtEl>
                                      </p:cBhvr>
                                    </p:animEffect>
                                  </p:childTnLst>
                                </p:cTn>
                              </p:par>
                            </p:childTnLst>
                          </p:cTn>
                        </p:par>
                      </p:childTnLst>
                    </p:cTn>
                  </p:par>
                  <p:par>
                    <p:cTn id="158" fill="hold" nodeType="clickPar">
                      <p:stCondLst>
                        <p:cond delay="indefinite"/>
                      </p:stCondLst>
                      <p:childTnLst>
                        <p:par>
                          <p:cTn id="159" fill="hold" nodeType="withGroup">
                            <p:stCondLst>
                              <p:cond delay="0"/>
                            </p:stCondLst>
                            <p:childTnLst>
                              <p:par>
                                <p:cTn id="160" presetID="10" presetClass="entr" presetSubtype="0" fill="hold" nodeType="clickEffect">
                                  <p:stCondLst>
                                    <p:cond delay="0"/>
                                  </p:stCondLst>
                                  <p:childTnLst>
                                    <p:set>
                                      <p:cBhvr>
                                        <p:cTn id="161" dur="1" fill="hold">
                                          <p:stCondLst>
                                            <p:cond delay="0"/>
                                          </p:stCondLst>
                                        </p:cTn>
                                        <p:tgtEl>
                                          <p:spTgt spid="164904"/>
                                        </p:tgtEl>
                                        <p:attrNameLst>
                                          <p:attrName>style.visibility</p:attrName>
                                        </p:attrNameLst>
                                      </p:cBhvr>
                                      <p:to>
                                        <p:strVal val="visible"/>
                                      </p:to>
                                    </p:set>
                                    <p:animEffect transition="in" filter="fade">
                                      <p:cBhvr>
                                        <p:cTn id="162" dur="500"/>
                                        <p:tgtEl>
                                          <p:spTgt spid="164904"/>
                                        </p:tgtEl>
                                      </p:cBhvr>
                                    </p:animEffect>
                                  </p:childTnLst>
                                </p:cTn>
                              </p:par>
                            </p:childTnLst>
                          </p:cTn>
                        </p:par>
                      </p:childTnLst>
                    </p:cTn>
                  </p:par>
                  <p:par>
                    <p:cTn id="163" fill="hold">
                      <p:stCondLst>
                        <p:cond delay="indefinite"/>
                      </p:stCondLst>
                      <p:childTnLst>
                        <p:par>
                          <p:cTn id="164" fill="hold">
                            <p:stCondLst>
                              <p:cond delay="0"/>
                            </p:stCondLst>
                            <p:childTnLst>
                              <p:par>
                                <p:cTn id="165" presetID="10" presetClass="entr" presetSubtype="0" fill="hold" nodeType="clickEffect">
                                  <p:stCondLst>
                                    <p:cond delay="0"/>
                                  </p:stCondLst>
                                  <p:childTnLst>
                                    <p:set>
                                      <p:cBhvr>
                                        <p:cTn id="166" dur="1" fill="hold">
                                          <p:stCondLst>
                                            <p:cond delay="0"/>
                                          </p:stCondLst>
                                        </p:cTn>
                                        <p:tgtEl>
                                          <p:spTgt spid="164911"/>
                                        </p:tgtEl>
                                        <p:attrNameLst>
                                          <p:attrName>style.visibility</p:attrName>
                                        </p:attrNameLst>
                                      </p:cBhvr>
                                      <p:to>
                                        <p:strVal val="visible"/>
                                      </p:to>
                                    </p:set>
                                    <p:animEffect transition="in" filter="fade">
                                      <p:cBhvr>
                                        <p:cTn id="167" dur="500"/>
                                        <p:tgtEl>
                                          <p:spTgt spid="164911"/>
                                        </p:tgtEl>
                                      </p:cBhvr>
                                    </p:animEffect>
                                  </p:childTnLst>
                                </p:cTn>
                              </p:par>
                            </p:childTnLst>
                          </p:cTn>
                        </p:par>
                      </p:childTnLst>
                    </p:cTn>
                  </p:par>
                  <p:par>
                    <p:cTn id="168" fill="hold" nodeType="clickPar">
                      <p:stCondLst>
                        <p:cond delay="indefinite"/>
                      </p:stCondLst>
                      <p:childTnLst>
                        <p:par>
                          <p:cTn id="169" fill="hold" nodeType="withGroup">
                            <p:stCondLst>
                              <p:cond delay="0"/>
                            </p:stCondLst>
                            <p:childTnLst>
                              <p:par>
                                <p:cTn id="170" presetID="10" presetClass="entr" presetSubtype="0" fill="hold" nodeType="clickEffect">
                                  <p:stCondLst>
                                    <p:cond delay="0"/>
                                  </p:stCondLst>
                                  <p:childTnLst>
                                    <p:set>
                                      <p:cBhvr>
                                        <p:cTn id="171" dur="1" fill="hold">
                                          <p:stCondLst>
                                            <p:cond delay="0"/>
                                          </p:stCondLst>
                                        </p:cTn>
                                        <p:tgtEl>
                                          <p:spTgt spid="164895"/>
                                        </p:tgtEl>
                                        <p:attrNameLst>
                                          <p:attrName>style.visibility</p:attrName>
                                        </p:attrNameLst>
                                      </p:cBhvr>
                                      <p:to>
                                        <p:strVal val="visible"/>
                                      </p:to>
                                    </p:set>
                                    <p:animEffect transition="in" filter="fade">
                                      <p:cBhvr>
                                        <p:cTn id="172" dur="500"/>
                                        <p:tgtEl>
                                          <p:spTgt spid="164895"/>
                                        </p:tgtEl>
                                      </p:cBhvr>
                                    </p:animEffect>
                                  </p:childTnLst>
                                </p:cTn>
                              </p:par>
                            </p:childTnLst>
                          </p:cTn>
                        </p:par>
                      </p:childTnLst>
                    </p:cTn>
                  </p:par>
                  <p:par>
                    <p:cTn id="173" fill="hold" nodeType="clickPar">
                      <p:stCondLst>
                        <p:cond delay="indefinite"/>
                      </p:stCondLst>
                      <p:childTnLst>
                        <p:par>
                          <p:cTn id="174" fill="hold" nodeType="withGroup">
                            <p:stCondLst>
                              <p:cond delay="0"/>
                            </p:stCondLst>
                            <p:childTnLst>
                              <p:par>
                                <p:cTn id="175" presetID="10" presetClass="entr" presetSubtype="0" fill="hold" nodeType="clickEffect">
                                  <p:stCondLst>
                                    <p:cond delay="0"/>
                                  </p:stCondLst>
                                  <p:childTnLst>
                                    <p:set>
                                      <p:cBhvr>
                                        <p:cTn id="176" dur="1" fill="hold">
                                          <p:stCondLst>
                                            <p:cond delay="0"/>
                                          </p:stCondLst>
                                        </p:cTn>
                                        <p:tgtEl>
                                          <p:spTgt spid="164896"/>
                                        </p:tgtEl>
                                        <p:attrNameLst>
                                          <p:attrName>style.visibility</p:attrName>
                                        </p:attrNameLst>
                                      </p:cBhvr>
                                      <p:to>
                                        <p:strVal val="visible"/>
                                      </p:to>
                                    </p:set>
                                    <p:animEffect transition="in" filter="fade">
                                      <p:cBhvr>
                                        <p:cTn id="177" dur="500"/>
                                        <p:tgtEl>
                                          <p:spTgt spid="164896"/>
                                        </p:tgtEl>
                                      </p:cBhvr>
                                    </p:animEffect>
                                  </p:childTnLst>
                                </p:cTn>
                              </p:par>
                            </p:childTnLst>
                          </p:cTn>
                        </p:par>
                      </p:childTnLst>
                    </p:cTn>
                  </p:par>
                  <p:par>
                    <p:cTn id="178" fill="hold" nodeType="clickPar">
                      <p:stCondLst>
                        <p:cond delay="indefinite"/>
                      </p:stCondLst>
                      <p:childTnLst>
                        <p:par>
                          <p:cTn id="179" fill="hold" nodeType="withGroup">
                            <p:stCondLst>
                              <p:cond delay="0"/>
                            </p:stCondLst>
                            <p:childTnLst>
                              <p:par>
                                <p:cTn id="180" presetID="10" presetClass="entr" presetSubtype="0" fill="hold" nodeType="clickEffect">
                                  <p:stCondLst>
                                    <p:cond delay="0"/>
                                  </p:stCondLst>
                                  <p:childTnLst>
                                    <p:set>
                                      <p:cBhvr>
                                        <p:cTn id="181" dur="1" fill="hold">
                                          <p:stCondLst>
                                            <p:cond delay="0"/>
                                          </p:stCondLst>
                                        </p:cTn>
                                        <p:tgtEl>
                                          <p:spTgt spid="164897"/>
                                        </p:tgtEl>
                                        <p:attrNameLst>
                                          <p:attrName>style.visibility</p:attrName>
                                        </p:attrNameLst>
                                      </p:cBhvr>
                                      <p:to>
                                        <p:strVal val="visible"/>
                                      </p:to>
                                    </p:set>
                                    <p:animEffect transition="in" filter="fade">
                                      <p:cBhvr>
                                        <p:cTn id="182" dur="500"/>
                                        <p:tgtEl>
                                          <p:spTgt spid="164897"/>
                                        </p:tgtEl>
                                      </p:cBhvr>
                                    </p:animEffect>
                                  </p:childTnLst>
                                </p:cTn>
                              </p:par>
                            </p:childTnLst>
                          </p:cTn>
                        </p:par>
                      </p:childTnLst>
                    </p:cTn>
                  </p:par>
                  <p:par>
                    <p:cTn id="183" fill="hold" nodeType="clickPar">
                      <p:stCondLst>
                        <p:cond delay="indefinite"/>
                      </p:stCondLst>
                      <p:childTnLst>
                        <p:par>
                          <p:cTn id="184" fill="hold" nodeType="withGroup">
                            <p:stCondLst>
                              <p:cond delay="0"/>
                            </p:stCondLst>
                            <p:childTnLst>
                              <p:par>
                                <p:cTn id="185" presetID="10" presetClass="entr" presetSubtype="0" fill="hold" nodeType="clickEffect">
                                  <p:stCondLst>
                                    <p:cond delay="0"/>
                                  </p:stCondLst>
                                  <p:childTnLst>
                                    <p:set>
                                      <p:cBhvr>
                                        <p:cTn id="186" dur="1" fill="hold">
                                          <p:stCondLst>
                                            <p:cond delay="0"/>
                                          </p:stCondLst>
                                        </p:cTn>
                                        <p:tgtEl>
                                          <p:spTgt spid="164902"/>
                                        </p:tgtEl>
                                        <p:attrNameLst>
                                          <p:attrName>style.visibility</p:attrName>
                                        </p:attrNameLst>
                                      </p:cBhvr>
                                      <p:to>
                                        <p:strVal val="visible"/>
                                      </p:to>
                                    </p:set>
                                    <p:animEffect transition="in" filter="fade">
                                      <p:cBhvr>
                                        <p:cTn id="187" dur="500"/>
                                        <p:tgtEl>
                                          <p:spTgt spid="164902"/>
                                        </p:tgtEl>
                                      </p:cBhvr>
                                    </p:animEffect>
                                  </p:childTnLst>
                                </p:cTn>
                              </p:par>
                            </p:childTnLst>
                          </p:cTn>
                        </p:par>
                      </p:childTnLst>
                    </p:cTn>
                  </p:par>
                  <p:par>
                    <p:cTn id="188" fill="hold" nodeType="clickPar">
                      <p:stCondLst>
                        <p:cond delay="indefinite"/>
                      </p:stCondLst>
                      <p:childTnLst>
                        <p:par>
                          <p:cTn id="189" fill="hold" nodeType="withGroup">
                            <p:stCondLst>
                              <p:cond delay="0"/>
                            </p:stCondLst>
                            <p:childTnLst>
                              <p:par>
                                <p:cTn id="190" presetID="10" presetClass="entr" presetSubtype="0" fill="hold" nodeType="clickEffect">
                                  <p:stCondLst>
                                    <p:cond delay="0"/>
                                  </p:stCondLst>
                                  <p:childTnLst>
                                    <p:set>
                                      <p:cBhvr>
                                        <p:cTn id="191" dur="1" fill="hold">
                                          <p:stCondLst>
                                            <p:cond delay="0"/>
                                          </p:stCondLst>
                                        </p:cTn>
                                        <p:tgtEl>
                                          <p:spTgt spid="164898"/>
                                        </p:tgtEl>
                                        <p:attrNameLst>
                                          <p:attrName>style.visibility</p:attrName>
                                        </p:attrNameLst>
                                      </p:cBhvr>
                                      <p:to>
                                        <p:strVal val="visible"/>
                                      </p:to>
                                    </p:set>
                                    <p:animEffect transition="in" filter="fade">
                                      <p:cBhvr>
                                        <p:cTn id="192" dur="500"/>
                                        <p:tgtEl>
                                          <p:spTgt spid="164898"/>
                                        </p:tgtEl>
                                      </p:cBhvr>
                                    </p:animEffect>
                                  </p:childTnLst>
                                </p:cTn>
                              </p:par>
                            </p:childTnLst>
                          </p:cTn>
                        </p:par>
                      </p:childTnLst>
                    </p:cTn>
                  </p:par>
                  <p:par>
                    <p:cTn id="193" fill="hold" nodeType="clickPar">
                      <p:stCondLst>
                        <p:cond delay="indefinite"/>
                      </p:stCondLst>
                      <p:childTnLst>
                        <p:par>
                          <p:cTn id="194" fill="hold" nodeType="withGroup">
                            <p:stCondLst>
                              <p:cond delay="0"/>
                            </p:stCondLst>
                            <p:childTnLst>
                              <p:par>
                                <p:cTn id="195" presetID="10" presetClass="entr" presetSubtype="0" fill="hold" nodeType="clickEffect">
                                  <p:stCondLst>
                                    <p:cond delay="0"/>
                                  </p:stCondLst>
                                  <p:childTnLst>
                                    <p:set>
                                      <p:cBhvr>
                                        <p:cTn id="196" dur="1" fill="hold">
                                          <p:stCondLst>
                                            <p:cond delay="0"/>
                                          </p:stCondLst>
                                        </p:cTn>
                                        <p:tgtEl>
                                          <p:spTgt spid="164899"/>
                                        </p:tgtEl>
                                        <p:attrNameLst>
                                          <p:attrName>style.visibility</p:attrName>
                                        </p:attrNameLst>
                                      </p:cBhvr>
                                      <p:to>
                                        <p:strVal val="visible"/>
                                      </p:to>
                                    </p:set>
                                    <p:animEffect transition="in" filter="fade">
                                      <p:cBhvr>
                                        <p:cTn id="197" dur="500"/>
                                        <p:tgtEl>
                                          <p:spTgt spid="164899"/>
                                        </p:tgtEl>
                                      </p:cBhvr>
                                    </p:animEffect>
                                  </p:childTnLst>
                                </p:cTn>
                              </p:par>
                            </p:childTnLst>
                          </p:cTn>
                        </p:par>
                      </p:childTnLst>
                    </p:cTn>
                  </p:par>
                  <p:par>
                    <p:cTn id="198" fill="hold" nodeType="clickPar">
                      <p:stCondLst>
                        <p:cond delay="indefinite"/>
                      </p:stCondLst>
                      <p:childTnLst>
                        <p:par>
                          <p:cTn id="199" fill="hold" nodeType="withGroup">
                            <p:stCondLst>
                              <p:cond delay="0"/>
                            </p:stCondLst>
                            <p:childTnLst>
                              <p:par>
                                <p:cTn id="200" presetID="10" presetClass="entr" presetSubtype="0" fill="hold" nodeType="clickEffect">
                                  <p:stCondLst>
                                    <p:cond delay="0"/>
                                  </p:stCondLst>
                                  <p:childTnLst>
                                    <p:set>
                                      <p:cBhvr>
                                        <p:cTn id="201" dur="1" fill="hold">
                                          <p:stCondLst>
                                            <p:cond delay="0"/>
                                          </p:stCondLst>
                                        </p:cTn>
                                        <p:tgtEl>
                                          <p:spTgt spid="164900"/>
                                        </p:tgtEl>
                                        <p:attrNameLst>
                                          <p:attrName>style.visibility</p:attrName>
                                        </p:attrNameLst>
                                      </p:cBhvr>
                                      <p:to>
                                        <p:strVal val="visible"/>
                                      </p:to>
                                    </p:set>
                                    <p:animEffect transition="in" filter="fade">
                                      <p:cBhvr>
                                        <p:cTn id="202" dur="500"/>
                                        <p:tgtEl>
                                          <p:spTgt spid="164900"/>
                                        </p:tgtEl>
                                      </p:cBhvr>
                                    </p:animEffect>
                                  </p:childTnLst>
                                </p:cTn>
                              </p:par>
                            </p:childTnLst>
                          </p:cTn>
                        </p:par>
                      </p:childTnLst>
                    </p:cTn>
                  </p:par>
                  <p:par>
                    <p:cTn id="203" fill="hold" nodeType="clickPar">
                      <p:stCondLst>
                        <p:cond delay="indefinite"/>
                      </p:stCondLst>
                      <p:childTnLst>
                        <p:par>
                          <p:cTn id="204" fill="hold" nodeType="withGroup">
                            <p:stCondLst>
                              <p:cond delay="0"/>
                            </p:stCondLst>
                            <p:childTnLst>
                              <p:par>
                                <p:cTn id="205" presetID="10" presetClass="entr" presetSubtype="0" fill="hold" nodeType="clickEffect">
                                  <p:stCondLst>
                                    <p:cond delay="0"/>
                                  </p:stCondLst>
                                  <p:childTnLst>
                                    <p:set>
                                      <p:cBhvr>
                                        <p:cTn id="206" dur="1" fill="hold">
                                          <p:stCondLst>
                                            <p:cond delay="0"/>
                                          </p:stCondLst>
                                        </p:cTn>
                                        <p:tgtEl>
                                          <p:spTgt spid="164901"/>
                                        </p:tgtEl>
                                        <p:attrNameLst>
                                          <p:attrName>style.visibility</p:attrName>
                                        </p:attrNameLst>
                                      </p:cBhvr>
                                      <p:to>
                                        <p:strVal val="visible"/>
                                      </p:to>
                                    </p:set>
                                    <p:animEffect transition="in" filter="fade">
                                      <p:cBhvr>
                                        <p:cTn id="207" dur="500"/>
                                        <p:tgtEl>
                                          <p:spTgt spid="164901"/>
                                        </p:tgtEl>
                                      </p:cBhvr>
                                    </p:animEffect>
                                  </p:childTnLst>
                                </p:cTn>
                              </p:par>
                            </p:childTnLst>
                          </p:cTn>
                        </p:par>
                      </p:childTnLst>
                    </p:cTn>
                  </p:par>
                  <p:par>
                    <p:cTn id="208" fill="hold" nodeType="clickPar">
                      <p:stCondLst>
                        <p:cond delay="indefinite"/>
                      </p:stCondLst>
                      <p:childTnLst>
                        <p:par>
                          <p:cTn id="209" fill="hold" nodeType="withGroup">
                            <p:stCondLst>
                              <p:cond delay="0"/>
                            </p:stCondLst>
                            <p:childTnLst>
                              <p:par>
                                <p:cTn id="210" presetID="10" presetClass="entr" presetSubtype="0" fill="hold" nodeType="clickEffect">
                                  <p:stCondLst>
                                    <p:cond delay="0"/>
                                  </p:stCondLst>
                                  <p:childTnLst>
                                    <p:set>
                                      <p:cBhvr>
                                        <p:cTn id="211" dur="1" fill="hold">
                                          <p:stCondLst>
                                            <p:cond delay="0"/>
                                          </p:stCondLst>
                                        </p:cTn>
                                        <p:tgtEl>
                                          <p:spTgt spid="164905"/>
                                        </p:tgtEl>
                                        <p:attrNameLst>
                                          <p:attrName>style.visibility</p:attrName>
                                        </p:attrNameLst>
                                      </p:cBhvr>
                                      <p:to>
                                        <p:strVal val="visible"/>
                                      </p:to>
                                    </p:set>
                                    <p:animEffect transition="in" filter="fade">
                                      <p:cBhvr>
                                        <p:cTn id="212" dur="500"/>
                                        <p:tgtEl>
                                          <p:spTgt spid="164905"/>
                                        </p:tgtEl>
                                      </p:cBhvr>
                                    </p:animEffect>
                                  </p:childTnLst>
                                </p:cTn>
                              </p:par>
                            </p:childTnLst>
                          </p:cTn>
                        </p:par>
                      </p:childTnLst>
                    </p:cTn>
                  </p:par>
                  <p:par>
                    <p:cTn id="213" fill="hold">
                      <p:stCondLst>
                        <p:cond delay="indefinite"/>
                      </p:stCondLst>
                      <p:childTnLst>
                        <p:par>
                          <p:cTn id="214" fill="hold">
                            <p:stCondLst>
                              <p:cond delay="0"/>
                            </p:stCondLst>
                            <p:childTnLst>
                              <p:par>
                                <p:cTn id="215" presetID="10" presetClass="entr" presetSubtype="0" fill="hold" nodeType="clickEffect">
                                  <p:stCondLst>
                                    <p:cond delay="0"/>
                                  </p:stCondLst>
                                  <p:childTnLst>
                                    <p:set>
                                      <p:cBhvr>
                                        <p:cTn id="216" dur="1" fill="hold">
                                          <p:stCondLst>
                                            <p:cond delay="0"/>
                                          </p:stCondLst>
                                        </p:cTn>
                                        <p:tgtEl>
                                          <p:spTgt spid="164914"/>
                                        </p:tgtEl>
                                        <p:attrNameLst>
                                          <p:attrName>style.visibility</p:attrName>
                                        </p:attrNameLst>
                                      </p:cBhvr>
                                      <p:to>
                                        <p:strVal val="visible"/>
                                      </p:to>
                                    </p:set>
                                    <p:animEffect transition="in" filter="fade">
                                      <p:cBhvr>
                                        <p:cTn id="217" dur="500"/>
                                        <p:tgtEl>
                                          <p:spTgt spid="164914"/>
                                        </p:tgtEl>
                                      </p:cBhvr>
                                    </p:animEffect>
                                  </p:childTnLst>
                                </p:cTn>
                              </p:par>
                            </p:childTnLst>
                          </p:cTn>
                        </p:par>
                      </p:childTnLst>
                    </p:cTn>
                  </p:par>
                  <p:par>
                    <p:cTn id="218" fill="hold" nodeType="clickPar">
                      <p:stCondLst>
                        <p:cond delay="indefinite"/>
                      </p:stCondLst>
                      <p:childTnLst>
                        <p:par>
                          <p:cTn id="219" fill="hold" nodeType="withGroup">
                            <p:stCondLst>
                              <p:cond delay="0"/>
                            </p:stCondLst>
                            <p:childTnLst>
                              <p:par>
                                <p:cTn id="220" presetID="10" presetClass="entr" presetSubtype="0" fill="hold" nodeType="clickEffect">
                                  <p:stCondLst>
                                    <p:cond delay="0"/>
                                  </p:stCondLst>
                                  <p:childTnLst>
                                    <p:set>
                                      <p:cBhvr>
                                        <p:cTn id="221" dur="1" fill="hold">
                                          <p:stCondLst>
                                            <p:cond delay="0"/>
                                          </p:stCondLst>
                                        </p:cTn>
                                        <p:tgtEl>
                                          <p:spTgt spid="164906"/>
                                        </p:tgtEl>
                                        <p:attrNameLst>
                                          <p:attrName>style.visibility</p:attrName>
                                        </p:attrNameLst>
                                      </p:cBhvr>
                                      <p:to>
                                        <p:strVal val="visible"/>
                                      </p:to>
                                    </p:set>
                                    <p:animEffect transition="in" filter="fade">
                                      <p:cBhvr>
                                        <p:cTn id="222" dur="500"/>
                                        <p:tgtEl>
                                          <p:spTgt spid="164906"/>
                                        </p:tgtEl>
                                      </p:cBhvr>
                                    </p:animEffect>
                                  </p:childTnLst>
                                </p:cTn>
                              </p:par>
                            </p:childTnLst>
                          </p:cTn>
                        </p:par>
                      </p:childTnLst>
                    </p:cTn>
                  </p:par>
                  <p:par>
                    <p:cTn id="223" fill="hold" nodeType="clickPar">
                      <p:stCondLst>
                        <p:cond delay="indefinite"/>
                      </p:stCondLst>
                      <p:childTnLst>
                        <p:par>
                          <p:cTn id="224" fill="hold" nodeType="withGroup">
                            <p:stCondLst>
                              <p:cond delay="0"/>
                            </p:stCondLst>
                            <p:childTnLst>
                              <p:par>
                                <p:cTn id="225" presetID="10" presetClass="entr" presetSubtype="0" fill="hold" nodeType="clickEffect">
                                  <p:stCondLst>
                                    <p:cond delay="0"/>
                                  </p:stCondLst>
                                  <p:childTnLst>
                                    <p:set>
                                      <p:cBhvr>
                                        <p:cTn id="226" dur="1" fill="hold">
                                          <p:stCondLst>
                                            <p:cond delay="0"/>
                                          </p:stCondLst>
                                        </p:cTn>
                                        <p:tgtEl>
                                          <p:spTgt spid="164907"/>
                                        </p:tgtEl>
                                        <p:attrNameLst>
                                          <p:attrName>style.visibility</p:attrName>
                                        </p:attrNameLst>
                                      </p:cBhvr>
                                      <p:to>
                                        <p:strVal val="visible"/>
                                      </p:to>
                                    </p:set>
                                    <p:animEffect transition="in" filter="fade">
                                      <p:cBhvr>
                                        <p:cTn id="227" dur="500"/>
                                        <p:tgtEl>
                                          <p:spTgt spid="164907"/>
                                        </p:tgtEl>
                                      </p:cBhvr>
                                    </p:animEffect>
                                  </p:childTnLst>
                                </p:cTn>
                              </p:par>
                            </p:childTnLst>
                          </p:cTn>
                        </p:par>
                      </p:childTnLst>
                    </p:cTn>
                  </p:par>
                  <p:par>
                    <p:cTn id="228" fill="hold" nodeType="clickPar">
                      <p:stCondLst>
                        <p:cond delay="indefinite"/>
                      </p:stCondLst>
                      <p:childTnLst>
                        <p:par>
                          <p:cTn id="229" fill="hold" nodeType="withGroup">
                            <p:stCondLst>
                              <p:cond delay="0"/>
                            </p:stCondLst>
                            <p:childTnLst>
                              <p:par>
                                <p:cTn id="230" presetID="10" presetClass="entr" presetSubtype="0" fill="hold" nodeType="clickEffect">
                                  <p:stCondLst>
                                    <p:cond delay="0"/>
                                  </p:stCondLst>
                                  <p:childTnLst>
                                    <p:set>
                                      <p:cBhvr>
                                        <p:cTn id="231" dur="1" fill="hold">
                                          <p:stCondLst>
                                            <p:cond delay="0"/>
                                          </p:stCondLst>
                                        </p:cTn>
                                        <p:tgtEl>
                                          <p:spTgt spid="164908"/>
                                        </p:tgtEl>
                                        <p:attrNameLst>
                                          <p:attrName>style.visibility</p:attrName>
                                        </p:attrNameLst>
                                      </p:cBhvr>
                                      <p:to>
                                        <p:strVal val="visible"/>
                                      </p:to>
                                    </p:set>
                                    <p:animEffect transition="in" filter="fade">
                                      <p:cBhvr>
                                        <p:cTn id="232" dur="500"/>
                                        <p:tgtEl>
                                          <p:spTgt spid="164908"/>
                                        </p:tgtEl>
                                      </p:cBhvr>
                                    </p:animEffect>
                                  </p:childTnLst>
                                </p:cTn>
                              </p:par>
                            </p:childTnLst>
                          </p:cTn>
                        </p:par>
                      </p:childTnLst>
                    </p:cTn>
                  </p:par>
                  <p:par>
                    <p:cTn id="233" fill="hold" nodeType="clickPar">
                      <p:stCondLst>
                        <p:cond delay="indefinite"/>
                      </p:stCondLst>
                      <p:childTnLst>
                        <p:par>
                          <p:cTn id="234" fill="hold" nodeType="withGroup">
                            <p:stCondLst>
                              <p:cond delay="0"/>
                            </p:stCondLst>
                            <p:childTnLst>
                              <p:par>
                                <p:cTn id="235" presetID="10" presetClass="entr" presetSubtype="0" fill="hold" nodeType="clickEffect">
                                  <p:stCondLst>
                                    <p:cond delay="0"/>
                                  </p:stCondLst>
                                  <p:childTnLst>
                                    <p:set>
                                      <p:cBhvr>
                                        <p:cTn id="236" dur="1" fill="hold">
                                          <p:stCondLst>
                                            <p:cond delay="0"/>
                                          </p:stCondLst>
                                        </p:cTn>
                                        <p:tgtEl>
                                          <p:spTgt spid="164909"/>
                                        </p:tgtEl>
                                        <p:attrNameLst>
                                          <p:attrName>style.visibility</p:attrName>
                                        </p:attrNameLst>
                                      </p:cBhvr>
                                      <p:to>
                                        <p:strVal val="visible"/>
                                      </p:to>
                                    </p:set>
                                    <p:animEffect transition="in" filter="fade">
                                      <p:cBhvr>
                                        <p:cTn id="237" dur="500"/>
                                        <p:tgtEl>
                                          <p:spTgt spid="16490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2690" name="Rectangle 2"/>
          <p:cNvSpPr>
            <a:spLocks noGrp="1" noChangeArrowheads="1"/>
          </p:cNvSpPr>
          <p:nvPr>
            <p:ph type="ctrTitle"/>
          </p:nvPr>
        </p:nvSpPr>
        <p:spPr>
          <a:xfrm>
            <a:off x="0" y="152400"/>
            <a:ext cx="8388424" cy="838200"/>
          </a:xfrm>
          <a:solidFill>
            <a:srgbClr val="701A1F"/>
          </a:solidFill>
          <a:effectLst/>
        </p:spPr>
        <p:txBody>
          <a:bodyPr/>
          <a:lstStyle/>
          <a:p>
            <a:pPr eaLnBrk="1" hangingPunct="1">
              <a:defRPr/>
            </a:pPr>
            <a:r>
              <a:rPr kumimoji="1" lang="ar-JO" sz="3200" dirty="0">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شر العائلة (2 مل 8 : 25 – 9 : 29)</a:t>
            </a:r>
            <a:endParaRPr kumimoji="1" lang="en-US" sz="3200" dirty="0">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p:txBody>
      </p:sp>
      <p:sp>
        <p:nvSpPr>
          <p:cNvPr id="242692" name="Text Box 4"/>
          <p:cNvSpPr txBox="1">
            <a:spLocks noChangeArrowheads="1"/>
          </p:cNvSpPr>
          <p:nvPr/>
        </p:nvSpPr>
        <p:spPr bwMode="auto">
          <a:xfrm>
            <a:off x="563563" y="2498725"/>
            <a:ext cx="1579545" cy="480131"/>
          </a:xfrm>
          <a:prstGeom prst="rect">
            <a:avLst/>
          </a:prstGeom>
          <a:noFill/>
          <a:ln w="9525">
            <a:noFill/>
            <a:miter lim="800000"/>
            <a:headEnd/>
            <a:tailEnd/>
          </a:ln>
          <a:effectLst/>
        </p:spPr>
        <p:txBody>
          <a:bodyPr wrap="square">
            <a:spAutoFit/>
          </a:bodyPr>
          <a:lstStyle>
            <a:defPPr>
              <a:defRPr lang="en-US"/>
            </a:defPPr>
            <a:lvl1pPr eaLnBrk="0" hangingPunct="0">
              <a:lnSpc>
                <a:spcPct val="90000"/>
              </a:lnSpc>
              <a:spcBef>
                <a:spcPct val="20000"/>
              </a:spcBef>
              <a:defRPr kumimoji="1" sz="2800" b="1" i="1">
                <a:solidFill>
                  <a:srgbClr val="A3A3A3"/>
                </a:solidFill>
                <a:effectLst>
                  <a:outerShdw blurRad="38100" dist="38100" dir="2700000" algn="tl">
                    <a:srgbClr val="000000"/>
                  </a:outerShdw>
                </a:effectLst>
                <a:cs typeface="Times New Roman" charset="0"/>
              </a:defRPr>
            </a:lvl1pPr>
            <a:lvl2pPr marL="37931725" indent="-37474525" eaLnBrk="0" hangingPunct="0">
              <a:defRPr sz="2400">
                <a:ea typeface="Arial" charset="0"/>
                <a:cs typeface="Arial" charset="0"/>
              </a:defRPr>
            </a:lvl2pPr>
            <a:lvl3pPr eaLnBrk="0" hangingPunct="0">
              <a:defRPr sz="2400">
                <a:ea typeface="Arial" charset="0"/>
                <a:cs typeface="Arial" charset="0"/>
              </a:defRPr>
            </a:lvl3pPr>
            <a:lvl4pPr eaLnBrk="0" hangingPunct="0">
              <a:defRPr sz="2400">
                <a:ea typeface="Arial" charset="0"/>
                <a:cs typeface="Arial" charset="0"/>
              </a:defRPr>
            </a:lvl4pPr>
            <a:lvl5pPr eaLnBrk="0" hangingPunct="0">
              <a:defRPr sz="2400">
                <a:ea typeface="Arial" charset="0"/>
                <a:cs typeface="Arial" charset="0"/>
              </a:defRPr>
            </a:lvl5pPr>
            <a:lvl6pPr marL="457200" eaLnBrk="0" fontAlgn="base" hangingPunct="0">
              <a:spcBef>
                <a:spcPct val="0"/>
              </a:spcBef>
              <a:spcAft>
                <a:spcPct val="0"/>
              </a:spcAft>
              <a:defRPr sz="2400">
                <a:ea typeface="Arial" charset="0"/>
                <a:cs typeface="Arial" charset="0"/>
              </a:defRPr>
            </a:lvl6pPr>
            <a:lvl7pPr marL="914400" eaLnBrk="0" fontAlgn="base" hangingPunct="0">
              <a:spcBef>
                <a:spcPct val="0"/>
              </a:spcBef>
              <a:spcAft>
                <a:spcPct val="0"/>
              </a:spcAft>
              <a:defRPr sz="2400">
                <a:ea typeface="Arial" charset="0"/>
                <a:cs typeface="Arial" charset="0"/>
              </a:defRPr>
            </a:lvl7pPr>
            <a:lvl8pPr marL="1371600" eaLnBrk="0" fontAlgn="base" hangingPunct="0">
              <a:spcBef>
                <a:spcPct val="0"/>
              </a:spcBef>
              <a:spcAft>
                <a:spcPct val="0"/>
              </a:spcAft>
              <a:defRPr sz="2400">
                <a:ea typeface="Arial" charset="0"/>
                <a:cs typeface="Arial" charset="0"/>
              </a:defRPr>
            </a:lvl8pPr>
            <a:lvl9pPr marL="1828800" eaLnBrk="0" fontAlgn="base" hangingPunct="0">
              <a:spcBef>
                <a:spcPct val="0"/>
              </a:spcBef>
              <a:spcAft>
                <a:spcPct val="0"/>
              </a:spcAft>
              <a:defRPr sz="2400">
                <a:ea typeface="Arial" charset="0"/>
                <a:cs typeface="Arial" charset="0"/>
              </a:defRPr>
            </a:lvl9pPr>
          </a:lstStyle>
          <a:p>
            <a:pPr algn="ctr">
              <a:defRPr/>
            </a:pPr>
            <a:r>
              <a:rPr lang="ar-JO" dirty="0">
                <a:latin typeface="Arial" panose="020B0604020202020204" pitchFamily="34" charset="0"/>
                <a:cs typeface="Arial" panose="020B0604020202020204" pitchFamily="34" charset="0"/>
              </a:rPr>
              <a:t>إيزابيل</a:t>
            </a:r>
            <a:endParaRPr lang="en-US" dirty="0">
              <a:latin typeface="Arial" panose="020B0604020202020204" pitchFamily="34" charset="0"/>
              <a:cs typeface="Arial" panose="020B0604020202020204" pitchFamily="34" charset="0"/>
            </a:endParaRPr>
          </a:p>
        </p:txBody>
      </p:sp>
      <p:sp>
        <p:nvSpPr>
          <p:cNvPr id="242693" name="Text Box 5"/>
          <p:cNvSpPr txBox="1">
            <a:spLocks noChangeArrowheads="1"/>
          </p:cNvSpPr>
          <p:nvPr/>
        </p:nvSpPr>
        <p:spPr bwMode="auto">
          <a:xfrm>
            <a:off x="3105150" y="2498725"/>
            <a:ext cx="1538288" cy="480131"/>
          </a:xfrm>
          <a:prstGeom prst="rect">
            <a:avLst/>
          </a:prstGeom>
          <a:noFill/>
          <a:ln w="9525">
            <a:noFill/>
            <a:miter lim="800000"/>
            <a:headEnd/>
            <a:tailEnd/>
          </a:ln>
          <a:effectLst/>
        </p:spPr>
        <p:txBody>
          <a:bodyPr wrap="squar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a:lnSpc>
                <a:spcPct val="90000"/>
              </a:lnSpc>
              <a:spcBef>
                <a:spcPct val="20000"/>
              </a:spcBef>
              <a:defRPr/>
            </a:pPr>
            <a:r>
              <a:rPr kumimoji="1" lang="ar-JO" sz="2800" b="1" dirty="0">
                <a:solidFill>
                  <a:srgbClr val="FF8000"/>
                </a:solidFill>
                <a:effectLst>
                  <a:outerShdw blurRad="38100" dist="38100" dir="2700000" algn="tl">
                    <a:srgbClr val="000000"/>
                  </a:outerShdw>
                </a:effectLst>
                <a:latin typeface="Arial" panose="020B0604020202020204" pitchFamily="34" charset="0"/>
                <a:cs typeface="Arial" panose="020B0604020202020204" pitchFamily="34" charset="0"/>
              </a:rPr>
              <a:t>آخاب</a:t>
            </a:r>
            <a:endParaRPr kumimoji="1" lang="en-US" sz="2000" b="1" dirty="0">
              <a:solidFill>
                <a:srgbClr val="FF8000"/>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grpSp>
        <p:nvGrpSpPr>
          <p:cNvPr id="2" name="Group 10"/>
          <p:cNvGrpSpPr>
            <a:grpSpLocks/>
          </p:cNvGrpSpPr>
          <p:nvPr/>
        </p:nvGrpSpPr>
        <p:grpSpPr bwMode="auto">
          <a:xfrm>
            <a:off x="1066800" y="3108325"/>
            <a:ext cx="2667000" cy="396875"/>
            <a:chOff x="528" y="1872"/>
            <a:chExt cx="1056" cy="240"/>
          </a:xfrm>
        </p:grpSpPr>
        <p:sp>
          <p:nvSpPr>
            <p:cNvPr id="242695" name="Line 7"/>
            <p:cNvSpPr>
              <a:spLocks noChangeShapeType="1"/>
            </p:cNvSpPr>
            <p:nvPr/>
          </p:nvSpPr>
          <p:spPr bwMode="auto">
            <a:xfrm>
              <a:off x="528" y="2112"/>
              <a:ext cx="1056" cy="0"/>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eaLnBrk="0" hangingPunct="0">
                <a:lnSpc>
                  <a:spcPct val="90000"/>
                </a:lnSpc>
                <a:spcBef>
                  <a:spcPct val="20000"/>
                </a:spcBef>
                <a:defRPr/>
              </a:pPr>
              <a:endParaRPr kumimoji="1" lang="en-US" sz="2000" b="1">
                <a:solidFill>
                  <a:srgbClr val="FFFFFF"/>
                </a:solidFill>
                <a:effectLst>
                  <a:outerShdw blurRad="38100" dist="38100" dir="2700000" algn="tl">
                    <a:srgbClr val="000000">
                      <a:alpha val="43137"/>
                    </a:srgbClr>
                  </a:outerShdw>
                </a:effectLst>
                <a:latin typeface="Arial" panose="020B0604020202020204" pitchFamily="34" charset="0"/>
                <a:ea typeface="Times New Roman" charset="0"/>
                <a:cs typeface="Arial" panose="020B0604020202020204" pitchFamily="34" charset="0"/>
              </a:endParaRPr>
            </a:p>
          </p:txBody>
        </p:sp>
        <p:sp>
          <p:nvSpPr>
            <p:cNvPr id="242696" name="Line 8"/>
            <p:cNvSpPr>
              <a:spLocks noChangeShapeType="1"/>
            </p:cNvSpPr>
            <p:nvPr/>
          </p:nvSpPr>
          <p:spPr bwMode="auto">
            <a:xfrm>
              <a:off x="1584" y="1872"/>
              <a:ext cx="0" cy="240"/>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eaLnBrk="0" hangingPunct="0">
                <a:lnSpc>
                  <a:spcPct val="90000"/>
                </a:lnSpc>
                <a:spcBef>
                  <a:spcPct val="20000"/>
                </a:spcBef>
                <a:defRPr/>
              </a:pPr>
              <a:endParaRPr kumimoji="1" lang="en-US" sz="2000" b="1">
                <a:solidFill>
                  <a:srgbClr val="FFFFFF"/>
                </a:solidFill>
                <a:effectLst>
                  <a:outerShdw blurRad="38100" dist="38100" dir="2700000" algn="tl">
                    <a:srgbClr val="000000">
                      <a:alpha val="43137"/>
                    </a:srgbClr>
                  </a:outerShdw>
                </a:effectLst>
                <a:latin typeface="Arial" panose="020B0604020202020204" pitchFamily="34" charset="0"/>
                <a:ea typeface="Times New Roman" charset="0"/>
                <a:cs typeface="Arial" panose="020B0604020202020204" pitchFamily="34" charset="0"/>
              </a:endParaRPr>
            </a:p>
          </p:txBody>
        </p:sp>
        <p:sp>
          <p:nvSpPr>
            <p:cNvPr id="242697" name="Line 9"/>
            <p:cNvSpPr>
              <a:spLocks noChangeShapeType="1"/>
            </p:cNvSpPr>
            <p:nvPr/>
          </p:nvSpPr>
          <p:spPr bwMode="auto">
            <a:xfrm>
              <a:off x="528" y="1872"/>
              <a:ext cx="0" cy="240"/>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eaLnBrk="0" hangingPunct="0">
                <a:lnSpc>
                  <a:spcPct val="90000"/>
                </a:lnSpc>
                <a:spcBef>
                  <a:spcPct val="20000"/>
                </a:spcBef>
                <a:defRPr/>
              </a:pPr>
              <a:endParaRPr kumimoji="1" lang="en-US" sz="2000" b="1">
                <a:solidFill>
                  <a:srgbClr val="FFFFFF"/>
                </a:solidFill>
                <a:effectLst>
                  <a:outerShdw blurRad="38100" dist="38100" dir="2700000" algn="tl">
                    <a:srgbClr val="000000">
                      <a:alpha val="43137"/>
                    </a:srgbClr>
                  </a:outerShdw>
                </a:effectLst>
                <a:latin typeface="Arial" panose="020B0604020202020204" pitchFamily="34" charset="0"/>
                <a:ea typeface="Times New Roman" charset="0"/>
                <a:cs typeface="Arial" panose="020B0604020202020204" pitchFamily="34" charset="0"/>
              </a:endParaRPr>
            </a:p>
          </p:txBody>
        </p:sp>
      </p:grpSp>
      <p:sp>
        <p:nvSpPr>
          <p:cNvPr id="242699" name="Text Box 11"/>
          <p:cNvSpPr txBox="1">
            <a:spLocks noChangeArrowheads="1"/>
          </p:cNvSpPr>
          <p:nvPr/>
        </p:nvSpPr>
        <p:spPr bwMode="auto">
          <a:xfrm>
            <a:off x="5930900" y="2498725"/>
            <a:ext cx="2141562" cy="480131"/>
          </a:xfrm>
          <a:prstGeom prst="rect">
            <a:avLst/>
          </a:prstGeom>
          <a:noFill/>
          <a:ln w="9525">
            <a:noFill/>
            <a:miter lim="800000"/>
            <a:headEnd/>
            <a:tailEnd/>
          </a:ln>
          <a:effectLst/>
        </p:spPr>
        <p:txBody>
          <a:bodyPr wrap="squar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a:lnSpc>
                <a:spcPct val="90000"/>
              </a:lnSpc>
              <a:spcBef>
                <a:spcPct val="20000"/>
              </a:spcBef>
              <a:defRPr/>
            </a:pPr>
            <a:r>
              <a:rPr kumimoji="1" lang="ar-JO" sz="28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يهوشافاط</a:t>
            </a:r>
            <a:endParaRPr kumimoji="1" lang="en-US" sz="20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242705" name="Line 17"/>
          <p:cNvSpPr>
            <a:spLocks noChangeShapeType="1"/>
          </p:cNvSpPr>
          <p:nvPr/>
        </p:nvSpPr>
        <p:spPr bwMode="auto">
          <a:xfrm>
            <a:off x="5410200" y="3505200"/>
            <a:ext cx="0" cy="457200"/>
          </a:xfrm>
          <a:prstGeom prst="line">
            <a:avLst/>
          </a:prstGeom>
          <a:noFill/>
          <a:ln w="9525">
            <a:solidFill>
              <a:schemeClr val="tx1"/>
            </a:solidFill>
            <a:round/>
            <a:headEnd/>
            <a:tailEnd/>
          </a:ln>
          <a:effectLst/>
        </p:spPr>
        <p:txBody>
          <a:bodyPr wrap="none" anchor="ctr"/>
          <a:lstStyle/>
          <a:p>
            <a:pPr eaLnBrk="0" hangingPunct="0">
              <a:lnSpc>
                <a:spcPct val="90000"/>
              </a:lnSpc>
              <a:spcBef>
                <a:spcPct val="20000"/>
              </a:spcBef>
              <a:defRPr/>
            </a:pPr>
            <a:endParaRPr kumimoji="1" lang="en-US" sz="2000" b="1">
              <a:solidFill>
                <a:srgbClr val="FFFFFF"/>
              </a:solidFill>
              <a:effectLst>
                <a:outerShdw blurRad="38100" dist="38100" dir="2700000" algn="tl">
                  <a:srgbClr val="000000">
                    <a:alpha val="43137"/>
                  </a:srgbClr>
                </a:outerShdw>
              </a:effectLst>
              <a:latin typeface="Arial" panose="020B0604020202020204" pitchFamily="34" charset="0"/>
              <a:ea typeface="Times New Roman" charset="0"/>
              <a:cs typeface="Arial" panose="020B0604020202020204" pitchFamily="34" charset="0"/>
            </a:endParaRPr>
          </a:p>
        </p:txBody>
      </p:sp>
      <p:sp>
        <p:nvSpPr>
          <p:cNvPr id="242706" name="Text Box 18"/>
          <p:cNvSpPr txBox="1">
            <a:spLocks noChangeArrowheads="1"/>
          </p:cNvSpPr>
          <p:nvPr/>
        </p:nvSpPr>
        <p:spPr bwMode="auto">
          <a:xfrm>
            <a:off x="4595813" y="3870325"/>
            <a:ext cx="1262071" cy="480131"/>
          </a:xfrm>
          <a:prstGeom prst="rect">
            <a:avLst/>
          </a:prstGeom>
          <a:noFill/>
          <a:ln w="9525">
            <a:noFill/>
            <a:miter lim="800000"/>
            <a:headEnd/>
            <a:tailEnd/>
          </a:ln>
          <a:effectLst/>
        </p:spPr>
        <p:txBody>
          <a:bodyPr wrap="squar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a:lnSpc>
                <a:spcPct val="90000"/>
              </a:lnSpc>
              <a:spcBef>
                <a:spcPct val="20000"/>
              </a:spcBef>
              <a:defRPr/>
            </a:pPr>
            <a:r>
              <a:rPr kumimoji="1" lang="ar-JO" sz="2800" b="1" i="1" dirty="0">
                <a:solidFill>
                  <a:srgbClr val="A3A3A3"/>
                </a:solidFill>
                <a:effectLst>
                  <a:outerShdw blurRad="38100" dist="38100" dir="2700000" algn="tl">
                    <a:srgbClr val="000000"/>
                  </a:outerShdw>
                </a:effectLst>
                <a:latin typeface="Arial" panose="020B0604020202020204" pitchFamily="34" charset="0"/>
                <a:cs typeface="Arial" panose="020B0604020202020204" pitchFamily="34" charset="0"/>
              </a:rPr>
              <a:t>عثليا</a:t>
            </a:r>
            <a:endParaRPr kumimoji="1" lang="en-US" sz="2000" b="1" dirty="0">
              <a:solidFill>
                <a:srgbClr val="A3A3A3"/>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242707" name="Line 19"/>
          <p:cNvSpPr>
            <a:spLocks noChangeShapeType="1"/>
          </p:cNvSpPr>
          <p:nvPr/>
        </p:nvSpPr>
        <p:spPr bwMode="auto">
          <a:xfrm>
            <a:off x="7048500" y="3489325"/>
            <a:ext cx="0" cy="457200"/>
          </a:xfrm>
          <a:prstGeom prst="line">
            <a:avLst/>
          </a:prstGeom>
          <a:noFill/>
          <a:ln w="9525">
            <a:solidFill>
              <a:schemeClr val="tx1"/>
            </a:solidFill>
            <a:round/>
            <a:headEnd/>
            <a:tailEnd/>
          </a:ln>
          <a:effectLst/>
        </p:spPr>
        <p:txBody>
          <a:bodyPr wrap="none" anchor="ctr"/>
          <a:lstStyle/>
          <a:p>
            <a:pPr eaLnBrk="0" hangingPunct="0">
              <a:lnSpc>
                <a:spcPct val="90000"/>
              </a:lnSpc>
              <a:spcBef>
                <a:spcPct val="20000"/>
              </a:spcBef>
              <a:defRPr/>
            </a:pPr>
            <a:endParaRPr kumimoji="1" lang="en-US" sz="2000" b="1">
              <a:solidFill>
                <a:srgbClr val="FFFFFF"/>
              </a:solidFill>
              <a:effectLst>
                <a:outerShdw blurRad="38100" dist="38100" dir="2700000" algn="tl">
                  <a:srgbClr val="000000">
                    <a:alpha val="43137"/>
                  </a:srgbClr>
                </a:outerShdw>
              </a:effectLst>
              <a:latin typeface="Arial" panose="020B0604020202020204" pitchFamily="34" charset="0"/>
              <a:ea typeface="Times New Roman" charset="0"/>
              <a:cs typeface="Arial" panose="020B0604020202020204" pitchFamily="34" charset="0"/>
            </a:endParaRPr>
          </a:p>
        </p:txBody>
      </p:sp>
      <p:sp>
        <p:nvSpPr>
          <p:cNvPr id="242708" name="Text Box 20"/>
          <p:cNvSpPr txBox="1">
            <a:spLocks noChangeArrowheads="1"/>
          </p:cNvSpPr>
          <p:nvPr/>
        </p:nvSpPr>
        <p:spPr bwMode="auto">
          <a:xfrm>
            <a:off x="6172200" y="3870325"/>
            <a:ext cx="1900262" cy="480131"/>
          </a:xfrm>
          <a:prstGeom prst="rect">
            <a:avLst/>
          </a:prstGeom>
          <a:noFill/>
          <a:ln w="9525">
            <a:noFill/>
            <a:miter lim="800000"/>
            <a:headEnd/>
            <a:tailEnd/>
          </a:ln>
          <a:effectLst/>
        </p:spPr>
        <p:txBody>
          <a:bodyPr wrap="squar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a:lnSpc>
                <a:spcPct val="90000"/>
              </a:lnSpc>
              <a:spcBef>
                <a:spcPct val="20000"/>
              </a:spcBef>
              <a:defRPr/>
            </a:pPr>
            <a:r>
              <a:rPr kumimoji="1" lang="ar-JO" sz="2800" b="1" dirty="0">
                <a:solidFill>
                  <a:srgbClr val="5DBACA"/>
                </a:solidFill>
                <a:effectLst>
                  <a:outerShdw blurRad="38100" dist="38100" dir="2700000" algn="tl">
                    <a:srgbClr val="000000"/>
                  </a:outerShdw>
                </a:effectLst>
                <a:latin typeface="Arial" panose="020B0604020202020204" pitchFamily="34" charset="0"/>
                <a:cs typeface="Arial" panose="020B0604020202020204" pitchFamily="34" charset="0"/>
              </a:rPr>
              <a:t>يهورام</a:t>
            </a:r>
            <a:endParaRPr kumimoji="1" lang="en-US" sz="20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242716" name="Text Box 28"/>
          <p:cNvSpPr txBox="1">
            <a:spLocks noChangeArrowheads="1"/>
          </p:cNvSpPr>
          <p:nvPr/>
        </p:nvSpPr>
        <p:spPr bwMode="auto">
          <a:xfrm>
            <a:off x="280619" y="1173163"/>
            <a:ext cx="2013693" cy="954107"/>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a:lnSpc>
                <a:spcPct val="90000"/>
              </a:lnSpc>
              <a:spcBef>
                <a:spcPct val="20000"/>
              </a:spcBef>
              <a:defRPr/>
            </a:pPr>
            <a:r>
              <a:rPr kumimoji="1" lang="ar-JO" sz="2800" b="1" dirty="0">
                <a:solidFill>
                  <a:srgbClr val="FF8000"/>
                </a:solidFill>
                <a:effectLst>
                  <a:outerShdw blurRad="38100" dist="38100" dir="2700000" algn="tl">
                    <a:srgbClr val="000000"/>
                  </a:outerShdw>
                </a:effectLst>
                <a:latin typeface="Arial" panose="020B0604020202020204" pitchFamily="34" charset="0"/>
                <a:cs typeface="Arial" panose="020B0604020202020204" pitchFamily="34" charset="0"/>
              </a:rPr>
              <a:t>أثبعل </a:t>
            </a:r>
          </a:p>
          <a:p>
            <a:pPr algn="ctr">
              <a:lnSpc>
                <a:spcPct val="90000"/>
              </a:lnSpc>
              <a:spcBef>
                <a:spcPct val="20000"/>
              </a:spcBef>
              <a:defRPr/>
            </a:pPr>
            <a:r>
              <a:rPr kumimoji="1" lang="ar-JO" sz="2800" b="1" dirty="0">
                <a:solidFill>
                  <a:srgbClr val="FF8000"/>
                </a:solidFill>
                <a:effectLst>
                  <a:outerShdw blurRad="38100" dist="38100" dir="2700000" algn="tl">
                    <a:srgbClr val="000000"/>
                  </a:outerShdw>
                </a:effectLst>
                <a:latin typeface="Arial" panose="020B0604020202020204" pitchFamily="34" charset="0"/>
                <a:cs typeface="Arial" panose="020B0604020202020204" pitchFamily="34" charset="0"/>
              </a:rPr>
              <a:t>ملك الصيدونيين</a:t>
            </a:r>
            <a:endParaRPr kumimoji="1" lang="en-US" sz="2000" b="1" dirty="0">
              <a:solidFill>
                <a:srgbClr val="FF8000"/>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242717" name="Line 29"/>
          <p:cNvSpPr>
            <a:spLocks noChangeShapeType="1"/>
          </p:cNvSpPr>
          <p:nvPr/>
        </p:nvSpPr>
        <p:spPr bwMode="auto">
          <a:xfrm>
            <a:off x="1287463" y="2035175"/>
            <a:ext cx="0" cy="457200"/>
          </a:xfrm>
          <a:prstGeom prst="line">
            <a:avLst/>
          </a:prstGeom>
          <a:noFill/>
          <a:ln w="9525">
            <a:solidFill>
              <a:schemeClr val="tx1"/>
            </a:solidFill>
            <a:round/>
            <a:headEnd/>
            <a:tailEnd/>
          </a:ln>
          <a:effectLst/>
        </p:spPr>
        <p:txBody>
          <a:bodyPr wrap="none" anchor="ctr"/>
          <a:lstStyle/>
          <a:p>
            <a:pPr eaLnBrk="0" hangingPunct="0">
              <a:lnSpc>
                <a:spcPct val="90000"/>
              </a:lnSpc>
              <a:spcBef>
                <a:spcPct val="20000"/>
              </a:spcBef>
              <a:defRPr/>
            </a:pPr>
            <a:endParaRPr kumimoji="1" lang="en-US" sz="2000" b="1">
              <a:solidFill>
                <a:srgbClr val="FFFFFF"/>
              </a:solidFill>
              <a:effectLst>
                <a:outerShdw blurRad="38100" dist="38100" dir="2700000" algn="tl">
                  <a:srgbClr val="000000">
                    <a:alpha val="43137"/>
                  </a:srgbClr>
                </a:outerShdw>
              </a:effectLst>
              <a:latin typeface="Arial" panose="020B0604020202020204" pitchFamily="34" charset="0"/>
              <a:ea typeface="Times New Roman" charset="0"/>
              <a:cs typeface="Arial" panose="020B0604020202020204" pitchFamily="34" charset="0"/>
            </a:endParaRPr>
          </a:p>
        </p:txBody>
      </p:sp>
      <p:sp>
        <p:nvSpPr>
          <p:cNvPr id="242722" name="Line 34"/>
          <p:cNvSpPr>
            <a:spLocks noChangeShapeType="1"/>
          </p:cNvSpPr>
          <p:nvPr/>
        </p:nvSpPr>
        <p:spPr bwMode="auto">
          <a:xfrm>
            <a:off x="7040563" y="2035175"/>
            <a:ext cx="0" cy="457200"/>
          </a:xfrm>
          <a:prstGeom prst="line">
            <a:avLst/>
          </a:prstGeom>
          <a:noFill/>
          <a:ln w="9525">
            <a:solidFill>
              <a:schemeClr val="tx1"/>
            </a:solidFill>
            <a:round/>
            <a:headEnd/>
            <a:tailEnd/>
          </a:ln>
          <a:effectLst/>
        </p:spPr>
        <p:txBody>
          <a:bodyPr wrap="none" anchor="ctr"/>
          <a:lstStyle/>
          <a:p>
            <a:pPr eaLnBrk="0" hangingPunct="0">
              <a:lnSpc>
                <a:spcPct val="90000"/>
              </a:lnSpc>
              <a:spcBef>
                <a:spcPct val="20000"/>
              </a:spcBef>
              <a:defRPr/>
            </a:pPr>
            <a:endParaRPr kumimoji="1" lang="en-US" sz="2000" b="1">
              <a:solidFill>
                <a:srgbClr val="FFFFFF"/>
              </a:solidFill>
              <a:effectLst>
                <a:outerShdw blurRad="38100" dist="38100" dir="2700000" algn="tl">
                  <a:srgbClr val="000000">
                    <a:alpha val="43137"/>
                  </a:srgbClr>
                </a:outerShdw>
              </a:effectLst>
              <a:latin typeface="Arial" panose="020B0604020202020204" pitchFamily="34" charset="0"/>
              <a:ea typeface="Times New Roman" charset="0"/>
              <a:cs typeface="Arial" panose="020B0604020202020204" pitchFamily="34" charset="0"/>
            </a:endParaRPr>
          </a:p>
        </p:txBody>
      </p:sp>
      <p:sp>
        <p:nvSpPr>
          <p:cNvPr id="242723" name="Text Box 35"/>
          <p:cNvSpPr txBox="1">
            <a:spLocks noChangeArrowheads="1"/>
          </p:cNvSpPr>
          <p:nvPr/>
        </p:nvSpPr>
        <p:spPr bwMode="auto">
          <a:xfrm>
            <a:off x="6515298" y="1173163"/>
            <a:ext cx="1239443" cy="954107"/>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a:lnSpc>
                <a:spcPct val="90000"/>
              </a:lnSpc>
              <a:spcBef>
                <a:spcPct val="20000"/>
              </a:spcBef>
              <a:defRPr/>
            </a:pPr>
            <a:r>
              <a:rPr kumimoji="1" lang="ar-JO" sz="28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آسا    </a:t>
            </a:r>
          </a:p>
          <a:p>
            <a:pPr algn="ctr">
              <a:lnSpc>
                <a:spcPct val="90000"/>
              </a:lnSpc>
              <a:spcBef>
                <a:spcPct val="20000"/>
              </a:spcBef>
              <a:defRPr/>
            </a:pPr>
            <a:r>
              <a:rPr kumimoji="1" lang="ar-JO" sz="28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نسل داود</a:t>
            </a:r>
            <a:endParaRPr kumimoji="1" lang="en-US" sz="20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242724" name="Line 36"/>
          <p:cNvSpPr>
            <a:spLocks noChangeShapeType="1"/>
          </p:cNvSpPr>
          <p:nvPr/>
        </p:nvSpPr>
        <p:spPr bwMode="auto">
          <a:xfrm>
            <a:off x="2557463" y="3505200"/>
            <a:ext cx="0" cy="457200"/>
          </a:xfrm>
          <a:prstGeom prst="line">
            <a:avLst/>
          </a:prstGeom>
          <a:noFill/>
          <a:ln w="9525">
            <a:solidFill>
              <a:schemeClr val="tx1"/>
            </a:solidFill>
            <a:round/>
            <a:headEnd/>
            <a:tailEnd/>
          </a:ln>
          <a:effectLst/>
        </p:spPr>
        <p:txBody>
          <a:bodyPr wrap="none" anchor="ctr"/>
          <a:lstStyle/>
          <a:p>
            <a:pPr eaLnBrk="0" hangingPunct="0">
              <a:lnSpc>
                <a:spcPct val="90000"/>
              </a:lnSpc>
              <a:spcBef>
                <a:spcPct val="20000"/>
              </a:spcBef>
              <a:defRPr/>
            </a:pPr>
            <a:endParaRPr kumimoji="1" lang="en-US" sz="2000" b="1">
              <a:solidFill>
                <a:srgbClr val="FFFFFF"/>
              </a:solidFill>
              <a:effectLst>
                <a:outerShdw blurRad="38100" dist="38100" dir="2700000" algn="tl">
                  <a:srgbClr val="000000">
                    <a:alpha val="43137"/>
                  </a:srgbClr>
                </a:outerShdw>
              </a:effectLst>
              <a:latin typeface="Arial" panose="020B0604020202020204" pitchFamily="34" charset="0"/>
              <a:ea typeface="Times New Roman" charset="0"/>
              <a:cs typeface="Arial" panose="020B0604020202020204" pitchFamily="34" charset="0"/>
            </a:endParaRPr>
          </a:p>
        </p:txBody>
      </p:sp>
      <p:sp>
        <p:nvSpPr>
          <p:cNvPr id="242725" name="Text Box 37"/>
          <p:cNvSpPr txBox="1">
            <a:spLocks noChangeArrowheads="1"/>
          </p:cNvSpPr>
          <p:nvPr/>
        </p:nvSpPr>
        <p:spPr bwMode="auto">
          <a:xfrm>
            <a:off x="1524000" y="3870325"/>
            <a:ext cx="2057400" cy="954107"/>
          </a:xfrm>
          <a:prstGeom prst="rect">
            <a:avLst/>
          </a:prstGeom>
          <a:noFill/>
          <a:ln w="9525">
            <a:noFill/>
            <a:miter lim="800000"/>
            <a:headEnd/>
            <a:tailEnd/>
          </a:ln>
          <a:effectLst/>
        </p:spPr>
        <p:txBody>
          <a:bodyPr>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a:lnSpc>
                <a:spcPct val="90000"/>
              </a:lnSpc>
              <a:spcBef>
                <a:spcPct val="20000"/>
              </a:spcBef>
              <a:defRPr/>
            </a:pPr>
            <a:r>
              <a:rPr kumimoji="1" lang="ar-JO" sz="2800" b="1" dirty="0">
                <a:solidFill>
                  <a:srgbClr val="5DBACA"/>
                </a:solidFill>
                <a:effectLst>
                  <a:outerShdw blurRad="38100" dist="38100" dir="2700000" algn="tl">
                    <a:srgbClr val="000000"/>
                  </a:outerShdw>
                </a:effectLst>
                <a:latin typeface="Arial" panose="020B0604020202020204" pitchFamily="34" charset="0"/>
                <a:cs typeface="Arial" panose="020B0604020202020204" pitchFamily="34" charset="0"/>
              </a:rPr>
              <a:t>يهورام</a:t>
            </a:r>
          </a:p>
          <a:p>
            <a:pPr algn="ctr">
              <a:lnSpc>
                <a:spcPct val="90000"/>
              </a:lnSpc>
              <a:spcBef>
                <a:spcPct val="20000"/>
              </a:spcBef>
              <a:defRPr/>
            </a:pPr>
            <a:r>
              <a:rPr kumimoji="1" lang="en-US" sz="2800" b="1" dirty="0">
                <a:solidFill>
                  <a:srgbClr val="5DBACA"/>
                </a:solidFill>
                <a:effectLst>
                  <a:outerShdw blurRad="38100" dist="38100" dir="2700000" algn="tl">
                    <a:srgbClr val="000000"/>
                  </a:outerShdw>
                </a:effectLst>
                <a:latin typeface="Arial" panose="020B0604020202020204" pitchFamily="34" charset="0"/>
                <a:cs typeface="Arial" panose="020B0604020202020204" pitchFamily="34" charset="0"/>
              </a:rPr>
              <a:t> (</a:t>
            </a:r>
            <a:r>
              <a:rPr kumimoji="1" lang="ar-JO" sz="2800" b="1" dirty="0">
                <a:solidFill>
                  <a:srgbClr val="5DBACA"/>
                </a:solidFill>
                <a:effectLst>
                  <a:outerShdw blurRad="38100" dist="38100" dir="2700000" algn="tl">
                    <a:srgbClr val="000000"/>
                  </a:outerShdw>
                </a:effectLst>
                <a:latin typeface="Arial" panose="020B0604020202020204" pitchFamily="34" charset="0"/>
                <a:cs typeface="Arial" panose="020B0604020202020204" pitchFamily="34" charset="0"/>
              </a:rPr>
              <a:t>يورام</a:t>
            </a:r>
            <a:r>
              <a:rPr kumimoji="1" lang="en-US" sz="2800" b="1" dirty="0">
                <a:solidFill>
                  <a:srgbClr val="5DBACA"/>
                </a:solidFill>
                <a:effectLst>
                  <a:outerShdw blurRad="38100" dist="38100" dir="2700000" algn="tl">
                    <a:srgbClr val="000000"/>
                  </a:outerShdw>
                </a:effectLst>
                <a:latin typeface="Arial" panose="020B0604020202020204" pitchFamily="34" charset="0"/>
                <a:cs typeface="Arial" panose="020B0604020202020204" pitchFamily="34" charset="0"/>
              </a:rPr>
              <a:t>)</a:t>
            </a:r>
          </a:p>
        </p:txBody>
      </p:sp>
      <p:sp>
        <p:nvSpPr>
          <p:cNvPr id="242726" name="Text Box 38"/>
          <p:cNvSpPr txBox="1">
            <a:spLocks noChangeArrowheads="1"/>
          </p:cNvSpPr>
          <p:nvPr/>
        </p:nvSpPr>
        <p:spPr bwMode="auto">
          <a:xfrm>
            <a:off x="47625" y="3870325"/>
            <a:ext cx="1452541" cy="480131"/>
          </a:xfrm>
          <a:prstGeom prst="rect">
            <a:avLst/>
          </a:prstGeom>
          <a:noFill/>
          <a:ln w="9525">
            <a:noFill/>
            <a:miter lim="800000"/>
            <a:headEnd/>
            <a:tailEnd/>
          </a:ln>
          <a:effectLst/>
        </p:spPr>
        <p:txBody>
          <a:bodyPr wrap="squar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a:lnSpc>
                <a:spcPct val="90000"/>
              </a:lnSpc>
              <a:spcBef>
                <a:spcPct val="20000"/>
              </a:spcBef>
              <a:defRPr/>
            </a:pPr>
            <a:r>
              <a:rPr kumimoji="1" lang="ar-JO" sz="2800" b="1" dirty="0">
                <a:solidFill>
                  <a:srgbClr val="FFFF00"/>
                </a:solidFill>
                <a:effectLst>
                  <a:outerShdw blurRad="38100" dist="38100" dir="2700000" algn="tl">
                    <a:srgbClr val="000000"/>
                  </a:outerShdw>
                </a:effectLst>
                <a:latin typeface="Arial" panose="020B0604020202020204" pitchFamily="34" charset="0"/>
                <a:cs typeface="Arial" panose="020B0604020202020204" pitchFamily="34" charset="0"/>
              </a:rPr>
              <a:t>أخزيا</a:t>
            </a:r>
            <a:endParaRPr kumimoji="1" lang="en-US" sz="2000" b="1" dirty="0">
              <a:solidFill>
                <a:srgbClr val="FFFF00"/>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242727" name="Line 39"/>
          <p:cNvSpPr>
            <a:spLocks noChangeShapeType="1"/>
          </p:cNvSpPr>
          <p:nvPr/>
        </p:nvSpPr>
        <p:spPr bwMode="auto">
          <a:xfrm>
            <a:off x="1219200" y="3505200"/>
            <a:ext cx="0" cy="457200"/>
          </a:xfrm>
          <a:prstGeom prst="line">
            <a:avLst/>
          </a:prstGeom>
          <a:noFill/>
          <a:ln w="9525">
            <a:solidFill>
              <a:schemeClr val="tx1"/>
            </a:solidFill>
            <a:round/>
            <a:headEnd/>
            <a:tailEnd/>
          </a:ln>
          <a:effectLst/>
        </p:spPr>
        <p:txBody>
          <a:bodyPr wrap="none" anchor="ctr"/>
          <a:lstStyle/>
          <a:p>
            <a:pPr eaLnBrk="0" hangingPunct="0">
              <a:lnSpc>
                <a:spcPct val="90000"/>
              </a:lnSpc>
              <a:spcBef>
                <a:spcPct val="20000"/>
              </a:spcBef>
              <a:defRPr/>
            </a:pPr>
            <a:endParaRPr kumimoji="1" lang="en-US" sz="2000" b="1">
              <a:solidFill>
                <a:srgbClr val="FFFFFF"/>
              </a:solidFill>
              <a:effectLst>
                <a:outerShdw blurRad="38100" dist="38100" dir="2700000" algn="tl">
                  <a:srgbClr val="000000">
                    <a:alpha val="43137"/>
                  </a:srgbClr>
                </a:outerShdw>
              </a:effectLst>
              <a:latin typeface="Arial" panose="020B0604020202020204" pitchFamily="34" charset="0"/>
              <a:ea typeface="Times New Roman" charset="0"/>
              <a:cs typeface="Arial" panose="020B0604020202020204" pitchFamily="34" charset="0"/>
            </a:endParaRPr>
          </a:p>
        </p:txBody>
      </p:sp>
      <p:sp>
        <p:nvSpPr>
          <p:cNvPr id="242731" name="Text Box 43"/>
          <p:cNvSpPr txBox="1">
            <a:spLocks noChangeArrowheads="1"/>
          </p:cNvSpPr>
          <p:nvPr/>
        </p:nvSpPr>
        <p:spPr bwMode="auto">
          <a:xfrm>
            <a:off x="8426450" y="90488"/>
            <a:ext cx="704039" cy="763286"/>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nSpc>
                <a:spcPct val="90000"/>
              </a:lnSpc>
              <a:spcBef>
                <a:spcPct val="20000"/>
              </a:spcBef>
              <a:defRPr/>
            </a:pPr>
            <a:r>
              <a:rPr kumimoji="1" lang="ar-JO"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238</a:t>
            </a:r>
          </a:p>
          <a:p>
            <a:pPr>
              <a:lnSpc>
                <a:spcPct val="90000"/>
              </a:lnSpc>
              <a:spcBef>
                <a:spcPct val="20000"/>
              </a:spcBef>
              <a:defRPr/>
            </a:pPr>
            <a:r>
              <a:rPr kumimoji="1" lang="ar-JO" sz="20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253</a:t>
            </a:r>
            <a:endParaRPr kumimoji="1" lang="en-US" sz="20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242733" name="Line 45"/>
          <p:cNvSpPr>
            <a:spLocks noChangeShapeType="1"/>
          </p:cNvSpPr>
          <p:nvPr/>
        </p:nvSpPr>
        <p:spPr bwMode="auto">
          <a:xfrm>
            <a:off x="3667125" y="2033588"/>
            <a:ext cx="0" cy="457200"/>
          </a:xfrm>
          <a:prstGeom prst="line">
            <a:avLst/>
          </a:prstGeom>
          <a:noFill/>
          <a:ln w="9525">
            <a:solidFill>
              <a:schemeClr val="tx1"/>
            </a:solidFill>
            <a:round/>
            <a:headEnd/>
            <a:tailEnd/>
          </a:ln>
          <a:effectLst/>
        </p:spPr>
        <p:txBody>
          <a:bodyPr wrap="none" anchor="ctr"/>
          <a:lstStyle/>
          <a:p>
            <a:pPr eaLnBrk="0" hangingPunct="0">
              <a:lnSpc>
                <a:spcPct val="90000"/>
              </a:lnSpc>
              <a:spcBef>
                <a:spcPct val="20000"/>
              </a:spcBef>
              <a:defRPr/>
            </a:pPr>
            <a:endParaRPr kumimoji="1" lang="en-US" sz="2000" b="1">
              <a:solidFill>
                <a:srgbClr val="FFFFFF"/>
              </a:solidFill>
              <a:effectLst>
                <a:outerShdw blurRad="38100" dist="38100" dir="2700000" algn="tl">
                  <a:srgbClr val="000000">
                    <a:alpha val="43137"/>
                  </a:srgbClr>
                </a:outerShdw>
              </a:effectLst>
              <a:latin typeface="Arial" panose="020B0604020202020204" pitchFamily="34" charset="0"/>
              <a:ea typeface="Times New Roman" charset="0"/>
              <a:cs typeface="Arial" panose="020B0604020202020204" pitchFamily="34" charset="0"/>
            </a:endParaRPr>
          </a:p>
        </p:txBody>
      </p:sp>
      <p:sp>
        <p:nvSpPr>
          <p:cNvPr id="242734" name="Text Box 46"/>
          <p:cNvSpPr txBox="1">
            <a:spLocks noChangeArrowheads="1"/>
          </p:cNvSpPr>
          <p:nvPr/>
        </p:nvSpPr>
        <p:spPr bwMode="auto">
          <a:xfrm>
            <a:off x="3016339" y="1173163"/>
            <a:ext cx="1590500" cy="954107"/>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a:lnSpc>
                <a:spcPct val="90000"/>
              </a:lnSpc>
              <a:spcBef>
                <a:spcPct val="20000"/>
              </a:spcBef>
              <a:defRPr/>
            </a:pPr>
            <a:r>
              <a:rPr kumimoji="1" lang="ar-JO" sz="2800" b="1" dirty="0">
                <a:solidFill>
                  <a:srgbClr val="FF8000"/>
                </a:solidFill>
                <a:effectLst>
                  <a:outerShdw blurRad="38100" dist="38100" dir="2700000" algn="tl">
                    <a:srgbClr val="000000"/>
                  </a:outerShdw>
                </a:effectLst>
                <a:latin typeface="Arial" panose="020B0604020202020204" pitchFamily="34" charset="0"/>
                <a:cs typeface="Arial" panose="020B0604020202020204" pitchFamily="34" charset="0"/>
              </a:rPr>
              <a:t>عمري</a:t>
            </a:r>
          </a:p>
          <a:p>
            <a:pPr algn="ctr">
              <a:lnSpc>
                <a:spcPct val="90000"/>
              </a:lnSpc>
              <a:spcBef>
                <a:spcPct val="20000"/>
              </a:spcBef>
              <a:defRPr/>
            </a:pPr>
            <a:r>
              <a:rPr kumimoji="1" lang="ar-JO" sz="2800" b="1" dirty="0">
                <a:solidFill>
                  <a:srgbClr val="FF8000"/>
                </a:solidFill>
                <a:effectLst>
                  <a:outerShdw blurRad="38100" dist="38100" dir="2700000" algn="tl">
                    <a:srgbClr val="000000"/>
                  </a:outerShdw>
                </a:effectLst>
                <a:latin typeface="Arial" panose="020B0604020202020204" pitchFamily="34" charset="0"/>
                <a:cs typeface="Arial" panose="020B0604020202020204" pitchFamily="34" charset="0"/>
              </a:rPr>
              <a:t>ملك إسرائيل</a:t>
            </a:r>
            <a:endParaRPr kumimoji="1" lang="en-US" sz="2000" b="1" dirty="0">
              <a:solidFill>
                <a:srgbClr val="FF8000"/>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242735" name="Text Box 47"/>
          <p:cNvSpPr txBox="1">
            <a:spLocks noChangeArrowheads="1"/>
          </p:cNvSpPr>
          <p:nvPr/>
        </p:nvSpPr>
        <p:spPr bwMode="auto">
          <a:xfrm>
            <a:off x="228600" y="6369050"/>
            <a:ext cx="5000087" cy="369332"/>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nSpc>
                <a:spcPct val="90000"/>
              </a:lnSpc>
              <a:spcBef>
                <a:spcPct val="20000"/>
              </a:spcBef>
              <a:defRPr/>
            </a:pPr>
            <a:r>
              <a:rPr kumimoji="1" lang="ar-JO" sz="2000" b="1" i="1" dirty="0">
                <a:effectLst>
                  <a:outerShdw blurRad="38100" dist="38100" dir="2700000" algn="tl">
                    <a:srgbClr val="000000"/>
                  </a:outerShdw>
                </a:effectLst>
                <a:latin typeface="Arial" panose="020B0604020202020204" pitchFamily="34" charset="0"/>
                <a:cs typeface="Arial" panose="020B0604020202020204" pitchFamily="34" charset="0"/>
              </a:rPr>
              <a:t>الملوك الصالحين باللون الأبيض</a:t>
            </a:r>
            <a:r>
              <a:rPr kumimoji="1" lang="ar-JO" sz="2000" b="1" i="1" dirty="0">
                <a:solidFill>
                  <a:srgbClr val="808080"/>
                </a:solidFill>
                <a:effectLst>
                  <a:outerShdw blurRad="38100" dist="38100" dir="2700000" algn="tl">
                    <a:srgbClr val="000000"/>
                  </a:outerShdw>
                </a:effectLst>
                <a:latin typeface="Arial" panose="020B0604020202020204" pitchFamily="34" charset="0"/>
                <a:cs typeface="Arial" panose="020B0604020202020204" pitchFamily="34" charset="0"/>
              </a:rPr>
              <a:t>, الملكة في الرمادي المائل</a:t>
            </a:r>
            <a:endParaRPr kumimoji="1" lang="en-US" sz="16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42" name="Line 45"/>
          <p:cNvSpPr>
            <a:spLocks noChangeShapeType="1"/>
          </p:cNvSpPr>
          <p:nvPr/>
        </p:nvSpPr>
        <p:spPr bwMode="auto">
          <a:xfrm flipH="1">
            <a:off x="3733800" y="3505200"/>
            <a:ext cx="1676400" cy="0"/>
          </a:xfrm>
          <a:prstGeom prst="line">
            <a:avLst/>
          </a:prstGeom>
          <a:noFill/>
          <a:ln w="9525">
            <a:solidFill>
              <a:schemeClr val="tx1"/>
            </a:solidFill>
            <a:round/>
            <a:headEnd/>
            <a:tailEnd/>
          </a:ln>
          <a:effectLst/>
        </p:spPr>
        <p:txBody>
          <a:bodyPr wrap="none" anchor="ctr"/>
          <a:lstStyle/>
          <a:p>
            <a:pPr eaLnBrk="0" hangingPunct="0">
              <a:lnSpc>
                <a:spcPct val="90000"/>
              </a:lnSpc>
              <a:spcBef>
                <a:spcPct val="20000"/>
              </a:spcBef>
              <a:defRPr/>
            </a:pPr>
            <a:endParaRPr kumimoji="1" lang="en-US" sz="2000" b="1">
              <a:solidFill>
                <a:srgbClr val="FFFFFF"/>
              </a:solidFill>
              <a:effectLst>
                <a:outerShdw blurRad="38100" dist="38100" dir="2700000" algn="tl">
                  <a:srgbClr val="000000">
                    <a:alpha val="43137"/>
                  </a:srgbClr>
                </a:outerShdw>
              </a:effectLst>
              <a:latin typeface="Arial" panose="020B0604020202020204" pitchFamily="34" charset="0"/>
              <a:ea typeface="Times New Roman" charset="0"/>
              <a:cs typeface="Arial" panose="020B0604020202020204" pitchFamily="34" charset="0"/>
            </a:endParaRPr>
          </a:p>
        </p:txBody>
      </p:sp>
    </p:spTree>
    <p:extLst>
      <p:ext uri="{BB962C8B-B14F-4D97-AF65-F5344CB8AC3E}">
        <p14:creationId xmlns:p14="http://schemas.microsoft.com/office/powerpoint/2010/main" val="2402241358"/>
      </p:ext>
    </p:extLst>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242716">
                                            <p:txEl>
                                              <p:pRg st="0" end="0"/>
                                            </p:txEl>
                                          </p:spTgt>
                                        </p:tgtEl>
                                        <p:attrNameLst>
                                          <p:attrName>style.visibility</p:attrName>
                                        </p:attrNameLst>
                                      </p:cBhvr>
                                      <p:to>
                                        <p:strVal val="visible"/>
                                      </p:to>
                                    </p:set>
                                    <p:animEffect transition="in" filter="dissolve">
                                      <p:cBhvr>
                                        <p:cTn id="7" dur="500"/>
                                        <p:tgtEl>
                                          <p:spTgt spid="242716">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242716">
                                            <p:txEl>
                                              <p:pRg st="1" end="1"/>
                                            </p:txEl>
                                          </p:spTgt>
                                        </p:tgtEl>
                                        <p:attrNameLst>
                                          <p:attrName>style.visibility</p:attrName>
                                        </p:attrNameLst>
                                      </p:cBhvr>
                                      <p:to>
                                        <p:strVal val="visible"/>
                                      </p:to>
                                    </p:set>
                                    <p:animEffect transition="in" filter="dissolve">
                                      <p:cBhvr>
                                        <p:cTn id="12" dur="500"/>
                                        <p:tgtEl>
                                          <p:spTgt spid="242716">
                                            <p:txEl>
                                              <p:pRg st="1" end="1"/>
                                            </p:txEl>
                                          </p:spTgt>
                                        </p:tgtEl>
                                      </p:cBhvr>
                                    </p:animEffect>
                                  </p:childTnLst>
                                </p:cTn>
                              </p:par>
                            </p:childTnLst>
                          </p:cTn>
                        </p:par>
                        <p:par>
                          <p:cTn id="13" fill="hold" nodeType="afterGroup">
                            <p:stCondLst>
                              <p:cond delay="500"/>
                            </p:stCondLst>
                            <p:childTnLst>
                              <p:par>
                                <p:cTn id="14" presetID="9" presetClass="entr" presetSubtype="0" fill="hold" nodeType="afterEffect">
                                  <p:stCondLst>
                                    <p:cond delay="0"/>
                                  </p:stCondLst>
                                  <p:childTnLst>
                                    <p:set>
                                      <p:cBhvr>
                                        <p:cTn id="15" dur="1" fill="hold">
                                          <p:stCondLst>
                                            <p:cond delay="0"/>
                                          </p:stCondLst>
                                        </p:cTn>
                                        <p:tgtEl>
                                          <p:spTgt spid="242717"/>
                                        </p:tgtEl>
                                        <p:attrNameLst>
                                          <p:attrName>style.visibility</p:attrName>
                                        </p:attrNameLst>
                                      </p:cBhvr>
                                      <p:to>
                                        <p:strVal val="visible"/>
                                      </p:to>
                                    </p:set>
                                    <p:animEffect transition="in" filter="dissolve">
                                      <p:cBhvr>
                                        <p:cTn id="16" dur="500"/>
                                        <p:tgtEl>
                                          <p:spTgt spid="242717"/>
                                        </p:tgtEl>
                                      </p:cBhvr>
                                    </p:animEffect>
                                  </p:childTnLst>
                                </p:cTn>
                              </p:par>
                            </p:childTnLst>
                          </p:cTn>
                        </p:par>
                        <p:par>
                          <p:cTn id="17" fill="hold" nodeType="afterGroup">
                            <p:stCondLst>
                              <p:cond delay="1000"/>
                            </p:stCondLst>
                            <p:childTnLst>
                              <p:par>
                                <p:cTn id="18" presetID="9" presetClass="entr" presetSubtype="0" fill="hold" grpId="0" nodeType="afterEffect">
                                  <p:stCondLst>
                                    <p:cond delay="0"/>
                                  </p:stCondLst>
                                  <p:childTnLst>
                                    <p:set>
                                      <p:cBhvr>
                                        <p:cTn id="19" dur="1" fill="hold">
                                          <p:stCondLst>
                                            <p:cond delay="0"/>
                                          </p:stCondLst>
                                        </p:cTn>
                                        <p:tgtEl>
                                          <p:spTgt spid="242692">
                                            <p:txEl>
                                              <p:pRg st="0" end="0"/>
                                            </p:txEl>
                                          </p:spTgt>
                                        </p:tgtEl>
                                        <p:attrNameLst>
                                          <p:attrName>style.visibility</p:attrName>
                                        </p:attrNameLst>
                                      </p:cBhvr>
                                      <p:to>
                                        <p:strVal val="visible"/>
                                      </p:to>
                                    </p:set>
                                    <p:animEffect transition="in" filter="dissolve">
                                      <p:cBhvr>
                                        <p:cTn id="20" dur="500"/>
                                        <p:tgtEl>
                                          <p:spTgt spid="242692">
                                            <p:txEl>
                                              <p:pRg st="0" end="0"/>
                                            </p:txEl>
                                          </p:spTgt>
                                        </p:tgtEl>
                                      </p:cBhvr>
                                    </p:animEffect>
                                  </p:childTnLst>
                                </p:cTn>
                              </p:par>
                            </p:childTnLst>
                          </p:cTn>
                        </p:par>
                      </p:childTnLst>
                    </p:cTn>
                  </p:par>
                  <p:par>
                    <p:cTn id="21" fill="hold" nodeType="clickPar">
                      <p:stCondLst>
                        <p:cond delay="indefinite"/>
                      </p:stCondLst>
                      <p:childTnLst>
                        <p:par>
                          <p:cTn id="22" fill="hold" nodeType="withGroup">
                            <p:stCondLst>
                              <p:cond delay="0"/>
                            </p:stCondLst>
                            <p:childTnLst>
                              <p:par>
                                <p:cTn id="23" presetID="9" presetClass="entr" presetSubtype="0" fill="hold" nodeType="clickEffect">
                                  <p:stCondLst>
                                    <p:cond delay="0"/>
                                  </p:stCondLst>
                                  <p:childTnLst>
                                    <p:set>
                                      <p:cBhvr>
                                        <p:cTn id="24" dur="1" fill="hold">
                                          <p:stCondLst>
                                            <p:cond delay="0"/>
                                          </p:stCondLst>
                                        </p:cTn>
                                        <p:tgtEl>
                                          <p:spTgt spid="242733"/>
                                        </p:tgtEl>
                                        <p:attrNameLst>
                                          <p:attrName>style.visibility</p:attrName>
                                        </p:attrNameLst>
                                      </p:cBhvr>
                                      <p:to>
                                        <p:strVal val="visible"/>
                                      </p:to>
                                    </p:set>
                                    <p:animEffect transition="in" filter="dissolve">
                                      <p:cBhvr>
                                        <p:cTn id="25" dur="500"/>
                                        <p:tgtEl>
                                          <p:spTgt spid="242733"/>
                                        </p:tgtEl>
                                      </p:cBhvr>
                                    </p:animEffect>
                                  </p:childTnLst>
                                </p:cTn>
                              </p:par>
                            </p:childTnLst>
                          </p:cTn>
                        </p:par>
                        <p:par>
                          <p:cTn id="26" fill="hold" nodeType="afterGroup">
                            <p:stCondLst>
                              <p:cond delay="500"/>
                            </p:stCondLst>
                            <p:childTnLst>
                              <p:par>
                                <p:cTn id="27" presetID="9" presetClass="entr" presetSubtype="0" fill="hold" grpId="0" nodeType="afterEffect">
                                  <p:stCondLst>
                                    <p:cond delay="0"/>
                                  </p:stCondLst>
                                  <p:childTnLst>
                                    <p:set>
                                      <p:cBhvr>
                                        <p:cTn id="28" dur="1" fill="hold">
                                          <p:stCondLst>
                                            <p:cond delay="0"/>
                                          </p:stCondLst>
                                        </p:cTn>
                                        <p:tgtEl>
                                          <p:spTgt spid="242693">
                                            <p:txEl>
                                              <p:pRg st="0" end="0"/>
                                            </p:txEl>
                                          </p:spTgt>
                                        </p:tgtEl>
                                        <p:attrNameLst>
                                          <p:attrName>style.visibility</p:attrName>
                                        </p:attrNameLst>
                                      </p:cBhvr>
                                      <p:to>
                                        <p:strVal val="visible"/>
                                      </p:to>
                                    </p:set>
                                    <p:animEffect transition="in" filter="dissolve">
                                      <p:cBhvr>
                                        <p:cTn id="29" dur="500"/>
                                        <p:tgtEl>
                                          <p:spTgt spid="242693">
                                            <p:txEl>
                                              <p:pRg st="0" end="0"/>
                                            </p:txEl>
                                          </p:spTgt>
                                        </p:tgtEl>
                                      </p:cBhvr>
                                    </p:animEffect>
                                  </p:childTnLst>
                                </p:cTn>
                              </p:par>
                            </p:childTnLst>
                          </p:cTn>
                        </p:par>
                      </p:childTnLst>
                    </p:cTn>
                  </p:par>
                  <p:par>
                    <p:cTn id="30" fill="hold" nodeType="clickPar">
                      <p:stCondLst>
                        <p:cond delay="indefinite"/>
                      </p:stCondLst>
                      <p:childTnLst>
                        <p:par>
                          <p:cTn id="31" fill="hold" nodeType="withGroup">
                            <p:stCondLst>
                              <p:cond delay="0"/>
                            </p:stCondLst>
                            <p:childTnLst>
                              <p:par>
                                <p:cTn id="32" presetID="1" presetClass="entr" presetSubtype="0" fill="hold" nodeType="clickEffect">
                                  <p:stCondLst>
                                    <p:cond delay="0"/>
                                  </p:stCondLst>
                                  <p:childTnLst>
                                    <p:set>
                                      <p:cBhvr>
                                        <p:cTn id="33" dur="1" fill="hold">
                                          <p:stCondLst>
                                            <p:cond delay="499"/>
                                          </p:stCondLst>
                                        </p:cTn>
                                        <p:tgtEl>
                                          <p:spTgt spid="242722"/>
                                        </p:tgtEl>
                                        <p:attrNameLst>
                                          <p:attrName>style.visibility</p:attrName>
                                        </p:attrNameLst>
                                      </p:cBhvr>
                                      <p:to>
                                        <p:strVal val="visible"/>
                                      </p:to>
                                    </p:set>
                                  </p:childTnLst>
                                </p:cTn>
                              </p:par>
                            </p:childTnLst>
                          </p:cTn>
                        </p:par>
                        <p:par>
                          <p:cTn id="34" fill="hold" nodeType="afterGroup">
                            <p:stCondLst>
                              <p:cond delay="500"/>
                            </p:stCondLst>
                            <p:childTnLst>
                              <p:par>
                                <p:cTn id="35" presetID="1" presetClass="entr" presetSubtype="0" fill="hold" grpId="0" nodeType="afterEffect">
                                  <p:stCondLst>
                                    <p:cond delay="0"/>
                                  </p:stCondLst>
                                  <p:childTnLst>
                                    <p:set>
                                      <p:cBhvr>
                                        <p:cTn id="36" dur="1" fill="hold">
                                          <p:stCondLst>
                                            <p:cond delay="499"/>
                                          </p:stCondLst>
                                        </p:cTn>
                                        <p:tgtEl>
                                          <p:spTgt spid="242699">
                                            <p:txEl>
                                              <p:pRg st="0" end="0"/>
                                            </p:txEl>
                                          </p:spTgt>
                                        </p:tgtEl>
                                        <p:attrNameLst>
                                          <p:attrName>style.visibility</p:attrName>
                                        </p:attrNameLst>
                                      </p:cBhvr>
                                      <p:to>
                                        <p:strVal val="visible"/>
                                      </p:to>
                                    </p:set>
                                  </p:childTnLst>
                                </p:cTn>
                              </p:par>
                            </p:childTnLst>
                          </p:cTn>
                        </p:par>
                      </p:childTnLst>
                    </p:cTn>
                  </p:par>
                  <p:par>
                    <p:cTn id="37" fill="hold" nodeType="clickPar">
                      <p:stCondLst>
                        <p:cond delay="indefinite"/>
                      </p:stCondLst>
                      <p:childTnLst>
                        <p:par>
                          <p:cTn id="38" fill="hold" nodeType="withGroup">
                            <p:stCondLst>
                              <p:cond delay="0"/>
                            </p:stCondLst>
                            <p:childTnLst>
                              <p:par>
                                <p:cTn id="39" presetID="9" presetClass="entr" presetSubtype="0" fill="hold" nodeType="clickEffect">
                                  <p:stCondLst>
                                    <p:cond delay="0"/>
                                  </p:stCondLst>
                                  <p:childTnLst>
                                    <p:set>
                                      <p:cBhvr>
                                        <p:cTn id="40" dur="1" fill="hold">
                                          <p:stCondLst>
                                            <p:cond delay="0"/>
                                          </p:stCondLst>
                                        </p:cTn>
                                        <p:tgtEl>
                                          <p:spTgt spid="2"/>
                                        </p:tgtEl>
                                        <p:attrNameLst>
                                          <p:attrName>style.visibility</p:attrName>
                                        </p:attrNameLst>
                                      </p:cBhvr>
                                      <p:to>
                                        <p:strVal val="visible"/>
                                      </p:to>
                                    </p:set>
                                    <p:animEffect transition="in" filter="dissolve">
                                      <p:cBhvr>
                                        <p:cTn id="41" dur="500"/>
                                        <p:tgtEl>
                                          <p:spTgt spid="2"/>
                                        </p:tgtEl>
                                      </p:cBhvr>
                                    </p:animEffect>
                                  </p:childTnLst>
                                </p:cTn>
                              </p:par>
                            </p:childTnLst>
                          </p:cTn>
                        </p:par>
                        <p:par>
                          <p:cTn id="42" fill="hold" nodeType="afterGroup">
                            <p:stCondLst>
                              <p:cond delay="500"/>
                            </p:stCondLst>
                            <p:childTnLst>
                              <p:par>
                                <p:cTn id="43" presetID="9" presetClass="entr" presetSubtype="0" fill="hold" nodeType="afterEffect">
                                  <p:stCondLst>
                                    <p:cond delay="0"/>
                                  </p:stCondLst>
                                  <p:childTnLst>
                                    <p:set>
                                      <p:cBhvr>
                                        <p:cTn id="44" dur="1" fill="hold">
                                          <p:stCondLst>
                                            <p:cond delay="0"/>
                                          </p:stCondLst>
                                        </p:cTn>
                                        <p:tgtEl>
                                          <p:spTgt spid="242727"/>
                                        </p:tgtEl>
                                        <p:attrNameLst>
                                          <p:attrName>style.visibility</p:attrName>
                                        </p:attrNameLst>
                                      </p:cBhvr>
                                      <p:to>
                                        <p:strVal val="visible"/>
                                      </p:to>
                                    </p:set>
                                    <p:animEffect transition="in" filter="dissolve">
                                      <p:cBhvr>
                                        <p:cTn id="45" dur="500"/>
                                        <p:tgtEl>
                                          <p:spTgt spid="242727"/>
                                        </p:tgtEl>
                                      </p:cBhvr>
                                    </p:animEffect>
                                  </p:childTnLst>
                                </p:cTn>
                              </p:par>
                            </p:childTnLst>
                          </p:cTn>
                        </p:par>
                        <p:par>
                          <p:cTn id="46" fill="hold" nodeType="afterGroup">
                            <p:stCondLst>
                              <p:cond delay="1000"/>
                            </p:stCondLst>
                            <p:childTnLst>
                              <p:par>
                                <p:cTn id="47" presetID="9" presetClass="entr" presetSubtype="0" fill="hold" nodeType="afterEffect">
                                  <p:stCondLst>
                                    <p:cond delay="0"/>
                                  </p:stCondLst>
                                  <p:childTnLst>
                                    <p:set>
                                      <p:cBhvr>
                                        <p:cTn id="48" dur="1" fill="hold">
                                          <p:stCondLst>
                                            <p:cond delay="0"/>
                                          </p:stCondLst>
                                        </p:cTn>
                                        <p:tgtEl>
                                          <p:spTgt spid="242724"/>
                                        </p:tgtEl>
                                        <p:attrNameLst>
                                          <p:attrName>style.visibility</p:attrName>
                                        </p:attrNameLst>
                                      </p:cBhvr>
                                      <p:to>
                                        <p:strVal val="visible"/>
                                      </p:to>
                                    </p:set>
                                    <p:animEffect transition="in" filter="dissolve">
                                      <p:cBhvr>
                                        <p:cTn id="49" dur="500"/>
                                        <p:tgtEl>
                                          <p:spTgt spid="242724"/>
                                        </p:tgtEl>
                                      </p:cBhvr>
                                    </p:animEffect>
                                  </p:childTnLst>
                                </p:cTn>
                              </p:par>
                            </p:childTnLst>
                          </p:cTn>
                        </p:par>
                        <p:par>
                          <p:cTn id="50" fill="hold" nodeType="afterGroup">
                            <p:stCondLst>
                              <p:cond delay="1500"/>
                            </p:stCondLst>
                            <p:childTnLst>
                              <p:par>
                                <p:cTn id="51" presetID="9" presetClass="entr" presetSubtype="0" fill="hold" nodeType="afterEffect">
                                  <p:stCondLst>
                                    <p:cond delay="0"/>
                                  </p:stCondLst>
                                  <p:childTnLst>
                                    <p:set>
                                      <p:cBhvr>
                                        <p:cTn id="52" dur="1" fill="hold">
                                          <p:stCondLst>
                                            <p:cond delay="0"/>
                                          </p:stCondLst>
                                        </p:cTn>
                                        <p:tgtEl>
                                          <p:spTgt spid="242705"/>
                                        </p:tgtEl>
                                        <p:attrNameLst>
                                          <p:attrName>style.visibility</p:attrName>
                                        </p:attrNameLst>
                                      </p:cBhvr>
                                      <p:to>
                                        <p:strVal val="visible"/>
                                      </p:to>
                                    </p:set>
                                    <p:animEffect transition="in" filter="dissolve">
                                      <p:cBhvr>
                                        <p:cTn id="53" dur="500"/>
                                        <p:tgtEl>
                                          <p:spTgt spid="242705"/>
                                        </p:tgtEl>
                                      </p:cBhvr>
                                    </p:animEffect>
                                  </p:childTnLst>
                                </p:cTn>
                              </p:par>
                              <p:par>
                                <p:cTn id="54" presetID="9" presetClass="entr" presetSubtype="0" fill="hold" nodeType="withEffect">
                                  <p:stCondLst>
                                    <p:cond delay="0"/>
                                  </p:stCondLst>
                                  <p:childTnLst>
                                    <p:set>
                                      <p:cBhvr>
                                        <p:cTn id="55" dur="1" fill="hold">
                                          <p:stCondLst>
                                            <p:cond delay="0"/>
                                          </p:stCondLst>
                                        </p:cTn>
                                        <p:tgtEl>
                                          <p:spTgt spid="42"/>
                                        </p:tgtEl>
                                        <p:attrNameLst>
                                          <p:attrName>style.visibility</p:attrName>
                                        </p:attrNameLst>
                                      </p:cBhvr>
                                      <p:to>
                                        <p:strVal val="visible"/>
                                      </p:to>
                                    </p:set>
                                    <p:animEffect transition="in" filter="dissolve">
                                      <p:cBhvr>
                                        <p:cTn id="56" dur="500"/>
                                        <p:tgtEl>
                                          <p:spTgt spid="42"/>
                                        </p:tgtEl>
                                      </p:cBhvr>
                                    </p:animEffect>
                                  </p:childTnLst>
                                </p:cTn>
                              </p:par>
                            </p:childTnLst>
                          </p:cTn>
                        </p:par>
                        <p:par>
                          <p:cTn id="57" fill="hold" nodeType="afterGroup">
                            <p:stCondLst>
                              <p:cond delay="2000"/>
                            </p:stCondLst>
                            <p:childTnLst>
                              <p:par>
                                <p:cTn id="58" presetID="9" presetClass="entr" presetSubtype="0" fill="hold" grpId="0" nodeType="afterEffect">
                                  <p:stCondLst>
                                    <p:cond delay="0"/>
                                  </p:stCondLst>
                                  <p:childTnLst>
                                    <p:set>
                                      <p:cBhvr>
                                        <p:cTn id="59" dur="1" fill="hold">
                                          <p:stCondLst>
                                            <p:cond delay="0"/>
                                          </p:stCondLst>
                                        </p:cTn>
                                        <p:tgtEl>
                                          <p:spTgt spid="242726">
                                            <p:txEl>
                                              <p:pRg st="0" end="0"/>
                                            </p:txEl>
                                          </p:spTgt>
                                        </p:tgtEl>
                                        <p:attrNameLst>
                                          <p:attrName>style.visibility</p:attrName>
                                        </p:attrNameLst>
                                      </p:cBhvr>
                                      <p:to>
                                        <p:strVal val="visible"/>
                                      </p:to>
                                    </p:set>
                                    <p:animEffect transition="in" filter="dissolve">
                                      <p:cBhvr>
                                        <p:cTn id="60" dur="500"/>
                                        <p:tgtEl>
                                          <p:spTgt spid="242726">
                                            <p:txEl>
                                              <p:pRg st="0" end="0"/>
                                            </p:txEl>
                                          </p:spTgt>
                                        </p:tgtEl>
                                      </p:cBhvr>
                                    </p:animEffect>
                                  </p:childTnLst>
                                </p:cTn>
                              </p:par>
                            </p:childTnLst>
                          </p:cTn>
                        </p:par>
                        <p:par>
                          <p:cTn id="61" fill="hold" nodeType="afterGroup">
                            <p:stCondLst>
                              <p:cond delay="2500"/>
                            </p:stCondLst>
                            <p:childTnLst>
                              <p:par>
                                <p:cTn id="62" presetID="9" presetClass="entr" presetSubtype="0" fill="hold" grpId="0" nodeType="afterEffect">
                                  <p:stCondLst>
                                    <p:cond delay="0"/>
                                  </p:stCondLst>
                                  <p:childTnLst>
                                    <p:set>
                                      <p:cBhvr>
                                        <p:cTn id="63" dur="1" fill="hold">
                                          <p:stCondLst>
                                            <p:cond delay="0"/>
                                          </p:stCondLst>
                                        </p:cTn>
                                        <p:tgtEl>
                                          <p:spTgt spid="242725">
                                            <p:txEl>
                                              <p:pRg st="0" end="0"/>
                                            </p:txEl>
                                          </p:spTgt>
                                        </p:tgtEl>
                                        <p:attrNameLst>
                                          <p:attrName>style.visibility</p:attrName>
                                        </p:attrNameLst>
                                      </p:cBhvr>
                                      <p:to>
                                        <p:strVal val="visible"/>
                                      </p:to>
                                    </p:set>
                                    <p:animEffect transition="in" filter="dissolve">
                                      <p:cBhvr>
                                        <p:cTn id="64" dur="500"/>
                                        <p:tgtEl>
                                          <p:spTgt spid="242725">
                                            <p:txEl>
                                              <p:pRg st="0" end="0"/>
                                            </p:txEl>
                                          </p:spTgt>
                                        </p:tgtEl>
                                      </p:cBhvr>
                                    </p:animEffect>
                                  </p:childTnLst>
                                </p:cTn>
                              </p:par>
                            </p:childTnLst>
                          </p:cTn>
                        </p:par>
                        <p:par>
                          <p:cTn id="65" fill="hold">
                            <p:stCondLst>
                              <p:cond delay="3000"/>
                            </p:stCondLst>
                            <p:childTnLst>
                              <p:par>
                                <p:cTn id="66" presetID="9" presetClass="entr" presetSubtype="0" fill="hold" grpId="0" nodeType="afterEffect">
                                  <p:stCondLst>
                                    <p:cond delay="0"/>
                                  </p:stCondLst>
                                  <p:childTnLst>
                                    <p:set>
                                      <p:cBhvr>
                                        <p:cTn id="67" dur="1" fill="hold">
                                          <p:stCondLst>
                                            <p:cond delay="0"/>
                                          </p:stCondLst>
                                        </p:cTn>
                                        <p:tgtEl>
                                          <p:spTgt spid="242725">
                                            <p:txEl>
                                              <p:pRg st="1" end="1"/>
                                            </p:txEl>
                                          </p:spTgt>
                                        </p:tgtEl>
                                        <p:attrNameLst>
                                          <p:attrName>style.visibility</p:attrName>
                                        </p:attrNameLst>
                                      </p:cBhvr>
                                      <p:to>
                                        <p:strVal val="visible"/>
                                      </p:to>
                                    </p:set>
                                    <p:animEffect transition="in" filter="dissolve">
                                      <p:cBhvr>
                                        <p:cTn id="68" dur="500"/>
                                        <p:tgtEl>
                                          <p:spTgt spid="242725">
                                            <p:txEl>
                                              <p:pRg st="1" end="1"/>
                                            </p:txEl>
                                          </p:spTgt>
                                        </p:tgtEl>
                                      </p:cBhvr>
                                    </p:animEffect>
                                  </p:childTnLst>
                                </p:cTn>
                              </p:par>
                            </p:childTnLst>
                          </p:cTn>
                        </p:par>
                        <p:par>
                          <p:cTn id="69" fill="hold" nodeType="afterGroup">
                            <p:stCondLst>
                              <p:cond delay="3500"/>
                            </p:stCondLst>
                            <p:childTnLst>
                              <p:par>
                                <p:cTn id="70" presetID="9" presetClass="entr" presetSubtype="0" fill="hold" grpId="0" nodeType="afterEffect">
                                  <p:stCondLst>
                                    <p:cond delay="0"/>
                                  </p:stCondLst>
                                  <p:childTnLst>
                                    <p:set>
                                      <p:cBhvr>
                                        <p:cTn id="71" dur="1" fill="hold">
                                          <p:stCondLst>
                                            <p:cond delay="0"/>
                                          </p:stCondLst>
                                        </p:cTn>
                                        <p:tgtEl>
                                          <p:spTgt spid="242706">
                                            <p:txEl>
                                              <p:pRg st="0" end="0"/>
                                            </p:txEl>
                                          </p:spTgt>
                                        </p:tgtEl>
                                        <p:attrNameLst>
                                          <p:attrName>style.visibility</p:attrName>
                                        </p:attrNameLst>
                                      </p:cBhvr>
                                      <p:to>
                                        <p:strVal val="visible"/>
                                      </p:to>
                                    </p:set>
                                    <p:animEffect transition="in" filter="dissolve">
                                      <p:cBhvr>
                                        <p:cTn id="72" dur="500"/>
                                        <p:tgtEl>
                                          <p:spTgt spid="242706">
                                            <p:txEl>
                                              <p:pRg st="0" end="0"/>
                                            </p:txEl>
                                          </p:spTgt>
                                        </p:tgtEl>
                                      </p:cBhvr>
                                    </p:animEffect>
                                  </p:childTnLst>
                                </p:cTn>
                              </p:par>
                            </p:childTnLst>
                          </p:cTn>
                        </p:par>
                      </p:childTnLst>
                    </p:cTn>
                  </p:par>
                  <p:par>
                    <p:cTn id="73" fill="hold" nodeType="clickPar">
                      <p:stCondLst>
                        <p:cond delay="indefinite"/>
                      </p:stCondLst>
                      <p:childTnLst>
                        <p:par>
                          <p:cTn id="74" fill="hold" nodeType="withGroup">
                            <p:stCondLst>
                              <p:cond delay="0"/>
                            </p:stCondLst>
                            <p:childTnLst>
                              <p:par>
                                <p:cTn id="75" presetID="9" presetClass="entr" presetSubtype="0" fill="hold" nodeType="clickEffect">
                                  <p:stCondLst>
                                    <p:cond delay="0"/>
                                  </p:stCondLst>
                                  <p:childTnLst>
                                    <p:set>
                                      <p:cBhvr>
                                        <p:cTn id="76" dur="1" fill="hold">
                                          <p:stCondLst>
                                            <p:cond delay="0"/>
                                          </p:stCondLst>
                                        </p:cTn>
                                        <p:tgtEl>
                                          <p:spTgt spid="242707"/>
                                        </p:tgtEl>
                                        <p:attrNameLst>
                                          <p:attrName>style.visibility</p:attrName>
                                        </p:attrNameLst>
                                      </p:cBhvr>
                                      <p:to>
                                        <p:strVal val="visible"/>
                                      </p:to>
                                    </p:set>
                                    <p:animEffect transition="in" filter="dissolve">
                                      <p:cBhvr>
                                        <p:cTn id="77" dur="500"/>
                                        <p:tgtEl>
                                          <p:spTgt spid="242707"/>
                                        </p:tgtEl>
                                      </p:cBhvr>
                                    </p:animEffect>
                                  </p:childTnLst>
                                </p:cTn>
                              </p:par>
                            </p:childTnLst>
                          </p:cTn>
                        </p:par>
                        <p:par>
                          <p:cTn id="78" fill="hold" nodeType="afterGroup">
                            <p:stCondLst>
                              <p:cond delay="500"/>
                            </p:stCondLst>
                            <p:childTnLst>
                              <p:par>
                                <p:cTn id="79" presetID="9" presetClass="entr" presetSubtype="0" fill="hold" grpId="0" nodeType="afterEffect">
                                  <p:stCondLst>
                                    <p:cond delay="0"/>
                                  </p:stCondLst>
                                  <p:childTnLst>
                                    <p:set>
                                      <p:cBhvr>
                                        <p:cTn id="80" dur="1" fill="hold">
                                          <p:stCondLst>
                                            <p:cond delay="0"/>
                                          </p:stCondLst>
                                        </p:cTn>
                                        <p:tgtEl>
                                          <p:spTgt spid="242708">
                                            <p:txEl>
                                              <p:pRg st="0" end="0"/>
                                            </p:txEl>
                                          </p:spTgt>
                                        </p:tgtEl>
                                        <p:attrNameLst>
                                          <p:attrName>style.visibility</p:attrName>
                                        </p:attrNameLst>
                                      </p:cBhvr>
                                      <p:to>
                                        <p:strVal val="visible"/>
                                      </p:to>
                                    </p:set>
                                    <p:animEffect transition="in" filter="dissolve">
                                      <p:cBhvr>
                                        <p:cTn id="81" dur="500"/>
                                        <p:tgtEl>
                                          <p:spTgt spid="242708">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2692" grpId="0" build="p" autoUpdateAnimBg="0"/>
      <p:bldP spid="242693" grpId="0" build="p" autoUpdateAnimBg="0"/>
      <p:bldP spid="242699" grpId="0" build="p" autoUpdateAnimBg="0"/>
      <p:bldP spid="242706" grpId="0" build="p" autoUpdateAnimBg="0"/>
      <p:bldP spid="242708" grpId="0" build="p" autoUpdateAnimBg="0"/>
      <p:bldP spid="242716" grpId="0" build="p" autoUpdateAnimBg="0"/>
      <p:bldP spid="242725" grpId="0" build="p" autoUpdateAnimBg="0"/>
      <p:bldP spid="242726" grpId="0" build="p" autoUpdateAnimBg="0"/>
    </p:bldLst>
  </p:timing>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fontAlgn="base">
              <a:spcBef>
                <a:spcPct val="0"/>
              </a:spcBef>
              <a:spcAft>
                <a:spcPct val="0"/>
              </a:spcAft>
            </a:pPr>
            <a:endParaRPr lang="en-US" sz="2400" b="1">
              <a:solidFill>
                <a:srgbClr val="000000"/>
              </a:solidFill>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ar-JO" sz="8800" dirty="0">
                <a:latin typeface="Arial" charset="0"/>
                <a:ea typeface="Osaka" charset="0"/>
                <a:cs typeface="Arial" charset="0"/>
              </a:rPr>
              <a:t>2 ملوك 9 </a:t>
            </a:r>
            <a:endParaRPr lang="en-US" sz="8800" dirty="0">
              <a:latin typeface="Arial" charset="0"/>
              <a:ea typeface="Osaka" charset="0"/>
              <a:cs typeface="Arial" charset="0"/>
            </a:endParaRPr>
          </a:p>
        </p:txBody>
      </p:sp>
    </p:spTree>
    <p:extLst>
      <p:ext uri="{BB962C8B-B14F-4D97-AF65-F5344CB8AC3E}">
        <p14:creationId xmlns:p14="http://schemas.microsoft.com/office/powerpoint/2010/main" val="1715321575"/>
      </p:ext>
    </p:extLst>
  </p:cSld>
  <p:clrMapOvr>
    <a:masterClrMapping/>
  </p:clrMapOvr>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2690" name="Rectangle 2"/>
          <p:cNvSpPr>
            <a:spLocks noGrp="1" noChangeArrowheads="1"/>
          </p:cNvSpPr>
          <p:nvPr>
            <p:ph type="ctrTitle"/>
          </p:nvPr>
        </p:nvSpPr>
        <p:spPr>
          <a:xfrm>
            <a:off x="0" y="152400"/>
            <a:ext cx="8388424" cy="838200"/>
          </a:xfrm>
          <a:solidFill>
            <a:srgbClr val="701A1F"/>
          </a:solidFill>
          <a:effectLst/>
        </p:spPr>
        <p:txBody>
          <a:bodyPr/>
          <a:lstStyle/>
          <a:p>
            <a:pPr eaLnBrk="1" hangingPunct="1">
              <a:defRPr/>
            </a:pPr>
            <a:r>
              <a:rPr kumimoji="1" lang="ar-JO" sz="3200" dirty="0">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شر العائلة (2 مل 8 : 25 – 9 : 29)</a:t>
            </a:r>
            <a:endParaRPr kumimoji="1" lang="en-US" sz="3200" dirty="0">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p:txBody>
      </p:sp>
      <p:sp>
        <p:nvSpPr>
          <p:cNvPr id="242692" name="Text Box 4"/>
          <p:cNvSpPr txBox="1">
            <a:spLocks noChangeArrowheads="1"/>
          </p:cNvSpPr>
          <p:nvPr/>
        </p:nvSpPr>
        <p:spPr bwMode="auto">
          <a:xfrm>
            <a:off x="539518" y="2498725"/>
            <a:ext cx="1449436" cy="480131"/>
          </a:xfrm>
          <a:prstGeom prst="rect">
            <a:avLst/>
          </a:prstGeom>
          <a:noFill/>
          <a:ln w="9525">
            <a:noFill/>
            <a:miter lim="800000"/>
            <a:headEnd/>
            <a:tailEnd/>
          </a:ln>
          <a:effectLst/>
        </p:spPr>
        <p:txBody>
          <a:bodyPr wrap="none">
            <a:spAutoFit/>
          </a:bodyPr>
          <a:lstStyle>
            <a:defPPr>
              <a:defRPr lang="en-US"/>
            </a:defPPr>
            <a:lvl1pPr eaLnBrk="0" hangingPunct="0">
              <a:lnSpc>
                <a:spcPct val="90000"/>
              </a:lnSpc>
              <a:spcBef>
                <a:spcPct val="20000"/>
              </a:spcBef>
              <a:defRPr kumimoji="1" sz="2800" b="1" i="1">
                <a:solidFill>
                  <a:srgbClr val="A3A3A3"/>
                </a:solidFill>
                <a:effectLst>
                  <a:outerShdw blurRad="38100" dist="38100" dir="2700000" algn="tl">
                    <a:srgbClr val="000000"/>
                  </a:outerShdw>
                </a:effectLst>
                <a:cs typeface="Times New Roman" charset="0"/>
              </a:defRPr>
            </a:lvl1pPr>
            <a:lvl2pPr marL="37931725" indent="-37474525" eaLnBrk="0" hangingPunct="0">
              <a:defRPr sz="2400">
                <a:ea typeface="Arial" charset="0"/>
                <a:cs typeface="Arial" charset="0"/>
              </a:defRPr>
            </a:lvl2pPr>
            <a:lvl3pPr eaLnBrk="0" hangingPunct="0">
              <a:defRPr sz="2400">
                <a:ea typeface="Arial" charset="0"/>
                <a:cs typeface="Arial" charset="0"/>
              </a:defRPr>
            </a:lvl3pPr>
            <a:lvl4pPr eaLnBrk="0" hangingPunct="0">
              <a:defRPr sz="2400">
                <a:ea typeface="Arial" charset="0"/>
                <a:cs typeface="Arial" charset="0"/>
              </a:defRPr>
            </a:lvl4pPr>
            <a:lvl5pPr eaLnBrk="0" hangingPunct="0">
              <a:defRPr sz="2400">
                <a:ea typeface="Arial" charset="0"/>
                <a:cs typeface="Arial" charset="0"/>
              </a:defRPr>
            </a:lvl5pPr>
            <a:lvl6pPr marL="457200" eaLnBrk="0" fontAlgn="base" hangingPunct="0">
              <a:spcBef>
                <a:spcPct val="0"/>
              </a:spcBef>
              <a:spcAft>
                <a:spcPct val="0"/>
              </a:spcAft>
              <a:defRPr sz="2400">
                <a:ea typeface="Arial" charset="0"/>
                <a:cs typeface="Arial" charset="0"/>
              </a:defRPr>
            </a:lvl6pPr>
            <a:lvl7pPr marL="914400" eaLnBrk="0" fontAlgn="base" hangingPunct="0">
              <a:spcBef>
                <a:spcPct val="0"/>
              </a:spcBef>
              <a:spcAft>
                <a:spcPct val="0"/>
              </a:spcAft>
              <a:defRPr sz="2400">
                <a:ea typeface="Arial" charset="0"/>
                <a:cs typeface="Arial" charset="0"/>
              </a:defRPr>
            </a:lvl7pPr>
            <a:lvl8pPr marL="1371600" eaLnBrk="0" fontAlgn="base" hangingPunct="0">
              <a:spcBef>
                <a:spcPct val="0"/>
              </a:spcBef>
              <a:spcAft>
                <a:spcPct val="0"/>
              </a:spcAft>
              <a:defRPr sz="2400">
                <a:ea typeface="Arial" charset="0"/>
                <a:cs typeface="Arial" charset="0"/>
              </a:defRPr>
            </a:lvl8pPr>
            <a:lvl9pPr marL="1828800" eaLnBrk="0" fontAlgn="base" hangingPunct="0">
              <a:spcBef>
                <a:spcPct val="0"/>
              </a:spcBef>
              <a:spcAft>
                <a:spcPct val="0"/>
              </a:spcAft>
              <a:defRPr sz="2400">
                <a:ea typeface="Arial" charset="0"/>
                <a:cs typeface="Arial" charset="0"/>
              </a:defRPr>
            </a:lvl9pPr>
          </a:lstStyle>
          <a:p>
            <a:pPr algn="ctr">
              <a:defRPr/>
            </a:pPr>
            <a:r>
              <a:rPr lang="ar-JO" dirty="0">
                <a:latin typeface="Arial" panose="020B0604020202020204" pitchFamily="34" charset="0"/>
                <a:cs typeface="Arial" panose="020B0604020202020204" pitchFamily="34" charset="0"/>
              </a:rPr>
              <a:t>إيزابيل     </a:t>
            </a:r>
            <a:endParaRPr lang="en-US" dirty="0">
              <a:latin typeface="Arial" panose="020B0604020202020204" pitchFamily="34" charset="0"/>
              <a:cs typeface="Arial" panose="020B0604020202020204" pitchFamily="34" charset="0"/>
            </a:endParaRPr>
          </a:p>
        </p:txBody>
      </p:sp>
      <p:sp>
        <p:nvSpPr>
          <p:cNvPr id="242693" name="Text Box 5"/>
          <p:cNvSpPr txBox="1">
            <a:spLocks noChangeArrowheads="1"/>
          </p:cNvSpPr>
          <p:nvPr/>
        </p:nvSpPr>
        <p:spPr bwMode="auto">
          <a:xfrm>
            <a:off x="3105150" y="2498725"/>
            <a:ext cx="1323974" cy="480131"/>
          </a:xfrm>
          <a:prstGeom prst="rect">
            <a:avLst/>
          </a:prstGeom>
          <a:noFill/>
          <a:ln w="9525">
            <a:noFill/>
            <a:miter lim="800000"/>
            <a:headEnd/>
            <a:tailEnd/>
          </a:ln>
          <a:effectLst/>
        </p:spPr>
        <p:txBody>
          <a:bodyPr wrap="squar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a:lnSpc>
                <a:spcPct val="90000"/>
              </a:lnSpc>
              <a:spcBef>
                <a:spcPct val="20000"/>
              </a:spcBef>
              <a:defRPr/>
            </a:pPr>
            <a:r>
              <a:rPr kumimoji="1" lang="ar-JO" sz="2800" b="1" dirty="0">
                <a:solidFill>
                  <a:srgbClr val="FF8000"/>
                </a:solidFill>
                <a:effectLst>
                  <a:outerShdw blurRad="38100" dist="38100" dir="2700000" algn="tl">
                    <a:srgbClr val="000000"/>
                  </a:outerShdw>
                </a:effectLst>
                <a:latin typeface="Arial" panose="020B0604020202020204" pitchFamily="34" charset="0"/>
                <a:cs typeface="Arial" panose="020B0604020202020204" pitchFamily="34" charset="0"/>
              </a:rPr>
              <a:t>آخاب</a:t>
            </a:r>
            <a:endParaRPr kumimoji="1" lang="en-US" sz="2000" b="1" dirty="0">
              <a:solidFill>
                <a:srgbClr val="FF8000"/>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grpSp>
        <p:nvGrpSpPr>
          <p:cNvPr id="2" name="Group 10"/>
          <p:cNvGrpSpPr>
            <a:grpSpLocks/>
          </p:cNvGrpSpPr>
          <p:nvPr/>
        </p:nvGrpSpPr>
        <p:grpSpPr bwMode="auto">
          <a:xfrm>
            <a:off x="1066800" y="3108325"/>
            <a:ext cx="2667000" cy="396875"/>
            <a:chOff x="528" y="1872"/>
            <a:chExt cx="1056" cy="240"/>
          </a:xfrm>
        </p:grpSpPr>
        <p:sp>
          <p:nvSpPr>
            <p:cNvPr id="242695" name="Line 7"/>
            <p:cNvSpPr>
              <a:spLocks noChangeShapeType="1"/>
            </p:cNvSpPr>
            <p:nvPr/>
          </p:nvSpPr>
          <p:spPr bwMode="auto">
            <a:xfrm>
              <a:off x="528" y="2112"/>
              <a:ext cx="1056" cy="0"/>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eaLnBrk="0" hangingPunct="0">
                <a:lnSpc>
                  <a:spcPct val="90000"/>
                </a:lnSpc>
                <a:spcBef>
                  <a:spcPct val="20000"/>
                </a:spcBef>
                <a:defRPr/>
              </a:pPr>
              <a:endParaRPr kumimoji="1" lang="en-US" sz="2000" b="1">
                <a:solidFill>
                  <a:srgbClr val="FFFFFF"/>
                </a:solidFill>
                <a:effectLst>
                  <a:outerShdw blurRad="38100" dist="38100" dir="2700000" algn="tl">
                    <a:srgbClr val="000000">
                      <a:alpha val="43137"/>
                    </a:srgbClr>
                  </a:outerShdw>
                </a:effectLst>
                <a:latin typeface="Arial" panose="020B0604020202020204" pitchFamily="34" charset="0"/>
                <a:ea typeface="Times New Roman" charset="0"/>
                <a:cs typeface="Arial" panose="020B0604020202020204" pitchFamily="34" charset="0"/>
              </a:endParaRPr>
            </a:p>
          </p:txBody>
        </p:sp>
        <p:sp>
          <p:nvSpPr>
            <p:cNvPr id="242696" name="Line 8"/>
            <p:cNvSpPr>
              <a:spLocks noChangeShapeType="1"/>
            </p:cNvSpPr>
            <p:nvPr/>
          </p:nvSpPr>
          <p:spPr bwMode="auto">
            <a:xfrm>
              <a:off x="1584" y="1872"/>
              <a:ext cx="0" cy="240"/>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eaLnBrk="0" hangingPunct="0">
                <a:lnSpc>
                  <a:spcPct val="90000"/>
                </a:lnSpc>
                <a:spcBef>
                  <a:spcPct val="20000"/>
                </a:spcBef>
                <a:defRPr/>
              </a:pPr>
              <a:endParaRPr kumimoji="1" lang="en-US" sz="2000" b="1">
                <a:solidFill>
                  <a:srgbClr val="FFFFFF"/>
                </a:solidFill>
                <a:effectLst>
                  <a:outerShdw blurRad="38100" dist="38100" dir="2700000" algn="tl">
                    <a:srgbClr val="000000">
                      <a:alpha val="43137"/>
                    </a:srgbClr>
                  </a:outerShdw>
                </a:effectLst>
                <a:latin typeface="Arial" panose="020B0604020202020204" pitchFamily="34" charset="0"/>
                <a:ea typeface="Times New Roman" charset="0"/>
                <a:cs typeface="Arial" panose="020B0604020202020204" pitchFamily="34" charset="0"/>
              </a:endParaRPr>
            </a:p>
          </p:txBody>
        </p:sp>
        <p:sp>
          <p:nvSpPr>
            <p:cNvPr id="242697" name="Line 9"/>
            <p:cNvSpPr>
              <a:spLocks noChangeShapeType="1"/>
            </p:cNvSpPr>
            <p:nvPr/>
          </p:nvSpPr>
          <p:spPr bwMode="auto">
            <a:xfrm>
              <a:off x="528" y="1872"/>
              <a:ext cx="0" cy="240"/>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eaLnBrk="0" hangingPunct="0">
                <a:lnSpc>
                  <a:spcPct val="90000"/>
                </a:lnSpc>
                <a:spcBef>
                  <a:spcPct val="20000"/>
                </a:spcBef>
                <a:defRPr/>
              </a:pPr>
              <a:endParaRPr kumimoji="1" lang="en-US" sz="2000" b="1">
                <a:solidFill>
                  <a:srgbClr val="FFFFFF"/>
                </a:solidFill>
                <a:effectLst>
                  <a:outerShdw blurRad="38100" dist="38100" dir="2700000" algn="tl">
                    <a:srgbClr val="000000">
                      <a:alpha val="43137"/>
                    </a:srgbClr>
                  </a:outerShdw>
                </a:effectLst>
                <a:latin typeface="Arial" panose="020B0604020202020204" pitchFamily="34" charset="0"/>
                <a:ea typeface="Times New Roman" charset="0"/>
                <a:cs typeface="Arial" panose="020B0604020202020204" pitchFamily="34" charset="0"/>
              </a:endParaRPr>
            </a:p>
          </p:txBody>
        </p:sp>
      </p:grpSp>
      <p:sp>
        <p:nvSpPr>
          <p:cNvPr id="242699" name="Text Box 11"/>
          <p:cNvSpPr txBox="1">
            <a:spLocks noChangeArrowheads="1"/>
          </p:cNvSpPr>
          <p:nvPr/>
        </p:nvSpPr>
        <p:spPr bwMode="auto">
          <a:xfrm>
            <a:off x="5930900" y="2498725"/>
            <a:ext cx="1998686" cy="480131"/>
          </a:xfrm>
          <a:prstGeom prst="rect">
            <a:avLst/>
          </a:prstGeom>
          <a:noFill/>
          <a:ln w="9525">
            <a:noFill/>
            <a:miter lim="800000"/>
            <a:headEnd/>
            <a:tailEnd/>
          </a:ln>
          <a:effectLst/>
        </p:spPr>
        <p:txBody>
          <a:bodyPr wrap="squar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a:lnSpc>
                <a:spcPct val="90000"/>
              </a:lnSpc>
              <a:spcBef>
                <a:spcPct val="20000"/>
              </a:spcBef>
              <a:defRPr/>
            </a:pPr>
            <a:r>
              <a:rPr kumimoji="1" lang="ar-JO" sz="28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يهوشافاط</a:t>
            </a:r>
            <a:endParaRPr kumimoji="1" lang="en-US" sz="20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242705" name="Line 17"/>
          <p:cNvSpPr>
            <a:spLocks noChangeShapeType="1"/>
          </p:cNvSpPr>
          <p:nvPr/>
        </p:nvSpPr>
        <p:spPr bwMode="auto">
          <a:xfrm>
            <a:off x="5410200" y="3505200"/>
            <a:ext cx="0" cy="457200"/>
          </a:xfrm>
          <a:prstGeom prst="line">
            <a:avLst/>
          </a:prstGeom>
          <a:noFill/>
          <a:ln w="9525">
            <a:solidFill>
              <a:schemeClr val="tx1"/>
            </a:solidFill>
            <a:round/>
            <a:headEnd/>
            <a:tailEnd/>
          </a:ln>
          <a:effectLst/>
        </p:spPr>
        <p:txBody>
          <a:bodyPr wrap="none" anchor="ctr"/>
          <a:lstStyle/>
          <a:p>
            <a:pPr eaLnBrk="0" hangingPunct="0">
              <a:lnSpc>
                <a:spcPct val="90000"/>
              </a:lnSpc>
              <a:spcBef>
                <a:spcPct val="20000"/>
              </a:spcBef>
              <a:defRPr/>
            </a:pPr>
            <a:endParaRPr kumimoji="1" lang="en-US" sz="2000" b="1">
              <a:solidFill>
                <a:srgbClr val="FFFFFF"/>
              </a:solidFill>
              <a:effectLst>
                <a:outerShdw blurRad="38100" dist="38100" dir="2700000" algn="tl">
                  <a:srgbClr val="000000">
                    <a:alpha val="43137"/>
                  </a:srgbClr>
                </a:outerShdw>
              </a:effectLst>
              <a:latin typeface="Arial" panose="020B0604020202020204" pitchFamily="34" charset="0"/>
              <a:ea typeface="Times New Roman" charset="0"/>
              <a:cs typeface="Arial" panose="020B0604020202020204" pitchFamily="34" charset="0"/>
            </a:endParaRPr>
          </a:p>
        </p:txBody>
      </p:sp>
      <p:sp>
        <p:nvSpPr>
          <p:cNvPr id="242706" name="Text Box 18"/>
          <p:cNvSpPr txBox="1">
            <a:spLocks noChangeArrowheads="1"/>
          </p:cNvSpPr>
          <p:nvPr/>
        </p:nvSpPr>
        <p:spPr bwMode="auto">
          <a:xfrm>
            <a:off x="4595813" y="3870325"/>
            <a:ext cx="1333509" cy="480131"/>
          </a:xfrm>
          <a:prstGeom prst="rect">
            <a:avLst/>
          </a:prstGeom>
          <a:noFill/>
          <a:ln w="9525">
            <a:noFill/>
            <a:miter lim="800000"/>
            <a:headEnd/>
            <a:tailEnd/>
          </a:ln>
          <a:effectLst/>
        </p:spPr>
        <p:txBody>
          <a:bodyPr wrap="squar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a:lnSpc>
                <a:spcPct val="90000"/>
              </a:lnSpc>
              <a:spcBef>
                <a:spcPct val="20000"/>
              </a:spcBef>
              <a:defRPr/>
            </a:pPr>
            <a:r>
              <a:rPr kumimoji="1" lang="ar-JO" sz="2800" b="1" i="1" dirty="0">
                <a:solidFill>
                  <a:srgbClr val="A3A3A3"/>
                </a:solidFill>
                <a:effectLst>
                  <a:outerShdw blurRad="38100" dist="38100" dir="2700000" algn="tl">
                    <a:srgbClr val="000000"/>
                  </a:outerShdw>
                </a:effectLst>
                <a:latin typeface="Arial" panose="020B0604020202020204" pitchFamily="34" charset="0"/>
                <a:cs typeface="Arial" panose="020B0604020202020204" pitchFamily="34" charset="0"/>
              </a:rPr>
              <a:t>عثليا</a:t>
            </a:r>
            <a:endParaRPr kumimoji="1" lang="en-US" sz="2000" b="1" dirty="0">
              <a:solidFill>
                <a:srgbClr val="A3A3A3"/>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242707" name="Line 19"/>
          <p:cNvSpPr>
            <a:spLocks noChangeShapeType="1"/>
          </p:cNvSpPr>
          <p:nvPr/>
        </p:nvSpPr>
        <p:spPr bwMode="auto">
          <a:xfrm>
            <a:off x="7048500" y="3489325"/>
            <a:ext cx="0" cy="457200"/>
          </a:xfrm>
          <a:prstGeom prst="line">
            <a:avLst/>
          </a:prstGeom>
          <a:noFill/>
          <a:ln w="9525">
            <a:solidFill>
              <a:schemeClr val="tx1"/>
            </a:solidFill>
            <a:round/>
            <a:headEnd/>
            <a:tailEnd/>
          </a:ln>
          <a:effectLst/>
        </p:spPr>
        <p:txBody>
          <a:bodyPr wrap="none" anchor="ctr"/>
          <a:lstStyle/>
          <a:p>
            <a:pPr eaLnBrk="0" hangingPunct="0">
              <a:lnSpc>
                <a:spcPct val="90000"/>
              </a:lnSpc>
              <a:spcBef>
                <a:spcPct val="20000"/>
              </a:spcBef>
              <a:defRPr/>
            </a:pPr>
            <a:endParaRPr kumimoji="1" lang="en-US" sz="2000" b="1">
              <a:solidFill>
                <a:srgbClr val="FFFFFF"/>
              </a:solidFill>
              <a:effectLst>
                <a:outerShdw blurRad="38100" dist="38100" dir="2700000" algn="tl">
                  <a:srgbClr val="000000">
                    <a:alpha val="43137"/>
                  </a:srgbClr>
                </a:outerShdw>
              </a:effectLst>
              <a:latin typeface="Arial" panose="020B0604020202020204" pitchFamily="34" charset="0"/>
              <a:ea typeface="Times New Roman" charset="0"/>
              <a:cs typeface="Arial" panose="020B0604020202020204" pitchFamily="34" charset="0"/>
            </a:endParaRPr>
          </a:p>
        </p:txBody>
      </p:sp>
      <p:sp>
        <p:nvSpPr>
          <p:cNvPr id="242708" name="Text Box 20"/>
          <p:cNvSpPr txBox="1">
            <a:spLocks noChangeArrowheads="1"/>
          </p:cNvSpPr>
          <p:nvPr/>
        </p:nvSpPr>
        <p:spPr bwMode="auto">
          <a:xfrm>
            <a:off x="6172200" y="3870325"/>
            <a:ext cx="1543072" cy="480131"/>
          </a:xfrm>
          <a:prstGeom prst="rect">
            <a:avLst/>
          </a:prstGeom>
          <a:noFill/>
          <a:ln w="9525">
            <a:noFill/>
            <a:miter lim="800000"/>
            <a:headEnd/>
            <a:tailEnd/>
          </a:ln>
          <a:effectLst/>
        </p:spPr>
        <p:txBody>
          <a:bodyPr wrap="squar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a:lnSpc>
                <a:spcPct val="90000"/>
              </a:lnSpc>
              <a:spcBef>
                <a:spcPct val="20000"/>
              </a:spcBef>
              <a:defRPr/>
            </a:pPr>
            <a:r>
              <a:rPr kumimoji="1" lang="ar-JO" sz="2800" b="1" dirty="0">
                <a:solidFill>
                  <a:srgbClr val="5DBACA"/>
                </a:solidFill>
                <a:effectLst>
                  <a:outerShdw blurRad="38100" dist="38100" dir="2700000" algn="tl">
                    <a:srgbClr val="000000"/>
                  </a:outerShdw>
                </a:effectLst>
                <a:latin typeface="Arial" panose="020B0604020202020204" pitchFamily="34" charset="0"/>
                <a:cs typeface="Arial" panose="020B0604020202020204" pitchFamily="34" charset="0"/>
              </a:rPr>
              <a:t>يهورام</a:t>
            </a:r>
            <a:endParaRPr kumimoji="1" lang="en-US" sz="20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grpSp>
        <p:nvGrpSpPr>
          <p:cNvPr id="3" name="Group 23"/>
          <p:cNvGrpSpPr>
            <a:grpSpLocks/>
          </p:cNvGrpSpPr>
          <p:nvPr/>
        </p:nvGrpSpPr>
        <p:grpSpPr bwMode="auto">
          <a:xfrm>
            <a:off x="5486400" y="4556125"/>
            <a:ext cx="1600200" cy="320675"/>
            <a:chOff x="528" y="1872"/>
            <a:chExt cx="1056" cy="240"/>
          </a:xfrm>
        </p:grpSpPr>
        <p:sp>
          <p:nvSpPr>
            <p:cNvPr id="242712" name="Line 24"/>
            <p:cNvSpPr>
              <a:spLocks noChangeShapeType="1"/>
            </p:cNvSpPr>
            <p:nvPr/>
          </p:nvSpPr>
          <p:spPr bwMode="auto">
            <a:xfrm>
              <a:off x="528" y="2112"/>
              <a:ext cx="1056" cy="0"/>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eaLnBrk="0" hangingPunct="0">
                <a:lnSpc>
                  <a:spcPct val="90000"/>
                </a:lnSpc>
                <a:spcBef>
                  <a:spcPct val="20000"/>
                </a:spcBef>
                <a:defRPr/>
              </a:pPr>
              <a:endParaRPr kumimoji="1" lang="en-US" sz="2000" b="1">
                <a:solidFill>
                  <a:srgbClr val="FFFFFF"/>
                </a:solidFill>
                <a:effectLst>
                  <a:outerShdw blurRad="38100" dist="38100" dir="2700000" algn="tl">
                    <a:srgbClr val="000000">
                      <a:alpha val="43137"/>
                    </a:srgbClr>
                  </a:outerShdw>
                </a:effectLst>
                <a:latin typeface="Arial" panose="020B0604020202020204" pitchFamily="34" charset="0"/>
                <a:ea typeface="Times New Roman" charset="0"/>
                <a:cs typeface="Arial" panose="020B0604020202020204" pitchFamily="34" charset="0"/>
              </a:endParaRPr>
            </a:p>
          </p:txBody>
        </p:sp>
        <p:sp>
          <p:nvSpPr>
            <p:cNvPr id="242713" name="Line 25"/>
            <p:cNvSpPr>
              <a:spLocks noChangeShapeType="1"/>
            </p:cNvSpPr>
            <p:nvPr/>
          </p:nvSpPr>
          <p:spPr bwMode="auto">
            <a:xfrm>
              <a:off x="1584" y="1872"/>
              <a:ext cx="0" cy="240"/>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eaLnBrk="0" hangingPunct="0">
                <a:lnSpc>
                  <a:spcPct val="90000"/>
                </a:lnSpc>
                <a:spcBef>
                  <a:spcPct val="20000"/>
                </a:spcBef>
                <a:defRPr/>
              </a:pPr>
              <a:endParaRPr kumimoji="1" lang="en-US" sz="2000" b="1">
                <a:solidFill>
                  <a:srgbClr val="FFFFFF"/>
                </a:solidFill>
                <a:effectLst>
                  <a:outerShdw blurRad="38100" dist="38100" dir="2700000" algn="tl">
                    <a:srgbClr val="000000">
                      <a:alpha val="43137"/>
                    </a:srgbClr>
                  </a:outerShdw>
                </a:effectLst>
                <a:latin typeface="Arial" panose="020B0604020202020204" pitchFamily="34" charset="0"/>
                <a:ea typeface="Times New Roman" charset="0"/>
                <a:cs typeface="Arial" panose="020B0604020202020204" pitchFamily="34" charset="0"/>
              </a:endParaRPr>
            </a:p>
          </p:txBody>
        </p:sp>
        <p:sp>
          <p:nvSpPr>
            <p:cNvPr id="242714" name="Line 26"/>
            <p:cNvSpPr>
              <a:spLocks noChangeShapeType="1"/>
            </p:cNvSpPr>
            <p:nvPr/>
          </p:nvSpPr>
          <p:spPr bwMode="auto">
            <a:xfrm>
              <a:off x="528" y="1872"/>
              <a:ext cx="0" cy="240"/>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eaLnBrk="0" hangingPunct="0">
                <a:lnSpc>
                  <a:spcPct val="90000"/>
                </a:lnSpc>
                <a:spcBef>
                  <a:spcPct val="20000"/>
                </a:spcBef>
                <a:defRPr/>
              </a:pPr>
              <a:endParaRPr kumimoji="1" lang="en-US" sz="2000" b="1">
                <a:solidFill>
                  <a:srgbClr val="FFFFFF"/>
                </a:solidFill>
                <a:effectLst>
                  <a:outerShdw blurRad="38100" dist="38100" dir="2700000" algn="tl">
                    <a:srgbClr val="000000">
                      <a:alpha val="43137"/>
                    </a:srgbClr>
                  </a:outerShdw>
                </a:effectLst>
                <a:latin typeface="Arial" panose="020B0604020202020204" pitchFamily="34" charset="0"/>
                <a:ea typeface="Times New Roman" charset="0"/>
                <a:cs typeface="Arial" panose="020B0604020202020204" pitchFamily="34" charset="0"/>
              </a:endParaRPr>
            </a:p>
          </p:txBody>
        </p:sp>
      </p:grpSp>
      <p:sp>
        <p:nvSpPr>
          <p:cNvPr id="242716" name="Text Box 28"/>
          <p:cNvSpPr txBox="1">
            <a:spLocks noChangeArrowheads="1"/>
          </p:cNvSpPr>
          <p:nvPr/>
        </p:nvSpPr>
        <p:spPr bwMode="auto">
          <a:xfrm>
            <a:off x="608431" y="1173163"/>
            <a:ext cx="1358065" cy="784830"/>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a:lnSpc>
                <a:spcPct val="90000"/>
              </a:lnSpc>
              <a:spcBef>
                <a:spcPct val="20000"/>
              </a:spcBef>
              <a:defRPr/>
            </a:pPr>
            <a:r>
              <a:rPr kumimoji="1" lang="ar-JO" sz="2800" b="1" dirty="0">
                <a:solidFill>
                  <a:srgbClr val="FF8000"/>
                </a:solidFill>
                <a:effectLst>
                  <a:outerShdw blurRad="38100" dist="38100" dir="2700000" algn="tl">
                    <a:srgbClr val="000000"/>
                  </a:outerShdw>
                </a:effectLst>
                <a:latin typeface="Arial" panose="020B0604020202020204" pitchFamily="34" charset="0"/>
                <a:cs typeface="Arial" panose="020B0604020202020204" pitchFamily="34" charset="0"/>
              </a:rPr>
              <a:t>أثبعل</a:t>
            </a:r>
            <a:endParaRPr kumimoji="1" lang="en-US" sz="2800" b="1" dirty="0">
              <a:solidFill>
                <a:srgbClr val="FF8000"/>
              </a:solidFill>
              <a:effectLst>
                <a:outerShdw blurRad="38100" dist="38100" dir="2700000" algn="tl">
                  <a:srgbClr val="000000"/>
                </a:outerShdw>
              </a:effectLst>
              <a:latin typeface="Arial" panose="020B0604020202020204" pitchFamily="34" charset="0"/>
              <a:cs typeface="Arial" panose="020B0604020202020204" pitchFamily="34" charset="0"/>
            </a:endParaRPr>
          </a:p>
          <a:p>
            <a:pPr algn="ctr">
              <a:lnSpc>
                <a:spcPct val="90000"/>
              </a:lnSpc>
              <a:spcBef>
                <a:spcPct val="20000"/>
              </a:spcBef>
              <a:defRPr/>
            </a:pPr>
            <a:r>
              <a:rPr kumimoji="1" lang="ar-JO" sz="1800" b="1" dirty="0">
                <a:solidFill>
                  <a:srgbClr val="FF8000"/>
                </a:solidFill>
                <a:effectLst>
                  <a:outerShdw blurRad="38100" dist="38100" dir="2700000" algn="tl">
                    <a:srgbClr val="000000"/>
                  </a:outerShdw>
                </a:effectLst>
                <a:latin typeface="Arial" panose="020B0604020202020204" pitchFamily="34" charset="0"/>
                <a:cs typeface="Arial" panose="020B0604020202020204" pitchFamily="34" charset="0"/>
              </a:rPr>
              <a:t>ملك الصيدونيين</a:t>
            </a:r>
            <a:endParaRPr kumimoji="1" lang="en-US" sz="2000" b="1" dirty="0">
              <a:solidFill>
                <a:srgbClr val="FF8000"/>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242717" name="Line 29"/>
          <p:cNvSpPr>
            <a:spLocks noChangeShapeType="1"/>
          </p:cNvSpPr>
          <p:nvPr/>
        </p:nvSpPr>
        <p:spPr bwMode="auto">
          <a:xfrm>
            <a:off x="1287463" y="2035175"/>
            <a:ext cx="0" cy="457200"/>
          </a:xfrm>
          <a:prstGeom prst="line">
            <a:avLst/>
          </a:prstGeom>
          <a:noFill/>
          <a:ln w="9525">
            <a:solidFill>
              <a:schemeClr val="tx1"/>
            </a:solidFill>
            <a:round/>
            <a:headEnd/>
            <a:tailEnd/>
          </a:ln>
          <a:effectLst/>
        </p:spPr>
        <p:txBody>
          <a:bodyPr wrap="none" anchor="ctr"/>
          <a:lstStyle/>
          <a:p>
            <a:pPr eaLnBrk="0" hangingPunct="0">
              <a:lnSpc>
                <a:spcPct val="90000"/>
              </a:lnSpc>
              <a:spcBef>
                <a:spcPct val="20000"/>
              </a:spcBef>
              <a:defRPr/>
            </a:pPr>
            <a:endParaRPr kumimoji="1" lang="en-US" sz="2000" b="1">
              <a:solidFill>
                <a:srgbClr val="FFFFFF"/>
              </a:solidFill>
              <a:effectLst>
                <a:outerShdw blurRad="38100" dist="38100" dir="2700000" algn="tl">
                  <a:srgbClr val="000000">
                    <a:alpha val="43137"/>
                  </a:srgbClr>
                </a:outerShdw>
              </a:effectLst>
              <a:latin typeface="Arial" panose="020B0604020202020204" pitchFamily="34" charset="0"/>
              <a:ea typeface="Times New Roman" charset="0"/>
              <a:cs typeface="Arial" panose="020B0604020202020204" pitchFamily="34" charset="0"/>
            </a:endParaRPr>
          </a:p>
        </p:txBody>
      </p:sp>
      <p:sp>
        <p:nvSpPr>
          <p:cNvPr id="242718" name="Line 30"/>
          <p:cNvSpPr>
            <a:spLocks noChangeShapeType="1"/>
          </p:cNvSpPr>
          <p:nvPr/>
        </p:nvSpPr>
        <p:spPr bwMode="auto">
          <a:xfrm>
            <a:off x="6300788" y="5745163"/>
            <a:ext cx="0" cy="457200"/>
          </a:xfrm>
          <a:prstGeom prst="line">
            <a:avLst/>
          </a:prstGeom>
          <a:noFill/>
          <a:ln w="9525">
            <a:solidFill>
              <a:schemeClr val="tx1"/>
            </a:solidFill>
            <a:round/>
            <a:headEnd/>
            <a:tailEnd/>
          </a:ln>
          <a:effectLst/>
        </p:spPr>
        <p:txBody>
          <a:bodyPr wrap="none" anchor="ctr"/>
          <a:lstStyle/>
          <a:p>
            <a:pPr eaLnBrk="0" hangingPunct="0">
              <a:lnSpc>
                <a:spcPct val="90000"/>
              </a:lnSpc>
              <a:spcBef>
                <a:spcPct val="20000"/>
              </a:spcBef>
              <a:defRPr/>
            </a:pPr>
            <a:endParaRPr kumimoji="1" lang="en-US" sz="2000" b="1">
              <a:solidFill>
                <a:srgbClr val="FFFFFF"/>
              </a:solidFill>
              <a:effectLst>
                <a:outerShdw blurRad="38100" dist="38100" dir="2700000" algn="tl">
                  <a:srgbClr val="000000">
                    <a:alpha val="43137"/>
                  </a:srgbClr>
                </a:outerShdw>
              </a:effectLst>
              <a:latin typeface="Arial" panose="020B0604020202020204" pitchFamily="34" charset="0"/>
              <a:ea typeface="Times New Roman" charset="0"/>
              <a:cs typeface="Arial" panose="020B0604020202020204" pitchFamily="34" charset="0"/>
            </a:endParaRPr>
          </a:p>
        </p:txBody>
      </p:sp>
      <p:sp>
        <p:nvSpPr>
          <p:cNvPr id="242719" name="Text Box 31"/>
          <p:cNvSpPr txBox="1">
            <a:spLocks noChangeArrowheads="1"/>
          </p:cNvSpPr>
          <p:nvPr/>
        </p:nvSpPr>
        <p:spPr bwMode="auto">
          <a:xfrm>
            <a:off x="5711825" y="6202363"/>
            <a:ext cx="1217629" cy="480131"/>
          </a:xfrm>
          <a:prstGeom prst="rect">
            <a:avLst/>
          </a:prstGeom>
          <a:noFill/>
          <a:ln w="9525">
            <a:noFill/>
            <a:miter lim="800000"/>
            <a:headEnd/>
            <a:tailEnd/>
          </a:ln>
          <a:effectLst/>
        </p:spPr>
        <p:txBody>
          <a:bodyPr wrap="squar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a:lnSpc>
                <a:spcPct val="90000"/>
              </a:lnSpc>
              <a:spcBef>
                <a:spcPct val="20000"/>
              </a:spcBef>
              <a:defRPr/>
            </a:pPr>
            <a:r>
              <a:rPr kumimoji="1" lang="ar-JO" sz="28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يؤاش</a:t>
            </a:r>
            <a:endParaRPr kumimoji="1" lang="en-US" sz="20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242720" name="Line 32"/>
          <p:cNvSpPr>
            <a:spLocks noChangeShapeType="1"/>
          </p:cNvSpPr>
          <p:nvPr/>
        </p:nvSpPr>
        <p:spPr bwMode="auto">
          <a:xfrm>
            <a:off x="6300788" y="4860925"/>
            <a:ext cx="0" cy="457200"/>
          </a:xfrm>
          <a:prstGeom prst="line">
            <a:avLst/>
          </a:prstGeom>
          <a:noFill/>
          <a:ln w="9525">
            <a:solidFill>
              <a:schemeClr val="tx1"/>
            </a:solidFill>
            <a:round/>
            <a:headEnd/>
            <a:tailEnd/>
          </a:ln>
          <a:effectLst/>
        </p:spPr>
        <p:txBody>
          <a:bodyPr wrap="none" anchor="ctr"/>
          <a:lstStyle/>
          <a:p>
            <a:pPr eaLnBrk="0" hangingPunct="0">
              <a:lnSpc>
                <a:spcPct val="90000"/>
              </a:lnSpc>
              <a:spcBef>
                <a:spcPct val="20000"/>
              </a:spcBef>
              <a:defRPr/>
            </a:pPr>
            <a:endParaRPr kumimoji="1" lang="en-US" sz="2000" b="1">
              <a:solidFill>
                <a:srgbClr val="FFFFFF"/>
              </a:solidFill>
              <a:effectLst>
                <a:outerShdw blurRad="38100" dist="38100" dir="2700000" algn="tl">
                  <a:srgbClr val="000000">
                    <a:alpha val="43137"/>
                  </a:srgbClr>
                </a:outerShdw>
              </a:effectLst>
              <a:latin typeface="Arial" panose="020B0604020202020204" pitchFamily="34" charset="0"/>
              <a:ea typeface="Times New Roman" charset="0"/>
              <a:cs typeface="Arial" panose="020B0604020202020204" pitchFamily="34" charset="0"/>
            </a:endParaRPr>
          </a:p>
        </p:txBody>
      </p:sp>
      <p:sp>
        <p:nvSpPr>
          <p:cNvPr id="242721" name="Text Box 33"/>
          <p:cNvSpPr txBox="1">
            <a:spLocks noChangeArrowheads="1"/>
          </p:cNvSpPr>
          <p:nvPr/>
        </p:nvSpPr>
        <p:spPr bwMode="auto">
          <a:xfrm>
            <a:off x="5486400" y="5287963"/>
            <a:ext cx="1443054" cy="480131"/>
          </a:xfrm>
          <a:prstGeom prst="rect">
            <a:avLst/>
          </a:prstGeom>
          <a:noFill/>
          <a:ln w="9525">
            <a:noFill/>
            <a:miter lim="800000"/>
            <a:headEnd/>
            <a:tailEnd/>
          </a:ln>
          <a:effectLst/>
        </p:spPr>
        <p:txBody>
          <a:bodyPr wrap="squar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a:lnSpc>
                <a:spcPct val="90000"/>
              </a:lnSpc>
              <a:spcBef>
                <a:spcPct val="20000"/>
              </a:spcBef>
              <a:defRPr/>
            </a:pPr>
            <a:r>
              <a:rPr kumimoji="1" lang="ar-JO" sz="2800" b="1" dirty="0">
                <a:solidFill>
                  <a:srgbClr val="FFFF00"/>
                </a:solidFill>
                <a:effectLst>
                  <a:outerShdw blurRad="38100" dist="38100" dir="2700000" algn="tl">
                    <a:srgbClr val="000000"/>
                  </a:outerShdw>
                </a:effectLst>
                <a:latin typeface="Arial" panose="020B0604020202020204" pitchFamily="34" charset="0"/>
                <a:cs typeface="Arial" panose="020B0604020202020204" pitchFamily="34" charset="0"/>
              </a:rPr>
              <a:t>أخزيا</a:t>
            </a:r>
            <a:endParaRPr kumimoji="1" lang="en-US" sz="2000" b="1" dirty="0">
              <a:solidFill>
                <a:srgbClr val="FFFF00"/>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242722" name="Line 34"/>
          <p:cNvSpPr>
            <a:spLocks noChangeShapeType="1"/>
          </p:cNvSpPr>
          <p:nvPr/>
        </p:nvSpPr>
        <p:spPr bwMode="auto">
          <a:xfrm>
            <a:off x="7040563" y="2035175"/>
            <a:ext cx="0" cy="457200"/>
          </a:xfrm>
          <a:prstGeom prst="line">
            <a:avLst/>
          </a:prstGeom>
          <a:noFill/>
          <a:ln w="9525">
            <a:solidFill>
              <a:schemeClr val="tx1"/>
            </a:solidFill>
            <a:round/>
            <a:headEnd/>
            <a:tailEnd/>
          </a:ln>
          <a:effectLst/>
        </p:spPr>
        <p:txBody>
          <a:bodyPr wrap="none" anchor="ctr"/>
          <a:lstStyle/>
          <a:p>
            <a:pPr eaLnBrk="0" hangingPunct="0">
              <a:lnSpc>
                <a:spcPct val="90000"/>
              </a:lnSpc>
              <a:spcBef>
                <a:spcPct val="20000"/>
              </a:spcBef>
              <a:defRPr/>
            </a:pPr>
            <a:endParaRPr kumimoji="1" lang="en-US" sz="2000" b="1">
              <a:solidFill>
                <a:srgbClr val="FFFFFF"/>
              </a:solidFill>
              <a:effectLst>
                <a:outerShdw blurRad="38100" dist="38100" dir="2700000" algn="tl">
                  <a:srgbClr val="000000">
                    <a:alpha val="43137"/>
                  </a:srgbClr>
                </a:outerShdw>
              </a:effectLst>
              <a:latin typeface="Arial" panose="020B0604020202020204" pitchFamily="34" charset="0"/>
              <a:ea typeface="Times New Roman" charset="0"/>
              <a:cs typeface="Arial" panose="020B0604020202020204" pitchFamily="34" charset="0"/>
            </a:endParaRPr>
          </a:p>
        </p:txBody>
      </p:sp>
      <p:sp>
        <p:nvSpPr>
          <p:cNvPr id="242723" name="Text Box 35"/>
          <p:cNvSpPr txBox="1">
            <a:spLocks noChangeArrowheads="1"/>
          </p:cNvSpPr>
          <p:nvPr/>
        </p:nvSpPr>
        <p:spPr bwMode="auto">
          <a:xfrm>
            <a:off x="6704453" y="1173163"/>
            <a:ext cx="861133" cy="784830"/>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a:lnSpc>
                <a:spcPct val="90000"/>
              </a:lnSpc>
              <a:spcBef>
                <a:spcPct val="20000"/>
              </a:spcBef>
              <a:defRPr/>
            </a:pPr>
            <a:r>
              <a:rPr kumimoji="1" lang="ar-JO" sz="28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آسا</a:t>
            </a:r>
            <a:endParaRPr kumimoji="1" lang="en-US" sz="28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endParaRPr>
          </a:p>
          <a:p>
            <a:pPr algn="ctr">
              <a:lnSpc>
                <a:spcPct val="90000"/>
              </a:lnSpc>
              <a:spcBef>
                <a:spcPct val="20000"/>
              </a:spcBef>
              <a:defRPr/>
            </a:pPr>
            <a:r>
              <a:rPr kumimoji="1" lang="ar-JO" sz="18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نسل داود</a:t>
            </a:r>
            <a:endParaRPr kumimoji="1" lang="en-US" sz="20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242724" name="Line 36"/>
          <p:cNvSpPr>
            <a:spLocks noChangeShapeType="1"/>
          </p:cNvSpPr>
          <p:nvPr/>
        </p:nvSpPr>
        <p:spPr bwMode="auto">
          <a:xfrm>
            <a:off x="2557463" y="3505200"/>
            <a:ext cx="0" cy="457200"/>
          </a:xfrm>
          <a:prstGeom prst="line">
            <a:avLst/>
          </a:prstGeom>
          <a:noFill/>
          <a:ln w="9525">
            <a:solidFill>
              <a:schemeClr val="tx1"/>
            </a:solidFill>
            <a:round/>
            <a:headEnd/>
            <a:tailEnd/>
          </a:ln>
          <a:effectLst/>
        </p:spPr>
        <p:txBody>
          <a:bodyPr wrap="none" anchor="ctr"/>
          <a:lstStyle/>
          <a:p>
            <a:pPr eaLnBrk="0" hangingPunct="0">
              <a:lnSpc>
                <a:spcPct val="90000"/>
              </a:lnSpc>
              <a:spcBef>
                <a:spcPct val="20000"/>
              </a:spcBef>
              <a:defRPr/>
            </a:pPr>
            <a:endParaRPr kumimoji="1" lang="en-US" sz="2000" b="1">
              <a:solidFill>
                <a:srgbClr val="FFFFFF"/>
              </a:solidFill>
              <a:effectLst>
                <a:outerShdw blurRad="38100" dist="38100" dir="2700000" algn="tl">
                  <a:srgbClr val="000000">
                    <a:alpha val="43137"/>
                  </a:srgbClr>
                </a:outerShdw>
              </a:effectLst>
              <a:latin typeface="Arial" panose="020B0604020202020204" pitchFamily="34" charset="0"/>
              <a:ea typeface="Times New Roman" charset="0"/>
              <a:cs typeface="Arial" panose="020B0604020202020204" pitchFamily="34" charset="0"/>
            </a:endParaRPr>
          </a:p>
        </p:txBody>
      </p:sp>
      <p:sp>
        <p:nvSpPr>
          <p:cNvPr id="242725" name="Text Box 37"/>
          <p:cNvSpPr txBox="1">
            <a:spLocks noChangeArrowheads="1"/>
          </p:cNvSpPr>
          <p:nvPr/>
        </p:nvSpPr>
        <p:spPr bwMode="auto">
          <a:xfrm>
            <a:off x="1524000" y="3870325"/>
            <a:ext cx="2057400" cy="954107"/>
          </a:xfrm>
          <a:prstGeom prst="rect">
            <a:avLst/>
          </a:prstGeom>
          <a:noFill/>
          <a:ln w="9525">
            <a:noFill/>
            <a:miter lim="800000"/>
            <a:headEnd/>
            <a:tailEnd/>
          </a:ln>
          <a:effectLst/>
        </p:spPr>
        <p:txBody>
          <a:bodyPr>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a:lnSpc>
                <a:spcPct val="90000"/>
              </a:lnSpc>
              <a:spcBef>
                <a:spcPct val="20000"/>
              </a:spcBef>
              <a:defRPr/>
            </a:pPr>
            <a:r>
              <a:rPr kumimoji="1" lang="ar-JO" sz="2800" b="1" dirty="0">
                <a:solidFill>
                  <a:srgbClr val="5DBACA"/>
                </a:solidFill>
                <a:effectLst>
                  <a:outerShdw blurRad="38100" dist="38100" dir="2700000" algn="tl">
                    <a:srgbClr val="000000"/>
                  </a:outerShdw>
                </a:effectLst>
                <a:latin typeface="Arial" panose="020B0604020202020204" pitchFamily="34" charset="0"/>
                <a:cs typeface="Arial" panose="020B0604020202020204" pitchFamily="34" charset="0"/>
              </a:rPr>
              <a:t>يهورام</a:t>
            </a:r>
          </a:p>
          <a:p>
            <a:pPr algn="ctr">
              <a:lnSpc>
                <a:spcPct val="90000"/>
              </a:lnSpc>
              <a:spcBef>
                <a:spcPct val="20000"/>
              </a:spcBef>
              <a:defRPr/>
            </a:pPr>
            <a:r>
              <a:rPr kumimoji="1" lang="en-US" sz="2800" b="1" dirty="0">
                <a:solidFill>
                  <a:srgbClr val="5DBACA"/>
                </a:solidFill>
                <a:effectLst>
                  <a:outerShdw blurRad="38100" dist="38100" dir="2700000" algn="tl">
                    <a:srgbClr val="000000"/>
                  </a:outerShdw>
                </a:effectLst>
                <a:latin typeface="Arial" panose="020B0604020202020204" pitchFamily="34" charset="0"/>
                <a:cs typeface="Arial" panose="020B0604020202020204" pitchFamily="34" charset="0"/>
              </a:rPr>
              <a:t> (</a:t>
            </a:r>
            <a:r>
              <a:rPr kumimoji="1" lang="ar-JO" sz="2800" b="1" dirty="0">
                <a:solidFill>
                  <a:srgbClr val="5DBACA"/>
                </a:solidFill>
                <a:effectLst>
                  <a:outerShdw blurRad="38100" dist="38100" dir="2700000" algn="tl">
                    <a:srgbClr val="000000"/>
                  </a:outerShdw>
                </a:effectLst>
                <a:latin typeface="Arial" panose="020B0604020202020204" pitchFamily="34" charset="0"/>
                <a:cs typeface="Arial" panose="020B0604020202020204" pitchFamily="34" charset="0"/>
              </a:rPr>
              <a:t>يورام</a:t>
            </a:r>
            <a:r>
              <a:rPr kumimoji="1" lang="en-US" sz="2800" b="1" dirty="0">
                <a:solidFill>
                  <a:srgbClr val="5DBACA"/>
                </a:solidFill>
                <a:effectLst>
                  <a:outerShdw blurRad="38100" dist="38100" dir="2700000" algn="tl">
                    <a:srgbClr val="000000"/>
                  </a:outerShdw>
                </a:effectLst>
                <a:latin typeface="Arial" panose="020B0604020202020204" pitchFamily="34" charset="0"/>
                <a:cs typeface="Arial" panose="020B0604020202020204" pitchFamily="34" charset="0"/>
              </a:rPr>
              <a:t>)</a:t>
            </a:r>
          </a:p>
        </p:txBody>
      </p:sp>
      <p:sp>
        <p:nvSpPr>
          <p:cNvPr id="242726" name="Text Box 38"/>
          <p:cNvSpPr txBox="1">
            <a:spLocks noChangeArrowheads="1"/>
          </p:cNvSpPr>
          <p:nvPr/>
        </p:nvSpPr>
        <p:spPr bwMode="auto">
          <a:xfrm>
            <a:off x="47625" y="3870325"/>
            <a:ext cx="1452541" cy="480131"/>
          </a:xfrm>
          <a:prstGeom prst="rect">
            <a:avLst/>
          </a:prstGeom>
          <a:noFill/>
          <a:ln w="9525">
            <a:noFill/>
            <a:miter lim="800000"/>
            <a:headEnd/>
            <a:tailEnd/>
          </a:ln>
          <a:effectLst/>
        </p:spPr>
        <p:txBody>
          <a:bodyPr wrap="squar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a:lnSpc>
                <a:spcPct val="90000"/>
              </a:lnSpc>
              <a:spcBef>
                <a:spcPct val="20000"/>
              </a:spcBef>
              <a:defRPr/>
            </a:pPr>
            <a:r>
              <a:rPr kumimoji="1" lang="ar-JO" sz="2800" b="1" dirty="0">
                <a:solidFill>
                  <a:srgbClr val="FFFF00"/>
                </a:solidFill>
                <a:effectLst>
                  <a:outerShdw blurRad="38100" dist="38100" dir="2700000" algn="tl">
                    <a:srgbClr val="000000"/>
                  </a:outerShdw>
                </a:effectLst>
                <a:latin typeface="Arial" panose="020B0604020202020204" pitchFamily="34" charset="0"/>
                <a:cs typeface="Arial" panose="020B0604020202020204" pitchFamily="34" charset="0"/>
              </a:rPr>
              <a:t>أخزيا</a:t>
            </a:r>
            <a:endParaRPr kumimoji="1" lang="en-US" sz="2000" b="1" dirty="0">
              <a:solidFill>
                <a:srgbClr val="FFFF00"/>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242727" name="Line 39"/>
          <p:cNvSpPr>
            <a:spLocks noChangeShapeType="1"/>
          </p:cNvSpPr>
          <p:nvPr/>
        </p:nvSpPr>
        <p:spPr bwMode="auto">
          <a:xfrm>
            <a:off x="1219200" y="3505200"/>
            <a:ext cx="0" cy="457200"/>
          </a:xfrm>
          <a:prstGeom prst="line">
            <a:avLst/>
          </a:prstGeom>
          <a:noFill/>
          <a:ln w="9525">
            <a:solidFill>
              <a:schemeClr val="tx1"/>
            </a:solidFill>
            <a:round/>
            <a:headEnd/>
            <a:tailEnd/>
          </a:ln>
          <a:effectLst/>
        </p:spPr>
        <p:txBody>
          <a:bodyPr wrap="none" anchor="ctr"/>
          <a:lstStyle/>
          <a:p>
            <a:pPr eaLnBrk="0" hangingPunct="0">
              <a:lnSpc>
                <a:spcPct val="90000"/>
              </a:lnSpc>
              <a:spcBef>
                <a:spcPct val="20000"/>
              </a:spcBef>
              <a:defRPr/>
            </a:pPr>
            <a:endParaRPr kumimoji="1" lang="en-US" sz="2000" b="1">
              <a:solidFill>
                <a:srgbClr val="FFFFFF"/>
              </a:solidFill>
              <a:effectLst>
                <a:outerShdw blurRad="38100" dist="38100" dir="2700000" algn="tl">
                  <a:srgbClr val="000000">
                    <a:alpha val="43137"/>
                  </a:srgbClr>
                </a:outerShdw>
              </a:effectLst>
              <a:latin typeface="Arial" panose="020B0604020202020204" pitchFamily="34" charset="0"/>
              <a:ea typeface="Times New Roman" charset="0"/>
              <a:cs typeface="Arial" panose="020B0604020202020204" pitchFamily="34" charset="0"/>
            </a:endParaRPr>
          </a:p>
        </p:txBody>
      </p:sp>
      <p:sp>
        <p:nvSpPr>
          <p:cNvPr id="242728" name="Text Box 40"/>
          <p:cNvSpPr txBox="1">
            <a:spLocks noChangeArrowheads="1"/>
          </p:cNvSpPr>
          <p:nvPr/>
        </p:nvSpPr>
        <p:spPr bwMode="auto">
          <a:xfrm>
            <a:off x="3124200" y="5378450"/>
            <a:ext cx="1676400" cy="757130"/>
          </a:xfrm>
          <a:prstGeom prst="rect">
            <a:avLst/>
          </a:prstGeom>
          <a:noFill/>
          <a:ln w="9525">
            <a:noFill/>
            <a:miter lim="800000"/>
            <a:headEnd/>
            <a:tailEnd/>
          </a:ln>
          <a:effectLst/>
        </p:spPr>
        <p:txBody>
          <a:bodyPr>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a:lnSpc>
                <a:spcPct val="90000"/>
              </a:lnSpc>
              <a:spcBef>
                <a:spcPct val="20000"/>
              </a:spcBef>
              <a:defRPr/>
            </a:pPr>
            <a:r>
              <a:rPr kumimoji="1" lang="ar-JO" b="1" dirty="0">
                <a:solidFill>
                  <a:srgbClr val="FF8B93"/>
                </a:solidFill>
                <a:effectLst>
                  <a:outerShdw blurRad="38100" dist="38100" dir="2700000" algn="tl">
                    <a:srgbClr val="000000"/>
                  </a:outerShdw>
                </a:effectLst>
                <a:latin typeface="Arial" panose="020B0604020202020204" pitchFamily="34" charset="0"/>
                <a:cs typeface="Arial" panose="020B0604020202020204" pitchFamily="34" charset="0"/>
              </a:rPr>
              <a:t>قتل على يد ياهو</a:t>
            </a:r>
            <a:endParaRPr kumimoji="1" lang="en-US" sz="2000" b="1" i="1" dirty="0">
              <a:solidFill>
                <a:srgbClr val="FF8B93"/>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242729" name="Line 41"/>
          <p:cNvSpPr>
            <a:spLocks noChangeShapeType="1"/>
          </p:cNvSpPr>
          <p:nvPr/>
        </p:nvSpPr>
        <p:spPr bwMode="auto">
          <a:xfrm flipH="1" flipV="1">
            <a:off x="2590800" y="4953000"/>
            <a:ext cx="533400" cy="609600"/>
          </a:xfrm>
          <a:prstGeom prst="line">
            <a:avLst/>
          </a:prstGeom>
          <a:noFill/>
          <a:ln w="76200">
            <a:solidFill>
              <a:schemeClr val="hlink"/>
            </a:solidFill>
            <a:round/>
            <a:headEnd/>
            <a:tailEnd type="triangle" w="med" len="med"/>
          </a:ln>
          <a:effectLst/>
        </p:spPr>
        <p:txBody>
          <a:bodyPr wrap="none" anchor="ctr"/>
          <a:lstStyle/>
          <a:p>
            <a:pPr eaLnBrk="0" hangingPunct="0">
              <a:lnSpc>
                <a:spcPct val="90000"/>
              </a:lnSpc>
              <a:spcBef>
                <a:spcPct val="20000"/>
              </a:spcBef>
              <a:defRPr/>
            </a:pPr>
            <a:endParaRPr kumimoji="1" lang="en-US" sz="2400" b="1">
              <a:solidFill>
                <a:srgbClr val="FFFFFF"/>
              </a:solidFill>
              <a:effectLst>
                <a:outerShdw blurRad="38100" dist="38100" dir="2700000" algn="tl">
                  <a:srgbClr val="000000">
                    <a:alpha val="43137"/>
                  </a:srgbClr>
                </a:outerShdw>
              </a:effectLst>
              <a:latin typeface="Arial" panose="020B0604020202020204" pitchFamily="34" charset="0"/>
              <a:ea typeface="Times New Roman" charset="0"/>
              <a:cs typeface="Arial" panose="020B0604020202020204" pitchFamily="34" charset="0"/>
            </a:endParaRPr>
          </a:p>
        </p:txBody>
      </p:sp>
      <p:sp>
        <p:nvSpPr>
          <p:cNvPr id="242730" name="Line 42"/>
          <p:cNvSpPr>
            <a:spLocks noChangeShapeType="1"/>
          </p:cNvSpPr>
          <p:nvPr/>
        </p:nvSpPr>
        <p:spPr bwMode="auto">
          <a:xfrm flipV="1">
            <a:off x="4572000" y="5715000"/>
            <a:ext cx="838200" cy="304800"/>
          </a:xfrm>
          <a:prstGeom prst="line">
            <a:avLst/>
          </a:prstGeom>
          <a:noFill/>
          <a:ln w="76200">
            <a:solidFill>
              <a:schemeClr val="hlink"/>
            </a:solidFill>
            <a:round/>
            <a:headEnd/>
            <a:tailEnd type="triangle" w="med" len="med"/>
          </a:ln>
          <a:effectLst/>
        </p:spPr>
        <p:txBody>
          <a:bodyPr wrap="none" anchor="ctr"/>
          <a:lstStyle/>
          <a:p>
            <a:pPr eaLnBrk="0" hangingPunct="0">
              <a:lnSpc>
                <a:spcPct val="90000"/>
              </a:lnSpc>
              <a:spcBef>
                <a:spcPct val="20000"/>
              </a:spcBef>
              <a:defRPr/>
            </a:pPr>
            <a:endParaRPr kumimoji="1" lang="en-US" sz="2400" b="1">
              <a:solidFill>
                <a:srgbClr val="FFFFFF"/>
              </a:solidFill>
              <a:effectLst>
                <a:outerShdw blurRad="38100" dist="38100" dir="2700000" algn="tl">
                  <a:srgbClr val="000000">
                    <a:alpha val="43137"/>
                  </a:srgbClr>
                </a:outerShdw>
              </a:effectLst>
              <a:latin typeface="Arial" panose="020B0604020202020204" pitchFamily="34" charset="0"/>
              <a:ea typeface="Times New Roman" charset="0"/>
              <a:cs typeface="Arial" panose="020B0604020202020204" pitchFamily="34" charset="0"/>
            </a:endParaRPr>
          </a:p>
        </p:txBody>
      </p:sp>
      <p:sp>
        <p:nvSpPr>
          <p:cNvPr id="242731" name="Text Box 43"/>
          <p:cNvSpPr txBox="1">
            <a:spLocks noChangeArrowheads="1"/>
          </p:cNvSpPr>
          <p:nvPr/>
        </p:nvSpPr>
        <p:spPr bwMode="auto">
          <a:xfrm>
            <a:off x="8426450" y="90488"/>
            <a:ext cx="704039" cy="763286"/>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nSpc>
                <a:spcPct val="90000"/>
              </a:lnSpc>
              <a:spcBef>
                <a:spcPct val="20000"/>
              </a:spcBef>
              <a:defRPr/>
            </a:pPr>
            <a:r>
              <a:rPr kumimoji="1" lang="ar-JO"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238</a:t>
            </a:r>
          </a:p>
          <a:p>
            <a:pPr>
              <a:lnSpc>
                <a:spcPct val="90000"/>
              </a:lnSpc>
              <a:spcBef>
                <a:spcPct val="20000"/>
              </a:spcBef>
              <a:defRPr/>
            </a:pPr>
            <a:r>
              <a:rPr kumimoji="1" lang="ar-JO" sz="20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253</a:t>
            </a:r>
            <a:endParaRPr kumimoji="1" lang="en-US" sz="20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242733" name="Line 45"/>
          <p:cNvSpPr>
            <a:spLocks noChangeShapeType="1"/>
          </p:cNvSpPr>
          <p:nvPr/>
        </p:nvSpPr>
        <p:spPr bwMode="auto">
          <a:xfrm>
            <a:off x="3667125" y="2033588"/>
            <a:ext cx="0" cy="457200"/>
          </a:xfrm>
          <a:prstGeom prst="line">
            <a:avLst/>
          </a:prstGeom>
          <a:noFill/>
          <a:ln w="9525">
            <a:solidFill>
              <a:schemeClr val="tx1"/>
            </a:solidFill>
            <a:round/>
            <a:headEnd/>
            <a:tailEnd/>
          </a:ln>
          <a:effectLst/>
        </p:spPr>
        <p:txBody>
          <a:bodyPr wrap="none" anchor="ctr"/>
          <a:lstStyle/>
          <a:p>
            <a:pPr eaLnBrk="0" hangingPunct="0">
              <a:lnSpc>
                <a:spcPct val="90000"/>
              </a:lnSpc>
              <a:spcBef>
                <a:spcPct val="20000"/>
              </a:spcBef>
              <a:defRPr/>
            </a:pPr>
            <a:endParaRPr kumimoji="1" lang="en-US" sz="2000" b="1">
              <a:solidFill>
                <a:srgbClr val="FFFFFF"/>
              </a:solidFill>
              <a:effectLst>
                <a:outerShdw blurRad="38100" dist="38100" dir="2700000" algn="tl">
                  <a:srgbClr val="000000">
                    <a:alpha val="43137"/>
                  </a:srgbClr>
                </a:outerShdw>
              </a:effectLst>
              <a:latin typeface="Arial" panose="020B0604020202020204" pitchFamily="34" charset="0"/>
              <a:ea typeface="Times New Roman" charset="0"/>
              <a:cs typeface="Arial" panose="020B0604020202020204" pitchFamily="34" charset="0"/>
            </a:endParaRPr>
          </a:p>
        </p:txBody>
      </p:sp>
      <p:sp>
        <p:nvSpPr>
          <p:cNvPr id="242734" name="Text Box 46"/>
          <p:cNvSpPr txBox="1">
            <a:spLocks noChangeArrowheads="1"/>
          </p:cNvSpPr>
          <p:nvPr/>
        </p:nvSpPr>
        <p:spPr bwMode="auto">
          <a:xfrm>
            <a:off x="3268008" y="1173163"/>
            <a:ext cx="1087157" cy="784830"/>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a:lnSpc>
                <a:spcPct val="90000"/>
              </a:lnSpc>
              <a:spcBef>
                <a:spcPct val="20000"/>
              </a:spcBef>
              <a:defRPr/>
            </a:pPr>
            <a:r>
              <a:rPr kumimoji="1" lang="ar-JO" sz="2800" b="1" dirty="0">
                <a:solidFill>
                  <a:srgbClr val="FF8000"/>
                </a:solidFill>
                <a:effectLst>
                  <a:outerShdw blurRad="38100" dist="38100" dir="2700000" algn="tl">
                    <a:srgbClr val="000000"/>
                  </a:outerShdw>
                </a:effectLst>
                <a:latin typeface="Arial" panose="020B0604020202020204" pitchFamily="34" charset="0"/>
                <a:cs typeface="Arial" panose="020B0604020202020204" pitchFamily="34" charset="0"/>
              </a:rPr>
              <a:t>عمري</a:t>
            </a:r>
            <a:endParaRPr kumimoji="1" lang="en-US" sz="2800" b="1" dirty="0">
              <a:solidFill>
                <a:srgbClr val="FF8000"/>
              </a:solidFill>
              <a:effectLst>
                <a:outerShdw blurRad="38100" dist="38100" dir="2700000" algn="tl">
                  <a:srgbClr val="000000"/>
                </a:outerShdw>
              </a:effectLst>
              <a:latin typeface="Arial" panose="020B0604020202020204" pitchFamily="34" charset="0"/>
              <a:cs typeface="Arial" panose="020B0604020202020204" pitchFamily="34" charset="0"/>
            </a:endParaRPr>
          </a:p>
          <a:p>
            <a:pPr algn="ctr">
              <a:lnSpc>
                <a:spcPct val="90000"/>
              </a:lnSpc>
              <a:spcBef>
                <a:spcPct val="20000"/>
              </a:spcBef>
              <a:defRPr/>
            </a:pPr>
            <a:r>
              <a:rPr kumimoji="1" lang="ar-JO" sz="1800" b="1" dirty="0">
                <a:solidFill>
                  <a:srgbClr val="FF8000"/>
                </a:solidFill>
                <a:effectLst>
                  <a:outerShdw blurRad="38100" dist="38100" dir="2700000" algn="tl">
                    <a:srgbClr val="000000"/>
                  </a:outerShdw>
                </a:effectLst>
                <a:latin typeface="Arial" panose="020B0604020202020204" pitchFamily="34" charset="0"/>
                <a:cs typeface="Arial" panose="020B0604020202020204" pitchFamily="34" charset="0"/>
              </a:rPr>
              <a:t>ملك إسرائيل</a:t>
            </a:r>
            <a:endParaRPr kumimoji="1" lang="en-US" sz="2000" b="1" dirty="0">
              <a:solidFill>
                <a:srgbClr val="FF8000"/>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242735" name="Text Box 47"/>
          <p:cNvSpPr txBox="1">
            <a:spLocks noChangeArrowheads="1"/>
          </p:cNvSpPr>
          <p:nvPr/>
        </p:nvSpPr>
        <p:spPr bwMode="auto">
          <a:xfrm>
            <a:off x="228600" y="6369050"/>
            <a:ext cx="4273927" cy="369332"/>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nSpc>
                <a:spcPct val="90000"/>
              </a:lnSpc>
              <a:spcBef>
                <a:spcPct val="20000"/>
              </a:spcBef>
              <a:defRPr/>
            </a:pPr>
            <a:r>
              <a:rPr kumimoji="1" lang="ar-JO" sz="2000" b="1" dirty="0">
                <a:effectLst>
                  <a:outerShdw blurRad="38100" dist="38100" dir="2700000" algn="tl">
                    <a:srgbClr val="000000"/>
                  </a:outerShdw>
                </a:effectLst>
                <a:latin typeface="Arial" panose="020B0604020202020204" pitchFamily="34" charset="0"/>
                <a:cs typeface="Arial" panose="020B0604020202020204" pitchFamily="34" charset="0"/>
              </a:rPr>
              <a:t>الملوك الصالحين بالأبيض</a:t>
            </a:r>
            <a:r>
              <a:rPr kumimoji="1" lang="ar-JO" sz="2000" b="1" i="1" dirty="0">
                <a:solidFill>
                  <a:srgbClr val="808080"/>
                </a:solidFill>
                <a:effectLst>
                  <a:outerShdw blurRad="38100" dist="38100" dir="2700000" algn="tl">
                    <a:srgbClr val="000000"/>
                  </a:outerShdw>
                </a:effectLst>
                <a:latin typeface="Arial" panose="020B0604020202020204" pitchFamily="34" charset="0"/>
                <a:cs typeface="Arial" panose="020B0604020202020204" pitchFamily="34" charset="0"/>
              </a:rPr>
              <a:t>, الملكة بالرمادي المائل</a:t>
            </a:r>
            <a:endParaRPr kumimoji="1" lang="en-US" sz="16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242736" name="Text Box 48"/>
          <p:cNvSpPr txBox="1">
            <a:spLocks noChangeArrowheads="1"/>
          </p:cNvSpPr>
          <p:nvPr/>
        </p:nvSpPr>
        <p:spPr bwMode="auto">
          <a:xfrm>
            <a:off x="6591300" y="4244975"/>
            <a:ext cx="2438400" cy="708025"/>
          </a:xfrm>
          <a:prstGeom prst="rect">
            <a:avLst/>
          </a:prstGeom>
          <a:noFill/>
          <a:ln w="9525">
            <a:noFill/>
            <a:miter lim="800000"/>
            <a:headEnd/>
            <a:tailEnd/>
          </a:ln>
          <a:effectLst/>
        </p:spPr>
        <p:txBody>
          <a:bodyPr>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a:lnSpc>
                <a:spcPct val="90000"/>
              </a:lnSpc>
              <a:spcBef>
                <a:spcPct val="20000"/>
              </a:spcBef>
              <a:defRPr/>
            </a:pPr>
            <a:r>
              <a:rPr kumimoji="1" lang="ar-JO" sz="2000" b="1" dirty="0">
                <a:solidFill>
                  <a:srgbClr val="FF8B93"/>
                </a:solidFill>
                <a:effectLst>
                  <a:outerShdw blurRad="38100" dist="38100" dir="2700000" algn="tl">
                    <a:srgbClr val="000000"/>
                  </a:outerShdw>
                </a:effectLst>
                <a:latin typeface="Arial" panose="020B0604020202020204" pitchFamily="34" charset="0"/>
                <a:cs typeface="Arial" panose="020B0604020202020204" pitchFamily="34" charset="0"/>
              </a:rPr>
              <a:t>قتل كل الإخوة</a:t>
            </a:r>
            <a:endParaRPr kumimoji="1" lang="en-US" sz="2000" b="1" dirty="0">
              <a:solidFill>
                <a:srgbClr val="FF8B93"/>
              </a:solidFill>
              <a:effectLst>
                <a:outerShdw blurRad="38100" dist="38100" dir="2700000" algn="tl">
                  <a:srgbClr val="000000"/>
                </a:outerShdw>
              </a:effectLst>
              <a:latin typeface="Arial" panose="020B0604020202020204" pitchFamily="34" charset="0"/>
              <a:cs typeface="Arial" panose="020B0604020202020204" pitchFamily="34" charset="0"/>
            </a:endParaRPr>
          </a:p>
          <a:p>
            <a:pPr algn="ctr">
              <a:lnSpc>
                <a:spcPct val="90000"/>
              </a:lnSpc>
              <a:spcBef>
                <a:spcPct val="20000"/>
              </a:spcBef>
              <a:defRPr/>
            </a:pPr>
            <a:r>
              <a:rPr kumimoji="1" lang="en-US" sz="2000" b="1" dirty="0">
                <a:solidFill>
                  <a:srgbClr val="FF8B93"/>
                </a:solidFill>
                <a:effectLst>
                  <a:outerShdw blurRad="38100" dist="38100" dir="2700000" algn="tl">
                    <a:srgbClr val="000000"/>
                  </a:outerShdw>
                </a:effectLst>
                <a:latin typeface="Arial" panose="020B0604020202020204" pitchFamily="34" charset="0"/>
                <a:cs typeface="Arial" panose="020B0604020202020204" pitchFamily="34" charset="0"/>
              </a:rPr>
              <a:t>(</a:t>
            </a:r>
            <a:r>
              <a:rPr kumimoji="1" lang="ar-JO" sz="2000" b="1" dirty="0">
                <a:solidFill>
                  <a:srgbClr val="FF8B93"/>
                </a:solidFill>
                <a:effectLst>
                  <a:outerShdw blurRad="38100" dist="38100" dir="2700000" algn="tl">
                    <a:srgbClr val="000000"/>
                  </a:outerShdw>
                </a:effectLst>
                <a:latin typeface="Arial" panose="020B0604020202020204" pitchFamily="34" charset="0"/>
                <a:cs typeface="Arial" panose="020B0604020202020204" pitchFamily="34" charset="0"/>
              </a:rPr>
              <a:t>2 أخ 21 : 4</a:t>
            </a:r>
            <a:r>
              <a:rPr kumimoji="1" lang="en-US" sz="2000" b="1" dirty="0">
                <a:solidFill>
                  <a:srgbClr val="FF8B93"/>
                </a:solidFill>
                <a:effectLst>
                  <a:outerShdw blurRad="38100" dist="38100" dir="2700000" algn="tl">
                    <a:srgbClr val="000000"/>
                  </a:outerShdw>
                </a:effectLst>
                <a:latin typeface="Arial" panose="020B0604020202020204" pitchFamily="34" charset="0"/>
                <a:cs typeface="Arial" panose="020B0604020202020204" pitchFamily="34" charset="0"/>
              </a:rPr>
              <a:t>)</a:t>
            </a:r>
            <a:endParaRPr kumimoji="1" lang="en-US" sz="1600" b="1" dirty="0">
              <a:solidFill>
                <a:srgbClr val="FF8B93"/>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242737" name="Text Box 49"/>
          <p:cNvSpPr txBox="1">
            <a:spLocks noChangeArrowheads="1"/>
          </p:cNvSpPr>
          <p:nvPr/>
        </p:nvSpPr>
        <p:spPr bwMode="auto">
          <a:xfrm>
            <a:off x="6553200" y="5045075"/>
            <a:ext cx="2514600" cy="708025"/>
          </a:xfrm>
          <a:prstGeom prst="rect">
            <a:avLst/>
          </a:prstGeom>
          <a:noFill/>
          <a:ln w="9525">
            <a:noFill/>
            <a:miter lim="800000"/>
            <a:headEnd/>
            <a:tailEnd/>
          </a:ln>
          <a:effectLst/>
        </p:spPr>
        <p:txBody>
          <a:bodyPr>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a:lnSpc>
                <a:spcPct val="90000"/>
              </a:lnSpc>
              <a:spcBef>
                <a:spcPct val="20000"/>
              </a:spcBef>
              <a:defRPr/>
            </a:pPr>
            <a:r>
              <a:rPr kumimoji="1" lang="ar-JO" sz="2000" b="1" dirty="0">
                <a:solidFill>
                  <a:srgbClr val="FF8B93"/>
                </a:solidFill>
                <a:effectLst>
                  <a:outerShdw blurRad="38100" dist="38100" dir="2700000" algn="tl">
                    <a:srgbClr val="000000"/>
                  </a:outerShdw>
                </a:effectLst>
                <a:latin typeface="Arial" panose="020B0604020202020204" pitchFamily="34" charset="0"/>
                <a:cs typeface="Arial" panose="020B0604020202020204" pitchFamily="34" charset="0"/>
              </a:rPr>
              <a:t>قتل كل الإخوة</a:t>
            </a:r>
            <a:endParaRPr kumimoji="1" lang="en-US" sz="2000" b="1" dirty="0">
              <a:solidFill>
                <a:srgbClr val="FF8B93"/>
              </a:solidFill>
              <a:effectLst>
                <a:outerShdw blurRad="38100" dist="38100" dir="2700000" algn="tl">
                  <a:srgbClr val="000000"/>
                </a:outerShdw>
              </a:effectLst>
              <a:latin typeface="Arial" panose="020B0604020202020204" pitchFamily="34" charset="0"/>
              <a:cs typeface="Arial" panose="020B0604020202020204" pitchFamily="34" charset="0"/>
            </a:endParaRPr>
          </a:p>
          <a:p>
            <a:pPr algn="ctr">
              <a:lnSpc>
                <a:spcPct val="90000"/>
              </a:lnSpc>
              <a:spcBef>
                <a:spcPct val="20000"/>
              </a:spcBef>
              <a:defRPr/>
            </a:pPr>
            <a:r>
              <a:rPr kumimoji="1" lang="en-US" sz="2000" b="1" dirty="0">
                <a:solidFill>
                  <a:srgbClr val="FF8B93"/>
                </a:solidFill>
                <a:effectLst>
                  <a:outerShdw blurRad="38100" dist="38100" dir="2700000" algn="tl">
                    <a:srgbClr val="000000"/>
                  </a:outerShdw>
                </a:effectLst>
                <a:latin typeface="Arial" panose="020B0604020202020204" pitchFamily="34" charset="0"/>
                <a:cs typeface="Arial" panose="020B0604020202020204" pitchFamily="34" charset="0"/>
              </a:rPr>
              <a:t>(</a:t>
            </a:r>
            <a:r>
              <a:rPr kumimoji="1" lang="ar-JO" sz="2000" b="1" dirty="0">
                <a:solidFill>
                  <a:srgbClr val="FF8B93"/>
                </a:solidFill>
                <a:effectLst>
                  <a:outerShdw blurRad="38100" dist="38100" dir="2700000" algn="tl">
                    <a:srgbClr val="000000"/>
                  </a:outerShdw>
                </a:effectLst>
                <a:latin typeface="Arial" panose="020B0604020202020204" pitchFamily="34" charset="0"/>
                <a:cs typeface="Arial" panose="020B0604020202020204" pitchFamily="34" charset="0"/>
              </a:rPr>
              <a:t>2 أخ 22 : 1</a:t>
            </a:r>
            <a:r>
              <a:rPr kumimoji="1" lang="en-US" sz="2000" b="1" dirty="0">
                <a:solidFill>
                  <a:srgbClr val="FF8B93"/>
                </a:solidFill>
                <a:effectLst>
                  <a:outerShdw blurRad="38100" dist="38100" dir="2700000" algn="tl">
                    <a:srgbClr val="000000"/>
                  </a:outerShdw>
                </a:effectLst>
                <a:latin typeface="Arial" panose="020B0604020202020204" pitchFamily="34" charset="0"/>
                <a:cs typeface="Arial" panose="020B0604020202020204" pitchFamily="34" charset="0"/>
              </a:rPr>
              <a:t>)</a:t>
            </a:r>
            <a:endParaRPr kumimoji="1" lang="en-US" sz="1600" b="1" dirty="0">
              <a:solidFill>
                <a:srgbClr val="FF8B93"/>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242738" name="Text Box 50"/>
          <p:cNvSpPr txBox="1">
            <a:spLocks noChangeArrowheads="1"/>
          </p:cNvSpPr>
          <p:nvPr/>
        </p:nvSpPr>
        <p:spPr bwMode="auto">
          <a:xfrm>
            <a:off x="6553200" y="5959475"/>
            <a:ext cx="2514600" cy="708025"/>
          </a:xfrm>
          <a:prstGeom prst="rect">
            <a:avLst/>
          </a:prstGeom>
          <a:noFill/>
          <a:ln w="9525">
            <a:noFill/>
            <a:miter lim="800000"/>
            <a:headEnd/>
            <a:tailEnd/>
          </a:ln>
          <a:effectLst/>
        </p:spPr>
        <p:txBody>
          <a:bodyPr>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a:lnSpc>
                <a:spcPct val="90000"/>
              </a:lnSpc>
              <a:spcBef>
                <a:spcPct val="20000"/>
              </a:spcBef>
              <a:defRPr/>
            </a:pPr>
            <a:r>
              <a:rPr kumimoji="1" lang="ar-JO" sz="2000" b="1" dirty="0">
                <a:solidFill>
                  <a:srgbClr val="FF8B93"/>
                </a:solidFill>
                <a:effectLst>
                  <a:outerShdw blurRad="38100" dist="38100" dir="2700000" algn="tl">
                    <a:srgbClr val="000000"/>
                  </a:outerShdw>
                </a:effectLst>
                <a:latin typeface="Arial" panose="020B0604020202020204" pitchFamily="34" charset="0"/>
                <a:cs typeface="Arial" panose="020B0604020202020204" pitchFamily="34" charset="0"/>
              </a:rPr>
              <a:t>قتل كل الإخوة</a:t>
            </a:r>
            <a:endParaRPr kumimoji="1" lang="en-US" sz="2000" b="1" dirty="0">
              <a:solidFill>
                <a:srgbClr val="FF8B93"/>
              </a:solidFill>
              <a:effectLst>
                <a:outerShdw blurRad="38100" dist="38100" dir="2700000" algn="tl">
                  <a:srgbClr val="000000"/>
                </a:outerShdw>
              </a:effectLst>
              <a:latin typeface="Arial" panose="020B0604020202020204" pitchFamily="34" charset="0"/>
              <a:cs typeface="Arial" panose="020B0604020202020204" pitchFamily="34" charset="0"/>
            </a:endParaRPr>
          </a:p>
          <a:p>
            <a:pPr algn="ctr">
              <a:lnSpc>
                <a:spcPct val="90000"/>
              </a:lnSpc>
              <a:spcBef>
                <a:spcPct val="20000"/>
              </a:spcBef>
              <a:defRPr/>
            </a:pPr>
            <a:r>
              <a:rPr kumimoji="1" lang="en-US" sz="2000" b="1" dirty="0">
                <a:solidFill>
                  <a:srgbClr val="FF8B93"/>
                </a:solidFill>
                <a:effectLst>
                  <a:outerShdw blurRad="38100" dist="38100" dir="2700000" algn="tl">
                    <a:srgbClr val="000000"/>
                  </a:outerShdw>
                </a:effectLst>
                <a:latin typeface="Arial" panose="020B0604020202020204" pitchFamily="34" charset="0"/>
                <a:cs typeface="Arial" panose="020B0604020202020204" pitchFamily="34" charset="0"/>
              </a:rPr>
              <a:t>(</a:t>
            </a:r>
            <a:r>
              <a:rPr kumimoji="1" lang="ar-JO" sz="2000" b="1" dirty="0">
                <a:solidFill>
                  <a:srgbClr val="FF8B93"/>
                </a:solidFill>
                <a:effectLst>
                  <a:outerShdw blurRad="38100" dist="38100" dir="2700000" algn="tl">
                    <a:srgbClr val="000000"/>
                  </a:outerShdw>
                </a:effectLst>
                <a:latin typeface="Arial" panose="020B0604020202020204" pitchFamily="34" charset="0"/>
                <a:cs typeface="Arial" panose="020B0604020202020204" pitchFamily="34" charset="0"/>
              </a:rPr>
              <a:t>2 أخ 22 : 11</a:t>
            </a:r>
            <a:r>
              <a:rPr kumimoji="1" lang="en-US" sz="2000" b="1" dirty="0">
                <a:solidFill>
                  <a:srgbClr val="FF8B93"/>
                </a:solidFill>
                <a:effectLst>
                  <a:outerShdw blurRad="38100" dist="38100" dir="2700000" algn="tl">
                    <a:srgbClr val="000000"/>
                  </a:outerShdw>
                </a:effectLst>
                <a:latin typeface="Arial" panose="020B0604020202020204" pitchFamily="34" charset="0"/>
                <a:cs typeface="Arial" panose="020B0604020202020204" pitchFamily="34" charset="0"/>
              </a:rPr>
              <a:t>)</a:t>
            </a:r>
            <a:endParaRPr kumimoji="1" lang="en-US" sz="1600" b="1" dirty="0">
              <a:solidFill>
                <a:srgbClr val="FF8B93"/>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42" name="Line 45"/>
          <p:cNvSpPr>
            <a:spLocks noChangeShapeType="1"/>
          </p:cNvSpPr>
          <p:nvPr/>
        </p:nvSpPr>
        <p:spPr bwMode="auto">
          <a:xfrm flipH="1">
            <a:off x="3733800" y="3505200"/>
            <a:ext cx="1676400" cy="0"/>
          </a:xfrm>
          <a:prstGeom prst="line">
            <a:avLst/>
          </a:prstGeom>
          <a:noFill/>
          <a:ln w="9525">
            <a:solidFill>
              <a:schemeClr val="tx1"/>
            </a:solidFill>
            <a:round/>
            <a:headEnd/>
            <a:tailEnd/>
          </a:ln>
          <a:effectLst/>
        </p:spPr>
        <p:txBody>
          <a:bodyPr wrap="none" anchor="ctr"/>
          <a:lstStyle/>
          <a:p>
            <a:pPr eaLnBrk="0" hangingPunct="0">
              <a:lnSpc>
                <a:spcPct val="90000"/>
              </a:lnSpc>
              <a:spcBef>
                <a:spcPct val="20000"/>
              </a:spcBef>
              <a:defRPr/>
            </a:pPr>
            <a:endParaRPr kumimoji="1" lang="en-US" sz="2000" b="1">
              <a:solidFill>
                <a:srgbClr val="FFFFFF"/>
              </a:solidFill>
              <a:effectLst>
                <a:outerShdw blurRad="38100" dist="38100" dir="2700000" algn="tl">
                  <a:srgbClr val="000000">
                    <a:alpha val="43137"/>
                  </a:srgbClr>
                </a:outerShdw>
              </a:effectLst>
              <a:latin typeface="Arial" panose="020B0604020202020204" pitchFamily="34" charset="0"/>
              <a:ea typeface="Times New Roman" charset="0"/>
              <a:cs typeface="Arial" panose="020B0604020202020204" pitchFamily="34" charset="0"/>
            </a:endParaRPr>
          </a:p>
        </p:txBody>
      </p:sp>
    </p:spTree>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242716">
                                            <p:txEl>
                                              <p:pRg st="0" end="0"/>
                                            </p:txEl>
                                          </p:spTgt>
                                        </p:tgtEl>
                                        <p:attrNameLst>
                                          <p:attrName>style.visibility</p:attrName>
                                        </p:attrNameLst>
                                      </p:cBhvr>
                                      <p:to>
                                        <p:strVal val="visible"/>
                                      </p:to>
                                    </p:set>
                                    <p:animEffect transition="in" filter="dissolve">
                                      <p:cBhvr>
                                        <p:cTn id="7" dur="500"/>
                                        <p:tgtEl>
                                          <p:spTgt spid="242716">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242716">
                                            <p:txEl>
                                              <p:pRg st="1" end="1"/>
                                            </p:txEl>
                                          </p:spTgt>
                                        </p:tgtEl>
                                        <p:attrNameLst>
                                          <p:attrName>style.visibility</p:attrName>
                                        </p:attrNameLst>
                                      </p:cBhvr>
                                      <p:to>
                                        <p:strVal val="visible"/>
                                      </p:to>
                                    </p:set>
                                    <p:animEffect transition="in" filter="dissolve">
                                      <p:cBhvr>
                                        <p:cTn id="12" dur="500"/>
                                        <p:tgtEl>
                                          <p:spTgt spid="242716">
                                            <p:txEl>
                                              <p:pRg st="1" end="1"/>
                                            </p:txEl>
                                          </p:spTgt>
                                        </p:tgtEl>
                                      </p:cBhvr>
                                    </p:animEffect>
                                  </p:childTnLst>
                                </p:cTn>
                              </p:par>
                            </p:childTnLst>
                          </p:cTn>
                        </p:par>
                        <p:par>
                          <p:cTn id="13" fill="hold" nodeType="afterGroup">
                            <p:stCondLst>
                              <p:cond delay="500"/>
                            </p:stCondLst>
                            <p:childTnLst>
                              <p:par>
                                <p:cTn id="14" presetID="9" presetClass="entr" presetSubtype="0" fill="hold" nodeType="afterEffect">
                                  <p:stCondLst>
                                    <p:cond delay="0"/>
                                  </p:stCondLst>
                                  <p:childTnLst>
                                    <p:set>
                                      <p:cBhvr>
                                        <p:cTn id="15" dur="1" fill="hold">
                                          <p:stCondLst>
                                            <p:cond delay="0"/>
                                          </p:stCondLst>
                                        </p:cTn>
                                        <p:tgtEl>
                                          <p:spTgt spid="242717"/>
                                        </p:tgtEl>
                                        <p:attrNameLst>
                                          <p:attrName>style.visibility</p:attrName>
                                        </p:attrNameLst>
                                      </p:cBhvr>
                                      <p:to>
                                        <p:strVal val="visible"/>
                                      </p:to>
                                    </p:set>
                                    <p:animEffect transition="in" filter="dissolve">
                                      <p:cBhvr>
                                        <p:cTn id="16" dur="500"/>
                                        <p:tgtEl>
                                          <p:spTgt spid="242717"/>
                                        </p:tgtEl>
                                      </p:cBhvr>
                                    </p:animEffect>
                                  </p:childTnLst>
                                </p:cTn>
                              </p:par>
                            </p:childTnLst>
                          </p:cTn>
                        </p:par>
                        <p:par>
                          <p:cTn id="17" fill="hold" nodeType="afterGroup">
                            <p:stCondLst>
                              <p:cond delay="1000"/>
                            </p:stCondLst>
                            <p:childTnLst>
                              <p:par>
                                <p:cTn id="18" presetID="9" presetClass="entr" presetSubtype="0" fill="hold" grpId="0" nodeType="afterEffect">
                                  <p:stCondLst>
                                    <p:cond delay="0"/>
                                  </p:stCondLst>
                                  <p:childTnLst>
                                    <p:set>
                                      <p:cBhvr>
                                        <p:cTn id="19" dur="1" fill="hold">
                                          <p:stCondLst>
                                            <p:cond delay="0"/>
                                          </p:stCondLst>
                                        </p:cTn>
                                        <p:tgtEl>
                                          <p:spTgt spid="242692">
                                            <p:txEl>
                                              <p:pRg st="0" end="0"/>
                                            </p:txEl>
                                          </p:spTgt>
                                        </p:tgtEl>
                                        <p:attrNameLst>
                                          <p:attrName>style.visibility</p:attrName>
                                        </p:attrNameLst>
                                      </p:cBhvr>
                                      <p:to>
                                        <p:strVal val="visible"/>
                                      </p:to>
                                    </p:set>
                                    <p:animEffect transition="in" filter="dissolve">
                                      <p:cBhvr>
                                        <p:cTn id="20" dur="500"/>
                                        <p:tgtEl>
                                          <p:spTgt spid="242692">
                                            <p:txEl>
                                              <p:pRg st="0" end="0"/>
                                            </p:txEl>
                                          </p:spTgt>
                                        </p:tgtEl>
                                      </p:cBhvr>
                                    </p:animEffect>
                                  </p:childTnLst>
                                </p:cTn>
                              </p:par>
                            </p:childTnLst>
                          </p:cTn>
                        </p:par>
                      </p:childTnLst>
                    </p:cTn>
                  </p:par>
                  <p:par>
                    <p:cTn id="21" fill="hold" nodeType="clickPar">
                      <p:stCondLst>
                        <p:cond delay="indefinite"/>
                      </p:stCondLst>
                      <p:childTnLst>
                        <p:par>
                          <p:cTn id="22" fill="hold" nodeType="withGroup">
                            <p:stCondLst>
                              <p:cond delay="0"/>
                            </p:stCondLst>
                            <p:childTnLst>
                              <p:par>
                                <p:cTn id="23" presetID="9" presetClass="entr" presetSubtype="0" fill="hold" nodeType="clickEffect">
                                  <p:stCondLst>
                                    <p:cond delay="0"/>
                                  </p:stCondLst>
                                  <p:childTnLst>
                                    <p:set>
                                      <p:cBhvr>
                                        <p:cTn id="24" dur="1" fill="hold">
                                          <p:stCondLst>
                                            <p:cond delay="0"/>
                                          </p:stCondLst>
                                        </p:cTn>
                                        <p:tgtEl>
                                          <p:spTgt spid="242733"/>
                                        </p:tgtEl>
                                        <p:attrNameLst>
                                          <p:attrName>style.visibility</p:attrName>
                                        </p:attrNameLst>
                                      </p:cBhvr>
                                      <p:to>
                                        <p:strVal val="visible"/>
                                      </p:to>
                                    </p:set>
                                    <p:animEffect transition="in" filter="dissolve">
                                      <p:cBhvr>
                                        <p:cTn id="25" dur="500"/>
                                        <p:tgtEl>
                                          <p:spTgt spid="242733"/>
                                        </p:tgtEl>
                                      </p:cBhvr>
                                    </p:animEffect>
                                  </p:childTnLst>
                                </p:cTn>
                              </p:par>
                            </p:childTnLst>
                          </p:cTn>
                        </p:par>
                        <p:par>
                          <p:cTn id="26" fill="hold" nodeType="afterGroup">
                            <p:stCondLst>
                              <p:cond delay="500"/>
                            </p:stCondLst>
                            <p:childTnLst>
                              <p:par>
                                <p:cTn id="27" presetID="9" presetClass="entr" presetSubtype="0" fill="hold" grpId="0" nodeType="afterEffect">
                                  <p:stCondLst>
                                    <p:cond delay="0"/>
                                  </p:stCondLst>
                                  <p:childTnLst>
                                    <p:set>
                                      <p:cBhvr>
                                        <p:cTn id="28" dur="1" fill="hold">
                                          <p:stCondLst>
                                            <p:cond delay="0"/>
                                          </p:stCondLst>
                                        </p:cTn>
                                        <p:tgtEl>
                                          <p:spTgt spid="242693">
                                            <p:txEl>
                                              <p:pRg st="0" end="0"/>
                                            </p:txEl>
                                          </p:spTgt>
                                        </p:tgtEl>
                                        <p:attrNameLst>
                                          <p:attrName>style.visibility</p:attrName>
                                        </p:attrNameLst>
                                      </p:cBhvr>
                                      <p:to>
                                        <p:strVal val="visible"/>
                                      </p:to>
                                    </p:set>
                                    <p:animEffect transition="in" filter="dissolve">
                                      <p:cBhvr>
                                        <p:cTn id="29" dur="500"/>
                                        <p:tgtEl>
                                          <p:spTgt spid="242693">
                                            <p:txEl>
                                              <p:pRg st="0" end="0"/>
                                            </p:txEl>
                                          </p:spTgt>
                                        </p:tgtEl>
                                      </p:cBhvr>
                                    </p:animEffect>
                                  </p:childTnLst>
                                </p:cTn>
                              </p:par>
                            </p:childTnLst>
                          </p:cTn>
                        </p:par>
                      </p:childTnLst>
                    </p:cTn>
                  </p:par>
                  <p:par>
                    <p:cTn id="30" fill="hold" nodeType="clickPar">
                      <p:stCondLst>
                        <p:cond delay="indefinite"/>
                      </p:stCondLst>
                      <p:childTnLst>
                        <p:par>
                          <p:cTn id="31" fill="hold" nodeType="withGroup">
                            <p:stCondLst>
                              <p:cond delay="0"/>
                            </p:stCondLst>
                            <p:childTnLst>
                              <p:par>
                                <p:cTn id="32" presetID="1" presetClass="entr" presetSubtype="0" fill="hold" nodeType="clickEffect">
                                  <p:stCondLst>
                                    <p:cond delay="0"/>
                                  </p:stCondLst>
                                  <p:childTnLst>
                                    <p:set>
                                      <p:cBhvr>
                                        <p:cTn id="33" dur="1" fill="hold">
                                          <p:stCondLst>
                                            <p:cond delay="499"/>
                                          </p:stCondLst>
                                        </p:cTn>
                                        <p:tgtEl>
                                          <p:spTgt spid="242722"/>
                                        </p:tgtEl>
                                        <p:attrNameLst>
                                          <p:attrName>style.visibility</p:attrName>
                                        </p:attrNameLst>
                                      </p:cBhvr>
                                      <p:to>
                                        <p:strVal val="visible"/>
                                      </p:to>
                                    </p:set>
                                  </p:childTnLst>
                                </p:cTn>
                              </p:par>
                            </p:childTnLst>
                          </p:cTn>
                        </p:par>
                        <p:par>
                          <p:cTn id="34" fill="hold" nodeType="afterGroup">
                            <p:stCondLst>
                              <p:cond delay="500"/>
                            </p:stCondLst>
                            <p:childTnLst>
                              <p:par>
                                <p:cTn id="35" presetID="1" presetClass="entr" presetSubtype="0" fill="hold" grpId="0" nodeType="afterEffect">
                                  <p:stCondLst>
                                    <p:cond delay="0"/>
                                  </p:stCondLst>
                                  <p:childTnLst>
                                    <p:set>
                                      <p:cBhvr>
                                        <p:cTn id="36" dur="1" fill="hold">
                                          <p:stCondLst>
                                            <p:cond delay="499"/>
                                          </p:stCondLst>
                                        </p:cTn>
                                        <p:tgtEl>
                                          <p:spTgt spid="242699">
                                            <p:txEl>
                                              <p:pRg st="0" end="0"/>
                                            </p:txEl>
                                          </p:spTgt>
                                        </p:tgtEl>
                                        <p:attrNameLst>
                                          <p:attrName>style.visibility</p:attrName>
                                        </p:attrNameLst>
                                      </p:cBhvr>
                                      <p:to>
                                        <p:strVal val="visible"/>
                                      </p:to>
                                    </p:set>
                                  </p:childTnLst>
                                </p:cTn>
                              </p:par>
                            </p:childTnLst>
                          </p:cTn>
                        </p:par>
                      </p:childTnLst>
                    </p:cTn>
                  </p:par>
                  <p:par>
                    <p:cTn id="37" fill="hold" nodeType="clickPar">
                      <p:stCondLst>
                        <p:cond delay="indefinite"/>
                      </p:stCondLst>
                      <p:childTnLst>
                        <p:par>
                          <p:cTn id="38" fill="hold" nodeType="withGroup">
                            <p:stCondLst>
                              <p:cond delay="0"/>
                            </p:stCondLst>
                            <p:childTnLst>
                              <p:par>
                                <p:cTn id="39" presetID="9" presetClass="entr" presetSubtype="0" fill="hold" nodeType="clickEffect">
                                  <p:stCondLst>
                                    <p:cond delay="0"/>
                                  </p:stCondLst>
                                  <p:childTnLst>
                                    <p:set>
                                      <p:cBhvr>
                                        <p:cTn id="40" dur="1" fill="hold">
                                          <p:stCondLst>
                                            <p:cond delay="0"/>
                                          </p:stCondLst>
                                        </p:cTn>
                                        <p:tgtEl>
                                          <p:spTgt spid="2"/>
                                        </p:tgtEl>
                                        <p:attrNameLst>
                                          <p:attrName>style.visibility</p:attrName>
                                        </p:attrNameLst>
                                      </p:cBhvr>
                                      <p:to>
                                        <p:strVal val="visible"/>
                                      </p:to>
                                    </p:set>
                                    <p:animEffect transition="in" filter="dissolve">
                                      <p:cBhvr>
                                        <p:cTn id="41" dur="500"/>
                                        <p:tgtEl>
                                          <p:spTgt spid="2"/>
                                        </p:tgtEl>
                                      </p:cBhvr>
                                    </p:animEffect>
                                  </p:childTnLst>
                                </p:cTn>
                              </p:par>
                            </p:childTnLst>
                          </p:cTn>
                        </p:par>
                        <p:par>
                          <p:cTn id="42" fill="hold" nodeType="afterGroup">
                            <p:stCondLst>
                              <p:cond delay="500"/>
                            </p:stCondLst>
                            <p:childTnLst>
                              <p:par>
                                <p:cTn id="43" presetID="9" presetClass="entr" presetSubtype="0" fill="hold" nodeType="afterEffect">
                                  <p:stCondLst>
                                    <p:cond delay="0"/>
                                  </p:stCondLst>
                                  <p:childTnLst>
                                    <p:set>
                                      <p:cBhvr>
                                        <p:cTn id="44" dur="1" fill="hold">
                                          <p:stCondLst>
                                            <p:cond delay="0"/>
                                          </p:stCondLst>
                                        </p:cTn>
                                        <p:tgtEl>
                                          <p:spTgt spid="242727"/>
                                        </p:tgtEl>
                                        <p:attrNameLst>
                                          <p:attrName>style.visibility</p:attrName>
                                        </p:attrNameLst>
                                      </p:cBhvr>
                                      <p:to>
                                        <p:strVal val="visible"/>
                                      </p:to>
                                    </p:set>
                                    <p:animEffect transition="in" filter="dissolve">
                                      <p:cBhvr>
                                        <p:cTn id="45" dur="500"/>
                                        <p:tgtEl>
                                          <p:spTgt spid="242727"/>
                                        </p:tgtEl>
                                      </p:cBhvr>
                                    </p:animEffect>
                                  </p:childTnLst>
                                </p:cTn>
                              </p:par>
                            </p:childTnLst>
                          </p:cTn>
                        </p:par>
                        <p:par>
                          <p:cTn id="46" fill="hold" nodeType="afterGroup">
                            <p:stCondLst>
                              <p:cond delay="1000"/>
                            </p:stCondLst>
                            <p:childTnLst>
                              <p:par>
                                <p:cTn id="47" presetID="9" presetClass="entr" presetSubtype="0" fill="hold" nodeType="afterEffect">
                                  <p:stCondLst>
                                    <p:cond delay="0"/>
                                  </p:stCondLst>
                                  <p:childTnLst>
                                    <p:set>
                                      <p:cBhvr>
                                        <p:cTn id="48" dur="1" fill="hold">
                                          <p:stCondLst>
                                            <p:cond delay="0"/>
                                          </p:stCondLst>
                                        </p:cTn>
                                        <p:tgtEl>
                                          <p:spTgt spid="242724"/>
                                        </p:tgtEl>
                                        <p:attrNameLst>
                                          <p:attrName>style.visibility</p:attrName>
                                        </p:attrNameLst>
                                      </p:cBhvr>
                                      <p:to>
                                        <p:strVal val="visible"/>
                                      </p:to>
                                    </p:set>
                                    <p:animEffect transition="in" filter="dissolve">
                                      <p:cBhvr>
                                        <p:cTn id="49" dur="500"/>
                                        <p:tgtEl>
                                          <p:spTgt spid="242724"/>
                                        </p:tgtEl>
                                      </p:cBhvr>
                                    </p:animEffect>
                                  </p:childTnLst>
                                </p:cTn>
                              </p:par>
                            </p:childTnLst>
                          </p:cTn>
                        </p:par>
                        <p:par>
                          <p:cTn id="50" fill="hold" nodeType="afterGroup">
                            <p:stCondLst>
                              <p:cond delay="1500"/>
                            </p:stCondLst>
                            <p:childTnLst>
                              <p:par>
                                <p:cTn id="51" presetID="9" presetClass="entr" presetSubtype="0" fill="hold" nodeType="afterEffect">
                                  <p:stCondLst>
                                    <p:cond delay="0"/>
                                  </p:stCondLst>
                                  <p:childTnLst>
                                    <p:set>
                                      <p:cBhvr>
                                        <p:cTn id="52" dur="1" fill="hold">
                                          <p:stCondLst>
                                            <p:cond delay="0"/>
                                          </p:stCondLst>
                                        </p:cTn>
                                        <p:tgtEl>
                                          <p:spTgt spid="242705"/>
                                        </p:tgtEl>
                                        <p:attrNameLst>
                                          <p:attrName>style.visibility</p:attrName>
                                        </p:attrNameLst>
                                      </p:cBhvr>
                                      <p:to>
                                        <p:strVal val="visible"/>
                                      </p:to>
                                    </p:set>
                                    <p:animEffect transition="in" filter="dissolve">
                                      <p:cBhvr>
                                        <p:cTn id="53" dur="500"/>
                                        <p:tgtEl>
                                          <p:spTgt spid="242705"/>
                                        </p:tgtEl>
                                      </p:cBhvr>
                                    </p:animEffect>
                                  </p:childTnLst>
                                </p:cTn>
                              </p:par>
                              <p:par>
                                <p:cTn id="54" presetID="9" presetClass="entr" presetSubtype="0" fill="hold" nodeType="withEffect">
                                  <p:stCondLst>
                                    <p:cond delay="0"/>
                                  </p:stCondLst>
                                  <p:childTnLst>
                                    <p:set>
                                      <p:cBhvr>
                                        <p:cTn id="55" dur="1" fill="hold">
                                          <p:stCondLst>
                                            <p:cond delay="0"/>
                                          </p:stCondLst>
                                        </p:cTn>
                                        <p:tgtEl>
                                          <p:spTgt spid="42"/>
                                        </p:tgtEl>
                                        <p:attrNameLst>
                                          <p:attrName>style.visibility</p:attrName>
                                        </p:attrNameLst>
                                      </p:cBhvr>
                                      <p:to>
                                        <p:strVal val="visible"/>
                                      </p:to>
                                    </p:set>
                                    <p:animEffect transition="in" filter="dissolve">
                                      <p:cBhvr>
                                        <p:cTn id="56" dur="500"/>
                                        <p:tgtEl>
                                          <p:spTgt spid="42"/>
                                        </p:tgtEl>
                                      </p:cBhvr>
                                    </p:animEffect>
                                  </p:childTnLst>
                                </p:cTn>
                              </p:par>
                            </p:childTnLst>
                          </p:cTn>
                        </p:par>
                        <p:par>
                          <p:cTn id="57" fill="hold" nodeType="afterGroup">
                            <p:stCondLst>
                              <p:cond delay="2000"/>
                            </p:stCondLst>
                            <p:childTnLst>
                              <p:par>
                                <p:cTn id="58" presetID="9" presetClass="entr" presetSubtype="0" fill="hold" grpId="0" nodeType="afterEffect">
                                  <p:stCondLst>
                                    <p:cond delay="0"/>
                                  </p:stCondLst>
                                  <p:childTnLst>
                                    <p:set>
                                      <p:cBhvr>
                                        <p:cTn id="59" dur="1" fill="hold">
                                          <p:stCondLst>
                                            <p:cond delay="0"/>
                                          </p:stCondLst>
                                        </p:cTn>
                                        <p:tgtEl>
                                          <p:spTgt spid="242726">
                                            <p:txEl>
                                              <p:pRg st="0" end="0"/>
                                            </p:txEl>
                                          </p:spTgt>
                                        </p:tgtEl>
                                        <p:attrNameLst>
                                          <p:attrName>style.visibility</p:attrName>
                                        </p:attrNameLst>
                                      </p:cBhvr>
                                      <p:to>
                                        <p:strVal val="visible"/>
                                      </p:to>
                                    </p:set>
                                    <p:animEffect transition="in" filter="dissolve">
                                      <p:cBhvr>
                                        <p:cTn id="60" dur="500"/>
                                        <p:tgtEl>
                                          <p:spTgt spid="242726">
                                            <p:txEl>
                                              <p:pRg st="0" end="0"/>
                                            </p:txEl>
                                          </p:spTgt>
                                        </p:tgtEl>
                                      </p:cBhvr>
                                    </p:animEffect>
                                  </p:childTnLst>
                                </p:cTn>
                              </p:par>
                            </p:childTnLst>
                          </p:cTn>
                        </p:par>
                        <p:par>
                          <p:cTn id="61" fill="hold" nodeType="afterGroup">
                            <p:stCondLst>
                              <p:cond delay="2500"/>
                            </p:stCondLst>
                            <p:childTnLst>
                              <p:par>
                                <p:cTn id="62" presetID="9" presetClass="entr" presetSubtype="0" fill="hold" grpId="0" nodeType="afterEffect">
                                  <p:stCondLst>
                                    <p:cond delay="0"/>
                                  </p:stCondLst>
                                  <p:childTnLst>
                                    <p:set>
                                      <p:cBhvr>
                                        <p:cTn id="63" dur="1" fill="hold">
                                          <p:stCondLst>
                                            <p:cond delay="0"/>
                                          </p:stCondLst>
                                        </p:cTn>
                                        <p:tgtEl>
                                          <p:spTgt spid="242725">
                                            <p:txEl>
                                              <p:pRg st="0" end="0"/>
                                            </p:txEl>
                                          </p:spTgt>
                                        </p:tgtEl>
                                        <p:attrNameLst>
                                          <p:attrName>style.visibility</p:attrName>
                                        </p:attrNameLst>
                                      </p:cBhvr>
                                      <p:to>
                                        <p:strVal val="visible"/>
                                      </p:to>
                                    </p:set>
                                    <p:animEffect transition="in" filter="dissolve">
                                      <p:cBhvr>
                                        <p:cTn id="64" dur="500"/>
                                        <p:tgtEl>
                                          <p:spTgt spid="242725">
                                            <p:txEl>
                                              <p:pRg st="0" end="0"/>
                                            </p:txEl>
                                          </p:spTgt>
                                        </p:tgtEl>
                                      </p:cBhvr>
                                    </p:animEffect>
                                  </p:childTnLst>
                                </p:cTn>
                              </p:par>
                            </p:childTnLst>
                          </p:cTn>
                        </p:par>
                        <p:par>
                          <p:cTn id="65" fill="hold">
                            <p:stCondLst>
                              <p:cond delay="3000"/>
                            </p:stCondLst>
                            <p:childTnLst>
                              <p:par>
                                <p:cTn id="66" presetID="9" presetClass="entr" presetSubtype="0" fill="hold" grpId="0" nodeType="afterEffect">
                                  <p:stCondLst>
                                    <p:cond delay="0"/>
                                  </p:stCondLst>
                                  <p:childTnLst>
                                    <p:set>
                                      <p:cBhvr>
                                        <p:cTn id="67" dur="1" fill="hold">
                                          <p:stCondLst>
                                            <p:cond delay="0"/>
                                          </p:stCondLst>
                                        </p:cTn>
                                        <p:tgtEl>
                                          <p:spTgt spid="242725">
                                            <p:txEl>
                                              <p:pRg st="1" end="1"/>
                                            </p:txEl>
                                          </p:spTgt>
                                        </p:tgtEl>
                                        <p:attrNameLst>
                                          <p:attrName>style.visibility</p:attrName>
                                        </p:attrNameLst>
                                      </p:cBhvr>
                                      <p:to>
                                        <p:strVal val="visible"/>
                                      </p:to>
                                    </p:set>
                                    <p:animEffect transition="in" filter="dissolve">
                                      <p:cBhvr>
                                        <p:cTn id="68" dur="500"/>
                                        <p:tgtEl>
                                          <p:spTgt spid="242725">
                                            <p:txEl>
                                              <p:pRg st="1" end="1"/>
                                            </p:txEl>
                                          </p:spTgt>
                                        </p:tgtEl>
                                      </p:cBhvr>
                                    </p:animEffect>
                                  </p:childTnLst>
                                </p:cTn>
                              </p:par>
                            </p:childTnLst>
                          </p:cTn>
                        </p:par>
                        <p:par>
                          <p:cTn id="69" fill="hold" nodeType="afterGroup">
                            <p:stCondLst>
                              <p:cond delay="3500"/>
                            </p:stCondLst>
                            <p:childTnLst>
                              <p:par>
                                <p:cTn id="70" presetID="9" presetClass="entr" presetSubtype="0" fill="hold" grpId="0" nodeType="afterEffect">
                                  <p:stCondLst>
                                    <p:cond delay="0"/>
                                  </p:stCondLst>
                                  <p:childTnLst>
                                    <p:set>
                                      <p:cBhvr>
                                        <p:cTn id="71" dur="1" fill="hold">
                                          <p:stCondLst>
                                            <p:cond delay="0"/>
                                          </p:stCondLst>
                                        </p:cTn>
                                        <p:tgtEl>
                                          <p:spTgt spid="242706">
                                            <p:txEl>
                                              <p:pRg st="0" end="0"/>
                                            </p:txEl>
                                          </p:spTgt>
                                        </p:tgtEl>
                                        <p:attrNameLst>
                                          <p:attrName>style.visibility</p:attrName>
                                        </p:attrNameLst>
                                      </p:cBhvr>
                                      <p:to>
                                        <p:strVal val="visible"/>
                                      </p:to>
                                    </p:set>
                                    <p:animEffect transition="in" filter="dissolve">
                                      <p:cBhvr>
                                        <p:cTn id="72" dur="500"/>
                                        <p:tgtEl>
                                          <p:spTgt spid="242706">
                                            <p:txEl>
                                              <p:pRg st="0" end="0"/>
                                            </p:txEl>
                                          </p:spTgt>
                                        </p:tgtEl>
                                      </p:cBhvr>
                                    </p:animEffect>
                                  </p:childTnLst>
                                </p:cTn>
                              </p:par>
                            </p:childTnLst>
                          </p:cTn>
                        </p:par>
                      </p:childTnLst>
                    </p:cTn>
                  </p:par>
                  <p:par>
                    <p:cTn id="73" fill="hold" nodeType="clickPar">
                      <p:stCondLst>
                        <p:cond delay="indefinite"/>
                      </p:stCondLst>
                      <p:childTnLst>
                        <p:par>
                          <p:cTn id="74" fill="hold" nodeType="withGroup">
                            <p:stCondLst>
                              <p:cond delay="0"/>
                            </p:stCondLst>
                            <p:childTnLst>
                              <p:par>
                                <p:cTn id="75" presetID="9" presetClass="entr" presetSubtype="0" fill="hold" nodeType="clickEffect">
                                  <p:stCondLst>
                                    <p:cond delay="0"/>
                                  </p:stCondLst>
                                  <p:childTnLst>
                                    <p:set>
                                      <p:cBhvr>
                                        <p:cTn id="76" dur="1" fill="hold">
                                          <p:stCondLst>
                                            <p:cond delay="0"/>
                                          </p:stCondLst>
                                        </p:cTn>
                                        <p:tgtEl>
                                          <p:spTgt spid="242707"/>
                                        </p:tgtEl>
                                        <p:attrNameLst>
                                          <p:attrName>style.visibility</p:attrName>
                                        </p:attrNameLst>
                                      </p:cBhvr>
                                      <p:to>
                                        <p:strVal val="visible"/>
                                      </p:to>
                                    </p:set>
                                    <p:animEffect transition="in" filter="dissolve">
                                      <p:cBhvr>
                                        <p:cTn id="77" dur="500"/>
                                        <p:tgtEl>
                                          <p:spTgt spid="242707"/>
                                        </p:tgtEl>
                                      </p:cBhvr>
                                    </p:animEffect>
                                  </p:childTnLst>
                                </p:cTn>
                              </p:par>
                            </p:childTnLst>
                          </p:cTn>
                        </p:par>
                        <p:par>
                          <p:cTn id="78" fill="hold" nodeType="afterGroup">
                            <p:stCondLst>
                              <p:cond delay="500"/>
                            </p:stCondLst>
                            <p:childTnLst>
                              <p:par>
                                <p:cTn id="79" presetID="9" presetClass="entr" presetSubtype="0" fill="hold" grpId="0" nodeType="afterEffect">
                                  <p:stCondLst>
                                    <p:cond delay="0"/>
                                  </p:stCondLst>
                                  <p:childTnLst>
                                    <p:set>
                                      <p:cBhvr>
                                        <p:cTn id="80" dur="1" fill="hold">
                                          <p:stCondLst>
                                            <p:cond delay="0"/>
                                          </p:stCondLst>
                                        </p:cTn>
                                        <p:tgtEl>
                                          <p:spTgt spid="242708">
                                            <p:txEl>
                                              <p:pRg st="0" end="0"/>
                                            </p:txEl>
                                          </p:spTgt>
                                        </p:tgtEl>
                                        <p:attrNameLst>
                                          <p:attrName>style.visibility</p:attrName>
                                        </p:attrNameLst>
                                      </p:cBhvr>
                                      <p:to>
                                        <p:strVal val="visible"/>
                                      </p:to>
                                    </p:set>
                                    <p:animEffect transition="in" filter="dissolve">
                                      <p:cBhvr>
                                        <p:cTn id="81" dur="500"/>
                                        <p:tgtEl>
                                          <p:spTgt spid="242708">
                                            <p:txEl>
                                              <p:pRg st="0" end="0"/>
                                            </p:txEl>
                                          </p:spTgt>
                                        </p:tgtEl>
                                      </p:cBhvr>
                                    </p:animEffect>
                                  </p:childTnLst>
                                </p:cTn>
                              </p:par>
                            </p:childTnLst>
                          </p:cTn>
                        </p:par>
                        <p:par>
                          <p:cTn id="82" fill="hold" nodeType="afterGroup">
                            <p:stCondLst>
                              <p:cond delay="1000"/>
                            </p:stCondLst>
                            <p:childTnLst>
                              <p:par>
                                <p:cTn id="83" presetID="9" presetClass="entr" presetSubtype="0" fill="hold" nodeType="afterEffect">
                                  <p:stCondLst>
                                    <p:cond delay="0"/>
                                  </p:stCondLst>
                                  <p:childTnLst>
                                    <p:set>
                                      <p:cBhvr>
                                        <p:cTn id="84" dur="1" fill="hold">
                                          <p:stCondLst>
                                            <p:cond delay="0"/>
                                          </p:stCondLst>
                                        </p:cTn>
                                        <p:tgtEl>
                                          <p:spTgt spid="3"/>
                                        </p:tgtEl>
                                        <p:attrNameLst>
                                          <p:attrName>style.visibility</p:attrName>
                                        </p:attrNameLst>
                                      </p:cBhvr>
                                      <p:to>
                                        <p:strVal val="visible"/>
                                      </p:to>
                                    </p:set>
                                    <p:animEffect transition="in" filter="dissolve">
                                      <p:cBhvr>
                                        <p:cTn id="85" dur="500"/>
                                        <p:tgtEl>
                                          <p:spTgt spid="3"/>
                                        </p:tgtEl>
                                      </p:cBhvr>
                                    </p:animEffect>
                                  </p:childTnLst>
                                </p:cTn>
                              </p:par>
                            </p:childTnLst>
                          </p:cTn>
                        </p:par>
                        <p:par>
                          <p:cTn id="86" fill="hold" nodeType="afterGroup">
                            <p:stCondLst>
                              <p:cond delay="1500"/>
                            </p:stCondLst>
                            <p:childTnLst>
                              <p:par>
                                <p:cTn id="87" presetID="9" presetClass="entr" presetSubtype="0" fill="hold" nodeType="afterEffect">
                                  <p:stCondLst>
                                    <p:cond delay="0"/>
                                  </p:stCondLst>
                                  <p:childTnLst>
                                    <p:set>
                                      <p:cBhvr>
                                        <p:cTn id="88" dur="1" fill="hold">
                                          <p:stCondLst>
                                            <p:cond delay="0"/>
                                          </p:stCondLst>
                                        </p:cTn>
                                        <p:tgtEl>
                                          <p:spTgt spid="242720"/>
                                        </p:tgtEl>
                                        <p:attrNameLst>
                                          <p:attrName>style.visibility</p:attrName>
                                        </p:attrNameLst>
                                      </p:cBhvr>
                                      <p:to>
                                        <p:strVal val="visible"/>
                                      </p:to>
                                    </p:set>
                                    <p:animEffect transition="in" filter="dissolve">
                                      <p:cBhvr>
                                        <p:cTn id="89" dur="500"/>
                                        <p:tgtEl>
                                          <p:spTgt spid="242720"/>
                                        </p:tgtEl>
                                      </p:cBhvr>
                                    </p:animEffect>
                                  </p:childTnLst>
                                </p:cTn>
                              </p:par>
                            </p:childTnLst>
                          </p:cTn>
                        </p:par>
                        <p:par>
                          <p:cTn id="90" fill="hold" nodeType="afterGroup">
                            <p:stCondLst>
                              <p:cond delay="2000"/>
                            </p:stCondLst>
                            <p:childTnLst>
                              <p:par>
                                <p:cTn id="91" presetID="9" presetClass="entr" presetSubtype="0" fill="hold" grpId="0" nodeType="afterEffect">
                                  <p:stCondLst>
                                    <p:cond delay="0"/>
                                  </p:stCondLst>
                                  <p:childTnLst>
                                    <p:set>
                                      <p:cBhvr>
                                        <p:cTn id="92" dur="1" fill="hold">
                                          <p:stCondLst>
                                            <p:cond delay="0"/>
                                          </p:stCondLst>
                                        </p:cTn>
                                        <p:tgtEl>
                                          <p:spTgt spid="242721">
                                            <p:txEl>
                                              <p:pRg st="0" end="0"/>
                                            </p:txEl>
                                          </p:spTgt>
                                        </p:tgtEl>
                                        <p:attrNameLst>
                                          <p:attrName>style.visibility</p:attrName>
                                        </p:attrNameLst>
                                      </p:cBhvr>
                                      <p:to>
                                        <p:strVal val="visible"/>
                                      </p:to>
                                    </p:set>
                                    <p:animEffect transition="in" filter="dissolve">
                                      <p:cBhvr>
                                        <p:cTn id="93" dur="500"/>
                                        <p:tgtEl>
                                          <p:spTgt spid="242721">
                                            <p:txEl>
                                              <p:pRg st="0" end="0"/>
                                            </p:txEl>
                                          </p:spTgt>
                                        </p:tgtEl>
                                      </p:cBhvr>
                                    </p:animEffect>
                                  </p:childTnLst>
                                </p:cTn>
                              </p:par>
                            </p:childTnLst>
                          </p:cTn>
                        </p:par>
                      </p:childTnLst>
                    </p:cTn>
                  </p:par>
                  <p:par>
                    <p:cTn id="94" fill="hold" nodeType="clickPar">
                      <p:stCondLst>
                        <p:cond delay="indefinite"/>
                      </p:stCondLst>
                      <p:childTnLst>
                        <p:par>
                          <p:cTn id="95" fill="hold" nodeType="withGroup">
                            <p:stCondLst>
                              <p:cond delay="0"/>
                            </p:stCondLst>
                            <p:childTnLst>
                              <p:par>
                                <p:cTn id="96" presetID="9" presetClass="entr" presetSubtype="0" fill="hold" nodeType="clickEffect">
                                  <p:stCondLst>
                                    <p:cond delay="0"/>
                                  </p:stCondLst>
                                  <p:childTnLst>
                                    <p:set>
                                      <p:cBhvr>
                                        <p:cTn id="97" dur="1" fill="hold">
                                          <p:stCondLst>
                                            <p:cond delay="0"/>
                                          </p:stCondLst>
                                        </p:cTn>
                                        <p:tgtEl>
                                          <p:spTgt spid="242729"/>
                                        </p:tgtEl>
                                        <p:attrNameLst>
                                          <p:attrName>style.visibility</p:attrName>
                                        </p:attrNameLst>
                                      </p:cBhvr>
                                      <p:to>
                                        <p:strVal val="visible"/>
                                      </p:to>
                                    </p:set>
                                    <p:animEffect transition="in" filter="dissolve">
                                      <p:cBhvr>
                                        <p:cTn id="98" dur="500"/>
                                        <p:tgtEl>
                                          <p:spTgt spid="242729"/>
                                        </p:tgtEl>
                                      </p:cBhvr>
                                    </p:animEffect>
                                  </p:childTnLst>
                                </p:cTn>
                              </p:par>
                              <p:par>
                                <p:cTn id="99" presetID="9" presetClass="entr" presetSubtype="0" fill="hold" grpId="0" nodeType="withEffect">
                                  <p:stCondLst>
                                    <p:cond delay="0"/>
                                  </p:stCondLst>
                                  <p:childTnLst>
                                    <p:set>
                                      <p:cBhvr>
                                        <p:cTn id="100" dur="1" fill="hold">
                                          <p:stCondLst>
                                            <p:cond delay="0"/>
                                          </p:stCondLst>
                                        </p:cTn>
                                        <p:tgtEl>
                                          <p:spTgt spid="242728">
                                            <p:txEl>
                                              <p:pRg st="0" end="0"/>
                                            </p:txEl>
                                          </p:spTgt>
                                        </p:tgtEl>
                                        <p:attrNameLst>
                                          <p:attrName>style.visibility</p:attrName>
                                        </p:attrNameLst>
                                      </p:cBhvr>
                                      <p:to>
                                        <p:strVal val="visible"/>
                                      </p:to>
                                    </p:set>
                                    <p:animEffect transition="in" filter="dissolve">
                                      <p:cBhvr>
                                        <p:cTn id="101" dur="500"/>
                                        <p:tgtEl>
                                          <p:spTgt spid="242728">
                                            <p:txEl>
                                              <p:pRg st="0" end="0"/>
                                            </p:txEl>
                                          </p:spTgt>
                                        </p:tgtEl>
                                      </p:cBhvr>
                                    </p:animEffect>
                                  </p:childTnLst>
                                </p:cTn>
                              </p:par>
                              <p:par>
                                <p:cTn id="102" presetID="9" presetClass="entr" presetSubtype="0" fill="hold" nodeType="withEffect">
                                  <p:stCondLst>
                                    <p:cond delay="0"/>
                                  </p:stCondLst>
                                  <p:childTnLst>
                                    <p:set>
                                      <p:cBhvr>
                                        <p:cTn id="103" dur="1" fill="hold">
                                          <p:stCondLst>
                                            <p:cond delay="0"/>
                                          </p:stCondLst>
                                        </p:cTn>
                                        <p:tgtEl>
                                          <p:spTgt spid="242730"/>
                                        </p:tgtEl>
                                        <p:attrNameLst>
                                          <p:attrName>style.visibility</p:attrName>
                                        </p:attrNameLst>
                                      </p:cBhvr>
                                      <p:to>
                                        <p:strVal val="visible"/>
                                      </p:to>
                                    </p:set>
                                    <p:animEffect transition="in" filter="dissolve">
                                      <p:cBhvr>
                                        <p:cTn id="104" dur="500"/>
                                        <p:tgtEl>
                                          <p:spTgt spid="242730"/>
                                        </p:tgtEl>
                                      </p:cBhvr>
                                    </p:animEffect>
                                  </p:childTnLst>
                                </p:cTn>
                              </p:par>
                            </p:childTnLst>
                          </p:cTn>
                        </p:par>
                      </p:childTnLst>
                    </p:cTn>
                  </p:par>
                  <p:par>
                    <p:cTn id="105" fill="hold" nodeType="clickPar">
                      <p:stCondLst>
                        <p:cond delay="indefinite"/>
                      </p:stCondLst>
                      <p:childTnLst>
                        <p:par>
                          <p:cTn id="106" fill="hold" nodeType="withGroup">
                            <p:stCondLst>
                              <p:cond delay="0"/>
                            </p:stCondLst>
                            <p:childTnLst>
                              <p:par>
                                <p:cTn id="107" presetID="9" presetClass="entr" presetSubtype="0" fill="hold" nodeType="clickEffect">
                                  <p:stCondLst>
                                    <p:cond delay="0"/>
                                  </p:stCondLst>
                                  <p:childTnLst>
                                    <p:set>
                                      <p:cBhvr>
                                        <p:cTn id="108" dur="1" fill="hold">
                                          <p:stCondLst>
                                            <p:cond delay="0"/>
                                          </p:stCondLst>
                                        </p:cTn>
                                        <p:tgtEl>
                                          <p:spTgt spid="242718"/>
                                        </p:tgtEl>
                                        <p:attrNameLst>
                                          <p:attrName>style.visibility</p:attrName>
                                        </p:attrNameLst>
                                      </p:cBhvr>
                                      <p:to>
                                        <p:strVal val="visible"/>
                                      </p:to>
                                    </p:set>
                                    <p:animEffect transition="in" filter="dissolve">
                                      <p:cBhvr>
                                        <p:cTn id="109" dur="500"/>
                                        <p:tgtEl>
                                          <p:spTgt spid="242718"/>
                                        </p:tgtEl>
                                      </p:cBhvr>
                                    </p:animEffect>
                                  </p:childTnLst>
                                </p:cTn>
                              </p:par>
                            </p:childTnLst>
                          </p:cTn>
                        </p:par>
                        <p:par>
                          <p:cTn id="110" fill="hold" nodeType="afterGroup">
                            <p:stCondLst>
                              <p:cond delay="500"/>
                            </p:stCondLst>
                            <p:childTnLst>
                              <p:par>
                                <p:cTn id="111" presetID="9" presetClass="entr" presetSubtype="0" fill="hold" grpId="0" nodeType="afterEffect">
                                  <p:stCondLst>
                                    <p:cond delay="0"/>
                                  </p:stCondLst>
                                  <p:childTnLst>
                                    <p:set>
                                      <p:cBhvr>
                                        <p:cTn id="112" dur="1" fill="hold">
                                          <p:stCondLst>
                                            <p:cond delay="0"/>
                                          </p:stCondLst>
                                        </p:cTn>
                                        <p:tgtEl>
                                          <p:spTgt spid="242719">
                                            <p:txEl>
                                              <p:pRg st="0" end="0"/>
                                            </p:txEl>
                                          </p:spTgt>
                                        </p:tgtEl>
                                        <p:attrNameLst>
                                          <p:attrName>style.visibility</p:attrName>
                                        </p:attrNameLst>
                                      </p:cBhvr>
                                      <p:to>
                                        <p:strVal val="visible"/>
                                      </p:to>
                                    </p:set>
                                    <p:animEffect transition="in" filter="dissolve">
                                      <p:cBhvr>
                                        <p:cTn id="113" dur="500"/>
                                        <p:tgtEl>
                                          <p:spTgt spid="242719">
                                            <p:txEl>
                                              <p:pRg st="0" end="0"/>
                                            </p:txEl>
                                          </p:spTgt>
                                        </p:tgtEl>
                                      </p:cBhvr>
                                    </p:animEffect>
                                  </p:childTnLst>
                                </p:cTn>
                              </p:par>
                            </p:childTnLst>
                          </p:cTn>
                        </p:par>
                      </p:childTnLst>
                    </p:cTn>
                  </p:par>
                  <p:par>
                    <p:cTn id="114" fill="hold" nodeType="clickPar">
                      <p:stCondLst>
                        <p:cond delay="indefinite"/>
                      </p:stCondLst>
                      <p:childTnLst>
                        <p:par>
                          <p:cTn id="115" fill="hold" nodeType="withGroup">
                            <p:stCondLst>
                              <p:cond delay="0"/>
                            </p:stCondLst>
                            <p:childTnLst>
                              <p:par>
                                <p:cTn id="116" presetID="2" presetClass="entr" presetSubtype="3" fill="hold" grpId="0" nodeType="clickEffect">
                                  <p:stCondLst>
                                    <p:cond delay="0"/>
                                  </p:stCondLst>
                                  <p:iterate type="lt">
                                    <p:tmPct val="100000"/>
                                  </p:iterate>
                                  <p:childTnLst>
                                    <p:set>
                                      <p:cBhvr>
                                        <p:cTn id="117" dur="1" fill="hold">
                                          <p:stCondLst>
                                            <p:cond delay="0"/>
                                          </p:stCondLst>
                                        </p:cTn>
                                        <p:tgtEl>
                                          <p:spTgt spid="242736">
                                            <p:txEl>
                                              <p:pRg st="0" end="0"/>
                                            </p:txEl>
                                          </p:spTgt>
                                        </p:tgtEl>
                                        <p:attrNameLst>
                                          <p:attrName>style.visibility</p:attrName>
                                        </p:attrNameLst>
                                      </p:cBhvr>
                                      <p:to>
                                        <p:strVal val="visible"/>
                                      </p:to>
                                    </p:set>
                                    <p:anim calcmode="lin" valueType="num">
                                      <p:cBhvr additive="base">
                                        <p:cTn id="118" dur="75" fill="hold"/>
                                        <p:tgtEl>
                                          <p:spTgt spid="242736">
                                            <p:txEl>
                                              <p:pRg st="0" end="0"/>
                                            </p:txEl>
                                          </p:spTgt>
                                        </p:tgtEl>
                                        <p:attrNameLst>
                                          <p:attrName>ppt_x</p:attrName>
                                        </p:attrNameLst>
                                      </p:cBhvr>
                                      <p:tavLst>
                                        <p:tav tm="0">
                                          <p:val>
                                            <p:strVal val="1+#ppt_w/2"/>
                                          </p:val>
                                        </p:tav>
                                        <p:tav tm="100000">
                                          <p:val>
                                            <p:strVal val="#ppt_x"/>
                                          </p:val>
                                        </p:tav>
                                      </p:tavLst>
                                    </p:anim>
                                    <p:anim calcmode="lin" valueType="num">
                                      <p:cBhvr additive="base">
                                        <p:cTn id="119" dur="75" fill="hold"/>
                                        <p:tgtEl>
                                          <p:spTgt spid="242736">
                                            <p:txEl>
                                              <p:pRg st="0" end="0"/>
                                            </p:txEl>
                                          </p:spTgt>
                                        </p:tgtEl>
                                        <p:attrNameLst>
                                          <p:attrName>ppt_y</p:attrName>
                                        </p:attrNameLst>
                                      </p:cBhvr>
                                      <p:tavLst>
                                        <p:tav tm="0">
                                          <p:val>
                                            <p:strVal val="0-#ppt_h/2"/>
                                          </p:val>
                                        </p:tav>
                                        <p:tav tm="100000">
                                          <p:val>
                                            <p:strVal val="#ppt_y"/>
                                          </p:val>
                                        </p:tav>
                                      </p:tavLst>
                                    </p:anim>
                                  </p:childTnLst>
                                </p:cTn>
                              </p:par>
                              <p:par>
                                <p:cTn id="120" presetID="2" presetClass="entr" presetSubtype="3" fill="hold" grpId="0" nodeType="withEffect">
                                  <p:stCondLst>
                                    <p:cond delay="0"/>
                                  </p:stCondLst>
                                  <p:iterate type="lt">
                                    <p:tmPct val="100000"/>
                                  </p:iterate>
                                  <p:childTnLst>
                                    <p:set>
                                      <p:cBhvr>
                                        <p:cTn id="121" dur="1" fill="hold">
                                          <p:stCondLst>
                                            <p:cond delay="0"/>
                                          </p:stCondLst>
                                        </p:cTn>
                                        <p:tgtEl>
                                          <p:spTgt spid="242736">
                                            <p:txEl>
                                              <p:pRg st="1" end="1"/>
                                            </p:txEl>
                                          </p:spTgt>
                                        </p:tgtEl>
                                        <p:attrNameLst>
                                          <p:attrName>style.visibility</p:attrName>
                                        </p:attrNameLst>
                                      </p:cBhvr>
                                      <p:to>
                                        <p:strVal val="visible"/>
                                      </p:to>
                                    </p:set>
                                    <p:anim calcmode="lin" valueType="num">
                                      <p:cBhvr additive="base">
                                        <p:cTn id="122" dur="75" fill="hold"/>
                                        <p:tgtEl>
                                          <p:spTgt spid="242736">
                                            <p:txEl>
                                              <p:pRg st="1" end="1"/>
                                            </p:txEl>
                                          </p:spTgt>
                                        </p:tgtEl>
                                        <p:attrNameLst>
                                          <p:attrName>ppt_x</p:attrName>
                                        </p:attrNameLst>
                                      </p:cBhvr>
                                      <p:tavLst>
                                        <p:tav tm="0">
                                          <p:val>
                                            <p:strVal val="1+#ppt_w/2"/>
                                          </p:val>
                                        </p:tav>
                                        <p:tav tm="100000">
                                          <p:val>
                                            <p:strVal val="#ppt_x"/>
                                          </p:val>
                                        </p:tav>
                                      </p:tavLst>
                                    </p:anim>
                                    <p:anim calcmode="lin" valueType="num">
                                      <p:cBhvr additive="base">
                                        <p:cTn id="123" dur="75" fill="hold"/>
                                        <p:tgtEl>
                                          <p:spTgt spid="242736">
                                            <p:txEl>
                                              <p:pRg st="1" end="1"/>
                                            </p:txEl>
                                          </p:spTgt>
                                        </p:tgtEl>
                                        <p:attrNameLst>
                                          <p:attrName>ppt_y</p:attrName>
                                        </p:attrNameLst>
                                      </p:cBhvr>
                                      <p:tavLst>
                                        <p:tav tm="0">
                                          <p:val>
                                            <p:strVal val="0-#ppt_h/2"/>
                                          </p:val>
                                        </p:tav>
                                        <p:tav tm="100000">
                                          <p:val>
                                            <p:strVal val="#ppt_y"/>
                                          </p:val>
                                        </p:tav>
                                      </p:tavLst>
                                    </p:anim>
                                  </p:childTnLst>
                                </p:cTn>
                              </p:par>
                            </p:childTnLst>
                          </p:cTn>
                        </p:par>
                      </p:childTnLst>
                    </p:cTn>
                  </p:par>
                  <p:par>
                    <p:cTn id="124" fill="hold">
                      <p:stCondLst>
                        <p:cond delay="indefinite"/>
                      </p:stCondLst>
                      <p:childTnLst>
                        <p:par>
                          <p:cTn id="125" fill="hold">
                            <p:stCondLst>
                              <p:cond delay="0"/>
                            </p:stCondLst>
                            <p:childTnLst>
                              <p:par>
                                <p:cTn id="126" presetID="2" presetClass="entr" presetSubtype="3" fill="hold" grpId="0" nodeType="clickEffect">
                                  <p:stCondLst>
                                    <p:cond delay="0"/>
                                  </p:stCondLst>
                                  <p:iterate type="lt">
                                    <p:tmPct val="100000"/>
                                  </p:iterate>
                                  <p:childTnLst>
                                    <p:set>
                                      <p:cBhvr>
                                        <p:cTn id="127" dur="1" fill="hold">
                                          <p:stCondLst>
                                            <p:cond delay="0"/>
                                          </p:stCondLst>
                                        </p:cTn>
                                        <p:tgtEl>
                                          <p:spTgt spid="242737">
                                            <p:txEl>
                                              <p:pRg st="0" end="0"/>
                                            </p:txEl>
                                          </p:spTgt>
                                        </p:tgtEl>
                                        <p:attrNameLst>
                                          <p:attrName>style.visibility</p:attrName>
                                        </p:attrNameLst>
                                      </p:cBhvr>
                                      <p:to>
                                        <p:strVal val="visible"/>
                                      </p:to>
                                    </p:set>
                                    <p:anim calcmode="lin" valueType="num">
                                      <p:cBhvr additive="base">
                                        <p:cTn id="128" dur="75" fill="hold"/>
                                        <p:tgtEl>
                                          <p:spTgt spid="242737">
                                            <p:txEl>
                                              <p:pRg st="0" end="0"/>
                                            </p:txEl>
                                          </p:spTgt>
                                        </p:tgtEl>
                                        <p:attrNameLst>
                                          <p:attrName>ppt_x</p:attrName>
                                        </p:attrNameLst>
                                      </p:cBhvr>
                                      <p:tavLst>
                                        <p:tav tm="0">
                                          <p:val>
                                            <p:strVal val="1+#ppt_w/2"/>
                                          </p:val>
                                        </p:tav>
                                        <p:tav tm="100000">
                                          <p:val>
                                            <p:strVal val="#ppt_x"/>
                                          </p:val>
                                        </p:tav>
                                      </p:tavLst>
                                    </p:anim>
                                    <p:anim calcmode="lin" valueType="num">
                                      <p:cBhvr additive="base">
                                        <p:cTn id="129" dur="75" fill="hold"/>
                                        <p:tgtEl>
                                          <p:spTgt spid="242737">
                                            <p:txEl>
                                              <p:pRg st="0" end="0"/>
                                            </p:txEl>
                                          </p:spTgt>
                                        </p:tgtEl>
                                        <p:attrNameLst>
                                          <p:attrName>ppt_y</p:attrName>
                                        </p:attrNameLst>
                                      </p:cBhvr>
                                      <p:tavLst>
                                        <p:tav tm="0">
                                          <p:val>
                                            <p:strVal val="0-#ppt_h/2"/>
                                          </p:val>
                                        </p:tav>
                                        <p:tav tm="100000">
                                          <p:val>
                                            <p:strVal val="#ppt_y"/>
                                          </p:val>
                                        </p:tav>
                                      </p:tavLst>
                                    </p:anim>
                                  </p:childTnLst>
                                </p:cTn>
                              </p:par>
                            </p:childTnLst>
                          </p:cTn>
                        </p:par>
                      </p:childTnLst>
                    </p:cTn>
                  </p:par>
                  <p:par>
                    <p:cTn id="130" fill="hold">
                      <p:stCondLst>
                        <p:cond delay="indefinite"/>
                      </p:stCondLst>
                      <p:childTnLst>
                        <p:par>
                          <p:cTn id="131" fill="hold">
                            <p:stCondLst>
                              <p:cond delay="0"/>
                            </p:stCondLst>
                            <p:childTnLst>
                              <p:par>
                                <p:cTn id="132" presetID="2" presetClass="entr" presetSubtype="3" fill="hold" grpId="0" nodeType="clickEffect">
                                  <p:stCondLst>
                                    <p:cond delay="0"/>
                                  </p:stCondLst>
                                  <p:iterate type="lt">
                                    <p:tmPct val="100000"/>
                                  </p:iterate>
                                  <p:childTnLst>
                                    <p:set>
                                      <p:cBhvr>
                                        <p:cTn id="133" dur="1" fill="hold">
                                          <p:stCondLst>
                                            <p:cond delay="0"/>
                                          </p:stCondLst>
                                        </p:cTn>
                                        <p:tgtEl>
                                          <p:spTgt spid="242737">
                                            <p:txEl>
                                              <p:pRg st="1" end="1"/>
                                            </p:txEl>
                                          </p:spTgt>
                                        </p:tgtEl>
                                        <p:attrNameLst>
                                          <p:attrName>style.visibility</p:attrName>
                                        </p:attrNameLst>
                                      </p:cBhvr>
                                      <p:to>
                                        <p:strVal val="visible"/>
                                      </p:to>
                                    </p:set>
                                    <p:anim calcmode="lin" valueType="num">
                                      <p:cBhvr additive="base">
                                        <p:cTn id="134" dur="75" fill="hold"/>
                                        <p:tgtEl>
                                          <p:spTgt spid="242737">
                                            <p:txEl>
                                              <p:pRg st="1" end="1"/>
                                            </p:txEl>
                                          </p:spTgt>
                                        </p:tgtEl>
                                        <p:attrNameLst>
                                          <p:attrName>ppt_x</p:attrName>
                                        </p:attrNameLst>
                                      </p:cBhvr>
                                      <p:tavLst>
                                        <p:tav tm="0">
                                          <p:val>
                                            <p:strVal val="1+#ppt_w/2"/>
                                          </p:val>
                                        </p:tav>
                                        <p:tav tm="100000">
                                          <p:val>
                                            <p:strVal val="#ppt_x"/>
                                          </p:val>
                                        </p:tav>
                                      </p:tavLst>
                                    </p:anim>
                                    <p:anim calcmode="lin" valueType="num">
                                      <p:cBhvr additive="base">
                                        <p:cTn id="135" dur="75" fill="hold"/>
                                        <p:tgtEl>
                                          <p:spTgt spid="242737">
                                            <p:txEl>
                                              <p:pRg st="1" end="1"/>
                                            </p:txEl>
                                          </p:spTgt>
                                        </p:tgtEl>
                                        <p:attrNameLst>
                                          <p:attrName>ppt_y</p:attrName>
                                        </p:attrNameLst>
                                      </p:cBhvr>
                                      <p:tavLst>
                                        <p:tav tm="0">
                                          <p:val>
                                            <p:strVal val="0-#ppt_h/2"/>
                                          </p:val>
                                        </p:tav>
                                        <p:tav tm="100000">
                                          <p:val>
                                            <p:strVal val="#ppt_y"/>
                                          </p:val>
                                        </p:tav>
                                      </p:tavLst>
                                    </p:anim>
                                  </p:childTnLst>
                                </p:cTn>
                              </p:par>
                            </p:childTnLst>
                          </p:cTn>
                        </p:par>
                      </p:childTnLst>
                    </p:cTn>
                  </p:par>
                  <p:par>
                    <p:cTn id="136" fill="hold">
                      <p:stCondLst>
                        <p:cond delay="indefinite"/>
                      </p:stCondLst>
                      <p:childTnLst>
                        <p:par>
                          <p:cTn id="137" fill="hold">
                            <p:stCondLst>
                              <p:cond delay="0"/>
                            </p:stCondLst>
                            <p:childTnLst>
                              <p:par>
                                <p:cTn id="138" presetID="2" presetClass="entr" presetSubtype="3" fill="hold" grpId="0" nodeType="clickEffect">
                                  <p:stCondLst>
                                    <p:cond delay="0"/>
                                  </p:stCondLst>
                                  <p:iterate type="lt">
                                    <p:tmPct val="100000"/>
                                  </p:iterate>
                                  <p:childTnLst>
                                    <p:set>
                                      <p:cBhvr>
                                        <p:cTn id="139" dur="1" fill="hold">
                                          <p:stCondLst>
                                            <p:cond delay="0"/>
                                          </p:stCondLst>
                                        </p:cTn>
                                        <p:tgtEl>
                                          <p:spTgt spid="242738">
                                            <p:txEl>
                                              <p:pRg st="0" end="0"/>
                                            </p:txEl>
                                          </p:spTgt>
                                        </p:tgtEl>
                                        <p:attrNameLst>
                                          <p:attrName>style.visibility</p:attrName>
                                        </p:attrNameLst>
                                      </p:cBhvr>
                                      <p:to>
                                        <p:strVal val="visible"/>
                                      </p:to>
                                    </p:set>
                                    <p:anim calcmode="lin" valueType="num">
                                      <p:cBhvr additive="base">
                                        <p:cTn id="140" dur="75" fill="hold"/>
                                        <p:tgtEl>
                                          <p:spTgt spid="242738">
                                            <p:txEl>
                                              <p:pRg st="0" end="0"/>
                                            </p:txEl>
                                          </p:spTgt>
                                        </p:tgtEl>
                                        <p:attrNameLst>
                                          <p:attrName>ppt_x</p:attrName>
                                        </p:attrNameLst>
                                      </p:cBhvr>
                                      <p:tavLst>
                                        <p:tav tm="0">
                                          <p:val>
                                            <p:strVal val="1+#ppt_w/2"/>
                                          </p:val>
                                        </p:tav>
                                        <p:tav tm="100000">
                                          <p:val>
                                            <p:strVal val="#ppt_x"/>
                                          </p:val>
                                        </p:tav>
                                      </p:tavLst>
                                    </p:anim>
                                    <p:anim calcmode="lin" valueType="num">
                                      <p:cBhvr additive="base">
                                        <p:cTn id="141" dur="75" fill="hold"/>
                                        <p:tgtEl>
                                          <p:spTgt spid="242738">
                                            <p:txEl>
                                              <p:pRg st="0" end="0"/>
                                            </p:txEl>
                                          </p:spTgt>
                                        </p:tgtEl>
                                        <p:attrNameLst>
                                          <p:attrName>ppt_y</p:attrName>
                                        </p:attrNameLst>
                                      </p:cBhvr>
                                      <p:tavLst>
                                        <p:tav tm="0">
                                          <p:val>
                                            <p:strVal val="0-#ppt_h/2"/>
                                          </p:val>
                                        </p:tav>
                                        <p:tav tm="100000">
                                          <p:val>
                                            <p:strVal val="#ppt_y"/>
                                          </p:val>
                                        </p:tav>
                                      </p:tavLst>
                                    </p:anim>
                                  </p:childTnLst>
                                </p:cTn>
                              </p:par>
                            </p:childTnLst>
                          </p:cTn>
                        </p:par>
                      </p:childTnLst>
                    </p:cTn>
                  </p:par>
                  <p:par>
                    <p:cTn id="142" fill="hold">
                      <p:stCondLst>
                        <p:cond delay="indefinite"/>
                      </p:stCondLst>
                      <p:childTnLst>
                        <p:par>
                          <p:cTn id="143" fill="hold">
                            <p:stCondLst>
                              <p:cond delay="0"/>
                            </p:stCondLst>
                            <p:childTnLst>
                              <p:par>
                                <p:cTn id="144" presetID="2" presetClass="entr" presetSubtype="3" fill="hold" grpId="0" nodeType="clickEffect">
                                  <p:stCondLst>
                                    <p:cond delay="0"/>
                                  </p:stCondLst>
                                  <p:iterate type="lt">
                                    <p:tmPct val="100000"/>
                                  </p:iterate>
                                  <p:childTnLst>
                                    <p:set>
                                      <p:cBhvr>
                                        <p:cTn id="145" dur="1" fill="hold">
                                          <p:stCondLst>
                                            <p:cond delay="0"/>
                                          </p:stCondLst>
                                        </p:cTn>
                                        <p:tgtEl>
                                          <p:spTgt spid="242738">
                                            <p:txEl>
                                              <p:pRg st="1" end="1"/>
                                            </p:txEl>
                                          </p:spTgt>
                                        </p:tgtEl>
                                        <p:attrNameLst>
                                          <p:attrName>style.visibility</p:attrName>
                                        </p:attrNameLst>
                                      </p:cBhvr>
                                      <p:to>
                                        <p:strVal val="visible"/>
                                      </p:to>
                                    </p:set>
                                    <p:anim calcmode="lin" valueType="num">
                                      <p:cBhvr additive="base">
                                        <p:cTn id="146" dur="75" fill="hold"/>
                                        <p:tgtEl>
                                          <p:spTgt spid="242738">
                                            <p:txEl>
                                              <p:pRg st="1" end="1"/>
                                            </p:txEl>
                                          </p:spTgt>
                                        </p:tgtEl>
                                        <p:attrNameLst>
                                          <p:attrName>ppt_x</p:attrName>
                                        </p:attrNameLst>
                                      </p:cBhvr>
                                      <p:tavLst>
                                        <p:tav tm="0">
                                          <p:val>
                                            <p:strVal val="1+#ppt_w/2"/>
                                          </p:val>
                                        </p:tav>
                                        <p:tav tm="100000">
                                          <p:val>
                                            <p:strVal val="#ppt_x"/>
                                          </p:val>
                                        </p:tav>
                                      </p:tavLst>
                                    </p:anim>
                                    <p:anim calcmode="lin" valueType="num">
                                      <p:cBhvr additive="base">
                                        <p:cTn id="147" dur="75" fill="hold"/>
                                        <p:tgtEl>
                                          <p:spTgt spid="242738">
                                            <p:txEl>
                                              <p:pRg st="1" end="1"/>
                                            </p:txEl>
                                          </p:spTgt>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2692" grpId="0" build="p" autoUpdateAnimBg="0"/>
      <p:bldP spid="242693" grpId="0" build="p" autoUpdateAnimBg="0"/>
      <p:bldP spid="242699" grpId="0" build="p" autoUpdateAnimBg="0"/>
      <p:bldP spid="242706" grpId="0" build="p" autoUpdateAnimBg="0"/>
      <p:bldP spid="242708" grpId="0" build="p" autoUpdateAnimBg="0"/>
      <p:bldP spid="242716" grpId="0" build="p" autoUpdateAnimBg="0"/>
      <p:bldP spid="242719" grpId="0" build="p" autoUpdateAnimBg="0"/>
      <p:bldP spid="242721" grpId="0" build="p" autoUpdateAnimBg="0"/>
      <p:bldP spid="242725" grpId="0" build="p" autoUpdateAnimBg="0"/>
      <p:bldP spid="242726" grpId="0" build="p" autoUpdateAnimBg="0"/>
      <p:bldP spid="242728" grpId="0" build="p" autoUpdateAnimBg="0"/>
      <p:bldP spid="242736" grpId="0" build="p" autoUpdateAnimBg="0"/>
      <p:bldP spid="242737" grpId="0" build="p" autoUpdateAnimBg="0"/>
      <p:bldP spid="242738" grpId="0" build="p" autoUpdateAnimBg="0"/>
    </p:bldLst>
  </p:timing>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fontAlgn="base">
              <a:spcBef>
                <a:spcPct val="0"/>
              </a:spcBef>
              <a:spcAft>
                <a:spcPct val="0"/>
              </a:spcAft>
            </a:pPr>
            <a:endParaRPr lang="en-US" sz="2400" b="1">
              <a:solidFill>
                <a:srgbClr val="000000"/>
              </a:solidFill>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ar-JO" sz="8800" dirty="0">
                <a:latin typeface="Arial" charset="0"/>
                <a:ea typeface="Osaka" charset="0"/>
                <a:cs typeface="Arial" charset="0"/>
              </a:rPr>
              <a:t>2 ملوك 10 </a:t>
            </a:r>
            <a:endParaRPr lang="en-US" sz="8800" dirty="0">
              <a:latin typeface="Arial" charset="0"/>
              <a:ea typeface="Osaka" charset="0"/>
              <a:cs typeface="Arial" charset="0"/>
            </a:endParaRPr>
          </a:p>
        </p:txBody>
      </p:sp>
    </p:spTree>
    <p:extLst>
      <p:ext uri="{BB962C8B-B14F-4D97-AF65-F5344CB8AC3E}">
        <p14:creationId xmlns:p14="http://schemas.microsoft.com/office/powerpoint/2010/main" val="2880603306"/>
      </p:ext>
    </p:extLst>
  </p:cSld>
  <p:clrMapOvr>
    <a:masterClrMapping/>
  </p:clrMapOvr>
</p:sld>
</file>

<file path=ppt/slides/slide144.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tile tx="0" ty="0" sx="100000" sy="100000" flip="none" algn="tl"/>
        </a:blipFill>
        <a:effectLst/>
      </p:bgPr>
    </p:bg>
    <p:spTree>
      <p:nvGrpSpPr>
        <p:cNvPr id="1" name=""/>
        <p:cNvGrpSpPr/>
        <p:nvPr/>
      </p:nvGrpSpPr>
      <p:grpSpPr>
        <a:xfrm>
          <a:off x="0" y="0"/>
          <a:ext cx="0" cy="0"/>
          <a:chOff x="0" y="0"/>
          <a:chExt cx="0" cy="0"/>
        </a:xfrm>
      </p:grpSpPr>
      <p:sp>
        <p:nvSpPr>
          <p:cNvPr id="208900" name="Text Box 4"/>
          <p:cNvSpPr txBox="1">
            <a:spLocks noChangeArrowheads="1"/>
          </p:cNvSpPr>
          <p:nvPr/>
        </p:nvSpPr>
        <p:spPr bwMode="auto">
          <a:xfrm>
            <a:off x="2627313" y="836613"/>
            <a:ext cx="4321175" cy="57943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ar-JO" sz="3200" b="1" dirty="0">
                <a:solidFill>
                  <a:schemeClr val="bg1"/>
                </a:solidFill>
                <a:latin typeface="Arial" panose="020B0604020202020204" pitchFamily="34" charset="0"/>
                <a:ea typeface="Times New Roman" charset="0"/>
                <a:cs typeface="Arial" panose="020B0604020202020204" pitchFamily="34" charset="0"/>
              </a:rPr>
              <a:t>2 ملوك 1 – 14 </a:t>
            </a:r>
            <a:endParaRPr lang="en-US" sz="3200" b="1" dirty="0">
              <a:solidFill>
                <a:schemeClr val="bg1"/>
              </a:solidFill>
              <a:latin typeface="Arial" panose="020B0604020202020204" pitchFamily="34" charset="0"/>
              <a:ea typeface="Times New Roman" charset="0"/>
              <a:cs typeface="Arial" panose="020B0604020202020204" pitchFamily="34" charset="0"/>
            </a:endParaRPr>
          </a:p>
        </p:txBody>
      </p:sp>
      <p:sp>
        <p:nvSpPr>
          <p:cNvPr id="208901" name="Text Box 5"/>
          <p:cNvSpPr txBox="1">
            <a:spLocks noChangeArrowheads="1"/>
          </p:cNvSpPr>
          <p:nvPr/>
        </p:nvSpPr>
        <p:spPr bwMode="auto">
          <a:xfrm>
            <a:off x="457200" y="1447800"/>
            <a:ext cx="3657600" cy="4031873"/>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ar-JO" sz="3200" b="1" dirty="0">
                <a:solidFill>
                  <a:schemeClr val="bg1"/>
                </a:solidFill>
                <a:latin typeface="Arial" panose="020B0604020202020204" pitchFamily="34" charset="0"/>
                <a:ea typeface="Times New Roman" charset="0"/>
                <a:cs typeface="Arial" panose="020B0604020202020204" pitchFamily="34" charset="0"/>
              </a:rPr>
              <a:t>يهوذا</a:t>
            </a:r>
            <a:r>
              <a:rPr lang="en-US" sz="3200" b="1" dirty="0">
                <a:solidFill>
                  <a:schemeClr val="bg1"/>
                </a:solidFill>
                <a:latin typeface="Arial" panose="020B0604020202020204" pitchFamily="34" charset="0"/>
                <a:ea typeface="Times New Roman" charset="0"/>
                <a:cs typeface="Arial" panose="020B0604020202020204" pitchFamily="34" charset="0"/>
              </a:rPr>
              <a:t>          </a:t>
            </a:r>
          </a:p>
          <a:p>
            <a:pPr>
              <a:spcBef>
                <a:spcPct val="50000"/>
              </a:spcBef>
              <a:defRPr/>
            </a:pPr>
            <a:r>
              <a:rPr lang="ar-JO" sz="3200" b="1" dirty="0">
                <a:solidFill>
                  <a:schemeClr val="bg1"/>
                </a:solidFill>
                <a:latin typeface="Arial" panose="020B0604020202020204" pitchFamily="34" charset="0"/>
                <a:ea typeface="Times New Roman" charset="0"/>
                <a:cs typeface="Arial" panose="020B0604020202020204" pitchFamily="34" charset="0"/>
              </a:rPr>
              <a:t>يهورام (8)</a:t>
            </a:r>
          </a:p>
          <a:p>
            <a:pPr>
              <a:spcBef>
                <a:spcPct val="50000"/>
              </a:spcBef>
              <a:defRPr/>
            </a:pPr>
            <a:r>
              <a:rPr lang="ar-JO" sz="3200" b="1" dirty="0">
                <a:solidFill>
                  <a:schemeClr val="bg1"/>
                </a:solidFill>
                <a:latin typeface="Arial" panose="020B0604020202020204" pitchFamily="34" charset="0"/>
                <a:ea typeface="Times New Roman" charset="0"/>
                <a:cs typeface="Arial" panose="020B0604020202020204" pitchFamily="34" charset="0"/>
              </a:rPr>
              <a:t>أخزيا (1)</a:t>
            </a:r>
            <a:r>
              <a:rPr lang="en-US" sz="3200" b="1" dirty="0">
                <a:solidFill>
                  <a:schemeClr val="bg1"/>
                </a:solidFill>
                <a:latin typeface="Arial" panose="020B0604020202020204" pitchFamily="34" charset="0"/>
                <a:ea typeface="Times New Roman" charset="0"/>
                <a:cs typeface="Arial" panose="020B0604020202020204" pitchFamily="34" charset="0"/>
              </a:rPr>
              <a:t>                       </a:t>
            </a:r>
          </a:p>
          <a:p>
            <a:pPr>
              <a:spcBef>
                <a:spcPct val="50000"/>
              </a:spcBef>
              <a:defRPr/>
            </a:pPr>
            <a:r>
              <a:rPr lang="ar-JO" sz="3200" b="1" dirty="0">
                <a:solidFill>
                  <a:schemeClr val="bg1"/>
                </a:solidFill>
                <a:latin typeface="Arial" panose="020B0604020202020204" pitchFamily="34" charset="0"/>
                <a:ea typeface="Times New Roman" charset="0"/>
                <a:cs typeface="Arial" panose="020B0604020202020204" pitchFamily="34" charset="0"/>
              </a:rPr>
              <a:t>عثليا (6)</a:t>
            </a:r>
            <a:r>
              <a:rPr lang="en-US" sz="3200" b="1" dirty="0">
                <a:solidFill>
                  <a:schemeClr val="bg1"/>
                </a:solidFill>
                <a:latin typeface="Arial" panose="020B0604020202020204" pitchFamily="34" charset="0"/>
                <a:ea typeface="Times New Roman" charset="0"/>
                <a:cs typeface="Arial" panose="020B0604020202020204" pitchFamily="34" charset="0"/>
              </a:rPr>
              <a:t> </a:t>
            </a:r>
          </a:p>
          <a:p>
            <a:pPr>
              <a:spcBef>
                <a:spcPct val="50000"/>
              </a:spcBef>
              <a:defRPr/>
            </a:pPr>
            <a:r>
              <a:rPr lang="ar-JO" sz="3200" b="1" dirty="0">
                <a:solidFill>
                  <a:srgbClr val="00FFFF"/>
                </a:solidFill>
                <a:latin typeface="Arial" panose="020B0604020202020204" pitchFamily="34" charset="0"/>
                <a:ea typeface="Times New Roman" charset="0"/>
                <a:cs typeface="Arial" panose="020B0604020202020204" pitchFamily="34" charset="0"/>
              </a:rPr>
              <a:t>يؤاش</a:t>
            </a:r>
            <a:r>
              <a:rPr lang="ar-JO" sz="3200" b="1" dirty="0">
                <a:solidFill>
                  <a:schemeClr val="bg1"/>
                </a:solidFill>
                <a:latin typeface="Arial" panose="020B0604020202020204" pitchFamily="34" charset="0"/>
                <a:ea typeface="Times New Roman" charset="0"/>
                <a:cs typeface="Arial" panose="020B0604020202020204" pitchFamily="34" charset="0"/>
              </a:rPr>
              <a:t> (40)</a:t>
            </a:r>
            <a:r>
              <a:rPr lang="en-US" sz="3200" b="1" dirty="0">
                <a:solidFill>
                  <a:schemeClr val="bg1"/>
                </a:solidFill>
                <a:latin typeface="Arial" panose="020B0604020202020204" pitchFamily="34" charset="0"/>
                <a:ea typeface="Times New Roman" charset="0"/>
                <a:cs typeface="Arial" panose="020B0604020202020204" pitchFamily="34" charset="0"/>
              </a:rPr>
              <a:t>          </a:t>
            </a:r>
            <a:r>
              <a:rPr lang="ar-JO" sz="3200" b="1" dirty="0">
                <a:solidFill>
                  <a:srgbClr val="00FFFF"/>
                </a:solidFill>
                <a:latin typeface="Arial" panose="020B0604020202020204" pitchFamily="34" charset="0"/>
                <a:ea typeface="Times New Roman" charset="0"/>
                <a:cs typeface="Arial" panose="020B0604020202020204" pitchFamily="34" charset="0"/>
              </a:rPr>
              <a:t>عمسيا </a:t>
            </a:r>
            <a:r>
              <a:rPr lang="ar-JO" sz="3200" b="1" dirty="0">
                <a:solidFill>
                  <a:schemeClr val="bg1"/>
                </a:solidFill>
                <a:latin typeface="Arial" panose="020B0604020202020204" pitchFamily="34" charset="0"/>
                <a:ea typeface="Times New Roman" charset="0"/>
                <a:cs typeface="Arial" panose="020B0604020202020204" pitchFamily="34" charset="0"/>
              </a:rPr>
              <a:t>(29)</a:t>
            </a:r>
            <a:endParaRPr lang="en-US" sz="3200" b="1" dirty="0">
              <a:solidFill>
                <a:schemeClr val="bg1"/>
              </a:solidFill>
              <a:latin typeface="Arial" panose="020B0604020202020204" pitchFamily="34" charset="0"/>
              <a:ea typeface="Times New Roman" charset="0"/>
              <a:cs typeface="Arial" panose="020B0604020202020204" pitchFamily="34" charset="0"/>
            </a:endParaRPr>
          </a:p>
        </p:txBody>
      </p:sp>
      <p:sp>
        <p:nvSpPr>
          <p:cNvPr id="208902" name="Text Box 6"/>
          <p:cNvSpPr txBox="1">
            <a:spLocks noChangeArrowheads="1"/>
          </p:cNvSpPr>
          <p:nvPr/>
        </p:nvSpPr>
        <p:spPr bwMode="auto">
          <a:xfrm>
            <a:off x="3733800" y="1524000"/>
            <a:ext cx="5867400" cy="467204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lnSpc>
                <a:spcPct val="90000"/>
              </a:lnSpc>
              <a:spcBef>
                <a:spcPct val="50000"/>
              </a:spcBef>
              <a:defRPr/>
            </a:pPr>
            <a:r>
              <a:rPr lang="en-US" sz="3200" b="1" dirty="0">
                <a:solidFill>
                  <a:schemeClr val="bg1"/>
                </a:solidFill>
                <a:latin typeface="Arial" panose="020B0604020202020204" pitchFamily="34" charset="0"/>
                <a:cs typeface="Arial" panose="020B0604020202020204" pitchFamily="34" charset="0"/>
              </a:rPr>
              <a:t>             </a:t>
            </a:r>
            <a:r>
              <a:rPr lang="ar-JO" sz="3200" b="1" dirty="0">
                <a:solidFill>
                  <a:schemeClr val="bg1"/>
                </a:solidFill>
                <a:latin typeface="Arial" panose="020B0604020202020204" pitchFamily="34" charset="0"/>
                <a:cs typeface="Arial" panose="020B0604020202020204" pitchFamily="34" charset="0"/>
              </a:rPr>
              <a:t>إسرائيل</a:t>
            </a:r>
            <a:r>
              <a:rPr lang="en-US" sz="3200" b="1" dirty="0">
                <a:solidFill>
                  <a:schemeClr val="bg1"/>
                </a:solidFill>
                <a:latin typeface="Arial" panose="020B0604020202020204" pitchFamily="34" charset="0"/>
                <a:cs typeface="Arial" panose="020B0604020202020204" pitchFamily="34" charset="0"/>
              </a:rPr>
              <a:t>  </a:t>
            </a:r>
          </a:p>
          <a:p>
            <a:pPr eaLnBrk="1" hangingPunct="1">
              <a:lnSpc>
                <a:spcPct val="90000"/>
              </a:lnSpc>
              <a:spcBef>
                <a:spcPct val="50000"/>
              </a:spcBef>
              <a:defRPr/>
            </a:pPr>
            <a:r>
              <a:rPr lang="ar-JO" sz="3200" b="1" dirty="0">
                <a:solidFill>
                  <a:schemeClr val="bg1"/>
                </a:solidFill>
                <a:latin typeface="Arial" panose="020B0604020202020204" pitchFamily="34" charset="0"/>
                <a:cs typeface="Arial" panose="020B0604020202020204" pitchFamily="34" charset="0"/>
              </a:rPr>
              <a:t>أخزيا (2)</a:t>
            </a:r>
            <a:r>
              <a:rPr lang="en-US" sz="3200" b="1" dirty="0">
                <a:solidFill>
                  <a:schemeClr val="bg1"/>
                </a:solidFill>
                <a:latin typeface="Arial" panose="020B0604020202020204" pitchFamily="34" charset="0"/>
                <a:cs typeface="Arial" panose="020B0604020202020204" pitchFamily="34" charset="0"/>
              </a:rPr>
              <a:t>         </a:t>
            </a:r>
          </a:p>
          <a:p>
            <a:pPr eaLnBrk="1" hangingPunct="1">
              <a:lnSpc>
                <a:spcPct val="90000"/>
              </a:lnSpc>
              <a:spcBef>
                <a:spcPct val="50000"/>
              </a:spcBef>
              <a:defRPr/>
            </a:pPr>
            <a:r>
              <a:rPr lang="ar-JO" sz="3200" b="1" dirty="0">
                <a:solidFill>
                  <a:schemeClr val="bg1"/>
                </a:solidFill>
                <a:latin typeface="Arial" panose="020B0604020202020204" pitchFamily="34" charset="0"/>
                <a:cs typeface="Arial" panose="020B0604020202020204" pitchFamily="34" charset="0"/>
              </a:rPr>
              <a:t>يورام (12)</a:t>
            </a:r>
            <a:r>
              <a:rPr lang="en-US" sz="3200" b="1" dirty="0">
                <a:solidFill>
                  <a:schemeClr val="bg1"/>
                </a:solidFill>
                <a:latin typeface="Arial" panose="020B0604020202020204" pitchFamily="34" charset="0"/>
                <a:cs typeface="Arial" panose="020B0604020202020204" pitchFamily="34" charset="0"/>
              </a:rPr>
              <a:t> </a:t>
            </a:r>
          </a:p>
          <a:p>
            <a:pPr eaLnBrk="1" hangingPunct="1">
              <a:lnSpc>
                <a:spcPct val="90000"/>
              </a:lnSpc>
              <a:spcBef>
                <a:spcPct val="50000"/>
              </a:spcBef>
              <a:defRPr/>
            </a:pPr>
            <a:r>
              <a:rPr lang="ar-JO" sz="3200" b="1" dirty="0">
                <a:solidFill>
                  <a:schemeClr val="bg1"/>
                </a:solidFill>
                <a:latin typeface="Arial" panose="020B0604020202020204" pitchFamily="34" charset="0"/>
                <a:cs typeface="Arial" panose="020B0604020202020204" pitchFamily="34" charset="0"/>
              </a:rPr>
              <a:t>ياهو (28)</a:t>
            </a:r>
            <a:r>
              <a:rPr lang="en-US" sz="2800" b="1" dirty="0">
                <a:solidFill>
                  <a:schemeClr val="bg1"/>
                </a:solidFill>
                <a:latin typeface="Arial" panose="020B0604020202020204" pitchFamily="34" charset="0"/>
                <a:cs typeface="Arial" panose="020B0604020202020204" pitchFamily="34" charset="0"/>
              </a:rPr>
              <a:t>        </a:t>
            </a:r>
            <a:endParaRPr lang="en-US" sz="3200" b="1" dirty="0">
              <a:solidFill>
                <a:schemeClr val="bg1"/>
              </a:solidFill>
              <a:latin typeface="Arial" panose="020B0604020202020204" pitchFamily="34" charset="0"/>
              <a:cs typeface="Arial" panose="020B0604020202020204" pitchFamily="34" charset="0"/>
            </a:endParaRPr>
          </a:p>
          <a:p>
            <a:pPr eaLnBrk="1" hangingPunct="1">
              <a:lnSpc>
                <a:spcPct val="90000"/>
              </a:lnSpc>
              <a:spcBef>
                <a:spcPct val="50000"/>
              </a:spcBef>
              <a:defRPr/>
            </a:pPr>
            <a:r>
              <a:rPr lang="ar-JO" sz="3200" b="1" dirty="0">
                <a:solidFill>
                  <a:schemeClr val="bg1"/>
                </a:solidFill>
                <a:latin typeface="Arial" panose="020B0604020202020204" pitchFamily="34" charset="0"/>
                <a:cs typeface="Arial" panose="020B0604020202020204" pitchFamily="34" charset="0"/>
              </a:rPr>
              <a:t>يهوآحاز (17)</a:t>
            </a:r>
            <a:r>
              <a:rPr lang="en-US" sz="2800" b="1" dirty="0">
                <a:solidFill>
                  <a:schemeClr val="bg1"/>
                </a:solidFill>
                <a:latin typeface="Arial" panose="020B0604020202020204" pitchFamily="34" charset="0"/>
                <a:cs typeface="Arial" panose="020B0604020202020204" pitchFamily="34" charset="0"/>
              </a:rPr>
              <a:t>    </a:t>
            </a:r>
            <a:endParaRPr lang="en-US" sz="3200" b="1" dirty="0">
              <a:solidFill>
                <a:schemeClr val="bg1"/>
              </a:solidFill>
              <a:latin typeface="Arial" panose="020B0604020202020204" pitchFamily="34" charset="0"/>
              <a:cs typeface="Arial" panose="020B0604020202020204" pitchFamily="34" charset="0"/>
            </a:endParaRPr>
          </a:p>
          <a:p>
            <a:pPr eaLnBrk="1" hangingPunct="1">
              <a:lnSpc>
                <a:spcPct val="90000"/>
              </a:lnSpc>
              <a:spcBef>
                <a:spcPct val="50000"/>
              </a:spcBef>
              <a:defRPr/>
            </a:pPr>
            <a:r>
              <a:rPr lang="ar-JO" sz="3200" b="1" dirty="0">
                <a:solidFill>
                  <a:schemeClr val="bg1"/>
                </a:solidFill>
                <a:latin typeface="Arial" panose="020B0604020202020204" pitchFamily="34" charset="0"/>
                <a:cs typeface="Arial" panose="020B0604020202020204" pitchFamily="34" charset="0"/>
              </a:rPr>
              <a:t>يهوآش (16)</a:t>
            </a:r>
            <a:r>
              <a:rPr lang="en-US" sz="2800" b="1" dirty="0">
                <a:solidFill>
                  <a:schemeClr val="bg1"/>
                </a:solidFill>
                <a:latin typeface="Arial" panose="020B0604020202020204" pitchFamily="34" charset="0"/>
                <a:cs typeface="Arial" panose="020B0604020202020204" pitchFamily="34" charset="0"/>
              </a:rPr>
              <a:t> </a:t>
            </a:r>
            <a:endParaRPr lang="en-US" sz="3200" b="1" dirty="0">
              <a:solidFill>
                <a:schemeClr val="bg1"/>
              </a:solidFill>
              <a:latin typeface="Arial" panose="020B0604020202020204" pitchFamily="34" charset="0"/>
              <a:cs typeface="Arial" panose="020B0604020202020204" pitchFamily="34" charset="0"/>
            </a:endParaRPr>
          </a:p>
          <a:p>
            <a:pPr eaLnBrk="1" hangingPunct="1">
              <a:lnSpc>
                <a:spcPct val="90000"/>
              </a:lnSpc>
              <a:spcBef>
                <a:spcPct val="50000"/>
              </a:spcBef>
              <a:defRPr/>
            </a:pPr>
            <a:r>
              <a:rPr lang="ar-JO" sz="3200" b="1" dirty="0">
                <a:solidFill>
                  <a:schemeClr val="bg1"/>
                </a:solidFill>
                <a:latin typeface="Arial" panose="020B0604020202020204" pitchFamily="34" charset="0"/>
                <a:cs typeface="Arial" panose="020B0604020202020204" pitchFamily="34" charset="0"/>
              </a:rPr>
              <a:t>يربعام الثاني (41)</a:t>
            </a:r>
            <a:endParaRPr lang="en-US" sz="2800" b="1" dirty="0">
              <a:solidFill>
                <a:schemeClr val="bg1"/>
              </a:solidFill>
              <a:latin typeface="Arial" panose="020B0604020202020204" pitchFamily="34" charset="0"/>
              <a:cs typeface="Arial" panose="020B0604020202020204" pitchFamily="34" charset="0"/>
            </a:endParaRPr>
          </a:p>
        </p:txBody>
      </p:sp>
      <p:sp>
        <p:nvSpPr>
          <p:cNvPr id="208905" name="AutoShape 9"/>
          <p:cNvSpPr>
            <a:spLocks noChangeArrowheads="1"/>
          </p:cNvSpPr>
          <p:nvPr/>
        </p:nvSpPr>
        <p:spPr bwMode="auto">
          <a:xfrm>
            <a:off x="152400" y="3657600"/>
            <a:ext cx="381000" cy="304800"/>
          </a:xfrm>
          <a:prstGeom prst="star5">
            <a:avLst/>
          </a:prstGeom>
          <a:solidFill>
            <a:srgbClr val="FFFF66"/>
          </a:solidFill>
          <a:ln w="9525">
            <a:solidFill>
              <a:schemeClr val="tx1"/>
            </a:solidFill>
            <a:miter lim="800000"/>
            <a:headEnd/>
            <a:tailEnd/>
          </a:ln>
          <a:effectLst/>
        </p:spPr>
        <p:txBody>
          <a:bodyPr wrap="none" anchor="ctr"/>
          <a:lstStyle/>
          <a:p>
            <a:pPr>
              <a:defRPr/>
            </a:pPr>
            <a:endParaRPr lang="en-US">
              <a:latin typeface="Arial" panose="020B0604020202020204" pitchFamily="34" charset="0"/>
              <a:ea typeface="Arial" charset="0"/>
              <a:cs typeface="Arial" panose="020B0604020202020204" pitchFamily="34" charset="0"/>
            </a:endParaRPr>
          </a:p>
        </p:txBody>
      </p:sp>
      <p:sp>
        <p:nvSpPr>
          <p:cNvPr id="208908" name="AutoShape 12"/>
          <p:cNvSpPr>
            <a:spLocks noChangeArrowheads="1"/>
          </p:cNvSpPr>
          <p:nvPr/>
        </p:nvSpPr>
        <p:spPr bwMode="auto">
          <a:xfrm>
            <a:off x="3200400" y="3443288"/>
            <a:ext cx="381000" cy="304800"/>
          </a:xfrm>
          <a:prstGeom prst="star5">
            <a:avLst/>
          </a:prstGeom>
          <a:solidFill>
            <a:srgbClr val="FFFF66"/>
          </a:solidFill>
          <a:ln w="9525">
            <a:solidFill>
              <a:schemeClr val="tx1"/>
            </a:solidFill>
            <a:miter lim="800000"/>
            <a:headEnd/>
            <a:tailEnd/>
          </a:ln>
          <a:effectLst/>
        </p:spPr>
        <p:txBody>
          <a:bodyPr wrap="none" anchor="ctr"/>
          <a:lstStyle/>
          <a:p>
            <a:pPr>
              <a:defRPr/>
            </a:pPr>
            <a:endParaRPr lang="en-US">
              <a:latin typeface="Arial" panose="020B0604020202020204" pitchFamily="34" charset="0"/>
              <a:ea typeface="Arial" charset="0"/>
              <a:cs typeface="Arial" panose="020B0604020202020204" pitchFamily="34" charset="0"/>
            </a:endParaRPr>
          </a:p>
        </p:txBody>
      </p:sp>
      <p:sp>
        <p:nvSpPr>
          <p:cNvPr id="396295" name="Text Box 13"/>
          <p:cNvSpPr txBox="1">
            <a:spLocks noChangeArrowheads="1"/>
          </p:cNvSpPr>
          <p:nvPr/>
        </p:nvSpPr>
        <p:spPr bwMode="auto">
          <a:xfrm>
            <a:off x="3505200" y="3367088"/>
            <a:ext cx="428625" cy="523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2800" b="1">
                <a:solidFill>
                  <a:srgbClr val="FF0000"/>
                </a:solidFill>
                <a:latin typeface="Arial" panose="020B0604020202020204" pitchFamily="34" charset="0"/>
                <a:cs typeface="Arial" panose="020B0604020202020204" pitchFamily="34" charset="0"/>
              </a:rPr>
              <a:t>X</a:t>
            </a:r>
            <a:endParaRPr lang="en-GB" sz="2800" b="1">
              <a:solidFill>
                <a:srgbClr val="FF0000"/>
              </a:solidFill>
              <a:latin typeface="Arial" panose="020B0604020202020204" pitchFamily="34" charset="0"/>
              <a:cs typeface="Arial" panose="020B0604020202020204" pitchFamily="34" charset="0"/>
            </a:endParaRPr>
          </a:p>
        </p:txBody>
      </p:sp>
      <p:grpSp>
        <p:nvGrpSpPr>
          <p:cNvPr id="396296" name="Group 16"/>
          <p:cNvGrpSpPr>
            <a:grpSpLocks/>
          </p:cNvGrpSpPr>
          <p:nvPr/>
        </p:nvGrpSpPr>
        <p:grpSpPr bwMode="auto">
          <a:xfrm>
            <a:off x="0" y="6019800"/>
            <a:ext cx="1814514" cy="842963"/>
            <a:chOff x="0" y="3792"/>
            <a:chExt cx="1143" cy="531"/>
          </a:xfrm>
        </p:grpSpPr>
        <p:sp>
          <p:nvSpPr>
            <p:cNvPr id="208906" name="AutoShape 10"/>
            <p:cNvSpPr>
              <a:spLocks noChangeArrowheads="1"/>
            </p:cNvSpPr>
            <p:nvPr/>
          </p:nvSpPr>
          <p:spPr bwMode="auto">
            <a:xfrm>
              <a:off x="96" y="3792"/>
              <a:ext cx="240" cy="192"/>
            </a:xfrm>
            <a:prstGeom prst="star5">
              <a:avLst/>
            </a:prstGeom>
            <a:solidFill>
              <a:srgbClr val="FFFF66"/>
            </a:solidFill>
            <a:ln w="9525">
              <a:solidFill>
                <a:schemeClr val="tx1"/>
              </a:solidFill>
              <a:miter lim="800000"/>
              <a:headEnd/>
              <a:tailEnd/>
            </a:ln>
            <a:effectLst/>
          </p:spPr>
          <p:txBody>
            <a:bodyPr wrap="none" anchor="ctr"/>
            <a:lstStyle/>
            <a:p>
              <a:pPr>
                <a:defRPr/>
              </a:pPr>
              <a:endParaRPr lang="en-US">
                <a:latin typeface="Arial" panose="020B0604020202020204" pitchFamily="34" charset="0"/>
                <a:ea typeface="Arial" charset="0"/>
                <a:cs typeface="Arial" panose="020B0604020202020204" pitchFamily="34" charset="0"/>
              </a:endParaRPr>
            </a:p>
          </p:txBody>
        </p:sp>
        <p:sp>
          <p:nvSpPr>
            <p:cNvPr id="396301" name="Text Box 11"/>
            <p:cNvSpPr txBox="1">
              <a:spLocks noChangeArrowheads="1"/>
            </p:cNvSpPr>
            <p:nvPr/>
          </p:nvSpPr>
          <p:spPr bwMode="auto">
            <a:xfrm>
              <a:off x="384" y="3792"/>
              <a:ext cx="649" cy="233"/>
            </a:xfrm>
            <a:prstGeom prst="rect">
              <a:avLst/>
            </a:prstGeom>
            <a:solidFill>
              <a:srgbClr val="FFFF66"/>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ar-JO" sz="1800" b="1" dirty="0">
                  <a:latin typeface="Arial" panose="020B0604020202020204" pitchFamily="34" charset="0"/>
                  <a:cs typeface="Arial" panose="020B0604020202020204" pitchFamily="34" charset="0"/>
                </a:rPr>
                <a:t>تاريخ متأثر</a:t>
              </a:r>
              <a:endParaRPr lang="en-GB" sz="1800" b="1" dirty="0">
                <a:latin typeface="Arial" panose="020B0604020202020204" pitchFamily="34" charset="0"/>
                <a:cs typeface="Arial" panose="020B0604020202020204" pitchFamily="34" charset="0"/>
              </a:endParaRPr>
            </a:p>
          </p:txBody>
        </p:sp>
        <p:sp>
          <p:nvSpPr>
            <p:cNvPr id="396302" name="Text Box 14"/>
            <p:cNvSpPr txBox="1">
              <a:spLocks noChangeArrowheads="1"/>
            </p:cNvSpPr>
            <p:nvPr/>
          </p:nvSpPr>
          <p:spPr bwMode="auto">
            <a:xfrm>
              <a:off x="0" y="3993"/>
              <a:ext cx="270" cy="33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2800" b="1">
                  <a:solidFill>
                    <a:srgbClr val="FF0000"/>
                  </a:solidFill>
                  <a:latin typeface="Arial" panose="020B0604020202020204" pitchFamily="34" charset="0"/>
                  <a:cs typeface="Arial" panose="020B0604020202020204" pitchFamily="34" charset="0"/>
                </a:rPr>
                <a:t>X</a:t>
              </a:r>
              <a:endParaRPr lang="en-GB" sz="2800" b="1">
                <a:solidFill>
                  <a:srgbClr val="FF0000"/>
                </a:solidFill>
                <a:latin typeface="Arial" panose="020B0604020202020204" pitchFamily="34" charset="0"/>
                <a:cs typeface="Arial" panose="020B0604020202020204" pitchFamily="34" charset="0"/>
              </a:endParaRPr>
            </a:p>
          </p:txBody>
        </p:sp>
        <p:sp>
          <p:nvSpPr>
            <p:cNvPr id="396303" name="Text Box 15"/>
            <p:cNvSpPr txBox="1">
              <a:spLocks noChangeArrowheads="1"/>
            </p:cNvSpPr>
            <p:nvPr/>
          </p:nvSpPr>
          <p:spPr bwMode="auto">
            <a:xfrm>
              <a:off x="336" y="4089"/>
              <a:ext cx="807" cy="233"/>
            </a:xfrm>
            <a:prstGeom prst="rect">
              <a:avLst/>
            </a:prstGeom>
            <a:solidFill>
              <a:srgbClr val="FF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ar-JO" sz="1800" b="1" dirty="0">
                  <a:solidFill>
                    <a:srgbClr val="FFFFFF"/>
                  </a:solidFill>
                  <a:latin typeface="Arial" panose="020B0604020202020204" pitchFamily="34" charset="0"/>
                  <a:cs typeface="Arial" panose="020B0604020202020204" pitchFamily="34" charset="0"/>
                </a:rPr>
                <a:t>مؤسسي سلالة</a:t>
              </a:r>
              <a:endParaRPr lang="en-GB" sz="1800" b="1" dirty="0">
                <a:solidFill>
                  <a:srgbClr val="FFFFFF"/>
                </a:solidFill>
                <a:latin typeface="Arial" panose="020B0604020202020204" pitchFamily="34" charset="0"/>
                <a:cs typeface="Arial" panose="020B0604020202020204" pitchFamily="34" charset="0"/>
              </a:endParaRPr>
            </a:p>
          </p:txBody>
        </p:sp>
      </p:grpSp>
      <p:pic>
        <p:nvPicPr>
          <p:cNvPr id="396297" name="Picture 17" descr="j0237940"/>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1430338" cy="10112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 name="Title 1"/>
          <p:cNvSpPr>
            <a:spLocks noGrp="1"/>
          </p:cNvSpPr>
          <p:nvPr>
            <p:ph type="title" idx="4294967295"/>
          </p:nvPr>
        </p:nvSpPr>
        <p:spPr>
          <a:xfrm>
            <a:off x="1835150" y="0"/>
            <a:ext cx="6265863" cy="908050"/>
          </a:xfrm>
          <a:solidFill>
            <a:srgbClr val="800000"/>
          </a:solidFill>
        </p:spPr>
        <p:txBody>
          <a:bodyPr/>
          <a:lstStyle/>
          <a:p>
            <a:pPr eaLnBrk="1" hangingPunct="1">
              <a:defRPr/>
            </a:pPr>
            <a:r>
              <a:rPr lang="ar-JO" sz="3600" b="1" kern="1200" dirty="0">
                <a:solidFill>
                  <a:srgbClr val="FFFFFF"/>
                </a:solidFill>
                <a:latin typeface="Arial" panose="020B0604020202020204" pitchFamily="34" charset="0"/>
                <a:ea typeface="ＭＳ Ｐゴシック"/>
                <a:cs typeface="Arial" panose="020B0604020202020204" pitchFamily="34" charset="0"/>
              </a:rPr>
              <a:t>المملكة المنقسمة الوسطى</a:t>
            </a:r>
            <a:endParaRPr lang="en-US" dirty="0">
              <a:latin typeface="Arial" panose="020B0604020202020204" pitchFamily="34" charset="0"/>
              <a:cs typeface="Arial" panose="020B0604020202020204" pitchFamily="34" charset="0"/>
            </a:endParaRPr>
          </a:p>
        </p:txBody>
      </p:sp>
      <p:sp>
        <p:nvSpPr>
          <p:cNvPr id="396299" name="Text Box 38"/>
          <p:cNvSpPr txBox="1">
            <a:spLocks noChangeArrowheads="1"/>
          </p:cNvSpPr>
          <p:nvPr/>
        </p:nvSpPr>
        <p:spPr bwMode="auto">
          <a:xfrm>
            <a:off x="7993063" y="14288"/>
            <a:ext cx="1042987" cy="8309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a:r>
              <a:rPr lang="ar-JO" b="1" dirty="0">
                <a:solidFill>
                  <a:srgbClr val="FFFFFF"/>
                </a:solidFill>
                <a:latin typeface="Arial" panose="020B0604020202020204" pitchFamily="34" charset="0"/>
                <a:cs typeface="Arial" panose="020B0604020202020204" pitchFamily="34" charset="0"/>
              </a:rPr>
              <a:t>253-254</a:t>
            </a:r>
            <a:endParaRPr lang="en-GB" b="1" dirty="0">
              <a:solidFill>
                <a:srgbClr val="FFFFFF"/>
              </a:solidFill>
              <a:latin typeface="Arial" panose="020B0604020202020204" pitchFamily="34" charset="0"/>
              <a:cs typeface="Arial" panose="020B0604020202020204" pitchFamily="34" charset="0"/>
            </a:endParaRPr>
          </a:p>
        </p:txBody>
      </p:sp>
    </p:spTree>
  </p:cSld>
  <p:clrMapOvr>
    <a:masterClrMapping/>
  </p:clrMapOvr>
  <p:transition/>
</p:sld>
</file>

<file path=ppt/slides/slide145.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tile tx="0" ty="0" sx="100000" sy="100000" flip="none" algn="tl"/>
        </a:blipFill>
        <a:effectLst/>
      </p:bgPr>
    </p:bg>
    <p:spTree>
      <p:nvGrpSpPr>
        <p:cNvPr id="1" name=""/>
        <p:cNvGrpSpPr/>
        <p:nvPr/>
      </p:nvGrpSpPr>
      <p:grpSpPr>
        <a:xfrm>
          <a:off x="0" y="0"/>
          <a:ext cx="0" cy="0"/>
          <a:chOff x="0" y="0"/>
          <a:chExt cx="0" cy="0"/>
        </a:xfrm>
      </p:grpSpPr>
      <p:sp>
        <p:nvSpPr>
          <p:cNvPr id="299011" name="Text Box 3"/>
          <p:cNvSpPr txBox="1">
            <a:spLocks noChangeArrowheads="1"/>
          </p:cNvSpPr>
          <p:nvPr/>
        </p:nvSpPr>
        <p:spPr bwMode="auto">
          <a:xfrm>
            <a:off x="2895600" y="838200"/>
            <a:ext cx="3276600" cy="5238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ar-JO" sz="2800" b="1" dirty="0">
                <a:solidFill>
                  <a:schemeClr val="bg1"/>
                </a:solidFill>
                <a:latin typeface="Arial" panose="020B0604020202020204" pitchFamily="34" charset="0"/>
                <a:ea typeface="Times New Roman" charset="0"/>
                <a:cs typeface="Arial" panose="020B0604020202020204" pitchFamily="34" charset="0"/>
              </a:rPr>
              <a:t>2 ملوك 15 - 17</a:t>
            </a:r>
            <a:endParaRPr lang="en-US" sz="2800" b="1" dirty="0">
              <a:solidFill>
                <a:schemeClr val="bg1"/>
              </a:solidFill>
              <a:latin typeface="Arial" panose="020B0604020202020204" pitchFamily="34" charset="0"/>
              <a:ea typeface="Times New Roman" charset="0"/>
              <a:cs typeface="Arial" panose="020B0604020202020204" pitchFamily="34" charset="0"/>
            </a:endParaRPr>
          </a:p>
        </p:txBody>
      </p:sp>
      <p:sp>
        <p:nvSpPr>
          <p:cNvPr id="299012" name="Text Box 4"/>
          <p:cNvSpPr txBox="1">
            <a:spLocks noChangeArrowheads="1"/>
          </p:cNvSpPr>
          <p:nvPr/>
        </p:nvSpPr>
        <p:spPr bwMode="auto">
          <a:xfrm>
            <a:off x="0" y="1752600"/>
            <a:ext cx="4724400" cy="3108543"/>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spcBef>
                <a:spcPct val="50000"/>
              </a:spcBef>
              <a:defRPr/>
            </a:pPr>
            <a:r>
              <a:rPr lang="en-US" sz="2800" b="1" dirty="0">
                <a:solidFill>
                  <a:schemeClr val="bg1"/>
                </a:solidFill>
                <a:latin typeface="Arial" panose="020B0604020202020204" pitchFamily="34" charset="0"/>
                <a:ea typeface="Times New Roman" charset="0"/>
                <a:cs typeface="Arial" panose="020B0604020202020204" pitchFamily="34" charset="0"/>
              </a:rPr>
              <a:t>          </a:t>
            </a:r>
            <a:r>
              <a:rPr lang="ar-JO" sz="2800" b="1" dirty="0">
                <a:solidFill>
                  <a:schemeClr val="bg1"/>
                </a:solidFill>
                <a:latin typeface="Arial" panose="020B0604020202020204" pitchFamily="34" charset="0"/>
                <a:ea typeface="Times New Roman" charset="0"/>
                <a:cs typeface="Arial" panose="020B0604020202020204" pitchFamily="34" charset="0"/>
              </a:rPr>
              <a:t>يهوذا</a:t>
            </a:r>
            <a:r>
              <a:rPr lang="en-US" sz="2800" b="1" dirty="0">
                <a:solidFill>
                  <a:schemeClr val="bg1"/>
                </a:solidFill>
                <a:latin typeface="Arial" panose="020B0604020202020204" pitchFamily="34" charset="0"/>
                <a:ea typeface="Times New Roman" charset="0"/>
                <a:cs typeface="Arial" panose="020B0604020202020204" pitchFamily="34" charset="0"/>
              </a:rPr>
              <a:t>           </a:t>
            </a:r>
          </a:p>
          <a:p>
            <a:pPr>
              <a:spcBef>
                <a:spcPct val="50000"/>
              </a:spcBef>
              <a:defRPr/>
            </a:pPr>
            <a:r>
              <a:rPr lang="ar-JO" sz="2800" b="1" dirty="0">
                <a:solidFill>
                  <a:schemeClr val="bg1"/>
                </a:solidFill>
                <a:latin typeface="Arial" panose="020B0604020202020204" pitchFamily="34" charset="0"/>
                <a:ea typeface="Times New Roman" charset="0"/>
                <a:cs typeface="Arial" panose="020B0604020202020204" pitchFamily="34" charset="0"/>
              </a:rPr>
              <a:t>عزريا/عزيا (52)</a:t>
            </a:r>
            <a:r>
              <a:rPr lang="en-US" sz="2800" b="1" dirty="0">
                <a:solidFill>
                  <a:schemeClr val="bg1"/>
                </a:solidFill>
                <a:latin typeface="Arial" panose="020B0604020202020204" pitchFamily="34" charset="0"/>
                <a:ea typeface="Times New Roman" charset="0"/>
                <a:cs typeface="Arial" panose="020B0604020202020204" pitchFamily="34" charset="0"/>
              </a:rPr>
              <a:t> </a:t>
            </a:r>
          </a:p>
          <a:p>
            <a:pPr>
              <a:spcBef>
                <a:spcPct val="50000"/>
              </a:spcBef>
              <a:defRPr/>
            </a:pPr>
            <a:endParaRPr lang="en-US" sz="2800" b="1" dirty="0">
              <a:solidFill>
                <a:schemeClr val="bg1"/>
              </a:solidFill>
              <a:latin typeface="Arial" panose="020B0604020202020204" pitchFamily="34" charset="0"/>
              <a:ea typeface="Times New Roman" charset="0"/>
              <a:cs typeface="Arial" panose="020B0604020202020204" pitchFamily="34" charset="0"/>
            </a:endParaRPr>
          </a:p>
          <a:p>
            <a:pPr>
              <a:spcBef>
                <a:spcPct val="50000"/>
              </a:spcBef>
              <a:defRPr/>
            </a:pPr>
            <a:r>
              <a:rPr lang="ar-JO" sz="2800" b="1" dirty="0">
                <a:solidFill>
                  <a:srgbClr val="00FFFF"/>
                </a:solidFill>
                <a:latin typeface="Arial" panose="020B0604020202020204" pitchFamily="34" charset="0"/>
                <a:ea typeface="Times New Roman" charset="0"/>
                <a:cs typeface="Arial" panose="020B0604020202020204" pitchFamily="34" charset="0"/>
              </a:rPr>
              <a:t>يوثام</a:t>
            </a:r>
            <a:r>
              <a:rPr lang="ar-JO" sz="2800" b="1" dirty="0">
                <a:solidFill>
                  <a:schemeClr val="bg1"/>
                </a:solidFill>
                <a:latin typeface="Arial" panose="020B0604020202020204" pitchFamily="34" charset="0"/>
                <a:ea typeface="Times New Roman" charset="0"/>
                <a:cs typeface="Arial" panose="020B0604020202020204" pitchFamily="34" charset="0"/>
              </a:rPr>
              <a:t> (16)</a:t>
            </a:r>
          </a:p>
          <a:p>
            <a:pPr>
              <a:spcBef>
                <a:spcPct val="50000"/>
              </a:spcBef>
              <a:defRPr/>
            </a:pPr>
            <a:r>
              <a:rPr lang="en-US" sz="2800" b="1" dirty="0">
                <a:solidFill>
                  <a:schemeClr val="bg1"/>
                </a:solidFill>
                <a:latin typeface="Arial" panose="020B0604020202020204" pitchFamily="34" charset="0"/>
                <a:ea typeface="Times New Roman" charset="0"/>
                <a:cs typeface="Arial" panose="020B0604020202020204" pitchFamily="34" charset="0"/>
              </a:rPr>
              <a:t> </a:t>
            </a:r>
            <a:r>
              <a:rPr lang="ar-JO" sz="2800" b="1" dirty="0">
                <a:solidFill>
                  <a:schemeClr val="bg1"/>
                </a:solidFill>
                <a:latin typeface="Arial" panose="020B0604020202020204" pitchFamily="34" charset="0"/>
                <a:ea typeface="Times New Roman" charset="0"/>
                <a:cs typeface="Arial" panose="020B0604020202020204" pitchFamily="34" charset="0"/>
              </a:rPr>
              <a:t>آحاز (16)</a:t>
            </a:r>
            <a:r>
              <a:rPr lang="en-US" sz="2800" b="1" dirty="0">
                <a:solidFill>
                  <a:schemeClr val="bg1"/>
                </a:solidFill>
                <a:latin typeface="Arial" panose="020B0604020202020204" pitchFamily="34" charset="0"/>
                <a:ea typeface="Times New Roman" charset="0"/>
                <a:cs typeface="Arial" panose="020B0604020202020204" pitchFamily="34" charset="0"/>
              </a:rPr>
              <a:t>  </a:t>
            </a:r>
          </a:p>
        </p:txBody>
      </p:sp>
      <p:sp>
        <p:nvSpPr>
          <p:cNvPr id="299013" name="Text Box 5"/>
          <p:cNvSpPr txBox="1">
            <a:spLocks noChangeArrowheads="1"/>
          </p:cNvSpPr>
          <p:nvPr/>
        </p:nvSpPr>
        <p:spPr bwMode="auto">
          <a:xfrm>
            <a:off x="4500563" y="1916113"/>
            <a:ext cx="4572000" cy="384720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spcBef>
                <a:spcPct val="50000"/>
              </a:spcBef>
              <a:defRPr/>
            </a:pPr>
            <a:r>
              <a:rPr lang="en-US" sz="2800" b="1" dirty="0">
                <a:solidFill>
                  <a:schemeClr val="bg1"/>
                </a:solidFill>
                <a:latin typeface="Arial" panose="020B0604020202020204" pitchFamily="34" charset="0"/>
                <a:ea typeface="Times New Roman" charset="0"/>
                <a:cs typeface="Arial" panose="020B0604020202020204" pitchFamily="34" charset="0"/>
              </a:rPr>
              <a:t>             </a:t>
            </a:r>
            <a:r>
              <a:rPr lang="ar-JO" sz="2800" b="1" dirty="0">
                <a:solidFill>
                  <a:schemeClr val="bg1"/>
                </a:solidFill>
                <a:latin typeface="Arial" panose="020B0604020202020204" pitchFamily="34" charset="0"/>
                <a:ea typeface="Times New Roman" charset="0"/>
                <a:cs typeface="Arial" panose="020B0604020202020204" pitchFamily="34" charset="0"/>
              </a:rPr>
              <a:t>إسرائيل</a:t>
            </a:r>
            <a:endParaRPr lang="en-US" sz="2400" b="1" dirty="0">
              <a:solidFill>
                <a:schemeClr val="bg1"/>
              </a:solidFill>
              <a:latin typeface="Arial" panose="020B0604020202020204" pitchFamily="34" charset="0"/>
              <a:ea typeface="Times New Roman" charset="0"/>
              <a:cs typeface="Arial" panose="020B0604020202020204" pitchFamily="34" charset="0"/>
            </a:endParaRPr>
          </a:p>
          <a:p>
            <a:pPr>
              <a:spcBef>
                <a:spcPct val="50000"/>
              </a:spcBef>
              <a:defRPr/>
            </a:pPr>
            <a:r>
              <a:rPr lang="ar-JO" sz="2400" b="1" dirty="0">
                <a:solidFill>
                  <a:schemeClr val="bg1"/>
                </a:solidFill>
                <a:latin typeface="Arial" panose="020B0604020202020204" pitchFamily="34" charset="0"/>
                <a:ea typeface="Times New Roman" charset="0"/>
                <a:cs typeface="Arial" panose="020B0604020202020204" pitchFamily="34" charset="0"/>
              </a:rPr>
              <a:t>زكريا (6 شهور)</a:t>
            </a:r>
          </a:p>
          <a:p>
            <a:pPr>
              <a:spcBef>
                <a:spcPct val="50000"/>
              </a:spcBef>
              <a:defRPr/>
            </a:pPr>
            <a:r>
              <a:rPr lang="ar-JO" sz="2400" b="1" dirty="0">
                <a:solidFill>
                  <a:schemeClr val="bg1"/>
                </a:solidFill>
                <a:latin typeface="Arial" panose="020B0604020202020204" pitchFamily="34" charset="0"/>
                <a:ea typeface="Times New Roman" charset="0"/>
                <a:cs typeface="Arial" panose="020B0604020202020204" pitchFamily="34" charset="0"/>
              </a:rPr>
              <a:t>شلوم (شهر)</a:t>
            </a:r>
          </a:p>
          <a:p>
            <a:pPr>
              <a:spcBef>
                <a:spcPct val="50000"/>
              </a:spcBef>
              <a:defRPr/>
            </a:pPr>
            <a:r>
              <a:rPr lang="ar-JO" sz="2400" b="1" dirty="0">
                <a:solidFill>
                  <a:schemeClr val="bg1"/>
                </a:solidFill>
                <a:latin typeface="Arial" panose="020B0604020202020204" pitchFamily="34" charset="0"/>
                <a:ea typeface="Times New Roman" charset="0"/>
                <a:cs typeface="Arial" panose="020B0604020202020204" pitchFamily="34" charset="0"/>
              </a:rPr>
              <a:t>مناحم (10)</a:t>
            </a:r>
          </a:p>
          <a:p>
            <a:pPr>
              <a:spcBef>
                <a:spcPct val="50000"/>
              </a:spcBef>
              <a:defRPr/>
            </a:pPr>
            <a:r>
              <a:rPr lang="ar-JO" sz="2400" b="1" dirty="0">
                <a:solidFill>
                  <a:schemeClr val="bg1"/>
                </a:solidFill>
                <a:latin typeface="Arial" panose="020B0604020202020204" pitchFamily="34" charset="0"/>
                <a:ea typeface="Times New Roman" charset="0"/>
                <a:cs typeface="Arial" panose="020B0604020202020204" pitchFamily="34" charset="0"/>
              </a:rPr>
              <a:t>فقعيا (2)</a:t>
            </a:r>
          </a:p>
          <a:p>
            <a:pPr>
              <a:spcBef>
                <a:spcPct val="50000"/>
              </a:spcBef>
              <a:defRPr/>
            </a:pPr>
            <a:r>
              <a:rPr lang="ar-JO" sz="2400" b="1" dirty="0">
                <a:solidFill>
                  <a:schemeClr val="bg1"/>
                </a:solidFill>
                <a:latin typeface="Arial" panose="020B0604020202020204" pitchFamily="34" charset="0"/>
                <a:ea typeface="Times New Roman" charset="0"/>
                <a:cs typeface="Arial" panose="020B0604020202020204" pitchFamily="34" charset="0"/>
              </a:rPr>
              <a:t>فقع (20)</a:t>
            </a:r>
          </a:p>
          <a:p>
            <a:pPr>
              <a:spcBef>
                <a:spcPct val="50000"/>
              </a:spcBef>
              <a:defRPr/>
            </a:pPr>
            <a:r>
              <a:rPr lang="ar-JO" sz="2400" b="1" dirty="0">
                <a:solidFill>
                  <a:schemeClr val="bg1"/>
                </a:solidFill>
                <a:latin typeface="Arial" panose="020B0604020202020204" pitchFamily="34" charset="0"/>
                <a:ea typeface="Times New Roman" charset="0"/>
                <a:cs typeface="Arial" panose="020B0604020202020204" pitchFamily="34" charset="0"/>
              </a:rPr>
              <a:t>هوشع (10)</a:t>
            </a:r>
            <a:endParaRPr lang="en-US" sz="2400" b="1" dirty="0">
              <a:solidFill>
                <a:schemeClr val="bg1"/>
              </a:solidFill>
              <a:latin typeface="Arial" panose="020B0604020202020204" pitchFamily="34" charset="0"/>
              <a:ea typeface="Times New Roman" charset="0"/>
              <a:cs typeface="Arial" panose="020B0604020202020204" pitchFamily="34" charset="0"/>
            </a:endParaRPr>
          </a:p>
        </p:txBody>
      </p:sp>
      <p:sp>
        <p:nvSpPr>
          <p:cNvPr id="397317" name="Text Box 6"/>
          <p:cNvSpPr txBox="1">
            <a:spLocks noChangeArrowheads="1"/>
          </p:cNvSpPr>
          <p:nvPr/>
        </p:nvSpPr>
        <p:spPr bwMode="auto">
          <a:xfrm>
            <a:off x="4229100" y="3071810"/>
            <a:ext cx="390525"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b="1" dirty="0">
                <a:solidFill>
                  <a:srgbClr val="FFFFFF"/>
                </a:solidFill>
                <a:latin typeface="Arial" panose="020B0604020202020204" pitchFamily="34" charset="0"/>
                <a:cs typeface="Arial" panose="020B0604020202020204" pitchFamily="34" charset="0"/>
              </a:rPr>
              <a:t>X</a:t>
            </a:r>
            <a:endParaRPr lang="en-GB" b="1" dirty="0">
              <a:solidFill>
                <a:srgbClr val="FFFFFF"/>
              </a:solidFill>
              <a:latin typeface="Arial" panose="020B0604020202020204" pitchFamily="34" charset="0"/>
              <a:cs typeface="Arial" panose="020B0604020202020204" pitchFamily="34" charset="0"/>
            </a:endParaRPr>
          </a:p>
        </p:txBody>
      </p:sp>
      <p:sp>
        <p:nvSpPr>
          <p:cNvPr id="397318" name="Text Box 7"/>
          <p:cNvSpPr txBox="1">
            <a:spLocks noChangeArrowheads="1"/>
          </p:cNvSpPr>
          <p:nvPr/>
        </p:nvSpPr>
        <p:spPr bwMode="auto">
          <a:xfrm>
            <a:off x="4229100" y="3643314"/>
            <a:ext cx="390525"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b="1" dirty="0">
                <a:solidFill>
                  <a:srgbClr val="FFFFFF"/>
                </a:solidFill>
                <a:latin typeface="Arial" panose="020B0604020202020204" pitchFamily="34" charset="0"/>
                <a:cs typeface="Arial" panose="020B0604020202020204" pitchFamily="34" charset="0"/>
              </a:rPr>
              <a:t>X</a:t>
            </a:r>
            <a:endParaRPr lang="en-GB" b="1" dirty="0">
              <a:solidFill>
                <a:srgbClr val="FFFFFF"/>
              </a:solidFill>
              <a:latin typeface="Arial" panose="020B0604020202020204" pitchFamily="34" charset="0"/>
              <a:cs typeface="Arial" panose="020B0604020202020204" pitchFamily="34" charset="0"/>
            </a:endParaRPr>
          </a:p>
        </p:txBody>
      </p:sp>
      <p:sp>
        <p:nvSpPr>
          <p:cNvPr id="397319" name="Text Box 8"/>
          <p:cNvSpPr txBox="1">
            <a:spLocks noChangeArrowheads="1"/>
          </p:cNvSpPr>
          <p:nvPr/>
        </p:nvSpPr>
        <p:spPr bwMode="auto">
          <a:xfrm>
            <a:off x="4229100" y="4857760"/>
            <a:ext cx="390525"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b="1" dirty="0">
                <a:solidFill>
                  <a:srgbClr val="FFFFFF"/>
                </a:solidFill>
                <a:latin typeface="Arial" panose="020B0604020202020204" pitchFamily="34" charset="0"/>
                <a:cs typeface="Arial" panose="020B0604020202020204" pitchFamily="34" charset="0"/>
              </a:rPr>
              <a:t>X</a:t>
            </a:r>
            <a:endParaRPr lang="en-GB" b="1" dirty="0">
              <a:solidFill>
                <a:srgbClr val="FFFFFF"/>
              </a:solidFill>
              <a:latin typeface="Arial" panose="020B0604020202020204" pitchFamily="34" charset="0"/>
              <a:cs typeface="Arial" panose="020B0604020202020204" pitchFamily="34" charset="0"/>
            </a:endParaRPr>
          </a:p>
        </p:txBody>
      </p:sp>
      <p:sp>
        <p:nvSpPr>
          <p:cNvPr id="397320" name="Text Box 9"/>
          <p:cNvSpPr txBox="1">
            <a:spLocks noChangeArrowheads="1"/>
          </p:cNvSpPr>
          <p:nvPr/>
        </p:nvSpPr>
        <p:spPr bwMode="auto">
          <a:xfrm>
            <a:off x="4229100" y="5214950"/>
            <a:ext cx="390525"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b="1" dirty="0">
                <a:solidFill>
                  <a:srgbClr val="FFFFFF"/>
                </a:solidFill>
                <a:latin typeface="Arial" panose="020B0604020202020204" pitchFamily="34" charset="0"/>
                <a:cs typeface="Arial" panose="020B0604020202020204" pitchFamily="34" charset="0"/>
              </a:rPr>
              <a:t>X</a:t>
            </a:r>
            <a:endParaRPr lang="en-GB" b="1" dirty="0">
              <a:solidFill>
                <a:srgbClr val="FFFFFF"/>
              </a:solidFill>
              <a:latin typeface="Arial" panose="020B0604020202020204" pitchFamily="34" charset="0"/>
              <a:cs typeface="Arial" panose="020B0604020202020204" pitchFamily="34" charset="0"/>
            </a:endParaRPr>
          </a:p>
        </p:txBody>
      </p:sp>
      <p:sp>
        <p:nvSpPr>
          <p:cNvPr id="299019" name="AutoShape 11"/>
          <p:cNvSpPr>
            <a:spLocks noChangeArrowheads="1"/>
          </p:cNvSpPr>
          <p:nvPr/>
        </p:nvSpPr>
        <p:spPr bwMode="auto">
          <a:xfrm>
            <a:off x="152400" y="6019800"/>
            <a:ext cx="381000" cy="304800"/>
          </a:xfrm>
          <a:prstGeom prst="star5">
            <a:avLst/>
          </a:prstGeom>
          <a:solidFill>
            <a:srgbClr val="FFFF66"/>
          </a:solidFill>
          <a:ln w="9525">
            <a:solidFill>
              <a:schemeClr val="tx1"/>
            </a:solidFill>
            <a:miter lim="800000"/>
            <a:headEnd/>
            <a:tailEnd/>
          </a:ln>
          <a:effectLst/>
        </p:spPr>
        <p:txBody>
          <a:bodyPr wrap="none" anchor="ctr"/>
          <a:lstStyle/>
          <a:p>
            <a:pPr>
              <a:defRPr/>
            </a:pPr>
            <a:endParaRPr lang="en-US" sz="1600">
              <a:latin typeface="Arial" panose="020B0604020202020204" pitchFamily="34" charset="0"/>
              <a:ea typeface="Arial" charset="0"/>
              <a:cs typeface="Arial" panose="020B0604020202020204" pitchFamily="34" charset="0"/>
            </a:endParaRPr>
          </a:p>
        </p:txBody>
      </p:sp>
      <p:sp>
        <p:nvSpPr>
          <p:cNvPr id="397322" name="Text Box 12"/>
          <p:cNvSpPr txBox="1">
            <a:spLocks noChangeArrowheads="1"/>
          </p:cNvSpPr>
          <p:nvPr/>
        </p:nvSpPr>
        <p:spPr bwMode="auto">
          <a:xfrm>
            <a:off x="533400" y="6019800"/>
            <a:ext cx="942887" cy="338554"/>
          </a:xfrm>
          <a:prstGeom prst="rect">
            <a:avLst/>
          </a:prstGeom>
          <a:solidFill>
            <a:srgbClr val="FFFF66"/>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ar-JO" sz="1600" b="1" dirty="0">
                <a:latin typeface="Arial" panose="020B0604020202020204" pitchFamily="34" charset="0"/>
                <a:cs typeface="Arial" panose="020B0604020202020204" pitchFamily="34" charset="0"/>
              </a:rPr>
              <a:t>تاريخ متأثر</a:t>
            </a:r>
            <a:endParaRPr lang="en-GB" sz="1600" b="1" dirty="0">
              <a:latin typeface="Arial" panose="020B0604020202020204" pitchFamily="34" charset="0"/>
              <a:cs typeface="Arial" panose="020B0604020202020204" pitchFamily="34" charset="0"/>
            </a:endParaRPr>
          </a:p>
        </p:txBody>
      </p:sp>
      <p:sp>
        <p:nvSpPr>
          <p:cNvPr id="397323" name="Text Box 13"/>
          <p:cNvSpPr txBox="1">
            <a:spLocks noChangeArrowheads="1"/>
          </p:cNvSpPr>
          <p:nvPr/>
        </p:nvSpPr>
        <p:spPr bwMode="auto">
          <a:xfrm>
            <a:off x="152400" y="6338888"/>
            <a:ext cx="390525" cy="4619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b="1">
                <a:solidFill>
                  <a:srgbClr val="FFFFFF"/>
                </a:solidFill>
                <a:latin typeface="Arial" panose="020B0604020202020204" pitchFamily="34" charset="0"/>
                <a:cs typeface="Arial" panose="020B0604020202020204" pitchFamily="34" charset="0"/>
              </a:rPr>
              <a:t>X</a:t>
            </a:r>
            <a:endParaRPr lang="en-GB" b="1">
              <a:solidFill>
                <a:srgbClr val="FFFFFF"/>
              </a:solidFill>
              <a:latin typeface="Arial" panose="020B0604020202020204" pitchFamily="34" charset="0"/>
              <a:cs typeface="Arial" panose="020B0604020202020204" pitchFamily="34" charset="0"/>
            </a:endParaRPr>
          </a:p>
        </p:txBody>
      </p:sp>
      <p:sp>
        <p:nvSpPr>
          <p:cNvPr id="397324" name="Text Box 14"/>
          <p:cNvSpPr txBox="1">
            <a:spLocks noChangeArrowheads="1"/>
          </p:cNvSpPr>
          <p:nvPr/>
        </p:nvSpPr>
        <p:spPr bwMode="auto">
          <a:xfrm>
            <a:off x="533400" y="6491288"/>
            <a:ext cx="1133644" cy="338554"/>
          </a:xfrm>
          <a:prstGeom prst="rect">
            <a:avLst/>
          </a:prstGeom>
          <a:solidFill>
            <a:srgbClr val="FF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ar-JO" sz="1600" b="1" dirty="0">
                <a:solidFill>
                  <a:srgbClr val="FFFFFF"/>
                </a:solidFill>
                <a:latin typeface="Arial" panose="020B0604020202020204" pitchFamily="34" charset="0"/>
                <a:cs typeface="Arial" panose="020B0604020202020204" pitchFamily="34" charset="0"/>
              </a:rPr>
              <a:t>مؤسسو سلالة</a:t>
            </a:r>
            <a:endParaRPr lang="en-GB" sz="1600" b="1" dirty="0">
              <a:solidFill>
                <a:srgbClr val="FFFFFF"/>
              </a:solidFill>
              <a:latin typeface="Arial" panose="020B0604020202020204" pitchFamily="34" charset="0"/>
              <a:cs typeface="Arial" panose="020B0604020202020204" pitchFamily="34" charset="0"/>
            </a:endParaRPr>
          </a:p>
        </p:txBody>
      </p:sp>
      <p:pic>
        <p:nvPicPr>
          <p:cNvPr id="397325" name="Picture 15" descr="j0237940"/>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1430338" cy="10112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99024" name="AutoShape 16"/>
          <p:cNvSpPr>
            <a:spLocks noChangeArrowheads="1"/>
          </p:cNvSpPr>
          <p:nvPr/>
        </p:nvSpPr>
        <p:spPr bwMode="auto">
          <a:xfrm>
            <a:off x="3962400" y="5286388"/>
            <a:ext cx="395286" cy="357189"/>
          </a:xfrm>
          <a:prstGeom prst="star5">
            <a:avLst/>
          </a:prstGeom>
          <a:solidFill>
            <a:srgbClr val="FFFF66"/>
          </a:solidFill>
          <a:ln w="9525">
            <a:solidFill>
              <a:schemeClr val="tx1"/>
            </a:solidFill>
            <a:miter lim="800000"/>
            <a:headEnd/>
            <a:tailEnd/>
          </a:ln>
          <a:effectLst/>
        </p:spPr>
        <p:txBody>
          <a:bodyPr wrap="none" anchor="ctr"/>
          <a:lstStyle/>
          <a:p>
            <a:pPr>
              <a:defRPr/>
            </a:pPr>
            <a:endParaRPr lang="en-US" sz="1600">
              <a:latin typeface="Arial" panose="020B0604020202020204" pitchFamily="34" charset="0"/>
              <a:ea typeface="Arial" charset="0"/>
              <a:cs typeface="Arial" panose="020B0604020202020204" pitchFamily="34" charset="0"/>
            </a:endParaRPr>
          </a:p>
        </p:txBody>
      </p:sp>
      <p:sp>
        <p:nvSpPr>
          <p:cNvPr id="2" name="Title 1"/>
          <p:cNvSpPr>
            <a:spLocks noGrp="1"/>
          </p:cNvSpPr>
          <p:nvPr>
            <p:ph type="title" idx="4294967295"/>
          </p:nvPr>
        </p:nvSpPr>
        <p:spPr>
          <a:xfrm>
            <a:off x="1393825" y="44450"/>
            <a:ext cx="6346825" cy="863600"/>
          </a:xfrm>
          <a:solidFill>
            <a:schemeClr val="tx1"/>
          </a:solidFill>
        </p:spPr>
        <p:txBody>
          <a:bodyPr/>
          <a:lstStyle/>
          <a:p>
            <a:pPr eaLnBrk="1" hangingPunct="1">
              <a:defRPr/>
            </a:pPr>
            <a:r>
              <a:rPr lang="ar-JO" sz="3200" b="1" kern="1200" dirty="0">
                <a:solidFill>
                  <a:srgbClr val="FFFFFF"/>
                </a:solidFill>
                <a:latin typeface="Arial" panose="020B0604020202020204" pitchFamily="34" charset="0"/>
                <a:ea typeface="ＭＳ Ｐゴシック"/>
                <a:cs typeface="Arial" panose="020B0604020202020204" pitchFamily="34" charset="0"/>
              </a:rPr>
              <a:t>المملكة المنقسمة المتأخرة</a:t>
            </a:r>
            <a:endParaRPr lang="en-US" sz="3200" b="1" kern="1200" dirty="0">
              <a:solidFill>
                <a:srgbClr val="FFFFFF"/>
              </a:solidFill>
              <a:latin typeface="Arial" panose="020B0604020202020204" pitchFamily="34" charset="0"/>
              <a:ea typeface="ＭＳ Ｐゴシック"/>
              <a:cs typeface="Arial" panose="020B0604020202020204" pitchFamily="34" charset="0"/>
            </a:endParaRPr>
          </a:p>
        </p:txBody>
      </p:sp>
    </p:spTree>
  </p:cSld>
  <p:clrMapOvr>
    <a:masterClrMapping/>
  </p:clrMapOvr>
  <p:transition/>
</p:sld>
</file>

<file path=ppt/slides/slide146.xml><?xml version="1.0" encoding="utf-8"?>
<p:sld xmlns:a="http://schemas.openxmlformats.org/drawingml/2006/main" xmlns:r="http://schemas.openxmlformats.org/officeDocument/2006/relationships" xmlns:p="http://schemas.openxmlformats.org/presentationml/2006/main">
  <p:cSld>
    <p:bg>
      <p:bgPr>
        <a:gradFill rotWithShape="0">
          <a:gsLst>
            <a:gs pos="0">
              <a:srgbClr val="FFFFFF"/>
            </a:gs>
            <a:gs pos="100000">
              <a:schemeClr val="accent1"/>
            </a:gs>
          </a:gsLst>
          <a:lin ang="5400000" scaled="1"/>
        </a:gradFill>
        <a:effectLst/>
      </p:bgPr>
    </p:bg>
    <p:spTree>
      <p:nvGrpSpPr>
        <p:cNvPr id="1" name=""/>
        <p:cNvGrpSpPr/>
        <p:nvPr/>
      </p:nvGrpSpPr>
      <p:grpSpPr>
        <a:xfrm>
          <a:off x="0" y="0"/>
          <a:ext cx="0" cy="0"/>
          <a:chOff x="0" y="0"/>
          <a:chExt cx="0" cy="0"/>
        </a:xfrm>
      </p:grpSpPr>
      <p:pic>
        <p:nvPicPr>
          <p:cNvPr id="400386" name="Picture 3"/>
          <p:cNvPicPr>
            <a:picLocks noGrp="1" noChangeAspect="1" noChangeArrowheads="1"/>
          </p:cNvPicPr>
          <p:nvPr>
            <p:ph type="body" idx="1"/>
          </p:nvPr>
        </p:nvPicPr>
        <p:blipFill>
          <a:blip r:embed="rId2">
            <a:extLst>
              <a:ext uri="{28A0092B-C50C-407E-A947-70E740481C1C}">
                <a14:useLocalDpi xmlns:a14="http://schemas.microsoft.com/office/drawing/2010/main"/>
              </a:ext>
            </a:extLst>
          </a:blip>
          <a:srcRect/>
          <a:stretch>
            <a:fillRect/>
          </a:stretch>
        </p:blipFill>
        <p:spPr>
          <a:xfrm>
            <a:off x="3657600" y="0"/>
            <a:ext cx="5791200" cy="6858000"/>
          </a:xfrm>
        </p:spPr>
      </p:pic>
      <p:sp>
        <p:nvSpPr>
          <p:cNvPr id="400387" name="Rectangle 5"/>
          <p:cNvSpPr>
            <a:spLocks noChangeArrowheads="1"/>
          </p:cNvSpPr>
          <p:nvPr/>
        </p:nvSpPr>
        <p:spPr bwMode="auto">
          <a:xfrm>
            <a:off x="251520" y="1143000"/>
            <a:ext cx="3384376" cy="54403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342900" indent="-342900" algn="ctr">
              <a:lnSpc>
                <a:spcPct val="90000"/>
              </a:lnSpc>
              <a:spcBef>
                <a:spcPct val="20000"/>
              </a:spcBef>
            </a:pPr>
            <a:r>
              <a:rPr lang="en-US" sz="3200" dirty="0">
                <a:latin typeface="Arial" panose="020B0604020202020204" pitchFamily="34" charset="0"/>
                <a:cs typeface="Arial" panose="020B0604020202020204" pitchFamily="34" charset="0"/>
              </a:rPr>
              <a:t>(</a:t>
            </a:r>
            <a:r>
              <a:rPr lang="ar-JO" sz="3200" dirty="0">
                <a:latin typeface="Arial" panose="020B0604020202020204" pitchFamily="34" charset="0"/>
                <a:cs typeface="Arial" panose="020B0604020202020204" pitchFamily="34" charset="0"/>
              </a:rPr>
              <a:t>841-814</a:t>
            </a:r>
            <a:r>
              <a:rPr lang="en-US" sz="3200" dirty="0">
                <a:latin typeface="Arial" panose="020B0604020202020204" pitchFamily="34" charset="0"/>
                <a:cs typeface="Arial" panose="020B0604020202020204" pitchFamily="34" charset="0"/>
              </a:rPr>
              <a:t>)</a:t>
            </a:r>
          </a:p>
          <a:p>
            <a:pPr marL="342900" indent="-342900">
              <a:lnSpc>
                <a:spcPct val="90000"/>
              </a:lnSpc>
              <a:spcBef>
                <a:spcPct val="20000"/>
              </a:spcBef>
              <a:buFontTx/>
              <a:buChar char="•"/>
            </a:pPr>
            <a:endParaRPr lang="en-US" sz="3200" dirty="0">
              <a:latin typeface="Arial" panose="020B0604020202020204" pitchFamily="34" charset="0"/>
              <a:cs typeface="Arial" panose="020B0604020202020204" pitchFamily="34" charset="0"/>
            </a:endParaRPr>
          </a:p>
          <a:p>
            <a:pPr marL="342900" indent="-342900" algn="ctr">
              <a:lnSpc>
                <a:spcPct val="90000"/>
              </a:lnSpc>
              <a:spcBef>
                <a:spcPct val="20000"/>
              </a:spcBef>
            </a:pPr>
            <a:r>
              <a:rPr lang="en-US" sz="3200" b="1" i="1" dirty="0">
                <a:solidFill>
                  <a:srgbClr val="CC0066"/>
                </a:solidFill>
                <a:latin typeface="Arial" panose="020B0604020202020204" pitchFamily="34" charset="0"/>
                <a:cs typeface="Arial" panose="020B0604020202020204" pitchFamily="34" charset="0"/>
              </a:rPr>
              <a:t>	</a:t>
            </a:r>
            <a:r>
              <a:rPr lang="ar-JO" sz="3200" b="1" i="1" dirty="0">
                <a:solidFill>
                  <a:srgbClr val="CC0066"/>
                </a:solidFill>
                <a:latin typeface="Arial" panose="020B0604020202020204" pitchFamily="34" charset="0"/>
                <a:cs typeface="Arial" panose="020B0604020202020204" pitchFamily="34" charset="0"/>
              </a:rPr>
              <a:t>هكذا يقول الرب :</a:t>
            </a:r>
            <a:br>
              <a:rPr lang="en-US" sz="3200" b="1" i="1" dirty="0">
                <a:solidFill>
                  <a:srgbClr val="CC0066"/>
                </a:solidFill>
                <a:latin typeface="Arial" panose="020B0604020202020204" pitchFamily="34" charset="0"/>
                <a:cs typeface="Arial" panose="020B0604020202020204" pitchFamily="34" charset="0"/>
              </a:rPr>
            </a:br>
            <a:br>
              <a:rPr lang="en-US" sz="3200" b="1" i="1" dirty="0">
                <a:solidFill>
                  <a:srgbClr val="CC0066"/>
                </a:solidFill>
                <a:latin typeface="Arial" panose="020B0604020202020204" pitchFamily="34" charset="0"/>
                <a:cs typeface="Arial" panose="020B0604020202020204" pitchFamily="34" charset="0"/>
              </a:rPr>
            </a:br>
            <a:r>
              <a:rPr lang="ar-JO" sz="3200" b="1" i="1" dirty="0">
                <a:solidFill>
                  <a:srgbClr val="CC0066"/>
                </a:solidFill>
                <a:latin typeface="Arial" panose="020B0604020202020204" pitchFamily="34" charset="0"/>
                <a:cs typeface="Arial" panose="020B0604020202020204" pitchFamily="34" charset="0"/>
              </a:rPr>
              <a:t>لقد مسحتك ملكاً على إسرائيل</a:t>
            </a:r>
            <a:endParaRPr lang="en-US" sz="3200" b="1" i="1" dirty="0">
              <a:solidFill>
                <a:srgbClr val="CC0066"/>
              </a:solidFill>
              <a:latin typeface="Arial" panose="020B0604020202020204" pitchFamily="34" charset="0"/>
              <a:cs typeface="Arial" panose="020B0604020202020204" pitchFamily="34" charset="0"/>
            </a:endParaRPr>
          </a:p>
          <a:p>
            <a:pPr marL="342900" indent="-342900">
              <a:lnSpc>
                <a:spcPct val="90000"/>
              </a:lnSpc>
              <a:spcBef>
                <a:spcPct val="20000"/>
              </a:spcBef>
            </a:pPr>
            <a:endParaRPr lang="en-US" sz="3200" b="1" i="1" dirty="0">
              <a:solidFill>
                <a:srgbClr val="CC0066"/>
              </a:solidFill>
              <a:latin typeface="Arial" panose="020B0604020202020204" pitchFamily="34" charset="0"/>
              <a:cs typeface="Arial" panose="020B0604020202020204" pitchFamily="34" charset="0"/>
            </a:endParaRPr>
          </a:p>
          <a:p>
            <a:pPr marL="342900" indent="-342900">
              <a:lnSpc>
                <a:spcPct val="90000"/>
              </a:lnSpc>
              <a:spcBef>
                <a:spcPct val="20000"/>
              </a:spcBef>
            </a:pPr>
            <a:endParaRPr lang="en-GB" sz="3200" dirty="0">
              <a:latin typeface="Arial" panose="020B0604020202020204" pitchFamily="34" charset="0"/>
              <a:cs typeface="Arial" panose="020B0604020202020204" pitchFamily="34" charset="0"/>
            </a:endParaRPr>
          </a:p>
        </p:txBody>
      </p:sp>
      <p:sp>
        <p:nvSpPr>
          <p:cNvPr id="400388" name="Text Box 6"/>
          <p:cNvSpPr txBox="1">
            <a:spLocks noChangeArrowheads="1"/>
          </p:cNvSpPr>
          <p:nvPr/>
        </p:nvSpPr>
        <p:spPr bwMode="auto">
          <a:xfrm>
            <a:off x="0" y="6491288"/>
            <a:ext cx="585417" cy="3693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ar-JO" sz="1800" b="1" dirty="0">
                <a:latin typeface="Arial" panose="020B0604020202020204" pitchFamily="34" charset="0"/>
                <a:cs typeface="Arial" panose="020B0604020202020204" pitchFamily="34" charset="0"/>
              </a:rPr>
              <a:t>9: 3</a:t>
            </a:r>
            <a:endParaRPr lang="en-GB" sz="1800" b="1" dirty="0">
              <a:latin typeface="Arial" panose="020B0604020202020204" pitchFamily="34" charset="0"/>
              <a:cs typeface="Arial" panose="020B0604020202020204" pitchFamily="34" charset="0"/>
            </a:endParaRPr>
          </a:p>
        </p:txBody>
      </p:sp>
      <p:sp>
        <p:nvSpPr>
          <p:cNvPr id="2" name="Title 1"/>
          <p:cNvSpPr>
            <a:spLocks noGrp="1"/>
          </p:cNvSpPr>
          <p:nvPr>
            <p:ph type="title"/>
          </p:nvPr>
        </p:nvSpPr>
        <p:spPr>
          <a:xfrm>
            <a:off x="179388" y="561975"/>
            <a:ext cx="3827462" cy="563563"/>
          </a:xfrm>
        </p:spPr>
        <p:txBody>
          <a:bodyPr/>
          <a:lstStyle/>
          <a:p>
            <a:pPr>
              <a:defRPr/>
            </a:pPr>
            <a:r>
              <a:rPr lang="ar-JO" sz="3600" b="1" kern="1200" dirty="0">
                <a:solidFill>
                  <a:srgbClr val="FF0000"/>
                </a:solidFill>
                <a:latin typeface="Arial" panose="020B0604020202020204" pitchFamily="34" charset="0"/>
                <a:ea typeface="ＭＳ Ｐゴシック"/>
                <a:cs typeface="Arial" panose="020B0604020202020204" pitchFamily="34" charset="0"/>
              </a:rPr>
              <a:t>ياهو</a:t>
            </a:r>
            <a:r>
              <a:rPr lang="ar-JO" sz="3600" b="1" kern="1200" dirty="0">
                <a:solidFill>
                  <a:srgbClr val="000000"/>
                </a:solidFill>
                <a:latin typeface="Arial" panose="020B0604020202020204" pitchFamily="34" charset="0"/>
                <a:ea typeface="ＭＳ Ｐゴシック"/>
                <a:cs typeface="Arial" panose="020B0604020202020204" pitchFamily="34" charset="0"/>
              </a:rPr>
              <a:t> على إسرائيل</a:t>
            </a:r>
            <a:r>
              <a:rPr lang="en-US" sz="3600" b="1" kern="1200" dirty="0">
                <a:solidFill>
                  <a:srgbClr val="000000"/>
                </a:solidFill>
                <a:latin typeface="Arial" panose="020B0604020202020204" pitchFamily="34" charset="0"/>
                <a:ea typeface="ＭＳ Ｐゴシック"/>
                <a:cs typeface="Arial" panose="020B0604020202020204" pitchFamily="34" charset="0"/>
              </a:rPr>
              <a:t> </a:t>
            </a:r>
            <a:endParaRPr lang="en-US" sz="4800" b="1" dirty="0">
              <a:latin typeface="Arial" panose="020B0604020202020204" pitchFamily="34" charset="0"/>
              <a:cs typeface="Arial" panose="020B0604020202020204" pitchFamily="34" charset="0"/>
            </a:endParaRPr>
          </a:p>
        </p:txBody>
      </p:sp>
    </p:spTree>
  </p:cSld>
  <p:clrMapOvr>
    <a:masterClrMapping/>
  </p:clrMapOvr>
  <p:transition>
    <p:circle/>
  </p:transition>
</p:sld>
</file>

<file path=ppt/slides/slide147.xml><?xml version="1.0" encoding="utf-8"?>
<p:sld xmlns:a="http://schemas.openxmlformats.org/drawingml/2006/main" xmlns:r="http://schemas.openxmlformats.org/officeDocument/2006/relationships" xmlns:p="http://schemas.openxmlformats.org/presentationml/2006/main">
  <p:cSld>
    <p:bg>
      <p:bgPr>
        <a:gradFill rotWithShape="0">
          <a:gsLst>
            <a:gs pos="0">
              <a:srgbClr val="FFFFFF"/>
            </a:gs>
            <a:gs pos="100000">
              <a:schemeClr val="accent1"/>
            </a:gs>
          </a:gsLst>
          <a:lin ang="5400000" scaled="1"/>
        </a:gradFill>
        <a:effectLst/>
      </p:bgPr>
    </p:bg>
    <p:spTree>
      <p:nvGrpSpPr>
        <p:cNvPr id="1" name=""/>
        <p:cNvGrpSpPr/>
        <p:nvPr/>
      </p:nvGrpSpPr>
      <p:grpSpPr>
        <a:xfrm>
          <a:off x="0" y="0"/>
          <a:ext cx="0" cy="0"/>
          <a:chOff x="0" y="0"/>
          <a:chExt cx="0" cy="0"/>
        </a:xfrm>
      </p:grpSpPr>
      <p:pic>
        <p:nvPicPr>
          <p:cNvPr id="401410" name="Picture 4"/>
          <p:cNvPicPr>
            <a:picLocks noGrp="1" noChangeAspect="1" noChangeArrowheads="1"/>
          </p:cNvPicPr>
          <p:nvPr>
            <p:ph sz="half" idx="2"/>
          </p:nvPr>
        </p:nvPicPr>
        <p:blipFill>
          <a:blip r:embed="rId2">
            <a:extLst>
              <a:ext uri="{28A0092B-C50C-407E-A947-70E740481C1C}">
                <a14:useLocalDpi xmlns:a14="http://schemas.microsoft.com/office/drawing/2010/main"/>
              </a:ext>
            </a:extLst>
          </a:blip>
          <a:srcRect/>
          <a:stretch>
            <a:fillRect/>
          </a:stretch>
        </p:blipFill>
        <p:spPr>
          <a:xfrm>
            <a:off x="4419600" y="0"/>
            <a:ext cx="4724400" cy="6858000"/>
          </a:xfrm>
          <a:noFill/>
        </p:spPr>
      </p:pic>
      <p:sp>
        <p:nvSpPr>
          <p:cNvPr id="401411" name="Text Box 8"/>
          <p:cNvSpPr txBox="1">
            <a:spLocks noChangeArrowheads="1"/>
          </p:cNvSpPr>
          <p:nvPr/>
        </p:nvSpPr>
        <p:spPr bwMode="auto">
          <a:xfrm>
            <a:off x="5699125" y="417513"/>
            <a:ext cx="585417" cy="369332"/>
          </a:xfrm>
          <a:prstGeom prst="rect">
            <a:avLst/>
          </a:prstGeom>
          <a:solidFill>
            <a:srgbClr val="00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ar-JO" sz="1800" b="1" dirty="0">
                <a:solidFill>
                  <a:srgbClr val="FF0000"/>
                </a:solidFill>
                <a:latin typeface="Arial" panose="020B0604020202020204" pitchFamily="34" charset="0"/>
                <a:cs typeface="Arial" panose="020B0604020202020204" pitchFamily="34" charset="0"/>
              </a:rPr>
              <a:t>يورام</a:t>
            </a:r>
            <a:endParaRPr lang="en-GB" sz="1800" b="1" dirty="0">
              <a:solidFill>
                <a:srgbClr val="FF0000"/>
              </a:solidFill>
              <a:latin typeface="Arial" panose="020B0604020202020204" pitchFamily="34" charset="0"/>
              <a:cs typeface="Arial" panose="020B0604020202020204" pitchFamily="34" charset="0"/>
            </a:endParaRPr>
          </a:p>
        </p:txBody>
      </p:sp>
      <p:sp>
        <p:nvSpPr>
          <p:cNvPr id="401412" name="Line 9"/>
          <p:cNvSpPr>
            <a:spLocks noChangeShapeType="1"/>
          </p:cNvSpPr>
          <p:nvPr/>
        </p:nvSpPr>
        <p:spPr bwMode="auto">
          <a:xfrm>
            <a:off x="6096000" y="762000"/>
            <a:ext cx="76200" cy="304800"/>
          </a:xfrm>
          <a:prstGeom prst="line">
            <a:avLst/>
          </a:prstGeom>
          <a:noFill/>
          <a:ln w="38100">
            <a:solidFill>
              <a:srgbClr val="FF00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a:latin typeface="Arial" panose="020B0604020202020204" pitchFamily="34" charset="0"/>
              <a:cs typeface="Arial" panose="020B0604020202020204" pitchFamily="34" charset="0"/>
            </a:endParaRPr>
          </a:p>
        </p:txBody>
      </p:sp>
      <p:sp>
        <p:nvSpPr>
          <p:cNvPr id="401413" name="Text Box 10"/>
          <p:cNvSpPr txBox="1">
            <a:spLocks noChangeArrowheads="1"/>
          </p:cNvSpPr>
          <p:nvPr/>
        </p:nvSpPr>
        <p:spPr bwMode="auto">
          <a:xfrm>
            <a:off x="7858148" y="6491288"/>
            <a:ext cx="1431305"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ar-JO" sz="1800" b="1" dirty="0">
                <a:latin typeface="Arial" panose="020B0604020202020204" pitchFamily="34" charset="0"/>
                <a:cs typeface="Arial" panose="020B0604020202020204" pitchFamily="34" charset="0"/>
              </a:rPr>
              <a:t>الفصل 9-10</a:t>
            </a:r>
            <a:endParaRPr lang="en-GB" sz="1800" b="1" dirty="0">
              <a:latin typeface="Arial" panose="020B0604020202020204" pitchFamily="34" charset="0"/>
              <a:cs typeface="Arial" panose="020B0604020202020204" pitchFamily="34" charset="0"/>
            </a:endParaRPr>
          </a:p>
        </p:txBody>
      </p:sp>
      <p:sp>
        <p:nvSpPr>
          <p:cNvPr id="401414" name="Title 3"/>
          <p:cNvSpPr>
            <a:spLocks noGrp="1"/>
          </p:cNvSpPr>
          <p:nvPr>
            <p:ph type="title"/>
          </p:nvPr>
        </p:nvSpPr>
        <p:spPr>
          <a:xfrm>
            <a:off x="0" y="0"/>
            <a:ext cx="4427538" cy="908050"/>
          </a:xfrm>
        </p:spPr>
        <p:txBody>
          <a:bodyPr/>
          <a:lstStyle/>
          <a:p>
            <a:pPr eaLnBrk="1" hangingPunct="1"/>
            <a:r>
              <a:rPr lang="ar-JO" sz="3200" b="1" dirty="0">
                <a:solidFill>
                  <a:srgbClr val="FF0000"/>
                </a:solidFill>
                <a:latin typeface="Arial" panose="020B0604020202020204" pitchFamily="34" charset="0"/>
                <a:cs typeface="Arial" panose="020B0604020202020204" pitchFamily="34" charset="0"/>
              </a:rPr>
              <a:t>ياهو – </a:t>
            </a:r>
            <a:r>
              <a:rPr lang="ar-JO" sz="3200" b="1" dirty="0">
                <a:solidFill>
                  <a:schemeClr val="tx1"/>
                </a:solidFill>
                <a:latin typeface="Arial" panose="020B0604020202020204" pitchFamily="34" charset="0"/>
                <a:cs typeface="Arial" panose="020B0604020202020204" pitchFamily="34" charset="0"/>
              </a:rPr>
              <a:t>ملك بإنقلاب</a:t>
            </a:r>
            <a:endParaRPr lang="en-US" sz="3200" b="1" i="1" dirty="0">
              <a:solidFill>
                <a:schemeClr val="tx1"/>
              </a:solidFill>
              <a:latin typeface="Arial" panose="020B0604020202020204" pitchFamily="34" charset="0"/>
              <a:cs typeface="Arial" panose="020B0604020202020204" pitchFamily="34" charset="0"/>
            </a:endParaRPr>
          </a:p>
        </p:txBody>
      </p:sp>
      <p:sp>
        <p:nvSpPr>
          <p:cNvPr id="11" name="Rectangle 3"/>
          <p:cNvSpPr txBox="1">
            <a:spLocks noChangeArrowheads="1"/>
          </p:cNvSpPr>
          <p:nvPr/>
        </p:nvSpPr>
        <p:spPr bwMode="auto">
          <a:xfrm>
            <a:off x="6350" y="981075"/>
            <a:ext cx="4419600" cy="6021388"/>
          </a:xfrm>
          <a:prstGeom prst="rect">
            <a:avLst/>
          </a:prstGeom>
          <a:solidFill>
            <a:srgbClr val="FFFF66"/>
          </a:solidFill>
          <a:ln>
            <a:noFill/>
          </a:ln>
          <a:extLs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lvl1pPr marL="342900" indent="-342900"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rtl="1" eaLnBrk="1" hangingPunct="1">
              <a:spcBef>
                <a:spcPct val="20000"/>
              </a:spcBef>
            </a:pPr>
            <a:r>
              <a:rPr lang="ar-JO" b="1" dirty="0">
                <a:latin typeface="Arial" panose="020B0604020202020204" pitchFamily="34" charset="0"/>
                <a:cs typeface="Arial" panose="020B0604020202020204" pitchFamily="34" charset="0"/>
              </a:rPr>
              <a:t>* قتل يورام وأم يورام إيزابيل</a:t>
            </a:r>
            <a:endParaRPr lang="en-US" b="1" dirty="0">
              <a:latin typeface="Arial" panose="020B0604020202020204" pitchFamily="34" charset="0"/>
              <a:cs typeface="Arial" panose="020B0604020202020204" pitchFamily="34" charset="0"/>
            </a:endParaRPr>
          </a:p>
          <a:p>
            <a:pPr algn="r" rtl="1" eaLnBrk="1" hangingPunct="1">
              <a:spcBef>
                <a:spcPct val="20000"/>
              </a:spcBef>
            </a:pPr>
            <a:endParaRPr lang="en-US" b="1" dirty="0">
              <a:latin typeface="Arial" panose="020B0604020202020204" pitchFamily="34" charset="0"/>
              <a:cs typeface="Arial" panose="020B0604020202020204" pitchFamily="34" charset="0"/>
            </a:endParaRPr>
          </a:p>
          <a:p>
            <a:pPr algn="r" rtl="1" eaLnBrk="1" hangingPunct="1">
              <a:spcBef>
                <a:spcPct val="20000"/>
              </a:spcBef>
            </a:pPr>
            <a:r>
              <a:rPr lang="ar-JO" b="1" dirty="0">
                <a:latin typeface="Arial" panose="020B0604020202020204" pitchFamily="34" charset="0"/>
                <a:cs typeface="Arial" panose="020B0604020202020204" pitchFamily="34" charset="0"/>
              </a:rPr>
              <a:t>* قتل أخزيا وأقربائه</a:t>
            </a:r>
            <a:endParaRPr lang="en-US" b="1" dirty="0">
              <a:latin typeface="Arial" panose="020B0604020202020204" pitchFamily="34" charset="0"/>
              <a:cs typeface="Arial" panose="020B0604020202020204" pitchFamily="34" charset="0"/>
            </a:endParaRPr>
          </a:p>
          <a:p>
            <a:pPr algn="r" rtl="1" eaLnBrk="1" hangingPunct="1">
              <a:spcBef>
                <a:spcPct val="20000"/>
              </a:spcBef>
            </a:pPr>
            <a:endParaRPr lang="en-US" b="1" dirty="0">
              <a:latin typeface="Arial" panose="020B0604020202020204" pitchFamily="34" charset="0"/>
              <a:cs typeface="Arial" panose="020B0604020202020204" pitchFamily="34" charset="0"/>
            </a:endParaRPr>
          </a:p>
          <a:p>
            <a:pPr algn="r" rtl="1" eaLnBrk="1" hangingPunct="1">
              <a:spcBef>
                <a:spcPct val="20000"/>
              </a:spcBef>
            </a:pPr>
            <a:r>
              <a:rPr lang="ar-JO" b="1" dirty="0">
                <a:latin typeface="Arial" panose="020B0604020202020204" pitchFamily="34" charset="0"/>
                <a:cs typeface="Arial" panose="020B0604020202020204" pitchFamily="34" charset="0"/>
              </a:rPr>
              <a:t>* تخلص من عائلة آخاب بأكملها (70 ابناً, والأصدقاء المقربين ... الخ)</a:t>
            </a:r>
            <a:endParaRPr lang="en-US" b="1" dirty="0">
              <a:latin typeface="Arial" panose="020B0604020202020204" pitchFamily="34" charset="0"/>
              <a:cs typeface="Arial" panose="020B0604020202020204" pitchFamily="34" charset="0"/>
            </a:endParaRPr>
          </a:p>
          <a:p>
            <a:pPr algn="r" rtl="1" eaLnBrk="1" hangingPunct="1">
              <a:spcBef>
                <a:spcPct val="20000"/>
              </a:spcBef>
            </a:pPr>
            <a:endParaRPr lang="en-US" b="1" dirty="0">
              <a:latin typeface="Arial" panose="020B0604020202020204" pitchFamily="34" charset="0"/>
              <a:cs typeface="Arial" panose="020B0604020202020204" pitchFamily="34" charset="0"/>
            </a:endParaRPr>
          </a:p>
          <a:p>
            <a:pPr algn="r" rtl="1" eaLnBrk="1" hangingPunct="1">
              <a:spcBef>
                <a:spcPct val="20000"/>
              </a:spcBef>
            </a:pPr>
            <a:r>
              <a:rPr lang="ar-JO" b="1" dirty="0">
                <a:latin typeface="Arial" panose="020B0604020202020204" pitchFamily="34" charset="0"/>
                <a:cs typeface="Arial" panose="020B0604020202020204" pitchFamily="34" charset="0"/>
              </a:rPr>
              <a:t>* هدم عبادة البعل</a:t>
            </a:r>
            <a:endParaRPr lang="en-US" b="1" dirty="0">
              <a:latin typeface="Arial" panose="020B0604020202020204" pitchFamily="34" charset="0"/>
              <a:cs typeface="Arial" panose="020B0604020202020204" pitchFamily="34" charset="0"/>
            </a:endParaRPr>
          </a:p>
          <a:p>
            <a:pPr algn="r" rtl="1" eaLnBrk="1" hangingPunct="1">
              <a:spcBef>
                <a:spcPct val="20000"/>
              </a:spcBef>
            </a:pPr>
            <a:endParaRPr lang="en-US" b="1" dirty="0">
              <a:latin typeface="Arial" panose="020B0604020202020204" pitchFamily="34" charset="0"/>
              <a:cs typeface="Arial" panose="020B0604020202020204" pitchFamily="34" charset="0"/>
            </a:endParaRPr>
          </a:p>
          <a:p>
            <a:pPr algn="r" rtl="1" eaLnBrk="1" hangingPunct="1">
              <a:spcBef>
                <a:spcPct val="20000"/>
              </a:spcBef>
            </a:pPr>
            <a:r>
              <a:rPr lang="ar-JO" b="1" dirty="0">
                <a:latin typeface="Arial" panose="020B0604020202020204" pitchFamily="34" charset="0"/>
                <a:cs typeface="Arial" panose="020B0604020202020204" pitchFamily="34" charset="0"/>
              </a:rPr>
              <a:t>* سمح لعبادة العجل الذهبي بالإستمرار</a:t>
            </a:r>
            <a:endParaRPr lang="en-GB" b="1" dirty="0">
              <a:latin typeface="Arial" panose="020B0604020202020204" pitchFamily="34" charset="0"/>
              <a:cs typeface="Arial" panose="020B0604020202020204" pitchFamily="34" charset="0"/>
            </a:endParaRPr>
          </a:p>
        </p:txBody>
      </p:sp>
    </p:spTree>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4" presetClass="entr" presetSubtype="0" fill="hold" grpId="0" nodeType="clickEffect">
                                  <p:stCondLst>
                                    <p:cond delay="0"/>
                                  </p:stCondLst>
                                  <p:childTnLst>
                                    <p:set>
                                      <p:cBhvr>
                                        <p:cTn id="6" dur="1" fill="hold">
                                          <p:stCondLst>
                                            <p:cond delay="0"/>
                                          </p:stCondLst>
                                        </p:cTn>
                                        <p:tgtEl>
                                          <p:spTgt spid="11">
                                            <p:bg/>
                                          </p:spTgt>
                                        </p:tgtEl>
                                        <p:attrNameLst>
                                          <p:attrName>style.visibility</p:attrName>
                                        </p:attrNameLst>
                                      </p:cBhvr>
                                      <p:to>
                                        <p:strVal val="visible"/>
                                      </p:to>
                                    </p:set>
                                    <p:anim from="(-#ppt_w/2)" to="(#ppt_x)" calcmode="lin" valueType="num">
                                      <p:cBhvr>
                                        <p:cTn id="7" dur="600" fill="hold">
                                          <p:stCondLst>
                                            <p:cond delay="0"/>
                                          </p:stCondLst>
                                        </p:cTn>
                                        <p:tgtEl>
                                          <p:spTgt spid="11">
                                            <p:bg/>
                                          </p:spTgt>
                                        </p:tgtEl>
                                        <p:attrNameLst>
                                          <p:attrName>ppt_x</p:attrName>
                                        </p:attrNameLst>
                                      </p:cBhvr>
                                    </p:anim>
                                    <p:anim from="0" to="-1.0" calcmode="lin" valueType="num">
                                      <p:cBhvr>
                                        <p:cTn id="8" dur="200" decel="50000" autoRev="1" fill="hold">
                                          <p:stCondLst>
                                            <p:cond delay="600"/>
                                          </p:stCondLst>
                                        </p:cTn>
                                        <p:tgtEl>
                                          <p:spTgt spid="11">
                                            <p:bg/>
                                          </p:spTgt>
                                        </p:tgtEl>
                                        <p:attrNameLst>
                                          <p:attrName>xshear</p:attrName>
                                        </p:attrNameLst>
                                      </p:cBhvr>
                                    </p:anim>
                                    <p:animScale>
                                      <p:cBhvr>
                                        <p:cTn id="9" dur="200" decel="100000" autoRev="1" fill="hold">
                                          <p:stCondLst>
                                            <p:cond delay="600"/>
                                          </p:stCondLst>
                                        </p:cTn>
                                        <p:tgtEl>
                                          <p:spTgt spid="11">
                                            <p:bg/>
                                          </p:spTgt>
                                        </p:tgtEl>
                                      </p:cBhvr>
                                      <p:from x="100000" y="100000"/>
                                      <p:to x="80000" y="100000"/>
                                    </p:animScale>
                                    <p:anim by="(#ppt_h/3+#ppt_w*0.1)" calcmode="lin" valueType="num">
                                      <p:cBhvr additive="sum">
                                        <p:cTn id="10" dur="200" decel="100000" autoRev="1" fill="hold">
                                          <p:stCondLst>
                                            <p:cond delay="600"/>
                                          </p:stCondLst>
                                        </p:cTn>
                                        <p:tgtEl>
                                          <p:spTgt spid="11">
                                            <p:bg/>
                                          </p:spTgt>
                                        </p:tgtEl>
                                        <p:attrNameLst>
                                          <p:attrName>ppt_x</p:attrName>
                                        </p:attrNameLst>
                                      </p:cBhvr>
                                    </p:anim>
                                  </p:childTnLst>
                                </p:cTn>
                              </p:par>
                            </p:childTnLst>
                          </p:cTn>
                        </p:par>
                      </p:childTnLst>
                    </p:cTn>
                  </p:par>
                  <p:par>
                    <p:cTn id="11" fill="hold">
                      <p:stCondLst>
                        <p:cond delay="indefinite"/>
                      </p:stCondLst>
                      <p:childTnLst>
                        <p:par>
                          <p:cTn id="12" fill="hold">
                            <p:stCondLst>
                              <p:cond delay="0"/>
                            </p:stCondLst>
                            <p:childTnLst>
                              <p:par>
                                <p:cTn id="13" presetID="34" presetClass="entr" presetSubtype="0" fill="hold" grpId="0" nodeType="clickEffect">
                                  <p:stCondLst>
                                    <p:cond delay="0"/>
                                  </p:stCondLst>
                                  <p:childTnLst>
                                    <p:set>
                                      <p:cBhvr>
                                        <p:cTn id="14" dur="1" fill="hold">
                                          <p:stCondLst>
                                            <p:cond delay="0"/>
                                          </p:stCondLst>
                                        </p:cTn>
                                        <p:tgtEl>
                                          <p:spTgt spid="11">
                                            <p:txEl>
                                              <p:pRg st="0" end="0"/>
                                            </p:txEl>
                                          </p:spTgt>
                                        </p:tgtEl>
                                        <p:attrNameLst>
                                          <p:attrName>style.visibility</p:attrName>
                                        </p:attrNameLst>
                                      </p:cBhvr>
                                      <p:to>
                                        <p:strVal val="visible"/>
                                      </p:to>
                                    </p:set>
                                    <p:anim from="(-#ppt_w/2)" to="(#ppt_x)" calcmode="lin" valueType="num">
                                      <p:cBhvr>
                                        <p:cTn id="15" dur="600" fill="hold">
                                          <p:stCondLst>
                                            <p:cond delay="0"/>
                                          </p:stCondLst>
                                        </p:cTn>
                                        <p:tgtEl>
                                          <p:spTgt spid="11">
                                            <p:txEl>
                                              <p:pRg st="0" end="0"/>
                                            </p:txEl>
                                          </p:spTgt>
                                        </p:tgtEl>
                                        <p:attrNameLst>
                                          <p:attrName>ppt_x</p:attrName>
                                        </p:attrNameLst>
                                      </p:cBhvr>
                                    </p:anim>
                                    <p:anim from="0" to="-1.0" calcmode="lin" valueType="num">
                                      <p:cBhvr>
                                        <p:cTn id="16" dur="200" decel="50000" autoRev="1" fill="hold">
                                          <p:stCondLst>
                                            <p:cond delay="600"/>
                                          </p:stCondLst>
                                        </p:cTn>
                                        <p:tgtEl>
                                          <p:spTgt spid="11">
                                            <p:txEl>
                                              <p:pRg st="0" end="0"/>
                                            </p:txEl>
                                          </p:spTgt>
                                        </p:tgtEl>
                                        <p:attrNameLst>
                                          <p:attrName>xshear</p:attrName>
                                        </p:attrNameLst>
                                      </p:cBhvr>
                                    </p:anim>
                                    <p:animScale>
                                      <p:cBhvr>
                                        <p:cTn id="17" dur="200" decel="100000" autoRev="1" fill="hold">
                                          <p:stCondLst>
                                            <p:cond delay="600"/>
                                          </p:stCondLst>
                                        </p:cTn>
                                        <p:tgtEl>
                                          <p:spTgt spid="11">
                                            <p:txEl>
                                              <p:pRg st="0" end="0"/>
                                            </p:txEl>
                                          </p:spTgt>
                                        </p:tgtEl>
                                      </p:cBhvr>
                                      <p:from x="100000" y="100000"/>
                                      <p:to x="80000" y="100000"/>
                                    </p:animScale>
                                    <p:anim by="(#ppt_h/3+#ppt_w*0.1)" calcmode="lin" valueType="num">
                                      <p:cBhvr additive="sum">
                                        <p:cTn id="18" dur="200" decel="100000" autoRev="1" fill="hold">
                                          <p:stCondLst>
                                            <p:cond delay="600"/>
                                          </p:stCondLst>
                                        </p:cTn>
                                        <p:tgtEl>
                                          <p:spTgt spid="11">
                                            <p:txEl>
                                              <p:pRg st="0" end="0"/>
                                            </p:txEl>
                                          </p:spTgt>
                                        </p:tgtEl>
                                        <p:attrNameLst>
                                          <p:attrName>ppt_x</p:attrName>
                                        </p:attrNameLst>
                                      </p:cBhvr>
                                    </p:anim>
                                  </p:childTnLst>
                                </p:cTn>
                              </p:par>
                            </p:childTnLst>
                          </p:cTn>
                        </p:par>
                      </p:childTnLst>
                    </p:cTn>
                  </p:par>
                  <p:par>
                    <p:cTn id="19" fill="hold">
                      <p:stCondLst>
                        <p:cond delay="indefinite"/>
                      </p:stCondLst>
                      <p:childTnLst>
                        <p:par>
                          <p:cTn id="20" fill="hold">
                            <p:stCondLst>
                              <p:cond delay="0"/>
                            </p:stCondLst>
                            <p:childTnLst>
                              <p:par>
                                <p:cTn id="21" presetID="34" presetClass="entr" presetSubtype="0" fill="hold" grpId="0" nodeType="clickEffect">
                                  <p:stCondLst>
                                    <p:cond delay="0"/>
                                  </p:stCondLst>
                                  <p:childTnLst>
                                    <p:set>
                                      <p:cBhvr>
                                        <p:cTn id="22" dur="1" fill="hold">
                                          <p:stCondLst>
                                            <p:cond delay="0"/>
                                          </p:stCondLst>
                                        </p:cTn>
                                        <p:tgtEl>
                                          <p:spTgt spid="11">
                                            <p:txEl>
                                              <p:pRg st="2" end="2"/>
                                            </p:txEl>
                                          </p:spTgt>
                                        </p:tgtEl>
                                        <p:attrNameLst>
                                          <p:attrName>style.visibility</p:attrName>
                                        </p:attrNameLst>
                                      </p:cBhvr>
                                      <p:to>
                                        <p:strVal val="visible"/>
                                      </p:to>
                                    </p:set>
                                    <p:anim from="(-#ppt_w/2)" to="(#ppt_x)" calcmode="lin" valueType="num">
                                      <p:cBhvr>
                                        <p:cTn id="23" dur="600" fill="hold">
                                          <p:stCondLst>
                                            <p:cond delay="0"/>
                                          </p:stCondLst>
                                        </p:cTn>
                                        <p:tgtEl>
                                          <p:spTgt spid="11">
                                            <p:txEl>
                                              <p:pRg st="2" end="2"/>
                                            </p:txEl>
                                          </p:spTgt>
                                        </p:tgtEl>
                                        <p:attrNameLst>
                                          <p:attrName>ppt_x</p:attrName>
                                        </p:attrNameLst>
                                      </p:cBhvr>
                                    </p:anim>
                                    <p:anim from="0" to="-1.0" calcmode="lin" valueType="num">
                                      <p:cBhvr>
                                        <p:cTn id="24" dur="200" decel="50000" autoRev="1" fill="hold">
                                          <p:stCondLst>
                                            <p:cond delay="600"/>
                                          </p:stCondLst>
                                        </p:cTn>
                                        <p:tgtEl>
                                          <p:spTgt spid="11">
                                            <p:txEl>
                                              <p:pRg st="2" end="2"/>
                                            </p:txEl>
                                          </p:spTgt>
                                        </p:tgtEl>
                                        <p:attrNameLst>
                                          <p:attrName>xshear</p:attrName>
                                        </p:attrNameLst>
                                      </p:cBhvr>
                                    </p:anim>
                                    <p:animScale>
                                      <p:cBhvr>
                                        <p:cTn id="25" dur="200" decel="100000" autoRev="1" fill="hold">
                                          <p:stCondLst>
                                            <p:cond delay="600"/>
                                          </p:stCondLst>
                                        </p:cTn>
                                        <p:tgtEl>
                                          <p:spTgt spid="11">
                                            <p:txEl>
                                              <p:pRg st="2" end="2"/>
                                            </p:txEl>
                                          </p:spTgt>
                                        </p:tgtEl>
                                      </p:cBhvr>
                                      <p:from x="100000" y="100000"/>
                                      <p:to x="80000" y="100000"/>
                                    </p:animScale>
                                    <p:anim by="(#ppt_h/3+#ppt_w*0.1)" calcmode="lin" valueType="num">
                                      <p:cBhvr additive="sum">
                                        <p:cTn id="26" dur="200" decel="100000" autoRev="1" fill="hold">
                                          <p:stCondLst>
                                            <p:cond delay="600"/>
                                          </p:stCondLst>
                                        </p:cTn>
                                        <p:tgtEl>
                                          <p:spTgt spid="11">
                                            <p:txEl>
                                              <p:pRg st="2" end="2"/>
                                            </p:txEl>
                                          </p:spTgt>
                                        </p:tgtEl>
                                        <p:attrNameLst>
                                          <p:attrName>ppt_x</p:attrName>
                                        </p:attrNameLst>
                                      </p:cBhvr>
                                    </p:anim>
                                  </p:childTnLst>
                                </p:cTn>
                              </p:par>
                            </p:childTnLst>
                          </p:cTn>
                        </p:par>
                      </p:childTnLst>
                    </p:cTn>
                  </p:par>
                  <p:par>
                    <p:cTn id="27" fill="hold">
                      <p:stCondLst>
                        <p:cond delay="indefinite"/>
                      </p:stCondLst>
                      <p:childTnLst>
                        <p:par>
                          <p:cTn id="28" fill="hold">
                            <p:stCondLst>
                              <p:cond delay="0"/>
                            </p:stCondLst>
                            <p:childTnLst>
                              <p:par>
                                <p:cTn id="29" presetID="34" presetClass="entr" presetSubtype="0" fill="hold" grpId="0" nodeType="clickEffect">
                                  <p:stCondLst>
                                    <p:cond delay="0"/>
                                  </p:stCondLst>
                                  <p:childTnLst>
                                    <p:set>
                                      <p:cBhvr>
                                        <p:cTn id="30" dur="1" fill="hold">
                                          <p:stCondLst>
                                            <p:cond delay="0"/>
                                          </p:stCondLst>
                                        </p:cTn>
                                        <p:tgtEl>
                                          <p:spTgt spid="11">
                                            <p:txEl>
                                              <p:pRg st="4" end="4"/>
                                            </p:txEl>
                                          </p:spTgt>
                                        </p:tgtEl>
                                        <p:attrNameLst>
                                          <p:attrName>style.visibility</p:attrName>
                                        </p:attrNameLst>
                                      </p:cBhvr>
                                      <p:to>
                                        <p:strVal val="visible"/>
                                      </p:to>
                                    </p:set>
                                    <p:anim from="(-#ppt_w/2)" to="(#ppt_x)" calcmode="lin" valueType="num">
                                      <p:cBhvr>
                                        <p:cTn id="31" dur="600" fill="hold">
                                          <p:stCondLst>
                                            <p:cond delay="0"/>
                                          </p:stCondLst>
                                        </p:cTn>
                                        <p:tgtEl>
                                          <p:spTgt spid="11">
                                            <p:txEl>
                                              <p:pRg st="4" end="4"/>
                                            </p:txEl>
                                          </p:spTgt>
                                        </p:tgtEl>
                                        <p:attrNameLst>
                                          <p:attrName>ppt_x</p:attrName>
                                        </p:attrNameLst>
                                      </p:cBhvr>
                                    </p:anim>
                                    <p:anim from="0" to="-1.0" calcmode="lin" valueType="num">
                                      <p:cBhvr>
                                        <p:cTn id="32" dur="200" decel="50000" autoRev="1" fill="hold">
                                          <p:stCondLst>
                                            <p:cond delay="600"/>
                                          </p:stCondLst>
                                        </p:cTn>
                                        <p:tgtEl>
                                          <p:spTgt spid="11">
                                            <p:txEl>
                                              <p:pRg st="4" end="4"/>
                                            </p:txEl>
                                          </p:spTgt>
                                        </p:tgtEl>
                                        <p:attrNameLst>
                                          <p:attrName>xshear</p:attrName>
                                        </p:attrNameLst>
                                      </p:cBhvr>
                                    </p:anim>
                                    <p:animScale>
                                      <p:cBhvr>
                                        <p:cTn id="33" dur="200" decel="100000" autoRev="1" fill="hold">
                                          <p:stCondLst>
                                            <p:cond delay="600"/>
                                          </p:stCondLst>
                                        </p:cTn>
                                        <p:tgtEl>
                                          <p:spTgt spid="11">
                                            <p:txEl>
                                              <p:pRg st="4" end="4"/>
                                            </p:txEl>
                                          </p:spTgt>
                                        </p:tgtEl>
                                      </p:cBhvr>
                                      <p:from x="100000" y="100000"/>
                                      <p:to x="80000" y="100000"/>
                                    </p:animScale>
                                    <p:anim by="(#ppt_h/3+#ppt_w*0.1)" calcmode="lin" valueType="num">
                                      <p:cBhvr additive="sum">
                                        <p:cTn id="34" dur="200" decel="100000" autoRev="1" fill="hold">
                                          <p:stCondLst>
                                            <p:cond delay="600"/>
                                          </p:stCondLst>
                                        </p:cTn>
                                        <p:tgtEl>
                                          <p:spTgt spid="11">
                                            <p:txEl>
                                              <p:pRg st="4" end="4"/>
                                            </p:txEl>
                                          </p:spTgt>
                                        </p:tgtEl>
                                        <p:attrNameLst>
                                          <p:attrName>ppt_x</p:attrName>
                                        </p:attrNameLst>
                                      </p:cBhvr>
                                    </p:anim>
                                  </p:childTnLst>
                                </p:cTn>
                              </p:par>
                            </p:childTnLst>
                          </p:cTn>
                        </p:par>
                      </p:childTnLst>
                    </p:cTn>
                  </p:par>
                  <p:par>
                    <p:cTn id="35" fill="hold">
                      <p:stCondLst>
                        <p:cond delay="indefinite"/>
                      </p:stCondLst>
                      <p:childTnLst>
                        <p:par>
                          <p:cTn id="36" fill="hold">
                            <p:stCondLst>
                              <p:cond delay="0"/>
                            </p:stCondLst>
                            <p:childTnLst>
                              <p:par>
                                <p:cTn id="37" presetID="34" presetClass="entr" presetSubtype="0" fill="hold" grpId="0" nodeType="clickEffect">
                                  <p:stCondLst>
                                    <p:cond delay="0"/>
                                  </p:stCondLst>
                                  <p:childTnLst>
                                    <p:set>
                                      <p:cBhvr>
                                        <p:cTn id="38" dur="1" fill="hold">
                                          <p:stCondLst>
                                            <p:cond delay="0"/>
                                          </p:stCondLst>
                                        </p:cTn>
                                        <p:tgtEl>
                                          <p:spTgt spid="11">
                                            <p:txEl>
                                              <p:pRg st="6" end="6"/>
                                            </p:txEl>
                                          </p:spTgt>
                                        </p:tgtEl>
                                        <p:attrNameLst>
                                          <p:attrName>style.visibility</p:attrName>
                                        </p:attrNameLst>
                                      </p:cBhvr>
                                      <p:to>
                                        <p:strVal val="visible"/>
                                      </p:to>
                                    </p:set>
                                    <p:anim from="(-#ppt_w/2)" to="(#ppt_x)" calcmode="lin" valueType="num">
                                      <p:cBhvr>
                                        <p:cTn id="39" dur="600" fill="hold">
                                          <p:stCondLst>
                                            <p:cond delay="0"/>
                                          </p:stCondLst>
                                        </p:cTn>
                                        <p:tgtEl>
                                          <p:spTgt spid="11">
                                            <p:txEl>
                                              <p:pRg st="6" end="6"/>
                                            </p:txEl>
                                          </p:spTgt>
                                        </p:tgtEl>
                                        <p:attrNameLst>
                                          <p:attrName>ppt_x</p:attrName>
                                        </p:attrNameLst>
                                      </p:cBhvr>
                                    </p:anim>
                                    <p:anim from="0" to="-1.0" calcmode="lin" valueType="num">
                                      <p:cBhvr>
                                        <p:cTn id="40" dur="200" decel="50000" autoRev="1" fill="hold">
                                          <p:stCondLst>
                                            <p:cond delay="600"/>
                                          </p:stCondLst>
                                        </p:cTn>
                                        <p:tgtEl>
                                          <p:spTgt spid="11">
                                            <p:txEl>
                                              <p:pRg st="6" end="6"/>
                                            </p:txEl>
                                          </p:spTgt>
                                        </p:tgtEl>
                                        <p:attrNameLst>
                                          <p:attrName>xshear</p:attrName>
                                        </p:attrNameLst>
                                      </p:cBhvr>
                                    </p:anim>
                                    <p:animScale>
                                      <p:cBhvr>
                                        <p:cTn id="41" dur="200" decel="100000" autoRev="1" fill="hold">
                                          <p:stCondLst>
                                            <p:cond delay="600"/>
                                          </p:stCondLst>
                                        </p:cTn>
                                        <p:tgtEl>
                                          <p:spTgt spid="11">
                                            <p:txEl>
                                              <p:pRg st="6" end="6"/>
                                            </p:txEl>
                                          </p:spTgt>
                                        </p:tgtEl>
                                      </p:cBhvr>
                                      <p:from x="100000" y="100000"/>
                                      <p:to x="80000" y="100000"/>
                                    </p:animScale>
                                    <p:anim by="(#ppt_h/3+#ppt_w*0.1)" calcmode="lin" valueType="num">
                                      <p:cBhvr additive="sum">
                                        <p:cTn id="42" dur="200" decel="100000" autoRev="1" fill="hold">
                                          <p:stCondLst>
                                            <p:cond delay="600"/>
                                          </p:stCondLst>
                                        </p:cTn>
                                        <p:tgtEl>
                                          <p:spTgt spid="11">
                                            <p:txEl>
                                              <p:pRg st="6" end="6"/>
                                            </p:txEl>
                                          </p:spTgt>
                                        </p:tgtEl>
                                        <p:attrNameLst>
                                          <p:attrName>ppt_x</p:attrName>
                                        </p:attrNameLst>
                                      </p:cBhvr>
                                    </p:anim>
                                  </p:childTnLst>
                                </p:cTn>
                              </p:par>
                            </p:childTnLst>
                          </p:cTn>
                        </p:par>
                      </p:childTnLst>
                    </p:cTn>
                  </p:par>
                  <p:par>
                    <p:cTn id="43" fill="hold">
                      <p:stCondLst>
                        <p:cond delay="indefinite"/>
                      </p:stCondLst>
                      <p:childTnLst>
                        <p:par>
                          <p:cTn id="44" fill="hold">
                            <p:stCondLst>
                              <p:cond delay="0"/>
                            </p:stCondLst>
                            <p:childTnLst>
                              <p:par>
                                <p:cTn id="45" presetID="34" presetClass="entr" presetSubtype="0" fill="hold" grpId="0" nodeType="clickEffect">
                                  <p:stCondLst>
                                    <p:cond delay="0"/>
                                  </p:stCondLst>
                                  <p:childTnLst>
                                    <p:set>
                                      <p:cBhvr>
                                        <p:cTn id="46" dur="1" fill="hold">
                                          <p:stCondLst>
                                            <p:cond delay="0"/>
                                          </p:stCondLst>
                                        </p:cTn>
                                        <p:tgtEl>
                                          <p:spTgt spid="11">
                                            <p:txEl>
                                              <p:pRg st="8" end="8"/>
                                            </p:txEl>
                                          </p:spTgt>
                                        </p:tgtEl>
                                        <p:attrNameLst>
                                          <p:attrName>style.visibility</p:attrName>
                                        </p:attrNameLst>
                                      </p:cBhvr>
                                      <p:to>
                                        <p:strVal val="visible"/>
                                      </p:to>
                                    </p:set>
                                    <p:anim from="(-#ppt_w/2)" to="(#ppt_x)" calcmode="lin" valueType="num">
                                      <p:cBhvr>
                                        <p:cTn id="47" dur="600" fill="hold">
                                          <p:stCondLst>
                                            <p:cond delay="0"/>
                                          </p:stCondLst>
                                        </p:cTn>
                                        <p:tgtEl>
                                          <p:spTgt spid="11">
                                            <p:txEl>
                                              <p:pRg st="8" end="8"/>
                                            </p:txEl>
                                          </p:spTgt>
                                        </p:tgtEl>
                                        <p:attrNameLst>
                                          <p:attrName>ppt_x</p:attrName>
                                        </p:attrNameLst>
                                      </p:cBhvr>
                                    </p:anim>
                                    <p:anim from="0" to="-1.0" calcmode="lin" valueType="num">
                                      <p:cBhvr>
                                        <p:cTn id="48" dur="200" decel="50000" autoRev="1" fill="hold">
                                          <p:stCondLst>
                                            <p:cond delay="600"/>
                                          </p:stCondLst>
                                        </p:cTn>
                                        <p:tgtEl>
                                          <p:spTgt spid="11">
                                            <p:txEl>
                                              <p:pRg st="8" end="8"/>
                                            </p:txEl>
                                          </p:spTgt>
                                        </p:tgtEl>
                                        <p:attrNameLst>
                                          <p:attrName>xshear</p:attrName>
                                        </p:attrNameLst>
                                      </p:cBhvr>
                                    </p:anim>
                                    <p:animScale>
                                      <p:cBhvr>
                                        <p:cTn id="49" dur="200" decel="100000" autoRev="1" fill="hold">
                                          <p:stCondLst>
                                            <p:cond delay="600"/>
                                          </p:stCondLst>
                                        </p:cTn>
                                        <p:tgtEl>
                                          <p:spTgt spid="11">
                                            <p:txEl>
                                              <p:pRg st="8" end="8"/>
                                            </p:txEl>
                                          </p:spTgt>
                                        </p:tgtEl>
                                      </p:cBhvr>
                                      <p:from x="100000" y="100000"/>
                                      <p:to x="80000" y="100000"/>
                                    </p:animScale>
                                    <p:anim by="(#ppt_h/3+#ppt_w*0.1)" calcmode="lin" valueType="num">
                                      <p:cBhvr additive="sum">
                                        <p:cTn id="50" dur="200" decel="100000" autoRev="1" fill="hold">
                                          <p:stCondLst>
                                            <p:cond delay="600"/>
                                          </p:stCondLst>
                                        </p:cTn>
                                        <p:tgtEl>
                                          <p:spTgt spid="11">
                                            <p:txEl>
                                              <p:pRg st="8" end="8"/>
                                            </p:txEl>
                                          </p:spTgt>
                                        </p:tgtEl>
                                        <p:attrNameLst>
                                          <p:attrName>ppt_x</p:attrName>
                                        </p:attrNameLst>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build="p" animBg="1"/>
    </p:bldLst>
  </p:timing>
</p:sld>
</file>

<file path=ppt/slides/slide148.xml><?xml version="1.0" encoding="utf-8"?>
<p:sld xmlns:a="http://schemas.openxmlformats.org/drawingml/2006/main" xmlns:r="http://schemas.openxmlformats.org/officeDocument/2006/relationships" xmlns:p="http://schemas.openxmlformats.org/presentationml/2006/main">
  <p:cSld>
    <p:bg>
      <p:bgPr>
        <a:gradFill rotWithShape="0">
          <a:gsLst>
            <a:gs pos="0">
              <a:srgbClr val="FFFFFF"/>
            </a:gs>
            <a:gs pos="100000">
              <a:schemeClr val="accent1"/>
            </a:gs>
          </a:gsLst>
          <a:lin ang="5400000" scaled="1"/>
        </a:gradFill>
        <a:effectLst/>
      </p:bgPr>
    </p:bg>
    <p:spTree>
      <p:nvGrpSpPr>
        <p:cNvPr id="1" name=""/>
        <p:cNvGrpSpPr/>
        <p:nvPr/>
      </p:nvGrpSpPr>
      <p:grpSpPr>
        <a:xfrm>
          <a:off x="0" y="0"/>
          <a:ext cx="0" cy="0"/>
          <a:chOff x="0" y="0"/>
          <a:chExt cx="0" cy="0"/>
        </a:xfrm>
      </p:grpSpPr>
      <p:pic>
        <p:nvPicPr>
          <p:cNvPr id="402434" name="Picture 8" descr="empires"/>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02435" name="Rectangle 2"/>
          <p:cNvSpPr>
            <a:spLocks noGrp="1" noChangeArrowheads="1"/>
          </p:cNvSpPr>
          <p:nvPr>
            <p:ph type="title"/>
          </p:nvPr>
        </p:nvSpPr>
        <p:spPr>
          <a:xfrm>
            <a:off x="3419475" y="5516563"/>
            <a:ext cx="4968875" cy="1341437"/>
          </a:xfrm>
          <a:solidFill>
            <a:schemeClr val="accent1"/>
          </a:solidFill>
        </p:spPr>
        <p:txBody>
          <a:bodyPr/>
          <a:lstStyle/>
          <a:p>
            <a:pPr eaLnBrk="1" hangingPunct="1"/>
            <a:r>
              <a:rPr lang="ar-JO" sz="4000" b="1" dirty="0">
                <a:solidFill>
                  <a:schemeClr val="tx1"/>
                </a:solidFill>
                <a:latin typeface="Arial" panose="020B0604020202020204" pitchFamily="34" charset="0"/>
                <a:cs typeface="Arial" panose="020B0604020202020204" pitchFamily="34" charset="0"/>
              </a:rPr>
              <a:t>مذابح ياهو</a:t>
            </a:r>
            <a:br>
              <a:rPr lang="ar-JO" sz="4000" b="1" dirty="0">
                <a:solidFill>
                  <a:schemeClr val="tx1"/>
                </a:solidFill>
                <a:latin typeface="Arial" panose="020B0604020202020204" pitchFamily="34" charset="0"/>
                <a:cs typeface="Arial" panose="020B0604020202020204" pitchFamily="34" charset="0"/>
              </a:rPr>
            </a:br>
            <a:r>
              <a:rPr lang="en-US" sz="4000" b="1" dirty="0">
                <a:solidFill>
                  <a:schemeClr val="tx1"/>
                </a:solidFill>
                <a:latin typeface="Arial" panose="020B0604020202020204" pitchFamily="34" charset="0"/>
                <a:cs typeface="Arial" panose="020B0604020202020204" pitchFamily="34" charset="0"/>
              </a:rPr>
              <a:t>(</a:t>
            </a:r>
            <a:r>
              <a:rPr lang="ar-JO" sz="4000" b="1" dirty="0">
                <a:solidFill>
                  <a:schemeClr val="tx1"/>
                </a:solidFill>
                <a:latin typeface="Arial" panose="020B0604020202020204" pitchFamily="34" charset="0"/>
                <a:cs typeface="Arial" panose="020B0604020202020204" pitchFamily="34" charset="0"/>
              </a:rPr>
              <a:t>2 ملوك 10 : 14</a:t>
            </a:r>
            <a:r>
              <a:rPr lang="en-US" sz="4000" b="1" dirty="0">
                <a:solidFill>
                  <a:schemeClr val="tx1"/>
                </a:solidFill>
                <a:latin typeface="Arial" panose="020B0604020202020204" pitchFamily="34" charset="0"/>
                <a:cs typeface="Arial" panose="020B0604020202020204" pitchFamily="34" charset="0"/>
              </a:rPr>
              <a:t>)</a:t>
            </a:r>
            <a:endParaRPr lang="en-GB" sz="4000" dirty="0">
              <a:solidFill>
                <a:schemeClr val="tx1"/>
              </a:solidFill>
              <a:latin typeface="Arial" panose="020B0604020202020204" pitchFamily="34" charset="0"/>
              <a:cs typeface="Arial" panose="020B0604020202020204" pitchFamily="34" charset="0"/>
            </a:endParaRPr>
          </a:p>
        </p:txBody>
      </p:sp>
      <p:sp>
        <p:nvSpPr>
          <p:cNvPr id="5" name="Rectangle 3"/>
          <p:cNvSpPr txBox="1">
            <a:spLocks noChangeArrowheads="1"/>
          </p:cNvSpPr>
          <p:nvPr/>
        </p:nvSpPr>
        <p:spPr bwMode="auto">
          <a:xfrm>
            <a:off x="-36513" y="-26988"/>
            <a:ext cx="9144001" cy="935038"/>
          </a:xfrm>
          <a:prstGeom prst="rect">
            <a:avLst/>
          </a:prstGeom>
          <a:noFill/>
          <a:ln>
            <a:noFill/>
          </a:ln>
          <a:effectLst>
            <a:outerShdw blurRad="63500" dist="38099"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lvl1pPr marL="342900" indent="-342900" algn="l" rtl="0" eaLnBrk="0" fontAlgn="base" hangingPunct="0">
              <a:spcBef>
                <a:spcPct val="20000"/>
              </a:spcBef>
              <a:spcAft>
                <a:spcPct val="0"/>
              </a:spcAft>
              <a:buChar char="•"/>
              <a:defRPr sz="3200">
                <a:solidFill>
                  <a:schemeClr val="tx1"/>
                </a:solidFill>
                <a:latin typeface="+mn-lt"/>
                <a:ea typeface="ＭＳ Ｐゴシック" charset="0"/>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a:lstStyle>
          <a:p>
            <a:pPr marL="0" indent="0" algn="ctr" eaLnBrk="1" hangingPunct="1">
              <a:buFontTx/>
              <a:buNone/>
              <a:defRPr/>
            </a:pPr>
            <a:r>
              <a:rPr lang="ar-JO" sz="2400" b="1" dirty="0">
                <a:effectLst>
                  <a:outerShdw blurRad="38100" dist="38100" dir="2700000" algn="tl">
                    <a:srgbClr val="000000">
                      <a:alpha val="43137"/>
                    </a:srgbClr>
                  </a:outerShdw>
                </a:effectLst>
                <a:latin typeface="Arial" panose="020B0604020202020204" pitchFamily="34" charset="0"/>
                <a:cs typeface="Arial" panose="020B0604020202020204" pitchFamily="34" charset="0"/>
              </a:rPr>
              <a:t>اختار الله ياهو لتطهير إسرائيل ، لكن عنفه تجاوز مهمته الأصلية.                           أدان الله ياهو في هوشع ١: ٤.</a:t>
            </a:r>
            <a:endParaRPr lang="en-GB" sz="2400" b="1" dirty="0">
              <a:solidFill>
                <a:srgbClr val="000000"/>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Tree>
  </p:cSld>
  <p:clrMapOvr>
    <a:masterClrMapping/>
  </p:clrMapOvr>
  <p:transition>
    <p:circle/>
  </p:transition>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9441" name="Picture 1"/>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87041" name="Rectangle 2"/>
          <p:cNvSpPr>
            <a:spLocks noGrp="1" noChangeArrowheads="1"/>
          </p:cNvSpPr>
          <p:nvPr>
            <p:ph type="title"/>
          </p:nvPr>
        </p:nvSpPr>
        <p:spPr>
          <a:xfrm>
            <a:off x="279408" y="152400"/>
            <a:ext cx="4698992" cy="1036638"/>
          </a:xfrm>
        </p:spPr>
        <p:txBody>
          <a:bodyPr/>
          <a:lstStyle/>
          <a:p>
            <a:pPr eaLnBrk="1" hangingPunct="1">
              <a:defRPr/>
            </a:pPr>
            <a:r>
              <a:rPr lang="ar-JO" sz="4000" b="1" dirty="0">
                <a:solidFill>
                  <a:schemeClr val="bg1"/>
                </a:solidFill>
                <a:effectLst>
                  <a:glow rad="177800">
                    <a:schemeClr val="tx1"/>
                  </a:glow>
                </a:effectLst>
                <a:latin typeface="Arial" panose="020B0604020202020204" pitchFamily="34" charset="0"/>
                <a:ea typeface="ＭＳ Ｐゴシック" charset="0"/>
                <a:cs typeface="Arial" panose="020B0604020202020204" pitchFamily="34" charset="0"/>
              </a:rPr>
              <a:t>الآية المفتاحية</a:t>
            </a:r>
            <a:br>
              <a:rPr lang="en-US" sz="4000" b="1" dirty="0">
                <a:solidFill>
                  <a:schemeClr val="bg1"/>
                </a:solidFill>
                <a:effectLst>
                  <a:glow rad="177800">
                    <a:schemeClr val="tx1"/>
                  </a:glow>
                </a:effectLst>
                <a:latin typeface="Arial" panose="020B0604020202020204" pitchFamily="34" charset="0"/>
                <a:ea typeface="ＭＳ Ｐゴシック" charset="0"/>
                <a:cs typeface="Arial" panose="020B0604020202020204" pitchFamily="34" charset="0"/>
              </a:rPr>
            </a:br>
            <a:r>
              <a:rPr lang="ar-JO" sz="4000" b="1" dirty="0">
                <a:solidFill>
                  <a:schemeClr val="bg1"/>
                </a:solidFill>
                <a:effectLst>
                  <a:glow rad="177800">
                    <a:schemeClr val="tx1"/>
                  </a:glow>
                </a:effectLst>
                <a:latin typeface="Arial" panose="020B0604020202020204" pitchFamily="34" charset="0"/>
                <a:ea typeface="ＭＳ Ｐゴシック" charset="0"/>
                <a:cs typeface="Arial" panose="020B0604020202020204" pitchFamily="34" charset="0"/>
              </a:rPr>
              <a:t>2 صم 7 : 12 - 13</a:t>
            </a:r>
            <a:endParaRPr lang="en-US" sz="4000" b="1" dirty="0">
              <a:solidFill>
                <a:schemeClr val="bg1"/>
              </a:solidFill>
              <a:effectLst>
                <a:glow rad="177800">
                  <a:schemeClr val="tx1"/>
                </a:glow>
              </a:effectLst>
              <a:latin typeface="Arial" panose="020B0604020202020204" pitchFamily="34" charset="0"/>
              <a:ea typeface="ＭＳ Ｐゴシック" charset="0"/>
              <a:cs typeface="Arial" panose="020B0604020202020204" pitchFamily="34" charset="0"/>
            </a:endParaRPr>
          </a:p>
        </p:txBody>
      </p:sp>
      <p:sp>
        <p:nvSpPr>
          <p:cNvPr id="189443" name="Text Box 8"/>
          <p:cNvSpPr txBox="1">
            <a:spLocks noChangeArrowheads="1"/>
          </p:cNvSpPr>
          <p:nvPr/>
        </p:nvSpPr>
        <p:spPr bwMode="auto">
          <a:xfrm>
            <a:off x="8305800" y="76200"/>
            <a:ext cx="704039"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ar-JO" b="1" dirty="0">
                <a:solidFill>
                  <a:srgbClr val="FFFFFF"/>
                </a:solidFill>
                <a:latin typeface="Arial" panose="020B0604020202020204" pitchFamily="34" charset="0"/>
                <a:cs typeface="Arial" panose="020B0604020202020204" pitchFamily="34" charset="0"/>
              </a:rPr>
              <a:t>209</a:t>
            </a:r>
            <a:endParaRPr lang="en-US" b="1" dirty="0">
              <a:solidFill>
                <a:srgbClr val="FFFFFF"/>
              </a:solidFill>
              <a:latin typeface="Arial" panose="020B0604020202020204" pitchFamily="34" charset="0"/>
              <a:cs typeface="Arial" panose="020B0604020202020204" pitchFamily="34" charset="0"/>
            </a:endParaRPr>
          </a:p>
        </p:txBody>
      </p:sp>
      <p:sp>
        <p:nvSpPr>
          <p:cNvPr id="46089" name="Rectangle 9"/>
          <p:cNvSpPr>
            <a:spLocks noChangeArrowheads="1"/>
          </p:cNvSpPr>
          <p:nvPr/>
        </p:nvSpPr>
        <p:spPr bwMode="auto">
          <a:xfrm>
            <a:off x="4572000" y="571480"/>
            <a:ext cx="4572000" cy="62865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342900" indent="-342900" algn="ctr">
              <a:spcBef>
                <a:spcPct val="20000"/>
              </a:spcBef>
              <a:defRPr/>
            </a:pPr>
            <a:r>
              <a:rPr lang="ar-JO" sz="4800" b="1" dirty="0">
                <a:solidFill>
                  <a:srgbClr val="FFFFFF"/>
                </a:solidFill>
                <a:effectLst>
                  <a:glow rad="177800">
                    <a:srgbClr val="000000"/>
                  </a:glow>
                </a:effectLst>
                <a:latin typeface="Arial" panose="020B0604020202020204" pitchFamily="34" charset="0"/>
                <a:cs typeface="Arial" panose="020B0604020202020204" pitchFamily="34" charset="0"/>
              </a:rPr>
              <a:t>متى كملت أيامك واضطجعت مع آبائك أقيم بعدك نسلك الذي يخرج من أحشائك وأثبت مملكته</a:t>
            </a:r>
            <a:endParaRPr lang="en-US" sz="4800" b="1" dirty="0">
              <a:solidFill>
                <a:srgbClr val="FFFFFF"/>
              </a:solidFill>
              <a:effectLst>
                <a:glow rad="177800">
                  <a:srgbClr val="000000"/>
                </a:glow>
              </a:effectLst>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90055289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0" presetClass="entr" presetSubtype="0" fill="hold" grpId="0" nodeType="clickEffect">
                                  <p:stCondLst>
                                    <p:cond delay="0"/>
                                  </p:stCondLst>
                                  <p:iterate type="lt">
                                    <p:tmPct val="10000"/>
                                  </p:iterate>
                                  <p:childTnLst>
                                    <p:set>
                                      <p:cBhvr>
                                        <p:cTn id="6" dur="1" fill="hold">
                                          <p:stCondLst>
                                            <p:cond delay="0"/>
                                          </p:stCondLst>
                                        </p:cTn>
                                        <p:tgtEl>
                                          <p:spTgt spid="46089">
                                            <p:txEl>
                                              <p:pRg st="0" end="0"/>
                                            </p:txEl>
                                          </p:spTgt>
                                        </p:tgtEl>
                                        <p:attrNameLst>
                                          <p:attrName>style.visibility</p:attrName>
                                        </p:attrNameLst>
                                      </p:cBhvr>
                                      <p:to>
                                        <p:strVal val="visible"/>
                                      </p:to>
                                    </p:set>
                                    <p:animEffect transition="in" filter="fade">
                                      <p:cBhvr>
                                        <p:cTn id="7" dur="500"/>
                                        <p:tgtEl>
                                          <p:spTgt spid="46089">
                                            <p:txEl>
                                              <p:pRg st="0" end="0"/>
                                            </p:txEl>
                                          </p:spTgt>
                                        </p:tgtEl>
                                      </p:cBhvr>
                                    </p:animEffect>
                                    <p:anim calcmode="lin" valueType="num">
                                      <p:cBhvr>
                                        <p:cTn id="8" dur="500" fill="hold"/>
                                        <p:tgtEl>
                                          <p:spTgt spid="46089">
                                            <p:txEl>
                                              <p:pRg st="0" end="0"/>
                                            </p:txEl>
                                          </p:spTgt>
                                        </p:tgtEl>
                                        <p:attrNameLst>
                                          <p:attrName>ppt_x</p:attrName>
                                        </p:attrNameLst>
                                      </p:cBhvr>
                                      <p:tavLst>
                                        <p:tav tm="0">
                                          <p:val>
                                            <p:strVal val="#ppt_x-.1"/>
                                          </p:val>
                                        </p:tav>
                                        <p:tav tm="100000">
                                          <p:val>
                                            <p:strVal val="#ppt_x"/>
                                          </p:val>
                                        </p:tav>
                                      </p:tavLst>
                                    </p:anim>
                                    <p:anim calcmode="lin" valueType="num">
                                      <p:cBhvr>
                                        <p:cTn id="9" dur="500" fill="hold"/>
                                        <p:tgtEl>
                                          <p:spTgt spid="46089">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089" grpId="0" build="p"/>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3269000"/>
          </a:xfrm>
          <a:effectLst>
            <a:outerShdw blurRad="63500" dist="35921" dir="2700000" algn="ctr" rotWithShape="0">
              <a:schemeClr val="tx2">
                <a:alpha val="74998"/>
              </a:schemeClr>
            </a:outerShdw>
          </a:effectLst>
        </p:spPr>
        <p:txBody>
          <a:bodyPr anchor="t"/>
          <a:lstStyle/>
          <a:p>
            <a:pPr>
              <a:defRPr/>
            </a:pPr>
            <a:r>
              <a:rPr lang="ar-JO" sz="6600" b="1" dirty="0">
                <a:latin typeface="Arial" panose="020B0604020202020204" pitchFamily="34" charset="0"/>
                <a:cs typeface="Arial" panose="020B0604020202020204" pitchFamily="34" charset="0"/>
              </a:rPr>
              <a:t>ما هو أفضل </a:t>
            </a:r>
            <a:r>
              <a:rPr lang="ar-JO" sz="6600" b="1" dirty="0">
                <a:solidFill>
                  <a:srgbClr val="FFFF00"/>
                </a:solidFill>
                <a:latin typeface="Arial" panose="020B0604020202020204" pitchFamily="34" charset="0"/>
                <a:cs typeface="Arial" panose="020B0604020202020204" pitchFamily="34" charset="0"/>
              </a:rPr>
              <a:t>تحذير</a:t>
            </a:r>
            <a:r>
              <a:rPr lang="ar-JO" sz="6600" b="1" dirty="0">
                <a:latin typeface="Arial" panose="020B0604020202020204" pitchFamily="34" charset="0"/>
                <a:cs typeface="Arial" panose="020B0604020202020204" pitchFamily="34" charset="0"/>
              </a:rPr>
              <a:t> يمكننا الإصغاء إليه؟</a:t>
            </a:r>
            <a:endParaRPr lang="en-US" sz="6600" b="1"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grpSp>
        <p:nvGrpSpPr>
          <p:cNvPr id="4" name="Group 3">
            <a:extLst>
              <a:ext uri="{FF2B5EF4-FFF2-40B4-BE49-F238E27FC236}">
                <a16:creationId xmlns:a16="http://schemas.microsoft.com/office/drawing/2014/main" id="{20A1E19D-55A8-3640-8328-B7101E486AFD}"/>
              </a:ext>
            </a:extLst>
          </p:cNvPr>
          <p:cNvGrpSpPr/>
          <p:nvPr/>
        </p:nvGrpSpPr>
        <p:grpSpPr>
          <a:xfrm>
            <a:off x="5652120" y="4077072"/>
            <a:ext cx="3611894" cy="2924944"/>
            <a:chOff x="676463" y="3933056"/>
            <a:chExt cx="3611894" cy="2924944"/>
          </a:xfrm>
        </p:grpSpPr>
        <p:grpSp>
          <p:nvGrpSpPr>
            <p:cNvPr id="5" name="Group 4">
              <a:extLst>
                <a:ext uri="{FF2B5EF4-FFF2-40B4-BE49-F238E27FC236}">
                  <a16:creationId xmlns:a16="http://schemas.microsoft.com/office/drawing/2014/main" id="{73AF1F25-8924-8741-B6BC-A901DFE61324}"/>
                </a:ext>
              </a:extLst>
            </p:cNvPr>
            <p:cNvGrpSpPr/>
            <p:nvPr/>
          </p:nvGrpSpPr>
          <p:grpSpPr>
            <a:xfrm>
              <a:off x="1143000" y="3933056"/>
              <a:ext cx="2708920" cy="2924944"/>
              <a:chOff x="1143000" y="0"/>
              <a:chExt cx="6858000" cy="6858000"/>
            </a:xfrm>
          </p:grpSpPr>
          <p:pic>
            <p:nvPicPr>
              <p:cNvPr id="7" name="Picture 6">
                <a:extLst>
                  <a:ext uri="{FF2B5EF4-FFF2-40B4-BE49-F238E27FC236}">
                    <a16:creationId xmlns:a16="http://schemas.microsoft.com/office/drawing/2014/main" id="{A392E8A6-2777-7C4F-83CF-31BC1E4F98D5}"/>
                  </a:ext>
                </a:extLst>
              </p:cNvPr>
              <p:cNvPicPr>
                <a:picLocks noChangeAspect="1"/>
              </p:cNvPicPr>
              <p:nvPr/>
            </p:nvPicPr>
            <p:blipFill>
              <a:blip r:embed="rId3"/>
              <a:stretch>
                <a:fillRect/>
              </a:stretch>
            </p:blipFill>
            <p:spPr>
              <a:xfrm>
                <a:off x="1143000" y="0"/>
                <a:ext cx="6858000" cy="6858000"/>
              </a:xfrm>
              <a:prstGeom prst="rect">
                <a:avLst/>
              </a:prstGeom>
            </p:spPr>
          </p:pic>
          <p:sp>
            <p:nvSpPr>
              <p:cNvPr id="8" name="Rectangle 7">
                <a:extLst>
                  <a:ext uri="{FF2B5EF4-FFF2-40B4-BE49-F238E27FC236}">
                    <a16:creationId xmlns:a16="http://schemas.microsoft.com/office/drawing/2014/main" id="{654DA3FA-0DCE-3643-96E7-0B3C2F0331F4}"/>
                  </a:ext>
                </a:extLst>
              </p:cNvPr>
              <p:cNvSpPr/>
              <p:nvPr/>
            </p:nvSpPr>
            <p:spPr bwMode="auto">
              <a:xfrm>
                <a:off x="1676401" y="3124199"/>
                <a:ext cx="5714999" cy="1087561"/>
              </a:xfrm>
              <a:prstGeom prst="rect">
                <a:avLst/>
              </a:prstGeom>
              <a:solidFill>
                <a:schemeClr val="tx1"/>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grpSp>
        <p:sp>
          <p:nvSpPr>
            <p:cNvPr id="6" name="Rectangle 2">
              <a:extLst>
                <a:ext uri="{FF2B5EF4-FFF2-40B4-BE49-F238E27FC236}">
                  <a16:creationId xmlns:a16="http://schemas.microsoft.com/office/drawing/2014/main" id="{66BBC1FC-8A5D-0548-8D8A-138C0EB501A5}"/>
                </a:ext>
              </a:extLst>
            </p:cNvPr>
            <p:cNvSpPr txBox="1">
              <a:spLocks noChangeArrowheads="1"/>
            </p:cNvSpPr>
            <p:nvPr/>
          </p:nvSpPr>
          <p:spPr bwMode="auto">
            <a:xfrm>
              <a:off x="676463" y="5328961"/>
              <a:ext cx="3611894" cy="328128"/>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600" b="1" i="0" u="none" strike="noStrike" kern="0" cap="none" spc="0" normalizeH="0" baseline="0" noProof="0" dirty="0">
                  <a:ln>
                    <a:noFill/>
                  </a:ln>
                  <a:solidFill>
                    <a:srgbClr val="FFFF00"/>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تحذير</a:t>
              </a:r>
              <a:endParaRPr kumimoji="0" lang="en-US" sz="2000" b="1" i="0" u="none" strike="noStrike" kern="0" cap="none" spc="0" normalizeH="0" baseline="0" noProof="0" dirty="0">
                <a:ln>
                  <a:noFill/>
                </a:ln>
                <a:solidFill>
                  <a:srgbClr val="FFFF00"/>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grpSp>
    </p:spTree>
    <p:extLst>
      <p:ext uri="{BB962C8B-B14F-4D97-AF65-F5344CB8AC3E}">
        <p14:creationId xmlns:p14="http://schemas.microsoft.com/office/powerpoint/2010/main" val="1017380034"/>
      </p:ext>
    </p:extLst>
  </p:cSld>
  <p:clrMapOvr>
    <a:masterClrMapping/>
  </p:clrMapOvr>
</p:sld>
</file>

<file path=ppt/slides/slide150.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209921" name="Picture 2"/>
          <p:cNvPicPr>
            <a:picLocks noChangeAspect="1"/>
          </p:cNvPicPr>
          <p:nvPr/>
        </p:nvPicPr>
        <p:blipFill>
          <a:blip r:embed="rId2" cstate="screen">
            <a:extLst>
              <a:ext uri="{28A0092B-C50C-407E-A947-70E740481C1C}">
                <a14:useLocalDpi xmlns:a14="http://schemas.microsoft.com/office/drawing/2010/main"/>
              </a:ext>
            </a:extLst>
          </a:blip>
          <a:srcRect l="1617" r="1582"/>
          <a:stretch>
            <a:fillRect/>
          </a:stretch>
        </p:blipFill>
        <p:spPr bwMode="auto">
          <a:xfrm>
            <a:off x="0" y="468313"/>
            <a:ext cx="9144000" cy="63865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17761" name="Text Box 1026"/>
          <p:cNvSpPr txBox="1">
            <a:spLocks noChangeArrowheads="1"/>
          </p:cNvSpPr>
          <p:nvPr/>
        </p:nvSpPr>
        <p:spPr bwMode="auto">
          <a:xfrm>
            <a:off x="8458200" y="5483225"/>
            <a:ext cx="685800"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defRPr/>
            </a:pPr>
            <a:r>
              <a:rPr lang="ar-JO" sz="1400" b="1" dirty="0">
                <a:solidFill>
                  <a:srgbClr val="FFFFFF"/>
                </a:solidFill>
                <a:effectLst>
                  <a:glow rad="228600">
                    <a:srgbClr val="000000">
                      <a:lumMod val="95000"/>
                      <a:lumOff val="5000"/>
                    </a:srgbClr>
                  </a:glow>
                </a:effectLst>
                <a:latin typeface="Arial" panose="020B0604020202020204" pitchFamily="34" charset="0"/>
                <a:cs typeface="Arial" panose="020B0604020202020204" pitchFamily="34" charset="0"/>
              </a:rPr>
              <a:t>مريم</a:t>
            </a:r>
            <a:endParaRPr lang="en-GB" sz="1400" b="1" dirty="0">
              <a:solidFill>
                <a:srgbClr val="FFFFFF"/>
              </a:solidFill>
              <a:effectLst>
                <a:glow rad="228600">
                  <a:srgbClr val="000000">
                    <a:lumMod val="95000"/>
                    <a:lumOff val="5000"/>
                  </a:srgbClr>
                </a:glow>
              </a:effectLst>
              <a:latin typeface="Arial" panose="020B0604020202020204" pitchFamily="34" charset="0"/>
              <a:cs typeface="Arial" panose="020B0604020202020204" pitchFamily="34" charset="0"/>
            </a:endParaRPr>
          </a:p>
        </p:txBody>
      </p:sp>
      <p:sp>
        <p:nvSpPr>
          <p:cNvPr id="117762" name="Text Box 1027"/>
          <p:cNvSpPr txBox="1">
            <a:spLocks noChangeArrowheads="1"/>
          </p:cNvSpPr>
          <p:nvPr/>
        </p:nvSpPr>
        <p:spPr bwMode="auto">
          <a:xfrm>
            <a:off x="0" y="2492896"/>
            <a:ext cx="1981200" cy="244682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spcBef>
                <a:spcPct val="50000"/>
              </a:spcBef>
              <a:defRPr/>
            </a:pPr>
            <a:r>
              <a:rPr lang="ar-JO" sz="1800" b="1" dirty="0">
                <a:solidFill>
                  <a:srgbClr val="FFFFFF"/>
                </a:solidFill>
                <a:effectLst>
                  <a:glow rad="228600">
                    <a:srgbClr val="000000">
                      <a:lumMod val="95000"/>
                      <a:lumOff val="5000"/>
                    </a:srgbClr>
                  </a:glow>
                </a:effectLst>
                <a:latin typeface="Arial" panose="020B0604020202020204" pitchFamily="34" charset="0"/>
                <a:cs typeface="Arial" panose="020B0604020202020204" pitchFamily="34" charset="0"/>
              </a:rPr>
              <a:t>فجميع الأجيال من إبراهيم إلى داود أربعة عشر جيلاً و من داود إلى سبي بابل أربعة عشر جيلاً و من سبي بابل إلى المسيح أربعة عشر جيلاً </a:t>
            </a:r>
          </a:p>
          <a:p>
            <a:pPr algn="ctr" eaLnBrk="1" hangingPunct="1">
              <a:spcBef>
                <a:spcPct val="50000"/>
              </a:spcBef>
              <a:defRPr/>
            </a:pPr>
            <a:r>
              <a:rPr lang="ar-JO" sz="1800" b="1" i="1" dirty="0">
                <a:solidFill>
                  <a:srgbClr val="FFFFFF"/>
                </a:solidFill>
                <a:effectLst>
                  <a:glow rad="228600">
                    <a:srgbClr val="000000">
                      <a:lumMod val="95000"/>
                      <a:lumOff val="5000"/>
                    </a:srgbClr>
                  </a:glow>
                </a:effectLst>
                <a:latin typeface="Arial" panose="020B0604020202020204" pitchFamily="34" charset="0"/>
                <a:cs typeface="Arial" panose="020B0604020202020204" pitchFamily="34" charset="0"/>
              </a:rPr>
              <a:t>مت 1 : 17</a:t>
            </a:r>
            <a:endParaRPr lang="en-GB" sz="1800" b="1" i="1" dirty="0">
              <a:solidFill>
                <a:srgbClr val="FFFFFF"/>
              </a:solidFill>
              <a:effectLst>
                <a:glow rad="228600">
                  <a:srgbClr val="000000">
                    <a:lumMod val="95000"/>
                    <a:lumOff val="5000"/>
                  </a:srgbClr>
                </a:glow>
              </a:effectLst>
              <a:latin typeface="Arial" panose="020B0604020202020204" pitchFamily="34" charset="0"/>
              <a:cs typeface="Arial" panose="020B0604020202020204" pitchFamily="34" charset="0"/>
            </a:endParaRPr>
          </a:p>
        </p:txBody>
      </p:sp>
      <p:grpSp>
        <p:nvGrpSpPr>
          <p:cNvPr id="209924" name="Group 1028"/>
          <p:cNvGrpSpPr>
            <a:grpSpLocks/>
          </p:cNvGrpSpPr>
          <p:nvPr/>
        </p:nvGrpSpPr>
        <p:grpSpPr bwMode="auto">
          <a:xfrm>
            <a:off x="228600" y="682625"/>
            <a:ext cx="5086350" cy="5902325"/>
            <a:chOff x="0" y="336"/>
            <a:chExt cx="3204" cy="3718"/>
          </a:xfrm>
        </p:grpSpPr>
        <p:sp>
          <p:nvSpPr>
            <p:cNvPr id="117825" name="Text Box 1029"/>
            <p:cNvSpPr txBox="1">
              <a:spLocks noChangeArrowheads="1"/>
            </p:cNvSpPr>
            <p:nvPr/>
          </p:nvSpPr>
          <p:spPr bwMode="auto">
            <a:xfrm>
              <a:off x="0" y="336"/>
              <a:ext cx="802" cy="2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defRPr/>
              </a:pPr>
              <a:r>
                <a:rPr lang="ar-JO" sz="1600" b="1" dirty="0">
                  <a:solidFill>
                    <a:srgbClr val="FFFFFF"/>
                  </a:solidFill>
                  <a:effectLst>
                    <a:glow rad="228600">
                      <a:srgbClr val="000000">
                        <a:lumMod val="95000"/>
                        <a:lumOff val="5000"/>
                      </a:srgbClr>
                    </a:glow>
                  </a:effectLst>
                  <a:latin typeface="Arial" panose="020B0604020202020204" pitchFamily="34" charset="0"/>
                  <a:cs typeface="Arial" panose="020B0604020202020204" pitchFamily="34" charset="0"/>
                </a:rPr>
                <a:t>إبراهيم</a:t>
              </a:r>
              <a:endParaRPr lang="en-GB" sz="1600" b="1" dirty="0">
                <a:solidFill>
                  <a:srgbClr val="FFFFFF"/>
                </a:solidFill>
                <a:effectLst>
                  <a:glow rad="228600">
                    <a:srgbClr val="000000">
                      <a:lumMod val="95000"/>
                      <a:lumOff val="5000"/>
                    </a:srgbClr>
                  </a:glow>
                </a:effectLst>
                <a:latin typeface="Arial" panose="020B0604020202020204" pitchFamily="34" charset="0"/>
                <a:cs typeface="Arial" panose="020B0604020202020204" pitchFamily="34" charset="0"/>
              </a:endParaRPr>
            </a:p>
          </p:txBody>
        </p:sp>
        <p:grpSp>
          <p:nvGrpSpPr>
            <p:cNvPr id="209987" name="Group 1030"/>
            <p:cNvGrpSpPr>
              <a:grpSpLocks/>
            </p:cNvGrpSpPr>
            <p:nvPr/>
          </p:nvGrpSpPr>
          <p:grpSpPr bwMode="auto">
            <a:xfrm>
              <a:off x="364" y="524"/>
              <a:ext cx="2840" cy="3530"/>
              <a:chOff x="608" y="92"/>
              <a:chExt cx="2500" cy="3530"/>
            </a:xfrm>
          </p:grpSpPr>
          <p:cxnSp>
            <p:nvCxnSpPr>
              <p:cNvPr id="209988" name="AutoShape 1031"/>
              <p:cNvCxnSpPr>
                <a:cxnSpLocks noChangeShapeType="1"/>
              </p:cNvCxnSpPr>
              <p:nvPr/>
            </p:nvCxnSpPr>
            <p:spPr bwMode="auto">
              <a:xfrm>
                <a:off x="608" y="92"/>
                <a:ext cx="228" cy="132"/>
              </a:xfrm>
              <a:prstGeom prst="curvedConnector3">
                <a:avLst>
                  <a:gd name="adj1" fmla="val 50000"/>
                </a:avLst>
              </a:prstGeom>
              <a:noFill/>
              <a:ln w="9525">
                <a:solidFill>
                  <a:schemeClr val="tx1"/>
                </a:solidFill>
                <a:round/>
                <a:headEnd/>
                <a:tailEnd type="triangle" w="med" len="med"/>
              </a:ln>
              <a:extLst>
                <a:ext uri="{909E8E84-426E-40dd-AFC4-6F175D3DCCD1}">
                  <a14:hiddenFill xmlns="" xmlns:a14="http://schemas.microsoft.com/office/drawing/2010/main">
                    <a:noFill/>
                  </a14:hiddenFill>
                </a:ext>
              </a:extLst>
            </p:spPr>
          </p:cxnSp>
          <p:sp>
            <p:nvSpPr>
              <p:cNvPr id="117828" name="Text Box 1032"/>
              <p:cNvSpPr txBox="1">
                <a:spLocks noChangeArrowheads="1"/>
              </p:cNvSpPr>
              <p:nvPr/>
            </p:nvSpPr>
            <p:spPr bwMode="auto">
              <a:xfrm>
                <a:off x="794" y="122"/>
                <a:ext cx="610" cy="19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defRPr/>
                </a:pPr>
                <a:r>
                  <a:rPr lang="ar-JO" sz="1400" b="1" dirty="0">
                    <a:solidFill>
                      <a:srgbClr val="FFFFFF"/>
                    </a:solidFill>
                    <a:effectLst>
                      <a:glow rad="228600">
                        <a:srgbClr val="000000">
                          <a:lumMod val="95000"/>
                          <a:lumOff val="5000"/>
                        </a:srgbClr>
                      </a:glow>
                    </a:effectLst>
                    <a:latin typeface="Arial" panose="020B0604020202020204" pitchFamily="34" charset="0"/>
                    <a:cs typeface="Arial" panose="020B0604020202020204" pitchFamily="34" charset="0"/>
                  </a:rPr>
                  <a:t>إسحق</a:t>
                </a:r>
                <a:endParaRPr lang="en-GB" sz="1400" b="1" dirty="0">
                  <a:solidFill>
                    <a:srgbClr val="FFFFFF"/>
                  </a:solidFill>
                  <a:effectLst>
                    <a:glow rad="228600">
                      <a:srgbClr val="000000">
                        <a:lumMod val="95000"/>
                        <a:lumOff val="5000"/>
                      </a:srgbClr>
                    </a:glow>
                  </a:effectLst>
                  <a:latin typeface="Arial" panose="020B0604020202020204" pitchFamily="34" charset="0"/>
                  <a:cs typeface="Arial" panose="020B0604020202020204" pitchFamily="34" charset="0"/>
                </a:endParaRPr>
              </a:p>
            </p:txBody>
          </p:sp>
          <p:cxnSp>
            <p:nvCxnSpPr>
              <p:cNvPr id="209990" name="AutoShape 1033"/>
              <p:cNvCxnSpPr>
                <a:cxnSpLocks noChangeShapeType="1"/>
              </p:cNvCxnSpPr>
              <p:nvPr/>
            </p:nvCxnSpPr>
            <p:spPr bwMode="auto">
              <a:xfrm rot="16200000" flipH="1">
                <a:off x="887" y="305"/>
                <a:ext cx="162" cy="96"/>
              </a:xfrm>
              <a:prstGeom prst="curvedConnector3">
                <a:avLst>
                  <a:gd name="adj1" fmla="val 50000"/>
                </a:avLst>
              </a:prstGeom>
              <a:noFill/>
              <a:ln w="9525">
                <a:solidFill>
                  <a:schemeClr val="tx1"/>
                </a:solidFill>
                <a:round/>
                <a:headEnd/>
                <a:tailEnd type="triangle" w="med" len="med"/>
              </a:ln>
              <a:extLst>
                <a:ext uri="{909E8E84-426E-40dd-AFC4-6F175D3DCCD1}">
                  <a14:hiddenFill xmlns="" xmlns:a14="http://schemas.microsoft.com/office/drawing/2010/main">
                    <a:noFill/>
                  </a14:hiddenFill>
                </a:ext>
              </a:extLst>
            </p:spPr>
          </p:cxnSp>
          <p:sp>
            <p:nvSpPr>
              <p:cNvPr id="117830" name="Text Box 1034"/>
              <p:cNvSpPr txBox="1">
                <a:spLocks noChangeArrowheads="1"/>
              </p:cNvSpPr>
              <p:nvPr/>
            </p:nvSpPr>
            <p:spPr bwMode="auto">
              <a:xfrm>
                <a:off x="878" y="398"/>
                <a:ext cx="610" cy="19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defRPr/>
                </a:pPr>
                <a:r>
                  <a:rPr lang="ar-JO" sz="1400" b="1" dirty="0">
                    <a:solidFill>
                      <a:srgbClr val="FFFFFF"/>
                    </a:solidFill>
                    <a:effectLst>
                      <a:glow rad="228600">
                        <a:srgbClr val="000000">
                          <a:lumMod val="95000"/>
                          <a:lumOff val="5000"/>
                        </a:srgbClr>
                      </a:glow>
                    </a:effectLst>
                    <a:latin typeface="Arial" panose="020B0604020202020204" pitchFamily="34" charset="0"/>
                    <a:cs typeface="Arial" panose="020B0604020202020204" pitchFamily="34" charset="0"/>
                  </a:rPr>
                  <a:t>يعقوب</a:t>
                </a:r>
                <a:endParaRPr lang="en-GB" sz="1400" b="1" dirty="0">
                  <a:solidFill>
                    <a:srgbClr val="FFFFFF"/>
                  </a:solidFill>
                  <a:effectLst>
                    <a:glow rad="228600">
                      <a:srgbClr val="000000">
                        <a:lumMod val="95000"/>
                        <a:lumOff val="5000"/>
                      </a:srgbClr>
                    </a:glow>
                  </a:effectLst>
                  <a:latin typeface="Arial" panose="020B0604020202020204" pitchFamily="34" charset="0"/>
                  <a:cs typeface="Arial" panose="020B0604020202020204" pitchFamily="34" charset="0"/>
                </a:endParaRPr>
              </a:p>
            </p:txBody>
          </p:sp>
          <p:cxnSp>
            <p:nvCxnSpPr>
              <p:cNvPr id="209992" name="AutoShape 1035"/>
              <p:cNvCxnSpPr>
                <a:cxnSpLocks noChangeShapeType="1"/>
              </p:cNvCxnSpPr>
              <p:nvPr/>
            </p:nvCxnSpPr>
            <p:spPr bwMode="auto">
              <a:xfrm rot="16200000" flipH="1">
                <a:off x="995" y="581"/>
                <a:ext cx="162" cy="96"/>
              </a:xfrm>
              <a:prstGeom prst="curvedConnector3">
                <a:avLst>
                  <a:gd name="adj1" fmla="val 50000"/>
                </a:avLst>
              </a:prstGeom>
              <a:noFill/>
              <a:ln w="9525">
                <a:solidFill>
                  <a:schemeClr val="tx1"/>
                </a:solidFill>
                <a:round/>
                <a:headEnd/>
                <a:tailEnd type="triangle" w="med" len="med"/>
              </a:ln>
              <a:extLst>
                <a:ext uri="{909E8E84-426E-40dd-AFC4-6F175D3DCCD1}">
                  <a14:hiddenFill xmlns="" xmlns:a14="http://schemas.microsoft.com/office/drawing/2010/main">
                    <a:noFill/>
                  </a14:hiddenFill>
                </a:ext>
              </a:extLst>
            </p:spPr>
          </p:cxnSp>
          <p:sp>
            <p:nvSpPr>
              <p:cNvPr id="117832" name="Text Box 1036"/>
              <p:cNvSpPr txBox="1">
                <a:spLocks noChangeArrowheads="1"/>
              </p:cNvSpPr>
              <p:nvPr/>
            </p:nvSpPr>
            <p:spPr bwMode="auto">
              <a:xfrm>
                <a:off x="986" y="674"/>
                <a:ext cx="610" cy="19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defRPr/>
                </a:pPr>
                <a:r>
                  <a:rPr lang="ar-JO" sz="1400" b="1" dirty="0">
                    <a:solidFill>
                      <a:srgbClr val="FFFFFF"/>
                    </a:solidFill>
                    <a:effectLst>
                      <a:glow rad="228600">
                        <a:srgbClr val="000000">
                          <a:lumMod val="95000"/>
                          <a:lumOff val="5000"/>
                        </a:srgbClr>
                      </a:glow>
                    </a:effectLst>
                    <a:latin typeface="Arial" panose="020B0604020202020204" pitchFamily="34" charset="0"/>
                    <a:cs typeface="Arial" panose="020B0604020202020204" pitchFamily="34" charset="0"/>
                  </a:rPr>
                  <a:t>يهوذا</a:t>
                </a:r>
                <a:endParaRPr lang="en-GB" sz="1400" b="1" dirty="0">
                  <a:solidFill>
                    <a:srgbClr val="FFFFFF"/>
                  </a:solidFill>
                  <a:effectLst>
                    <a:glow rad="228600">
                      <a:srgbClr val="000000">
                        <a:lumMod val="95000"/>
                        <a:lumOff val="5000"/>
                      </a:srgbClr>
                    </a:glow>
                  </a:effectLst>
                  <a:latin typeface="Arial" panose="020B0604020202020204" pitchFamily="34" charset="0"/>
                  <a:cs typeface="Arial" panose="020B0604020202020204" pitchFamily="34" charset="0"/>
                </a:endParaRPr>
              </a:p>
            </p:txBody>
          </p:sp>
          <p:cxnSp>
            <p:nvCxnSpPr>
              <p:cNvPr id="209994" name="AutoShape 1037"/>
              <p:cNvCxnSpPr>
                <a:cxnSpLocks noChangeShapeType="1"/>
              </p:cNvCxnSpPr>
              <p:nvPr/>
            </p:nvCxnSpPr>
            <p:spPr bwMode="auto">
              <a:xfrm rot="16200000" flipH="1">
                <a:off x="1103" y="863"/>
                <a:ext cx="162" cy="96"/>
              </a:xfrm>
              <a:prstGeom prst="curvedConnector3">
                <a:avLst>
                  <a:gd name="adj1" fmla="val 50000"/>
                </a:avLst>
              </a:prstGeom>
              <a:noFill/>
              <a:ln w="9525">
                <a:solidFill>
                  <a:schemeClr val="tx1"/>
                </a:solidFill>
                <a:round/>
                <a:headEnd/>
                <a:tailEnd type="triangle" w="med" len="med"/>
              </a:ln>
              <a:extLst>
                <a:ext uri="{909E8E84-426E-40dd-AFC4-6F175D3DCCD1}">
                  <a14:hiddenFill xmlns="" xmlns:a14="http://schemas.microsoft.com/office/drawing/2010/main">
                    <a:noFill/>
                  </a14:hiddenFill>
                </a:ext>
              </a:extLst>
            </p:spPr>
          </p:cxnSp>
          <p:sp>
            <p:nvSpPr>
              <p:cNvPr id="117834" name="Text Box 1038"/>
              <p:cNvSpPr txBox="1">
                <a:spLocks noChangeArrowheads="1"/>
              </p:cNvSpPr>
              <p:nvPr/>
            </p:nvSpPr>
            <p:spPr bwMode="auto">
              <a:xfrm>
                <a:off x="1094" y="956"/>
                <a:ext cx="610" cy="19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defRPr/>
                </a:pPr>
                <a:r>
                  <a:rPr lang="ar-JO" sz="1400" b="1" dirty="0">
                    <a:solidFill>
                      <a:srgbClr val="FFFFFF"/>
                    </a:solidFill>
                    <a:effectLst>
                      <a:glow rad="228600">
                        <a:srgbClr val="000000">
                          <a:lumMod val="95000"/>
                          <a:lumOff val="5000"/>
                        </a:srgbClr>
                      </a:glow>
                    </a:effectLst>
                    <a:latin typeface="Arial" panose="020B0604020202020204" pitchFamily="34" charset="0"/>
                    <a:cs typeface="Arial" panose="020B0604020202020204" pitchFamily="34" charset="0"/>
                  </a:rPr>
                  <a:t>فارص</a:t>
                </a:r>
                <a:endParaRPr lang="en-GB" sz="1400" b="1" dirty="0">
                  <a:solidFill>
                    <a:srgbClr val="FFFFFF"/>
                  </a:solidFill>
                  <a:effectLst>
                    <a:glow rad="228600">
                      <a:srgbClr val="000000">
                        <a:lumMod val="95000"/>
                        <a:lumOff val="5000"/>
                      </a:srgbClr>
                    </a:glow>
                  </a:effectLst>
                  <a:latin typeface="Arial" panose="020B0604020202020204" pitchFamily="34" charset="0"/>
                  <a:cs typeface="Arial" panose="020B0604020202020204" pitchFamily="34" charset="0"/>
                </a:endParaRPr>
              </a:p>
            </p:txBody>
          </p:sp>
          <p:cxnSp>
            <p:nvCxnSpPr>
              <p:cNvPr id="209996" name="AutoShape 1039"/>
              <p:cNvCxnSpPr>
                <a:cxnSpLocks noChangeShapeType="1"/>
              </p:cNvCxnSpPr>
              <p:nvPr/>
            </p:nvCxnSpPr>
            <p:spPr bwMode="auto">
              <a:xfrm rot="16200000" flipH="1">
                <a:off x="1235" y="1139"/>
                <a:ext cx="162" cy="96"/>
              </a:xfrm>
              <a:prstGeom prst="curvedConnector3">
                <a:avLst>
                  <a:gd name="adj1" fmla="val 50000"/>
                </a:avLst>
              </a:prstGeom>
              <a:noFill/>
              <a:ln w="9525">
                <a:solidFill>
                  <a:schemeClr val="tx1"/>
                </a:solidFill>
                <a:round/>
                <a:headEnd/>
                <a:tailEnd type="triangle" w="med" len="med"/>
              </a:ln>
              <a:extLst>
                <a:ext uri="{909E8E84-426E-40dd-AFC4-6F175D3DCCD1}">
                  <a14:hiddenFill xmlns="" xmlns:a14="http://schemas.microsoft.com/office/drawing/2010/main">
                    <a:noFill/>
                  </a14:hiddenFill>
                </a:ext>
              </a:extLst>
            </p:spPr>
          </p:cxnSp>
          <p:sp>
            <p:nvSpPr>
              <p:cNvPr id="117836" name="Text Box 1040"/>
              <p:cNvSpPr txBox="1">
                <a:spLocks noChangeArrowheads="1"/>
              </p:cNvSpPr>
              <p:nvPr/>
            </p:nvSpPr>
            <p:spPr bwMode="auto">
              <a:xfrm>
                <a:off x="1226" y="1232"/>
                <a:ext cx="610" cy="19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defRPr/>
                </a:pPr>
                <a:r>
                  <a:rPr lang="ar-JO" sz="1400" b="1" dirty="0">
                    <a:solidFill>
                      <a:srgbClr val="FFFFFF"/>
                    </a:solidFill>
                    <a:effectLst>
                      <a:glow rad="228600">
                        <a:srgbClr val="000000">
                          <a:lumMod val="95000"/>
                          <a:lumOff val="5000"/>
                        </a:srgbClr>
                      </a:glow>
                    </a:effectLst>
                    <a:latin typeface="Arial" panose="020B0604020202020204" pitchFamily="34" charset="0"/>
                    <a:cs typeface="Arial" panose="020B0604020202020204" pitchFamily="34" charset="0"/>
                  </a:rPr>
                  <a:t>حصرون</a:t>
                </a:r>
                <a:endParaRPr lang="en-GB" sz="1400" b="1" dirty="0">
                  <a:solidFill>
                    <a:srgbClr val="FFFFFF"/>
                  </a:solidFill>
                  <a:effectLst>
                    <a:glow rad="228600">
                      <a:srgbClr val="000000">
                        <a:lumMod val="95000"/>
                        <a:lumOff val="5000"/>
                      </a:srgbClr>
                    </a:glow>
                  </a:effectLst>
                  <a:latin typeface="Arial" panose="020B0604020202020204" pitchFamily="34" charset="0"/>
                  <a:cs typeface="Arial" panose="020B0604020202020204" pitchFamily="34" charset="0"/>
                </a:endParaRPr>
              </a:p>
            </p:txBody>
          </p:sp>
          <p:cxnSp>
            <p:nvCxnSpPr>
              <p:cNvPr id="209998" name="AutoShape 1041"/>
              <p:cNvCxnSpPr>
                <a:cxnSpLocks noChangeShapeType="1"/>
              </p:cNvCxnSpPr>
              <p:nvPr/>
            </p:nvCxnSpPr>
            <p:spPr bwMode="auto">
              <a:xfrm rot="16200000" flipH="1">
                <a:off x="1367" y="1415"/>
                <a:ext cx="162" cy="96"/>
              </a:xfrm>
              <a:prstGeom prst="curvedConnector3">
                <a:avLst>
                  <a:gd name="adj1" fmla="val 50000"/>
                </a:avLst>
              </a:prstGeom>
              <a:noFill/>
              <a:ln w="9525">
                <a:solidFill>
                  <a:schemeClr val="tx1"/>
                </a:solidFill>
                <a:round/>
                <a:headEnd/>
                <a:tailEnd type="triangle" w="med" len="med"/>
              </a:ln>
              <a:extLst>
                <a:ext uri="{909E8E84-426E-40dd-AFC4-6F175D3DCCD1}">
                  <a14:hiddenFill xmlns="" xmlns:a14="http://schemas.microsoft.com/office/drawing/2010/main">
                    <a:noFill/>
                  </a14:hiddenFill>
                </a:ext>
              </a:extLst>
            </p:spPr>
          </p:cxnSp>
          <p:sp>
            <p:nvSpPr>
              <p:cNvPr id="117838" name="Text Box 1042"/>
              <p:cNvSpPr txBox="1">
                <a:spLocks noChangeArrowheads="1"/>
              </p:cNvSpPr>
              <p:nvPr/>
            </p:nvSpPr>
            <p:spPr bwMode="auto">
              <a:xfrm>
                <a:off x="1358" y="1508"/>
                <a:ext cx="610" cy="19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defRPr/>
                </a:pPr>
                <a:r>
                  <a:rPr lang="ar-JO" sz="1400" b="1" dirty="0">
                    <a:solidFill>
                      <a:srgbClr val="FFFFFF"/>
                    </a:solidFill>
                    <a:effectLst>
                      <a:glow rad="228600">
                        <a:srgbClr val="000000">
                          <a:lumMod val="95000"/>
                          <a:lumOff val="5000"/>
                        </a:srgbClr>
                      </a:glow>
                    </a:effectLst>
                    <a:latin typeface="Arial" panose="020B0604020202020204" pitchFamily="34" charset="0"/>
                    <a:cs typeface="Arial" panose="020B0604020202020204" pitchFamily="34" charset="0"/>
                  </a:rPr>
                  <a:t>رام</a:t>
                </a:r>
                <a:endParaRPr lang="en-GB" sz="1400" b="1" dirty="0">
                  <a:solidFill>
                    <a:srgbClr val="FFFFFF"/>
                  </a:solidFill>
                  <a:effectLst>
                    <a:glow rad="228600">
                      <a:srgbClr val="000000">
                        <a:lumMod val="95000"/>
                        <a:lumOff val="5000"/>
                      </a:srgbClr>
                    </a:glow>
                  </a:effectLst>
                  <a:latin typeface="Arial" panose="020B0604020202020204" pitchFamily="34" charset="0"/>
                  <a:cs typeface="Arial" panose="020B0604020202020204" pitchFamily="34" charset="0"/>
                </a:endParaRPr>
              </a:p>
            </p:txBody>
          </p:sp>
          <p:cxnSp>
            <p:nvCxnSpPr>
              <p:cNvPr id="210000" name="AutoShape 1043"/>
              <p:cNvCxnSpPr>
                <a:cxnSpLocks noChangeShapeType="1"/>
              </p:cNvCxnSpPr>
              <p:nvPr/>
            </p:nvCxnSpPr>
            <p:spPr bwMode="auto">
              <a:xfrm rot="16200000" flipH="1">
                <a:off x="1499" y="1685"/>
                <a:ext cx="162" cy="96"/>
              </a:xfrm>
              <a:prstGeom prst="curvedConnector3">
                <a:avLst>
                  <a:gd name="adj1" fmla="val 50000"/>
                </a:avLst>
              </a:prstGeom>
              <a:noFill/>
              <a:ln w="9525">
                <a:solidFill>
                  <a:schemeClr val="tx1"/>
                </a:solidFill>
                <a:round/>
                <a:headEnd/>
                <a:tailEnd type="triangle" w="med" len="med"/>
              </a:ln>
              <a:extLst>
                <a:ext uri="{909E8E84-426E-40dd-AFC4-6F175D3DCCD1}">
                  <a14:hiddenFill xmlns="" xmlns:a14="http://schemas.microsoft.com/office/drawing/2010/main">
                    <a:noFill/>
                  </a14:hiddenFill>
                </a:ext>
              </a:extLst>
            </p:spPr>
          </p:cxnSp>
          <p:sp>
            <p:nvSpPr>
              <p:cNvPr id="117840" name="Text Box 1044"/>
              <p:cNvSpPr txBox="1">
                <a:spLocks noChangeArrowheads="1"/>
              </p:cNvSpPr>
              <p:nvPr/>
            </p:nvSpPr>
            <p:spPr bwMode="auto">
              <a:xfrm>
                <a:off x="1490" y="1778"/>
                <a:ext cx="856" cy="19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defRPr/>
                </a:pPr>
                <a:r>
                  <a:rPr lang="ar-JO" sz="1400" b="1" dirty="0">
                    <a:solidFill>
                      <a:srgbClr val="FFFFFF"/>
                    </a:solidFill>
                    <a:effectLst>
                      <a:glow rad="228600">
                        <a:srgbClr val="000000">
                          <a:lumMod val="95000"/>
                          <a:lumOff val="5000"/>
                        </a:srgbClr>
                      </a:glow>
                    </a:effectLst>
                    <a:latin typeface="Arial" panose="020B0604020202020204" pitchFamily="34" charset="0"/>
                    <a:cs typeface="Arial" panose="020B0604020202020204" pitchFamily="34" charset="0"/>
                  </a:rPr>
                  <a:t>عميناداب</a:t>
                </a:r>
                <a:endParaRPr lang="en-GB" sz="1400" b="1" dirty="0">
                  <a:solidFill>
                    <a:srgbClr val="FFFFFF"/>
                  </a:solidFill>
                  <a:effectLst>
                    <a:glow rad="228600">
                      <a:srgbClr val="000000">
                        <a:lumMod val="95000"/>
                        <a:lumOff val="5000"/>
                      </a:srgbClr>
                    </a:glow>
                  </a:effectLst>
                  <a:latin typeface="Arial" panose="020B0604020202020204" pitchFamily="34" charset="0"/>
                  <a:cs typeface="Arial" panose="020B0604020202020204" pitchFamily="34" charset="0"/>
                </a:endParaRPr>
              </a:p>
            </p:txBody>
          </p:sp>
          <p:cxnSp>
            <p:nvCxnSpPr>
              <p:cNvPr id="210002" name="AutoShape 1045"/>
              <p:cNvCxnSpPr>
                <a:cxnSpLocks noChangeShapeType="1"/>
              </p:cNvCxnSpPr>
              <p:nvPr/>
            </p:nvCxnSpPr>
            <p:spPr bwMode="auto">
              <a:xfrm rot="16200000" flipH="1">
                <a:off x="1643" y="1961"/>
                <a:ext cx="162" cy="96"/>
              </a:xfrm>
              <a:prstGeom prst="curvedConnector3">
                <a:avLst>
                  <a:gd name="adj1" fmla="val 50000"/>
                </a:avLst>
              </a:prstGeom>
              <a:noFill/>
              <a:ln w="9525">
                <a:solidFill>
                  <a:schemeClr val="tx1"/>
                </a:solidFill>
                <a:round/>
                <a:headEnd/>
                <a:tailEnd type="triangle" w="med" len="med"/>
              </a:ln>
              <a:extLst>
                <a:ext uri="{909E8E84-426E-40dd-AFC4-6F175D3DCCD1}">
                  <a14:hiddenFill xmlns="" xmlns:a14="http://schemas.microsoft.com/office/drawing/2010/main">
                    <a:noFill/>
                  </a14:hiddenFill>
                </a:ext>
              </a:extLst>
            </p:spPr>
          </p:cxnSp>
          <p:sp>
            <p:nvSpPr>
              <p:cNvPr id="117842" name="Text Box 1046"/>
              <p:cNvSpPr txBox="1">
                <a:spLocks noChangeArrowheads="1"/>
              </p:cNvSpPr>
              <p:nvPr/>
            </p:nvSpPr>
            <p:spPr bwMode="auto">
              <a:xfrm>
                <a:off x="1634" y="2054"/>
                <a:ext cx="856" cy="19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defRPr/>
                </a:pPr>
                <a:r>
                  <a:rPr lang="ar-JO" sz="1400" b="1" dirty="0">
                    <a:solidFill>
                      <a:srgbClr val="FFFFFF"/>
                    </a:solidFill>
                    <a:effectLst>
                      <a:glow rad="228600">
                        <a:srgbClr val="000000">
                          <a:lumMod val="95000"/>
                          <a:lumOff val="5000"/>
                        </a:srgbClr>
                      </a:glow>
                    </a:effectLst>
                    <a:latin typeface="Arial" panose="020B0604020202020204" pitchFamily="34" charset="0"/>
                    <a:cs typeface="Arial" panose="020B0604020202020204" pitchFamily="34" charset="0"/>
                  </a:rPr>
                  <a:t>نحشون</a:t>
                </a:r>
                <a:endParaRPr lang="en-GB" sz="1400" b="1" dirty="0">
                  <a:solidFill>
                    <a:srgbClr val="FFFFFF"/>
                  </a:solidFill>
                  <a:effectLst>
                    <a:glow rad="228600">
                      <a:srgbClr val="000000">
                        <a:lumMod val="95000"/>
                        <a:lumOff val="5000"/>
                      </a:srgbClr>
                    </a:glow>
                  </a:effectLst>
                  <a:latin typeface="Arial" panose="020B0604020202020204" pitchFamily="34" charset="0"/>
                  <a:cs typeface="Arial" panose="020B0604020202020204" pitchFamily="34" charset="0"/>
                </a:endParaRPr>
              </a:p>
            </p:txBody>
          </p:sp>
          <p:cxnSp>
            <p:nvCxnSpPr>
              <p:cNvPr id="210004" name="AutoShape 1047"/>
              <p:cNvCxnSpPr>
                <a:cxnSpLocks noChangeShapeType="1"/>
              </p:cNvCxnSpPr>
              <p:nvPr/>
            </p:nvCxnSpPr>
            <p:spPr bwMode="auto">
              <a:xfrm rot="16200000" flipH="1">
                <a:off x="1763" y="2231"/>
                <a:ext cx="162" cy="96"/>
              </a:xfrm>
              <a:prstGeom prst="curvedConnector3">
                <a:avLst>
                  <a:gd name="adj1" fmla="val 50000"/>
                </a:avLst>
              </a:prstGeom>
              <a:noFill/>
              <a:ln w="9525">
                <a:solidFill>
                  <a:schemeClr val="tx1"/>
                </a:solidFill>
                <a:round/>
                <a:headEnd/>
                <a:tailEnd type="triangle" w="med" len="med"/>
              </a:ln>
              <a:extLst>
                <a:ext uri="{909E8E84-426E-40dd-AFC4-6F175D3DCCD1}">
                  <a14:hiddenFill xmlns="" xmlns:a14="http://schemas.microsoft.com/office/drawing/2010/main">
                    <a:noFill/>
                  </a14:hiddenFill>
                </a:ext>
              </a:extLst>
            </p:spPr>
          </p:cxnSp>
          <p:sp>
            <p:nvSpPr>
              <p:cNvPr id="117844" name="Text Box 1048"/>
              <p:cNvSpPr txBox="1">
                <a:spLocks noChangeArrowheads="1"/>
              </p:cNvSpPr>
              <p:nvPr/>
            </p:nvSpPr>
            <p:spPr bwMode="auto">
              <a:xfrm>
                <a:off x="1754" y="2324"/>
                <a:ext cx="856" cy="19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defRPr/>
                </a:pPr>
                <a:r>
                  <a:rPr lang="ar-JO" sz="1400" b="1" dirty="0">
                    <a:solidFill>
                      <a:srgbClr val="FFFFFF"/>
                    </a:solidFill>
                    <a:effectLst>
                      <a:glow rad="228600">
                        <a:srgbClr val="000000">
                          <a:lumMod val="95000"/>
                          <a:lumOff val="5000"/>
                        </a:srgbClr>
                      </a:glow>
                    </a:effectLst>
                    <a:latin typeface="Arial" panose="020B0604020202020204" pitchFamily="34" charset="0"/>
                    <a:cs typeface="Arial" panose="020B0604020202020204" pitchFamily="34" charset="0"/>
                  </a:rPr>
                  <a:t>سلمون</a:t>
                </a:r>
                <a:endParaRPr lang="en-GB" sz="1400" b="1" dirty="0">
                  <a:solidFill>
                    <a:srgbClr val="FFFFFF"/>
                  </a:solidFill>
                  <a:effectLst>
                    <a:glow rad="228600">
                      <a:srgbClr val="000000">
                        <a:lumMod val="95000"/>
                        <a:lumOff val="5000"/>
                      </a:srgbClr>
                    </a:glow>
                  </a:effectLst>
                  <a:latin typeface="Arial" panose="020B0604020202020204" pitchFamily="34" charset="0"/>
                  <a:cs typeface="Arial" panose="020B0604020202020204" pitchFamily="34" charset="0"/>
                </a:endParaRPr>
              </a:p>
            </p:txBody>
          </p:sp>
          <p:cxnSp>
            <p:nvCxnSpPr>
              <p:cNvPr id="210006" name="AutoShape 1049"/>
              <p:cNvCxnSpPr>
                <a:cxnSpLocks noChangeShapeType="1"/>
              </p:cNvCxnSpPr>
              <p:nvPr/>
            </p:nvCxnSpPr>
            <p:spPr bwMode="auto">
              <a:xfrm rot="16200000" flipH="1">
                <a:off x="1883" y="2501"/>
                <a:ext cx="162" cy="96"/>
              </a:xfrm>
              <a:prstGeom prst="curvedConnector3">
                <a:avLst>
                  <a:gd name="adj1" fmla="val 50000"/>
                </a:avLst>
              </a:prstGeom>
              <a:noFill/>
              <a:ln w="9525">
                <a:solidFill>
                  <a:schemeClr val="tx1"/>
                </a:solidFill>
                <a:round/>
                <a:headEnd/>
                <a:tailEnd type="triangle" w="med" len="med"/>
              </a:ln>
              <a:extLst>
                <a:ext uri="{909E8E84-426E-40dd-AFC4-6F175D3DCCD1}">
                  <a14:hiddenFill xmlns="" xmlns:a14="http://schemas.microsoft.com/office/drawing/2010/main">
                    <a:noFill/>
                  </a14:hiddenFill>
                </a:ext>
              </a:extLst>
            </p:spPr>
          </p:cxnSp>
          <p:sp>
            <p:nvSpPr>
              <p:cNvPr id="117846" name="Text Box 1050"/>
              <p:cNvSpPr txBox="1">
                <a:spLocks noChangeArrowheads="1"/>
              </p:cNvSpPr>
              <p:nvPr/>
            </p:nvSpPr>
            <p:spPr bwMode="auto">
              <a:xfrm>
                <a:off x="1874" y="2594"/>
                <a:ext cx="856" cy="19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defRPr/>
                </a:pPr>
                <a:r>
                  <a:rPr lang="ar-JO" sz="1400" b="1" dirty="0">
                    <a:solidFill>
                      <a:srgbClr val="FFFFFF"/>
                    </a:solidFill>
                    <a:effectLst>
                      <a:glow rad="228600">
                        <a:srgbClr val="000000">
                          <a:lumMod val="95000"/>
                          <a:lumOff val="5000"/>
                        </a:srgbClr>
                      </a:glow>
                    </a:effectLst>
                    <a:latin typeface="Arial" panose="020B0604020202020204" pitchFamily="34" charset="0"/>
                    <a:cs typeface="Arial" panose="020B0604020202020204" pitchFamily="34" charset="0"/>
                  </a:rPr>
                  <a:t>بوعز</a:t>
                </a:r>
                <a:endParaRPr lang="en-GB" sz="1400" b="1" dirty="0">
                  <a:solidFill>
                    <a:srgbClr val="FFFFFF"/>
                  </a:solidFill>
                  <a:effectLst>
                    <a:glow rad="228600">
                      <a:srgbClr val="000000">
                        <a:lumMod val="95000"/>
                        <a:lumOff val="5000"/>
                      </a:srgbClr>
                    </a:glow>
                  </a:effectLst>
                  <a:latin typeface="Arial" panose="020B0604020202020204" pitchFamily="34" charset="0"/>
                  <a:cs typeface="Arial" panose="020B0604020202020204" pitchFamily="34" charset="0"/>
                </a:endParaRPr>
              </a:p>
            </p:txBody>
          </p:sp>
          <p:cxnSp>
            <p:nvCxnSpPr>
              <p:cNvPr id="210008" name="AutoShape 1051"/>
              <p:cNvCxnSpPr>
                <a:cxnSpLocks noChangeShapeType="1"/>
              </p:cNvCxnSpPr>
              <p:nvPr/>
            </p:nvCxnSpPr>
            <p:spPr bwMode="auto">
              <a:xfrm rot="16200000" flipH="1">
                <a:off x="2015" y="2771"/>
                <a:ext cx="162" cy="96"/>
              </a:xfrm>
              <a:prstGeom prst="curvedConnector3">
                <a:avLst>
                  <a:gd name="adj1" fmla="val 50000"/>
                </a:avLst>
              </a:prstGeom>
              <a:noFill/>
              <a:ln w="9525">
                <a:solidFill>
                  <a:schemeClr val="tx1"/>
                </a:solidFill>
                <a:round/>
                <a:headEnd/>
                <a:tailEnd type="triangle" w="med" len="med"/>
              </a:ln>
              <a:extLst>
                <a:ext uri="{909E8E84-426E-40dd-AFC4-6F175D3DCCD1}">
                  <a14:hiddenFill xmlns="" xmlns:a14="http://schemas.microsoft.com/office/drawing/2010/main">
                    <a:noFill/>
                  </a14:hiddenFill>
                </a:ext>
              </a:extLst>
            </p:spPr>
          </p:cxnSp>
          <p:sp>
            <p:nvSpPr>
              <p:cNvPr id="3" name="Text Box 1052"/>
              <p:cNvSpPr txBox="1">
                <a:spLocks noChangeArrowheads="1"/>
              </p:cNvSpPr>
              <p:nvPr/>
            </p:nvSpPr>
            <p:spPr bwMode="auto">
              <a:xfrm>
                <a:off x="2006" y="2864"/>
                <a:ext cx="856" cy="19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defRPr/>
                </a:pPr>
                <a:r>
                  <a:rPr lang="ar-JO" sz="1400" b="1" dirty="0">
                    <a:solidFill>
                      <a:srgbClr val="FFFFFF"/>
                    </a:solidFill>
                    <a:effectLst>
                      <a:glow rad="228600">
                        <a:srgbClr val="000000">
                          <a:lumMod val="95000"/>
                          <a:lumOff val="5000"/>
                        </a:srgbClr>
                      </a:glow>
                    </a:effectLst>
                    <a:latin typeface="Arial" panose="020B0604020202020204" pitchFamily="34" charset="0"/>
                    <a:cs typeface="Arial" panose="020B0604020202020204" pitchFamily="34" charset="0"/>
                  </a:rPr>
                  <a:t>عوبيد</a:t>
                </a:r>
                <a:endParaRPr lang="en-GB" sz="1400" b="1" dirty="0">
                  <a:solidFill>
                    <a:srgbClr val="FFFFFF"/>
                  </a:solidFill>
                  <a:effectLst>
                    <a:glow rad="228600">
                      <a:srgbClr val="000000">
                        <a:lumMod val="95000"/>
                        <a:lumOff val="5000"/>
                      </a:srgbClr>
                    </a:glow>
                  </a:effectLst>
                  <a:latin typeface="Arial" panose="020B0604020202020204" pitchFamily="34" charset="0"/>
                  <a:cs typeface="Arial" panose="020B0604020202020204" pitchFamily="34" charset="0"/>
                </a:endParaRPr>
              </a:p>
            </p:txBody>
          </p:sp>
          <p:cxnSp>
            <p:nvCxnSpPr>
              <p:cNvPr id="210010" name="AutoShape 1053"/>
              <p:cNvCxnSpPr>
                <a:cxnSpLocks noChangeShapeType="1"/>
              </p:cNvCxnSpPr>
              <p:nvPr/>
            </p:nvCxnSpPr>
            <p:spPr bwMode="auto">
              <a:xfrm rot="16200000" flipH="1">
                <a:off x="2153" y="3047"/>
                <a:ext cx="162" cy="96"/>
              </a:xfrm>
              <a:prstGeom prst="curvedConnector3">
                <a:avLst>
                  <a:gd name="adj1" fmla="val 50000"/>
                </a:avLst>
              </a:prstGeom>
              <a:noFill/>
              <a:ln w="9525">
                <a:solidFill>
                  <a:schemeClr val="tx1"/>
                </a:solidFill>
                <a:round/>
                <a:headEnd/>
                <a:tailEnd type="triangle" w="med" len="med"/>
              </a:ln>
              <a:extLst>
                <a:ext uri="{909E8E84-426E-40dd-AFC4-6F175D3DCCD1}">
                  <a14:hiddenFill xmlns="" xmlns:a14="http://schemas.microsoft.com/office/drawing/2010/main">
                    <a:noFill/>
                  </a14:hiddenFill>
                </a:ext>
              </a:extLst>
            </p:spPr>
          </p:cxnSp>
          <p:sp>
            <p:nvSpPr>
              <p:cNvPr id="5" name="Text Box 1054"/>
              <p:cNvSpPr txBox="1">
                <a:spLocks noChangeArrowheads="1"/>
              </p:cNvSpPr>
              <p:nvPr/>
            </p:nvSpPr>
            <p:spPr bwMode="auto">
              <a:xfrm>
                <a:off x="2144" y="3140"/>
                <a:ext cx="856" cy="19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defRPr/>
                </a:pPr>
                <a:r>
                  <a:rPr lang="ar-JO" sz="1400" b="1" dirty="0">
                    <a:solidFill>
                      <a:srgbClr val="FFFFFF"/>
                    </a:solidFill>
                    <a:effectLst>
                      <a:glow rad="228600">
                        <a:srgbClr val="000000">
                          <a:lumMod val="95000"/>
                          <a:lumOff val="5000"/>
                        </a:srgbClr>
                      </a:glow>
                    </a:effectLst>
                    <a:latin typeface="Arial" panose="020B0604020202020204" pitchFamily="34" charset="0"/>
                    <a:cs typeface="Arial" panose="020B0604020202020204" pitchFamily="34" charset="0"/>
                  </a:rPr>
                  <a:t>يسى</a:t>
                </a:r>
                <a:endParaRPr lang="en-GB" sz="1400" b="1" dirty="0">
                  <a:solidFill>
                    <a:srgbClr val="FFFFFF"/>
                  </a:solidFill>
                  <a:effectLst>
                    <a:glow rad="228600">
                      <a:srgbClr val="000000">
                        <a:lumMod val="95000"/>
                        <a:lumOff val="5000"/>
                      </a:srgbClr>
                    </a:glow>
                  </a:effectLst>
                  <a:latin typeface="Arial" panose="020B0604020202020204" pitchFamily="34" charset="0"/>
                  <a:cs typeface="Arial" panose="020B0604020202020204" pitchFamily="34" charset="0"/>
                </a:endParaRPr>
              </a:p>
            </p:txBody>
          </p:sp>
          <p:cxnSp>
            <p:nvCxnSpPr>
              <p:cNvPr id="210012" name="AutoShape 1055"/>
              <p:cNvCxnSpPr>
                <a:cxnSpLocks noChangeShapeType="1"/>
              </p:cNvCxnSpPr>
              <p:nvPr/>
            </p:nvCxnSpPr>
            <p:spPr bwMode="auto">
              <a:xfrm rot="16200000" flipH="1">
                <a:off x="2261" y="3317"/>
                <a:ext cx="162" cy="96"/>
              </a:xfrm>
              <a:prstGeom prst="curvedConnector3">
                <a:avLst>
                  <a:gd name="adj1" fmla="val 50000"/>
                </a:avLst>
              </a:prstGeom>
              <a:noFill/>
              <a:ln w="9525">
                <a:solidFill>
                  <a:schemeClr val="tx1"/>
                </a:solidFill>
                <a:round/>
                <a:headEnd/>
                <a:tailEnd type="triangle" w="med" len="med"/>
              </a:ln>
              <a:extLst>
                <a:ext uri="{909E8E84-426E-40dd-AFC4-6F175D3DCCD1}">
                  <a14:hiddenFill xmlns="" xmlns:a14="http://schemas.microsoft.com/office/drawing/2010/main">
                    <a:noFill/>
                  </a14:hiddenFill>
                </a:ext>
              </a:extLst>
            </p:spPr>
          </p:cxnSp>
          <p:sp>
            <p:nvSpPr>
              <p:cNvPr id="7" name="Text Box 1056"/>
              <p:cNvSpPr txBox="1">
                <a:spLocks noChangeArrowheads="1"/>
              </p:cNvSpPr>
              <p:nvPr/>
            </p:nvSpPr>
            <p:spPr bwMode="auto">
              <a:xfrm>
                <a:off x="2252" y="3410"/>
                <a:ext cx="856" cy="2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defRPr/>
                </a:pPr>
                <a:r>
                  <a:rPr lang="ar-JO" sz="1600" b="1" dirty="0">
                    <a:solidFill>
                      <a:srgbClr val="FFFFFF"/>
                    </a:solidFill>
                    <a:effectLst>
                      <a:glow rad="228600">
                        <a:srgbClr val="000000">
                          <a:lumMod val="95000"/>
                          <a:lumOff val="5000"/>
                        </a:srgbClr>
                      </a:glow>
                    </a:effectLst>
                    <a:latin typeface="Arial" panose="020B0604020202020204" pitchFamily="34" charset="0"/>
                    <a:cs typeface="Arial" panose="020B0604020202020204" pitchFamily="34" charset="0"/>
                  </a:rPr>
                  <a:t>داود الملك</a:t>
                </a:r>
                <a:endParaRPr lang="en-GB" sz="1600" b="1" dirty="0">
                  <a:solidFill>
                    <a:srgbClr val="FFFFFF"/>
                  </a:solidFill>
                  <a:effectLst>
                    <a:glow rad="228600">
                      <a:srgbClr val="000000">
                        <a:lumMod val="95000"/>
                        <a:lumOff val="5000"/>
                      </a:srgbClr>
                    </a:glow>
                  </a:effectLst>
                  <a:latin typeface="Arial" panose="020B0604020202020204" pitchFamily="34" charset="0"/>
                  <a:cs typeface="Arial" panose="020B0604020202020204" pitchFamily="34" charset="0"/>
                </a:endParaRPr>
              </a:p>
            </p:txBody>
          </p:sp>
        </p:grpSp>
      </p:grpSp>
      <p:sp>
        <p:nvSpPr>
          <p:cNvPr id="117764" name="Text Box 1057"/>
          <p:cNvSpPr txBox="1">
            <a:spLocks noChangeArrowheads="1"/>
          </p:cNvSpPr>
          <p:nvPr/>
        </p:nvSpPr>
        <p:spPr bwMode="auto">
          <a:xfrm>
            <a:off x="2438400" y="835025"/>
            <a:ext cx="1260475"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algn="r" eaLnBrk="1" hangingPunct="1">
              <a:spcBef>
                <a:spcPct val="50000"/>
              </a:spcBef>
              <a:defRPr/>
            </a:pPr>
            <a:r>
              <a:rPr lang="ar-JO" sz="1400" b="1" dirty="0">
                <a:solidFill>
                  <a:srgbClr val="FFFFFF"/>
                </a:solidFill>
                <a:effectLst>
                  <a:glow rad="228600">
                    <a:srgbClr val="000000">
                      <a:lumMod val="95000"/>
                      <a:lumOff val="5000"/>
                    </a:srgbClr>
                  </a:glow>
                </a:effectLst>
                <a:latin typeface="Arial" panose="020B0604020202020204" pitchFamily="34" charset="0"/>
                <a:cs typeface="Arial" panose="020B0604020202020204" pitchFamily="34" charset="0"/>
              </a:rPr>
              <a:t>سليمان</a:t>
            </a:r>
            <a:endParaRPr lang="en-GB" sz="1400" b="1" dirty="0">
              <a:solidFill>
                <a:srgbClr val="FFFFFF"/>
              </a:solidFill>
              <a:effectLst>
                <a:glow rad="228600">
                  <a:srgbClr val="000000">
                    <a:lumMod val="95000"/>
                    <a:lumOff val="5000"/>
                  </a:srgbClr>
                </a:glow>
              </a:effectLst>
              <a:latin typeface="Arial" panose="020B0604020202020204" pitchFamily="34" charset="0"/>
              <a:cs typeface="Arial" panose="020B0604020202020204" pitchFamily="34" charset="0"/>
            </a:endParaRPr>
          </a:p>
        </p:txBody>
      </p:sp>
      <p:cxnSp>
        <p:nvCxnSpPr>
          <p:cNvPr id="209926" name="AutoShape 1058"/>
          <p:cNvCxnSpPr>
            <a:cxnSpLocks noChangeShapeType="1"/>
          </p:cNvCxnSpPr>
          <p:nvPr/>
        </p:nvCxnSpPr>
        <p:spPr bwMode="auto">
          <a:xfrm>
            <a:off x="3302000" y="1057275"/>
            <a:ext cx="361950" cy="209550"/>
          </a:xfrm>
          <a:prstGeom prst="curvedConnector3">
            <a:avLst>
              <a:gd name="adj1" fmla="val 50000"/>
            </a:avLst>
          </a:prstGeom>
          <a:noFill/>
          <a:ln w="9525">
            <a:solidFill>
              <a:schemeClr val="tx1"/>
            </a:solidFill>
            <a:round/>
            <a:headEnd/>
            <a:tailEnd type="triangle" w="med" len="med"/>
          </a:ln>
          <a:extLst>
            <a:ext uri="{909E8E84-426E-40dd-AFC4-6F175D3DCCD1}">
              <a14:hiddenFill xmlns="" xmlns:a14="http://schemas.microsoft.com/office/drawing/2010/main">
                <a:noFill/>
              </a14:hiddenFill>
            </a:ext>
          </a:extLst>
        </p:spPr>
      </p:cxnSp>
      <p:sp>
        <p:nvSpPr>
          <p:cNvPr id="117766" name="Text Box 1059"/>
          <p:cNvSpPr txBox="1">
            <a:spLocks noChangeArrowheads="1"/>
          </p:cNvSpPr>
          <p:nvPr/>
        </p:nvSpPr>
        <p:spPr bwMode="auto">
          <a:xfrm>
            <a:off x="3584575" y="1104900"/>
            <a:ext cx="1255713"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defRPr/>
            </a:pPr>
            <a:r>
              <a:rPr lang="ar-JO" sz="1400" b="1" dirty="0">
                <a:solidFill>
                  <a:srgbClr val="FFFFFF"/>
                </a:solidFill>
                <a:effectLst>
                  <a:glow rad="228600">
                    <a:srgbClr val="000000">
                      <a:lumMod val="95000"/>
                      <a:lumOff val="5000"/>
                    </a:srgbClr>
                  </a:glow>
                </a:effectLst>
                <a:latin typeface="Arial" panose="020B0604020202020204" pitchFamily="34" charset="0"/>
                <a:cs typeface="Arial" panose="020B0604020202020204" pitchFamily="34" charset="0"/>
              </a:rPr>
              <a:t>رحبعام</a:t>
            </a:r>
            <a:endParaRPr lang="en-GB" sz="1400" b="1" dirty="0">
              <a:solidFill>
                <a:srgbClr val="FFFFFF"/>
              </a:solidFill>
              <a:effectLst>
                <a:glow rad="228600">
                  <a:srgbClr val="000000">
                    <a:lumMod val="95000"/>
                    <a:lumOff val="5000"/>
                  </a:srgbClr>
                </a:glow>
              </a:effectLst>
              <a:latin typeface="Arial" panose="020B0604020202020204" pitchFamily="34" charset="0"/>
              <a:cs typeface="Arial" panose="020B0604020202020204" pitchFamily="34" charset="0"/>
            </a:endParaRPr>
          </a:p>
        </p:txBody>
      </p:sp>
      <p:cxnSp>
        <p:nvCxnSpPr>
          <p:cNvPr id="209928" name="AutoShape 1060"/>
          <p:cNvCxnSpPr>
            <a:cxnSpLocks noChangeShapeType="1"/>
          </p:cNvCxnSpPr>
          <p:nvPr/>
        </p:nvCxnSpPr>
        <p:spPr bwMode="auto">
          <a:xfrm rot="16200000" flipH="1">
            <a:off x="3795712" y="1395413"/>
            <a:ext cx="257175" cy="152400"/>
          </a:xfrm>
          <a:prstGeom prst="curvedConnector3">
            <a:avLst>
              <a:gd name="adj1" fmla="val 50000"/>
            </a:avLst>
          </a:prstGeom>
          <a:noFill/>
          <a:ln w="9525">
            <a:solidFill>
              <a:schemeClr val="tx1"/>
            </a:solidFill>
            <a:round/>
            <a:headEnd/>
            <a:tailEnd type="triangle" w="med" len="med"/>
          </a:ln>
          <a:extLst>
            <a:ext uri="{909E8E84-426E-40dd-AFC4-6F175D3DCCD1}">
              <a14:hiddenFill xmlns="" xmlns:a14="http://schemas.microsoft.com/office/drawing/2010/main">
                <a:noFill/>
              </a14:hiddenFill>
            </a:ext>
          </a:extLst>
        </p:spPr>
      </p:cxnSp>
      <p:sp>
        <p:nvSpPr>
          <p:cNvPr id="117768" name="Text Box 1061"/>
          <p:cNvSpPr txBox="1">
            <a:spLocks noChangeArrowheads="1"/>
          </p:cNvSpPr>
          <p:nvPr/>
        </p:nvSpPr>
        <p:spPr bwMode="auto">
          <a:xfrm>
            <a:off x="3781425" y="1543050"/>
            <a:ext cx="1292225"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defRPr/>
            </a:pPr>
            <a:r>
              <a:rPr lang="ar-JO" sz="1400" b="1" dirty="0">
                <a:solidFill>
                  <a:srgbClr val="FFFFFF"/>
                </a:solidFill>
                <a:effectLst>
                  <a:glow rad="228600">
                    <a:srgbClr val="000000">
                      <a:lumMod val="95000"/>
                      <a:lumOff val="5000"/>
                    </a:srgbClr>
                  </a:glow>
                </a:effectLst>
                <a:latin typeface="Arial" panose="020B0604020202020204" pitchFamily="34" charset="0"/>
                <a:cs typeface="Arial" panose="020B0604020202020204" pitchFamily="34" charset="0"/>
              </a:rPr>
              <a:t>ابيا</a:t>
            </a:r>
            <a:endParaRPr lang="en-GB" sz="1400" b="1" dirty="0">
              <a:solidFill>
                <a:srgbClr val="FFFFFF"/>
              </a:solidFill>
              <a:effectLst>
                <a:glow rad="228600">
                  <a:srgbClr val="000000">
                    <a:lumMod val="95000"/>
                    <a:lumOff val="5000"/>
                  </a:srgbClr>
                </a:glow>
              </a:effectLst>
              <a:latin typeface="Arial" panose="020B0604020202020204" pitchFamily="34" charset="0"/>
              <a:cs typeface="Arial" panose="020B0604020202020204" pitchFamily="34" charset="0"/>
            </a:endParaRPr>
          </a:p>
        </p:txBody>
      </p:sp>
      <p:cxnSp>
        <p:nvCxnSpPr>
          <p:cNvPr id="209930" name="AutoShape 1062"/>
          <p:cNvCxnSpPr>
            <a:cxnSpLocks noChangeShapeType="1"/>
          </p:cNvCxnSpPr>
          <p:nvPr/>
        </p:nvCxnSpPr>
        <p:spPr bwMode="auto">
          <a:xfrm rot="16200000" flipH="1">
            <a:off x="4005262" y="1833563"/>
            <a:ext cx="257175" cy="152400"/>
          </a:xfrm>
          <a:prstGeom prst="curvedConnector3">
            <a:avLst>
              <a:gd name="adj1" fmla="val 50000"/>
            </a:avLst>
          </a:prstGeom>
          <a:noFill/>
          <a:ln w="9525">
            <a:solidFill>
              <a:schemeClr val="tx1"/>
            </a:solidFill>
            <a:round/>
            <a:headEnd/>
            <a:tailEnd type="triangle" w="med" len="med"/>
          </a:ln>
          <a:extLst>
            <a:ext uri="{909E8E84-426E-40dd-AFC4-6F175D3DCCD1}">
              <a14:hiddenFill xmlns="" xmlns:a14="http://schemas.microsoft.com/office/drawing/2010/main">
                <a:noFill/>
              </a14:hiddenFill>
            </a:ext>
          </a:extLst>
        </p:spPr>
      </p:cxnSp>
      <p:sp>
        <p:nvSpPr>
          <p:cNvPr id="117770" name="Text Box 1063"/>
          <p:cNvSpPr txBox="1">
            <a:spLocks noChangeArrowheads="1"/>
          </p:cNvSpPr>
          <p:nvPr/>
        </p:nvSpPr>
        <p:spPr bwMode="auto">
          <a:xfrm>
            <a:off x="3990975" y="1981200"/>
            <a:ext cx="968375"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defRPr/>
            </a:pPr>
            <a:r>
              <a:rPr lang="ar-JO" sz="1400" b="1" dirty="0">
                <a:solidFill>
                  <a:srgbClr val="FFFFFF"/>
                </a:solidFill>
                <a:effectLst>
                  <a:glow rad="228600">
                    <a:srgbClr val="000000">
                      <a:lumMod val="95000"/>
                      <a:lumOff val="5000"/>
                    </a:srgbClr>
                  </a:glow>
                </a:effectLst>
                <a:latin typeface="Arial" panose="020B0604020202020204" pitchFamily="34" charset="0"/>
                <a:cs typeface="Arial" panose="020B0604020202020204" pitchFamily="34" charset="0"/>
              </a:rPr>
              <a:t>آسا</a:t>
            </a:r>
            <a:endParaRPr lang="en-GB" sz="1400" b="1" dirty="0">
              <a:solidFill>
                <a:srgbClr val="FFFFFF"/>
              </a:solidFill>
              <a:effectLst>
                <a:glow rad="228600">
                  <a:srgbClr val="000000">
                    <a:lumMod val="95000"/>
                    <a:lumOff val="5000"/>
                  </a:srgbClr>
                </a:glow>
              </a:effectLst>
              <a:latin typeface="Arial" panose="020B0604020202020204" pitchFamily="34" charset="0"/>
              <a:cs typeface="Arial" panose="020B0604020202020204" pitchFamily="34" charset="0"/>
            </a:endParaRPr>
          </a:p>
        </p:txBody>
      </p:sp>
      <p:cxnSp>
        <p:nvCxnSpPr>
          <p:cNvPr id="209932" name="AutoShape 1064"/>
          <p:cNvCxnSpPr>
            <a:cxnSpLocks noChangeShapeType="1"/>
          </p:cNvCxnSpPr>
          <p:nvPr/>
        </p:nvCxnSpPr>
        <p:spPr bwMode="auto">
          <a:xfrm rot="16200000" flipH="1">
            <a:off x="4189412" y="2281238"/>
            <a:ext cx="257175" cy="152400"/>
          </a:xfrm>
          <a:prstGeom prst="curvedConnector3">
            <a:avLst>
              <a:gd name="adj1" fmla="val 50000"/>
            </a:avLst>
          </a:prstGeom>
          <a:noFill/>
          <a:ln w="9525">
            <a:solidFill>
              <a:schemeClr val="tx1"/>
            </a:solidFill>
            <a:round/>
            <a:headEnd/>
            <a:tailEnd type="triangle" w="med" len="med"/>
          </a:ln>
          <a:extLst>
            <a:ext uri="{909E8E84-426E-40dd-AFC4-6F175D3DCCD1}">
              <a14:hiddenFill xmlns="" xmlns:a14="http://schemas.microsoft.com/office/drawing/2010/main">
                <a:noFill/>
              </a14:hiddenFill>
            </a:ext>
          </a:extLst>
        </p:spPr>
      </p:cxnSp>
      <p:sp>
        <p:nvSpPr>
          <p:cNvPr id="117772" name="Text Box 1065"/>
          <p:cNvSpPr txBox="1">
            <a:spLocks noChangeArrowheads="1"/>
          </p:cNvSpPr>
          <p:nvPr/>
        </p:nvSpPr>
        <p:spPr bwMode="auto">
          <a:xfrm>
            <a:off x="4175125" y="2428875"/>
            <a:ext cx="1395413"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defRPr/>
            </a:pPr>
            <a:r>
              <a:rPr lang="ar-JO" sz="1400" b="1" dirty="0">
                <a:solidFill>
                  <a:srgbClr val="FFFFFF"/>
                </a:solidFill>
                <a:effectLst>
                  <a:glow rad="228600">
                    <a:srgbClr val="000000">
                      <a:lumMod val="95000"/>
                      <a:lumOff val="5000"/>
                    </a:srgbClr>
                  </a:glow>
                </a:effectLst>
                <a:latin typeface="Arial" panose="020B0604020202020204" pitchFamily="34" charset="0"/>
                <a:cs typeface="Arial" panose="020B0604020202020204" pitchFamily="34" charset="0"/>
              </a:rPr>
              <a:t>يهوشافاط</a:t>
            </a:r>
            <a:endParaRPr lang="en-GB" sz="1400" b="1" dirty="0">
              <a:solidFill>
                <a:srgbClr val="FFFFFF"/>
              </a:solidFill>
              <a:effectLst>
                <a:glow rad="228600">
                  <a:srgbClr val="000000">
                    <a:lumMod val="95000"/>
                    <a:lumOff val="5000"/>
                  </a:srgbClr>
                </a:glow>
              </a:effectLst>
              <a:latin typeface="Arial" panose="020B0604020202020204" pitchFamily="34" charset="0"/>
              <a:cs typeface="Arial" panose="020B0604020202020204" pitchFamily="34" charset="0"/>
            </a:endParaRPr>
          </a:p>
        </p:txBody>
      </p:sp>
      <p:cxnSp>
        <p:nvCxnSpPr>
          <p:cNvPr id="209934" name="AutoShape 1066"/>
          <p:cNvCxnSpPr>
            <a:cxnSpLocks noChangeShapeType="1"/>
          </p:cNvCxnSpPr>
          <p:nvPr/>
        </p:nvCxnSpPr>
        <p:spPr bwMode="auto">
          <a:xfrm rot="16200000" flipH="1">
            <a:off x="4398962" y="2719388"/>
            <a:ext cx="257175" cy="152400"/>
          </a:xfrm>
          <a:prstGeom prst="curvedConnector3">
            <a:avLst>
              <a:gd name="adj1" fmla="val 50000"/>
            </a:avLst>
          </a:prstGeom>
          <a:noFill/>
          <a:ln w="9525">
            <a:solidFill>
              <a:schemeClr val="tx1"/>
            </a:solidFill>
            <a:round/>
            <a:headEnd/>
            <a:tailEnd type="triangle" w="med" len="med"/>
          </a:ln>
          <a:extLst>
            <a:ext uri="{909E8E84-426E-40dd-AFC4-6F175D3DCCD1}">
              <a14:hiddenFill xmlns="" xmlns:a14="http://schemas.microsoft.com/office/drawing/2010/main">
                <a:noFill/>
              </a14:hiddenFill>
            </a:ext>
          </a:extLst>
        </p:spPr>
      </p:cxnSp>
      <p:sp>
        <p:nvSpPr>
          <p:cNvPr id="117774" name="Text Box 1067"/>
          <p:cNvSpPr txBox="1">
            <a:spLocks noChangeArrowheads="1"/>
          </p:cNvSpPr>
          <p:nvPr/>
        </p:nvSpPr>
        <p:spPr bwMode="auto">
          <a:xfrm>
            <a:off x="4384675" y="2867025"/>
            <a:ext cx="1362075"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defRPr/>
            </a:pPr>
            <a:r>
              <a:rPr lang="ar-JO" sz="1400" b="1" dirty="0">
                <a:solidFill>
                  <a:srgbClr val="FFFFFF"/>
                </a:solidFill>
                <a:effectLst>
                  <a:glow rad="228600">
                    <a:srgbClr val="000000">
                      <a:lumMod val="95000"/>
                      <a:lumOff val="5000"/>
                    </a:srgbClr>
                  </a:glow>
                </a:effectLst>
                <a:latin typeface="Arial" panose="020B0604020202020204" pitchFamily="34" charset="0"/>
                <a:cs typeface="Arial" panose="020B0604020202020204" pitchFamily="34" charset="0"/>
              </a:rPr>
              <a:t>يهورام</a:t>
            </a:r>
            <a:endParaRPr lang="en-GB" sz="1400" b="1" dirty="0">
              <a:solidFill>
                <a:srgbClr val="FFFFFF"/>
              </a:solidFill>
              <a:effectLst>
                <a:glow rad="228600">
                  <a:srgbClr val="000000">
                    <a:lumMod val="95000"/>
                    <a:lumOff val="5000"/>
                  </a:srgbClr>
                </a:glow>
              </a:effectLst>
              <a:latin typeface="Arial" panose="020B0604020202020204" pitchFamily="34" charset="0"/>
              <a:cs typeface="Arial" panose="020B0604020202020204" pitchFamily="34" charset="0"/>
            </a:endParaRPr>
          </a:p>
        </p:txBody>
      </p:sp>
      <p:cxnSp>
        <p:nvCxnSpPr>
          <p:cNvPr id="209936" name="AutoShape 1068"/>
          <p:cNvCxnSpPr>
            <a:cxnSpLocks noChangeShapeType="1"/>
          </p:cNvCxnSpPr>
          <p:nvPr/>
        </p:nvCxnSpPr>
        <p:spPr bwMode="auto">
          <a:xfrm rot="16200000" flipH="1">
            <a:off x="4608512" y="3157538"/>
            <a:ext cx="257175" cy="152400"/>
          </a:xfrm>
          <a:prstGeom prst="curvedConnector3">
            <a:avLst>
              <a:gd name="adj1" fmla="val 50000"/>
            </a:avLst>
          </a:prstGeom>
          <a:noFill/>
          <a:ln w="9525">
            <a:solidFill>
              <a:schemeClr val="tx1"/>
            </a:solidFill>
            <a:round/>
            <a:headEnd/>
            <a:tailEnd type="triangle" w="med" len="med"/>
          </a:ln>
          <a:extLst>
            <a:ext uri="{909E8E84-426E-40dd-AFC4-6F175D3DCCD1}">
              <a14:hiddenFill xmlns="" xmlns:a14="http://schemas.microsoft.com/office/drawing/2010/main">
                <a:noFill/>
              </a14:hiddenFill>
            </a:ext>
          </a:extLst>
        </p:spPr>
      </p:cxnSp>
      <p:sp>
        <p:nvSpPr>
          <p:cNvPr id="117776" name="Text Box 1069"/>
          <p:cNvSpPr txBox="1">
            <a:spLocks noChangeArrowheads="1"/>
          </p:cNvSpPr>
          <p:nvPr/>
        </p:nvSpPr>
        <p:spPr bwMode="auto">
          <a:xfrm>
            <a:off x="4594225" y="3305175"/>
            <a:ext cx="968375"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defRPr/>
            </a:pPr>
            <a:r>
              <a:rPr lang="ar-JO" sz="1400" b="1" dirty="0">
                <a:solidFill>
                  <a:srgbClr val="FFFFFF"/>
                </a:solidFill>
                <a:effectLst>
                  <a:glow rad="228600">
                    <a:srgbClr val="000000">
                      <a:lumMod val="95000"/>
                      <a:lumOff val="5000"/>
                    </a:srgbClr>
                  </a:glow>
                </a:effectLst>
                <a:latin typeface="Arial" panose="020B0604020202020204" pitchFamily="34" charset="0"/>
                <a:cs typeface="Arial" panose="020B0604020202020204" pitchFamily="34" charset="0"/>
              </a:rPr>
              <a:t>عزيا</a:t>
            </a:r>
            <a:endParaRPr lang="en-GB" sz="1400" b="1" dirty="0">
              <a:solidFill>
                <a:srgbClr val="FFFFFF"/>
              </a:solidFill>
              <a:effectLst>
                <a:glow rad="228600">
                  <a:srgbClr val="000000">
                    <a:lumMod val="95000"/>
                    <a:lumOff val="5000"/>
                  </a:srgbClr>
                </a:glow>
              </a:effectLst>
              <a:latin typeface="Arial" panose="020B0604020202020204" pitchFamily="34" charset="0"/>
              <a:cs typeface="Arial" panose="020B0604020202020204" pitchFamily="34" charset="0"/>
            </a:endParaRPr>
          </a:p>
        </p:txBody>
      </p:sp>
      <p:cxnSp>
        <p:nvCxnSpPr>
          <p:cNvPr id="209938" name="AutoShape 1070"/>
          <p:cNvCxnSpPr>
            <a:cxnSpLocks noChangeShapeType="1"/>
          </p:cNvCxnSpPr>
          <p:nvPr/>
        </p:nvCxnSpPr>
        <p:spPr bwMode="auto">
          <a:xfrm rot="16200000" flipH="1">
            <a:off x="4818062" y="3586163"/>
            <a:ext cx="257175" cy="152400"/>
          </a:xfrm>
          <a:prstGeom prst="curvedConnector3">
            <a:avLst>
              <a:gd name="adj1" fmla="val 50000"/>
            </a:avLst>
          </a:prstGeom>
          <a:noFill/>
          <a:ln w="9525">
            <a:solidFill>
              <a:schemeClr val="tx1"/>
            </a:solidFill>
            <a:round/>
            <a:headEnd/>
            <a:tailEnd type="triangle" w="med" len="med"/>
          </a:ln>
          <a:extLst>
            <a:ext uri="{909E8E84-426E-40dd-AFC4-6F175D3DCCD1}">
              <a14:hiddenFill xmlns="" xmlns:a14="http://schemas.microsoft.com/office/drawing/2010/main">
                <a:noFill/>
              </a14:hiddenFill>
            </a:ext>
          </a:extLst>
        </p:spPr>
      </p:cxnSp>
      <p:sp>
        <p:nvSpPr>
          <p:cNvPr id="117778" name="Text Box 1071"/>
          <p:cNvSpPr txBox="1">
            <a:spLocks noChangeArrowheads="1"/>
          </p:cNvSpPr>
          <p:nvPr/>
        </p:nvSpPr>
        <p:spPr bwMode="auto">
          <a:xfrm>
            <a:off x="4803775" y="3733800"/>
            <a:ext cx="1358900"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defRPr/>
            </a:pPr>
            <a:r>
              <a:rPr lang="ar-JO" sz="1400" b="1" dirty="0">
                <a:solidFill>
                  <a:srgbClr val="FFFFFF"/>
                </a:solidFill>
                <a:effectLst>
                  <a:glow rad="228600">
                    <a:srgbClr val="000000">
                      <a:lumMod val="95000"/>
                      <a:lumOff val="5000"/>
                    </a:srgbClr>
                  </a:glow>
                </a:effectLst>
                <a:latin typeface="Arial" panose="020B0604020202020204" pitchFamily="34" charset="0"/>
                <a:cs typeface="Arial" panose="020B0604020202020204" pitchFamily="34" charset="0"/>
              </a:rPr>
              <a:t>يوثام</a:t>
            </a:r>
            <a:endParaRPr lang="en-GB" sz="1400" b="1" dirty="0">
              <a:solidFill>
                <a:srgbClr val="FFFFFF"/>
              </a:solidFill>
              <a:effectLst>
                <a:glow rad="228600">
                  <a:srgbClr val="000000">
                    <a:lumMod val="95000"/>
                    <a:lumOff val="5000"/>
                  </a:srgbClr>
                </a:glow>
              </a:effectLst>
              <a:latin typeface="Arial" panose="020B0604020202020204" pitchFamily="34" charset="0"/>
              <a:cs typeface="Arial" panose="020B0604020202020204" pitchFamily="34" charset="0"/>
            </a:endParaRPr>
          </a:p>
        </p:txBody>
      </p:sp>
      <p:cxnSp>
        <p:nvCxnSpPr>
          <p:cNvPr id="209940" name="AutoShape 1072"/>
          <p:cNvCxnSpPr>
            <a:cxnSpLocks noChangeShapeType="1"/>
          </p:cNvCxnSpPr>
          <p:nvPr/>
        </p:nvCxnSpPr>
        <p:spPr bwMode="auto">
          <a:xfrm rot="16200000" flipH="1">
            <a:off x="5046662" y="4024313"/>
            <a:ext cx="257175" cy="152400"/>
          </a:xfrm>
          <a:prstGeom prst="curvedConnector3">
            <a:avLst>
              <a:gd name="adj1" fmla="val 50000"/>
            </a:avLst>
          </a:prstGeom>
          <a:noFill/>
          <a:ln w="9525">
            <a:solidFill>
              <a:schemeClr val="tx1"/>
            </a:solidFill>
            <a:round/>
            <a:headEnd/>
            <a:tailEnd type="triangle" w="med" len="med"/>
          </a:ln>
          <a:extLst>
            <a:ext uri="{909E8E84-426E-40dd-AFC4-6F175D3DCCD1}">
              <a14:hiddenFill xmlns="" xmlns:a14="http://schemas.microsoft.com/office/drawing/2010/main">
                <a:noFill/>
              </a14:hiddenFill>
            </a:ext>
          </a:extLst>
        </p:spPr>
      </p:cxnSp>
      <p:sp>
        <p:nvSpPr>
          <p:cNvPr id="117780" name="Text Box 1073"/>
          <p:cNvSpPr txBox="1">
            <a:spLocks noChangeArrowheads="1"/>
          </p:cNvSpPr>
          <p:nvPr/>
        </p:nvSpPr>
        <p:spPr bwMode="auto">
          <a:xfrm>
            <a:off x="5032375" y="4171950"/>
            <a:ext cx="1358900"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defRPr/>
            </a:pPr>
            <a:r>
              <a:rPr lang="ar-JO" sz="1400" b="1" dirty="0">
                <a:solidFill>
                  <a:srgbClr val="FFFFFF"/>
                </a:solidFill>
                <a:effectLst>
                  <a:glow rad="228600">
                    <a:srgbClr val="000000">
                      <a:lumMod val="95000"/>
                      <a:lumOff val="5000"/>
                    </a:srgbClr>
                  </a:glow>
                </a:effectLst>
                <a:latin typeface="Arial" panose="020B0604020202020204" pitchFamily="34" charset="0"/>
                <a:cs typeface="Arial" panose="020B0604020202020204" pitchFamily="34" charset="0"/>
              </a:rPr>
              <a:t>آحاز</a:t>
            </a:r>
            <a:endParaRPr lang="en-GB" sz="1400" b="1" dirty="0">
              <a:solidFill>
                <a:srgbClr val="FFFFFF"/>
              </a:solidFill>
              <a:effectLst>
                <a:glow rad="228600">
                  <a:srgbClr val="000000">
                    <a:lumMod val="95000"/>
                    <a:lumOff val="5000"/>
                  </a:srgbClr>
                </a:glow>
              </a:effectLst>
              <a:latin typeface="Arial" panose="020B0604020202020204" pitchFamily="34" charset="0"/>
              <a:cs typeface="Arial" panose="020B0604020202020204" pitchFamily="34" charset="0"/>
            </a:endParaRPr>
          </a:p>
        </p:txBody>
      </p:sp>
      <p:cxnSp>
        <p:nvCxnSpPr>
          <p:cNvPr id="209942" name="AutoShape 1074"/>
          <p:cNvCxnSpPr>
            <a:cxnSpLocks noChangeShapeType="1"/>
          </p:cNvCxnSpPr>
          <p:nvPr/>
        </p:nvCxnSpPr>
        <p:spPr bwMode="auto">
          <a:xfrm rot="16200000" flipH="1">
            <a:off x="5237162" y="4452938"/>
            <a:ext cx="257175" cy="152400"/>
          </a:xfrm>
          <a:prstGeom prst="curvedConnector3">
            <a:avLst>
              <a:gd name="adj1" fmla="val 50000"/>
            </a:avLst>
          </a:prstGeom>
          <a:noFill/>
          <a:ln w="9525">
            <a:solidFill>
              <a:schemeClr val="tx1"/>
            </a:solidFill>
            <a:round/>
            <a:headEnd/>
            <a:tailEnd type="triangle" w="med" len="med"/>
          </a:ln>
          <a:extLst>
            <a:ext uri="{909E8E84-426E-40dd-AFC4-6F175D3DCCD1}">
              <a14:hiddenFill xmlns="" xmlns:a14="http://schemas.microsoft.com/office/drawing/2010/main">
                <a:noFill/>
              </a14:hiddenFill>
            </a:ext>
          </a:extLst>
        </p:spPr>
      </p:cxnSp>
      <p:sp>
        <p:nvSpPr>
          <p:cNvPr id="117782" name="Text Box 1075"/>
          <p:cNvSpPr txBox="1">
            <a:spLocks noChangeArrowheads="1"/>
          </p:cNvSpPr>
          <p:nvPr/>
        </p:nvSpPr>
        <p:spPr bwMode="auto">
          <a:xfrm>
            <a:off x="5222875" y="4600575"/>
            <a:ext cx="1358900"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defRPr/>
            </a:pPr>
            <a:r>
              <a:rPr lang="ar-JO" sz="1400" b="1" dirty="0">
                <a:solidFill>
                  <a:srgbClr val="FFFFFF"/>
                </a:solidFill>
                <a:effectLst>
                  <a:glow rad="228600">
                    <a:srgbClr val="000000">
                      <a:lumMod val="95000"/>
                      <a:lumOff val="5000"/>
                    </a:srgbClr>
                  </a:glow>
                </a:effectLst>
                <a:latin typeface="Arial" panose="020B0604020202020204" pitchFamily="34" charset="0"/>
                <a:cs typeface="Arial" panose="020B0604020202020204" pitchFamily="34" charset="0"/>
              </a:rPr>
              <a:t>حزقيا</a:t>
            </a:r>
            <a:endParaRPr lang="en-GB" sz="1400" b="1" dirty="0">
              <a:solidFill>
                <a:srgbClr val="FFFFFF"/>
              </a:solidFill>
              <a:effectLst>
                <a:glow rad="228600">
                  <a:srgbClr val="000000">
                    <a:lumMod val="95000"/>
                    <a:lumOff val="5000"/>
                  </a:srgbClr>
                </a:glow>
              </a:effectLst>
              <a:latin typeface="Arial" panose="020B0604020202020204" pitchFamily="34" charset="0"/>
              <a:cs typeface="Arial" panose="020B0604020202020204" pitchFamily="34" charset="0"/>
            </a:endParaRPr>
          </a:p>
        </p:txBody>
      </p:sp>
      <p:cxnSp>
        <p:nvCxnSpPr>
          <p:cNvPr id="209944" name="AutoShape 1076"/>
          <p:cNvCxnSpPr>
            <a:cxnSpLocks noChangeShapeType="1"/>
          </p:cNvCxnSpPr>
          <p:nvPr/>
        </p:nvCxnSpPr>
        <p:spPr bwMode="auto">
          <a:xfrm rot="16200000" flipH="1">
            <a:off x="5427662" y="4881563"/>
            <a:ext cx="257175" cy="152400"/>
          </a:xfrm>
          <a:prstGeom prst="curvedConnector3">
            <a:avLst>
              <a:gd name="adj1" fmla="val 50000"/>
            </a:avLst>
          </a:prstGeom>
          <a:noFill/>
          <a:ln w="9525">
            <a:solidFill>
              <a:schemeClr val="tx1"/>
            </a:solidFill>
            <a:round/>
            <a:headEnd/>
            <a:tailEnd type="triangle" w="med" len="med"/>
          </a:ln>
          <a:extLst>
            <a:ext uri="{909E8E84-426E-40dd-AFC4-6F175D3DCCD1}">
              <a14:hiddenFill xmlns="" xmlns:a14="http://schemas.microsoft.com/office/drawing/2010/main">
                <a:noFill/>
              </a14:hiddenFill>
            </a:ext>
          </a:extLst>
        </p:spPr>
      </p:cxnSp>
      <p:sp>
        <p:nvSpPr>
          <p:cNvPr id="117784" name="Text Box 1077"/>
          <p:cNvSpPr txBox="1">
            <a:spLocks noChangeArrowheads="1"/>
          </p:cNvSpPr>
          <p:nvPr/>
        </p:nvSpPr>
        <p:spPr bwMode="auto">
          <a:xfrm>
            <a:off x="5413375" y="5029200"/>
            <a:ext cx="1358900"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defRPr/>
            </a:pPr>
            <a:r>
              <a:rPr lang="ar-JO" sz="1400" b="1" dirty="0">
                <a:solidFill>
                  <a:srgbClr val="FFFFFF"/>
                </a:solidFill>
                <a:effectLst>
                  <a:glow rad="228600">
                    <a:srgbClr val="000000">
                      <a:lumMod val="95000"/>
                      <a:lumOff val="5000"/>
                    </a:srgbClr>
                  </a:glow>
                </a:effectLst>
                <a:latin typeface="Arial" panose="020B0604020202020204" pitchFamily="34" charset="0"/>
                <a:cs typeface="Arial" panose="020B0604020202020204" pitchFamily="34" charset="0"/>
              </a:rPr>
              <a:t>منسى</a:t>
            </a:r>
            <a:endParaRPr lang="en-GB" sz="1400" b="1" dirty="0">
              <a:solidFill>
                <a:srgbClr val="FFFFFF"/>
              </a:solidFill>
              <a:effectLst>
                <a:glow rad="228600">
                  <a:srgbClr val="000000">
                    <a:lumMod val="95000"/>
                    <a:lumOff val="5000"/>
                  </a:srgbClr>
                </a:glow>
              </a:effectLst>
              <a:latin typeface="Arial" panose="020B0604020202020204" pitchFamily="34" charset="0"/>
              <a:cs typeface="Arial" panose="020B0604020202020204" pitchFamily="34" charset="0"/>
            </a:endParaRPr>
          </a:p>
        </p:txBody>
      </p:sp>
      <p:cxnSp>
        <p:nvCxnSpPr>
          <p:cNvPr id="209946" name="AutoShape 1078"/>
          <p:cNvCxnSpPr>
            <a:cxnSpLocks noChangeShapeType="1"/>
          </p:cNvCxnSpPr>
          <p:nvPr/>
        </p:nvCxnSpPr>
        <p:spPr bwMode="auto">
          <a:xfrm rot="16200000" flipH="1">
            <a:off x="5637212" y="5310188"/>
            <a:ext cx="257175" cy="152400"/>
          </a:xfrm>
          <a:prstGeom prst="curvedConnector3">
            <a:avLst>
              <a:gd name="adj1" fmla="val 50000"/>
            </a:avLst>
          </a:prstGeom>
          <a:noFill/>
          <a:ln w="9525">
            <a:solidFill>
              <a:schemeClr val="tx1"/>
            </a:solidFill>
            <a:round/>
            <a:headEnd/>
            <a:tailEnd type="triangle" w="med" len="med"/>
          </a:ln>
          <a:extLst>
            <a:ext uri="{909E8E84-426E-40dd-AFC4-6F175D3DCCD1}">
              <a14:hiddenFill xmlns="" xmlns:a14="http://schemas.microsoft.com/office/drawing/2010/main">
                <a:noFill/>
              </a14:hiddenFill>
            </a:ext>
          </a:extLst>
        </p:spPr>
      </p:cxnSp>
      <p:sp>
        <p:nvSpPr>
          <p:cNvPr id="117786" name="Text Box 1079"/>
          <p:cNvSpPr txBox="1">
            <a:spLocks noChangeArrowheads="1"/>
          </p:cNvSpPr>
          <p:nvPr/>
        </p:nvSpPr>
        <p:spPr bwMode="auto">
          <a:xfrm>
            <a:off x="5622925" y="5457825"/>
            <a:ext cx="1358900"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defRPr/>
            </a:pPr>
            <a:r>
              <a:rPr lang="ar-JO" sz="1400" b="1" dirty="0">
                <a:solidFill>
                  <a:srgbClr val="FFFFFF"/>
                </a:solidFill>
                <a:effectLst>
                  <a:glow rad="228600">
                    <a:srgbClr val="000000">
                      <a:lumMod val="95000"/>
                      <a:lumOff val="5000"/>
                    </a:srgbClr>
                  </a:glow>
                </a:effectLst>
                <a:latin typeface="Arial" panose="020B0604020202020204" pitchFamily="34" charset="0"/>
                <a:cs typeface="Arial" panose="020B0604020202020204" pitchFamily="34" charset="0"/>
              </a:rPr>
              <a:t>آمون</a:t>
            </a:r>
            <a:endParaRPr lang="en-GB" sz="1400" b="1" dirty="0">
              <a:solidFill>
                <a:srgbClr val="FFFFFF"/>
              </a:solidFill>
              <a:effectLst>
                <a:glow rad="228600">
                  <a:srgbClr val="000000">
                    <a:lumMod val="95000"/>
                    <a:lumOff val="5000"/>
                  </a:srgbClr>
                </a:glow>
              </a:effectLst>
              <a:latin typeface="Arial" panose="020B0604020202020204" pitchFamily="34" charset="0"/>
              <a:cs typeface="Arial" panose="020B0604020202020204" pitchFamily="34" charset="0"/>
            </a:endParaRPr>
          </a:p>
        </p:txBody>
      </p:sp>
      <p:cxnSp>
        <p:nvCxnSpPr>
          <p:cNvPr id="209948" name="AutoShape 1080"/>
          <p:cNvCxnSpPr>
            <a:cxnSpLocks noChangeShapeType="1"/>
          </p:cNvCxnSpPr>
          <p:nvPr/>
        </p:nvCxnSpPr>
        <p:spPr bwMode="auto">
          <a:xfrm rot="16200000" flipH="1">
            <a:off x="5856287" y="5748338"/>
            <a:ext cx="257175" cy="152400"/>
          </a:xfrm>
          <a:prstGeom prst="curvedConnector3">
            <a:avLst>
              <a:gd name="adj1" fmla="val 50000"/>
            </a:avLst>
          </a:prstGeom>
          <a:noFill/>
          <a:ln w="9525">
            <a:solidFill>
              <a:schemeClr val="tx1"/>
            </a:solidFill>
            <a:round/>
            <a:headEnd/>
            <a:tailEnd type="triangle" w="med" len="med"/>
          </a:ln>
          <a:extLst>
            <a:ext uri="{909E8E84-426E-40dd-AFC4-6F175D3DCCD1}">
              <a14:hiddenFill xmlns="" xmlns:a14="http://schemas.microsoft.com/office/drawing/2010/main">
                <a:noFill/>
              </a14:hiddenFill>
            </a:ext>
          </a:extLst>
        </p:spPr>
      </p:cxnSp>
      <p:sp>
        <p:nvSpPr>
          <p:cNvPr id="117788" name="Text Box 1081"/>
          <p:cNvSpPr txBox="1">
            <a:spLocks noChangeArrowheads="1"/>
          </p:cNvSpPr>
          <p:nvPr/>
        </p:nvSpPr>
        <p:spPr bwMode="auto">
          <a:xfrm>
            <a:off x="5842000" y="5895975"/>
            <a:ext cx="1358900"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defRPr/>
            </a:pPr>
            <a:r>
              <a:rPr lang="ar-JO" sz="1400" b="1" dirty="0">
                <a:solidFill>
                  <a:srgbClr val="FFFFFF"/>
                </a:solidFill>
                <a:effectLst>
                  <a:glow rad="228600">
                    <a:srgbClr val="000000">
                      <a:lumMod val="95000"/>
                      <a:lumOff val="5000"/>
                    </a:srgbClr>
                  </a:glow>
                </a:effectLst>
                <a:latin typeface="Arial" panose="020B0604020202020204" pitchFamily="34" charset="0"/>
                <a:cs typeface="Arial" panose="020B0604020202020204" pitchFamily="34" charset="0"/>
              </a:rPr>
              <a:t>يوشيا</a:t>
            </a:r>
            <a:endParaRPr lang="en-GB" sz="1400" b="1" dirty="0">
              <a:solidFill>
                <a:srgbClr val="FFFFFF"/>
              </a:solidFill>
              <a:effectLst>
                <a:glow rad="228600">
                  <a:srgbClr val="000000">
                    <a:lumMod val="95000"/>
                    <a:lumOff val="5000"/>
                  </a:srgbClr>
                </a:glow>
              </a:effectLst>
              <a:latin typeface="Arial" panose="020B0604020202020204" pitchFamily="34" charset="0"/>
              <a:cs typeface="Arial" panose="020B0604020202020204" pitchFamily="34" charset="0"/>
            </a:endParaRPr>
          </a:p>
        </p:txBody>
      </p:sp>
      <p:cxnSp>
        <p:nvCxnSpPr>
          <p:cNvPr id="209950" name="AutoShape 1082"/>
          <p:cNvCxnSpPr>
            <a:cxnSpLocks noChangeShapeType="1"/>
          </p:cNvCxnSpPr>
          <p:nvPr/>
        </p:nvCxnSpPr>
        <p:spPr bwMode="auto">
          <a:xfrm rot="16200000" flipH="1">
            <a:off x="6027737" y="6176963"/>
            <a:ext cx="257175" cy="152400"/>
          </a:xfrm>
          <a:prstGeom prst="curvedConnector3">
            <a:avLst>
              <a:gd name="adj1" fmla="val 50000"/>
            </a:avLst>
          </a:prstGeom>
          <a:noFill/>
          <a:ln w="9525">
            <a:solidFill>
              <a:schemeClr val="tx1"/>
            </a:solidFill>
            <a:round/>
            <a:headEnd/>
            <a:tailEnd type="triangle" w="med" len="med"/>
          </a:ln>
          <a:extLst>
            <a:ext uri="{909E8E84-426E-40dd-AFC4-6F175D3DCCD1}">
              <a14:hiddenFill xmlns="" xmlns:a14="http://schemas.microsoft.com/office/drawing/2010/main">
                <a:noFill/>
              </a14:hiddenFill>
            </a:ext>
          </a:extLst>
        </p:spPr>
      </p:cxnSp>
      <p:sp>
        <p:nvSpPr>
          <p:cNvPr id="117790" name="Text Box 1083"/>
          <p:cNvSpPr txBox="1">
            <a:spLocks noChangeArrowheads="1"/>
          </p:cNvSpPr>
          <p:nvPr/>
        </p:nvSpPr>
        <p:spPr bwMode="auto">
          <a:xfrm>
            <a:off x="5364088" y="6321425"/>
            <a:ext cx="2177752" cy="33855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spcBef>
                <a:spcPct val="50000"/>
              </a:spcBef>
              <a:defRPr/>
            </a:pPr>
            <a:r>
              <a:rPr lang="ar-JO" sz="1600" b="1" dirty="0">
                <a:solidFill>
                  <a:srgbClr val="FFFFFF"/>
                </a:solidFill>
                <a:effectLst>
                  <a:glow rad="228600">
                    <a:srgbClr val="000000">
                      <a:lumMod val="95000"/>
                      <a:lumOff val="5000"/>
                    </a:srgbClr>
                  </a:glow>
                </a:effectLst>
                <a:latin typeface="Arial" panose="020B0604020202020204" pitchFamily="34" charset="0"/>
                <a:cs typeface="Arial" panose="020B0604020202020204" pitchFamily="34" charset="0"/>
              </a:rPr>
              <a:t>يكنيا (السبي)</a:t>
            </a:r>
            <a:endParaRPr lang="en-GB" sz="1600" b="1" dirty="0">
              <a:solidFill>
                <a:srgbClr val="FFFFFF"/>
              </a:solidFill>
              <a:effectLst>
                <a:glow rad="228600">
                  <a:srgbClr val="000000">
                    <a:lumMod val="95000"/>
                    <a:lumOff val="5000"/>
                  </a:srgbClr>
                </a:glow>
              </a:effectLst>
              <a:latin typeface="Arial" panose="020B0604020202020204" pitchFamily="34" charset="0"/>
              <a:cs typeface="Arial" panose="020B0604020202020204" pitchFamily="34" charset="0"/>
            </a:endParaRPr>
          </a:p>
        </p:txBody>
      </p:sp>
      <p:sp>
        <p:nvSpPr>
          <p:cNvPr id="117791" name="Text Box 1084"/>
          <p:cNvSpPr txBox="1">
            <a:spLocks noChangeArrowheads="1"/>
          </p:cNvSpPr>
          <p:nvPr/>
        </p:nvSpPr>
        <p:spPr bwMode="auto">
          <a:xfrm>
            <a:off x="4816475" y="911225"/>
            <a:ext cx="1260475"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defRPr/>
            </a:pPr>
            <a:r>
              <a:rPr lang="ar-JO" sz="1400" b="1" dirty="0">
                <a:solidFill>
                  <a:srgbClr val="FFFFFF"/>
                </a:solidFill>
                <a:effectLst>
                  <a:glow rad="228600">
                    <a:srgbClr val="000000">
                      <a:lumMod val="95000"/>
                      <a:lumOff val="5000"/>
                    </a:srgbClr>
                  </a:glow>
                </a:effectLst>
                <a:latin typeface="Arial" panose="020B0604020202020204" pitchFamily="34" charset="0"/>
                <a:cs typeface="Arial" panose="020B0604020202020204" pitchFamily="34" charset="0"/>
              </a:rPr>
              <a:t>شألتئيل</a:t>
            </a:r>
            <a:endParaRPr lang="en-GB" sz="1400" b="1" dirty="0">
              <a:solidFill>
                <a:srgbClr val="FFFFFF"/>
              </a:solidFill>
              <a:effectLst>
                <a:glow rad="228600">
                  <a:srgbClr val="000000">
                    <a:lumMod val="95000"/>
                    <a:lumOff val="5000"/>
                  </a:srgbClr>
                </a:glow>
              </a:effectLst>
              <a:latin typeface="Arial" panose="020B0604020202020204" pitchFamily="34" charset="0"/>
              <a:cs typeface="Arial" panose="020B0604020202020204" pitchFamily="34" charset="0"/>
            </a:endParaRPr>
          </a:p>
        </p:txBody>
      </p:sp>
      <p:cxnSp>
        <p:nvCxnSpPr>
          <p:cNvPr id="209953" name="AutoShape 1085"/>
          <p:cNvCxnSpPr>
            <a:cxnSpLocks noChangeShapeType="1"/>
          </p:cNvCxnSpPr>
          <p:nvPr/>
        </p:nvCxnSpPr>
        <p:spPr bwMode="auto">
          <a:xfrm>
            <a:off x="5616575" y="1057275"/>
            <a:ext cx="361950" cy="209550"/>
          </a:xfrm>
          <a:prstGeom prst="curvedConnector3">
            <a:avLst>
              <a:gd name="adj1" fmla="val 50000"/>
            </a:avLst>
          </a:prstGeom>
          <a:noFill/>
          <a:ln w="9525">
            <a:solidFill>
              <a:schemeClr val="tx1"/>
            </a:solidFill>
            <a:round/>
            <a:headEnd/>
            <a:tailEnd type="triangle" w="med" len="med"/>
          </a:ln>
          <a:extLst>
            <a:ext uri="{909E8E84-426E-40dd-AFC4-6F175D3DCCD1}">
              <a14:hiddenFill xmlns="" xmlns:a14="http://schemas.microsoft.com/office/drawing/2010/main">
                <a:noFill/>
              </a14:hiddenFill>
            </a:ext>
          </a:extLst>
        </p:spPr>
      </p:cxnSp>
      <p:sp>
        <p:nvSpPr>
          <p:cNvPr id="117793" name="Text Box 1086"/>
          <p:cNvSpPr txBox="1">
            <a:spLocks noChangeArrowheads="1"/>
          </p:cNvSpPr>
          <p:nvPr/>
        </p:nvSpPr>
        <p:spPr bwMode="auto">
          <a:xfrm>
            <a:off x="5899150" y="1104900"/>
            <a:ext cx="1255713"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defRPr/>
            </a:pPr>
            <a:r>
              <a:rPr lang="ar-JO" sz="1400" b="1" dirty="0">
                <a:solidFill>
                  <a:srgbClr val="FFFFFF"/>
                </a:solidFill>
                <a:effectLst>
                  <a:glow rad="228600">
                    <a:srgbClr val="000000">
                      <a:lumMod val="95000"/>
                      <a:lumOff val="5000"/>
                    </a:srgbClr>
                  </a:glow>
                </a:effectLst>
                <a:latin typeface="Arial" panose="020B0604020202020204" pitchFamily="34" charset="0"/>
                <a:cs typeface="Arial" panose="020B0604020202020204" pitchFamily="34" charset="0"/>
              </a:rPr>
              <a:t>زربابل</a:t>
            </a:r>
            <a:endParaRPr lang="en-GB" sz="1400" b="1" dirty="0">
              <a:solidFill>
                <a:srgbClr val="FFFFFF"/>
              </a:solidFill>
              <a:effectLst>
                <a:glow rad="228600">
                  <a:srgbClr val="000000">
                    <a:lumMod val="95000"/>
                    <a:lumOff val="5000"/>
                  </a:srgbClr>
                </a:glow>
              </a:effectLst>
              <a:latin typeface="Arial" panose="020B0604020202020204" pitchFamily="34" charset="0"/>
              <a:cs typeface="Arial" panose="020B0604020202020204" pitchFamily="34" charset="0"/>
            </a:endParaRPr>
          </a:p>
        </p:txBody>
      </p:sp>
      <p:cxnSp>
        <p:nvCxnSpPr>
          <p:cNvPr id="209955" name="AutoShape 1087"/>
          <p:cNvCxnSpPr>
            <a:cxnSpLocks noChangeShapeType="1"/>
          </p:cNvCxnSpPr>
          <p:nvPr/>
        </p:nvCxnSpPr>
        <p:spPr bwMode="auto">
          <a:xfrm rot="16200000" flipH="1">
            <a:off x="6110287" y="1395413"/>
            <a:ext cx="257175" cy="152400"/>
          </a:xfrm>
          <a:prstGeom prst="curvedConnector3">
            <a:avLst>
              <a:gd name="adj1" fmla="val 50000"/>
            </a:avLst>
          </a:prstGeom>
          <a:noFill/>
          <a:ln w="9525">
            <a:solidFill>
              <a:schemeClr val="tx1"/>
            </a:solidFill>
            <a:round/>
            <a:headEnd/>
            <a:tailEnd type="triangle" w="med" len="med"/>
          </a:ln>
          <a:extLst>
            <a:ext uri="{909E8E84-426E-40dd-AFC4-6F175D3DCCD1}">
              <a14:hiddenFill xmlns="" xmlns:a14="http://schemas.microsoft.com/office/drawing/2010/main">
                <a:noFill/>
              </a14:hiddenFill>
            </a:ext>
          </a:extLst>
        </p:spPr>
      </p:cxnSp>
      <p:sp>
        <p:nvSpPr>
          <p:cNvPr id="117795" name="Text Box 1088"/>
          <p:cNvSpPr txBox="1">
            <a:spLocks noChangeArrowheads="1"/>
          </p:cNvSpPr>
          <p:nvPr/>
        </p:nvSpPr>
        <p:spPr bwMode="auto">
          <a:xfrm>
            <a:off x="6096000" y="1543050"/>
            <a:ext cx="1292225"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defRPr/>
            </a:pPr>
            <a:r>
              <a:rPr lang="ar-JO" sz="1400" b="1" dirty="0">
                <a:solidFill>
                  <a:srgbClr val="FFFFFF"/>
                </a:solidFill>
                <a:effectLst>
                  <a:glow rad="228600">
                    <a:srgbClr val="000000">
                      <a:lumMod val="95000"/>
                      <a:lumOff val="5000"/>
                    </a:srgbClr>
                  </a:glow>
                </a:effectLst>
                <a:latin typeface="Arial" panose="020B0604020202020204" pitchFamily="34" charset="0"/>
                <a:cs typeface="Arial" panose="020B0604020202020204" pitchFamily="34" charset="0"/>
              </a:rPr>
              <a:t>أبيهود</a:t>
            </a:r>
            <a:endParaRPr lang="en-GB" sz="1400" b="1" dirty="0">
              <a:solidFill>
                <a:srgbClr val="FFFFFF"/>
              </a:solidFill>
              <a:effectLst>
                <a:glow rad="228600">
                  <a:srgbClr val="000000">
                    <a:lumMod val="95000"/>
                    <a:lumOff val="5000"/>
                  </a:srgbClr>
                </a:glow>
              </a:effectLst>
              <a:latin typeface="Arial" panose="020B0604020202020204" pitchFamily="34" charset="0"/>
              <a:cs typeface="Arial" panose="020B0604020202020204" pitchFamily="34" charset="0"/>
            </a:endParaRPr>
          </a:p>
        </p:txBody>
      </p:sp>
      <p:cxnSp>
        <p:nvCxnSpPr>
          <p:cNvPr id="209957" name="AutoShape 1089"/>
          <p:cNvCxnSpPr>
            <a:cxnSpLocks noChangeShapeType="1"/>
          </p:cNvCxnSpPr>
          <p:nvPr/>
        </p:nvCxnSpPr>
        <p:spPr bwMode="auto">
          <a:xfrm rot="16200000" flipH="1">
            <a:off x="6319837" y="1833563"/>
            <a:ext cx="257175" cy="152400"/>
          </a:xfrm>
          <a:prstGeom prst="curvedConnector3">
            <a:avLst>
              <a:gd name="adj1" fmla="val 50000"/>
            </a:avLst>
          </a:prstGeom>
          <a:noFill/>
          <a:ln w="9525">
            <a:solidFill>
              <a:schemeClr val="tx1"/>
            </a:solidFill>
            <a:round/>
            <a:headEnd/>
            <a:tailEnd type="triangle" w="med" len="med"/>
          </a:ln>
          <a:extLst>
            <a:ext uri="{909E8E84-426E-40dd-AFC4-6F175D3DCCD1}">
              <a14:hiddenFill xmlns="" xmlns:a14="http://schemas.microsoft.com/office/drawing/2010/main">
                <a:noFill/>
              </a14:hiddenFill>
            </a:ext>
          </a:extLst>
        </p:spPr>
      </p:cxnSp>
      <p:sp>
        <p:nvSpPr>
          <p:cNvPr id="117797" name="Text Box 1090"/>
          <p:cNvSpPr txBox="1">
            <a:spLocks noChangeArrowheads="1"/>
          </p:cNvSpPr>
          <p:nvPr/>
        </p:nvSpPr>
        <p:spPr bwMode="auto">
          <a:xfrm>
            <a:off x="6305550" y="1981200"/>
            <a:ext cx="968375"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defRPr/>
            </a:pPr>
            <a:r>
              <a:rPr lang="ar-JO" sz="1400" b="1" dirty="0">
                <a:solidFill>
                  <a:srgbClr val="FFFFFF"/>
                </a:solidFill>
                <a:effectLst>
                  <a:glow rad="228600">
                    <a:srgbClr val="000000">
                      <a:lumMod val="95000"/>
                      <a:lumOff val="5000"/>
                    </a:srgbClr>
                  </a:glow>
                </a:effectLst>
                <a:latin typeface="Arial" panose="020B0604020202020204" pitchFamily="34" charset="0"/>
                <a:cs typeface="Arial" panose="020B0604020202020204" pitchFamily="34" charset="0"/>
              </a:rPr>
              <a:t>ألياقيم</a:t>
            </a:r>
            <a:endParaRPr lang="en-GB" sz="1400" b="1" dirty="0">
              <a:solidFill>
                <a:srgbClr val="FFFFFF"/>
              </a:solidFill>
              <a:effectLst>
                <a:glow rad="228600">
                  <a:srgbClr val="000000">
                    <a:lumMod val="95000"/>
                    <a:lumOff val="5000"/>
                  </a:srgbClr>
                </a:glow>
              </a:effectLst>
              <a:latin typeface="Arial" panose="020B0604020202020204" pitchFamily="34" charset="0"/>
              <a:cs typeface="Arial" panose="020B0604020202020204" pitchFamily="34" charset="0"/>
            </a:endParaRPr>
          </a:p>
        </p:txBody>
      </p:sp>
      <p:cxnSp>
        <p:nvCxnSpPr>
          <p:cNvPr id="209959" name="AutoShape 1091"/>
          <p:cNvCxnSpPr>
            <a:cxnSpLocks noChangeShapeType="1"/>
          </p:cNvCxnSpPr>
          <p:nvPr/>
        </p:nvCxnSpPr>
        <p:spPr bwMode="auto">
          <a:xfrm rot="16200000" flipH="1">
            <a:off x="6503987" y="2281238"/>
            <a:ext cx="257175" cy="152400"/>
          </a:xfrm>
          <a:prstGeom prst="curvedConnector3">
            <a:avLst>
              <a:gd name="adj1" fmla="val 50000"/>
            </a:avLst>
          </a:prstGeom>
          <a:noFill/>
          <a:ln w="9525">
            <a:solidFill>
              <a:schemeClr val="tx1"/>
            </a:solidFill>
            <a:round/>
            <a:headEnd/>
            <a:tailEnd type="triangle" w="med" len="med"/>
          </a:ln>
          <a:extLst>
            <a:ext uri="{909E8E84-426E-40dd-AFC4-6F175D3DCCD1}">
              <a14:hiddenFill xmlns="" xmlns:a14="http://schemas.microsoft.com/office/drawing/2010/main">
                <a:noFill/>
              </a14:hiddenFill>
            </a:ext>
          </a:extLst>
        </p:spPr>
      </p:cxnSp>
      <p:sp>
        <p:nvSpPr>
          <p:cNvPr id="117799" name="Text Box 1092"/>
          <p:cNvSpPr txBox="1">
            <a:spLocks noChangeArrowheads="1"/>
          </p:cNvSpPr>
          <p:nvPr/>
        </p:nvSpPr>
        <p:spPr bwMode="auto">
          <a:xfrm>
            <a:off x="6489700" y="2428875"/>
            <a:ext cx="1395413"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defRPr/>
            </a:pPr>
            <a:r>
              <a:rPr lang="ar-JO" sz="1400" b="1" dirty="0">
                <a:solidFill>
                  <a:srgbClr val="FFFFFF"/>
                </a:solidFill>
                <a:effectLst>
                  <a:glow rad="228600">
                    <a:srgbClr val="000000">
                      <a:lumMod val="95000"/>
                      <a:lumOff val="5000"/>
                    </a:srgbClr>
                  </a:glow>
                </a:effectLst>
                <a:latin typeface="Arial" panose="020B0604020202020204" pitchFamily="34" charset="0"/>
                <a:cs typeface="Arial" panose="020B0604020202020204" pitchFamily="34" charset="0"/>
              </a:rPr>
              <a:t>عازور</a:t>
            </a:r>
            <a:endParaRPr lang="en-GB" sz="1400" b="1" dirty="0">
              <a:solidFill>
                <a:srgbClr val="FFFFFF"/>
              </a:solidFill>
              <a:effectLst>
                <a:glow rad="228600">
                  <a:srgbClr val="000000">
                    <a:lumMod val="95000"/>
                    <a:lumOff val="5000"/>
                  </a:srgbClr>
                </a:glow>
              </a:effectLst>
              <a:latin typeface="Arial" panose="020B0604020202020204" pitchFamily="34" charset="0"/>
              <a:cs typeface="Arial" panose="020B0604020202020204" pitchFamily="34" charset="0"/>
            </a:endParaRPr>
          </a:p>
        </p:txBody>
      </p:sp>
      <p:cxnSp>
        <p:nvCxnSpPr>
          <p:cNvPr id="209961" name="AutoShape 1093"/>
          <p:cNvCxnSpPr>
            <a:cxnSpLocks noChangeShapeType="1"/>
          </p:cNvCxnSpPr>
          <p:nvPr/>
        </p:nvCxnSpPr>
        <p:spPr bwMode="auto">
          <a:xfrm rot="16200000" flipH="1">
            <a:off x="6729412" y="2716213"/>
            <a:ext cx="257175" cy="152400"/>
          </a:xfrm>
          <a:prstGeom prst="curvedConnector3">
            <a:avLst>
              <a:gd name="adj1" fmla="val 50000"/>
            </a:avLst>
          </a:prstGeom>
          <a:noFill/>
          <a:ln w="9525">
            <a:solidFill>
              <a:schemeClr val="tx1"/>
            </a:solidFill>
            <a:round/>
            <a:headEnd/>
            <a:tailEnd type="triangle" w="med" len="med"/>
          </a:ln>
          <a:extLst>
            <a:ext uri="{909E8E84-426E-40dd-AFC4-6F175D3DCCD1}">
              <a14:hiddenFill xmlns="" xmlns:a14="http://schemas.microsoft.com/office/drawing/2010/main">
                <a:noFill/>
              </a14:hiddenFill>
            </a:ext>
          </a:extLst>
        </p:spPr>
      </p:cxnSp>
      <p:sp>
        <p:nvSpPr>
          <p:cNvPr id="117801" name="Text Box 1094"/>
          <p:cNvSpPr txBox="1">
            <a:spLocks noChangeArrowheads="1"/>
          </p:cNvSpPr>
          <p:nvPr/>
        </p:nvSpPr>
        <p:spPr bwMode="auto">
          <a:xfrm>
            <a:off x="6699250" y="2867025"/>
            <a:ext cx="1362075"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defRPr/>
            </a:pPr>
            <a:r>
              <a:rPr lang="ar-JO" sz="1400" b="1" dirty="0">
                <a:solidFill>
                  <a:srgbClr val="FFFFFF"/>
                </a:solidFill>
                <a:effectLst>
                  <a:glow rad="228600">
                    <a:srgbClr val="000000">
                      <a:lumMod val="95000"/>
                      <a:lumOff val="5000"/>
                    </a:srgbClr>
                  </a:glow>
                </a:effectLst>
                <a:latin typeface="Arial" panose="020B0604020202020204" pitchFamily="34" charset="0"/>
                <a:cs typeface="Arial" panose="020B0604020202020204" pitchFamily="34" charset="0"/>
              </a:rPr>
              <a:t>صادوق</a:t>
            </a:r>
            <a:endParaRPr lang="en-GB" sz="1400" b="1" dirty="0">
              <a:solidFill>
                <a:srgbClr val="FFFFFF"/>
              </a:solidFill>
              <a:effectLst>
                <a:glow rad="228600">
                  <a:srgbClr val="000000">
                    <a:lumMod val="95000"/>
                    <a:lumOff val="5000"/>
                  </a:srgbClr>
                </a:glow>
              </a:effectLst>
              <a:latin typeface="Arial" panose="020B0604020202020204" pitchFamily="34" charset="0"/>
              <a:cs typeface="Arial" panose="020B0604020202020204" pitchFamily="34" charset="0"/>
            </a:endParaRPr>
          </a:p>
        </p:txBody>
      </p:sp>
      <p:cxnSp>
        <p:nvCxnSpPr>
          <p:cNvPr id="209963" name="AutoShape 1095"/>
          <p:cNvCxnSpPr>
            <a:cxnSpLocks noChangeShapeType="1"/>
          </p:cNvCxnSpPr>
          <p:nvPr/>
        </p:nvCxnSpPr>
        <p:spPr bwMode="auto">
          <a:xfrm rot="16200000" flipH="1">
            <a:off x="6923087" y="3157538"/>
            <a:ext cx="257175" cy="152400"/>
          </a:xfrm>
          <a:prstGeom prst="curvedConnector3">
            <a:avLst>
              <a:gd name="adj1" fmla="val 50000"/>
            </a:avLst>
          </a:prstGeom>
          <a:noFill/>
          <a:ln w="9525">
            <a:solidFill>
              <a:schemeClr val="tx1"/>
            </a:solidFill>
            <a:round/>
            <a:headEnd/>
            <a:tailEnd type="triangle" w="med" len="med"/>
          </a:ln>
          <a:extLst>
            <a:ext uri="{909E8E84-426E-40dd-AFC4-6F175D3DCCD1}">
              <a14:hiddenFill xmlns="" xmlns:a14="http://schemas.microsoft.com/office/drawing/2010/main">
                <a:noFill/>
              </a14:hiddenFill>
            </a:ext>
          </a:extLst>
        </p:spPr>
      </p:cxnSp>
      <p:sp>
        <p:nvSpPr>
          <p:cNvPr id="117803" name="Text Box 1096"/>
          <p:cNvSpPr txBox="1">
            <a:spLocks noChangeArrowheads="1"/>
          </p:cNvSpPr>
          <p:nvPr/>
        </p:nvSpPr>
        <p:spPr bwMode="auto">
          <a:xfrm>
            <a:off x="6908800" y="3305175"/>
            <a:ext cx="968375"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defRPr/>
            </a:pPr>
            <a:r>
              <a:rPr lang="ar-JO" sz="1400" b="1" dirty="0">
                <a:solidFill>
                  <a:srgbClr val="FFFFFF"/>
                </a:solidFill>
                <a:effectLst>
                  <a:glow rad="228600">
                    <a:srgbClr val="000000">
                      <a:lumMod val="95000"/>
                      <a:lumOff val="5000"/>
                    </a:srgbClr>
                  </a:glow>
                </a:effectLst>
                <a:latin typeface="Arial" panose="020B0604020202020204" pitchFamily="34" charset="0"/>
                <a:cs typeface="Arial" panose="020B0604020202020204" pitchFamily="34" charset="0"/>
              </a:rPr>
              <a:t>أخيم</a:t>
            </a:r>
            <a:endParaRPr lang="en-GB" sz="1400" b="1" dirty="0">
              <a:solidFill>
                <a:srgbClr val="FFFFFF"/>
              </a:solidFill>
              <a:effectLst>
                <a:glow rad="228600">
                  <a:srgbClr val="000000">
                    <a:lumMod val="95000"/>
                    <a:lumOff val="5000"/>
                  </a:srgbClr>
                </a:glow>
              </a:effectLst>
              <a:latin typeface="Arial" panose="020B0604020202020204" pitchFamily="34" charset="0"/>
              <a:cs typeface="Arial" panose="020B0604020202020204" pitchFamily="34" charset="0"/>
            </a:endParaRPr>
          </a:p>
        </p:txBody>
      </p:sp>
      <p:cxnSp>
        <p:nvCxnSpPr>
          <p:cNvPr id="209965" name="AutoShape 1097"/>
          <p:cNvCxnSpPr>
            <a:cxnSpLocks noChangeShapeType="1"/>
          </p:cNvCxnSpPr>
          <p:nvPr/>
        </p:nvCxnSpPr>
        <p:spPr bwMode="auto">
          <a:xfrm rot="16200000" flipH="1">
            <a:off x="7132637" y="3586163"/>
            <a:ext cx="257175" cy="152400"/>
          </a:xfrm>
          <a:prstGeom prst="curvedConnector3">
            <a:avLst>
              <a:gd name="adj1" fmla="val 50000"/>
            </a:avLst>
          </a:prstGeom>
          <a:noFill/>
          <a:ln w="9525">
            <a:solidFill>
              <a:schemeClr val="tx1"/>
            </a:solidFill>
            <a:round/>
            <a:headEnd/>
            <a:tailEnd type="triangle" w="med" len="med"/>
          </a:ln>
          <a:extLst>
            <a:ext uri="{909E8E84-426E-40dd-AFC4-6F175D3DCCD1}">
              <a14:hiddenFill xmlns="" xmlns:a14="http://schemas.microsoft.com/office/drawing/2010/main">
                <a:noFill/>
              </a14:hiddenFill>
            </a:ext>
          </a:extLst>
        </p:spPr>
      </p:cxnSp>
      <p:sp>
        <p:nvSpPr>
          <p:cNvPr id="117805" name="Text Box 1098"/>
          <p:cNvSpPr txBox="1">
            <a:spLocks noChangeArrowheads="1"/>
          </p:cNvSpPr>
          <p:nvPr/>
        </p:nvSpPr>
        <p:spPr bwMode="auto">
          <a:xfrm>
            <a:off x="7118350" y="3733800"/>
            <a:ext cx="1358900"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defRPr/>
            </a:pPr>
            <a:r>
              <a:rPr lang="ar-JO" sz="1400" b="1" dirty="0">
                <a:solidFill>
                  <a:srgbClr val="FFFFFF"/>
                </a:solidFill>
                <a:effectLst>
                  <a:glow rad="228600">
                    <a:srgbClr val="000000">
                      <a:lumMod val="95000"/>
                      <a:lumOff val="5000"/>
                    </a:srgbClr>
                  </a:glow>
                </a:effectLst>
                <a:latin typeface="Arial" panose="020B0604020202020204" pitchFamily="34" charset="0"/>
                <a:cs typeface="Arial" panose="020B0604020202020204" pitchFamily="34" charset="0"/>
              </a:rPr>
              <a:t>اليود</a:t>
            </a:r>
            <a:endParaRPr lang="en-GB" sz="1400" b="1" dirty="0">
              <a:solidFill>
                <a:srgbClr val="FFFFFF"/>
              </a:solidFill>
              <a:effectLst>
                <a:glow rad="228600">
                  <a:srgbClr val="000000">
                    <a:lumMod val="95000"/>
                    <a:lumOff val="5000"/>
                  </a:srgbClr>
                </a:glow>
              </a:effectLst>
              <a:latin typeface="Arial" panose="020B0604020202020204" pitchFamily="34" charset="0"/>
              <a:cs typeface="Arial" panose="020B0604020202020204" pitchFamily="34" charset="0"/>
            </a:endParaRPr>
          </a:p>
        </p:txBody>
      </p:sp>
      <p:cxnSp>
        <p:nvCxnSpPr>
          <p:cNvPr id="209967" name="AutoShape 1099"/>
          <p:cNvCxnSpPr>
            <a:cxnSpLocks noChangeShapeType="1"/>
          </p:cNvCxnSpPr>
          <p:nvPr/>
        </p:nvCxnSpPr>
        <p:spPr bwMode="auto">
          <a:xfrm rot="16200000" flipH="1">
            <a:off x="7361237" y="4024313"/>
            <a:ext cx="257175" cy="152400"/>
          </a:xfrm>
          <a:prstGeom prst="curvedConnector3">
            <a:avLst>
              <a:gd name="adj1" fmla="val 50000"/>
            </a:avLst>
          </a:prstGeom>
          <a:noFill/>
          <a:ln w="9525">
            <a:solidFill>
              <a:schemeClr val="tx1"/>
            </a:solidFill>
            <a:round/>
            <a:headEnd/>
            <a:tailEnd type="triangle" w="med" len="med"/>
          </a:ln>
          <a:extLst>
            <a:ext uri="{909E8E84-426E-40dd-AFC4-6F175D3DCCD1}">
              <a14:hiddenFill xmlns="" xmlns:a14="http://schemas.microsoft.com/office/drawing/2010/main">
                <a:noFill/>
              </a14:hiddenFill>
            </a:ext>
          </a:extLst>
        </p:spPr>
      </p:cxnSp>
      <p:sp>
        <p:nvSpPr>
          <p:cNvPr id="117807" name="Text Box 1100"/>
          <p:cNvSpPr txBox="1">
            <a:spLocks noChangeArrowheads="1"/>
          </p:cNvSpPr>
          <p:nvPr/>
        </p:nvSpPr>
        <p:spPr bwMode="auto">
          <a:xfrm>
            <a:off x="7346950" y="4171950"/>
            <a:ext cx="1358900"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defRPr/>
            </a:pPr>
            <a:r>
              <a:rPr lang="ar-JO" sz="1400" b="1" dirty="0">
                <a:solidFill>
                  <a:srgbClr val="FFFFFF"/>
                </a:solidFill>
                <a:effectLst>
                  <a:glow rad="228600">
                    <a:srgbClr val="000000">
                      <a:lumMod val="95000"/>
                      <a:lumOff val="5000"/>
                    </a:srgbClr>
                  </a:glow>
                </a:effectLst>
                <a:latin typeface="Arial" panose="020B0604020202020204" pitchFamily="34" charset="0"/>
                <a:cs typeface="Arial" panose="020B0604020202020204" pitchFamily="34" charset="0"/>
              </a:rPr>
              <a:t>اليعازر</a:t>
            </a:r>
            <a:endParaRPr lang="en-GB" sz="1400" b="1" dirty="0">
              <a:solidFill>
                <a:srgbClr val="FFFFFF"/>
              </a:solidFill>
              <a:effectLst>
                <a:glow rad="228600">
                  <a:srgbClr val="000000">
                    <a:lumMod val="95000"/>
                    <a:lumOff val="5000"/>
                  </a:srgbClr>
                </a:glow>
              </a:effectLst>
              <a:latin typeface="Arial" panose="020B0604020202020204" pitchFamily="34" charset="0"/>
              <a:cs typeface="Arial" panose="020B0604020202020204" pitchFamily="34" charset="0"/>
            </a:endParaRPr>
          </a:p>
        </p:txBody>
      </p:sp>
      <p:cxnSp>
        <p:nvCxnSpPr>
          <p:cNvPr id="209969" name="AutoShape 1101"/>
          <p:cNvCxnSpPr>
            <a:cxnSpLocks noChangeShapeType="1"/>
          </p:cNvCxnSpPr>
          <p:nvPr/>
        </p:nvCxnSpPr>
        <p:spPr bwMode="auto">
          <a:xfrm rot="16200000" flipH="1">
            <a:off x="7551737" y="4452938"/>
            <a:ext cx="257175" cy="152400"/>
          </a:xfrm>
          <a:prstGeom prst="curvedConnector3">
            <a:avLst>
              <a:gd name="adj1" fmla="val 50000"/>
            </a:avLst>
          </a:prstGeom>
          <a:noFill/>
          <a:ln w="9525">
            <a:solidFill>
              <a:schemeClr val="tx1"/>
            </a:solidFill>
            <a:round/>
            <a:headEnd/>
            <a:tailEnd type="triangle" w="med" len="med"/>
          </a:ln>
          <a:extLst>
            <a:ext uri="{909E8E84-426E-40dd-AFC4-6F175D3DCCD1}">
              <a14:hiddenFill xmlns="" xmlns:a14="http://schemas.microsoft.com/office/drawing/2010/main">
                <a:noFill/>
              </a14:hiddenFill>
            </a:ext>
          </a:extLst>
        </p:spPr>
      </p:cxnSp>
      <p:sp>
        <p:nvSpPr>
          <p:cNvPr id="117809" name="Text Box 1102"/>
          <p:cNvSpPr txBox="1">
            <a:spLocks noChangeArrowheads="1"/>
          </p:cNvSpPr>
          <p:nvPr/>
        </p:nvSpPr>
        <p:spPr bwMode="auto">
          <a:xfrm>
            <a:off x="7537450" y="4600575"/>
            <a:ext cx="1358900"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defRPr/>
            </a:pPr>
            <a:r>
              <a:rPr lang="ar-JO" sz="1400" b="1" dirty="0">
                <a:solidFill>
                  <a:srgbClr val="FFFFFF"/>
                </a:solidFill>
                <a:effectLst>
                  <a:glow rad="228600">
                    <a:srgbClr val="000000">
                      <a:lumMod val="95000"/>
                      <a:lumOff val="5000"/>
                    </a:srgbClr>
                  </a:glow>
                </a:effectLst>
                <a:latin typeface="Arial" panose="020B0604020202020204" pitchFamily="34" charset="0"/>
                <a:cs typeface="Arial" panose="020B0604020202020204" pitchFamily="34" charset="0"/>
              </a:rPr>
              <a:t>متان</a:t>
            </a:r>
            <a:endParaRPr lang="en-GB" sz="1400" b="1" dirty="0">
              <a:solidFill>
                <a:srgbClr val="FFFFFF"/>
              </a:solidFill>
              <a:effectLst>
                <a:glow rad="228600">
                  <a:srgbClr val="000000">
                    <a:lumMod val="95000"/>
                    <a:lumOff val="5000"/>
                  </a:srgbClr>
                </a:glow>
              </a:effectLst>
              <a:latin typeface="Arial" panose="020B0604020202020204" pitchFamily="34" charset="0"/>
              <a:cs typeface="Arial" panose="020B0604020202020204" pitchFamily="34" charset="0"/>
            </a:endParaRPr>
          </a:p>
        </p:txBody>
      </p:sp>
      <p:cxnSp>
        <p:nvCxnSpPr>
          <p:cNvPr id="209971" name="AutoShape 1103"/>
          <p:cNvCxnSpPr>
            <a:cxnSpLocks noChangeShapeType="1"/>
          </p:cNvCxnSpPr>
          <p:nvPr/>
        </p:nvCxnSpPr>
        <p:spPr bwMode="auto">
          <a:xfrm rot="16200000" flipH="1">
            <a:off x="7742237" y="4881563"/>
            <a:ext cx="257175" cy="152400"/>
          </a:xfrm>
          <a:prstGeom prst="curvedConnector3">
            <a:avLst>
              <a:gd name="adj1" fmla="val 50000"/>
            </a:avLst>
          </a:prstGeom>
          <a:noFill/>
          <a:ln w="9525">
            <a:solidFill>
              <a:schemeClr val="tx1"/>
            </a:solidFill>
            <a:round/>
            <a:headEnd/>
            <a:tailEnd type="triangle" w="med" len="med"/>
          </a:ln>
          <a:extLst>
            <a:ext uri="{909E8E84-426E-40dd-AFC4-6F175D3DCCD1}">
              <a14:hiddenFill xmlns="" xmlns:a14="http://schemas.microsoft.com/office/drawing/2010/main">
                <a:noFill/>
              </a14:hiddenFill>
            </a:ext>
          </a:extLst>
        </p:spPr>
      </p:cxnSp>
      <p:sp>
        <p:nvSpPr>
          <p:cNvPr id="117811" name="Text Box 1104"/>
          <p:cNvSpPr txBox="1">
            <a:spLocks noChangeArrowheads="1"/>
          </p:cNvSpPr>
          <p:nvPr/>
        </p:nvSpPr>
        <p:spPr bwMode="auto">
          <a:xfrm>
            <a:off x="7727950" y="5029200"/>
            <a:ext cx="1358900"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defRPr/>
            </a:pPr>
            <a:r>
              <a:rPr lang="ar-JO" sz="1400" b="1" dirty="0">
                <a:solidFill>
                  <a:srgbClr val="FFFFFF"/>
                </a:solidFill>
                <a:effectLst>
                  <a:glow rad="228600">
                    <a:srgbClr val="000000">
                      <a:lumMod val="95000"/>
                      <a:lumOff val="5000"/>
                    </a:srgbClr>
                  </a:glow>
                </a:effectLst>
                <a:latin typeface="Arial" panose="020B0604020202020204" pitchFamily="34" charset="0"/>
                <a:cs typeface="Arial" panose="020B0604020202020204" pitchFamily="34" charset="0"/>
              </a:rPr>
              <a:t>يعقوب</a:t>
            </a:r>
            <a:endParaRPr lang="en-GB" sz="1400" b="1" dirty="0">
              <a:solidFill>
                <a:srgbClr val="FFFFFF"/>
              </a:solidFill>
              <a:effectLst>
                <a:glow rad="228600">
                  <a:srgbClr val="000000">
                    <a:lumMod val="95000"/>
                    <a:lumOff val="5000"/>
                  </a:srgbClr>
                </a:glow>
              </a:effectLst>
              <a:latin typeface="Arial" panose="020B0604020202020204" pitchFamily="34" charset="0"/>
              <a:cs typeface="Arial" panose="020B0604020202020204" pitchFamily="34" charset="0"/>
            </a:endParaRPr>
          </a:p>
        </p:txBody>
      </p:sp>
      <p:cxnSp>
        <p:nvCxnSpPr>
          <p:cNvPr id="209973" name="AutoShape 1105"/>
          <p:cNvCxnSpPr>
            <a:cxnSpLocks noChangeShapeType="1"/>
          </p:cNvCxnSpPr>
          <p:nvPr/>
        </p:nvCxnSpPr>
        <p:spPr bwMode="auto">
          <a:xfrm rot="16200000" flipH="1">
            <a:off x="7951787" y="5310188"/>
            <a:ext cx="257175" cy="152400"/>
          </a:xfrm>
          <a:prstGeom prst="curvedConnector3">
            <a:avLst>
              <a:gd name="adj1" fmla="val 50000"/>
            </a:avLst>
          </a:prstGeom>
          <a:noFill/>
          <a:ln w="9525">
            <a:solidFill>
              <a:schemeClr val="tx1"/>
            </a:solidFill>
            <a:round/>
            <a:headEnd/>
            <a:tailEnd type="triangle" w="med" len="med"/>
          </a:ln>
          <a:extLst>
            <a:ext uri="{909E8E84-426E-40dd-AFC4-6F175D3DCCD1}">
              <a14:hiddenFill xmlns="" xmlns:a14="http://schemas.microsoft.com/office/drawing/2010/main">
                <a:noFill/>
              </a14:hiddenFill>
            </a:ext>
          </a:extLst>
        </p:spPr>
      </p:cxnSp>
      <p:sp>
        <p:nvSpPr>
          <p:cNvPr id="117813" name="Text Box 1106"/>
          <p:cNvSpPr txBox="1">
            <a:spLocks noChangeArrowheads="1"/>
          </p:cNvSpPr>
          <p:nvPr/>
        </p:nvSpPr>
        <p:spPr bwMode="auto">
          <a:xfrm>
            <a:off x="7543800" y="5483225"/>
            <a:ext cx="946150" cy="3077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defRPr/>
            </a:pPr>
            <a:r>
              <a:rPr lang="ar-JO" sz="1400" b="1" dirty="0">
                <a:solidFill>
                  <a:srgbClr val="FFFFFF"/>
                </a:solidFill>
                <a:effectLst>
                  <a:glow rad="228600">
                    <a:srgbClr val="000000">
                      <a:lumMod val="95000"/>
                      <a:lumOff val="5000"/>
                    </a:srgbClr>
                  </a:glow>
                </a:effectLst>
                <a:latin typeface="Arial" panose="020B0604020202020204" pitchFamily="34" charset="0"/>
                <a:cs typeface="Arial" panose="020B0604020202020204" pitchFamily="34" charset="0"/>
              </a:rPr>
              <a:t>يوسف</a:t>
            </a:r>
            <a:endParaRPr lang="en-GB" sz="1400" b="1" dirty="0">
              <a:solidFill>
                <a:srgbClr val="FFFFFF"/>
              </a:solidFill>
              <a:effectLst>
                <a:glow rad="228600">
                  <a:srgbClr val="000000">
                    <a:lumMod val="95000"/>
                    <a:lumOff val="5000"/>
                  </a:srgbClr>
                </a:glow>
              </a:effectLst>
              <a:latin typeface="Arial" panose="020B0604020202020204" pitchFamily="34" charset="0"/>
              <a:cs typeface="Arial" panose="020B0604020202020204" pitchFamily="34" charset="0"/>
            </a:endParaRPr>
          </a:p>
        </p:txBody>
      </p:sp>
      <p:sp>
        <p:nvSpPr>
          <p:cNvPr id="117814" name="Text Box 1107"/>
          <p:cNvSpPr txBox="1">
            <a:spLocks noChangeArrowheads="1"/>
          </p:cNvSpPr>
          <p:nvPr/>
        </p:nvSpPr>
        <p:spPr bwMode="auto">
          <a:xfrm>
            <a:off x="7380313" y="6321425"/>
            <a:ext cx="1763688" cy="33855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spcBef>
                <a:spcPct val="50000"/>
              </a:spcBef>
              <a:defRPr/>
            </a:pPr>
            <a:r>
              <a:rPr lang="ar-JO" sz="1600" b="1" dirty="0">
                <a:solidFill>
                  <a:srgbClr val="FFFFFF"/>
                </a:solidFill>
                <a:effectLst>
                  <a:glow rad="228600">
                    <a:srgbClr val="000000">
                      <a:lumMod val="95000"/>
                      <a:lumOff val="5000"/>
                    </a:srgbClr>
                  </a:glow>
                </a:effectLst>
                <a:latin typeface="Arial" panose="020B0604020202020204" pitchFamily="34" charset="0"/>
                <a:cs typeface="Arial" panose="020B0604020202020204" pitchFamily="34" charset="0"/>
              </a:rPr>
              <a:t>يسوع المسيبح</a:t>
            </a:r>
            <a:endParaRPr lang="en-GB" sz="1600" b="1" dirty="0">
              <a:solidFill>
                <a:srgbClr val="FFFFFF"/>
              </a:solidFill>
              <a:effectLst>
                <a:glow rad="228600">
                  <a:srgbClr val="000000">
                    <a:lumMod val="95000"/>
                    <a:lumOff val="5000"/>
                  </a:srgbClr>
                </a:glow>
              </a:effectLst>
              <a:latin typeface="Arial" panose="020B0604020202020204" pitchFamily="34" charset="0"/>
              <a:cs typeface="Arial" panose="020B0604020202020204" pitchFamily="34" charset="0"/>
            </a:endParaRPr>
          </a:p>
        </p:txBody>
      </p:sp>
      <p:cxnSp>
        <p:nvCxnSpPr>
          <p:cNvPr id="209976" name="AutoShape 1108"/>
          <p:cNvCxnSpPr>
            <a:cxnSpLocks noChangeShapeType="1"/>
          </p:cNvCxnSpPr>
          <p:nvPr/>
        </p:nvCxnSpPr>
        <p:spPr bwMode="auto">
          <a:xfrm rot="16200000" flipH="1">
            <a:off x="8168482" y="5925343"/>
            <a:ext cx="558800" cy="284163"/>
          </a:xfrm>
          <a:prstGeom prst="curvedConnector3">
            <a:avLst>
              <a:gd name="adj1" fmla="val 50000"/>
            </a:avLst>
          </a:prstGeom>
          <a:noFill/>
          <a:ln w="9525">
            <a:solidFill>
              <a:schemeClr val="tx1"/>
            </a:solidFill>
            <a:round/>
            <a:headEnd/>
            <a:tailEnd type="triangle" w="med" len="med"/>
          </a:ln>
          <a:extLst>
            <a:ext uri="{909E8E84-426E-40dd-AFC4-6F175D3DCCD1}">
              <a14:hiddenFill xmlns="" xmlns:a14="http://schemas.microsoft.com/office/drawing/2010/main">
                <a:noFill/>
              </a14:hiddenFill>
            </a:ext>
          </a:extLst>
        </p:spPr>
      </p:cxnSp>
      <p:sp>
        <p:nvSpPr>
          <p:cNvPr id="117845" name="Text Box 1109"/>
          <p:cNvSpPr txBox="1">
            <a:spLocks noChangeArrowheads="1"/>
          </p:cNvSpPr>
          <p:nvPr/>
        </p:nvSpPr>
        <p:spPr bwMode="auto">
          <a:xfrm>
            <a:off x="6629400" y="377825"/>
            <a:ext cx="2514600" cy="1200329"/>
          </a:xfrm>
          <a:prstGeom prst="rect">
            <a:avLst/>
          </a:prstGeom>
          <a:noFill/>
          <a:ln w="9525">
            <a:noFill/>
            <a:miter lim="800000"/>
            <a:headEnd/>
            <a:tailEnd/>
          </a:ln>
          <a:effec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37931725" indent="-37474525" eaLnBrk="0" hangingPunct="0">
              <a:defRPr sz="2400">
                <a:solidFill>
                  <a:schemeClr val="tx1"/>
                </a:solidFill>
                <a:latin typeface="Arial" charset="0"/>
                <a:ea typeface="ＭＳ Ｐゴシック" charset="0"/>
              </a:defRPr>
            </a:lvl2pPr>
            <a:lvl3pPr eaLnBrk="0" hangingPunct="0">
              <a:defRPr sz="2400">
                <a:solidFill>
                  <a:schemeClr val="tx1"/>
                </a:solidFill>
                <a:latin typeface="Arial" charset="0"/>
                <a:ea typeface="ＭＳ Ｐゴシック" charset="0"/>
              </a:defRPr>
            </a:lvl3pPr>
            <a:lvl4pPr eaLnBrk="0" hangingPunct="0">
              <a:defRPr sz="2400">
                <a:solidFill>
                  <a:schemeClr val="tx1"/>
                </a:solidFill>
                <a:latin typeface="Arial" charset="0"/>
                <a:ea typeface="ＭＳ Ｐゴシック" charset="0"/>
              </a:defRPr>
            </a:lvl4pPr>
            <a:lvl5pPr eaLnBrk="0" hangingPunct="0">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defRPr/>
            </a:pPr>
            <a:r>
              <a:rPr lang="ar-JO" b="1" dirty="0">
                <a:solidFill>
                  <a:srgbClr val="FFFFFF"/>
                </a:solidFill>
                <a:effectLst>
                  <a:glow rad="228600">
                    <a:srgbClr val="000000">
                      <a:lumMod val="95000"/>
                      <a:lumOff val="5000"/>
                    </a:srgbClr>
                  </a:glow>
                </a:effectLst>
                <a:latin typeface="Arial" panose="020B0604020202020204" pitchFamily="34" charset="0"/>
                <a:cs typeface="Arial" panose="020B0604020202020204" pitchFamily="34" charset="0"/>
              </a:rPr>
              <a:t>تأسيس</a:t>
            </a:r>
          </a:p>
          <a:p>
            <a:pPr algn="ctr" eaLnBrk="1" hangingPunct="1">
              <a:defRPr/>
            </a:pPr>
            <a:r>
              <a:rPr lang="ar-JO" b="1" dirty="0">
                <a:solidFill>
                  <a:srgbClr val="FFFFFF"/>
                </a:solidFill>
                <a:effectLst>
                  <a:glow rad="228600">
                    <a:srgbClr val="000000">
                      <a:lumMod val="95000"/>
                      <a:lumOff val="5000"/>
                    </a:srgbClr>
                  </a:glow>
                </a:effectLst>
                <a:latin typeface="Arial" panose="020B0604020202020204" pitchFamily="34" charset="0"/>
                <a:cs typeface="Arial" panose="020B0604020202020204" pitchFamily="34" charset="0"/>
              </a:rPr>
              <a:t>المملكة</a:t>
            </a:r>
          </a:p>
          <a:p>
            <a:pPr algn="ctr" eaLnBrk="1" hangingPunct="1">
              <a:defRPr/>
            </a:pPr>
            <a:r>
              <a:rPr lang="ar-JO" b="1" dirty="0">
                <a:solidFill>
                  <a:srgbClr val="FFFFFF"/>
                </a:solidFill>
                <a:effectLst>
                  <a:glow rad="228600">
                    <a:srgbClr val="000000">
                      <a:lumMod val="95000"/>
                      <a:lumOff val="5000"/>
                    </a:srgbClr>
                  </a:glow>
                </a:effectLst>
                <a:latin typeface="Arial" panose="020B0604020202020204" pitchFamily="34" charset="0"/>
                <a:cs typeface="Arial" panose="020B0604020202020204" pitchFamily="34" charset="0"/>
              </a:rPr>
              <a:t>الأبدية</a:t>
            </a:r>
            <a:endParaRPr lang="en-US" b="1" dirty="0">
              <a:solidFill>
                <a:srgbClr val="FFFFFF"/>
              </a:solidFill>
              <a:effectLst>
                <a:glow rad="228600">
                  <a:srgbClr val="000000">
                    <a:lumMod val="95000"/>
                    <a:lumOff val="5000"/>
                  </a:srgbClr>
                </a:glow>
              </a:effectLst>
              <a:latin typeface="Arial" panose="020B0604020202020204" pitchFamily="34" charset="0"/>
              <a:cs typeface="Arial" panose="020B0604020202020204" pitchFamily="34" charset="0"/>
            </a:endParaRPr>
          </a:p>
        </p:txBody>
      </p:sp>
      <p:sp>
        <p:nvSpPr>
          <p:cNvPr id="117817" name="Line 1110"/>
          <p:cNvSpPr>
            <a:spLocks noChangeShapeType="1"/>
          </p:cNvSpPr>
          <p:nvPr/>
        </p:nvSpPr>
        <p:spPr bwMode="auto">
          <a:xfrm flipH="1" flipV="1">
            <a:off x="2819400" y="1292225"/>
            <a:ext cx="1752600" cy="5029200"/>
          </a:xfrm>
          <a:prstGeom prst="line">
            <a:avLst/>
          </a:prstGeom>
          <a:noFill/>
          <a:ln w="9525">
            <a:solidFill>
              <a:schemeClr val="tx1"/>
            </a:solidFill>
            <a:round/>
            <a:headEnd/>
            <a:tailEnd type="triangle" w="med" len="med"/>
          </a:ln>
          <a:extLst>
            <a:ext uri="{909E8E84-426E-40dd-AFC4-6F175D3DCCD1}">
              <a14:hiddenFill xmlns="" xmlns:a14="http://schemas.microsoft.com/office/drawing/2010/main">
                <a:noFill/>
              </a14:hiddenFill>
            </a:ext>
          </a:extLst>
        </p:spPr>
        <p:txBody>
          <a:bodyPr/>
          <a:lstStyle/>
          <a:p>
            <a:pPr algn="ctr">
              <a:defRPr/>
            </a:pPr>
            <a:endParaRPr lang="en-US" b="1">
              <a:solidFill>
                <a:srgbClr val="FFFFFF"/>
              </a:solidFill>
              <a:effectLst>
                <a:glow rad="228600">
                  <a:srgbClr val="000000">
                    <a:lumMod val="95000"/>
                    <a:lumOff val="5000"/>
                  </a:srgbClr>
                </a:glow>
              </a:effectLst>
              <a:latin typeface="Arial" panose="020B0604020202020204" pitchFamily="34" charset="0"/>
              <a:cs typeface="Arial" panose="020B0604020202020204" pitchFamily="34" charset="0"/>
            </a:endParaRPr>
          </a:p>
        </p:txBody>
      </p:sp>
      <p:sp>
        <p:nvSpPr>
          <p:cNvPr id="117818" name="Line 1111"/>
          <p:cNvSpPr>
            <a:spLocks noChangeShapeType="1"/>
          </p:cNvSpPr>
          <p:nvPr/>
        </p:nvSpPr>
        <p:spPr bwMode="auto">
          <a:xfrm flipH="1" flipV="1">
            <a:off x="5257800" y="1292225"/>
            <a:ext cx="1752600" cy="5029200"/>
          </a:xfrm>
          <a:prstGeom prst="line">
            <a:avLst/>
          </a:prstGeom>
          <a:noFill/>
          <a:ln w="9525">
            <a:solidFill>
              <a:schemeClr val="tx1"/>
            </a:solidFill>
            <a:round/>
            <a:headEnd/>
            <a:tailEnd type="triangle" w="med" len="med"/>
          </a:ln>
          <a:extLst>
            <a:ext uri="{909E8E84-426E-40dd-AFC4-6F175D3DCCD1}">
              <a14:hiddenFill xmlns="" xmlns:a14="http://schemas.microsoft.com/office/drawing/2010/main">
                <a:noFill/>
              </a14:hiddenFill>
            </a:ext>
          </a:extLst>
        </p:spPr>
        <p:txBody>
          <a:bodyPr/>
          <a:lstStyle/>
          <a:p>
            <a:pPr algn="ctr">
              <a:defRPr/>
            </a:pPr>
            <a:endParaRPr lang="en-US" b="1">
              <a:solidFill>
                <a:srgbClr val="FFFFFF"/>
              </a:solidFill>
              <a:effectLst>
                <a:glow rad="228600">
                  <a:srgbClr val="000000">
                    <a:lumMod val="95000"/>
                    <a:lumOff val="5000"/>
                  </a:srgbClr>
                </a:glow>
              </a:effectLst>
              <a:latin typeface="Arial" panose="020B0604020202020204" pitchFamily="34" charset="0"/>
              <a:cs typeface="Arial" panose="020B0604020202020204" pitchFamily="34" charset="0"/>
            </a:endParaRPr>
          </a:p>
        </p:txBody>
      </p:sp>
      <p:sp>
        <p:nvSpPr>
          <p:cNvPr id="117848" name="Text Box 1112"/>
          <p:cNvSpPr txBox="1">
            <a:spLocks noChangeArrowheads="1"/>
          </p:cNvSpPr>
          <p:nvPr/>
        </p:nvSpPr>
        <p:spPr bwMode="auto">
          <a:xfrm>
            <a:off x="1524000" y="5635625"/>
            <a:ext cx="1752600" cy="461665"/>
          </a:xfrm>
          <a:prstGeom prst="rect">
            <a:avLst/>
          </a:prstGeom>
          <a:noFill/>
          <a:ln w="9525">
            <a:noFill/>
            <a:miter lim="800000"/>
            <a:headEnd/>
            <a:tailEnd/>
          </a:ln>
          <a:effec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37931725" indent="-37474525" eaLnBrk="0" hangingPunct="0">
              <a:defRPr sz="2400">
                <a:solidFill>
                  <a:schemeClr val="tx1"/>
                </a:solidFill>
                <a:latin typeface="Arial" charset="0"/>
                <a:ea typeface="ＭＳ Ｐゴシック" charset="0"/>
              </a:defRPr>
            </a:lvl2pPr>
            <a:lvl3pPr eaLnBrk="0" hangingPunct="0">
              <a:defRPr sz="2400">
                <a:solidFill>
                  <a:schemeClr val="tx1"/>
                </a:solidFill>
                <a:latin typeface="Arial" charset="0"/>
                <a:ea typeface="ＭＳ Ｐゴシック" charset="0"/>
              </a:defRPr>
            </a:lvl3pPr>
            <a:lvl4pPr eaLnBrk="0" hangingPunct="0">
              <a:defRPr sz="2400">
                <a:solidFill>
                  <a:schemeClr val="tx1"/>
                </a:solidFill>
                <a:latin typeface="Arial" charset="0"/>
                <a:ea typeface="ＭＳ Ｐゴシック" charset="0"/>
              </a:defRPr>
            </a:lvl4pPr>
            <a:lvl5pPr eaLnBrk="0" hangingPunct="0">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defRPr/>
            </a:pPr>
            <a:r>
              <a:rPr lang="ar-JO" b="1" dirty="0">
                <a:solidFill>
                  <a:srgbClr val="FFFFFF"/>
                </a:solidFill>
                <a:effectLst>
                  <a:glow rad="228600">
                    <a:srgbClr val="000000">
                      <a:lumMod val="95000"/>
                      <a:lumOff val="5000"/>
                    </a:srgbClr>
                  </a:glow>
                </a:effectLst>
                <a:latin typeface="Arial" panose="020B0604020202020204" pitchFamily="34" charset="0"/>
                <a:cs typeface="Arial" panose="020B0604020202020204" pitchFamily="34" charset="0"/>
              </a:rPr>
              <a:t>قيام المملكة</a:t>
            </a:r>
            <a:endParaRPr lang="en-US" b="1" dirty="0">
              <a:solidFill>
                <a:srgbClr val="FFFFFF"/>
              </a:solidFill>
              <a:effectLst>
                <a:glow rad="228600">
                  <a:srgbClr val="000000">
                    <a:lumMod val="95000"/>
                    <a:lumOff val="5000"/>
                  </a:srgbClr>
                </a:glow>
              </a:effectLst>
              <a:latin typeface="Arial" panose="020B0604020202020204" pitchFamily="34" charset="0"/>
              <a:cs typeface="Arial" panose="020B0604020202020204" pitchFamily="34" charset="0"/>
            </a:endParaRPr>
          </a:p>
        </p:txBody>
      </p:sp>
      <p:sp>
        <p:nvSpPr>
          <p:cNvPr id="117849" name="Text Box 1113"/>
          <p:cNvSpPr txBox="1">
            <a:spLocks noChangeArrowheads="1"/>
          </p:cNvSpPr>
          <p:nvPr/>
        </p:nvSpPr>
        <p:spPr bwMode="auto">
          <a:xfrm>
            <a:off x="1371600" y="377825"/>
            <a:ext cx="3962400" cy="457200"/>
          </a:xfrm>
          <a:prstGeom prst="rect">
            <a:avLst/>
          </a:prstGeom>
          <a:noFill/>
          <a:ln w="9525">
            <a:noFill/>
            <a:miter lim="800000"/>
            <a:headEnd/>
            <a:tailEnd/>
          </a:ln>
          <a:effec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37931725" indent="-37474525" eaLnBrk="0" hangingPunct="0">
              <a:defRPr sz="2400">
                <a:solidFill>
                  <a:schemeClr val="tx1"/>
                </a:solidFill>
                <a:latin typeface="Arial" charset="0"/>
                <a:ea typeface="ＭＳ Ｐゴシック" charset="0"/>
              </a:defRPr>
            </a:lvl2pPr>
            <a:lvl3pPr eaLnBrk="0" hangingPunct="0">
              <a:defRPr sz="2400">
                <a:solidFill>
                  <a:schemeClr val="tx1"/>
                </a:solidFill>
                <a:latin typeface="Arial" charset="0"/>
                <a:ea typeface="ＭＳ Ｐゴシック" charset="0"/>
              </a:defRPr>
            </a:lvl3pPr>
            <a:lvl4pPr eaLnBrk="0" hangingPunct="0">
              <a:defRPr sz="2400">
                <a:solidFill>
                  <a:schemeClr val="tx1"/>
                </a:solidFill>
                <a:latin typeface="Arial" charset="0"/>
                <a:ea typeface="ＭＳ Ｐゴシック" charset="0"/>
              </a:defRPr>
            </a:lvl4pPr>
            <a:lvl5pPr eaLnBrk="0" hangingPunct="0">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defRPr/>
            </a:pPr>
            <a:r>
              <a:rPr lang="ar-JO" b="1" dirty="0">
                <a:solidFill>
                  <a:srgbClr val="FFFFFF"/>
                </a:solidFill>
                <a:effectLst>
                  <a:glow rad="228600">
                    <a:srgbClr val="000000">
                      <a:lumMod val="95000"/>
                      <a:lumOff val="5000"/>
                    </a:srgbClr>
                  </a:glow>
                </a:effectLst>
                <a:latin typeface="Arial" panose="020B0604020202020204" pitchFamily="34" charset="0"/>
                <a:cs typeface="Arial" panose="020B0604020202020204" pitchFamily="34" charset="0"/>
              </a:rPr>
              <a:t>سقوط المملكة</a:t>
            </a:r>
            <a:endParaRPr lang="en-US" b="1" dirty="0">
              <a:solidFill>
                <a:srgbClr val="FFFFFF"/>
              </a:solidFill>
              <a:effectLst>
                <a:glow rad="228600">
                  <a:srgbClr val="000000">
                    <a:lumMod val="95000"/>
                    <a:lumOff val="5000"/>
                  </a:srgbClr>
                </a:glow>
              </a:effectLst>
              <a:latin typeface="Arial" panose="020B0604020202020204" pitchFamily="34" charset="0"/>
              <a:cs typeface="Arial" panose="020B0604020202020204" pitchFamily="34" charset="0"/>
            </a:endParaRPr>
          </a:p>
        </p:txBody>
      </p:sp>
      <p:sp>
        <p:nvSpPr>
          <p:cNvPr id="117850" name="Oval 1114"/>
          <p:cNvSpPr>
            <a:spLocks noChangeArrowheads="1"/>
          </p:cNvSpPr>
          <p:nvPr/>
        </p:nvSpPr>
        <p:spPr bwMode="auto">
          <a:xfrm rot="-2026311">
            <a:off x="1781175" y="106363"/>
            <a:ext cx="1863725" cy="7394575"/>
          </a:xfrm>
          <a:prstGeom prst="ellipse">
            <a:avLst/>
          </a:prstGeom>
          <a:noFill/>
          <a:ln w="38100">
            <a:solidFill>
              <a:srgbClr val="FFFFFF"/>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a:defRPr/>
            </a:pPr>
            <a:endParaRPr lang="en-US" b="1">
              <a:solidFill>
                <a:srgbClr val="FFFFFF"/>
              </a:solidFill>
              <a:effectLst>
                <a:glow rad="228600">
                  <a:srgbClr val="000000">
                    <a:lumMod val="95000"/>
                    <a:lumOff val="5000"/>
                  </a:srgbClr>
                </a:glow>
              </a:effectLst>
              <a:latin typeface="Arial" panose="020B0604020202020204" pitchFamily="34" charset="0"/>
              <a:cs typeface="Arial" panose="020B0604020202020204" pitchFamily="34" charset="0"/>
            </a:endParaRPr>
          </a:p>
        </p:txBody>
      </p:sp>
      <p:sp>
        <p:nvSpPr>
          <p:cNvPr id="117851" name="Oval 1115"/>
          <p:cNvSpPr>
            <a:spLocks noChangeArrowheads="1"/>
          </p:cNvSpPr>
          <p:nvPr/>
        </p:nvSpPr>
        <p:spPr bwMode="auto">
          <a:xfrm rot="-2026311">
            <a:off x="4114800" y="225425"/>
            <a:ext cx="1863725" cy="7394575"/>
          </a:xfrm>
          <a:prstGeom prst="ellipse">
            <a:avLst/>
          </a:prstGeom>
          <a:noFill/>
          <a:ln w="38100">
            <a:solidFill>
              <a:srgbClr val="FFFFFF"/>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a:defRPr/>
            </a:pPr>
            <a:endParaRPr lang="en-US" b="1">
              <a:solidFill>
                <a:srgbClr val="FFFFFF"/>
              </a:solidFill>
              <a:effectLst>
                <a:glow rad="228600">
                  <a:srgbClr val="000000">
                    <a:lumMod val="95000"/>
                    <a:lumOff val="5000"/>
                  </a:srgbClr>
                </a:glow>
              </a:effectLst>
              <a:latin typeface="Arial" panose="020B0604020202020204" pitchFamily="34" charset="0"/>
              <a:cs typeface="Arial" panose="020B0604020202020204" pitchFamily="34" charset="0"/>
            </a:endParaRPr>
          </a:p>
        </p:txBody>
      </p:sp>
      <p:sp>
        <p:nvSpPr>
          <p:cNvPr id="117852" name="Oval 1116"/>
          <p:cNvSpPr>
            <a:spLocks noChangeArrowheads="1"/>
          </p:cNvSpPr>
          <p:nvPr/>
        </p:nvSpPr>
        <p:spPr bwMode="auto">
          <a:xfrm rot="-2026311">
            <a:off x="6172200" y="225425"/>
            <a:ext cx="1863725" cy="7394575"/>
          </a:xfrm>
          <a:prstGeom prst="ellipse">
            <a:avLst/>
          </a:prstGeom>
          <a:noFill/>
          <a:ln w="38100">
            <a:solidFill>
              <a:srgbClr val="FFFFFF"/>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a:defRPr/>
            </a:pPr>
            <a:endParaRPr lang="en-US" b="1">
              <a:solidFill>
                <a:srgbClr val="FFFFFF"/>
              </a:solidFill>
              <a:effectLst>
                <a:glow rad="228600">
                  <a:srgbClr val="000000">
                    <a:lumMod val="95000"/>
                    <a:lumOff val="5000"/>
                  </a:srgbClr>
                </a:glow>
              </a:effectLst>
              <a:latin typeface="Arial" panose="020B0604020202020204" pitchFamily="34" charset="0"/>
              <a:cs typeface="Arial" panose="020B0604020202020204" pitchFamily="34" charset="0"/>
            </a:endParaRPr>
          </a:p>
        </p:txBody>
      </p:sp>
      <p:sp>
        <p:nvSpPr>
          <p:cNvPr id="117824" name="Rectangle 1117"/>
          <p:cNvSpPr>
            <a:spLocks noGrp="1" noChangeArrowheads="1"/>
          </p:cNvSpPr>
          <p:nvPr>
            <p:ph type="title" idx="4294967295"/>
          </p:nvPr>
        </p:nvSpPr>
        <p:spPr>
          <a:xfrm>
            <a:off x="0" y="0"/>
            <a:ext cx="5257800" cy="457200"/>
          </a:xfrm>
        </p:spPr>
        <p:txBody>
          <a:bodyPr/>
          <a:lstStyle/>
          <a:p>
            <a:pPr eaLnBrk="1" hangingPunct="1">
              <a:defRPr/>
            </a:pPr>
            <a:r>
              <a:rPr lang="ar-JO" sz="2400" b="1" i="1" dirty="0">
                <a:solidFill>
                  <a:srgbClr val="FFFFFF"/>
                </a:solidFill>
                <a:effectLst>
                  <a:glow rad="228600">
                    <a:schemeClr val="bg1">
                      <a:lumMod val="95000"/>
                      <a:lumOff val="5000"/>
                    </a:schemeClr>
                  </a:glow>
                </a:effectLst>
                <a:latin typeface="Arial" panose="020B0604020202020204" pitchFamily="34" charset="0"/>
                <a:ea typeface="ＭＳ Ｐゴシック" charset="0"/>
                <a:cs typeface="Arial" panose="020B0604020202020204" pitchFamily="34" charset="0"/>
              </a:rPr>
              <a:t>المملكة بحسب متى 1 </a:t>
            </a:r>
            <a:endParaRPr lang="en-US" sz="2400" b="1" i="1" dirty="0">
              <a:solidFill>
                <a:srgbClr val="FFFFFF"/>
              </a:solidFill>
              <a:effectLst>
                <a:glow rad="228600">
                  <a:schemeClr val="bg1">
                    <a:lumMod val="95000"/>
                    <a:lumOff val="5000"/>
                  </a:schemeClr>
                </a:glow>
              </a:effectLst>
              <a:latin typeface="Arial" panose="020B0604020202020204" pitchFamily="34" charset="0"/>
              <a:ea typeface="ＭＳ Ｐゴシック" charset="0"/>
              <a:cs typeface="Arial" panose="020B0604020202020204" pitchFamily="34" charset="0"/>
            </a:endParaRPr>
          </a:p>
        </p:txBody>
      </p:sp>
      <p:sp>
        <p:nvSpPr>
          <p:cNvPr id="96" name="Text Box 6"/>
          <p:cNvSpPr txBox="1">
            <a:spLocks noChangeArrowheads="1"/>
          </p:cNvSpPr>
          <p:nvPr/>
        </p:nvSpPr>
        <p:spPr bwMode="auto">
          <a:xfrm>
            <a:off x="8221663" y="47625"/>
            <a:ext cx="904415" cy="461665"/>
          </a:xfrm>
          <a:prstGeom prst="rect">
            <a:avLst/>
          </a:prstGeom>
          <a:noFill/>
          <a:ln>
            <a:noFill/>
          </a:ln>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fontAlgn="auto">
              <a:spcBef>
                <a:spcPts val="0"/>
              </a:spcBef>
              <a:spcAft>
                <a:spcPts val="0"/>
              </a:spcAft>
              <a:defRPr/>
            </a:pPr>
            <a:r>
              <a:rPr lang="ar-JO" b="1" kern="0" dirty="0">
                <a:solidFill>
                  <a:srgbClr val="FFFFFF"/>
                </a:solidFill>
                <a:latin typeface="Arial" panose="020B0604020202020204" pitchFamily="34" charset="0"/>
                <a:cs typeface="Arial" panose="020B0604020202020204" pitchFamily="34" charset="0"/>
              </a:rPr>
              <a:t>218ب</a:t>
            </a:r>
            <a:endParaRPr lang="en-US" b="1" kern="0" dirty="0">
              <a:solidFill>
                <a:srgbClr val="FFFFFF"/>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261382795"/>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8" presetClass="entr" presetSubtype="16" fill="hold" grpId="0" nodeType="clickEffect">
                                  <p:stCondLst>
                                    <p:cond delay="0"/>
                                  </p:stCondLst>
                                  <p:childTnLst>
                                    <p:set>
                                      <p:cBhvr>
                                        <p:cTn id="6" dur="1" fill="hold">
                                          <p:stCondLst>
                                            <p:cond delay="0"/>
                                          </p:stCondLst>
                                        </p:cTn>
                                        <p:tgtEl>
                                          <p:spTgt spid="117850"/>
                                        </p:tgtEl>
                                        <p:attrNameLst>
                                          <p:attrName>style.visibility</p:attrName>
                                        </p:attrNameLst>
                                      </p:cBhvr>
                                      <p:to>
                                        <p:strVal val="visible"/>
                                      </p:to>
                                    </p:set>
                                    <p:animEffect transition="in" filter="diamond(in)">
                                      <p:cBhvr>
                                        <p:cTn id="7" dur="2000"/>
                                        <p:tgtEl>
                                          <p:spTgt spid="117850"/>
                                        </p:tgtEl>
                                      </p:cBhvr>
                                    </p:animEffect>
                                  </p:childTnLst>
                                </p:cTn>
                              </p:par>
                            </p:childTnLst>
                          </p:cTn>
                        </p:par>
                        <p:par>
                          <p:cTn id="8" fill="hold" nodeType="afterGroup">
                            <p:stCondLst>
                              <p:cond delay="2000"/>
                            </p:stCondLst>
                            <p:childTnLst>
                              <p:par>
                                <p:cTn id="9" presetID="2" presetClass="entr" presetSubtype="4" fill="hold" nodeType="afterEffect">
                                  <p:stCondLst>
                                    <p:cond delay="0"/>
                                  </p:stCondLst>
                                  <p:childTnLst>
                                    <p:set>
                                      <p:cBhvr>
                                        <p:cTn id="10" dur="1" fill="hold">
                                          <p:stCondLst>
                                            <p:cond delay="0"/>
                                          </p:stCondLst>
                                        </p:cTn>
                                        <p:tgtEl>
                                          <p:spTgt spid="117848"/>
                                        </p:tgtEl>
                                        <p:attrNameLst>
                                          <p:attrName>style.visibility</p:attrName>
                                        </p:attrNameLst>
                                      </p:cBhvr>
                                      <p:to>
                                        <p:strVal val="visible"/>
                                      </p:to>
                                    </p:set>
                                    <p:anim calcmode="lin" valueType="num">
                                      <p:cBhvr additive="base">
                                        <p:cTn id="11" dur="500" fill="hold"/>
                                        <p:tgtEl>
                                          <p:spTgt spid="117848"/>
                                        </p:tgtEl>
                                        <p:attrNameLst>
                                          <p:attrName>ppt_x</p:attrName>
                                        </p:attrNameLst>
                                      </p:cBhvr>
                                      <p:tavLst>
                                        <p:tav tm="0">
                                          <p:val>
                                            <p:strVal val="#ppt_x"/>
                                          </p:val>
                                        </p:tav>
                                        <p:tav tm="100000">
                                          <p:val>
                                            <p:strVal val="#ppt_x"/>
                                          </p:val>
                                        </p:tav>
                                      </p:tavLst>
                                    </p:anim>
                                    <p:anim calcmode="lin" valueType="num">
                                      <p:cBhvr additive="base">
                                        <p:cTn id="12" dur="500" fill="hold"/>
                                        <p:tgtEl>
                                          <p:spTgt spid="117848"/>
                                        </p:tgtEl>
                                        <p:attrNameLst>
                                          <p:attrName>ppt_y</p:attrName>
                                        </p:attrNameLst>
                                      </p:cBhvr>
                                      <p:tavLst>
                                        <p:tav tm="0">
                                          <p:val>
                                            <p:strVal val="1+#ppt_h/2"/>
                                          </p:val>
                                        </p:tav>
                                        <p:tav tm="100000">
                                          <p:val>
                                            <p:strVal val="#ppt_y"/>
                                          </p:val>
                                        </p:tav>
                                      </p:tavLst>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30" presetClass="entr" presetSubtype="0" fill="hold" grpId="0" nodeType="clickEffect">
                                  <p:stCondLst>
                                    <p:cond delay="0"/>
                                  </p:stCondLst>
                                  <p:childTnLst>
                                    <p:set>
                                      <p:cBhvr>
                                        <p:cTn id="16" dur="1" fill="hold">
                                          <p:stCondLst>
                                            <p:cond delay="0"/>
                                          </p:stCondLst>
                                        </p:cTn>
                                        <p:tgtEl>
                                          <p:spTgt spid="117851"/>
                                        </p:tgtEl>
                                        <p:attrNameLst>
                                          <p:attrName>style.visibility</p:attrName>
                                        </p:attrNameLst>
                                      </p:cBhvr>
                                      <p:to>
                                        <p:strVal val="visible"/>
                                      </p:to>
                                    </p:set>
                                    <p:animEffect transition="in" filter="fade">
                                      <p:cBhvr>
                                        <p:cTn id="17" dur="800" decel="100000"/>
                                        <p:tgtEl>
                                          <p:spTgt spid="117851"/>
                                        </p:tgtEl>
                                      </p:cBhvr>
                                    </p:animEffect>
                                    <p:anim calcmode="lin" valueType="num">
                                      <p:cBhvr>
                                        <p:cTn id="18" dur="800" decel="100000" fill="hold"/>
                                        <p:tgtEl>
                                          <p:spTgt spid="117851"/>
                                        </p:tgtEl>
                                        <p:attrNameLst>
                                          <p:attrName>style.rotation</p:attrName>
                                        </p:attrNameLst>
                                      </p:cBhvr>
                                      <p:tavLst>
                                        <p:tav tm="0">
                                          <p:val>
                                            <p:fltVal val="-90"/>
                                          </p:val>
                                        </p:tav>
                                        <p:tav tm="100000">
                                          <p:val>
                                            <p:fltVal val="0"/>
                                          </p:val>
                                        </p:tav>
                                      </p:tavLst>
                                    </p:anim>
                                    <p:anim calcmode="lin" valueType="num">
                                      <p:cBhvr>
                                        <p:cTn id="19" dur="800" decel="100000" fill="hold"/>
                                        <p:tgtEl>
                                          <p:spTgt spid="117851"/>
                                        </p:tgtEl>
                                        <p:attrNameLst>
                                          <p:attrName>ppt_x</p:attrName>
                                        </p:attrNameLst>
                                      </p:cBhvr>
                                      <p:tavLst>
                                        <p:tav tm="0">
                                          <p:val>
                                            <p:strVal val="#ppt_x+0.4"/>
                                          </p:val>
                                        </p:tav>
                                        <p:tav tm="100000">
                                          <p:val>
                                            <p:strVal val="#ppt_x-0.05"/>
                                          </p:val>
                                        </p:tav>
                                      </p:tavLst>
                                    </p:anim>
                                    <p:anim calcmode="lin" valueType="num">
                                      <p:cBhvr>
                                        <p:cTn id="20" dur="800" decel="100000" fill="hold"/>
                                        <p:tgtEl>
                                          <p:spTgt spid="117851"/>
                                        </p:tgtEl>
                                        <p:attrNameLst>
                                          <p:attrName>ppt_y</p:attrName>
                                        </p:attrNameLst>
                                      </p:cBhvr>
                                      <p:tavLst>
                                        <p:tav tm="0">
                                          <p:val>
                                            <p:strVal val="#ppt_y-0.4"/>
                                          </p:val>
                                        </p:tav>
                                        <p:tav tm="100000">
                                          <p:val>
                                            <p:strVal val="#ppt_y+0.1"/>
                                          </p:val>
                                        </p:tav>
                                      </p:tavLst>
                                    </p:anim>
                                    <p:anim calcmode="lin" valueType="num">
                                      <p:cBhvr>
                                        <p:cTn id="21" dur="200" accel="100000" fill="hold">
                                          <p:stCondLst>
                                            <p:cond delay="800"/>
                                          </p:stCondLst>
                                        </p:cTn>
                                        <p:tgtEl>
                                          <p:spTgt spid="117851"/>
                                        </p:tgtEl>
                                        <p:attrNameLst>
                                          <p:attrName>ppt_x</p:attrName>
                                        </p:attrNameLst>
                                      </p:cBhvr>
                                      <p:tavLst>
                                        <p:tav tm="0">
                                          <p:val>
                                            <p:strVal val="#ppt_x-0.05"/>
                                          </p:val>
                                        </p:tav>
                                        <p:tav tm="100000">
                                          <p:val>
                                            <p:strVal val="#ppt_x"/>
                                          </p:val>
                                        </p:tav>
                                      </p:tavLst>
                                    </p:anim>
                                    <p:anim calcmode="lin" valueType="num">
                                      <p:cBhvr>
                                        <p:cTn id="22" dur="200" accel="100000" fill="hold">
                                          <p:stCondLst>
                                            <p:cond delay="800"/>
                                          </p:stCondLst>
                                        </p:cTn>
                                        <p:tgtEl>
                                          <p:spTgt spid="117851"/>
                                        </p:tgtEl>
                                        <p:attrNameLst>
                                          <p:attrName>ppt_y</p:attrName>
                                        </p:attrNameLst>
                                      </p:cBhvr>
                                      <p:tavLst>
                                        <p:tav tm="0">
                                          <p:val>
                                            <p:strVal val="#ppt_y+0.1"/>
                                          </p:val>
                                        </p:tav>
                                        <p:tav tm="100000">
                                          <p:val>
                                            <p:strVal val="#ppt_y"/>
                                          </p:val>
                                        </p:tav>
                                      </p:tavLst>
                                    </p:anim>
                                  </p:childTnLst>
                                </p:cTn>
                              </p:par>
                            </p:childTnLst>
                          </p:cTn>
                        </p:par>
                        <p:par>
                          <p:cTn id="23" fill="hold" nodeType="afterGroup">
                            <p:stCondLst>
                              <p:cond delay="1000"/>
                            </p:stCondLst>
                            <p:childTnLst>
                              <p:par>
                                <p:cTn id="24" presetID="1" presetClass="entr" presetSubtype="0" fill="hold" nodeType="afterEffect">
                                  <p:stCondLst>
                                    <p:cond delay="0"/>
                                  </p:stCondLst>
                                  <p:childTnLst>
                                    <p:set>
                                      <p:cBhvr>
                                        <p:cTn id="25" dur="1" fill="hold">
                                          <p:stCondLst>
                                            <p:cond delay="0"/>
                                          </p:stCondLst>
                                        </p:cTn>
                                        <p:tgtEl>
                                          <p:spTgt spid="117849"/>
                                        </p:tgtEl>
                                        <p:attrNameLst>
                                          <p:attrName>style.visibility</p:attrName>
                                        </p:attrNameLst>
                                      </p:cBhvr>
                                      <p:to>
                                        <p:strVal val="visible"/>
                                      </p:to>
                                    </p:set>
                                  </p:childTnLst>
                                </p:cTn>
                              </p:par>
                            </p:childTnLst>
                          </p:cTn>
                        </p:par>
                      </p:childTnLst>
                    </p:cTn>
                  </p:par>
                  <p:par>
                    <p:cTn id="26" fill="hold" nodeType="clickPar">
                      <p:stCondLst>
                        <p:cond delay="indefinite"/>
                      </p:stCondLst>
                      <p:childTnLst>
                        <p:par>
                          <p:cTn id="27" fill="hold" nodeType="withGroup">
                            <p:stCondLst>
                              <p:cond delay="0"/>
                            </p:stCondLst>
                            <p:childTnLst>
                              <p:par>
                                <p:cTn id="28" presetID="30" presetClass="entr" presetSubtype="0" fill="hold" grpId="0" nodeType="clickEffect">
                                  <p:stCondLst>
                                    <p:cond delay="0"/>
                                  </p:stCondLst>
                                  <p:childTnLst>
                                    <p:set>
                                      <p:cBhvr>
                                        <p:cTn id="29" dur="1" fill="hold">
                                          <p:stCondLst>
                                            <p:cond delay="0"/>
                                          </p:stCondLst>
                                        </p:cTn>
                                        <p:tgtEl>
                                          <p:spTgt spid="117852"/>
                                        </p:tgtEl>
                                        <p:attrNameLst>
                                          <p:attrName>style.visibility</p:attrName>
                                        </p:attrNameLst>
                                      </p:cBhvr>
                                      <p:to>
                                        <p:strVal val="visible"/>
                                      </p:to>
                                    </p:set>
                                    <p:animEffect transition="in" filter="fade">
                                      <p:cBhvr>
                                        <p:cTn id="30" dur="800" decel="100000"/>
                                        <p:tgtEl>
                                          <p:spTgt spid="117852"/>
                                        </p:tgtEl>
                                      </p:cBhvr>
                                    </p:animEffect>
                                    <p:anim calcmode="lin" valueType="num">
                                      <p:cBhvr>
                                        <p:cTn id="31" dur="800" decel="100000" fill="hold"/>
                                        <p:tgtEl>
                                          <p:spTgt spid="117852"/>
                                        </p:tgtEl>
                                        <p:attrNameLst>
                                          <p:attrName>style.rotation</p:attrName>
                                        </p:attrNameLst>
                                      </p:cBhvr>
                                      <p:tavLst>
                                        <p:tav tm="0">
                                          <p:val>
                                            <p:fltVal val="-90"/>
                                          </p:val>
                                        </p:tav>
                                        <p:tav tm="100000">
                                          <p:val>
                                            <p:fltVal val="0"/>
                                          </p:val>
                                        </p:tav>
                                      </p:tavLst>
                                    </p:anim>
                                    <p:anim calcmode="lin" valueType="num">
                                      <p:cBhvr>
                                        <p:cTn id="32" dur="800" decel="100000" fill="hold"/>
                                        <p:tgtEl>
                                          <p:spTgt spid="117852"/>
                                        </p:tgtEl>
                                        <p:attrNameLst>
                                          <p:attrName>ppt_x</p:attrName>
                                        </p:attrNameLst>
                                      </p:cBhvr>
                                      <p:tavLst>
                                        <p:tav tm="0">
                                          <p:val>
                                            <p:strVal val="#ppt_x+0.4"/>
                                          </p:val>
                                        </p:tav>
                                        <p:tav tm="100000">
                                          <p:val>
                                            <p:strVal val="#ppt_x-0.05"/>
                                          </p:val>
                                        </p:tav>
                                      </p:tavLst>
                                    </p:anim>
                                    <p:anim calcmode="lin" valueType="num">
                                      <p:cBhvr>
                                        <p:cTn id="33" dur="800" decel="100000" fill="hold"/>
                                        <p:tgtEl>
                                          <p:spTgt spid="117852"/>
                                        </p:tgtEl>
                                        <p:attrNameLst>
                                          <p:attrName>ppt_y</p:attrName>
                                        </p:attrNameLst>
                                      </p:cBhvr>
                                      <p:tavLst>
                                        <p:tav tm="0">
                                          <p:val>
                                            <p:strVal val="#ppt_y-0.4"/>
                                          </p:val>
                                        </p:tav>
                                        <p:tav tm="100000">
                                          <p:val>
                                            <p:strVal val="#ppt_y+0.1"/>
                                          </p:val>
                                        </p:tav>
                                      </p:tavLst>
                                    </p:anim>
                                    <p:anim calcmode="lin" valueType="num">
                                      <p:cBhvr>
                                        <p:cTn id="34" dur="200" accel="100000" fill="hold">
                                          <p:stCondLst>
                                            <p:cond delay="800"/>
                                          </p:stCondLst>
                                        </p:cTn>
                                        <p:tgtEl>
                                          <p:spTgt spid="117852"/>
                                        </p:tgtEl>
                                        <p:attrNameLst>
                                          <p:attrName>ppt_x</p:attrName>
                                        </p:attrNameLst>
                                      </p:cBhvr>
                                      <p:tavLst>
                                        <p:tav tm="0">
                                          <p:val>
                                            <p:strVal val="#ppt_x-0.05"/>
                                          </p:val>
                                        </p:tav>
                                        <p:tav tm="100000">
                                          <p:val>
                                            <p:strVal val="#ppt_x"/>
                                          </p:val>
                                        </p:tav>
                                      </p:tavLst>
                                    </p:anim>
                                    <p:anim calcmode="lin" valueType="num">
                                      <p:cBhvr>
                                        <p:cTn id="35" dur="200" accel="100000" fill="hold">
                                          <p:stCondLst>
                                            <p:cond delay="800"/>
                                          </p:stCondLst>
                                        </p:cTn>
                                        <p:tgtEl>
                                          <p:spTgt spid="117852"/>
                                        </p:tgtEl>
                                        <p:attrNameLst>
                                          <p:attrName>ppt_y</p:attrName>
                                        </p:attrNameLst>
                                      </p:cBhvr>
                                      <p:tavLst>
                                        <p:tav tm="0">
                                          <p:val>
                                            <p:strVal val="#ppt_y+0.1"/>
                                          </p:val>
                                        </p:tav>
                                        <p:tav tm="100000">
                                          <p:val>
                                            <p:strVal val="#ppt_y"/>
                                          </p:val>
                                        </p:tav>
                                      </p:tavLst>
                                    </p:anim>
                                  </p:childTnLst>
                                </p:cTn>
                              </p:par>
                            </p:childTnLst>
                          </p:cTn>
                        </p:par>
                        <p:par>
                          <p:cTn id="36" fill="hold" nodeType="afterGroup">
                            <p:stCondLst>
                              <p:cond delay="1000"/>
                            </p:stCondLst>
                            <p:childTnLst>
                              <p:par>
                                <p:cTn id="37" presetID="1" presetClass="entr" presetSubtype="0" fill="hold" nodeType="afterEffect">
                                  <p:stCondLst>
                                    <p:cond delay="0"/>
                                  </p:stCondLst>
                                  <p:childTnLst>
                                    <p:set>
                                      <p:cBhvr>
                                        <p:cTn id="38" dur="1" fill="hold">
                                          <p:stCondLst>
                                            <p:cond delay="0"/>
                                          </p:stCondLst>
                                        </p:cTn>
                                        <p:tgtEl>
                                          <p:spTgt spid="11784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7850" grpId="0" animBg="1"/>
      <p:bldP spid="117851" grpId="0" animBg="1"/>
      <p:bldP spid="117852" grpId="0" animBg="1"/>
    </p:bldLst>
  </p:timing>
</p:sld>
</file>

<file path=ppt/slides/slide1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2690" name="Rectangle 2"/>
          <p:cNvSpPr>
            <a:spLocks noGrp="1" noChangeArrowheads="1"/>
          </p:cNvSpPr>
          <p:nvPr>
            <p:ph type="ctrTitle"/>
          </p:nvPr>
        </p:nvSpPr>
        <p:spPr>
          <a:xfrm>
            <a:off x="107950" y="152400"/>
            <a:ext cx="8208963" cy="838200"/>
          </a:xfrm>
          <a:solidFill>
            <a:srgbClr val="000000"/>
          </a:solidFill>
          <a:ln>
            <a:solidFill>
              <a:srgbClr val="FFFFFF"/>
            </a:solidFill>
          </a:ln>
          <a:effectLst/>
        </p:spPr>
        <p:txBody>
          <a:bodyPr/>
          <a:lstStyle/>
          <a:p>
            <a:pPr eaLnBrk="1" hangingPunct="1">
              <a:defRPr/>
            </a:pPr>
            <a:r>
              <a:rPr kumimoji="1" lang="ar-JO" sz="3600" dirty="0">
                <a:solidFill>
                  <a:schemeClr val="tx1"/>
                </a:solidFill>
                <a:effectLst>
                  <a:outerShdw blurRad="38100" dist="38100" dir="2700000" algn="tl">
                    <a:srgbClr val="000000"/>
                  </a:outerShdw>
                </a:effectLst>
                <a:latin typeface="Arial" charset="0"/>
                <a:ea typeface="ＭＳ Ｐゴシック" charset="0"/>
                <a:cs typeface="Arial" charset="0"/>
              </a:rPr>
              <a:t>شر العائلة (2 مل 21 – 22 )</a:t>
            </a:r>
            <a:endParaRPr kumimoji="1" lang="en-US" sz="3600" dirty="0">
              <a:solidFill>
                <a:schemeClr val="tx1"/>
              </a:solidFill>
              <a:effectLst>
                <a:outerShdw blurRad="38100" dist="38100" dir="2700000" algn="tl">
                  <a:srgbClr val="000000"/>
                </a:outerShdw>
              </a:effectLst>
              <a:latin typeface="Arial" charset="0"/>
              <a:ea typeface="ＭＳ Ｐゴシック" charset="0"/>
              <a:cs typeface="Arial" charset="0"/>
            </a:endParaRPr>
          </a:p>
        </p:txBody>
      </p:sp>
      <p:sp>
        <p:nvSpPr>
          <p:cNvPr id="242692" name="Text Box 4"/>
          <p:cNvSpPr txBox="1">
            <a:spLocks noChangeArrowheads="1"/>
          </p:cNvSpPr>
          <p:nvPr/>
        </p:nvSpPr>
        <p:spPr bwMode="auto">
          <a:xfrm>
            <a:off x="563563" y="2498725"/>
            <a:ext cx="1365231" cy="523220"/>
          </a:xfrm>
          <a:prstGeom prst="rect">
            <a:avLst/>
          </a:prstGeom>
          <a:noFill/>
          <a:ln w="9525">
            <a:noFill/>
            <a:miter lim="800000"/>
            <a:headEnd/>
            <a:tailEnd/>
          </a:ln>
          <a:effectLst/>
        </p:spPr>
        <p:txBody>
          <a:bodyPr wrap="square">
            <a:spAutoFit/>
          </a:bodyPr>
          <a:lstStyle>
            <a:defPPr>
              <a:defRPr lang="en-US"/>
            </a:defPPr>
            <a:lvl1pPr eaLnBrk="0" hangingPunct="0">
              <a:defRPr sz="2800" b="1" i="1">
                <a:solidFill>
                  <a:srgbClr val="A3A3A3"/>
                </a:solidFill>
                <a:effectLst>
                  <a:outerShdw blurRad="38100" dist="38100" dir="2700000" algn="tl">
                    <a:srgbClr val="000000"/>
                  </a:outerShdw>
                </a:effectLst>
                <a:cs typeface="Arial" charset="0"/>
              </a:defRPr>
            </a:lvl1pPr>
            <a:lvl2pPr marL="37931725" indent="-37474525">
              <a:defRPr sz="2400">
                <a:latin typeface="Times" charset="0"/>
              </a:defRPr>
            </a:lvl2pPr>
            <a:lvl3pPr>
              <a:defRPr sz="2400">
                <a:latin typeface="Times" charset="0"/>
              </a:defRPr>
            </a:lvl3pPr>
            <a:lvl4pPr>
              <a:defRPr sz="2400">
                <a:latin typeface="Times" charset="0"/>
              </a:defRPr>
            </a:lvl4pPr>
            <a:lvl5pPr>
              <a:defRPr sz="2400">
                <a:latin typeface="Times" charset="0"/>
              </a:defRPr>
            </a:lvl5pPr>
            <a:lvl6pPr marL="457200" eaLnBrk="0" fontAlgn="base" hangingPunct="0">
              <a:spcBef>
                <a:spcPct val="0"/>
              </a:spcBef>
              <a:spcAft>
                <a:spcPct val="0"/>
              </a:spcAft>
              <a:defRPr sz="2400">
                <a:latin typeface="Times" charset="0"/>
              </a:defRPr>
            </a:lvl6pPr>
            <a:lvl7pPr marL="914400" eaLnBrk="0" fontAlgn="base" hangingPunct="0">
              <a:spcBef>
                <a:spcPct val="0"/>
              </a:spcBef>
              <a:spcAft>
                <a:spcPct val="0"/>
              </a:spcAft>
              <a:defRPr sz="2400">
                <a:latin typeface="Times" charset="0"/>
              </a:defRPr>
            </a:lvl7pPr>
            <a:lvl8pPr marL="1371600" eaLnBrk="0" fontAlgn="base" hangingPunct="0">
              <a:spcBef>
                <a:spcPct val="0"/>
              </a:spcBef>
              <a:spcAft>
                <a:spcPct val="0"/>
              </a:spcAft>
              <a:defRPr sz="2400">
                <a:latin typeface="Times" charset="0"/>
              </a:defRPr>
            </a:lvl8pPr>
            <a:lvl9pPr marL="1828800" eaLnBrk="0" fontAlgn="base" hangingPunct="0">
              <a:spcBef>
                <a:spcPct val="0"/>
              </a:spcBef>
              <a:spcAft>
                <a:spcPct val="0"/>
              </a:spcAft>
              <a:defRPr sz="2400">
                <a:latin typeface="Times" charset="0"/>
              </a:defRPr>
            </a:lvl9pPr>
          </a:lstStyle>
          <a:p>
            <a:pPr algn="ctr">
              <a:defRPr/>
            </a:pPr>
            <a:r>
              <a:rPr lang="ar-JO" dirty="0"/>
              <a:t>إيزابيل</a:t>
            </a:r>
            <a:endParaRPr lang="en-US" dirty="0"/>
          </a:p>
        </p:txBody>
      </p:sp>
      <p:sp>
        <p:nvSpPr>
          <p:cNvPr id="242693" name="Text Box 5"/>
          <p:cNvSpPr txBox="1">
            <a:spLocks noChangeArrowheads="1"/>
          </p:cNvSpPr>
          <p:nvPr/>
        </p:nvSpPr>
        <p:spPr bwMode="auto">
          <a:xfrm>
            <a:off x="3105150" y="2498725"/>
            <a:ext cx="1395412" cy="523220"/>
          </a:xfrm>
          <a:prstGeom prst="rect">
            <a:avLst/>
          </a:prstGeom>
          <a:noFill/>
          <a:ln w="9525">
            <a:noFill/>
            <a:miter lim="800000"/>
            <a:headEnd/>
            <a:tailEnd/>
          </a:ln>
          <a:effectLst/>
        </p:spPr>
        <p:txBody>
          <a:bodyPr wrap="squar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algn="ctr" eaLnBrk="0" hangingPunct="0">
              <a:defRPr/>
            </a:pPr>
            <a:r>
              <a:rPr lang="ar-JO" sz="2800" b="1" dirty="0">
                <a:solidFill>
                  <a:srgbClr val="FF8000"/>
                </a:solidFill>
                <a:effectLst>
                  <a:outerShdw blurRad="38100" dist="38100" dir="2700000" algn="tl">
                    <a:srgbClr val="000000"/>
                  </a:outerShdw>
                </a:effectLst>
                <a:latin typeface="Arial" charset="0"/>
                <a:cs typeface="Arial" charset="0"/>
              </a:rPr>
              <a:t>آخاب</a:t>
            </a:r>
            <a:endParaRPr lang="en-US" sz="2000" dirty="0">
              <a:solidFill>
                <a:srgbClr val="FF8000"/>
              </a:solidFill>
              <a:effectLst>
                <a:outerShdw blurRad="38100" dist="38100" dir="2700000" algn="tl">
                  <a:srgbClr val="000000"/>
                </a:outerShdw>
              </a:effectLst>
              <a:latin typeface="Arial" charset="0"/>
              <a:cs typeface="Arial" charset="0"/>
            </a:endParaRPr>
          </a:p>
        </p:txBody>
      </p:sp>
      <p:grpSp>
        <p:nvGrpSpPr>
          <p:cNvPr id="2" name="Group 10"/>
          <p:cNvGrpSpPr>
            <a:grpSpLocks/>
          </p:cNvGrpSpPr>
          <p:nvPr/>
        </p:nvGrpSpPr>
        <p:grpSpPr bwMode="auto">
          <a:xfrm>
            <a:off x="1258888" y="3108325"/>
            <a:ext cx="2474912" cy="396875"/>
            <a:chOff x="528" y="1872"/>
            <a:chExt cx="1056" cy="240"/>
          </a:xfrm>
        </p:grpSpPr>
        <p:sp>
          <p:nvSpPr>
            <p:cNvPr id="242695" name="Line 7"/>
            <p:cNvSpPr>
              <a:spLocks noChangeShapeType="1"/>
            </p:cNvSpPr>
            <p:nvPr/>
          </p:nvSpPr>
          <p:spPr bwMode="auto">
            <a:xfrm>
              <a:off x="528" y="2112"/>
              <a:ext cx="1056" cy="0"/>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eaLnBrk="0" hangingPunct="0">
                <a:defRPr/>
              </a:pPr>
              <a:endParaRPr lang="en-US" sz="2000">
                <a:solidFill>
                  <a:srgbClr val="FFFFFF"/>
                </a:solidFill>
                <a:effectLst>
                  <a:outerShdw blurRad="38100" dist="38100" dir="2700000" algn="tl">
                    <a:srgbClr val="000000">
                      <a:alpha val="43137"/>
                    </a:srgbClr>
                  </a:outerShdw>
                </a:effectLst>
                <a:latin typeface="Arial"/>
                <a:cs typeface="Arial"/>
              </a:endParaRPr>
            </a:p>
          </p:txBody>
        </p:sp>
        <p:sp>
          <p:nvSpPr>
            <p:cNvPr id="242696" name="Line 8"/>
            <p:cNvSpPr>
              <a:spLocks noChangeShapeType="1"/>
            </p:cNvSpPr>
            <p:nvPr/>
          </p:nvSpPr>
          <p:spPr bwMode="auto">
            <a:xfrm>
              <a:off x="1584" y="1872"/>
              <a:ext cx="0" cy="240"/>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eaLnBrk="0" hangingPunct="0">
                <a:defRPr/>
              </a:pPr>
              <a:endParaRPr lang="en-US" sz="2000">
                <a:solidFill>
                  <a:srgbClr val="FFFFFF"/>
                </a:solidFill>
                <a:effectLst>
                  <a:outerShdw blurRad="38100" dist="38100" dir="2700000" algn="tl">
                    <a:srgbClr val="000000">
                      <a:alpha val="43137"/>
                    </a:srgbClr>
                  </a:outerShdw>
                </a:effectLst>
                <a:latin typeface="Arial"/>
                <a:cs typeface="Arial"/>
              </a:endParaRPr>
            </a:p>
          </p:txBody>
        </p:sp>
        <p:sp>
          <p:nvSpPr>
            <p:cNvPr id="242697" name="Line 9"/>
            <p:cNvSpPr>
              <a:spLocks noChangeShapeType="1"/>
            </p:cNvSpPr>
            <p:nvPr/>
          </p:nvSpPr>
          <p:spPr bwMode="auto">
            <a:xfrm>
              <a:off x="528" y="1872"/>
              <a:ext cx="0" cy="240"/>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eaLnBrk="0" hangingPunct="0">
                <a:defRPr/>
              </a:pPr>
              <a:endParaRPr lang="en-US" sz="2000">
                <a:solidFill>
                  <a:srgbClr val="FFFFFF"/>
                </a:solidFill>
                <a:effectLst>
                  <a:outerShdw blurRad="38100" dist="38100" dir="2700000" algn="tl">
                    <a:srgbClr val="000000">
                      <a:alpha val="43137"/>
                    </a:srgbClr>
                  </a:outerShdw>
                </a:effectLst>
                <a:latin typeface="Arial"/>
                <a:cs typeface="Arial"/>
              </a:endParaRPr>
            </a:p>
          </p:txBody>
        </p:sp>
      </p:grpSp>
      <p:sp>
        <p:nvSpPr>
          <p:cNvPr id="242699" name="Text Box 11"/>
          <p:cNvSpPr txBox="1">
            <a:spLocks noChangeArrowheads="1"/>
          </p:cNvSpPr>
          <p:nvPr/>
        </p:nvSpPr>
        <p:spPr bwMode="auto">
          <a:xfrm>
            <a:off x="5930900" y="2498725"/>
            <a:ext cx="2070124" cy="523220"/>
          </a:xfrm>
          <a:prstGeom prst="rect">
            <a:avLst/>
          </a:prstGeom>
          <a:noFill/>
          <a:ln w="9525">
            <a:noFill/>
            <a:miter lim="800000"/>
            <a:headEnd/>
            <a:tailEnd/>
          </a:ln>
          <a:effectLst/>
        </p:spPr>
        <p:txBody>
          <a:bodyPr wrap="squar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algn="ctr" eaLnBrk="0" hangingPunct="0">
              <a:defRPr/>
            </a:pPr>
            <a:r>
              <a:rPr lang="ar-JO" sz="2800" b="1" dirty="0">
                <a:solidFill>
                  <a:srgbClr val="FFFFFF"/>
                </a:solidFill>
                <a:effectLst>
                  <a:outerShdw blurRad="38100" dist="38100" dir="2700000" algn="tl">
                    <a:srgbClr val="000000"/>
                  </a:outerShdw>
                </a:effectLst>
                <a:latin typeface="Arial" charset="0"/>
                <a:cs typeface="Arial" charset="0"/>
              </a:rPr>
              <a:t>يهوشافاط</a:t>
            </a:r>
            <a:endParaRPr lang="en-US" sz="2000" dirty="0">
              <a:solidFill>
                <a:srgbClr val="FFFFFF"/>
              </a:solidFill>
              <a:effectLst>
                <a:outerShdw blurRad="38100" dist="38100" dir="2700000" algn="tl">
                  <a:srgbClr val="000000"/>
                </a:outerShdw>
              </a:effectLst>
              <a:latin typeface="Arial" charset="0"/>
              <a:cs typeface="Arial" charset="0"/>
            </a:endParaRPr>
          </a:p>
        </p:txBody>
      </p:sp>
      <p:sp>
        <p:nvSpPr>
          <p:cNvPr id="242705" name="Line 17"/>
          <p:cNvSpPr>
            <a:spLocks noChangeShapeType="1"/>
          </p:cNvSpPr>
          <p:nvPr/>
        </p:nvSpPr>
        <p:spPr bwMode="auto">
          <a:xfrm>
            <a:off x="5410200" y="3505200"/>
            <a:ext cx="0" cy="457200"/>
          </a:xfrm>
          <a:prstGeom prst="line">
            <a:avLst/>
          </a:prstGeom>
          <a:noFill/>
          <a:ln w="9525">
            <a:solidFill>
              <a:schemeClr val="tx1"/>
            </a:solidFill>
            <a:round/>
            <a:headEnd/>
            <a:tailEnd/>
          </a:ln>
          <a:effectLst/>
        </p:spPr>
        <p:txBody>
          <a:bodyPr wrap="none" anchor="ctr"/>
          <a:lstStyle/>
          <a:p>
            <a:pPr eaLnBrk="0" hangingPunct="0">
              <a:defRPr/>
            </a:pPr>
            <a:endParaRPr lang="en-US" sz="2000">
              <a:solidFill>
                <a:srgbClr val="FFFFFF"/>
              </a:solidFill>
              <a:effectLst>
                <a:outerShdw blurRad="38100" dist="38100" dir="2700000" algn="tl">
                  <a:srgbClr val="000000">
                    <a:alpha val="43137"/>
                  </a:srgbClr>
                </a:outerShdw>
              </a:effectLst>
              <a:latin typeface="Arial"/>
              <a:cs typeface="Arial"/>
            </a:endParaRPr>
          </a:p>
        </p:txBody>
      </p:sp>
      <p:sp>
        <p:nvSpPr>
          <p:cNvPr id="242706" name="Text Box 18"/>
          <p:cNvSpPr txBox="1">
            <a:spLocks noChangeArrowheads="1"/>
          </p:cNvSpPr>
          <p:nvPr/>
        </p:nvSpPr>
        <p:spPr bwMode="auto">
          <a:xfrm>
            <a:off x="4595813" y="3870325"/>
            <a:ext cx="1404947" cy="523220"/>
          </a:xfrm>
          <a:prstGeom prst="rect">
            <a:avLst/>
          </a:prstGeom>
          <a:noFill/>
          <a:ln w="9525">
            <a:noFill/>
            <a:miter lim="800000"/>
            <a:headEnd/>
            <a:tailEnd/>
          </a:ln>
          <a:effectLst/>
        </p:spPr>
        <p:txBody>
          <a:bodyPr wrap="squar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algn="ctr" eaLnBrk="0" hangingPunct="0">
              <a:defRPr/>
            </a:pPr>
            <a:r>
              <a:rPr lang="ar-JO" sz="2800" b="1" i="1" dirty="0">
                <a:solidFill>
                  <a:srgbClr val="A3A3A3"/>
                </a:solidFill>
                <a:effectLst>
                  <a:outerShdw blurRad="38100" dist="38100" dir="2700000" algn="tl">
                    <a:srgbClr val="000000"/>
                  </a:outerShdw>
                </a:effectLst>
                <a:latin typeface="Arial" charset="0"/>
                <a:cs typeface="Arial" charset="0"/>
              </a:rPr>
              <a:t>عثليا</a:t>
            </a:r>
            <a:endParaRPr lang="en-US" sz="2000" dirty="0">
              <a:solidFill>
                <a:srgbClr val="A3A3A3"/>
              </a:solidFill>
              <a:effectLst>
                <a:outerShdw blurRad="38100" dist="38100" dir="2700000" algn="tl">
                  <a:srgbClr val="000000"/>
                </a:outerShdw>
              </a:effectLst>
              <a:latin typeface="Arial" charset="0"/>
              <a:cs typeface="Arial" charset="0"/>
            </a:endParaRPr>
          </a:p>
        </p:txBody>
      </p:sp>
      <p:sp>
        <p:nvSpPr>
          <p:cNvPr id="242707" name="Line 19"/>
          <p:cNvSpPr>
            <a:spLocks noChangeShapeType="1"/>
          </p:cNvSpPr>
          <p:nvPr/>
        </p:nvSpPr>
        <p:spPr bwMode="auto">
          <a:xfrm>
            <a:off x="7048500" y="3489325"/>
            <a:ext cx="0" cy="457200"/>
          </a:xfrm>
          <a:prstGeom prst="line">
            <a:avLst/>
          </a:prstGeom>
          <a:noFill/>
          <a:ln w="9525">
            <a:solidFill>
              <a:schemeClr val="tx1"/>
            </a:solidFill>
            <a:round/>
            <a:headEnd/>
            <a:tailEnd/>
          </a:ln>
          <a:effectLst/>
        </p:spPr>
        <p:txBody>
          <a:bodyPr wrap="none" anchor="ctr"/>
          <a:lstStyle/>
          <a:p>
            <a:pPr eaLnBrk="0" hangingPunct="0">
              <a:defRPr/>
            </a:pPr>
            <a:endParaRPr lang="en-US" sz="2000">
              <a:solidFill>
                <a:srgbClr val="FFFFFF"/>
              </a:solidFill>
              <a:effectLst>
                <a:outerShdw blurRad="38100" dist="38100" dir="2700000" algn="tl">
                  <a:srgbClr val="000000">
                    <a:alpha val="43137"/>
                  </a:srgbClr>
                </a:outerShdw>
              </a:effectLst>
              <a:latin typeface="Arial"/>
              <a:cs typeface="Arial"/>
            </a:endParaRPr>
          </a:p>
        </p:txBody>
      </p:sp>
      <p:sp>
        <p:nvSpPr>
          <p:cNvPr id="242708" name="Text Box 20"/>
          <p:cNvSpPr txBox="1">
            <a:spLocks noChangeArrowheads="1"/>
          </p:cNvSpPr>
          <p:nvPr/>
        </p:nvSpPr>
        <p:spPr bwMode="auto">
          <a:xfrm>
            <a:off x="6172200" y="3870325"/>
            <a:ext cx="1828824" cy="523220"/>
          </a:xfrm>
          <a:prstGeom prst="rect">
            <a:avLst/>
          </a:prstGeom>
          <a:noFill/>
          <a:ln w="9525">
            <a:noFill/>
            <a:miter lim="800000"/>
            <a:headEnd/>
            <a:tailEnd/>
          </a:ln>
          <a:effectLst/>
        </p:spPr>
        <p:txBody>
          <a:bodyPr wrap="squar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algn="ctr" eaLnBrk="0" hangingPunct="0">
              <a:defRPr/>
            </a:pPr>
            <a:r>
              <a:rPr lang="ar-JO" sz="2800" b="1" dirty="0">
                <a:solidFill>
                  <a:srgbClr val="5DBACA"/>
                </a:solidFill>
                <a:effectLst>
                  <a:outerShdw blurRad="38100" dist="38100" dir="2700000" algn="tl">
                    <a:srgbClr val="000000"/>
                  </a:outerShdw>
                </a:effectLst>
                <a:latin typeface="Arial" charset="0"/>
                <a:cs typeface="Arial" charset="0"/>
              </a:rPr>
              <a:t>يهورام</a:t>
            </a:r>
            <a:endParaRPr lang="en-US" sz="2000" dirty="0">
              <a:solidFill>
                <a:srgbClr val="FFFFFF"/>
              </a:solidFill>
              <a:effectLst>
                <a:outerShdw blurRad="38100" dist="38100" dir="2700000" algn="tl">
                  <a:srgbClr val="000000"/>
                </a:outerShdw>
              </a:effectLst>
              <a:latin typeface="Arial" charset="0"/>
              <a:cs typeface="Arial" charset="0"/>
            </a:endParaRPr>
          </a:p>
        </p:txBody>
      </p:sp>
      <p:grpSp>
        <p:nvGrpSpPr>
          <p:cNvPr id="3" name="Group 23"/>
          <p:cNvGrpSpPr>
            <a:grpSpLocks/>
          </p:cNvGrpSpPr>
          <p:nvPr/>
        </p:nvGrpSpPr>
        <p:grpSpPr bwMode="auto">
          <a:xfrm>
            <a:off x="5486400" y="4556125"/>
            <a:ext cx="1600200" cy="320675"/>
            <a:chOff x="528" y="1872"/>
            <a:chExt cx="1056" cy="240"/>
          </a:xfrm>
        </p:grpSpPr>
        <p:sp>
          <p:nvSpPr>
            <p:cNvPr id="242712" name="Line 24"/>
            <p:cNvSpPr>
              <a:spLocks noChangeShapeType="1"/>
            </p:cNvSpPr>
            <p:nvPr/>
          </p:nvSpPr>
          <p:spPr bwMode="auto">
            <a:xfrm>
              <a:off x="528" y="2112"/>
              <a:ext cx="1056" cy="0"/>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eaLnBrk="0" hangingPunct="0">
                <a:defRPr/>
              </a:pPr>
              <a:endParaRPr lang="en-US" sz="2000">
                <a:solidFill>
                  <a:srgbClr val="FFFFFF"/>
                </a:solidFill>
                <a:effectLst>
                  <a:outerShdw blurRad="38100" dist="38100" dir="2700000" algn="tl">
                    <a:srgbClr val="000000">
                      <a:alpha val="43137"/>
                    </a:srgbClr>
                  </a:outerShdw>
                </a:effectLst>
                <a:latin typeface="Arial"/>
                <a:cs typeface="Arial"/>
              </a:endParaRPr>
            </a:p>
          </p:txBody>
        </p:sp>
        <p:sp>
          <p:nvSpPr>
            <p:cNvPr id="242713" name="Line 25"/>
            <p:cNvSpPr>
              <a:spLocks noChangeShapeType="1"/>
            </p:cNvSpPr>
            <p:nvPr/>
          </p:nvSpPr>
          <p:spPr bwMode="auto">
            <a:xfrm>
              <a:off x="1584" y="1872"/>
              <a:ext cx="0" cy="240"/>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eaLnBrk="0" hangingPunct="0">
                <a:defRPr/>
              </a:pPr>
              <a:endParaRPr lang="en-US" sz="2000">
                <a:solidFill>
                  <a:srgbClr val="FFFFFF"/>
                </a:solidFill>
                <a:effectLst>
                  <a:outerShdw blurRad="38100" dist="38100" dir="2700000" algn="tl">
                    <a:srgbClr val="000000">
                      <a:alpha val="43137"/>
                    </a:srgbClr>
                  </a:outerShdw>
                </a:effectLst>
                <a:latin typeface="Arial"/>
                <a:cs typeface="Arial"/>
              </a:endParaRPr>
            </a:p>
          </p:txBody>
        </p:sp>
        <p:sp>
          <p:nvSpPr>
            <p:cNvPr id="242714" name="Line 26"/>
            <p:cNvSpPr>
              <a:spLocks noChangeShapeType="1"/>
            </p:cNvSpPr>
            <p:nvPr/>
          </p:nvSpPr>
          <p:spPr bwMode="auto">
            <a:xfrm>
              <a:off x="528" y="1872"/>
              <a:ext cx="0" cy="240"/>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eaLnBrk="0" hangingPunct="0">
                <a:defRPr/>
              </a:pPr>
              <a:endParaRPr lang="en-US" sz="2000">
                <a:solidFill>
                  <a:srgbClr val="FFFFFF"/>
                </a:solidFill>
                <a:effectLst>
                  <a:outerShdw blurRad="38100" dist="38100" dir="2700000" algn="tl">
                    <a:srgbClr val="000000">
                      <a:alpha val="43137"/>
                    </a:srgbClr>
                  </a:outerShdw>
                </a:effectLst>
                <a:latin typeface="Arial"/>
                <a:cs typeface="Arial"/>
              </a:endParaRPr>
            </a:p>
          </p:txBody>
        </p:sp>
      </p:grpSp>
      <p:sp>
        <p:nvSpPr>
          <p:cNvPr id="242716" name="Text Box 28"/>
          <p:cNvSpPr txBox="1">
            <a:spLocks noChangeArrowheads="1"/>
          </p:cNvSpPr>
          <p:nvPr/>
        </p:nvSpPr>
        <p:spPr bwMode="auto">
          <a:xfrm>
            <a:off x="605225" y="981075"/>
            <a:ext cx="1364476" cy="800219"/>
          </a:xfrm>
          <a:prstGeom prst="rect">
            <a:avLst/>
          </a:prstGeom>
          <a:noFill/>
          <a:ln w="9525">
            <a:noFill/>
            <a:miter lim="800000"/>
            <a:headEnd/>
            <a:tailEnd/>
          </a:ln>
          <a:effectLst/>
        </p:spPr>
        <p:txBody>
          <a:bodyPr wrap="non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algn="ctr" eaLnBrk="0" hangingPunct="0">
              <a:defRPr/>
            </a:pPr>
            <a:r>
              <a:rPr lang="ar-JO" sz="2800" b="1" dirty="0">
                <a:solidFill>
                  <a:srgbClr val="FF8000"/>
                </a:solidFill>
                <a:effectLst>
                  <a:outerShdw blurRad="38100" dist="38100" dir="2700000" algn="tl">
                    <a:srgbClr val="000000"/>
                  </a:outerShdw>
                </a:effectLst>
                <a:latin typeface="Arial" charset="0"/>
                <a:cs typeface="Arial" charset="0"/>
              </a:rPr>
              <a:t>أثبعل</a:t>
            </a:r>
            <a:endParaRPr lang="en-US" sz="2800" b="1" dirty="0">
              <a:solidFill>
                <a:srgbClr val="FF8000"/>
              </a:solidFill>
              <a:effectLst>
                <a:outerShdw blurRad="38100" dist="38100" dir="2700000" algn="tl">
                  <a:srgbClr val="000000"/>
                </a:outerShdw>
              </a:effectLst>
              <a:latin typeface="Arial" charset="0"/>
              <a:cs typeface="Arial" charset="0"/>
            </a:endParaRPr>
          </a:p>
          <a:p>
            <a:pPr algn="ctr" eaLnBrk="0" hangingPunct="0">
              <a:defRPr/>
            </a:pPr>
            <a:r>
              <a:rPr lang="ar-JO" sz="1800" b="1" dirty="0">
                <a:solidFill>
                  <a:srgbClr val="FF8000"/>
                </a:solidFill>
                <a:effectLst>
                  <a:outerShdw blurRad="38100" dist="38100" dir="2700000" algn="tl">
                    <a:srgbClr val="000000"/>
                  </a:outerShdw>
                </a:effectLst>
                <a:latin typeface="Arial" charset="0"/>
                <a:cs typeface="Arial" charset="0"/>
              </a:rPr>
              <a:t>ملك الصيدونيين</a:t>
            </a:r>
            <a:endParaRPr lang="en-US" sz="2000" dirty="0">
              <a:solidFill>
                <a:srgbClr val="FF8000"/>
              </a:solidFill>
              <a:effectLst>
                <a:outerShdw blurRad="38100" dist="38100" dir="2700000" algn="tl">
                  <a:srgbClr val="000000"/>
                </a:outerShdw>
              </a:effectLst>
              <a:latin typeface="Arial" charset="0"/>
              <a:cs typeface="Arial" charset="0"/>
            </a:endParaRPr>
          </a:p>
        </p:txBody>
      </p:sp>
      <p:sp>
        <p:nvSpPr>
          <p:cNvPr id="242717" name="Line 29"/>
          <p:cNvSpPr>
            <a:spLocks noChangeShapeType="1"/>
          </p:cNvSpPr>
          <p:nvPr/>
        </p:nvSpPr>
        <p:spPr bwMode="auto">
          <a:xfrm>
            <a:off x="1287463" y="2035175"/>
            <a:ext cx="0" cy="457200"/>
          </a:xfrm>
          <a:prstGeom prst="line">
            <a:avLst/>
          </a:prstGeom>
          <a:noFill/>
          <a:ln w="9525">
            <a:solidFill>
              <a:schemeClr val="tx1"/>
            </a:solidFill>
            <a:round/>
            <a:headEnd/>
            <a:tailEnd/>
          </a:ln>
          <a:effectLst/>
        </p:spPr>
        <p:txBody>
          <a:bodyPr wrap="none" anchor="ctr"/>
          <a:lstStyle/>
          <a:p>
            <a:pPr eaLnBrk="0" hangingPunct="0">
              <a:defRPr/>
            </a:pPr>
            <a:endParaRPr lang="en-US" sz="2000">
              <a:solidFill>
                <a:srgbClr val="FFFFFF"/>
              </a:solidFill>
              <a:effectLst>
                <a:outerShdw blurRad="38100" dist="38100" dir="2700000" algn="tl">
                  <a:srgbClr val="000000">
                    <a:alpha val="43137"/>
                  </a:srgbClr>
                </a:outerShdw>
              </a:effectLst>
              <a:latin typeface="Arial"/>
              <a:cs typeface="Arial"/>
            </a:endParaRPr>
          </a:p>
        </p:txBody>
      </p:sp>
      <p:sp>
        <p:nvSpPr>
          <p:cNvPr id="242722" name="Line 34"/>
          <p:cNvSpPr>
            <a:spLocks noChangeShapeType="1"/>
          </p:cNvSpPr>
          <p:nvPr/>
        </p:nvSpPr>
        <p:spPr bwMode="auto">
          <a:xfrm>
            <a:off x="7040563" y="2035175"/>
            <a:ext cx="0" cy="457200"/>
          </a:xfrm>
          <a:prstGeom prst="line">
            <a:avLst/>
          </a:prstGeom>
          <a:noFill/>
          <a:ln w="9525">
            <a:solidFill>
              <a:schemeClr val="tx1"/>
            </a:solidFill>
            <a:round/>
            <a:headEnd/>
            <a:tailEnd/>
          </a:ln>
          <a:effectLst/>
        </p:spPr>
        <p:txBody>
          <a:bodyPr wrap="none" anchor="ctr"/>
          <a:lstStyle/>
          <a:p>
            <a:pPr eaLnBrk="0" hangingPunct="0">
              <a:defRPr/>
            </a:pPr>
            <a:endParaRPr lang="en-US" sz="2000">
              <a:solidFill>
                <a:srgbClr val="FFFFFF"/>
              </a:solidFill>
              <a:effectLst>
                <a:outerShdw blurRad="38100" dist="38100" dir="2700000" algn="tl">
                  <a:srgbClr val="000000">
                    <a:alpha val="43137"/>
                  </a:srgbClr>
                </a:outerShdw>
              </a:effectLst>
              <a:latin typeface="Arial"/>
              <a:cs typeface="Arial"/>
            </a:endParaRPr>
          </a:p>
        </p:txBody>
      </p:sp>
      <p:sp>
        <p:nvSpPr>
          <p:cNvPr id="242723" name="Text Box 35"/>
          <p:cNvSpPr txBox="1">
            <a:spLocks noChangeArrowheads="1"/>
          </p:cNvSpPr>
          <p:nvPr/>
        </p:nvSpPr>
        <p:spPr bwMode="auto">
          <a:xfrm>
            <a:off x="6624301" y="981075"/>
            <a:ext cx="1021433" cy="1077218"/>
          </a:xfrm>
          <a:prstGeom prst="rect">
            <a:avLst/>
          </a:prstGeom>
          <a:noFill/>
          <a:ln w="9525">
            <a:noFill/>
            <a:miter lim="800000"/>
            <a:headEnd/>
            <a:tailEnd/>
          </a:ln>
          <a:effectLst/>
        </p:spPr>
        <p:txBody>
          <a:bodyPr wrap="non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algn="ctr" eaLnBrk="0" hangingPunct="0">
              <a:defRPr/>
            </a:pPr>
            <a:r>
              <a:rPr lang="ar-JO" sz="2800" b="1" dirty="0">
                <a:solidFill>
                  <a:srgbClr val="FFFFFF"/>
                </a:solidFill>
                <a:effectLst>
                  <a:outerShdw blurRad="38100" dist="38100" dir="2700000" algn="tl">
                    <a:srgbClr val="000000"/>
                  </a:outerShdw>
                </a:effectLst>
                <a:latin typeface="Arial" charset="0"/>
                <a:cs typeface="Arial" charset="0"/>
              </a:rPr>
              <a:t>آسا</a:t>
            </a:r>
            <a:endParaRPr lang="en-US" sz="2800" b="1" dirty="0">
              <a:solidFill>
                <a:srgbClr val="FFFFFF"/>
              </a:solidFill>
              <a:effectLst>
                <a:outerShdw blurRad="38100" dist="38100" dir="2700000" algn="tl">
                  <a:srgbClr val="000000"/>
                </a:outerShdw>
              </a:effectLst>
              <a:latin typeface="Arial" charset="0"/>
              <a:cs typeface="Arial" charset="0"/>
            </a:endParaRPr>
          </a:p>
          <a:p>
            <a:pPr algn="ctr" eaLnBrk="0" hangingPunct="0">
              <a:defRPr/>
            </a:pPr>
            <a:r>
              <a:rPr lang="ar-JO" sz="1800" b="1" dirty="0">
                <a:solidFill>
                  <a:srgbClr val="FFFFFF"/>
                </a:solidFill>
                <a:effectLst>
                  <a:outerShdw blurRad="38100" dist="38100" dir="2700000" algn="tl">
                    <a:srgbClr val="000000"/>
                  </a:outerShdw>
                </a:effectLst>
                <a:latin typeface="Arial" charset="0"/>
                <a:cs typeface="Arial" charset="0"/>
              </a:rPr>
              <a:t>ملك يهوذا</a:t>
            </a:r>
            <a:br>
              <a:rPr lang="en-US" sz="1800" b="1" dirty="0">
                <a:solidFill>
                  <a:srgbClr val="FFFFFF"/>
                </a:solidFill>
                <a:effectLst>
                  <a:outerShdw blurRad="38100" dist="38100" dir="2700000" algn="tl">
                    <a:srgbClr val="000000"/>
                  </a:outerShdw>
                </a:effectLst>
                <a:latin typeface="Arial" charset="0"/>
                <a:cs typeface="Arial" charset="0"/>
              </a:rPr>
            </a:br>
            <a:r>
              <a:rPr lang="en-US" sz="1800" b="1" dirty="0">
                <a:solidFill>
                  <a:srgbClr val="FFFFFF"/>
                </a:solidFill>
                <a:effectLst>
                  <a:outerShdw blurRad="38100" dist="38100" dir="2700000" algn="tl">
                    <a:srgbClr val="000000"/>
                  </a:outerShdw>
                </a:effectLst>
                <a:latin typeface="Arial" charset="0"/>
                <a:cs typeface="Arial" charset="0"/>
              </a:rPr>
              <a:t>(</a:t>
            </a:r>
            <a:r>
              <a:rPr lang="ar-JO" sz="1800" b="1" dirty="0">
                <a:solidFill>
                  <a:srgbClr val="FFFFFF"/>
                </a:solidFill>
                <a:effectLst>
                  <a:outerShdw blurRad="38100" dist="38100" dir="2700000" algn="tl">
                    <a:srgbClr val="000000"/>
                  </a:outerShdw>
                </a:effectLst>
                <a:latin typeface="Arial" charset="0"/>
                <a:cs typeface="Arial" charset="0"/>
              </a:rPr>
              <a:t>نسل داود</a:t>
            </a:r>
            <a:r>
              <a:rPr lang="en-US" sz="1800" b="1" dirty="0">
                <a:solidFill>
                  <a:srgbClr val="FFFFFF"/>
                </a:solidFill>
                <a:effectLst>
                  <a:outerShdw blurRad="38100" dist="38100" dir="2700000" algn="tl">
                    <a:srgbClr val="000000"/>
                  </a:outerShdw>
                </a:effectLst>
                <a:latin typeface="Arial" charset="0"/>
                <a:cs typeface="Arial" charset="0"/>
              </a:rPr>
              <a:t>)</a:t>
            </a:r>
            <a:endParaRPr lang="en-US" sz="2000" dirty="0">
              <a:solidFill>
                <a:srgbClr val="FFFFFF"/>
              </a:solidFill>
              <a:effectLst>
                <a:outerShdw blurRad="38100" dist="38100" dir="2700000" algn="tl">
                  <a:srgbClr val="000000"/>
                </a:outerShdw>
              </a:effectLst>
              <a:latin typeface="Arial" charset="0"/>
              <a:cs typeface="Arial" charset="0"/>
            </a:endParaRPr>
          </a:p>
        </p:txBody>
      </p:sp>
      <p:sp>
        <p:nvSpPr>
          <p:cNvPr id="242731" name="Text Box 43"/>
          <p:cNvSpPr txBox="1">
            <a:spLocks noChangeArrowheads="1"/>
          </p:cNvSpPr>
          <p:nvPr/>
        </p:nvSpPr>
        <p:spPr bwMode="auto">
          <a:xfrm>
            <a:off x="8316913" y="90488"/>
            <a:ext cx="704039" cy="461665"/>
          </a:xfrm>
          <a:prstGeom prst="rect">
            <a:avLst/>
          </a:prstGeom>
          <a:noFill/>
          <a:ln w="9525">
            <a:noFill/>
            <a:miter lim="800000"/>
            <a:headEnd/>
            <a:tailEnd/>
          </a:ln>
          <a:effectLst/>
        </p:spPr>
        <p:txBody>
          <a:bodyPr wrap="non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eaLnBrk="0" hangingPunct="0">
              <a:defRPr/>
            </a:pPr>
            <a:r>
              <a:rPr lang="ar-JO" b="1" dirty="0">
                <a:solidFill>
                  <a:srgbClr val="FFFFFF"/>
                </a:solidFill>
                <a:effectLst>
                  <a:outerShdw blurRad="38100" dist="38100" dir="2700000" algn="tl">
                    <a:srgbClr val="000000"/>
                  </a:outerShdw>
                </a:effectLst>
                <a:latin typeface="Arial" charset="0"/>
                <a:cs typeface="Arial" charset="0"/>
              </a:rPr>
              <a:t>238</a:t>
            </a:r>
            <a:endParaRPr lang="en-US" sz="2000" dirty="0">
              <a:solidFill>
                <a:srgbClr val="FFFFFF"/>
              </a:solidFill>
              <a:effectLst>
                <a:outerShdw blurRad="38100" dist="38100" dir="2700000" algn="tl">
                  <a:srgbClr val="000000"/>
                </a:outerShdw>
              </a:effectLst>
              <a:latin typeface="Arial" charset="0"/>
              <a:cs typeface="Arial" charset="0"/>
            </a:endParaRPr>
          </a:p>
        </p:txBody>
      </p:sp>
      <p:sp>
        <p:nvSpPr>
          <p:cNvPr id="242733" name="Line 45"/>
          <p:cNvSpPr>
            <a:spLocks noChangeShapeType="1"/>
          </p:cNvSpPr>
          <p:nvPr/>
        </p:nvSpPr>
        <p:spPr bwMode="auto">
          <a:xfrm>
            <a:off x="3667125" y="2033588"/>
            <a:ext cx="0" cy="457200"/>
          </a:xfrm>
          <a:prstGeom prst="line">
            <a:avLst/>
          </a:prstGeom>
          <a:noFill/>
          <a:ln w="9525">
            <a:solidFill>
              <a:schemeClr val="tx1"/>
            </a:solidFill>
            <a:round/>
            <a:headEnd/>
            <a:tailEnd/>
          </a:ln>
          <a:effectLst/>
        </p:spPr>
        <p:txBody>
          <a:bodyPr wrap="none" anchor="ctr"/>
          <a:lstStyle/>
          <a:p>
            <a:pPr eaLnBrk="0" hangingPunct="0">
              <a:defRPr/>
            </a:pPr>
            <a:endParaRPr lang="en-US" sz="2000">
              <a:solidFill>
                <a:srgbClr val="FFFFFF"/>
              </a:solidFill>
              <a:effectLst>
                <a:outerShdw blurRad="38100" dist="38100" dir="2700000" algn="tl">
                  <a:srgbClr val="000000">
                    <a:alpha val="43137"/>
                  </a:srgbClr>
                </a:outerShdw>
              </a:effectLst>
              <a:latin typeface="Arial"/>
              <a:cs typeface="Arial"/>
            </a:endParaRPr>
          </a:p>
        </p:txBody>
      </p:sp>
      <p:sp>
        <p:nvSpPr>
          <p:cNvPr id="242734" name="Text Box 46"/>
          <p:cNvSpPr txBox="1">
            <a:spLocks noChangeArrowheads="1"/>
          </p:cNvSpPr>
          <p:nvPr/>
        </p:nvSpPr>
        <p:spPr bwMode="auto">
          <a:xfrm>
            <a:off x="3264802" y="981075"/>
            <a:ext cx="1093569" cy="800219"/>
          </a:xfrm>
          <a:prstGeom prst="rect">
            <a:avLst/>
          </a:prstGeom>
          <a:noFill/>
          <a:ln w="9525">
            <a:noFill/>
            <a:miter lim="800000"/>
            <a:headEnd/>
            <a:tailEnd/>
          </a:ln>
          <a:effectLst/>
        </p:spPr>
        <p:txBody>
          <a:bodyPr wrap="non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algn="ctr" eaLnBrk="0" hangingPunct="0">
              <a:defRPr/>
            </a:pPr>
            <a:r>
              <a:rPr lang="ar-JO" sz="2800" b="1" dirty="0">
                <a:solidFill>
                  <a:srgbClr val="FF8000"/>
                </a:solidFill>
                <a:effectLst>
                  <a:outerShdw blurRad="38100" dist="38100" dir="2700000" algn="tl">
                    <a:srgbClr val="000000"/>
                  </a:outerShdw>
                </a:effectLst>
                <a:latin typeface="Arial" charset="0"/>
                <a:cs typeface="Arial" charset="0"/>
              </a:rPr>
              <a:t>عمري</a:t>
            </a:r>
            <a:endParaRPr lang="en-US" sz="2800" b="1" dirty="0">
              <a:solidFill>
                <a:srgbClr val="FF8000"/>
              </a:solidFill>
              <a:effectLst>
                <a:outerShdw blurRad="38100" dist="38100" dir="2700000" algn="tl">
                  <a:srgbClr val="000000"/>
                </a:outerShdw>
              </a:effectLst>
              <a:latin typeface="Arial" charset="0"/>
              <a:cs typeface="Arial" charset="0"/>
            </a:endParaRPr>
          </a:p>
          <a:p>
            <a:pPr algn="ctr" eaLnBrk="0" hangingPunct="0">
              <a:defRPr/>
            </a:pPr>
            <a:r>
              <a:rPr lang="ar-JO" sz="1800" b="1" dirty="0">
                <a:solidFill>
                  <a:srgbClr val="FF8000"/>
                </a:solidFill>
                <a:effectLst>
                  <a:outerShdw blurRad="38100" dist="38100" dir="2700000" algn="tl">
                    <a:srgbClr val="000000"/>
                  </a:outerShdw>
                </a:effectLst>
                <a:latin typeface="Arial" charset="0"/>
                <a:cs typeface="Arial" charset="0"/>
              </a:rPr>
              <a:t>ملك إسرائيل</a:t>
            </a:r>
            <a:endParaRPr lang="en-US" sz="2000" dirty="0">
              <a:solidFill>
                <a:srgbClr val="FF8000"/>
              </a:solidFill>
              <a:effectLst>
                <a:outerShdw blurRad="38100" dist="38100" dir="2700000" algn="tl">
                  <a:srgbClr val="000000"/>
                </a:outerShdw>
              </a:effectLst>
              <a:latin typeface="Arial" charset="0"/>
              <a:cs typeface="Arial" charset="0"/>
            </a:endParaRPr>
          </a:p>
        </p:txBody>
      </p:sp>
      <p:sp>
        <p:nvSpPr>
          <p:cNvPr id="242735" name="Text Box 47"/>
          <p:cNvSpPr txBox="1">
            <a:spLocks noChangeArrowheads="1"/>
          </p:cNvSpPr>
          <p:nvPr/>
        </p:nvSpPr>
        <p:spPr bwMode="auto">
          <a:xfrm>
            <a:off x="228600" y="6369050"/>
            <a:ext cx="4273927" cy="400110"/>
          </a:xfrm>
          <a:prstGeom prst="rect">
            <a:avLst/>
          </a:prstGeom>
          <a:noFill/>
          <a:ln w="9525">
            <a:noFill/>
            <a:miter lim="800000"/>
            <a:headEnd/>
            <a:tailEnd/>
          </a:ln>
          <a:effectLst/>
        </p:spPr>
        <p:txBody>
          <a:bodyPr wrap="non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eaLnBrk="0" hangingPunct="0">
              <a:defRPr/>
            </a:pPr>
            <a:r>
              <a:rPr lang="ar-JO" sz="2000" b="1" dirty="0">
                <a:effectLst>
                  <a:outerShdw blurRad="38100" dist="38100" dir="2700000" algn="tl">
                    <a:srgbClr val="000000"/>
                  </a:outerShdw>
                </a:effectLst>
                <a:latin typeface="Arial" charset="0"/>
                <a:cs typeface="Arial" charset="0"/>
              </a:rPr>
              <a:t>الملوك الصالحين بالأبيض</a:t>
            </a:r>
            <a:r>
              <a:rPr lang="ar-JO" sz="2000" b="1" i="1" dirty="0">
                <a:solidFill>
                  <a:srgbClr val="808080"/>
                </a:solidFill>
                <a:effectLst>
                  <a:outerShdw blurRad="38100" dist="38100" dir="2700000" algn="tl">
                    <a:srgbClr val="000000"/>
                  </a:outerShdw>
                </a:effectLst>
                <a:latin typeface="Arial" charset="0"/>
                <a:cs typeface="Arial" charset="0"/>
              </a:rPr>
              <a:t>, الملكة بالرمادي المائل</a:t>
            </a:r>
            <a:endParaRPr lang="en-US" sz="1600" dirty="0">
              <a:solidFill>
                <a:srgbClr val="FFFFFF"/>
              </a:solidFill>
              <a:effectLst>
                <a:outerShdw blurRad="38100" dist="38100" dir="2700000" algn="tl">
                  <a:srgbClr val="000000"/>
                </a:outerShdw>
              </a:effectLst>
              <a:latin typeface="Arial" charset="0"/>
              <a:cs typeface="Arial" charset="0"/>
            </a:endParaRPr>
          </a:p>
        </p:txBody>
      </p:sp>
      <p:sp>
        <p:nvSpPr>
          <p:cNvPr id="242736" name="Text Box 48"/>
          <p:cNvSpPr txBox="1">
            <a:spLocks noChangeArrowheads="1"/>
          </p:cNvSpPr>
          <p:nvPr/>
        </p:nvSpPr>
        <p:spPr bwMode="auto">
          <a:xfrm>
            <a:off x="6591300" y="4244975"/>
            <a:ext cx="2438400" cy="708025"/>
          </a:xfrm>
          <a:prstGeom prst="rect">
            <a:avLst/>
          </a:prstGeom>
          <a:noFill/>
          <a:ln w="9525">
            <a:noFill/>
            <a:miter lim="800000"/>
            <a:headEnd/>
            <a:tailEnd/>
          </a:ln>
          <a:effectLst/>
        </p:spPr>
        <p:txBody>
          <a:bodyPr>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algn="ctr" eaLnBrk="0" hangingPunct="0">
              <a:defRPr/>
            </a:pPr>
            <a:r>
              <a:rPr lang="ar-JO" sz="2000" b="1" dirty="0">
                <a:solidFill>
                  <a:srgbClr val="FF8B93"/>
                </a:solidFill>
                <a:effectLst>
                  <a:outerShdw blurRad="38100" dist="38100" dir="2700000" algn="tl">
                    <a:srgbClr val="000000"/>
                  </a:outerShdw>
                </a:effectLst>
                <a:latin typeface="Arial" charset="0"/>
                <a:cs typeface="Arial" charset="0"/>
              </a:rPr>
              <a:t>قتل كل الإخوة</a:t>
            </a:r>
            <a:endParaRPr lang="en-US" sz="2000" b="1" dirty="0">
              <a:solidFill>
                <a:srgbClr val="FF8B93"/>
              </a:solidFill>
              <a:effectLst>
                <a:outerShdw blurRad="38100" dist="38100" dir="2700000" algn="tl">
                  <a:srgbClr val="000000"/>
                </a:outerShdw>
              </a:effectLst>
              <a:latin typeface="Arial" charset="0"/>
              <a:cs typeface="Arial" charset="0"/>
            </a:endParaRPr>
          </a:p>
          <a:p>
            <a:pPr algn="ctr" eaLnBrk="0" hangingPunct="0">
              <a:defRPr/>
            </a:pPr>
            <a:r>
              <a:rPr lang="en-US" sz="2000" b="1" dirty="0">
                <a:solidFill>
                  <a:srgbClr val="FF8B93"/>
                </a:solidFill>
                <a:effectLst>
                  <a:outerShdw blurRad="38100" dist="38100" dir="2700000" algn="tl">
                    <a:srgbClr val="000000"/>
                  </a:outerShdw>
                </a:effectLst>
                <a:latin typeface="Arial" charset="0"/>
                <a:cs typeface="Arial" charset="0"/>
              </a:rPr>
              <a:t>(</a:t>
            </a:r>
            <a:r>
              <a:rPr lang="ar-JO" sz="2000" b="1" dirty="0">
                <a:solidFill>
                  <a:srgbClr val="FF8B93"/>
                </a:solidFill>
                <a:effectLst>
                  <a:outerShdw blurRad="38100" dist="38100" dir="2700000" algn="tl">
                    <a:srgbClr val="000000"/>
                  </a:outerShdw>
                </a:effectLst>
                <a:latin typeface="Arial" charset="0"/>
                <a:cs typeface="Arial" charset="0"/>
              </a:rPr>
              <a:t>2 أخ 21 : 4</a:t>
            </a:r>
            <a:r>
              <a:rPr lang="en-US" sz="2000" b="1" dirty="0">
                <a:solidFill>
                  <a:srgbClr val="FF8B93"/>
                </a:solidFill>
                <a:effectLst>
                  <a:outerShdw blurRad="38100" dist="38100" dir="2700000" algn="tl">
                    <a:srgbClr val="000000"/>
                  </a:outerShdw>
                </a:effectLst>
                <a:latin typeface="Arial" charset="0"/>
                <a:cs typeface="Arial" charset="0"/>
              </a:rPr>
              <a:t>)</a:t>
            </a:r>
            <a:endParaRPr lang="en-US" sz="1600" dirty="0">
              <a:solidFill>
                <a:srgbClr val="FF8B93"/>
              </a:solidFill>
              <a:effectLst>
                <a:outerShdw blurRad="38100" dist="38100" dir="2700000" algn="tl">
                  <a:srgbClr val="000000"/>
                </a:outerShdw>
              </a:effectLst>
              <a:latin typeface="Arial" charset="0"/>
              <a:cs typeface="Arial" charset="0"/>
            </a:endParaRPr>
          </a:p>
        </p:txBody>
      </p:sp>
      <p:sp>
        <p:nvSpPr>
          <p:cNvPr id="42" name="Line 45"/>
          <p:cNvSpPr>
            <a:spLocks noChangeShapeType="1"/>
          </p:cNvSpPr>
          <p:nvPr/>
        </p:nvSpPr>
        <p:spPr bwMode="auto">
          <a:xfrm flipH="1">
            <a:off x="3733800" y="3505200"/>
            <a:ext cx="1676400" cy="0"/>
          </a:xfrm>
          <a:prstGeom prst="line">
            <a:avLst/>
          </a:prstGeom>
          <a:noFill/>
          <a:ln w="9525">
            <a:solidFill>
              <a:schemeClr val="tx1"/>
            </a:solidFill>
            <a:round/>
            <a:headEnd/>
            <a:tailEnd/>
          </a:ln>
          <a:effectLst/>
        </p:spPr>
        <p:txBody>
          <a:bodyPr wrap="none" anchor="ctr"/>
          <a:lstStyle/>
          <a:p>
            <a:pPr eaLnBrk="0" hangingPunct="0">
              <a:defRPr/>
            </a:pPr>
            <a:endParaRPr lang="en-US" sz="2000">
              <a:solidFill>
                <a:srgbClr val="FFFFFF"/>
              </a:solidFill>
              <a:effectLst>
                <a:outerShdw blurRad="38100" dist="38100" dir="2700000" algn="tl">
                  <a:srgbClr val="000000">
                    <a:alpha val="43137"/>
                  </a:srgbClr>
                </a:outerShdw>
              </a:effectLst>
              <a:latin typeface="Arial"/>
              <a:cs typeface="Arial"/>
            </a:endParaRPr>
          </a:p>
        </p:txBody>
      </p:sp>
    </p:spTree>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0"/>
                                  </p:stCondLst>
                                  <p:childTnLst>
                                    <p:set>
                                      <p:cBhvr>
                                        <p:cTn id="6" dur="1" fill="hold">
                                          <p:stCondLst>
                                            <p:cond delay="0"/>
                                          </p:stCondLst>
                                        </p:cTn>
                                        <p:tgtEl>
                                          <p:spTgt spid="242708">
                                            <p:txEl>
                                              <p:pRg st="0" end="0"/>
                                            </p:txEl>
                                          </p:spTgt>
                                        </p:tgtEl>
                                        <p:attrNameLst>
                                          <p:attrName>style.visibility</p:attrName>
                                        </p:attrNameLst>
                                      </p:cBhvr>
                                      <p:to>
                                        <p:strVal val="visible"/>
                                      </p:to>
                                    </p:set>
                                    <p:animEffect transition="in" filter="dissolve">
                                      <p:cBhvr>
                                        <p:cTn id="7" dur="500"/>
                                        <p:tgtEl>
                                          <p:spTgt spid="242708">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 presetClass="entr" presetSubtype="0" fill="hold" nodeType="clickEffect">
                                  <p:stCondLst>
                                    <p:cond delay="0"/>
                                  </p:stCondLst>
                                  <p:childTnLst>
                                    <p:set>
                                      <p:cBhvr>
                                        <p:cTn id="11" dur="1" fill="hold">
                                          <p:stCondLst>
                                            <p:cond delay="499"/>
                                          </p:stCondLst>
                                        </p:cTn>
                                        <p:tgtEl>
                                          <p:spTgt spid="242722"/>
                                        </p:tgtEl>
                                        <p:attrNameLst>
                                          <p:attrName>style.visibility</p:attrName>
                                        </p:attrNameLst>
                                      </p:cBhvr>
                                      <p:to>
                                        <p:strVal val="visible"/>
                                      </p:to>
                                    </p:set>
                                  </p:childTnLst>
                                </p:cTn>
                              </p:par>
                              <p:par>
                                <p:cTn id="12" presetID="9" presetClass="entr" presetSubtype="0" fill="hold" grpId="0" nodeType="withEffect">
                                  <p:stCondLst>
                                    <p:cond delay="0"/>
                                  </p:stCondLst>
                                  <p:childTnLst>
                                    <p:set>
                                      <p:cBhvr>
                                        <p:cTn id="13" dur="1" fill="hold">
                                          <p:stCondLst>
                                            <p:cond delay="0"/>
                                          </p:stCondLst>
                                        </p:cTn>
                                        <p:tgtEl>
                                          <p:spTgt spid="242723"/>
                                        </p:tgtEl>
                                        <p:attrNameLst>
                                          <p:attrName>style.visibility</p:attrName>
                                        </p:attrNameLst>
                                      </p:cBhvr>
                                      <p:to>
                                        <p:strVal val="visible"/>
                                      </p:to>
                                    </p:set>
                                    <p:animEffect transition="in" filter="dissolve">
                                      <p:cBhvr>
                                        <p:cTn id="14" dur="500"/>
                                        <p:tgtEl>
                                          <p:spTgt spid="242723"/>
                                        </p:tgtEl>
                                      </p:cBhvr>
                                    </p:animEffect>
                                  </p:childTnLst>
                                </p:cTn>
                              </p:par>
                            </p:childTnLst>
                          </p:cTn>
                        </p:par>
                        <p:par>
                          <p:cTn id="15" fill="hold" nodeType="afterGroup">
                            <p:stCondLst>
                              <p:cond delay="1000"/>
                            </p:stCondLst>
                            <p:childTnLst>
                              <p:par>
                                <p:cTn id="16" presetID="1" presetClass="entr" presetSubtype="0" fill="hold" grpId="0" nodeType="afterEffect">
                                  <p:stCondLst>
                                    <p:cond delay="0"/>
                                  </p:stCondLst>
                                  <p:childTnLst>
                                    <p:set>
                                      <p:cBhvr>
                                        <p:cTn id="17" dur="1" fill="hold">
                                          <p:stCondLst>
                                            <p:cond delay="499"/>
                                          </p:stCondLst>
                                        </p:cTn>
                                        <p:tgtEl>
                                          <p:spTgt spid="242699">
                                            <p:txEl>
                                              <p:pRg st="0" end="0"/>
                                            </p:txEl>
                                          </p:spTgt>
                                        </p:tgtEl>
                                        <p:attrNameLst>
                                          <p:attrName>style.visibility</p:attrName>
                                        </p:attrNameLst>
                                      </p:cBhvr>
                                      <p:to>
                                        <p:strVal val="visible"/>
                                      </p:to>
                                    </p:set>
                                  </p:childTnLst>
                                </p:cTn>
                              </p:par>
                              <p:par>
                                <p:cTn id="18" presetID="9" presetClass="entr" presetSubtype="0" fill="hold" nodeType="withEffect">
                                  <p:stCondLst>
                                    <p:cond delay="0"/>
                                  </p:stCondLst>
                                  <p:childTnLst>
                                    <p:set>
                                      <p:cBhvr>
                                        <p:cTn id="19" dur="1" fill="hold">
                                          <p:stCondLst>
                                            <p:cond delay="0"/>
                                          </p:stCondLst>
                                        </p:cTn>
                                        <p:tgtEl>
                                          <p:spTgt spid="242707"/>
                                        </p:tgtEl>
                                        <p:attrNameLst>
                                          <p:attrName>style.visibility</p:attrName>
                                        </p:attrNameLst>
                                      </p:cBhvr>
                                      <p:to>
                                        <p:strVal val="visible"/>
                                      </p:to>
                                    </p:set>
                                    <p:animEffect transition="in" filter="dissolve">
                                      <p:cBhvr>
                                        <p:cTn id="20" dur="500"/>
                                        <p:tgtEl>
                                          <p:spTgt spid="242707"/>
                                        </p:tgtEl>
                                      </p:cBhvr>
                                    </p:animEffect>
                                  </p:childTnLst>
                                </p:cTn>
                              </p:par>
                            </p:childTnLst>
                          </p:cTn>
                        </p:par>
                      </p:childTnLst>
                    </p:cTn>
                  </p:par>
                  <p:par>
                    <p:cTn id="21" fill="hold" nodeType="clickPar">
                      <p:stCondLst>
                        <p:cond delay="indefinite"/>
                      </p:stCondLst>
                      <p:childTnLst>
                        <p:par>
                          <p:cTn id="22" fill="hold" nodeType="withGroup">
                            <p:stCondLst>
                              <p:cond delay="0"/>
                            </p:stCondLst>
                            <p:childTnLst>
                              <p:par>
                                <p:cTn id="23" presetID="9" presetClass="entr" presetSubtype="0" fill="hold" nodeType="clickEffect">
                                  <p:stCondLst>
                                    <p:cond delay="0"/>
                                  </p:stCondLst>
                                  <p:childTnLst>
                                    <p:set>
                                      <p:cBhvr>
                                        <p:cTn id="24" dur="1" fill="hold">
                                          <p:stCondLst>
                                            <p:cond delay="0"/>
                                          </p:stCondLst>
                                        </p:cTn>
                                        <p:tgtEl>
                                          <p:spTgt spid="3"/>
                                        </p:tgtEl>
                                        <p:attrNameLst>
                                          <p:attrName>style.visibility</p:attrName>
                                        </p:attrNameLst>
                                      </p:cBhvr>
                                      <p:to>
                                        <p:strVal val="visible"/>
                                      </p:to>
                                    </p:set>
                                    <p:animEffect transition="in" filter="dissolve">
                                      <p:cBhvr>
                                        <p:cTn id="25" dur="500"/>
                                        <p:tgtEl>
                                          <p:spTgt spid="3"/>
                                        </p:tgtEl>
                                      </p:cBhvr>
                                    </p:animEffect>
                                  </p:childTnLst>
                                </p:cTn>
                              </p:par>
                            </p:childTnLst>
                          </p:cTn>
                        </p:par>
                        <p:par>
                          <p:cTn id="26" fill="hold" nodeType="afterGroup">
                            <p:stCondLst>
                              <p:cond delay="500"/>
                            </p:stCondLst>
                            <p:childTnLst>
                              <p:par>
                                <p:cTn id="27" presetID="9" presetClass="entr" presetSubtype="0" fill="hold" grpId="0" nodeType="afterEffect">
                                  <p:stCondLst>
                                    <p:cond delay="0"/>
                                  </p:stCondLst>
                                  <p:childTnLst>
                                    <p:set>
                                      <p:cBhvr>
                                        <p:cTn id="28" dur="1" fill="hold">
                                          <p:stCondLst>
                                            <p:cond delay="0"/>
                                          </p:stCondLst>
                                        </p:cTn>
                                        <p:tgtEl>
                                          <p:spTgt spid="242706">
                                            <p:txEl>
                                              <p:pRg st="0" end="0"/>
                                            </p:txEl>
                                          </p:spTgt>
                                        </p:tgtEl>
                                        <p:attrNameLst>
                                          <p:attrName>style.visibility</p:attrName>
                                        </p:attrNameLst>
                                      </p:cBhvr>
                                      <p:to>
                                        <p:strVal val="visible"/>
                                      </p:to>
                                    </p:set>
                                    <p:animEffect transition="in" filter="dissolve">
                                      <p:cBhvr>
                                        <p:cTn id="29" dur="500"/>
                                        <p:tgtEl>
                                          <p:spTgt spid="242706">
                                            <p:txEl>
                                              <p:pRg st="0" end="0"/>
                                            </p:txEl>
                                          </p:spTgt>
                                        </p:tgtEl>
                                      </p:cBhvr>
                                    </p:animEffect>
                                  </p:childTnLst>
                                </p:cTn>
                              </p:par>
                            </p:childTnLst>
                          </p:cTn>
                        </p:par>
                        <p:par>
                          <p:cTn id="30" fill="hold" nodeType="afterGroup">
                            <p:stCondLst>
                              <p:cond delay="1000"/>
                            </p:stCondLst>
                            <p:childTnLst>
                              <p:par>
                                <p:cTn id="31" presetID="9" presetClass="entr" presetSubtype="0" fill="hold" nodeType="afterEffect">
                                  <p:stCondLst>
                                    <p:cond delay="0"/>
                                  </p:stCondLst>
                                  <p:childTnLst>
                                    <p:set>
                                      <p:cBhvr>
                                        <p:cTn id="32" dur="1" fill="hold">
                                          <p:stCondLst>
                                            <p:cond delay="0"/>
                                          </p:stCondLst>
                                        </p:cTn>
                                        <p:tgtEl>
                                          <p:spTgt spid="242705"/>
                                        </p:tgtEl>
                                        <p:attrNameLst>
                                          <p:attrName>style.visibility</p:attrName>
                                        </p:attrNameLst>
                                      </p:cBhvr>
                                      <p:to>
                                        <p:strVal val="visible"/>
                                      </p:to>
                                    </p:set>
                                    <p:animEffect transition="in" filter="dissolve">
                                      <p:cBhvr>
                                        <p:cTn id="33" dur="500"/>
                                        <p:tgtEl>
                                          <p:spTgt spid="242705"/>
                                        </p:tgtEl>
                                      </p:cBhvr>
                                    </p:animEffect>
                                  </p:childTnLst>
                                </p:cTn>
                              </p:par>
                            </p:childTnLst>
                          </p:cTn>
                        </p:par>
                        <p:par>
                          <p:cTn id="34" fill="hold" nodeType="afterGroup">
                            <p:stCondLst>
                              <p:cond delay="1500"/>
                            </p:stCondLst>
                            <p:childTnLst>
                              <p:par>
                                <p:cTn id="35" presetID="9" presetClass="entr" presetSubtype="0" fill="hold" nodeType="afterEffect">
                                  <p:stCondLst>
                                    <p:cond delay="0"/>
                                  </p:stCondLst>
                                  <p:childTnLst>
                                    <p:set>
                                      <p:cBhvr>
                                        <p:cTn id="36" dur="1" fill="hold">
                                          <p:stCondLst>
                                            <p:cond delay="0"/>
                                          </p:stCondLst>
                                        </p:cTn>
                                        <p:tgtEl>
                                          <p:spTgt spid="2"/>
                                        </p:tgtEl>
                                        <p:attrNameLst>
                                          <p:attrName>style.visibility</p:attrName>
                                        </p:attrNameLst>
                                      </p:cBhvr>
                                      <p:to>
                                        <p:strVal val="visible"/>
                                      </p:to>
                                    </p:set>
                                    <p:animEffect transition="in" filter="dissolve">
                                      <p:cBhvr>
                                        <p:cTn id="37" dur="500"/>
                                        <p:tgtEl>
                                          <p:spTgt spid="2"/>
                                        </p:tgtEl>
                                      </p:cBhvr>
                                    </p:animEffect>
                                  </p:childTnLst>
                                </p:cTn>
                              </p:par>
                              <p:par>
                                <p:cTn id="38" presetID="9" presetClass="entr" presetSubtype="0" fill="hold" nodeType="withEffect">
                                  <p:stCondLst>
                                    <p:cond delay="0"/>
                                  </p:stCondLst>
                                  <p:childTnLst>
                                    <p:set>
                                      <p:cBhvr>
                                        <p:cTn id="39" dur="1" fill="hold">
                                          <p:stCondLst>
                                            <p:cond delay="0"/>
                                          </p:stCondLst>
                                        </p:cTn>
                                        <p:tgtEl>
                                          <p:spTgt spid="42"/>
                                        </p:tgtEl>
                                        <p:attrNameLst>
                                          <p:attrName>style.visibility</p:attrName>
                                        </p:attrNameLst>
                                      </p:cBhvr>
                                      <p:to>
                                        <p:strVal val="visible"/>
                                      </p:to>
                                    </p:set>
                                    <p:animEffect transition="in" filter="dissolve">
                                      <p:cBhvr>
                                        <p:cTn id="40" dur="500"/>
                                        <p:tgtEl>
                                          <p:spTgt spid="42"/>
                                        </p:tgtEl>
                                      </p:cBhvr>
                                    </p:animEffect>
                                  </p:childTnLst>
                                </p:cTn>
                              </p:par>
                            </p:childTnLst>
                          </p:cTn>
                        </p:par>
                        <p:par>
                          <p:cTn id="41" fill="hold" nodeType="afterGroup">
                            <p:stCondLst>
                              <p:cond delay="2000"/>
                            </p:stCondLst>
                            <p:childTnLst>
                              <p:par>
                                <p:cTn id="42" presetID="9" presetClass="entr" presetSubtype="0" fill="hold" grpId="0" nodeType="afterEffect">
                                  <p:stCondLst>
                                    <p:cond delay="0"/>
                                  </p:stCondLst>
                                  <p:childTnLst>
                                    <p:set>
                                      <p:cBhvr>
                                        <p:cTn id="43" dur="1" fill="hold">
                                          <p:stCondLst>
                                            <p:cond delay="0"/>
                                          </p:stCondLst>
                                        </p:cTn>
                                        <p:tgtEl>
                                          <p:spTgt spid="242734"/>
                                        </p:tgtEl>
                                        <p:attrNameLst>
                                          <p:attrName>style.visibility</p:attrName>
                                        </p:attrNameLst>
                                      </p:cBhvr>
                                      <p:to>
                                        <p:strVal val="visible"/>
                                      </p:to>
                                    </p:set>
                                    <p:animEffect transition="in" filter="dissolve">
                                      <p:cBhvr>
                                        <p:cTn id="44" dur="500"/>
                                        <p:tgtEl>
                                          <p:spTgt spid="242734"/>
                                        </p:tgtEl>
                                      </p:cBhvr>
                                    </p:animEffect>
                                  </p:childTnLst>
                                </p:cTn>
                              </p:par>
                            </p:childTnLst>
                          </p:cTn>
                        </p:par>
                        <p:par>
                          <p:cTn id="45" fill="hold" nodeType="afterGroup">
                            <p:stCondLst>
                              <p:cond delay="2500"/>
                            </p:stCondLst>
                            <p:childTnLst>
                              <p:par>
                                <p:cTn id="46" presetID="9" presetClass="entr" presetSubtype="0" fill="hold" nodeType="afterEffect">
                                  <p:stCondLst>
                                    <p:cond delay="0"/>
                                  </p:stCondLst>
                                  <p:childTnLst>
                                    <p:set>
                                      <p:cBhvr>
                                        <p:cTn id="47" dur="1" fill="hold">
                                          <p:stCondLst>
                                            <p:cond delay="0"/>
                                          </p:stCondLst>
                                        </p:cTn>
                                        <p:tgtEl>
                                          <p:spTgt spid="242733"/>
                                        </p:tgtEl>
                                        <p:attrNameLst>
                                          <p:attrName>style.visibility</p:attrName>
                                        </p:attrNameLst>
                                      </p:cBhvr>
                                      <p:to>
                                        <p:strVal val="visible"/>
                                      </p:to>
                                    </p:set>
                                    <p:animEffect transition="in" filter="dissolve">
                                      <p:cBhvr>
                                        <p:cTn id="48" dur="500"/>
                                        <p:tgtEl>
                                          <p:spTgt spid="242733"/>
                                        </p:tgtEl>
                                      </p:cBhvr>
                                    </p:animEffect>
                                  </p:childTnLst>
                                </p:cTn>
                              </p:par>
                            </p:childTnLst>
                          </p:cTn>
                        </p:par>
                        <p:par>
                          <p:cTn id="49" fill="hold" nodeType="afterGroup">
                            <p:stCondLst>
                              <p:cond delay="3000"/>
                            </p:stCondLst>
                            <p:childTnLst>
                              <p:par>
                                <p:cTn id="50" presetID="9" presetClass="entr" presetSubtype="0" fill="hold" grpId="0" nodeType="afterEffect">
                                  <p:stCondLst>
                                    <p:cond delay="0"/>
                                  </p:stCondLst>
                                  <p:childTnLst>
                                    <p:set>
                                      <p:cBhvr>
                                        <p:cTn id="51" dur="1" fill="hold">
                                          <p:stCondLst>
                                            <p:cond delay="0"/>
                                          </p:stCondLst>
                                        </p:cTn>
                                        <p:tgtEl>
                                          <p:spTgt spid="242693">
                                            <p:txEl>
                                              <p:pRg st="0" end="0"/>
                                            </p:txEl>
                                          </p:spTgt>
                                        </p:tgtEl>
                                        <p:attrNameLst>
                                          <p:attrName>style.visibility</p:attrName>
                                        </p:attrNameLst>
                                      </p:cBhvr>
                                      <p:to>
                                        <p:strVal val="visible"/>
                                      </p:to>
                                    </p:set>
                                    <p:animEffect transition="in" filter="dissolve">
                                      <p:cBhvr>
                                        <p:cTn id="52" dur="500"/>
                                        <p:tgtEl>
                                          <p:spTgt spid="242693">
                                            <p:txEl>
                                              <p:pRg st="0" end="0"/>
                                            </p:txEl>
                                          </p:spTgt>
                                        </p:tgtEl>
                                      </p:cBhvr>
                                    </p:animEffect>
                                  </p:childTnLst>
                                </p:cTn>
                              </p:par>
                            </p:childTnLst>
                          </p:cTn>
                        </p:par>
                        <p:par>
                          <p:cTn id="53" fill="hold" nodeType="afterGroup">
                            <p:stCondLst>
                              <p:cond delay="3500"/>
                            </p:stCondLst>
                            <p:childTnLst>
                              <p:par>
                                <p:cTn id="54" presetID="9" presetClass="entr" presetSubtype="0" fill="hold" nodeType="afterEffect">
                                  <p:stCondLst>
                                    <p:cond delay="0"/>
                                  </p:stCondLst>
                                  <p:childTnLst>
                                    <p:set>
                                      <p:cBhvr>
                                        <p:cTn id="55" dur="1" fill="hold">
                                          <p:stCondLst>
                                            <p:cond delay="0"/>
                                          </p:stCondLst>
                                        </p:cTn>
                                        <p:tgtEl>
                                          <p:spTgt spid="242717"/>
                                        </p:tgtEl>
                                        <p:attrNameLst>
                                          <p:attrName>style.visibility</p:attrName>
                                        </p:attrNameLst>
                                      </p:cBhvr>
                                      <p:to>
                                        <p:strVal val="visible"/>
                                      </p:to>
                                    </p:set>
                                    <p:animEffect transition="in" filter="dissolve">
                                      <p:cBhvr>
                                        <p:cTn id="56" dur="500"/>
                                        <p:tgtEl>
                                          <p:spTgt spid="242717"/>
                                        </p:tgtEl>
                                      </p:cBhvr>
                                    </p:animEffect>
                                  </p:childTnLst>
                                </p:cTn>
                              </p:par>
                            </p:childTnLst>
                          </p:cTn>
                        </p:par>
                        <p:par>
                          <p:cTn id="57" fill="hold" nodeType="afterGroup">
                            <p:stCondLst>
                              <p:cond delay="4000"/>
                            </p:stCondLst>
                            <p:childTnLst>
                              <p:par>
                                <p:cTn id="58" presetID="9" presetClass="entr" presetSubtype="0" fill="hold" grpId="0" nodeType="afterEffect">
                                  <p:stCondLst>
                                    <p:cond delay="0"/>
                                  </p:stCondLst>
                                  <p:childTnLst>
                                    <p:set>
                                      <p:cBhvr>
                                        <p:cTn id="59" dur="1" fill="hold">
                                          <p:stCondLst>
                                            <p:cond delay="0"/>
                                          </p:stCondLst>
                                        </p:cTn>
                                        <p:tgtEl>
                                          <p:spTgt spid="242692">
                                            <p:txEl>
                                              <p:pRg st="0" end="0"/>
                                            </p:txEl>
                                          </p:spTgt>
                                        </p:tgtEl>
                                        <p:attrNameLst>
                                          <p:attrName>style.visibility</p:attrName>
                                        </p:attrNameLst>
                                      </p:cBhvr>
                                      <p:to>
                                        <p:strVal val="visible"/>
                                      </p:to>
                                    </p:set>
                                    <p:animEffect transition="in" filter="dissolve">
                                      <p:cBhvr>
                                        <p:cTn id="60" dur="500"/>
                                        <p:tgtEl>
                                          <p:spTgt spid="242692">
                                            <p:txEl>
                                              <p:pRg st="0" end="0"/>
                                            </p:txEl>
                                          </p:spTgt>
                                        </p:tgtEl>
                                      </p:cBhvr>
                                    </p:animEffect>
                                  </p:childTnLst>
                                </p:cTn>
                              </p:par>
                            </p:childTnLst>
                          </p:cTn>
                        </p:par>
                        <p:par>
                          <p:cTn id="61" fill="hold" nodeType="afterGroup">
                            <p:stCondLst>
                              <p:cond delay="4500"/>
                            </p:stCondLst>
                            <p:childTnLst>
                              <p:par>
                                <p:cTn id="62" presetID="9" presetClass="entr" presetSubtype="0" fill="hold" grpId="0" nodeType="afterEffect">
                                  <p:stCondLst>
                                    <p:cond delay="0"/>
                                  </p:stCondLst>
                                  <p:childTnLst>
                                    <p:set>
                                      <p:cBhvr>
                                        <p:cTn id="63" dur="1" fill="hold">
                                          <p:stCondLst>
                                            <p:cond delay="0"/>
                                          </p:stCondLst>
                                        </p:cTn>
                                        <p:tgtEl>
                                          <p:spTgt spid="242716"/>
                                        </p:tgtEl>
                                        <p:attrNameLst>
                                          <p:attrName>style.visibility</p:attrName>
                                        </p:attrNameLst>
                                      </p:cBhvr>
                                      <p:to>
                                        <p:strVal val="visible"/>
                                      </p:to>
                                    </p:set>
                                    <p:animEffect transition="in" filter="dissolve">
                                      <p:cBhvr>
                                        <p:cTn id="64" dur="500"/>
                                        <p:tgtEl>
                                          <p:spTgt spid="242716"/>
                                        </p:tgtEl>
                                      </p:cBhvr>
                                    </p:animEffect>
                                  </p:childTnLst>
                                </p:cTn>
                              </p:par>
                            </p:childTnLst>
                          </p:cTn>
                        </p:par>
                      </p:childTnLst>
                    </p:cTn>
                  </p:par>
                  <p:par>
                    <p:cTn id="65" fill="hold">
                      <p:stCondLst>
                        <p:cond delay="indefinite"/>
                      </p:stCondLst>
                      <p:childTnLst>
                        <p:par>
                          <p:cTn id="66" fill="hold">
                            <p:stCondLst>
                              <p:cond delay="0"/>
                            </p:stCondLst>
                            <p:childTnLst>
                              <p:par>
                                <p:cTn id="67" presetID="2" presetClass="entr" presetSubtype="3" fill="hold" grpId="0" nodeType="clickEffect">
                                  <p:stCondLst>
                                    <p:cond delay="0"/>
                                  </p:stCondLst>
                                  <p:iterate type="lt">
                                    <p:tmPct val="100000"/>
                                  </p:iterate>
                                  <p:childTnLst>
                                    <p:set>
                                      <p:cBhvr>
                                        <p:cTn id="68" dur="1" fill="hold">
                                          <p:stCondLst>
                                            <p:cond delay="0"/>
                                          </p:stCondLst>
                                        </p:cTn>
                                        <p:tgtEl>
                                          <p:spTgt spid="242736">
                                            <p:txEl>
                                              <p:pRg st="0" end="0"/>
                                            </p:txEl>
                                          </p:spTgt>
                                        </p:tgtEl>
                                        <p:attrNameLst>
                                          <p:attrName>style.visibility</p:attrName>
                                        </p:attrNameLst>
                                      </p:cBhvr>
                                      <p:to>
                                        <p:strVal val="visible"/>
                                      </p:to>
                                    </p:set>
                                    <p:anim calcmode="lin" valueType="num">
                                      <p:cBhvr additive="base">
                                        <p:cTn id="69" dur="75" fill="hold"/>
                                        <p:tgtEl>
                                          <p:spTgt spid="242736">
                                            <p:txEl>
                                              <p:pRg st="0" end="0"/>
                                            </p:txEl>
                                          </p:spTgt>
                                        </p:tgtEl>
                                        <p:attrNameLst>
                                          <p:attrName>ppt_x</p:attrName>
                                        </p:attrNameLst>
                                      </p:cBhvr>
                                      <p:tavLst>
                                        <p:tav tm="0">
                                          <p:val>
                                            <p:strVal val="1+#ppt_w/2"/>
                                          </p:val>
                                        </p:tav>
                                        <p:tav tm="100000">
                                          <p:val>
                                            <p:strVal val="#ppt_x"/>
                                          </p:val>
                                        </p:tav>
                                      </p:tavLst>
                                    </p:anim>
                                    <p:anim calcmode="lin" valueType="num">
                                      <p:cBhvr additive="base">
                                        <p:cTn id="70" dur="75" fill="hold"/>
                                        <p:tgtEl>
                                          <p:spTgt spid="242736">
                                            <p:txEl>
                                              <p:pRg st="0" end="0"/>
                                            </p:txEl>
                                          </p:spTgt>
                                        </p:tgtEl>
                                        <p:attrNameLst>
                                          <p:attrName>ppt_y</p:attrName>
                                        </p:attrNameLst>
                                      </p:cBhvr>
                                      <p:tavLst>
                                        <p:tav tm="0">
                                          <p:val>
                                            <p:strVal val="0-#ppt_h/2"/>
                                          </p:val>
                                        </p:tav>
                                        <p:tav tm="100000">
                                          <p:val>
                                            <p:strVal val="#ppt_y"/>
                                          </p:val>
                                        </p:tav>
                                      </p:tavLst>
                                    </p:anim>
                                  </p:childTnLst>
                                </p:cTn>
                              </p:par>
                            </p:childTnLst>
                          </p:cTn>
                        </p:par>
                      </p:childTnLst>
                    </p:cTn>
                  </p:par>
                  <p:par>
                    <p:cTn id="71" fill="hold">
                      <p:stCondLst>
                        <p:cond delay="indefinite"/>
                      </p:stCondLst>
                      <p:childTnLst>
                        <p:par>
                          <p:cTn id="72" fill="hold">
                            <p:stCondLst>
                              <p:cond delay="0"/>
                            </p:stCondLst>
                            <p:childTnLst>
                              <p:par>
                                <p:cTn id="73" presetID="2" presetClass="entr" presetSubtype="3" fill="hold" grpId="0" nodeType="clickEffect">
                                  <p:stCondLst>
                                    <p:cond delay="0"/>
                                  </p:stCondLst>
                                  <p:iterate type="lt">
                                    <p:tmPct val="100000"/>
                                  </p:iterate>
                                  <p:childTnLst>
                                    <p:set>
                                      <p:cBhvr>
                                        <p:cTn id="74" dur="1" fill="hold">
                                          <p:stCondLst>
                                            <p:cond delay="0"/>
                                          </p:stCondLst>
                                        </p:cTn>
                                        <p:tgtEl>
                                          <p:spTgt spid="242736">
                                            <p:txEl>
                                              <p:pRg st="1" end="1"/>
                                            </p:txEl>
                                          </p:spTgt>
                                        </p:tgtEl>
                                        <p:attrNameLst>
                                          <p:attrName>style.visibility</p:attrName>
                                        </p:attrNameLst>
                                      </p:cBhvr>
                                      <p:to>
                                        <p:strVal val="visible"/>
                                      </p:to>
                                    </p:set>
                                    <p:anim calcmode="lin" valueType="num">
                                      <p:cBhvr additive="base">
                                        <p:cTn id="75" dur="75" fill="hold"/>
                                        <p:tgtEl>
                                          <p:spTgt spid="242736">
                                            <p:txEl>
                                              <p:pRg st="1" end="1"/>
                                            </p:txEl>
                                          </p:spTgt>
                                        </p:tgtEl>
                                        <p:attrNameLst>
                                          <p:attrName>ppt_x</p:attrName>
                                        </p:attrNameLst>
                                      </p:cBhvr>
                                      <p:tavLst>
                                        <p:tav tm="0">
                                          <p:val>
                                            <p:strVal val="1+#ppt_w/2"/>
                                          </p:val>
                                        </p:tav>
                                        <p:tav tm="100000">
                                          <p:val>
                                            <p:strVal val="#ppt_x"/>
                                          </p:val>
                                        </p:tav>
                                      </p:tavLst>
                                    </p:anim>
                                    <p:anim calcmode="lin" valueType="num">
                                      <p:cBhvr additive="base">
                                        <p:cTn id="76" dur="75" fill="hold"/>
                                        <p:tgtEl>
                                          <p:spTgt spid="242736">
                                            <p:txEl>
                                              <p:pRg st="1" end="1"/>
                                            </p:txEl>
                                          </p:spTgt>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2692" grpId="0" build="p" autoUpdateAnimBg="0"/>
      <p:bldP spid="242693" grpId="0" build="p" autoUpdateAnimBg="0"/>
      <p:bldP spid="242699" grpId="0" build="p" autoUpdateAnimBg="0"/>
      <p:bldP spid="242706" grpId="0" build="p" autoUpdateAnimBg="0"/>
      <p:bldP spid="242708" grpId="0" build="p" autoUpdateAnimBg="0"/>
      <p:bldP spid="242716" grpId="0"/>
      <p:bldP spid="242723" grpId="0"/>
      <p:bldP spid="242734" grpId="0"/>
      <p:bldP spid="242736" grpId="0" build="p" autoUpdateAnimBg="0"/>
    </p:bldLst>
  </p:timing>
</p:sld>
</file>

<file path=ppt/slides/slide1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2690" name="Rectangle 2"/>
          <p:cNvSpPr>
            <a:spLocks noGrp="1" noChangeArrowheads="1"/>
          </p:cNvSpPr>
          <p:nvPr>
            <p:ph type="ctrTitle"/>
          </p:nvPr>
        </p:nvSpPr>
        <p:spPr>
          <a:xfrm>
            <a:off x="0" y="152400"/>
            <a:ext cx="8388424" cy="838200"/>
          </a:xfrm>
          <a:solidFill>
            <a:srgbClr val="701A1F"/>
          </a:solidFill>
          <a:effectLst/>
        </p:spPr>
        <p:txBody>
          <a:bodyPr/>
          <a:lstStyle/>
          <a:p>
            <a:pPr eaLnBrk="1" hangingPunct="1">
              <a:defRPr/>
            </a:pPr>
            <a:r>
              <a:rPr kumimoji="1" lang="ar-JO" sz="3200" dirty="0">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شر العائلة (2 مل 21 - 22)</a:t>
            </a:r>
            <a:endParaRPr kumimoji="1" lang="en-US" sz="3200" dirty="0">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p:txBody>
      </p:sp>
      <p:sp>
        <p:nvSpPr>
          <p:cNvPr id="242692" name="Text Box 4"/>
          <p:cNvSpPr txBox="1">
            <a:spLocks noChangeArrowheads="1"/>
          </p:cNvSpPr>
          <p:nvPr/>
        </p:nvSpPr>
        <p:spPr bwMode="auto">
          <a:xfrm>
            <a:off x="539518" y="2498725"/>
            <a:ext cx="1449436" cy="480131"/>
          </a:xfrm>
          <a:prstGeom prst="rect">
            <a:avLst/>
          </a:prstGeom>
          <a:noFill/>
          <a:ln w="9525">
            <a:noFill/>
            <a:miter lim="800000"/>
            <a:headEnd/>
            <a:tailEnd/>
          </a:ln>
          <a:effectLst/>
        </p:spPr>
        <p:txBody>
          <a:bodyPr wrap="none">
            <a:spAutoFit/>
          </a:bodyPr>
          <a:lstStyle>
            <a:defPPr>
              <a:defRPr lang="en-US"/>
            </a:defPPr>
            <a:lvl1pPr eaLnBrk="0" hangingPunct="0">
              <a:lnSpc>
                <a:spcPct val="90000"/>
              </a:lnSpc>
              <a:spcBef>
                <a:spcPct val="20000"/>
              </a:spcBef>
              <a:defRPr kumimoji="1" sz="2800" b="1" i="1">
                <a:solidFill>
                  <a:srgbClr val="A3A3A3"/>
                </a:solidFill>
                <a:effectLst>
                  <a:outerShdw blurRad="38100" dist="38100" dir="2700000" algn="tl">
                    <a:srgbClr val="000000"/>
                  </a:outerShdw>
                </a:effectLst>
                <a:cs typeface="Times New Roman" charset="0"/>
              </a:defRPr>
            </a:lvl1pPr>
            <a:lvl2pPr marL="37931725" indent="-37474525" eaLnBrk="0" hangingPunct="0">
              <a:defRPr sz="2400">
                <a:ea typeface="Arial" charset="0"/>
                <a:cs typeface="Arial" charset="0"/>
              </a:defRPr>
            </a:lvl2pPr>
            <a:lvl3pPr eaLnBrk="0" hangingPunct="0">
              <a:defRPr sz="2400">
                <a:ea typeface="Arial" charset="0"/>
                <a:cs typeface="Arial" charset="0"/>
              </a:defRPr>
            </a:lvl3pPr>
            <a:lvl4pPr eaLnBrk="0" hangingPunct="0">
              <a:defRPr sz="2400">
                <a:ea typeface="Arial" charset="0"/>
                <a:cs typeface="Arial" charset="0"/>
              </a:defRPr>
            </a:lvl4pPr>
            <a:lvl5pPr eaLnBrk="0" hangingPunct="0">
              <a:defRPr sz="2400">
                <a:ea typeface="Arial" charset="0"/>
                <a:cs typeface="Arial" charset="0"/>
              </a:defRPr>
            </a:lvl5pPr>
            <a:lvl6pPr marL="457200" eaLnBrk="0" fontAlgn="base" hangingPunct="0">
              <a:spcBef>
                <a:spcPct val="0"/>
              </a:spcBef>
              <a:spcAft>
                <a:spcPct val="0"/>
              </a:spcAft>
              <a:defRPr sz="2400">
                <a:ea typeface="Arial" charset="0"/>
                <a:cs typeface="Arial" charset="0"/>
              </a:defRPr>
            </a:lvl6pPr>
            <a:lvl7pPr marL="914400" eaLnBrk="0" fontAlgn="base" hangingPunct="0">
              <a:spcBef>
                <a:spcPct val="0"/>
              </a:spcBef>
              <a:spcAft>
                <a:spcPct val="0"/>
              </a:spcAft>
              <a:defRPr sz="2400">
                <a:ea typeface="Arial" charset="0"/>
                <a:cs typeface="Arial" charset="0"/>
              </a:defRPr>
            </a:lvl7pPr>
            <a:lvl8pPr marL="1371600" eaLnBrk="0" fontAlgn="base" hangingPunct="0">
              <a:spcBef>
                <a:spcPct val="0"/>
              </a:spcBef>
              <a:spcAft>
                <a:spcPct val="0"/>
              </a:spcAft>
              <a:defRPr sz="2400">
                <a:ea typeface="Arial" charset="0"/>
                <a:cs typeface="Arial" charset="0"/>
              </a:defRPr>
            </a:lvl8pPr>
            <a:lvl9pPr marL="1828800" eaLnBrk="0" fontAlgn="base" hangingPunct="0">
              <a:spcBef>
                <a:spcPct val="0"/>
              </a:spcBef>
              <a:spcAft>
                <a:spcPct val="0"/>
              </a:spcAft>
              <a:defRPr sz="2400">
                <a:ea typeface="Arial" charset="0"/>
                <a:cs typeface="Arial" charset="0"/>
              </a:defRPr>
            </a:lvl9pPr>
          </a:lstStyle>
          <a:p>
            <a:pPr algn="ctr">
              <a:defRPr/>
            </a:pPr>
            <a:r>
              <a:rPr lang="ar-JO" dirty="0">
                <a:latin typeface="Arial" panose="020B0604020202020204" pitchFamily="34" charset="0"/>
                <a:cs typeface="Arial" panose="020B0604020202020204" pitchFamily="34" charset="0"/>
              </a:rPr>
              <a:t>إيزابيل     </a:t>
            </a:r>
            <a:endParaRPr lang="en-US" dirty="0">
              <a:latin typeface="Arial" panose="020B0604020202020204" pitchFamily="34" charset="0"/>
              <a:cs typeface="Arial" panose="020B0604020202020204" pitchFamily="34" charset="0"/>
            </a:endParaRPr>
          </a:p>
        </p:txBody>
      </p:sp>
      <p:sp>
        <p:nvSpPr>
          <p:cNvPr id="242693" name="Text Box 5"/>
          <p:cNvSpPr txBox="1">
            <a:spLocks noChangeArrowheads="1"/>
          </p:cNvSpPr>
          <p:nvPr/>
        </p:nvSpPr>
        <p:spPr bwMode="auto">
          <a:xfrm>
            <a:off x="3105150" y="2498725"/>
            <a:ext cx="1323974" cy="480131"/>
          </a:xfrm>
          <a:prstGeom prst="rect">
            <a:avLst/>
          </a:prstGeom>
          <a:noFill/>
          <a:ln w="9525">
            <a:noFill/>
            <a:miter lim="800000"/>
            <a:headEnd/>
            <a:tailEnd/>
          </a:ln>
          <a:effectLst/>
        </p:spPr>
        <p:txBody>
          <a:bodyPr wrap="squar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a:lnSpc>
                <a:spcPct val="90000"/>
              </a:lnSpc>
              <a:spcBef>
                <a:spcPct val="20000"/>
              </a:spcBef>
              <a:defRPr/>
            </a:pPr>
            <a:r>
              <a:rPr kumimoji="1" lang="ar-JO" sz="2800" b="1" dirty="0">
                <a:solidFill>
                  <a:srgbClr val="FF8000"/>
                </a:solidFill>
                <a:effectLst>
                  <a:outerShdw blurRad="38100" dist="38100" dir="2700000" algn="tl">
                    <a:srgbClr val="000000"/>
                  </a:outerShdw>
                </a:effectLst>
                <a:latin typeface="Arial" panose="020B0604020202020204" pitchFamily="34" charset="0"/>
                <a:cs typeface="Arial" panose="020B0604020202020204" pitchFamily="34" charset="0"/>
              </a:rPr>
              <a:t>آخاب</a:t>
            </a:r>
            <a:endParaRPr kumimoji="1" lang="en-US" sz="2000" b="1" dirty="0">
              <a:solidFill>
                <a:srgbClr val="FF8000"/>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grpSp>
        <p:nvGrpSpPr>
          <p:cNvPr id="2" name="Group 10"/>
          <p:cNvGrpSpPr>
            <a:grpSpLocks/>
          </p:cNvGrpSpPr>
          <p:nvPr/>
        </p:nvGrpSpPr>
        <p:grpSpPr bwMode="auto">
          <a:xfrm>
            <a:off x="1066800" y="3108325"/>
            <a:ext cx="2667000" cy="396875"/>
            <a:chOff x="528" y="1872"/>
            <a:chExt cx="1056" cy="240"/>
          </a:xfrm>
        </p:grpSpPr>
        <p:sp>
          <p:nvSpPr>
            <p:cNvPr id="242695" name="Line 7"/>
            <p:cNvSpPr>
              <a:spLocks noChangeShapeType="1"/>
            </p:cNvSpPr>
            <p:nvPr/>
          </p:nvSpPr>
          <p:spPr bwMode="auto">
            <a:xfrm>
              <a:off x="528" y="2112"/>
              <a:ext cx="1056" cy="0"/>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eaLnBrk="0" hangingPunct="0">
                <a:lnSpc>
                  <a:spcPct val="90000"/>
                </a:lnSpc>
                <a:spcBef>
                  <a:spcPct val="20000"/>
                </a:spcBef>
                <a:defRPr/>
              </a:pPr>
              <a:endParaRPr kumimoji="1" lang="en-US" sz="2000" b="1">
                <a:solidFill>
                  <a:srgbClr val="FFFFFF"/>
                </a:solidFill>
                <a:effectLst>
                  <a:outerShdw blurRad="38100" dist="38100" dir="2700000" algn="tl">
                    <a:srgbClr val="000000">
                      <a:alpha val="43137"/>
                    </a:srgbClr>
                  </a:outerShdw>
                </a:effectLst>
                <a:latin typeface="Arial" panose="020B0604020202020204" pitchFamily="34" charset="0"/>
                <a:ea typeface="Times New Roman" charset="0"/>
                <a:cs typeface="Arial" panose="020B0604020202020204" pitchFamily="34" charset="0"/>
              </a:endParaRPr>
            </a:p>
          </p:txBody>
        </p:sp>
        <p:sp>
          <p:nvSpPr>
            <p:cNvPr id="242696" name="Line 8"/>
            <p:cNvSpPr>
              <a:spLocks noChangeShapeType="1"/>
            </p:cNvSpPr>
            <p:nvPr/>
          </p:nvSpPr>
          <p:spPr bwMode="auto">
            <a:xfrm>
              <a:off x="1584" y="1872"/>
              <a:ext cx="0" cy="240"/>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eaLnBrk="0" hangingPunct="0">
                <a:lnSpc>
                  <a:spcPct val="90000"/>
                </a:lnSpc>
                <a:spcBef>
                  <a:spcPct val="20000"/>
                </a:spcBef>
                <a:defRPr/>
              </a:pPr>
              <a:endParaRPr kumimoji="1" lang="en-US" sz="2000" b="1">
                <a:solidFill>
                  <a:srgbClr val="FFFFFF"/>
                </a:solidFill>
                <a:effectLst>
                  <a:outerShdw blurRad="38100" dist="38100" dir="2700000" algn="tl">
                    <a:srgbClr val="000000">
                      <a:alpha val="43137"/>
                    </a:srgbClr>
                  </a:outerShdw>
                </a:effectLst>
                <a:latin typeface="Arial" panose="020B0604020202020204" pitchFamily="34" charset="0"/>
                <a:ea typeface="Times New Roman" charset="0"/>
                <a:cs typeface="Arial" panose="020B0604020202020204" pitchFamily="34" charset="0"/>
              </a:endParaRPr>
            </a:p>
          </p:txBody>
        </p:sp>
        <p:sp>
          <p:nvSpPr>
            <p:cNvPr id="242697" name="Line 9"/>
            <p:cNvSpPr>
              <a:spLocks noChangeShapeType="1"/>
            </p:cNvSpPr>
            <p:nvPr/>
          </p:nvSpPr>
          <p:spPr bwMode="auto">
            <a:xfrm>
              <a:off x="528" y="1872"/>
              <a:ext cx="0" cy="240"/>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eaLnBrk="0" hangingPunct="0">
                <a:lnSpc>
                  <a:spcPct val="90000"/>
                </a:lnSpc>
                <a:spcBef>
                  <a:spcPct val="20000"/>
                </a:spcBef>
                <a:defRPr/>
              </a:pPr>
              <a:endParaRPr kumimoji="1" lang="en-US" sz="2000" b="1">
                <a:solidFill>
                  <a:srgbClr val="FFFFFF"/>
                </a:solidFill>
                <a:effectLst>
                  <a:outerShdw blurRad="38100" dist="38100" dir="2700000" algn="tl">
                    <a:srgbClr val="000000">
                      <a:alpha val="43137"/>
                    </a:srgbClr>
                  </a:outerShdw>
                </a:effectLst>
                <a:latin typeface="Arial" panose="020B0604020202020204" pitchFamily="34" charset="0"/>
                <a:ea typeface="Times New Roman" charset="0"/>
                <a:cs typeface="Arial" panose="020B0604020202020204" pitchFamily="34" charset="0"/>
              </a:endParaRPr>
            </a:p>
          </p:txBody>
        </p:sp>
      </p:grpSp>
      <p:sp>
        <p:nvSpPr>
          <p:cNvPr id="242699" name="Text Box 11"/>
          <p:cNvSpPr txBox="1">
            <a:spLocks noChangeArrowheads="1"/>
          </p:cNvSpPr>
          <p:nvPr/>
        </p:nvSpPr>
        <p:spPr bwMode="auto">
          <a:xfrm>
            <a:off x="5930900" y="2498725"/>
            <a:ext cx="1998686" cy="480131"/>
          </a:xfrm>
          <a:prstGeom prst="rect">
            <a:avLst/>
          </a:prstGeom>
          <a:noFill/>
          <a:ln w="9525">
            <a:noFill/>
            <a:miter lim="800000"/>
            <a:headEnd/>
            <a:tailEnd/>
          </a:ln>
          <a:effectLst/>
        </p:spPr>
        <p:txBody>
          <a:bodyPr wrap="squar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a:lnSpc>
                <a:spcPct val="90000"/>
              </a:lnSpc>
              <a:spcBef>
                <a:spcPct val="20000"/>
              </a:spcBef>
              <a:defRPr/>
            </a:pPr>
            <a:r>
              <a:rPr kumimoji="1" lang="ar-JO" sz="28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يهوشافاط</a:t>
            </a:r>
            <a:endParaRPr kumimoji="1" lang="en-US" sz="20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242705" name="Line 17"/>
          <p:cNvSpPr>
            <a:spLocks noChangeShapeType="1"/>
          </p:cNvSpPr>
          <p:nvPr/>
        </p:nvSpPr>
        <p:spPr bwMode="auto">
          <a:xfrm>
            <a:off x="5410200" y="3505200"/>
            <a:ext cx="0" cy="457200"/>
          </a:xfrm>
          <a:prstGeom prst="line">
            <a:avLst/>
          </a:prstGeom>
          <a:noFill/>
          <a:ln w="9525">
            <a:solidFill>
              <a:schemeClr val="tx1"/>
            </a:solidFill>
            <a:round/>
            <a:headEnd/>
            <a:tailEnd/>
          </a:ln>
          <a:effectLst/>
        </p:spPr>
        <p:txBody>
          <a:bodyPr wrap="none" anchor="ctr"/>
          <a:lstStyle/>
          <a:p>
            <a:pPr eaLnBrk="0" hangingPunct="0">
              <a:lnSpc>
                <a:spcPct val="90000"/>
              </a:lnSpc>
              <a:spcBef>
                <a:spcPct val="20000"/>
              </a:spcBef>
              <a:defRPr/>
            </a:pPr>
            <a:endParaRPr kumimoji="1" lang="en-US" sz="2000" b="1">
              <a:solidFill>
                <a:srgbClr val="FFFFFF"/>
              </a:solidFill>
              <a:effectLst>
                <a:outerShdw blurRad="38100" dist="38100" dir="2700000" algn="tl">
                  <a:srgbClr val="000000">
                    <a:alpha val="43137"/>
                  </a:srgbClr>
                </a:outerShdw>
              </a:effectLst>
              <a:latin typeface="Arial" panose="020B0604020202020204" pitchFamily="34" charset="0"/>
              <a:ea typeface="Times New Roman" charset="0"/>
              <a:cs typeface="Arial" panose="020B0604020202020204" pitchFamily="34" charset="0"/>
            </a:endParaRPr>
          </a:p>
        </p:txBody>
      </p:sp>
      <p:sp>
        <p:nvSpPr>
          <p:cNvPr id="242706" name="Text Box 18"/>
          <p:cNvSpPr txBox="1">
            <a:spLocks noChangeArrowheads="1"/>
          </p:cNvSpPr>
          <p:nvPr/>
        </p:nvSpPr>
        <p:spPr bwMode="auto">
          <a:xfrm>
            <a:off x="4595813" y="3870325"/>
            <a:ext cx="1333509" cy="480131"/>
          </a:xfrm>
          <a:prstGeom prst="rect">
            <a:avLst/>
          </a:prstGeom>
          <a:noFill/>
          <a:ln w="9525">
            <a:noFill/>
            <a:miter lim="800000"/>
            <a:headEnd/>
            <a:tailEnd/>
          </a:ln>
          <a:effectLst/>
        </p:spPr>
        <p:txBody>
          <a:bodyPr wrap="squar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a:lnSpc>
                <a:spcPct val="90000"/>
              </a:lnSpc>
              <a:spcBef>
                <a:spcPct val="20000"/>
              </a:spcBef>
              <a:defRPr/>
            </a:pPr>
            <a:r>
              <a:rPr kumimoji="1" lang="ar-JO" sz="2800" b="1" i="1" dirty="0">
                <a:solidFill>
                  <a:srgbClr val="A3A3A3"/>
                </a:solidFill>
                <a:effectLst>
                  <a:outerShdw blurRad="38100" dist="38100" dir="2700000" algn="tl">
                    <a:srgbClr val="000000"/>
                  </a:outerShdw>
                </a:effectLst>
                <a:latin typeface="Arial" panose="020B0604020202020204" pitchFamily="34" charset="0"/>
                <a:cs typeface="Arial" panose="020B0604020202020204" pitchFamily="34" charset="0"/>
              </a:rPr>
              <a:t>عثليا</a:t>
            </a:r>
            <a:endParaRPr kumimoji="1" lang="en-US" sz="2000" b="1" dirty="0">
              <a:solidFill>
                <a:srgbClr val="A3A3A3"/>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242707" name="Line 19"/>
          <p:cNvSpPr>
            <a:spLocks noChangeShapeType="1"/>
          </p:cNvSpPr>
          <p:nvPr/>
        </p:nvSpPr>
        <p:spPr bwMode="auto">
          <a:xfrm>
            <a:off x="7048500" y="3489325"/>
            <a:ext cx="0" cy="457200"/>
          </a:xfrm>
          <a:prstGeom prst="line">
            <a:avLst/>
          </a:prstGeom>
          <a:noFill/>
          <a:ln w="9525">
            <a:solidFill>
              <a:schemeClr val="tx1"/>
            </a:solidFill>
            <a:round/>
            <a:headEnd/>
            <a:tailEnd/>
          </a:ln>
          <a:effectLst/>
        </p:spPr>
        <p:txBody>
          <a:bodyPr wrap="none" anchor="ctr"/>
          <a:lstStyle/>
          <a:p>
            <a:pPr eaLnBrk="0" hangingPunct="0">
              <a:lnSpc>
                <a:spcPct val="90000"/>
              </a:lnSpc>
              <a:spcBef>
                <a:spcPct val="20000"/>
              </a:spcBef>
              <a:defRPr/>
            </a:pPr>
            <a:endParaRPr kumimoji="1" lang="en-US" sz="2000" b="1">
              <a:solidFill>
                <a:srgbClr val="FFFFFF"/>
              </a:solidFill>
              <a:effectLst>
                <a:outerShdw blurRad="38100" dist="38100" dir="2700000" algn="tl">
                  <a:srgbClr val="000000">
                    <a:alpha val="43137"/>
                  </a:srgbClr>
                </a:outerShdw>
              </a:effectLst>
              <a:latin typeface="Arial" panose="020B0604020202020204" pitchFamily="34" charset="0"/>
              <a:ea typeface="Times New Roman" charset="0"/>
              <a:cs typeface="Arial" panose="020B0604020202020204" pitchFamily="34" charset="0"/>
            </a:endParaRPr>
          </a:p>
        </p:txBody>
      </p:sp>
      <p:sp>
        <p:nvSpPr>
          <p:cNvPr id="242708" name="Text Box 20"/>
          <p:cNvSpPr txBox="1">
            <a:spLocks noChangeArrowheads="1"/>
          </p:cNvSpPr>
          <p:nvPr/>
        </p:nvSpPr>
        <p:spPr bwMode="auto">
          <a:xfrm>
            <a:off x="6172200" y="3870325"/>
            <a:ext cx="1543072" cy="480131"/>
          </a:xfrm>
          <a:prstGeom prst="rect">
            <a:avLst/>
          </a:prstGeom>
          <a:noFill/>
          <a:ln w="9525">
            <a:noFill/>
            <a:miter lim="800000"/>
            <a:headEnd/>
            <a:tailEnd/>
          </a:ln>
          <a:effectLst/>
        </p:spPr>
        <p:txBody>
          <a:bodyPr wrap="squar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a:lnSpc>
                <a:spcPct val="90000"/>
              </a:lnSpc>
              <a:spcBef>
                <a:spcPct val="20000"/>
              </a:spcBef>
              <a:defRPr/>
            </a:pPr>
            <a:r>
              <a:rPr kumimoji="1" lang="ar-JO" sz="2800" b="1" dirty="0">
                <a:solidFill>
                  <a:srgbClr val="5DBACA"/>
                </a:solidFill>
                <a:effectLst>
                  <a:outerShdw blurRad="38100" dist="38100" dir="2700000" algn="tl">
                    <a:srgbClr val="000000"/>
                  </a:outerShdw>
                </a:effectLst>
                <a:latin typeface="Arial" panose="020B0604020202020204" pitchFamily="34" charset="0"/>
                <a:cs typeface="Arial" panose="020B0604020202020204" pitchFamily="34" charset="0"/>
              </a:rPr>
              <a:t>يهورام</a:t>
            </a:r>
            <a:endParaRPr kumimoji="1" lang="en-US" sz="20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grpSp>
        <p:nvGrpSpPr>
          <p:cNvPr id="3" name="Group 23"/>
          <p:cNvGrpSpPr>
            <a:grpSpLocks/>
          </p:cNvGrpSpPr>
          <p:nvPr/>
        </p:nvGrpSpPr>
        <p:grpSpPr bwMode="auto">
          <a:xfrm>
            <a:off x="5486400" y="4556125"/>
            <a:ext cx="1600200" cy="320675"/>
            <a:chOff x="528" y="1872"/>
            <a:chExt cx="1056" cy="240"/>
          </a:xfrm>
        </p:grpSpPr>
        <p:sp>
          <p:nvSpPr>
            <p:cNvPr id="242712" name="Line 24"/>
            <p:cNvSpPr>
              <a:spLocks noChangeShapeType="1"/>
            </p:cNvSpPr>
            <p:nvPr/>
          </p:nvSpPr>
          <p:spPr bwMode="auto">
            <a:xfrm>
              <a:off x="528" y="2112"/>
              <a:ext cx="1056" cy="0"/>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eaLnBrk="0" hangingPunct="0">
                <a:lnSpc>
                  <a:spcPct val="90000"/>
                </a:lnSpc>
                <a:spcBef>
                  <a:spcPct val="20000"/>
                </a:spcBef>
                <a:defRPr/>
              </a:pPr>
              <a:endParaRPr kumimoji="1" lang="en-US" sz="2000" b="1">
                <a:solidFill>
                  <a:srgbClr val="FFFFFF"/>
                </a:solidFill>
                <a:effectLst>
                  <a:outerShdw blurRad="38100" dist="38100" dir="2700000" algn="tl">
                    <a:srgbClr val="000000">
                      <a:alpha val="43137"/>
                    </a:srgbClr>
                  </a:outerShdw>
                </a:effectLst>
                <a:latin typeface="Arial" panose="020B0604020202020204" pitchFamily="34" charset="0"/>
                <a:ea typeface="Times New Roman" charset="0"/>
                <a:cs typeface="Arial" panose="020B0604020202020204" pitchFamily="34" charset="0"/>
              </a:endParaRPr>
            </a:p>
          </p:txBody>
        </p:sp>
        <p:sp>
          <p:nvSpPr>
            <p:cNvPr id="242713" name="Line 25"/>
            <p:cNvSpPr>
              <a:spLocks noChangeShapeType="1"/>
            </p:cNvSpPr>
            <p:nvPr/>
          </p:nvSpPr>
          <p:spPr bwMode="auto">
            <a:xfrm>
              <a:off x="1584" y="1872"/>
              <a:ext cx="0" cy="240"/>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eaLnBrk="0" hangingPunct="0">
                <a:lnSpc>
                  <a:spcPct val="90000"/>
                </a:lnSpc>
                <a:spcBef>
                  <a:spcPct val="20000"/>
                </a:spcBef>
                <a:defRPr/>
              </a:pPr>
              <a:endParaRPr kumimoji="1" lang="en-US" sz="2000" b="1">
                <a:solidFill>
                  <a:srgbClr val="FFFFFF"/>
                </a:solidFill>
                <a:effectLst>
                  <a:outerShdw blurRad="38100" dist="38100" dir="2700000" algn="tl">
                    <a:srgbClr val="000000">
                      <a:alpha val="43137"/>
                    </a:srgbClr>
                  </a:outerShdw>
                </a:effectLst>
                <a:latin typeface="Arial" panose="020B0604020202020204" pitchFamily="34" charset="0"/>
                <a:ea typeface="Times New Roman" charset="0"/>
                <a:cs typeface="Arial" panose="020B0604020202020204" pitchFamily="34" charset="0"/>
              </a:endParaRPr>
            </a:p>
          </p:txBody>
        </p:sp>
        <p:sp>
          <p:nvSpPr>
            <p:cNvPr id="242714" name="Line 26"/>
            <p:cNvSpPr>
              <a:spLocks noChangeShapeType="1"/>
            </p:cNvSpPr>
            <p:nvPr/>
          </p:nvSpPr>
          <p:spPr bwMode="auto">
            <a:xfrm>
              <a:off x="528" y="1872"/>
              <a:ext cx="0" cy="240"/>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eaLnBrk="0" hangingPunct="0">
                <a:lnSpc>
                  <a:spcPct val="90000"/>
                </a:lnSpc>
                <a:spcBef>
                  <a:spcPct val="20000"/>
                </a:spcBef>
                <a:defRPr/>
              </a:pPr>
              <a:endParaRPr kumimoji="1" lang="en-US" sz="2000" b="1">
                <a:solidFill>
                  <a:srgbClr val="FFFFFF"/>
                </a:solidFill>
                <a:effectLst>
                  <a:outerShdw blurRad="38100" dist="38100" dir="2700000" algn="tl">
                    <a:srgbClr val="000000">
                      <a:alpha val="43137"/>
                    </a:srgbClr>
                  </a:outerShdw>
                </a:effectLst>
                <a:latin typeface="Arial" panose="020B0604020202020204" pitchFamily="34" charset="0"/>
                <a:ea typeface="Times New Roman" charset="0"/>
                <a:cs typeface="Arial" panose="020B0604020202020204" pitchFamily="34" charset="0"/>
              </a:endParaRPr>
            </a:p>
          </p:txBody>
        </p:sp>
      </p:grpSp>
      <p:sp>
        <p:nvSpPr>
          <p:cNvPr id="242716" name="Text Box 28"/>
          <p:cNvSpPr txBox="1">
            <a:spLocks noChangeArrowheads="1"/>
          </p:cNvSpPr>
          <p:nvPr/>
        </p:nvSpPr>
        <p:spPr bwMode="auto">
          <a:xfrm>
            <a:off x="608431" y="1173163"/>
            <a:ext cx="1358065" cy="784830"/>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a:lnSpc>
                <a:spcPct val="90000"/>
              </a:lnSpc>
              <a:spcBef>
                <a:spcPct val="20000"/>
              </a:spcBef>
              <a:defRPr/>
            </a:pPr>
            <a:r>
              <a:rPr kumimoji="1" lang="ar-JO" sz="2800" b="1" dirty="0">
                <a:solidFill>
                  <a:srgbClr val="FF8000"/>
                </a:solidFill>
                <a:effectLst>
                  <a:outerShdw blurRad="38100" dist="38100" dir="2700000" algn="tl">
                    <a:srgbClr val="000000"/>
                  </a:outerShdw>
                </a:effectLst>
                <a:latin typeface="Arial" panose="020B0604020202020204" pitchFamily="34" charset="0"/>
                <a:cs typeface="Arial" panose="020B0604020202020204" pitchFamily="34" charset="0"/>
              </a:rPr>
              <a:t>أثبعل</a:t>
            </a:r>
            <a:endParaRPr kumimoji="1" lang="en-US" sz="2800" b="1" dirty="0">
              <a:solidFill>
                <a:srgbClr val="FF8000"/>
              </a:solidFill>
              <a:effectLst>
                <a:outerShdw blurRad="38100" dist="38100" dir="2700000" algn="tl">
                  <a:srgbClr val="000000"/>
                </a:outerShdw>
              </a:effectLst>
              <a:latin typeface="Arial" panose="020B0604020202020204" pitchFamily="34" charset="0"/>
              <a:cs typeface="Arial" panose="020B0604020202020204" pitchFamily="34" charset="0"/>
            </a:endParaRPr>
          </a:p>
          <a:p>
            <a:pPr algn="ctr">
              <a:lnSpc>
                <a:spcPct val="90000"/>
              </a:lnSpc>
              <a:spcBef>
                <a:spcPct val="20000"/>
              </a:spcBef>
              <a:defRPr/>
            </a:pPr>
            <a:r>
              <a:rPr kumimoji="1" lang="ar-JO" sz="1800" b="1" dirty="0">
                <a:solidFill>
                  <a:srgbClr val="FF8000"/>
                </a:solidFill>
                <a:effectLst>
                  <a:outerShdw blurRad="38100" dist="38100" dir="2700000" algn="tl">
                    <a:srgbClr val="000000"/>
                  </a:outerShdw>
                </a:effectLst>
                <a:latin typeface="Arial" panose="020B0604020202020204" pitchFamily="34" charset="0"/>
                <a:cs typeface="Arial" panose="020B0604020202020204" pitchFamily="34" charset="0"/>
              </a:rPr>
              <a:t>ملك الصيدونيين</a:t>
            </a:r>
            <a:endParaRPr kumimoji="1" lang="en-US" sz="2000" b="1" dirty="0">
              <a:solidFill>
                <a:srgbClr val="FF8000"/>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242717" name="Line 29"/>
          <p:cNvSpPr>
            <a:spLocks noChangeShapeType="1"/>
          </p:cNvSpPr>
          <p:nvPr/>
        </p:nvSpPr>
        <p:spPr bwMode="auto">
          <a:xfrm>
            <a:off x="1287463" y="2035175"/>
            <a:ext cx="0" cy="457200"/>
          </a:xfrm>
          <a:prstGeom prst="line">
            <a:avLst/>
          </a:prstGeom>
          <a:noFill/>
          <a:ln w="9525">
            <a:solidFill>
              <a:schemeClr val="tx1"/>
            </a:solidFill>
            <a:round/>
            <a:headEnd/>
            <a:tailEnd/>
          </a:ln>
          <a:effectLst/>
        </p:spPr>
        <p:txBody>
          <a:bodyPr wrap="none" anchor="ctr"/>
          <a:lstStyle/>
          <a:p>
            <a:pPr eaLnBrk="0" hangingPunct="0">
              <a:lnSpc>
                <a:spcPct val="90000"/>
              </a:lnSpc>
              <a:spcBef>
                <a:spcPct val="20000"/>
              </a:spcBef>
              <a:defRPr/>
            </a:pPr>
            <a:endParaRPr kumimoji="1" lang="en-US" sz="2000" b="1">
              <a:solidFill>
                <a:srgbClr val="FFFFFF"/>
              </a:solidFill>
              <a:effectLst>
                <a:outerShdw blurRad="38100" dist="38100" dir="2700000" algn="tl">
                  <a:srgbClr val="000000">
                    <a:alpha val="43137"/>
                  </a:srgbClr>
                </a:outerShdw>
              </a:effectLst>
              <a:latin typeface="Arial" panose="020B0604020202020204" pitchFamily="34" charset="0"/>
              <a:ea typeface="Times New Roman" charset="0"/>
              <a:cs typeface="Arial" panose="020B0604020202020204" pitchFamily="34" charset="0"/>
            </a:endParaRPr>
          </a:p>
        </p:txBody>
      </p:sp>
      <p:sp>
        <p:nvSpPr>
          <p:cNvPr id="242718" name="Line 30"/>
          <p:cNvSpPr>
            <a:spLocks noChangeShapeType="1"/>
          </p:cNvSpPr>
          <p:nvPr/>
        </p:nvSpPr>
        <p:spPr bwMode="auto">
          <a:xfrm>
            <a:off x="6300788" y="5745163"/>
            <a:ext cx="0" cy="457200"/>
          </a:xfrm>
          <a:prstGeom prst="line">
            <a:avLst/>
          </a:prstGeom>
          <a:noFill/>
          <a:ln w="9525">
            <a:solidFill>
              <a:schemeClr val="tx1"/>
            </a:solidFill>
            <a:round/>
            <a:headEnd/>
            <a:tailEnd/>
          </a:ln>
          <a:effectLst/>
        </p:spPr>
        <p:txBody>
          <a:bodyPr wrap="none" anchor="ctr"/>
          <a:lstStyle/>
          <a:p>
            <a:pPr eaLnBrk="0" hangingPunct="0">
              <a:lnSpc>
                <a:spcPct val="90000"/>
              </a:lnSpc>
              <a:spcBef>
                <a:spcPct val="20000"/>
              </a:spcBef>
              <a:defRPr/>
            </a:pPr>
            <a:endParaRPr kumimoji="1" lang="en-US" sz="2000" b="1">
              <a:solidFill>
                <a:srgbClr val="FFFFFF"/>
              </a:solidFill>
              <a:effectLst>
                <a:outerShdw blurRad="38100" dist="38100" dir="2700000" algn="tl">
                  <a:srgbClr val="000000">
                    <a:alpha val="43137"/>
                  </a:srgbClr>
                </a:outerShdw>
              </a:effectLst>
              <a:latin typeface="Arial" panose="020B0604020202020204" pitchFamily="34" charset="0"/>
              <a:ea typeface="Times New Roman" charset="0"/>
              <a:cs typeface="Arial" panose="020B0604020202020204" pitchFamily="34" charset="0"/>
            </a:endParaRPr>
          </a:p>
        </p:txBody>
      </p:sp>
      <p:sp>
        <p:nvSpPr>
          <p:cNvPr id="242719" name="Text Box 31"/>
          <p:cNvSpPr txBox="1">
            <a:spLocks noChangeArrowheads="1"/>
          </p:cNvSpPr>
          <p:nvPr/>
        </p:nvSpPr>
        <p:spPr bwMode="auto">
          <a:xfrm>
            <a:off x="5711825" y="6202363"/>
            <a:ext cx="1217629" cy="480131"/>
          </a:xfrm>
          <a:prstGeom prst="rect">
            <a:avLst/>
          </a:prstGeom>
          <a:noFill/>
          <a:ln w="9525">
            <a:noFill/>
            <a:miter lim="800000"/>
            <a:headEnd/>
            <a:tailEnd/>
          </a:ln>
          <a:effectLst/>
        </p:spPr>
        <p:txBody>
          <a:bodyPr wrap="squar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a:lnSpc>
                <a:spcPct val="90000"/>
              </a:lnSpc>
              <a:spcBef>
                <a:spcPct val="20000"/>
              </a:spcBef>
              <a:defRPr/>
            </a:pPr>
            <a:r>
              <a:rPr kumimoji="1" lang="ar-JO" sz="28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يؤاش</a:t>
            </a:r>
            <a:endParaRPr kumimoji="1" lang="en-US" sz="20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242720" name="Line 32"/>
          <p:cNvSpPr>
            <a:spLocks noChangeShapeType="1"/>
          </p:cNvSpPr>
          <p:nvPr/>
        </p:nvSpPr>
        <p:spPr bwMode="auto">
          <a:xfrm>
            <a:off x="6300788" y="4860925"/>
            <a:ext cx="0" cy="457200"/>
          </a:xfrm>
          <a:prstGeom prst="line">
            <a:avLst/>
          </a:prstGeom>
          <a:noFill/>
          <a:ln w="9525">
            <a:solidFill>
              <a:schemeClr val="tx1"/>
            </a:solidFill>
            <a:round/>
            <a:headEnd/>
            <a:tailEnd/>
          </a:ln>
          <a:effectLst/>
        </p:spPr>
        <p:txBody>
          <a:bodyPr wrap="none" anchor="ctr"/>
          <a:lstStyle/>
          <a:p>
            <a:pPr eaLnBrk="0" hangingPunct="0">
              <a:lnSpc>
                <a:spcPct val="90000"/>
              </a:lnSpc>
              <a:spcBef>
                <a:spcPct val="20000"/>
              </a:spcBef>
              <a:defRPr/>
            </a:pPr>
            <a:endParaRPr kumimoji="1" lang="en-US" sz="2000" b="1">
              <a:solidFill>
                <a:srgbClr val="FFFFFF"/>
              </a:solidFill>
              <a:effectLst>
                <a:outerShdw blurRad="38100" dist="38100" dir="2700000" algn="tl">
                  <a:srgbClr val="000000">
                    <a:alpha val="43137"/>
                  </a:srgbClr>
                </a:outerShdw>
              </a:effectLst>
              <a:latin typeface="Arial" panose="020B0604020202020204" pitchFamily="34" charset="0"/>
              <a:ea typeface="Times New Roman" charset="0"/>
              <a:cs typeface="Arial" panose="020B0604020202020204" pitchFamily="34" charset="0"/>
            </a:endParaRPr>
          </a:p>
        </p:txBody>
      </p:sp>
      <p:sp>
        <p:nvSpPr>
          <p:cNvPr id="242721" name="Text Box 33"/>
          <p:cNvSpPr txBox="1">
            <a:spLocks noChangeArrowheads="1"/>
          </p:cNvSpPr>
          <p:nvPr/>
        </p:nvSpPr>
        <p:spPr bwMode="auto">
          <a:xfrm>
            <a:off x="5486400" y="5287963"/>
            <a:ext cx="1443054" cy="480131"/>
          </a:xfrm>
          <a:prstGeom prst="rect">
            <a:avLst/>
          </a:prstGeom>
          <a:noFill/>
          <a:ln w="9525">
            <a:noFill/>
            <a:miter lim="800000"/>
            <a:headEnd/>
            <a:tailEnd/>
          </a:ln>
          <a:effectLst/>
        </p:spPr>
        <p:txBody>
          <a:bodyPr wrap="squar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a:lnSpc>
                <a:spcPct val="90000"/>
              </a:lnSpc>
              <a:spcBef>
                <a:spcPct val="20000"/>
              </a:spcBef>
              <a:defRPr/>
            </a:pPr>
            <a:r>
              <a:rPr kumimoji="1" lang="ar-JO" sz="2800" b="1" dirty="0">
                <a:solidFill>
                  <a:srgbClr val="FFFF00"/>
                </a:solidFill>
                <a:effectLst>
                  <a:outerShdw blurRad="38100" dist="38100" dir="2700000" algn="tl">
                    <a:srgbClr val="000000"/>
                  </a:outerShdw>
                </a:effectLst>
                <a:latin typeface="Arial" panose="020B0604020202020204" pitchFamily="34" charset="0"/>
                <a:cs typeface="Arial" panose="020B0604020202020204" pitchFamily="34" charset="0"/>
              </a:rPr>
              <a:t>أخزيا</a:t>
            </a:r>
            <a:endParaRPr kumimoji="1" lang="en-US" sz="2000" b="1" dirty="0">
              <a:solidFill>
                <a:srgbClr val="FFFF00"/>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242722" name="Line 34"/>
          <p:cNvSpPr>
            <a:spLocks noChangeShapeType="1"/>
          </p:cNvSpPr>
          <p:nvPr/>
        </p:nvSpPr>
        <p:spPr bwMode="auto">
          <a:xfrm>
            <a:off x="7040563" y="2035175"/>
            <a:ext cx="0" cy="457200"/>
          </a:xfrm>
          <a:prstGeom prst="line">
            <a:avLst/>
          </a:prstGeom>
          <a:noFill/>
          <a:ln w="9525">
            <a:solidFill>
              <a:schemeClr val="tx1"/>
            </a:solidFill>
            <a:round/>
            <a:headEnd/>
            <a:tailEnd/>
          </a:ln>
          <a:effectLst/>
        </p:spPr>
        <p:txBody>
          <a:bodyPr wrap="none" anchor="ctr"/>
          <a:lstStyle/>
          <a:p>
            <a:pPr eaLnBrk="0" hangingPunct="0">
              <a:lnSpc>
                <a:spcPct val="90000"/>
              </a:lnSpc>
              <a:spcBef>
                <a:spcPct val="20000"/>
              </a:spcBef>
              <a:defRPr/>
            </a:pPr>
            <a:endParaRPr kumimoji="1" lang="en-US" sz="2000" b="1">
              <a:solidFill>
                <a:srgbClr val="FFFFFF"/>
              </a:solidFill>
              <a:effectLst>
                <a:outerShdw blurRad="38100" dist="38100" dir="2700000" algn="tl">
                  <a:srgbClr val="000000">
                    <a:alpha val="43137"/>
                  </a:srgbClr>
                </a:outerShdw>
              </a:effectLst>
              <a:latin typeface="Arial" panose="020B0604020202020204" pitchFamily="34" charset="0"/>
              <a:ea typeface="Times New Roman" charset="0"/>
              <a:cs typeface="Arial" panose="020B0604020202020204" pitchFamily="34" charset="0"/>
            </a:endParaRPr>
          </a:p>
        </p:txBody>
      </p:sp>
      <p:sp>
        <p:nvSpPr>
          <p:cNvPr id="242723" name="Text Box 35"/>
          <p:cNvSpPr txBox="1">
            <a:spLocks noChangeArrowheads="1"/>
          </p:cNvSpPr>
          <p:nvPr/>
        </p:nvSpPr>
        <p:spPr bwMode="auto">
          <a:xfrm>
            <a:off x="6704453" y="1173163"/>
            <a:ext cx="861133" cy="784830"/>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a:lnSpc>
                <a:spcPct val="90000"/>
              </a:lnSpc>
              <a:spcBef>
                <a:spcPct val="20000"/>
              </a:spcBef>
              <a:defRPr/>
            </a:pPr>
            <a:r>
              <a:rPr kumimoji="1" lang="ar-JO" sz="28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آسا</a:t>
            </a:r>
            <a:endParaRPr kumimoji="1" lang="en-US" sz="28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endParaRPr>
          </a:p>
          <a:p>
            <a:pPr algn="ctr">
              <a:lnSpc>
                <a:spcPct val="90000"/>
              </a:lnSpc>
              <a:spcBef>
                <a:spcPct val="20000"/>
              </a:spcBef>
              <a:defRPr/>
            </a:pPr>
            <a:r>
              <a:rPr kumimoji="1" lang="ar-JO" sz="18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نسل داود</a:t>
            </a:r>
            <a:endParaRPr kumimoji="1" lang="en-US" sz="20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242724" name="Line 36"/>
          <p:cNvSpPr>
            <a:spLocks noChangeShapeType="1"/>
          </p:cNvSpPr>
          <p:nvPr/>
        </p:nvSpPr>
        <p:spPr bwMode="auto">
          <a:xfrm>
            <a:off x="2557463" y="3505200"/>
            <a:ext cx="0" cy="457200"/>
          </a:xfrm>
          <a:prstGeom prst="line">
            <a:avLst/>
          </a:prstGeom>
          <a:noFill/>
          <a:ln w="9525">
            <a:solidFill>
              <a:schemeClr val="tx1"/>
            </a:solidFill>
            <a:round/>
            <a:headEnd/>
            <a:tailEnd/>
          </a:ln>
          <a:effectLst/>
        </p:spPr>
        <p:txBody>
          <a:bodyPr wrap="none" anchor="ctr"/>
          <a:lstStyle/>
          <a:p>
            <a:pPr eaLnBrk="0" hangingPunct="0">
              <a:lnSpc>
                <a:spcPct val="90000"/>
              </a:lnSpc>
              <a:spcBef>
                <a:spcPct val="20000"/>
              </a:spcBef>
              <a:defRPr/>
            </a:pPr>
            <a:endParaRPr kumimoji="1" lang="en-US" sz="2000" b="1">
              <a:solidFill>
                <a:srgbClr val="FFFFFF"/>
              </a:solidFill>
              <a:effectLst>
                <a:outerShdw blurRad="38100" dist="38100" dir="2700000" algn="tl">
                  <a:srgbClr val="000000">
                    <a:alpha val="43137"/>
                  </a:srgbClr>
                </a:outerShdw>
              </a:effectLst>
              <a:latin typeface="Arial" panose="020B0604020202020204" pitchFamily="34" charset="0"/>
              <a:ea typeface="Times New Roman" charset="0"/>
              <a:cs typeface="Arial" panose="020B0604020202020204" pitchFamily="34" charset="0"/>
            </a:endParaRPr>
          </a:p>
        </p:txBody>
      </p:sp>
      <p:sp>
        <p:nvSpPr>
          <p:cNvPr id="242725" name="Text Box 37"/>
          <p:cNvSpPr txBox="1">
            <a:spLocks noChangeArrowheads="1"/>
          </p:cNvSpPr>
          <p:nvPr/>
        </p:nvSpPr>
        <p:spPr bwMode="auto">
          <a:xfrm>
            <a:off x="1524000" y="3870325"/>
            <a:ext cx="2057400" cy="954107"/>
          </a:xfrm>
          <a:prstGeom prst="rect">
            <a:avLst/>
          </a:prstGeom>
          <a:noFill/>
          <a:ln w="9525">
            <a:noFill/>
            <a:miter lim="800000"/>
            <a:headEnd/>
            <a:tailEnd/>
          </a:ln>
          <a:effectLst/>
        </p:spPr>
        <p:txBody>
          <a:bodyPr>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a:lnSpc>
                <a:spcPct val="90000"/>
              </a:lnSpc>
              <a:spcBef>
                <a:spcPct val="20000"/>
              </a:spcBef>
              <a:defRPr/>
            </a:pPr>
            <a:r>
              <a:rPr kumimoji="1" lang="ar-JO" sz="2800" b="1" dirty="0">
                <a:solidFill>
                  <a:srgbClr val="5DBACA"/>
                </a:solidFill>
                <a:effectLst>
                  <a:outerShdw blurRad="38100" dist="38100" dir="2700000" algn="tl">
                    <a:srgbClr val="000000"/>
                  </a:outerShdw>
                </a:effectLst>
                <a:latin typeface="Arial" panose="020B0604020202020204" pitchFamily="34" charset="0"/>
                <a:cs typeface="Arial" panose="020B0604020202020204" pitchFamily="34" charset="0"/>
              </a:rPr>
              <a:t>يهورام</a:t>
            </a:r>
          </a:p>
          <a:p>
            <a:pPr algn="ctr">
              <a:lnSpc>
                <a:spcPct val="90000"/>
              </a:lnSpc>
              <a:spcBef>
                <a:spcPct val="20000"/>
              </a:spcBef>
              <a:defRPr/>
            </a:pPr>
            <a:r>
              <a:rPr kumimoji="1" lang="en-US" sz="2800" b="1" dirty="0">
                <a:solidFill>
                  <a:srgbClr val="5DBACA"/>
                </a:solidFill>
                <a:effectLst>
                  <a:outerShdw blurRad="38100" dist="38100" dir="2700000" algn="tl">
                    <a:srgbClr val="000000"/>
                  </a:outerShdw>
                </a:effectLst>
                <a:latin typeface="Arial" panose="020B0604020202020204" pitchFamily="34" charset="0"/>
                <a:cs typeface="Arial" panose="020B0604020202020204" pitchFamily="34" charset="0"/>
              </a:rPr>
              <a:t> (</a:t>
            </a:r>
            <a:r>
              <a:rPr kumimoji="1" lang="ar-JO" sz="2800" b="1" dirty="0">
                <a:solidFill>
                  <a:srgbClr val="5DBACA"/>
                </a:solidFill>
                <a:effectLst>
                  <a:outerShdw blurRad="38100" dist="38100" dir="2700000" algn="tl">
                    <a:srgbClr val="000000"/>
                  </a:outerShdw>
                </a:effectLst>
                <a:latin typeface="Arial" panose="020B0604020202020204" pitchFamily="34" charset="0"/>
                <a:cs typeface="Arial" panose="020B0604020202020204" pitchFamily="34" charset="0"/>
              </a:rPr>
              <a:t>يورام</a:t>
            </a:r>
            <a:r>
              <a:rPr kumimoji="1" lang="en-US" sz="2800" b="1" dirty="0">
                <a:solidFill>
                  <a:srgbClr val="5DBACA"/>
                </a:solidFill>
                <a:effectLst>
                  <a:outerShdw blurRad="38100" dist="38100" dir="2700000" algn="tl">
                    <a:srgbClr val="000000"/>
                  </a:outerShdw>
                </a:effectLst>
                <a:latin typeface="Arial" panose="020B0604020202020204" pitchFamily="34" charset="0"/>
                <a:cs typeface="Arial" panose="020B0604020202020204" pitchFamily="34" charset="0"/>
              </a:rPr>
              <a:t>)</a:t>
            </a:r>
          </a:p>
        </p:txBody>
      </p:sp>
      <p:sp>
        <p:nvSpPr>
          <p:cNvPr id="242726" name="Text Box 38"/>
          <p:cNvSpPr txBox="1">
            <a:spLocks noChangeArrowheads="1"/>
          </p:cNvSpPr>
          <p:nvPr/>
        </p:nvSpPr>
        <p:spPr bwMode="auto">
          <a:xfrm>
            <a:off x="47625" y="3870325"/>
            <a:ext cx="1452541" cy="480131"/>
          </a:xfrm>
          <a:prstGeom prst="rect">
            <a:avLst/>
          </a:prstGeom>
          <a:noFill/>
          <a:ln w="9525">
            <a:noFill/>
            <a:miter lim="800000"/>
            <a:headEnd/>
            <a:tailEnd/>
          </a:ln>
          <a:effectLst/>
        </p:spPr>
        <p:txBody>
          <a:bodyPr wrap="squar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a:lnSpc>
                <a:spcPct val="90000"/>
              </a:lnSpc>
              <a:spcBef>
                <a:spcPct val="20000"/>
              </a:spcBef>
              <a:defRPr/>
            </a:pPr>
            <a:r>
              <a:rPr kumimoji="1" lang="ar-JO" sz="2800" b="1" dirty="0">
                <a:solidFill>
                  <a:srgbClr val="FFFF00"/>
                </a:solidFill>
                <a:effectLst>
                  <a:outerShdw blurRad="38100" dist="38100" dir="2700000" algn="tl">
                    <a:srgbClr val="000000"/>
                  </a:outerShdw>
                </a:effectLst>
                <a:latin typeface="Arial" panose="020B0604020202020204" pitchFamily="34" charset="0"/>
                <a:cs typeface="Arial" panose="020B0604020202020204" pitchFamily="34" charset="0"/>
              </a:rPr>
              <a:t>أخزيا</a:t>
            </a:r>
            <a:endParaRPr kumimoji="1" lang="en-US" sz="2000" b="1" dirty="0">
              <a:solidFill>
                <a:srgbClr val="FFFF00"/>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242727" name="Line 39"/>
          <p:cNvSpPr>
            <a:spLocks noChangeShapeType="1"/>
          </p:cNvSpPr>
          <p:nvPr/>
        </p:nvSpPr>
        <p:spPr bwMode="auto">
          <a:xfrm>
            <a:off x="1219200" y="3505200"/>
            <a:ext cx="0" cy="457200"/>
          </a:xfrm>
          <a:prstGeom prst="line">
            <a:avLst/>
          </a:prstGeom>
          <a:noFill/>
          <a:ln w="9525">
            <a:solidFill>
              <a:schemeClr val="tx1"/>
            </a:solidFill>
            <a:round/>
            <a:headEnd/>
            <a:tailEnd/>
          </a:ln>
          <a:effectLst/>
        </p:spPr>
        <p:txBody>
          <a:bodyPr wrap="none" anchor="ctr"/>
          <a:lstStyle/>
          <a:p>
            <a:pPr eaLnBrk="0" hangingPunct="0">
              <a:lnSpc>
                <a:spcPct val="90000"/>
              </a:lnSpc>
              <a:spcBef>
                <a:spcPct val="20000"/>
              </a:spcBef>
              <a:defRPr/>
            </a:pPr>
            <a:endParaRPr kumimoji="1" lang="en-US" sz="2000" b="1">
              <a:solidFill>
                <a:srgbClr val="FFFFFF"/>
              </a:solidFill>
              <a:effectLst>
                <a:outerShdw blurRad="38100" dist="38100" dir="2700000" algn="tl">
                  <a:srgbClr val="000000">
                    <a:alpha val="43137"/>
                  </a:srgbClr>
                </a:outerShdw>
              </a:effectLst>
              <a:latin typeface="Arial" panose="020B0604020202020204" pitchFamily="34" charset="0"/>
              <a:ea typeface="Times New Roman" charset="0"/>
              <a:cs typeface="Arial" panose="020B0604020202020204" pitchFamily="34" charset="0"/>
            </a:endParaRPr>
          </a:p>
        </p:txBody>
      </p:sp>
      <p:sp>
        <p:nvSpPr>
          <p:cNvPr id="242728" name="Text Box 40"/>
          <p:cNvSpPr txBox="1">
            <a:spLocks noChangeArrowheads="1"/>
          </p:cNvSpPr>
          <p:nvPr/>
        </p:nvSpPr>
        <p:spPr bwMode="auto">
          <a:xfrm>
            <a:off x="3124200" y="5378450"/>
            <a:ext cx="1676400" cy="757130"/>
          </a:xfrm>
          <a:prstGeom prst="rect">
            <a:avLst/>
          </a:prstGeom>
          <a:noFill/>
          <a:ln w="9525">
            <a:noFill/>
            <a:miter lim="800000"/>
            <a:headEnd/>
            <a:tailEnd/>
          </a:ln>
          <a:effectLst/>
        </p:spPr>
        <p:txBody>
          <a:bodyPr>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a:lnSpc>
                <a:spcPct val="90000"/>
              </a:lnSpc>
              <a:spcBef>
                <a:spcPct val="20000"/>
              </a:spcBef>
              <a:defRPr/>
            </a:pPr>
            <a:r>
              <a:rPr kumimoji="1" lang="ar-JO" b="1" dirty="0">
                <a:solidFill>
                  <a:srgbClr val="FF8B93"/>
                </a:solidFill>
                <a:effectLst>
                  <a:outerShdw blurRad="38100" dist="38100" dir="2700000" algn="tl">
                    <a:srgbClr val="000000"/>
                  </a:outerShdw>
                </a:effectLst>
                <a:latin typeface="Arial" panose="020B0604020202020204" pitchFamily="34" charset="0"/>
                <a:cs typeface="Arial" panose="020B0604020202020204" pitchFamily="34" charset="0"/>
              </a:rPr>
              <a:t>قتل على يد ياهو</a:t>
            </a:r>
            <a:endParaRPr kumimoji="1" lang="en-US" sz="2000" b="1" i="1" dirty="0">
              <a:solidFill>
                <a:srgbClr val="FF8B93"/>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242729" name="Line 41"/>
          <p:cNvSpPr>
            <a:spLocks noChangeShapeType="1"/>
          </p:cNvSpPr>
          <p:nvPr/>
        </p:nvSpPr>
        <p:spPr bwMode="auto">
          <a:xfrm flipH="1" flipV="1">
            <a:off x="2590800" y="4953000"/>
            <a:ext cx="533400" cy="609600"/>
          </a:xfrm>
          <a:prstGeom prst="line">
            <a:avLst/>
          </a:prstGeom>
          <a:noFill/>
          <a:ln w="76200">
            <a:solidFill>
              <a:schemeClr val="hlink"/>
            </a:solidFill>
            <a:round/>
            <a:headEnd/>
            <a:tailEnd type="triangle" w="med" len="med"/>
          </a:ln>
          <a:effectLst/>
        </p:spPr>
        <p:txBody>
          <a:bodyPr wrap="none" anchor="ctr"/>
          <a:lstStyle/>
          <a:p>
            <a:pPr eaLnBrk="0" hangingPunct="0">
              <a:lnSpc>
                <a:spcPct val="90000"/>
              </a:lnSpc>
              <a:spcBef>
                <a:spcPct val="20000"/>
              </a:spcBef>
              <a:defRPr/>
            </a:pPr>
            <a:endParaRPr kumimoji="1" lang="en-US" sz="2400" b="1">
              <a:solidFill>
                <a:srgbClr val="FFFFFF"/>
              </a:solidFill>
              <a:effectLst>
                <a:outerShdw blurRad="38100" dist="38100" dir="2700000" algn="tl">
                  <a:srgbClr val="000000">
                    <a:alpha val="43137"/>
                  </a:srgbClr>
                </a:outerShdw>
              </a:effectLst>
              <a:latin typeface="Arial" panose="020B0604020202020204" pitchFamily="34" charset="0"/>
              <a:ea typeface="Times New Roman" charset="0"/>
              <a:cs typeface="Arial" panose="020B0604020202020204" pitchFamily="34" charset="0"/>
            </a:endParaRPr>
          </a:p>
        </p:txBody>
      </p:sp>
      <p:sp>
        <p:nvSpPr>
          <p:cNvPr id="242730" name="Line 42"/>
          <p:cNvSpPr>
            <a:spLocks noChangeShapeType="1"/>
          </p:cNvSpPr>
          <p:nvPr/>
        </p:nvSpPr>
        <p:spPr bwMode="auto">
          <a:xfrm flipV="1">
            <a:off x="4572000" y="5715000"/>
            <a:ext cx="838200" cy="304800"/>
          </a:xfrm>
          <a:prstGeom prst="line">
            <a:avLst/>
          </a:prstGeom>
          <a:noFill/>
          <a:ln w="76200">
            <a:solidFill>
              <a:schemeClr val="hlink"/>
            </a:solidFill>
            <a:round/>
            <a:headEnd/>
            <a:tailEnd type="triangle" w="med" len="med"/>
          </a:ln>
          <a:effectLst/>
        </p:spPr>
        <p:txBody>
          <a:bodyPr wrap="none" anchor="ctr"/>
          <a:lstStyle/>
          <a:p>
            <a:pPr eaLnBrk="0" hangingPunct="0">
              <a:lnSpc>
                <a:spcPct val="90000"/>
              </a:lnSpc>
              <a:spcBef>
                <a:spcPct val="20000"/>
              </a:spcBef>
              <a:defRPr/>
            </a:pPr>
            <a:endParaRPr kumimoji="1" lang="en-US" sz="2400" b="1">
              <a:solidFill>
                <a:srgbClr val="FFFFFF"/>
              </a:solidFill>
              <a:effectLst>
                <a:outerShdw blurRad="38100" dist="38100" dir="2700000" algn="tl">
                  <a:srgbClr val="000000">
                    <a:alpha val="43137"/>
                  </a:srgbClr>
                </a:outerShdw>
              </a:effectLst>
              <a:latin typeface="Arial" panose="020B0604020202020204" pitchFamily="34" charset="0"/>
              <a:ea typeface="Times New Roman" charset="0"/>
              <a:cs typeface="Arial" panose="020B0604020202020204" pitchFamily="34" charset="0"/>
            </a:endParaRPr>
          </a:p>
        </p:txBody>
      </p:sp>
      <p:sp>
        <p:nvSpPr>
          <p:cNvPr id="242731" name="Text Box 43"/>
          <p:cNvSpPr txBox="1">
            <a:spLocks noChangeArrowheads="1"/>
          </p:cNvSpPr>
          <p:nvPr/>
        </p:nvSpPr>
        <p:spPr bwMode="auto">
          <a:xfrm>
            <a:off x="8426450" y="90488"/>
            <a:ext cx="704039" cy="424732"/>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nSpc>
                <a:spcPct val="90000"/>
              </a:lnSpc>
              <a:spcBef>
                <a:spcPct val="20000"/>
              </a:spcBef>
              <a:defRPr/>
            </a:pPr>
            <a:r>
              <a:rPr kumimoji="1" lang="ar-JO"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238</a:t>
            </a:r>
          </a:p>
        </p:txBody>
      </p:sp>
      <p:sp>
        <p:nvSpPr>
          <p:cNvPr id="242733" name="Line 45"/>
          <p:cNvSpPr>
            <a:spLocks noChangeShapeType="1"/>
          </p:cNvSpPr>
          <p:nvPr/>
        </p:nvSpPr>
        <p:spPr bwMode="auto">
          <a:xfrm>
            <a:off x="3667125" y="2033588"/>
            <a:ext cx="0" cy="457200"/>
          </a:xfrm>
          <a:prstGeom prst="line">
            <a:avLst/>
          </a:prstGeom>
          <a:noFill/>
          <a:ln w="9525">
            <a:solidFill>
              <a:schemeClr val="tx1"/>
            </a:solidFill>
            <a:round/>
            <a:headEnd/>
            <a:tailEnd/>
          </a:ln>
          <a:effectLst/>
        </p:spPr>
        <p:txBody>
          <a:bodyPr wrap="none" anchor="ctr"/>
          <a:lstStyle/>
          <a:p>
            <a:pPr eaLnBrk="0" hangingPunct="0">
              <a:lnSpc>
                <a:spcPct val="90000"/>
              </a:lnSpc>
              <a:spcBef>
                <a:spcPct val="20000"/>
              </a:spcBef>
              <a:defRPr/>
            </a:pPr>
            <a:endParaRPr kumimoji="1" lang="en-US" sz="2000" b="1">
              <a:solidFill>
                <a:srgbClr val="FFFFFF"/>
              </a:solidFill>
              <a:effectLst>
                <a:outerShdw blurRad="38100" dist="38100" dir="2700000" algn="tl">
                  <a:srgbClr val="000000">
                    <a:alpha val="43137"/>
                  </a:srgbClr>
                </a:outerShdw>
              </a:effectLst>
              <a:latin typeface="Arial" panose="020B0604020202020204" pitchFamily="34" charset="0"/>
              <a:ea typeface="Times New Roman" charset="0"/>
              <a:cs typeface="Arial" panose="020B0604020202020204" pitchFamily="34" charset="0"/>
            </a:endParaRPr>
          </a:p>
        </p:txBody>
      </p:sp>
      <p:sp>
        <p:nvSpPr>
          <p:cNvPr id="242734" name="Text Box 46"/>
          <p:cNvSpPr txBox="1">
            <a:spLocks noChangeArrowheads="1"/>
          </p:cNvSpPr>
          <p:nvPr/>
        </p:nvSpPr>
        <p:spPr bwMode="auto">
          <a:xfrm>
            <a:off x="3268008" y="1173163"/>
            <a:ext cx="1087157" cy="784830"/>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a:lnSpc>
                <a:spcPct val="90000"/>
              </a:lnSpc>
              <a:spcBef>
                <a:spcPct val="20000"/>
              </a:spcBef>
              <a:defRPr/>
            </a:pPr>
            <a:r>
              <a:rPr kumimoji="1" lang="ar-JO" sz="2800" b="1" dirty="0">
                <a:solidFill>
                  <a:srgbClr val="FF8000"/>
                </a:solidFill>
                <a:effectLst>
                  <a:outerShdw blurRad="38100" dist="38100" dir="2700000" algn="tl">
                    <a:srgbClr val="000000"/>
                  </a:outerShdw>
                </a:effectLst>
                <a:latin typeface="Arial" panose="020B0604020202020204" pitchFamily="34" charset="0"/>
                <a:cs typeface="Arial" panose="020B0604020202020204" pitchFamily="34" charset="0"/>
              </a:rPr>
              <a:t>عمري</a:t>
            </a:r>
            <a:endParaRPr kumimoji="1" lang="en-US" sz="2800" b="1" dirty="0">
              <a:solidFill>
                <a:srgbClr val="FF8000"/>
              </a:solidFill>
              <a:effectLst>
                <a:outerShdw blurRad="38100" dist="38100" dir="2700000" algn="tl">
                  <a:srgbClr val="000000"/>
                </a:outerShdw>
              </a:effectLst>
              <a:latin typeface="Arial" panose="020B0604020202020204" pitchFamily="34" charset="0"/>
              <a:cs typeface="Arial" panose="020B0604020202020204" pitchFamily="34" charset="0"/>
            </a:endParaRPr>
          </a:p>
          <a:p>
            <a:pPr algn="ctr">
              <a:lnSpc>
                <a:spcPct val="90000"/>
              </a:lnSpc>
              <a:spcBef>
                <a:spcPct val="20000"/>
              </a:spcBef>
              <a:defRPr/>
            </a:pPr>
            <a:r>
              <a:rPr kumimoji="1" lang="ar-JO" sz="1800" b="1" dirty="0">
                <a:solidFill>
                  <a:srgbClr val="FF8000"/>
                </a:solidFill>
                <a:effectLst>
                  <a:outerShdw blurRad="38100" dist="38100" dir="2700000" algn="tl">
                    <a:srgbClr val="000000"/>
                  </a:outerShdw>
                </a:effectLst>
                <a:latin typeface="Arial" panose="020B0604020202020204" pitchFamily="34" charset="0"/>
                <a:cs typeface="Arial" panose="020B0604020202020204" pitchFamily="34" charset="0"/>
              </a:rPr>
              <a:t>ملك إسرائيل</a:t>
            </a:r>
            <a:endParaRPr kumimoji="1" lang="en-US" sz="2000" b="1" dirty="0">
              <a:solidFill>
                <a:srgbClr val="FF8000"/>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242735" name="Text Box 47"/>
          <p:cNvSpPr txBox="1">
            <a:spLocks noChangeArrowheads="1"/>
          </p:cNvSpPr>
          <p:nvPr/>
        </p:nvSpPr>
        <p:spPr bwMode="auto">
          <a:xfrm>
            <a:off x="228600" y="6369050"/>
            <a:ext cx="4273927" cy="369332"/>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nSpc>
                <a:spcPct val="90000"/>
              </a:lnSpc>
              <a:spcBef>
                <a:spcPct val="20000"/>
              </a:spcBef>
              <a:defRPr/>
            </a:pPr>
            <a:r>
              <a:rPr kumimoji="1" lang="ar-JO" sz="2000" b="1" dirty="0">
                <a:effectLst>
                  <a:outerShdw blurRad="38100" dist="38100" dir="2700000" algn="tl">
                    <a:srgbClr val="000000"/>
                  </a:outerShdw>
                </a:effectLst>
                <a:latin typeface="Arial" panose="020B0604020202020204" pitchFamily="34" charset="0"/>
                <a:cs typeface="Arial" panose="020B0604020202020204" pitchFamily="34" charset="0"/>
              </a:rPr>
              <a:t>الملوك الصالحين بالأبيض</a:t>
            </a:r>
            <a:r>
              <a:rPr kumimoji="1" lang="ar-JO" sz="2000" b="1" i="1" dirty="0">
                <a:solidFill>
                  <a:srgbClr val="808080"/>
                </a:solidFill>
                <a:effectLst>
                  <a:outerShdw blurRad="38100" dist="38100" dir="2700000" algn="tl">
                    <a:srgbClr val="000000"/>
                  </a:outerShdw>
                </a:effectLst>
                <a:latin typeface="Arial" panose="020B0604020202020204" pitchFamily="34" charset="0"/>
                <a:cs typeface="Arial" panose="020B0604020202020204" pitchFamily="34" charset="0"/>
              </a:rPr>
              <a:t>, الملكة بالرمادي المائل</a:t>
            </a:r>
            <a:endParaRPr kumimoji="1" lang="en-US" sz="16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242736" name="Text Box 48"/>
          <p:cNvSpPr txBox="1">
            <a:spLocks noChangeArrowheads="1"/>
          </p:cNvSpPr>
          <p:nvPr/>
        </p:nvSpPr>
        <p:spPr bwMode="auto">
          <a:xfrm>
            <a:off x="6591300" y="4244975"/>
            <a:ext cx="2438400" cy="708025"/>
          </a:xfrm>
          <a:prstGeom prst="rect">
            <a:avLst/>
          </a:prstGeom>
          <a:noFill/>
          <a:ln w="9525">
            <a:noFill/>
            <a:miter lim="800000"/>
            <a:headEnd/>
            <a:tailEnd/>
          </a:ln>
          <a:effectLst/>
        </p:spPr>
        <p:txBody>
          <a:bodyPr>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a:lnSpc>
                <a:spcPct val="90000"/>
              </a:lnSpc>
              <a:spcBef>
                <a:spcPct val="20000"/>
              </a:spcBef>
              <a:defRPr/>
            </a:pPr>
            <a:r>
              <a:rPr kumimoji="1" lang="ar-JO" sz="2000" b="1" dirty="0">
                <a:solidFill>
                  <a:srgbClr val="FF8B93"/>
                </a:solidFill>
                <a:effectLst>
                  <a:outerShdw blurRad="38100" dist="38100" dir="2700000" algn="tl">
                    <a:srgbClr val="000000"/>
                  </a:outerShdw>
                </a:effectLst>
                <a:latin typeface="Arial" panose="020B0604020202020204" pitchFamily="34" charset="0"/>
                <a:cs typeface="Arial" panose="020B0604020202020204" pitchFamily="34" charset="0"/>
              </a:rPr>
              <a:t>قتل كل الإخوة</a:t>
            </a:r>
            <a:endParaRPr kumimoji="1" lang="en-US" sz="2000" b="1" dirty="0">
              <a:solidFill>
                <a:srgbClr val="FF8B93"/>
              </a:solidFill>
              <a:effectLst>
                <a:outerShdw blurRad="38100" dist="38100" dir="2700000" algn="tl">
                  <a:srgbClr val="000000"/>
                </a:outerShdw>
              </a:effectLst>
              <a:latin typeface="Arial" panose="020B0604020202020204" pitchFamily="34" charset="0"/>
              <a:cs typeface="Arial" panose="020B0604020202020204" pitchFamily="34" charset="0"/>
            </a:endParaRPr>
          </a:p>
          <a:p>
            <a:pPr algn="ctr">
              <a:lnSpc>
                <a:spcPct val="90000"/>
              </a:lnSpc>
              <a:spcBef>
                <a:spcPct val="20000"/>
              </a:spcBef>
              <a:defRPr/>
            </a:pPr>
            <a:r>
              <a:rPr kumimoji="1" lang="en-US" sz="2000" b="1" dirty="0">
                <a:solidFill>
                  <a:srgbClr val="FF8B93"/>
                </a:solidFill>
                <a:effectLst>
                  <a:outerShdw blurRad="38100" dist="38100" dir="2700000" algn="tl">
                    <a:srgbClr val="000000"/>
                  </a:outerShdw>
                </a:effectLst>
                <a:latin typeface="Arial" panose="020B0604020202020204" pitchFamily="34" charset="0"/>
                <a:cs typeface="Arial" panose="020B0604020202020204" pitchFamily="34" charset="0"/>
              </a:rPr>
              <a:t>(</a:t>
            </a:r>
            <a:r>
              <a:rPr kumimoji="1" lang="ar-JO" sz="2000" b="1" dirty="0">
                <a:solidFill>
                  <a:srgbClr val="FF8B93"/>
                </a:solidFill>
                <a:effectLst>
                  <a:outerShdw blurRad="38100" dist="38100" dir="2700000" algn="tl">
                    <a:srgbClr val="000000"/>
                  </a:outerShdw>
                </a:effectLst>
                <a:latin typeface="Arial" panose="020B0604020202020204" pitchFamily="34" charset="0"/>
                <a:cs typeface="Arial" panose="020B0604020202020204" pitchFamily="34" charset="0"/>
              </a:rPr>
              <a:t>2 أخ 21 : 4</a:t>
            </a:r>
            <a:r>
              <a:rPr kumimoji="1" lang="en-US" sz="2000" b="1" dirty="0">
                <a:solidFill>
                  <a:srgbClr val="FF8B93"/>
                </a:solidFill>
                <a:effectLst>
                  <a:outerShdw blurRad="38100" dist="38100" dir="2700000" algn="tl">
                    <a:srgbClr val="000000"/>
                  </a:outerShdw>
                </a:effectLst>
                <a:latin typeface="Arial" panose="020B0604020202020204" pitchFamily="34" charset="0"/>
                <a:cs typeface="Arial" panose="020B0604020202020204" pitchFamily="34" charset="0"/>
              </a:rPr>
              <a:t>)</a:t>
            </a:r>
            <a:endParaRPr kumimoji="1" lang="en-US" sz="1600" b="1" dirty="0">
              <a:solidFill>
                <a:srgbClr val="FF8B93"/>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242737" name="Text Box 49"/>
          <p:cNvSpPr txBox="1">
            <a:spLocks noChangeArrowheads="1"/>
          </p:cNvSpPr>
          <p:nvPr/>
        </p:nvSpPr>
        <p:spPr bwMode="auto">
          <a:xfrm>
            <a:off x="6553200" y="5045075"/>
            <a:ext cx="2514600" cy="646331"/>
          </a:xfrm>
          <a:prstGeom prst="rect">
            <a:avLst/>
          </a:prstGeom>
          <a:noFill/>
          <a:ln w="9525">
            <a:noFill/>
            <a:miter lim="800000"/>
            <a:headEnd/>
            <a:tailEnd/>
          </a:ln>
          <a:effectLst/>
        </p:spPr>
        <p:txBody>
          <a:bodyPr>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a:lnSpc>
                <a:spcPct val="90000"/>
              </a:lnSpc>
              <a:spcBef>
                <a:spcPct val="20000"/>
              </a:spcBef>
              <a:defRPr/>
            </a:pPr>
            <a:r>
              <a:rPr kumimoji="1" lang="ar-JO" sz="2000" b="1" dirty="0">
                <a:solidFill>
                  <a:srgbClr val="FF8B93"/>
                </a:solidFill>
                <a:effectLst>
                  <a:outerShdw blurRad="38100" dist="38100" dir="2700000" algn="tl">
                    <a:srgbClr val="000000"/>
                  </a:outerShdw>
                </a:effectLst>
                <a:latin typeface="Arial" panose="020B0604020202020204" pitchFamily="34" charset="0"/>
                <a:cs typeface="Arial" panose="020B0604020202020204" pitchFamily="34" charset="0"/>
              </a:rPr>
              <a:t>قتل كل الإخوة</a:t>
            </a:r>
            <a:br>
              <a:rPr kumimoji="1" lang="en-US" sz="2000" b="1" dirty="0">
                <a:solidFill>
                  <a:srgbClr val="FF8B93"/>
                </a:solidFill>
                <a:effectLst>
                  <a:outerShdw blurRad="38100" dist="38100" dir="2700000" algn="tl">
                    <a:srgbClr val="000000"/>
                  </a:outerShdw>
                </a:effectLst>
                <a:latin typeface="Arial" panose="020B0604020202020204" pitchFamily="34" charset="0"/>
                <a:cs typeface="Arial" panose="020B0604020202020204" pitchFamily="34" charset="0"/>
              </a:rPr>
            </a:br>
            <a:r>
              <a:rPr kumimoji="1" lang="en-US" sz="2000" b="1" dirty="0">
                <a:solidFill>
                  <a:srgbClr val="FF8B93"/>
                </a:solidFill>
                <a:effectLst>
                  <a:outerShdw blurRad="38100" dist="38100" dir="2700000" algn="tl">
                    <a:srgbClr val="000000"/>
                  </a:outerShdw>
                </a:effectLst>
                <a:latin typeface="Arial" panose="020B0604020202020204" pitchFamily="34" charset="0"/>
                <a:cs typeface="Arial" panose="020B0604020202020204" pitchFamily="34" charset="0"/>
              </a:rPr>
              <a:t>(</a:t>
            </a:r>
            <a:r>
              <a:rPr kumimoji="1" lang="ar-JO" sz="2000" b="1" dirty="0">
                <a:solidFill>
                  <a:srgbClr val="FF8B93"/>
                </a:solidFill>
                <a:effectLst>
                  <a:outerShdw blurRad="38100" dist="38100" dir="2700000" algn="tl">
                    <a:srgbClr val="000000"/>
                  </a:outerShdw>
                </a:effectLst>
                <a:latin typeface="Arial" panose="020B0604020202020204" pitchFamily="34" charset="0"/>
                <a:cs typeface="Arial" panose="020B0604020202020204" pitchFamily="34" charset="0"/>
              </a:rPr>
              <a:t>2 أخ 22 : 1</a:t>
            </a:r>
            <a:r>
              <a:rPr kumimoji="1" lang="en-US" sz="2000" b="1" dirty="0">
                <a:solidFill>
                  <a:srgbClr val="FF8B93"/>
                </a:solidFill>
                <a:effectLst>
                  <a:outerShdw blurRad="38100" dist="38100" dir="2700000" algn="tl">
                    <a:srgbClr val="000000"/>
                  </a:outerShdw>
                </a:effectLst>
                <a:latin typeface="Arial" panose="020B0604020202020204" pitchFamily="34" charset="0"/>
                <a:cs typeface="Arial" panose="020B0604020202020204" pitchFamily="34" charset="0"/>
              </a:rPr>
              <a:t>)</a:t>
            </a:r>
            <a:endParaRPr kumimoji="1" lang="en-US" sz="1600" b="1" dirty="0">
              <a:solidFill>
                <a:srgbClr val="FF8B93"/>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242738" name="Text Box 50"/>
          <p:cNvSpPr txBox="1">
            <a:spLocks noChangeArrowheads="1"/>
          </p:cNvSpPr>
          <p:nvPr/>
        </p:nvSpPr>
        <p:spPr bwMode="auto">
          <a:xfrm>
            <a:off x="6553200" y="5959475"/>
            <a:ext cx="2514600" cy="708025"/>
          </a:xfrm>
          <a:prstGeom prst="rect">
            <a:avLst/>
          </a:prstGeom>
          <a:noFill/>
          <a:ln w="9525">
            <a:noFill/>
            <a:miter lim="800000"/>
            <a:headEnd/>
            <a:tailEnd/>
          </a:ln>
          <a:effectLst/>
        </p:spPr>
        <p:txBody>
          <a:bodyPr>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a:lnSpc>
                <a:spcPct val="90000"/>
              </a:lnSpc>
              <a:spcBef>
                <a:spcPct val="20000"/>
              </a:spcBef>
              <a:defRPr/>
            </a:pPr>
            <a:r>
              <a:rPr kumimoji="1" lang="ar-JO" sz="2000" b="1" dirty="0">
                <a:solidFill>
                  <a:srgbClr val="FF8B93"/>
                </a:solidFill>
                <a:effectLst>
                  <a:outerShdw blurRad="38100" dist="38100" dir="2700000" algn="tl">
                    <a:srgbClr val="000000"/>
                  </a:outerShdw>
                </a:effectLst>
                <a:latin typeface="Arial" panose="020B0604020202020204" pitchFamily="34" charset="0"/>
                <a:cs typeface="Arial" panose="020B0604020202020204" pitchFamily="34" charset="0"/>
              </a:rPr>
              <a:t>قتل كل الإخوة</a:t>
            </a:r>
            <a:endParaRPr kumimoji="1" lang="en-US" sz="2000" b="1" dirty="0">
              <a:solidFill>
                <a:srgbClr val="FF8B93"/>
              </a:solidFill>
              <a:effectLst>
                <a:outerShdw blurRad="38100" dist="38100" dir="2700000" algn="tl">
                  <a:srgbClr val="000000"/>
                </a:outerShdw>
              </a:effectLst>
              <a:latin typeface="Arial" panose="020B0604020202020204" pitchFamily="34" charset="0"/>
              <a:cs typeface="Arial" panose="020B0604020202020204" pitchFamily="34" charset="0"/>
            </a:endParaRPr>
          </a:p>
          <a:p>
            <a:pPr algn="ctr">
              <a:lnSpc>
                <a:spcPct val="90000"/>
              </a:lnSpc>
              <a:spcBef>
                <a:spcPct val="20000"/>
              </a:spcBef>
              <a:defRPr/>
            </a:pPr>
            <a:r>
              <a:rPr kumimoji="1" lang="en-US" sz="2000" b="1" dirty="0">
                <a:solidFill>
                  <a:srgbClr val="FF8B93"/>
                </a:solidFill>
                <a:effectLst>
                  <a:outerShdw blurRad="38100" dist="38100" dir="2700000" algn="tl">
                    <a:srgbClr val="000000"/>
                  </a:outerShdw>
                </a:effectLst>
                <a:latin typeface="Arial" panose="020B0604020202020204" pitchFamily="34" charset="0"/>
                <a:cs typeface="Arial" panose="020B0604020202020204" pitchFamily="34" charset="0"/>
              </a:rPr>
              <a:t>(</a:t>
            </a:r>
            <a:r>
              <a:rPr kumimoji="1" lang="ar-JO" sz="2000" b="1" dirty="0">
                <a:solidFill>
                  <a:srgbClr val="FF8B93"/>
                </a:solidFill>
                <a:effectLst>
                  <a:outerShdw blurRad="38100" dist="38100" dir="2700000" algn="tl">
                    <a:srgbClr val="000000"/>
                  </a:outerShdw>
                </a:effectLst>
                <a:latin typeface="Arial" panose="020B0604020202020204" pitchFamily="34" charset="0"/>
                <a:cs typeface="Arial" panose="020B0604020202020204" pitchFamily="34" charset="0"/>
              </a:rPr>
              <a:t>2 أخ 22 : 11</a:t>
            </a:r>
            <a:r>
              <a:rPr kumimoji="1" lang="en-US" sz="2000" b="1" dirty="0">
                <a:solidFill>
                  <a:srgbClr val="FF8B93"/>
                </a:solidFill>
                <a:effectLst>
                  <a:outerShdw blurRad="38100" dist="38100" dir="2700000" algn="tl">
                    <a:srgbClr val="000000"/>
                  </a:outerShdw>
                </a:effectLst>
                <a:latin typeface="Arial" panose="020B0604020202020204" pitchFamily="34" charset="0"/>
                <a:cs typeface="Arial" panose="020B0604020202020204" pitchFamily="34" charset="0"/>
              </a:rPr>
              <a:t>)</a:t>
            </a:r>
            <a:endParaRPr kumimoji="1" lang="en-US" sz="1600" b="1" dirty="0">
              <a:solidFill>
                <a:srgbClr val="FF8B93"/>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42" name="Line 45"/>
          <p:cNvSpPr>
            <a:spLocks noChangeShapeType="1"/>
          </p:cNvSpPr>
          <p:nvPr/>
        </p:nvSpPr>
        <p:spPr bwMode="auto">
          <a:xfrm flipH="1">
            <a:off x="3733800" y="3505200"/>
            <a:ext cx="1676400" cy="0"/>
          </a:xfrm>
          <a:prstGeom prst="line">
            <a:avLst/>
          </a:prstGeom>
          <a:noFill/>
          <a:ln w="9525">
            <a:solidFill>
              <a:schemeClr val="tx1"/>
            </a:solidFill>
            <a:round/>
            <a:headEnd/>
            <a:tailEnd/>
          </a:ln>
          <a:effectLst/>
        </p:spPr>
        <p:txBody>
          <a:bodyPr wrap="none" anchor="ctr"/>
          <a:lstStyle/>
          <a:p>
            <a:pPr eaLnBrk="0" hangingPunct="0">
              <a:lnSpc>
                <a:spcPct val="90000"/>
              </a:lnSpc>
              <a:spcBef>
                <a:spcPct val="20000"/>
              </a:spcBef>
              <a:defRPr/>
            </a:pPr>
            <a:endParaRPr kumimoji="1" lang="en-US" sz="2000" b="1">
              <a:solidFill>
                <a:srgbClr val="FFFFFF"/>
              </a:solidFill>
              <a:effectLst>
                <a:outerShdw blurRad="38100" dist="38100" dir="2700000" algn="tl">
                  <a:srgbClr val="000000">
                    <a:alpha val="43137"/>
                  </a:srgbClr>
                </a:outerShdw>
              </a:effectLst>
              <a:latin typeface="Arial" panose="020B0604020202020204" pitchFamily="34" charset="0"/>
              <a:ea typeface="Times New Roman" charset="0"/>
              <a:cs typeface="Arial" panose="020B0604020202020204" pitchFamily="34" charset="0"/>
            </a:endParaRPr>
          </a:p>
        </p:txBody>
      </p:sp>
    </p:spTree>
  </p:cSld>
  <p:clrMapOvr>
    <a:masterClrMapping/>
  </p:clrMapOvr>
  <p:transition spd="slow"/>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nodeType="afterGroup">
                            <p:stCondLst>
                              <p:cond delay="0"/>
                            </p:stCondLst>
                            <p:childTnLst>
                              <p:par>
                                <p:cTn id="5" presetID="9" presetClass="entr" presetSubtype="0" fill="hold" nodeType="afterEffect">
                                  <p:stCondLst>
                                    <p:cond delay="0"/>
                                  </p:stCondLst>
                                  <p:childTnLst>
                                    <p:set>
                                      <p:cBhvr>
                                        <p:cTn id="6" dur="1" fill="hold">
                                          <p:stCondLst>
                                            <p:cond delay="0"/>
                                          </p:stCondLst>
                                        </p:cTn>
                                        <p:tgtEl>
                                          <p:spTgt spid="242720"/>
                                        </p:tgtEl>
                                        <p:attrNameLst>
                                          <p:attrName>style.visibility</p:attrName>
                                        </p:attrNameLst>
                                      </p:cBhvr>
                                      <p:to>
                                        <p:strVal val="visible"/>
                                      </p:to>
                                    </p:set>
                                    <p:animEffect transition="in" filter="dissolve">
                                      <p:cBhvr>
                                        <p:cTn id="7" dur="500"/>
                                        <p:tgtEl>
                                          <p:spTgt spid="242720"/>
                                        </p:tgtEl>
                                      </p:cBhvr>
                                    </p:animEffect>
                                  </p:childTnLst>
                                </p:cTn>
                              </p:par>
                            </p:childTnLst>
                          </p:cTn>
                        </p:par>
                        <p:par>
                          <p:cTn id="8" fill="hold" nodeType="afterGroup">
                            <p:stCondLst>
                              <p:cond delay="500"/>
                            </p:stCondLst>
                            <p:childTnLst>
                              <p:par>
                                <p:cTn id="9" presetID="9" presetClass="entr" presetSubtype="0" fill="hold" grpId="0" nodeType="afterEffect">
                                  <p:stCondLst>
                                    <p:cond delay="0"/>
                                  </p:stCondLst>
                                  <p:childTnLst>
                                    <p:set>
                                      <p:cBhvr>
                                        <p:cTn id="10" dur="1" fill="hold">
                                          <p:stCondLst>
                                            <p:cond delay="0"/>
                                          </p:stCondLst>
                                        </p:cTn>
                                        <p:tgtEl>
                                          <p:spTgt spid="242721">
                                            <p:txEl>
                                              <p:pRg st="0" end="0"/>
                                            </p:txEl>
                                          </p:spTgt>
                                        </p:tgtEl>
                                        <p:attrNameLst>
                                          <p:attrName>style.visibility</p:attrName>
                                        </p:attrNameLst>
                                      </p:cBhvr>
                                      <p:to>
                                        <p:strVal val="visible"/>
                                      </p:to>
                                    </p:set>
                                    <p:animEffect transition="in" filter="dissolve">
                                      <p:cBhvr>
                                        <p:cTn id="11" dur="500"/>
                                        <p:tgtEl>
                                          <p:spTgt spid="242721">
                                            <p:txEl>
                                              <p:pRg st="0" end="0"/>
                                            </p:txEl>
                                          </p:spTgt>
                                        </p:tgtEl>
                                      </p:cBhvr>
                                    </p:animEffect>
                                  </p:childTnLst>
                                </p:cTn>
                              </p:par>
                            </p:childTnLst>
                          </p:cTn>
                        </p:par>
                        <p:par>
                          <p:cTn id="12" fill="hold">
                            <p:stCondLst>
                              <p:cond delay="1000"/>
                            </p:stCondLst>
                            <p:childTnLst>
                              <p:par>
                                <p:cTn id="13" presetID="2" presetClass="entr" presetSubtype="3" fill="hold" grpId="0" nodeType="afterEffect">
                                  <p:stCondLst>
                                    <p:cond delay="0"/>
                                  </p:stCondLst>
                                  <p:iterate type="lt">
                                    <p:tmPct val="100000"/>
                                  </p:iterate>
                                  <p:childTnLst>
                                    <p:set>
                                      <p:cBhvr>
                                        <p:cTn id="14" dur="1" fill="hold">
                                          <p:stCondLst>
                                            <p:cond delay="0"/>
                                          </p:stCondLst>
                                        </p:cTn>
                                        <p:tgtEl>
                                          <p:spTgt spid="242737">
                                            <p:txEl>
                                              <p:pRg st="0" end="0"/>
                                            </p:txEl>
                                          </p:spTgt>
                                        </p:tgtEl>
                                        <p:attrNameLst>
                                          <p:attrName>style.visibility</p:attrName>
                                        </p:attrNameLst>
                                      </p:cBhvr>
                                      <p:to>
                                        <p:strVal val="visible"/>
                                      </p:to>
                                    </p:set>
                                    <p:anim calcmode="lin" valueType="num">
                                      <p:cBhvr additive="base">
                                        <p:cTn id="15" dur="75" fill="hold"/>
                                        <p:tgtEl>
                                          <p:spTgt spid="242737">
                                            <p:txEl>
                                              <p:pRg st="0" end="0"/>
                                            </p:txEl>
                                          </p:spTgt>
                                        </p:tgtEl>
                                        <p:attrNameLst>
                                          <p:attrName>ppt_x</p:attrName>
                                        </p:attrNameLst>
                                      </p:cBhvr>
                                      <p:tavLst>
                                        <p:tav tm="0">
                                          <p:val>
                                            <p:strVal val="1+#ppt_w/2"/>
                                          </p:val>
                                        </p:tav>
                                        <p:tav tm="100000">
                                          <p:val>
                                            <p:strVal val="#ppt_x"/>
                                          </p:val>
                                        </p:tav>
                                      </p:tavLst>
                                    </p:anim>
                                    <p:anim calcmode="lin" valueType="num">
                                      <p:cBhvr additive="base">
                                        <p:cTn id="16" dur="75" fill="hold"/>
                                        <p:tgtEl>
                                          <p:spTgt spid="242737">
                                            <p:txEl>
                                              <p:pRg st="0" end="0"/>
                                            </p:txEl>
                                          </p:spTgt>
                                        </p:tgtEl>
                                        <p:attrNameLst>
                                          <p:attrName>ppt_y</p:attrName>
                                        </p:attrNameLst>
                                      </p:cBhvr>
                                      <p:tavLst>
                                        <p:tav tm="0">
                                          <p:val>
                                            <p:strVal val="0-#ppt_h/2"/>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9" presetClass="entr" presetSubtype="0" fill="hold" grpId="0" nodeType="clickEffect">
                                  <p:stCondLst>
                                    <p:cond delay="0"/>
                                  </p:stCondLst>
                                  <p:childTnLst>
                                    <p:set>
                                      <p:cBhvr>
                                        <p:cTn id="20" dur="1" fill="hold">
                                          <p:stCondLst>
                                            <p:cond delay="0"/>
                                          </p:stCondLst>
                                        </p:cTn>
                                        <p:tgtEl>
                                          <p:spTgt spid="242728">
                                            <p:txEl>
                                              <p:pRg st="0" end="0"/>
                                            </p:txEl>
                                          </p:spTgt>
                                        </p:tgtEl>
                                        <p:attrNameLst>
                                          <p:attrName>style.visibility</p:attrName>
                                        </p:attrNameLst>
                                      </p:cBhvr>
                                      <p:to>
                                        <p:strVal val="visible"/>
                                      </p:to>
                                    </p:set>
                                    <p:animEffect transition="in" filter="dissolve">
                                      <p:cBhvr>
                                        <p:cTn id="21" dur="500"/>
                                        <p:tgtEl>
                                          <p:spTgt spid="242728">
                                            <p:txEl>
                                              <p:pRg st="0" end="0"/>
                                            </p:txEl>
                                          </p:spTgt>
                                        </p:tgtEl>
                                      </p:cBhvr>
                                    </p:animEffect>
                                  </p:childTnLst>
                                </p:cTn>
                              </p:par>
                            </p:childTnLst>
                          </p:cTn>
                        </p:par>
                        <p:par>
                          <p:cTn id="22" fill="hold">
                            <p:stCondLst>
                              <p:cond delay="500"/>
                            </p:stCondLst>
                            <p:childTnLst>
                              <p:par>
                                <p:cTn id="23" presetID="9" presetClass="entr" presetSubtype="0" fill="hold" nodeType="afterEffect">
                                  <p:stCondLst>
                                    <p:cond delay="0"/>
                                  </p:stCondLst>
                                  <p:childTnLst>
                                    <p:set>
                                      <p:cBhvr>
                                        <p:cTn id="24" dur="1" fill="hold">
                                          <p:stCondLst>
                                            <p:cond delay="0"/>
                                          </p:stCondLst>
                                        </p:cTn>
                                        <p:tgtEl>
                                          <p:spTgt spid="242729"/>
                                        </p:tgtEl>
                                        <p:attrNameLst>
                                          <p:attrName>style.visibility</p:attrName>
                                        </p:attrNameLst>
                                      </p:cBhvr>
                                      <p:to>
                                        <p:strVal val="visible"/>
                                      </p:to>
                                    </p:set>
                                    <p:animEffect transition="in" filter="dissolve">
                                      <p:cBhvr>
                                        <p:cTn id="25" dur="500"/>
                                        <p:tgtEl>
                                          <p:spTgt spid="242729"/>
                                        </p:tgtEl>
                                      </p:cBhvr>
                                    </p:animEffect>
                                  </p:childTnLst>
                                </p:cTn>
                              </p:par>
                              <p:par>
                                <p:cTn id="26" presetID="9" presetClass="entr" presetSubtype="0" fill="hold" nodeType="withEffect">
                                  <p:stCondLst>
                                    <p:cond delay="0"/>
                                  </p:stCondLst>
                                  <p:childTnLst>
                                    <p:set>
                                      <p:cBhvr>
                                        <p:cTn id="27" dur="1" fill="hold">
                                          <p:stCondLst>
                                            <p:cond delay="0"/>
                                          </p:stCondLst>
                                        </p:cTn>
                                        <p:tgtEl>
                                          <p:spTgt spid="242730"/>
                                        </p:tgtEl>
                                        <p:attrNameLst>
                                          <p:attrName>style.visibility</p:attrName>
                                        </p:attrNameLst>
                                      </p:cBhvr>
                                      <p:to>
                                        <p:strVal val="visible"/>
                                      </p:to>
                                    </p:set>
                                    <p:animEffect transition="in" filter="dissolve">
                                      <p:cBhvr>
                                        <p:cTn id="28" dur="500"/>
                                        <p:tgtEl>
                                          <p:spTgt spid="242730"/>
                                        </p:tgtEl>
                                      </p:cBhvr>
                                    </p:animEffect>
                                  </p:childTnLst>
                                </p:cTn>
                              </p:par>
                            </p:childTnLst>
                          </p:cTn>
                        </p:par>
                      </p:childTnLst>
                    </p:cTn>
                  </p:par>
                  <p:par>
                    <p:cTn id="29" fill="hold">
                      <p:stCondLst>
                        <p:cond delay="indefinite"/>
                      </p:stCondLst>
                      <p:childTnLst>
                        <p:par>
                          <p:cTn id="30" fill="hold">
                            <p:stCondLst>
                              <p:cond delay="0"/>
                            </p:stCondLst>
                            <p:childTnLst>
                              <p:par>
                                <p:cTn id="31" presetID="9" presetClass="entr" presetSubtype="0" fill="hold" nodeType="clickEffect">
                                  <p:stCondLst>
                                    <p:cond delay="0"/>
                                  </p:stCondLst>
                                  <p:childTnLst>
                                    <p:set>
                                      <p:cBhvr>
                                        <p:cTn id="32" dur="1" fill="hold">
                                          <p:stCondLst>
                                            <p:cond delay="0"/>
                                          </p:stCondLst>
                                        </p:cTn>
                                        <p:tgtEl>
                                          <p:spTgt spid="242718"/>
                                        </p:tgtEl>
                                        <p:attrNameLst>
                                          <p:attrName>style.visibility</p:attrName>
                                        </p:attrNameLst>
                                      </p:cBhvr>
                                      <p:to>
                                        <p:strVal val="visible"/>
                                      </p:to>
                                    </p:set>
                                    <p:animEffect transition="in" filter="dissolve">
                                      <p:cBhvr>
                                        <p:cTn id="33" dur="500"/>
                                        <p:tgtEl>
                                          <p:spTgt spid="242718"/>
                                        </p:tgtEl>
                                      </p:cBhvr>
                                    </p:animEffect>
                                  </p:childTnLst>
                                </p:cTn>
                              </p:par>
                            </p:childTnLst>
                          </p:cTn>
                        </p:par>
                        <p:par>
                          <p:cTn id="34" fill="hold">
                            <p:stCondLst>
                              <p:cond delay="500"/>
                            </p:stCondLst>
                            <p:childTnLst>
                              <p:par>
                                <p:cTn id="35" presetID="9" presetClass="entr" presetSubtype="0" fill="hold" grpId="0" nodeType="afterEffect">
                                  <p:stCondLst>
                                    <p:cond delay="0"/>
                                  </p:stCondLst>
                                  <p:childTnLst>
                                    <p:set>
                                      <p:cBhvr>
                                        <p:cTn id="36" dur="1" fill="hold">
                                          <p:stCondLst>
                                            <p:cond delay="0"/>
                                          </p:stCondLst>
                                        </p:cTn>
                                        <p:tgtEl>
                                          <p:spTgt spid="242719">
                                            <p:txEl>
                                              <p:pRg st="0" end="0"/>
                                            </p:txEl>
                                          </p:spTgt>
                                        </p:tgtEl>
                                        <p:attrNameLst>
                                          <p:attrName>style.visibility</p:attrName>
                                        </p:attrNameLst>
                                      </p:cBhvr>
                                      <p:to>
                                        <p:strVal val="visible"/>
                                      </p:to>
                                    </p:set>
                                    <p:animEffect transition="in" filter="dissolve">
                                      <p:cBhvr>
                                        <p:cTn id="37" dur="500"/>
                                        <p:tgtEl>
                                          <p:spTgt spid="242719">
                                            <p:txEl>
                                              <p:pRg st="0" end="0"/>
                                            </p:txEl>
                                          </p:spTgt>
                                        </p:tgtEl>
                                      </p:cBhvr>
                                    </p:animEffect>
                                  </p:childTnLst>
                                </p:cTn>
                              </p:par>
                            </p:childTnLst>
                          </p:cTn>
                        </p:par>
                      </p:childTnLst>
                    </p:cTn>
                  </p:par>
                  <p:par>
                    <p:cTn id="38" fill="hold">
                      <p:stCondLst>
                        <p:cond delay="indefinite"/>
                      </p:stCondLst>
                      <p:childTnLst>
                        <p:par>
                          <p:cTn id="39" fill="hold">
                            <p:stCondLst>
                              <p:cond delay="0"/>
                            </p:stCondLst>
                            <p:childTnLst>
                              <p:par>
                                <p:cTn id="40" presetID="2" presetClass="entr" presetSubtype="3" fill="hold" grpId="0" nodeType="clickEffect">
                                  <p:stCondLst>
                                    <p:cond delay="0"/>
                                  </p:stCondLst>
                                  <p:iterate type="lt">
                                    <p:tmPct val="100000"/>
                                  </p:iterate>
                                  <p:childTnLst>
                                    <p:set>
                                      <p:cBhvr>
                                        <p:cTn id="41" dur="1" fill="hold">
                                          <p:stCondLst>
                                            <p:cond delay="0"/>
                                          </p:stCondLst>
                                        </p:cTn>
                                        <p:tgtEl>
                                          <p:spTgt spid="242738">
                                            <p:txEl>
                                              <p:pRg st="0" end="0"/>
                                            </p:txEl>
                                          </p:spTgt>
                                        </p:tgtEl>
                                        <p:attrNameLst>
                                          <p:attrName>style.visibility</p:attrName>
                                        </p:attrNameLst>
                                      </p:cBhvr>
                                      <p:to>
                                        <p:strVal val="visible"/>
                                      </p:to>
                                    </p:set>
                                    <p:anim calcmode="lin" valueType="num">
                                      <p:cBhvr additive="base">
                                        <p:cTn id="42" dur="75" fill="hold"/>
                                        <p:tgtEl>
                                          <p:spTgt spid="242738">
                                            <p:txEl>
                                              <p:pRg st="0" end="0"/>
                                            </p:txEl>
                                          </p:spTgt>
                                        </p:tgtEl>
                                        <p:attrNameLst>
                                          <p:attrName>ppt_x</p:attrName>
                                        </p:attrNameLst>
                                      </p:cBhvr>
                                      <p:tavLst>
                                        <p:tav tm="0">
                                          <p:val>
                                            <p:strVal val="1+#ppt_w/2"/>
                                          </p:val>
                                        </p:tav>
                                        <p:tav tm="100000">
                                          <p:val>
                                            <p:strVal val="#ppt_x"/>
                                          </p:val>
                                        </p:tav>
                                      </p:tavLst>
                                    </p:anim>
                                    <p:anim calcmode="lin" valueType="num">
                                      <p:cBhvr additive="base">
                                        <p:cTn id="43" dur="75" fill="hold"/>
                                        <p:tgtEl>
                                          <p:spTgt spid="242738">
                                            <p:txEl>
                                              <p:pRg st="0" end="0"/>
                                            </p:txEl>
                                          </p:spTgt>
                                        </p:tgtEl>
                                        <p:attrNameLst>
                                          <p:attrName>ppt_y</p:attrName>
                                        </p:attrNameLst>
                                      </p:cBhvr>
                                      <p:tavLst>
                                        <p:tav tm="0">
                                          <p:val>
                                            <p:strVal val="0-#ppt_h/2"/>
                                          </p:val>
                                        </p:tav>
                                        <p:tav tm="100000">
                                          <p:val>
                                            <p:strVal val="#ppt_y"/>
                                          </p:val>
                                        </p:tav>
                                      </p:tavLst>
                                    </p:anim>
                                  </p:childTnLst>
                                </p:cTn>
                              </p:par>
                            </p:childTnLst>
                          </p:cTn>
                        </p:par>
                        <p:par>
                          <p:cTn id="44" fill="hold">
                            <p:stCondLst>
                              <p:cond delay="825"/>
                            </p:stCondLst>
                            <p:childTnLst>
                              <p:par>
                                <p:cTn id="45" presetID="2" presetClass="entr" presetSubtype="3" fill="hold" grpId="0" nodeType="afterEffect">
                                  <p:stCondLst>
                                    <p:cond delay="0"/>
                                  </p:stCondLst>
                                  <p:iterate type="lt">
                                    <p:tmPct val="100000"/>
                                  </p:iterate>
                                  <p:childTnLst>
                                    <p:set>
                                      <p:cBhvr>
                                        <p:cTn id="46" dur="1" fill="hold">
                                          <p:stCondLst>
                                            <p:cond delay="0"/>
                                          </p:stCondLst>
                                        </p:cTn>
                                        <p:tgtEl>
                                          <p:spTgt spid="242738">
                                            <p:txEl>
                                              <p:pRg st="1" end="1"/>
                                            </p:txEl>
                                          </p:spTgt>
                                        </p:tgtEl>
                                        <p:attrNameLst>
                                          <p:attrName>style.visibility</p:attrName>
                                        </p:attrNameLst>
                                      </p:cBhvr>
                                      <p:to>
                                        <p:strVal val="visible"/>
                                      </p:to>
                                    </p:set>
                                    <p:anim calcmode="lin" valueType="num">
                                      <p:cBhvr additive="base">
                                        <p:cTn id="47" dur="75" fill="hold"/>
                                        <p:tgtEl>
                                          <p:spTgt spid="242738">
                                            <p:txEl>
                                              <p:pRg st="1" end="1"/>
                                            </p:txEl>
                                          </p:spTgt>
                                        </p:tgtEl>
                                        <p:attrNameLst>
                                          <p:attrName>ppt_x</p:attrName>
                                        </p:attrNameLst>
                                      </p:cBhvr>
                                      <p:tavLst>
                                        <p:tav tm="0">
                                          <p:val>
                                            <p:strVal val="1+#ppt_w/2"/>
                                          </p:val>
                                        </p:tav>
                                        <p:tav tm="100000">
                                          <p:val>
                                            <p:strVal val="#ppt_x"/>
                                          </p:val>
                                        </p:tav>
                                      </p:tavLst>
                                    </p:anim>
                                    <p:anim calcmode="lin" valueType="num">
                                      <p:cBhvr additive="base">
                                        <p:cTn id="48" dur="75" fill="hold"/>
                                        <p:tgtEl>
                                          <p:spTgt spid="242738">
                                            <p:txEl>
                                              <p:pRg st="1" end="1"/>
                                            </p:txEl>
                                          </p:spTgt>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2719" grpId="0" build="p" autoUpdateAnimBg="0"/>
      <p:bldP spid="242721" grpId="0" build="p" autoUpdateAnimBg="0"/>
      <p:bldP spid="242728" grpId="0" build="p" autoUpdateAnimBg="0"/>
      <p:bldP spid="242737" grpId="0" uiExpand="1" build="p" autoUpdateAnimBg="0"/>
      <p:bldP spid="242738" grpId="0" uiExpand="1" build="p" autoUpdateAnimBg="0"/>
    </p:bldLst>
  </p:timing>
</p:sld>
</file>

<file path=ppt/slides/slide1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fontAlgn="base">
              <a:spcBef>
                <a:spcPct val="0"/>
              </a:spcBef>
              <a:spcAft>
                <a:spcPct val="0"/>
              </a:spcAft>
            </a:pPr>
            <a:endParaRPr lang="en-US" sz="2400" b="1">
              <a:solidFill>
                <a:srgbClr val="000000"/>
              </a:solidFill>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ar-JO" sz="8800" dirty="0">
                <a:latin typeface="Arial" charset="0"/>
                <a:ea typeface="Osaka" charset="0"/>
                <a:cs typeface="Arial" charset="0"/>
              </a:rPr>
              <a:t>2 ملوك 11 </a:t>
            </a:r>
            <a:endParaRPr lang="en-US" sz="8800" dirty="0">
              <a:latin typeface="Arial" charset="0"/>
              <a:ea typeface="Osaka" charset="0"/>
              <a:cs typeface="Arial" charset="0"/>
            </a:endParaRPr>
          </a:p>
        </p:txBody>
      </p:sp>
    </p:spTree>
    <p:extLst>
      <p:ext uri="{BB962C8B-B14F-4D97-AF65-F5344CB8AC3E}">
        <p14:creationId xmlns:p14="http://schemas.microsoft.com/office/powerpoint/2010/main" val="2890024103"/>
      </p:ext>
    </p:extLst>
  </p:cSld>
  <p:clrMapOvr>
    <a:masterClrMapping/>
  </p:clrMapOvr>
</p:sld>
</file>

<file path=ppt/slides/slide1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2690" name="Rectangle 2"/>
          <p:cNvSpPr>
            <a:spLocks noGrp="1" noChangeArrowheads="1"/>
          </p:cNvSpPr>
          <p:nvPr>
            <p:ph type="ctrTitle"/>
          </p:nvPr>
        </p:nvSpPr>
        <p:spPr>
          <a:xfrm>
            <a:off x="414338" y="152400"/>
            <a:ext cx="7902575" cy="838200"/>
          </a:xfrm>
          <a:solidFill>
            <a:srgbClr val="701A1F"/>
          </a:solidFill>
          <a:ln>
            <a:solidFill>
              <a:srgbClr val="FFFFFF"/>
            </a:solidFill>
          </a:ln>
          <a:effectLst/>
        </p:spPr>
        <p:txBody>
          <a:bodyPr/>
          <a:lstStyle/>
          <a:p>
            <a:pPr eaLnBrk="1" hangingPunct="1">
              <a:defRPr/>
            </a:pPr>
            <a:r>
              <a:rPr kumimoji="1" lang="ar-JO" sz="3600" dirty="0">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بر العائلة (2 ملوك 11)</a:t>
            </a:r>
            <a:endParaRPr kumimoji="1" lang="en-US" sz="3600" dirty="0">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p:txBody>
      </p:sp>
      <p:sp>
        <p:nvSpPr>
          <p:cNvPr id="242699" name="Text Box 11"/>
          <p:cNvSpPr txBox="1">
            <a:spLocks noChangeArrowheads="1"/>
          </p:cNvSpPr>
          <p:nvPr/>
        </p:nvSpPr>
        <p:spPr bwMode="auto">
          <a:xfrm>
            <a:off x="5930900" y="2498725"/>
            <a:ext cx="2355876" cy="523220"/>
          </a:xfrm>
          <a:prstGeom prst="rect">
            <a:avLst/>
          </a:prstGeom>
          <a:noFill/>
          <a:ln w="9525">
            <a:noFill/>
            <a:miter lim="800000"/>
            <a:headEnd/>
            <a:tailEnd/>
          </a:ln>
          <a:effectLst/>
        </p:spPr>
        <p:txBody>
          <a:bodyPr wrap="squar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algn="ctr">
              <a:defRPr/>
            </a:pPr>
            <a:r>
              <a:rPr lang="ar-JO" sz="28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يهوشافاط</a:t>
            </a:r>
            <a:endParaRPr lang="en-US" sz="200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242706" name="Text Box 18"/>
          <p:cNvSpPr txBox="1">
            <a:spLocks noChangeArrowheads="1"/>
          </p:cNvSpPr>
          <p:nvPr/>
        </p:nvSpPr>
        <p:spPr bwMode="auto">
          <a:xfrm>
            <a:off x="4595813" y="3870325"/>
            <a:ext cx="1404947" cy="523220"/>
          </a:xfrm>
          <a:prstGeom prst="rect">
            <a:avLst/>
          </a:prstGeom>
          <a:noFill/>
          <a:ln w="9525">
            <a:noFill/>
            <a:miter lim="800000"/>
            <a:headEnd/>
            <a:tailEnd/>
          </a:ln>
          <a:effectLst/>
        </p:spPr>
        <p:txBody>
          <a:bodyPr wrap="squar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algn="ctr">
              <a:defRPr/>
            </a:pPr>
            <a:r>
              <a:rPr lang="ar-JO" sz="2800" b="1" i="1" dirty="0">
                <a:solidFill>
                  <a:srgbClr val="A3A3A3"/>
                </a:solidFill>
                <a:effectLst>
                  <a:outerShdw blurRad="38100" dist="38100" dir="2700000" algn="tl">
                    <a:srgbClr val="000000"/>
                  </a:outerShdw>
                </a:effectLst>
                <a:latin typeface="Arial" panose="020B0604020202020204" pitchFamily="34" charset="0"/>
                <a:cs typeface="Arial" panose="020B0604020202020204" pitchFamily="34" charset="0"/>
              </a:rPr>
              <a:t>عثليا</a:t>
            </a:r>
            <a:endParaRPr lang="en-US" sz="2000" dirty="0">
              <a:solidFill>
                <a:srgbClr val="A3A3A3"/>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242707" name="Line 19"/>
          <p:cNvSpPr>
            <a:spLocks noChangeShapeType="1"/>
          </p:cNvSpPr>
          <p:nvPr/>
        </p:nvSpPr>
        <p:spPr bwMode="auto">
          <a:xfrm>
            <a:off x="7048500" y="3489325"/>
            <a:ext cx="0" cy="457200"/>
          </a:xfrm>
          <a:prstGeom prst="line">
            <a:avLst/>
          </a:prstGeom>
          <a:noFill/>
          <a:ln w="9525">
            <a:solidFill>
              <a:schemeClr val="tx1"/>
            </a:solidFill>
            <a:round/>
            <a:headEnd/>
            <a:tailEnd/>
          </a:ln>
          <a:effectLst/>
        </p:spPr>
        <p:txBody>
          <a:bodyPr wrap="none" anchor="ctr"/>
          <a:lstStyle/>
          <a:p>
            <a:pPr>
              <a:defRPr/>
            </a:pPr>
            <a:endParaRPr lang="en-US" sz="2000">
              <a:solidFill>
                <a:srgbClr val="FFFF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242708" name="Text Box 20"/>
          <p:cNvSpPr txBox="1">
            <a:spLocks noChangeArrowheads="1"/>
          </p:cNvSpPr>
          <p:nvPr/>
        </p:nvSpPr>
        <p:spPr bwMode="auto">
          <a:xfrm>
            <a:off x="6172200" y="3870325"/>
            <a:ext cx="2114576" cy="523220"/>
          </a:xfrm>
          <a:prstGeom prst="rect">
            <a:avLst/>
          </a:prstGeom>
          <a:noFill/>
          <a:ln w="9525">
            <a:noFill/>
            <a:miter lim="800000"/>
            <a:headEnd/>
            <a:tailEnd/>
          </a:ln>
          <a:effectLst/>
        </p:spPr>
        <p:txBody>
          <a:bodyPr wrap="squar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algn="ctr">
              <a:defRPr/>
            </a:pPr>
            <a:r>
              <a:rPr lang="ar-JO" sz="2800" b="1" dirty="0">
                <a:solidFill>
                  <a:srgbClr val="5DBACA"/>
                </a:solidFill>
                <a:effectLst>
                  <a:outerShdw blurRad="38100" dist="38100" dir="2700000" algn="tl">
                    <a:srgbClr val="000000"/>
                  </a:outerShdw>
                </a:effectLst>
                <a:latin typeface="Arial" panose="020B0604020202020204" pitchFamily="34" charset="0"/>
                <a:cs typeface="Arial" panose="020B0604020202020204" pitchFamily="34" charset="0"/>
              </a:rPr>
              <a:t>يهورام</a:t>
            </a:r>
            <a:endParaRPr lang="en-US" sz="200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grpSp>
        <p:nvGrpSpPr>
          <p:cNvPr id="407558" name="Group 23"/>
          <p:cNvGrpSpPr>
            <a:grpSpLocks/>
          </p:cNvGrpSpPr>
          <p:nvPr/>
        </p:nvGrpSpPr>
        <p:grpSpPr bwMode="auto">
          <a:xfrm>
            <a:off x="5486400" y="4556125"/>
            <a:ext cx="1600200" cy="320675"/>
            <a:chOff x="528" y="1872"/>
            <a:chExt cx="1056" cy="240"/>
          </a:xfrm>
        </p:grpSpPr>
        <p:sp>
          <p:nvSpPr>
            <p:cNvPr id="242712" name="Line 24"/>
            <p:cNvSpPr>
              <a:spLocks noChangeShapeType="1"/>
            </p:cNvSpPr>
            <p:nvPr/>
          </p:nvSpPr>
          <p:spPr bwMode="auto">
            <a:xfrm>
              <a:off x="528" y="2112"/>
              <a:ext cx="1056" cy="0"/>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a:defRPr/>
              </a:pPr>
              <a:endParaRPr lang="en-US" sz="2000">
                <a:solidFill>
                  <a:srgbClr val="FFFF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242713" name="Line 25"/>
            <p:cNvSpPr>
              <a:spLocks noChangeShapeType="1"/>
            </p:cNvSpPr>
            <p:nvPr/>
          </p:nvSpPr>
          <p:spPr bwMode="auto">
            <a:xfrm>
              <a:off x="1584" y="1872"/>
              <a:ext cx="0" cy="240"/>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a:defRPr/>
              </a:pPr>
              <a:endParaRPr lang="en-US" sz="2000">
                <a:solidFill>
                  <a:srgbClr val="FFFF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242714" name="Line 26"/>
            <p:cNvSpPr>
              <a:spLocks noChangeShapeType="1"/>
            </p:cNvSpPr>
            <p:nvPr/>
          </p:nvSpPr>
          <p:spPr bwMode="auto">
            <a:xfrm>
              <a:off x="528" y="1872"/>
              <a:ext cx="0" cy="240"/>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a:defRPr/>
              </a:pPr>
              <a:endParaRPr lang="en-US" sz="2000">
                <a:solidFill>
                  <a:srgbClr val="FFFF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grpSp>
      <p:sp>
        <p:nvSpPr>
          <p:cNvPr id="242718" name="Line 30"/>
          <p:cNvSpPr>
            <a:spLocks noChangeShapeType="1"/>
          </p:cNvSpPr>
          <p:nvPr/>
        </p:nvSpPr>
        <p:spPr bwMode="auto">
          <a:xfrm>
            <a:off x="6300788" y="5745163"/>
            <a:ext cx="0" cy="457200"/>
          </a:xfrm>
          <a:prstGeom prst="line">
            <a:avLst/>
          </a:prstGeom>
          <a:noFill/>
          <a:ln w="9525">
            <a:solidFill>
              <a:schemeClr val="tx1"/>
            </a:solidFill>
            <a:round/>
            <a:headEnd/>
            <a:tailEnd/>
          </a:ln>
          <a:effectLst/>
        </p:spPr>
        <p:txBody>
          <a:bodyPr wrap="none" anchor="ctr"/>
          <a:lstStyle/>
          <a:p>
            <a:pPr>
              <a:defRPr/>
            </a:pPr>
            <a:endParaRPr lang="en-US" sz="2000">
              <a:solidFill>
                <a:srgbClr val="FFFF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242719" name="Text Box 31"/>
          <p:cNvSpPr txBox="1">
            <a:spLocks noChangeArrowheads="1"/>
          </p:cNvSpPr>
          <p:nvPr/>
        </p:nvSpPr>
        <p:spPr bwMode="auto">
          <a:xfrm>
            <a:off x="5711825" y="6202363"/>
            <a:ext cx="1503381" cy="523220"/>
          </a:xfrm>
          <a:prstGeom prst="rect">
            <a:avLst/>
          </a:prstGeom>
          <a:noFill/>
          <a:ln w="9525">
            <a:noFill/>
            <a:miter lim="800000"/>
            <a:headEnd/>
            <a:tailEnd/>
          </a:ln>
          <a:effectLst/>
        </p:spPr>
        <p:txBody>
          <a:bodyPr wrap="squar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algn="ctr">
              <a:defRPr/>
            </a:pPr>
            <a:r>
              <a:rPr lang="ar-JO" sz="28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يؤاش</a:t>
            </a:r>
            <a:endParaRPr lang="en-US" sz="200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242720" name="Line 32"/>
          <p:cNvSpPr>
            <a:spLocks noChangeShapeType="1"/>
          </p:cNvSpPr>
          <p:nvPr/>
        </p:nvSpPr>
        <p:spPr bwMode="auto">
          <a:xfrm>
            <a:off x="6300788" y="4860925"/>
            <a:ext cx="0" cy="457200"/>
          </a:xfrm>
          <a:prstGeom prst="line">
            <a:avLst/>
          </a:prstGeom>
          <a:noFill/>
          <a:ln w="9525">
            <a:solidFill>
              <a:schemeClr val="tx1"/>
            </a:solidFill>
            <a:round/>
            <a:headEnd/>
            <a:tailEnd/>
          </a:ln>
          <a:effectLst/>
        </p:spPr>
        <p:txBody>
          <a:bodyPr wrap="none" anchor="ctr"/>
          <a:lstStyle/>
          <a:p>
            <a:pPr>
              <a:defRPr/>
            </a:pPr>
            <a:endParaRPr lang="en-US" sz="2000">
              <a:solidFill>
                <a:srgbClr val="FFFF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242721" name="Text Box 33"/>
          <p:cNvSpPr txBox="1">
            <a:spLocks noChangeArrowheads="1"/>
          </p:cNvSpPr>
          <p:nvPr/>
        </p:nvSpPr>
        <p:spPr bwMode="auto">
          <a:xfrm>
            <a:off x="5486400" y="5287963"/>
            <a:ext cx="1562100" cy="523875"/>
          </a:xfrm>
          <a:prstGeom prst="rect">
            <a:avLst/>
          </a:prstGeom>
          <a:noFill/>
          <a:ln w="9525">
            <a:noFill/>
            <a:miter lim="800000"/>
            <a:headEnd/>
            <a:tailEnd/>
          </a:ln>
          <a:effectLst/>
        </p:spPr>
        <p:txBody>
          <a:bodyPr wrap="non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a:defRPr/>
            </a:pPr>
            <a:r>
              <a:rPr lang="en-US" sz="2800" b="1" dirty="0" err="1">
                <a:solidFill>
                  <a:srgbClr val="FFFF00"/>
                </a:solidFill>
                <a:effectLst>
                  <a:outerShdw blurRad="38100" dist="38100" dir="2700000" algn="tl">
                    <a:srgbClr val="000000"/>
                  </a:outerShdw>
                </a:effectLst>
                <a:latin typeface="Arial" panose="020B0604020202020204" pitchFamily="34" charset="0"/>
                <a:cs typeface="Arial" panose="020B0604020202020204" pitchFamily="34" charset="0"/>
              </a:rPr>
              <a:t>Ahaziah</a:t>
            </a:r>
            <a:endParaRPr lang="en-US" sz="2000" dirty="0">
              <a:solidFill>
                <a:srgbClr val="FFFF00"/>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242722" name="Line 34"/>
          <p:cNvSpPr>
            <a:spLocks noChangeShapeType="1"/>
          </p:cNvSpPr>
          <p:nvPr/>
        </p:nvSpPr>
        <p:spPr bwMode="auto">
          <a:xfrm>
            <a:off x="7040563" y="2035175"/>
            <a:ext cx="0" cy="457200"/>
          </a:xfrm>
          <a:prstGeom prst="line">
            <a:avLst/>
          </a:prstGeom>
          <a:noFill/>
          <a:ln w="9525">
            <a:solidFill>
              <a:schemeClr val="tx1"/>
            </a:solidFill>
            <a:round/>
            <a:headEnd/>
            <a:tailEnd/>
          </a:ln>
          <a:effectLst/>
        </p:spPr>
        <p:txBody>
          <a:bodyPr wrap="none" anchor="ctr"/>
          <a:lstStyle/>
          <a:p>
            <a:pPr>
              <a:defRPr/>
            </a:pPr>
            <a:endParaRPr lang="en-US" sz="2000">
              <a:solidFill>
                <a:srgbClr val="FFFF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242723" name="Text Box 35"/>
          <p:cNvSpPr txBox="1">
            <a:spLocks noChangeArrowheads="1"/>
          </p:cNvSpPr>
          <p:nvPr/>
        </p:nvSpPr>
        <p:spPr bwMode="auto">
          <a:xfrm>
            <a:off x="6624301" y="981075"/>
            <a:ext cx="1021433" cy="1077218"/>
          </a:xfrm>
          <a:prstGeom prst="rect">
            <a:avLst/>
          </a:prstGeom>
          <a:noFill/>
          <a:ln w="9525">
            <a:noFill/>
            <a:miter lim="800000"/>
            <a:headEnd/>
            <a:tailEnd/>
          </a:ln>
          <a:effectLst/>
        </p:spPr>
        <p:txBody>
          <a:bodyPr wrap="non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algn="ctr">
              <a:defRPr/>
            </a:pPr>
            <a:r>
              <a:rPr lang="ar-JO" sz="28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آسا</a:t>
            </a:r>
            <a:endParaRPr lang="en-US" sz="28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endParaRPr>
          </a:p>
          <a:p>
            <a:pPr algn="ctr">
              <a:defRPr/>
            </a:pPr>
            <a:r>
              <a:rPr lang="ar-JO" sz="18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ملك يهوذا</a:t>
            </a:r>
            <a:br>
              <a:rPr lang="en-US" sz="18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br>
            <a:r>
              <a:rPr lang="en-US" sz="18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a:t>
            </a:r>
            <a:r>
              <a:rPr lang="ar-JO" sz="18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نسل داود</a:t>
            </a:r>
            <a:r>
              <a:rPr lang="en-US" sz="18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a:t>
            </a:r>
            <a:endParaRPr lang="en-US" sz="200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242731" name="Text Box 43"/>
          <p:cNvSpPr txBox="1">
            <a:spLocks noChangeArrowheads="1"/>
          </p:cNvSpPr>
          <p:nvPr/>
        </p:nvSpPr>
        <p:spPr bwMode="auto">
          <a:xfrm>
            <a:off x="8316913" y="90488"/>
            <a:ext cx="704039" cy="461665"/>
          </a:xfrm>
          <a:prstGeom prst="rect">
            <a:avLst/>
          </a:prstGeom>
          <a:noFill/>
          <a:ln w="9525">
            <a:noFill/>
            <a:miter lim="800000"/>
            <a:headEnd/>
            <a:tailEnd/>
          </a:ln>
          <a:effectLst/>
        </p:spPr>
        <p:txBody>
          <a:bodyPr wrap="non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a:defRPr/>
            </a:pPr>
            <a:r>
              <a:rPr lang="ar-JO"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253</a:t>
            </a:r>
            <a:endParaRPr lang="en-US" sz="200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242733" name="Line 45"/>
          <p:cNvSpPr>
            <a:spLocks noChangeShapeType="1"/>
          </p:cNvSpPr>
          <p:nvPr/>
        </p:nvSpPr>
        <p:spPr bwMode="auto">
          <a:xfrm>
            <a:off x="1835150" y="1916113"/>
            <a:ext cx="0" cy="3384550"/>
          </a:xfrm>
          <a:prstGeom prst="line">
            <a:avLst/>
          </a:prstGeom>
          <a:noFill/>
          <a:ln w="9525">
            <a:solidFill>
              <a:schemeClr val="tx1"/>
            </a:solidFill>
            <a:round/>
            <a:headEnd/>
            <a:tailEnd/>
          </a:ln>
          <a:effectLst/>
        </p:spPr>
        <p:txBody>
          <a:bodyPr wrap="none" anchor="ctr"/>
          <a:lstStyle/>
          <a:p>
            <a:pPr>
              <a:defRPr/>
            </a:pPr>
            <a:endParaRPr lang="en-US" sz="2000">
              <a:solidFill>
                <a:srgbClr val="FFFF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242734" name="Text Box 46"/>
          <p:cNvSpPr txBox="1">
            <a:spLocks noChangeArrowheads="1"/>
          </p:cNvSpPr>
          <p:nvPr/>
        </p:nvSpPr>
        <p:spPr bwMode="auto">
          <a:xfrm>
            <a:off x="1264882" y="1052513"/>
            <a:ext cx="1189749" cy="800219"/>
          </a:xfrm>
          <a:prstGeom prst="rect">
            <a:avLst/>
          </a:prstGeom>
          <a:noFill/>
          <a:ln w="9525">
            <a:noFill/>
            <a:miter lim="800000"/>
            <a:headEnd/>
            <a:tailEnd/>
          </a:ln>
          <a:effectLst/>
        </p:spPr>
        <p:txBody>
          <a:bodyPr wrap="non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algn="ctr">
              <a:defRPr/>
            </a:pPr>
            <a:r>
              <a:rPr lang="ar-JO" sz="28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هارون</a:t>
            </a:r>
            <a:endParaRPr lang="en-US" sz="28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endParaRPr>
          </a:p>
          <a:p>
            <a:pPr algn="ctr">
              <a:defRPr/>
            </a:pPr>
            <a:r>
              <a:rPr lang="ar-JO" sz="18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كاهن إسرائيل</a:t>
            </a:r>
            <a:endParaRPr lang="en-US" sz="200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242735" name="Text Box 47"/>
          <p:cNvSpPr txBox="1">
            <a:spLocks noChangeArrowheads="1"/>
          </p:cNvSpPr>
          <p:nvPr/>
        </p:nvSpPr>
        <p:spPr bwMode="auto">
          <a:xfrm>
            <a:off x="228600" y="6369050"/>
            <a:ext cx="3916457" cy="400110"/>
          </a:xfrm>
          <a:prstGeom prst="rect">
            <a:avLst/>
          </a:prstGeom>
          <a:noFill/>
          <a:ln w="9525">
            <a:noFill/>
            <a:miter lim="800000"/>
            <a:headEnd/>
            <a:tailEnd/>
          </a:ln>
          <a:effectLst/>
        </p:spPr>
        <p:txBody>
          <a:bodyPr wrap="non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a:defRPr/>
            </a:pPr>
            <a:r>
              <a:rPr lang="ar-JO" sz="2000" b="1" dirty="0">
                <a:effectLst>
                  <a:outerShdw blurRad="38100" dist="38100" dir="2700000" algn="tl">
                    <a:srgbClr val="000000"/>
                  </a:outerShdw>
                </a:effectLst>
                <a:latin typeface="Arial" panose="020B0604020202020204" pitchFamily="34" charset="0"/>
                <a:cs typeface="Arial" panose="020B0604020202020204" pitchFamily="34" charset="0"/>
              </a:rPr>
              <a:t>الأبرار باللون الأبيض</a:t>
            </a:r>
            <a:r>
              <a:rPr lang="ar-JO" sz="2000" b="1" i="1" dirty="0">
                <a:solidFill>
                  <a:srgbClr val="808080"/>
                </a:solidFill>
                <a:effectLst>
                  <a:outerShdw blurRad="38100" dist="38100" dir="2700000" algn="tl">
                    <a:srgbClr val="000000"/>
                  </a:outerShdw>
                </a:effectLst>
                <a:latin typeface="Arial" panose="020B0604020202020204" pitchFamily="34" charset="0"/>
                <a:cs typeface="Arial" panose="020B0604020202020204" pitchFamily="34" charset="0"/>
              </a:rPr>
              <a:t>, الملكة بالرمادي المائل</a:t>
            </a:r>
            <a:endParaRPr lang="en-US" sz="160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42" name="Line 45"/>
          <p:cNvSpPr>
            <a:spLocks noChangeShapeType="1"/>
          </p:cNvSpPr>
          <p:nvPr/>
        </p:nvSpPr>
        <p:spPr bwMode="auto">
          <a:xfrm flipH="1">
            <a:off x="4211638" y="4876800"/>
            <a:ext cx="1316037" cy="0"/>
          </a:xfrm>
          <a:prstGeom prst="line">
            <a:avLst/>
          </a:prstGeom>
          <a:noFill/>
          <a:ln w="9525">
            <a:solidFill>
              <a:schemeClr val="tx1"/>
            </a:solidFill>
            <a:round/>
            <a:headEnd/>
            <a:tailEnd/>
          </a:ln>
          <a:effectLst/>
        </p:spPr>
        <p:txBody>
          <a:bodyPr wrap="none" anchor="ctr"/>
          <a:lstStyle/>
          <a:p>
            <a:pPr>
              <a:defRPr/>
            </a:pPr>
            <a:endParaRPr lang="en-US" sz="2000">
              <a:solidFill>
                <a:srgbClr val="FFFF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41" name="Text Box 31"/>
          <p:cNvSpPr txBox="1">
            <a:spLocks noChangeArrowheads="1"/>
          </p:cNvSpPr>
          <p:nvPr/>
        </p:nvSpPr>
        <p:spPr bwMode="auto">
          <a:xfrm>
            <a:off x="3228975" y="5300663"/>
            <a:ext cx="2057405" cy="523220"/>
          </a:xfrm>
          <a:prstGeom prst="rect">
            <a:avLst/>
          </a:prstGeom>
          <a:noFill/>
          <a:ln w="9525">
            <a:noFill/>
            <a:miter lim="800000"/>
            <a:headEnd/>
            <a:tailEnd/>
          </a:ln>
          <a:effectLst/>
        </p:spPr>
        <p:txBody>
          <a:bodyPr wrap="squar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algn="ctr">
              <a:defRPr/>
            </a:pPr>
            <a:r>
              <a:rPr lang="ar-JO" sz="28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يهوشبع</a:t>
            </a:r>
            <a:endParaRPr lang="en-US" sz="200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43" name="Line 17"/>
          <p:cNvSpPr>
            <a:spLocks noChangeShapeType="1"/>
          </p:cNvSpPr>
          <p:nvPr/>
        </p:nvSpPr>
        <p:spPr bwMode="auto">
          <a:xfrm>
            <a:off x="4211638" y="4868863"/>
            <a:ext cx="0" cy="457200"/>
          </a:xfrm>
          <a:prstGeom prst="line">
            <a:avLst/>
          </a:prstGeom>
          <a:noFill/>
          <a:ln w="9525">
            <a:solidFill>
              <a:schemeClr val="tx1"/>
            </a:solidFill>
            <a:round/>
            <a:headEnd/>
            <a:tailEnd/>
          </a:ln>
          <a:effectLst/>
        </p:spPr>
        <p:txBody>
          <a:bodyPr wrap="none" anchor="ctr"/>
          <a:lstStyle/>
          <a:p>
            <a:pPr>
              <a:defRPr/>
            </a:pPr>
            <a:endParaRPr lang="en-US" sz="2000">
              <a:solidFill>
                <a:srgbClr val="FFFF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44" name="Text Box 31"/>
          <p:cNvSpPr txBox="1">
            <a:spLocks noChangeArrowheads="1"/>
          </p:cNvSpPr>
          <p:nvPr/>
        </p:nvSpPr>
        <p:spPr bwMode="auto">
          <a:xfrm>
            <a:off x="1030288" y="5300663"/>
            <a:ext cx="1541448" cy="523220"/>
          </a:xfrm>
          <a:prstGeom prst="rect">
            <a:avLst/>
          </a:prstGeom>
          <a:noFill/>
          <a:ln w="9525">
            <a:noFill/>
            <a:miter lim="800000"/>
            <a:headEnd/>
            <a:tailEnd/>
          </a:ln>
          <a:effectLst/>
        </p:spPr>
        <p:txBody>
          <a:bodyPr wrap="squar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algn="ctr">
              <a:defRPr/>
            </a:pPr>
            <a:r>
              <a:rPr lang="ar-JO" sz="28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يهوياداع</a:t>
            </a:r>
            <a:endParaRPr lang="en-US" sz="200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45" name="Line 45"/>
          <p:cNvSpPr>
            <a:spLocks noChangeShapeType="1"/>
          </p:cNvSpPr>
          <p:nvPr/>
        </p:nvSpPr>
        <p:spPr bwMode="auto">
          <a:xfrm flipH="1">
            <a:off x="2700338" y="5589588"/>
            <a:ext cx="668337" cy="0"/>
          </a:xfrm>
          <a:prstGeom prst="line">
            <a:avLst/>
          </a:prstGeom>
          <a:noFill/>
          <a:ln w="9525">
            <a:solidFill>
              <a:schemeClr val="tx1"/>
            </a:solidFill>
            <a:round/>
            <a:headEnd/>
            <a:tailEnd/>
          </a:ln>
          <a:effectLst/>
        </p:spPr>
        <p:txBody>
          <a:bodyPr wrap="none" anchor="ctr"/>
          <a:lstStyle/>
          <a:p>
            <a:pPr>
              <a:defRPr/>
            </a:pPr>
            <a:endParaRPr lang="en-US" sz="2000">
              <a:solidFill>
                <a:srgbClr val="FFFF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46" name="Text Box 31"/>
          <p:cNvSpPr txBox="1">
            <a:spLocks noChangeArrowheads="1"/>
          </p:cNvSpPr>
          <p:nvPr/>
        </p:nvSpPr>
        <p:spPr bwMode="auto">
          <a:xfrm>
            <a:off x="7164388" y="5157788"/>
            <a:ext cx="1892300" cy="954107"/>
          </a:xfrm>
          <a:prstGeom prst="rect">
            <a:avLst/>
          </a:prstGeom>
          <a:noFill/>
          <a:ln w="9525">
            <a:noFill/>
            <a:miter lim="800000"/>
            <a:headEnd/>
            <a:tailEnd/>
          </a:ln>
          <a:effectLst/>
        </p:spPr>
        <p:txBody>
          <a:bodyPr>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algn="ctr">
              <a:defRPr/>
            </a:pPr>
            <a:r>
              <a:rPr lang="ar-JO" sz="28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ممرضة غير معروفة</a:t>
            </a:r>
            <a:endParaRPr lang="en-US" sz="200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pic>
        <p:nvPicPr>
          <p:cNvPr id="4" name="Picture 3" descr="RIP.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5580063" y="4365625"/>
            <a:ext cx="1439862" cy="16605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7" name="AutoShape 4"/>
          <p:cNvSpPr>
            <a:spLocks noChangeArrowheads="1"/>
          </p:cNvSpPr>
          <p:nvPr/>
        </p:nvSpPr>
        <p:spPr bwMode="auto">
          <a:xfrm>
            <a:off x="900113" y="5013325"/>
            <a:ext cx="8183562" cy="1295400"/>
          </a:xfrm>
          <a:prstGeom prst="roundRect">
            <a:avLst>
              <a:gd name="adj" fmla="val 16667"/>
            </a:avLst>
          </a:prstGeom>
          <a:noFill/>
          <a:ln w="76200">
            <a:solidFill>
              <a:srgbClr val="F8131B"/>
            </a:solidFill>
            <a:round/>
            <a:headEnd/>
            <a:tailEnd/>
          </a:ln>
          <a:effectLst>
            <a:outerShdw blurRad="63500" dist="71842" dir="2700000" algn="ctr" rotWithShape="0">
              <a:schemeClr val="bg2">
                <a:alpha val="74998"/>
              </a:schemeClr>
            </a:outerShdw>
          </a:effectLst>
        </p:spPr>
        <p:txBody>
          <a:bodyPr wrap="none" anchor="ctr"/>
          <a:lstStyle/>
          <a:p>
            <a:pPr>
              <a:defRPr/>
            </a:pPr>
            <a:endParaRPr kumimoji="1" lang="en-US" sz="2400" b="1">
              <a:solidFill>
                <a:srgbClr val="FFFFFF"/>
              </a:solidFill>
              <a:latin typeface="Arial" panose="020B0604020202020204" pitchFamily="34" charset="0"/>
              <a:ea typeface="Times New Roman" pitchFamily="-105" charset="0"/>
              <a:cs typeface="Arial" panose="020B0604020202020204" pitchFamily="34" charset="0"/>
            </a:endParaRPr>
          </a:p>
        </p:txBody>
      </p:sp>
      <p:sp>
        <p:nvSpPr>
          <p:cNvPr id="29" name="Rectangle 2">
            <a:extLst>
              <a:ext uri="{FF2B5EF4-FFF2-40B4-BE49-F238E27FC236}">
                <a16:creationId xmlns:a16="http://schemas.microsoft.com/office/drawing/2014/main" id="{78F64B7F-D008-9B48-9198-7DF26694B644}"/>
              </a:ext>
            </a:extLst>
          </p:cNvPr>
          <p:cNvSpPr txBox="1">
            <a:spLocks noChangeArrowheads="1"/>
          </p:cNvSpPr>
          <p:nvPr/>
        </p:nvSpPr>
        <p:spPr bwMode="auto">
          <a:xfrm>
            <a:off x="2411766" y="836712"/>
            <a:ext cx="4104450" cy="8382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b="1">
                <a:solidFill>
                  <a:schemeClr val="tx2"/>
                </a:solidFill>
                <a:latin typeface="+mj-lt"/>
                <a:ea typeface="ＭＳ Ｐゴシック" pitchFamily="-112" charset="-128"/>
                <a:cs typeface="ＭＳ Ｐゴシック" pitchFamily="-112" charset="-128"/>
              </a:defRPr>
            </a:lvl1pPr>
            <a:lvl2pPr algn="ctr" rtl="0" eaLnBrk="0" fontAlgn="base" hangingPunct="0">
              <a:spcBef>
                <a:spcPct val="0"/>
              </a:spcBef>
              <a:spcAft>
                <a:spcPct val="0"/>
              </a:spcAft>
              <a:defRPr sz="4400" b="1">
                <a:solidFill>
                  <a:schemeClr val="tx2"/>
                </a:solidFill>
                <a:latin typeface="Arial" pitchFamily="-108"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b="1">
                <a:solidFill>
                  <a:schemeClr val="tx2"/>
                </a:solidFill>
                <a:latin typeface="Arial" pitchFamily="-108"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b="1">
                <a:solidFill>
                  <a:schemeClr val="tx2"/>
                </a:solidFill>
                <a:latin typeface="Arial" pitchFamily="-108"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b="1">
                <a:solidFill>
                  <a:schemeClr val="tx2"/>
                </a:solidFill>
                <a:latin typeface="Arial" pitchFamily="-108" charset="0"/>
                <a:ea typeface="ＭＳ Ｐゴシック" pitchFamily="-112" charset="-128"/>
                <a:cs typeface="ＭＳ Ｐゴシック" pitchFamily="-112" charset="-128"/>
              </a:defRPr>
            </a:lvl5pPr>
            <a:lvl6pPr marL="457200" algn="ctr" rtl="0" fontAlgn="base">
              <a:spcBef>
                <a:spcPct val="0"/>
              </a:spcBef>
              <a:spcAft>
                <a:spcPct val="0"/>
              </a:spcAft>
              <a:defRPr sz="4400" b="1">
                <a:solidFill>
                  <a:schemeClr val="tx2"/>
                </a:solidFill>
                <a:latin typeface="Arial" pitchFamily="-108" charset="0"/>
              </a:defRPr>
            </a:lvl6pPr>
            <a:lvl7pPr marL="914400" algn="ctr" rtl="0" fontAlgn="base">
              <a:spcBef>
                <a:spcPct val="0"/>
              </a:spcBef>
              <a:spcAft>
                <a:spcPct val="0"/>
              </a:spcAft>
              <a:defRPr sz="4400" b="1">
                <a:solidFill>
                  <a:schemeClr val="tx2"/>
                </a:solidFill>
                <a:latin typeface="Arial" pitchFamily="-108" charset="0"/>
              </a:defRPr>
            </a:lvl7pPr>
            <a:lvl8pPr marL="1371600" algn="ctr" rtl="0" fontAlgn="base">
              <a:spcBef>
                <a:spcPct val="0"/>
              </a:spcBef>
              <a:spcAft>
                <a:spcPct val="0"/>
              </a:spcAft>
              <a:defRPr sz="4400" b="1">
                <a:solidFill>
                  <a:schemeClr val="tx2"/>
                </a:solidFill>
                <a:latin typeface="Arial" pitchFamily="-108" charset="0"/>
              </a:defRPr>
            </a:lvl8pPr>
            <a:lvl9pPr marL="1828800" algn="ctr" rtl="0" fontAlgn="base">
              <a:spcBef>
                <a:spcPct val="0"/>
              </a:spcBef>
              <a:spcAft>
                <a:spcPct val="0"/>
              </a:spcAft>
              <a:defRPr sz="4400" b="1">
                <a:solidFill>
                  <a:schemeClr val="tx2"/>
                </a:solidFill>
                <a:latin typeface="Arial" pitchFamily="-108" charset="0"/>
              </a:defRPr>
            </a:lvl9pPr>
          </a:lstStyle>
          <a:p>
            <a:pPr eaLnBrk="1" hangingPunct="1">
              <a:defRPr/>
            </a:pPr>
            <a:r>
              <a:rPr kumimoji="1" lang="ar-JO" sz="2000" kern="0" dirty="0">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1 ملوك 11: 2، 2 أخ 22: 11</a:t>
            </a:r>
            <a:endParaRPr kumimoji="1" lang="en-US" sz="2000" kern="0" dirty="0">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p:txBody>
      </p:sp>
    </p:spTree>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2" presetClass="entr" presetSubtype="2" fill="hold" nodeType="clickEffect">
                                  <p:stCondLst>
                                    <p:cond delay="0"/>
                                  </p:stCondLst>
                                  <p:childTnLst>
                                    <p:set>
                                      <p:cBhvr>
                                        <p:cTn id="12" dur="1" fill="hold">
                                          <p:stCondLst>
                                            <p:cond delay="0"/>
                                          </p:stCondLst>
                                        </p:cTn>
                                        <p:tgtEl>
                                          <p:spTgt spid="42"/>
                                        </p:tgtEl>
                                        <p:attrNameLst>
                                          <p:attrName>style.visibility</p:attrName>
                                        </p:attrNameLst>
                                      </p:cBhvr>
                                      <p:to>
                                        <p:strVal val="visible"/>
                                      </p:to>
                                    </p:set>
                                    <p:animEffect transition="in" filter="wipe(right)">
                                      <p:cBhvr>
                                        <p:cTn id="13" dur="500"/>
                                        <p:tgtEl>
                                          <p:spTgt spid="42"/>
                                        </p:tgtEl>
                                      </p:cBhvr>
                                    </p:animEffect>
                                  </p:childTnLst>
                                </p:cTn>
                              </p:par>
                            </p:childTnLst>
                          </p:cTn>
                        </p:par>
                        <p:par>
                          <p:cTn id="14" fill="hold" nodeType="afterGroup">
                            <p:stCondLst>
                              <p:cond delay="500"/>
                            </p:stCondLst>
                            <p:childTnLst>
                              <p:par>
                                <p:cTn id="15" presetID="9" presetClass="entr" presetSubtype="0" fill="hold" nodeType="afterEffect">
                                  <p:stCondLst>
                                    <p:cond delay="0"/>
                                  </p:stCondLst>
                                  <p:childTnLst>
                                    <p:set>
                                      <p:cBhvr>
                                        <p:cTn id="16" dur="1" fill="hold">
                                          <p:stCondLst>
                                            <p:cond delay="0"/>
                                          </p:stCondLst>
                                        </p:cTn>
                                        <p:tgtEl>
                                          <p:spTgt spid="43"/>
                                        </p:tgtEl>
                                        <p:attrNameLst>
                                          <p:attrName>style.visibility</p:attrName>
                                        </p:attrNameLst>
                                      </p:cBhvr>
                                      <p:to>
                                        <p:strVal val="visible"/>
                                      </p:to>
                                    </p:set>
                                    <p:animEffect transition="in" filter="dissolve">
                                      <p:cBhvr>
                                        <p:cTn id="17" dur="500"/>
                                        <p:tgtEl>
                                          <p:spTgt spid="43"/>
                                        </p:tgtEl>
                                      </p:cBhvr>
                                    </p:animEffect>
                                  </p:childTnLst>
                                </p:cTn>
                              </p:par>
                            </p:childTnLst>
                          </p:cTn>
                        </p:par>
                        <p:par>
                          <p:cTn id="18" fill="hold" nodeType="afterGroup">
                            <p:stCondLst>
                              <p:cond delay="1000"/>
                            </p:stCondLst>
                            <p:childTnLst>
                              <p:par>
                                <p:cTn id="19" presetID="9" presetClass="entr" presetSubtype="0" fill="hold" grpId="0" nodeType="afterEffect">
                                  <p:stCondLst>
                                    <p:cond delay="0"/>
                                  </p:stCondLst>
                                  <p:childTnLst>
                                    <p:set>
                                      <p:cBhvr>
                                        <p:cTn id="20" dur="1" fill="hold">
                                          <p:stCondLst>
                                            <p:cond delay="0"/>
                                          </p:stCondLst>
                                        </p:cTn>
                                        <p:tgtEl>
                                          <p:spTgt spid="41">
                                            <p:txEl>
                                              <p:pRg st="0" end="0"/>
                                            </p:txEl>
                                          </p:spTgt>
                                        </p:tgtEl>
                                        <p:attrNameLst>
                                          <p:attrName>style.visibility</p:attrName>
                                        </p:attrNameLst>
                                      </p:cBhvr>
                                      <p:to>
                                        <p:strVal val="visible"/>
                                      </p:to>
                                    </p:set>
                                    <p:animEffect transition="in" filter="dissolve">
                                      <p:cBhvr>
                                        <p:cTn id="21" dur="500"/>
                                        <p:tgtEl>
                                          <p:spTgt spid="41">
                                            <p:txEl>
                                              <p:pRg st="0" end="0"/>
                                            </p:txEl>
                                          </p:spTgt>
                                        </p:tgtEl>
                                      </p:cBhvr>
                                    </p:animEffect>
                                  </p:childTnLst>
                                </p:cTn>
                              </p:par>
                            </p:childTnLst>
                          </p:cTn>
                        </p:par>
                      </p:childTnLst>
                    </p:cTn>
                  </p:par>
                  <p:par>
                    <p:cTn id="22" fill="hold" nodeType="clickPar">
                      <p:stCondLst>
                        <p:cond delay="indefinite"/>
                      </p:stCondLst>
                      <p:childTnLst>
                        <p:par>
                          <p:cTn id="23" fill="hold" nodeType="withGroup">
                            <p:stCondLst>
                              <p:cond delay="0"/>
                            </p:stCondLst>
                            <p:childTnLst>
                              <p:par>
                                <p:cTn id="24" presetID="9" presetClass="entr" presetSubtype="0" fill="hold" nodeType="clickEffect">
                                  <p:stCondLst>
                                    <p:cond delay="0"/>
                                  </p:stCondLst>
                                  <p:childTnLst>
                                    <p:set>
                                      <p:cBhvr>
                                        <p:cTn id="25" dur="1" fill="hold">
                                          <p:stCondLst>
                                            <p:cond delay="0"/>
                                          </p:stCondLst>
                                        </p:cTn>
                                        <p:tgtEl>
                                          <p:spTgt spid="45"/>
                                        </p:tgtEl>
                                        <p:attrNameLst>
                                          <p:attrName>style.visibility</p:attrName>
                                        </p:attrNameLst>
                                      </p:cBhvr>
                                      <p:to>
                                        <p:strVal val="visible"/>
                                      </p:to>
                                    </p:set>
                                    <p:animEffect transition="in" filter="dissolve">
                                      <p:cBhvr>
                                        <p:cTn id="26" dur="500"/>
                                        <p:tgtEl>
                                          <p:spTgt spid="45"/>
                                        </p:tgtEl>
                                      </p:cBhvr>
                                    </p:animEffect>
                                  </p:childTnLst>
                                </p:cTn>
                              </p:par>
                            </p:childTnLst>
                          </p:cTn>
                        </p:par>
                        <p:par>
                          <p:cTn id="27" fill="hold" nodeType="afterGroup">
                            <p:stCondLst>
                              <p:cond delay="500"/>
                            </p:stCondLst>
                            <p:childTnLst>
                              <p:par>
                                <p:cTn id="28" presetID="9" presetClass="entr" presetSubtype="0" fill="hold" grpId="0" nodeType="afterEffect">
                                  <p:stCondLst>
                                    <p:cond delay="0"/>
                                  </p:stCondLst>
                                  <p:childTnLst>
                                    <p:set>
                                      <p:cBhvr>
                                        <p:cTn id="29" dur="1" fill="hold">
                                          <p:stCondLst>
                                            <p:cond delay="0"/>
                                          </p:stCondLst>
                                        </p:cTn>
                                        <p:tgtEl>
                                          <p:spTgt spid="44">
                                            <p:txEl>
                                              <p:pRg st="0" end="0"/>
                                            </p:txEl>
                                          </p:spTgt>
                                        </p:tgtEl>
                                        <p:attrNameLst>
                                          <p:attrName>style.visibility</p:attrName>
                                        </p:attrNameLst>
                                      </p:cBhvr>
                                      <p:to>
                                        <p:strVal val="visible"/>
                                      </p:to>
                                    </p:set>
                                    <p:animEffect transition="in" filter="dissolve">
                                      <p:cBhvr>
                                        <p:cTn id="30" dur="500"/>
                                        <p:tgtEl>
                                          <p:spTgt spid="44">
                                            <p:txEl>
                                              <p:pRg st="0" end="0"/>
                                            </p:txEl>
                                          </p:spTgt>
                                        </p:tgtEl>
                                      </p:cBhvr>
                                    </p:animEffect>
                                  </p:childTnLst>
                                </p:cTn>
                              </p:par>
                            </p:childTnLst>
                          </p:cTn>
                        </p:par>
                        <p:par>
                          <p:cTn id="31" fill="hold" nodeType="afterGroup">
                            <p:stCondLst>
                              <p:cond delay="1000"/>
                            </p:stCondLst>
                            <p:childTnLst>
                              <p:par>
                                <p:cTn id="32" presetID="9" presetClass="entr" presetSubtype="0" fill="hold" nodeType="afterEffect">
                                  <p:stCondLst>
                                    <p:cond delay="0"/>
                                  </p:stCondLst>
                                  <p:childTnLst>
                                    <p:set>
                                      <p:cBhvr>
                                        <p:cTn id="33" dur="1" fill="hold">
                                          <p:stCondLst>
                                            <p:cond delay="0"/>
                                          </p:stCondLst>
                                        </p:cTn>
                                        <p:tgtEl>
                                          <p:spTgt spid="242733"/>
                                        </p:tgtEl>
                                        <p:attrNameLst>
                                          <p:attrName>style.visibility</p:attrName>
                                        </p:attrNameLst>
                                      </p:cBhvr>
                                      <p:to>
                                        <p:strVal val="visible"/>
                                      </p:to>
                                    </p:set>
                                    <p:animEffect transition="in" filter="dissolve">
                                      <p:cBhvr>
                                        <p:cTn id="34" dur="500"/>
                                        <p:tgtEl>
                                          <p:spTgt spid="242733"/>
                                        </p:tgtEl>
                                      </p:cBhvr>
                                    </p:animEffect>
                                  </p:childTnLst>
                                </p:cTn>
                              </p:par>
                            </p:childTnLst>
                          </p:cTn>
                        </p:par>
                        <p:par>
                          <p:cTn id="35" fill="hold" nodeType="afterGroup">
                            <p:stCondLst>
                              <p:cond delay="1500"/>
                            </p:stCondLst>
                            <p:childTnLst>
                              <p:par>
                                <p:cTn id="36" presetID="1" presetClass="entr" presetSubtype="0" fill="hold" grpId="0" nodeType="afterEffect">
                                  <p:stCondLst>
                                    <p:cond delay="0"/>
                                  </p:stCondLst>
                                  <p:childTnLst>
                                    <p:set>
                                      <p:cBhvr>
                                        <p:cTn id="37" dur="1" fill="hold">
                                          <p:stCondLst>
                                            <p:cond delay="0"/>
                                          </p:stCondLst>
                                        </p:cTn>
                                        <p:tgtEl>
                                          <p:spTgt spid="242734"/>
                                        </p:tgtEl>
                                        <p:attrNameLst>
                                          <p:attrName>style.visibility</p:attrName>
                                        </p:attrNameLst>
                                      </p:cBhvr>
                                      <p:to>
                                        <p:strVal val="visible"/>
                                      </p:to>
                                    </p:set>
                                  </p:childTnLst>
                                </p:cTn>
                              </p:par>
                            </p:childTnLst>
                          </p:cTn>
                        </p:par>
                      </p:childTnLst>
                    </p:cTn>
                  </p:par>
                  <p:par>
                    <p:cTn id="38" fill="hold" nodeType="clickPar">
                      <p:stCondLst>
                        <p:cond delay="indefinite"/>
                      </p:stCondLst>
                      <p:childTnLst>
                        <p:par>
                          <p:cTn id="39" fill="hold" nodeType="withGroup">
                            <p:stCondLst>
                              <p:cond delay="0"/>
                            </p:stCondLst>
                            <p:childTnLst>
                              <p:par>
                                <p:cTn id="40" presetID="9" presetClass="entr" presetSubtype="0" fill="hold" grpId="0" nodeType="clickEffect">
                                  <p:stCondLst>
                                    <p:cond delay="0"/>
                                  </p:stCondLst>
                                  <p:childTnLst>
                                    <p:set>
                                      <p:cBhvr>
                                        <p:cTn id="41" dur="1" fill="hold">
                                          <p:stCondLst>
                                            <p:cond delay="0"/>
                                          </p:stCondLst>
                                        </p:cTn>
                                        <p:tgtEl>
                                          <p:spTgt spid="46">
                                            <p:txEl>
                                              <p:pRg st="0" end="0"/>
                                            </p:txEl>
                                          </p:spTgt>
                                        </p:tgtEl>
                                        <p:attrNameLst>
                                          <p:attrName>style.visibility</p:attrName>
                                        </p:attrNameLst>
                                      </p:cBhvr>
                                      <p:to>
                                        <p:strVal val="visible"/>
                                      </p:to>
                                    </p:set>
                                    <p:animEffect transition="in" filter="dissolve">
                                      <p:cBhvr>
                                        <p:cTn id="42" dur="500"/>
                                        <p:tgtEl>
                                          <p:spTgt spid="46">
                                            <p:txEl>
                                              <p:pRg st="0" end="0"/>
                                            </p:txEl>
                                          </p:spTgt>
                                        </p:tgtEl>
                                      </p:cBhvr>
                                    </p:animEffect>
                                  </p:childTnLst>
                                </p:cTn>
                              </p:par>
                            </p:childTnLst>
                          </p:cTn>
                        </p:par>
                        <p:par>
                          <p:cTn id="43" fill="hold" nodeType="afterGroup">
                            <p:stCondLst>
                              <p:cond delay="500"/>
                            </p:stCondLst>
                            <p:childTnLst>
                              <p:par>
                                <p:cTn id="44" presetID="9" presetClass="entr" presetSubtype="0" fill="hold" grpId="0" nodeType="afterEffect">
                                  <p:stCondLst>
                                    <p:cond delay="1000"/>
                                  </p:stCondLst>
                                  <p:childTnLst>
                                    <p:set>
                                      <p:cBhvr>
                                        <p:cTn id="45" dur="1" fill="hold">
                                          <p:stCondLst>
                                            <p:cond delay="0"/>
                                          </p:stCondLst>
                                        </p:cTn>
                                        <p:tgtEl>
                                          <p:spTgt spid="47"/>
                                        </p:tgtEl>
                                        <p:attrNameLst>
                                          <p:attrName>style.visibility</p:attrName>
                                        </p:attrNameLst>
                                      </p:cBhvr>
                                      <p:to>
                                        <p:strVal val="visible"/>
                                      </p:to>
                                    </p:set>
                                    <p:animEffect transition="in" filter="dissolve">
                                      <p:cBhvr>
                                        <p:cTn id="46" dur="500"/>
                                        <p:tgtEl>
                                          <p:spTgt spid="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2734" grpId="0"/>
      <p:bldP spid="41" grpId="0" build="p" autoUpdateAnimBg="0"/>
      <p:bldP spid="44" grpId="0" build="p" autoUpdateAnimBg="0"/>
      <p:bldP spid="46" grpId="0" build="p" autoUpdateAnimBg="0"/>
      <p:bldP spid="47" grpId="0" animBg="1"/>
    </p:bldLst>
  </p:timing>
</p:sld>
</file>

<file path=ppt/slides/slide1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601" name="Title 1"/>
          <p:cNvSpPr>
            <a:spLocks noGrp="1"/>
          </p:cNvSpPr>
          <p:nvPr>
            <p:ph type="title"/>
          </p:nvPr>
        </p:nvSpPr>
        <p:spPr>
          <a:xfrm>
            <a:off x="5940425" y="476250"/>
            <a:ext cx="2879725" cy="5473700"/>
          </a:xfrm>
        </p:spPr>
        <p:txBody>
          <a:bodyPr/>
          <a:lstStyle/>
          <a:p>
            <a:br>
              <a:rPr lang="en-US" sz="3600" b="1" dirty="0">
                <a:latin typeface="Arial" charset="0"/>
                <a:ea typeface="ＭＳ Ｐゴシック" charset="0"/>
              </a:rPr>
            </a:br>
            <a:r>
              <a:rPr lang="ar-JO" sz="3600" b="1" dirty="0">
                <a:latin typeface="Arial" charset="0"/>
                <a:ea typeface="ＭＳ Ｐゴシック" charset="0"/>
              </a:rPr>
              <a:t>يهوياداع يتوج يؤاش </a:t>
            </a:r>
            <a:br>
              <a:rPr lang="ar-JO" sz="3600" b="1" dirty="0">
                <a:latin typeface="Arial" charset="0"/>
                <a:ea typeface="ＭＳ Ｐゴシック" charset="0"/>
              </a:rPr>
            </a:br>
            <a:r>
              <a:rPr lang="ar-JO" sz="3600" b="1" dirty="0">
                <a:latin typeface="Arial" charset="0"/>
                <a:ea typeface="ＭＳ Ｐゴシック" charset="0"/>
              </a:rPr>
              <a:t>(2 مل 11: 12, 2 أخ 23: 11)</a:t>
            </a:r>
            <a:endParaRPr lang="en-US" sz="3600" b="1" dirty="0">
              <a:latin typeface="Arial" charset="0"/>
              <a:ea typeface="ＭＳ Ｐゴシック" charset="0"/>
            </a:endParaRPr>
          </a:p>
        </p:txBody>
      </p:sp>
      <p:pic>
        <p:nvPicPr>
          <p:cNvPr id="409602" name="Picture 2" descr="joash_crowned_king.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19050"/>
            <a:ext cx="5724525" cy="68659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88173413"/>
      </p:ext>
    </p:extLst>
  </p:cSld>
  <p:clrMapOvr>
    <a:masterClrMapping/>
  </p:clrMapOvr>
  <p:transition spd="med">
    <p:randomBar dir="vert"/>
  </p:transition>
</p:sld>
</file>

<file path=ppt/slides/slide1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601" name="Title 1"/>
          <p:cNvSpPr>
            <a:spLocks noGrp="1"/>
          </p:cNvSpPr>
          <p:nvPr>
            <p:ph type="title"/>
          </p:nvPr>
        </p:nvSpPr>
        <p:spPr>
          <a:xfrm>
            <a:off x="5940425" y="476250"/>
            <a:ext cx="2879725" cy="5473700"/>
          </a:xfrm>
        </p:spPr>
        <p:txBody>
          <a:bodyPr/>
          <a:lstStyle/>
          <a:p>
            <a:r>
              <a:rPr lang="en-US" sz="4000" b="1">
                <a:latin typeface="Arial" charset="0"/>
                <a:ea typeface="ＭＳ Ｐゴシック" charset="0"/>
              </a:rPr>
              <a:t>Jehoiada Crowns Joash </a:t>
            </a:r>
            <a:br>
              <a:rPr lang="en-US" sz="4000" b="1">
                <a:latin typeface="Arial" charset="0"/>
                <a:ea typeface="ＭＳ Ｐゴシック" charset="0"/>
              </a:rPr>
            </a:br>
            <a:r>
              <a:rPr lang="en-US" sz="3600" b="1">
                <a:latin typeface="Arial" charset="0"/>
                <a:ea typeface="ＭＳ Ｐゴシック" charset="0"/>
              </a:rPr>
              <a:t>(2 Kings 11:12; </a:t>
            </a:r>
            <a:br>
              <a:rPr lang="en-US" sz="3600" b="1">
                <a:latin typeface="Arial" charset="0"/>
                <a:ea typeface="ＭＳ Ｐゴシック" charset="0"/>
              </a:rPr>
            </a:br>
            <a:r>
              <a:rPr lang="en-US" sz="3600" b="1">
                <a:latin typeface="Arial" charset="0"/>
                <a:ea typeface="ＭＳ Ｐゴシック" charset="0"/>
              </a:rPr>
              <a:t>2 Chron. 23:11)</a:t>
            </a:r>
          </a:p>
        </p:txBody>
      </p:sp>
      <p:pic>
        <p:nvPicPr>
          <p:cNvPr id="2" name="Picture 1"/>
          <p:cNvPicPr>
            <a:picLocks noChangeAspect="1"/>
          </p:cNvPicPr>
          <p:nvPr/>
        </p:nvPicPr>
        <p:blipFill>
          <a:blip r:embed="rId2"/>
          <a:stretch>
            <a:fillRect/>
          </a:stretch>
        </p:blipFill>
        <p:spPr>
          <a:xfrm>
            <a:off x="0" y="188640"/>
            <a:ext cx="9144000" cy="6400800"/>
          </a:xfrm>
          <a:prstGeom prst="rect">
            <a:avLst/>
          </a:prstGeom>
        </p:spPr>
      </p:pic>
    </p:spTree>
  </p:cSld>
  <p:clrMapOvr>
    <a:masterClrMapping/>
  </p:clrMapOvr>
  <p:transition spd="med">
    <p:randomBar dir="vert"/>
  </p:transition>
</p:sld>
</file>

<file path=ppt/slides/slide1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0625" name="Title 1"/>
          <p:cNvSpPr>
            <a:spLocks noGrp="1"/>
          </p:cNvSpPr>
          <p:nvPr>
            <p:ph type="title"/>
          </p:nvPr>
        </p:nvSpPr>
        <p:spPr>
          <a:xfrm>
            <a:off x="5214942" y="476250"/>
            <a:ext cx="3748083" cy="4608513"/>
          </a:xfrm>
        </p:spPr>
        <p:txBody>
          <a:bodyPr/>
          <a:lstStyle/>
          <a:p>
            <a:br>
              <a:rPr lang="en-US" sz="4000" b="1" dirty="0">
                <a:latin typeface="Arial" charset="0"/>
                <a:ea typeface="ＭＳ Ｐゴシック" charset="0"/>
              </a:rPr>
            </a:br>
            <a:r>
              <a:rPr lang="ar-JO" sz="4000" b="1" dirty="0">
                <a:latin typeface="Arial" charset="0"/>
                <a:ea typeface="ＭＳ Ｐゴシック" charset="0"/>
              </a:rPr>
              <a:t>قتل عثليا</a:t>
            </a:r>
            <a:br>
              <a:rPr lang="ar-JO" sz="4000" b="1" dirty="0">
                <a:latin typeface="Arial" charset="0"/>
                <a:ea typeface="ＭＳ Ｐゴシック" charset="0"/>
              </a:rPr>
            </a:br>
            <a:r>
              <a:rPr lang="ar-JO" sz="4000" b="1" dirty="0">
                <a:latin typeface="Arial" charset="0"/>
                <a:ea typeface="ＭＳ Ｐゴシック" charset="0"/>
              </a:rPr>
              <a:t>(2 مل 11: 15-16, 2 أخ 23: 14-15</a:t>
            </a:r>
            <a:endParaRPr lang="en-US" sz="4000" b="1" dirty="0">
              <a:latin typeface="Arial" charset="0"/>
              <a:ea typeface="ＭＳ Ｐゴシック" charset="0"/>
            </a:endParaRPr>
          </a:p>
        </p:txBody>
      </p:sp>
      <p:pic>
        <p:nvPicPr>
          <p:cNvPr id="410626" name="Picture 3" descr="jezebel_athaliah.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36513" y="0"/>
            <a:ext cx="5159376"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cSld>
  <p:clrMapOvr>
    <a:masterClrMapping/>
  </p:clrMapOvr>
  <p:transition spd="med">
    <p:randomBar dir="vert"/>
  </p:transition>
</p:sld>
</file>

<file path=ppt/slides/slide1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11649" name="Picture 2" descr="hanging-by-a-thread.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rot="-5400000">
            <a:off x="-1545431" y="797718"/>
            <a:ext cx="9183688" cy="60928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11650" name="Title 1"/>
          <p:cNvSpPr>
            <a:spLocks noGrp="1"/>
          </p:cNvSpPr>
          <p:nvPr>
            <p:ph type="title"/>
          </p:nvPr>
        </p:nvSpPr>
        <p:spPr>
          <a:xfrm>
            <a:off x="6157913" y="-26988"/>
            <a:ext cx="2951162" cy="2735263"/>
          </a:xfrm>
        </p:spPr>
        <p:txBody>
          <a:bodyPr/>
          <a:lstStyle/>
          <a:p>
            <a:r>
              <a:rPr lang="ar-JO" dirty="0">
                <a:latin typeface="Arial" panose="020B0604020202020204" pitchFamily="34" charset="0"/>
                <a:ea typeface="ＭＳ Ｐゴシック" charset="0"/>
                <a:cs typeface="Arial" panose="020B0604020202020204" pitchFamily="34" charset="0"/>
              </a:rPr>
              <a:t>أمين بخيط فقط</a:t>
            </a:r>
            <a:endParaRPr lang="en-US" dirty="0">
              <a:latin typeface="Arial" panose="020B0604020202020204" pitchFamily="34" charset="0"/>
              <a:ea typeface="ＭＳ Ｐゴシック" charset="0"/>
              <a:cs typeface="Arial" panose="020B0604020202020204" pitchFamily="34" charset="0"/>
            </a:endParaRPr>
          </a:p>
        </p:txBody>
      </p:sp>
      <p:sp>
        <p:nvSpPr>
          <p:cNvPr id="411651" name="Title 1"/>
          <p:cNvSpPr txBox="1">
            <a:spLocks/>
          </p:cNvSpPr>
          <p:nvPr/>
        </p:nvSpPr>
        <p:spPr bwMode="auto">
          <a:xfrm>
            <a:off x="6084888" y="3141663"/>
            <a:ext cx="2951162" cy="27352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a:r>
              <a:rPr lang="ar-JO" sz="3600" dirty="0">
                <a:solidFill>
                  <a:srgbClr val="FFFFFF"/>
                </a:solidFill>
                <a:latin typeface="Arial" panose="020B0604020202020204" pitchFamily="34" charset="0"/>
                <a:cs typeface="Arial" panose="020B0604020202020204" pitchFamily="34" charset="0"/>
              </a:rPr>
              <a:t>الحكام الداووديين انخفضوا إلى رجل واحد (ثلاث مرات)</a:t>
            </a:r>
            <a:endParaRPr lang="en-US" sz="3600" dirty="0">
              <a:solidFill>
                <a:srgbClr val="FFFFFF"/>
              </a:solidFill>
              <a:latin typeface="Arial" panose="020B0604020202020204" pitchFamily="34" charset="0"/>
              <a:cs typeface="Arial" panose="020B0604020202020204" pitchFamily="34" charset="0"/>
            </a:endParaRPr>
          </a:p>
        </p:txBody>
      </p:sp>
    </p:spTree>
  </p:cSld>
  <p:clrMapOvr>
    <a:masterClrMapping/>
  </p:clrMapOvr>
  <p:transition spd="med">
    <p:randomBar dir="vert"/>
  </p:transition>
</p:sld>
</file>

<file path=ppt/slides/slide1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12673" name="Picture 4" descr="salvation blessings godpaint8-1.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 name="Title 1"/>
          <p:cNvSpPr>
            <a:spLocks noGrp="1"/>
          </p:cNvSpPr>
          <p:nvPr>
            <p:ph type="title"/>
          </p:nvPr>
        </p:nvSpPr>
        <p:spPr>
          <a:xfrm>
            <a:off x="0" y="0"/>
            <a:ext cx="9144000" cy="2420888"/>
          </a:xfrm>
        </p:spPr>
        <p:txBody>
          <a:bodyPr/>
          <a:lstStyle/>
          <a:p>
            <a:pPr>
              <a:defRPr/>
            </a:pPr>
            <a:br>
              <a:rPr lang="en-US" b="1" dirty="0">
                <a:effectLst>
                  <a:glow rad="762000">
                    <a:schemeClr val="tx1">
                      <a:alpha val="75000"/>
                    </a:schemeClr>
                  </a:glow>
                </a:effectLst>
              </a:rPr>
            </a:br>
            <a:r>
              <a:rPr lang="ar-JO" b="1" dirty="0">
                <a:effectLst>
                  <a:glow rad="762000">
                    <a:schemeClr val="tx1">
                      <a:alpha val="75000"/>
                    </a:schemeClr>
                  </a:glow>
                </a:effectLst>
              </a:rPr>
              <a:t>لا يزال الله يحفظ وعوده للذين يعبدونه اليوم</a:t>
            </a:r>
            <a:r>
              <a:rPr lang="en-US" b="1" dirty="0">
                <a:effectLst>
                  <a:glow rad="762000">
                    <a:schemeClr val="tx1">
                      <a:alpha val="75000"/>
                    </a:schemeClr>
                  </a:glow>
                </a:effectLst>
              </a:rPr>
              <a:t> </a:t>
            </a:r>
          </a:p>
        </p:txBody>
      </p:sp>
    </p:spTree>
  </p:cSld>
  <p:clrMapOvr>
    <a:masterClrMapping/>
  </p:clrMapOvr>
  <p:transition spd="med">
    <p:randomBar dir="vert"/>
  </p:transition>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1935088" y="1412776"/>
            <a:ext cx="5445224" cy="5445224"/>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900098" name="Rectangle 2"/>
          <p:cNvSpPr>
            <a:spLocks noGrp="1" noChangeArrowheads="1"/>
          </p:cNvSpPr>
          <p:nvPr>
            <p:ph type="ctrTitle"/>
          </p:nvPr>
        </p:nvSpPr>
        <p:spPr>
          <a:xfrm>
            <a:off x="360040" y="49784"/>
            <a:ext cx="8676456" cy="1939056"/>
          </a:xfrm>
          <a:effectLst>
            <a:outerShdw blurRad="63500" dist="35921" dir="2700000" algn="ctr" rotWithShape="0">
              <a:schemeClr val="tx2">
                <a:alpha val="74998"/>
              </a:schemeClr>
            </a:outerShdw>
          </a:effectLst>
        </p:spPr>
        <p:txBody>
          <a:bodyPr anchor="t"/>
          <a:lstStyle/>
          <a:p>
            <a:pPr marL="531813" indent="-531813" algn="r">
              <a:defRPr/>
            </a:pPr>
            <a:r>
              <a:rPr lang="ar-JO" sz="4800" b="1" dirty="0">
                <a:effectLst>
                  <a:glow rad="127000">
                    <a:schemeClr val="tx1"/>
                  </a:glow>
                </a:effectLst>
                <a:latin typeface="Arial" panose="020B0604020202020204" pitchFamily="34" charset="0"/>
                <a:ea typeface="ＭＳ Ｐゴシック" charset="0"/>
                <a:cs typeface="Arial" panose="020B0604020202020204" pitchFamily="34" charset="0"/>
              </a:rPr>
              <a:t>1. يحذر الله من </a:t>
            </a:r>
            <a:r>
              <a:rPr lang="ar-JO" sz="4800" b="1" dirty="0">
                <a:solidFill>
                  <a:srgbClr val="FFFF00"/>
                </a:solidFill>
                <a:effectLst>
                  <a:glow rad="127000">
                    <a:schemeClr val="tx1"/>
                  </a:glow>
                </a:effectLst>
                <a:latin typeface="Arial" panose="020B0604020202020204" pitchFamily="34" charset="0"/>
                <a:ea typeface="ＭＳ Ｐゴシック" charset="0"/>
                <a:cs typeface="Arial" panose="020B0604020202020204" pitchFamily="34" charset="0"/>
              </a:rPr>
              <a:t>عبادة</a:t>
            </a:r>
            <a:r>
              <a:rPr lang="ar-JO" sz="4800" b="1" dirty="0">
                <a:effectLst>
                  <a:glow rad="127000">
                    <a:schemeClr val="tx1"/>
                  </a:glow>
                </a:effectLst>
                <a:latin typeface="Arial" panose="020B0604020202020204" pitchFamily="34" charset="0"/>
                <a:ea typeface="ＭＳ Ｐゴシック" charset="0"/>
                <a:cs typeface="Arial" panose="020B0604020202020204" pitchFamily="34" charset="0"/>
              </a:rPr>
              <a:t> آلهة أخرى .</a:t>
            </a:r>
            <a:endParaRPr lang="en-US" sz="4800" b="1"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
        <p:nvSpPr>
          <p:cNvPr id="5" name="Rectangle 2"/>
          <p:cNvSpPr txBox="1">
            <a:spLocks noChangeArrowheads="1"/>
          </p:cNvSpPr>
          <p:nvPr/>
        </p:nvSpPr>
        <p:spPr bwMode="auto">
          <a:xfrm>
            <a:off x="0" y="4918944"/>
            <a:ext cx="9144000" cy="1939056"/>
          </a:xfrm>
          <a:prstGeom prst="rect">
            <a:avLst/>
          </a:prstGeom>
          <a:solidFill>
            <a:schemeClr val="tx1"/>
          </a:solidFill>
          <a:ln>
            <a:noFill/>
          </a:ln>
          <a:effectLst/>
          <a:extLs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531813" marR="0" lvl="0" indent="-531813" algn="ctr" defTabSz="914400" rtl="0" eaLnBrk="0" fontAlgn="base" latinLnBrk="0" hangingPunct="0">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a:t>
            </a:r>
            <a:r>
              <a:rPr kumimoji="0" lang="ar-JO" sz="36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لا يكن لك آلهة أخرى أمامي</a:t>
            </a:r>
            <a:r>
              <a:rPr kumimoji="0" lang="en-US" sz="36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a:t>
            </a:r>
            <a:br>
              <a:rPr kumimoji="0" lang="en-US" sz="36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br>
            <a:r>
              <a:rPr kumimoji="0" lang="en-US" sz="36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a:t>
            </a:r>
            <a:r>
              <a:rPr kumimoji="0" lang="ar-JO" sz="36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a:t>
            </a:r>
            <a:r>
              <a:rPr kumimoji="0" lang="ar-JO" sz="3600" b="1" i="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خروج 20 : 3</a:t>
            </a:r>
            <a:r>
              <a:rPr kumimoji="0" lang="en-US" sz="3600" b="1" i="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a:t>
            </a:r>
          </a:p>
        </p:txBody>
      </p:sp>
      <p:sp>
        <p:nvSpPr>
          <p:cNvPr id="6" name="TextBox 5">
            <a:extLst>
              <a:ext uri="{FF2B5EF4-FFF2-40B4-BE49-F238E27FC236}">
                <a16:creationId xmlns:a16="http://schemas.microsoft.com/office/drawing/2014/main" id="{F7BB3F16-D675-304A-81D2-8503B2291C64}"/>
              </a:ext>
            </a:extLst>
          </p:cNvPr>
          <p:cNvSpPr txBox="1"/>
          <p:nvPr/>
        </p:nvSpPr>
        <p:spPr>
          <a:xfrm rot="20768788">
            <a:off x="269332" y="2573582"/>
            <a:ext cx="2988712" cy="769441"/>
          </a:xfrm>
          <a:prstGeom prst="rect">
            <a:avLst/>
          </a:prstGeom>
          <a:solidFill>
            <a:srgbClr val="800000"/>
          </a:solidFill>
        </p:spPr>
        <p:txBody>
          <a:bodyPr wrap="square" rtlCol="0">
            <a:spAutoFit/>
          </a:bodyPr>
          <a:lstStyle/>
          <a:p>
            <a:pPr algn="ctr"/>
            <a:r>
              <a:rPr lang="ar-JO" sz="4400" b="1" dirty="0">
                <a:solidFill>
                  <a:srgbClr val="FFFFFF"/>
                </a:solidFill>
                <a:latin typeface="Arial" panose="020B0604020202020204" pitchFamily="34" charset="0"/>
                <a:cs typeface="Arial" panose="020B0604020202020204" pitchFamily="34" charset="0"/>
              </a:rPr>
              <a:t>2 ملوك</a:t>
            </a:r>
            <a:endParaRPr lang="en-US" sz="4400"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65184076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
</file>

<file path=ppt/slides/slide1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0"/>
            <a:ext cx="9144000" cy="2420888"/>
          </a:xfrm>
        </p:spPr>
        <p:txBody>
          <a:bodyPr/>
          <a:lstStyle/>
          <a:p>
            <a:pPr>
              <a:defRPr/>
            </a:pPr>
            <a:r>
              <a:rPr lang="en-US" dirty="0">
                <a:effectLst>
                  <a:glow rad="762000">
                    <a:schemeClr val="tx1">
                      <a:alpha val="75000"/>
                    </a:schemeClr>
                  </a:glow>
                </a:effectLst>
              </a:rPr>
              <a:t>God still keeps His promises to those who worship Him today </a:t>
            </a:r>
          </a:p>
        </p:txBody>
      </p:sp>
      <p:pic>
        <p:nvPicPr>
          <p:cNvPr id="413698" name="Picture 3" descr="Jesus_100121sg.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0"/>
            <a:ext cx="9491663"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cSld>
  <p:clrMapOvr>
    <a:masterClrMapping/>
  </p:clrMapOvr>
  <p:transition spd="med">
    <p:randomBar dir="vert"/>
  </p:transition>
</p:sld>
</file>

<file path=ppt/slides/slide1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13806"/>
            <a:ext cx="9144000" cy="6858000"/>
          </a:xfrm>
          <a:prstGeom prst="rect">
            <a:avLst/>
          </a:prstGeom>
          <a:solidFill>
            <a:schemeClr val="tx1"/>
          </a:solidFill>
          <a:ln w="9525">
            <a:solidFill>
              <a:schemeClr val="tx1"/>
            </a:solidFill>
            <a:round/>
            <a:headEnd/>
            <a:tailEnd/>
          </a:ln>
        </p:spPr>
        <p:txBody>
          <a:bodyPr/>
          <a:lstStyle/>
          <a:p>
            <a:pPr algn="ctr" defTabSz="914400" fontAlgn="base">
              <a:spcBef>
                <a:spcPct val="0"/>
              </a:spcBef>
              <a:spcAft>
                <a:spcPct val="0"/>
              </a:spcAft>
            </a:pPr>
            <a:endParaRPr lang="en-US" sz="2400" b="1">
              <a:solidFill>
                <a:srgbClr val="000000"/>
              </a:solidFill>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ar-JO" sz="8800" dirty="0">
                <a:latin typeface="Arial" charset="0"/>
                <a:ea typeface="Osaka" charset="0"/>
                <a:cs typeface="Arial" charset="0"/>
              </a:rPr>
              <a:t>2 ملوك 12 </a:t>
            </a:r>
            <a:endParaRPr lang="en-US" sz="8800" dirty="0">
              <a:latin typeface="Arial" charset="0"/>
              <a:ea typeface="Osaka" charset="0"/>
              <a:cs typeface="Arial" charset="0"/>
            </a:endParaRPr>
          </a:p>
        </p:txBody>
      </p:sp>
    </p:spTree>
    <p:extLst>
      <p:ext uri="{BB962C8B-B14F-4D97-AF65-F5344CB8AC3E}">
        <p14:creationId xmlns:p14="http://schemas.microsoft.com/office/powerpoint/2010/main" val="1991965469"/>
      </p:ext>
    </p:extLst>
  </p:cSld>
  <p:clrMapOvr>
    <a:masterClrMapping/>
  </p:clrMapOvr>
</p:sld>
</file>

<file path=ppt/slides/slide162.xml><?xml version="1.0" encoding="utf-8"?>
<p:sld xmlns:a="http://schemas.openxmlformats.org/drawingml/2006/main" xmlns:r="http://schemas.openxmlformats.org/officeDocument/2006/relationships" xmlns:p="http://schemas.openxmlformats.org/presentationml/2006/main">
  <p:cSld>
    <p:bg>
      <p:bgPr>
        <a:gradFill rotWithShape="0">
          <a:gsLst>
            <a:gs pos="0">
              <a:schemeClr val="bg1"/>
            </a:gs>
            <a:gs pos="100000">
              <a:schemeClr val="accent1"/>
            </a:gs>
          </a:gsLst>
          <a:lin ang="5400000" scaled="1"/>
        </a:gradFill>
        <a:effectLst/>
      </p:bgPr>
    </p:bg>
    <p:spTree>
      <p:nvGrpSpPr>
        <p:cNvPr id="1" name=""/>
        <p:cNvGrpSpPr/>
        <p:nvPr/>
      </p:nvGrpSpPr>
      <p:grpSpPr>
        <a:xfrm>
          <a:off x="0" y="0"/>
          <a:ext cx="0" cy="0"/>
          <a:chOff x="0" y="0"/>
          <a:chExt cx="0" cy="0"/>
        </a:xfrm>
      </p:grpSpPr>
      <p:sp>
        <p:nvSpPr>
          <p:cNvPr id="414722" name="Rectangle 2"/>
          <p:cNvSpPr>
            <a:spLocks noGrp="1" noChangeArrowheads="1"/>
          </p:cNvSpPr>
          <p:nvPr>
            <p:ph type="title"/>
          </p:nvPr>
        </p:nvSpPr>
        <p:spPr>
          <a:xfrm>
            <a:off x="152400" y="0"/>
            <a:ext cx="4114800" cy="692150"/>
          </a:xfrm>
          <a:solidFill>
            <a:srgbClr val="000000"/>
          </a:solidFill>
        </p:spPr>
        <p:txBody>
          <a:bodyPr/>
          <a:lstStyle/>
          <a:p>
            <a:pPr eaLnBrk="1" hangingPunct="1"/>
            <a:r>
              <a:rPr lang="ar-JO" sz="3600" b="1" dirty="0">
                <a:solidFill>
                  <a:srgbClr val="FFFF00"/>
                </a:solidFill>
                <a:latin typeface="Arial" panose="020B0604020202020204" pitchFamily="34" charset="0"/>
                <a:cs typeface="Arial" panose="020B0604020202020204" pitchFamily="34" charset="0"/>
              </a:rPr>
              <a:t>يؤاش </a:t>
            </a:r>
            <a:r>
              <a:rPr lang="ar-JO" sz="3600" b="1" dirty="0">
                <a:solidFill>
                  <a:schemeClr val="bg1"/>
                </a:solidFill>
                <a:latin typeface="Arial" panose="020B0604020202020204" pitchFamily="34" charset="0"/>
                <a:cs typeface="Arial" panose="020B0604020202020204" pitchFamily="34" charset="0"/>
              </a:rPr>
              <a:t>على يهوذا</a:t>
            </a:r>
            <a:endParaRPr lang="en-GB" sz="3600" b="1" dirty="0">
              <a:solidFill>
                <a:schemeClr val="bg1"/>
              </a:solidFill>
              <a:latin typeface="Arial" panose="020B0604020202020204" pitchFamily="34" charset="0"/>
              <a:cs typeface="Arial" panose="020B0604020202020204" pitchFamily="34" charset="0"/>
            </a:endParaRPr>
          </a:p>
        </p:txBody>
      </p:sp>
      <p:graphicFrame>
        <p:nvGraphicFramePr>
          <p:cNvPr id="414723" name="Object 2"/>
          <p:cNvGraphicFramePr>
            <a:graphicFrameLocks noGrp="1" noChangeAspect="1"/>
          </p:cNvGraphicFramePr>
          <p:nvPr>
            <p:ph sz="half" idx="2"/>
            <p:extLst>
              <p:ext uri="{D42A27DB-BD31-4B8C-83A1-F6EECF244321}">
                <p14:modId xmlns:p14="http://schemas.microsoft.com/office/powerpoint/2010/main" val="4205862325"/>
              </p:ext>
            </p:extLst>
          </p:nvPr>
        </p:nvGraphicFramePr>
        <p:xfrm>
          <a:off x="5435600" y="0"/>
          <a:ext cx="3708400" cy="6180138"/>
        </p:xfrm>
        <a:graphic>
          <a:graphicData uri="http://schemas.openxmlformats.org/presentationml/2006/ole">
            <mc:AlternateContent xmlns:mc="http://schemas.openxmlformats.org/markup-compatibility/2006">
              <mc:Choice xmlns:v="urn:schemas-microsoft-com:vml" Requires="v">
                <p:oleObj name="Bitmap Image" r:id="rId2" imgW="3067478" imgH="4133333" progId="PBrush">
                  <p:embed/>
                </p:oleObj>
              </mc:Choice>
              <mc:Fallback>
                <p:oleObj name="Bitmap Image" r:id="rId2" imgW="3067478" imgH="4133333" progId="PBrush">
                  <p:embed/>
                  <p:pic>
                    <p:nvPicPr>
                      <p:cNvPr id="414723" name="Object 2"/>
                      <p:cNvPicPr>
                        <a:picLocks noGrp="1"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435600" y="0"/>
                        <a:ext cx="3708400" cy="6180138"/>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414724" name="Text Box 6"/>
          <p:cNvSpPr txBox="1">
            <a:spLocks noChangeArrowheads="1"/>
          </p:cNvSpPr>
          <p:nvPr/>
        </p:nvSpPr>
        <p:spPr bwMode="auto">
          <a:xfrm>
            <a:off x="8274050" y="6491288"/>
            <a:ext cx="971741" cy="3693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ar-JO" sz="1800" b="1" dirty="0">
                <a:latin typeface="Arial" panose="020B0604020202020204" pitchFamily="34" charset="0"/>
                <a:cs typeface="Arial" panose="020B0604020202020204" pitchFamily="34" charset="0"/>
              </a:rPr>
              <a:t>الفصل 12</a:t>
            </a:r>
            <a:endParaRPr lang="en-GB" sz="1800" b="1" dirty="0">
              <a:latin typeface="Arial" panose="020B0604020202020204" pitchFamily="34" charset="0"/>
              <a:cs typeface="Arial" panose="020B0604020202020204" pitchFamily="34" charset="0"/>
            </a:endParaRPr>
          </a:p>
        </p:txBody>
      </p:sp>
      <p:sp>
        <p:nvSpPr>
          <p:cNvPr id="6" name="Rectangle 3"/>
          <p:cNvSpPr txBox="1">
            <a:spLocks noChangeArrowheads="1"/>
          </p:cNvSpPr>
          <p:nvPr/>
        </p:nvSpPr>
        <p:spPr bwMode="auto">
          <a:xfrm>
            <a:off x="26988" y="836613"/>
            <a:ext cx="5337175" cy="5715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lvl1pPr marL="177800" indent="-177800"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rtl="1" eaLnBrk="1" hangingPunct="1">
              <a:lnSpc>
                <a:spcPct val="90000"/>
              </a:lnSpc>
              <a:spcBef>
                <a:spcPct val="20000"/>
              </a:spcBef>
            </a:pPr>
            <a:r>
              <a:rPr lang="ar-JO" b="1" dirty="0">
                <a:latin typeface="Arial" panose="020B0604020202020204" pitchFamily="34" charset="0"/>
                <a:cs typeface="Arial" panose="020B0604020202020204" pitchFamily="34" charset="0"/>
              </a:rPr>
              <a:t>* صار ملكاً بعمر 7 سنوات</a:t>
            </a:r>
            <a:endParaRPr lang="en-US" b="1" dirty="0">
              <a:latin typeface="Arial" panose="020B0604020202020204" pitchFamily="34" charset="0"/>
              <a:cs typeface="Arial" panose="020B0604020202020204" pitchFamily="34" charset="0"/>
            </a:endParaRPr>
          </a:p>
          <a:p>
            <a:pPr algn="r" rtl="1" eaLnBrk="1" hangingPunct="1">
              <a:lnSpc>
                <a:spcPct val="90000"/>
              </a:lnSpc>
              <a:spcBef>
                <a:spcPct val="20000"/>
              </a:spcBef>
            </a:pPr>
            <a:endParaRPr lang="en-US" altLang="ja-JP" b="1" dirty="0">
              <a:latin typeface="Arial" panose="020B0604020202020204" pitchFamily="34" charset="0"/>
              <a:cs typeface="Arial" panose="020B0604020202020204" pitchFamily="34" charset="0"/>
            </a:endParaRPr>
          </a:p>
          <a:p>
            <a:pPr algn="r" rtl="1" eaLnBrk="1" hangingPunct="1">
              <a:lnSpc>
                <a:spcPct val="90000"/>
              </a:lnSpc>
              <a:spcBef>
                <a:spcPct val="20000"/>
              </a:spcBef>
            </a:pPr>
            <a:r>
              <a:rPr lang="ar-JO" b="1" dirty="0">
                <a:latin typeface="Arial" panose="020B0604020202020204" pitchFamily="34" charset="0"/>
                <a:cs typeface="Arial" panose="020B0604020202020204" pitchFamily="34" charset="0"/>
              </a:rPr>
              <a:t>* فعل ما هو مستقيم في عيني الرب كل الوقت الذي أرشده فيها يهوياداع الكاهن</a:t>
            </a:r>
            <a:endParaRPr lang="en-US" b="1" dirty="0">
              <a:latin typeface="Arial" panose="020B0604020202020204" pitchFamily="34" charset="0"/>
              <a:cs typeface="Arial" panose="020B0604020202020204" pitchFamily="34" charset="0"/>
            </a:endParaRPr>
          </a:p>
          <a:p>
            <a:pPr algn="r" rtl="1" eaLnBrk="1" hangingPunct="1">
              <a:lnSpc>
                <a:spcPct val="90000"/>
              </a:lnSpc>
              <a:spcBef>
                <a:spcPct val="20000"/>
              </a:spcBef>
            </a:pPr>
            <a:endParaRPr lang="en-US" b="1" dirty="0">
              <a:latin typeface="Arial" panose="020B0604020202020204" pitchFamily="34" charset="0"/>
              <a:cs typeface="Arial" panose="020B0604020202020204" pitchFamily="34" charset="0"/>
            </a:endParaRPr>
          </a:p>
          <a:p>
            <a:pPr algn="r" rtl="1" eaLnBrk="1" hangingPunct="1">
              <a:lnSpc>
                <a:spcPct val="90000"/>
              </a:lnSpc>
              <a:spcBef>
                <a:spcPct val="20000"/>
              </a:spcBef>
            </a:pPr>
            <a:r>
              <a:rPr lang="ar-JO" b="1" dirty="0">
                <a:latin typeface="Arial" panose="020B0604020202020204" pitchFamily="34" charset="0"/>
                <a:cs typeface="Arial" panose="020B0604020202020204" pitchFamily="34" charset="0"/>
              </a:rPr>
              <a:t>* لم تتم إزالة المرتفعات واستمر الناس في تقديم الذبائح وحرق البخور هناك </a:t>
            </a:r>
            <a:endParaRPr lang="en-US" b="1" dirty="0">
              <a:latin typeface="Arial" panose="020B0604020202020204" pitchFamily="34" charset="0"/>
              <a:cs typeface="Arial" panose="020B0604020202020204" pitchFamily="34" charset="0"/>
            </a:endParaRPr>
          </a:p>
          <a:p>
            <a:pPr algn="r" rtl="1" eaLnBrk="1" hangingPunct="1">
              <a:lnSpc>
                <a:spcPct val="90000"/>
              </a:lnSpc>
              <a:spcBef>
                <a:spcPct val="20000"/>
              </a:spcBef>
              <a:buFontTx/>
              <a:buChar char="•"/>
            </a:pPr>
            <a:endParaRPr lang="en-US" b="1" dirty="0">
              <a:latin typeface="Arial" panose="020B0604020202020204" pitchFamily="34" charset="0"/>
              <a:cs typeface="Arial" panose="020B0604020202020204" pitchFamily="34" charset="0"/>
            </a:endParaRPr>
          </a:p>
          <a:p>
            <a:pPr algn="r" rtl="1" eaLnBrk="1" hangingPunct="1">
              <a:lnSpc>
                <a:spcPct val="90000"/>
              </a:lnSpc>
              <a:spcBef>
                <a:spcPct val="20000"/>
              </a:spcBef>
            </a:pPr>
            <a:r>
              <a:rPr lang="ar-JO" b="1" dirty="0">
                <a:latin typeface="Arial" panose="020B0604020202020204" pitchFamily="34" charset="0"/>
                <a:cs typeface="Arial" panose="020B0604020202020204" pitchFamily="34" charset="0"/>
              </a:rPr>
              <a:t>* تم إصلاح الهيكل</a:t>
            </a:r>
            <a:endParaRPr lang="en-US" b="1" dirty="0">
              <a:latin typeface="Arial" panose="020B0604020202020204" pitchFamily="34" charset="0"/>
              <a:cs typeface="Arial" panose="020B0604020202020204" pitchFamily="34" charset="0"/>
            </a:endParaRPr>
          </a:p>
          <a:p>
            <a:pPr algn="r" rtl="1" eaLnBrk="1" hangingPunct="1">
              <a:lnSpc>
                <a:spcPct val="90000"/>
              </a:lnSpc>
              <a:spcBef>
                <a:spcPct val="20000"/>
              </a:spcBef>
            </a:pPr>
            <a:endParaRPr lang="en-US" b="1" dirty="0">
              <a:latin typeface="Arial" panose="020B0604020202020204" pitchFamily="34" charset="0"/>
              <a:cs typeface="Arial" panose="020B0604020202020204" pitchFamily="34" charset="0"/>
            </a:endParaRPr>
          </a:p>
          <a:p>
            <a:pPr algn="r" rtl="1" eaLnBrk="1" hangingPunct="1">
              <a:lnSpc>
                <a:spcPct val="90000"/>
              </a:lnSpc>
              <a:spcBef>
                <a:spcPct val="20000"/>
              </a:spcBef>
            </a:pPr>
            <a:r>
              <a:rPr lang="ar-JO" b="1" dirty="0">
                <a:latin typeface="Arial" panose="020B0604020202020204" pitchFamily="34" charset="0"/>
                <a:cs typeface="Arial" panose="020B0604020202020204" pitchFamily="34" charset="0"/>
              </a:rPr>
              <a:t>* هوجم من قبل حزائيل ملك أرام فأرسل الأواني المقدسة والهدايا والذهب الخاص بالهيكل إلى حزائيل مقابل انسحابه</a:t>
            </a:r>
            <a:endParaRPr lang="en-GB" b="1" dirty="0">
              <a:latin typeface="Arial" panose="020B0604020202020204" pitchFamily="34" charset="0"/>
              <a:cs typeface="Arial" panose="020B0604020202020204" pitchFamily="34" charset="0"/>
            </a:endParaRPr>
          </a:p>
        </p:txBody>
      </p:sp>
    </p:spTree>
  </p:cSld>
  <p:clrMapOvr>
    <a:masterClrMapping/>
  </p:clrMapOvr>
  <p:transition spd="slow"/>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6">
                                            <p:txEl>
                                              <p:pRg st="0" end="0"/>
                                            </p:txEl>
                                          </p:spTgt>
                                        </p:tgtEl>
                                        <p:attrNameLst>
                                          <p:attrName>style.visibility</p:attrName>
                                        </p:attrNameLst>
                                      </p:cBhvr>
                                      <p:to>
                                        <p:strVal val="visible"/>
                                      </p:to>
                                    </p:set>
                                    <p:anim calcmode="lin" valueType="num">
                                      <p:cBhvr additive="base">
                                        <p:cTn id="7" dur="500" fill="hold"/>
                                        <p:tgtEl>
                                          <p:spTgt spid="6">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6">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6">
                                            <p:txEl>
                                              <p:pRg st="2" end="2"/>
                                            </p:txEl>
                                          </p:spTgt>
                                        </p:tgtEl>
                                        <p:attrNameLst>
                                          <p:attrName>style.visibility</p:attrName>
                                        </p:attrNameLst>
                                      </p:cBhvr>
                                      <p:to>
                                        <p:strVal val="visible"/>
                                      </p:to>
                                    </p:set>
                                    <p:anim calcmode="lin" valueType="num">
                                      <p:cBhvr additive="base">
                                        <p:cTn id="13" dur="500" fill="hold"/>
                                        <p:tgtEl>
                                          <p:spTgt spid="6">
                                            <p:txEl>
                                              <p:pRg st="2" end="2"/>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6">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6">
                                            <p:txEl>
                                              <p:pRg st="4" end="4"/>
                                            </p:txEl>
                                          </p:spTgt>
                                        </p:tgtEl>
                                        <p:attrNameLst>
                                          <p:attrName>style.visibility</p:attrName>
                                        </p:attrNameLst>
                                      </p:cBhvr>
                                      <p:to>
                                        <p:strVal val="visible"/>
                                      </p:to>
                                    </p:set>
                                    <p:anim calcmode="lin" valueType="num">
                                      <p:cBhvr additive="base">
                                        <p:cTn id="19" dur="500" fill="hold"/>
                                        <p:tgtEl>
                                          <p:spTgt spid="6">
                                            <p:txEl>
                                              <p:pRg st="4" end="4"/>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6">
                                            <p:txEl>
                                              <p:pRg st="4" end="4"/>
                                            </p:txEl>
                                          </p:spTgt>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4" fill="hold" grpId="0" nodeType="clickEffect">
                                  <p:stCondLst>
                                    <p:cond delay="0"/>
                                  </p:stCondLst>
                                  <p:childTnLst>
                                    <p:set>
                                      <p:cBhvr>
                                        <p:cTn id="24" dur="1" fill="hold">
                                          <p:stCondLst>
                                            <p:cond delay="0"/>
                                          </p:stCondLst>
                                        </p:cTn>
                                        <p:tgtEl>
                                          <p:spTgt spid="6">
                                            <p:txEl>
                                              <p:pRg st="6" end="6"/>
                                            </p:txEl>
                                          </p:spTgt>
                                        </p:tgtEl>
                                        <p:attrNameLst>
                                          <p:attrName>style.visibility</p:attrName>
                                        </p:attrNameLst>
                                      </p:cBhvr>
                                      <p:to>
                                        <p:strVal val="visible"/>
                                      </p:to>
                                    </p:set>
                                    <p:anim calcmode="lin" valueType="num">
                                      <p:cBhvr additive="base">
                                        <p:cTn id="25" dur="500" fill="hold"/>
                                        <p:tgtEl>
                                          <p:spTgt spid="6">
                                            <p:txEl>
                                              <p:pRg st="6" end="6"/>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6">
                                            <p:txEl>
                                              <p:pRg st="6" end="6"/>
                                            </p:txEl>
                                          </p:spTgt>
                                        </p:tgtEl>
                                        <p:attrNameLst>
                                          <p:attrName>ppt_y</p:attrName>
                                        </p:attrNameLst>
                                      </p:cBhvr>
                                      <p:tavLst>
                                        <p:tav tm="0">
                                          <p:val>
                                            <p:strVal val="1+#ppt_h/2"/>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4" fill="hold" grpId="0" nodeType="clickEffect">
                                  <p:stCondLst>
                                    <p:cond delay="0"/>
                                  </p:stCondLst>
                                  <p:childTnLst>
                                    <p:set>
                                      <p:cBhvr>
                                        <p:cTn id="30" dur="1" fill="hold">
                                          <p:stCondLst>
                                            <p:cond delay="0"/>
                                          </p:stCondLst>
                                        </p:cTn>
                                        <p:tgtEl>
                                          <p:spTgt spid="6">
                                            <p:txEl>
                                              <p:pRg st="8" end="8"/>
                                            </p:txEl>
                                          </p:spTgt>
                                        </p:tgtEl>
                                        <p:attrNameLst>
                                          <p:attrName>style.visibility</p:attrName>
                                        </p:attrNameLst>
                                      </p:cBhvr>
                                      <p:to>
                                        <p:strVal val="visible"/>
                                      </p:to>
                                    </p:set>
                                    <p:anim calcmode="lin" valueType="num">
                                      <p:cBhvr additive="base">
                                        <p:cTn id="31" dur="500" fill="hold"/>
                                        <p:tgtEl>
                                          <p:spTgt spid="6">
                                            <p:txEl>
                                              <p:pRg st="8" end="8"/>
                                            </p:txEl>
                                          </p:spTgt>
                                        </p:tgtEl>
                                        <p:attrNameLst>
                                          <p:attrName>ppt_x</p:attrName>
                                        </p:attrNameLst>
                                      </p:cBhvr>
                                      <p:tavLst>
                                        <p:tav tm="0">
                                          <p:val>
                                            <p:strVal val="#ppt_x"/>
                                          </p:val>
                                        </p:tav>
                                        <p:tav tm="100000">
                                          <p:val>
                                            <p:strVal val="#ppt_x"/>
                                          </p:val>
                                        </p:tav>
                                      </p:tavLst>
                                    </p:anim>
                                    <p:anim calcmode="lin" valueType="num">
                                      <p:cBhvr additive="base">
                                        <p:cTn id="32" dur="500" fill="hold"/>
                                        <p:tgtEl>
                                          <p:spTgt spid="6">
                                            <p:txEl>
                                              <p:pRg st="8" end="8"/>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uiExpand="1" build="p"/>
    </p:bldLst>
  </p:timing>
</p:sld>
</file>

<file path=ppt/slides/slide1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fontAlgn="base">
              <a:spcBef>
                <a:spcPct val="0"/>
              </a:spcBef>
              <a:spcAft>
                <a:spcPct val="0"/>
              </a:spcAft>
            </a:pPr>
            <a:endParaRPr lang="en-US" sz="2400" b="1">
              <a:solidFill>
                <a:srgbClr val="000000"/>
              </a:solidFill>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ar-JO" sz="8800" dirty="0">
                <a:latin typeface="Arial" charset="0"/>
                <a:ea typeface="Osaka" charset="0"/>
                <a:cs typeface="Arial" charset="0"/>
              </a:rPr>
              <a:t>2 ملوك 13 </a:t>
            </a:r>
            <a:endParaRPr lang="en-US" sz="8800" dirty="0">
              <a:latin typeface="Arial" charset="0"/>
              <a:ea typeface="Osaka" charset="0"/>
              <a:cs typeface="Arial" charset="0"/>
            </a:endParaRPr>
          </a:p>
        </p:txBody>
      </p:sp>
    </p:spTree>
    <p:extLst>
      <p:ext uri="{BB962C8B-B14F-4D97-AF65-F5344CB8AC3E}">
        <p14:creationId xmlns:p14="http://schemas.microsoft.com/office/powerpoint/2010/main" val="597507747"/>
      </p:ext>
    </p:extLst>
  </p:cSld>
  <p:clrMapOvr>
    <a:masterClrMapping/>
  </p:clrMapOvr>
</p:sld>
</file>

<file path=ppt/slides/slide164.xml><?xml version="1.0" encoding="utf-8"?>
<p:sld xmlns:a="http://schemas.openxmlformats.org/drawingml/2006/main" xmlns:r="http://schemas.openxmlformats.org/officeDocument/2006/relationships" xmlns:p="http://schemas.openxmlformats.org/presentationml/2006/main">
  <p:cSld>
    <p:bg>
      <p:bgPr>
        <a:gradFill rotWithShape="0">
          <a:gsLst>
            <a:gs pos="0">
              <a:srgbClr val="FFFFFF"/>
            </a:gs>
            <a:gs pos="100000">
              <a:schemeClr val="accent1"/>
            </a:gs>
          </a:gsLst>
          <a:lin ang="5400000" scaled="1"/>
        </a:gradFill>
        <a:effectLst/>
      </p:bgPr>
    </p:bg>
    <p:spTree>
      <p:nvGrpSpPr>
        <p:cNvPr id="1" name=""/>
        <p:cNvGrpSpPr/>
        <p:nvPr/>
      </p:nvGrpSpPr>
      <p:grpSpPr>
        <a:xfrm>
          <a:off x="0" y="0"/>
          <a:ext cx="0" cy="0"/>
          <a:chOff x="0" y="0"/>
          <a:chExt cx="0" cy="0"/>
        </a:xfrm>
      </p:grpSpPr>
      <p:pic>
        <p:nvPicPr>
          <p:cNvPr id="217092" name="Picture 4"/>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0" y="1219200"/>
            <a:ext cx="9296400" cy="5638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17093" name="Rectangle 5"/>
          <p:cNvSpPr>
            <a:spLocks noChangeArrowheads="1"/>
          </p:cNvSpPr>
          <p:nvPr/>
        </p:nvSpPr>
        <p:spPr bwMode="auto">
          <a:xfrm>
            <a:off x="76200" y="1252538"/>
            <a:ext cx="3810000" cy="2677656"/>
          </a:xfrm>
          <a:prstGeom prst="rect">
            <a:avLst/>
          </a:prstGeom>
          <a:solidFill>
            <a:schemeClr val="accent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lgn="ctr">
              <a:spcBef>
                <a:spcPct val="20000"/>
              </a:spcBef>
            </a:pPr>
            <a:r>
              <a:rPr lang="ar-JO" sz="2800" b="1" dirty="0">
                <a:latin typeface="Arial" panose="020B0604020202020204" pitchFamily="34" charset="0"/>
                <a:cs typeface="Arial" panose="020B0604020202020204" pitchFamily="34" charset="0"/>
              </a:rPr>
              <a:t>كانت </a:t>
            </a:r>
            <a:r>
              <a:rPr lang="ar-JO" sz="2800" b="1" dirty="0">
                <a:solidFill>
                  <a:srgbClr val="FF0000"/>
                </a:solidFill>
                <a:latin typeface="Arial" panose="020B0604020202020204" pitchFamily="34" charset="0"/>
                <a:cs typeface="Arial" panose="020B0604020202020204" pitchFamily="34" charset="0"/>
              </a:rPr>
              <a:t>موآب</a:t>
            </a:r>
            <a:r>
              <a:rPr lang="ar-JO" sz="2800" b="1" dirty="0">
                <a:latin typeface="Arial" panose="020B0604020202020204" pitchFamily="34" charset="0"/>
                <a:cs typeface="Arial" panose="020B0604020202020204" pitchFamily="34" charset="0"/>
              </a:rPr>
              <a:t> و</a:t>
            </a:r>
            <a:r>
              <a:rPr lang="ar-JO" sz="2800" b="1" dirty="0">
                <a:solidFill>
                  <a:srgbClr val="FF0000"/>
                </a:solidFill>
                <a:latin typeface="Arial" panose="020B0604020202020204" pitchFamily="34" charset="0"/>
                <a:cs typeface="Arial" panose="020B0604020202020204" pitchFamily="34" charset="0"/>
              </a:rPr>
              <a:t>آرام</a:t>
            </a:r>
            <a:r>
              <a:rPr lang="ar-JO" sz="2800" b="1" dirty="0">
                <a:latin typeface="Arial" panose="020B0604020202020204" pitchFamily="34" charset="0"/>
                <a:cs typeface="Arial" panose="020B0604020202020204" pitchFamily="34" charset="0"/>
              </a:rPr>
              <a:t> مملكتين صغيرتين مثل يهوذا وإسرائيل. في بعض الأحيان قاتلوا ضد إسرائيل أو يهوذا ، وأحيانًا انضموا معًا لمواجهة تهديد أكبر.</a:t>
            </a:r>
            <a:endParaRPr lang="en-US" sz="2800" b="1" dirty="0">
              <a:latin typeface="Arial" panose="020B0604020202020204" pitchFamily="34" charset="0"/>
              <a:cs typeface="Arial" panose="020B0604020202020204" pitchFamily="34" charset="0"/>
            </a:endParaRPr>
          </a:p>
        </p:txBody>
      </p:sp>
      <p:sp>
        <p:nvSpPr>
          <p:cNvPr id="217095" name="AutoShape 7"/>
          <p:cNvSpPr>
            <a:spLocks noChangeArrowheads="1"/>
          </p:cNvSpPr>
          <p:nvPr/>
        </p:nvSpPr>
        <p:spPr bwMode="auto">
          <a:xfrm>
            <a:off x="4038600" y="1371600"/>
            <a:ext cx="4267200" cy="762000"/>
          </a:xfrm>
          <a:prstGeom prst="curvedDownArrow">
            <a:avLst>
              <a:gd name="adj1" fmla="val 112000"/>
              <a:gd name="adj2" fmla="val 224000"/>
              <a:gd name="adj3" fmla="val 33333"/>
            </a:avLst>
          </a:prstGeom>
          <a:solidFill>
            <a:schemeClr val="accent1"/>
          </a:solidFill>
          <a:ln w="9525">
            <a:solidFill>
              <a:schemeClr val="tx1"/>
            </a:solidFill>
            <a:miter lim="800000"/>
            <a:headEnd/>
            <a:tailEnd/>
          </a:ln>
        </p:spPr>
        <p:txBody>
          <a:bodyPr wrap="none" anchor="ctr"/>
          <a:lstStyle/>
          <a:p>
            <a:endParaRPr lang="en-US">
              <a:latin typeface="Arial" panose="020B0604020202020204" pitchFamily="34" charset="0"/>
              <a:cs typeface="Arial" panose="020B0604020202020204" pitchFamily="34" charset="0"/>
            </a:endParaRPr>
          </a:p>
        </p:txBody>
      </p:sp>
      <p:sp>
        <p:nvSpPr>
          <p:cNvPr id="217096" name="AutoShape 8"/>
          <p:cNvSpPr>
            <a:spLocks noChangeArrowheads="1"/>
          </p:cNvSpPr>
          <p:nvPr/>
        </p:nvSpPr>
        <p:spPr bwMode="auto">
          <a:xfrm>
            <a:off x="3886200" y="5410200"/>
            <a:ext cx="1828800" cy="533400"/>
          </a:xfrm>
          <a:prstGeom prst="curvedUpArrow">
            <a:avLst>
              <a:gd name="adj1" fmla="val 68571"/>
              <a:gd name="adj2" fmla="val 137143"/>
              <a:gd name="adj3" fmla="val 33333"/>
            </a:avLst>
          </a:prstGeom>
          <a:solidFill>
            <a:schemeClr val="accent1"/>
          </a:solidFill>
          <a:ln w="9525">
            <a:solidFill>
              <a:schemeClr val="tx1"/>
            </a:solidFill>
            <a:miter lim="800000"/>
            <a:headEnd/>
            <a:tailEnd/>
          </a:ln>
        </p:spPr>
        <p:txBody>
          <a:bodyPr wrap="none" anchor="ctr"/>
          <a:lstStyle/>
          <a:p>
            <a:endParaRPr lang="en-US">
              <a:latin typeface="Arial" panose="020B0604020202020204" pitchFamily="34" charset="0"/>
              <a:cs typeface="Arial" panose="020B0604020202020204" pitchFamily="34" charset="0"/>
            </a:endParaRPr>
          </a:p>
        </p:txBody>
      </p:sp>
      <p:sp>
        <p:nvSpPr>
          <p:cNvPr id="415746" name="Rectangle 2"/>
          <p:cNvSpPr>
            <a:spLocks noGrp="1" noChangeArrowheads="1"/>
          </p:cNvSpPr>
          <p:nvPr>
            <p:ph type="title"/>
          </p:nvPr>
        </p:nvSpPr>
        <p:spPr>
          <a:xfrm>
            <a:off x="0" y="0"/>
            <a:ext cx="9144000" cy="1340768"/>
          </a:xfrm>
          <a:solidFill>
            <a:srgbClr val="000000"/>
          </a:solidFill>
        </p:spPr>
        <p:txBody>
          <a:bodyPr/>
          <a:lstStyle/>
          <a:p>
            <a:pPr eaLnBrk="1" hangingPunct="1"/>
            <a:r>
              <a:rPr lang="ar-JO" sz="4000" b="1" dirty="0">
                <a:solidFill>
                  <a:srgbClr val="FFFFFF"/>
                </a:solidFill>
                <a:latin typeface="Arial" panose="020B0604020202020204" pitchFamily="34" charset="0"/>
                <a:cs typeface="Arial" panose="020B0604020202020204" pitchFamily="34" charset="0"/>
              </a:rPr>
              <a:t>الجيران المزعجون</a:t>
            </a:r>
            <a:br>
              <a:rPr lang="en-US" sz="4000" b="1" dirty="0">
                <a:solidFill>
                  <a:srgbClr val="FFFFFF"/>
                </a:solidFill>
                <a:latin typeface="Arial" panose="020B0604020202020204" pitchFamily="34" charset="0"/>
                <a:cs typeface="Arial" panose="020B0604020202020204" pitchFamily="34" charset="0"/>
              </a:rPr>
            </a:br>
            <a:r>
              <a:rPr lang="en-US" sz="4000" b="1" dirty="0">
                <a:solidFill>
                  <a:srgbClr val="FFFFFF"/>
                </a:solidFill>
                <a:latin typeface="Arial" panose="020B0604020202020204" pitchFamily="34" charset="0"/>
                <a:cs typeface="Arial" panose="020B0604020202020204" pitchFamily="34" charset="0"/>
              </a:rPr>
              <a:t>(</a:t>
            </a:r>
            <a:r>
              <a:rPr lang="ar-JO" sz="4000" b="1" dirty="0">
                <a:solidFill>
                  <a:srgbClr val="FFFFFF"/>
                </a:solidFill>
                <a:latin typeface="Arial" panose="020B0604020202020204" pitchFamily="34" charset="0"/>
                <a:cs typeface="Arial" panose="020B0604020202020204" pitchFamily="34" charset="0"/>
              </a:rPr>
              <a:t>2 ملوك 13 : 20</a:t>
            </a:r>
            <a:r>
              <a:rPr lang="en-US" sz="4000" b="1" dirty="0">
                <a:solidFill>
                  <a:srgbClr val="FFFFFF"/>
                </a:solidFill>
                <a:latin typeface="Arial" panose="020B0604020202020204" pitchFamily="34" charset="0"/>
                <a:cs typeface="Arial" panose="020B0604020202020204" pitchFamily="34" charset="0"/>
              </a:rPr>
              <a:t>)</a:t>
            </a:r>
            <a:endParaRPr lang="en-GB" sz="4000" dirty="0">
              <a:solidFill>
                <a:srgbClr val="FFFFFF"/>
              </a:solidFill>
              <a:latin typeface="Arial" panose="020B0604020202020204" pitchFamily="34" charset="0"/>
              <a:cs typeface="Arial" panose="020B0604020202020204" pitchFamily="34" charset="0"/>
            </a:endParaRPr>
          </a:p>
        </p:txBody>
      </p:sp>
    </p:spTree>
  </p:cSld>
  <p:clrMapOvr>
    <a:masterClrMapping/>
  </p:clrMapOvr>
  <p:transition>
    <p:zoom/>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nodeType="clickEffect">
                                  <p:stCondLst>
                                    <p:cond delay="0"/>
                                  </p:stCondLst>
                                  <p:childTnLst>
                                    <p:set>
                                      <p:cBhvr>
                                        <p:cTn id="6" dur="1" fill="hold">
                                          <p:stCondLst>
                                            <p:cond delay="0"/>
                                          </p:stCondLst>
                                        </p:cTn>
                                        <p:tgtEl>
                                          <p:spTgt spid="217092"/>
                                        </p:tgtEl>
                                        <p:attrNameLst>
                                          <p:attrName>style.visibility</p:attrName>
                                        </p:attrNameLst>
                                      </p:cBhvr>
                                      <p:to>
                                        <p:strVal val="visible"/>
                                      </p:to>
                                    </p:set>
                                    <p:animEffect transition="in" filter="fade">
                                      <p:cBhvr>
                                        <p:cTn id="7" dur="500"/>
                                        <p:tgtEl>
                                          <p:spTgt spid="217092"/>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217093"/>
                                        </p:tgtEl>
                                        <p:attrNameLst>
                                          <p:attrName>style.visibility</p:attrName>
                                        </p:attrNameLst>
                                      </p:cBhvr>
                                      <p:to>
                                        <p:strVal val="visible"/>
                                      </p:to>
                                    </p:set>
                                    <p:animEffect transition="in" filter="fade">
                                      <p:cBhvr>
                                        <p:cTn id="12" dur="500"/>
                                        <p:tgtEl>
                                          <p:spTgt spid="217093"/>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217096"/>
                                        </p:tgtEl>
                                        <p:attrNameLst>
                                          <p:attrName>style.visibility</p:attrName>
                                        </p:attrNameLst>
                                      </p:cBhvr>
                                      <p:to>
                                        <p:strVal val="visible"/>
                                      </p:to>
                                    </p:set>
                                    <p:animEffect transition="in" filter="fade">
                                      <p:cBhvr>
                                        <p:cTn id="17" dur="500"/>
                                        <p:tgtEl>
                                          <p:spTgt spid="217096"/>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217095"/>
                                        </p:tgtEl>
                                        <p:attrNameLst>
                                          <p:attrName>style.visibility</p:attrName>
                                        </p:attrNameLst>
                                      </p:cBhvr>
                                      <p:to>
                                        <p:strVal val="visible"/>
                                      </p:to>
                                    </p:set>
                                    <p:animEffect transition="in" filter="fade">
                                      <p:cBhvr>
                                        <p:cTn id="22" dur="500"/>
                                        <p:tgtEl>
                                          <p:spTgt spid="21709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7093" grpId="0" animBg="1" autoUpdateAnimBg="0"/>
      <p:bldP spid="217095" grpId="0" animBg="1"/>
      <p:bldP spid="217096" grpId="0" animBg="1"/>
    </p:bldLst>
  </p:timing>
</p:sld>
</file>

<file path=ppt/slides/slide165.xml><?xml version="1.0" encoding="utf-8"?>
<p:sld xmlns:a="http://schemas.openxmlformats.org/drawingml/2006/main" xmlns:r="http://schemas.openxmlformats.org/officeDocument/2006/relationships" xmlns:p="http://schemas.openxmlformats.org/presentationml/2006/main">
  <p:cSld>
    <p:bg>
      <p:bgPr>
        <a:gradFill rotWithShape="0">
          <a:gsLst>
            <a:gs pos="0">
              <a:srgbClr val="FFFFFF"/>
            </a:gs>
            <a:gs pos="100000">
              <a:schemeClr val="accent1"/>
            </a:gs>
          </a:gsLst>
          <a:lin ang="5400000" scaled="1"/>
        </a:gradFill>
        <a:effectLst/>
      </p:bgPr>
    </p:bg>
    <p:spTree>
      <p:nvGrpSpPr>
        <p:cNvPr id="1" name=""/>
        <p:cNvGrpSpPr/>
        <p:nvPr/>
      </p:nvGrpSpPr>
      <p:grpSpPr>
        <a:xfrm>
          <a:off x="0" y="0"/>
          <a:ext cx="0" cy="0"/>
          <a:chOff x="0" y="0"/>
          <a:chExt cx="0" cy="0"/>
        </a:xfrm>
      </p:grpSpPr>
      <p:pic>
        <p:nvPicPr>
          <p:cNvPr id="416771" name="Picture 5"/>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0" y="1524000"/>
            <a:ext cx="9144000" cy="5334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16772" name="AutoShape 8"/>
          <p:cNvSpPr>
            <a:spLocks noChangeArrowheads="1"/>
          </p:cNvSpPr>
          <p:nvPr/>
        </p:nvSpPr>
        <p:spPr bwMode="auto">
          <a:xfrm rot="-1792970">
            <a:off x="5105400" y="5267325"/>
            <a:ext cx="790575" cy="1590675"/>
          </a:xfrm>
          <a:prstGeom prst="upArrow">
            <a:avLst>
              <a:gd name="adj1" fmla="val 50000"/>
              <a:gd name="adj2" fmla="val 50301"/>
            </a:avLst>
          </a:prstGeom>
          <a:solidFill>
            <a:schemeClr val="accent1"/>
          </a:solidFill>
          <a:ln w="9525">
            <a:solidFill>
              <a:schemeClr val="tx1"/>
            </a:solidFill>
            <a:miter lim="800000"/>
            <a:headEnd/>
            <a:tailEnd/>
          </a:ln>
        </p:spPr>
        <p:txBody>
          <a:bodyPr wrap="none" anchor="ctr"/>
          <a:lstStyle/>
          <a:p>
            <a:endParaRPr lang="en-US">
              <a:latin typeface="Arial" panose="020B0604020202020204" pitchFamily="34" charset="0"/>
              <a:cs typeface="Arial" panose="020B0604020202020204" pitchFamily="34" charset="0"/>
            </a:endParaRPr>
          </a:p>
        </p:txBody>
      </p:sp>
      <p:sp>
        <p:nvSpPr>
          <p:cNvPr id="416773" name="Rectangle 7"/>
          <p:cNvSpPr txBox="1">
            <a:spLocks noChangeArrowheads="1"/>
          </p:cNvSpPr>
          <p:nvPr/>
        </p:nvSpPr>
        <p:spPr bwMode="auto">
          <a:xfrm>
            <a:off x="0" y="1524000"/>
            <a:ext cx="3581400" cy="5334000"/>
          </a:xfrm>
          <a:prstGeom prst="rect">
            <a:avLst/>
          </a:prstGeom>
          <a:solidFill>
            <a:schemeClr val="accent1"/>
          </a:solidFill>
          <a:ln w="38100">
            <a:solidFill>
              <a:srgbClr val="FF0000"/>
            </a:solidFill>
            <a:miter lim="800000"/>
            <a:headEnd/>
            <a:tailEnd/>
          </a:ln>
          <a:extLst>
            <a:ext uri="{FAA26D3D-D897-4be2-8F04-BA451C77F1D7}">
              <ma14:placeholderFlag xmlns="" xmlns:ma14="http://schemas.microsoft.com/office/mac/drawingml/2011/main" val="1"/>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spcBef>
                <a:spcPct val="20000"/>
              </a:spcBef>
            </a:pPr>
            <a:r>
              <a:rPr lang="ar-JO" sz="2800" b="1" i="1" dirty="0">
                <a:solidFill>
                  <a:srgbClr val="C00000"/>
                </a:solidFill>
                <a:latin typeface="Arial" panose="020B0604020202020204" pitchFamily="34" charset="0"/>
                <a:cs typeface="Arial" panose="020B0604020202020204" pitchFamily="34" charset="0"/>
              </a:rPr>
              <a:t>على الساحة العالمية     جاءت التهديدات المستمرة من مصر وآشور.         كانت </a:t>
            </a:r>
            <a:r>
              <a:rPr lang="ar-JO" sz="2800" b="1" i="1" dirty="0">
                <a:latin typeface="Arial" panose="020B0604020202020204" pitchFamily="34" charset="0"/>
                <a:cs typeface="Arial" panose="020B0604020202020204" pitchFamily="34" charset="0"/>
              </a:rPr>
              <a:t>آشور</a:t>
            </a:r>
            <a:r>
              <a:rPr lang="ar-JO" sz="2800" b="1" i="1" dirty="0">
                <a:solidFill>
                  <a:srgbClr val="C00000"/>
                </a:solidFill>
                <a:latin typeface="Arial" panose="020B0604020202020204" pitchFamily="34" charset="0"/>
                <a:cs typeface="Arial" panose="020B0604020202020204" pitchFamily="34" charset="0"/>
              </a:rPr>
              <a:t> القوة العظمى   قبل أن تنهار إمبراطوريتها. في وقت لاحق أصبحت </a:t>
            </a:r>
            <a:r>
              <a:rPr lang="ar-JO" sz="2800" b="1" i="1" dirty="0">
                <a:latin typeface="Arial" panose="020B0604020202020204" pitchFamily="34" charset="0"/>
                <a:cs typeface="Arial" panose="020B0604020202020204" pitchFamily="34" charset="0"/>
              </a:rPr>
              <a:t>بابل</a:t>
            </a:r>
            <a:r>
              <a:rPr lang="ar-JO" sz="2800" b="1" i="1" dirty="0">
                <a:solidFill>
                  <a:srgbClr val="C00000"/>
                </a:solidFill>
                <a:latin typeface="Arial" panose="020B0604020202020204" pitchFamily="34" charset="0"/>
                <a:cs typeface="Arial" panose="020B0604020202020204" pitchFamily="34" charset="0"/>
              </a:rPr>
              <a:t> القوة العظمى في المنطقة.</a:t>
            </a:r>
            <a:endParaRPr lang="en-GB" sz="2800" b="1" i="1" dirty="0">
              <a:solidFill>
                <a:srgbClr val="C00000"/>
              </a:solidFill>
              <a:latin typeface="Arial" panose="020B0604020202020204" pitchFamily="34" charset="0"/>
              <a:cs typeface="Arial" panose="020B0604020202020204" pitchFamily="34" charset="0"/>
            </a:endParaRPr>
          </a:p>
        </p:txBody>
      </p:sp>
      <p:sp>
        <p:nvSpPr>
          <p:cNvPr id="416770" name="Rectangle 2"/>
          <p:cNvSpPr>
            <a:spLocks noGrp="1" noChangeArrowheads="1"/>
          </p:cNvSpPr>
          <p:nvPr>
            <p:ph type="title"/>
          </p:nvPr>
        </p:nvSpPr>
        <p:spPr>
          <a:xfrm>
            <a:off x="0" y="0"/>
            <a:ext cx="9144000" cy="1524000"/>
          </a:xfrm>
          <a:solidFill>
            <a:srgbClr val="000000"/>
          </a:solidFill>
          <a:ln>
            <a:noFill/>
          </a:ln>
        </p:spPr>
        <p:txBody>
          <a:bodyPr vert="horz" wrap="square" lIns="91440" tIns="45720" rIns="91440" bIns="45720" numCol="1" anchor="ctr" anchorCtr="0" compatLnSpc="1">
            <a:prstTxWarp prst="textNoShape">
              <a:avLst/>
            </a:prstTxWarp>
          </a:bodyPr>
          <a:lstStyle/>
          <a:p>
            <a:pPr eaLnBrk="1" hangingPunct="1"/>
            <a:r>
              <a:rPr lang="ar-JO" sz="4000" b="1" dirty="0">
                <a:solidFill>
                  <a:srgbClr val="FFFFFF"/>
                </a:solidFill>
                <a:latin typeface="Arial" panose="020B0604020202020204" pitchFamily="34" charset="0"/>
                <a:cs typeface="Arial" panose="020B0604020202020204" pitchFamily="34" charset="0"/>
              </a:rPr>
              <a:t>الجيران المزعجون</a:t>
            </a:r>
            <a:br>
              <a:rPr lang="en-US" sz="4000" b="1" dirty="0">
                <a:solidFill>
                  <a:srgbClr val="FFFFFF"/>
                </a:solidFill>
                <a:latin typeface="Arial" panose="020B0604020202020204" pitchFamily="34" charset="0"/>
                <a:cs typeface="Arial" panose="020B0604020202020204" pitchFamily="34" charset="0"/>
              </a:rPr>
            </a:br>
            <a:r>
              <a:rPr lang="en-US" sz="4000" b="1" dirty="0">
                <a:solidFill>
                  <a:srgbClr val="FFFFFF"/>
                </a:solidFill>
                <a:latin typeface="Arial" panose="020B0604020202020204" pitchFamily="34" charset="0"/>
                <a:cs typeface="Arial" panose="020B0604020202020204" pitchFamily="34" charset="0"/>
              </a:rPr>
              <a:t>(</a:t>
            </a:r>
            <a:r>
              <a:rPr lang="ar-JO" sz="4000" b="1" dirty="0">
                <a:solidFill>
                  <a:srgbClr val="FFFFFF"/>
                </a:solidFill>
                <a:latin typeface="Arial" panose="020B0604020202020204" pitchFamily="34" charset="0"/>
                <a:cs typeface="Arial" panose="020B0604020202020204" pitchFamily="34" charset="0"/>
              </a:rPr>
              <a:t>2 ملوك 13 : 20</a:t>
            </a:r>
            <a:r>
              <a:rPr lang="en-US" sz="4000" b="1" dirty="0">
                <a:solidFill>
                  <a:srgbClr val="FFFFFF"/>
                </a:solidFill>
                <a:latin typeface="Arial" panose="020B0604020202020204" pitchFamily="34" charset="0"/>
                <a:cs typeface="Arial" panose="020B0604020202020204" pitchFamily="34" charset="0"/>
              </a:rPr>
              <a:t>)</a:t>
            </a:r>
            <a:endParaRPr lang="en-GB" sz="4000" b="1" dirty="0">
              <a:solidFill>
                <a:srgbClr val="FFFFFF"/>
              </a:solidFill>
              <a:latin typeface="Arial" panose="020B0604020202020204" pitchFamily="34" charset="0"/>
              <a:cs typeface="Arial" panose="020B0604020202020204" pitchFamily="34" charset="0"/>
            </a:endParaRPr>
          </a:p>
        </p:txBody>
      </p:sp>
    </p:spTree>
  </p:cSld>
  <p:clrMapOvr>
    <a:masterClrMapping/>
  </p:clrMapOvr>
  <p:transition>
    <p:zoom dir="in"/>
  </p:transition>
</p:sld>
</file>

<file path=ppt/slides/slide16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4" name="Picture 3"/>
          <p:cNvPicPr>
            <a:picLocks noChangeAspect="1"/>
          </p:cNvPicPr>
          <p:nvPr/>
        </p:nvPicPr>
        <p:blipFill>
          <a:blip r:embed="rId3"/>
          <a:stretch>
            <a:fillRect/>
          </a:stretch>
        </p:blipFill>
        <p:spPr>
          <a:xfrm>
            <a:off x="0" y="523085"/>
            <a:ext cx="9144000" cy="6362299"/>
          </a:xfrm>
          <a:prstGeom prst="rect">
            <a:avLst/>
          </a:prstGeom>
        </p:spPr>
      </p:pic>
      <p:sp>
        <p:nvSpPr>
          <p:cNvPr id="417794" name="Rectangle 2"/>
          <p:cNvSpPr>
            <a:spLocks noGrp="1" noChangeArrowheads="1"/>
          </p:cNvSpPr>
          <p:nvPr>
            <p:ph type="title"/>
          </p:nvPr>
        </p:nvSpPr>
        <p:spPr>
          <a:xfrm>
            <a:off x="1" y="0"/>
            <a:ext cx="3851920" cy="1196752"/>
          </a:xfrm>
          <a:solidFill>
            <a:srgbClr val="000000"/>
          </a:solidFill>
          <a:ln>
            <a:noFill/>
          </a:ln>
        </p:spPr>
        <p:txBody>
          <a:bodyPr vert="horz" wrap="square" lIns="91440" tIns="45720" rIns="91440" bIns="45720" numCol="1" anchor="ctr" anchorCtr="0" compatLnSpc="1">
            <a:prstTxWarp prst="textNoShape">
              <a:avLst/>
            </a:prstTxWarp>
          </a:bodyPr>
          <a:lstStyle/>
          <a:p>
            <a:pPr eaLnBrk="1" hangingPunct="1"/>
            <a:r>
              <a:rPr lang="ar-JO" sz="3200" b="1" dirty="0">
                <a:solidFill>
                  <a:srgbClr val="FFFFFF"/>
                </a:solidFill>
                <a:latin typeface="Arial" panose="020B0604020202020204" pitchFamily="34" charset="0"/>
                <a:cs typeface="Arial" panose="020B0604020202020204" pitchFamily="34" charset="0"/>
              </a:rPr>
              <a:t>نبوة أليشع الأخيرة</a:t>
            </a:r>
            <a:endParaRPr lang="en-GB" sz="3200" b="1" dirty="0">
              <a:solidFill>
                <a:srgbClr val="FFFFFF"/>
              </a:solidFill>
              <a:latin typeface="Arial" panose="020B0604020202020204" pitchFamily="34" charset="0"/>
              <a:cs typeface="Arial" panose="020B0604020202020204" pitchFamily="34" charset="0"/>
            </a:endParaRPr>
          </a:p>
        </p:txBody>
      </p:sp>
      <p:sp>
        <p:nvSpPr>
          <p:cNvPr id="417796" name="Text Box 5"/>
          <p:cNvSpPr txBox="1">
            <a:spLocks noChangeArrowheads="1"/>
          </p:cNvSpPr>
          <p:nvPr/>
        </p:nvSpPr>
        <p:spPr bwMode="auto">
          <a:xfrm>
            <a:off x="5787833" y="6093296"/>
            <a:ext cx="3340100"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r>
              <a:rPr lang="ar-JO" b="1" dirty="0">
                <a:solidFill>
                  <a:srgbClr val="FFFFFF"/>
                </a:solidFill>
                <a:effectLst>
                  <a:glow rad="228600">
                    <a:srgbClr val="000000"/>
                  </a:glow>
                </a:effectLst>
                <a:latin typeface="Arial" panose="020B0604020202020204" pitchFamily="34" charset="0"/>
                <a:cs typeface="Arial" panose="020B0604020202020204" pitchFamily="34" charset="0"/>
              </a:rPr>
              <a:t>2 مل 13 : 10 - 25</a:t>
            </a:r>
            <a:endParaRPr lang="en-GB" b="1" dirty="0">
              <a:solidFill>
                <a:srgbClr val="FFFFFF"/>
              </a:solidFill>
              <a:effectLst>
                <a:glow rad="228600">
                  <a:srgbClr val="000000"/>
                </a:glow>
              </a:effectLst>
              <a:latin typeface="Arial" panose="020B0604020202020204" pitchFamily="34" charset="0"/>
              <a:cs typeface="Arial" panose="020B0604020202020204" pitchFamily="34" charset="0"/>
            </a:endParaRPr>
          </a:p>
        </p:txBody>
      </p:sp>
      <p:sp>
        <p:nvSpPr>
          <p:cNvPr id="417798" name="Rectangle 3"/>
          <p:cNvSpPr txBox="1">
            <a:spLocks noChangeArrowheads="1"/>
          </p:cNvSpPr>
          <p:nvPr/>
        </p:nvSpPr>
        <p:spPr bwMode="auto">
          <a:xfrm>
            <a:off x="178122" y="2431429"/>
            <a:ext cx="4033838"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spcBef>
                <a:spcPct val="20000"/>
              </a:spcBef>
            </a:pPr>
            <a:r>
              <a:rPr lang="ar-JO" sz="3200" b="1" dirty="0">
                <a:solidFill>
                  <a:srgbClr val="FFFFFF"/>
                </a:solidFill>
                <a:effectLst>
                  <a:glow rad="228600">
                    <a:srgbClr val="000000"/>
                  </a:glow>
                </a:effectLst>
                <a:latin typeface="Arial" panose="020B0604020202020204" pitchFamily="34" charset="0"/>
                <a:cs typeface="Arial" panose="020B0604020202020204" pitchFamily="34" charset="0"/>
              </a:rPr>
              <a:t>يهوآش على إسرائيل</a:t>
            </a:r>
          </a:p>
          <a:p>
            <a:pPr algn="ctr" eaLnBrk="1" hangingPunct="1">
              <a:spcBef>
                <a:spcPct val="20000"/>
              </a:spcBef>
            </a:pPr>
            <a:r>
              <a:rPr lang="en-US" sz="3200" b="1" dirty="0">
                <a:solidFill>
                  <a:srgbClr val="FFFFFF"/>
                </a:solidFill>
                <a:effectLst>
                  <a:glow rad="228600">
                    <a:srgbClr val="000000"/>
                  </a:glow>
                </a:effectLst>
                <a:latin typeface="Arial" panose="020B0604020202020204" pitchFamily="34" charset="0"/>
                <a:cs typeface="Arial" panose="020B0604020202020204" pitchFamily="34" charset="0"/>
              </a:rPr>
              <a:t>(</a:t>
            </a:r>
            <a:r>
              <a:rPr lang="ar-JO" sz="3200" b="1" dirty="0">
                <a:solidFill>
                  <a:srgbClr val="FFFFFF"/>
                </a:solidFill>
                <a:effectLst>
                  <a:glow rad="228600">
                    <a:srgbClr val="000000"/>
                  </a:glow>
                </a:effectLst>
                <a:latin typeface="Arial" panose="020B0604020202020204" pitchFamily="34" charset="0"/>
                <a:cs typeface="Arial" panose="020B0604020202020204" pitchFamily="34" charset="0"/>
              </a:rPr>
              <a:t>798-782</a:t>
            </a:r>
            <a:r>
              <a:rPr lang="en-US" sz="3200" b="1" dirty="0">
                <a:solidFill>
                  <a:srgbClr val="FFFFFF"/>
                </a:solidFill>
                <a:effectLst>
                  <a:glow rad="228600">
                    <a:srgbClr val="000000"/>
                  </a:glow>
                </a:effectLst>
                <a:latin typeface="Arial" panose="020B0604020202020204" pitchFamily="34" charset="0"/>
                <a:cs typeface="Arial" panose="020B0604020202020204" pitchFamily="34" charset="0"/>
              </a:rPr>
              <a:t>)</a:t>
            </a:r>
          </a:p>
          <a:p>
            <a:pPr eaLnBrk="1" hangingPunct="1">
              <a:spcBef>
                <a:spcPct val="20000"/>
              </a:spcBef>
            </a:pPr>
            <a:endParaRPr lang="en-US" sz="3200" b="1" dirty="0">
              <a:solidFill>
                <a:srgbClr val="FFFFFF"/>
              </a:solidFill>
              <a:effectLst>
                <a:glow rad="228600">
                  <a:srgbClr val="000000"/>
                </a:glow>
              </a:effectLst>
              <a:latin typeface="Arial" panose="020B0604020202020204" pitchFamily="34" charset="0"/>
              <a:cs typeface="Arial" panose="020B0604020202020204" pitchFamily="34" charset="0"/>
            </a:endParaRPr>
          </a:p>
          <a:p>
            <a:pPr eaLnBrk="1" hangingPunct="1">
              <a:spcBef>
                <a:spcPct val="20000"/>
              </a:spcBef>
            </a:pPr>
            <a:r>
              <a:rPr lang="ar-JO" sz="3200" b="1" dirty="0">
                <a:solidFill>
                  <a:srgbClr val="FFFFFF"/>
                </a:solidFill>
                <a:effectLst>
                  <a:glow rad="228600">
                    <a:srgbClr val="000000"/>
                  </a:glow>
                </a:effectLst>
                <a:latin typeface="Arial" panose="020B0604020202020204" pitchFamily="34" charset="0"/>
                <a:cs typeface="Arial" panose="020B0604020202020204" pitchFamily="34" charset="0"/>
              </a:rPr>
              <a:t>انتصر ثلاث مرات على آرام</a:t>
            </a:r>
          </a:p>
          <a:p>
            <a:pPr algn="ctr" eaLnBrk="1" hangingPunct="1">
              <a:spcBef>
                <a:spcPct val="20000"/>
              </a:spcBef>
            </a:pPr>
            <a:r>
              <a:rPr lang="ar-JO" sz="3200" b="1" dirty="0">
                <a:solidFill>
                  <a:srgbClr val="FFFFFF"/>
                </a:solidFill>
                <a:effectLst>
                  <a:glow rad="228600">
                    <a:srgbClr val="000000"/>
                  </a:glow>
                </a:effectLst>
                <a:latin typeface="Arial" panose="020B0604020202020204" pitchFamily="34" charset="0"/>
                <a:cs typeface="Arial" panose="020B0604020202020204" pitchFamily="34" charset="0"/>
              </a:rPr>
              <a:t>(كما تنبأ أليشع قبل موته)</a:t>
            </a:r>
            <a:endParaRPr lang="en-US" sz="3200" b="1" dirty="0">
              <a:solidFill>
                <a:srgbClr val="FFFFFF"/>
              </a:solidFill>
              <a:effectLst>
                <a:glow rad="228600">
                  <a:srgbClr val="000000"/>
                </a:glow>
              </a:effectLst>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957005995"/>
      </p:ext>
    </p:extLst>
  </p:cSld>
  <p:clrMapOvr>
    <a:overrideClrMapping bg1="lt1" tx1="dk1" bg2="lt2" tx2="dk2" accent1="accent1" accent2="accent2" accent3="accent3" accent4="accent4" accent5="accent5" accent6="accent6" hlink="hlink" folHlink="folHlink"/>
  </p:clrMapOvr>
  <p:transition spd="slow"/>
</p:sld>
</file>

<file path=ppt/slides/slide1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fontAlgn="base">
              <a:spcBef>
                <a:spcPct val="0"/>
              </a:spcBef>
              <a:spcAft>
                <a:spcPct val="0"/>
              </a:spcAft>
            </a:pPr>
            <a:endParaRPr lang="en-US" sz="2400" b="1">
              <a:solidFill>
                <a:srgbClr val="000000"/>
              </a:solidFill>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ar-JO" sz="8800" dirty="0">
                <a:latin typeface="Arial" charset="0"/>
                <a:ea typeface="Osaka" charset="0"/>
                <a:cs typeface="Arial" charset="0"/>
              </a:rPr>
              <a:t>2 ملوك 14 </a:t>
            </a:r>
            <a:endParaRPr lang="en-US" sz="8800" dirty="0">
              <a:latin typeface="Arial" charset="0"/>
              <a:ea typeface="Osaka" charset="0"/>
              <a:cs typeface="Arial" charset="0"/>
            </a:endParaRPr>
          </a:p>
        </p:txBody>
      </p:sp>
    </p:spTree>
    <p:extLst>
      <p:ext uri="{BB962C8B-B14F-4D97-AF65-F5344CB8AC3E}">
        <p14:creationId xmlns:p14="http://schemas.microsoft.com/office/powerpoint/2010/main" val="1571201094"/>
      </p:ext>
    </p:extLst>
  </p:cSld>
  <p:clrMapOvr>
    <a:masterClrMapping/>
  </p:clrMapOvr>
</p:sld>
</file>

<file path=ppt/slides/slide168.xml><?xml version="1.0" encoding="utf-8"?>
<p:sld xmlns:a="http://schemas.openxmlformats.org/drawingml/2006/main" xmlns:r="http://schemas.openxmlformats.org/officeDocument/2006/relationships" xmlns:p="http://schemas.openxmlformats.org/presentationml/2006/main">
  <p:cSld>
    <p:bg>
      <p:bgPr>
        <a:gradFill rotWithShape="0">
          <a:gsLst>
            <a:gs pos="0">
              <a:srgbClr val="FFFFFF"/>
            </a:gs>
            <a:gs pos="100000">
              <a:schemeClr val="accent1"/>
            </a:gs>
          </a:gsLst>
          <a:lin ang="5400000" scaled="1"/>
        </a:gradFill>
        <a:effectLst/>
      </p:bgPr>
    </p:bg>
    <p:spTree>
      <p:nvGrpSpPr>
        <p:cNvPr id="1" name=""/>
        <p:cNvGrpSpPr/>
        <p:nvPr/>
      </p:nvGrpSpPr>
      <p:grpSpPr>
        <a:xfrm>
          <a:off x="0" y="0"/>
          <a:ext cx="0" cy="0"/>
          <a:chOff x="0" y="0"/>
          <a:chExt cx="0" cy="0"/>
        </a:xfrm>
      </p:grpSpPr>
      <p:pic>
        <p:nvPicPr>
          <p:cNvPr id="418818" name="Picture 4"/>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0" y="914400"/>
            <a:ext cx="9144000" cy="5943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18819" name="Rectangle 8"/>
          <p:cNvSpPr>
            <a:spLocks noGrp="1" noChangeArrowheads="1"/>
          </p:cNvSpPr>
          <p:nvPr>
            <p:ph type="title"/>
          </p:nvPr>
        </p:nvSpPr>
        <p:spPr>
          <a:xfrm>
            <a:off x="0" y="0"/>
            <a:ext cx="9144000" cy="914400"/>
          </a:xfrm>
          <a:solidFill>
            <a:schemeClr val="accent1"/>
          </a:solidFill>
        </p:spPr>
        <p:txBody>
          <a:bodyPr/>
          <a:lstStyle/>
          <a:p>
            <a:pPr eaLnBrk="1" hangingPunct="1"/>
            <a:r>
              <a:rPr lang="ar-JO" b="1" dirty="0">
                <a:solidFill>
                  <a:schemeClr val="tx1"/>
                </a:solidFill>
                <a:latin typeface="Arial" panose="020B0604020202020204" pitchFamily="34" charset="0"/>
                <a:cs typeface="Arial" panose="020B0604020202020204" pitchFamily="34" charset="0"/>
              </a:rPr>
              <a:t>يربعام الثاني (2 ملوك 14 : 23)</a:t>
            </a:r>
            <a:endParaRPr lang="en-GB" b="1" dirty="0">
              <a:solidFill>
                <a:schemeClr val="tx1"/>
              </a:solidFill>
              <a:latin typeface="Arial" panose="020B0604020202020204" pitchFamily="34" charset="0"/>
              <a:cs typeface="Arial" panose="020B0604020202020204" pitchFamily="34" charset="0"/>
            </a:endParaRPr>
          </a:p>
        </p:txBody>
      </p:sp>
      <p:sp>
        <p:nvSpPr>
          <p:cNvPr id="418820" name="AutoShape 11"/>
          <p:cNvSpPr>
            <a:spLocks noChangeArrowheads="1"/>
          </p:cNvSpPr>
          <p:nvPr/>
        </p:nvSpPr>
        <p:spPr bwMode="auto">
          <a:xfrm>
            <a:off x="6705600" y="990600"/>
            <a:ext cx="609600" cy="914400"/>
          </a:xfrm>
          <a:prstGeom prst="upArrowCallout">
            <a:avLst>
              <a:gd name="adj1" fmla="val 25000"/>
              <a:gd name="adj2" fmla="val 25000"/>
              <a:gd name="adj3" fmla="val 25000"/>
              <a:gd name="adj4" fmla="val 66667"/>
            </a:avLst>
          </a:prstGeom>
          <a:solidFill>
            <a:srgbClr val="FF0000"/>
          </a:solidFill>
          <a:ln w="9525">
            <a:solidFill>
              <a:schemeClr val="tx1"/>
            </a:solidFill>
            <a:miter lim="800000"/>
            <a:headEnd/>
            <a:tailEnd/>
          </a:ln>
        </p:spPr>
        <p:txBody>
          <a:bodyPr wrap="none" anchor="ctr"/>
          <a:lstStyle/>
          <a:p>
            <a:endParaRPr lang="en-US">
              <a:latin typeface="Arial" panose="020B0604020202020204" pitchFamily="34" charset="0"/>
              <a:cs typeface="Arial" panose="020B0604020202020204" pitchFamily="34" charset="0"/>
            </a:endParaRPr>
          </a:p>
        </p:txBody>
      </p:sp>
      <p:sp>
        <p:nvSpPr>
          <p:cNvPr id="6" name="Rectangle 6"/>
          <p:cNvSpPr txBox="1">
            <a:spLocks noChangeArrowheads="1"/>
          </p:cNvSpPr>
          <p:nvPr/>
        </p:nvSpPr>
        <p:spPr bwMode="auto">
          <a:xfrm>
            <a:off x="179512" y="3573016"/>
            <a:ext cx="8892480" cy="3072408"/>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defPPr>
              <a:defRPr lang="en-US"/>
            </a:defPPr>
            <a:lvl1pPr marL="0" indent="0" eaLnBrk="1" hangingPunct="1">
              <a:spcBef>
                <a:spcPct val="20000"/>
              </a:spcBef>
              <a:buFontTx/>
              <a:buNone/>
              <a:defRPr sz="2800" b="1">
                <a:effectLst>
                  <a:glow rad="165100">
                    <a:schemeClr val="bg1">
                      <a:alpha val="75000"/>
                    </a:schemeClr>
                  </a:glow>
                </a:effectLst>
                <a:latin typeface="+mn-lt"/>
                <a:ea typeface="+mn-ea"/>
                <a:cs typeface="+mn-cs"/>
              </a:defRPr>
            </a:lvl1pPr>
            <a:lvl2pPr marL="742950" indent="-285750" eaLnBrk="0" hangingPunct="0">
              <a:spcBef>
                <a:spcPct val="20000"/>
              </a:spcBef>
              <a:buChar char="–"/>
              <a:defRPr sz="2800">
                <a:latin typeface="+mn-lt"/>
                <a:ea typeface="+mn-ea"/>
                <a:cs typeface="+mn-cs"/>
              </a:defRPr>
            </a:lvl2pPr>
            <a:lvl3pPr marL="1143000" indent="-228600" eaLnBrk="0" hangingPunct="0">
              <a:spcBef>
                <a:spcPct val="20000"/>
              </a:spcBef>
              <a:buChar char="•"/>
              <a:defRPr sz="2400">
                <a:latin typeface="+mn-lt"/>
                <a:ea typeface="+mn-ea"/>
                <a:cs typeface="+mn-cs"/>
              </a:defRPr>
            </a:lvl3pPr>
            <a:lvl4pPr marL="1600200" indent="-228600" eaLnBrk="0" hangingPunct="0">
              <a:spcBef>
                <a:spcPct val="20000"/>
              </a:spcBef>
              <a:buChar char="–"/>
              <a:defRPr sz="2000">
                <a:latin typeface="+mn-lt"/>
                <a:ea typeface="+mn-ea"/>
                <a:cs typeface="+mn-cs"/>
              </a:defRPr>
            </a:lvl4pPr>
            <a:lvl5pPr marL="2057400" indent="-228600" eaLnBrk="0" hangingPunct="0">
              <a:spcBef>
                <a:spcPct val="20000"/>
              </a:spcBef>
              <a:buChar char="»"/>
              <a:defRPr sz="2000">
                <a:latin typeface="+mn-lt"/>
                <a:ea typeface="+mn-ea"/>
                <a:cs typeface="+mn-cs"/>
              </a:defRPr>
            </a:lvl5pPr>
            <a:lvl6pPr marL="2514600" indent="-228600" fontAlgn="base">
              <a:spcBef>
                <a:spcPct val="20000"/>
              </a:spcBef>
              <a:spcAft>
                <a:spcPct val="0"/>
              </a:spcAft>
              <a:buChar char="»"/>
              <a:defRPr sz="2000">
                <a:latin typeface="+mn-lt"/>
                <a:ea typeface="+mn-ea"/>
                <a:cs typeface="+mn-cs"/>
              </a:defRPr>
            </a:lvl6pPr>
            <a:lvl7pPr marL="2971800" indent="-228600" fontAlgn="base">
              <a:spcBef>
                <a:spcPct val="20000"/>
              </a:spcBef>
              <a:spcAft>
                <a:spcPct val="0"/>
              </a:spcAft>
              <a:buChar char="»"/>
              <a:defRPr sz="2000">
                <a:latin typeface="+mn-lt"/>
                <a:ea typeface="+mn-ea"/>
                <a:cs typeface="+mn-cs"/>
              </a:defRPr>
            </a:lvl7pPr>
            <a:lvl8pPr marL="3429000" indent="-228600" fontAlgn="base">
              <a:spcBef>
                <a:spcPct val="20000"/>
              </a:spcBef>
              <a:spcAft>
                <a:spcPct val="0"/>
              </a:spcAft>
              <a:buChar char="»"/>
              <a:defRPr sz="2000">
                <a:latin typeface="+mn-lt"/>
                <a:ea typeface="+mn-ea"/>
                <a:cs typeface="+mn-cs"/>
              </a:defRPr>
            </a:lvl8pPr>
            <a:lvl9pPr marL="3886200" indent="-228600" fontAlgn="base">
              <a:spcBef>
                <a:spcPct val="20000"/>
              </a:spcBef>
              <a:spcAft>
                <a:spcPct val="0"/>
              </a:spcAft>
              <a:buChar char="»"/>
              <a:defRPr sz="2000">
                <a:latin typeface="+mn-lt"/>
                <a:ea typeface="+mn-ea"/>
                <a:cs typeface="+mn-cs"/>
              </a:defRPr>
            </a:lvl9pPr>
          </a:lstStyle>
          <a:p>
            <a:pPr algn="ctr"/>
            <a:r>
              <a:rPr lang="ar-JO" dirty="0">
                <a:latin typeface="Arial" panose="020B0604020202020204" pitchFamily="34" charset="0"/>
                <a:cs typeface="Arial" panose="020B0604020202020204" pitchFamily="34" charset="0"/>
              </a:rPr>
              <a:t>يذكر المؤرخون أن يربعام الثاني كان من أقوى ملوك إسرائيل, وتحت قيادته اكتسبت الأمة القوة والهيبة, لكن كتاب الملوك لا يعير إلا القليل من الإهتمام للقوة السياسية. </a:t>
            </a:r>
          </a:p>
          <a:p>
            <a:pPr algn="ctr"/>
            <a:endParaRPr lang="ar-JO" dirty="0">
              <a:latin typeface="Arial" panose="020B0604020202020204" pitchFamily="34" charset="0"/>
              <a:cs typeface="Arial" panose="020B0604020202020204" pitchFamily="34" charset="0"/>
            </a:endParaRPr>
          </a:p>
          <a:p>
            <a:pPr algn="ctr"/>
            <a:r>
              <a:rPr lang="ar-JO" dirty="0">
                <a:latin typeface="Arial" panose="020B0604020202020204" pitchFamily="34" charset="0"/>
                <a:cs typeface="Arial" panose="020B0604020202020204" pitchFamily="34" charset="0"/>
              </a:rPr>
              <a:t>يحكم على الملوك على أساس الروحانية، وبالتالي يتم استبعاد يربعام الثاني بسرعة في بضع فقرات </a:t>
            </a:r>
            <a:endParaRPr lang="en-US" dirty="0">
              <a:latin typeface="Arial" panose="020B0604020202020204" pitchFamily="34" charset="0"/>
              <a:cs typeface="Arial" panose="020B0604020202020204" pitchFamily="34" charset="0"/>
            </a:endParaRPr>
          </a:p>
        </p:txBody>
      </p:sp>
    </p:spTree>
  </p:cSld>
  <p:clrMapOvr>
    <a:masterClrMapping/>
  </p:clrMapOvr>
  <p:transition spd="slow"/>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6">
                                            <p:txEl>
                                              <p:pRg st="0" end="0"/>
                                            </p:txEl>
                                          </p:spTgt>
                                        </p:tgtEl>
                                        <p:attrNameLst>
                                          <p:attrName>style.visibility</p:attrName>
                                        </p:attrNameLst>
                                      </p:cBhvr>
                                      <p:to>
                                        <p:strVal val="visible"/>
                                      </p:to>
                                    </p:set>
                                    <p:anim calcmode="lin" valueType="num">
                                      <p:cBhvr additive="base">
                                        <p:cTn id="7" dur="500" fill="hold"/>
                                        <p:tgtEl>
                                          <p:spTgt spid="6">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6">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6">
                                            <p:txEl>
                                              <p:pRg st="2" end="2"/>
                                            </p:txEl>
                                          </p:spTgt>
                                        </p:tgtEl>
                                        <p:attrNameLst>
                                          <p:attrName>style.visibility</p:attrName>
                                        </p:attrNameLst>
                                      </p:cBhvr>
                                      <p:to>
                                        <p:strVal val="visible"/>
                                      </p:to>
                                    </p:set>
                                    <p:anim calcmode="lin" valueType="num">
                                      <p:cBhvr additive="base">
                                        <p:cTn id="13" dur="500" fill="hold"/>
                                        <p:tgtEl>
                                          <p:spTgt spid="6">
                                            <p:txEl>
                                              <p:pRg st="2" end="2"/>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6">
                                            <p:txEl>
                                              <p:pRg st="2" end="2"/>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build="p"/>
    </p:bldLst>
  </p:timing>
</p:sld>
</file>

<file path=ppt/slides/slide169.xml><?xml version="1.0" encoding="utf-8"?>
<p:sld xmlns:a="http://schemas.openxmlformats.org/drawingml/2006/main" xmlns:r="http://schemas.openxmlformats.org/officeDocument/2006/relationships" xmlns:p="http://schemas.openxmlformats.org/presentationml/2006/main">
  <p:cSld>
    <p:bg>
      <p:bgPr>
        <a:gradFill rotWithShape="0">
          <a:gsLst>
            <a:gs pos="0">
              <a:srgbClr val="FFFFFF"/>
            </a:gs>
            <a:gs pos="100000">
              <a:schemeClr val="accent1"/>
            </a:gs>
          </a:gsLst>
          <a:lin ang="5400000" scaled="1"/>
        </a:gradFill>
        <a:effectLst/>
      </p:bgPr>
    </p:bg>
    <p:spTree>
      <p:nvGrpSpPr>
        <p:cNvPr id="1" name=""/>
        <p:cNvGrpSpPr/>
        <p:nvPr/>
      </p:nvGrpSpPr>
      <p:grpSpPr>
        <a:xfrm>
          <a:off x="0" y="0"/>
          <a:ext cx="0" cy="0"/>
          <a:chOff x="0" y="0"/>
          <a:chExt cx="0" cy="0"/>
        </a:xfrm>
      </p:grpSpPr>
      <p:sp>
        <p:nvSpPr>
          <p:cNvPr id="419842" name="Rectangle 2"/>
          <p:cNvSpPr>
            <a:spLocks noGrp="1" noChangeArrowheads="1"/>
          </p:cNvSpPr>
          <p:nvPr>
            <p:ph type="title"/>
          </p:nvPr>
        </p:nvSpPr>
        <p:spPr>
          <a:xfrm>
            <a:off x="2051050" y="0"/>
            <a:ext cx="5257254" cy="1412776"/>
          </a:xfrm>
          <a:solidFill>
            <a:srgbClr val="000000"/>
          </a:solidFill>
        </p:spPr>
        <p:txBody>
          <a:bodyPr/>
          <a:lstStyle/>
          <a:p>
            <a:pPr eaLnBrk="1" hangingPunct="1"/>
            <a:r>
              <a:rPr lang="ar-JO" sz="4000" b="1" dirty="0">
                <a:solidFill>
                  <a:srgbClr val="FFFFFF"/>
                </a:solidFill>
                <a:latin typeface="Arial" panose="020B0604020202020204" pitchFamily="34" charset="0"/>
                <a:cs typeface="Arial" panose="020B0604020202020204" pitchFamily="34" charset="0"/>
              </a:rPr>
              <a:t>أنبياء إسرائيل</a:t>
            </a:r>
            <a:br>
              <a:rPr lang="en-US" sz="4000" b="1" dirty="0">
                <a:solidFill>
                  <a:srgbClr val="FFFFFF"/>
                </a:solidFill>
                <a:latin typeface="Arial" panose="020B0604020202020204" pitchFamily="34" charset="0"/>
                <a:cs typeface="Arial" panose="020B0604020202020204" pitchFamily="34" charset="0"/>
              </a:rPr>
            </a:br>
            <a:r>
              <a:rPr lang="en-US" sz="3600" b="1" dirty="0">
                <a:solidFill>
                  <a:srgbClr val="FFFFFF"/>
                </a:solidFill>
                <a:latin typeface="Arial" panose="020B0604020202020204" pitchFamily="34" charset="0"/>
                <a:cs typeface="Arial" panose="020B0604020202020204" pitchFamily="34" charset="0"/>
              </a:rPr>
              <a:t>(</a:t>
            </a:r>
            <a:r>
              <a:rPr lang="ar-JO" sz="3600" b="1" dirty="0">
                <a:solidFill>
                  <a:srgbClr val="FFFFFF"/>
                </a:solidFill>
                <a:latin typeface="Arial" panose="020B0604020202020204" pitchFamily="34" charset="0"/>
                <a:cs typeface="Arial" panose="020B0604020202020204" pitchFamily="34" charset="0"/>
              </a:rPr>
              <a:t>2 ملوك 14 : 23</a:t>
            </a:r>
            <a:r>
              <a:rPr lang="en-US" sz="3600" b="1" dirty="0">
                <a:solidFill>
                  <a:srgbClr val="FFFFFF"/>
                </a:solidFill>
                <a:latin typeface="Arial" panose="020B0604020202020204" pitchFamily="34" charset="0"/>
                <a:cs typeface="Arial" panose="020B0604020202020204" pitchFamily="34" charset="0"/>
              </a:rPr>
              <a:t>)</a:t>
            </a:r>
            <a:endParaRPr lang="en-GB" sz="4000" b="1" dirty="0">
              <a:solidFill>
                <a:srgbClr val="FFFFFF"/>
              </a:solidFill>
              <a:latin typeface="Arial" panose="020B0604020202020204" pitchFamily="34" charset="0"/>
              <a:cs typeface="Arial" panose="020B0604020202020204" pitchFamily="34" charset="0"/>
            </a:endParaRPr>
          </a:p>
        </p:txBody>
      </p:sp>
      <p:pic>
        <p:nvPicPr>
          <p:cNvPr id="419843" name="Picture 5" descr="j0310076"/>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0" y="0"/>
            <a:ext cx="1595438" cy="18176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 name="Rectangle 3"/>
          <p:cNvSpPr txBox="1">
            <a:spLocks noChangeArrowheads="1"/>
          </p:cNvSpPr>
          <p:nvPr/>
        </p:nvSpPr>
        <p:spPr bwMode="auto">
          <a:xfrm>
            <a:off x="611188" y="1772221"/>
            <a:ext cx="8229600" cy="475312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1" hangingPunct="1">
              <a:spcBef>
                <a:spcPct val="20000"/>
              </a:spcBef>
            </a:pPr>
            <a:r>
              <a:rPr lang="ar-JO" sz="3200" b="1" dirty="0">
                <a:latin typeface="Arial" panose="020B0604020202020204" pitchFamily="34" charset="0"/>
                <a:cs typeface="Arial" panose="020B0604020202020204" pitchFamily="34" charset="0"/>
              </a:rPr>
              <a:t>تنبأ </a:t>
            </a:r>
            <a:r>
              <a:rPr lang="ar-JO" sz="3200" b="1" dirty="0">
                <a:solidFill>
                  <a:srgbClr val="0070C0"/>
                </a:solidFill>
                <a:latin typeface="Arial" panose="020B0604020202020204" pitchFamily="34" charset="0"/>
                <a:cs typeface="Arial" panose="020B0604020202020204" pitchFamily="34" charset="0"/>
              </a:rPr>
              <a:t>عاموس</a:t>
            </a:r>
            <a:r>
              <a:rPr lang="ar-JO" sz="3200" b="1" dirty="0">
                <a:latin typeface="Arial" panose="020B0604020202020204" pitchFamily="34" charset="0"/>
                <a:cs typeface="Arial" panose="020B0604020202020204" pitchFamily="34" charset="0"/>
              </a:rPr>
              <a:t> و</a:t>
            </a:r>
            <a:r>
              <a:rPr lang="ar-JO" sz="3200" b="1" dirty="0">
                <a:solidFill>
                  <a:srgbClr val="0070C0"/>
                </a:solidFill>
                <a:latin typeface="Arial" panose="020B0604020202020204" pitchFamily="34" charset="0"/>
                <a:cs typeface="Arial" panose="020B0604020202020204" pitchFamily="34" charset="0"/>
              </a:rPr>
              <a:t>هوشع</a:t>
            </a:r>
            <a:r>
              <a:rPr lang="ar-JO" sz="3200" b="1" dirty="0">
                <a:latin typeface="Arial" panose="020B0604020202020204" pitchFamily="34" charset="0"/>
                <a:cs typeface="Arial" panose="020B0604020202020204" pitchFamily="34" charset="0"/>
              </a:rPr>
              <a:t> في مدينة السامرة الجميلة. ( تنبأ </a:t>
            </a:r>
            <a:r>
              <a:rPr lang="ar-JO" sz="3200" b="1" dirty="0">
                <a:solidFill>
                  <a:srgbClr val="0070C0"/>
                </a:solidFill>
                <a:latin typeface="Arial" panose="020B0604020202020204" pitchFamily="34" charset="0"/>
                <a:cs typeface="Arial" panose="020B0604020202020204" pitchFamily="34" charset="0"/>
              </a:rPr>
              <a:t>يونان</a:t>
            </a:r>
            <a:r>
              <a:rPr lang="ar-JO" sz="3200" b="1" dirty="0">
                <a:latin typeface="Arial" panose="020B0604020202020204" pitchFamily="34" charset="0"/>
                <a:cs typeface="Arial" panose="020B0604020202020204" pitchFamily="34" charset="0"/>
              </a:rPr>
              <a:t> أيضاً في نينوى عاصمة أشور )</a:t>
            </a:r>
            <a:endParaRPr lang="en-US" sz="3200" b="1" dirty="0">
              <a:latin typeface="Arial" panose="020B0604020202020204" pitchFamily="34" charset="0"/>
              <a:cs typeface="Arial" panose="020B0604020202020204" pitchFamily="34" charset="0"/>
            </a:endParaRPr>
          </a:p>
          <a:p>
            <a:pPr eaLnBrk="1" hangingPunct="1">
              <a:spcBef>
                <a:spcPct val="20000"/>
              </a:spcBef>
            </a:pPr>
            <a:endParaRPr lang="en-US" sz="3200" b="1" dirty="0">
              <a:latin typeface="Arial" panose="020B0604020202020204" pitchFamily="34" charset="0"/>
              <a:cs typeface="Arial" panose="020B0604020202020204" pitchFamily="34" charset="0"/>
            </a:endParaRPr>
          </a:p>
          <a:p>
            <a:pPr algn="r" eaLnBrk="1" hangingPunct="1">
              <a:spcBef>
                <a:spcPct val="20000"/>
              </a:spcBef>
            </a:pPr>
            <a:r>
              <a:rPr lang="ar-JO" sz="3200" b="1" dirty="0">
                <a:latin typeface="Arial" panose="020B0604020202020204" pitchFamily="34" charset="0"/>
                <a:cs typeface="Arial" panose="020B0604020202020204" pitchFamily="34" charset="0"/>
              </a:rPr>
              <a:t>استهزأت إسرائيل بكلمات هؤلاء الأنبياء عن الهلاك، ولكن في غضون 30 عامًا تحققت كل تنبؤاتهم.</a:t>
            </a:r>
            <a:endParaRPr lang="en-GB" sz="3200" b="1" dirty="0">
              <a:latin typeface="Arial" panose="020B0604020202020204" pitchFamily="34" charset="0"/>
              <a:cs typeface="Arial" panose="020B0604020202020204" pitchFamily="34" charset="0"/>
            </a:endParaRPr>
          </a:p>
        </p:txBody>
      </p:sp>
    </p:spTree>
  </p:cSld>
  <p:clrMapOvr>
    <a:masterClrMapping/>
  </p:clrMapOvr>
  <p:transition>
    <p:split orient="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animEffect transition="in" filter="checkerboard(across)">
                                      <p:cBhvr>
                                        <p:cTn id="7" dur="500"/>
                                        <p:tgtEl>
                                          <p:spTgt spid="5">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5" presetClass="entr" presetSubtype="10" fill="hold" grpId="0" nodeType="clickEffect">
                                  <p:stCondLst>
                                    <p:cond delay="0"/>
                                  </p:stCondLst>
                                  <p:childTnLst>
                                    <p:set>
                                      <p:cBhvr>
                                        <p:cTn id="11" dur="1" fill="hold">
                                          <p:stCondLst>
                                            <p:cond delay="0"/>
                                          </p:stCondLst>
                                        </p:cTn>
                                        <p:tgtEl>
                                          <p:spTgt spid="5">
                                            <p:txEl>
                                              <p:pRg st="2" end="2"/>
                                            </p:txEl>
                                          </p:spTgt>
                                        </p:tgtEl>
                                        <p:attrNameLst>
                                          <p:attrName>style.visibility</p:attrName>
                                        </p:attrNameLst>
                                      </p:cBhvr>
                                      <p:to>
                                        <p:strVal val="visible"/>
                                      </p:to>
                                    </p:set>
                                    <p:animEffect transition="in" filter="checkerboard(across)">
                                      <p:cBhvr>
                                        <p:cTn id="12" dur="500"/>
                                        <p:tgtEl>
                                          <p:spTgt spid="5">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build="p"/>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0"/>
            <a:ext cx="9144000" cy="4777740"/>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eaLnBrk="0" hangingPunct="0"/>
            <a:endParaRPr lang="en-US" sz="2400">
              <a:solidFill>
                <a:srgbClr val="000000"/>
              </a:solidFill>
              <a:latin typeface="Arial" panose="020B0604020202020204" pitchFamily="34" charset="0"/>
              <a:cs typeface="Arial" panose="020B0604020202020204" pitchFamily="34" charset="0"/>
            </a:endParaRPr>
          </a:p>
        </p:txBody>
      </p:sp>
      <p:sp>
        <p:nvSpPr>
          <p:cNvPr id="900098" name="Rectangle 2"/>
          <p:cNvSpPr>
            <a:spLocks noGrp="1" noChangeArrowheads="1"/>
          </p:cNvSpPr>
          <p:nvPr>
            <p:ph type="ctrTitle"/>
          </p:nvPr>
        </p:nvSpPr>
        <p:spPr>
          <a:xfrm>
            <a:off x="0" y="4226248"/>
            <a:ext cx="9144000" cy="2371104"/>
          </a:xfrm>
          <a:effectLst>
            <a:outerShdw blurRad="63500" dist="35921" dir="2700000" algn="ctr" rotWithShape="0">
              <a:schemeClr val="tx2">
                <a:alpha val="74998"/>
              </a:schemeClr>
            </a:outerShdw>
          </a:effectLst>
        </p:spPr>
        <p:txBody>
          <a:bodyPr anchor="t"/>
          <a:lstStyle/>
          <a:p>
            <a:pPr marL="723900" indent="-723900" algn="r">
              <a:defRPr/>
            </a:pPr>
            <a:r>
              <a:rPr lang="ar-JO" sz="4800" b="1" dirty="0">
                <a:effectLst>
                  <a:glow rad="127000">
                    <a:schemeClr val="tx1"/>
                  </a:glow>
                </a:effectLst>
                <a:latin typeface="Arial" panose="020B0604020202020204" pitchFamily="34" charset="0"/>
                <a:ea typeface="ＭＳ Ｐゴシック" charset="0"/>
                <a:cs typeface="Arial" panose="020B0604020202020204" pitchFamily="34" charset="0"/>
              </a:rPr>
              <a:t>2. عبادة الله </a:t>
            </a:r>
            <a:r>
              <a:rPr lang="ar-JO" sz="4800" b="1" dirty="0">
                <a:solidFill>
                  <a:srgbClr val="FFFF00"/>
                </a:solidFill>
                <a:effectLst>
                  <a:glow rad="127000">
                    <a:schemeClr val="tx1"/>
                  </a:glow>
                </a:effectLst>
                <a:latin typeface="Arial" panose="020B0604020202020204" pitchFamily="34" charset="0"/>
                <a:ea typeface="ＭＳ Ｐゴシック" charset="0"/>
                <a:cs typeface="Arial" panose="020B0604020202020204" pitchFamily="34" charset="0"/>
              </a:rPr>
              <a:t>وحده</a:t>
            </a:r>
            <a:r>
              <a:rPr lang="ar-JO" sz="4800" b="1" dirty="0">
                <a:effectLst>
                  <a:glow rad="127000">
                    <a:schemeClr val="tx1"/>
                  </a:glow>
                </a:effectLst>
                <a:latin typeface="Arial" panose="020B0604020202020204" pitchFamily="34" charset="0"/>
                <a:ea typeface="ＭＳ Ｐゴシック" charset="0"/>
                <a:cs typeface="Arial" panose="020B0604020202020204" pitchFamily="34" charset="0"/>
              </a:rPr>
              <a:t> حتى لا يؤدب وثنيتك</a:t>
            </a:r>
            <a:endParaRPr lang="en-US" sz="4800" b="1"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
        <p:nvSpPr>
          <p:cNvPr id="5" name="TextBox 4"/>
          <p:cNvSpPr txBox="1"/>
          <p:nvPr/>
        </p:nvSpPr>
        <p:spPr>
          <a:xfrm rot="20768788">
            <a:off x="269332" y="2573582"/>
            <a:ext cx="2988712" cy="769441"/>
          </a:xfrm>
          <a:prstGeom prst="rect">
            <a:avLst/>
          </a:prstGeom>
          <a:solidFill>
            <a:srgbClr val="800000"/>
          </a:solidFill>
        </p:spPr>
        <p:txBody>
          <a:bodyPr wrap="square" rtlCol="0">
            <a:spAutoFit/>
          </a:bodyPr>
          <a:lstStyle/>
          <a:p>
            <a:pPr algn="ctr"/>
            <a:r>
              <a:rPr lang="ar-JO" sz="4400" b="1" dirty="0">
                <a:solidFill>
                  <a:srgbClr val="FFFFFF"/>
                </a:solidFill>
                <a:latin typeface="Arial" panose="020B0604020202020204" pitchFamily="34" charset="0"/>
                <a:cs typeface="Arial" panose="020B0604020202020204" pitchFamily="34" charset="0"/>
              </a:rPr>
              <a:t>2 ملوك</a:t>
            </a:r>
            <a:endParaRPr lang="en-US" sz="4400"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47378256"/>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170.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520193" name="Picture 6" descr="28 Dav-Sol small.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4572000" y="0"/>
            <a:ext cx="4572000" cy="69199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20194" name="Text Box 24"/>
          <p:cNvSpPr txBox="1">
            <a:spLocks noChangeArrowheads="1"/>
          </p:cNvSpPr>
          <p:nvPr/>
        </p:nvSpPr>
        <p:spPr bwMode="auto">
          <a:xfrm>
            <a:off x="8305800" y="15875"/>
            <a:ext cx="762000" cy="457200"/>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charset="0"/>
                <a:ea typeface="Osaka" charset="0"/>
                <a:cs typeface="Osaka" charset="0"/>
              </a:defRPr>
            </a:lvl1pPr>
            <a:lvl2pPr marL="742950" indent="-285750">
              <a:defRPr sz="2400">
                <a:solidFill>
                  <a:schemeClr val="tx1"/>
                </a:solidFill>
                <a:latin typeface="Times New Roman" charset="0"/>
                <a:ea typeface="Osaka" charset="0"/>
                <a:cs typeface="Osaka" charset="0"/>
              </a:defRPr>
            </a:lvl2pPr>
            <a:lvl3pPr marL="1143000" indent="-228600">
              <a:defRPr sz="2400">
                <a:solidFill>
                  <a:schemeClr val="tx1"/>
                </a:solidFill>
                <a:latin typeface="Times New Roman" charset="0"/>
                <a:ea typeface="Osaka" charset="0"/>
                <a:cs typeface="Osaka" charset="0"/>
              </a:defRPr>
            </a:lvl3pPr>
            <a:lvl4pPr marL="1600200" indent="-228600">
              <a:defRPr sz="2400">
                <a:solidFill>
                  <a:schemeClr val="tx1"/>
                </a:solidFill>
                <a:latin typeface="Times New Roman" charset="0"/>
                <a:ea typeface="Osaka" charset="0"/>
                <a:cs typeface="Osaka" charset="0"/>
              </a:defRPr>
            </a:lvl4pPr>
            <a:lvl5pPr marL="2057400" indent="-228600">
              <a:defRPr sz="2400">
                <a:solidFill>
                  <a:schemeClr val="tx1"/>
                </a:solidFill>
                <a:latin typeface="Times New Roman" charset="0"/>
                <a:ea typeface="Osaka" charset="0"/>
                <a:cs typeface="Osaka" charset="0"/>
              </a:defRPr>
            </a:lvl5pPr>
            <a:lvl6pPr marL="2514600" indent="-228600" algn="ctr" eaLnBrk="0" fontAlgn="base" hangingPunct="0">
              <a:spcBef>
                <a:spcPct val="0"/>
              </a:spcBef>
              <a:spcAft>
                <a:spcPct val="0"/>
              </a:spcAft>
              <a:defRPr sz="2400">
                <a:solidFill>
                  <a:schemeClr val="tx1"/>
                </a:solidFill>
                <a:latin typeface="Times New Roman" charset="0"/>
                <a:ea typeface="Osaka" charset="0"/>
                <a:cs typeface="Osaka" charset="0"/>
              </a:defRPr>
            </a:lvl6pPr>
            <a:lvl7pPr marL="2971800" indent="-228600" algn="ctr" eaLnBrk="0" fontAlgn="base" hangingPunct="0">
              <a:spcBef>
                <a:spcPct val="0"/>
              </a:spcBef>
              <a:spcAft>
                <a:spcPct val="0"/>
              </a:spcAft>
              <a:defRPr sz="2400">
                <a:solidFill>
                  <a:schemeClr val="tx1"/>
                </a:solidFill>
                <a:latin typeface="Times New Roman" charset="0"/>
                <a:ea typeface="Osaka" charset="0"/>
                <a:cs typeface="Osaka" charset="0"/>
              </a:defRPr>
            </a:lvl7pPr>
            <a:lvl8pPr marL="3429000" indent="-228600" algn="ctr" eaLnBrk="0" fontAlgn="base" hangingPunct="0">
              <a:spcBef>
                <a:spcPct val="0"/>
              </a:spcBef>
              <a:spcAft>
                <a:spcPct val="0"/>
              </a:spcAft>
              <a:defRPr sz="2400">
                <a:solidFill>
                  <a:schemeClr val="tx1"/>
                </a:solidFill>
                <a:latin typeface="Times New Roman" charset="0"/>
                <a:ea typeface="Osaka" charset="0"/>
                <a:cs typeface="Osaka" charset="0"/>
              </a:defRPr>
            </a:lvl8pPr>
            <a:lvl9pPr marL="3886200" indent="-228600" algn="ctr" eaLnBrk="0" fontAlgn="base" hangingPunct="0">
              <a:spcBef>
                <a:spcPct val="0"/>
              </a:spcBef>
              <a:spcAft>
                <a:spcPct val="0"/>
              </a:spcAft>
              <a:defRPr sz="2400">
                <a:solidFill>
                  <a:schemeClr val="tx1"/>
                </a:solidFill>
                <a:latin typeface="Times New Roman" charset="0"/>
                <a:ea typeface="Osaka" charset="0"/>
                <a:cs typeface="Osaka" charset="0"/>
              </a:defRPr>
            </a:lvl9pPr>
          </a:lstStyle>
          <a:p>
            <a:pPr algn="r">
              <a:spcBef>
                <a:spcPct val="50000"/>
              </a:spcBef>
            </a:pPr>
            <a:r>
              <a:rPr lang="ar-JO" b="1" dirty="0">
                <a:solidFill>
                  <a:srgbClr val="FFFF00"/>
                </a:solidFill>
                <a:latin typeface="Arial" panose="020B0604020202020204" pitchFamily="34" charset="0"/>
                <a:ea typeface="MS Pゴシック" charset="0"/>
                <a:cs typeface="Arial" panose="020B0604020202020204" pitchFamily="34" charset="0"/>
              </a:rPr>
              <a:t>446</a:t>
            </a:r>
            <a:endParaRPr lang="en-US" b="1" dirty="0">
              <a:solidFill>
                <a:srgbClr val="FFFF00"/>
              </a:solidFill>
              <a:latin typeface="Arial" panose="020B0604020202020204" pitchFamily="34" charset="0"/>
              <a:ea typeface="MS Pゴシック" charset="0"/>
              <a:cs typeface="Arial" panose="020B0604020202020204" pitchFamily="34" charset="0"/>
            </a:endParaRPr>
          </a:p>
        </p:txBody>
      </p:sp>
      <p:sp>
        <p:nvSpPr>
          <p:cNvPr id="99354" name="Rectangle 26" descr="Green marble"/>
          <p:cNvSpPr>
            <a:spLocks noGrp="1" noChangeArrowheads="1"/>
          </p:cNvSpPr>
          <p:nvPr>
            <p:ph type="title" idx="4294967295"/>
          </p:nvPr>
        </p:nvSpPr>
        <p:spPr>
          <a:xfrm>
            <a:off x="0" y="109538"/>
            <a:ext cx="3124200" cy="1490662"/>
          </a:xfrm>
          <a:effectLst>
            <a:outerShdw blurRad="63500" dist="107763" dir="2700000" algn="ctr" rotWithShape="0">
              <a:srgbClr val="030201">
                <a:alpha val="74998"/>
              </a:srgbClr>
            </a:outerShdw>
          </a:effectLst>
        </p:spPr>
        <p:txBody>
          <a:bodyPr/>
          <a:lstStyle/>
          <a:p>
            <a:pPr algn="ctr" eaLnBrk="1" hangingPunct="1">
              <a:defRPr/>
            </a:pPr>
            <a:r>
              <a:rPr lang="ar-JO" sz="2900" b="1" dirty="0">
                <a:solidFill>
                  <a:srgbClr val="FFFFFF"/>
                </a:solidFill>
                <a:latin typeface="Arial" panose="020B0604020202020204" pitchFamily="34" charset="0"/>
                <a:ea typeface="MS Pゴシック" charset="0"/>
                <a:cs typeface="Arial" panose="020B0604020202020204" pitchFamily="34" charset="0"/>
              </a:rPr>
              <a:t>التوسع تحت حكم</a:t>
            </a:r>
            <a:br>
              <a:rPr lang="ar-JO" sz="2900" b="1" dirty="0">
                <a:solidFill>
                  <a:srgbClr val="FFFFFF"/>
                </a:solidFill>
                <a:latin typeface="Arial" panose="020B0604020202020204" pitchFamily="34" charset="0"/>
                <a:ea typeface="MS Pゴシック" charset="0"/>
                <a:cs typeface="Arial" panose="020B0604020202020204" pitchFamily="34" charset="0"/>
              </a:rPr>
            </a:br>
            <a:r>
              <a:rPr lang="ar-JO" sz="2900" b="1" dirty="0">
                <a:solidFill>
                  <a:srgbClr val="FFFFFF"/>
                </a:solidFill>
                <a:latin typeface="Arial" panose="020B0604020202020204" pitchFamily="34" charset="0"/>
                <a:ea typeface="MS Pゴシック" charset="0"/>
                <a:cs typeface="Arial" panose="020B0604020202020204" pitchFamily="34" charset="0"/>
              </a:rPr>
              <a:t>يربعام الثاني</a:t>
            </a:r>
            <a:endParaRPr lang="en-US" dirty="0">
              <a:solidFill>
                <a:schemeClr val="bg1"/>
              </a:solidFill>
              <a:latin typeface="Arial" panose="020B0604020202020204" pitchFamily="34" charset="0"/>
              <a:ea typeface="MS Pゴシック" charset="0"/>
              <a:cs typeface="Arial" panose="020B0604020202020204" pitchFamily="34" charset="0"/>
            </a:endParaRPr>
          </a:p>
        </p:txBody>
      </p:sp>
      <p:grpSp>
        <p:nvGrpSpPr>
          <p:cNvPr id="2" name="Group 14"/>
          <p:cNvGrpSpPr/>
          <p:nvPr/>
        </p:nvGrpSpPr>
        <p:grpSpPr>
          <a:xfrm>
            <a:off x="5715000" y="1447800"/>
            <a:ext cx="3429000" cy="2743200"/>
            <a:chOff x="5715000" y="1447800"/>
            <a:chExt cx="3429000" cy="2743200"/>
          </a:xfrm>
          <a:solidFill>
            <a:srgbClr val="242A59"/>
          </a:solidFill>
        </p:grpSpPr>
        <p:sp>
          <p:nvSpPr>
            <p:cNvPr id="13" name="Parallelogram 12"/>
            <p:cNvSpPr/>
            <p:nvPr/>
          </p:nvSpPr>
          <p:spPr bwMode="auto">
            <a:xfrm>
              <a:off x="5715000" y="1447800"/>
              <a:ext cx="1676400" cy="2743200"/>
            </a:xfrm>
            <a:prstGeom prst="parallelogram">
              <a:avLst>
                <a:gd name="adj" fmla="val 57989"/>
              </a:avLst>
            </a:prstGeom>
            <a:grpFill/>
            <a:ln w="9525" cap="flat" cmpd="sng" algn="ctr">
              <a:solidFill>
                <a:schemeClr val="tx1"/>
              </a:solidFill>
              <a:prstDash val="solid"/>
              <a:round/>
              <a:headEnd type="none" w="med" len="med"/>
              <a:tailEnd type="none" w="med" len="med"/>
            </a:ln>
            <a:effectLst/>
          </p:spPr>
          <p:txBody>
            <a:bodyPr wrap="none" anchor="ctr"/>
            <a:lstStyle/>
            <a:p>
              <a:pPr algn="ctr" eaLnBrk="0" hangingPunct="0">
                <a:defRPr/>
              </a:pPr>
              <a:endParaRPr lang="en-US" sz="2400">
                <a:solidFill>
                  <a:srgbClr val="FFFFFF"/>
                </a:solidFill>
                <a:latin typeface="Arial" panose="020B0604020202020204" pitchFamily="34" charset="0"/>
                <a:ea typeface="MS Pゴシック"/>
                <a:cs typeface="Arial" panose="020B0604020202020204" pitchFamily="34" charset="0"/>
              </a:endParaRPr>
            </a:p>
          </p:txBody>
        </p:sp>
        <p:sp>
          <p:nvSpPr>
            <p:cNvPr id="14" name="TextBox 13"/>
            <p:cNvSpPr txBox="1"/>
            <p:nvPr/>
          </p:nvSpPr>
          <p:spPr>
            <a:xfrm>
              <a:off x="7184902" y="1752600"/>
              <a:ext cx="1959098" cy="400110"/>
            </a:xfrm>
            <a:prstGeom prst="rect">
              <a:avLst/>
            </a:prstGeom>
            <a:grpFill/>
          </p:spPr>
          <p:txBody>
            <a:bodyPr>
              <a:spAutoFit/>
            </a:bodyPr>
            <a:lstStyle/>
            <a:p>
              <a:pPr algn="ctr" eaLnBrk="0" hangingPunct="0">
                <a:defRPr/>
              </a:pPr>
              <a:r>
                <a:rPr lang="ar-JO" sz="2000" b="1" dirty="0">
                  <a:solidFill>
                    <a:srgbClr val="FFFFFF"/>
                  </a:solidFill>
                  <a:latin typeface="Arial" panose="020B0604020202020204" pitchFamily="34" charset="0"/>
                  <a:ea typeface="MS Pゴシック"/>
                  <a:cs typeface="Arial" panose="020B0604020202020204" pitchFamily="34" charset="0"/>
                </a:rPr>
                <a:t>يربعام الثاني</a:t>
              </a:r>
              <a:endParaRPr lang="en-US" sz="2000" b="1" dirty="0">
                <a:solidFill>
                  <a:srgbClr val="FFFFFF"/>
                </a:solidFill>
                <a:latin typeface="Arial" panose="020B0604020202020204" pitchFamily="34" charset="0"/>
                <a:ea typeface="MS Pゴシック"/>
                <a:cs typeface="Arial" panose="020B0604020202020204" pitchFamily="34" charset="0"/>
              </a:endParaRPr>
            </a:p>
          </p:txBody>
        </p:sp>
      </p:grpSp>
      <p:sp>
        <p:nvSpPr>
          <p:cNvPr id="16" name="TextBox 15"/>
          <p:cNvSpPr txBox="1">
            <a:spLocks noChangeArrowheads="1"/>
          </p:cNvSpPr>
          <p:nvPr/>
        </p:nvSpPr>
        <p:spPr bwMode="auto">
          <a:xfrm>
            <a:off x="0" y="3441700"/>
            <a:ext cx="4495800" cy="2308324"/>
          </a:xfrm>
          <a:prstGeom prst="rect">
            <a:avLst/>
          </a:prstGeom>
          <a:solidFill>
            <a:srgbClr val="232A58"/>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charset="0"/>
                <a:ea typeface="Osaka" charset="0"/>
                <a:cs typeface="Osaka" charset="0"/>
              </a:defRPr>
            </a:lvl1pPr>
            <a:lvl2pPr marL="742950" indent="-285750">
              <a:defRPr sz="2400">
                <a:solidFill>
                  <a:schemeClr val="tx1"/>
                </a:solidFill>
                <a:latin typeface="Times New Roman" charset="0"/>
                <a:ea typeface="Osaka" charset="0"/>
                <a:cs typeface="Osaka" charset="0"/>
              </a:defRPr>
            </a:lvl2pPr>
            <a:lvl3pPr marL="1143000" indent="-228600">
              <a:defRPr sz="2400">
                <a:solidFill>
                  <a:schemeClr val="tx1"/>
                </a:solidFill>
                <a:latin typeface="Times New Roman" charset="0"/>
                <a:ea typeface="Osaka" charset="0"/>
                <a:cs typeface="Osaka" charset="0"/>
              </a:defRPr>
            </a:lvl3pPr>
            <a:lvl4pPr marL="1600200" indent="-228600">
              <a:defRPr sz="2400">
                <a:solidFill>
                  <a:schemeClr val="tx1"/>
                </a:solidFill>
                <a:latin typeface="Times New Roman" charset="0"/>
                <a:ea typeface="Osaka" charset="0"/>
                <a:cs typeface="Osaka" charset="0"/>
              </a:defRPr>
            </a:lvl4pPr>
            <a:lvl5pPr marL="2057400" indent="-228600">
              <a:defRPr sz="2400">
                <a:solidFill>
                  <a:schemeClr val="tx1"/>
                </a:solidFill>
                <a:latin typeface="Times New Roman" charset="0"/>
                <a:ea typeface="Osaka" charset="0"/>
                <a:cs typeface="Osaka" charset="0"/>
              </a:defRPr>
            </a:lvl5pPr>
            <a:lvl6pPr marL="2514600" indent="-228600" algn="ctr" eaLnBrk="0" fontAlgn="base" hangingPunct="0">
              <a:spcBef>
                <a:spcPct val="0"/>
              </a:spcBef>
              <a:spcAft>
                <a:spcPct val="0"/>
              </a:spcAft>
              <a:defRPr sz="2400">
                <a:solidFill>
                  <a:schemeClr val="tx1"/>
                </a:solidFill>
                <a:latin typeface="Times New Roman" charset="0"/>
                <a:ea typeface="Osaka" charset="0"/>
                <a:cs typeface="Osaka" charset="0"/>
              </a:defRPr>
            </a:lvl6pPr>
            <a:lvl7pPr marL="2971800" indent="-228600" algn="ctr" eaLnBrk="0" fontAlgn="base" hangingPunct="0">
              <a:spcBef>
                <a:spcPct val="0"/>
              </a:spcBef>
              <a:spcAft>
                <a:spcPct val="0"/>
              </a:spcAft>
              <a:defRPr sz="2400">
                <a:solidFill>
                  <a:schemeClr val="tx1"/>
                </a:solidFill>
                <a:latin typeface="Times New Roman" charset="0"/>
                <a:ea typeface="Osaka" charset="0"/>
                <a:cs typeface="Osaka" charset="0"/>
              </a:defRPr>
            </a:lvl7pPr>
            <a:lvl8pPr marL="3429000" indent="-228600" algn="ctr" eaLnBrk="0" fontAlgn="base" hangingPunct="0">
              <a:spcBef>
                <a:spcPct val="0"/>
              </a:spcBef>
              <a:spcAft>
                <a:spcPct val="0"/>
              </a:spcAft>
              <a:defRPr sz="2400">
                <a:solidFill>
                  <a:schemeClr val="tx1"/>
                </a:solidFill>
                <a:latin typeface="Times New Roman" charset="0"/>
                <a:ea typeface="Osaka" charset="0"/>
                <a:cs typeface="Osaka" charset="0"/>
              </a:defRPr>
            </a:lvl8pPr>
            <a:lvl9pPr marL="3886200" indent="-228600" algn="ctr" eaLnBrk="0" fontAlgn="base" hangingPunct="0">
              <a:spcBef>
                <a:spcPct val="0"/>
              </a:spcBef>
              <a:spcAft>
                <a:spcPct val="0"/>
              </a:spcAft>
              <a:defRPr sz="2400">
                <a:solidFill>
                  <a:schemeClr val="tx1"/>
                </a:solidFill>
                <a:latin typeface="Times New Roman" charset="0"/>
                <a:ea typeface="Osaka" charset="0"/>
                <a:cs typeface="Osaka" charset="0"/>
              </a:defRPr>
            </a:lvl9pPr>
          </a:lstStyle>
          <a:p>
            <a:pPr algn="r" eaLnBrk="0" hangingPunct="0"/>
            <a:r>
              <a:rPr lang="ar-JO" altLang="ja-JP" dirty="0">
                <a:solidFill>
                  <a:srgbClr val="FFFF00"/>
                </a:solidFill>
                <a:latin typeface="Arial" panose="020B0604020202020204" pitchFamily="34" charset="0"/>
                <a:ea typeface="MS Pゴシック" charset="0"/>
                <a:cs typeface="Arial" panose="020B0604020202020204" pitchFamily="34" charset="0"/>
              </a:rPr>
              <a:t>هو رد تخم إسرائيل من مدخل حماة إلى بحر العربة حسب كلام الرب إله إسرائيل الذي تكلم به عن يد عبد يونان بن أمتاي النبي الذي من جت حافر</a:t>
            </a:r>
            <a:br>
              <a:rPr lang="en-US" dirty="0">
                <a:solidFill>
                  <a:srgbClr val="FFFF00"/>
                </a:solidFill>
                <a:latin typeface="Arial" panose="020B0604020202020204" pitchFamily="34" charset="0"/>
                <a:ea typeface="MS Pゴシック" charset="0"/>
                <a:cs typeface="Arial" panose="020B0604020202020204" pitchFamily="34" charset="0"/>
              </a:rPr>
            </a:br>
            <a:r>
              <a:rPr lang="en-US" dirty="0">
                <a:solidFill>
                  <a:srgbClr val="FFFF00"/>
                </a:solidFill>
                <a:latin typeface="Arial" panose="020B0604020202020204" pitchFamily="34" charset="0"/>
                <a:ea typeface="MS Pゴシック" charset="0"/>
                <a:cs typeface="Arial" panose="020B0604020202020204" pitchFamily="34" charset="0"/>
              </a:rPr>
              <a:t>(</a:t>
            </a:r>
            <a:r>
              <a:rPr lang="ar-JO" dirty="0">
                <a:solidFill>
                  <a:srgbClr val="FFFF00"/>
                </a:solidFill>
                <a:latin typeface="Arial" panose="020B0604020202020204" pitchFamily="34" charset="0"/>
                <a:ea typeface="MS Pゴシック" charset="0"/>
                <a:cs typeface="Arial" panose="020B0604020202020204" pitchFamily="34" charset="0"/>
              </a:rPr>
              <a:t>2 ملوك 14 : 25</a:t>
            </a:r>
            <a:r>
              <a:rPr lang="en-US" dirty="0">
                <a:solidFill>
                  <a:srgbClr val="FFFF00"/>
                </a:solidFill>
                <a:latin typeface="Arial" panose="020B0604020202020204" pitchFamily="34" charset="0"/>
                <a:ea typeface="MS Pゴシック" charset="0"/>
                <a:cs typeface="Arial" panose="020B0604020202020204" pitchFamily="34" charset="0"/>
              </a:rPr>
              <a:t>).</a:t>
            </a:r>
            <a:br>
              <a:rPr lang="en-US" dirty="0">
                <a:solidFill>
                  <a:srgbClr val="FFFF00"/>
                </a:solidFill>
                <a:latin typeface="Arial" panose="020B0604020202020204" pitchFamily="34" charset="0"/>
                <a:ea typeface="MS Pゴシック" charset="0"/>
                <a:cs typeface="Arial" panose="020B0604020202020204" pitchFamily="34" charset="0"/>
              </a:rPr>
            </a:br>
            <a:r>
              <a:rPr lang="en-US" dirty="0">
                <a:solidFill>
                  <a:srgbClr val="FFFF00"/>
                </a:solidFill>
                <a:latin typeface="Arial" panose="020B0604020202020204" pitchFamily="34" charset="0"/>
                <a:ea typeface="MS Pゴシック" charset="0"/>
                <a:cs typeface="Arial" panose="020B0604020202020204" pitchFamily="34" charset="0"/>
              </a:rPr>
              <a:t>* </a:t>
            </a:r>
            <a:r>
              <a:rPr lang="ar-JO" dirty="0">
                <a:solidFill>
                  <a:srgbClr val="FFFF00"/>
                </a:solidFill>
                <a:latin typeface="Arial" panose="020B0604020202020204" pitchFamily="34" charset="0"/>
                <a:ea typeface="MS Pゴシック" charset="0"/>
                <a:cs typeface="Arial" panose="020B0604020202020204" pitchFamily="34" charset="0"/>
              </a:rPr>
              <a:t>العبرية في بحر العربة </a:t>
            </a:r>
            <a:endParaRPr lang="en-US" i="1" dirty="0">
              <a:solidFill>
                <a:srgbClr val="FFFF00"/>
              </a:solidFill>
              <a:latin typeface="Arial" panose="020B0604020202020204" pitchFamily="34" charset="0"/>
              <a:ea typeface="MS Pゴシック" charset="0"/>
              <a:cs typeface="Arial" panose="020B0604020202020204" pitchFamily="34" charset="0"/>
            </a:endParaRPr>
          </a:p>
        </p:txBody>
      </p:sp>
      <p:grpSp>
        <p:nvGrpSpPr>
          <p:cNvPr id="3" name="Group 10"/>
          <p:cNvGrpSpPr/>
          <p:nvPr/>
        </p:nvGrpSpPr>
        <p:grpSpPr>
          <a:xfrm>
            <a:off x="5715000" y="3429000"/>
            <a:ext cx="3429000" cy="762000"/>
            <a:chOff x="5715000" y="3429000"/>
            <a:chExt cx="2994255" cy="762000"/>
          </a:xfrm>
          <a:solidFill>
            <a:srgbClr val="030201"/>
          </a:solidFill>
        </p:grpSpPr>
        <p:sp>
          <p:nvSpPr>
            <p:cNvPr id="9" name="Parallelogram 8"/>
            <p:cNvSpPr/>
            <p:nvPr/>
          </p:nvSpPr>
          <p:spPr bwMode="auto">
            <a:xfrm>
              <a:off x="5715000" y="3505200"/>
              <a:ext cx="609600" cy="685800"/>
            </a:xfrm>
            <a:prstGeom prst="parallelogram">
              <a:avLst/>
            </a:prstGeom>
            <a:grpFill/>
            <a:ln w="9525" cap="flat" cmpd="sng" algn="ctr">
              <a:solidFill>
                <a:schemeClr val="tx1"/>
              </a:solidFill>
              <a:prstDash val="solid"/>
              <a:round/>
              <a:headEnd type="none" w="med" len="med"/>
              <a:tailEnd type="none" w="med" len="med"/>
            </a:ln>
            <a:effectLst/>
          </p:spPr>
          <p:txBody>
            <a:bodyPr wrap="none" anchor="ctr"/>
            <a:lstStyle/>
            <a:p>
              <a:pPr algn="ctr" eaLnBrk="0" hangingPunct="0">
                <a:defRPr/>
              </a:pPr>
              <a:endParaRPr lang="en-US" sz="2400">
                <a:solidFill>
                  <a:srgbClr val="FFFFFF"/>
                </a:solidFill>
                <a:latin typeface="Arial" panose="020B0604020202020204" pitchFamily="34" charset="0"/>
                <a:ea typeface="MS Pゴシック"/>
                <a:cs typeface="Arial" panose="020B0604020202020204" pitchFamily="34" charset="0"/>
              </a:endParaRPr>
            </a:p>
          </p:txBody>
        </p:sp>
        <p:sp>
          <p:nvSpPr>
            <p:cNvPr id="10" name="TextBox 9"/>
            <p:cNvSpPr txBox="1"/>
            <p:nvPr/>
          </p:nvSpPr>
          <p:spPr>
            <a:xfrm>
              <a:off x="6380390" y="3429000"/>
              <a:ext cx="2328865" cy="400110"/>
            </a:xfrm>
            <a:prstGeom prst="rect">
              <a:avLst/>
            </a:prstGeom>
            <a:grpFill/>
          </p:spPr>
          <p:txBody>
            <a:bodyPr>
              <a:spAutoFit/>
            </a:bodyPr>
            <a:lstStyle/>
            <a:p>
              <a:pPr algn="ctr" eaLnBrk="0" hangingPunct="0">
                <a:defRPr/>
              </a:pPr>
              <a:r>
                <a:rPr lang="ar-JO" sz="2000" b="1" dirty="0">
                  <a:solidFill>
                    <a:srgbClr val="FFFFFF"/>
                  </a:solidFill>
                  <a:latin typeface="Arial" panose="020B0604020202020204" pitchFamily="34" charset="0"/>
                  <a:ea typeface="MS Pゴシック"/>
                  <a:cs typeface="Arial" panose="020B0604020202020204" pitchFamily="34" charset="0"/>
                </a:rPr>
                <a:t>يربعام الأول (930 ق.م)</a:t>
              </a:r>
              <a:endParaRPr lang="en-US" sz="2000" b="1" dirty="0">
                <a:solidFill>
                  <a:srgbClr val="FFFFFF"/>
                </a:solidFill>
                <a:latin typeface="Arial" panose="020B0604020202020204" pitchFamily="34" charset="0"/>
                <a:ea typeface="MS Pゴシック"/>
                <a:cs typeface="Arial" panose="020B0604020202020204" pitchFamily="34" charset="0"/>
              </a:endParaRPr>
            </a:p>
          </p:txBody>
        </p:sp>
      </p:grpSp>
    </p:spTree>
    <p:extLst>
      <p:ext uri="{BB962C8B-B14F-4D97-AF65-F5344CB8AC3E}">
        <p14:creationId xmlns:p14="http://schemas.microsoft.com/office/powerpoint/2010/main" val="1272127580"/>
      </p:ext>
    </p:extLst>
  </p:cSld>
  <p:clrMapOvr>
    <a:masterClrMapping/>
  </p:clrMapOvr>
  <p:transition>
    <p:fade thruBlk="1"/>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16"/>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Lst>
  </p:timing>
</p:sld>
</file>

<file path=ppt/slides/slide171.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tile tx="0" ty="0" sx="100000" sy="100000" flip="none" algn="tl"/>
        </a:blipFill>
        <a:effectLst/>
      </p:bgPr>
    </p:bg>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611188" y="215900"/>
            <a:ext cx="7848600" cy="692150"/>
          </a:xfrm>
          <a:solidFill>
            <a:srgbClr val="000000"/>
          </a:solidFill>
        </p:spPr>
        <p:txBody>
          <a:bodyPr/>
          <a:lstStyle/>
          <a:p>
            <a:pPr eaLnBrk="1" hangingPunct="1">
              <a:defRPr/>
            </a:pPr>
            <a:r>
              <a:rPr lang="ar-JO" sz="3200" b="1" kern="1200" dirty="0">
                <a:solidFill>
                  <a:srgbClr val="FFFFFF"/>
                </a:solidFill>
                <a:latin typeface="Arial"/>
                <a:ea typeface="ＭＳ Ｐゴシック"/>
                <a:cs typeface="Arial"/>
              </a:rPr>
              <a:t>ملوك المملكة المنقسمة الوسطى</a:t>
            </a:r>
            <a:endParaRPr lang="en-US" sz="4000" dirty="0">
              <a:latin typeface="Arial"/>
              <a:cs typeface="Arial"/>
            </a:endParaRPr>
          </a:p>
        </p:txBody>
      </p:sp>
      <p:sp>
        <p:nvSpPr>
          <p:cNvPr id="297987" name="Text Box 3"/>
          <p:cNvSpPr txBox="1">
            <a:spLocks noChangeArrowheads="1"/>
          </p:cNvSpPr>
          <p:nvPr/>
        </p:nvSpPr>
        <p:spPr bwMode="auto">
          <a:xfrm>
            <a:off x="2051050" y="889000"/>
            <a:ext cx="4465638" cy="5238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ar-JO" sz="2800" b="1" dirty="0">
                <a:solidFill>
                  <a:schemeClr val="bg1"/>
                </a:solidFill>
                <a:latin typeface="Arial"/>
                <a:ea typeface="Times New Roman" charset="0"/>
                <a:cs typeface="Arial"/>
              </a:rPr>
              <a:t>2 ملوك 1 – 14 </a:t>
            </a:r>
            <a:endParaRPr lang="en-US" sz="2800" b="1" dirty="0">
              <a:solidFill>
                <a:schemeClr val="bg1"/>
              </a:solidFill>
              <a:latin typeface="Arial"/>
              <a:ea typeface="Times New Roman" charset="0"/>
              <a:cs typeface="Arial"/>
            </a:endParaRPr>
          </a:p>
        </p:txBody>
      </p:sp>
      <p:sp>
        <p:nvSpPr>
          <p:cNvPr id="297988" name="Text Box 4"/>
          <p:cNvSpPr txBox="1">
            <a:spLocks noChangeArrowheads="1"/>
          </p:cNvSpPr>
          <p:nvPr/>
        </p:nvSpPr>
        <p:spPr bwMode="auto">
          <a:xfrm>
            <a:off x="457200" y="1447800"/>
            <a:ext cx="3657600" cy="289310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ar-JO" sz="2800" b="1" dirty="0">
                <a:solidFill>
                  <a:schemeClr val="bg1"/>
                </a:solidFill>
                <a:latin typeface="Arial"/>
                <a:ea typeface="Times New Roman" charset="0"/>
                <a:cs typeface="Arial"/>
              </a:rPr>
              <a:t>يهوذا </a:t>
            </a:r>
            <a:r>
              <a:rPr lang="en-US" sz="2800" b="1" dirty="0">
                <a:solidFill>
                  <a:schemeClr val="bg1"/>
                </a:solidFill>
                <a:latin typeface="Arial"/>
                <a:ea typeface="Times New Roman" charset="0"/>
                <a:cs typeface="Arial"/>
              </a:rPr>
              <a:t>           </a:t>
            </a:r>
          </a:p>
          <a:p>
            <a:pPr>
              <a:spcBef>
                <a:spcPct val="50000"/>
              </a:spcBef>
              <a:defRPr/>
            </a:pPr>
            <a:r>
              <a:rPr lang="ar-JO" sz="2800" b="1" dirty="0">
                <a:solidFill>
                  <a:schemeClr val="bg1"/>
                </a:solidFill>
                <a:latin typeface="Arial"/>
                <a:ea typeface="Times New Roman" charset="0"/>
                <a:cs typeface="Arial"/>
              </a:rPr>
              <a:t>يهورام (8)</a:t>
            </a:r>
            <a:r>
              <a:rPr lang="en-US" sz="2800" b="1" dirty="0">
                <a:solidFill>
                  <a:schemeClr val="bg1"/>
                </a:solidFill>
                <a:latin typeface="Arial"/>
                <a:ea typeface="Times New Roman" charset="0"/>
                <a:cs typeface="Arial"/>
              </a:rPr>
              <a:t>                        </a:t>
            </a:r>
            <a:r>
              <a:rPr lang="ar-JO" sz="2800" b="1" dirty="0">
                <a:solidFill>
                  <a:schemeClr val="bg1"/>
                </a:solidFill>
                <a:latin typeface="Arial"/>
                <a:ea typeface="Times New Roman" charset="0"/>
                <a:cs typeface="Arial"/>
              </a:rPr>
              <a:t>أخزيا (1)</a:t>
            </a:r>
            <a:r>
              <a:rPr lang="en-US" sz="2800" b="1" dirty="0">
                <a:solidFill>
                  <a:schemeClr val="bg1"/>
                </a:solidFill>
                <a:latin typeface="Arial"/>
                <a:ea typeface="Times New Roman" charset="0"/>
                <a:cs typeface="Arial"/>
              </a:rPr>
              <a:t>                                      </a:t>
            </a:r>
            <a:r>
              <a:rPr lang="ar-JO" sz="2800" b="1" dirty="0">
                <a:solidFill>
                  <a:schemeClr val="bg1"/>
                </a:solidFill>
                <a:latin typeface="Arial"/>
                <a:ea typeface="Times New Roman" charset="0"/>
                <a:cs typeface="Arial"/>
              </a:rPr>
              <a:t>عثليا (6)</a:t>
            </a:r>
            <a:r>
              <a:rPr lang="en-US" sz="2800" b="1" dirty="0">
                <a:solidFill>
                  <a:schemeClr val="bg1"/>
                </a:solidFill>
                <a:latin typeface="Arial"/>
                <a:ea typeface="Times New Roman" charset="0"/>
                <a:cs typeface="Arial"/>
              </a:rPr>
              <a:t>                  </a:t>
            </a:r>
            <a:r>
              <a:rPr lang="ar-JO" sz="2800" b="1" dirty="0">
                <a:solidFill>
                  <a:srgbClr val="00FFFF"/>
                </a:solidFill>
                <a:latin typeface="Arial"/>
                <a:ea typeface="Times New Roman" charset="0"/>
                <a:cs typeface="Arial"/>
              </a:rPr>
              <a:t>يؤاش </a:t>
            </a:r>
            <a:r>
              <a:rPr lang="ar-JO" sz="2800" b="1" dirty="0">
                <a:solidFill>
                  <a:schemeClr val="bg1"/>
                </a:solidFill>
                <a:latin typeface="Arial"/>
                <a:ea typeface="Times New Roman" charset="0"/>
                <a:cs typeface="Arial"/>
              </a:rPr>
              <a:t>(40)</a:t>
            </a:r>
            <a:r>
              <a:rPr lang="ar-JO" sz="2800" b="1" dirty="0">
                <a:solidFill>
                  <a:srgbClr val="00FFFF"/>
                </a:solidFill>
                <a:latin typeface="Arial"/>
                <a:ea typeface="Times New Roman" charset="0"/>
                <a:cs typeface="Arial"/>
              </a:rPr>
              <a:t>                عمسيا </a:t>
            </a:r>
            <a:r>
              <a:rPr lang="ar-JO" sz="2800" b="1" dirty="0">
                <a:solidFill>
                  <a:schemeClr val="bg1"/>
                </a:solidFill>
                <a:latin typeface="Arial"/>
                <a:ea typeface="Times New Roman" charset="0"/>
                <a:cs typeface="Arial"/>
              </a:rPr>
              <a:t>(29)</a:t>
            </a:r>
            <a:endParaRPr lang="en-US" sz="2800" b="1" dirty="0">
              <a:solidFill>
                <a:schemeClr val="bg1"/>
              </a:solidFill>
              <a:latin typeface="Arial"/>
              <a:ea typeface="Times New Roman" charset="0"/>
              <a:cs typeface="Arial"/>
            </a:endParaRPr>
          </a:p>
        </p:txBody>
      </p:sp>
      <p:sp>
        <p:nvSpPr>
          <p:cNvPr id="297989" name="Text Box 5"/>
          <p:cNvSpPr txBox="1">
            <a:spLocks noChangeArrowheads="1"/>
          </p:cNvSpPr>
          <p:nvPr/>
        </p:nvSpPr>
        <p:spPr bwMode="auto">
          <a:xfrm>
            <a:off x="3962400" y="1447800"/>
            <a:ext cx="4419600" cy="3395663"/>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eaLnBrk="0" hangingPunct="0">
              <a:tabLst>
                <a:tab pos="2636838" algn="l"/>
              </a:tabLst>
              <a:defRPr sz="2400">
                <a:solidFill>
                  <a:schemeClr val="tx1"/>
                </a:solidFill>
                <a:latin typeface="Arial" charset="0"/>
                <a:ea typeface="ＭＳ Ｐゴシック" charset="0"/>
                <a:cs typeface="Arial" charset="0"/>
              </a:defRPr>
            </a:lvl1pPr>
            <a:lvl2pPr marL="37931725" indent="-37474525" eaLnBrk="0" hangingPunct="0">
              <a:tabLst>
                <a:tab pos="2636838" algn="l"/>
              </a:tabLst>
              <a:defRPr sz="2400">
                <a:solidFill>
                  <a:schemeClr val="tx1"/>
                </a:solidFill>
                <a:latin typeface="Arial" charset="0"/>
                <a:ea typeface="Arial" charset="0"/>
                <a:cs typeface="Arial" charset="0"/>
              </a:defRPr>
            </a:lvl2pPr>
            <a:lvl3pPr eaLnBrk="0" hangingPunct="0">
              <a:tabLst>
                <a:tab pos="2636838" algn="l"/>
              </a:tabLst>
              <a:defRPr sz="2400">
                <a:solidFill>
                  <a:schemeClr val="tx1"/>
                </a:solidFill>
                <a:latin typeface="Arial" charset="0"/>
                <a:ea typeface="Arial" charset="0"/>
                <a:cs typeface="Arial" charset="0"/>
              </a:defRPr>
            </a:lvl3pPr>
            <a:lvl4pPr eaLnBrk="0" hangingPunct="0">
              <a:tabLst>
                <a:tab pos="2636838" algn="l"/>
              </a:tabLst>
              <a:defRPr sz="2400">
                <a:solidFill>
                  <a:schemeClr val="tx1"/>
                </a:solidFill>
                <a:latin typeface="Arial" charset="0"/>
                <a:ea typeface="Arial" charset="0"/>
                <a:cs typeface="Arial" charset="0"/>
              </a:defRPr>
            </a:lvl4pPr>
            <a:lvl5pPr eaLnBrk="0" hangingPunct="0">
              <a:tabLst>
                <a:tab pos="2636838" algn="l"/>
              </a:tabLst>
              <a:defRPr sz="2400">
                <a:solidFill>
                  <a:schemeClr val="tx1"/>
                </a:solidFill>
                <a:latin typeface="Arial" charset="0"/>
                <a:ea typeface="Arial" charset="0"/>
                <a:cs typeface="Arial" charset="0"/>
              </a:defRPr>
            </a:lvl5pPr>
            <a:lvl6pPr marL="457200" eaLnBrk="0" fontAlgn="base" hangingPunct="0">
              <a:spcBef>
                <a:spcPct val="0"/>
              </a:spcBef>
              <a:spcAft>
                <a:spcPct val="0"/>
              </a:spcAft>
              <a:tabLst>
                <a:tab pos="2636838" algn="l"/>
              </a:tabLst>
              <a:defRPr sz="2400">
                <a:solidFill>
                  <a:schemeClr val="tx1"/>
                </a:solidFill>
                <a:latin typeface="Arial" charset="0"/>
                <a:ea typeface="Arial" charset="0"/>
                <a:cs typeface="Arial" charset="0"/>
              </a:defRPr>
            </a:lvl6pPr>
            <a:lvl7pPr marL="914400" eaLnBrk="0" fontAlgn="base" hangingPunct="0">
              <a:spcBef>
                <a:spcPct val="0"/>
              </a:spcBef>
              <a:spcAft>
                <a:spcPct val="0"/>
              </a:spcAft>
              <a:tabLst>
                <a:tab pos="2636838" algn="l"/>
              </a:tabLst>
              <a:defRPr sz="2400">
                <a:solidFill>
                  <a:schemeClr val="tx1"/>
                </a:solidFill>
                <a:latin typeface="Arial" charset="0"/>
                <a:ea typeface="Arial" charset="0"/>
                <a:cs typeface="Arial" charset="0"/>
              </a:defRPr>
            </a:lvl7pPr>
            <a:lvl8pPr marL="1371600" eaLnBrk="0" fontAlgn="base" hangingPunct="0">
              <a:spcBef>
                <a:spcPct val="0"/>
              </a:spcBef>
              <a:spcAft>
                <a:spcPct val="0"/>
              </a:spcAft>
              <a:tabLst>
                <a:tab pos="2636838" algn="l"/>
              </a:tabLst>
              <a:defRPr sz="2400">
                <a:solidFill>
                  <a:schemeClr val="tx1"/>
                </a:solidFill>
                <a:latin typeface="Arial" charset="0"/>
                <a:ea typeface="Arial" charset="0"/>
                <a:cs typeface="Arial" charset="0"/>
              </a:defRPr>
            </a:lvl8pPr>
            <a:lvl9pPr marL="1828800" eaLnBrk="0" fontAlgn="base" hangingPunct="0">
              <a:spcBef>
                <a:spcPct val="0"/>
              </a:spcBef>
              <a:spcAft>
                <a:spcPct val="0"/>
              </a:spcAft>
              <a:tabLst>
                <a:tab pos="2636838" algn="l"/>
              </a:tabLst>
              <a:defRPr sz="2400">
                <a:solidFill>
                  <a:schemeClr val="tx1"/>
                </a:solidFill>
                <a:latin typeface="Arial" charset="0"/>
                <a:ea typeface="Arial" charset="0"/>
                <a:cs typeface="Arial" charset="0"/>
              </a:defRPr>
            </a:lvl9pPr>
          </a:lstStyle>
          <a:p>
            <a:pPr eaLnBrk="1" hangingPunct="1">
              <a:spcBef>
                <a:spcPct val="50000"/>
              </a:spcBef>
              <a:defRPr/>
            </a:pPr>
            <a:r>
              <a:rPr lang="en-US" sz="2800" b="1" dirty="0">
                <a:solidFill>
                  <a:schemeClr val="bg1"/>
                </a:solidFill>
                <a:latin typeface="Arial"/>
                <a:cs typeface="Arial"/>
              </a:rPr>
              <a:t>             </a:t>
            </a:r>
            <a:r>
              <a:rPr lang="ar-JO" sz="2800" b="1" dirty="0">
                <a:solidFill>
                  <a:schemeClr val="bg1"/>
                </a:solidFill>
                <a:latin typeface="Arial"/>
                <a:cs typeface="Arial"/>
              </a:rPr>
              <a:t>إسرائيل</a:t>
            </a:r>
            <a:endParaRPr lang="en-US" sz="2800" b="1" dirty="0">
              <a:solidFill>
                <a:schemeClr val="bg1"/>
              </a:solidFill>
              <a:latin typeface="Arial"/>
              <a:cs typeface="Arial"/>
            </a:endParaRPr>
          </a:p>
          <a:p>
            <a:pPr eaLnBrk="1" hangingPunct="1">
              <a:lnSpc>
                <a:spcPct val="60000"/>
              </a:lnSpc>
              <a:spcBef>
                <a:spcPct val="50000"/>
              </a:spcBef>
              <a:defRPr/>
            </a:pPr>
            <a:r>
              <a:rPr lang="ar-JO" sz="2800" b="1" dirty="0">
                <a:solidFill>
                  <a:schemeClr val="bg1"/>
                </a:solidFill>
                <a:latin typeface="Arial"/>
                <a:cs typeface="Arial"/>
              </a:rPr>
              <a:t>أخزيا (2)</a:t>
            </a:r>
            <a:endParaRPr lang="en-US" sz="2800" b="1" dirty="0">
              <a:solidFill>
                <a:schemeClr val="bg1"/>
              </a:solidFill>
              <a:latin typeface="Arial"/>
              <a:cs typeface="Arial"/>
            </a:endParaRPr>
          </a:p>
          <a:p>
            <a:pPr eaLnBrk="1" hangingPunct="1">
              <a:lnSpc>
                <a:spcPct val="60000"/>
              </a:lnSpc>
              <a:spcBef>
                <a:spcPct val="50000"/>
              </a:spcBef>
              <a:defRPr/>
            </a:pPr>
            <a:r>
              <a:rPr lang="ar-JO" sz="2800" b="1" dirty="0">
                <a:solidFill>
                  <a:schemeClr val="bg1"/>
                </a:solidFill>
                <a:latin typeface="Arial"/>
                <a:cs typeface="Arial"/>
              </a:rPr>
              <a:t>يورام (12)</a:t>
            </a:r>
            <a:endParaRPr lang="en-US" sz="2800" b="1" dirty="0">
              <a:solidFill>
                <a:schemeClr val="bg1"/>
              </a:solidFill>
              <a:latin typeface="Arial"/>
              <a:cs typeface="Arial"/>
            </a:endParaRPr>
          </a:p>
          <a:p>
            <a:pPr eaLnBrk="1" hangingPunct="1">
              <a:lnSpc>
                <a:spcPct val="60000"/>
              </a:lnSpc>
              <a:spcBef>
                <a:spcPct val="50000"/>
              </a:spcBef>
              <a:defRPr/>
            </a:pPr>
            <a:r>
              <a:rPr lang="ar-JO" sz="2800" b="1" dirty="0">
                <a:solidFill>
                  <a:schemeClr val="bg1"/>
                </a:solidFill>
                <a:latin typeface="Arial"/>
                <a:cs typeface="Arial"/>
              </a:rPr>
              <a:t>ياهو (28)</a:t>
            </a:r>
            <a:endParaRPr lang="en-US" b="1" dirty="0">
              <a:solidFill>
                <a:schemeClr val="bg1"/>
              </a:solidFill>
              <a:latin typeface="Arial"/>
              <a:cs typeface="Arial"/>
            </a:endParaRPr>
          </a:p>
          <a:p>
            <a:pPr eaLnBrk="1" hangingPunct="1">
              <a:lnSpc>
                <a:spcPct val="60000"/>
              </a:lnSpc>
              <a:spcBef>
                <a:spcPct val="50000"/>
              </a:spcBef>
              <a:defRPr/>
            </a:pPr>
            <a:r>
              <a:rPr lang="ar-JO" sz="2800" b="1" dirty="0">
                <a:solidFill>
                  <a:schemeClr val="bg1"/>
                </a:solidFill>
                <a:latin typeface="Arial"/>
                <a:cs typeface="Arial"/>
              </a:rPr>
              <a:t>يهوآحاز (17)</a:t>
            </a:r>
            <a:endParaRPr lang="en-US" b="1" dirty="0">
              <a:solidFill>
                <a:schemeClr val="bg1"/>
              </a:solidFill>
              <a:latin typeface="Arial"/>
              <a:cs typeface="Arial"/>
            </a:endParaRPr>
          </a:p>
          <a:p>
            <a:pPr eaLnBrk="1" hangingPunct="1">
              <a:lnSpc>
                <a:spcPct val="60000"/>
              </a:lnSpc>
              <a:spcBef>
                <a:spcPct val="50000"/>
              </a:spcBef>
              <a:defRPr/>
            </a:pPr>
            <a:r>
              <a:rPr lang="ar-JO" sz="2800" b="1" dirty="0">
                <a:solidFill>
                  <a:schemeClr val="bg1"/>
                </a:solidFill>
                <a:latin typeface="Arial"/>
                <a:cs typeface="Arial"/>
              </a:rPr>
              <a:t>يهوآش (16)</a:t>
            </a:r>
            <a:endParaRPr lang="en-US" b="1" dirty="0">
              <a:solidFill>
                <a:schemeClr val="bg1"/>
              </a:solidFill>
              <a:latin typeface="Arial"/>
              <a:cs typeface="Arial"/>
            </a:endParaRPr>
          </a:p>
          <a:p>
            <a:pPr eaLnBrk="1" hangingPunct="1">
              <a:lnSpc>
                <a:spcPct val="60000"/>
              </a:lnSpc>
              <a:spcBef>
                <a:spcPct val="50000"/>
              </a:spcBef>
              <a:defRPr/>
            </a:pPr>
            <a:r>
              <a:rPr lang="ar-JO" sz="2800" b="1" dirty="0">
                <a:solidFill>
                  <a:schemeClr val="bg1"/>
                </a:solidFill>
                <a:latin typeface="Arial"/>
                <a:cs typeface="Arial"/>
              </a:rPr>
              <a:t>يربعام الثاني (41)</a:t>
            </a:r>
            <a:endParaRPr lang="en-US" b="1" dirty="0">
              <a:solidFill>
                <a:schemeClr val="bg1"/>
              </a:solidFill>
              <a:latin typeface="Arial"/>
              <a:cs typeface="Arial"/>
            </a:endParaRPr>
          </a:p>
        </p:txBody>
      </p:sp>
      <p:sp>
        <p:nvSpPr>
          <p:cNvPr id="297990" name="AutoShape 6"/>
          <p:cNvSpPr>
            <a:spLocks noChangeArrowheads="1"/>
          </p:cNvSpPr>
          <p:nvPr/>
        </p:nvSpPr>
        <p:spPr bwMode="auto">
          <a:xfrm>
            <a:off x="0" y="3533775"/>
            <a:ext cx="381000" cy="304800"/>
          </a:xfrm>
          <a:prstGeom prst="star5">
            <a:avLst/>
          </a:prstGeom>
          <a:solidFill>
            <a:srgbClr val="FFFF66"/>
          </a:solidFill>
          <a:ln w="9525">
            <a:solidFill>
              <a:schemeClr val="tx1"/>
            </a:solidFill>
            <a:miter lim="800000"/>
            <a:headEnd/>
            <a:tailEnd/>
          </a:ln>
          <a:effectLst/>
        </p:spPr>
        <p:txBody>
          <a:bodyPr wrap="none" anchor="ctr"/>
          <a:lstStyle/>
          <a:p>
            <a:pPr>
              <a:defRPr/>
            </a:pPr>
            <a:endParaRPr lang="en-US" sz="1600">
              <a:latin typeface="Arial"/>
              <a:ea typeface="Arial" charset="0"/>
              <a:cs typeface="Arial"/>
            </a:endParaRPr>
          </a:p>
        </p:txBody>
      </p:sp>
      <p:sp>
        <p:nvSpPr>
          <p:cNvPr id="297991" name="AutoShape 7"/>
          <p:cNvSpPr>
            <a:spLocks noChangeArrowheads="1"/>
          </p:cNvSpPr>
          <p:nvPr/>
        </p:nvSpPr>
        <p:spPr bwMode="auto">
          <a:xfrm>
            <a:off x="3276600" y="3000375"/>
            <a:ext cx="381000" cy="304800"/>
          </a:xfrm>
          <a:prstGeom prst="star5">
            <a:avLst/>
          </a:prstGeom>
          <a:solidFill>
            <a:srgbClr val="FFFF66"/>
          </a:solidFill>
          <a:ln w="9525">
            <a:solidFill>
              <a:schemeClr val="tx1"/>
            </a:solidFill>
            <a:miter lim="800000"/>
            <a:headEnd/>
            <a:tailEnd/>
          </a:ln>
          <a:effectLst/>
        </p:spPr>
        <p:txBody>
          <a:bodyPr wrap="none" anchor="ctr"/>
          <a:lstStyle/>
          <a:p>
            <a:pPr>
              <a:defRPr/>
            </a:pPr>
            <a:endParaRPr lang="en-US" sz="1600">
              <a:latin typeface="Arial"/>
              <a:ea typeface="Arial" charset="0"/>
              <a:cs typeface="Arial"/>
            </a:endParaRPr>
          </a:p>
        </p:txBody>
      </p:sp>
      <p:sp>
        <p:nvSpPr>
          <p:cNvPr id="297994" name="AutoShape 10"/>
          <p:cNvSpPr>
            <a:spLocks noChangeArrowheads="1"/>
          </p:cNvSpPr>
          <p:nvPr/>
        </p:nvSpPr>
        <p:spPr bwMode="auto">
          <a:xfrm>
            <a:off x="152400" y="6019800"/>
            <a:ext cx="381000" cy="304800"/>
          </a:xfrm>
          <a:prstGeom prst="star5">
            <a:avLst/>
          </a:prstGeom>
          <a:solidFill>
            <a:srgbClr val="FFFF66"/>
          </a:solidFill>
          <a:ln w="9525">
            <a:solidFill>
              <a:schemeClr val="tx1"/>
            </a:solidFill>
            <a:miter lim="800000"/>
            <a:headEnd/>
            <a:tailEnd/>
          </a:ln>
          <a:effectLst/>
        </p:spPr>
        <p:txBody>
          <a:bodyPr wrap="none" anchor="ctr"/>
          <a:lstStyle/>
          <a:p>
            <a:pPr>
              <a:defRPr/>
            </a:pPr>
            <a:endParaRPr lang="en-US" sz="1600">
              <a:latin typeface="Arial"/>
              <a:ea typeface="Arial" charset="0"/>
              <a:cs typeface="Arial"/>
            </a:endParaRPr>
          </a:p>
        </p:txBody>
      </p:sp>
      <p:sp>
        <p:nvSpPr>
          <p:cNvPr id="421897" name="Text Box 11"/>
          <p:cNvSpPr txBox="1">
            <a:spLocks noChangeArrowheads="1"/>
          </p:cNvSpPr>
          <p:nvPr/>
        </p:nvSpPr>
        <p:spPr bwMode="auto">
          <a:xfrm>
            <a:off x="609600" y="6019800"/>
            <a:ext cx="939681" cy="338554"/>
          </a:xfrm>
          <a:prstGeom prst="rect">
            <a:avLst/>
          </a:prstGeom>
          <a:solidFill>
            <a:srgbClr val="FFFF66"/>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ar-JO" sz="1600" b="1" dirty="0">
                <a:cs typeface="Arial" charset="0"/>
              </a:rPr>
              <a:t>تاريخ متأثر</a:t>
            </a:r>
            <a:endParaRPr lang="en-GB" sz="1600" b="1" dirty="0">
              <a:cs typeface="Arial" charset="0"/>
            </a:endParaRPr>
          </a:p>
        </p:txBody>
      </p:sp>
      <p:pic>
        <p:nvPicPr>
          <p:cNvPr id="421898" name="Picture 14" descr="j0237940"/>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1430338" cy="10112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21899" name="Text Box 8"/>
          <p:cNvSpPr txBox="1">
            <a:spLocks noChangeArrowheads="1"/>
          </p:cNvSpPr>
          <p:nvPr/>
        </p:nvSpPr>
        <p:spPr bwMode="auto">
          <a:xfrm>
            <a:off x="3581400" y="2924175"/>
            <a:ext cx="390525"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b="1">
                <a:solidFill>
                  <a:srgbClr val="FFFF00"/>
                </a:solidFill>
                <a:cs typeface="Arial" charset="0"/>
              </a:rPr>
              <a:t>X</a:t>
            </a:r>
            <a:endParaRPr lang="en-GB" b="1">
              <a:solidFill>
                <a:srgbClr val="FFFF00"/>
              </a:solidFill>
              <a:cs typeface="Arial" charset="0"/>
            </a:endParaRPr>
          </a:p>
        </p:txBody>
      </p:sp>
      <p:sp>
        <p:nvSpPr>
          <p:cNvPr id="421900" name="Text Box 19"/>
          <p:cNvSpPr txBox="1">
            <a:spLocks noChangeArrowheads="1"/>
          </p:cNvSpPr>
          <p:nvPr/>
        </p:nvSpPr>
        <p:spPr bwMode="auto">
          <a:xfrm>
            <a:off x="120650" y="6345238"/>
            <a:ext cx="390525" cy="4619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b="1">
                <a:solidFill>
                  <a:srgbClr val="FFFF00"/>
                </a:solidFill>
                <a:cs typeface="Arial" charset="0"/>
              </a:rPr>
              <a:t>X</a:t>
            </a:r>
            <a:endParaRPr lang="en-GB" b="1">
              <a:solidFill>
                <a:srgbClr val="FFFF00"/>
              </a:solidFill>
              <a:cs typeface="Arial" charset="0"/>
            </a:endParaRPr>
          </a:p>
        </p:txBody>
      </p:sp>
      <p:sp>
        <p:nvSpPr>
          <p:cNvPr id="421901" name="Text Box 20"/>
          <p:cNvSpPr txBox="1">
            <a:spLocks noChangeArrowheads="1"/>
          </p:cNvSpPr>
          <p:nvPr/>
        </p:nvSpPr>
        <p:spPr bwMode="auto">
          <a:xfrm>
            <a:off x="609600" y="6407150"/>
            <a:ext cx="1132041" cy="338554"/>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ar-JO" sz="1600" b="1" dirty="0">
                <a:solidFill>
                  <a:srgbClr val="FFFF00"/>
                </a:solidFill>
                <a:cs typeface="Arial" charset="0"/>
              </a:rPr>
              <a:t>مؤسسو سلالة</a:t>
            </a:r>
            <a:endParaRPr lang="en-GB" sz="1600" b="1" dirty="0">
              <a:solidFill>
                <a:srgbClr val="FFFF00"/>
              </a:solidFill>
              <a:cs typeface="Arial" charset="0"/>
            </a:endParaRPr>
          </a:p>
        </p:txBody>
      </p:sp>
    </p:spTree>
  </p:cSld>
  <p:clrMapOvr>
    <a:masterClrMapping/>
  </p:clrMapOvr>
  <p:transition/>
</p:sld>
</file>

<file path=ppt/slides/slide1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fontAlgn="base">
              <a:spcBef>
                <a:spcPct val="0"/>
              </a:spcBef>
              <a:spcAft>
                <a:spcPct val="0"/>
              </a:spcAft>
            </a:pPr>
            <a:endParaRPr lang="en-US" sz="2400" b="1">
              <a:solidFill>
                <a:srgbClr val="000000"/>
              </a:solidFill>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ar-JO" sz="8800" dirty="0">
                <a:latin typeface="Arial" charset="0"/>
                <a:ea typeface="Osaka" charset="0"/>
                <a:cs typeface="Arial" charset="0"/>
              </a:rPr>
              <a:t>2 ملوك 15 </a:t>
            </a:r>
            <a:endParaRPr lang="en-US" sz="8800" dirty="0">
              <a:latin typeface="Arial" charset="0"/>
              <a:ea typeface="Osaka" charset="0"/>
              <a:cs typeface="Arial" charset="0"/>
            </a:endParaRPr>
          </a:p>
        </p:txBody>
      </p:sp>
    </p:spTree>
    <p:extLst>
      <p:ext uri="{BB962C8B-B14F-4D97-AF65-F5344CB8AC3E}">
        <p14:creationId xmlns:p14="http://schemas.microsoft.com/office/powerpoint/2010/main" val="113211440"/>
      </p:ext>
    </p:extLst>
  </p:cSld>
  <p:clrMapOvr>
    <a:masterClrMapping/>
  </p:clrMapOvr>
</p:sld>
</file>

<file path=ppt/slides/slide173.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tile tx="0" ty="0" sx="100000" sy="100000" flip="none" algn="tl"/>
        </a:blipFill>
        <a:effectLst/>
      </p:bgPr>
    </p:bg>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817563" y="274638"/>
            <a:ext cx="7283450" cy="706437"/>
          </a:xfrm>
          <a:solidFill>
            <a:srgbClr val="000000"/>
          </a:solidFill>
        </p:spPr>
        <p:txBody>
          <a:bodyPr/>
          <a:lstStyle/>
          <a:p>
            <a:pPr eaLnBrk="1" hangingPunct="1">
              <a:defRPr/>
            </a:pPr>
            <a:r>
              <a:rPr lang="ar-JO" sz="3200" b="1" kern="1200" dirty="0">
                <a:solidFill>
                  <a:srgbClr val="FFFFFF"/>
                </a:solidFill>
                <a:latin typeface="Arial"/>
                <a:ea typeface="ＭＳ Ｐゴシック"/>
                <a:cs typeface="Arial"/>
              </a:rPr>
              <a:t>المملكة المنقسمة المتأخرة</a:t>
            </a:r>
            <a:endParaRPr lang="en-US" sz="4000" dirty="0">
              <a:latin typeface="Arial"/>
              <a:cs typeface="Arial"/>
            </a:endParaRPr>
          </a:p>
        </p:txBody>
      </p:sp>
      <p:sp>
        <p:nvSpPr>
          <p:cNvPr id="292867" name="Text Box 3"/>
          <p:cNvSpPr txBox="1">
            <a:spLocks noChangeArrowheads="1"/>
          </p:cNvSpPr>
          <p:nvPr/>
        </p:nvSpPr>
        <p:spPr bwMode="auto">
          <a:xfrm>
            <a:off x="2051050" y="981075"/>
            <a:ext cx="4681538" cy="52228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ar-JO" sz="2800" b="1" dirty="0">
                <a:solidFill>
                  <a:schemeClr val="bg1"/>
                </a:solidFill>
                <a:latin typeface="Arial"/>
                <a:ea typeface="Times New Roman" charset="0"/>
                <a:cs typeface="Arial"/>
              </a:rPr>
              <a:t>2 ملوك 15 - 17</a:t>
            </a:r>
            <a:endParaRPr lang="en-US" sz="2800" b="1" dirty="0">
              <a:solidFill>
                <a:schemeClr val="bg1"/>
              </a:solidFill>
              <a:latin typeface="Arial"/>
              <a:ea typeface="Times New Roman" charset="0"/>
              <a:cs typeface="Arial"/>
            </a:endParaRPr>
          </a:p>
        </p:txBody>
      </p:sp>
      <p:sp>
        <p:nvSpPr>
          <p:cNvPr id="292868" name="Text Box 4"/>
          <p:cNvSpPr txBox="1">
            <a:spLocks noChangeArrowheads="1"/>
          </p:cNvSpPr>
          <p:nvPr/>
        </p:nvSpPr>
        <p:spPr bwMode="auto">
          <a:xfrm>
            <a:off x="0" y="1752600"/>
            <a:ext cx="4724400" cy="3954929"/>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spcBef>
                <a:spcPct val="50000"/>
              </a:spcBef>
              <a:tabLst>
                <a:tab pos="2867025" algn="l"/>
              </a:tabLst>
              <a:defRPr/>
            </a:pPr>
            <a:r>
              <a:rPr lang="en-US" sz="2800" b="1" dirty="0">
                <a:solidFill>
                  <a:schemeClr val="bg1"/>
                </a:solidFill>
                <a:latin typeface="Arial"/>
                <a:ea typeface="Times New Roman" charset="0"/>
                <a:cs typeface="Arial"/>
              </a:rPr>
              <a:t>          </a:t>
            </a:r>
            <a:r>
              <a:rPr lang="ar-JO" sz="2800" b="1" dirty="0">
                <a:solidFill>
                  <a:schemeClr val="bg1"/>
                </a:solidFill>
                <a:latin typeface="Arial"/>
                <a:ea typeface="Times New Roman" charset="0"/>
                <a:cs typeface="Arial"/>
              </a:rPr>
              <a:t>يهوذا       </a:t>
            </a:r>
            <a:r>
              <a:rPr lang="en-US" sz="2800" b="1" dirty="0">
                <a:solidFill>
                  <a:schemeClr val="bg1"/>
                </a:solidFill>
                <a:latin typeface="Arial"/>
                <a:ea typeface="Times New Roman" charset="0"/>
                <a:cs typeface="Arial"/>
              </a:rPr>
              <a:t>           </a:t>
            </a:r>
            <a:endParaRPr lang="en-US" sz="2800" b="1" dirty="0">
              <a:solidFill>
                <a:srgbClr val="00FFFF"/>
              </a:solidFill>
              <a:latin typeface="Arial"/>
              <a:ea typeface="Times New Roman" charset="0"/>
              <a:cs typeface="Arial"/>
            </a:endParaRPr>
          </a:p>
          <a:p>
            <a:pPr>
              <a:spcBef>
                <a:spcPct val="50000"/>
              </a:spcBef>
              <a:tabLst>
                <a:tab pos="2867025" algn="l"/>
              </a:tabLst>
              <a:defRPr/>
            </a:pPr>
            <a:r>
              <a:rPr lang="ar-JO" sz="2800" b="1" dirty="0">
                <a:solidFill>
                  <a:srgbClr val="00FFFF"/>
                </a:solidFill>
                <a:latin typeface="Arial"/>
                <a:ea typeface="Times New Roman" charset="0"/>
                <a:cs typeface="Arial"/>
              </a:rPr>
              <a:t>عزريا (عزيا) </a:t>
            </a:r>
            <a:r>
              <a:rPr lang="ar-JO" sz="2800" b="1" dirty="0">
                <a:solidFill>
                  <a:schemeClr val="bg1"/>
                </a:solidFill>
                <a:latin typeface="Arial"/>
                <a:ea typeface="Times New Roman" charset="0"/>
                <a:cs typeface="Arial"/>
              </a:rPr>
              <a:t>: 52</a:t>
            </a:r>
            <a:endParaRPr lang="en-US" sz="2800" b="1" dirty="0">
              <a:solidFill>
                <a:schemeClr val="bg1"/>
              </a:solidFill>
              <a:latin typeface="Arial"/>
              <a:ea typeface="Times New Roman" charset="0"/>
              <a:cs typeface="Arial"/>
            </a:endParaRPr>
          </a:p>
          <a:p>
            <a:pPr>
              <a:spcBef>
                <a:spcPct val="50000"/>
              </a:spcBef>
              <a:tabLst>
                <a:tab pos="2867025" algn="l"/>
              </a:tabLst>
              <a:defRPr/>
            </a:pPr>
            <a:endParaRPr lang="en-US" sz="2800" b="1" dirty="0">
              <a:solidFill>
                <a:schemeClr val="bg1"/>
              </a:solidFill>
              <a:latin typeface="Arial"/>
              <a:ea typeface="Times New Roman" charset="0"/>
              <a:cs typeface="Arial"/>
            </a:endParaRPr>
          </a:p>
          <a:p>
            <a:pPr>
              <a:spcBef>
                <a:spcPct val="50000"/>
              </a:spcBef>
              <a:tabLst>
                <a:tab pos="2867025" algn="l"/>
              </a:tabLst>
              <a:defRPr/>
            </a:pPr>
            <a:endParaRPr lang="en-US" b="1" dirty="0">
              <a:solidFill>
                <a:schemeClr val="bg1"/>
              </a:solidFill>
              <a:latin typeface="Arial"/>
              <a:ea typeface="Times New Roman" charset="0"/>
              <a:cs typeface="Arial"/>
            </a:endParaRPr>
          </a:p>
          <a:p>
            <a:pPr>
              <a:spcBef>
                <a:spcPct val="50000"/>
              </a:spcBef>
              <a:tabLst>
                <a:tab pos="2867025" algn="l"/>
              </a:tabLst>
              <a:defRPr/>
            </a:pPr>
            <a:r>
              <a:rPr lang="ar-JO" sz="2800" b="1" dirty="0">
                <a:solidFill>
                  <a:srgbClr val="00FFFF"/>
                </a:solidFill>
                <a:latin typeface="Arial"/>
                <a:ea typeface="Times New Roman" charset="0"/>
                <a:cs typeface="Arial"/>
              </a:rPr>
              <a:t>يوثام (16)                            </a:t>
            </a:r>
            <a:r>
              <a:rPr lang="ar-JO" sz="2800" b="1" dirty="0">
                <a:solidFill>
                  <a:schemeClr val="bg1"/>
                </a:solidFill>
                <a:latin typeface="Arial"/>
                <a:ea typeface="Times New Roman" charset="0"/>
                <a:cs typeface="Arial"/>
              </a:rPr>
              <a:t>آحاز (16)</a:t>
            </a:r>
          </a:p>
          <a:p>
            <a:pPr>
              <a:spcBef>
                <a:spcPct val="50000"/>
              </a:spcBef>
              <a:tabLst>
                <a:tab pos="2867025" algn="l"/>
              </a:tabLst>
              <a:defRPr/>
            </a:pPr>
            <a:endParaRPr lang="en-US" sz="2800" b="1" dirty="0">
              <a:solidFill>
                <a:schemeClr val="bg1"/>
              </a:solidFill>
              <a:latin typeface="Arial"/>
              <a:ea typeface="Times New Roman" charset="0"/>
              <a:cs typeface="Arial"/>
            </a:endParaRPr>
          </a:p>
        </p:txBody>
      </p:sp>
      <p:sp>
        <p:nvSpPr>
          <p:cNvPr id="292869" name="Text Box 5"/>
          <p:cNvSpPr txBox="1">
            <a:spLocks noChangeArrowheads="1"/>
          </p:cNvSpPr>
          <p:nvPr/>
        </p:nvSpPr>
        <p:spPr bwMode="auto">
          <a:xfrm>
            <a:off x="4572000" y="1752600"/>
            <a:ext cx="4572000" cy="353943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spcBef>
                <a:spcPct val="50000"/>
              </a:spcBef>
              <a:tabLst>
                <a:tab pos="2636838" algn="l"/>
              </a:tabLst>
              <a:defRPr/>
            </a:pPr>
            <a:r>
              <a:rPr lang="en-US" sz="2800" b="1" dirty="0">
                <a:solidFill>
                  <a:schemeClr val="bg1"/>
                </a:solidFill>
                <a:latin typeface="Arial"/>
                <a:ea typeface="Times New Roman" charset="0"/>
                <a:cs typeface="Arial"/>
              </a:rPr>
              <a:t>             </a:t>
            </a:r>
            <a:r>
              <a:rPr lang="ar-JO" sz="2800" b="1" dirty="0">
                <a:solidFill>
                  <a:schemeClr val="bg1"/>
                </a:solidFill>
                <a:latin typeface="Arial"/>
                <a:ea typeface="Times New Roman" charset="0"/>
                <a:cs typeface="Arial"/>
              </a:rPr>
              <a:t>إسرائيل </a:t>
            </a:r>
            <a:r>
              <a:rPr lang="en-US" sz="2800" b="1" dirty="0">
                <a:solidFill>
                  <a:schemeClr val="bg1"/>
                </a:solidFill>
                <a:latin typeface="Arial"/>
                <a:ea typeface="Times New Roman" charset="0"/>
                <a:cs typeface="Arial"/>
              </a:rPr>
              <a:t>                </a:t>
            </a:r>
            <a:r>
              <a:rPr lang="ar-JO" sz="2800" b="1" dirty="0">
                <a:solidFill>
                  <a:schemeClr val="bg1"/>
                </a:solidFill>
                <a:latin typeface="Arial"/>
                <a:ea typeface="Times New Roman" charset="0"/>
                <a:cs typeface="Arial"/>
              </a:rPr>
              <a:t>زكريا (6 شهور)</a:t>
            </a:r>
          </a:p>
          <a:p>
            <a:pPr>
              <a:spcBef>
                <a:spcPct val="50000"/>
              </a:spcBef>
              <a:tabLst>
                <a:tab pos="2636838" algn="l"/>
              </a:tabLst>
              <a:defRPr/>
            </a:pPr>
            <a:r>
              <a:rPr lang="ar-JO" sz="2800" b="1" dirty="0">
                <a:solidFill>
                  <a:schemeClr val="bg1"/>
                </a:solidFill>
                <a:latin typeface="Arial"/>
                <a:ea typeface="Times New Roman" charset="0"/>
                <a:cs typeface="Arial"/>
              </a:rPr>
              <a:t>شلوم (شهر)                        مناحم (10)</a:t>
            </a:r>
          </a:p>
          <a:p>
            <a:pPr>
              <a:spcBef>
                <a:spcPct val="50000"/>
              </a:spcBef>
              <a:tabLst>
                <a:tab pos="2636838" algn="l"/>
              </a:tabLst>
              <a:defRPr/>
            </a:pPr>
            <a:r>
              <a:rPr lang="ar-JO" sz="2800" b="1" dirty="0">
                <a:solidFill>
                  <a:schemeClr val="bg1"/>
                </a:solidFill>
                <a:latin typeface="Arial"/>
                <a:ea typeface="Times New Roman" charset="0"/>
                <a:cs typeface="Arial"/>
              </a:rPr>
              <a:t>                  فقعيا (2)</a:t>
            </a:r>
            <a:r>
              <a:rPr lang="en-US" sz="2800" b="1" dirty="0">
                <a:solidFill>
                  <a:schemeClr val="bg1"/>
                </a:solidFill>
                <a:latin typeface="Arial"/>
                <a:ea typeface="Times New Roman" charset="0"/>
                <a:cs typeface="Arial"/>
              </a:rPr>
              <a:t>  </a:t>
            </a:r>
            <a:r>
              <a:rPr lang="en-US" sz="2400" b="1" dirty="0">
                <a:solidFill>
                  <a:schemeClr val="bg1"/>
                </a:solidFill>
                <a:latin typeface="Arial"/>
                <a:ea typeface="Times New Roman" charset="0"/>
                <a:cs typeface="Arial"/>
              </a:rPr>
              <a:t>            </a:t>
            </a:r>
            <a:r>
              <a:rPr lang="ar-JO" sz="2800" b="1" dirty="0">
                <a:solidFill>
                  <a:schemeClr val="bg1"/>
                </a:solidFill>
                <a:latin typeface="Arial"/>
                <a:ea typeface="Times New Roman" charset="0"/>
                <a:cs typeface="Arial"/>
              </a:rPr>
              <a:t>فقع (20)                           هوشع (10)</a:t>
            </a:r>
            <a:r>
              <a:rPr lang="en-US" sz="2800" b="1" dirty="0">
                <a:solidFill>
                  <a:schemeClr val="bg1"/>
                </a:solidFill>
                <a:latin typeface="Arial"/>
                <a:ea typeface="Times New Roman" charset="0"/>
                <a:cs typeface="Arial"/>
              </a:rPr>
              <a:t>		</a:t>
            </a:r>
            <a:endParaRPr lang="en-US" sz="2400" b="1" dirty="0">
              <a:solidFill>
                <a:schemeClr val="bg1"/>
              </a:solidFill>
              <a:latin typeface="Arial"/>
              <a:ea typeface="Times New Roman" charset="0"/>
              <a:cs typeface="Arial"/>
            </a:endParaRPr>
          </a:p>
        </p:txBody>
      </p:sp>
      <p:sp>
        <p:nvSpPr>
          <p:cNvPr id="422918" name="Text Box 6"/>
          <p:cNvSpPr txBox="1">
            <a:spLocks noChangeArrowheads="1"/>
          </p:cNvSpPr>
          <p:nvPr/>
        </p:nvSpPr>
        <p:spPr bwMode="auto">
          <a:xfrm>
            <a:off x="4229100" y="2928934"/>
            <a:ext cx="390525"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b="1" dirty="0">
                <a:solidFill>
                  <a:srgbClr val="FFFF00"/>
                </a:solidFill>
                <a:cs typeface="Arial" charset="0"/>
              </a:rPr>
              <a:t>X</a:t>
            </a:r>
            <a:endParaRPr lang="en-GB" b="1" dirty="0">
              <a:solidFill>
                <a:srgbClr val="FFFF00"/>
              </a:solidFill>
              <a:cs typeface="Arial" charset="0"/>
            </a:endParaRPr>
          </a:p>
        </p:txBody>
      </p:sp>
      <p:sp>
        <p:nvSpPr>
          <p:cNvPr id="422919" name="Text Box 7"/>
          <p:cNvSpPr txBox="1">
            <a:spLocks noChangeArrowheads="1"/>
          </p:cNvSpPr>
          <p:nvPr/>
        </p:nvSpPr>
        <p:spPr bwMode="auto">
          <a:xfrm>
            <a:off x="4229100" y="3357562"/>
            <a:ext cx="390525"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b="1" dirty="0">
                <a:solidFill>
                  <a:srgbClr val="FFFF00"/>
                </a:solidFill>
                <a:cs typeface="Arial" charset="0"/>
              </a:rPr>
              <a:t>X</a:t>
            </a:r>
            <a:endParaRPr lang="en-GB" b="1" dirty="0">
              <a:solidFill>
                <a:srgbClr val="FFFF00"/>
              </a:solidFill>
              <a:cs typeface="Arial" charset="0"/>
            </a:endParaRPr>
          </a:p>
        </p:txBody>
      </p:sp>
      <p:sp>
        <p:nvSpPr>
          <p:cNvPr id="422920" name="Text Box 8"/>
          <p:cNvSpPr txBox="1">
            <a:spLocks noChangeArrowheads="1"/>
          </p:cNvSpPr>
          <p:nvPr/>
        </p:nvSpPr>
        <p:spPr bwMode="auto">
          <a:xfrm>
            <a:off x="4229100" y="4429132"/>
            <a:ext cx="390525"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b="1" dirty="0">
                <a:solidFill>
                  <a:srgbClr val="FFFF00"/>
                </a:solidFill>
                <a:cs typeface="Arial" charset="0"/>
              </a:rPr>
              <a:t>X</a:t>
            </a:r>
            <a:endParaRPr lang="en-GB" b="1" dirty="0">
              <a:solidFill>
                <a:srgbClr val="FFFF00"/>
              </a:solidFill>
              <a:cs typeface="Arial" charset="0"/>
            </a:endParaRPr>
          </a:p>
        </p:txBody>
      </p:sp>
      <p:sp>
        <p:nvSpPr>
          <p:cNvPr id="422921" name="Text Box 9"/>
          <p:cNvSpPr txBox="1">
            <a:spLocks noChangeArrowheads="1"/>
          </p:cNvSpPr>
          <p:nvPr/>
        </p:nvSpPr>
        <p:spPr bwMode="auto">
          <a:xfrm>
            <a:off x="4229100" y="4857760"/>
            <a:ext cx="390525"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b="1" dirty="0">
                <a:solidFill>
                  <a:srgbClr val="FFFF00"/>
                </a:solidFill>
                <a:cs typeface="Arial" charset="0"/>
              </a:rPr>
              <a:t>X</a:t>
            </a:r>
            <a:endParaRPr lang="en-GB" b="1" dirty="0">
              <a:solidFill>
                <a:srgbClr val="FFFF00"/>
              </a:solidFill>
              <a:cs typeface="Arial" charset="0"/>
            </a:endParaRPr>
          </a:p>
        </p:txBody>
      </p:sp>
      <p:pic>
        <p:nvPicPr>
          <p:cNvPr id="422922" name="Picture 16" descr="j0237940"/>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1430338" cy="10112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92881" name="AutoShape 17"/>
          <p:cNvSpPr>
            <a:spLocks noChangeArrowheads="1"/>
          </p:cNvSpPr>
          <p:nvPr/>
        </p:nvSpPr>
        <p:spPr bwMode="auto">
          <a:xfrm>
            <a:off x="152400" y="6011863"/>
            <a:ext cx="381000" cy="304800"/>
          </a:xfrm>
          <a:prstGeom prst="star5">
            <a:avLst/>
          </a:prstGeom>
          <a:solidFill>
            <a:srgbClr val="FFFF66"/>
          </a:solidFill>
          <a:ln w="9525">
            <a:solidFill>
              <a:schemeClr val="tx1"/>
            </a:solidFill>
            <a:miter lim="800000"/>
            <a:headEnd/>
            <a:tailEnd/>
          </a:ln>
          <a:effectLst/>
        </p:spPr>
        <p:txBody>
          <a:bodyPr wrap="none" anchor="ctr"/>
          <a:lstStyle/>
          <a:p>
            <a:pPr>
              <a:defRPr/>
            </a:pPr>
            <a:endParaRPr lang="en-US" sz="1600">
              <a:latin typeface="Arial"/>
              <a:ea typeface="Arial" charset="0"/>
              <a:cs typeface="Arial"/>
            </a:endParaRPr>
          </a:p>
        </p:txBody>
      </p:sp>
      <p:sp>
        <p:nvSpPr>
          <p:cNvPr id="422924" name="Text Box 18"/>
          <p:cNvSpPr txBox="1">
            <a:spLocks noChangeArrowheads="1"/>
          </p:cNvSpPr>
          <p:nvPr/>
        </p:nvSpPr>
        <p:spPr bwMode="auto">
          <a:xfrm>
            <a:off x="609600" y="6011863"/>
            <a:ext cx="939681" cy="338554"/>
          </a:xfrm>
          <a:prstGeom prst="rect">
            <a:avLst/>
          </a:prstGeom>
          <a:solidFill>
            <a:srgbClr val="FFFF66"/>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ar-JO" sz="1600" b="1" dirty="0">
                <a:cs typeface="Arial" charset="0"/>
              </a:rPr>
              <a:t>تاريخ متأثر</a:t>
            </a:r>
            <a:endParaRPr lang="en-GB" sz="1600" b="1" dirty="0">
              <a:cs typeface="Arial" charset="0"/>
            </a:endParaRPr>
          </a:p>
        </p:txBody>
      </p:sp>
      <p:sp>
        <p:nvSpPr>
          <p:cNvPr id="422925" name="Text Box 19"/>
          <p:cNvSpPr txBox="1">
            <a:spLocks noChangeArrowheads="1"/>
          </p:cNvSpPr>
          <p:nvPr/>
        </p:nvSpPr>
        <p:spPr bwMode="auto">
          <a:xfrm>
            <a:off x="120650" y="6345238"/>
            <a:ext cx="390525" cy="4619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b="1">
                <a:solidFill>
                  <a:srgbClr val="FFFF00"/>
                </a:solidFill>
                <a:cs typeface="Arial" charset="0"/>
              </a:rPr>
              <a:t>X</a:t>
            </a:r>
            <a:endParaRPr lang="en-GB" b="1">
              <a:solidFill>
                <a:srgbClr val="FFFF00"/>
              </a:solidFill>
              <a:cs typeface="Arial" charset="0"/>
            </a:endParaRPr>
          </a:p>
        </p:txBody>
      </p:sp>
      <p:sp>
        <p:nvSpPr>
          <p:cNvPr id="422926" name="Text Box 20"/>
          <p:cNvSpPr txBox="1">
            <a:spLocks noChangeArrowheads="1"/>
          </p:cNvSpPr>
          <p:nvPr/>
        </p:nvSpPr>
        <p:spPr bwMode="auto">
          <a:xfrm>
            <a:off x="609600" y="6407150"/>
            <a:ext cx="1132041" cy="338554"/>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ar-JO" sz="1600" b="1" dirty="0">
                <a:solidFill>
                  <a:srgbClr val="FFFF00"/>
                </a:solidFill>
                <a:cs typeface="Arial" charset="0"/>
              </a:rPr>
              <a:t>مؤسسو سلالة</a:t>
            </a:r>
            <a:endParaRPr lang="en-GB" sz="1600" b="1" dirty="0">
              <a:solidFill>
                <a:srgbClr val="FFFF00"/>
              </a:solidFill>
              <a:cs typeface="Arial" charset="0"/>
            </a:endParaRPr>
          </a:p>
        </p:txBody>
      </p:sp>
    </p:spTree>
  </p:cSld>
  <p:clrMapOvr>
    <a:masterClrMapping/>
  </p:clrMapOvr>
  <p:transition/>
</p:sld>
</file>

<file path=ppt/slides/slide17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5724128" y="0"/>
            <a:ext cx="3419872" cy="1143000"/>
          </a:xfrm>
          <a:solidFill>
            <a:srgbClr val="800000"/>
          </a:solidFill>
        </p:spPr>
        <p:txBody>
          <a:bodyPr/>
          <a:lstStyle/>
          <a:p>
            <a:pPr>
              <a:defRPr/>
            </a:pPr>
            <a:r>
              <a:rPr lang="ar-JO" sz="4000" b="1" kern="1200" dirty="0">
                <a:solidFill>
                  <a:srgbClr val="FFFFFF"/>
                </a:solidFill>
                <a:latin typeface="Arial" panose="020B0604020202020204" pitchFamily="34" charset="0"/>
                <a:ea typeface="ＭＳ Ｐゴシック"/>
                <a:cs typeface="Arial" panose="020B0604020202020204" pitchFamily="34" charset="0"/>
              </a:rPr>
              <a:t>الغزو</a:t>
            </a:r>
            <a:endParaRPr lang="en-US" dirty="0">
              <a:solidFill>
                <a:srgbClr val="FFFFFF"/>
              </a:solidFill>
              <a:latin typeface="Arial" panose="020B0604020202020204" pitchFamily="34" charset="0"/>
              <a:cs typeface="Arial" panose="020B0604020202020204" pitchFamily="34" charset="0"/>
            </a:endParaRPr>
          </a:p>
        </p:txBody>
      </p:sp>
      <p:sp>
        <p:nvSpPr>
          <p:cNvPr id="425986" name="Text Box 3"/>
          <p:cNvSpPr txBox="1">
            <a:spLocks noChangeArrowheads="1"/>
          </p:cNvSpPr>
          <p:nvPr/>
        </p:nvSpPr>
        <p:spPr bwMode="auto">
          <a:xfrm>
            <a:off x="5868144" y="1393612"/>
            <a:ext cx="3275856" cy="138499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r>
              <a:rPr lang="ar-JO" sz="2800" b="1" dirty="0">
                <a:solidFill>
                  <a:schemeClr val="bg1"/>
                </a:solidFill>
                <a:latin typeface="Arial" panose="020B0604020202020204" pitchFamily="34" charset="0"/>
                <a:cs typeface="Arial" panose="020B0604020202020204" pitchFamily="34" charset="0"/>
              </a:rPr>
              <a:t>قامت أشور بالغزو في حكم </a:t>
            </a:r>
            <a:r>
              <a:rPr lang="ar-JO" sz="2800" b="1" dirty="0">
                <a:solidFill>
                  <a:srgbClr val="FFFF00"/>
                </a:solidFill>
                <a:latin typeface="Arial" panose="020B0604020202020204" pitchFamily="34" charset="0"/>
                <a:cs typeface="Arial" panose="020B0604020202020204" pitchFamily="34" charset="0"/>
              </a:rPr>
              <a:t>فقع</a:t>
            </a:r>
            <a:r>
              <a:rPr lang="ar-JO" sz="2800" b="1" dirty="0">
                <a:solidFill>
                  <a:schemeClr val="bg1"/>
                </a:solidFill>
                <a:latin typeface="Arial" panose="020B0604020202020204" pitchFamily="34" charset="0"/>
                <a:cs typeface="Arial" panose="020B0604020202020204" pitchFamily="34" charset="0"/>
              </a:rPr>
              <a:t> على إسرائيل    (745-727)</a:t>
            </a:r>
            <a:endParaRPr lang="en-GB" sz="2800" b="1" dirty="0">
              <a:solidFill>
                <a:schemeClr val="bg1"/>
              </a:solidFill>
              <a:latin typeface="Arial" panose="020B0604020202020204" pitchFamily="34" charset="0"/>
              <a:cs typeface="Arial" panose="020B0604020202020204" pitchFamily="34" charset="0"/>
            </a:endParaRPr>
          </a:p>
        </p:txBody>
      </p:sp>
      <p:sp>
        <p:nvSpPr>
          <p:cNvPr id="425987" name="Text Box 4"/>
          <p:cNvSpPr txBox="1">
            <a:spLocks noChangeArrowheads="1"/>
          </p:cNvSpPr>
          <p:nvPr/>
        </p:nvSpPr>
        <p:spPr bwMode="auto">
          <a:xfrm>
            <a:off x="6019800" y="6021288"/>
            <a:ext cx="3124200" cy="5232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r>
              <a:rPr lang="ar-JO" sz="2800" b="1" i="1" dirty="0">
                <a:solidFill>
                  <a:schemeClr val="bg1"/>
                </a:solidFill>
                <a:latin typeface="Arial" panose="020B0604020202020204" pitchFamily="34" charset="0"/>
                <a:cs typeface="Arial" panose="020B0604020202020204" pitchFamily="34" charset="0"/>
              </a:rPr>
              <a:t>2 ملوك 15 </a:t>
            </a:r>
            <a:endParaRPr lang="en-GB" sz="2800" b="1" i="1" dirty="0">
              <a:solidFill>
                <a:schemeClr val="bg1"/>
              </a:solidFill>
              <a:latin typeface="Arial" panose="020B0604020202020204" pitchFamily="34" charset="0"/>
              <a:cs typeface="Arial" panose="020B0604020202020204" pitchFamily="34" charset="0"/>
            </a:endParaRPr>
          </a:p>
        </p:txBody>
      </p:sp>
      <p:pic>
        <p:nvPicPr>
          <p:cNvPr id="425988" name="Picture 6"/>
          <p:cNvPicPr>
            <a:picLocks noGrp="1" noChangeAspect="1" noChangeArrowheads="1"/>
          </p:cNvPicPr>
          <p:nvPr>
            <p:ph type="body" idx="1"/>
          </p:nvPr>
        </p:nvPicPr>
        <p:blipFill rotWithShape="1">
          <a:blip r:embed="rId2" cstate="screen">
            <a:extLst>
              <a:ext uri="{28A0092B-C50C-407E-A947-70E740481C1C}">
                <a14:useLocalDpi xmlns:a14="http://schemas.microsoft.com/office/drawing/2010/main"/>
              </a:ext>
            </a:extLst>
          </a:blip>
          <a:srcRect/>
          <a:stretch/>
        </p:blipFill>
        <p:spPr>
          <a:xfrm>
            <a:off x="0" y="0"/>
            <a:ext cx="5763846" cy="3321538"/>
          </a:xfrm>
        </p:spPr>
      </p:pic>
      <p:sp>
        <p:nvSpPr>
          <p:cNvPr id="425989" name="Text Box 8"/>
          <p:cNvSpPr txBox="1">
            <a:spLocks noChangeArrowheads="1"/>
          </p:cNvSpPr>
          <p:nvPr/>
        </p:nvSpPr>
        <p:spPr bwMode="auto">
          <a:xfrm>
            <a:off x="8274050" y="6491288"/>
            <a:ext cx="869950"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b="1">
                <a:latin typeface="Arial" panose="020B0604020202020204" pitchFamily="34" charset="0"/>
                <a:cs typeface="Arial" panose="020B0604020202020204" pitchFamily="34" charset="0"/>
              </a:rPr>
              <a:t>Ch. 17</a:t>
            </a:r>
            <a:endParaRPr lang="en-GB" sz="1800" b="1">
              <a:latin typeface="Arial" panose="020B0604020202020204" pitchFamily="34" charset="0"/>
              <a:cs typeface="Arial" panose="020B0604020202020204" pitchFamily="34" charset="0"/>
            </a:endParaRPr>
          </a:p>
        </p:txBody>
      </p:sp>
    </p:spTree>
  </p:cSld>
  <p:clrMapOvr>
    <a:masterClrMapping/>
  </p:clrMapOvr>
  <p:transition spd="slow"/>
</p:sld>
</file>

<file path=ppt/slides/slide1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fontAlgn="base">
              <a:spcBef>
                <a:spcPct val="0"/>
              </a:spcBef>
              <a:spcAft>
                <a:spcPct val="0"/>
              </a:spcAft>
            </a:pPr>
            <a:endParaRPr lang="en-US" sz="2400" b="1">
              <a:solidFill>
                <a:srgbClr val="000000"/>
              </a:solidFill>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ar-JO" sz="8800" dirty="0">
                <a:latin typeface="Arial" charset="0"/>
                <a:ea typeface="Osaka" charset="0"/>
                <a:cs typeface="Arial" charset="0"/>
              </a:rPr>
              <a:t>2 ملوك 16 </a:t>
            </a:r>
            <a:endParaRPr lang="en-US" sz="8800" dirty="0">
              <a:latin typeface="Arial" charset="0"/>
              <a:ea typeface="Osaka" charset="0"/>
              <a:cs typeface="Arial" charset="0"/>
            </a:endParaRPr>
          </a:p>
        </p:txBody>
      </p:sp>
    </p:spTree>
    <p:extLst>
      <p:ext uri="{BB962C8B-B14F-4D97-AF65-F5344CB8AC3E}">
        <p14:creationId xmlns:p14="http://schemas.microsoft.com/office/powerpoint/2010/main" val="3905811498"/>
      </p:ext>
    </p:extLst>
  </p:cSld>
  <p:clrMapOvr>
    <a:masterClrMapping/>
  </p:clrMapOvr>
</p:sld>
</file>

<file path=ppt/slides/slide1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3937" name="Rectangle 2"/>
          <p:cNvSpPr>
            <a:spLocks noGrp="1" noChangeArrowheads="1"/>
          </p:cNvSpPr>
          <p:nvPr>
            <p:ph type="title"/>
          </p:nvPr>
        </p:nvSpPr>
        <p:spPr>
          <a:xfrm>
            <a:off x="1828800" y="274638"/>
            <a:ext cx="6858000" cy="1143000"/>
          </a:xfrm>
        </p:spPr>
        <p:txBody>
          <a:bodyPr/>
          <a:lstStyle/>
          <a:p>
            <a:pPr eaLnBrk="1" hangingPunct="1"/>
            <a:r>
              <a:rPr lang="ar-JO" b="1" dirty="0">
                <a:latin typeface="Arial" panose="020B0604020202020204" pitchFamily="34" charset="0"/>
                <a:cs typeface="Arial" panose="020B0604020202020204" pitchFamily="34" charset="0"/>
              </a:rPr>
              <a:t>الحملات الآشورية                   ضد إسرائيل ويهوذا</a:t>
            </a:r>
            <a:endParaRPr lang="en-GB" sz="4000" b="1" dirty="0">
              <a:solidFill>
                <a:srgbClr val="CC00CC"/>
              </a:solidFill>
              <a:latin typeface="Arial" panose="020B0604020202020204" pitchFamily="34" charset="0"/>
              <a:cs typeface="Arial" panose="020B0604020202020204" pitchFamily="34" charset="0"/>
            </a:endParaRPr>
          </a:p>
        </p:txBody>
      </p:sp>
      <p:pic>
        <p:nvPicPr>
          <p:cNvPr id="423938" name="Picture 9" descr="j0344353"/>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0" y="0"/>
            <a:ext cx="1700213" cy="18256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423939" name="Picture 11" descr="j0201685"/>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828800"/>
            <a:ext cx="9144000" cy="5029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 name="Rectangle 13"/>
          <p:cNvSpPr txBox="1">
            <a:spLocks noChangeArrowheads="1"/>
          </p:cNvSpPr>
          <p:nvPr/>
        </p:nvSpPr>
        <p:spPr bwMode="auto">
          <a:xfrm>
            <a:off x="34925" y="1916113"/>
            <a:ext cx="9144000" cy="483076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lvl1pPr marL="342900" indent="-342900" algn="l" rtl="0" eaLnBrk="0" fontAlgn="base" hangingPunct="0">
              <a:spcBef>
                <a:spcPct val="20000"/>
              </a:spcBef>
              <a:spcAft>
                <a:spcPct val="0"/>
              </a:spcAft>
              <a:buChar char="•"/>
              <a:defRPr sz="3200">
                <a:solidFill>
                  <a:schemeClr val="tx1"/>
                </a:solidFill>
                <a:latin typeface="+mn-lt"/>
                <a:ea typeface="ＭＳ Ｐゴシック" charset="0"/>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a:lstStyle>
          <a:p>
            <a:pPr lvl="0" algn="r" rtl="1" eaLnBrk="1" hangingPunct="1">
              <a:defRPr/>
            </a:pPr>
            <a:r>
              <a:rPr lang="ar-SA" sz="3600" b="1" dirty="0">
                <a:solidFill>
                  <a:srgbClr val="FFFFFF"/>
                </a:solidFill>
                <a:effectLst>
                  <a:glow rad="101600">
                    <a:srgbClr val="000000">
                      <a:alpha val="96000"/>
                    </a:srgbClr>
                  </a:glow>
                </a:effectLst>
                <a:latin typeface="Arial" panose="020B0604020202020204" pitchFamily="34" charset="0"/>
                <a:cs typeface="Arial" panose="020B0604020202020204" pitchFamily="34" charset="0"/>
              </a:rPr>
              <a:t>كانت الغزوات الآشورية في القرن الثامن قبل الميلاد أكثر الأحداث السياسية صدمة في تاريخ إسرائيل بأكمله. </a:t>
            </a:r>
          </a:p>
          <a:p>
            <a:pPr lvl="0" algn="r" rtl="1" eaLnBrk="1" hangingPunct="1">
              <a:defRPr/>
            </a:pPr>
            <a:endParaRPr lang="ar-SA" sz="3600" b="1" dirty="0">
              <a:solidFill>
                <a:srgbClr val="FFFFFF"/>
              </a:solidFill>
              <a:effectLst>
                <a:glow rad="101600">
                  <a:srgbClr val="000000">
                    <a:alpha val="96000"/>
                  </a:srgbClr>
                </a:glow>
              </a:effectLst>
              <a:latin typeface="Arial" panose="020B0604020202020204" pitchFamily="34" charset="0"/>
              <a:cs typeface="Arial" panose="020B0604020202020204" pitchFamily="34" charset="0"/>
            </a:endParaRPr>
          </a:p>
          <a:p>
            <a:pPr lvl="0" algn="r" rtl="1" eaLnBrk="1" hangingPunct="1">
              <a:defRPr/>
            </a:pPr>
            <a:r>
              <a:rPr lang="ar-SA" sz="3600" b="1" dirty="0">
                <a:solidFill>
                  <a:srgbClr val="FFFFFF"/>
                </a:solidFill>
                <a:effectLst>
                  <a:glow rad="101600">
                    <a:srgbClr val="000000">
                      <a:alpha val="96000"/>
                    </a:srgbClr>
                  </a:glow>
                </a:effectLst>
                <a:latin typeface="Arial" panose="020B0604020202020204" pitchFamily="34" charset="0"/>
                <a:cs typeface="Arial" panose="020B0604020202020204" pitchFamily="34" charset="0"/>
              </a:rPr>
              <a:t>كان الآشوريون يعلقون الجثث بلا رحمة على الأوتاد، والرؤوس المقطوعة، والأسرى ذوي البشرة البيضاء أحياء.</a:t>
            </a:r>
          </a:p>
        </p:txBody>
      </p:sp>
    </p:spTree>
  </p:cSld>
  <p:clrMapOvr>
    <a:masterClrMapping/>
  </p:clrMapOvr>
  <p:transition>
    <p:circl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6">
                                            <p:txEl>
                                              <p:pRg st="0" end="0"/>
                                            </p:txEl>
                                          </p:spTgt>
                                        </p:tgtEl>
                                        <p:attrNameLst>
                                          <p:attrName>style.visibility</p:attrName>
                                        </p:attrNameLst>
                                      </p:cBhvr>
                                      <p:to>
                                        <p:strVal val="visible"/>
                                      </p:to>
                                    </p:set>
                                    <p:animEffect transition="in" filter="blinds(horizontal)">
                                      <p:cBhvr>
                                        <p:cTn id="7" dur="500"/>
                                        <p:tgtEl>
                                          <p:spTgt spid="6">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3" presetClass="entr" presetSubtype="10" fill="hold" grpId="0" nodeType="clickEffect">
                                  <p:stCondLst>
                                    <p:cond delay="0"/>
                                  </p:stCondLst>
                                  <p:childTnLst>
                                    <p:set>
                                      <p:cBhvr>
                                        <p:cTn id="11" dur="1" fill="hold">
                                          <p:stCondLst>
                                            <p:cond delay="0"/>
                                          </p:stCondLst>
                                        </p:cTn>
                                        <p:tgtEl>
                                          <p:spTgt spid="6">
                                            <p:txEl>
                                              <p:pRg st="2" end="2"/>
                                            </p:txEl>
                                          </p:spTgt>
                                        </p:tgtEl>
                                        <p:attrNameLst>
                                          <p:attrName>style.visibility</p:attrName>
                                        </p:attrNameLst>
                                      </p:cBhvr>
                                      <p:to>
                                        <p:strVal val="visible"/>
                                      </p:to>
                                    </p:set>
                                    <p:animEffect transition="in" filter="blinds(horizontal)">
                                      <p:cBhvr>
                                        <p:cTn id="12" dur="500"/>
                                        <p:tgtEl>
                                          <p:spTgt spid="6">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uiExpand="1" build="p"/>
    </p:bldLst>
  </p:timing>
</p:sld>
</file>

<file path=ppt/slides/slide1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0802" name="Rectangle 2"/>
          <p:cNvSpPr>
            <a:spLocks noChangeArrowheads="1"/>
          </p:cNvSpPr>
          <p:nvPr/>
        </p:nvSpPr>
        <p:spPr bwMode="auto">
          <a:xfrm>
            <a:off x="3130550" y="1377950"/>
            <a:ext cx="3035300" cy="4419600"/>
          </a:xfrm>
          <a:prstGeom prst="rect">
            <a:avLst/>
          </a:prstGeom>
          <a:solidFill>
            <a:schemeClr val="tx2"/>
          </a:solidFill>
          <a:ln w="12700">
            <a:solidFill>
              <a:schemeClr val="folHlink"/>
            </a:solidFill>
            <a:miter lim="800000"/>
            <a:headEnd/>
            <a:tailEnd/>
          </a:ln>
          <a:effectLst>
            <a:outerShdw blurRad="63500" dist="107763" dir="2700000" algn="ctr" rotWithShape="0">
              <a:schemeClr val="bg2">
                <a:alpha val="74998"/>
              </a:schemeClr>
            </a:outerShdw>
          </a:effectLst>
        </p:spPr>
        <p:txBody>
          <a:bodyPr wrap="none" anchor="ctr"/>
          <a:lstStyle/>
          <a:p>
            <a:pPr eaLnBrk="0" hangingPunct="0">
              <a:defRPr/>
            </a:pPr>
            <a:endParaRPr lang="en-US" sz="2800">
              <a:solidFill>
                <a:srgbClr val="00DFCA"/>
              </a:solidFill>
              <a:latin typeface="Arial" panose="020B0604020202020204" pitchFamily="34" charset="0"/>
              <a:cs typeface="Arial" panose="020B0604020202020204" pitchFamily="34" charset="0"/>
            </a:endParaRPr>
          </a:p>
        </p:txBody>
      </p:sp>
      <p:sp>
        <p:nvSpPr>
          <p:cNvPr id="368642" name="AutoShape 3"/>
          <p:cNvSpPr>
            <a:spLocks noChangeArrowheads="1"/>
          </p:cNvSpPr>
          <p:nvPr/>
        </p:nvSpPr>
        <p:spPr bwMode="auto">
          <a:xfrm>
            <a:off x="3130550" y="996950"/>
            <a:ext cx="1663700" cy="1054100"/>
          </a:xfrm>
          <a:prstGeom prst="roundRect">
            <a:avLst>
              <a:gd name="adj" fmla="val 12495"/>
            </a:avLst>
          </a:prstGeom>
          <a:solidFill>
            <a:schemeClr val="tx2"/>
          </a:solidFill>
          <a:ln w="12700">
            <a:solidFill>
              <a:schemeClr val="folHlink"/>
            </a:solidFill>
            <a:round/>
            <a:headEnd/>
            <a:tailEnd/>
          </a:ln>
        </p:spPr>
        <p:txBody>
          <a:bodyPr wrap="none" anchor="ctr"/>
          <a:lstStyle/>
          <a:p>
            <a:pPr eaLnBrk="0" hangingPunct="0"/>
            <a:endParaRPr lang="en-US" sz="2800">
              <a:solidFill>
                <a:srgbClr val="00DFCA"/>
              </a:solidFill>
              <a:latin typeface="Arial" panose="020B0604020202020204" pitchFamily="34" charset="0"/>
              <a:cs typeface="Arial" panose="020B0604020202020204" pitchFamily="34" charset="0"/>
            </a:endParaRPr>
          </a:p>
        </p:txBody>
      </p:sp>
      <p:sp>
        <p:nvSpPr>
          <p:cNvPr id="368643" name="Rectangle 4"/>
          <p:cNvSpPr>
            <a:spLocks noChangeArrowheads="1"/>
          </p:cNvSpPr>
          <p:nvPr/>
        </p:nvSpPr>
        <p:spPr bwMode="auto">
          <a:xfrm>
            <a:off x="3130550" y="1377950"/>
            <a:ext cx="2044700" cy="1054100"/>
          </a:xfrm>
          <a:prstGeom prst="rect">
            <a:avLst/>
          </a:prstGeom>
          <a:solidFill>
            <a:schemeClr val="tx2"/>
          </a:solidFill>
          <a:ln w="12700">
            <a:solidFill>
              <a:schemeClr val="tx2"/>
            </a:solidFill>
            <a:miter lim="800000"/>
            <a:headEnd/>
            <a:tailEnd/>
          </a:ln>
        </p:spPr>
        <p:txBody>
          <a:bodyPr wrap="none" anchor="ctr"/>
          <a:lstStyle/>
          <a:p>
            <a:pPr eaLnBrk="0" hangingPunct="0"/>
            <a:endParaRPr lang="en-US" sz="2800">
              <a:solidFill>
                <a:srgbClr val="00DFCA"/>
              </a:solidFill>
              <a:latin typeface="Arial" panose="020B0604020202020204" pitchFamily="34" charset="0"/>
              <a:cs typeface="Arial" panose="020B0604020202020204" pitchFamily="34" charset="0"/>
            </a:endParaRPr>
          </a:p>
        </p:txBody>
      </p:sp>
      <p:sp>
        <p:nvSpPr>
          <p:cNvPr id="368644" name="Rectangle 5"/>
          <p:cNvSpPr>
            <a:spLocks noChangeArrowheads="1"/>
          </p:cNvSpPr>
          <p:nvPr/>
        </p:nvSpPr>
        <p:spPr bwMode="auto">
          <a:xfrm>
            <a:off x="3059112" y="879475"/>
            <a:ext cx="1727201" cy="52065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square" lIns="90487" tIns="44450" rIns="90487" bIns="44450">
            <a:spAutoFit/>
          </a:bodyPr>
          <a:lstStyle/>
          <a:p>
            <a:pPr algn="ctr" eaLnBrk="0" hangingPunct="0"/>
            <a:r>
              <a:rPr lang="ar-JO" sz="2800" b="1" dirty="0">
                <a:solidFill>
                  <a:srgbClr val="790015"/>
                </a:solidFill>
                <a:latin typeface="Arial" panose="020B0604020202020204" pitchFamily="34" charset="0"/>
                <a:cs typeface="Arial" panose="020B0604020202020204" pitchFamily="34" charset="0"/>
              </a:rPr>
              <a:t>الملكية</a:t>
            </a:r>
            <a:endParaRPr lang="en-US" sz="2400" b="1" dirty="0">
              <a:solidFill>
                <a:srgbClr val="790015"/>
              </a:solidFill>
              <a:latin typeface="Arial" panose="020B0604020202020204" pitchFamily="34" charset="0"/>
              <a:cs typeface="Arial" panose="020B0604020202020204" pitchFamily="34" charset="0"/>
            </a:endParaRPr>
          </a:p>
        </p:txBody>
      </p:sp>
      <p:sp>
        <p:nvSpPr>
          <p:cNvPr id="368645" name="Rectangle 6"/>
          <p:cNvSpPr>
            <a:spLocks noChangeArrowheads="1"/>
          </p:cNvSpPr>
          <p:nvPr/>
        </p:nvSpPr>
        <p:spPr bwMode="auto">
          <a:xfrm>
            <a:off x="3273425" y="1812925"/>
            <a:ext cx="2606675" cy="5191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sz="2800">
              <a:solidFill>
                <a:srgbClr val="00DFCA"/>
              </a:solidFill>
              <a:latin typeface="Arial" panose="020B0604020202020204" pitchFamily="34" charset="0"/>
              <a:cs typeface="Arial" panose="020B0604020202020204" pitchFamily="34" charset="0"/>
            </a:endParaRPr>
          </a:p>
        </p:txBody>
      </p:sp>
      <p:sp>
        <p:nvSpPr>
          <p:cNvPr id="460807" name="Rectangle 7"/>
          <p:cNvSpPr>
            <a:spLocks noChangeArrowheads="1"/>
          </p:cNvSpPr>
          <p:nvPr/>
        </p:nvSpPr>
        <p:spPr bwMode="auto">
          <a:xfrm>
            <a:off x="4786313" y="928688"/>
            <a:ext cx="1150955" cy="397545"/>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lIns="90487" tIns="44450" rIns="90487" bIns="44450">
            <a:spAutoFit/>
          </a:bodyPr>
          <a:lstStyle/>
          <a:p>
            <a:pPr eaLnBrk="0" hangingPunct="0">
              <a:spcBef>
                <a:spcPct val="50000"/>
              </a:spcBef>
              <a:defRPr/>
            </a:pPr>
            <a:r>
              <a:rPr lang="ar-JO" sz="2000" b="1" dirty="0">
                <a:solidFill>
                  <a:srgbClr val="FAFD00"/>
                </a:solidFill>
                <a:latin typeface="Arial" panose="020B0604020202020204" pitchFamily="34" charset="0"/>
                <a:cs typeface="Arial" panose="020B0604020202020204" pitchFamily="34" charset="0"/>
              </a:rPr>
              <a:t>1000 ق.م</a:t>
            </a:r>
            <a:endParaRPr lang="en-US" sz="2000" b="1" dirty="0">
              <a:solidFill>
                <a:srgbClr val="FAFD00"/>
              </a:solidFill>
              <a:latin typeface="Arial" panose="020B0604020202020204" pitchFamily="34" charset="0"/>
              <a:cs typeface="Arial" panose="020B0604020202020204" pitchFamily="34" charset="0"/>
            </a:endParaRPr>
          </a:p>
        </p:txBody>
      </p:sp>
      <p:sp>
        <p:nvSpPr>
          <p:cNvPr id="368647" name="Rectangle 9"/>
          <p:cNvSpPr>
            <a:spLocks noChangeArrowheads="1"/>
          </p:cNvSpPr>
          <p:nvPr/>
        </p:nvSpPr>
        <p:spPr bwMode="auto">
          <a:xfrm>
            <a:off x="3276600" y="1600200"/>
            <a:ext cx="152400" cy="4191000"/>
          </a:xfrm>
          <a:prstGeom prst="rect">
            <a:avLst/>
          </a:prstGeom>
          <a:solidFill>
            <a:schemeClr val="tx2"/>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sz="2800">
              <a:solidFill>
                <a:srgbClr val="00DFCA"/>
              </a:solidFill>
              <a:latin typeface="Arial" panose="020B0604020202020204" pitchFamily="34" charset="0"/>
              <a:cs typeface="Arial" panose="020B0604020202020204" pitchFamily="34" charset="0"/>
            </a:endParaRPr>
          </a:p>
        </p:txBody>
      </p:sp>
      <p:sp>
        <p:nvSpPr>
          <p:cNvPr id="368648" name="Rectangle 10"/>
          <p:cNvSpPr>
            <a:spLocks noChangeArrowheads="1"/>
          </p:cNvSpPr>
          <p:nvPr/>
        </p:nvSpPr>
        <p:spPr bwMode="auto">
          <a:xfrm>
            <a:off x="3143241" y="1387475"/>
            <a:ext cx="3071834" cy="52065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square" lIns="90487" tIns="44450" rIns="90487" bIns="44450">
            <a:spAutoFit/>
          </a:bodyPr>
          <a:lstStyle/>
          <a:p>
            <a:pPr algn="ctr" eaLnBrk="0" hangingPunct="0"/>
            <a:r>
              <a:rPr lang="ar-JO" sz="2800" b="1" dirty="0">
                <a:solidFill>
                  <a:srgbClr val="1A0004"/>
                </a:solidFill>
                <a:latin typeface="Arial" panose="020B0604020202020204" pitchFamily="34" charset="0"/>
                <a:cs typeface="Arial" panose="020B0604020202020204" pitchFamily="34" charset="0"/>
              </a:rPr>
              <a:t>شاول-داود-سليمان</a:t>
            </a:r>
            <a:endParaRPr lang="en-US" sz="2800" b="1" dirty="0">
              <a:solidFill>
                <a:srgbClr val="1A0004"/>
              </a:solidFill>
              <a:latin typeface="Arial" panose="020B0604020202020204" pitchFamily="34" charset="0"/>
              <a:cs typeface="Arial" panose="020B0604020202020204" pitchFamily="34" charset="0"/>
            </a:endParaRPr>
          </a:p>
        </p:txBody>
      </p:sp>
      <p:sp>
        <p:nvSpPr>
          <p:cNvPr id="368649" name="Rectangle 11"/>
          <p:cNvSpPr>
            <a:spLocks noChangeArrowheads="1"/>
          </p:cNvSpPr>
          <p:nvPr/>
        </p:nvSpPr>
        <p:spPr bwMode="auto">
          <a:xfrm>
            <a:off x="3643313" y="3216275"/>
            <a:ext cx="1981311" cy="52065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eaLnBrk="0" hangingPunct="0"/>
            <a:r>
              <a:rPr lang="ar-JO" sz="2800" b="1" dirty="0">
                <a:solidFill>
                  <a:srgbClr val="1A0004"/>
                </a:solidFill>
                <a:latin typeface="Arial" panose="020B0604020202020204" pitchFamily="34" charset="0"/>
                <a:cs typeface="Arial" panose="020B0604020202020204" pitchFamily="34" charset="0"/>
              </a:rPr>
              <a:t>10</a:t>
            </a:r>
            <a:r>
              <a:rPr lang="en-US" sz="2800" b="1" dirty="0">
                <a:solidFill>
                  <a:srgbClr val="1A0004"/>
                </a:solidFill>
                <a:latin typeface="Arial" panose="020B0604020202020204" pitchFamily="34" charset="0"/>
                <a:cs typeface="Arial" panose="020B0604020202020204" pitchFamily="34" charset="0"/>
              </a:rPr>
              <a:t>            </a:t>
            </a:r>
            <a:r>
              <a:rPr lang="ar-JO" sz="2800" b="1" dirty="0">
                <a:solidFill>
                  <a:srgbClr val="1A0004"/>
                </a:solidFill>
                <a:latin typeface="Arial" panose="020B0604020202020204" pitchFamily="34" charset="0"/>
                <a:cs typeface="Arial" panose="020B0604020202020204" pitchFamily="34" charset="0"/>
              </a:rPr>
              <a:t>2</a:t>
            </a:r>
            <a:endParaRPr lang="en-US" sz="2800" b="1" dirty="0">
              <a:solidFill>
                <a:srgbClr val="1A0004"/>
              </a:solidFill>
              <a:latin typeface="Arial" panose="020B0604020202020204" pitchFamily="34" charset="0"/>
              <a:cs typeface="Arial" panose="020B0604020202020204" pitchFamily="34" charset="0"/>
            </a:endParaRPr>
          </a:p>
        </p:txBody>
      </p:sp>
      <p:sp>
        <p:nvSpPr>
          <p:cNvPr id="460814" name="Rectangle 14"/>
          <p:cNvSpPr>
            <a:spLocks noChangeArrowheads="1"/>
          </p:cNvSpPr>
          <p:nvPr/>
        </p:nvSpPr>
        <p:spPr bwMode="auto">
          <a:xfrm>
            <a:off x="1295400" y="4300538"/>
            <a:ext cx="1847850" cy="1006475"/>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anchor="ctr"/>
          <a:lstStyle/>
          <a:p>
            <a:pPr eaLnBrk="0" hangingPunct="0">
              <a:defRPr/>
            </a:pPr>
            <a:endParaRPr lang="en-US" sz="2800">
              <a:solidFill>
                <a:srgbClr val="00DFCA"/>
              </a:solidFill>
              <a:latin typeface="Arial" panose="020B0604020202020204" pitchFamily="34" charset="0"/>
              <a:cs typeface="Arial" panose="020B0604020202020204" pitchFamily="34" charset="0"/>
            </a:endParaRPr>
          </a:p>
        </p:txBody>
      </p:sp>
      <p:grpSp>
        <p:nvGrpSpPr>
          <p:cNvPr id="368651" name="Group 15"/>
          <p:cNvGrpSpPr>
            <a:grpSpLocks/>
          </p:cNvGrpSpPr>
          <p:nvPr/>
        </p:nvGrpSpPr>
        <p:grpSpPr bwMode="auto">
          <a:xfrm>
            <a:off x="901700" y="2603500"/>
            <a:ext cx="2201863" cy="1765300"/>
            <a:chOff x="568" y="1640"/>
            <a:chExt cx="1387" cy="1112"/>
          </a:xfrm>
        </p:grpSpPr>
        <p:grpSp>
          <p:nvGrpSpPr>
            <p:cNvPr id="368741" name="Group 16"/>
            <p:cNvGrpSpPr>
              <a:grpSpLocks/>
            </p:cNvGrpSpPr>
            <p:nvPr/>
          </p:nvGrpSpPr>
          <p:grpSpPr bwMode="auto">
            <a:xfrm>
              <a:off x="568" y="1640"/>
              <a:ext cx="1249" cy="1112"/>
              <a:chOff x="568" y="1640"/>
              <a:chExt cx="1249" cy="1112"/>
            </a:xfrm>
          </p:grpSpPr>
          <p:sp>
            <p:nvSpPr>
              <p:cNvPr id="460817" name="Oval 17"/>
              <p:cNvSpPr>
                <a:spLocks noChangeArrowheads="1"/>
              </p:cNvSpPr>
              <p:nvPr/>
            </p:nvSpPr>
            <p:spPr bwMode="auto">
              <a:xfrm>
                <a:off x="568" y="1740"/>
                <a:ext cx="1024" cy="1012"/>
              </a:xfrm>
              <a:prstGeom prst="ellipse">
                <a:avLst/>
              </a:prstGeom>
              <a:noFill/>
              <a:ln w="50800">
                <a:solidFill>
                  <a:schemeClr val="tx2"/>
                </a:solidFill>
                <a:round/>
                <a:headEnd/>
                <a:tailEnd/>
              </a:ln>
              <a:effectLst>
                <a:outerShdw blurRad="63500" dist="107763" dir="2700000" algn="ctr" rotWithShape="0">
                  <a:schemeClr val="bg2">
                    <a:alpha val="74998"/>
                  </a:schemeClr>
                </a:outerShdw>
              </a:effectLst>
            </p:spPr>
            <p:txBody>
              <a:bodyPr wrap="none" anchor="ctr"/>
              <a:lstStyle/>
              <a:p>
                <a:pPr eaLnBrk="0" hangingPunct="0">
                  <a:defRPr/>
                </a:pPr>
                <a:endParaRPr lang="en-US" sz="2800">
                  <a:solidFill>
                    <a:srgbClr val="00DFCA"/>
                  </a:solidFill>
                  <a:latin typeface="Arial" panose="020B0604020202020204" pitchFamily="34" charset="0"/>
                  <a:cs typeface="Arial" panose="020B0604020202020204" pitchFamily="34" charset="0"/>
                </a:endParaRPr>
              </a:p>
            </p:txBody>
          </p:sp>
          <p:sp>
            <p:nvSpPr>
              <p:cNvPr id="368744" name="Freeform 18"/>
              <p:cNvSpPr>
                <a:spLocks/>
              </p:cNvSpPr>
              <p:nvPr/>
            </p:nvSpPr>
            <p:spPr bwMode="auto">
              <a:xfrm>
                <a:off x="1024" y="1699"/>
                <a:ext cx="677" cy="571"/>
              </a:xfrm>
              <a:custGeom>
                <a:avLst/>
                <a:gdLst>
                  <a:gd name="T0" fmla="*/ 14 w 677"/>
                  <a:gd name="T1" fmla="*/ 27 h 571"/>
                  <a:gd name="T2" fmla="*/ 17 w 677"/>
                  <a:gd name="T3" fmla="*/ 75 h 571"/>
                  <a:gd name="T4" fmla="*/ 20 w 677"/>
                  <a:gd name="T5" fmla="*/ 122 h 571"/>
                  <a:gd name="T6" fmla="*/ 46 w 677"/>
                  <a:gd name="T7" fmla="*/ 145 h 571"/>
                  <a:gd name="T8" fmla="*/ 108 w 677"/>
                  <a:gd name="T9" fmla="*/ 164 h 571"/>
                  <a:gd name="T10" fmla="*/ 156 w 677"/>
                  <a:gd name="T11" fmla="*/ 185 h 571"/>
                  <a:gd name="T12" fmla="*/ 205 w 677"/>
                  <a:gd name="T13" fmla="*/ 194 h 571"/>
                  <a:gd name="T14" fmla="*/ 255 w 677"/>
                  <a:gd name="T15" fmla="*/ 214 h 571"/>
                  <a:gd name="T16" fmla="*/ 305 w 677"/>
                  <a:gd name="T17" fmla="*/ 247 h 571"/>
                  <a:gd name="T18" fmla="*/ 356 w 677"/>
                  <a:gd name="T19" fmla="*/ 280 h 571"/>
                  <a:gd name="T20" fmla="*/ 383 w 677"/>
                  <a:gd name="T21" fmla="*/ 326 h 571"/>
                  <a:gd name="T22" fmla="*/ 411 w 677"/>
                  <a:gd name="T23" fmla="*/ 372 h 571"/>
                  <a:gd name="T24" fmla="*/ 449 w 677"/>
                  <a:gd name="T25" fmla="*/ 406 h 571"/>
                  <a:gd name="T26" fmla="*/ 477 w 677"/>
                  <a:gd name="T27" fmla="*/ 452 h 571"/>
                  <a:gd name="T28" fmla="*/ 492 w 677"/>
                  <a:gd name="T29" fmla="*/ 498 h 571"/>
                  <a:gd name="T30" fmla="*/ 495 w 677"/>
                  <a:gd name="T31" fmla="*/ 546 h 571"/>
                  <a:gd name="T32" fmla="*/ 521 w 677"/>
                  <a:gd name="T33" fmla="*/ 569 h 571"/>
                  <a:gd name="T34" fmla="*/ 568 w 677"/>
                  <a:gd name="T35" fmla="*/ 565 h 571"/>
                  <a:gd name="T36" fmla="*/ 628 w 677"/>
                  <a:gd name="T37" fmla="*/ 561 h 571"/>
                  <a:gd name="T38" fmla="*/ 676 w 677"/>
                  <a:gd name="T39" fmla="*/ 558 h 571"/>
                  <a:gd name="T40" fmla="*/ 661 w 677"/>
                  <a:gd name="T41" fmla="*/ 511 h 571"/>
                  <a:gd name="T42" fmla="*/ 645 w 677"/>
                  <a:gd name="T43" fmla="*/ 464 h 571"/>
                  <a:gd name="T44" fmla="*/ 618 w 677"/>
                  <a:gd name="T45" fmla="*/ 418 h 571"/>
                  <a:gd name="T46" fmla="*/ 591 w 677"/>
                  <a:gd name="T47" fmla="*/ 372 h 571"/>
                  <a:gd name="T48" fmla="*/ 563 w 677"/>
                  <a:gd name="T49" fmla="*/ 326 h 571"/>
                  <a:gd name="T50" fmla="*/ 525 w 677"/>
                  <a:gd name="T51" fmla="*/ 280 h 571"/>
                  <a:gd name="T52" fmla="*/ 509 w 677"/>
                  <a:gd name="T53" fmla="*/ 233 h 571"/>
                  <a:gd name="T54" fmla="*/ 471 w 677"/>
                  <a:gd name="T55" fmla="*/ 199 h 571"/>
                  <a:gd name="T56" fmla="*/ 432 w 677"/>
                  <a:gd name="T57" fmla="*/ 166 h 571"/>
                  <a:gd name="T58" fmla="*/ 394 w 677"/>
                  <a:gd name="T59" fmla="*/ 132 h 571"/>
                  <a:gd name="T60" fmla="*/ 355 w 677"/>
                  <a:gd name="T61" fmla="*/ 99 h 571"/>
                  <a:gd name="T62" fmla="*/ 306 w 677"/>
                  <a:gd name="T63" fmla="*/ 78 h 571"/>
                  <a:gd name="T64" fmla="*/ 256 w 677"/>
                  <a:gd name="T65" fmla="*/ 59 h 571"/>
                  <a:gd name="T66" fmla="*/ 206 w 677"/>
                  <a:gd name="T67" fmla="*/ 38 h 571"/>
                  <a:gd name="T68" fmla="*/ 158 w 677"/>
                  <a:gd name="T69" fmla="*/ 29 h 571"/>
                  <a:gd name="T70" fmla="*/ 110 w 677"/>
                  <a:gd name="T71" fmla="*/ 21 h 571"/>
                  <a:gd name="T72" fmla="*/ 60 w 677"/>
                  <a:gd name="T73" fmla="*/ 0 h 571"/>
                  <a:gd name="T74" fmla="*/ 12 w 677"/>
                  <a:gd name="T75" fmla="*/ 3 h 57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77"/>
                  <a:gd name="T115" fmla="*/ 0 h 571"/>
                  <a:gd name="T116" fmla="*/ 677 w 677"/>
                  <a:gd name="T117" fmla="*/ 571 h 571"/>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77" h="571">
                    <a:moveTo>
                      <a:pt x="0" y="4"/>
                    </a:moveTo>
                    <a:lnTo>
                      <a:pt x="14" y="27"/>
                    </a:lnTo>
                    <a:lnTo>
                      <a:pt x="15" y="51"/>
                    </a:lnTo>
                    <a:lnTo>
                      <a:pt x="17" y="75"/>
                    </a:lnTo>
                    <a:lnTo>
                      <a:pt x="19" y="98"/>
                    </a:lnTo>
                    <a:lnTo>
                      <a:pt x="20" y="122"/>
                    </a:lnTo>
                    <a:lnTo>
                      <a:pt x="22" y="146"/>
                    </a:lnTo>
                    <a:lnTo>
                      <a:pt x="46" y="145"/>
                    </a:lnTo>
                    <a:lnTo>
                      <a:pt x="83" y="154"/>
                    </a:lnTo>
                    <a:lnTo>
                      <a:pt x="108" y="164"/>
                    </a:lnTo>
                    <a:lnTo>
                      <a:pt x="132" y="175"/>
                    </a:lnTo>
                    <a:lnTo>
                      <a:pt x="156" y="185"/>
                    </a:lnTo>
                    <a:lnTo>
                      <a:pt x="180" y="183"/>
                    </a:lnTo>
                    <a:lnTo>
                      <a:pt x="205" y="194"/>
                    </a:lnTo>
                    <a:lnTo>
                      <a:pt x="230" y="204"/>
                    </a:lnTo>
                    <a:lnTo>
                      <a:pt x="255" y="214"/>
                    </a:lnTo>
                    <a:lnTo>
                      <a:pt x="280" y="225"/>
                    </a:lnTo>
                    <a:lnTo>
                      <a:pt x="305" y="247"/>
                    </a:lnTo>
                    <a:lnTo>
                      <a:pt x="331" y="269"/>
                    </a:lnTo>
                    <a:lnTo>
                      <a:pt x="356" y="280"/>
                    </a:lnTo>
                    <a:lnTo>
                      <a:pt x="370" y="303"/>
                    </a:lnTo>
                    <a:lnTo>
                      <a:pt x="383" y="326"/>
                    </a:lnTo>
                    <a:lnTo>
                      <a:pt x="397" y="349"/>
                    </a:lnTo>
                    <a:lnTo>
                      <a:pt x="411" y="372"/>
                    </a:lnTo>
                    <a:lnTo>
                      <a:pt x="436" y="383"/>
                    </a:lnTo>
                    <a:lnTo>
                      <a:pt x="449" y="406"/>
                    </a:lnTo>
                    <a:lnTo>
                      <a:pt x="463" y="429"/>
                    </a:lnTo>
                    <a:lnTo>
                      <a:pt x="477" y="452"/>
                    </a:lnTo>
                    <a:lnTo>
                      <a:pt x="490" y="475"/>
                    </a:lnTo>
                    <a:lnTo>
                      <a:pt x="492" y="498"/>
                    </a:lnTo>
                    <a:lnTo>
                      <a:pt x="494" y="522"/>
                    </a:lnTo>
                    <a:lnTo>
                      <a:pt x="495" y="546"/>
                    </a:lnTo>
                    <a:lnTo>
                      <a:pt x="497" y="570"/>
                    </a:lnTo>
                    <a:lnTo>
                      <a:pt x="521" y="569"/>
                    </a:lnTo>
                    <a:lnTo>
                      <a:pt x="545" y="567"/>
                    </a:lnTo>
                    <a:lnTo>
                      <a:pt x="568" y="565"/>
                    </a:lnTo>
                    <a:lnTo>
                      <a:pt x="604" y="563"/>
                    </a:lnTo>
                    <a:lnTo>
                      <a:pt x="628" y="561"/>
                    </a:lnTo>
                    <a:lnTo>
                      <a:pt x="652" y="559"/>
                    </a:lnTo>
                    <a:lnTo>
                      <a:pt x="676" y="558"/>
                    </a:lnTo>
                    <a:lnTo>
                      <a:pt x="674" y="534"/>
                    </a:lnTo>
                    <a:lnTo>
                      <a:pt x="661" y="511"/>
                    </a:lnTo>
                    <a:lnTo>
                      <a:pt x="659" y="487"/>
                    </a:lnTo>
                    <a:lnTo>
                      <a:pt x="645" y="464"/>
                    </a:lnTo>
                    <a:lnTo>
                      <a:pt x="632" y="441"/>
                    </a:lnTo>
                    <a:lnTo>
                      <a:pt x="618" y="418"/>
                    </a:lnTo>
                    <a:lnTo>
                      <a:pt x="604" y="395"/>
                    </a:lnTo>
                    <a:lnTo>
                      <a:pt x="591" y="372"/>
                    </a:lnTo>
                    <a:lnTo>
                      <a:pt x="577" y="349"/>
                    </a:lnTo>
                    <a:lnTo>
                      <a:pt x="563" y="326"/>
                    </a:lnTo>
                    <a:lnTo>
                      <a:pt x="539" y="303"/>
                    </a:lnTo>
                    <a:lnTo>
                      <a:pt x="525" y="280"/>
                    </a:lnTo>
                    <a:lnTo>
                      <a:pt x="523" y="256"/>
                    </a:lnTo>
                    <a:lnTo>
                      <a:pt x="509" y="233"/>
                    </a:lnTo>
                    <a:lnTo>
                      <a:pt x="485" y="223"/>
                    </a:lnTo>
                    <a:lnTo>
                      <a:pt x="471" y="199"/>
                    </a:lnTo>
                    <a:lnTo>
                      <a:pt x="446" y="189"/>
                    </a:lnTo>
                    <a:lnTo>
                      <a:pt x="432" y="166"/>
                    </a:lnTo>
                    <a:lnTo>
                      <a:pt x="419" y="143"/>
                    </a:lnTo>
                    <a:lnTo>
                      <a:pt x="394" y="132"/>
                    </a:lnTo>
                    <a:lnTo>
                      <a:pt x="380" y="109"/>
                    </a:lnTo>
                    <a:lnTo>
                      <a:pt x="355" y="99"/>
                    </a:lnTo>
                    <a:lnTo>
                      <a:pt x="331" y="89"/>
                    </a:lnTo>
                    <a:lnTo>
                      <a:pt x="306" y="78"/>
                    </a:lnTo>
                    <a:lnTo>
                      <a:pt x="281" y="69"/>
                    </a:lnTo>
                    <a:lnTo>
                      <a:pt x="256" y="59"/>
                    </a:lnTo>
                    <a:lnTo>
                      <a:pt x="231" y="48"/>
                    </a:lnTo>
                    <a:lnTo>
                      <a:pt x="206" y="38"/>
                    </a:lnTo>
                    <a:lnTo>
                      <a:pt x="182" y="28"/>
                    </a:lnTo>
                    <a:lnTo>
                      <a:pt x="158" y="29"/>
                    </a:lnTo>
                    <a:lnTo>
                      <a:pt x="133" y="19"/>
                    </a:lnTo>
                    <a:lnTo>
                      <a:pt x="110" y="21"/>
                    </a:lnTo>
                    <a:lnTo>
                      <a:pt x="85" y="10"/>
                    </a:lnTo>
                    <a:lnTo>
                      <a:pt x="60" y="0"/>
                    </a:lnTo>
                    <a:lnTo>
                      <a:pt x="36" y="2"/>
                    </a:lnTo>
                    <a:lnTo>
                      <a:pt x="12" y="3"/>
                    </a:lnTo>
                    <a:lnTo>
                      <a:pt x="0" y="4"/>
                    </a:lnTo>
                  </a:path>
                </a:pathLst>
              </a:custGeom>
              <a:solidFill>
                <a:srgbClr val="676767"/>
              </a:solidFill>
              <a:ln w="12700" cap="rnd">
                <a:solidFill>
                  <a:schemeClr val="accent1"/>
                </a:solidFill>
                <a:round/>
                <a:headEnd/>
                <a:tailEnd/>
              </a:ln>
            </p:spPr>
            <p:txBody>
              <a:bodyPr/>
              <a:lstStyle/>
              <a:p>
                <a:endParaRPr lang="en-US">
                  <a:solidFill>
                    <a:srgbClr val="FFFFFF"/>
                  </a:solidFill>
                  <a:latin typeface="Arial" panose="020B0604020202020204" pitchFamily="34" charset="0"/>
                  <a:cs typeface="Arial" panose="020B0604020202020204" pitchFamily="34" charset="0"/>
                </a:endParaRPr>
              </a:p>
            </p:txBody>
          </p:sp>
          <p:sp>
            <p:nvSpPr>
              <p:cNvPr id="368745" name="Freeform 19"/>
              <p:cNvSpPr>
                <a:spLocks/>
              </p:cNvSpPr>
              <p:nvPr/>
            </p:nvSpPr>
            <p:spPr bwMode="auto">
              <a:xfrm>
                <a:off x="1024" y="1640"/>
                <a:ext cx="793" cy="657"/>
              </a:xfrm>
              <a:custGeom>
                <a:avLst/>
                <a:gdLst>
                  <a:gd name="T0" fmla="*/ 24 w 793"/>
                  <a:gd name="T1" fmla="*/ 8 h 657"/>
                  <a:gd name="T2" fmla="*/ 88 w 793"/>
                  <a:gd name="T3" fmla="*/ 32 h 657"/>
                  <a:gd name="T4" fmla="*/ 144 w 793"/>
                  <a:gd name="T5" fmla="*/ 40 h 657"/>
                  <a:gd name="T6" fmla="*/ 184 w 793"/>
                  <a:gd name="T7" fmla="*/ 64 h 657"/>
                  <a:gd name="T8" fmla="*/ 216 w 793"/>
                  <a:gd name="T9" fmla="*/ 80 h 657"/>
                  <a:gd name="T10" fmla="*/ 240 w 793"/>
                  <a:gd name="T11" fmla="*/ 104 h 657"/>
                  <a:gd name="T12" fmla="*/ 280 w 793"/>
                  <a:gd name="T13" fmla="*/ 120 h 657"/>
                  <a:gd name="T14" fmla="*/ 312 w 793"/>
                  <a:gd name="T15" fmla="*/ 136 h 657"/>
                  <a:gd name="T16" fmla="*/ 344 w 793"/>
                  <a:gd name="T17" fmla="*/ 152 h 657"/>
                  <a:gd name="T18" fmla="*/ 376 w 793"/>
                  <a:gd name="T19" fmla="*/ 168 h 657"/>
                  <a:gd name="T20" fmla="*/ 408 w 793"/>
                  <a:gd name="T21" fmla="*/ 184 h 657"/>
                  <a:gd name="T22" fmla="*/ 440 w 793"/>
                  <a:gd name="T23" fmla="*/ 216 h 657"/>
                  <a:gd name="T24" fmla="*/ 464 w 793"/>
                  <a:gd name="T25" fmla="*/ 240 h 657"/>
                  <a:gd name="T26" fmla="*/ 496 w 793"/>
                  <a:gd name="T27" fmla="*/ 256 h 657"/>
                  <a:gd name="T28" fmla="*/ 528 w 793"/>
                  <a:gd name="T29" fmla="*/ 272 h 657"/>
                  <a:gd name="T30" fmla="*/ 552 w 793"/>
                  <a:gd name="T31" fmla="*/ 296 h 657"/>
                  <a:gd name="T32" fmla="*/ 568 w 793"/>
                  <a:gd name="T33" fmla="*/ 328 h 657"/>
                  <a:gd name="T34" fmla="*/ 592 w 793"/>
                  <a:gd name="T35" fmla="*/ 352 h 657"/>
                  <a:gd name="T36" fmla="*/ 624 w 793"/>
                  <a:gd name="T37" fmla="*/ 376 h 657"/>
                  <a:gd name="T38" fmla="*/ 640 w 793"/>
                  <a:gd name="T39" fmla="*/ 400 h 657"/>
                  <a:gd name="T40" fmla="*/ 656 w 793"/>
                  <a:gd name="T41" fmla="*/ 432 h 657"/>
                  <a:gd name="T42" fmla="*/ 680 w 793"/>
                  <a:gd name="T43" fmla="*/ 464 h 657"/>
                  <a:gd name="T44" fmla="*/ 712 w 793"/>
                  <a:gd name="T45" fmla="*/ 472 h 657"/>
                  <a:gd name="T46" fmla="*/ 736 w 793"/>
                  <a:gd name="T47" fmla="*/ 496 h 657"/>
                  <a:gd name="T48" fmla="*/ 760 w 793"/>
                  <a:gd name="T49" fmla="*/ 520 h 657"/>
                  <a:gd name="T50" fmla="*/ 792 w 793"/>
                  <a:gd name="T51" fmla="*/ 544 h 657"/>
                  <a:gd name="T52" fmla="*/ 792 w 793"/>
                  <a:gd name="T53" fmla="*/ 576 h 657"/>
                  <a:gd name="T54" fmla="*/ 776 w 793"/>
                  <a:gd name="T55" fmla="*/ 608 h 657"/>
                  <a:gd name="T56" fmla="*/ 752 w 793"/>
                  <a:gd name="T57" fmla="*/ 632 h 657"/>
                  <a:gd name="T58" fmla="*/ 728 w 793"/>
                  <a:gd name="T59" fmla="*/ 648 h 657"/>
                  <a:gd name="T60" fmla="*/ 696 w 793"/>
                  <a:gd name="T61" fmla="*/ 656 h 657"/>
                  <a:gd name="T62" fmla="*/ 664 w 793"/>
                  <a:gd name="T63" fmla="*/ 648 h 657"/>
                  <a:gd name="T64" fmla="*/ 632 w 793"/>
                  <a:gd name="T65" fmla="*/ 648 h 657"/>
                  <a:gd name="T66" fmla="*/ 600 w 793"/>
                  <a:gd name="T67" fmla="*/ 648 h 657"/>
                  <a:gd name="T68" fmla="*/ 568 w 793"/>
                  <a:gd name="T69" fmla="*/ 648 h 657"/>
                  <a:gd name="T70" fmla="*/ 536 w 793"/>
                  <a:gd name="T71" fmla="*/ 648 h 657"/>
                  <a:gd name="T72" fmla="*/ 496 w 793"/>
                  <a:gd name="T73" fmla="*/ 648 h 657"/>
                  <a:gd name="T74" fmla="*/ 456 w 793"/>
                  <a:gd name="T75" fmla="*/ 640 h 657"/>
                  <a:gd name="T76" fmla="*/ 432 w 793"/>
                  <a:gd name="T77" fmla="*/ 608 h 657"/>
                  <a:gd name="T78" fmla="*/ 424 w 793"/>
                  <a:gd name="T79" fmla="*/ 576 h 657"/>
                  <a:gd name="T80" fmla="*/ 400 w 793"/>
                  <a:gd name="T81" fmla="*/ 536 h 657"/>
                  <a:gd name="T82" fmla="*/ 376 w 793"/>
                  <a:gd name="T83" fmla="*/ 504 h 657"/>
                  <a:gd name="T84" fmla="*/ 352 w 793"/>
                  <a:gd name="T85" fmla="*/ 472 h 657"/>
                  <a:gd name="T86" fmla="*/ 312 w 793"/>
                  <a:gd name="T87" fmla="*/ 432 h 657"/>
                  <a:gd name="T88" fmla="*/ 280 w 793"/>
                  <a:gd name="T89" fmla="*/ 392 h 657"/>
                  <a:gd name="T90" fmla="*/ 256 w 793"/>
                  <a:gd name="T91" fmla="*/ 368 h 657"/>
                  <a:gd name="T92" fmla="*/ 224 w 793"/>
                  <a:gd name="T93" fmla="*/ 352 h 657"/>
                  <a:gd name="T94" fmla="*/ 192 w 793"/>
                  <a:gd name="T95" fmla="*/ 344 h 657"/>
                  <a:gd name="T96" fmla="*/ 160 w 793"/>
                  <a:gd name="T97" fmla="*/ 336 h 657"/>
                  <a:gd name="T98" fmla="*/ 120 w 793"/>
                  <a:gd name="T99" fmla="*/ 336 h 657"/>
                  <a:gd name="T100" fmla="*/ 88 w 793"/>
                  <a:gd name="T101" fmla="*/ 328 h 657"/>
                  <a:gd name="T102" fmla="*/ 48 w 793"/>
                  <a:gd name="T103" fmla="*/ 304 h 657"/>
                  <a:gd name="T104" fmla="*/ 32 w 793"/>
                  <a:gd name="T105" fmla="*/ 272 h 657"/>
                  <a:gd name="T106" fmla="*/ 16 w 793"/>
                  <a:gd name="T107" fmla="*/ 248 h 657"/>
                  <a:gd name="T108" fmla="*/ 8 w 793"/>
                  <a:gd name="T109" fmla="*/ 216 h 657"/>
                  <a:gd name="T110" fmla="*/ 8 w 793"/>
                  <a:gd name="T111" fmla="*/ 184 h 657"/>
                  <a:gd name="T112" fmla="*/ 8 w 793"/>
                  <a:gd name="T113" fmla="*/ 152 h 657"/>
                  <a:gd name="T114" fmla="*/ 0 w 793"/>
                  <a:gd name="T115" fmla="*/ 120 h 657"/>
                  <a:gd name="T116" fmla="*/ 0 w 793"/>
                  <a:gd name="T117" fmla="*/ 88 h 657"/>
                  <a:gd name="T118" fmla="*/ 0 w 793"/>
                  <a:gd name="T119" fmla="*/ 56 h 657"/>
                  <a:gd name="T120" fmla="*/ 0 w 793"/>
                  <a:gd name="T121" fmla="*/ 24 h 657"/>
                  <a:gd name="T122" fmla="*/ 24 w 793"/>
                  <a:gd name="T123" fmla="*/ 16 h 65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93"/>
                  <a:gd name="T187" fmla="*/ 0 h 657"/>
                  <a:gd name="T188" fmla="*/ 793 w 793"/>
                  <a:gd name="T189" fmla="*/ 657 h 657"/>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93" h="657">
                    <a:moveTo>
                      <a:pt x="8" y="0"/>
                    </a:moveTo>
                    <a:lnTo>
                      <a:pt x="24" y="8"/>
                    </a:lnTo>
                    <a:lnTo>
                      <a:pt x="56" y="16"/>
                    </a:lnTo>
                    <a:lnTo>
                      <a:pt x="88" y="32"/>
                    </a:lnTo>
                    <a:lnTo>
                      <a:pt x="112" y="40"/>
                    </a:lnTo>
                    <a:lnTo>
                      <a:pt x="144" y="40"/>
                    </a:lnTo>
                    <a:lnTo>
                      <a:pt x="160" y="48"/>
                    </a:lnTo>
                    <a:lnTo>
                      <a:pt x="184" y="64"/>
                    </a:lnTo>
                    <a:lnTo>
                      <a:pt x="200" y="72"/>
                    </a:lnTo>
                    <a:lnTo>
                      <a:pt x="216" y="80"/>
                    </a:lnTo>
                    <a:lnTo>
                      <a:pt x="232" y="88"/>
                    </a:lnTo>
                    <a:lnTo>
                      <a:pt x="240" y="104"/>
                    </a:lnTo>
                    <a:lnTo>
                      <a:pt x="256" y="112"/>
                    </a:lnTo>
                    <a:lnTo>
                      <a:pt x="280" y="120"/>
                    </a:lnTo>
                    <a:lnTo>
                      <a:pt x="296" y="128"/>
                    </a:lnTo>
                    <a:lnTo>
                      <a:pt x="312" y="136"/>
                    </a:lnTo>
                    <a:lnTo>
                      <a:pt x="328" y="144"/>
                    </a:lnTo>
                    <a:lnTo>
                      <a:pt x="344" y="152"/>
                    </a:lnTo>
                    <a:lnTo>
                      <a:pt x="360" y="160"/>
                    </a:lnTo>
                    <a:lnTo>
                      <a:pt x="376" y="168"/>
                    </a:lnTo>
                    <a:lnTo>
                      <a:pt x="392" y="176"/>
                    </a:lnTo>
                    <a:lnTo>
                      <a:pt x="408" y="184"/>
                    </a:lnTo>
                    <a:lnTo>
                      <a:pt x="432" y="200"/>
                    </a:lnTo>
                    <a:lnTo>
                      <a:pt x="440" y="216"/>
                    </a:lnTo>
                    <a:lnTo>
                      <a:pt x="456" y="224"/>
                    </a:lnTo>
                    <a:lnTo>
                      <a:pt x="464" y="240"/>
                    </a:lnTo>
                    <a:lnTo>
                      <a:pt x="480" y="248"/>
                    </a:lnTo>
                    <a:lnTo>
                      <a:pt x="496" y="256"/>
                    </a:lnTo>
                    <a:lnTo>
                      <a:pt x="512" y="264"/>
                    </a:lnTo>
                    <a:lnTo>
                      <a:pt x="528" y="272"/>
                    </a:lnTo>
                    <a:lnTo>
                      <a:pt x="536" y="288"/>
                    </a:lnTo>
                    <a:lnTo>
                      <a:pt x="552" y="296"/>
                    </a:lnTo>
                    <a:lnTo>
                      <a:pt x="560" y="312"/>
                    </a:lnTo>
                    <a:lnTo>
                      <a:pt x="568" y="328"/>
                    </a:lnTo>
                    <a:lnTo>
                      <a:pt x="584" y="336"/>
                    </a:lnTo>
                    <a:lnTo>
                      <a:pt x="592" y="352"/>
                    </a:lnTo>
                    <a:lnTo>
                      <a:pt x="608" y="360"/>
                    </a:lnTo>
                    <a:lnTo>
                      <a:pt x="624" y="376"/>
                    </a:lnTo>
                    <a:lnTo>
                      <a:pt x="640" y="384"/>
                    </a:lnTo>
                    <a:lnTo>
                      <a:pt x="640" y="400"/>
                    </a:lnTo>
                    <a:lnTo>
                      <a:pt x="656" y="416"/>
                    </a:lnTo>
                    <a:lnTo>
                      <a:pt x="656" y="432"/>
                    </a:lnTo>
                    <a:lnTo>
                      <a:pt x="664" y="448"/>
                    </a:lnTo>
                    <a:lnTo>
                      <a:pt x="680" y="464"/>
                    </a:lnTo>
                    <a:lnTo>
                      <a:pt x="696" y="472"/>
                    </a:lnTo>
                    <a:lnTo>
                      <a:pt x="712" y="472"/>
                    </a:lnTo>
                    <a:lnTo>
                      <a:pt x="720" y="488"/>
                    </a:lnTo>
                    <a:lnTo>
                      <a:pt x="736" y="496"/>
                    </a:lnTo>
                    <a:lnTo>
                      <a:pt x="744" y="512"/>
                    </a:lnTo>
                    <a:lnTo>
                      <a:pt x="760" y="520"/>
                    </a:lnTo>
                    <a:lnTo>
                      <a:pt x="776" y="536"/>
                    </a:lnTo>
                    <a:lnTo>
                      <a:pt x="792" y="544"/>
                    </a:lnTo>
                    <a:lnTo>
                      <a:pt x="792" y="560"/>
                    </a:lnTo>
                    <a:lnTo>
                      <a:pt x="792" y="576"/>
                    </a:lnTo>
                    <a:lnTo>
                      <a:pt x="792" y="592"/>
                    </a:lnTo>
                    <a:lnTo>
                      <a:pt x="776" y="608"/>
                    </a:lnTo>
                    <a:lnTo>
                      <a:pt x="768" y="624"/>
                    </a:lnTo>
                    <a:lnTo>
                      <a:pt x="752" y="632"/>
                    </a:lnTo>
                    <a:lnTo>
                      <a:pt x="744" y="648"/>
                    </a:lnTo>
                    <a:lnTo>
                      <a:pt x="728" y="648"/>
                    </a:lnTo>
                    <a:lnTo>
                      <a:pt x="712" y="656"/>
                    </a:lnTo>
                    <a:lnTo>
                      <a:pt x="696" y="656"/>
                    </a:lnTo>
                    <a:lnTo>
                      <a:pt x="680" y="648"/>
                    </a:lnTo>
                    <a:lnTo>
                      <a:pt x="664" y="648"/>
                    </a:lnTo>
                    <a:lnTo>
                      <a:pt x="648" y="648"/>
                    </a:lnTo>
                    <a:lnTo>
                      <a:pt x="632" y="648"/>
                    </a:lnTo>
                    <a:lnTo>
                      <a:pt x="616" y="648"/>
                    </a:lnTo>
                    <a:lnTo>
                      <a:pt x="600" y="648"/>
                    </a:lnTo>
                    <a:lnTo>
                      <a:pt x="584" y="648"/>
                    </a:lnTo>
                    <a:lnTo>
                      <a:pt x="568" y="648"/>
                    </a:lnTo>
                    <a:lnTo>
                      <a:pt x="552" y="648"/>
                    </a:lnTo>
                    <a:lnTo>
                      <a:pt x="536" y="648"/>
                    </a:lnTo>
                    <a:lnTo>
                      <a:pt x="520" y="648"/>
                    </a:lnTo>
                    <a:lnTo>
                      <a:pt x="496" y="648"/>
                    </a:lnTo>
                    <a:lnTo>
                      <a:pt x="480" y="640"/>
                    </a:lnTo>
                    <a:lnTo>
                      <a:pt x="456" y="640"/>
                    </a:lnTo>
                    <a:lnTo>
                      <a:pt x="440" y="624"/>
                    </a:lnTo>
                    <a:lnTo>
                      <a:pt x="432" y="608"/>
                    </a:lnTo>
                    <a:lnTo>
                      <a:pt x="424" y="592"/>
                    </a:lnTo>
                    <a:lnTo>
                      <a:pt x="424" y="576"/>
                    </a:lnTo>
                    <a:lnTo>
                      <a:pt x="408" y="552"/>
                    </a:lnTo>
                    <a:lnTo>
                      <a:pt x="400" y="536"/>
                    </a:lnTo>
                    <a:lnTo>
                      <a:pt x="392" y="520"/>
                    </a:lnTo>
                    <a:lnTo>
                      <a:pt x="376" y="504"/>
                    </a:lnTo>
                    <a:lnTo>
                      <a:pt x="368" y="488"/>
                    </a:lnTo>
                    <a:lnTo>
                      <a:pt x="352" y="472"/>
                    </a:lnTo>
                    <a:lnTo>
                      <a:pt x="336" y="448"/>
                    </a:lnTo>
                    <a:lnTo>
                      <a:pt x="312" y="432"/>
                    </a:lnTo>
                    <a:lnTo>
                      <a:pt x="296" y="416"/>
                    </a:lnTo>
                    <a:lnTo>
                      <a:pt x="280" y="392"/>
                    </a:lnTo>
                    <a:lnTo>
                      <a:pt x="264" y="384"/>
                    </a:lnTo>
                    <a:lnTo>
                      <a:pt x="256" y="368"/>
                    </a:lnTo>
                    <a:lnTo>
                      <a:pt x="240" y="360"/>
                    </a:lnTo>
                    <a:lnTo>
                      <a:pt x="224" y="352"/>
                    </a:lnTo>
                    <a:lnTo>
                      <a:pt x="208" y="344"/>
                    </a:lnTo>
                    <a:lnTo>
                      <a:pt x="192" y="344"/>
                    </a:lnTo>
                    <a:lnTo>
                      <a:pt x="176" y="336"/>
                    </a:lnTo>
                    <a:lnTo>
                      <a:pt x="160" y="336"/>
                    </a:lnTo>
                    <a:lnTo>
                      <a:pt x="136" y="336"/>
                    </a:lnTo>
                    <a:lnTo>
                      <a:pt x="120" y="336"/>
                    </a:lnTo>
                    <a:lnTo>
                      <a:pt x="104" y="328"/>
                    </a:lnTo>
                    <a:lnTo>
                      <a:pt x="88" y="328"/>
                    </a:lnTo>
                    <a:lnTo>
                      <a:pt x="64" y="312"/>
                    </a:lnTo>
                    <a:lnTo>
                      <a:pt x="48" y="304"/>
                    </a:lnTo>
                    <a:lnTo>
                      <a:pt x="40" y="288"/>
                    </a:lnTo>
                    <a:lnTo>
                      <a:pt x="32" y="272"/>
                    </a:lnTo>
                    <a:lnTo>
                      <a:pt x="16" y="264"/>
                    </a:lnTo>
                    <a:lnTo>
                      <a:pt x="16" y="248"/>
                    </a:lnTo>
                    <a:lnTo>
                      <a:pt x="8" y="232"/>
                    </a:lnTo>
                    <a:lnTo>
                      <a:pt x="8" y="216"/>
                    </a:lnTo>
                    <a:lnTo>
                      <a:pt x="8" y="200"/>
                    </a:lnTo>
                    <a:lnTo>
                      <a:pt x="8" y="184"/>
                    </a:lnTo>
                    <a:lnTo>
                      <a:pt x="8" y="168"/>
                    </a:lnTo>
                    <a:lnTo>
                      <a:pt x="8" y="152"/>
                    </a:lnTo>
                    <a:lnTo>
                      <a:pt x="0" y="136"/>
                    </a:lnTo>
                    <a:lnTo>
                      <a:pt x="0" y="120"/>
                    </a:lnTo>
                    <a:lnTo>
                      <a:pt x="0" y="104"/>
                    </a:lnTo>
                    <a:lnTo>
                      <a:pt x="0" y="88"/>
                    </a:lnTo>
                    <a:lnTo>
                      <a:pt x="0" y="72"/>
                    </a:lnTo>
                    <a:lnTo>
                      <a:pt x="0" y="56"/>
                    </a:lnTo>
                    <a:lnTo>
                      <a:pt x="0" y="40"/>
                    </a:lnTo>
                    <a:lnTo>
                      <a:pt x="0" y="24"/>
                    </a:lnTo>
                    <a:lnTo>
                      <a:pt x="8" y="8"/>
                    </a:lnTo>
                    <a:lnTo>
                      <a:pt x="24" y="16"/>
                    </a:lnTo>
                    <a:lnTo>
                      <a:pt x="8" y="0"/>
                    </a:lnTo>
                  </a:path>
                </a:pathLst>
              </a:custGeom>
              <a:solidFill>
                <a:srgbClr val="676767"/>
              </a:solidFill>
              <a:ln>
                <a:noFill/>
              </a:ln>
              <a:extLst>
                <a:ext uri="{91240B29-F687-4f45-9708-019B960494DF}">
                  <a14:hiddenLine xmlns="" xmlns:a14="http://schemas.microsoft.com/office/drawing/2010/main" w="12700" cap="rnd">
                    <a:solidFill>
                      <a:srgbClr val="000000"/>
                    </a:solidFill>
                    <a:round/>
                    <a:headEnd/>
                    <a:tailEnd/>
                  </a14:hiddenLine>
                </a:ext>
              </a:extLst>
            </p:spPr>
            <p:txBody>
              <a:bodyPr/>
              <a:lstStyle/>
              <a:p>
                <a:endParaRPr lang="en-US">
                  <a:solidFill>
                    <a:srgbClr val="FFFFFF"/>
                  </a:solidFill>
                  <a:latin typeface="Arial" panose="020B0604020202020204" pitchFamily="34" charset="0"/>
                  <a:cs typeface="Arial" panose="020B0604020202020204" pitchFamily="34" charset="0"/>
                </a:endParaRPr>
              </a:p>
            </p:txBody>
          </p:sp>
        </p:grpSp>
        <p:sp>
          <p:nvSpPr>
            <p:cNvPr id="460820" name="Rectangle 20"/>
            <p:cNvSpPr>
              <a:spLocks noChangeArrowheads="1"/>
            </p:cNvSpPr>
            <p:nvPr/>
          </p:nvSpPr>
          <p:spPr bwMode="auto">
            <a:xfrm>
              <a:off x="793" y="1742"/>
              <a:ext cx="1162" cy="632"/>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eaLnBrk="0" hangingPunct="0">
                <a:defRPr/>
              </a:pPr>
              <a:r>
                <a:rPr lang="en-US" sz="3600">
                  <a:solidFill>
                    <a:srgbClr val="FFD34A"/>
                  </a:solidFill>
                  <a:latin typeface="Arial" panose="020B0604020202020204" pitchFamily="34" charset="0"/>
                  <a:cs typeface="Arial" panose="020B0604020202020204" pitchFamily="34" charset="0"/>
                </a:rPr>
                <a:t>A </a:t>
              </a:r>
              <a:r>
                <a:rPr lang="en-US" sz="6000">
                  <a:solidFill>
                    <a:srgbClr val="51DC00"/>
                  </a:solidFill>
                  <a:latin typeface="Arial" panose="020B0604020202020204" pitchFamily="34" charset="0"/>
                  <a:cs typeface="Arial" panose="020B0604020202020204" pitchFamily="34" charset="0"/>
                </a:rPr>
                <a:t>R</a:t>
              </a:r>
              <a:r>
                <a:rPr lang="en-US" sz="3600">
                  <a:solidFill>
                    <a:srgbClr val="FFD34A"/>
                  </a:solidFill>
                  <a:latin typeface="Arial" panose="020B0604020202020204" pitchFamily="34" charset="0"/>
                  <a:cs typeface="Arial" panose="020B0604020202020204" pitchFamily="34" charset="0"/>
                </a:rPr>
                <a:t> C</a:t>
              </a:r>
            </a:p>
          </p:txBody>
        </p:sp>
      </p:grpSp>
      <p:sp>
        <p:nvSpPr>
          <p:cNvPr id="368652" name="Rectangle 21"/>
          <p:cNvSpPr>
            <a:spLocks noChangeArrowheads="1"/>
          </p:cNvSpPr>
          <p:nvPr/>
        </p:nvSpPr>
        <p:spPr bwMode="auto">
          <a:xfrm>
            <a:off x="3033713" y="2246313"/>
            <a:ext cx="3898900" cy="5159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pPr eaLnBrk="0" hangingPunct="0"/>
            <a:r>
              <a:rPr lang="en-US" sz="2800" b="1" dirty="0">
                <a:solidFill>
                  <a:srgbClr val="1A0004"/>
                </a:solidFill>
                <a:latin typeface="Arial" panose="020B0604020202020204" pitchFamily="34" charset="0"/>
                <a:cs typeface="Arial" panose="020B0604020202020204" pitchFamily="34" charset="0"/>
              </a:rPr>
              <a:t> </a:t>
            </a:r>
            <a:r>
              <a:rPr lang="ar-JO" sz="2800" b="1" dirty="0">
                <a:solidFill>
                  <a:srgbClr val="1A0004"/>
                </a:solidFill>
                <a:latin typeface="Arial" panose="020B0604020202020204" pitchFamily="34" charset="0"/>
                <a:cs typeface="Arial" panose="020B0604020202020204" pitchFamily="34" charset="0"/>
              </a:rPr>
              <a:t>الشمال</a:t>
            </a:r>
            <a:r>
              <a:rPr lang="en-US" sz="2800" b="1" dirty="0">
                <a:solidFill>
                  <a:srgbClr val="1A0004"/>
                </a:solidFill>
                <a:latin typeface="Arial" panose="020B0604020202020204" pitchFamily="34" charset="0"/>
                <a:cs typeface="Arial" panose="020B0604020202020204" pitchFamily="34" charset="0"/>
              </a:rPr>
              <a:t>        </a:t>
            </a:r>
            <a:r>
              <a:rPr lang="ar-JO" sz="2800" b="1" dirty="0">
                <a:solidFill>
                  <a:srgbClr val="1A0004"/>
                </a:solidFill>
                <a:latin typeface="Arial" panose="020B0604020202020204" pitchFamily="34" charset="0"/>
                <a:cs typeface="Arial" panose="020B0604020202020204" pitchFamily="34" charset="0"/>
              </a:rPr>
              <a:t>الجنوب  </a:t>
            </a:r>
            <a:endParaRPr lang="en-US" sz="2800" b="1" dirty="0">
              <a:solidFill>
                <a:srgbClr val="1A0004"/>
              </a:solidFill>
              <a:latin typeface="Arial" panose="020B0604020202020204" pitchFamily="34" charset="0"/>
              <a:cs typeface="Arial" panose="020B0604020202020204" pitchFamily="34" charset="0"/>
            </a:endParaRPr>
          </a:p>
        </p:txBody>
      </p:sp>
      <p:sp>
        <p:nvSpPr>
          <p:cNvPr id="368653" name="Rectangle 22"/>
          <p:cNvSpPr>
            <a:spLocks noChangeArrowheads="1"/>
          </p:cNvSpPr>
          <p:nvPr/>
        </p:nvSpPr>
        <p:spPr bwMode="auto">
          <a:xfrm>
            <a:off x="3143250" y="2746375"/>
            <a:ext cx="3000386" cy="52065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square" lIns="90487" tIns="44450" rIns="90487" bIns="44450">
            <a:spAutoFit/>
          </a:bodyPr>
          <a:lstStyle/>
          <a:p>
            <a:pPr eaLnBrk="0" hangingPunct="0"/>
            <a:r>
              <a:rPr lang="ar-JO" sz="2800" b="1" dirty="0">
                <a:solidFill>
                  <a:srgbClr val="1A0004"/>
                </a:solidFill>
                <a:latin typeface="Arial" panose="020B0604020202020204" pitchFamily="34" charset="0"/>
                <a:cs typeface="Arial" panose="020B0604020202020204" pitchFamily="34" charset="0"/>
              </a:rPr>
              <a:t>إسرائيل    </a:t>
            </a:r>
            <a:r>
              <a:rPr lang="en-US" sz="2800" b="1" dirty="0">
                <a:solidFill>
                  <a:srgbClr val="1A0004"/>
                </a:solidFill>
                <a:latin typeface="Arial" panose="020B0604020202020204" pitchFamily="34" charset="0"/>
                <a:cs typeface="Arial" panose="020B0604020202020204" pitchFamily="34" charset="0"/>
              </a:rPr>
              <a:t>  </a:t>
            </a:r>
            <a:r>
              <a:rPr lang="ar-JO" sz="2800" b="1" dirty="0">
                <a:solidFill>
                  <a:srgbClr val="1A0004"/>
                </a:solidFill>
                <a:latin typeface="Arial" panose="020B0604020202020204" pitchFamily="34" charset="0"/>
                <a:cs typeface="Arial" panose="020B0604020202020204" pitchFamily="34" charset="0"/>
              </a:rPr>
              <a:t>يهوذا    </a:t>
            </a:r>
            <a:endParaRPr lang="en-US" sz="2800" b="1" dirty="0">
              <a:solidFill>
                <a:srgbClr val="1A0004"/>
              </a:solidFill>
              <a:latin typeface="Arial" panose="020B0604020202020204" pitchFamily="34" charset="0"/>
              <a:cs typeface="Arial" panose="020B0604020202020204" pitchFamily="34" charset="0"/>
            </a:endParaRPr>
          </a:p>
        </p:txBody>
      </p:sp>
      <p:sp>
        <p:nvSpPr>
          <p:cNvPr id="368654" name="Rectangle 24"/>
          <p:cNvSpPr>
            <a:spLocks noChangeArrowheads="1"/>
          </p:cNvSpPr>
          <p:nvPr/>
        </p:nvSpPr>
        <p:spPr bwMode="auto">
          <a:xfrm>
            <a:off x="4505325" y="5383213"/>
            <a:ext cx="304800" cy="247650"/>
          </a:xfrm>
          <a:prstGeom prst="rect">
            <a:avLst/>
          </a:prstGeom>
          <a:solidFill>
            <a:schemeClr val="tx2"/>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sz="2800">
              <a:solidFill>
                <a:srgbClr val="00DFCA"/>
              </a:solidFill>
              <a:latin typeface="Arial" panose="020B0604020202020204" pitchFamily="34" charset="0"/>
              <a:cs typeface="Arial" panose="020B0604020202020204" pitchFamily="34" charset="0"/>
            </a:endParaRPr>
          </a:p>
        </p:txBody>
      </p:sp>
      <p:sp>
        <p:nvSpPr>
          <p:cNvPr id="368655" name="Line 25"/>
          <p:cNvSpPr>
            <a:spLocks noChangeShapeType="1"/>
          </p:cNvSpPr>
          <p:nvPr/>
        </p:nvSpPr>
        <p:spPr bwMode="auto">
          <a:xfrm>
            <a:off x="3289300" y="2246313"/>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FFFFFF"/>
              </a:solidFill>
              <a:latin typeface="Arial" panose="020B0604020202020204" pitchFamily="34" charset="0"/>
              <a:cs typeface="Arial" panose="020B0604020202020204" pitchFamily="34" charset="0"/>
            </a:endParaRPr>
          </a:p>
        </p:txBody>
      </p:sp>
      <p:sp>
        <p:nvSpPr>
          <p:cNvPr id="368656" name="Line 26"/>
          <p:cNvSpPr>
            <a:spLocks noChangeShapeType="1"/>
          </p:cNvSpPr>
          <p:nvPr/>
        </p:nvSpPr>
        <p:spPr bwMode="auto">
          <a:xfrm>
            <a:off x="3284538" y="3200400"/>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FFFFFF"/>
              </a:solidFill>
              <a:latin typeface="Arial" panose="020B0604020202020204" pitchFamily="34" charset="0"/>
              <a:cs typeface="Arial" panose="020B0604020202020204" pitchFamily="34" charset="0"/>
            </a:endParaRPr>
          </a:p>
        </p:txBody>
      </p:sp>
      <p:sp>
        <p:nvSpPr>
          <p:cNvPr id="368657" name="Line 27"/>
          <p:cNvSpPr>
            <a:spLocks noChangeShapeType="1"/>
          </p:cNvSpPr>
          <p:nvPr/>
        </p:nvSpPr>
        <p:spPr bwMode="auto">
          <a:xfrm>
            <a:off x="3290888" y="3657600"/>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FFFFFF"/>
              </a:solidFill>
              <a:latin typeface="Arial" panose="020B0604020202020204" pitchFamily="34" charset="0"/>
              <a:cs typeface="Arial" panose="020B0604020202020204" pitchFamily="34" charset="0"/>
            </a:endParaRPr>
          </a:p>
        </p:txBody>
      </p:sp>
      <p:sp>
        <p:nvSpPr>
          <p:cNvPr id="368658" name="Line 28"/>
          <p:cNvSpPr>
            <a:spLocks noChangeShapeType="1"/>
          </p:cNvSpPr>
          <p:nvPr/>
        </p:nvSpPr>
        <p:spPr bwMode="auto">
          <a:xfrm>
            <a:off x="3300413" y="4114800"/>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FFFFFF"/>
              </a:solidFill>
              <a:latin typeface="Arial" panose="020B0604020202020204" pitchFamily="34" charset="0"/>
              <a:cs typeface="Arial" panose="020B0604020202020204" pitchFamily="34" charset="0"/>
            </a:endParaRPr>
          </a:p>
        </p:txBody>
      </p:sp>
      <p:sp>
        <p:nvSpPr>
          <p:cNvPr id="368659" name="Line 29"/>
          <p:cNvSpPr>
            <a:spLocks noChangeShapeType="1"/>
          </p:cNvSpPr>
          <p:nvPr/>
        </p:nvSpPr>
        <p:spPr bwMode="auto">
          <a:xfrm>
            <a:off x="3295650" y="4559300"/>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FFFFFF"/>
              </a:solidFill>
              <a:latin typeface="Arial" panose="020B0604020202020204" pitchFamily="34" charset="0"/>
              <a:cs typeface="Arial" panose="020B0604020202020204" pitchFamily="34" charset="0"/>
            </a:endParaRPr>
          </a:p>
        </p:txBody>
      </p:sp>
      <p:sp>
        <p:nvSpPr>
          <p:cNvPr id="368660" name="Line 30"/>
          <p:cNvSpPr>
            <a:spLocks noChangeShapeType="1"/>
          </p:cNvSpPr>
          <p:nvPr/>
        </p:nvSpPr>
        <p:spPr bwMode="auto">
          <a:xfrm>
            <a:off x="3297238" y="5003800"/>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FFFFFF"/>
              </a:solidFill>
              <a:latin typeface="Arial" panose="020B0604020202020204" pitchFamily="34" charset="0"/>
              <a:cs typeface="Arial" panose="020B0604020202020204" pitchFamily="34" charset="0"/>
            </a:endParaRPr>
          </a:p>
        </p:txBody>
      </p:sp>
      <p:sp>
        <p:nvSpPr>
          <p:cNvPr id="368661" name="Line 31"/>
          <p:cNvSpPr>
            <a:spLocks noChangeShapeType="1"/>
          </p:cNvSpPr>
          <p:nvPr/>
        </p:nvSpPr>
        <p:spPr bwMode="auto">
          <a:xfrm>
            <a:off x="3297238" y="5435600"/>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FFFFFF"/>
              </a:solidFill>
              <a:latin typeface="Arial" panose="020B0604020202020204" pitchFamily="34" charset="0"/>
              <a:cs typeface="Arial" panose="020B0604020202020204" pitchFamily="34" charset="0"/>
            </a:endParaRPr>
          </a:p>
        </p:txBody>
      </p:sp>
      <p:sp>
        <p:nvSpPr>
          <p:cNvPr id="368662" name="Line 32"/>
          <p:cNvSpPr>
            <a:spLocks noChangeShapeType="1"/>
          </p:cNvSpPr>
          <p:nvPr/>
        </p:nvSpPr>
        <p:spPr bwMode="auto">
          <a:xfrm>
            <a:off x="3262313" y="2692400"/>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FFFFFF"/>
              </a:solidFill>
              <a:latin typeface="Arial" panose="020B0604020202020204" pitchFamily="34" charset="0"/>
              <a:cs typeface="Arial" panose="020B0604020202020204" pitchFamily="34" charset="0"/>
            </a:endParaRPr>
          </a:p>
        </p:txBody>
      </p:sp>
      <p:sp>
        <p:nvSpPr>
          <p:cNvPr id="368663" name="Line 33"/>
          <p:cNvSpPr>
            <a:spLocks noChangeShapeType="1"/>
          </p:cNvSpPr>
          <p:nvPr/>
        </p:nvSpPr>
        <p:spPr bwMode="auto">
          <a:xfrm>
            <a:off x="3290888" y="1824038"/>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FFFFFF"/>
              </a:solidFill>
              <a:latin typeface="Arial" panose="020B0604020202020204" pitchFamily="34" charset="0"/>
              <a:cs typeface="Arial" panose="020B0604020202020204" pitchFamily="34" charset="0"/>
            </a:endParaRPr>
          </a:p>
        </p:txBody>
      </p:sp>
      <p:sp>
        <p:nvSpPr>
          <p:cNvPr id="368664" name="Rectangle 34"/>
          <p:cNvSpPr>
            <a:spLocks noChangeArrowheads="1"/>
          </p:cNvSpPr>
          <p:nvPr/>
        </p:nvSpPr>
        <p:spPr bwMode="auto">
          <a:xfrm>
            <a:off x="3824288" y="1812925"/>
            <a:ext cx="1428750" cy="5191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sz="2800">
              <a:solidFill>
                <a:srgbClr val="00DFCA"/>
              </a:solidFill>
              <a:latin typeface="Arial" panose="020B0604020202020204" pitchFamily="34" charset="0"/>
              <a:cs typeface="Arial" panose="020B0604020202020204" pitchFamily="34" charset="0"/>
            </a:endParaRPr>
          </a:p>
        </p:txBody>
      </p:sp>
      <p:sp>
        <p:nvSpPr>
          <p:cNvPr id="368665" name="Rectangle 35"/>
          <p:cNvSpPr>
            <a:spLocks noChangeArrowheads="1"/>
          </p:cNvSpPr>
          <p:nvPr/>
        </p:nvSpPr>
        <p:spPr bwMode="auto">
          <a:xfrm>
            <a:off x="3959225" y="3671888"/>
            <a:ext cx="1428750" cy="5191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sz="2800">
              <a:solidFill>
                <a:srgbClr val="00DFCA"/>
              </a:solidFill>
              <a:latin typeface="Arial" panose="020B0604020202020204" pitchFamily="34" charset="0"/>
              <a:cs typeface="Arial" panose="020B0604020202020204" pitchFamily="34" charset="0"/>
            </a:endParaRPr>
          </a:p>
        </p:txBody>
      </p:sp>
      <p:sp>
        <p:nvSpPr>
          <p:cNvPr id="368666" name="Rectangle 36"/>
          <p:cNvSpPr>
            <a:spLocks noChangeArrowheads="1"/>
          </p:cNvSpPr>
          <p:nvPr/>
        </p:nvSpPr>
        <p:spPr bwMode="auto">
          <a:xfrm>
            <a:off x="4522788" y="4232275"/>
            <a:ext cx="176212" cy="1347788"/>
          </a:xfrm>
          <a:prstGeom prst="rect">
            <a:avLst/>
          </a:prstGeom>
          <a:solidFill>
            <a:schemeClr val="tx2"/>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sz="2800">
              <a:solidFill>
                <a:srgbClr val="00DFCA"/>
              </a:solidFill>
              <a:latin typeface="Arial" panose="020B0604020202020204" pitchFamily="34" charset="0"/>
              <a:cs typeface="Arial" panose="020B0604020202020204" pitchFamily="34" charset="0"/>
            </a:endParaRPr>
          </a:p>
        </p:txBody>
      </p:sp>
      <p:sp>
        <p:nvSpPr>
          <p:cNvPr id="368667" name="Rectangle 37"/>
          <p:cNvSpPr>
            <a:spLocks noChangeArrowheads="1"/>
          </p:cNvSpPr>
          <p:nvPr/>
        </p:nvSpPr>
        <p:spPr bwMode="auto">
          <a:xfrm>
            <a:off x="4538663" y="2555875"/>
            <a:ext cx="160337" cy="1160463"/>
          </a:xfrm>
          <a:prstGeom prst="rect">
            <a:avLst/>
          </a:prstGeom>
          <a:solidFill>
            <a:schemeClr val="tx2"/>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sz="2800">
              <a:solidFill>
                <a:srgbClr val="00DFCA"/>
              </a:solidFill>
              <a:latin typeface="Arial" panose="020B0604020202020204" pitchFamily="34" charset="0"/>
              <a:cs typeface="Arial" panose="020B0604020202020204" pitchFamily="34" charset="0"/>
            </a:endParaRPr>
          </a:p>
        </p:txBody>
      </p:sp>
      <p:sp>
        <p:nvSpPr>
          <p:cNvPr id="460844" name="Rectangle 44"/>
          <p:cNvSpPr>
            <a:spLocks noChangeArrowheads="1"/>
          </p:cNvSpPr>
          <p:nvPr/>
        </p:nvSpPr>
        <p:spPr bwMode="auto">
          <a:xfrm>
            <a:off x="3173413" y="1781175"/>
            <a:ext cx="2721898" cy="520655"/>
          </a:xfrm>
          <a:prstGeom prst="rect">
            <a:avLst/>
          </a:prstGeom>
          <a:noFill/>
          <a:ln w="12700">
            <a:noFill/>
            <a:miter lim="800000"/>
            <a:headEnd/>
            <a:tailEnd/>
          </a:ln>
          <a:effectLst/>
        </p:spPr>
        <p:txBody>
          <a:bodyPr wrap="none" lIns="90487" tIns="44450" rIns="90487" bIns="44450">
            <a:spAutoFit/>
          </a:bodyPr>
          <a:lstStyle/>
          <a:p>
            <a:pPr eaLnBrk="0" hangingPunct="0">
              <a:defRPr/>
            </a:pPr>
            <a:r>
              <a:rPr lang="en-US" sz="2800" b="1" dirty="0">
                <a:solidFill>
                  <a:srgbClr val="114FFB"/>
                </a:solidFill>
                <a:effectLst>
                  <a:outerShdw blurRad="38100" dist="38100" dir="2700000" algn="tl">
                    <a:srgbClr val="000000"/>
                  </a:outerShdw>
                </a:effectLst>
                <a:latin typeface="Arial" panose="020B0604020202020204" pitchFamily="34" charset="0"/>
                <a:cs typeface="Arial" panose="020B0604020202020204" pitchFamily="34" charset="0"/>
              </a:rPr>
              <a:t>&lt;&lt;&lt;&lt; </a:t>
            </a:r>
            <a:r>
              <a:rPr lang="ar-JO" sz="2800" b="1" i="1" dirty="0">
                <a:solidFill>
                  <a:srgbClr val="114FFB"/>
                </a:solidFill>
                <a:effectLst>
                  <a:outerShdw blurRad="38100" dist="38100" dir="2700000" algn="tl">
                    <a:srgbClr val="000000"/>
                  </a:outerShdw>
                </a:effectLst>
                <a:latin typeface="Arial" panose="020B0604020202020204" pitchFamily="34" charset="0"/>
                <a:cs typeface="Arial" panose="020B0604020202020204" pitchFamily="34" charset="0"/>
              </a:rPr>
              <a:t>تقسيم</a:t>
            </a:r>
            <a:r>
              <a:rPr lang="en-US" sz="2800" b="1" dirty="0">
                <a:solidFill>
                  <a:srgbClr val="114FFB"/>
                </a:solidFill>
                <a:effectLst>
                  <a:outerShdw blurRad="38100" dist="38100" dir="2700000" algn="tl">
                    <a:srgbClr val="000000"/>
                  </a:outerShdw>
                </a:effectLst>
                <a:latin typeface="Arial" panose="020B0604020202020204" pitchFamily="34" charset="0"/>
                <a:cs typeface="Arial" panose="020B0604020202020204" pitchFamily="34" charset="0"/>
              </a:rPr>
              <a:t> &gt;&gt;&gt;&gt;</a:t>
            </a:r>
          </a:p>
        </p:txBody>
      </p:sp>
      <p:sp>
        <p:nvSpPr>
          <p:cNvPr id="368669" name="Line 45"/>
          <p:cNvSpPr>
            <a:spLocks noChangeShapeType="1"/>
          </p:cNvSpPr>
          <p:nvPr/>
        </p:nvSpPr>
        <p:spPr bwMode="auto">
          <a:xfrm>
            <a:off x="4622800" y="3683000"/>
            <a:ext cx="0" cy="368300"/>
          </a:xfrm>
          <a:prstGeom prst="line">
            <a:avLst/>
          </a:prstGeom>
          <a:noFill/>
          <a:ln w="50800">
            <a:solidFill>
              <a:schemeClr val="tx2"/>
            </a:solid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FFFFFF"/>
              </a:solidFill>
              <a:latin typeface="Arial" panose="020B0604020202020204" pitchFamily="34" charset="0"/>
              <a:cs typeface="Arial" panose="020B0604020202020204" pitchFamily="34" charset="0"/>
            </a:endParaRPr>
          </a:p>
        </p:txBody>
      </p:sp>
      <p:sp>
        <p:nvSpPr>
          <p:cNvPr id="368670" name="Line 48"/>
          <p:cNvSpPr>
            <a:spLocks noChangeShapeType="1"/>
          </p:cNvSpPr>
          <p:nvPr/>
        </p:nvSpPr>
        <p:spPr bwMode="auto">
          <a:xfrm>
            <a:off x="4622800" y="2298700"/>
            <a:ext cx="0" cy="3327400"/>
          </a:xfrm>
          <a:prstGeom prst="line">
            <a:avLst/>
          </a:prstGeom>
          <a:noFill/>
          <a:ln w="50800">
            <a:solidFill>
              <a:srgbClr val="FC0128"/>
            </a:solid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FFFFFF"/>
              </a:solidFill>
              <a:latin typeface="Arial" panose="020B0604020202020204" pitchFamily="34" charset="0"/>
              <a:cs typeface="Arial" panose="020B0604020202020204" pitchFamily="34" charset="0"/>
            </a:endParaRPr>
          </a:p>
        </p:txBody>
      </p:sp>
      <p:sp>
        <p:nvSpPr>
          <p:cNvPr id="460849" name="Rectangle 49"/>
          <p:cNvSpPr>
            <a:spLocks noChangeArrowheads="1"/>
          </p:cNvSpPr>
          <p:nvPr/>
        </p:nvSpPr>
        <p:spPr bwMode="auto">
          <a:xfrm>
            <a:off x="3198812" y="3635375"/>
            <a:ext cx="2944823" cy="520655"/>
          </a:xfrm>
          <a:prstGeom prst="rect">
            <a:avLst/>
          </a:prstGeom>
          <a:noFill/>
          <a:ln w="12700">
            <a:noFill/>
            <a:miter lim="800000"/>
            <a:headEnd/>
            <a:tailEnd/>
          </a:ln>
          <a:effectLst/>
        </p:spPr>
        <p:txBody>
          <a:bodyPr wrap="square" lIns="90487" tIns="44450" rIns="90487" bIns="44450">
            <a:spAutoFit/>
          </a:bodyPr>
          <a:lstStyle/>
          <a:p>
            <a:pPr algn="ctr" eaLnBrk="0" hangingPunct="0">
              <a:defRPr/>
            </a:pPr>
            <a:r>
              <a:rPr lang="ar-JO" sz="2800" b="1" i="1" dirty="0">
                <a:solidFill>
                  <a:srgbClr val="114FFB"/>
                </a:solidFill>
                <a:effectLst>
                  <a:outerShdw blurRad="38100" dist="38100" dir="2700000" algn="tl">
                    <a:srgbClr val="000000"/>
                  </a:outerShdw>
                </a:effectLst>
                <a:latin typeface="Arial" panose="020B0604020202020204" pitchFamily="34" charset="0"/>
                <a:cs typeface="Arial" panose="020B0604020202020204" pitchFamily="34" charset="0"/>
              </a:rPr>
              <a:t>ألأنبياء</a:t>
            </a:r>
            <a:endParaRPr lang="en-US" sz="2800" b="1" i="1" dirty="0">
              <a:solidFill>
                <a:srgbClr val="114FFB"/>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460823" name="Rectangle 23"/>
          <p:cNvSpPr>
            <a:spLocks noChangeArrowheads="1"/>
          </p:cNvSpPr>
          <p:nvPr/>
        </p:nvSpPr>
        <p:spPr bwMode="auto">
          <a:xfrm>
            <a:off x="3427413" y="4575175"/>
            <a:ext cx="1782538" cy="52065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eaLnBrk="0" hangingPunct="0"/>
            <a:r>
              <a:rPr lang="en-US" sz="2800" b="1" dirty="0">
                <a:solidFill>
                  <a:srgbClr val="790015"/>
                </a:solidFill>
                <a:latin typeface="Arial" panose="020B0604020202020204" pitchFamily="34" charset="0"/>
                <a:cs typeface="Arial" panose="020B0604020202020204" pitchFamily="34" charset="0"/>
              </a:rPr>
              <a:t>  </a:t>
            </a:r>
            <a:r>
              <a:rPr lang="ar-JO" sz="2800" b="1" dirty="0">
                <a:solidFill>
                  <a:srgbClr val="790015"/>
                </a:solidFill>
                <a:latin typeface="Arial" panose="020B0604020202020204" pitchFamily="34" charset="0"/>
                <a:cs typeface="Arial" panose="020B0604020202020204" pitchFamily="34" charset="0"/>
              </a:rPr>
              <a:t>200</a:t>
            </a:r>
            <a:r>
              <a:rPr lang="en-US" sz="2800" b="1" dirty="0">
                <a:solidFill>
                  <a:srgbClr val="1A0004"/>
                </a:solidFill>
                <a:latin typeface="Arial" panose="020B0604020202020204" pitchFamily="34" charset="0"/>
                <a:cs typeface="Arial" panose="020B0604020202020204" pitchFamily="34" charset="0"/>
              </a:rPr>
              <a:t>        </a:t>
            </a:r>
          </a:p>
        </p:txBody>
      </p:sp>
      <p:sp>
        <p:nvSpPr>
          <p:cNvPr id="460851" name="Rectangle 51"/>
          <p:cNvSpPr>
            <a:spLocks noChangeArrowheads="1"/>
          </p:cNvSpPr>
          <p:nvPr/>
        </p:nvSpPr>
        <p:spPr bwMode="auto">
          <a:xfrm>
            <a:off x="3090862" y="5040313"/>
            <a:ext cx="1481137" cy="4591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square" lIns="90487" tIns="44450" rIns="90487" bIns="44450">
            <a:spAutoFit/>
          </a:bodyPr>
          <a:lstStyle/>
          <a:p>
            <a:pPr algn="ctr" eaLnBrk="0" hangingPunct="0"/>
            <a:r>
              <a:rPr lang="ar-JO" sz="2400" b="1" dirty="0">
                <a:solidFill>
                  <a:srgbClr val="790015"/>
                </a:solidFill>
                <a:latin typeface="Arial" panose="020B0604020202020204" pitchFamily="34" charset="0"/>
                <a:cs typeface="Arial" panose="020B0604020202020204" pitchFamily="34" charset="0"/>
              </a:rPr>
              <a:t>أشور</a:t>
            </a:r>
            <a:endParaRPr lang="en-US" sz="2400" b="1" dirty="0">
              <a:solidFill>
                <a:srgbClr val="1A0004"/>
              </a:solidFill>
              <a:latin typeface="Arial" panose="020B0604020202020204" pitchFamily="34" charset="0"/>
              <a:cs typeface="Arial" panose="020B0604020202020204" pitchFamily="34" charset="0"/>
            </a:endParaRPr>
          </a:p>
        </p:txBody>
      </p:sp>
      <p:sp>
        <p:nvSpPr>
          <p:cNvPr id="460852" name="Oval 52"/>
          <p:cNvSpPr>
            <a:spLocks noChangeArrowheads="1"/>
          </p:cNvSpPr>
          <p:nvPr/>
        </p:nvSpPr>
        <p:spPr bwMode="auto">
          <a:xfrm>
            <a:off x="3086100" y="4546600"/>
            <a:ext cx="1562100" cy="1143000"/>
          </a:xfrm>
          <a:prstGeom prst="ellipse">
            <a:avLst/>
          </a:prstGeom>
          <a:noFill/>
          <a:ln w="76200">
            <a:solidFill>
              <a:srgbClr val="F8131B"/>
            </a:solidFill>
            <a:round/>
            <a:headEnd/>
            <a:tailEnd/>
          </a:ln>
          <a:effectLst>
            <a:outerShdw blurRad="63500" dist="89803" dir="2700000" algn="ctr" rotWithShape="0">
              <a:schemeClr val="bg2">
                <a:alpha val="74998"/>
              </a:schemeClr>
            </a:outerShdw>
          </a:effectLst>
        </p:spPr>
        <p:txBody>
          <a:bodyPr wrap="none" anchor="ctr"/>
          <a:lstStyle/>
          <a:p>
            <a:pPr eaLnBrk="0" hangingPunct="0">
              <a:defRPr/>
            </a:pPr>
            <a:endParaRPr lang="en-US" sz="2800">
              <a:solidFill>
                <a:srgbClr val="00DFCA"/>
              </a:solidFill>
              <a:latin typeface="Arial" panose="020B0604020202020204" pitchFamily="34" charset="0"/>
              <a:cs typeface="Arial" panose="020B0604020202020204" pitchFamily="34" charset="0"/>
            </a:endParaRPr>
          </a:p>
        </p:txBody>
      </p:sp>
      <p:sp>
        <p:nvSpPr>
          <p:cNvPr id="368675" name="Rectangle 137"/>
          <p:cNvSpPr>
            <a:spLocks noChangeArrowheads="1"/>
          </p:cNvSpPr>
          <p:nvPr/>
        </p:nvSpPr>
        <p:spPr bwMode="auto">
          <a:xfrm>
            <a:off x="3338513" y="4130675"/>
            <a:ext cx="2636939" cy="52065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eaLnBrk="0" hangingPunct="0"/>
            <a:r>
              <a:rPr lang="en-US" sz="2800" b="1" dirty="0">
                <a:solidFill>
                  <a:srgbClr val="1A0004"/>
                </a:solidFill>
                <a:latin typeface="Arial" panose="020B0604020202020204" pitchFamily="34" charset="0"/>
                <a:cs typeface="Arial" panose="020B0604020202020204" pitchFamily="34" charset="0"/>
              </a:rPr>
              <a:t>   </a:t>
            </a:r>
            <a:r>
              <a:rPr lang="ar-JO" sz="2800" b="1" dirty="0">
                <a:solidFill>
                  <a:srgbClr val="1A0004"/>
                </a:solidFill>
                <a:latin typeface="Arial" panose="020B0604020202020204" pitchFamily="34" charset="0"/>
                <a:cs typeface="Arial" panose="020B0604020202020204" pitchFamily="34" charset="0"/>
              </a:rPr>
              <a:t>20-ي</a:t>
            </a:r>
            <a:r>
              <a:rPr lang="en-US" sz="2800" b="1" dirty="0">
                <a:solidFill>
                  <a:srgbClr val="1A0004"/>
                </a:solidFill>
                <a:latin typeface="Arial" panose="020B0604020202020204" pitchFamily="34" charset="0"/>
                <a:cs typeface="Arial" panose="020B0604020202020204" pitchFamily="34" charset="0"/>
              </a:rPr>
              <a:t>       </a:t>
            </a:r>
            <a:r>
              <a:rPr lang="ar-JO" sz="2800" b="1" dirty="0">
                <a:solidFill>
                  <a:srgbClr val="1A0004"/>
                </a:solidFill>
                <a:latin typeface="Arial" panose="020B0604020202020204" pitchFamily="34" charset="0"/>
                <a:cs typeface="Arial" panose="020B0604020202020204" pitchFamily="34" charset="0"/>
              </a:rPr>
              <a:t>20-ر</a:t>
            </a:r>
            <a:endParaRPr lang="en-US" sz="2800" b="1" dirty="0">
              <a:solidFill>
                <a:srgbClr val="1A0004"/>
              </a:solidFill>
              <a:latin typeface="Arial" panose="020B0604020202020204" pitchFamily="34" charset="0"/>
              <a:cs typeface="Arial" panose="020B0604020202020204" pitchFamily="34" charset="0"/>
            </a:endParaRPr>
          </a:p>
        </p:txBody>
      </p:sp>
      <p:sp>
        <p:nvSpPr>
          <p:cNvPr id="368676" name="Text Box 138"/>
          <p:cNvSpPr txBox="1">
            <a:spLocks noChangeArrowheads="1"/>
          </p:cNvSpPr>
          <p:nvPr/>
        </p:nvSpPr>
        <p:spPr bwMode="auto">
          <a:xfrm>
            <a:off x="8721725" y="90488"/>
            <a:ext cx="254000"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a:spcBef>
                <a:spcPct val="50000"/>
              </a:spcBef>
            </a:pPr>
            <a:r>
              <a:rPr lang="en-US" sz="2000">
                <a:solidFill>
                  <a:srgbClr val="FFA27C"/>
                </a:solidFill>
                <a:latin typeface="Arial" panose="020B0604020202020204" pitchFamily="34" charset="0"/>
                <a:cs typeface="Arial" panose="020B0604020202020204" pitchFamily="34" charset="0"/>
              </a:rPr>
              <a:t> </a:t>
            </a:r>
          </a:p>
        </p:txBody>
      </p:sp>
      <p:sp>
        <p:nvSpPr>
          <p:cNvPr id="460944" name="Rectangle 144"/>
          <p:cNvSpPr>
            <a:spLocks noChangeArrowheads="1"/>
          </p:cNvSpPr>
          <p:nvPr/>
        </p:nvSpPr>
        <p:spPr bwMode="auto">
          <a:xfrm>
            <a:off x="8127060" y="6539627"/>
            <a:ext cx="325730" cy="246221"/>
          </a:xfrm>
          <a:prstGeom prst="rect">
            <a:avLst/>
          </a:prstGeom>
          <a:noFill/>
          <a:ln w="12700">
            <a:noFill/>
            <a:miter lim="800000"/>
            <a:headEnd/>
            <a:tailEnd/>
          </a:ln>
          <a:effectLst/>
        </p:spPr>
        <p:txBody>
          <a:bodyPr wrap="none" anchor="ctr">
            <a:spAutoFit/>
          </a:bodyPr>
          <a:lstStyle/>
          <a:p>
            <a:pPr algn="ctr" eaLnBrk="0" hangingPunct="0">
              <a:defRPr/>
            </a:pPr>
            <a:r>
              <a:rPr lang="en-US" sz="1000" b="1">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47</a:t>
            </a:r>
          </a:p>
        </p:txBody>
      </p:sp>
      <p:sp>
        <p:nvSpPr>
          <p:cNvPr id="368678" name="Text Box 145"/>
          <p:cNvSpPr txBox="1">
            <a:spLocks noChangeArrowheads="1"/>
          </p:cNvSpPr>
          <p:nvPr/>
        </p:nvSpPr>
        <p:spPr bwMode="auto">
          <a:xfrm>
            <a:off x="6986396" y="6283732"/>
            <a:ext cx="1648208"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a:spcBef>
                <a:spcPct val="50000"/>
              </a:spcBef>
            </a:pPr>
            <a:r>
              <a:rPr lang="en-US" sz="1200" b="1">
                <a:solidFill>
                  <a:srgbClr val="FFFFFF"/>
                </a:solidFill>
                <a:latin typeface="Arial" panose="020B0604020202020204" pitchFamily="34" charset="0"/>
                <a:cs typeface="Arial" panose="020B0604020202020204" pitchFamily="34" charset="0"/>
              </a:rPr>
              <a:t>Handbook pg. 32-37</a:t>
            </a:r>
          </a:p>
        </p:txBody>
      </p:sp>
      <p:sp>
        <p:nvSpPr>
          <p:cNvPr id="460947" name="Rectangle 147"/>
          <p:cNvSpPr>
            <a:spLocks noChangeArrowheads="1"/>
          </p:cNvSpPr>
          <p:nvPr/>
        </p:nvSpPr>
        <p:spPr bwMode="auto">
          <a:xfrm>
            <a:off x="6257925" y="4314825"/>
            <a:ext cx="1611313" cy="951543"/>
          </a:xfrm>
          <a:prstGeom prst="rect">
            <a:avLst/>
          </a:prstGeom>
          <a:noFill/>
          <a:ln w="12700">
            <a:noFill/>
            <a:miter lim="800000"/>
            <a:headEnd/>
            <a:tailEnd/>
          </a:ln>
          <a:effectLst>
            <a:outerShdw blurRad="63500" dist="89803" dir="2700000" algn="ctr" rotWithShape="0">
              <a:schemeClr val="bg2">
                <a:alpha val="74998"/>
              </a:schemeClr>
            </a:outerShdw>
          </a:effectLst>
        </p:spPr>
        <p:txBody>
          <a:bodyPr lIns="90487" tIns="44450" rIns="90487" bIns="44450">
            <a:spAutoFit/>
          </a:bodyPr>
          <a:lstStyle/>
          <a:p>
            <a:pPr eaLnBrk="0" hangingPunct="0">
              <a:defRPr/>
            </a:pPr>
            <a:r>
              <a:rPr lang="ar-JO" sz="2800" b="1" i="1" dirty="0">
                <a:solidFill>
                  <a:srgbClr val="FFFFFF"/>
                </a:solidFill>
                <a:latin typeface="Arial" panose="020B0604020202020204" pitchFamily="34" charset="0"/>
                <a:cs typeface="Arial" panose="020B0604020202020204" pitchFamily="34" charset="0"/>
              </a:rPr>
              <a:t>إر 31: 31-33</a:t>
            </a:r>
            <a:endParaRPr lang="en-US" sz="2800" b="1" i="1" dirty="0">
              <a:solidFill>
                <a:srgbClr val="FFFFFF"/>
              </a:solidFill>
              <a:latin typeface="Arial" panose="020B0604020202020204" pitchFamily="34" charset="0"/>
              <a:cs typeface="Arial" panose="020B0604020202020204" pitchFamily="34" charset="0"/>
            </a:endParaRPr>
          </a:p>
        </p:txBody>
      </p:sp>
      <p:sp>
        <p:nvSpPr>
          <p:cNvPr id="460948" name="Rectangle 148"/>
          <p:cNvSpPr>
            <a:spLocks noChangeArrowheads="1"/>
          </p:cNvSpPr>
          <p:nvPr/>
        </p:nvSpPr>
        <p:spPr bwMode="auto">
          <a:xfrm>
            <a:off x="6202363" y="2247900"/>
            <a:ext cx="2577628" cy="520655"/>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lIns="90487" tIns="44450" rIns="90487" bIns="44450">
            <a:spAutoFit/>
          </a:bodyPr>
          <a:lstStyle/>
          <a:p>
            <a:pPr eaLnBrk="0" hangingPunct="0">
              <a:defRPr/>
            </a:pPr>
            <a:r>
              <a:rPr lang="ar-JO" sz="2800" b="1" i="1" dirty="0">
                <a:solidFill>
                  <a:srgbClr val="FFFFFF"/>
                </a:solidFill>
                <a:latin typeface="Arial" panose="020B0604020202020204" pitchFamily="34" charset="0"/>
                <a:cs typeface="Arial" panose="020B0604020202020204" pitchFamily="34" charset="0"/>
              </a:rPr>
              <a:t>1 أخ 17 : 3 - 15</a:t>
            </a:r>
            <a:endParaRPr lang="en-US" sz="2800" b="1" i="1" dirty="0">
              <a:solidFill>
                <a:srgbClr val="FFFFFF"/>
              </a:solidFill>
              <a:latin typeface="Arial" panose="020B0604020202020204" pitchFamily="34" charset="0"/>
              <a:cs typeface="Arial" panose="020B0604020202020204" pitchFamily="34" charset="0"/>
            </a:endParaRPr>
          </a:p>
        </p:txBody>
      </p:sp>
      <p:sp>
        <p:nvSpPr>
          <p:cNvPr id="460960" name="Text Box 160"/>
          <p:cNvSpPr txBox="1">
            <a:spLocks noChangeArrowheads="1"/>
          </p:cNvSpPr>
          <p:nvPr/>
        </p:nvSpPr>
        <p:spPr bwMode="auto">
          <a:xfrm>
            <a:off x="6397625" y="1376363"/>
            <a:ext cx="863600" cy="701675"/>
          </a:xfrm>
          <a:prstGeom prst="rect">
            <a:avLst/>
          </a:prstGeom>
          <a:noFill/>
          <a:ln w="12700">
            <a:noFill/>
            <a:miter lim="800000"/>
            <a:headEnd/>
            <a:tailEnd/>
          </a:ln>
          <a:effectLst>
            <a:outerShdw blurRad="63500" dist="46662" dir="3284183" algn="ctr" rotWithShape="0">
              <a:schemeClr val="bg2">
                <a:alpha val="74998"/>
              </a:schemeClr>
            </a:outerShdw>
          </a:effectLst>
        </p:spPr>
        <p:txBody>
          <a:bodyPr>
            <a:spAutoFit/>
          </a:bodyPr>
          <a:lstStyle/>
          <a:p>
            <a:pPr eaLnBrk="0" hangingPunct="0">
              <a:spcBef>
                <a:spcPct val="50000"/>
              </a:spcBef>
              <a:defRPr/>
            </a:pPr>
            <a:endParaRPr lang="en-US" sz="4000" i="1">
              <a:solidFill>
                <a:srgbClr val="FFFFFF"/>
              </a:solidFill>
              <a:latin typeface="Arial" panose="020B0604020202020204" pitchFamily="34" charset="0"/>
              <a:cs typeface="Arial" panose="020B0604020202020204" pitchFamily="34" charset="0"/>
            </a:endParaRPr>
          </a:p>
        </p:txBody>
      </p:sp>
      <p:sp>
        <p:nvSpPr>
          <p:cNvPr id="460972" name="Text Box 172"/>
          <p:cNvSpPr txBox="1">
            <a:spLocks noChangeArrowheads="1"/>
          </p:cNvSpPr>
          <p:nvPr/>
        </p:nvSpPr>
        <p:spPr bwMode="auto">
          <a:xfrm>
            <a:off x="6405563" y="3438525"/>
            <a:ext cx="863600" cy="701675"/>
          </a:xfrm>
          <a:prstGeom prst="rect">
            <a:avLst/>
          </a:prstGeom>
          <a:noFill/>
          <a:ln w="12700">
            <a:noFill/>
            <a:miter lim="800000"/>
            <a:headEnd/>
            <a:tailEnd/>
          </a:ln>
          <a:effectLst>
            <a:outerShdw blurRad="63500" dist="46662" dir="3284183" algn="ctr" rotWithShape="0">
              <a:schemeClr val="bg2">
                <a:alpha val="74998"/>
              </a:schemeClr>
            </a:outerShdw>
          </a:effectLst>
        </p:spPr>
        <p:txBody>
          <a:bodyPr>
            <a:spAutoFit/>
          </a:bodyPr>
          <a:lstStyle/>
          <a:p>
            <a:pPr eaLnBrk="0" hangingPunct="0">
              <a:spcBef>
                <a:spcPct val="50000"/>
              </a:spcBef>
              <a:defRPr/>
            </a:pPr>
            <a:endParaRPr lang="en-US" sz="4000" i="1">
              <a:solidFill>
                <a:srgbClr val="FFFFFF"/>
              </a:solidFill>
              <a:latin typeface="Arial" panose="020B0604020202020204" pitchFamily="34" charset="0"/>
              <a:cs typeface="Arial" panose="020B0604020202020204" pitchFamily="34" charset="0"/>
            </a:endParaRPr>
          </a:p>
        </p:txBody>
      </p:sp>
      <p:grpSp>
        <p:nvGrpSpPr>
          <p:cNvPr id="368683" name="Group 174"/>
          <p:cNvGrpSpPr>
            <a:grpSpLocks/>
          </p:cNvGrpSpPr>
          <p:nvPr/>
        </p:nvGrpSpPr>
        <p:grpSpPr bwMode="auto">
          <a:xfrm>
            <a:off x="8018463" y="3436938"/>
            <a:ext cx="981075" cy="1843087"/>
            <a:chOff x="5051" y="2165"/>
            <a:chExt cx="618" cy="1161"/>
          </a:xfrm>
        </p:grpSpPr>
        <p:grpSp>
          <p:nvGrpSpPr>
            <p:cNvPr id="368722" name="Group 175"/>
            <p:cNvGrpSpPr>
              <a:grpSpLocks/>
            </p:cNvGrpSpPr>
            <p:nvPr/>
          </p:nvGrpSpPr>
          <p:grpSpPr bwMode="auto">
            <a:xfrm>
              <a:off x="5051" y="2165"/>
              <a:ext cx="618" cy="1161"/>
              <a:chOff x="5051" y="2165"/>
              <a:chExt cx="618" cy="1161"/>
            </a:xfrm>
          </p:grpSpPr>
          <p:sp>
            <p:nvSpPr>
              <p:cNvPr id="368724" name="Freeform 176"/>
              <p:cNvSpPr>
                <a:spLocks/>
              </p:cNvSpPr>
              <p:nvPr/>
            </p:nvSpPr>
            <p:spPr bwMode="auto">
              <a:xfrm>
                <a:off x="5539" y="2244"/>
                <a:ext cx="129" cy="49"/>
              </a:xfrm>
              <a:custGeom>
                <a:avLst/>
                <a:gdLst>
                  <a:gd name="T0" fmla="*/ 128 w 129"/>
                  <a:gd name="T1" fmla="*/ 48 h 49"/>
                  <a:gd name="T2" fmla="*/ 0 w 129"/>
                  <a:gd name="T3" fmla="*/ 48 h 49"/>
                  <a:gd name="T4" fmla="*/ 0 w 129"/>
                  <a:gd name="T5" fmla="*/ 0 h 49"/>
                  <a:gd name="T6" fmla="*/ 128 w 129"/>
                  <a:gd name="T7" fmla="*/ 48 h 49"/>
                  <a:gd name="T8" fmla="*/ 0 60000 65536"/>
                  <a:gd name="T9" fmla="*/ 0 60000 65536"/>
                  <a:gd name="T10" fmla="*/ 0 60000 65536"/>
                  <a:gd name="T11" fmla="*/ 0 60000 65536"/>
                  <a:gd name="T12" fmla="*/ 0 w 129"/>
                  <a:gd name="T13" fmla="*/ 0 h 49"/>
                  <a:gd name="T14" fmla="*/ 129 w 129"/>
                  <a:gd name="T15" fmla="*/ 49 h 49"/>
                </a:gdLst>
                <a:ahLst/>
                <a:cxnLst>
                  <a:cxn ang="T8">
                    <a:pos x="T0" y="T1"/>
                  </a:cxn>
                  <a:cxn ang="T9">
                    <a:pos x="T2" y="T3"/>
                  </a:cxn>
                  <a:cxn ang="T10">
                    <a:pos x="T4" y="T5"/>
                  </a:cxn>
                  <a:cxn ang="T11">
                    <a:pos x="T6" y="T7"/>
                  </a:cxn>
                </a:cxnLst>
                <a:rect l="T12" t="T13" r="T14" b="T15"/>
                <a:pathLst>
                  <a:path w="129" h="49">
                    <a:moveTo>
                      <a:pt x="128" y="48"/>
                    </a:moveTo>
                    <a:lnTo>
                      <a:pt x="0" y="48"/>
                    </a:lnTo>
                    <a:lnTo>
                      <a:pt x="0" y="0"/>
                    </a:lnTo>
                    <a:lnTo>
                      <a:pt x="128" y="48"/>
                    </a:lnTo>
                  </a:path>
                </a:pathLst>
              </a:custGeom>
              <a:solidFill>
                <a:srgbClr val="5F5F5F"/>
              </a:solidFill>
              <a:ln>
                <a:noFill/>
              </a:ln>
              <a:extLst>
                <a:ext uri="{91240B29-F687-4f45-9708-019B960494DF}">
                  <a14:hiddenLine xmlns="" xmlns:a14="http://schemas.microsoft.com/office/drawing/2010/main" w="12700" cap="rnd">
                    <a:solidFill>
                      <a:srgbClr val="000000"/>
                    </a:solidFill>
                    <a:round/>
                    <a:headEnd/>
                    <a:tailEnd/>
                  </a14:hiddenLine>
                </a:ext>
              </a:extLst>
            </p:spPr>
            <p:txBody>
              <a:bodyPr/>
              <a:lstStyle/>
              <a:p>
                <a:endParaRPr lang="en-US">
                  <a:solidFill>
                    <a:srgbClr val="FFFFFF"/>
                  </a:solidFill>
                  <a:latin typeface="Arial" panose="020B0604020202020204" pitchFamily="34" charset="0"/>
                  <a:cs typeface="Arial" panose="020B0604020202020204" pitchFamily="34" charset="0"/>
                </a:endParaRPr>
              </a:p>
            </p:txBody>
          </p:sp>
          <p:sp>
            <p:nvSpPr>
              <p:cNvPr id="368725" name="AutoShape 177"/>
              <p:cNvSpPr>
                <a:spLocks noChangeArrowheads="1"/>
              </p:cNvSpPr>
              <p:nvPr/>
            </p:nvSpPr>
            <p:spPr bwMode="auto">
              <a:xfrm>
                <a:off x="5056" y="2172"/>
                <a:ext cx="469" cy="178"/>
              </a:xfrm>
              <a:prstGeom prst="roundRect">
                <a:avLst>
                  <a:gd name="adj" fmla="val 16667"/>
                </a:avLst>
              </a:prstGeom>
              <a:solidFill>
                <a:srgbClr val="E7EC26"/>
              </a:solidFill>
              <a:ln w="38100">
                <a:solidFill>
                  <a:schemeClr val="bg2"/>
                </a:solidFill>
                <a:round/>
                <a:headEnd/>
                <a:tailEnd/>
              </a:ln>
            </p:spPr>
            <p:txBody>
              <a:bodyPr wrap="none" anchor="ctr"/>
              <a:lstStyle/>
              <a:p>
                <a:pPr eaLnBrk="0" hangingPunct="0"/>
                <a:endParaRPr lang="en-US" sz="2800">
                  <a:solidFill>
                    <a:srgbClr val="00DFCA"/>
                  </a:solidFill>
                  <a:latin typeface="Arial" panose="020B0604020202020204" pitchFamily="34" charset="0"/>
                  <a:cs typeface="Arial" panose="020B0604020202020204" pitchFamily="34" charset="0"/>
                </a:endParaRPr>
              </a:p>
            </p:txBody>
          </p:sp>
          <p:sp>
            <p:nvSpPr>
              <p:cNvPr id="368726" name="Rectangle 178"/>
              <p:cNvSpPr>
                <a:spLocks noChangeArrowheads="1"/>
              </p:cNvSpPr>
              <p:nvPr/>
            </p:nvSpPr>
            <p:spPr bwMode="auto">
              <a:xfrm>
                <a:off x="5057" y="2273"/>
                <a:ext cx="612" cy="1053"/>
              </a:xfrm>
              <a:prstGeom prst="rect">
                <a:avLst/>
              </a:prstGeom>
              <a:solidFill>
                <a:srgbClr val="FFFF00"/>
              </a:solidFill>
              <a:ln w="38100">
                <a:solidFill>
                  <a:srgbClr val="000000"/>
                </a:solidFill>
                <a:miter lim="800000"/>
                <a:headEnd/>
                <a:tailEnd/>
              </a:ln>
            </p:spPr>
            <p:txBody>
              <a:bodyPr wrap="none" anchor="ctr"/>
              <a:lstStyle/>
              <a:p>
                <a:pPr eaLnBrk="0" hangingPunct="0"/>
                <a:endParaRPr lang="en-US" sz="2800">
                  <a:solidFill>
                    <a:srgbClr val="00DFCA"/>
                  </a:solidFill>
                  <a:latin typeface="Arial" panose="020B0604020202020204" pitchFamily="34" charset="0"/>
                  <a:cs typeface="Arial" panose="020B0604020202020204" pitchFamily="34" charset="0"/>
                </a:endParaRPr>
              </a:p>
            </p:txBody>
          </p:sp>
          <p:sp>
            <p:nvSpPr>
              <p:cNvPr id="368727" name="Line 179"/>
              <p:cNvSpPr>
                <a:spLocks noChangeShapeType="1"/>
              </p:cNvSpPr>
              <p:nvPr/>
            </p:nvSpPr>
            <p:spPr bwMode="auto">
              <a:xfrm>
                <a:off x="5094" y="2372"/>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FFFFFF"/>
                  </a:solidFill>
                  <a:latin typeface="Arial" panose="020B0604020202020204" pitchFamily="34" charset="0"/>
                  <a:cs typeface="Arial" panose="020B0604020202020204" pitchFamily="34" charset="0"/>
                </a:endParaRPr>
              </a:p>
            </p:txBody>
          </p:sp>
          <p:sp>
            <p:nvSpPr>
              <p:cNvPr id="368728" name="Rectangle 180"/>
              <p:cNvSpPr>
                <a:spLocks noChangeArrowheads="1"/>
              </p:cNvSpPr>
              <p:nvPr/>
            </p:nvSpPr>
            <p:spPr bwMode="auto">
              <a:xfrm>
                <a:off x="5291" y="2240"/>
                <a:ext cx="224" cy="72"/>
              </a:xfrm>
              <a:prstGeom prst="rect">
                <a:avLst/>
              </a:prstGeom>
              <a:solidFill>
                <a:srgbClr val="FFFF00"/>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sz="2800">
                  <a:solidFill>
                    <a:srgbClr val="00DFCA"/>
                  </a:solidFill>
                  <a:latin typeface="Arial" panose="020B0604020202020204" pitchFamily="34" charset="0"/>
                  <a:cs typeface="Arial" panose="020B0604020202020204" pitchFamily="34" charset="0"/>
                </a:endParaRPr>
              </a:p>
            </p:txBody>
          </p:sp>
          <p:sp>
            <p:nvSpPr>
              <p:cNvPr id="368729" name="Rectangle 181"/>
              <p:cNvSpPr>
                <a:spLocks noChangeArrowheads="1"/>
              </p:cNvSpPr>
              <p:nvPr/>
            </p:nvSpPr>
            <p:spPr bwMode="auto">
              <a:xfrm>
                <a:off x="5074" y="2226"/>
                <a:ext cx="232" cy="80"/>
              </a:xfrm>
              <a:prstGeom prst="rect">
                <a:avLst/>
              </a:prstGeom>
              <a:solidFill>
                <a:srgbClr val="FFFF00"/>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sz="2800">
                  <a:solidFill>
                    <a:srgbClr val="00DFCA"/>
                  </a:solidFill>
                  <a:latin typeface="Arial" panose="020B0604020202020204" pitchFamily="34" charset="0"/>
                  <a:cs typeface="Arial" panose="020B0604020202020204" pitchFamily="34" charset="0"/>
                </a:endParaRPr>
              </a:p>
            </p:txBody>
          </p:sp>
          <p:sp>
            <p:nvSpPr>
              <p:cNvPr id="368730" name="Line 182"/>
              <p:cNvSpPr>
                <a:spLocks noChangeShapeType="1"/>
              </p:cNvSpPr>
              <p:nvPr/>
            </p:nvSpPr>
            <p:spPr bwMode="auto">
              <a:xfrm>
                <a:off x="5094" y="2488"/>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FFFFFF"/>
                  </a:solidFill>
                  <a:latin typeface="Arial" panose="020B0604020202020204" pitchFamily="34" charset="0"/>
                  <a:cs typeface="Arial" panose="020B0604020202020204" pitchFamily="34" charset="0"/>
                </a:endParaRPr>
              </a:p>
            </p:txBody>
          </p:sp>
          <p:sp>
            <p:nvSpPr>
              <p:cNvPr id="368731" name="Line 183"/>
              <p:cNvSpPr>
                <a:spLocks noChangeShapeType="1"/>
              </p:cNvSpPr>
              <p:nvPr/>
            </p:nvSpPr>
            <p:spPr bwMode="auto">
              <a:xfrm>
                <a:off x="5094" y="2600"/>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FFFFFF"/>
                  </a:solidFill>
                  <a:latin typeface="Arial" panose="020B0604020202020204" pitchFamily="34" charset="0"/>
                  <a:cs typeface="Arial" panose="020B0604020202020204" pitchFamily="34" charset="0"/>
                </a:endParaRPr>
              </a:p>
            </p:txBody>
          </p:sp>
          <p:sp>
            <p:nvSpPr>
              <p:cNvPr id="368732" name="Line 184"/>
              <p:cNvSpPr>
                <a:spLocks noChangeShapeType="1"/>
              </p:cNvSpPr>
              <p:nvPr/>
            </p:nvSpPr>
            <p:spPr bwMode="auto">
              <a:xfrm>
                <a:off x="5094" y="2712"/>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FFFFFF"/>
                  </a:solidFill>
                  <a:latin typeface="Arial" panose="020B0604020202020204" pitchFamily="34" charset="0"/>
                  <a:cs typeface="Arial" panose="020B0604020202020204" pitchFamily="34" charset="0"/>
                </a:endParaRPr>
              </a:p>
            </p:txBody>
          </p:sp>
          <p:sp>
            <p:nvSpPr>
              <p:cNvPr id="368733" name="Line 185"/>
              <p:cNvSpPr>
                <a:spLocks noChangeShapeType="1"/>
              </p:cNvSpPr>
              <p:nvPr/>
            </p:nvSpPr>
            <p:spPr bwMode="auto">
              <a:xfrm>
                <a:off x="5095" y="3040"/>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FFFFFF"/>
                  </a:solidFill>
                  <a:latin typeface="Arial" panose="020B0604020202020204" pitchFamily="34" charset="0"/>
                  <a:cs typeface="Arial" panose="020B0604020202020204" pitchFamily="34" charset="0"/>
                </a:endParaRPr>
              </a:p>
            </p:txBody>
          </p:sp>
          <p:sp>
            <p:nvSpPr>
              <p:cNvPr id="368734" name="Line 186"/>
              <p:cNvSpPr>
                <a:spLocks noChangeShapeType="1"/>
              </p:cNvSpPr>
              <p:nvPr/>
            </p:nvSpPr>
            <p:spPr bwMode="auto">
              <a:xfrm>
                <a:off x="5094" y="2816"/>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FFFFFF"/>
                  </a:solidFill>
                  <a:latin typeface="Arial" panose="020B0604020202020204" pitchFamily="34" charset="0"/>
                  <a:cs typeface="Arial" panose="020B0604020202020204" pitchFamily="34" charset="0"/>
                </a:endParaRPr>
              </a:p>
            </p:txBody>
          </p:sp>
          <p:sp>
            <p:nvSpPr>
              <p:cNvPr id="368735" name="Line 187"/>
              <p:cNvSpPr>
                <a:spLocks noChangeShapeType="1"/>
              </p:cNvSpPr>
              <p:nvPr/>
            </p:nvSpPr>
            <p:spPr bwMode="auto">
              <a:xfrm>
                <a:off x="5094" y="3152"/>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FFFFFF"/>
                  </a:solidFill>
                  <a:latin typeface="Arial" panose="020B0604020202020204" pitchFamily="34" charset="0"/>
                  <a:cs typeface="Arial" panose="020B0604020202020204" pitchFamily="34" charset="0"/>
                </a:endParaRPr>
              </a:p>
            </p:txBody>
          </p:sp>
          <p:sp>
            <p:nvSpPr>
              <p:cNvPr id="368736" name="Line 188"/>
              <p:cNvSpPr>
                <a:spLocks noChangeShapeType="1"/>
              </p:cNvSpPr>
              <p:nvPr/>
            </p:nvSpPr>
            <p:spPr bwMode="auto">
              <a:xfrm>
                <a:off x="5094" y="3264"/>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FFFFFF"/>
                  </a:solidFill>
                  <a:latin typeface="Arial" panose="020B0604020202020204" pitchFamily="34" charset="0"/>
                  <a:cs typeface="Arial" panose="020B0604020202020204" pitchFamily="34" charset="0"/>
                </a:endParaRPr>
              </a:p>
            </p:txBody>
          </p:sp>
          <p:sp>
            <p:nvSpPr>
              <p:cNvPr id="368737" name="Line 189"/>
              <p:cNvSpPr>
                <a:spLocks noChangeShapeType="1"/>
              </p:cNvSpPr>
              <p:nvPr/>
            </p:nvSpPr>
            <p:spPr bwMode="auto">
              <a:xfrm>
                <a:off x="5094" y="2928"/>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FFFFFF"/>
                  </a:solidFill>
                  <a:latin typeface="Arial" panose="020B0604020202020204" pitchFamily="34" charset="0"/>
                  <a:cs typeface="Arial" panose="020B0604020202020204" pitchFamily="34" charset="0"/>
                </a:endParaRPr>
              </a:p>
            </p:txBody>
          </p:sp>
          <p:sp>
            <p:nvSpPr>
              <p:cNvPr id="368738" name="Line 190"/>
              <p:cNvSpPr>
                <a:spLocks noChangeShapeType="1"/>
              </p:cNvSpPr>
              <p:nvPr/>
            </p:nvSpPr>
            <p:spPr bwMode="auto">
              <a:xfrm>
                <a:off x="5359" y="2540"/>
                <a:ext cx="0" cy="744"/>
              </a:xfrm>
              <a:prstGeom prst="line">
                <a:avLst/>
              </a:prstGeom>
              <a:noFill/>
              <a:ln w="50800">
                <a:solidFill>
                  <a:srgbClr val="FFFF00"/>
                </a:solid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FFFFFF"/>
                  </a:solidFill>
                  <a:latin typeface="Arial" panose="020B0604020202020204" pitchFamily="34" charset="0"/>
                  <a:cs typeface="Arial" panose="020B0604020202020204" pitchFamily="34" charset="0"/>
                </a:endParaRPr>
              </a:p>
            </p:txBody>
          </p:sp>
          <p:sp>
            <p:nvSpPr>
              <p:cNvPr id="368739" name="Line 191"/>
              <p:cNvSpPr>
                <a:spLocks noChangeShapeType="1"/>
              </p:cNvSpPr>
              <p:nvPr/>
            </p:nvSpPr>
            <p:spPr bwMode="auto">
              <a:xfrm>
                <a:off x="5351" y="2496"/>
                <a:ext cx="12" cy="328"/>
              </a:xfrm>
              <a:prstGeom prst="line">
                <a:avLst/>
              </a:prstGeom>
              <a:noFill/>
              <a:ln w="50800">
                <a:solidFill>
                  <a:srgbClr val="FFFF00"/>
                </a:solid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FFFFFF"/>
                  </a:solidFill>
                  <a:latin typeface="Arial" panose="020B0604020202020204" pitchFamily="34" charset="0"/>
                  <a:cs typeface="Arial" panose="020B0604020202020204" pitchFamily="34" charset="0"/>
                </a:endParaRPr>
              </a:p>
            </p:txBody>
          </p:sp>
          <p:sp>
            <p:nvSpPr>
              <p:cNvPr id="368740" name="Rectangle 192"/>
              <p:cNvSpPr>
                <a:spLocks noChangeArrowheads="1"/>
              </p:cNvSpPr>
              <p:nvPr/>
            </p:nvSpPr>
            <p:spPr bwMode="auto">
              <a:xfrm>
                <a:off x="5051" y="2165"/>
                <a:ext cx="527" cy="1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pPr eaLnBrk="0" hangingPunct="0"/>
                <a:r>
                  <a:rPr lang="en-US" sz="900" b="1">
                    <a:solidFill>
                      <a:srgbClr val="000000"/>
                    </a:solidFill>
                    <a:latin typeface="Arial" panose="020B0604020202020204" pitchFamily="34" charset="0"/>
                    <a:cs typeface="Arial" panose="020B0604020202020204" pitchFamily="34" charset="0"/>
                  </a:rPr>
                  <a:t>ROYALTY</a:t>
                </a:r>
              </a:p>
            </p:txBody>
          </p:sp>
        </p:grpSp>
        <p:sp>
          <p:nvSpPr>
            <p:cNvPr id="368723" name="Rectangle 193"/>
            <p:cNvSpPr>
              <a:spLocks noChangeArrowheads="1"/>
            </p:cNvSpPr>
            <p:nvPr/>
          </p:nvSpPr>
          <p:spPr bwMode="auto">
            <a:xfrm>
              <a:off x="5139" y="2267"/>
              <a:ext cx="394" cy="1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eaLnBrk="0" hangingPunct="0"/>
              <a:r>
                <a:rPr lang="en-US" sz="900" b="1">
                  <a:solidFill>
                    <a:srgbClr val="000000"/>
                  </a:solidFill>
                  <a:latin typeface="Arial" panose="020B0604020202020204" pitchFamily="34" charset="0"/>
                  <a:cs typeface="Arial" panose="020B0604020202020204" pitchFamily="34" charset="0"/>
                </a:rPr>
                <a:t>S - D - S</a:t>
              </a:r>
            </a:p>
          </p:txBody>
        </p:sp>
      </p:grpSp>
      <p:sp>
        <p:nvSpPr>
          <p:cNvPr id="460994" name="Rectangle 194"/>
          <p:cNvSpPr>
            <a:spLocks noChangeArrowheads="1"/>
          </p:cNvSpPr>
          <p:nvPr/>
        </p:nvSpPr>
        <p:spPr bwMode="auto">
          <a:xfrm>
            <a:off x="8051800" y="3789363"/>
            <a:ext cx="878445" cy="228268"/>
          </a:xfrm>
          <a:prstGeom prst="rect">
            <a:avLst/>
          </a:prstGeom>
          <a:noFill/>
          <a:ln w="12700">
            <a:noFill/>
            <a:miter lim="800000"/>
            <a:headEnd/>
            <a:tailEnd/>
          </a:ln>
          <a:effectLst/>
        </p:spPr>
        <p:txBody>
          <a:bodyPr wrap="none" lIns="90487" tIns="44450" rIns="90487" bIns="44450">
            <a:spAutoFit/>
          </a:bodyPr>
          <a:lstStyle/>
          <a:p>
            <a:pPr eaLnBrk="0" hangingPunct="0">
              <a:defRPr/>
            </a:pPr>
            <a:r>
              <a:rPr lang="en-US" sz="900" b="1">
                <a:solidFill>
                  <a:srgbClr val="000000"/>
                </a:solidFill>
                <a:effectLst>
                  <a:outerShdw blurRad="38100" dist="38100" dir="2700000" algn="tl">
                    <a:srgbClr val="FFFFFF"/>
                  </a:outerShdw>
                </a:effectLst>
                <a:latin typeface="Arial" panose="020B0604020202020204" pitchFamily="34" charset="0"/>
                <a:cs typeface="Arial" panose="020B0604020202020204" pitchFamily="34" charset="0"/>
              </a:rPr>
              <a:t> ••• SPLIT ••• </a:t>
            </a:r>
          </a:p>
        </p:txBody>
      </p:sp>
      <p:sp>
        <p:nvSpPr>
          <p:cNvPr id="368685" name="Rectangle 195"/>
          <p:cNvSpPr>
            <a:spLocks noChangeArrowheads="1"/>
          </p:cNvSpPr>
          <p:nvPr/>
        </p:nvSpPr>
        <p:spPr bwMode="auto">
          <a:xfrm>
            <a:off x="8032750" y="3973513"/>
            <a:ext cx="947374" cy="21287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eaLnBrk="0" hangingPunct="0"/>
            <a:r>
              <a:rPr lang="en-US" sz="800" b="1">
                <a:solidFill>
                  <a:srgbClr val="000000"/>
                </a:solidFill>
                <a:latin typeface="Arial" panose="020B0604020202020204" pitchFamily="34" charset="0"/>
                <a:cs typeface="Arial" panose="020B0604020202020204" pitchFamily="34" charset="0"/>
              </a:rPr>
              <a:t>North       South</a:t>
            </a:r>
          </a:p>
        </p:txBody>
      </p:sp>
      <p:sp>
        <p:nvSpPr>
          <p:cNvPr id="460996" name="Rectangle 196"/>
          <p:cNvSpPr>
            <a:spLocks noChangeArrowheads="1"/>
          </p:cNvSpPr>
          <p:nvPr/>
        </p:nvSpPr>
        <p:spPr bwMode="auto">
          <a:xfrm>
            <a:off x="8002588" y="4483100"/>
            <a:ext cx="982640" cy="212879"/>
          </a:xfrm>
          <a:prstGeom prst="rect">
            <a:avLst/>
          </a:prstGeom>
          <a:noFill/>
          <a:ln w="12700">
            <a:noFill/>
            <a:miter lim="800000"/>
            <a:headEnd/>
            <a:tailEnd/>
          </a:ln>
          <a:effectLst/>
        </p:spPr>
        <p:txBody>
          <a:bodyPr wrap="none" lIns="90487" tIns="44450" rIns="90487" bIns="44450">
            <a:spAutoFit/>
          </a:bodyPr>
          <a:lstStyle/>
          <a:p>
            <a:pPr eaLnBrk="0" hangingPunct="0">
              <a:defRPr/>
            </a:pPr>
            <a:r>
              <a:rPr lang="en-US" sz="800" b="1">
                <a:solidFill>
                  <a:srgbClr val="000000"/>
                </a:solidFill>
                <a:effectLst>
                  <a:outerShdw blurRad="38100" dist="38100" dir="2700000" algn="tl">
                    <a:srgbClr val="FFFFFF"/>
                  </a:outerShdw>
                </a:effectLst>
                <a:latin typeface="Arial" panose="020B0604020202020204" pitchFamily="34" charset="0"/>
                <a:cs typeface="Arial" panose="020B0604020202020204" pitchFamily="34" charset="0"/>
              </a:rPr>
              <a:t>THE PROPHETS</a:t>
            </a:r>
          </a:p>
        </p:txBody>
      </p:sp>
      <p:sp>
        <p:nvSpPr>
          <p:cNvPr id="368687" name="Rectangle 197"/>
          <p:cNvSpPr>
            <a:spLocks noChangeArrowheads="1"/>
          </p:cNvSpPr>
          <p:nvPr/>
        </p:nvSpPr>
        <p:spPr bwMode="auto">
          <a:xfrm>
            <a:off x="8107363" y="4838700"/>
            <a:ext cx="615552" cy="21287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eaLnBrk="0" hangingPunct="0"/>
            <a:r>
              <a:rPr lang="en-US" sz="800" b="1">
                <a:solidFill>
                  <a:srgbClr val="000000"/>
                </a:solidFill>
                <a:latin typeface="Arial" panose="020B0604020202020204" pitchFamily="34" charset="0"/>
                <a:cs typeface="Arial" panose="020B0604020202020204" pitchFamily="34" charset="0"/>
              </a:rPr>
              <a:t> 200        </a:t>
            </a:r>
          </a:p>
        </p:txBody>
      </p:sp>
      <p:sp>
        <p:nvSpPr>
          <p:cNvPr id="368688" name="Rectangle 198"/>
          <p:cNvSpPr>
            <a:spLocks noChangeArrowheads="1"/>
          </p:cNvSpPr>
          <p:nvPr/>
        </p:nvSpPr>
        <p:spPr bwMode="auto">
          <a:xfrm>
            <a:off x="8031163" y="5003800"/>
            <a:ext cx="642804" cy="21287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eaLnBrk="0" hangingPunct="0"/>
            <a:r>
              <a:rPr lang="en-US" sz="800" b="1">
                <a:solidFill>
                  <a:srgbClr val="000000"/>
                </a:solidFill>
                <a:latin typeface="Arial" panose="020B0604020202020204" pitchFamily="34" charset="0"/>
                <a:cs typeface="Arial" panose="020B0604020202020204" pitchFamily="34" charset="0"/>
              </a:rPr>
              <a:t>Assyria   </a:t>
            </a:r>
          </a:p>
        </p:txBody>
      </p:sp>
      <p:sp>
        <p:nvSpPr>
          <p:cNvPr id="368689" name="Rectangle 199"/>
          <p:cNvSpPr>
            <a:spLocks noChangeArrowheads="1"/>
          </p:cNvSpPr>
          <p:nvPr/>
        </p:nvSpPr>
        <p:spPr bwMode="auto">
          <a:xfrm>
            <a:off x="8026400" y="4672013"/>
            <a:ext cx="900887" cy="21287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eaLnBrk="0" hangingPunct="0"/>
            <a:r>
              <a:rPr lang="en-US" sz="800" b="1">
                <a:solidFill>
                  <a:srgbClr val="000000"/>
                </a:solidFill>
                <a:latin typeface="Arial" panose="020B0604020202020204" pitchFamily="34" charset="0"/>
                <a:cs typeface="Arial" panose="020B0604020202020204" pitchFamily="34" charset="0"/>
              </a:rPr>
              <a:t> 20-J         20-R</a:t>
            </a:r>
          </a:p>
        </p:txBody>
      </p:sp>
      <p:grpSp>
        <p:nvGrpSpPr>
          <p:cNvPr id="368690" name="Group 200"/>
          <p:cNvGrpSpPr>
            <a:grpSpLocks/>
          </p:cNvGrpSpPr>
          <p:nvPr/>
        </p:nvGrpSpPr>
        <p:grpSpPr bwMode="auto">
          <a:xfrm>
            <a:off x="8061325" y="4151318"/>
            <a:ext cx="931863" cy="379413"/>
            <a:chOff x="5078" y="2615"/>
            <a:chExt cx="587" cy="239"/>
          </a:xfrm>
        </p:grpSpPr>
        <p:sp>
          <p:nvSpPr>
            <p:cNvPr id="368719" name="Rectangle 201"/>
            <p:cNvSpPr>
              <a:spLocks noChangeArrowheads="1"/>
            </p:cNvSpPr>
            <p:nvPr/>
          </p:nvSpPr>
          <p:spPr bwMode="auto">
            <a:xfrm>
              <a:off x="5078" y="2615"/>
              <a:ext cx="383" cy="1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pPr eaLnBrk="0" hangingPunct="0"/>
              <a:r>
                <a:rPr lang="en-US" sz="800" b="1">
                  <a:solidFill>
                    <a:srgbClr val="000000"/>
                  </a:solidFill>
                  <a:latin typeface="Arial" panose="020B0604020202020204" pitchFamily="34" charset="0"/>
                  <a:cs typeface="Arial" panose="020B0604020202020204" pitchFamily="34" charset="0"/>
                </a:rPr>
                <a:t>Israel</a:t>
              </a:r>
            </a:p>
          </p:txBody>
        </p:sp>
        <p:sp>
          <p:nvSpPr>
            <p:cNvPr id="368720" name="Rectangle 202"/>
            <p:cNvSpPr>
              <a:spLocks noChangeArrowheads="1"/>
            </p:cNvSpPr>
            <p:nvPr/>
          </p:nvSpPr>
          <p:spPr bwMode="auto">
            <a:xfrm>
              <a:off x="5306" y="2615"/>
              <a:ext cx="359" cy="1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pPr eaLnBrk="0" hangingPunct="0"/>
              <a:r>
                <a:rPr lang="en-US" sz="800" b="1">
                  <a:solidFill>
                    <a:srgbClr val="000000"/>
                  </a:solidFill>
                  <a:latin typeface="Arial" panose="020B0604020202020204" pitchFamily="34" charset="0"/>
                  <a:cs typeface="Arial" panose="020B0604020202020204" pitchFamily="34" charset="0"/>
                </a:rPr>
                <a:t>  Judah</a:t>
              </a:r>
            </a:p>
          </p:txBody>
        </p:sp>
        <p:sp>
          <p:nvSpPr>
            <p:cNvPr id="368721" name="Rectangle 203"/>
            <p:cNvSpPr>
              <a:spLocks noChangeArrowheads="1"/>
            </p:cNvSpPr>
            <p:nvPr/>
          </p:nvSpPr>
          <p:spPr bwMode="auto">
            <a:xfrm>
              <a:off x="5105" y="2720"/>
              <a:ext cx="479" cy="13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eaLnBrk="0" hangingPunct="0"/>
              <a:r>
                <a:rPr lang="en-US" sz="800" b="1">
                  <a:solidFill>
                    <a:srgbClr val="000000"/>
                  </a:solidFill>
                  <a:latin typeface="Arial" panose="020B0604020202020204" pitchFamily="34" charset="0"/>
                  <a:cs typeface="Arial" panose="020B0604020202020204" pitchFamily="34" charset="0"/>
                </a:rPr>
                <a:t>10              2</a:t>
              </a:r>
            </a:p>
          </p:txBody>
        </p:sp>
      </p:grpSp>
      <p:grpSp>
        <p:nvGrpSpPr>
          <p:cNvPr id="368691" name="Group 107"/>
          <p:cNvGrpSpPr>
            <a:grpSpLocks/>
          </p:cNvGrpSpPr>
          <p:nvPr/>
        </p:nvGrpSpPr>
        <p:grpSpPr bwMode="auto">
          <a:xfrm>
            <a:off x="519113" y="117475"/>
            <a:ext cx="854075" cy="1720850"/>
            <a:chOff x="519113" y="312738"/>
            <a:chExt cx="854075" cy="1910769"/>
          </a:xfrm>
        </p:grpSpPr>
        <p:sp>
          <p:nvSpPr>
            <p:cNvPr id="109" name="Rectangle 108"/>
            <p:cNvSpPr>
              <a:spLocks noChangeArrowheads="1"/>
            </p:cNvSpPr>
            <p:nvPr/>
          </p:nvSpPr>
          <p:spPr bwMode="auto">
            <a:xfrm>
              <a:off x="519113" y="312738"/>
              <a:ext cx="854075" cy="1910769"/>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eaLnBrk="0" hangingPunct="0">
                <a:defRPr/>
              </a:pPr>
              <a:r>
                <a:rPr lang="en-US" sz="10600">
                  <a:solidFill>
                    <a:srgbClr val="FFFF00"/>
                  </a:solidFill>
                  <a:latin typeface="Arial" panose="020B0604020202020204" pitchFamily="34" charset="0"/>
                  <a:cs typeface="Arial" panose="020B0604020202020204" pitchFamily="34" charset="0"/>
                </a:rPr>
                <a:t>7</a:t>
              </a:r>
              <a:endParaRPr lang="en-US" sz="2800">
                <a:solidFill>
                  <a:srgbClr val="00DFCA"/>
                </a:solidFill>
                <a:latin typeface="Arial" panose="020B0604020202020204" pitchFamily="34" charset="0"/>
                <a:cs typeface="Arial" panose="020B0604020202020204" pitchFamily="34" charset="0"/>
              </a:endParaRPr>
            </a:p>
          </p:txBody>
        </p:sp>
        <p:sp>
          <p:nvSpPr>
            <p:cNvPr id="110" name="Line 52"/>
            <p:cNvSpPr>
              <a:spLocks noChangeShapeType="1"/>
            </p:cNvSpPr>
            <p:nvPr/>
          </p:nvSpPr>
          <p:spPr bwMode="auto">
            <a:xfrm flipV="1">
              <a:off x="854075" y="1185276"/>
              <a:ext cx="396875" cy="0"/>
            </a:xfrm>
            <a:prstGeom prst="line">
              <a:avLst/>
            </a:prstGeom>
            <a:noFill/>
            <a:ln w="76200">
              <a:solidFill>
                <a:srgbClr val="FFFF00"/>
              </a:solidFill>
              <a:round/>
              <a:headEnd/>
              <a:tailEnd/>
            </a:ln>
            <a:effectLst>
              <a:outerShdw blurRad="63500" dist="107763" dir="2700000" algn="ctr" rotWithShape="0">
                <a:schemeClr val="bg2">
                  <a:alpha val="74998"/>
                </a:schemeClr>
              </a:outerShdw>
            </a:effectLst>
          </p:spPr>
          <p:txBody>
            <a:bodyPr wrap="none" anchor="ctr"/>
            <a:lstStyle/>
            <a:p>
              <a:pPr eaLnBrk="0" hangingPunct="0">
                <a:defRPr/>
              </a:pPr>
              <a:endParaRPr lang="en-US" sz="2800">
                <a:solidFill>
                  <a:srgbClr val="00DFCA"/>
                </a:solidFill>
                <a:latin typeface="Arial" panose="020B0604020202020204" pitchFamily="34" charset="0"/>
                <a:cs typeface="Arial" panose="020B0604020202020204" pitchFamily="34" charset="0"/>
              </a:endParaRPr>
            </a:p>
          </p:txBody>
        </p:sp>
      </p:grpSp>
      <p:grpSp>
        <p:nvGrpSpPr>
          <p:cNvPr id="368692" name="Group 113"/>
          <p:cNvGrpSpPr>
            <a:grpSpLocks/>
          </p:cNvGrpSpPr>
          <p:nvPr/>
        </p:nvGrpSpPr>
        <p:grpSpPr bwMode="auto">
          <a:xfrm>
            <a:off x="6083300" y="1136650"/>
            <a:ext cx="1289050" cy="1435100"/>
            <a:chOff x="1084" y="711"/>
            <a:chExt cx="2950" cy="2769"/>
          </a:xfrm>
        </p:grpSpPr>
        <p:grpSp>
          <p:nvGrpSpPr>
            <p:cNvPr id="368707" name="Group 114"/>
            <p:cNvGrpSpPr>
              <a:grpSpLocks/>
            </p:cNvGrpSpPr>
            <p:nvPr/>
          </p:nvGrpSpPr>
          <p:grpSpPr bwMode="auto">
            <a:xfrm>
              <a:off x="1084" y="711"/>
              <a:ext cx="2950" cy="2769"/>
              <a:chOff x="2707" y="548"/>
              <a:chExt cx="2950" cy="2769"/>
            </a:xfrm>
          </p:grpSpPr>
          <p:grpSp>
            <p:nvGrpSpPr>
              <p:cNvPr id="368713" name="Group 115"/>
              <p:cNvGrpSpPr>
                <a:grpSpLocks/>
              </p:cNvGrpSpPr>
              <p:nvPr/>
            </p:nvGrpSpPr>
            <p:grpSpPr bwMode="auto">
              <a:xfrm>
                <a:off x="3180" y="1046"/>
                <a:ext cx="2105" cy="1421"/>
                <a:chOff x="578" y="2316"/>
                <a:chExt cx="2105" cy="1421"/>
              </a:xfrm>
            </p:grpSpPr>
            <p:sp>
              <p:nvSpPr>
                <p:cNvPr id="368715" name="Freeform 116" descr="Cork"/>
                <p:cNvSpPr>
                  <a:spLocks/>
                </p:cNvSpPr>
                <p:nvPr/>
              </p:nvSpPr>
              <p:spPr bwMode="auto">
                <a:xfrm>
                  <a:off x="633" y="2316"/>
                  <a:ext cx="2050" cy="256"/>
                </a:xfrm>
                <a:custGeom>
                  <a:avLst/>
                  <a:gdLst>
                    <a:gd name="T0" fmla="*/ 2147483647 w 592"/>
                    <a:gd name="T1" fmla="*/ 2147483647 h 90"/>
                    <a:gd name="T2" fmla="*/ 2147483647 w 592"/>
                    <a:gd name="T3" fmla="*/ 2147483647 h 90"/>
                    <a:gd name="T4" fmla="*/ 2147483647 w 592"/>
                    <a:gd name="T5" fmla="*/ 2147483647 h 90"/>
                    <a:gd name="T6" fmla="*/ 2147483647 w 592"/>
                    <a:gd name="T7" fmla="*/ 2147483647 h 90"/>
                    <a:gd name="T8" fmla="*/ 2147483647 w 592"/>
                    <a:gd name="T9" fmla="*/ 2147483647 h 90"/>
                    <a:gd name="T10" fmla="*/ 2147483647 w 592"/>
                    <a:gd name="T11" fmla="*/ 2147483647 h 90"/>
                    <a:gd name="T12" fmla="*/ 2147483647 w 592"/>
                    <a:gd name="T13" fmla="*/ 2147483647 h 90"/>
                    <a:gd name="T14" fmla="*/ 2147483647 w 592"/>
                    <a:gd name="T15" fmla="*/ 2147483647 h 90"/>
                    <a:gd name="T16" fmla="*/ 2147483647 w 592"/>
                    <a:gd name="T17" fmla="*/ 2147483647 h 90"/>
                    <a:gd name="T18" fmla="*/ 2147483647 w 592"/>
                    <a:gd name="T19" fmla="*/ 2147483647 h 90"/>
                    <a:gd name="T20" fmla="*/ 2147483647 w 592"/>
                    <a:gd name="T21" fmla="*/ 0 h 90"/>
                    <a:gd name="T22" fmla="*/ 2147483647 w 592"/>
                    <a:gd name="T23" fmla="*/ 2147483647 h 90"/>
                    <a:gd name="T24" fmla="*/ 2147483647 w 592"/>
                    <a:gd name="T25" fmla="*/ 2147483647 h 90"/>
                    <a:gd name="T26" fmla="*/ 2147483647 w 592"/>
                    <a:gd name="T27" fmla="*/ 2147483647 h 90"/>
                    <a:gd name="T28" fmla="*/ 2147483647 w 592"/>
                    <a:gd name="T29" fmla="*/ 2147483647 h 90"/>
                    <a:gd name="T30" fmla="*/ 2147483647 w 592"/>
                    <a:gd name="T31" fmla="*/ 2147483647 h 9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92"/>
                    <a:gd name="T49" fmla="*/ 0 h 90"/>
                    <a:gd name="T50" fmla="*/ 592 w 592"/>
                    <a:gd name="T51" fmla="*/ 90 h 9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92" h="90">
                      <a:moveTo>
                        <a:pt x="8" y="90"/>
                      </a:moveTo>
                      <a:cubicBezTo>
                        <a:pt x="0" y="78"/>
                        <a:pt x="10" y="51"/>
                        <a:pt x="22" y="44"/>
                      </a:cubicBezTo>
                      <a:cubicBezTo>
                        <a:pt x="27" y="35"/>
                        <a:pt x="23" y="39"/>
                        <a:pt x="34" y="36"/>
                      </a:cubicBezTo>
                      <a:cubicBezTo>
                        <a:pt x="38" y="34"/>
                        <a:pt x="46" y="32"/>
                        <a:pt x="46" y="32"/>
                      </a:cubicBezTo>
                      <a:cubicBezTo>
                        <a:pt x="72" y="33"/>
                        <a:pt x="84" y="35"/>
                        <a:pt x="112" y="34"/>
                      </a:cubicBezTo>
                      <a:cubicBezTo>
                        <a:pt x="125" y="35"/>
                        <a:pt x="138" y="38"/>
                        <a:pt x="152" y="40"/>
                      </a:cubicBezTo>
                      <a:cubicBezTo>
                        <a:pt x="158" y="42"/>
                        <a:pt x="170" y="46"/>
                        <a:pt x="170" y="46"/>
                      </a:cubicBezTo>
                      <a:cubicBezTo>
                        <a:pt x="192" y="42"/>
                        <a:pt x="215" y="46"/>
                        <a:pt x="238" y="52"/>
                      </a:cubicBezTo>
                      <a:cubicBezTo>
                        <a:pt x="271" y="50"/>
                        <a:pt x="304" y="47"/>
                        <a:pt x="338" y="44"/>
                      </a:cubicBezTo>
                      <a:cubicBezTo>
                        <a:pt x="381" y="33"/>
                        <a:pt x="427" y="24"/>
                        <a:pt x="472" y="16"/>
                      </a:cubicBezTo>
                      <a:cubicBezTo>
                        <a:pt x="488" y="12"/>
                        <a:pt x="503" y="4"/>
                        <a:pt x="520" y="0"/>
                      </a:cubicBezTo>
                      <a:cubicBezTo>
                        <a:pt x="537" y="0"/>
                        <a:pt x="554" y="0"/>
                        <a:pt x="572" y="2"/>
                      </a:cubicBezTo>
                      <a:cubicBezTo>
                        <a:pt x="582" y="3"/>
                        <a:pt x="587" y="21"/>
                        <a:pt x="590" y="30"/>
                      </a:cubicBezTo>
                      <a:cubicBezTo>
                        <a:pt x="590" y="32"/>
                        <a:pt x="592" y="36"/>
                        <a:pt x="592" y="36"/>
                      </a:cubicBezTo>
                      <a:cubicBezTo>
                        <a:pt x="588" y="45"/>
                        <a:pt x="589" y="52"/>
                        <a:pt x="582" y="60"/>
                      </a:cubicBezTo>
                      <a:cubicBezTo>
                        <a:pt x="579" y="67"/>
                        <a:pt x="577" y="66"/>
                        <a:pt x="584" y="66"/>
                      </a:cubicBezTo>
                    </a:path>
                  </a:pathLst>
                </a:custGeom>
                <a:blipFill dpi="0" rotWithShape="0">
                  <a:blip r:embed="rId3">
                    <a:lum bright="-14000"/>
                  </a:blip>
                  <a:srcRect/>
                  <a:tile tx="0" ty="0" sx="100000" sy="100000" flip="none" algn="tl"/>
                </a:blipFill>
                <a:ln>
                  <a:noFill/>
                </a:ln>
                <a:extLst>
                  <a:ext uri="{91240B29-F687-4f45-9708-019B960494DF}">
                    <a14:hiddenLine xmlns="" xmlns:a14="http://schemas.microsoft.com/office/drawing/2010/main" w="38100">
                      <a:solidFill>
                        <a:srgbClr val="000000"/>
                      </a:solidFill>
                      <a:round/>
                      <a:headEnd/>
                      <a:tailEnd/>
                    </a14:hiddenLine>
                  </a:ext>
                </a:extLst>
              </p:spPr>
              <p:txBody>
                <a:bodyPr wrap="none" anchor="ctr"/>
                <a:lstStyle/>
                <a:p>
                  <a:endParaRPr lang="en-US">
                    <a:solidFill>
                      <a:srgbClr val="FFFFFF"/>
                    </a:solidFill>
                    <a:latin typeface="Arial" panose="020B0604020202020204" pitchFamily="34" charset="0"/>
                    <a:cs typeface="Arial" panose="020B0604020202020204" pitchFamily="34" charset="0"/>
                  </a:endParaRPr>
                </a:p>
              </p:txBody>
            </p:sp>
            <p:sp>
              <p:nvSpPr>
                <p:cNvPr id="368716" name="Freeform 117" descr="Cork"/>
                <p:cNvSpPr>
                  <a:spLocks/>
                </p:cNvSpPr>
                <p:nvPr/>
              </p:nvSpPr>
              <p:spPr bwMode="auto">
                <a:xfrm>
                  <a:off x="578" y="2506"/>
                  <a:ext cx="2074" cy="1231"/>
                </a:xfrm>
                <a:custGeom>
                  <a:avLst/>
                  <a:gdLst>
                    <a:gd name="T0" fmla="*/ 2147483647 w 599"/>
                    <a:gd name="T1" fmla="*/ 0 h 432"/>
                    <a:gd name="T2" fmla="*/ 2147483647 w 599"/>
                    <a:gd name="T3" fmla="*/ 2147483647 h 432"/>
                    <a:gd name="T4" fmla="*/ 2147483647 w 599"/>
                    <a:gd name="T5" fmla="*/ 2147483647 h 432"/>
                    <a:gd name="T6" fmla="*/ 2147483647 w 599"/>
                    <a:gd name="T7" fmla="*/ 2147483647 h 432"/>
                    <a:gd name="T8" fmla="*/ 2147483647 w 599"/>
                    <a:gd name="T9" fmla="*/ 2147483647 h 432"/>
                    <a:gd name="T10" fmla="*/ 2147483647 w 599"/>
                    <a:gd name="T11" fmla="*/ 2147483647 h 432"/>
                    <a:gd name="T12" fmla="*/ 2147483647 w 599"/>
                    <a:gd name="T13" fmla="*/ 2147483647 h 432"/>
                    <a:gd name="T14" fmla="*/ 2147483647 w 599"/>
                    <a:gd name="T15" fmla="*/ 2147483647 h 432"/>
                    <a:gd name="T16" fmla="*/ 2147483647 w 599"/>
                    <a:gd name="T17" fmla="*/ 2147483647 h 432"/>
                    <a:gd name="T18" fmla="*/ 2147483647 w 599"/>
                    <a:gd name="T19" fmla="*/ 2147483647 h 432"/>
                    <a:gd name="T20" fmla="*/ 2147483647 w 599"/>
                    <a:gd name="T21" fmla="*/ 2147483647 h 432"/>
                    <a:gd name="T22" fmla="*/ 2147483647 w 599"/>
                    <a:gd name="T23" fmla="*/ 2147483647 h 432"/>
                    <a:gd name="T24" fmla="*/ 2147483647 w 599"/>
                    <a:gd name="T25" fmla="*/ 2147483647 h 432"/>
                    <a:gd name="T26" fmla="*/ 2147483647 w 599"/>
                    <a:gd name="T27" fmla="*/ 2147483647 h 432"/>
                    <a:gd name="T28" fmla="*/ 2147483647 w 599"/>
                    <a:gd name="T29" fmla="*/ 2147483647 h 432"/>
                    <a:gd name="T30" fmla="*/ 2147483647 w 599"/>
                    <a:gd name="T31" fmla="*/ 2147483647 h 432"/>
                    <a:gd name="T32" fmla="*/ 2147483647 w 599"/>
                    <a:gd name="T33" fmla="*/ 2147483647 h 432"/>
                    <a:gd name="T34" fmla="*/ 2147483647 w 599"/>
                    <a:gd name="T35" fmla="*/ 2147483647 h 432"/>
                    <a:gd name="T36" fmla="*/ 2147483647 w 599"/>
                    <a:gd name="T37" fmla="*/ 2147483647 h 432"/>
                    <a:gd name="T38" fmla="*/ 2147483647 w 599"/>
                    <a:gd name="T39" fmla="*/ 2147483647 h 432"/>
                    <a:gd name="T40" fmla="*/ 2147483647 w 599"/>
                    <a:gd name="T41" fmla="*/ 2147483647 h 432"/>
                    <a:gd name="T42" fmla="*/ 2147483647 w 599"/>
                    <a:gd name="T43" fmla="*/ 2147483647 h 432"/>
                    <a:gd name="T44" fmla="*/ 2147483647 w 599"/>
                    <a:gd name="T45" fmla="*/ 2147483647 h 432"/>
                    <a:gd name="T46" fmla="*/ 2147483647 w 599"/>
                    <a:gd name="T47" fmla="*/ 2147483647 h 432"/>
                    <a:gd name="T48" fmla="*/ 2147483647 w 599"/>
                    <a:gd name="T49" fmla="*/ 2147483647 h 432"/>
                    <a:gd name="T50" fmla="*/ 2147483647 w 599"/>
                    <a:gd name="T51" fmla="*/ 2147483647 h 432"/>
                    <a:gd name="T52" fmla="*/ 2147483647 w 599"/>
                    <a:gd name="T53" fmla="*/ 2147483647 h 432"/>
                    <a:gd name="T54" fmla="*/ 2147483647 w 599"/>
                    <a:gd name="T55" fmla="*/ 2147483647 h 432"/>
                    <a:gd name="T56" fmla="*/ 2147483647 w 599"/>
                    <a:gd name="T57" fmla="*/ 2147483647 h 432"/>
                    <a:gd name="T58" fmla="*/ 2147483647 w 599"/>
                    <a:gd name="T59" fmla="*/ 2147483647 h 432"/>
                    <a:gd name="T60" fmla="*/ 2147483647 w 599"/>
                    <a:gd name="T61" fmla="*/ 2147483647 h 43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99"/>
                    <a:gd name="T94" fmla="*/ 0 h 432"/>
                    <a:gd name="T95" fmla="*/ 599 w 599"/>
                    <a:gd name="T96" fmla="*/ 432 h 43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99" h="432">
                      <a:moveTo>
                        <a:pt x="599" y="0"/>
                      </a:moveTo>
                      <a:cubicBezTo>
                        <a:pt x="597" y="2"/>
                        <a:pt x="596" y="4"/>
                        <a:pt x="595" y="6"/>
                      </a:cubicBezTo>
                      <a:cubicBezTo>
                        <a:pt x="593" y="7"/>
                        <a:pt x="590" y="8"/>
                        <a:pt x="589" y="10"/>
                      </a:cubicBezTo>
                      <a:cubicBezTo>
                        <a:pt x="587" y="11"/>
                        <a:pt x="585" y="23"/>
                        <a:pt x="585" y="24"/>
                      </a:cubicBezTo>
                      <a:cubicBezTo>
                        <a:pt x="575" y="45"/>
                        <a:pt x="570" y="72"/>
                        <a:pt x="557" y="92"/>
                      </a:cubicBezTo>
                      <a:cubicBezTo>
                        <a:pt x="551" y="130"/>
                        <a:pt x="537" y="171"/>
                        <a:pt x="525" y="208"/>
                      </a:cubicBezTo>
                      <a:cubicBezTo>
                        <a:pt x="523" y="228"/>
                        <a:pt x="519" y="246"/>
                        <a:pt x="515" y="266"/>
                      </a:cubicBezTo>
                      <a:cubicBezTo>
                        <a:pt x="511" y="294"/>
                        <a:pt x="511" y="322"/>
                        <a:pt x="505" y="350"/>
                      </a:cubicBezTo>
                      <a:cubicBezTo>
                        <a:pt x="503" y="368"/>
                        <a:pt x="503" y="385"/>
                        <a:pt x="495" y="402"/>
                      </a:cubicBezTo>
                      <a:cubicBezTo>
                        <a:pt x="492" y="416"/>
                        <a:pt x="474" y="420"/>
                        <a:pt x="461" y="422"/>
                      </a:cubicBezTo>
                      <a:cubicBezTo>
                        <a:pt x="440" y="416"/>
                        <a:pt x="450" y="419"/>
                        <a:pt x="433" y="414"/>
                      </a:cubicBezTo>
                      <a:cubicBezTo>
                        <a:pt x="429" y="412"/>
                        <a:pt x="421" y="410"/>
                        <a:pt x="421" y="410"/>
                      </a:cubicBezTo>
                      <a:cubicBezTo>
                        <a:pt x="410" y="394"/>
                        <a:pt x="414" y="367"/>
                        <a:pt x="425" y="352"/>
                      </a:cubicBezTo>
                      <a:cubicBezTo>
                        <a:pt x="426" y="347"/>
                        <a:pt x="431" y="342"/>
                        <a:pt x="431" y="338"/>
                      </a:cubicBezTo>
                      <a:cubicBezTo>
                        <a:pt x="429" y="328"/>
                        <a:pt x="405" y="328"/>
                        <a:pt x="405" y="328"/>
                      </a:cubicBezTo>
                      <a:cubicBezTo>
                        <a:pt x="392" y="315"/>
                        <a:pt x="365" y="319"/>
                        <a:pt x="347" y="316"/>
                      </a:cubicBezTo>
                      <a:cubicBezTo>
                        <a:pt x="268" y="322"/>
                        <a:pt x="188" y="334"/>
                        <a:pt x="113" y="360"/>
                      </a:cubicBezTo>
                      <a:cubicBezTo>
                        <a:pt x="101" y="377"/>
                        <a:pt x="116" y="356"/>
                        <a:pt x="103" y="368"/>
                      </a:cubicBezTo>
                      <a:cubicBezTo>
                        <a:pt x="99" y="370"/>
                        <a:pt x="90" y="387"/>
                        <a:pt x="87" y="392"/>
                      </a:cubicBezTo>
                      <a:cubicBezTo>
                        <a:pt x="94" y="431"/>
                        <a:pt x="75" y="417"/>
                        <a:pt x="53" y="432"/>
                      </a:cubicBezTo>
                      <a:cubicBezTo>
                        <a:pt x="44" y="429"/>
                        <a:pt x="36" y="426"/>
                        <a:pt x="29" y="422"/>
                      </a:cubicBezTo>
                      <a:cubicBezTo>
                        <a:pt x="24" y="419"/>
                        <a:pt x="17" y="414"/>
                        <a:pt x="17" y="414"/>
                      </a:cubicBezTo>
                      <a:cubicBezTo>
                        <a:pt x="12" y="399"/>
                        <a:pt x="16" y="404"/>
                        <a:pt x="7" y="398"/>
                      </a:cubicBezTo>
                      <a:cubicBezTo>
                        <a:pt x="0" y="388"/>
                        <a:pt x="5" y="380"/>
                        <a:pt x="11" y="372"/>
                      </a:cubicBezTo>
                      <a:cubicBezTo>
                        <a:pt x="8" y="357"/>
                        <a:pt x="13" y="347"/>
                        <a:pt x="17" y="334"/>
                      </a:cubicBezTo>
                      <a:cubicBezTo>
                        <a:pt x="19" y="311"/>
                        <a:pt x="19" y="283"/>
                        <a:pt x="27" y="262"/>
                      </a:cubicBezTo>
                      <a:cubicBezTo>
                        <a:pt x="28" y="237"/>
                        <a:pt x="32" y="212"/>
                        <a:pt x="29" y="188"/>
                      </a:cubicBezTo>
                      <a:cubicBezTo>
                        <a:pt x="31" y="167"/>
                        <a:pt x="27" y="146"/>
                        <a:pt x="31" y="126"/>
                      </a:cubicBezTo>
                      <a:cubicBezTo>
                        <a:pt x="29" y="108"/>
                        <a:pt x="27" y="99"/>
                        <a:pt x="29" y="82"/>
                      </a:cubicBezTo>
                      <a:cubicBezTo>
                        <a:pt x="26" y="64"/>
                        <a:pt x="23" y="47"/>
                        <a:pt x="21" y="30"/>
                      </a:cubicBezTo>
                      <a:cubicBezTo>
                        <a:pt x="23" y="10"/>
                        <a:pt x="28" y="9"/>
                        <a:pt x="19" y="14"/>
                      </a:cubicBezTo>
                    </a:path>
                  </a:pathLst>
                </a:custGeom>
                <a:blipFill dpi="0" rotWithShape="0">
                  <a:blip r:embed="rId3">
                    <a:lum bright="-14000"/>
                  </a:blip>
                  <a:srcRect/>
                  <a:tile tx="0" ty="0" sx="100000" sy="100000" flip="none" algn="tl"/>
                </a:blipFill>
                <a:ln>
                  <a:noFill/>
                </a:ln>
                <a:extLst>
                  <a:ext uri="{91240B29-F687-4f45-9708-019B960494DF}">
                    <a14:hiddenLine xmlns="" xmlns:a14="http://schemas.microsoft.com/office/drawing/2010/main" w="38100">
                      <a:solidFill>
                        <a:srgbClr val="000000"/>
                      </a:solidFill>
                      <a:round/>
                      <a:headEnd/>
                      <a:tailEnd/>
                    </a14:hiddenLine>
                  </a:ext>
                </a:extLst>
              </p:spPr>
              <p:txBody>
                <a:bodyPr wrap="none" anchor="ctr"/>
                <a:lstStyle/>
                <a:p>
                  <a:endParaRPr lang="en-US">
                    <a:solidFill>
                      <a:srgbClr val="FFFFFF"/>
                    </a:solidFill>
                    <a:latin typeface="Arial" panose="020B0604020202020204" pitchFamily="34" charset="0"/>
                    <a:cs typeface="Arial" panose="020B0604020202020204" pitchFamily="34" charset="0"/>
                  </a:endParaRPr>
                </a:p>
              </p:txBody>
            </p:sp>
          </p:grpSp>
          <p:pic>
            <p:nvPicPr>
              <p:cNvPr id="368714" name="Picture 118"/>
              <p:cNvPicPr>
                <a:picLocks noChangeArrowheads="1"/>
              </p:cNvPicPr>
              <p:nvPr/>
            </p:nvPicPr>
            <p:blipFill>
              <a:blip r:embed="rId4" cstate="screen">
                <a:lum bright="-14000"/>
                <a:alphaModFix amt="0"/>
                <a:extLst>
                  <a:ext uri="{28A0092B-C50C-407E-A947-70E740481C1C}">
                    <a14:useLocalDpi xmlns:a14="http://schemas.microsoft.com/office/drawing/2010/main"/>
                  </a:ext>
                </a:extLst>
              </a:blip>
              <a:srcRect/>
              <a:stretch>
                <a:fillRect/>
              </a:stretch>
            </p:blipFill>
            <p:spPr bwMode="auto">
              <a:xfrm>
                <a:off x="2707" y="548"/>
                <a:ext cx="2950" cy="2769"/>
              </a:xfrm>
              <a:prstGeom prst="rect">
                <a:avLst/>
              </a:prstGeom>
              <a:noFill/>
              <a:ln>
                <a:noFill/>
              </a:ln>
              <a:extLst>
                <a:ext uri="{909E8E84-426E-40dd-AFC4-6F175D3DCCD1}">
                  <a14:hiddenFill xmlns="" xmlns:a14="http://schemas.microsoft.com/office/drawing/2010/main">
                    <a:solidFill>
                      <a:srgbClr val="FFFFFF">
                        <a:alpha val="0"/>
                      </a:srgbClr>
                    </a:solidFill>
                  </a14:hiddenFill>
                </a:ext>
                <a:ext uri="{91240B29-F687-4f45-9708-019B960494DF}">
                  <a14:hiddenLine xmlns="" xmlns:a14="http://schemas.microsoft.com/office/drawing/2010/main" w="12700">
                    <a:solidFill>
                      <a:srgbClr val="000000"/>
                    </a:solidFill>
                    <a:miter lim="800000"/>
                    <a:headEnd/>
                    <a:tailEnd/>
                  </a14:hiddenLine>
                </a:ext>
              </a:extLst>
            </p:spPr>
          </p:pic>
        </p:grpSp>
        <p:sp>
          <p:nvSpPr>
            <p:cNvPr id="368708" name="Freeform 119"/>
            <p:cNvSpPr>
              <a:spLocks/>
            </p:cNvSpPr>
            <p:nvPr/>
          </p:nvSpPr>
          <p:spPr bwMode="auto">
            <a:xfrm>
              <a:off x="1616" y="2649"/>
              <a:ext cx="88" cy="277"/>
            </a:xfrm>
            <a:custGeom>
              <a:avLst/>
              <a:gdLst>
                <a:gd name="T0" fmla="*/ 226 w 85"/>
                <a:gd name="T1" fmla="*/ 3 h 318"/>
                <a:gd name="T2" fmla="*/ 197 w 85"/>
                <a:gd name="T3" fmla="*/ 3 h 318"/>
                <a:gd name="T4" fmla="*/ 149 w 85"/>
                <a:gd name="T5" fmla="*/ 3 h 318"/>
                <a:gd name="T6" fmla="*/ 171 w 85"/>
                <a:gd name="T7" fmla="*/ 3 h 318"/>
                <a:gd name="T8" fmla="*/ 197 w 85"/>
                <a:gd name="T9" fmla="*/ 3 h 318"/>
                <a:gd name="T10" fmla="*/ 117 w 85"/>
                <a:gd name="T11" fmla="*/ 3 h 318"/>
                <a:gd name="T12" fmla="*/ 117 w 85"/>
                <a:gd name="T13" fmla="*/ 3 h 318"/>
                <a:gd name="T14" fmla="*/ 149 w 85"/>
                <a:gd name="T15" fmla="*/ 3 h 318"/>
                <a:gd name="T16" fmla="*/ 89 w 85"/>
                <a:gd name="T17" fmla="*/ 3 h 318"/>
                <a:gd name="T18" fmla="*/ 117 w 85"/>
                <a:gd name="T19" fmla="*/ 3 h 318"/>
                <a:gd name="T20" fmla="*/ 149 w 85"/>
                <a:gd name="T21" fmla="*/ 3 h 318"/>
                <a:gd name="T22" fmla="*/ 117 w 85"/>
                <a:gd name="T23" fmla="*/ 3 h 318"/>
                <a:gd name="T24" fmla="*/ 149 w 85"/>
                <a:gd name="T25" fmla="*/ 3 h 318"/>
                <a:gd name="T26" fmla="*/ 117 w 85"/>
                <a:gd name="T27" fmla="*/ 3 h 318"/>
                <a:gd name="T28" fmla="*/ 149 w 85"/>
                <a:gd name="T29" fmla="*/ 3 h 318"/>
                <a:gd name="T30" fmla="*/ 171 w 85"/>
                <a:gd name="T31" fmla="*/ 3 h 318"/>
                <a:gd name="T32" fmla="*/ 226 w 85"/>
                <a:gd name="T33" fmla="*/ 3 h 318"/>
                <a:gd name="T34" fmla="*/ 250 w 85"/>
                <a:gd name="T35" fmla="*/ 3 h 318"/>
                <a:gd name="T36" fmla="*/ 226 w 85"/>
                <a:gd name="T37" fmla="*/ 3 h 318"/>
                <a:gd name="T38" fmla="*/ 197 w 85"/>
                <a:gd name="T39" fmla="*/ 3 h 318"/>
                <a:gd name="T40" fmla="*/ 171 w 85"/>
                <a:gd name="T41" fmla="*/ 3 h 318"/>
                <a:gd name="T42" fmla="*/ 117 w 85"/>
                <a:gd name="T43" fmla="*/ 3 h 318"/>
                <a:gd name="T44" fmla="*/ 89 w 85"/>
                <a:gd name="T45" fmla="*/ 3 h 318"/>
                <a:gd name="T46" fmla="*/ 67 w 85"/>
                <a:gd name="T47" fmla="*/ 3 h 318"/>
                <a:gd name="T48" fmla="*/ 5 w 85"/>
                <a:gd name="T49" fmla="*/ 3 h 318"/>
                <a:gd name="T50" fmla="*/ 117 w 85"/>
                <a:gd name="T51" fmla="*/ 3 h 318"/>
                <a:gd name="T52" fmla="*/ 197 w 85"/>
                <a:gd name="T53" fmla="*/ 3 h 318"/>
                <a:gd name="T54" fmla="*/ 226 w 85"/>
                <a:gd name="T55" fmla="*/ 3 h 318"/>
                <a:gd name="T56" fmla="*/ 197 w 85"/>
                <a:gd name="T57" fmla="*/ 3 h 318"/>
                <a:gd name="T58" fmla="*/ 197 w 85"/>
                <a:gd name="T59" fmla="*/ 3 h 318"/>
                <a:gd name="T60" fmla="*/ 149 w 85"/>
                <a:gd name="T61" fmla="*/ 3 h 318"/>
                <a:gd name="T62" fmla="*/ 67 w 85"/>
                <a:gd name="T63" fmla="*/ 3 h 318"/>
                <a:gd name="T64" fmla="*/ 117 w 85"/>
                <a:gd name="T65" fmla="*/ 3 h 318"/>
                <a:gd name="T66" fmla="*/ 171 w 85"/>
                <a:gd name="T67" fmla="*/ 3 h 318"/>
                <a:gd name="T68" fmla="*/ 226 w 85"/>
                <a:gd name="T69" fmla="*/ 3 h 31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85"/>
                <a:gd name="T106" fmla="*/ 0 h 318"/>
                <a:gd name="T107" fmla="*/ 85 w 85"/>
                <a:gd name="T108" fmla="*/ 318 h 31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85" h="318">
                  <a:moveTo>
                    <a:pt x="72" y="153"/>
                  </a:moveTo>
                  <a:cubicBezTo>
                    <a:pt x="69" y="125"/>
                    <a:pt x="70" y="96"/>
                    <a:pt x="64" y="69"/>
                  </a:cubicBezTo>
                  <a:cubicBezTo>
                    <a:pt x="61" y="58"/>
                    <a:pt x="57" y="43"/>
                    <a:pt x="47" y="43"/>
                  </a:cubicBezTo>
                  <a:cubicBezTo>
                    <a:pt x="37" y="43"/>
                    <a:pt x="55" y="69"/>
                    <a:pt x="55" y="69"/>
                  </a:cubicBezTo>
                  <a:cubicBezTo>
                    <a:pt x="58" y="55"/>
                    <a:pt x="67" y="40"/>
                    <a:pt x="64" y="27"/>
                  </a:cubicBezTo>
                  <a:cubicBezTo>
                    <a:pt x="61" y="17"/>
                    <a:pt x="41" y="0"/>
                    <a:pt x="38" y="10"/>
                  </a:cubicBezTo>
                  <a:cubicBezTo>
                    <a:pt x="30" y="27"/>
                    <a:pt x="61" y="111"/>
                    <a:pt x="38" y="43"/>
                  </a:cubicBezTo>
                  <a:cubicBezTo>
                    <a:pt x="46" y="96"/>
                    <a:pt x="56" y="134"/>
                    <a:pt x="47" y="187"/>
                  </a:cubicBezTo>
                  <a:cubicBezTo>
                    <a:pt x="41" y="178"/>
                    <a:pt x="31" y="171"/>
                    <a:pt x="30" y="161"/>
                  </a:cubicBezTo>
                  <a:cubicBezTo>
                    <a:pt x="28" y="149"/>
                    <a:pt x="26" y="128"/>
                    <a:pt x="38" y="128"/>
                  </a:cubicBezTo>
                  <a:cubicBezTo>
                    <a:pt x="49" y="128"/>
                    <a:pt x="47" y="172"/>
                    <a:pt x="47" y="161"/>
                  </a:cubicBezTo>
                  <a:cubicBezTo>
                    <a:pt x="47" y="141"/>
                    <a:pt x="38" y="121"/>
                    <a:pt x="38" y="102"/>
                  </a:cubicBezTo>
                  <a:cubicBezTo>
                    <a:pt x="38" y="84"/>
                    <a:pt x="47" y="135"/>
                    <a:pt x="47" y="153"/>
                  </a:cubicBezTo>
                  <a:cubicBezTo>
                    <a:pt x="47" y="164"/>
                    <a:pt x="38" y="130"/>
                    <a:pt x="38" y="119"/>
                  </a:cubicBezTo>
                  <a:cubicBezTo>
                    <a:pt x="38" y="110"/>
                    <a:pt x="44" y="135"/>
                    <a:pt x="47" y="144"/>
                  </a:cubicBezTo>
                  <a:cubicBezTo>
                    <a:pt x="49" y="152"/>
                    <a:pt x="52" y="161"/>
                    <a:pt x="55" y="170"/>
                  </a:cubicBezTo>
                  <a:cubicBezTo>
                    <a:pt x="73" y="83"/>
                    <a:pt x="55" y="148"/>
                    <a:pt x="72" y="203"/>
                  </a:cubicBezTo>
                  <a:cubicBezTo>
                    <a:pt x="74" y="211"/>
                    <a:pt x="77" y="220"/>
                    <a:pt x="80" y="229"/>
                  </a:cubicBezTo>
                  <a:cubicBezTo>
                    <a:pt x="77" y="245"/>
                    <a:pt x="85" y="269"/>
                    <a:pt x="72" y="279"/>
                  </a:cubicBezTo>
                  <a:cubicBezTo>
                    <a:pt x="66" y="282"/>
                    <a:pt x="39" y="202"/>
                    <a:pt x="64" y="271"/>
                  </a:cubicBezTo>
                  <a:cubicBezTo>
                    <a:pt x="61" y="285"/>
                    <a:pt x="66" y="305"/>
                    <a:pt x="55" y="313"/>
                  </a:cubicBezTo>
                  <a:cubicBezTo>
                    <a:pt x="46" y="318"/>
                    <a:pt x="40" y="297"/>
                    <a:pt x="38" y="288"/>
                  </a:cubicBezTo>
                  <a:cubicBezTo>
                    <a:pt x="31" y="260"/>
                    <a:pt x="32" y="231"/>
                    <a:pt x="30" y="203"/>
                  </a:cubicBezTo>
                  <a:cubicBezTo>
                    <a:pt x="27" y="217"/>
                    <a:pt x="35" y="241"/>
                    <a:pt x="22" y="246"/>
                  </a:cubicBezTo>
                  <a:cubicBezTo>
                    <a:pt x="10" y="250"/>
                    <a:pt x="6" y="224"/>
                    <a:pt x="5" y="212"/>
                  </a:cubicBezTo>
                  <a:cubicBezTo>
                    <a:pt x="0" y="173"/>
                    <a:pt x="15" y="167"/>
                    <a:pt x="38" y="144"/>
                  </a:cubicBezTo>
                  <a:cubicBezTo>
                    <a:pt x="46" y="152"/>
                    <a:pt x="58" y="158"/>
                    <a:pt x="64" y="170"/>
                  </a:cubicBezTo>
                  <a:cubicBezTo>
                    <a:pt x="70" y="185"/>
                    <a:pt x="72" y="203"/>
                    <a:pt x="72" y="220"/>
                  </a:cubicBezTo>
                  <a:cubicBezTo>
                    <a:pt x="72" y="231"/>
                    <a:pt x="66" y="198"/>
                    <a:pt x="64" y="187"/>
                  </a:cubicBezTo>
                  <a:cubicBezTo>
                    <a:pt x="78" y="124"/>
                    <a:pt x="84" y="73"/>
                    <a:pt x="64" y="10"/>
                  </a:cubicBezTo>
                  <a:cubicBezTo>
                    <a:pt x="58" y="18"/>
                    <a:pt x="54" y="28"/>
                    <a:pt x="47" y="35"/>
                  </a:cubicBezTo>
                  <a:cubicBezTo>
                    <a:pt x="40" y="40"/>
                    <a:pt x="23" y="34"/>
                    <a:pt x="22" y="43"/>
                  </a:cubicBezTo>
                  <a:cubicBezTo>
                    <a:pt x="19" y="60"/>
                    <a:pt x="38" y="94"/>
                    <a:pt x="38" y="94"/>
                  </a:cubicBezTo>
                  <a:cubicBezTo>
                    <a:pt x="57" y="39"/>
                    <a:pt x="38" y="80"/>
                    <a:pt x="55" y="136"/>
                  </a:cubicBezTo>
                  <a:cubicBezTo>
                    <a:pt x="57" y="143"/>
                    <a:pt x="66" y="147"/>
                    <a:pt x="72" y="153"/>
                  </a:cubicBezTo>
                  <a:close/>
                </a:path>
              </a:pathLst>
            </a:custGeom>
            <a:solidFill>
              <a:schemeClr val="bg2"/>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solidFill>
                  <a:srgbClr val="FFFFFF"/>
                </a:solidFill>
                <a:latin typeface="Arial" panose="020B0604020202020204" pitchFamily="34" charset="0"/>
                <a:cs typeface="Arial" panose="020B0604020202020204" pitchFamily="34" charset="0"/>
              </a:endParaRPr>
            </a:p>
          </p:txBody>
        </p:sp>
        <p:sp>
          <p:nvSpPr>
            <p:cNvPr id="368709" name="Freeform 120"/>
            <p:cNvSpPr>
              <a:spLocks/>
            </p:cNvSpPr>
            <p:nvPr/>
          </p:nvSpPr>
          <p:spPr bwMode="auto">
            <a:xfrm>
              <a:off x="1635" y="2647"/>
              <a:ext cx="109" cy="309"/>
            </a:xfrm>
            <a:custGeom>
              <a:avLst/>
              <a:gdLst>
                <a:gd name="T0" fmla="*/ 1 w 105"/>
                <a:gd name="T1" fmla="*/ 0 h 354"/>
                <a:gd name="T2" fmla="*/ 318 w 105"/>
                <a:gd name="T3" fmla="*/ 3 h 354"/>
                <a:gd name="T4" fmla="*/ 249 w 105"/>
                <a:gd name="T5" fmla="*/ 3 h 354"/>
                <a:gd name="T6" fmla="*/ 287 w 105"/>
                <a:gd name="T7" fmla="*/ 3 h 354"/>
                <a:gd name="T8" fmla="*/ 287 w 105"/>
                <a:gd name="T9" fmla="*/ 3 h 354"/>
                <a:gd name="T10" fmla="*/ 333 w 105"/>
                <a:gd name="T11" fmla="*/ 3 h 354"/>
                <a:gd name="T12" fmla="*/ 333 w 105"/>
                <a:gd name="T13" fmla="*/ 3 h 354"/>
                <a:gd name="T14" fmla="*/ 287 w 105"/>
                <a:gd name="T15" fmla="*/ 3 h 354"/>
                <a:gd name="T16" fmla="*/ 236 w 105"/>
                <a:gd name="T17" fmla="*/ 3 h 354"/>
                <a:gd name="T18" fmla="*/ 54 w 105"/>
                <a:gd name="T19" fmla="*/ 3 h 354"/>
                <a:gd name="T20" fmla="*/ 12 w 105"/>
                <a:gd name="T21" fmla="*/ 3 h 354"/>
                <a:gd name="T22" fmla="*/ 54 w 105"/>
                <a:gd name="T23" fmla="*/ 3 h 354"/>
                <a:gd name="T24" fmla="*/ 9 w 105"/>
                <a:gd name="T25" fmla="*/ 3 h 354"/>
                <a:gd name="T26" fmla="*/ 66 w 105"/>
                <a:gd name="T27" fmla="*/ 3 h 354"/>
                <a:gd name="T28" fmla="*/ 6 w 105"/>
                <a:gd name="T29" fmla="*/ 3 h 354"/>
                <a:gd name="T30" fmla="*/ 1 w 105"/>
                <a:gd name="T31" fmla="*/ 0 h 3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5"/>
                <a:gd name="T49" fmla="*/ 0 h 354"/>
                <a:gd name="T50" fmla="*/ 105 w 105"/>
                <a:gd name="T51" fmla="*/ 354 h 35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5" h="354">
                  <a:moveTo>
                    <a:pt x="1" y="0"/>
                  </a:moveTo>
                  <a:cubicBezTo>
                    <a:pt x="19" y="11"/>
                    <a:pt x="67" y="3"/>
                    <a:pt x="92" y="5"/>
                  </a:cubicBezTo>
                  <a:cubicBezTo>
                    <a:pt x="87" y="16"/>
                    <a:pt x="83" y="22"/>
                    <a:pt x="73" y="29"/>
                  </a:cubicBezTo>
                  <a:cubicBezTo>
                    <a:pt x="76" y="39"/>
                    <a:pt x="80" y="50"/>
                    <a:pt x="84" y="61"/>
                  </a:cubicBezTo>
                  <a:cubicBezTo>
                    <a:pt x="80" y="89"/>
                    <a:pt x="73" y="118"/>
                    <a:pt x="84" y="146"/>
                  </a:cubicBezTo>
                  <a:cubicBezTo>
                    <a:pt x="86" y="158"/>
                    <a:pt x="89" y="158"/>
                    <a:pt x="97" y="168"/>
                  </a:cubicBezTo>
                  <a:cubicBezTo>
                    <a:pt x="101" y="194"/>
                    <a:pt x="99" y="212"/>
                    <a:pt x="97" y="240"/>
                  </a:cubicBezTo>
                  <a:cubicBezTo>
                    <a:pt x="103" y="261"/>
                    <a:pt x="105" y="319"/>
                    <a:pt x="84" y="336"/>
                  </a:cubicBezTo>
                  <a:cubicBezTo>
                    <a:pt x="80" y="347"/>
                    <a:pt x="79" y="351"/>
                    <a:pt x="68" y="354"/>
                  </a:cubicBezTo>
                  <a:cubicBezTo>
                    <a:pt x="38" y="351"/>
                    <a:pt x="24" y="348"/>
                    <a:pt x="14" y="320"/>
                  </a:cubicBezTo>
                  <a:cubicBezTo>
                    <a:pt x="12" y="307"/>
                    <a:pt x="7" y="294"/>
                    <a:pt x="12" y="282"/>
                  </a:cubicBezTo>
                  <a:cubicBezTo>
                    <a:pt x="7" y="269"/>
                    <a:pt x="10" y="257"/>
                    <a:pt x="14" y="245"/>
                  </a:cubicBezTo>
                  <a:cubicBezTo>
                    <a:pt x="2" y="199"/>
                    <a:pt x="13" y="146"/>
                    <a:pt x="9" y="98"/>
                  </a:cubicBezTo>
                  <a:cubicBezTo>
                    <a:pt x="11" y="79"/>
                    <a:pt x="13" y="62"/>
                    <a:pt x="20" y="45"/>
                  </a:cubicBezTo>
                  <a:cubicBezTo>
                    <a:pt x="17" y="29"/>
                    <a:pt x="20" y="18"/>
                    <a:pt x="6" y="13"/>
                  </a:cubicBezTo>
                  <a:cubicBezTo>
                    <a:pt x="0" y="3"/>
                    <a:pt x="1" y="8"/>
                    <a:pt x="1" y="0"/>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solidFill>
                  <a:srgbClr val="FFFFFF"/>
                </a:solidFill>
                <a:latin typeface="Arial" panose="020B0604020202020204" pitchFamily="34" charset="0"/>
                <a:cs typeface="Arial" panose="020B0604020202020204" pitchFamily="34" charset="0"/>
              </a:endParaRPr>
            </a:p>
          </p:txBody>
        </p:sp>
        <p:sp>
          <p:nvSpPr>
            <p:cNvPr id="368710" name="Freeform 121"/>
            <p:cNvSpPr>
              <a:spLocks/>
            </p:cNvSpPr>
            <p:nvPr/>
          </p:nvSpPr>
          <p:spPr bwMode="auto">
            <a:xfrm>
              <a:off x="3008" y="2583"/>
              <a:ext cx="155" cy="328"/>
            </a:xfrm>
            <a:custGeom>
              <a:avLst/>
              <a:gdLst>
                <a:gd name="T0" fmla="*/ 516 w 149"/>
                <a:gd name="T1" fmla="*/ 3 h 376"/>
                <a:gd name="T2" fmla="*/ 491 w 149"/>
                <a:gd name="T3" fmla="*/ 3 h 376"/>
                <a:gd name="T4" fmla="*/ 456 w 149"/>
                <a:gd name="T5" fmla="*/ 3 h 376"/>
                <a:gd name="T6" fmla="*/ 449 w 149"/>
                <a:gd name="T7" fmla="*/ 3 h 376"/>
                <a:gd name="T8" fmla="*/ 384 w 149"/>
                <a:gd name="T9" fmla="*/ 3 h 376"/>
                <a:gd name="T10" fmla="*/ 303 w 149"/>
                <a:gd name="T11" fmla="*/ 3 h 376"/>
                <a:gd name="T12" fmla="*/ 243 w 149"/>
                <a:gd name="T13" fmla="*/ 3 h 376"/>
                <a:gd name="T14" fmla="*/ 204 w 149"/>
                <a:gd name="T15" fmla="*/ 3 h 376"/>
                <a:gd name="T16" fmla="*/ 64 w 149"/>
                <a:gd name="T17" fmla="*/ 3 h 376"/>
                <a:gd name="T18" fmla="*/ 2 w 149"/>
                <a:gd name="T19" fmla="*/ 3 h 376"/>
                <a:gd name="T20" fmla="*/ 5 w 149"/>
                <a:gd name="T21" fmla="*/ 3 h 376"/>
                <a:gd name="T22" fmla="*/ 8 w 149"/>
                <a:gd name="T23" fmla="*/ 3 h 376"/>
                <a:gd name="T24" fmla="*/ 73 w 149"/>
                <a:gd name="T25" fmla="*/ 3 h 376"/>
                <a:gd name="T26" fmla="*/ 122 w 149"/>
                <a:gd name="T27" fmla="*/ 3 h 376"/>
                <a:gd name="T28" fmla="*/ 155 w 149"/>
                <a:gd name="T29" fmla="*/ 3 h 376"/>
                <a:gd name="T30" fmla="*/ 294 w 149"/>
                <a:gd name="T31" fmla="*/ 3 h 376"/>
                <a:gd name="T32" fmla="*/ 449 w 149"/>
                <a:gd name="T33" fmla="*/ 3 h 376"/>
                <a:gd name="T34" fmla="*/ 516 w 149"/>
                <a:gd name="T35" fmla="*/ 3 h 37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9"/>
                <a:gd name="T55" fmla="*/ 0 h 376"/>
                <a:gd name="T56" fmla="*/ 149 w 149"/>
                <a:gd name="T57" fmla="*/ 376 h 37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9" h="376">
                  <a:moveTo>
                    <a:pt x="141" y="20"/>
                  </a:moveTo>
                  <a:cubicBezTo>
                    <a:pt x="135" y="47"/>
                    <a:pt x="136" y="74"/>
                    <a:pt x="133" y="103"/>
                  </a:cubicBezTo>
                  <a:cubicBezTo>
                    <a:pt x="131" y="112"/>
                    <a:pt x="127" y="120"/>
                    <a:pt x="125" y="130"/>
                  </a:cubicBezTo>
                  <a:cubicBezTo>
                    <a:pt x="124" y="133"/>
                    <a:pt x="122" y="140"/>
                    <a:pt x="122" y="140"/>
                  </a:cubicBezTo>
                  <a:cubicBezTo>
                    <a:pt x="126" y="171"/>
                    <a:pt x="121" y="215"/>
                    <a:pt x="104" y="244"/>
                  </a:cubicBezTo>
                  <a:cubicBezTo>
                    <a:pt x="98" y="263"/>
                    <a:pt x="102" y="306"/>
                    <a:pt x="82" y="314"/>
                  </a:cubicBezTo>
                  <a:cubicBezTo>
                    <a:pt x="78" y="326"/>
                    <a:pt x="66" y="361"/>
                    <a:pt x="66" y="362"/>
                  </a:cubicBezTo>
                  <a:cubicBezTo>
                    <a:pt x="62" y="362"/>
                    <a:pt x="59" y="363"/>
                    <a:pt x="56" y="364"/>
                  </a:cubicBezTo>
                  <a:cubicBezTo>
                    <a:pt x="43" y="376"/>
                    <a:pt x="36" y="371"/>
                    <a:pt x="18" y="370"/>
                  </a:cubicBezTo>
                  <a:cubicBezTo>
                    <a:pt x="12" y="363"/>
                    <a:pt x="8" y="356"/>
                    <a:pt x="2" y="351"/>
                  </a:cubicBezTo>
                  <a:cubicBezTo>
                    <a:pt x="0" y="336"/>
                    <a:pt x="0" y="329"/>
                    <a:pt x="5" y="316"/>
                  </a:cubicBezTo>
                  <a:cubicBezTo>
                    <a:pt x="7" y="287"/>
                    <a:pt x="1" y="247"/>
                    <a:pt x="8" y="220"/>
                  </a:cubicBezTo>
                  <a:cubicBezTo>
                    <a:pt x="9" y="211"/>
                    <a:pt x="21" y="199"/>
                    <a:pt x="21" y="199"/>
                  </a:cubicBezTo>
                  <a:cubicBezTo>
                    <a:pt x="22" y="168"/>
                    <a:pt x="17" y="133"/>
                    <a:pt x="34" y="106"/>
                  </a:cubicBezTo>
                  <a:cubicBezTo>
                    <a:pt x="36" y="95"/>
                    <a:pt x="42" y="74"/>
                    <a:pt x="42" y="74"/>
                  </a:cubicBezTo>
                  <a:cubicBezTo>
                    <a:pt x="45" y="3"/>
                    <a:pt x="33" y="0"/>
                    <a:pt x="80" y="18"/>
                  </a:cubicBezTo>
                  <a:cubicBezTo>
                    <a:pt x="108" y="14"/>
                    <a:pt x="99" y="13"/>
                    <a:pt x="122" y="18"/>
                  </a:cubicBezTo>
                  <a:cubicBezTo>
                    <a:pt x="144" y="22"/>
                    <a:pt x="149" y="28"/>
                    <a:pt x="141" y="20"/>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solidFill>
                  <a:srgbClr val="FFFFFF"/>
                </a:solidFill>
                <a:latin typeface="Arial" panose="020B0604020202020204" pitchFamily="34" charset="0"/>
                <a:cs typeface="Arial" panose="020B0604020202020204" pitchFamily="34" charset="0"/>
              </a:endParaRPr>
            </a:p>
          </p:txBody>
        </p:sp>
        <p:sp>
          <p:nvSpPr>
            <p:cNvPr id="368711" name="Freeform 122"/>
            <p:cNvSpPr>
              <a:spLocks/>
            </p:cNvSpPr>
            <p:nvPr/>
          </p:nvSpPr>
          <p:spPr bwMode="auto">
            <a:xfrm>
              <a:off x="1714" y="1020"/>
              <a:ext cx="99" cy="440"/>
            </a:xfrm>
            <a:custGeom>
              <a:avLst/>
              <a:gdLst>
                <a:gd name="T0" fmla="*/ 70 w 96"/>
                <a:gd name="T1" fmla="*/ 5 h 504"/>
                <a:gd name="T2" fmla="*/ 166 w 96"/>
                <a:gd name="T3" fmla="*/ 6 h 504"/>
                <a:gd name="T4" fmla="*/ 198 w 96"/>
                <a:gd name="T5" fmla="*/ 5 h 504"/>
                <a:gd name="T6" fmla="*/ 198 w 96"/>
                <a:gd name="T7" fmla="*/ 3 h 504"/>
                <a:gd name="T8" fmla="*/ 244 w 96"/>
                <a:gd name="T9" fmla="*/ 3 h 504"/>
                <a:gd name="T10" fmla="*/ 264 w 96"/>
                <a:gd name="T11" fmla="*/ 3 h 504"/>
                <a:gd name="T12" fmla="*/ 244 w 96"/>
                <a:gd name="T13" fmla="*/ 3 h 504"/>
                <a:gd name="T14" fmla="*/ 212 w 96"/>
                <a:gd name="T15" fmla="*/ 3 h 504"/>
                <a:gd name="T16" fmla="*/ 76 w 96"/>
                <a:gd name="T17" fmla="*/ 3 h 504"/>
                <a:gd name="T18" fmla="*/ 70 w 96"/>
                <a:gd name="T19" fmla="*/ 3 h 504"/>
                <a:gd name="T20" fmla="*/ 83 w 96"/>
                <a:gd name="T21" fmla="*/ 3 h 504"/>
                <a:gd name="T22" fmla="*/ 107 w 96"/>
                <a:gd name="T23" fmla="*/ 4 h 504"/>
                <a:gd name="T24" fmla="*/ 66 w 96"/>
                <a:gd name="T25" fmla="*/ 5 h 504"/>
                <a:gd name="T26" fmla="*/ 70 w 96"/>
                <a:gd name="T27" fmla="*/ 5 h 50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6"/>
                <a:gd name="T43" fmla="*/ 0 h 504"/>
                <a:gd name="T44" fmla="*/ 96 w 96"/>
                <a:gd name="T45" fmla="*/ 504 h 50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6" h="504">
                  <a:moveTo>
                    <a:pt x="26" y="486"/>
                  </a:moveTo>
                  <a:cubicBezTo>
                    <a:pt x="50" y="492"/>
                    <a:pt x="38" y="489"/>
                    <a:pt x="61" y="494"/>
                  </a:cubicBezTo>
                  <a:cubicBezTo>
                    <a:pt x="69" y="480"/>
                    <a:pt x="66" y="465"/>
                    <a:pt x="72" y="451"/>
                  </a:cubicBezTo>
                  <a:cubicBezTo>
                    <a:pt x="77" y="408"/>
                    <a:pt x="82" y="366"/>
                    <a:pt x="72" y="323"/>
                  </a:cubicBezTo>
                  <a:cubicBezTo>
                    <a:pt x="73" y="288"/>
                    <a:pt x="75" y="247"/>
                    <a:pt x="88" y="214"/>
                  </a:cubicBezTo>
                  <a:cubicBezTo>
                    <a:pt x="93" y="179"/>
                    <a:pt x="89" y="192"/>
                    <a:pt x="96" y="174"/>
                  </a:cubicBezTo>
                  <a:cubicBezTo>
                    <a:pt x="94" y="116"/>
                    <a:pt x="92" y="96"/>
                    <a:pt x="88" y="51"/>
                  </a:cubicBezTo>
                  <a:cubicBezTo>
                    <a:pt x="90" y="21"/>
                    <a:pt x="89" y="26"/>
                    <a:pt x="77" y="6"/>
                  </a:cubicBezTo>
                  <a:cubicBezTo>
                    <a:pt x="43" y="8"/>
                    <a:pt x="39" y="0"/>
                    <a:pt x="29" y="25"/>
                  </a:cubicBezTo>
                  <a:cubicBezTo>
                    <a:pt x="31" y="56"/>
                    <a:pt x="37" y="90"/>
                    <a:pt x="26" y="121"/>
                  </a:cubicBezTo>
                  <a:cubicBezTo>
                    <a:pt x="49" y="199"/>
                    <a:pt x="0" y="279"/>
                    <a:pt x="32" y="363"/>
                  </a:cubicBezTo>
                  <a:cubicBezTo>
                    <a:pt x="33" y="379"/>
                    <a:pt x="34" y="390"/>
                    <a:pt x="40" y="406"/>
                  </a:cubicBezTo>
                  <a:cubicBezTo>
                    <a:pt x="34" y="428"/>
                    <a:pt x="29" y="450"/>
                    <a:pt x="24" y="473"/>
                  </a:cubicBezTo>
                  <a:cubicBezTo>
                    <a:pt x="25" y="479"/>
                    <a:pt x="44" y="504"/>
                    <a:pt x="26" y="486"/>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solidFill>
                  <a:srgbClr val="FFFFFF"/>
                </a:solidFill>
                <a:latin typeface="Arial" panose="020B0604020202020204" pitchFamily="34" charset="0"/>
                <a:cs typeface="Arial" panose="020B0604020202020204" pitchFamily="34" charset="0"/>
              </a:endParaRPr>
            </a:p>
          </p:txBody>
        </p:sp>
        <p:sp>
          <p:nvSpPr>
            <p:cNvPr id="368712" name="Freeform 123"/>
            <p:cNvSpPr>
              <a:spLocks/>
            </p:cNvSpPr>
            <p:nvPr/>
          </p:nvSpPr>
          <p:spPr bwMode="auto">
            <a:xfrm>
              <a:off x="3431" y="1007"/>
              <a:ext cx="156" cy="358"/>
            </a:xfrm>
            <a:custGeom>
              <a:avLst/>
              <a:gdLst>
                <a:gd name="T0" fmla="*/ 5 w 150"/>
                <a:gd name="T1" fmla="*/ 4 h 410"/>
                <a:gd name="T2" fmla="*/ 147 w 150"/>
                <a:gd name="T3" fmla="*/ 4 h 410"/>
                <a:gd name="T4" fmla="*/ 292 w 150"/>
                <a:gd name="T5" fmla="*/ 4 h 410"/>
                <a:gd name="T6" fmla="*/ 342 w 150"/>
                <a:gd name="T7" fmla="*/ 3 h 410"/>
                <a:gd name="T8" fmla="*/ 418 w 150"/>
                <a:gd name="T9" fmla="*/ 3 h 410"/>
                <a:gd name="T10" fmla="*/ 468 w 150"/>
                <a:gd name="T11" fmla="*/ 3 h 410"/>
                <a:gd name="T12" fmla="*/ 494 w 150"/>
                <a:gd name="T13" fmla="*/ 3 h 410"/>
                <a:gd name="T14" fmla="*/ 506 w 150"/>
                <a:gd name="T15" fmla="*/ 3 h 410"/>
                <a:gd name="T16" fmla="*/ 526 w 150"/>
                <a:gd name="T17" fmla="*/ 3 h 410"/>
                <a:gd name="T18" fmla="*/ 534 w 150"/>
                <a:gd name="T19" fmla="*/ 3 h 410"/>
                <a:gd name="T20" fmla="*/ 474 w 150"/>
                <a:gd name="T21" fmla="*/ 0 h 410"/>
                <a:gd name="T22" fmla="*/ 342 w 150"/>
                <a:gd name="T23" fmla="*/ 3 h 410"/>
                <a:gd name="T24" fmla="*/ 281 w 150"/>
                <a:gd name="T25" fmla="*/ 3 h 410"/>
                <a:gd name="T26" fmla="*/ 242 w 150"/>
                <a:gd name="T27" fmla="*/ 3 h 410"/>
                <a:gd name="T28" fmla="*/ 209 w 150"/>
                <a:gd name="T29" fmla="*/ 3 h 410"/>
                <a:gd name="T30" fmla="*/ 153 w 150"/>
                <a:gd name="T31" fmla="*/ 3 h 410"/>
                <a:gd name="T32" fmla="*/ 147 w 150"/>
                <a:gd name="T33" fmla="*/ 3 h 410"/>
                <a:gd name="T34" fmla="*/ 121 w 150"/>
                <a:gd name="T35" fmla="*/ 3 h 410"/>
                <a:gd name="T36" fmla="*/ 112 w 150"/>
                <a:gd name="T37" fmla="*/ 3 h 410"/>
                <a:gd name="T38" fmla="*/ 100 w 150"/>
                <a:gd name="T39" fmla="*/ 3 h 410"/>
                <a:gd name="T40" fmla="*/ 60 w 150"/>
                <a:gd name="T41" fmla="*/ 3 h 410"/>
                <a:gd name="T42" fmla="*/ 10 w 150"/>
                <a:gd name="T43" fmla="*/ 4 h 410"/>
                <a:gd name="T44" fmla="*/ 2 w 150"/>
                <a:gd name="T45" fmla="*/ 4 h 410"/>
                <a:gd name="T46" fmla="*/ 5 w 150"/>
                <a:gd name="T47" fmla="*/ 4 h 4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0"/>
                <a:gd name="T73" fmla="*/ 0 h 410"/>
                <a:gd name="T74" fmla="*/ 150 w 150"/>
                <a:gd name="T75" fmla="*/ 410 h 41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0" h="410">
                  <a:moveTo>
                    <a:pt x="5" y="381"/>
                  </a:moveTo>
                  <a:cubicBezTo>
                    <a:pt x="18" y="394"/>
                    <a:pt x="19" y="403"/>
                    <a:pt x="40" y="410"/>
                  </a:cubicBezTo>
                  <a:cubicBezTo>
                    <a:pt x="55" y="408"/>
                    <a:pt x="66" y="407"/>
                    <a:pt x="80" y="402"/>
                  </a:cubicBezTo>
                  <a:cubicBezTo>
                    <a:pt x="98" y="383"/>
                    <a:pt x="80" y="405"/>
                    <a:pt x="93" y="362"/>
                  </a:cubicBezTo>
                  <a:cubicBezTo>
                    <a:pt x="101" y="335"/>
                    <a:pt x="109" y="307"/>
                    <a:pt x="114" y="280"/>
                  </a:cubicBezTo>
                  <a:cubicBezTo>
                    <a:pt x="111" y="260"/>
                    <a:pt x="115" y="232"/>
                    <a:pt x="128" y="216"/>
                  </a:cubicBezTo>
                  <a:cubicBezTo>
                    <a:pt x="130" y="207"/>
                    <a:pt x="136" y="192"/>
                    <a:pt x="136" y="192"/>
                  </a:cubicBezTo>
                  <a:cubicBezTo>
                    <a:pt x="136" y="167"/>
                    <a:pt x="135" y="141"/>
                    <a:pt x="138" y="117"/>
                  </a:cubicBezTo>
                  <a:cubicBezTo>
                    <a:pt x="138" y="111"/>
                    <a:pt x="144" y="101"/>
                    <a:pt x="144" y="101"/>
                  </a:cubicBezTo>
                  <a:cubicBezTo>
                    <a:pt x="144" y="86"/>
                    <a:pt x="150" y="63"/>
                    <a:pt x="146" y="48"/>
                  </a:cubicBezTo>
                  <a:cubicBezTo>
                    <a:pt x="144" y="30"/>
                    <a:pt x="144" y="11"/>
                    <a:pt x="130" y="0"/>
                  </a:cubicBezTo>
                  <a:cubicBezTo>
                    <a:pt x="117" y="6"/>
                    <a:pt x="105" y="7"/>
                    <a:pt x="93" y="13"/>
                  </a:cubicBezTo>
                  <a:cubicBezTo>
                    <a:pt x="84" y="27"/>
                    <a:pt x="91" y="38"/>
                    <a:pt x="77" y="53"/>
                  </a:cubicBezTo>
                  <a:cubicBezTo>
                    <a:pt x="83" y="77"/>
                    <a:pt x="81" y="118"/>
                    <a:pt x="66" y="138"/>
                  </a:cubicBezTo>
                  <a:cubicBezTo>
                    <a:pt x="63" y="146"/>
                    <a:pt x="59" y="153"/>
                    <a:pt x="58" y="162"/>
                  </a:cubicBezTo>
                  <a:cubicBezTo>
                    <a:pt x="53" y="185"/>
                    <a:pt x="58" y="199"/>
                    <a:pt x="42" y="216"/>
                  </a:cubicBezTo>
                  <a:cubicBezTo>
                    <a:pt x="41" y="219"/>
                    <a:pt x="41" y="222"/>
                    <a:pt x="40" y="226"/>
                  </a:cubicBezTo>
                  <a:cubicBezTo>
                    <a:pt x="38" y="228"/>
                    <a:pt x="34" y="229"/>
                    <a:pt x="34" y="232"/>
                  </a:cubicBezTo>
                  <a:cubicBezTo>
                    <a:pt x="32" y="237"/>
                    <a:pt x="33" y="244"/>
                    <a:pt x="32" y="250"/>
                  </a:cubicBezTo>
                  <a:cubicBezTo>
                    <a:pt x="31" y="252"/>
                    <a:pt x="30" y="255"/>
                    <a:pt x="29" y="258"/>
                  </a:cubicBezTo>
                  <a:cubicBezTo>
                    <a:pt x="26" y="290"/>
                    <a:pt x="20" y="317"/>
                    <a:pt x="16" y="349"/>
                  </a:cubicBezTo>
                  <a:cubicBezTo>
                    <a:pt x="14" y="359"/>
                    <a:pt x="17" y="372"/>
                    <a:pt x="10" y="381"/>
                  </a:cubicBezTo>
                  <a:cubicBezTo>
                    <a:pt x="7" y="383"/>
                    <a:pt x="5" y="386"/>
                    <a:pt x="2" y="386"/>
                  </a:cubicBezTo>
                  <a:cubicBezTo>
                    <a:pt x="0" y="386"/>
                    <a:pt x="4" y="382"/>
                    <a:pt x="5" y="381"/>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solidFill>
                  <a:srgbClr val="FFFFFF"/>
                </a:solidFill>
                <a:latin typeface="Arial" panose="020B0604020202020204" pitchFamily="34" charset="0"/>
                <a:cs typeface="Arial" panose="020B0604020202020204" pitchFamily="34" charset="0"/>
              </a:endParaRPr>
            </a:p>
          </p:txBody>
        </p:sp>
      </p:grpSp>
      <p:grpSp>
        <p:nvGrpSpPr>
          <p:cNvPr id="368693" name="Group 113"/>
          <p:cNvGrpSpPr>
            <a:grpSpLocks/>
          </p:cNvGrpSpPr>
          <p:nvPr/>
        </p:nvGrpSpPr>
        <p:grpSpPr bwMode="auto">
          <a:xfrm>
            <a:off x="6083300" y="3154363"/>
            <a:ext cx="1289050" cy="1435100"/>
            <a:chOff x="1084" y="711"/>
            <a:chExt cx="2950" cy="2769"/>
          </a:xfrm>
        </p:grpSpPr>
        <p:grpSp>
          <p:nvGrpSpPr>
            <p:cNvPr id="368697" name="Group 114"/>
            <p:cNvGrpSpPr>
              <a:grpSpLocks/>
            </p:cNvGrpSpPr>
            <p:nvPr/>
          </p:nvGrpSpPr>
          <p:grpSpPr bwMode="auto">
            <a:xfrm>
              <a:off x="1084" y="711"/>
              <a:ext cx="2950" cy="2769"/>
              <a:chOff x="2707" y="548"/>
              <a:chExt cx="2950" cy="2769"/>
            </a:xfrm>
          </p:grpSpPr>
          <p:grpSp>
            <p:nvGrpSpPr>
              <p:cNvPr id="368703" name="Group 115"/>
              <p:cNvGrpSpPr>
                <a:grpSpLocks/>
              </p:cNvGrpSpPr>
              <p:nvPr/>
            </p:nvGrpSpPr>
            <p:grpSpPr bwMode="auto">
              <a:xfrm>
                <a:off x="3180" y="1046"/>
                <a:ext cx="2105" cy="1421"/>
                <a:chOff x="578" y="2316"/>
                <a:chExt cx="2105" cy="1421"/>
              </a:xfrm>
            </p:grpSpPr>
            <p:sp>
              <p:nvSpPr>
                <p:cNvPr id="368705" name="Freeform 116" descr="Cork"/>
                <p:cNvSpPr>
                  <a:spLocks/>
                </p:cNvSpPr>
                <p:nvPr/>
              </p:nvSpPr>
              <p:spPr bwMode="auto">
                <a:xfrm>
                  <a:off x="633" y="2316"/>
                  <a:ext cx="2050" cy="256"/>
                </a:xfrm>
                <a:custGeom>
                  <a:avLst/>
                  <a:gdLst>
                    <a:gd name="T0" fmla="*/ 2147483647 w 592"/>
                    <a:gd name="T1" fmla="*/ 2147483647 h 90"/>
                    <a:gd name="T2" fmla="*/ 2147483647 w 592"/>
                    <a:gd name="T3" fmla="*/ 2147483647 h 90"/>
                    <a:gd name="T4" fmla="*/ 2147483647 w 592"/>
                    <a:gd name="T5" fmla="*/ 2147483647 h 90"/>
                    <a:gd name="T6" fmla="*/ 2147483647 w 592"/>
                    <a:gd name="T7" fmla="*/ 2147483647 h 90"/>
                    <a:gd name="T8" fmla="*/ 2147483647 w 592"/>
                    <a:gd name="T9" fmla="*/ 2147483647 h 90"/>
                    <a:gd name="T10" fmla="*/ 2147483647 w 592"/>
                    <a:gd name="T11" fmla="*/ 2147483647 h 90"/>
                    <a:gd name="T12" fmla="*/ 2147483647 w 592"/>
                    <a:gd name="T13" fmla="*/ 2147483647 h 90"/>
                    <a:gd name="T14" fmla="*/ 2147483647 w 592"/>
                    <a:gd name="T15" fmla="*/ 2147483647 h 90"/>
                    <a:gd name="T16" fmla="*/ 2147483647 w 592"/>
                    <a:gd name="T17" fmla="*/ 2147483647 h 90"/>
                    <a:gd name="T18" fmla="*/ 2147483647 w 592"/>
                    <a:gd name="T19" fmla="*/ 2147483647 h 90"/>
                    <a:gd name="T20" fmla="*/ 2147483647 w 592"/>
                    <a:gd name="T21" fmla="*/ 0 h 90"/>
                    <a:gd name="T22" fmla="*/ 2147483647 w 592"/>
                    <a:gd name="T23" fmla="*/ 2147483647 h 90"/>
                    <a:gd name="T24" fmla="*/ 2147483647 w 592"/>
                    <a:gd name="T25" fmla="*/ 2147483647 h 90"/>
                    <a:gd name="T26" fmla="*/ 2147483647 w 592"/>
                    <a:gd name="T27" fmla="*/ 2147483647 h 90"/>
                    <a:gd name="T28" fmla="*/ 2147483647 w 592"/>
                    <a:gd name="T29" fmla="*/ 2147483647 h 90"/>
                    <a:gd name="T30" fmla="*/ 2147483647 w 592"/>
                    <a:gd name="T31" fmla="*/ 2147483647 h 9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92"/>
                    <a:gd name="T49" fmla="*/ 0 h 90"/>
                    <a:gd name="T50" fmla="*/ 592 w 592"/>
                    <a:gd name="T51" fmla="*/ 90 h 9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92" h="90">
                      <a:moveTo>
                        <a:pt x="8" y="90"/>
                      </a:moveTo>
                      <a:cubicBezTo>
                        <a:pt x="0" y="78"/>
                        <a:pt x="10" y="51"/>
                        <a:pt x="22" y="44"/>
                      </a:cubicBezTo>
                      <a:cubicBezTo>
                        <a:pt x="27" y="35"/>
                        <a:pt x="23" y="39"/>
                        <a:pt x="34" y="36"/>
                      </a:cubicBezTo>
                      <a:cubicBezTo>
                        <a:pt x="38" y="34"/>
                        <a:pt x="46" y="32"/>
                        <a:pt x="46" y="32"/>
                      </a:cubicBezTo>
                      <a:cubicBezTo>
                        <a:pt x="72" y="33"/>
                        <a:pt x="84" y="35"/>
                        <a:pt x="112" y="34"/>
                      </a:cubicBezTo>
                      <a:cubicBezTo>
                        <a:pt x="125" y="35"/>
                        <a:pt x="138" y="38"/>
                        <a:pt x="152" y="40"/>
                      </a:cubicBezTo>
                      <a:cubicBezTo>
                        <a:pt x="158" y="42"/>
                        <a:pt x="170" y="46"/>
                        <a:pt x="170" y="46"/>
                      </a:cubicBezTo>
                      <a:cubicBezTo>
                        <a:pt x="192" y="42"/>
                        <a:pt x="215" y="46"/>
                        <a:pt x="238" y="52"/>
                      </a:cubicBezTo>
                      <a:cubicBezTo>
                        <a:pt x="271" y="50"/>
                        <a:pt x="304" y="47"/>
                        <a:pt x="338" y="44"/>
                      </a:cubicBezTo>
                      <a:cubicBezTo>
                        <a:pt x="381" y="33"/>
                        <a:pt x="427" y="24"/>
                        <a:pt x="472" y="16"/>
                      </a:cubicBezTo>
                      <a:cubicBezTo>
                        <a:pt x="488" y="12"/>
                        <a:pt x="503" y="4"/>
                        <a:pt x="520" y="0"/>
                      </a:cubicBezTo>
                      <a:cubicBezTo>
                        <a:pt x="537" y="0"/>
                        <a:pt x="554" y="0"/>
                        <a:pt x="572" y="2"/>
                      </a:cubicBezTo>
                      <a:cubicBezTo>
                        <a:pt x="582" y="3"/>
                        <a:pt x="587" y="21"/>
                        <a:pt x="590" y="30"/>
                      </a:cubicBezTo>
                      <a:cubicBezTo>
                        <a:pt x="590" y="32"/>
                        <a:pt x="592" y="36"/>
                        <a:pt x="592" y="36"/>
                      </a:cubicBezTo>
                      <a:cubicBezTo>
                        <a:pt x="588" y="45"/>
                        <a:pt x="589" y="52"/>
                        <a:pt x="582" y="60"/>
                      </a:cubicBezTo>
                      <a:cubicBezTo>
                        <a:pt x="579" y="67"/>
                        <a:pt x="577" y="66"/>
                        <a:pt x="584" y="66"/>
                      </a:cubicBezTo>
                    </a:path>
                  </a:pathLst>
                </a:custGeom>
                <a:blipFill dpi="0" rotWithShape="0">
                  <a:blip r:embed="rId3">
                    <a:lum bright="-14000"/>
                  </a:blip>
                  <a:srcRect/>
                  <a:tile tx="0" ty="0" sx="100000" sy="100000" flip="none" algn="tl"/>
                </a:blipFill>
                <a:ln>
                  <a:noFill/>
                </a:ln>
                <a:extLst>
                  <a:ext uri="{91240B29-F687-4f45-9708-019B960494DF}">
                    <a14:hiddenLine xmlns="" xmlns:a14="http://schemas.microsoft.com/office/drawing/2010/main" w="38100">
                      <a:solidFill>
                        <a:srgbClr val="000000"/>
                      </a:solidFill>
                      <a:round/>
                      <a:headEnd/>
                      <a:tailEnd/>
                    </a14:hiddenLine>
                  </a:ext>
                </a:extLst>
              </p:spPr>
              <p:txBody>
                <a:bodyPr wrap="none" anchor="ctr"/>
                <a:lstStyle/>
                <a:p>
                  <a:endParaRPr lang="en-US">
                    <a:solidFill>
                      <a:srgbClr val="FFFFFF"/>
                    </a:solidFill>
                    <a:latin typeface="Arial" panose="020B0604020202020204" pitchFamily="34" charset="0"/>
                    <a:cs typeface="Arial" panose="020B0604020202020204" pitchFamily="34" charset="0"/>
                  </a:endParaRPr>
                </a:p>
              </p:txBody>
            </p:sp>
            <p:sp>
              <p:nvSpPr>
                <p:cNvPr id="368706" name="Freeform 117" descr="Cork"/>
                <p:cNvSpPr>
                  <a:spLocks/>
                </p:cNvSpPr>
                <p:nvPr/>
              </p:nvSpPr>
              <p:spPr bwMode="auto">
                <a:xfrm>
                  <a:off x="578" y="2506"/>
                  <a:ext cx="2074" cy="1231"/>
                </a:xfrm>
                <a:custGeom>
                  <a:avLst/>
                  <a:gdLst>
                    <a:gd name="T0" fmla="*/ 2147483647 w 599"/>
                    <a:gd name="T1" fmla="*/ 0 h 432"/>
                    <a:gd name="T2" fmla="*/ 2147483647 w 599"/>
                    <a:gd name="T3" fmla="*/ 2147483647 h 432"/>
                    <a:gd name="T4" fmla="*/ 2147483647 w 599"/>
                    <a:gd name="T5" fmla="*/ 2147483647 h 432"/>
                    <a:gd name="T6" fmla="*/ 2147483647 w 599"/>
                    <a:gd name="T7" fmla="*/ 2147483647 h 432"/>
                    <a:gd name="T8" fmla="*/ 2147483647 w 599"/>
                    <a:gd name="T9" fmla="*/ 2147483647 h 432"/>
                    <a:gd name="T10" fmla="*/ 2147483647 w 599"/>
                    <a:gd name="T11" fmla="*/ 2147483647 h 432"/>
                    <a:gd name="T12" fmla="*/ 2147483647 w 599"/>
                    <a:gd name="T13" fmla="*/ 2147483647 h 432"/>
                    <a:gd name="T14" fmla="*/ 2147483647 w 599"/>
                    <a:gd name="T15" fmla="*/ 2147483647 h 432"/>
                    <a:gd name="T16" fmla="*/ 2147483647 w 599"/>
                    <a:gd name="T17" fmla="*/ 2147483647 h 432"/>
                    <a:gd name="T18" fmla="*/ 2147483647 w 599"/>
                    <a:gd name="T19" fmla="*/ 2147483647 h 432"/>
                    <a:gd name="T20" fmla="*/ 2147483647 w 599"/>
                    <a:gd name="T21" fmla="*/ 2147483647 h 432"/>
                    <a:gd name="T22" fmla="*/ 2147483647 w 599"/>
                    <a:gd name="T23" fmla="*/ 2147483647 h 432"/>
                    <a:gd name="T24" fmla="*/ 2147483647 w 599"/>
                    <a:gd name="T25" fmla="*/ 2147483647 h 432"/>
                    <a:gd name="T26" fmla="*/ 2147483647 w 599"/>
                    <a:gd name="T27" fmla="*/ 2147483647 h 432"/>
                    <a:gd name="T28" fmla="*/ 2147483647 w 599"/>
                    <a:gd name="T29" fmla="*/ 2147483647 h 432"/>
                    <a:gd name="T30" fmla="*/ 2147483647 w 599"/>
                    <a:gd name="T31" fmla="*/ 2147483647 h 432"/>
                    <a:gd name="T32" fmla="*/ 2147483647 w 599"/>
                    <a:gd name="T33" fmla="*/ 2147483647 h 432"/>
                    <a:gd name="T34" fmla="*/ 2147483647 w 599"/>
                    <a:gd name="T35" fmla="*/ 2147483647 h 432"/>
                    <a:gd name="T36" fmla="*/ 2147483647 w 599"/>
                    <a:gd name="T37" fmla="*/ 2147483647 h 432"/>
                    <a:gd name="T38" fmla="*/ 2147483647 w 599"/>
                    <a:gd name="T39" fmla="*/ 2147483647 h 432"/>
                    <a:gd name="T40" fmla="*/ 2147483647 w 599"/>
                    <a:gd name="T41" fmla="*/ 2147483647 h 432"/>
                    <a:gd name="T42" fmla="*/ 2147483647 w 599"/>
                    <a:gd name="T43" fmla="*/ 2147483647 h 432"/>
                    <a:gd name="T44" fmla="*/ 2147483647 w 599"/>
                    <a:gd name="T45" fmla="*/ 2147483647 h 432"/>
                    <a:gd name="T46" fmla="*/ 2147483647 w 599"/>
                    <a:gd name="T47" fmla="*/ 2147483647 h 432"/>
                    <a:gd name="T48" fmla="*/ 2147483647 w 599"/>
                    <a:gd name="T49" fmla="*/ 2147483647 h 432"/>
                    <a:gd name="T50" fmla="*/ 2147483647 w 599"/>
                    <a:gd name="T51" fmla="*/ 2147483647 h 432"/>
                    <a:gd name="T52" fmla="*/ 2147483647 w 599"/>
                    <a:gd name="T53" fmla="*/ 2147483647 h 432"/>
                    <a:gd name="T54" fmla="*/ 2147483647 w 599"/>
                    <a:gd name="T55" fmla="*/ 2147483647 h 432"/>
                    <a:gd name="T56" fmla="*/ 2147483647 w 599"/>
                    <a:gd name="T57" fmla="*/ 2147483647 h 432"/>
                    <a:gd name="T58" fmla="*/ 2147483647 w 599"/>
                    <a:gd name="T59" fmla="*/ 2147483647 h 432"/>
                    <a:gd name="T60" fmla="*/ 2147483647 w 599"/>
                    <a:gd name="T61" fmla="*/ 2147483647 h 43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99"/>
                    <a:gd name="T94" fmla="*/ 0 h 432"/>
                    <a:gd name="T95" fmla="*/ 599 w 599"/>
                    <a:gd name="T96" fmla="*/ 432 h 43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99" h="432">
                      <a:moveTo>
                        <a:pt x="599" y="0"/>
                      </a:moveTo>
                      <a:cubicBezTo>
                        <a:pt x="597" y="2"/>
                        <a:pt x="596" y="4"/>
                        <a:pt x="595" y="6"/>
                      </a:cubicBezTo>
                      <a:cubicBezTo>
                        <a:pt x="593" y="7"/>
                        <a:pt x="590" y="8"/>
                        <a:pt x="589" y="10"/>
                      </a:cubicBezTo>
                      <a:cubicBezTo>
                        <a:pt x="587" y="11"/>
                        <a:pt x="585" y="23"/>
                        <a:pt x="585" y="24"/>
                      </a:cubicBezTo>
                      <a:cubicBezTo>
                        <a:pt x="575" y="45"/>
                        <a:pt x="570" y="72"/>
                        <a:pt x="557" y="92"/>
                      </a:cubicBezTo>
                      <a:cubicBezTo>
                        <a:pt x="551" y="130"/>
                        <a:pt x="537" y="171"/>
                        <a:pt x="525" y="208"/>
                      </a:cubicBezTo>
                      <a:cubicBezTo>
                        <a:pt x="523" y="228"/>
                        <a:pt x="519" y="246"/>
                        <a:pt x="515" y="266"/>
                      </a:cubicBezTo>
                      <a:cubicBezTo>
                        <a:pt x="511" y="294"/>
                        <a:pt x="511" y="322"/>
                        <a:pt x="505" y="350"/>
                      </a:cubicBezTo>
                      <a:cubicBezTo>
                        <a:pt x="503" y="368"/>
                        <a:pt x="503" y="385"/>
                        <a:pt x="495" y="402"/>
                      </a:cubicBezTo>
                      <a:cubicBezTo>
                        <a:pt x="492" y="416"/>
                        <a:pt x="474" y="420"/>
                        <a:pt x="461" y="422"/>
                      </a:cubicBezTo>
                      <a:cubicBezTo>
                        <a:pt x="440" y="416"/>
                        <a:pt x="450" y="419"/>
                        <a:pt x="433" y="414"/>
                      </a:cubicBezTo>
                      <a:cubicBezTo>
                        <a:pt x="429" y="412"/>
                        <a:pt x="421" y="410"/>
                        <a:pt x="421" y="410"/>
                      </a:cubicBezTo>
                      <a:cubicBezTo>
                        <a:pt x="410" y="394"/>
                        <a:pt x="414" y="367"/>
                        <a:pt x="425" y="352"/>
                      </a:cubicBezTo>
                      <a:cubicBezTo>
                        <a:pt x="426" y="347"/>
                        <a:pt x="431" y="342"/>
                        <a:pt x="431" y="338"/>
                      </a:cubicBezTo>
                      <a:cubicBezTo>
                        <a:pt x="429" y="328"/>
                        <a:pt x="405" y="328"/>
                        <a:pt x="405" y="328"/>
                      </a:cubicBezTo>
                      <a:cubicBezTo>
                        <a:pt x="392" y="315"/>
                        <a:pt x="365" y="319"/>
                        <a:pt x="347" y="316"/>
                      </a:cubicBezTo>
                      <a:cubicBezTo>
                        <a:pt x="268" y="322"/>
                        <a:pt x="188" y="334"/>
                        <a:pt x="113" y="360"/>
                      </a:cubicBezTo>
                      <a:cubicBezTo>
                        <a:pt x="101" y="377"/>
                        <a:pt x="116" y="356"/>
                        <a:pt x="103" y="368"/>
                      </a:cubicBezTo>
                      <a:cubicBezTo>
                        <a:pt x="99" y="370"/>
                        <a:pt x="90" y="387"/>
                        <a:pt x="87" y="392"/>
                      </a:cubicBezTo>
                      <a:cubicBezTo>
                        <a:pt x="94" y="431"/>
                        <a:pt x="75" y="417"/>
                        <a:pt x="53" y="432"/>
                      </a:cubicBezTo>
                      <a:cubicBezTo>
                        <a:pt x="44" y="429"/>
                        <a:pt x="36" y="426"/>
                        <a:pt x="29" y="422"/>
                      </a:cubicBezTo>
                      <a:cubicBezTo>
                        <a:pt x="24" y="419"/>
                        <a:pt x="17" y="414"/>
                        <a:pt x="17" y="414"/>
                      </a:cubicBezTo>
                      <a:cubicBezTo>
                        <a:pt x="12" y="399"/>
                        <a:pt x="16" y="404"/>
                        <a:pt x="7" y="398"/>
                      </a:cubicBezTo>
                      <a:cubicBezTo>
                        <a:pt x="0" y="388"/>
                        <a:pt x="5" y="380"/>
                        <a:pt x="11" y="372"/>
                      </a:cubicBezTo>
                      <a:cubicBezTo>
                        <a:pt x="8" y="357"/>
                        <a:pt x="13" y="347"/>
                        <a:pt x="17" y="334"/>
                      </a:cubicBezTo>
                      <a:cubicBezTo>
                        <a:pt x="19" y="311"/>
                        <a:pt x="19" y="283"/>
                        <a:pt x="27" y="262"/>
                      </a:cubicBezTo>
                      <a:cubicBezTo>
                        <a:pt x="28" y="237"/>
                        <a:pt x="32" y="212"/>
                        <a:pt x="29" y="188"/>
                      </a:cubicBezTo>
                      <a:cubicBezTo>
                        <a:pt x="31" y="167"/>
                        <a:pt x="27" y="146"/>
                        <a:pt x="31" y="126"/>
                      </a:cubicBezTo>
                      <a:cubicBezTo>
                        <a:pt x="29" y="108"/>
                        <a:pt x="27" y="99"/>
                        <a:pt x="29" y="82"/>
                      </a:cubicBezTo>
                      <a:cubicBezTo>
                        <a:pt x="26" y="64"/>
                        <a:pt x="23" y="47"/>
                        <a:pt x="21" y="30"/>
                      </a:cubicBezTo>
                      <a:cubicBezTo>
                        <a:pt x="23" y="10"/>
                        <a:pt x="28" y="9"/>
                        <a:pt x="19" y="14"/>
                      </a:cubicBezTo>
                    </a:path>
                  </a:pathLst>
                </a:custGeom>
                <a:blipFill dpi="0" rotWithShape="0">
                  <a:blip r:embed="rId3">
                    <a:lum bright="-14000"/>
                  </a:blip>
                  <a:srcRect/>
                  <a:tile tx="0" ty="0" sx="100000" sy="100000" flip="none" algn="tl"/>
                </a:blipFill>
                <a:ln>
                  <a:noFill/>
                </a:ln>
                <a:extLst>
                  <a:ext uri="{91240B29-F687-4f45-9708-019B960494DF}">
                    <a14:hiddenLine xmlns="" xmlns:a14="http://schemas.microsoft.com/office/drawing/2010/main" w="38100">
                      <a:solidFill>
                        <a:srgbClr val="000000"/>
                      </a:solidFill>
                      <a:round/>
                      <a:headEnd/>
                      <a:tailEnd/>
                    </a14:hiddenLine>
                  </a:ext>
                </a:extLst>
              </p:spPr>
              <p:txBody>
                <a:bodyPr wrap="none" anchor="ctr"/>
                <a:lstStyle/>
                <a:p>
                  <a:endParaRPr lang="en-US">
                    <a:solidFill>
                      <a:srgbClr val="FFFFFF"/>
                    </a:solidFill>
                    <a:latin typeface="Arial" panose="020B0604020202020204" pitchFamily="34" charset="0"/>
                    <a:cs typeface="Arial" panose="020B0604020202020204" pitchFamily="34" charset="0"/>
                  </a:endParaRPr>
                </a:p>
              </p:txBody>
            </p:sp>
          </p:grpSp>
          <p:pic>
            <p:nvPicPr>
              <p:cNvPr id="368704" name="Picture 118"/>
              <p:cNvPicPr>
                <a:picLocks noChangeArrowheads="1"/>
              </p:cNvPicPr>
              <p:nvPr/>
            </p:nvPicPr>
            <p:blipFill>
              <a:blip r:embed="rId4" cstate="screen">
                <a:lum bright="-14000"/>
                <a:alphaModFix amt="0"/>
                <a:extLst>
                  <a:ext uri="{28A0092B-C50C-407E-A947-70E740481C1C}">
                    <a14:useLocalDpi xmlns:a14="http://schemas.microsoft.com/office/drawing/2010/main"/>
                  </a:ext>
                </a:extLst>
              </a:blip>
              <a:srcRect/>
              <a:stretch>
                <a:fillRect/>
              </a:stretch>
            </p:blipFill>
            <p:spPr bwMode="auto">
              <a:xfrm>
                <a:off x="2707" y="548"/>
                <a:ext cx="2950" cy="2769"/>
              </a:xfrm>
              <a:prstGeom prst="rect">
                <a:avLst/>
              </a:prstGeom>
              <a:noFill/>
              <a:ln>
                <a:noFill/>
              </a:ln>
              <a:extLst>
                <a:ext uri="{909E8E84-426E-40dd-AFC4-6F175D3DCCD1}">
                  <a14:hiddenFill xmlns="" xmlns:a14="http://schemas.microsoft.com/office/drawing/2010/main">
                    <a:solidFill>
                      <a:srgbClr val="FFFFFF">
                        <a:alpha val="0"/>
                      </a:srgbClr>
                    </a:solidFill>
                  </a14:hiddenFill>
                </a:ext>
                <a:ext uri="{91240B29-F687-4f45-9708-019B960494DF}">
                  <a14:hiddenLine xmlns="" xmlns:a14="http://schemas.microsoft.com/office/drawing/2010/main" w="12700">
                    <a:solidFill>
                      <a:srgbClr val="000000"/>
                    </a:solidFill>
                    <a:miter lim="800000"/>
                    <a:headEnd/>
                    <a:tailEnd/>
                  </a14:hiddenLine>
                </a:ext>
              </a:extLst>
            </p:spPr>
          </p:pic>
        </p:grpSp>
        <p:sp>
          <p:nvSpPr>
            <p:cNvPr id="368698" name="Freeform 119"/>
            <p:cNvSpPr>
              <a:spLocks/>
            </p:cNvSpPr>
            <p:nvPr/>
          </p:nvSpPr>
          <p:spPr bwMode="auto">
            <a:xfrm>
              <a:off x="1616" y="2649"/>
              <a:ext cx="88" cy="277"/>
            </a:xfrm>
            <a:custGeom>
              <a:avLst/>
              <a:gdLst>
                <a:gd name="T0" fmla="*/ 226 w 85"/>
                <a:gd name="T1" fmla="*/ 3 h 318"/>
                <a:gd name="T2" fmla="*/ 197 w 85"/>
                <a:gd name="T3" fmla="*/ 3 h 318"/>
                <a:gd name="T4" fmla="*/ 149 w 85"/>
                <a:gd name="T5" fmla="*/ 3 h 318"/>
                <a:gd name="T6" fmla="*/ 171 w 85"/>
                <a:gd name="T7" fmla="*/ 3 h 318"/>
                <a:gd name="T8" fmla="*/ 197 w 85"/>
                <a:gd name="T9" fmla="*/ 3 h 318"/>
                <a:gd name="T10" fmla="*/ 117 w 85"/>
                <a:gd name="T11" fmla="*/ 3 h 318"/>
                <a:gd name="T12" fmla="*/ 117 w 85"/>
                <a:gd name="T13" fmla="*/ 3 h 318"/>
                <a:gd name="T14" fmla="*/ 149 w 85"/>
                <a:gd name="T15" fmla="*/ 3 h 318"/>
                <a:gd name="T16" fmla="*/ 89 w 85"/>
                <a:gd name="T17" fmla="*/ 3 h 318"/>
                <a:gd name="T18" fmla="*/ 117 w 85"/>
                <a:gd name="T19" fmla="*/ 3 h 318"/>
                <a:gd name="T20" fmla="*/ 149 w 85"/>
                <a:gd name="T21" fmla="*/ 3 h 318"/>
                <a:gd name="T22" fmla="*/ 117 w 85"/>
                <a:gd name="T23" fmla="*/ 3 h 318"/>
                <a:gd name="T24" fmla="*/ 149 w 85"/>
                <a:gd name="T25" fmla="*/ 3 h 318"/>
                <a:gd name="T26" fmla="*/ 117 w 85"/>
                <a:gd name="T27" fmla="*/ 3 h 318"/>
                <a:gd name="T28" fmla="*/ 149 w 85"/>
                <a:gd name="T29" fmla="*/ 3 h 318"/>
                <a:gd name="T30" fmla="*/ 171 w 85"/>
                <a:gd name="T31" fmla="*/ 3 h 318"/>
                <a:gd name="T32" fmla="*/ 226 w 85"/>
                <a:gd name="T33" fmla="*/ 3 h 318"/>
                <a:gd name="T34" fmla="*/ 250 w 85"/>
                <a:gd name="T35" fmla="*/ 3 h 318"/>
                <a:gd name="T36" fmla="*/ 226 w 85"/>
                <a:gd name="T37" fmla="*/ 3 h 318"/>
                <a:gd name="T38" fmla="*/ 197 w 85"/>
                <a:gd name="T39" fmla="*/ 3 h 318"/>
                <a:gd name="T40" fmla="*/ 171 w 85"/>
                <a:gd name="T41" fmla="*/ 3 h 318"/>
                <a:gd name="T42" fmla="*/ 117 w 85"/>
                <a:gd name="T43" fmla="*/ 3 h 318"/>
                <a:gd name="T44" fmla="*/ 89 w 85"/>
                <a:gd name="T45" fmla="*/ 3 h 318"/>
                <a:gd name="T46" fmla="*/ 67 w 85"/>
                <a:gd name="T47" fmla="*/ 3 h 318"/>
                <a:gd name="T48" fmla="*/ 5 w 85"/>
                <a:gd name="T49" fmla="*/ 3 h 318"/>
                <a:gd name="T50" fmla="*/ 117 w 85"/>
                <a:gd name="T51" fmla="*/ 3 h 318"/>
                <a:gd name="T52" fmla="*/ 197 w 85"/>
                <a:gd name="T53" fmla="*/ 3 h 318"/>
                <a:gd name="T54" fmla="*/ 226 w 85"/>
                <a:gd name="T55" fmla="*/ 3 h 318"/>
                <a:gd name="T56" fmla="*/ 197 w 85"/>
                <a:gd name="T57" fmla="*/ 3 h 318"/>
                <a:gd name="T58" fmla="*/ 197 w 85"/>
                <a:gd name="T59" fmla="*/ 3 h 318"/>
                <a:gd name="T60" fmla="*/ 149 w 85"/>
                <a:gd name="T61" fmla="*/ 3 h 318"/>
                <a:gd name="T62" fmla="*/ 67 w 85"/>
                <a:gd name="T63" fmla="*/ 3 h 318"/>
                <a:gd name="T64" fmla="*/ 117 w 85"/>
                <a:gd name="T65" fmla="*/ 3 h 318"/>
                <a:gd name="T66" fmla="*/ 171 w 85"/>
                <a:gd name="T67" fmla="*/ 3 h 318"/>
                <a:gd name="T68" fmla="*/ 226 w 85"/>
                <a:gd name="T69" fmla="*/ 3 h 31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85"/>
                <a:gd name="T106" fmla="*/ 0 h 318"/>
                <a:gd name="T107" fmla="*/ 85 w 85"/>
                <a:gd name="T108" fmla="*/ 318 h 31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85" h="318">
                  <a:moveTo>
                    <a:pt x="72" y="153"/>
                  </a:moveTo>
                  <a:cubicBezTo>
                    <a:pt x="69" y="125"/>
                    <a:pt x="70" y="96"/>
                    <a:pt x="64" y="69"/>
                  </a:cubicBezTo>
                  <a:cubicBezTo>
                    <a:pt x="61" y="58"/>
                    <a:pt x="57" y="43"/>
                    <a:pt x="47" y="43"/>
                  </a:cubicBezTo>
                  <a:cubicBezTo>
                    <a:pt x="37" y="43"/>
                    <a:pt x="55" y="69"/>
                    <a:pt x="55" y="69"/>
                  </a:cubicBezTo>
                  <a:cubicBezTo>
                    <a:pt x="58" y="55"/>
                    <a:pt x="67" y="40"/>
                    <a:pt x="64" y="27"/>
                  </a:cubicBezTo>
                  <a:cubicBezTo>
                    <a:pt x="61" y="17"/>
                    <a:pt x="41" y="0"/>
                    <a:pt x="38" y="10"/>
                  </a:cubicBezTo>
                  <a:cubicBezTo>
                    <a:pt x="30" y="27"/>
                    <a:pt x="61" y="111"/>
                    <a:pt x="38" y="43"/>
                  </a:cubicBezTo>
                  <a:cubicBezTo>
                    <a:pt x="46" y="96"/>
                    <a:pt x="56" y="134"/>
                    <a:pt x="47" y="187"/>
                  </a:cubicBezTo>
                  <a:cubicBezTo>
                    <a:pt x="41" y="178"/>
                    <a:pt x="31" y="171"/>
                    <a:pt x="30" y="161"/>
                  </a:cubicBezTo>
                  <a:cubicBezTo>
                    <a:pt x="28" y="149"/>
                    <a:pt x="26" y="128"/>
                    <a:pt x="38" y="128"/>
                  </a:cubicBezTo>
                  <a:cubicBezTo>
                    <a:pt x="49" y="128"/>
                    <a:pt x="47" y="172"/>
                    <a:pt x="47" y="161"/>
                  </a:cubicBezTo>
                  <a:cubicBezTo>
                    <a:pt x="47" y="141"/>
                    <a:pt x="38" y="121"/>
                    <a:pt x="38" y="102"/>
                  </a:cubicBezTo>
                  <a:cubicBezTo>
                    <a:pt x="38" y="84"/>
                    <a:pt x="47" y="135"/>
                    <a:pt x="47" y="153"/>
                  </a:cubicBezTo>
                  <a:cubicBezTo>
                    <a:pt x="47" y="164"/>
                    <a:pt x="38" y="130"/>
                    <a:pt x="38" y="119"/>
                  </a:cubicBezTo>
                  <a:cubicBezTo>
                    <a:pt x="38" y="110"/>
                    <a:pt x="44" y="135"/>
                    <a:pt x="47" y="144"/>
                  </a:cubicBezTo>
                  <a:cubicBezTo>
                    <a:pt x="49" y="152"/>
                    <a:pt x="52" y="161"/>
                    <a:pt x="55" y="170"/>
                  </a:cubicBezTo>
                  <a:cubicBezTo>
                    <a:pt x="73" y="83"/>
                    <a:pt x="55" y="148"/>
                    <a:pt x="72" y="203"/>
                  </a:cubicBezTo>
                  <a:cubicBezTo>
                    <a:pt x="74" y="211"/>
                    <a:pt x="77" y="220"/>
                    <a:pt x="80" y="229"/>
                  </a:cubicBezTo>
                  <a:cubicBezTo>
                    <a:pt x="77" y="245"/>
                    <a:pt x="85" y="269"/>
                    <a:pt x="72" y="279"/>
                  </a:cubicBezTo>
                  <a:cubicBezTo>
                    <a:pt x="66" y="282"/>
                    <a:pt x="39" y="202"/>
                    <a:pt x="64" y="271"/>
                  </a:cubicBezTo>
                  <a:cubicBezTo>
                    <a:pt x="61" y="285"/>
                    <a:pt x="66" y="305"/>
                    <a:pt x="55" y="313"/>
                  </a:cubicBezTo>
                  <a:cubicBezTo>
                    <a:pt x="46" y="318"/>
                    <a:pt x="40" y="297"/>
                    <a:pt x="38" y="288"/>
                  </a:cubicBezTo>
                  <a:cubicBezTo>
                    <a:pt x="31" y="260"/>
                    <a:pt x="32" y="231"/>
                    <a:pt x="30" y="203"/>
                  </a:cubicBezTo>
                  <a:cubicBezTo>
                    <a:pt x="27" y="217"/>
                    <a:pt x="35" y="241"/>
                    <a:pt x="22" y="246"/>
                  </a:cubicBezTo>
                  <a:cubicBezTo>
                    <a:pt x="10" y="250"/>
                    <a:pt x="6" y="224"/>
                    <a:pt x="5" y="212"/>
                  </a:cubicBezTo>
                  <a:cubicBezTo>
                    <a:pt x="0" y="173"/>
                    <a:pt x="15" y="167"/>
                    <a:pt x="38" y="144"/>
                  </a:cubicBezTo>
                  <a:cubicBezTo>
                    <a:pt x="46" y="152"/>
                    <a:pt x="58" y="158"/>
                    <a:pt x="64" y="170"/>
                  </a:cubicBezTo>
                  <a:cubicBezTo>
                    <a:pt x="70" y="185"/>
                    <a:pt x="72" y="203"/>
                    <a:pt x="72" y="220"/>
                  </a:cubicBezTo>
                  <a:cubicBezTo>
                    <a:pt x="72" y="231"/>
                    <a:pt x="66" y="198"/>
                    <a:pt x="64" y="187"/>
                  </a:cubicBezTo>
                  <a:cubicBezTo>
                    <a:pt x="78" y="124"/>
                    <a:pt x="84" y="73"/>
                    <a:pt x="64" y="10"/>
                  </a:cubicBezTo>
                  <a:cubicBezTo>
                    <a:pt x="58" y="18"/>
                    <a:pt x="54" y="28"/>
                    <a:pt x="47" y="35"/>
                  </a:cubicBezTo>
                  <a:cubicBezTo>
                    <a:pt x="40" y="40"/>
                    <a:pt x="23" y="34"/>
                    <a:pt x="22" y="43"/>
                  </a:cubicBezTo>
                  <a:cubicBezTo>
                    <a:pt x="19" y="60"/>
                    <a:pt x="38" y="94"/>
                    <a:pt x="38" y="94"/>
                  </a:cubicBezTo>
                  <a:cubicBezTo>
                    <a:pt x="57" y="39"/>
                    <a:pt x="38" y="80"/>
                    <a:pt x="55" y="136"/>
                  </a:cubicBezTo>
                  <a:cubicBezTo>
                    <a:pt x="57" y="143"/>
                    <a:pt x="66" y="147"/>
                    <a:pt x="72" y="153"/>
                  </a:cubicBezTo>
                  <a:close/>
                </a:path>
              </a:pathLst>
            </a:custGeom>
            <a:solidFill>
              <a:schemeClr val="bg2"/>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solidFill>
                  <a:srgbClr val="FFFFFF"/>
                </a:solidFill>
                <a:latin typeface="Arial" panose="020B0604020202020204" pitchFamily="34" charset="0"/>
                <a:cs typeface="Arial" panose="020B0604020202020204" pitchFamily="34" charset="0"/>
              </a:endParaRPr>
            </a:p>
          </p:txBody>
        </p:sp>
        <p:sp>
          <p:nvSpPr>
            <p:cNvPr id="368699" name="Freeform 120"/>
            <p:cNvSpPr>
              <a:spLocks/>
            </p:cNvSpPr>
            <p:nvPr/>
          </p:nvSpPr>
          <p:spPr bwMode="auto">
            <a:xfrm>
              <a:off x="1635" y="2647"/>
              <a:ext cx="109" cy="309"/>
            </a:xfrm>
            <a:custGeom>
              <a:avLst/>
              <a:gdLst>
                <a:gd name="T0" fmla="*/ 1 w 105"/>
                <a:gd name="T1" fmla="*/ 0 h 354"/>
                <a:gd name="T2" fmla="*/ 318 w 105"/>
                <a:gd name="T3" fmla="*/ 3 h 354"/>
                <a:gd name="T4" fmla="*/ 249 w 105"/>
                <a:gd name="T5" fmla="*/ 3 h 354"/>
                <a:gd name="T6" fmla="*/ 287 w 105"/>
                <a:gd name="T7" fmla="*/ 3 h 354"/>
                <a:gd name="T8" fmla="*/ 287 w 105"/>
                <a:gd name="T9" fmla="*/ 3 h 354"/>
                <a:gd name="T10" fmla="*/ 333 w 105"/>
                <a:gd name="T11" fmla="*/ 3 h 354"/>
                <a:gd name="T12" fmla="*/ 333 w 105"/>
                <a:gd name="T13" fmla="*/ 3 h 354"/>
                <a:gd name="T14" fmla="*/ 287 w 105"/>
                <a:gd name="T15" fmla="*/ 3 h 354"/>
                <a:gd name="T16" fmla="*/ 236 w 105"/>
                <a:gd name="T17" fmla="*/ 3 h 354"/>
                <a:gd name="T18" fmla="*/ 54 w 105"/>
                <a:gd name="T19" fmla="*/ 3 h 354"/>
                <a:gd name="T20" fmla="*/ 12 w 105"/>
                <a:gd name="T21" fmla="*/ 3 h 354"/>
                <a:gd name="T22" fmla="*/ 54 w 105"/>
                <a:gd name="T23" fmla="*/ 3 h 354"/>
                <a:gd name="T24" fmla="*/ 9 w 105"/>
                <a:gd name="T25" fmla="*/ 3 h 354"/>
                <a:gd name="T26" fmla="*/ 66 w 105"/>
                <a:gd name="T27" fmla="*/ 3 h 354"/>
                <a:gd name="T28" fmla="*/ 6 w 105"/>
                <a:gd name="T29" fmla="*/ 3 h 354"/>
                <a:gd name="T30" fmla="*/ 1 w 105"/>
                <a:gd name="T31" fmla="*/ 0 h 3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5"/>
                <a:gd name="T49" fmla="*/ 0 h 354"/>
                <a:gd name="T50" fmla="*/ 105 w 105"/>
                <a:gd name="T51" fmla="*/ 354 h 35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5" h="354">
                  <a:moveTo>
                    <a:pt x="1" y="0"/>
                  </a:moveTo>
                  <a:cubicBezTo>
                    <a:pt x="19" y="11"/>
                    <a:pt x="67" y="3"/>
                    <a:pt x="92" y="5"/>
                  </a:cubicBezTo>
                  <a:cubicBezTo>
                    <a:pt x="87" y="16"/>
                    <a:pt x="83" y="22"/>
                    <a:pt x="73" y="29"/>
                  </a:cubicBezTo>
                  <a:cubicBezTo>
                    <a:pt x="76" y="39"/>
                    <a:pt x="80" y="50"/>
                    <a:pt x="84" y="61"/>
                  </a:cubicBezTo>
                  <a:cubicBezTo>
                    <a:pt x="80" y="89"/>
                    <a:pt x="73" y="118"/>
                    <a:pt x="84" y="146"/>
                  </a:cubicBezTo>
                  <a:cubicBezTo>
                    <a:pt x="86" y="158"/>
                    <a:pt x="89" y="158"/>
                    <a:pt x="97" y="168"/>
                  </a:cubicBezTo>
                  <a:cubicBezTo>
                    <a:pt x="101" y="194"/>
                    <a:pt x="99" y="212"/>
                    <a:pt x="97" y="240"/>
                  </a:cubicBezTo>
                  <a:cubicBezTo>
                    <a:pt x="103" y="261"/>
                    <a:pt x="105" y="319"/>
                    <a:pt x="84" y="336"/>
                  </a:cubicBezTo>
                  <a:cubicBezTo>
                    <a:pt x="80" y="347"/>
                    <a:pt x="79" y="351"/>
                    <a:pt x="68" y="354"/>
                  </a:cubicBezTo>
                  <a:cubicBezTo>
                    <a:pt x="38" y="351"/>
                    <a:pt x="24" y="348"/>
                    <a:pt x="14" y="320"/>
                  </a:cubicBezTo>
                  <a:cubicBezTo>
                    <a:pt x="12" y="307"/>
                    <a:pt x="7" y="294"/>
                    <a:pt x="12" y="282"/>
                  </a:cubicBezTo>
                  <a:cubicBezTo>
                    <a:pt x="7" y="269"/>
                    <a:pt x="10" y="257"/>
                    <a:pt x="14" y="245"/>
                  </a:cubicBezTo>
                  <a:cubicBezTo>
                    <a:pt x="2" y="199"/>
                    <a:pt x="13" y="146"/>
                    <a:pt x="9" y="98"/>
                  </a:cubicBezTo>
                  <a:cubicBezTo>
                    <a:pt x="11" y="79"/>
                    <a:pt x="13" y="62"/>
                    <a:pt x="20" y="45"/>
                  </a:cubicBezTo>
                  <a:cubicBezTo>
                    <a:pt x="17" y="29"/>
                    <a:pt x="20" y="18"/>
                    <a:pt x="6" y="13"/>
                  </a:cubicBezTo>
                  <a:cubicBezTo>
                    <a:pt x="0" y="3"/>
                    <a:pt x="1" y="8"/>
                    <a:pt x="1" y="0"/>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solidFill>
                  <a:srgbClr val="FFFFFF"/>
                </a:solidFill>
                <a:latin typeface="Arial" panose="020B0604020202020204" pitchFamily="34" charset="0"/>
                <a:cs typeface="Arial" panose="020B0604020202020204" pitchFamily="34" charset="0"/>
              </a:endParaRPr>
            </a:p>
          </p:txBody>
        </p:sp>
        <p:sp>
          <p:nvSpPr>
            <p:cNvPr id="368700" name="Freeform 121"/>
            <p:cNvSpPr>
              <a:spLocks/>
            </p:cNvSpPr>
            <p:nvPr/>
          </p:nvSpPr>
          <p:spPr bwMode="auto">
            <a:xfrm>
              <a:off x="3008" y="2583"/>
              <a:ext cx="155" cy="328"/>
            </a:xfrm>
            <a:custGeom>
              <a:avLst/>
              <a:gdLst>
                <a:gd name="T0" fmla="*/ 516 w 149"/>
                <a:gd name="T1" fmla="*/ 3 h 376"/>
                <a:gd name="T2" fmla="*/ 491 w 149"/>
                <a:gd name="T3" fmla="*/ 3 h 376"/>
                <a:gd name="T4" fmla="*/ 456 w 149"/>
                <a:gd name="T5" fmla="*/ 3 h 376"/>
                <a:gd name="T6" fmla="*/ 449 w 149"/>
                <a:gd name="T7" fmla="*/ 3 h 376"/>
                <a:gd name="T8" fmla="*/ 384 w 149"/>
                <a:gd name="T9" fmla="*/ 3 h 376"/>
                <a:gd name="T10" fmla="*/ 303 w 149"/>
                <a:gd name="T11" fmla="*/ 3 h 376"/>
                <a:gd name="T12" fmla="*/ 243 w 149"/>
                <a:gd name="T13" fmla="*/ 3 h 376"/>
                <a:gd name="T14" fmla="*/ 204 w 149"/>
                <a:gd name="T15" fmla="*/ 3 h 376"/>
                <a:gd name="T16" fmla="*/ 64 w 149"/>
                <a:gd name="T17" fmla="*/ 3 h 376"/>
                <a:gd name="T18" fmla="*/ 2 w 149"/>
                <a:gd name="T19" fmla="*/ 3 h 376"/>
                <a:gd name="T20" fmla="*/ 5 w 149"/>
                <a:gd name="T21" fmla="*/ 3 h 376"/>
                <a:gd name="T22" fmla="*/ 8 w 149"/>
                <a:gd name="T23" fmla="*/ 3 h 376"/>
                <a:gd name="T24" fmla="*/ 73 w 149"/>
                <a:gd name="T25" fmla="*/ 3 h 376"/>
                <a:gd name="T26" fmla="*/ 122 w 149"/>
                <a:gd name="T27" fmla="*/ 3 h 376"/>
                <a:gd name="T28" fmla="*/ 155 w 149"/>
                <a:gd name="T29" fmla="*/ 3 h 376"/>
                <a:gd name="T30" fmla="*/ 294 w 149"/>
                <a:gd name="T31" fmla="*/ 3 h 376"/>
                <a:gd name="T32" fmla="*/ 449 w 149"/>
                <a:gd name="T33" fmla="*/ 3 h 376"/>
                <a:gd name="T34" fmla="*/ 516 w 149"/>
                <a:gd name="T35" fmla="*/ 3 h 37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9"/>
                <a:gd name="T55" fmla="*/ 0 h 376"/>
                <a:gd name="T56" fmla="*/ 149 w 149"/>
                <a:gd name="T57" fmla="*/ 376 h 37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9" h="376">
                  <a:moveTo>
                    <a:pt x="141" y="20"/>
                  </a:moveTo>
                  <a:cubicBezTo>
                    <a:pt x="135" y="47"/>
                    <a:pt x="136" y="74"/>
                    <a:pt x="133" y="103"/>
                  </a:cubicBezTo>
                  <a:cubicBezTo>
                    <a:pt x="131" y="112"/>
                    <a:pt x="127" y="120"/>
                    <a:pt x="125" y="130"/>
                  </a:cubicBezTo>
                  <a:cubicBezTo>
                    <a:pt x="124" y="133"/>
                    <a:pt x="122" y="140"/>
                    <a:pt x="122" y="140"/>
                  </a:cubicBezTo>
                  <a:cubicBezTo>
                    <a:pt x="126" y="171"/>
                    <a:pt x="121" y="215"/>
                    <a:pt x="104" y="244"/>
                  </a:cubicBezTo>
                  <a:cubicBezTo>
                    <a:pt x="98" y="263"/>
                    <a:pt x="102" y="306"/>
                    <a:pt x="82" y="314"/>
                  </a:cubicBezTo>
                  <a:cubicBezTo>
                    <a:pt x="78" y="326"/>
                    <a:pt x="66" y="361"/>
                    <a:pt x="66" y="362"/>
                  </a:cubicBezTo>
                  <a:cubicBezTo>
                    <a:pt x="62" y="362"/>
                    <a:pt x="59" y="363"/>
                    <a:pt x="56" y="364"/>
                  </a:cubicBezTo>
                  <a:cubicBezTo>
                    <a:pt x="43" y="376"/>
                    <a:pt x="36" y="371"/>
                    <a:pt x="18" y="370"/>
                  </a:cubicBezTo>
                  <a:cubicBezTo>
                    <a:pt x="12" y="363"/>
                    <a:pt x="8" y="356"/>
                    <a:pt x="2" y="351"/>
                  </a:cubicBezTo>
                  <a:cubicBezTo>
                    <a:pt x="0" y="336"/>
                    <a:pt x="0" y="329"/>
                    <a:pt x="5" y="316"/>
                  </a:cubicBezTo>
                  <a:cubicBezTo>
                    <a:pt x="7" y="287"/>
                    <a:pt x="1" y="247"/>
                    <a:pt x="8" y="220"/>
                  </a:cubicBezTo>
                  <a:cubicBezTo>
                    <a:pt x="9" y="211"/>
                    <a:pt x="21" y="199"/>
                    <a:pt x="21" y="199"/>
                  </a:cubicBezTo>
                  <a:cubicBezTo>
                    <a:pt x="22" y="168"/>
                    <a:pt x="17" y="133"/>
                    <a:pt x="34" y="106"/>
                  </a:cubicBezTo>
                  <a:cubicBezTo>
                    <a:pt x="36" y="95"/>
                    <a:pt x="42" y="74"/>
                    <a:pt x="42" y="74"/>
                  </a:cubicBezTo>
                  <a:cubicBezTo>
                    <a:pt x="45" y="3"/>
                    <a:pt x="33" y="0"/>
                    <a:pt x="80" y="18"/>
                  </a:cubicBezTo>
                  <a:cubicBezTo>
                    <a:pt x="108" y="14"/>
                    <a:pt x="99" y="13"/>
                    <a:pt x="122" y="18"/>
                  </a:cubicBezTo>
                  <a:cubicBezTo>
                    <a:pt x="144" y="22"/>
                    <a:pt x="149" y="28"/>
                    <a:pt x="141" y="20"/>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solidFill>
                  <a:srgbClr val="FFFFFF"/>
                </a:solidFill>
                <a:latin typeface="Arial" panose="020B0604020202020204" pitchFamily="34" charset="0"/>
                <a:cs typeface="Arial" panose="020B0604020202020204" pitchFamily="34" charset="0"/>
              </a:endParaRPr>
            </a:p>
          </p:txBody>
        </p:sp>
        <p:sp>
          <p:nvSpPr>
            <p:cNvPr id="368701" name="Freeform 122"/>
            <p:cNvSpPr>
              <a:spLocks/>
            </p:cNvSpPr>
            <p:nvPr/>
          </p:nvSpPr>
          <p:spPr bwMode="auto">
            <a:xfrm>
              <a:off x="1714" y="1020"/>
              <a:ext cx="99" cy="440"/>
            </a:xfrm>
            <a:custGeom>
              <a:avLst/>
              <a:gdLst>
                <a:gd name="T0" fmla="*/ 70 w 96"/>
                <a:gd name="T1" fmla="*/ 5 h 504"/>
                <a:gd name="T2" fmla="*/ 166 w 96"/>
                <a:gd name="T3" fmla="*/ 6 h 504"/>
                <a:gd name="T4" fmla="*/ 198 w 96"/>
                <a:gd name="T5" fmla="*/ 5 h 504"/>
                <a:gd name="T6" fmla="*/ 198 w 96"/>
                <a:gd name="T7" fmla="*/ 3 h 504"/>
                <a:gd name="T8" fmla="*/ 244 w 96"/>
                <a:gd name="T9" fmla="*/ 3 h 504"/>
                <a:gd name="T10" fmla="*/ 264 w 96"/>
                <a:gd name="T11" fmla="*/ 3 h 504"/>
                <a:gd name="T12" fmla="*/ 244 w 96"/>
                <a:gd name="T13" fmla="*/ 3 h 504"/>
                <a:gd name="T14" fmla="*/ 212 w 96"/>
                <a:gd name="T15" fmla="*/ 3 h 504"/>
                <a:gd name="T16" fmla="*/ 76 w 96"/>
                <a:gd name="T17" fmla="*/ 3 h 504"/>
                <a:gd name="T18" fmla="*/ 70 w 96"/>
                <a:gd name="T19" fmla="*/ 3 h 504"/>
                <a:gd name="T20" fmla="*/ 83 w 96"/>
                <a:gd name="T21" fmla="*/ 3 h 504"/>
                <a:gd name="T22" fmla="*/ 107 w 96"/>
                <a:gd name="T23" fmla="*/ 4 h 504"/>
                <a:gd name="T24" fmla="*/ 66 w 96"/>
                <a:gd name="T25" fmla="*/ 5 h 504"/>
                <a:gd name="T26" fmla="*/ 70 w 96"/>
                <a:gd name="T27" fmla="*/ 5 h 50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6"/>
                <a:gd name="T43" fmla="*/ 0 h 504"/>
                <a:gd name="T44" fmla="*/ 96 w 96"/>
                <a:gd name="T45" fmla="*/ 504 h 50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6" h="504">
                  <a:moveTo>
                    <a:pt x="26" y="486"/>
                  </a:moveTo>
                  <a:cubicBezTo>
                    <a:pt x="50" y="492"/>
                    <a:pt x="38" y="489"/>
                    <a:pt x="61" y="494"/>
                  </a:cubicBezTo>
                  <a:cubicBezTo>
                    <a:pt x="69" y="480"/>
                    <a:pt x="66" y="465"/>
                    <a:pt x="72" y="451"/>
                  </a:cubicBezTo>
                  <a:cubicBezTo>
                    <a:pt x="77" y="408"/>
                    <a:pt x="82" y="366"/>
                    <a:pt x="72" y="323"/>
                  </a:cubicBezTo>
                  <a:cubicBezTo>
                    <a:pt x="73" y="288"/>
                    <a:pt x="75" y="247"/>
                    <a:pt x="88" y="214"/>
                  </a:cubicBezTo>
                  <a:cubicBezTo>
                    <a:pt x="93" y="179"/>
                    <a:pt x="89" y="192"/>
                    <a:pt x="96" y="174"/>
                  </a:cubicBezTo>
                  <a:cubicBezTo>
                    <a:pt x="94" y="116"/>
                    <a:pt x="92" y="96"/>
                    <a:pt x="88" y="51"/>
                  </a:cubicBezTo>
                  <a:cubicBezTo>
                    <a:pt x="90" y="21"/>
                    <a:pt x="89" y="26"/>
                    <a:pt x="77" y="6"/>
                  </a:cubicBezTo>
                  <a:cubicBezTo>
                    <a:pt x="43" y="8"/>
                    <a:pt x="39" y="0"/>
                    <a:pt x="29" y="25"/>
                  </a:cubicBezTo>
                  <a:cubicBezTo>
                    <a:pt x="31" y="56"/>
                    <a:pt x="37" y="90"/>
                    <a:pt x="26" y="121"/>
                  </a:cubicBezTo>
                  <a:cubicBezTo>
                    <a:pt x="49" y="199"/>
                    <a:pt x="0" y="279"/>
                    <a:pt x="32" y="363"/>
                  </a:cubicBezTo>
                  <a:cubicBezTo>
                    <a:pt x="33" y="379"/>
                    <a:pt x="34" y="390"/>
                    <a:pt x="40" y="406"/>
                  </a:cubicBezTo>
                  <a:cubicBezTo>
                    <a:pt x="34" y="428"/>
                    <a:pt x="29" y="450"/>
                    <a:pt x="24" y="473"/>
                  </a:cubicBezTo>
                  <a:cubicBezTo>
                    <a:pt x="25" y="479"/>
                    <a:pt x="44" y="504"/>
                    <a:pt x="26" y="486"/>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solidFill>
                  <a:srgbClr val="FFFFFF"/>
                </a:solidFill>
                <a:latin typeface="Arial" panose="020B0604020202020204" pitchFamily="34" charset="0"/>
                <a:cs typeface="Arial" panose="020B0604020202020204" pitchFamily="34" charset="0"/>
              </a:endParaRPr>
            </a:p>
          </p:txBody>
        </p:sp>
        <p:sp>
          <p:nvSpPr>
            <p:cNvPr id="368702" name="Freeform 123"/>
            <p:cNvSpPr>
              <a:spLocks/>
            </p:cNvSpPr>
            <p:nvPr/>
          </p:nvSpPr>
          <p:spPr bwMode="auto">
            <a:xfrm>
              <a:off x="3431" y="1007"/>
              <a:ext cx="156" cy="358"/>
            </a:xfrm>
            <a:custGeom>
              <a:avLst/>
              <a:gdLst>
                <a:gd name="T0" fmla="*/ 5 w 150"/>
                <a:gd name="T1" fmla="*/ 4 h 410"/>
                <a:gd name="T2" fmla="*/ 147 w 150"/>
                <a:gd name="T3" fmla="*/ 4 h 410"/>
                <a:gd name="T4" fmla="*/ 292 w 150"/>
                <a:gd name="T5" fmla="*/ 4 h 410"/>
                <a:gd name="T6" fmla="*/ 342 w 150"/>
                <a:gd name="T7" fmla="*/ 3 h 410"/>
                <a:gd name="T8" fmla="*/ 418 w 150"/>
                <a:gd name="T9" fmla="*/ 3 h 410"/>
                <a:gd name="T10" fmla="*/ 468 w 150"/>
                <a:gd name="T11" fmla="*/ 3 h 410"/>
                <a:gd name="T12" fmla="*/ 494 w 150"/>
                <a:gd name="T13" fmla="*/ 3 h 410"/>
                <a:gd name="T14" fmla="*/ 506 w 150"/>
                <a:gd name="T15" fmla="*/ 3 h 410"/>
                <a:gd name="T16" fmla="*/ 526 w 150"/>
                <a:gd name="T17" fmla="*/ 3 h 410"/>
                <a:gd name="T18" fmla="*/ 534 w 150"/>
                <a:gd name="T19" fmla="*/ 3 h 410"/>
                <a:gd name="T20" fmla="*/ 474 w 150"/>
                <a:gd name="T21" fmla="*/ 0 h 410"/>
                <a:gd name="T22" fmla="*/ 342 w 150"/>
                <a:gd name="T23" fmla="*/ 3 h 410"/>
                <a:gd name="T24" fmla="*/ 281 w 150"/>
                <a:gd name="T25" fmla="*/ 3 h 410"/>
                <a:gd name="T26" fmla="*/ 242 w 150"/>
                <a:gd name="T27" fmla="*/ 3 h 410"/>
                <a:gd name="T28" fmla="*/ 209 w 150"/>
                <a:gd name="T29" fmla="*/ 3 h 410"/>
                <a:gd name="T30" fmla="*/ 153 w 150"/>
                <a:gd name="T31" fmla="*/ 3 h 410"/>
                <a:gd name="T32" fmla="*/ 147 w 150"/>
                <a:gd name="T33" fmla="*/ 3 h 410"/>
                <a:gd name="T34" fmla="*/ 121 w 150"/>
                <a:gd name="T35" fmla="*/ 3 h 410"/>
                <a:gd name="T36" fmla="*/ 112 w 150"/>
                <a:gd name="T37" fmla="*/ 3 h 410"/>
                <a:gd name="T38" fmla="*/ 100 w 150"/>
                <a:gd name="T39" fmla="*/ 3 h 410"/>
                <a:gd name="T40" fmla="*/ 60 w 150"/>
                <a:gd name="T41" fmla="*/ 3 h 410"/>
                <a:gd name="T42" fmla="*/ 10 w 150"/>
                <a:gd name="T43" fmla="*/ 4 h 410"/>
                <a:gd name="T44" fmla="*/ 2 w 150"/>
                <a:gd name="T45" fmla="*/ 4 h 410"/>
                <a:gd name="T46" fmla="*/ 5 w 150"/>
                <a:gd name="T47" fmla="*/ 4 h 4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0"/>
                <a:gd name="T73" fmla="*/ 0 h 410"/>
                <a:gd name="T74" fmla="*/ 150 w 150"/>
                <a:gd name="T75" fmla="*/ 410 h 41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0" h="410">
                  <a:moveTo>
                    <a:pt x="5" y="381"/>
                  </a:moveTo>
                  <a:cubicBezTo>
                    <a:pt x="18" y="394"/>
                    <a:pt x="19" y="403"/>
                    <a:pt x="40" y="410"/>
                  </a:cubicBezTo>
                  <a:cubicBezTo>
                    <a:pt x="55" y="408"/>
                    <a:pt x="66" y="407"/>
                    <a:pt x="80" y="402"/>
                  </a:cubicBezTo>
                  <a:cubicBezTo>
                    <a:pt x="98" y="383"/>
                    <a:pt x="80" y="405"/>
                    <a:pt x="93" y="362"/>
                  </a:cubicBezTo>
                  <a:cubicBezTo>
                    <a:pt x="101" y="335"/>
                    <a:pt x="109" y="307"/>
                    <a:pt x="114" y="280"/>
                  </a:cubicBezTo>
                  <a:cubicBezTo>
                    <a:pt x="111" y="260"/>
                    <a:pt x="115" y="232"/>
                    <a:pt x="128" y="216"/>
                  </a:cubicBezTo>
                  <a:cubicBezTo>
                    <a:pt x="130" y="207"/>
                    <a:pt x="136" y="192"/>
                    <a:pt x="136" y="192"/>
                  </a:cubicBezTo>
                  <a:cubicBezTo>
                    <a:pt x="136" y="167"/>
                    <a:pt x="135" y="141"/>
                    <a:pt x="138" y="117"/>
                  </a:cubicBezTo>
                  <a:cubicBezTo>
                    <a:pt x="138" y="111"/>
                    <a:pt x="144" y="101"/>
                    <a:pt x="144" y="101"/>
                  </a:cubicBezTo>
                  <a:cubicBezTo>
                    <a:pt x="144" y="86"/>
                    <a:pt x="150" y="63"/>
                    <a:pt x="146" y="48"/>
                  </a:cubicBezTo>
                  <a:cubicBezTo>
                    <a:pt x="144" y="30"/>
                    <a:pt x="144" y="11"/>
                    <a:pt x="130" y="0"/>
                  </a:cubicBezTo>
                  <a:cubicBezTo>
                    <a:pt x="117" y="6"/>
                    <a:pt x="105" y="7"/>
                    <a:pt x="93" y="13"/>
                  </a:cubicBezTo>
                  <a:cubicBezTo>
                    <a:pt x="84" y="27"/>
                    <a:pt x="91" y="38"/>
                    <a:pt x="77" y="53"/>
                  </a:cubicBezTo>
                  <a:cubicBezTo>
                    <a:pt x="83" y="77"/>
                    <a:pt x="81" y="118"/>
                    <a:pt x="66" y="138"/>
                  </a:cubicBezTo>
                  <a:cubicBezTo>
                    <a:pt x="63" y="146"/>
                    <a:pt x="59" y="153"/>
                    <a:pt x="58" y="162"/>
                  </a:cubicBezTo>
                  <a:cubicBezTo>
                    <a:pt x="53" y="185"/>
                    <a:pt x="58" y="199"/>
                    <a:pt x="42" y="216"/>
                  </a:cubicBezTo>
                  <a:cubicBezTo>
                    <a:pt x="41" y="219"/>
                    <a:pt x="41" y="222"/>
                    <a:pt x="40" y="226"/>
                  </a:cubicBezTo>
                  <a:cubicBezTo>
                    <a:pt x="38" y="228"/>
                    <a:pt x="34" y="229"/>
                    <a:pt x="34" y="232"/>
                  </a:cubicBezTo>
                  <a:cubicBezTo>
                    <a:pt x="32" y="237"/>
                    <a:pt x="33" y="244"/>
                    <a:pt x="32" y="250"/>
                  </a:cubicBezTo>
                  <a:cubicBezTo>
                    <a:pt x="31" y="252"/>
                    <a:pt x="30" y="255"/>
                    <a:pt x="29" y="258"/>
                  </a:cubicBezTo>
                  <a:cubicBezTo>
                    <a:pt x="26" y="290"/>
                    <a:pt x="20" y="317"/>
                    <a:pt x="16" y="349"/>
                  </a:cubicBezTo>
                  <a:cubicBezTo>
                    <a:pt x="14" y="359"/>
                    <a:pt x="17" y="372"/>
                    <a:pt x="10" y="381"/>
                  </a:cubicBezTo>
                  <a:cubicBezTo>
                    <a:pt x="7" y="383"/>
                    <a:pt x="5" y="386"/>
                    <a:pt x="2" y="386"/>
                  </a:cubicBezTo>
                  <a:cubicBezTo>
                    <a:pt x="0" y="386"/>
                    <a:pt x="4" y="382"/>
                    <a:pt x="5" y="381"/>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solidFill>
                  <a:srgbClr val="FFFFFF"/>
                </a:solidFill>
                <a:latin typeface="Arial" panose="020B0604020202020204" pitchFamily="34" charset="0"/>
                <a:cs typeface="Arial" panose="020B0604020202020204" pitchFamily="34" charset="0"/>
              </a:endParaRPr>
            </a:p>
          </p:txBody>
        </p:sp>
      </p:grpSp>
      <p:sp>
        <p:nvSpPr>
          <p:cNvPr id="128" name="Text Box 95"/>
          <p:cNvSpPr txBox="1">
            <a:spLocks noChangeArrowheads="1"/>
          </p:cNvSpPr>
          <p:nvPr/>
        </p:nvSpPr>
        <p:spPr bwMode="auto">
          <a:xfrm>
            <a:off x="6248400" y="1376363"/>
            <a:ext cx="2895600" cy="701675"/>
          </a:xfrm>
          <a:prstGeom prst="rect">
            <a:avLst/>
          </a:prstGeom>
          <a:noFill/>
          <a:ln w="12700">
            <a:noFill/>
            <a:miter lim="800000"/>
            <a:headEnd/>
            <a:tailEnd/>
          </a:ln>
          <a:effectLst>
            <a:outerShdw blurRad="63500" dist="46662" dir="3284183" algn="ctr" rotWithShape="0">
              <a:schemeClr val="bg2">
                <a:alpha val="74998"/>
              </a:schemeClr>
            </a:outerShdw>
          </a:effectLst>
        </p:spPr>
        <p:txBody>
          <a:bodyPr wrap="square">
            <a:spAutoFit/>
          </a:bodyPr>
          <a:lstStyle/>
          <a:p>
            <a:pPr algn="ctr" eaLnBrk="0" hangingPunct="0">
              <a:spcBef>
                <a:spcPct val="50000"/>
              </a:spcBef>
              <a:defRPr/>
            </a:pPr>
            <a:r>
              <a:rPr lang="ar-JO" sz="4000" i="1" dirty="0">
                <a:solidFill>
                  <a:srgbClr val="FFFFFF"/>
                </a:solidFill>
                <a:latin typeface="Arial" panose="020B0604020202020204" pitchFamily="34" charset="0"/>
                <a:ea typeface="Times New Roman" pitchFamily="-105" charset="0"/>
                <a:cs typeface="Arial" panose="020B0604020202020204" pitchFamily="34" charset="0"/>
              </a:rPr>
              <a:t>العهد الداوودي</a:t>
            </a:r>
            <a:endParaRPr lang="en-US" sz="4000" i="1" dirty="0">
              <a:solidFill>
                <a:srgbClr val="FFFFFF"/>
              </a:solidFill>
              <a:latin typeface="Arial" panose="020B0604020202020204" pitchFamily="34" charset="0"/>
              <a:ea typeface="Times New Roman" pitchFamily="-105" charset="0"/>
              <a:cs typeface="Arial" panose="020B0604020202020204" pitchFamily="34" charset="0"/>
            </a:endParaRPr>
          </a:p>
        </p:txBody>
      </p:sp>
      <p:sp>
        <p:nvSpPr>
          <p:cNvPr id="129" name="Text Box 95"/>
          <p:cNvSpPr txBox="1">
            <a:spLocks noChangeArrowheads="1"/>
          </p:cNvSpPr>
          <p:nvPr/>
        </p:nvSpPr>
        <p:spPr bwMode="auto">
          <a:xfrm>
            <a:off x="6072198" y="3406775"/>
            <a:ext cx="2143140" cy="707886"/>
          </a:xfrm>
          <a:prstGeom prst="rect">
            <a:avLst/>
          </a:prstGeom>
          <a:noFill/>
          <a:ln w="12700">
            <a:noFill/>
            <a:miter lim="800000"/>
            <a:headEnd/>
            <a:tailEnd/>
          </a:ln>
          <a:effectLst>
            <a:outerShdw blurRad="63500" dist="46662" dir="3284183" algn="ctr" rotWithShape="0">
              <a:schemeClr val="bg2">
                <a:alpha val="74998"/>
              </a:schemeClr>
            </a:outerShdw>
          </a:effectLst>
        </p:spPr>
        <p:txBody>
          <a:bodyPr wrap="square">
            <a:spAutoFit/>
          </a:bodyPr>
          <a:lstStyle/>
          <a:p>
            <a:pPr algn="ctr" eaLnBrk="0" hangingPunct="0">
              <a:spcBef>
                <a:spcPct val="50000"/>
              </a:spcBef>
              <a:defRPr/>
            </a:pPr>
            <a:r>
              <a:rPr lang="ar-JO" sz="4000" i="1" dirty="0">
                <a:solidFill>
                  <a:srgbClr val="FFFFFF"/>
                </a:solidFill>
                <a:latin typeface="Arial" panose="020B0604020202020204" pitchFamily="34" charset="0"/>
                <a:ea typeface="Times New Roman" charset="0"/>
                <a:cs typeface="Arial" panose="020B0604020202020204" pitchFamily="34" charset="0"/>
              </a:rPr>
              <a:t>العهد الجديد</a:t>
            </a:r>
            <a:endParaRPr lang="en-US" sz="4000" i="1" dirty="0">
              <a:solidFill>
                <a:srgbClr val="FFFFFF"/>
              </a:solidFill>
              <a:latin typeface="Arial" panose="020B0604020202020204" pitchFamily="34" charset="0"/>
              <a:ea typeface="Times New Roman" charset="0"/>
              <a:cs typeface="Arial" panose="020B0604020202020204" pitchFamily="34" charset="0"/>
            </a:endParaRPr>
          </a:p>
        </p:txBody>
      </p:sp>
      <p:sp>
        <p:nvSpPr>
          <p:cNvPr id="2" name="Title 1"/>
          <p:cNvSpPr>
            <a:spLocks noGrp="1"/>
          </p:cNvSpPr>
          <p:nvPr>
            <p:ph type="title" idx="4294967295"/>
          </p:nvPr>
        </p:nvSpPr>
        <p:spPr>
          <a:xfrm>
            <a:off x="2054225" y="-25400"/>
            <a:ext cx="2227263" cy="338138"/>
          </a:xfrm>
          <a:prstGeom prst="rect">
            <a:avLst/>
          </a:prstGeom>
          <a:ln w="12700">
            <a:miter lim="800000"/>
            <a:headEnd/>
            <a:tailEnd/>
          </a:ln>
          <a:effectLst>
            <a:outerShdw blurRad="63500" dist="71842" dir="2700000" algn="ctr" rotWithShape="0">
              <a:schemeClr val="bg2">
                <a:alpha val="74998"/>
              </a:schemeClr>
            </a:outerShdw>
          </a:effectLst>
        </p:spPr>
        <p:txBody>
          <a:bodyPr>
            <a:spAutoFit/>
          </a:bodyPr>
          <a:lstStyle/>
          <a:p>
            <a:pPr>
              <a:spcBef>
                <a:spcPct val="50000"/>
              </a:spcBef>
              <a:defRPr/>
            </a:pPr>
            <a:r>
              <a:rPr lang="ar-JO" sz="1600" b="1" kern="1200" dirty="0">
                <a:solidFill>
                  <a:schemeClr val="tx1"/>
                </a:solidFill>
                <a:latin typeface="Arial" panose="020B0604020202020204" pitchFamily="34" charset="0"/>
                <a:ea typeface="+mn-ea"/>
                <a:cs typeface="Arial" panose="020B0604020202020204" pitchFamily="34" charset="0"/>
              </a:rPr>
              <a:t>2 ملوك 17 : 6</a:t>
            </a:r>
            <a:endParaRPr lang="en-US" sz="1600" b="1" kern="1200" dirty="0">
              <a:solidFill>
                <a:schemeClr val="tx1"/>
              </a:solidFill>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241964245"/>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7" presetClass="entr" presetSubtype="8" fill="hold" grpId="0" nodeType="afterEffect">
                                  <p:stCondLst>
                                    <p:cond delay="100"/>
                                  </p:stCondLst>
                                  <p:childTnLst>
                                    <p:set>
                                      <p:cBhvr>
                                        <p:cTn id="6" dur="1" fill="hold">
                                          <p:stCondLst>
                                            <p:cond delay="0"/>
                                          </p:stCondLst>
                                        </p:cTn>
                                        <p:tgtEl>
                                          <p:spTgt spid="460823"/>
                                        </p:tgtEl>
                                        <p:attrNameLst>
                                          <p:attrName>style.visibility</p:attrName>
                                        </p:attrNameLst>
                                      </p:cBhvr>
                                      <p:to>
                                        <p:strVal val="visible"/>
                                      </p:to>
                                    </p:set>
                                    <p:anim calcmode="lin" valueType="num">
                                      <p:cBhvr>
                                        <p:cTn id="7" dur="500" fill="hold"/>
                                        <p:tgtEl>
                                          <p:spTgt spid="460823"/>
                                        </p:tgtEl>
                                        <p:attrNameLst>
                                          <p:attrName>ppt_x</p:attrName>
                                        </p:attrNameLst>
                                      </p:cBhvr>
                                      <p:tavLst>
                                        <p:tav tm="0">
                                          <p:val>
                                            <p:strVal val="#ppt_x-#ppt_w/2"/>
                                          </p:val>
                                        </p:tav>
                                        <p:tav tm="100000">
                                          <p:val>
                                            <p:strVal val="#ppt_x"/>
                                          </p:val>
                                        </p:tav>
                                      </p:tavLst>
                                    </p:anim>
                                    <p:anim calcmode="lin" valueType="num">
                                      <p:cBhvr>
                                        <p:cTn id="8" dur="500" fill="hold"/>
                                        <p:tgtEl>
                                          <p:spTgt spid="460823"/>
                                        </p:tgtEl>
                                        <p:attrNameLst>
                                          <p:attrName>ppt_y</p:attrName>
                                        </p:attrNameLst>
                                      </p:cBhvr>
                                      <p:tavLst>
                                        <p:tav tm="0">
                                          <p:val>
                                            <p:strVal val="#ppt_y"/>
                                          </p:val>
                                        </p:tav>
                                        <p:tav tm="100000">
                                          <p:val>
                                            <p:strVal val="#ppt_y"/>
                                          </p:val>
                                        </p:tav>
                                      </p:tavLst>
                                    </p:anim>
                                    <p:anim calcmode="lin" valueType="num">
                                      <p:cBhvr>
                                        <p:cTn id="9" dur="500" fill="hold"/>
                                        <p:tgtEl>
                                          <p:spTgt spid="460823"/>
                                        </p:tgtEl>
                                        <p:attrNameLst>
                                          <p:attrName>ppt_w</p:attrName>
                                        </p:attrNameLst>
                                      </p:cBhvr>
                                      <p:tavLst>
                                        <p:tav tm="0">
                                          <p:val>
                                            <p:fltVal val="0"/>
                                          </p:val>
                                        </p:tav>
                                        <p:tav tm="100000">
                                          <p:val>
                                            <p:strVal val="#ppt_w"/>
                                          </p:val>
                                        </p:tav>
                                      </p:tavLst>
                                    </p:anim>
                                    <p:anim calcmode="lin" valueType="num">
                                      <p:cBhvr>
                                        <p:cTn id="10" dur="500" fill="hold"/>
                                        <p:tgtEl>
                                          <p:spTgt spid="460823"/>
                                        </p:tgtEl>
                                        <p:attrNameLst>
                                          <p:attrName>ppt_h</p:attrName>
                                        </p:attrNameLst>
                                      </p:cBhvr>
                                      <p:tavLst>
                                        <p:tav tm="0">
                                          <p:val>
                                            <p:strVal val="#ppt_h"/>
                                          </p:val>
                                        </p:tav>
                                        <p:tav tm="100000">
                                          <p:val>
                                            <p:strVal val="#ppt_h"/>
                                          </p:val>
                                        </p:tav>
                                      </p:tavLst>
                                    </p:anim>
                                  </p:childTnLst>
                                </p:cTn>
                              </p:par>
                            </p:childTnLst>
                          </p:cTn>
                        </p:par>
                        <p:par>
                          <p:cTn id="11" fill="hold" nodeType="afterGroup">
                            <p:stCondLst>
                              <p:cond delay="600"/>
                            </p:stCondLst>
                            <p:childTnLst>
                              <p:par>
                                <p:cTn id="12" presetID="17" presetClass="entr" presetSubtype="8" fill="hold" grpId="0" nodeType="afterEffect">
                                  <p:stCondLst>
                                    <p:cond delay="100"/>
                                  </p:stCondLst>
                                  <p:childTnLst>
                                    <p:set>
                                      <p:cBhvr>
                                        <p:cTn id="13" dur="1" fill="hold">
                                          <p:stCondLst>
                                            <p:cond delay="0"/>
                                          </p:stCondLst>
                                        </p:cTn>
                                        <p:tgtEl>
                                          <p:spTgt spid="460851"/>
                                        </p:tgtEl>
                                        <p:attrNameLst>
                                          <p:attrName>style.visibility</p:attrName>
                                        </p:attrNameLst>
                                      </p:cBhvr>
                                      <p:to>
                                        <p:strVal val="visible"/>
                                      </p:to>
                                    </p:set>
                                    <p:anim calcmode="lin" valueType="num">
                                      <p:cBhvr>
                                        <p:cTn id="14" dur="500" fill="hold"/>
                                        <p:tgtEl>
                                          <p:spTgt spid="460851"/>
                                        </p:tgtEl>
                                        <p:attrNameLst>
                                          <p:attrName>ppt_x</p:attrName>
                                        </p:attrNameLst>
                                      </p:cBhvr>
                                      <p:tavLst>
                                        <p:tav tm="0">
                                          <p:val>
                                            <p:strVal val="#ppt_x-#ppt_w/2"/>
                                          </p:val>
                                        </p:tav>
                                        <p:tav tm="100000">
                                          <p:val>
                                            <p:strVal val="#ppt_x"/>
                                          </p:val>
                                        </p:tav>
                                      </p:tavLst>
                                    </p:anim>
                                    <p:anim calcmode="lin" valueType="num">
                                      <p:cBhvr>
                                        <p:cTn id="15" dur="500" fill="hold"/>
                                        <p:tgtEl>
                                          <p:spTgt spid="460851"/>
                                        </p:tgtEl>
                                        <p:attrNameLst>
                                          <p:attrName>ppt_y</p:attrName>
                                        </p:attrNameLst>
                                      </p:cBhvr>
                                      <p:tavLst>
                                        <p:tav tm="0">
                                          <p:val>
                                            <p:strVal val="#ppt_y"/>
                                          </p:val>
                                        </p:tav>
                                        <p:tav tm="100000">
                                          <p:val>
                                            <p:strVal val="#ppt_y"/>
                                          </p:val>
                                        </p:tav>
                                      </p:tavLst>
                                    </p:anim>
                                    <p:anim calcmode="lin" valueType="num">
                                      <p:cBhvr>
                                        <p:cTn id="16" dur="500" fill="hold"/>
                                        <p:tgtEl>
                                          <p:spTgt spid="460851"/>
                                        </p:tgtEl>
                                        <p:attrNameLst>
                                          <p:attrName>ppt_w</p:attrName>
                                        </p:attrNameLst>
                                      </p:cBhvr>
                                      <p:tavLst>
                                        <p:tav tm="0">
                                          <p:val>
                                            <p:fltVal val="0"/>
                                          </p:val>
                                        </p:tav>
                                        <p:tav tm="100000">
                                          <p:val>
                                            <p:strVal val="#ppt_w"/>
                                          </p:val>
                                        </p:tav>
                                      </p:tavLst>
                                    </p:anim>
                                    <p:anim calcmode="lin" valueType="num">
                                      <p:cBhvr>
                                        <p:cTn id="17" dur="500" fill="hold"/>
                                        <p:tgtEl>
                                          <p:spTgt spid="460851"/>
                                        </p:tgtEl>
                                        <p:attrNameLst>
                                          <p:attrName>ppt_h</p:attrName>
                                        </p:attrNameLst>
                                      </p:cBhvr>
                                      <p:tavLst>
                                        <p:tav tm="0">
                                          <p:val>
                                            <p:strVal val="#ppt_h"/>
                                          </p:val>
                                        </p:tav>
                                        <p:tav tm="100000">
                                          <p:val>
                                            <p:strVal val="#ppt_h"/>
                                          </p:val>
                                        </p:tav>
                                      </p:tavLst>
                                    </p:anim>
                                  </p:childTnLst>
                                </p:cTn>
                              </p:par>
                            </p:childTnLst>
                          </p:cTn>
                        </p:par>
                        <p:par>
                          <p:cTn id="18" fill="hold" nodeType="afterGroup">
                            <p:stCondLst>
                              <p:cond delay="1200"/>
                            </p:stCondLst>
                            <p:childTnLst>
                              <p:par>
                                <p:cTn id="19" presetID="23" presetClass="entr" presetSubtype="528" fill="hold" grpId="0" nodeType="afterEffect">
                                  <p:stCondLst>
                                    <p:cond delay="100"/>
                                  </p:stCondLst>
                                  <p:childTnLst>
                                    <p:set>
                                      <p:cBhvr>
                                        <p:cTn id="20" dur="1" fill="hold">
                                          <p:stCondLst>
                                            <p:cond delay="0"/>
                                          </p:stCondLst>
                                        </p:cTn>
                                        <p:tgtEl>
                                          <p:spTgt spid="460852"/>
                                        </p:tgtEl>
                                        <p:attrNameLst>
                                          <p:attrName>style.visibility</p:attrName>
                                        </p:attrNameLst>
                                      </p:cBhvr>
                                      <p:to>
                                        <p:strVal val="visible"/>
                                      </p:to>
                                    </p:set>
                                    <p:anim calcmode="lin" valueType="num">
                                      <p:cBhvr>
                                        <p:cTn id="21" dur="500" fill="hold"/>
                                        <p:tgtEl>
                                          <p:spTgt spid="460852"/>
                                        </p:tgtEl>
                                        <p:attrNameLst>
                                          <p:attrName>ppt_w</p:attrName>
                                        </p:attrNameLst>
                                      </p:cBhvr>
                                      <p:tavLst>
                                        <p:tav tm="0">
                                          <p:val>
                                            <p:fltVal val="0"/>
                                          </p:val>
                                        </p:tav>
                                        <p:tav tm="100000">
                                          <p:val>
                                            <p:strVal val="#ppt_w"/>
                                          </p:val>
                                        </p:tav>
                                      </p:tavLst>
                                    </p:anim>
                                    <p:anim calcmode="lin" valueType="num">
                                      <p:cBhvr>
                                        <p:cTn id="22" dur="500" fill="hold"/>
                                        <p:tgtEl>
                                          <p:spTgt spid="460852"/>
                                        </p:tgtEl>
                                        <p:attrNameLst>
                                          <p:attrName>ppt_h</p:attrName>
                                        </p:attrNameLst>
                                      </p:cBhvr>
                                      <p:tavLst>
                                        <p:tav tm="0">
                                          <p:val>
                                            <p:fltVal val="0"/>
                                          </p:val>
                                        </p:tav>
                                        <p:tav tm="100000">
                                          <p:val>
                                            <p:strVal val="#ppt_h"/>
                                          </p:val>
                                        </p:tav>
                                      </p:tavLst>
                                    </p:anim>
                                    <p:anim calcmode="lin" valueType="num">
                                      <p:cBhvr>
                                        <p:cTn id="23" dur="500" fill="hold"/>
                                        <p:tgtEl>
                                          <p:spTgt spid="460852"/>
                                        </p:tgtEl>
                                        <p:attrNameLst>
                                          <p:attrName>ppt_x</p:attrName>
                                        </p:attrNameLst>
                                      </p:cBhvr>
                                      <p:tavLst>
                                        <p:tav tm="0">
                                          <p:val>
                                            <p:fltVal val="0.5"/>
                                          </p:val>
                                        </p:tav>
                                        <p:tav tm="100000">
                                          <p:val>
                                            <p:strVal val="#ppt_x"/>
                                          </p:val>
                                        </p:tav>
                                      </p:tavLst>
                                    </p:anim>
                                    <p:anim calcmode="lin" valueType="num">
                                      <p:cBhvr>
                                        <p:cTn id="24" dur="500" fill="hold"/>
                                        <p:tgtEl>
                                          <p:spTgt spid="460852"/>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0823" grpId="0" autoUpdateAnimBg="0"/>
      <p:bldP spid="460851" grpId="0" autoUpdateAnimBg="0"/>
      <p:bldP spid="460852" grpId="0" animBg="1"/>
    </p:bldLst>
  </p:timing>
</p:sld>
</file>

<file path=ppt/slides/slide1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fontAlgn="base">
              <a:spcBef>
                <a:spcPct val="0"/>
              </a:spcBef>
              <a:spcAft>
                <a:spcPct val="0"/>
              </a:spcAft>
            </a:pPr>
            <a:endParaRPr lang="en-US" sz="2400" b="1">
              <a:solidFill>
                <a:srgbClr val="000000"/>
              </a:solidFill>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ar-JO" sz="8800" dirty="0">
                <a:latin typeface="Arial" charset="0"/>
                <a:ea typeface="Osaka" charset="0"/>
                <a:cs typeface="Arial" charset="0"/>
              </a:rPr>
              <a:t>2 ملوك 17 </a:t>
            </a:r>
            <a:endParaRPr lang="en-US" sz="8800" dirty="0">
              <a:latin typeface="Arial" charset="0"/>
              <a:ea typeface="Osaka" charset="0"/>
              <a:cs typeface="Arial" charset="0"/>
            </a:endParaRPr>
          </a:p>
        </p:txBody>
      </p:sp>
    </p:spTree>
    <p:extLst>
      <p:ext uri="{BB962C8B-B14F-4D97-AF65-F5344CB8AC3E}">
        <p14:creationId xmlns:p14="http://schemas.microsoft.com/office/powerpoint/2010/main" val="1187543521"/>
      </p:ext>
    </p:extLst>
  </p:cSld>
  <p:clrMapOvr>
    <a:masterClrMapping/>
  </p:clrMapOvr>
</p:sld>
</file>

<file path=ppt/slides/slide1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75176" name="Group 72"/>
          <p:cNvGraphicFramePr>
            <a:graphicFrameLocks noGrp="1"/>
          </p:cNvGraphicFramePr>
          <p:nvPr>
            <p:ph type="tbl" idx="1"/>
            <p:extLst>
              <p:ext uri="{D42A27DB-BD31-4B8C-83A1-F6EECF244321}">
                <p14:modId xmlns:p14="http://schemas.microsoft.com/office/powerpoint/2010/main" val="4221055462"/>
              </p:ext>
            </p:extLst>
          </p:nvPr>
        </p:nvGraphicFramePr>
        <p:xfrm>
          <a:off x="0" y="0"/>
          <a:ext cx="9144000" cy="6858001"/>
        </p:xfrm>
        <a:graphic>
          <a:graphicData uri="http://schemas.openxmlformats.org/drawingml/2006/table">
            <a:tbl>
              <a:tblPr/>
              <a:tblGrid>
                <a:gridCol w="1524000">
                  <a:extLst>
                    <a:ext uri="{9D8B030D-6E8A-4147-A177-3AD203B41FA5}">
                      <a16:colId xmlns:a16="http://schemas.microsoft.com/office/drawing/2014/main" val="20000"/>
                    </a:ext>
                  </a:extLst>
                </a:gridCol>
                <a:gridCol w="1524000">
                  <a:extLst>
                    <a:ext uri="{9D8B030D-6E8A-4147-A177-3AD203B41FA5}">
                      <a16:colId xmlns:a16="http://schemas.microsoft.com/office/drawing/2014/main" val="20001"/>
                    </a:ext>
                  </a:extLst>
                </a:gridCol>
                <a:gridCol w="1524000">
                  <a:extLst>
                    <a:ext uri="{9D8B030D-6E8A-4147-A177-3AD203B41FA5}">
                      <a16:colId xmlns:a16="http://schemas.microsoft.com/office/drawing/2014/main" val="20002"/>
                    </a:ext>
                  </a:extLst>
                </a:gridCol>
                <a:gridCol w="1524000">
                  <a:extLst>
                    <a:ext uri="{9D8B030D-6E8A-4147-A177-3AD203B41FA5}">
                      <a16:colId xmlns:a16="http://schemas.microsoft.com/office/drawing/2014/main" val="20003"/>
                    </a:ext>
                  </a:extLst>
                </a:gridCol>
                <a:gridCol w="1524000">
                  <a:extLst>
                    <a:ext uri="{9D8B030D-6E8A-4147-A177-3AD203B41FA5}">
                      <a16:colId xmlns:a16="http://schemas.microsoft.com/office/drawing/2014/main" val="20004"/>
                    </a:ext>
                  </a:extLst>
                </a:gridCol>
                <a:gridCol w="1524000">
                  <a:extLst>
                    <a:ext uri="{9D8B030D-6E8A-4147-A177-3AD203B41FA5}">
                      <a16:colId xmlns:a16="http://schemas.microsoft.com/office/drawing/2014/main" val="20005"/>
                    </a:ext>
                  </a:extLst>
                </a:gridCol>
              </a:tblGrid>
              <a:tr h="534988">
                <a:tc gridSpan="6">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GB" sz="2800" b="0" i="0" u="none" strike="noStrike" cap="none" normalizeH="0" baseline="0" dirty="0">
                        <a:ln>
                          <a:noFill/>
                        </a:ln>
                        <a:solidFill>
                          <a:schemeClr val="tx1"/>
                        </a:solidFill>
                        <a:effectLst/>
                        <a:latin typeface="Arial" charset="0"/>
                        <a:ea typeface="ＭＳ Ｐゴシック" charset="0"/>
                        <a:cs typeface="Arial" charset="0"/>
                      </a:endParaRPr>
                    </a:p>
                  </a:txBody>
                  <a:tcP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0"/>
                  </a:ext>
                </a:extLst>
              </a:tr>
              <a:tr h="536575">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800" b="0" i="0" u="none" strike="noStrike" cap="none" normalizeH="0" baseline="0" dirty="0">
                          <a:ln>
                            <a:noFill/>
                          </a:ln>
                          <a:solidFill>
                            <a:schemeClr val="tx1"/>
                          </a:solidFill>
                          <a:effectLst/>
                          <a:latin typeface="Arial" charset="0"/>
                          <a:ea typeface="ＭＳ Ｐゴシック" charset="0"/>
                          <a:cs typeface="Arial" charset="0"/>
                        </a:rPr>
                        <a:t>المملكة المنقسمة المتأخرة</a:t>
                      </a:r>
                      <a:endParaRPr kumimoji="0" lang="en-GB" sz="2800" b="0" i="0" u="none" strike="noStrike" cap="none" normalizeH="0" baseline="0" dirty="0">
                        <a:ln>
                          <a:noFill/>
                        </a:ln>
                        <a:solidFill>
                          <a:schemeClr val="tx1"/>
                        </a:solidFill>
                        <a:effectLst/>
                        <a:latin typeface="Arial" charset="0"/>
                        <a:ea typeface="ＭＳ Ｐゴシック" charset="0"/>
                        <a:cs typeface="Arial"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800" b="0" i="0" u="none" strike="noStrike" cap="none" normalizeH="0" baseline="0" dirty="0">
                          <a:ln>
                            <a:noFill/>
                          </a:ln>
                          <a:solidFill>
                            <a:schemeClr val="tx1"/>
                          </a:solidFill>
                          <a:effectLst/>
                          <a:latin typeface="Arial" charset="0"/>
                          <a:ea typeface="ＭＳ Ｐゴシック" charset="0"/>
                          <a:cs typeface="Arial" charset="0"/>
                        </a:rPr>
                        <a:t>المملكة الباقية</a:t>
                      </a:r>
                      <a:endParaRPr kumimoji="0" lang="en-GB" sz="2800" b="0" i="0" u="none" strike="noStrike" cap="none" normalizeH="0" baseline="0" dirty="0">
                        <a:ln>
                          <a:noFill/>
                        </a:ln>
                        <a:solidFill>
                          <a:schemeClr val="tx1"/>
                        </a:solidFill>
                        <a:effectLst/>
                        <a:latin typeface="Arial" charset="0"/>
                        <a:ea typeface="ＭＳ Ｐゴシック" charset="0"/>
                        <a:cs typeface="Arial"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1"/>
                  </a:ext>
                </a:extLst>
              </a:tr>
              <a:tr h="533400">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800" b="0" i="0" u="none" strike="noStrike" cap="none" normalizeH="0" baseline="0" dirty="0">
                          <a:ln>
                            <a:noFill/>
                          </a:ln>
                          <a:solidFill>
                            <a:schemeClr val="tx1"/>
                          </a:solidFill>
                          <a:effectLst/>
                          <a:latin typeface="Arial" charset="0"/>
                          <a:ea typeface="ＭＳ Ｐゴシック" charset="0"/>
                          <a:cs typeface="Arial" charset="0"/>
                        </a:rPr>
                        <a:t>إسرائيل ويهوذا</a:t>
                      </a:r>
                      <a:endParaRPr kumimoji="0" lang="en-GB" sz="2800" b="0" i="0" u="none" strike="noStrike" cap="none" normalizeH="0" baseline="0" dirty="0">
                        <a:ln>
                          <a:noFill/>
                        </a:ln>
                        <a:solidFill>
                          <a:schemeClr val="tx1"/>
                        </a:solidFill>
                        <a:effectLst/>
                        <a:latin typeface="Arial" charset="0"/>
                        <a:ea typeface="ＭＳ Ｐゴシック" charset="0"/>
                        <a:cs typeface="Arial"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800" b="0" i="0" u="none" strike="noStrike" cap="none" normalizeH="0" baseline="0" dirty="0">
                          <a:ln>
                            <a:noFill/>
                          </a:ln>
                          <a:solidFill>
                            <a:schemeClr val="tx1"/>
                          </a:solidFill>
                          <a:effectLst/>
                          <a:latin typeface="Arial" charset="0"/>
                          <a:ea typeface="ＭＳ Ｐゴシック" charset="0"/>
                          <a:cs typeface="Arial" charset="0"/>
                        </a:rPr>
                        <a:t>يهوذا</a:t>
                      </a:r>
                      <a:endParaRPr kumimoji="0" lang="en-GB" sz="2800" b="0" i="0" u="none" strike="noStrike" cap="none" normalizeH="0" baseline="0" dirty="0">
                        <a:ln>
                          <a:noFill/>
                        </a:ln>
                        <a:solidFill>
                          <a:schemeClr val="tx1"/>
                        </a:solidFill>
                        <a:effectLst/>
                        <a:latin typeface="Arial" charset="0"/>
                        <a:ea typeface="ＭＳ Ｐゴシック" charset="0"/>
                        <a:cs typeface="Arial"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2"/>
                  </a:ext>
                </a:extLst>
              </a:tr>
              <a:tr h="536575">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800" b="1" i="0" u="none" strike="noStrike" cap="none" normalizeH="0" baseline="0" dirty="0">
                          <a:ln>
                            <a:noFill/>
                          </a:ln>
                          <a:solidFill>
                            <a:srgbClr val="FF0000"/>
                          </a:solidFill>
                          <a:effectLst/>
                          <a:latin typeface="Arial" charset="0"/>
                          <a:ea typeface="ＭＳ Ｐゴシック" charset="0"/>
                          <a:cs typeface="Arial" charset="0"/>
                        </a:rPr>
                        <a:t>الإصحاحات 1 – 17 </a:t>
                      </a:r>
                      <a:endParaRPr kumimoji="0" lang="en-GB" sz="2800" b="1" i="0" u="none" strike="noStrike" cap="none" normalizeH="0" baseline="0" dirty="0">
                        <a:ln>
                          <a:noFill/>
                        </a:ln>
                        <a:solidFill>
                          <a:srgbClr val="FF0000"/>
                        </a:solidFill>
                        <a:effectLst/>
                        <a:latin typeface="Arial" charset="0"/>
                        <a:ea typeface="ＭＳ Ｐゴシック" charset="0"/>
                        <a:cs typeface="Arial"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800" b="1" i="0" u="none" strike="noStrike" cap="none" normalizeH="0" baseline="0" dirty="0">
                          <a:ln>
                            <a:noFill/>
                          </a:ln>
                          <a:solidFill>
                            <a:srgbClr val="FF0000"/>
                          </a:solidFill>
                          <a:effectLst/>
                          <a:latin typeface="Arial" charset="0"/>
                          <a:ea typeface="ＭＳ Ｐゴシック" charset="0"/>
                          <a:cs typeface="Arial" charset="0"/>
                        </a:rPr>
                        <a:t>الإصحاحات 18 - 25</a:t>
                      </a:r>
                      <a:endParaRPr kumimoji="0" lang="en-GB" sz="2800" b="1" i="0" u="none" strike="noStrike" cap="none" normalizeH="0" baseline="0" dirty="0">
                        <a:ln>
                          <a:noFill/>
                        </a:ln>
                        <a:solidFill>
                          <a:srgbClr val="FF0000"/>
                        </a:solidFill>
                        <a:effectLst/>
                        <a:latin typeface="Arial" charset="0"/>
                        <a:ea typeface="ＭＳ Ｐゴシック" charset="0"/>
                        <a:cs typeface="Arial"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3"/>
                  </a:ext>
                </a:extLst>
              </a:tr>
              <a:tr h="534988">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800" b="0" i="0" u="none" strike="noStrike" cap="none" normalizeH="0" baseline="0" dirty="0">
                          <a:ln>
                            <a:noFill/>
                          </a:ln>
                          <a:solidFill>
                            <a:schemeClr val="tx1"/>
                          </a:solidFill>
                          <a:effectLst/>
                          <a:latin typeface="Arial" charset="0"/>
                          <a:ea typeface="ＭＳ Ｐゴシック" charset="0"/>
                          <a:cs typeface="Arial" charset="0"/>
                        </a:rPr>
                        <a:t>سبي إسرائيل إلى أشور</a:t>
                      </a:r>
                      <a:endParaRPr kumimoji="0" lang="en-GB" sz="2800" b="0" i="0" u="none" strike="noStrike" cap="none" normalizeH="0" baseline="0" dirty="0">
                        <a:ln>
                          <a:noFill/>
                        </a:ln>
                        <a:solidFill>
                          <a:schemeClr val="tx1"/>
                        </a:solidFill>
                        <a:effectLst/>
                        <a:latin typeface="Arial" charset="0"/>
                        <a:ea typeface="ＭＳ Ｐゴシック" charset="0"/>
                        <a:cs typeface="Arial"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800" b="0" i="0" u="none" strike="noStrike" cap="none" normalizeH="0" baseline="0" dirty="0">
                          <a:ln>
                            <a:noFill/>
                          </a:ln>
                          <a:solidFill>
                            <a:schemeClr val="tx1"/>
                          </a:solidFill>
                          <a:effectLst/>
                          <a:latin typeface="Arial" charset="0"/>
                          <a:ea typeface="ＭＳ Ｐゴシック" charset="0"/>
                          <a:cs typeface="Arial" charset="0"/>
                        </a:rPr>
                        <a:t>سبي يهوذا إلى بابل</a:t>
                      </a:r>
                      <a:endParaRPr kumimoji="0" lang="en-GB" sz="2800" b="0" i="0" u="none" strike="noStrike" cap="none" normalizeH="0" baseline="0" dirty="0">
                        <a:ln>
                          <a:noFill/>
                        </a:ln>
                        <a:solidFill>
                          <a:schemeClr val="tx1"/>
                        </a:solidFill>
                        <a:effectLst/>
                        <a:latin typeface="Arial" charset="0"/>
                        <a:ea typeface="ＭＳ Ｐゴシック" charset="0"/>
                        <a:cs typeface="Arial"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4"/>
                  </a:ext>
                </a:extLst>
              </a:tr>
              <a:tr h="536575">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800" b="0" i="0" u="none" strike="noStrike" cap="none" normalizeH="0" baseline="0" dirty="0">
                          <a:ln>
                            <a:noFill/>
                          </a:ln>
                          <a:solidFill>
                            <a:schemeClr val="tx1"/>
                          </a:solidFill>
                          <a:effectLst/>
                          <a:latin typeface="Arial" charset="0"/>
                          <a:ea typeface="ＭＳ Ｐゴシック" charset="0"/>
                          <a:cs typeface="Arial" charset="0"/>
                        </a:rPr>
                        <a:t>أخزيا إلى هوشع</a:t>
                      </a:r>
                      <a:endParaRPr kumimoji="0" lang="en-GB" sz="2800" b="0" i="0" u="none" strike="noStrike" cap="none" normalizeH="0" baseline="0" dirty="0">
                        <a:ln>
                          <a:noFill/>
                        </a:ln>
                        <a:solidFill>
                          <a:schemeClr val="tx1"/>
                        </a:solidFill>
                        <a:effectLst/>
                        <a:latin typeface="Arial" charset="0"/>
                        <a:ea typeface="ＭＳ Ｐゴシック" charset="0"/>
                        <a:cs typeface="Arial"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800" b="0" i="0" u="none" strike="noStrike" cap="none" normalizeH="0" baseline="0" dirty="0">
                          <a:ln>
                            <a:noFill/>
                          </a:ln>
                          <a:solidFill>
                            <a:schemeClr val="tx1"/>
                          </a:solidFill>
                          <a:effectLst/>
                          <a:latin typeface="Arial" charset="0"/>
                          <a:ea typeface="ＭＳ Ｐゴシック" charset="0"/>
                          <a:cs typeface="Arial" charset="0"/>
                        </a:rPr>
                        <a:t>حزقيا إلى صدقيا</a:t>
                      </a:r>
                      <a:endParaRPr kumimoji="0" lang="en-GB" sz="2800" b="0" i="0" u="none" strike="noStrike" cap="none" normalizeH="0" baseline="0" dirty="0">
                        <a:ln>
                          <a:noFill/>
                        </a:ln>
                        <a:solidFill>
                          <a:schemeClr val="tx1"/>
                        </a:solidFill>
                        <a:effectLst/>
                        <a:latin typeface="Arial" charset="0"/>
                        <a:ea typeface="ＭＳ Ｐゴシック" charset="0"/>
                        <a:cs typeface="Arial"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5"/>
                  </a:ext>
                </a:extLst>
              </a:tr>
              <a:tr h="1130300">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800" b="0" i="0" u="none" strike="noStrike" cap="none" normalizeH="0" baseline="0" dirty="0">
                          <a:ln>
                            <a:noFill/>
                          </a:ln>
                          <a:solidFill>
                            <a:schemeClr val="tx1"/>
                          </a:solidFill>
                          <a:effectLst/>
                          <a:latin typeface="Arial" charset="0"/>
                          <a:ea typeface="ＭＳ Ｐゴシック" charset="0"/>
                          <a:cs typeface="Arial" charset="0"/>
                        </a:rPr>
                        <a:t>130 سنة</a:t>
                      </a:r>
                      <a:endParaRPr kumimoji="0" lang="en-US" sz="2800" b="0" i="0" u="none" strike="noStrike" cap="none" normalizeH="0" baseline="0" dirty="0">
                        <a:ln>
                          <a:noFill/>
                        </a:ln>
                        <a:solidFill>
                          <a:schemeClr val="tx1"/>
                        </a:solidFill>
                        <a:effectLst/>
                        <a:latin typeface="Arial" charset="0"/>
                        <a:ea typeface="ＭＳ Ｐゴシック" charset="0"/>
                        <a:cs typeface="Arial"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800" b="0" i="0" u="none" strike="noStrike" cap="none" normalizeH="0" baseline="0" dirty="0">
                          <a:ln>
                            <a:noFill/>
                          </a:ln>
                          <a:solidFill>
                            <a:schemeClr val="tx1"/>
                          </a:solidFill>
                          <a:effectLst/>
                          <a:latin typeface="Arial" charset="0"/>
                          <a:ea typeface="ＭＳ Ｐゴシック" charset="0"/>
                          <a:cs typeface="Arial" charset="0"/>
                        </a:rPr>
                        <a:t>(</a:t>
                      </a:r>
                      <a:r>
                        <a:rPr kumimoji="0" lang="ar-JO" sz="2800" b="0" i="0" u="none" strike="noStrike" cap="none" normalizeH="0" baseline="0" dirty="0">
                          <a:ln>
                            <a:noFill/>
                          </a:ln>
                          <a:solidFill>
                            <a:schemeClr val="tx1"/>
                          </a:solidFill>
                          <a:effectLst/>
                          <a:latin typeface="Arial" charset="0"/>
                          <a:ea typeface="ＭＳ Ｐゴシック" charset="0"/>
                          <a:cs typeface="Arial" charset="0"/>
                        </a:rPr>
                        <a:t>852-722 ق.م</a:t>
                      </a:r>
                      <a:r>
                        <a:rPr kumimoji="0" lang="en-US" sz="2800" b="0" i="0" u="none" strike="noStrike" cap="none" normalizeH="0" baseline="0" dirty="0">
                          <a:ln>
                            <a:noFill/>
                          </a:ln>
                          <a:solidFill>
                            <a:schemeClr val="tx1"/>
                          </a:solidFill>
                          <a:effectLst/>
                          <a:latin typeface="Arial" charset="0"/>
                          <a:ea typeface="ＭＳ Ｐゴシック" charset="0"/>
                          <a:cs typeface="Arial" charset="0"/>
                        </a:rPr>
                        <a:t>)</a:t>
                      </a:r>
                      <a:endParaRPr kumimoji="0" lang="en-GB" sz="2800" b="0" i="0" u="none" strike="noStrike" cap="none" normalizeH="0" baseline="0" dirty="0">
                        <a:ln>
                          <a:noFill/>
                        </a:ln>
                        <a:solidFill>
                          <a:schemeClr val="tx1"/>
                        </a:solidFill>
                        <a:effectLst/>
                        <a:latin typeface="Arial" charset="0"/>
                        <a:ea typeface="ＭＳ Ｐゴシック" charset="0"/>
                        <a:cs typeface="Arial"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800" b="0" i="0" u="none" strike="noStrike" cap="none" normalizeH="0" baseline="0" dirty="0">
                          <a:ln>
                            <a:noFill/>
                          </a:ln>
                          <a:solidFill>
                            <a:schemeClr val="tx1"/>
                          </a:solidFill>
                          <a:effectLst/>
                          <a:latin typeface="Arial" charset="0"/>
                          <a:ea typeface="ＭＳ Ｐゴシック" charset="0"/>
                          <a:cs typeface="Arial" charset="0"/>
                        </a:rPr>
                        <a:t>163 سنة</a:t>
                      </a:r>
                      <a:endParaRPr kumimoji="0" lang="en-US" sz="2800" b="0" i="0" u="none" strike="noStrike" cap="none" normalizeH="0" baseline="0" dirty="0">
                        <a:ln>
                          <a:noFill/>
                        </a:ln>
                        <a:solidFill>
                          <a:schemeClr val="tx1"/>
                        </a:solidFill>
                        <a:effectLst/>
                        <a:latin typeface="Arial" charset="0"/>
                        <a:ea typeface="ＭＳ Ｐゴシック" charset="0"/>
                        <a:cs typeface="Arial"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800" b="0" i="0" u="none" strike="noStrike" cap="none" normalizeH="0" baseline="0" dirty="0">
                          <a:ln>
                            <a:noFill/>
                          </a:ln>
                          <a:solidFill>
                            <a:schemeClr val="tx1"/>
                          </a:solidFill>
                          <a:effectLst/>
                          <a:latin typeface="Arial" charset="0"/>
                          <a:ea typeface="ＭＳ Ｐゴシック" charset="0"/>
                          <a:cs typeface="Arial" charset="0"/>
                        </a:rPr>
                        <a:t>(</a:t>
                      </a:r>
                      <a:r>
                        <a:rPr kumimoji="0" lang="ar-JO" sz="2800" b="0" i="0" u="none" strike="noStrike" cap="none" normalizeH="0" baseline="0" dirty="0">
                          <a:ln>
                            <a:noFill/>
                          </a:ln>
                          <a:solidFill>
                            <a:schemeClr val="tx1"/>
                          </a:solidFill>
                          <a:effectLst/>
                          <a:latin typeface="Arial" charset="0"/>
                          <a:ea typeface="ＭＳ Ｐゴシック" charset="0"/>
                          <a:cs typeface="Arial" charset="0"/>
                        </a:rPr>
                        <a:t>722-560 ق.م</a:t>
                      </a:r>
                      <a:r>
                        <a:rPr kumimoji="0" lang="en-US" sz="2800" b="0" i="0" u="none" strike="noStrike" cap="none" normalizeH="0" baseline="0" dirty="0">
                          <a:ln>
                            <a:noFill/>
                          </a:ln>
                          <a:solidFill>
                            <a:schemeClr val="tx1"/>
                          </a:solidFill>
                          <a:effectLst/>
                          <a:latin typeface="Arial" charset="0"/>
                          <a:ea typeface="ＭＳ Ｐゴシック" charset="0"/>
                          <a:cs typeface="Arial" charset="0"/>
                        </a:rPr>
                        <a:t>)</a:t>
                      </a:r>
                      <a:endParaRPr kumimoji="0" lang="en-GB" sz="2800" b="0" i="0" u="none" strike="noStrike" cap="none" normalizeH="0" baseline="0" dirty="0">
                        <a:ln>
                          <a:noFill/>
                        </a:ln>
                        <a:solidFill>
                          <a:schemeClr val="tx1"/>
                        </a:solidFill>
                        <a:effectLst/>
                        <a:latin typeface="Arial" charset="0"/>
                        <a:ea typeface="ＭＳ Ｐゴシック" charset="0"/>
                        <a:cs typeface="Arial"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6"/>
                  </a:ext>
                </a:extLst>
              </a:tr>
              <a:tr h="2514600">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0" i="0" u="none" strike="noStrike" cap="none" normalizeH="0" baseline="0" dirty="0">
                          <a:ln>
                            <a:noFill/>
                          </a:ln>
                          <a:solidFill>
                            <a:schemeClr val="tx1"/>
                          </a:solidFill>
                          <a:effectLst/>
                          <a:latin typeface="Arial" charset="0"/>
                          <a:ea typeface="ＭＳ Ｐゴシック" charset="0"/>
                          <a:cs typeface="Arial" charset="0"/>
                        </a:rPr>
                        <a:t>ملكين شريرين على إسرائيل و خدمة أليشع    1: 1- 8: 15</a:t>
                      </a:r>
                      <a:endParaRPr kumimoji="0" lang="en-GB" sz="2000" b="0" i="0" u="none" strike="noStrike" cap="none" normalizeH="0" baseline="0" dirty="0">
                        <a:ln>
                          <a:noFill/>
                        </a:ln>
                        <a:solidFill>
                          <a:schemeClr val="tx1"/>
                        </a:solidFill>
                        <a:effectLst/>
                        <a:latin typeface="Arial" charset="0"/>
                        <a:ea typeface="ＭＳ Ｐゴシック" charset="0"/>
                        <a:cs typeface="Arial"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99FF66"/>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0" i="0" u="none" strike="noStrike" cap="none" normalizeH="0" baseline="0" dirty="0">
                          <a:ln>
                            <a:noFill/>
                          </a:ln>
                          <a:solidFill>
                            <a:schemeClr val="tx1"/>
                          </a:solidFill>
                          <a:effectLst/>
                          <a:latin typeface="Arial" charset="0"/>
                          <a:ea typeface="ＭＳ Ｐゴシック" charset="0"/>
                          <a:cs typeface="Arial" charset="0"/>
                        </a:rPr>
                        <a:t>10 ملوك أشرار على إسرائيل و 4 ملوك أشرار و 4 صالحين على يهوذا</a:t>
                      </a:r>
                      <a:endParaRPr kumimoji="0" lang="en-US" sz="2000" b="0" i="0" u="none" strike="noStrike" cap="none" normalizeH="0" baseline="0" dirty="0">
                        <a:ln>
                          <a:noFill/>
                        </a:ln>
                        <a:solidFill>
                          <a:schemeClr val="tx1"/>
                        </a:solidFill>
                        <a:effectLst/>
                        <a:latin typeface="Arial" charset="0"/>
                        <a:ea typeface="ＭＳ Ｐゴシック" charset="0"/>
                        <a:cs typeface="Arial"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0" i="0" u="none" strike="noStrike" cap="none" normalizeH="0" baseline="0" dirty="0">
                          <a:ln>
                            <a:noFill/>
                          </a:ln>
                          <a:solidFill>
                            <a:schemeClr val="tx1"/>
                          </a:solidFill>
                          <a:effectLst/>
                          <a:latin typeface="Arial" charset="0"/>
                          <a:ea typeface="ＭＳ Ｐゴシック" charset="0"/>
                          <a:cs typeface="Arial" charset="0"/>
                        </a:rPr>
                        <a:t>8: 16-16: 20</a:t>
                      </a:r>
                      <a:endParaRPr kumimoji="0" lang="en-GB" sz="2000" b="0" i="0" u="none" strike="noStrike" cap="none" normalizeH="0" baseline="0" dirty="0">
                        <a:ln>
                          <a:noFill/>
                        </a:ln>
                        <a:solidFill>
                          <a:schemeClr val="tx1"/>
                        </a:solidFill>
                        <a:effectLst/>
                        <a:latin typeface="Arial" charset="0"/>
                        <a:ea typeface="ＭＳ Ｐゴシック" charset="0"/>
                        <a:cs typeface="Arial"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accent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0" i="0" u="none" strike="noStrike" cap="none" normalizeH="0" baseline="0" dirty="0">
                          <a:ln>
                            <a:noFill/>
                          </a:ln>
                          <a:solidFill>
                            <a:schemeClr val="tx1"/>
                          </a:solidFill>
                          <a:effectLst/>
                          <a:latin typeface="Arial" charset="0"/>
                          <a:ea typeface="ＭＳ Ｐゴシック" charset="0"/>
                          <a:cs typeface="Arial" charset="0"/>
                        </a:rPr>
                        <a:t>وصول شر هوشع ذروته في سقوط إسرائيل</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0" i="0" u="none" strike="noStrike" cap="none" normalizeH="0" baseline="0" dirty="0">
                          <a:ln>
                            <a:noFill/>
                          </a:ln>
                          <a:solidFill>
                            <a:schemeClr val="tx1"/>
                          </a:solidFill>
                          <a:effectLst/>
                          <a:latin typeface="Arial" charset="0"/>
                          <a:ea typeface="ＭＳ Ｐゴシック" charset="0"/>
                          <a:cs typeface="Arial" charset="0"/>
                        </a:rPr>
                        <a:t>17</a:t>
                      </a:r>
                      <a:endParaRPr kumimoji="0" lang="en-GB" sz="2000" b="0" i="0" u="none" strike="noStrike" cap="none" normalizeH="0" baseline="0" dirty="0">
                        <a:ln>
                          <a:noFill/>
                        </a:ln>
                        <a:solidFill>
                          <a:schemeClr val="tx1"/>
                        </a:solidFill>
                        <a:effectLst/>
                        <a:latin typeface="Arial" charset="0"/>
                        <a:ea typeface="ＭＳ Ｐゴシック" charset="0"/>
                        <a:cs typeface="Arial"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FF99FF"/>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GB" sz="2000" b="0" i="0" u="none" strike="noStrike" cap="none" normalizeH="0" baseline="0" dirty="0">
                        <a:ln>
                          <a:noFill/>
                        </a:ln>
                        <a:solidFill>
                          <a:schemeClr val="tx1"/>
                        </a:solidFill>
                        <a:effectLst/>
                        <a:latin typeface="Arial" charset="0"/>
                        <a:ea typeface="ＭＳ Ｐゴシック" charset="0"/>
                        <a:cs typeface="Arial"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FFFF66"/>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GB" sz="2000" b="0" i="0" u="none" strike="noStrike" cap="none" normalizeH="0" baseline="0" dirty="0">
                        <a:ln>
                          <a:noFill/>
                        </a:ln>
                        <a:solidFill>
                          <a:schemeClr val="tx1"/>
                        </a:solidFill>
                        <a:effectLst/>
                        <a:latin typeface="Arial" charset="0"/>
                        <a:ea typeface="ＭＳ Ｐゴシック" charset="0"/>
                        <a:cs typeface="Arial"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FFCC66"/>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GB" sz="1800" b="0" i="0" u="none" strike="noStrike" cap="none" normalizeH="0" baseline="0" dirty="0">
                        <a:ln>
                          <a:noFill/>
                        </a:ln>
                        <a:solidFill>
                          <a:schemeClr val="tx1"/>
                        </a:solidFill>
                        <a:effectLst/>
                        <a:latin typeface="Arial" charset="0"/>
                        <a:ea typeface="ＭＳ Ｐゴシック" charset="0"/>
                        <a:cs typeface="Arial"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FF7C80"/>
                    </a:solidFill>
                  </a:tcPr>
                </a:tc>
                <a:extLst>
                  <a:ext uri="{0D108BD9-81ED-4DB2-BD59-A6C34878D82A}">
                    <a16:rowId xmlns:a16="http://schemas.microsoft.com/office/drawing/2014/main" val="10007"/>
                  </a:ext>
                </a:extLst>
              </a:tr>
            </a:tbl>
          </a:graphicData>
        </a:graphic>
      </p:graphicFrame>
      <p:sp>
        <p:nvSpPr>
          <p:cNvPr id="2" name="Title 1"/>
          <p:cNvSpPr>
            <a:spLocks noGrp="1"/>
          </p:cNvSpPr>
          <p:nvPr>
            <p:ph type="title"/>
          </p:nvPr>
        </p:nvSpPr>
        <p:spPr>
          <a:xfrm>
            <a:off x="0" y="-26988"/>
            <a:ext cx="9144000" cy="561976"/>
          </a:xfrm>
          <a:solidFill>
            <a:srgbClr val="000000"/>
          </a:solidFill>
        </p:spPr>
        <p:txBody>
          <a:bodyPr anchor="t"/>
          <a:lstStyle/>
          <a:p>
            <a:pPr>
              <a:defRPr/>
            </a:pPr>
            <a:r>
              <a:rPr lang="ar-JO" sz="2800" b="1" kern="1200" dirty="0">
                <a:solidFill>
                  <a:schemeClr val="bg1"/>
                </a:solidFill>
                <a:latin typeface="Arial"/>
                <a:ea typeface="ＭＳ Ｐゴシック"/>
                <a:cs typeface="Arial"/>
              </a:rPr>
              <a:t>سقوط الممالك</a:t>
            </a:r>
            <a:endParaRPr lang="en-US" b="1" dirty="0">
              <a:solidFill>
                <a:schemeClr val="bg1"/>
              </a:solidFill>
            </a:endParaRPr>
          </a:p>
        </p:txBody>
      </p:sp>
      <p:sp>
        <p:nvSpPr>
          <p:cNvPr id="384038" name="Text Box 38"/>
          <p:cNvSpPr txBox="1">
            <a:spLocks noChangeArrowheads="1"/>
          </p:cNvSpPr>
          <p:nvPr/>
        </p:nvSpPr>
        <p:spPr bwMode="auto">
          <a:xfrm>
            <a:off x="8410575" y="44450"/>
            <a:ext cx="704039"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ar-JO" b="1" dirty="0">
                <a:solidFill>
                  <a:srgbClr val="FFFFFF"/>
                </a:solidFill>
              </a:rPr>
              <a:t>249</a:t>
            </a:r>
            <a:endParaRPr lang="en-GB" b="1" dirty="0">
              <a:solidFill>
                <a:srgbClr val="FFFFFF"/>
              </a:solidFill>
            </a:endParaRPr>
          </a:p>
        </p:txBody>
      </p:sp>
    </p:spTree>
    <p:extLst>
      <p:ext uri="{BB962C8B-B14F-4D97-AF65-F5344CB8AC3E}">
        <p14:creationId xmlns:p14="http://schemas.microsoft.com/office/powerpoint/2010/main" val="3700484935"/>
      </p:ext>
    </p:extLst>
  </p:cSld>
  <p:clrMapOvr>
    <a:masterClrMapping/>
  </p:clrMapOvr>
  <p:transition>
    <p:blinds/>
  </p:transition>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789384"/>
            <a:ext cx="9144000" cy="6096000"/>
          </a:xfrm>
          <a:prstGeom prst="rect">
            <a:avLst/>
          </a:prstGeom>
        </p:spPr>
      </p:pic>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ar-JO" sz="5400" b="1" dirty="0">
                <a:effectLst>
                  <a:glow rad="127000">
                    <a:schemeClr val="tx1"/>
                  </a:glow>
                </a:effectLst>
                <a:latin typeface="Arial" panose="020B0604020202020204" pitchFamily="34" charset="0"/>
                <a:ea typeface="ＭＳ Ｐゴシック" charset="0"/>
                <a:cs typeface="Arial" panose="020B0604020202020204" pitchFamily="34" charset="0"/>
              </a:rPr>
              <a:t>الفكرة الرئيسية للسفر</a:t>
            </a:r>
            <a:endParaRPr lang="en-US" sz="5400" b="1"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
        <p:nvSpPr>
          <p:cNvPr id="3" name="Rectangle 2"/>
          <p:cNvSpPr txBox="1">
            <a:spLocks noChangeArrowheads="1"/>
          </p:cNvSpPr>
          <p:nvPr/>
        </p:nvSpPr>
        <p:spPr bwMode="auto">
          <a:xfrm>
            <a:off x="0" y="1556792"/>
            <a:ext cx="9144000" cy="1584176"/>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457200">
              <a:defRPr/>
            </a:pPr>
            <a:r>
              <a:rPr lang="ar-JO"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يحذر الله من الوثنية من خلال أن يرينا النتائج </a:t>
            </a:r>
            <a:r>
              <a:rPr lang="ar-JO" b="1" dirty="0">
                <a:solidFill>
                  <a:srgbClr val="FFFF00"/>
                </a:solidFill>
                <a:effectLst>
                  <a:glow rad="127000">
                    <a:srgbClr val="000000"/>
                  </a:glow>
                </a:effectLst>
                <a:latin typeface="Arial" panose="020B0604020202020204" pitchFamily="34" charset="0"/>
                <a:ea typeface="ＭＳ Ｐゴシック" charset="0"/>
                <a:cs typeface="Arial" panose="020B0604020202020204" pitchFamily="34" charset="0"/>
              </a:rPr>
              <a:t>المرعبة</a:t>
            </a:r>
            <a:r>
              <a:rPr lang="ar-JO"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 لذلك .</a:t>
            </a:r>
            <a:endParaRPr lang="en-US"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endParaRPr>
          </a:p>
        </p:txBody>
      </p:sp>
      <p:sp>
        <p:nvSpPr>
          <p:cNvPr id="5" name="TextBox 4"/>
          <p:cNvSpPr txBox="1"/>
          <p:nvPr/>
        </p:nvSpPr>
        <p:spPr>
          <a:xfrm rot="20768788">
            <a:off x="6097580" y="5071764"/>
            <a:ext cx="2988712" cy="769441"/>
          </a:xfrm>
          <a:prstGeom prst="rect">
            <a:avLst/>
          </a:prstGeom>
          <a:solidFill>
            <a:srgbClr val="800000"/>
          </a:solidFill>
        </p:spPr>
        <p:txBody>
          <a:bodyPr wrap="square" rtlCol="0">
            <a:spAutoFit/>
          </a:bodyPr>
          <a:lstStyle/>
          <a:p>
            <a:pPr algn="ctr"/>
            <a:r>
              <a:rPr lang="ar-JO" sz="4400" b="1" dirty="0">
                <a:solidFill>
                  <a:srgbClr val="FFFFFF"/>
                </a:solidFill>
                <a:latin typeface="Arial" panose="020B0604020202020204" pitchFamily="34" charset="0"/>
                <a:cs typeface="Arial" panose="020B0604020202020204" pitchFamily="34" charset="0"/>
              </a:rPr>
              <a:t>2 ملوك</a:t>
            </a:r>
            <a:endParaRPr lang="en-US" sz="4400"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05100748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1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76833" name="Picture 2" descr="Whitcomb Chart"/>
          <p:cNvPicPr>
            <a:picLocks noChangeAspect="1" noChangeArrowheads="1"/>
          </p:cNvPicPr>
          <p:nvPr/>
        </p:nvPicPr>
        <p:blipFill rotWithShape="1">
          <a:blip r:embed="rId3" cstate="screen">
            <a:extLst>
              <a:ext uri="{28A0092B-C50C-407E-A947-70E740481C1C}">
                <a14:useLocalDpi xmlns:a14="http://schemas.microsoft.com/office/drawing/2010/main"/>
              </a:ext>
            </a:extLst>
          </a:blip>
          <a:src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58723" name="Text Box 4"/>
          <p:cNvSpPr txBox="1">
            <a:spLocks noChangeArrowheads="1"/>
          </p:cNvSpPr>
          <p:nvPr/>
        </p:nvSpPr>
        <p:spPr bwMode="auto">
          <a:xfrm>
            <a:off x="7020272" y="0"/>
            <a:ext cx="2123728" cy="609600"/>
          </a:xfrm>
          <a:prstGeom prst="rect">
            <a:avLst/>
          </a:prstGeom>
          <a:solidFill>
            <a:srgbClr val="000090"/>
          </a:solidFill>
          <a:ln w="9525">
            <a:noFill/>
            <a:miter lim="800000"/>
            <a:headEnd/>
            <a:tailEnd/>
          </a:ln>
          <a:effectLst/>
        </p:spPr>
        <p:txBody>
          <a:bodyPr lIns="92075" tIns="46038" rIns="92075" bIns="46038" anchor="ctr"/>
          <a:lstStyle>
            <a:lvl1pPr eaLnBrk="0" hangingPunct="0">
              <a:spcBef>
                <a:spcPct val="0"/>
              </a:spcBef>
              <a:defRPr kumimoji="0" sz="3200" b="1">
                <a:effectLst>
                  <a:outerShdw blurRad="38100" dist="38100" dir="2700000" algn="tl">
                    <a:srgbClr val="000000"/>
                  </a:outerShdw>
                </a:effectLst>
                <a:latin typeface="Arial"/>
                <a:cs typeface="Arial"/>
              </a:defRPr>
            </a:lvl1pPr>
            <a:lvl2pPr eaLnBrk="0" hangingPunct="0">
              <a:spcBef>
                <a:spcPct val="0"/>
              </a:spcBef>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2pPr>
            <a:lvl3pPr eaLnBrk="0" hangingPunct="0">
              <a:spcBef>
                <a:spcPct val="0"/>
              </a:spcBef>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3pPr>
            <a:lvl4pPr eaLnBrk="0" hangingPunct="0">
              <a:spcBef>
                <a:spcPct val="0"/>
              </a:spcBef>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4pPr>
            <a:lvl5pPr eaLnBrk="0" hangingPunct="0">
              <a:spcBef>
                <a:spcPct val="0"/>
              </a:spcBef>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5pPr>
            <a:lvl6pPr marL="45720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6pPr>
            <a:lvl7pPr marL="91440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7pPr>
            <a:lvl8pPr marL="137160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8pPr>
            <a:lvl9pPr marL="182880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9pPr>
          </a:lstStyle>
          <a:p>
            <a:pPr algn="ctr">
              <a:defRPr/>
            </a:pPr>
            <a:r>
              <a:rPr lang="ar-JO" sz="2400" dirty="0">
                <a:solidFill>
                  <a:srgbClr val="FFFFFF"/>
                </a:solidFill>
              </a:rPr>
              <a:t>232 و 342</a:t>
            </a:r>
            <a:endParaRPr lang="en-US" sz="2400" dirty="0">
              <a:solidFill>
                <a:srgbClr val="FFFFFF"/>
              </a:solidFill>
            </a:endParaRPr>
          </a:p>
        </p:txBody>
      </p:sp>
      <p:pic>
        <p:nvPicPr>
          <p:cNvPr id="5" name="Picture 2" descr="Whitcomb Chart"/>
          <p:cNvPicPr>
            <a:picLocks noChangeAspect="1" noChangeArrowheads="1"/>
          </p:cNvPicPr>
          <p:nvPr/>
        </p:nvPicPr>
        <p:blipFill rotWithShape="1">
          <a:blip r:embed="rId4" cstate="screen">
            <a:extLst>
              <a:ext uri="{28A0092B-C50C-407E-A947-70E740481C1C}">
                <a14:useLocalDpi xmlns:a14="http://schemas.microsoft.com/office/drawing/2010/main"/>
              </a:ext>
            </a:extLst>
          </a:blip>
          <a:srcRect b="-14489"/>
          <a:stretch/>
        </p:blipFill>
        <p:spPr bwMode="auto">
          <a:xfrm>
            <a:off x="0" y="386900"/>
            <a:ext cx="3862638" cy="4498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54627" name="Rectangle 3"/>
          <p:cNvSpPr>
            <a:spLocks noGrp="1" noChangeArrowheads="1"/>
          </p:cNvSpPr>
          <p:nvPr>
            <p:ph type="title"/>
          </p:nvPr>
        </p:nvSpPr>
        <p:spPr>
          <a:xfrm>
            <a:off x="0" y="-819472"/>
            <a:ext cx="8229600" cy="685800"/>
          </a:xfrm>
          <a:solidFill>
            <a:srgbClr val="000090"/>
          </a:solidFill>
        </p:spPr>
        <p:txBody>
          <a:bodyPr/>
          <a:lstStyle/>
          <a:p>
            <a:pPr algn="ctr">
              <a:defRPr/>
            </a:pPr>
            <a:r>
              <a:rPr kumimoji="0" lang="ar-JO" sz="3200" b="1" dirty="0">
                <a:solidFill>
                  <a:schemeClr val="tx1"/>
                </a:solidFill>
                <a:latin typeface="Arial"/>
                <a:ea typeface="ＭＳ Ｐゴシック" charset="0"/>
                <a:cs typeface="Arial"/>
              </a:rPr>
              <a:t>قائمة ملوك و أنبياء العهد القديم</a:t>
            </a:r>
            <a:endParaRPr kumimoji="0" lang="en-US" sz="3200" b="1" dirty="0">
              <a:solidFill>
                <a:schemeClr val="tx1"/>
              </a:solidFill>
              <a:latin typeface="Arial"/>
              <a:ea typeface="ＭＳ Ｐゴシック" charset="0"/>
              <a:cs typeface="Arial"/>
            </a:endParaRPr>
          </a:p>
        </p:txBody>
      </p:sp>
      <p:sp>
        <p:nvSpPr>
          <p:cNvPr id="6" name="Rectangle 3">
            <a:extLst>
              <a:ext uri="{FF2B5EF4-FFF2-40B4-BE49-F238E27FC236}">
                <a16:creationId xmlns:a16="http://schemas.microsoft.com/office/drawing/2014/main" id="{51699B96-0F3E-3C4F-BE65-013EBEAD1AF3}"/>
              </a:ext>
            </a:extLst>
          </p:cNvPr>
          <p:cNvSpPr txBox="1">
            <a:spLocks noChangeArrowheads="1"/>
          </p:cNvSpPr>
          <p:nvPr/>
        </p:nvSpPr>
        <p:spPr bwMode="auto">
          <a:xfrm>
            <a:off x="-36512" y="0"/>
            <a:ext cx="7164288" cy="836712"/>
          </a:xfrm>
          <a:prstGeom prst="rect">
            <a:avLst/>
          </a:prstGeom>
          <a:solidFill>
            <a:schemeClr val="accent4">
              <a:lumMod val="10000"/>
            </a:schemeClr>
          </a:solidFill>
          <a:ln w="9525">
            <a:noFill/>
            <a:miter lim="800000"/>
            <a:headEnd/>
            <a:tailEnd/>
          </a:ln>
          <a:effectLst/>
        </p:spPr>
        <p:txBody>
          <a:bodyPr vert="horz" wrap="square" lIns="92075" tIns="46038" rIns="92075" bIns="46038" numCol="1" anchor="ctr" anchorCtr="0" compatLnSpc="1">
            <a:prstTxWarp prst="textNoShape">
              <a:avLst/>
            </a:prstTxWarp>
          </a:bodyPr>
          <a:lstStyle>
            <a:lvl1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mj-lt"/>
                <a:ea typeface="ＭＳ Ｐゴシック" pitchFamily="-105" charset="-128"/>
                <a:cs typeface="ＭＳ Ｐゴシック" pitchFamily="-105" charset="-128"/>
              </a:defRPr>
            </a:lvl1pPr>
            <a:lvl2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2pPr>
            <a:lvl3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3pPr>
            <a:lvl4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4pPr>
            <a:lvl5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5pPr>
            <a:lvl6pPr marL="4572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6pPr>
            <a:lvl7pPr marL="9144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7pPr>
            <a:lvl8pPr marL="13716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8pPr>
            <a:lvl9pPr marL="18288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قائمة ملوك وأنبياء العهد القديم</a:t>
            </a:r>
            <a:endParaRPr kumimoji="0" lang="en-US" sz="24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John C. Whitcomb, 4</a:t>
            </a:r>
            <a:r>
              <a:rPr kumimoji="0" lang="en-US" sz="1400" b="1" i="0" u="none" strike="noStrike" kern="0" cap="none" spc="0" normalizeH="0" baseline="3000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th</a:t>
            </a:r>
            <a:r>
              <a:rPr kumimoji="0" lang="en-US" sz="14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 ed. (Winona Lake, IN: BMH Books, 1968), 2</a:t>
            </a:r>
            <a:endPar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endParaRPr>
          </a:p>
        </p:txBody>
      </p:sp>
    </p:spTree>
    <p:extLst>
      <p:ext uri="{BB962C8B-B14F-4D97-AF65-F5344CB8AC3E}">
        <p14:creationId xmlns:p14="http://schemas.microsoft.com/office/powerpoint/2010/main" val="2158897087"/>
      </p:ext>
    </p:extLst>
  </p:cSld>
  <p:clrMapOvr>
    <a:masterClrMapping/>
  </p:clrMapOvr>
  <p:transition spd="med">
    <p:zoom dir="in"/>
  </p:transition>
</p:sld>
</file>

<file path=ppt/slides/slide1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4961" name="Rectangle 2"/>
          <p:cNvSpPr>
            <a:spLocks noGrp="1" noChangeArrowheads="1"/>
          </p:cNvSpPr>
          <p:nvPr>
            <p:ph type="title"/>
          </p:nvPr>
        </p:nvSpPr>
        <p:spPr>
          <a:xfrm>
            <a:off x="1981200" y="274638"/>
            <a:ext cx="6705600" cy="1143000"/>
          </a:xfrm>
        </p:spPr>
        <p:txBody>
          <a:bodyPr/>
          <a:lstStyle/>
          <a:p>
            <a:pPr eaLnBrk="1" hangingPunct="1"/>
            <a:r>
              <a:rPr lang="ar-JO" sz="4000" b="1" dirty="0">
                <a:solidFill>
                  <a:schemeClr val="tx1"/>
                </a:solidFill>
                <a:latin typeface="Arial" panose="020B0604020202020204" pitchFamily="34" charset="0"/>
                <a:cs typeface="Arial" panose="020B0604020202020204" pitchFamily="34" charset="0"/>
              </a:rPr>
              <a:t>الحملات الآشورية                      ضد إسرائيل ويهوذا</a:t>
            </a:r>
            <a:endParaRPr lang="en-GB" sz="4000" b="1" dirty="0">
              <a:solidFill>
                <a:schemeClr val="tx1"/>
              </a:solidFill>
              <a:latin typeface="Arial" panose="020B0604020202020204" pitchFamily="34" charset="0"/>
              <a:cs typeface="Arial" panose="020B0604020202020204" pitchFamily="34" charset="0"/>
            </a:endParaRPr>
          </a:p>
        </p:txBody>
      </p:sp>
      <p:pic>
        <p:nvPicPr>
          <p:cNvPr id="424962" name="Picture 8" descr="j0344353"/>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0" y="0"/>
            <a:ext cx="1700213" cy="18256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424963" name="Picture 9" descr="Attack"/>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477000" y="4114800"/>
            <a:ext cx="2667000" cy="2743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424964" name="Picture 10" descr="Battle"/>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6477000" y="1524000"/>
            <a:ext cx="2667000" cy="2590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7" name="Rectangle 3"/>
          <p:cNvSpPr txBox="1">
            <a:spLocks noChangeArrowheads="1"/>
          </p:cNvSpPr>
          <p:nvPr/>
        </p:nvSpPr>
        <p:spPr bwMode="auto">
          <a:xfrm>
            <a:off x="250825" y="1716088"/>
            <a:ext cx="6172200" cy="4953000"/>
          </a:xfrm>
          <a:prstGeom prst="rect">
            <a:avLst/>
          </a:prstGeom>
          <a:solidFill>
            <a:srgbClr val="800000"/>
          </a:solidFill>
          <a:ln>
            <a:noFill/>
          </a:ln>
          <a:extLst>
            <a:ext uri="{FAA26D3D-D897-4be2-8F04-BA451C77F1D7}">
              <ma14:placeholderFlag xmlns="" xmlns:ma14="http://schemas.microsoft.com/office/mac/drawingml/2011/main" val="1"/>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spcBef>
                <a:spcPct val="20000"/>
              </a:spcBef>
            </a:pPr>
            <a:r>
              <a:rPr lang="ar-JO" sz="3600" dirty="0">
                <a:solidFill>
                  <a:schemeClr val="bg1"/>
                </a:solidFill>
                <a:latin typeface="Arial" panose="020B0604020202020204" pitchFamily="34" charset="0"/>
                <a:cs typeface="Arial" panose="020B0604020202020204" pitchFamily="34" charset="0"/>
              </a:rPr>
              <a:t>كان الحصار العسكري الدموي على كل من إسرائيل ويهوذا عميقًا, وصرخ الأنبياء بسبب  رعبهم، بينما تعهدوا في نفس الوقت مع الناس برؤية يد الله في التاريخ للتعرف على الأسباب الروحية في العقوبة الحالية.</a:t>
            </a:r>
            <a:endParaRPr lang="en-GB" sz="3600" b="1" dirty="0">
              <a:solidFill>
                <a:schemeClr val="bg1"/>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485214182"/>
      </p:ext>
    </p:extLst>
  </p:cSld>
  <p:clrMapOvr>
    <a:masterClrMapping/>
  </p:clrMapOvr>
  <p:transition>
    <p:diamond/>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7">
                                            <p:bg/>
                                          </p:spTgt>
                                        </p:tgtEl>
                                        <p:attrNameLst>
                                          <p:attrName>style.visibility</p:attrName>
                                        </p:attrNameLst>
                                      </p:cBhvr>
                                      <p:to>
                                        <p:strVal val="visible"/>
                                      </p:to>
                                    </p:set>
                                    <p:animEffect transition="in" filter="fade">
                                      <p:cBhvr>
                                        <p:cTn id="7" dur="1000"/>
                                        <p:tgtEl>
                                          <p:spTgt spid="7">
                                            <p:bg/>
                                          </p:spTgt>
                                        </p:tgtEl>
                                      </p:cBhvr>
                                    </p:animEffect>
                                    <p:anim calcmode="lin" valueType="num">
                                      <p:cBhvr>
                                        <p:cTn id="8" dur="1000" fill="hold"/>
                                        <p:tgtEl>
                                          <p:spTgt spid="7">
                                            <p:bg/>
                                          </p:spTgt>
                                        </p:tgtEl>
                                        <p:attrNameLst>
                                          <p:attrName>ppt_x</p:attrName>
                                        </p:attrNameLst>
                                      </p:cBhvr>
                                      <p:tavLst>
                                        <p:tav tm="0">
                                          <p:val>
                                            <p:strVal val="#ppt_x"/>
                                          </p:val>
                                        </p:tav>
                                        <p:tav tm="100000">
                                          <p:val>
                                            <p:strVal val="#ppt_x"/>
                                          </p:val>
                                        </p:tav>
                                      </p:tavLst>
                                    </p:anim>
                                    <p:anim calcmode="lin" valueType="num">
                                      <p:cBhvr>
                                        <p:cTn id="9" dur="1000" fill="hold"/>
                                        <p:tgtEl>
                                          <p:spTgt spid="7">
                                            <p:bg/>
                                          </p:spTgt>
                                        </p:tgtEl>
                                        <p:attrNameLst>
                                          <p:attrName>ppt_y</p:attrName>
                                        </p:attrNameLst>
                                      </p:cBhvr>
                                      <p:tavLst>
                                        <p:tav tm="0">
                                          <p:val>
                                            <p:strVal val="#ppt_y+.1"/>
                                          </p:val>
                                        </p:tav>
                                        <p:tav tm="100000">
                                          <p:val>
                                            <p:strVal val="#ppt_y"/>
                                          </p:val>
                                        </p:tav>
                                      </p:tavLst>
                                    </p:anim>
                                  </p:childTnLst>
                                </p:cTn>
                              </p:par>
                            </p:childTnLst>
                          </p:cTn>
                        </p:par>
                      </p:childTnLst>
                    </p:cTn>
                  </p:par>
                  <p:par>
                    <p:cTn id="10" fill="hold" nodeType="clickPar">
                      <p:stCondLst>
                        <p:cond delay="indefinite"/>
                      </p:stCondLst>
                      <p:childTnLst>
                        <p:par>
                          <p:cTn id="11" fill="hold" nodeType="withGroup">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7">
                                            <p:txEl>
                                              <p:pRg st="0" end="0"/>
                                            </p:txEl>
                                          </p:spTgt>
                                        </p:tgtEl>
                                        <p:attrNameLst>
                                          <p:attrName>style.visibility</p:attrName>
                                        </p:attrNameLst>
                                      </p:cBhvr>
                                      <p:to>
                                        <p:strVal val="visible"/>
                                      </p:to>
                                    </p:set>
                                    <p:animEffect transition="in" filter="fade">
                                      <p:cBhvr>
                                        <p:cTn id="14" dur="1000"/>
                                        <p:tgtEl>
                                          <p:spTgt spid="7">
                                            <p:txEl>
                                              <p:pRg st="0" end="0"/>
                                            </p:txEl>
                                          </p:spTgt>
                                        </p:tgtEl>
                                      </p:cBhvr>
                                    </p:animEffect>
                                    <p:anim calcmode="lin" valueType="num">
                                      <p:cBhvr>
                                        <p:cTn id="15" dur="1000" fill="hold"/>
                                        <p:tgtEl>
                                          <p:spTgt spid="7">
                                            <p:txEl>
                                              <p:pRg st="0" end="0"/>
                                            </p:txEl>
                                          </p:spTgt>
                                        </p:tgtEl>
                                        <p:attrNameLst>
                                          <p:attrName>ppt_x</p:attrName>
                                        </p:attrNameLst>
                                      </p:cBhvr>
                                      <p:tavLst>
                                        <p:tav tm="0">
                                          <p:val>
                                            <p:strVal val="#ppt_x"/>
                                          </p:val>
                                        </p:tav>
                                        <p:tav tm="100000">
                                          <p:val>
                                            <p:strVal val="#ppt_x"/>
                                          </p:val>
                                        </p:tav>
                                      </p:tavLst>
                                    </p:anim>
                                    <p:anim calcmode="lin" valueType="num">
                                      <p:cBhvr>
                                        <p:cTn id="16" dur="1000" fill="hold"/>
                                        <p:tgtEl>
                                          <p:spTgt spid="7">
                                            <p:txEl>
                                              <p:pRg st="0" end="0"/>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build="p" animBg="1"/>
    </p:bldLst>
  </p:timing>
</p:sld>
</file>

<file path=ppt/slides/slide18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425986" name="Text Box 3"/>
          <p:cNvSpPr txBox="1">
            <a:spLocks noChangeArrowheads="1"/>
          </p:cNvSpPr>
          <p:nvPr/>
        </p:nvSpPr>
        <p:spPr bwMode="auto">
          <a:xfrm>
            <a:off x="6019800" y="1052736"/>
            <a:ext cx="2911475" cy="138499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r>
              <a:rPr lang="ar-JO" sz="2800" b="1" dirty="0">
                <a:solidFill>
                  <a:schemeClr val="bg1"/>
                </a:solidFill>
                <a:latin typeface="Arial" panose="020B0604020202020204" pitchFamily="34" charset="0"/>
                <a:cs typeface="Arial" panose="020B0604020202020204" pitchFamily="34" charset="0"/>
              </a:rPr>
              <a:t>غزت آشور في عهد حكم </a:t>
            </a:r>
            <a:r>
              <a:rPr lang="ar-JO" sz="2800" b="1" dirty="0">
                <a:solidFill>
                  <a:srgbClr val="FFFF00"/>
                </a:solidFill>
                <a:latin typeface="Arial" panose="020B0604020202020204" pitchFamily="34" charset="0"/>
                <a:cs typeface="Arial" panose="020B0604020202020204" pitchFamily="34" charset="0"/>
              </a:rPr>
              <a:t>فقع</a:t>
            </a:r>
            <a:r>
              <a:rPr lang="ar-JO" sz="2800" b="1" dirty="0">
                <a:solidFill>
                  <a:schemeClr val="bg1"/>
                </a:solidFill>
                <a:latin typeface="Arial" panose="020B0604020202020204" pitchFamily="34" charset="0"/>
                <a:cs typeface="Arial" panose="020B0604020202020204" pitchFamily="34" charset="0"/>
              </a:rPr>
              <a:t> على إسرائيل (745-727)</a:t>
            </a:r>
            <a:endParaRPr lang="en-GB" sz="2800" b="1" dirty="0">
              <a:solidFill>
                <a:schemeClr val="bg1"/>
              </a:solidFill>
              <a:latin typeface="Arial" panose="020B0604020202020204" pitchFamily="34" charset="0"/>
              <a:cs typeface="Arial" panose="020B0604020202020204" pitchFamily="34" charset="0"/>
            </a:endParaRPr>
          </a:p>
        </p:txBody>
      </p:sp>
      <p:sp>
        <p:nvSpPr>
          <p:cNvPr id="425987" name="Text Box 4"/>
          <p:cNvSpPr txBox="1">
            <a:spLocks noChangeArrowheads="1"/>
          </p:cNvSpPr>
          <p:nvPr/>
        </p:nvSpPr>
        <p:spPr bwMode="auto">
          <a:xfrm>
            <a:off x="6019800" y="3099196"/>
            <a:ext cx="3124200" cy="181588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r>
              <a:rPr lang="ar-JO" sz="2800" b="1" i="1" dirty="0">
                <a:solidFill>
                  <a:schemeClr val="bg1"/>
                </a:solidFill>
                <a:latin typeface="Arial" panose="020B0604020202020204" pitchFamily="34" charset="0"/>
                <a:cs typeface="Arial" panose="020B0604020202020204" pitchFamily="34" charset="0"/>
              </a:rPr>
              <a:t>ناشد </a:t>
            </a:r>
            <a:r>
              <a:rPr lang="ar-JO" sz="2800" b="1" i="1" dirty="0">
                <a:solidFill>
                  <a:srgbClr val="FFFF00"/>
                </a:solidFill>
                <a:latin typeface="Arial" panose="020B0604020202020204" pitchFamily="34" charset="0"/>
                <a:cs typeface="Arial" panose="020B0604020202020204" pitchFamily="34" charset="0"/>
              </a:rPr>
              <a:t>هوشع</a:t>
            </a:r>
            <a:r>
              <a:rPr lang="ar-JO" sz="2800" b="1" i="1" dirty="0">
                <a:solidFill>
                  <a:schemeClr val="bg1"/>
                </a:solidFill>
                <a:latin typeface="Arial" panose="020B0604020202020204" pitchFamily="34" charset="0"/>
                <a:cs typeface="Arial" panose="020B0604020202020204" pitchFamily="34" charset="0"/>
              </a:rPr>
              <a:t> مصر لإنقاذه بدلاً من تقديم الولاء لشلمنأصر مما أدى إلى سقوط السامرة</a:t>
            </a:r>
            <a:endParaRPr lang="en-GB" sz="2800" b="1" i="1" dirty="0">
              <a:solidFill>
                <a:schemeClr val="bg1"/>
              </a:solidFill>
              <a:latin typeface="Arial" panose="020B0604020202020204" pitchFamily="34" charset="0"/>
              <a:cs typeface="Arial" panose="020B0604020202020204" pitchFamily="34" charset="0"/>
            </a:endParaRPr>
          </a:p>
        </p:txBody>
      </p:sp>
      <p:pic>
        <p:nvPicPr>
          <p:cNvPr id="425988" name="Picture 6"/>
          <p:cNvPicPr>
            <a:picLocks noGrp="1" noChangeAspect="1" noChangeArrowheads="1"/>
          </p:cNvPicPr>
          <p:nvPr>
            <p:ph type="body" idx="1"/>
          </p:nvPr>
        </p:nvPicPr>
        <p:blipFill rotWithShape="1">
          <a:blip r:embed="rId2" cstate="screen">
            <a:extLst>
              <a:ext uri="{28A0092B-C50C-407E-A947-70E740481C1C}">
                <a14:useLocalDpi xmlns:a14="http://schemas.microsoft.com/office/drawing/2010/main"/>
              </a:ext>
            </a:extLst>
          </a:blip>
          <a:srcRect/>
          <a:stretch/>
        </p:blipFill>
        <p:spPr>
          <a:xfrm>
            <a:off x="-1" y="0"/>
            <a:ext cx="5827559" cy="6957392"/>
          </a:xfrm>
        </p:spPr>
      </p:pic>
      <p:sp>
        <p:nvSpPr>
          <p:cNvPr id="425989" name="Text Box 8"/>
          <p:cNvSpPr txBox="1">
            <a:spLocks noChangeArrowheads="1"/>
          </p:cNvSpPr>
          <p:nvPr/>
        </p:nvSpPr>
        <p:spPr bwMode="auto">
          <a:xfrm>
            <a:off x="8274050" y="6491288"/>
            <a:ext cx="869950"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b="1">
                <a:solidFill>
                  <a:srgbClr val="000000"/>
                </a:solidFill>
                <a:latin typeface="Arial" panose="020B0604020202020204" pitchFamily="34" charset="0"/>
                <a:cs typeface="Arial" panose="020B0604020202020204" pitchFamily="34" charset="0"/>
              </a:rPr>
              <a:t>Ch. 17</a:t>
            </a:r>
            <a:endParaRPr lang="en-GB" sz="1800" b="1">
              <a:solidFill>
                <a:srgbClr val="000000"/>
              </a:solidFill>
              <a:latin typeface="Arial" panose="020B0604020202020204" pitchFamily="34" charset="0"/>
              <a:cs typeface="Arial" panose="020B0604020202020204" pitchFamily="34" charset="0"/>
            </a:endParaRPr>
          </a:p>
        </p:txBody>
      </p:sp>
      <p:sp>
        <p:nvSpPr>
          <p:cNvPr id="2" name="Title 1"/>
          <p:cNvSpPr>
            <a:spLocks noGrp="1"/>
          </p:cNvSpPr>
          <p:nvPr>
            <p:ph type="title"/>
          </p:nvPr>
        </p:nvSpPr>
        <p:spPr>
          <a:xfrm>
            <a:off x="5868144" y="0"/>
            <a:ext cx="3275856" cy="1143000"/>
          </a:xfrm>
          <a:solidFill>
            <a:srgbClr val="000000"/>
          </a:solidFill>
        </p:spPr>
        <p:txBody>
          <a:bodyPr/>
          <a:lstStyle/>
          <a:p>
            <a:pPr>
              <a:defRPr/>
            </a:pPr>
            <a:r>
              <a:rPr lang="ar-JO" sz="4000" b="1" kern="1200" dirty="0">
                <a:solidFill>
                  <a:srgbClr val="FFFFFF"/>
                </a:solidFill>
                <a:latin typeface="Arial" panose="020B0604020202020204" pitchFamily="34" charset="0"/>
                <a:ea typeface="ＭＳ Ｐゴシック"/>
                <a:cs typeface="Arial" panose="020B0604020202020204" pitchFamily="34" charset="0"/>
              </a:rPr>
              <a:t>الغزوات</a:t>
            </a:r>
            <a:endParaRPr lang="en-US" dirty="0">
              <a:solidFill>
                <a:srgbClr val="FFFFFF"/>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392453621"/>
      </p:ext>
    </p:extLst>
  </p:cSld>
  <p:clrMapOvr>
    <a:masterClrMapping/>
  </p:clrMapOvr>
  <p:transition spd="slow"/>
</p:sld>
</file>

<file path=ppt/slides/slide183.xml><?xml version="1.0" encoding="utf-8"?>
<p:sld xmlns:a="http://schemas.openxmlformats.org/drawingml/2006/main" xmlns:r="http://schemas.openxmlformats.org/officeDocument/2006/relationships" xmlns:p="http://schemas.openxmlformats.org/presentationml/2006/main">
  <p:cSld>
    <p:bg>
      <p:bgPr>
        <a:gradFill rotWithShape="0">
          <a:gsLst>
            <a:gs pos="0">
              <a:srgbClr val="FFFFFF"/>
            </a:gs>
            <a:gs pos="100000">
              <a:srgbClr val="CC00CC"/>
            </a:gs>
          </a:gsLst>
          <a:lin ang="5400000" scaled="1"/>
        </a:gradFill>
        <a:effectLst/>
      </p:bgPr>
    </p:bg>
    <p:spTree>
      <p:nvGrpSpPr>
        <p:cNvPr id="1" name=""/>
        <p:cNvGrpSpPr/>
        <p:nvPr/>
      </p:nvGrpSpPr>
      <p:grpSpPr>
        <a:xfrm>
          <a:off x="0" y="0"/>
          <a:ext cx="0" cy="0"/>
          <a:chOff x="0" y="0"/>
          <a:chExt cx="0" cy="0"/>
        </a:xfrm>
      </p:grpSpPr>
      <p:pic>
        <p:nvPicPr>
          <p:cNvPr id="427010" name="Picture 7"/>
          <p:cNvPicPr>
            <a:picLocks noGrp="1" noChangeAspect="1" noChangeArrowheads="1"/>
          </p:cNvPicPr>
          <p:nvPr>
            <p:ph sz="half" idx="1"/>
          </p:nvPr>
        </p:nvPicPr>
        <p:blipFill>
          <a:blip r:embed="rId2">
            <a:extLst>
              <a:ext uri="{28A0092B-C50C-407E-A947-70E740481C1C}">
                <a14:useLocalDpi xmlns:a14="http://schemas.microsoft.com/office/drawing/2010/main"/>
              </a:ext>
            </a:extLst>
          </a:blip>
          <a:srcRect/>
          <a:stretch>
            <a:fillRect/>
          </a:stretch>
        </p:blipFill>
        <p:spPr>
          <a:xfrm>
            <a:off x="0" y="0"/>
            <a:ext cx="4114800" cy="6858000"/>
          </a:xfrm>
        </p:spPr>
      </p:pic>
      <p:pic>
        <p:nvPicPr>
          <p:cNvPr id="427011" name="Picture 8"/>
          <p:cNvPicPr>
            <a:picLocks noGrp="1" noChangeAspect="1" noChangeArrowheads="1"/>
          </p:cNvPicPr>
          <p:nvPr>
            <p:ph sz="quarter" idx="2"/>
          </p:nvPr>
        </p:nvPicPr>
        <p:blipFill>
          <a:blip r:embed="rId3" cstate="screen">
            <a:extLst>
              <a:ext uri="{28A0092B-C50C-407E-A947-70E740481C1C}">
                <a14:useLocalDpi xmlns:a14="http://schemas.microsoft.com/office/drawing/2010/main"/>
              </a:ext>
            </a:extLst>
          </a:blip>
          <a:srcRect/>
          <a:stretch>
            <a:fillRect/>
          </a:stretch>
        </p:blipFill>
        <p:spPr>
          <a:xfrm>
            <a:off x="4114800" y="4537075"/>
            <a:ext cx="5029200" cy="2320925"/>
          </a:xfrm>
          <a:noFill/>
        </p:spPr>
      </p:pic>
      <p:graphicFrame>
        <p:nvGraphicFramePr>
          <p:cNvPr id="427012" name="Object 2"/>
          <p:cNvGraphicFramePr>
            <a:graphicFrameLocks noGrp="1" noChangeAspect="1"/>
          </p:cNvGraphicFramePr>
          <p:nvPr>
            <p:ph sz="quarter" idx="3"/>
          </p:nvPr>
        </p:nvGraphicFramePr>
        <p:xfrm>
          <a:off x="3581400" y="0"/>
          <a:ext cx="5562600" cy="5038725"/>
        </p:xfrm>
        <a:graphic>
          <a:graphicData uri="http://schemas.openxmlformats.org/presentationml/2006/ole">
            <mc:AlternateContent xmlns:mc="http://schemas.openxmlformats.org/markup-compatibility/2006">
              <mc:Choice xmlns:v="urn:schemas-microsoft-com:vml" Requires="v">
                <p:oleObj name="Bitmap Image" r:id="rId4" imgW="3790476" imgH="2838846" progId="PBrush">
                  <p:embed/>
                </p:oleObj>
              </mc:Choice>
              <mc:Fallback>
                <p:oleObj name="Bitmap Image" r:id="rId4" imgW="3790476" imgH="2838846" progId="PBrush">
                  <p:embed/>
                  <p:pic>
                    <p:nvPicPr>
                      <p:cNvPr id="427012" name="Object 2"/>
                      <p:cNvPicPr>
                        <a:picLocks noGrp="1"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581400" y="0"/>
                        <a:ext cx="5562600" cy="5038725"/>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2" name="Title 1"/>
          <p:cNvSpPr>
            <a:spLocks noGrp="1"/>
          </p:cNvSpPr>
          <p:nvPr>
            <p:ph type="title"/>
          </p:nvPr>
        </p:nvSpPr>
        <p:spPr>
          <a:xfrm rot="20648692">
            <a:off x="190104" y="1728840"/>
            <a:ext cx="7139136" cy="4234482"/>
          </a:xfrm>
        </p:spPr>
        <p:txBody>
          <a:bodyPr/>
          <a:lstStyle/>
          <a:p>
            <a:pPr>
              <a:defRPr/>
            </a:pPr>
            <a:r>
              <a:rPr lang="ar-JO" sz="9600" kern="10" dirty="0">
                <a:ln w="57150" cmpd="sng">
                  <a:solidFill>
                    <a:srgbClr val="FFFFFF"/>
                  </a:solidFill>
                  <a:prstDash val="solid"/>
                </a:ln>
                <a:solidFill>
                  <a:srgbClr val="FF0000"/>
                </a:solidFill>
                <a:effectLst>
                  <a:outerShdw blurRad="63500" dir="3600000" algn="tl" rotWithShape="0">
                    <a:srgbClr val="000000">
                      <a:alpha val="70000"/>
                    </a:srgbClr>
                  </a:outerShdw>
                </a:effectLst>
                <a:latin typeface="Arial" panose="020B0604020202020204" pitchFamily="34" charset="0"/>
                <a:ea typeface="Arial Black"/>
                <a:cs typeface="Arial" panose="020B0604020202020204" pitchFamily="34" charset="0"/>
              </a:rPr>
              <a:t>سقوط </a:t>
            </a:r>
            <a:br>
              <a:rPr lang="ar-JO" sz="9600" kern="10" dirty="0">
                <a:ln w="57150" cmpd="sng">
                  <a:solidFill>
                    <a:srgbClr val="FFFFFF"/>
                  </a:solidFill>
                  <a:prstDash val="solid"/>
                </a:ln>
                <a:solidFill>
                  <a:srgbClr val="FF0000"/>
                </a:solidFill>
                <a:effectLst>
                  <a:outerShdw blurRad="63500" dir="3600000" algn="tl" rotWithShape="0">
                    <a:srgbClr val="000000">
                      <a:alpha val="70000"/>
                    </a:srgbClr>
                  </a:outerShdw>
                </a:effectLst>
                <a:latin typeface="Arial" panose="020B0604020202020204" pitchFamily="34" charset="0"/>
                <a:ea typeface="Arial Black"/>
                <a:cs typeface="Arial" panose="020B0604020202020204" pitchFamily="34" charset="0"/>
              </a:rPr>
            </a:br>
            <a:r>
              <a:rPr lang="ar-JO" sz="9600" kern="10" dirty="0">
                <a:ln w="57150" cmpd="sng">
                  <a:solidFill>
                    <a:srgbClr val="FFFFFF"/>
                  </a:solidFill>
                  <a:prstDash val="solid"/>
                </a:ln>
                <a:solidFill>
                  <a:srgbClr val="FF0000"/>
                </a:solidFill>
                <a:effectLst>
                  <a:outerShdw blurRad="63500" dir="3600000" algn="tl" rotWithShape="0">
                    <a:srgbClr val="000000">
                      <a:alpha val="70000"/>
                    </a:srgbClr>
                  </a:outerShdw>
                </a:effectLst>
                <a:latin typeface="Arial" panose="020B0604020202020204" pitchFamily="34" charset="0"/>
                <a:ea typeface="Arial Black"/>
                <a:cs typeface="Arial" panose="020B0604020202020204" pitchFamily="34" charset="0"/>
              </a:rPr>
              <a:t>السامرة</a:t>
            </a:r>
            <a:endParaRPr lang="en-US" sz="13800" dirty="0">
              <a:ln w="57150" cmpd="sng">
                <a:solidFill>
                  <a:srgbClr val="FFFFFF"/>
                </a:solidFill>
                <a:prstDash val="solid"/>
              </a:ln>
              <a:solidFill>
                <a:srgbClr val="FF0000"/>
              </a:solidFill>
              <a:effectLst>
                <a:outerShdw blurRad="63500" dir="3600000" algn="tl" rotWithShape="0">
                  <a:srgbClr val="000000">
                    <a:alpha val="70000"/>
                  </a:srgbClr>
                </a:outerShdw>
              </a:effectLst>
              <a:latin typeface="Arial" panose="020B0604020202020204" pitchFamily="34" charset="0"/>
              <a:cs typeface="Arial" panose="020B0604020202020204" pitchFamily="34" charset="0"/>
            </a:endParaRPr>
          </a:p>
        </p:txBody>
      </p:sp>
    </p:spTree>
  </p:cSld>
  <p:clrMapOvr>
    <a:masterClrMapping/>
  </p:clrMapOvr>
  <p:transition>
    <p:cover dir="d"/>
  </p:transition>
</p:sld>
</file>

<file path=ppt/slides/slide184.xml><?xml version="1.0" encoding="utf-8"?>
<p:sld xmlns:a="http://schemas.openxmlformats.org/drawingml/2006/main" xmlns:r="http://schemas.openxmlformats.org/officeDocument/2006/relationships" xmlns:p="http://schemas.openxmlformats.org/presentationml/2006/main">
  <p:cSld>
    <p:bg>
      <p:bgPr>
        <a:gradFill rotWithShape="0">
          <a:gsLst>
            <a:gs pos="0">
              <a:srgbClr val="FFFFFF"/>
            </a:gs>
            <a:gs pos="100000">
              <a:srgbClr val="CC00CC"/>
            </a:gs>
          </a:gsLst>
          <a:lin ang="5400000" scaled="1"/>
        </a:gradFill>
        <a:effectLst/>
      </p:bgPr>
    </p:bg>
    <p:spTree>
      <p:nvGrpSpPr>
        <p:cNvPr id="1" name=""/>
        <p:cNvGrpSpPr/>
        <p:nvPr/>
      </p:nvGrpSpPr>
      <p:grpSpPr>
        <a:xfrm>
          <a:off x="0" y="0"/>
          <a:ext cx="0" cy="0"/>
          <a:chOff x="0" y="0"/>
          <a:chExt cx="0" cy="0"/>
        </a:xfrm>
      </p:grpSpPr>
      <p:grpSp>
        <p:nvGrpSpPr>
          <p:cNvPr id="2" name="Group 16"/>
          <p:cNvGrpSpPr>
            <a:grpSpLocks/>
          </p:cNvGrpSpPr>
          <p:nvPr/>
        </p:nvGrpSpPr>
        <p:grpSpPr bwMode="auto">
          <a:xfrm>
            <a:off x="0" y="0"/>
            <a:ext cx="9144000" cy="6858000"/>
            <a:chOff x="0" y="0"/>
            <a:chExt cx="5760" cy="4320"/>
          </a:xfrm>
        </p:grpSpPr>
        <p:pic>
          <p:nvPicPr>
            <p:cNvPr id="428037" name="Picture 4" descr="Ain Dara gods"/>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2160" y="2452"/>
              <a:ext cx="3600" cy="186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428038" name="Picture 7" descr="Ashterah"/>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2160" cy="43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428039" name="Picture 10" descr="Baal"/>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2160" y="0"/>
              <a:ext cx="1536" cy="244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428040" name="Picture 13" descr="El statue"/>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3696" y="0"/>
              <a:ext cx="2064" cy="244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sp>
        <p:nvSpPr>
          <p:cNvPr id="239633" name="Rectangle 17"/>
          <p:cNvSpPr>
            <a:spLocks noChangeArrowheads="1"/>
          </p:cNvSpPr>
          <p:nvPr/>
        </p:nvSpPr>
        <p:spPr bwMode="auto">
          <a:xfrm>
            <a:off x="457200" y="2132856"/>
            <a:ext cx="8305800" cy="3888432"/>
          </a:xfrm>
          <a:prstGeom prst="rect">
            <a:avLst/>
          </a:prstGeom>
          <a:solidFill>
            <a:schemeClr val="tx1">
              <a:lumMod val="85000"/>
              <a:lumOff val="15000"/>
            </a:schemeClr>
          </a:solidFill>
          <a:ln>
            <a:noFill/>
          </a:ln>
        </p:spPr>
        <p:txBody>
          <a:bodyPr/>
          <a:lstStyle/>
          <a:p>
            <a:pPr algn="ctr">
              <a:spcBef>
                <a:spcPct val="20000"/>
              </a:spcBef>
            </a:pPr>
            <a:r>
              <a:rPr lang="ar-JO" sz="3600" b="1" dirty="0">
                <a:solidFill>
                  <a:schemeClr val="bg1"/>
                </a:solidFill>
                <a:latin typeface="Arial" panose="020B0604020202020204" pitchFamily="34" charset="0"/>
                <a:cs typeface="Arial" panose="020B0604020202020204" pitchFamily="34" charset="0"/>
              </a:rPr>
              <a:t>جاء سبي إسرائيل إلى أشور لرفضهم شريعة الله بخصوص الأصنام والحجارة المقدسة والمرتفعات وأعمدة عشتاروث والتنجيم والعرافة والشعوذة وممارسات الأمم الأخرى                            (الملوك الثاني 17)</a:t>
            </a:r>
            <a:endParaRPr lang="en-GB" sz="3600" b="1" dirty="0">
              <a:solidFill>
                <a:schemeClr val="bg1"/>
              </a:solidFill>
              <a:latin typeface="Arial" panose="020B0604020202020204" pitchFamily="34" charset="0"/>
              <a:cs typeface="Arial" panose="020B0604020202020204" pitchFamily="34" charset="0"/>
            </a:endParaRPr>
          </a:p>
        </p:txBody>
      </p:sp>
      <p:sp>
        <p:nvSpPr>
          <p:cNvPr id="239634" name="Rectangle 18"/>
          <p:cNvSpPr>
            <a:spLocks noGrp="1" noChangeArrowheads="1"/>
          </p:cNvSpPr>
          <p:nvPr>
            <p:ph type="title"/>
          </p:nvPr>
        </p:nvSpPr>
        <p:spPr/>
        <p:txBody>
          <a:bodyPr/>
          <a:lstStyle/>
          <a:p>
            <a:pPr eaLnBrk="1" hangingPunct="1">
              <a:defRPr/>
            </a:pPr>
            <a:r>
              <a:rPr lang="ar-JO" b="1" dirty="0">
                <a:solidFill>
                  <a:schemeClr val="tx1"/>
                </a:solidFill>
                <a:effectLst>
                  <a:glow rad="127000">
                    <a:schemeClr val="bg1">
                      <a:alpha val="90000"/>
                    </a:schemeClr>
                  </a:glow>
                </a:effectLst>
                <a:latin typeface="Arial" panose="020B0604020202020204" pitchFamily="34" charset="0"/>
                <a:cs typeface="Arial" panose="020B0604020202020204" pitchFamily="34" charset="0"/>
              </a:rPr>
              <a:t>هل دينونة الله مبررَة ؟</a:t>
            </a:r>
            <a:endParaRPr lang="en-GB" b="1" dirty="0">
              <a:solidFill>
                <a:srgbClr val="FF0000"/>
              </a:solidFill>
              <a:effectLst>
                <a:glow rad="127000">
                  <a:schemeClr val="bg1">
                    <a:alpha val="90000"/>
                  </a:schemeClr>
                </a:glow>
              </a:effectLst>
              <a:latin typeface="Arial" panose="020B0604020202020204" pitchFamily="34" charset="0"/>
              <a:cs typeface="Arial" panose="020B0604020202020204" pitchFamily="34" charset="0"/>
            </a:endParaRPr>
          </a:p>
        </p:txBody>
      </p:sp>
    </p:spTree>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3" presetClass="entr" presetSubtype="10"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linds(horizontal)">
                                      <p:cBhvr>
                                        <p:cTn id="7" dur="500"/>
                                        <p:tgtEl>
                                          <p:spTgt spid="2"/>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5" presetClass="entr" presetSubtype="0" fill="hold" grpId="0" nodeType="clickEffect">
                                  <p:stCondLst>
                                    <p:cond delay="0"/>
                                  </p:stCondLst>
                                  <p:childTnLst>
                                    <p:set>
                                      <p:cBhvr>
                                        <p:cTn id="11" dur="1" fill="hold">
                                          <p:stCondLst>
                                            <p:cond delay="0"/>
                                          </p:stCondLst>
                                        </p:cTn>
                                        <p:tgtEl>
                                          <p:spTgt spid="239633"/>
                                        </p:tgtEl>
                                        <p:attrNameLst>
                                          <p:attrName>style.visibility</p:attrName>
                                        </p:attrNameLst>
                                      </p:cBhvr>
                                      <p:to>
                                        <p:strVal val="visible"/>
                                      </p:to>
                                    </p:set>
                                    <p:anim calcmode="lin" valueType="num">
                                      <p:cBhvr>
                                        <p:cTn id="12" dur="1000" fill="hold"/>
                                        <p:tgtEl>
                                          <p:spTgt spid="239633"/>
                                        </p:tgtEl>
                                        <p:attrNameLst>
                                          <p:attrName>ppt_w</p:attrName>
                                        </p:attrNameLst>
                                      </p:cBhvr>
                                      <p:tavLst>
                                        <p:tav tm="0">
                                          <p:val>
                                            <p:fltVal val="0"/>
                                          </p:val>
                                        </p:tav>
                                        <p:tav tm="100000">
                                          <p:val>
                                            <p:strVal val="#ppt_w"/>
                                          </p:val>
                                        </p:tav>
                                      </p:tavLst>
                                    </p:anim>
                                    <p:anim calcmode="lin" valueType="num">
                                      <p:cBhvr>
                                        <p:cTn id="13" dur="1000" fill="hold"/>
                                        <p:tgtEl>
                                          <p:spTgt spid="239633"/>
                                        </p:tgtEl>
                                        <p:attrNameLst>
                                          <p:attrName>ppt_h</p:attrName>
                                        </p:attrNameLst>
                                      </p:cBhvr>
                                      <p:tavLst>
                                        <p:tav tm="0">
                                          <p:val>
                                            <p:fltVal val="0"/>
                                          </p:val>
                                        </p:tav>
                                        <p:tav tm="100000">
                                          <p:val>
                                            <p:strVal val="#ppt_h"/>
                                          </p:val>
                                        </p:tav>
                                      </p:tavLst>
                                    </p:anim>
                                    <p:anim calcmode="lin" valueType="num">
                                      <p:cBhvr>
                                        <p:cTn id="14" dur="1000" fill="hold"/>
                                        <p:tgtEl>
                                          <p:spTgt spid="239633"/>
                                        </p:tgtEl>
                                        <p:attrNameLst>
                                          <p:attrName>ppt_x</p:attrName>
                                        </p:attrNameLst>
                                      </p:cBhvr>
                                      <p:tavLst>
                                        <p:tav tm="0" fmla="#ppt_x+(cos(-2*pi*(1-$))*-#ppt_x-sin(-2*pi*(1-$))*(1-#ppt_y))*(1-$)">
                                          <p:val>
                                            <p:fltVal val="0"/>
                                          </p:val>
                                        </p:tav>
                                        <p:tav tm="100000">
                                          <p:val>
                                            <p:fltVal val="1"/>
                                          </p:val>
                                        </p:tav>
                                      </p:tavLst>
                                    </p:anim>
                                    <p:anim calcmode="lin" valueType="num">
                                      <p:cBhvr>
                                        <p:cTn id="15" dur="1000" fill="hold"/>
                                        <p:tgtEl>
                                          <p:spTgt spid="239633"/>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9633" grpId="0" animBg="1" autoUpdateAnimBg="0"/>
    </p:bldLst>
  </p:timing>
</p:sld>
</file>

<file path=ppt/slides/slide1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0689" name="Rectangle 2"/>
          <p:cNvSpPr>
            <a:spLocks noChangeArrowheads="1"/>
          </p:cNvSpPr>
          <p:nvPr/>
        </p:nvSpPr>
        <p:spPr bwMode="auto">
          <a:xfrm>
            <a:off x="1600200" y="838200"/>
            <a:ext cx="6858000" cy="5257800"/>
          </a:xfrm>
          <a:prstGeom prst="rect">
            <a:avLst/>
          </a:prstGeom>
          <a:gradFill rotWithShape="0">
            <a:gsLst>
              <a:gs pos="0">
                <a:srgbClr val="0331B3"/>
              </a:gs>
              <a:gs pos="100000">
                <a:srgbClr val="011753"/>
              </a:gs>
            </a:gsLst>
            <a:path path="shape">
              <a:fillToRect l="50000" t="50000" r="50000" b="50000"/>
            </a:path>
          </a:gradFill>
          <a:ln w="76200">
            <a:solidFill>
              <a:schemeClr val="accent2"/>
            </a:solidFill>
            <a:miter lim="800000"/>
            <a:headEnd/>
            <a:tailEnd/>
          </a:ln>
        </p:spPr>
        <p:txBody>
          <a:bodyPr wrap="none" anchor="ctr"/>
          <a:lstStyle/>
          <a:p>
            <a:pPr eaLnBrk="0" hangingPunct="0"/>
            <a:endParaRPr lang="en-US" sz="2800">
              <a:solidFill>
                <a:srgbClr val="00DFCA"/>
              </a:solidFill>
              <a:latin typeface="Arial" panose="020B0604020202020204" pitchFamily="34" charset="0"/>
              <a:cs typeface="Arial" panose="020B0604020202020204" pitchFamily="34" charset="0"/>
            </a:endParaRPr>
          </a:p>
        </p:txBody>
      </p:sp>
      <p:sp>
        <p:nvSpPr>
          <p:cNvPr id="370690" name="Freeform 3"/>
          <p:cNvSpPr>
            <a:spLocks/>
          </p:cNvSpPr>
          <p:nvPr/>
        </p:nvSpPr>
        <p:spPr bwMode="auto">
          <a:xfrm>
            <a:off x="1616075" y="858838"/>
            <a:ext cx="1620838" cy="3049587"/>
          </a:xfrm>
          <a:custGeom>
            <a:avLst/>
            <a:gdLst>
              <a:gd name="T0" fmla="*/ 2147483647 w 1021"/>
              <a:gd name="T1" fmla="*/ 2147483647 h 1921"/>
              <a:gd name="T2" fmla="*/ 2147483647 w 1021"/>
              <a:gd name="T3" fmla="*/ 2147483647 h 1921"/>
              <a:gd name="T4" fmla="*/ 2147483647 w 1021"/>
              <a:gd name="T5" fmla="*/ 2147483647 h 1921"/>
              <a:gd name="T6" fmla="*/ 2147483647 w 1021"/>
              <a:gd name="T7" fmla="*/ 2147483647 h 1921"/>
              <a:gd name="T8" fmla="*/ 2147483647 w 1021"/>
              <a:gd name="T9" fmla="*/ 2147483647 h 1921"/>
              <a:gd name="T10" fmla="*/ 2147483647 w 1021"/>
              <a:gd name="T11" fmla="*/ 2147483647 h 1921"/>
              <a:gd name="T12" fmla="*/ 2147483647 w 1021"/>
              <a:gd name="T13" fmla="*/ 2147483647 h 1921"/>
              <a:gd name="T14" fmla="*/ 2147483647 w 1021"/>
              <a:gd name="T15" fmla="*/ 2147483647 h 1921"/>
              <a:gd name="T16" fmla="*/ 2147483647 w 1021"/>
              <a:gd name="T17" fmla="*/ 2147483647 h 1921"/>
              <a:gd name="T18" fmla="*/ 2147483647 w 1021"/>
              <a:gd name="T19" fmla="*/ 2147483647 h 1921"/>
              <a:gd name="T20" fmla="*/ 2147483647 w 1021"/>
              <a:gd name="T21" fmla="*/ 2147483647 h 1921"/>
              <a:gd name="T22" fmla="*/ 2147483647 w 1021"/>
              <a:gd name="T23" fmla="*/ 2147483647 h 1921"/>
              <a:gd name="T24" fmla="*/ 2147483647 w 1021"/>
              <a:gd name="T25" fmla="*/ 2147483647 h 1921"/>
              <a:gd name="T26" fmla="*/ 2147483647 w 1021"/>
              <a:gd name="T27" fmla="*/ 2147483647 h 1921"/>
              <a:gd name="T28" fmla="*/ 2147483647 w 1021"/>
              <a:gd name="T29" fmla="*/ 2147483647 h 1921"/>
              <a:gd name="T30" fmla="*/ 2147483647 w 1021"/>
              <a:gd name="T31" fmla="*/ 2147483647 h 1921"/>
              <a:gd name="T32" fmla="*/ 2147483647 w 1021"/>
              <a:gd name="T33" fmla="*/ 2147483647 h 1921"/>
              <a:gd name="T34" fmla="*/ 2147483647 w 1021"/>
              <a:gd name="T35" fmla="*/ 2147483647 h 1921"/>
              <a:gd name="T36" fmla="*/ 2147483647 w 1021"/>
              <a:gd name="T37" fmla="*/ 2147483647 h 1921"/>
              <a:gd name="T38" fmla="*/ 2147483647 w 1021"/>
              <a:gd name="T39" fmla="*/ 2147483647 h 1921"/>
              <a:gd name="T40" fmla="*/ 2147483647 w 1021"/>
              <a:gd name="T41" fmla="*/ 2147483647 h 1921"/>
              <a:gd name="T42" fmla="*/ 2147483647 w 1021"/>
              <a:gd name="T43" fmla="*/ 2147483647 h 1921"/>
              <a:gd name="T44" fmla="*/ 2147483647 w 1021"/>
              <a:gd name="T45" fmla="*/ 2147483647 h 1921"/>
              <a:gd name="T46" fmla="*/ 2147483647 w 1021"/>
              <a:gd name="T47" fmla="*/ 2147483647 h 1921"/>
              <a:gd name="T48" fmla="*/ 2147483647 w 1021"/>
              <a:gd name="T49" fmla="*/ 2147483647 h 1921"/>
              <a:gd name="T50" fmla="*/ 2147483647 w 1021"/>
              <a:gd name="T51" fmla="*/ 2147483647 h 1921"/>
              <a:gd name="T52" fmla="*/ 2147483647 w 1021"/>
              <a:gd name="T53" fmla="*/ 2147483647 h 1921"/>
              <a:gd name="T54" fmla="*/ 2147483647 w 1021"/>
              <a:gd name="T55" fmla="*/ 2147483647 h 1921"/>
              <a:gd name="T56" fmla="*/ 2147483647 w 1021"/>
              <a:gd name="T57" fmla="*/ 2147483647 h 1921"/>
              <a:gd name="T58" fmla="*/ 2147483647 w 1021"/>
              <a:gd name="T59" fmla="*/ 2147483647 h 1921"/>
              <a:gd name="T60" fmla="*/ 2147483647 w 1021"/>
              <a:gd name="T61" fmla="*/ 2147483647 h 1921"/>
              <a:gd name="T62" fmla="*/ 2147483647 w 1021"/>
              <a:gd name="T63" fmla="*/ 2147483647 h 1921"/>
              <a:gd name="T64" fmla="*/ 2147483647 w 1021"/>
              <a:gd name="T65" fmla="*/ 2147483647 h 1921"/>
              <a:gd name="T66" fmla="*/ 2147483647 w 1021"/>
              <a:gd name="T67" fmla="*/ 2147483647 h 1921"/>
              <a:gd name="T68" fmla="*/ 2147483647 w 1021"/>
              <a:gd name="T69" fmla="*/ 2147483647 h 1921"/>
              <a:gd name="T70" fmla="*/ 2147483647 w 1021"/>
              <a:gd name="T71" fmla="*/ 2147483647 h 1921"/>
              <a:gd name="T72" fmla="*/ 2147483647 w 1021"/>
              <a:gd name="T73" fmla="*/ 2147483647 h 1921"/>
              <a:gd name="T74" fmla="*/ 2147483647 w 1021"/>
              <a:gd name="T75" fmla="*/ 2147483647 h 1921"/>
              <a:gd name="T76" fmla="*/ 2147483647 w 1021"/>
              <a:gd name="T77" fmla="*/ 2147483647 h 1921"/>
              <a:gd name="T78" fmla="*/ 2147483647 w 1021"/>
              <a:gd name="T79" fmla="*/ 2147483647 h 1921"/>
              <a:gd name="T80" fmla="*/ 0 w 1021"/>
              <a:gd name="T81" fmla="*/ 2147483647 h 1921"/>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021"/>
              <a:gd name="T124" fmla="*/ 0 h 1921"/>
              <a:gd name="T125" fmla="*/ 1021 w 1021"/>
              <a:gd name="T126" fmla="*/ 1921 h 1921"/>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021" h="1921">
                <a:moveTo>
                  <a:pt x="984" y="0"/>
                </a:moveTo>
                <a:lnTo>
                  <a:pt x="984" y="24"/>
                </a:lnTo>
                <a:lnTo>
                  <a:pt x="996" y="48"/>
                </a:lnTo>
                <a:lnTo>
                  <a:pt x="996" y="72"/>
                </a:lnTo>
                <a:lnTo>
                  <a:pt x="1008" y="96"/>
                </a:lnTo>
                <a:lnTo>
                  <a:pt x="1008" y="120"/>
                </a:lnTo>
                <a:lnTo>
                  <a:pt x="1020" y="156"/>
                </a:lnTo>
                <a:lnTo>
                  <a:pt x="1020" y="180"/>
                </a:lnTo>
                <a:lnTo>
                  <a:pt x="1020" y="216"/>
                </a:lnTo>
                <a:lnTo>
                  <a:pt x="1020" y="240"/>
                </a:lnTo>
                <a:lnTo>
                  <a:pt x="1020" y="264"/>
                </a:lnTo>
                <a:lnTo>
                  <a:pt x="1020" y="300"/>
                </a:lnTo>
                <a:lnTo>
                  <a:pt x="1020" y="324"/>
                </a:lnTo>
                <a:lnTo>
                  <a:pt x="1020" y="348"/>
                </a:lnTo>
                <a:lnTo>
                  <a:pt x="1020" y="372"/>
                </a:lnTo>
                <a:lnTo>
                  <a:pt x="1020" y="396"/>
                </a:lnTo>
                <a:lnTo>
                  <a:pt x="1020" y="432"/>
                </a:lnTo>
                <a:lnTo>
                  <a:pt x="1008" y="456"/>
                </a:lnTo>
                <a:lnTo>
                  <a:pt x="1008" y="492"/>
                </a:lnTo>
                <a:lnTo>
                  <a:pt x="996" y="516"/>
                </a:lnTo>
                <a:lnTo>
                  <a:pt x="996" y="540"/>
                </a:lnTo>
                <a:lnTo>
                  <a:pt x="996" y="564"/>
                </a:lnTo>
                <a:lnTo>
                  <a:pt x="984" y="600"/>
                </a:lnTo>
                <a:lnTo>
                  <a:pt x="972" y="636"/>
                </a:lnTo>
                <a:lnTo>
                  <a:pt x="972" y="672"/>
                </a:lnTo>
                <a:lnTo>
                  <a:pt x="972" y="696"/>
                </a:lnTo>
                <a:lnTo>
                  <a:pt x="960" y="720"/>
                </a:lnTo>
                <a:lnTo>
                  <a:pt x="948" y="744"/>
                </a:lnTo>
                <a:lnTo>
                  <a:pt x="936" y="768"/>
                </a:lnTo>
                <a:lnTo>
                  <a:pt x="936" y="792"/>
                </a:lnTo>
                <a:lnTo>
                  <a:pt x="924" y="828"/>
                </a:lnTo>
                <a:lnTo>
                  <a:pt x="924" y="864"/>
                </a:lnTo>
                <a:lnTo>
                  <a:pt x="912" y="888"/>
                </a:lnTo>
                <a:lnTo>
                  <a:pt x="900" y="912"/>
                </a:lnTo>
                <a:lnTo>
                  <a:pt x="900" y="936"/>
                </a:lnTo>
                <a:lnTo>
                  <a:pt x="888" y="960"/>
                </a:lnTo>
                <a:lnTo>
                  <a:pt x="876" y="984"/>
                </a:lnTo>
                <a:lnTo>
                  <a:pt x="864" y="1020"/>
                </a:lnTo>
                <a:lnTo>
                  <a:pt x="852" y="1044"/>
                </a:lnTo>
                <a:lnTo>
                  <a:pt x="840" y="1068"/>
                </a:lnTo>
                <a:lnTo>
                  <a:pt x="828" y="1092"/>
                </a:lnTo>
                <a:lnTo>
                  <a:pt x="828" y="1116"/>
                </a:lnTo>
                <a:lnTo>
                  <a:pt x="804" y="1152"/>
                </a:lnTo>
                <a:lnTo>
                  <a:pt x="792" y="1176"/>
                </a:lnTo>
                <a:lnTo>
                  <a:pt x="780" y="1200"/>
                </a:lnTo>
                <a:lnTo>
                  <a:pt x="768" y="1224"/>
                </a:lnTo>
                <a:lnTo>
                  <a:pt x="744" y="1236"/>
                </a:lnTo>
                <a:lnTo>
                  <a:pt x="732" y="1284"/>
                </a:lnTo>
                <a:lnTo>
                  <a:pt x="708" y="1296"/>
                </a:lnTo>
                <a:lnTo>
                  <a:pt x="696" y="1332"/>
                </a:lnTo>
                <a:lnTo>
                  <a:pt x="684" y="1356"/>
                </a:lnTo>
                <a:lnTo>
                  <a:pt x="660" y="1380"/>
                </a:lnTo>
                <a:lnTo>
                  <a:pt x="648" y="1404"/>
                </a:lnTo>
                <a:lnTo>
                  <a:pt x="636" y="1428"/>
                </a:lnTo>
                <a:lnTo>
                  <a:pt x="624" y="1452"/>
                </a:lnTo>
                <a:lnTo>
                  <a:pt x="600" y="1476"/>
                </a:lnTo>
                <a:lnTo>
                  <a:pt x="588" y="1500"/>
                </a:lnTo>
                <a:lnTo>
                  <a:pt x="564" y="1524"/>
                </a:lnTo>
                <a:lnTo>
                  <a:pt x="564" y="1548"/>
                </a:lnTo>
                <a:lnTo>
                  <a:pt x="540" y="1560"/>
                </a:lnTo>
                <a:lnTo>
                  <a:pt x="528" y="1584"/>
                </a:lnTo>
                <a:lnTo>
                  <a:pt x="516" y="1608"/>
                </a:lnTo>
                <a:lnTo>
                  <a:pt x="492" y="1620"/>
                </a:lnTo>
                <a:lnTo>
                  <a:pt x="480" y="1644"/>
                </a:lnTo>
                <a:lnTo>
                  <a:pt x="456" y="1668"/>
                </a:lnTo>
                <a:lnTo>
                  <a:pt x="432" y="1692"/>
                </a:lnTo>
                <a:lnTo>
                  <a:pt x="408" y="1704"/>
                </a:lnTo>
                <a:lnTo>
                  <a:pt x="396" y="1728"/>
                </a:lnTo>
                <a:lnTo>
                  <a:pt x="360" y="1752"/>
                </a:lnTo>
                <a:lnTo>
                  <a:pt x="336" y="1764"/>
                </a:lnTo>
                <a:lnTo>
                  <a:pt x="312" y="1788"/>
                </a:lnTo>
                <a:lnTo>
                  <a:pt x="288" y="1800"/>
                </a:lnTo>
                <a:lnTo>
                  <a:pt x="252" y="1824"/>
                </a:lnTo>
                <a:lnTo>
                  <a:pt x="228" y="1836"/>
                </a:lnTo>
                <a:lnTo>
                  <a:pt x="192" y="1848"/>
                </a:lnTo>
                <a:lnTo>
                  <a:pt x="168" y="1860"/>
                </a:lnTo>
                <a:lnTo>
                  <a:pt x="132" y="1884"/>
                </a:lnTo>
                <a:lnTo>
                  <a:pt x="96" y="1884"/>
                </a:lnTo>
                <a:lnTo>
                  <a:pt x="72" y="1896"/>
                </a:lnTo>
                <a:lnTo>
                  <a:pt x="48" y="1908"/>
                </a:lnTo>
                <a:lnTo>
                  <a:pt x="24" y="1920"/>
                </a:lnTo>
                <a:lnTo>
                  <a:pt x="0" y="1920"/>
                </a:lnTo>
              </a:path>
            </a:pathLst>
          </a:custGeom>
          <a:noFill/>
          <a:ln w="25400" cap="rnd">
            <a:solidFill>
              <a:srgbClr val="00AE00"/>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a:solidFill>
                <a:srgbClr val="FFFFFF"/>
              </a:solidFill>
              <a:latin typeface="Arial" panose="020B0604020202020204" pitchFamily="34" charset="0"/>
              <a:cs typeface="Arial" panose="020B0604020202020204" pitchFamily="34" charset="0"/>
            </a:endParaRPr>
          </a:p>
        </p:txBody>
      </p:sp>
      <p:sp>
        <p:nvSpPr>
          <p:cNvPr id="461828" name="Rectangle 4"/>
          <p:cNvSpPr>
            <a:spLocks noChangeArrowheads="1"/>
          </p:cNvSpPr>
          <p:nvPr/>
        </p:nvSpPr>
        <p:spPr bwMode="auto">
          <a:xfrm>
            <a:off x="441325" y="166688"/>
            <a:ext cx="968375" cy="1373187"/>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anchor="ctr"/>
          <a:lstStyle/>
          <a:p>
            <a:pPr eaLnBrk="0" hangingPunct="0">
              <a:defRPr/>
            </a:pPr>
            <a:endParaRPr lang="en-US" sz="2800">
              <a:solidFill>
                <a:srgbClr val="00DFCA"/>
              </a:solidFill>
              <a:latin typeface="Arial" panose="020B0604020202020204" pitchFamily="34" charset="0"/>
              <a:cs typeface="Arial" panose="020B0604020202020204" pitchFamily="34" charset="0"/>
            </a:endParaRPr>
          </a:p>
        </p:txBody>
      </p:sp>
      <p:sp>
        <p:nvSpPr>
          <p:cNvPr id="370692" name="Rectangle 5"/>
          <p:cNvSpPr>
            <a:spLocks noChangeArrowheads="1"/>
          </p:cNvSpPr>
          <p:nvPr/>
        </p:nvSpPr>
        <p:spPr bwMode="auto">
          <a:xfrm>
            <a:off x="590550" y="2020888"/>
            <a:ext cx="1695450" cy="42275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sz="2800">
              <a:solidFill>
                <a:srgbClr val="00DFCA"/>
              </a:solidFill>
              <a:latin typeface="Arial" panose="020B0604020202020204" pitchFamily="34" charset="0"/>
              <a:cs typeface="Arial" panose="020B0604020202020204" pitchFamily="34" charset="0"/>
            </a:endParaRPr>
          </a:p>
        </p:txBody>
      </p:sp>
      <p:sp>
        <p:nvSpPr>
          <p:cNvPr id="370693" name="Freeform 6"/>
          <p:cNvSpPr>
            <a:spLocks/>
          </p:cNvSpPr>
          <p:nvPr/>
        </p:nvSpPr>
        <p:spPr bwMode="auto">
          <a:xfrm>
            <a:off x="6991350" y="3978275"/>
            <a:ext cx="1430338" cy="2097088"/>
          </a:xfrm>
          <a:custGeom>
            <a:avLst/>
            <a:gdLst>
              <a:gd name="T0" fmla="*/ 2147483647 w 901"/>
              <a:gd name="T1" fmla="*/ 0 h 1321"/>
              <a:gd name="T2" fmla="*/ 2147483647 w 901"/>
              <a:gd name="T3" fmla="*/ 2147483647 h 1321"/>
              <a:gd name="T4" fmla="*/ 2147483647 w 901"/>
              <a:gd name="T5" fmla="*/ 2147483647 h 1321"/>
              <a:gd name="T6" fmla="*/ 2147483647 w 901"/>
              <a:gd name="T7" fmla="*/ 2147483647 h 1321"/>
              <a:gd name="T8" fmla="*/ 2147483647 w 901"/>
              <a:gd name="T9" fmla="*/ 2147483647 h 1321"/>
              <a:gd name="T10" fmla="*/ 2147483647 w 901"/>
              <a:gd name="T11" fmla="*/ 2147483647 h 1321"/>
              <a:gd name="T12" fmla="*/ 2147483647 w 901"/>
              <a:gd name="T13" fmla="*/ 2147483647 h 1321"/>
              <a:gd name="T14" fmla="*/ 2147483647 w 901"/>
              <a:gd name="T15" fmla="*/ 2147483647 h 1321"/>
              <a:gd name="T16" fmla="*/ 2147483647 w 901"/>
              <a:gd name="T17" fmla="*/ 2147483647 h 1321"/>
              <a:gd name="T18" fmla="*/ 2147483647 w 901"/>
              <a:gd name="T19" fmla="*/ 2147483647 h 1321"/>
              <a:gd name="T20" fmla="*/ 2147483647 w 901"/>
              <a:gd name="T21" fmla="*/ 2147483647 h 1321"/>
              <a:gd name="T22" fmla="*/ 2147483647 w 901"/>
              <a:gd name="T23" fmla="*/ 2147483647 h 1321"/>
              <a:gd name="T24" fmla="*/ 2147483647 w 901"/>
              <a:gd name="T25" fmla="*/ 2147483647 h 1321"/>
              <a:gd name="T26" fmla="*/ 2147483647 w 901"/>
              <a:gd name="T27" fmla="*/ 2147483647 h 1321"/>
              <a:gd name="T28" fmla="*/ 2147483647 w 901"/>
              <a:gd name="T29" fmla="*/ 2147483647 h 1321"/>
              <a:gd name="T30" fmla="*/ 2147483647 w 901"/>
              <a:gd name="T31" fmla="*/ 2147483647 h 1321"/>
              <a:gd name="T32" fmla="*/ 2147483647 w 901"/>
              <a:gd name="T33" fmla="*/ 2147483647 h 1321"/>
              <a:gd name="T34" fmla="*/ 2147483647 w 901"/>
              <a:gd name="T35" fmla="*/ 2147483647 h 1321"/>
              <a:gd name="T36" fmla="*/ 2147483647 w 901"/>
              <a:gd name="T37" fmla="*/ 2147483647 h 1321"/>
              <a:gd name="T38" fmla="*/ 2147483647 w 901"/>
              <a:gd name="T39" fmla="*/ 2147483647 h 1321"/>
              <a:gd name="T40" fmla="*/ 2147483647 w 901"/>
              <a:gd name="T41" fmla="*/ 2147483647 h 1321"/>
              <a:gd name="T42" fmla="*/ 2147483647 w 901"/>
              <a:gd name="T43" fmla="*/ 2147483647 h 1321"/>
              <a:gd name="T44" fmla="*/ 2147483647 w 901"/>
              <a:gd name="T45" fmla="*/ 2147483647 h 1321"/>
              <a:gd name="T46" fmla="*/ 2147483647 w 901"/>
              <a:gd name="T47" fmla="*/ 2147483647 h 1321"/>
              <a:gd name="T48" fmla="*/ 2147483647 w 901"/>
              <a:gd name="T49" fmla="*/ 2147483647 h 1321"/>
              <a:gd name="T50" fmla="*/ 2147483647 w 901"/>
              <a:gd name="T51" fmla="*/ 2147483647 h 1321"/>
              <a:gd name="T52" fmla="*/ 2147483647 w 901"/>
              <a:gd name="T53" fmla="*/ 2147483647 h 1321"/>
              <a:gd name="T54" fmla="*/ 2147483647 w 901"/>
              <a:gd name="T55" fmla="*/ 2147483647 h 1321"/>
              <a:gd name="T56" fmla="*/ 2147483647 w 901"/>
              <a:gd name="T57" fmla="*/ 2147483647 h 1321"/>
              <a:gd name="T58" fmla="*/ 2147483647 w 901"/>
              <a:gd name="T59" fmla="*/ 2147483647 h 1321"/>
              <a:gd name="T60" fmla="*/ 2147483647 w 901"/>
              <a:gd name="T61" fmla="*/ 2147483647 h 1321"/>
              <a:gd name="T62" fmla="*/ 2147483647 w 901"/>
              <a:gd name="T63" fmla="*/ 2147483647 h 1321"/>
              <a:gd name="T64" fmla="*/ 2147483647 w 901"/>
              <a:gd name="T65" fmla="*/ 2147483647 h 1321"/>
              <a:gd name="T66" fmla="*/ 2147483647 w 901"/>
              <a:gd name="T67" fmla="*/ 2147483647 h 1321"/>
              <a:gd name="T68" fmla="*/ 2147483647 w 901"/>
              <a:gd name="T69" fmla="*/ 2147483647 h 1321"/>
              <a:gd name="T70" fmla="*/ 2147483647 w 901"/>
              <a:gd name="T71" fmla="*/ 2147483647 h 1321"/>
              <a:gd name="T72" fmla="*/ 2147483647 w 901"/>
              <a:gd name="T73" fmla="*/ 2147483647 h 1321"/>
              <a:gd name="T74" fmla="*/ 2147483647 w 901"/>
              <a:gd name="T75" fmla="*/ 2147483647 h 1321"/>
              <a:gd name="T76" fmla="*/ 2147483647 w 901"/>
              <a:gd name="T77" fmla="*/ 2147483647 h 1321"/>
              <a:gd name="T78" fmla="*/ 2147483647 w 901"/>
              <a:gd name="T79" fmla="*/ 2147483647 h 1321"/>
              <a:gd name="T80" fmla="*/ 2147483647 w 901"/>
              <a:gd name="T81" fmla="*/ 2147483647 h 1321"/>
              <a:gd name="T82" fmla="*/ 2147483647 w 901"/>
              <a:gd name="T83" fmla="*/ 2147483647 h 1321"/>
              <a:gd name="T84" fmla="*/ 2147483647 w 901"/>
              <a:gd name="T85" fmla="*/ 2147483647 h 1321"/>
              <a:gd name="T86" fmla="*/ 2147483647 w 901"/>
              <a:gd name="T87" fmla="*/ 2147483647 h 1321"/>
              <a:gd name="T88" fmla="*/ 2147483647 w 901"/>
              <a:gd name="T89" fmla="*/ 2147483647 h 1321"/>
              <a:gd name="T90" fmla="*/ 2147483647 w 901"/>
              <a:gd name="T91" fmla="*/ 2147483647 h 1321"/>
              <a:gd name="T92" fmla="*/ 2147483647 w 901"/>
              <a:gd name="T93" fmla="*/ 2147483647 h 1321"/>
              <a:gd name="T94" fmla="*/ 2147483647 w 901"/>
              <a:gd name="T95" fmla="*/ 2147483647 h 1321"/>
              <a:gd name="T96" fmla="*/ 2147483647 w 901"/>
              <a:gd name="T97" fmla="*/ 2147483647 h 1321"/>
              <a:gd name="T98" fmla="*/ 2147483647 w 901"/>
              <a:gd name="T99" fmla="*/ 2147483647 h 1321"/>
              <a:gd name="T100" fmla="*/ 2147483647 w 901"/>
              <a:gd name="T101" fmla="*/ 2147483647 h 1321"/>
              <a:gd name="T102" fmla="*/ 2147483647 w 901"/>
              <a:gd name="T103" fmla="*/ 2147483647 h 1321"/>
              <a:gd name="T104" fmla="*/ 2147483647 w 901"/>
              <a:gd name="T105" fmla="*/ 2147483647 h 1321"/>
              <a:gd name="T106" fmla="*/ 2147483647 w 901"/>
              <a:gd name="T107" fmla="*/ 2147483647 h 1321"/>
              <a:gd name="T108" fmla="*/ 2147483647 w 901"/>
              <a:gd name="T109" fmla="*/ 2147483647 h 1321"/>
              <a:gd name="T110" fmla="*/ 2147483647 w 901"/>
              <a:gd name="T111" fmla="*/ 2147483647 h 1321"/>
              <a:gd name="T112" fmla="*/ 2147483647 w 901"/>
              <a:gd name="T113" fmla="*/ 2147483647 h 1321"/>
              <a:gd name="T114" fmla="*/ 2147483647 w 901"/>
              <a:gd name="T115" fmla="*/ 2147483647 h 1321"/>
              <a:gd name="T116" fmla="*/ 2147483647 w 901"/>
              <a:gd name="T117" fmla="*/ 2147483647 h 1321"/>
              <a:gd name="T118" fmla="*/ 0 w 901"/>
              <a:gd name="T119" fmla="*/ 2147483647 h 1321"/>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01"/>
              <a:gd name="T181" fmla="*/ 0 h 1321"/>
              <a:gd name="T182" fmla="*/ 901 w 901"/>
              <a:gd name="T183" fmla="*/ 1321 h 1321"/>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01" h="1321">
                <a:moveTo>
                  <a:pt x="900" y="0"/>
                </a:moveTo>
                <a:lnTo>
                  <a:pt x="876" y="12"/>
                </a:lnTo>
                <a:lnTo>
                  <a:pt x="852" y="24"/>
                </a:lnTo>
                <a:lnTo>
                  <a:pt x="828" y="36"/>
                </a:lnTo>
                <a:lnTo>
                  <a:pt x="804" y="48"/>
                </a:lnTo>
                <a:lnTo>
                  <a:pt x="780" y="60"/>
                </a:lnTo>
                <a:lnTo>
                  <a:pt x="768" y="84"/>
                </a:lnTo>
                <a:lnTo>
                  <a:pt x="744" y="96"/>
                </a:lnTo>
                <a:lnTo>
                  <a:pt x="720" y="120"/>
                </a:lnTo>
                <a:lnTo>
                  <a:pt x="696" y="132"/>
                </a:lnTo>
                <a:lnTo>
                  <a:pt x="684" y="156"/>
                </a:lnTo>
                <a:lnTo>
                  <a:pt x="660" y="168"/>
                </a:lnTo>
                <a:lnTo>
                  <a:pt x="648" y="192"/>
                </a:lnTo>
                <a:lnTo>
                  <a:pt x="624" y="216"/>
                </a:lnTo>
                <a:lnTo>
                  <a:pt x="612" y="240"/>
                </a:lnTo>
                <a:lnTo>
                  <a:pt x="588" y="252"/>
                </a:lnTo>
                <a:lnTo>
                  <a:pt x="576" y="276"/>
                </a:lnTo>
                <a:lnTo>
                  <a:pt x="552" y="288"/>
                </a:lnTo>
                <a:lnTo>
                  <a:pt x="528" y="312"/>
                </a:lnTo>
                <a:lnTo>
                  <a:pt x="516" y="336"/>
                </a:lnTo>
                <a:lnTo>
                  <a:pt x="492" y="360"/>
                </a:lnTo>
                <a:lnTo>
                  <a:pt x="468" y="372"/>
                </a:lnTo>
                <a:lnTo>
                  <a:pt x="456" y="396"/>
                </a:lnTo>
                <a:lnTo>
                  <a:pt x="432" y="420"/>
                </a:lnTo>
                <a:lnTo>
                  <a:pt x="408" y="444"/>
                </a:lnTo>
                <a:lnTo>
                  <a:pt x="396" y="468"/>
                </a:lnTo>
                <a:lnTo>
                  <a:pt x="372" y="492"/>
                </a:lnTo>
                <a:lnTo>
                  <a:pt x="360" y="516"/>
                </a:lnTo>
                <a:lnTo>
                  <a:pt x="336" y="540"/>
                </a:lnTo>
                <a:lnTo>
                  <a:pt x="324" y="564"/>
                </a:lnTo>
                <a:lnTo>
                  <a:pt x="312" y="588"/>
                </a:lnTo>
                <a:lnTo>
                  <a:pt x="288" y="624"/>
                </a:lnTo>
                <a:lnTo>
                  <a:pt x="276" y="648"/>
                </a:lnTo>
                <a:lnTo>
                  <a:pt x="264" y="684"/>
                </a:lnTo>
                <a:lnTo>
                  <a:pt x="240" y="708"/>
                </a:lnTo>
                <a:lnTo>
                  <a:pt x="228" y="732"/>
                </a:lnTo>
                <a:lnTo>
                  <a:pt x="216" y="756"/>
                </a:lnTo>
                <a:lnTo>
                  <a:pt x="204" y="780"/>
                </a:lnTo>
                <a:lnTo>
                  <a:pt x="192" y="804"/>
                </a:lnTo>
                <a:lnTo>
                  <a:pt x="180" y="828"/>
                </a:lnTo>
                <a:lnTo>
                  <a:pt x="168" y="852"/>
                </a:lnTo>
                <a:lnTo>
                  <a:pt x="156" y="876"/>
                </a:lnTo>
                <a:lnTo>
                  <a:pt x="144" y="900"/>
                </a:lnTo>
                <a:lnTo>
                  <a:pt x="132" y="924"/>
                </a:lnTo>
                <a:lnTo>
                  <a:pt x="120" y="948"/>
                </a:lnTo>
                <a:lnTo>
                  <a:pt x="120" y="972"/>
                </a:lnTo>
                <a:lnTo>
                  <a:pt x="108" y="996"/>
                </a:lnTo>
                <a:lnTo>
                  <a:pt x="96" y="1020"/>
                </a:lnTo>
                <a:lnTo>
                  <a:pt x="96" y="1044"/>
                </a:lnTo>
                <a:lnTo>
                  <a:pt x="84" y="1068"/>
                </a:lnTo>
                <a:lnTo>
                  <a:pt x="72" y="1092"/>
                </a:lnTo>
                <a:lnTo>
                  <a:pt x="60" y="1116"/>
                </a:lnTo>
                <a:lnTo>
                  <a:pt x="60" y="1140"/>
                </a:lnTo>
                <a:lnTo>
                  <a:pt x="48" y="1164"/>
                </a:lnTo>
                <a:lnTo>
                  <a:pt x="36" y="1188"/>
                </a:lnTo>
                <a:lnTo>
                  <a:pt x="36" y="1212"/>
                </a:lnTo>
                <a:lnTo>
                  <a:pt x="24" y="1236"/>
                </a:lnTo>
                <a:lnTo>
                  <a:pt x="12" y="1260"/>
                </a:lnTo>
                <a:lnTo>
                  <a:pt x="12" y="1296"/>
                </a:lnTo>
                <a:lnTo>
                  <a:pt x="0" y="1320"/>
                </a:lnTo>
              </a:path>
            </a:pathLst>
          </a:custGeom>
          <a:noFill/>
          <a:ln w="25400" cap="rnd">
            <a:solidFill>
              <a:srgbClr val="00AE00"/>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a:solidFill>
                <a:srgbClr val="FFFFFF"/>
              </a:solidFill>
              <a:latin typeface="Arial" panose="020B0604020202020204" pitchFamily="34" charset="0"/>
              <a:cs typeface="Arial" panose="020B0604020202020204" pitchFamily="34" charset="0"/>
            </a:endParaRPr>
          </a:p>
        </p:txBody>
      </p:sp>
      <p:sp>
        <p:nvSpPr>
          <p:cNvPr id="370694" name="Freeform 7"/>
          <p:cNvSpPr>
            <a:spLocks/>
          </p:cNvSpPr>
          <p:nvPr/>
        </p:nvSpPr>
        <p:spPr bwMode="auto">
          <a:xfrm>
            <a:off x="3562350" y="1695450"/>
            <a:ext cx="4097338" cy="2916238"/>
          </a:xfrm>
          <a:custGeom>
            <a:avLst/>
            <a:gdLst>
              <a:gd name="T0" fmla="*/ 2147483647 w 2581"/>
              <a:gd name="T1" fmla="*/ 2147483647 h 1837"/>
              <a:gd name="T2" fmla="*/ 2147483647 w 2581"/>
              <a:gd name="T3" fmla="*/ 2147483647 h 1837"/>
              <a:gd name="T4" fmla="*/ 2147483647 w 2581"/>
              <a:gd name="T5" fmla="*/ 2147483647 h 1837"/>
              <a:gd name="T6" fmla="*/ 2147483647 w 2581"/>
              <a:gd name="T7" fmla="*/ 2147483647 h 1837"/>
              <a:gd name="T8" fmla="*/ 2147483647 w 2581"/>
              <a:gd name="T9" fmla="*/ 2147483647 h 1837"/>
              <a:gd name="T10" fmla="*/ 2147483647 w 2581"/>
              <a:gd name="T11" fmla="*/ 2147483647 h 1837"/>
              <a:gd name="T12" fmla="*/ 2147483647 w 2581"/>
              <a:gd name="T13" fmla="*/ 2147483647 h 1837"/>
              <a:gd name="T14" fmla="*/ 2147483647 w 2581"/>
              <a:gd name="T15" fmla="*/ 2147483647 h 1837"/>
              <a:gd name="T16" fmla="*/ 2147483647 w 2581"/>
              <a:gd name="T17" fmla="*/ 2147483647 h 1837"/>
              <a:gd name="T18" fmla="*/ 2147483647 w 2581"/>
              <a:gd name="T19" fmla="*/ 2147483647 h 1837"/>
              <a:gd name="T20" fmla="*/ 2147483647 w 2581"/>
              <a:gd name="T21" fmla="*/ 2147483647 h 1837"/>
              <a:gd name="T22" fmla="*/ 2147483647 w 2581"/>
              <a:gd name="T23" fmla="*/ 2147483647 h 1837"/>
              <a:gd name="T24" fmla="*/ 2147483647 w 2581"/>
              <a:gd name="T25" fmla="*/ 2147483647 h 1837"/>
              <a:gd name="T26" fmla="*/ 2147483647 w 2581"/>
              <a:gd name="T27" fmla="*/ 2147483647 h 1837"/>
              <a:gd name="T28" fmla="*/ 2147483647 w 2581"/>
              <a:gd name="T29" fmla="*/ 2147483647 h 1837"/>
              <a:gd name="T30" fmla="*/ 2147483647 w 2581"/>
              <a:gd name="T31" fmla="*/ 2147483647 h 1837"/>
              <a:gd name="T32" fmla="*/ 2147483647 w 2581"/>
              <a:gd name="T33" fmla="*/ 2147483647 h 1837"/>
              <a:gd name="T34" fmla="*/ 2147483647 w 2581"/>
              <a:gd name="T35" fmla="*/ 2147483647 h 1837"/>
              <a:gd name="T36" fmla="*/ 2147483647 w 2581"/>
              <a:gd name="T37" fmla="*/ 2147483647 h 1837"/>
              <a:gd name="T38" fmla="*/ 2147483647 w 2581"/>
              <a:gd name="T39" fmla="*/ 2147483647 h 1837"/>
              <a:gd name="T40" fmla="*/ 2147483647 w 2581"/>
              <a:gd name="T41" fmla="*/ 2147483647 h 1837"/>
              <a:gd name="T42" fmla="*/ 2147483647 w 2581"/>
              <a:gd name="T43" fmla="*/ 2147483647 h 1837"/>
              <a:gd name="T44" fmla="*/ 2147483647 w 2581"/>
              <a:gd name="T45" fmla="*/ 2147483647 h 1837"/>
              <a:gd name="T46" fmla="*/ 2147483647 w 2581"/>
              <a:gd name="T47" fmla="*/ 2147483647 h 1837"/>
              <a:gd name="T48" fmla="*/ 2147483647 w 2581"/>
              <a:gd name="T49" fmla="*/ 2147483647 h 1837"/>
              <a:gd name="T50" fmla="*/ 2147483647 w 2581"/>
              <a:gd name="T51" fmla="*/ 2147483647 h 1837"/>
              <a:gd name="T52" fmla="*/ 2147483647 w 2581"/>
              <a:gd name="T53" fmla="*/ 2147483647 h 1837"/>
              <a:gd name="T54" fmla="*/ 2147483647 w 2581"/>
              <a:gd name="T55" fmla="*/ 2147483647 h 1837"/>
              <a:gd name="T56" fmla="*/ 2147483647 w 2581"/>
              <a:gd name="T57" fmla="*/ 2147483647 h 1837"/>
              <a:gd name="T58" fmla="*/ 2147483647 w 2581"/>
              <a:gd name="T59" fmla="*/ 2147483647 h 1837"/>
              <a:gd name="T60" fmla="*/ 2147483647 w 2581"/>
              <a:gd name="T61" fmla="*/ 2147483647 h 1837"/>
              <a:gd name="T62" fmla="*/ 2147483647 w 2581"/>
              <a:gd name="T63" fmla="*/ 2147483647 h 1837"/>
              <a:gd name="T64" fmla="*/ 2147483647 w 2581"/>
              <a:gd name="T65" fmla="*/ 2147483647 h 1837"/>
              <a:gd name="T66" fmla="*/ 2147483647 w 2581"/>
              <a:gd name="T67" fmla="*/ 2147483647 h 1837"/>
              <a:gd name="T68" fmla="*/ 2147483647 w 2581"/>
              <a:gd name="T69" fmla="*/ 2147483647 h 1837"/>
              <a:gd name="T70" fmla="*/ 2147483647 w 2581"/>
              <a:gd name="T71" fmla="*/ 2147483647 h 1837"/>
              <a:gd name="T72" fmla="*/ 2147483647 w 2581"/>
              <a:gd name="T73" fmla="*/ 2147483647 h 1837"/>
              <a:gd name="T74" fmla="*/ 2147483647 w 2581"/>
              <a:gd name="T75" fmla="*/ 2147483647 h 1837"/>
              <a:gd name="T76" fmla="*/ 2147483647 w 2581"/>
              <a:gd name="T77" fmla="*/ 2147483647 h 1837"/>
              <a:gd name="T78" fmla="*/ 2147483647 w 2581"/>
              <a:gd name="T79" fmla="*/ 2147483647 h 1837"/>
              <a:gd name="T80" fmla="*/ 2147483647 w 2581"/>
              <a:gd name="T81" fmla="*/ 2147483647 h 1837"/>
              <a:gd name="T82" fmla="*/ 2147483647 w 2581"/>
              <a:gd name="T83" fmla="*/ 2147483647 h 1837"/>
              <a:gd name="T84" fmla="*/ 2147483647 w 2581"/>
              <a:gd name="T85" fmla="*/ 2147483647 h 1837"/>
              <a:gd name="T86" fmla="*/ 2147483647 w 2581"/>
              <a:gd name="T87" fmla="*/ 2147483647 h 1837"/>
              <a:gd name="T88" fmla="*/ 2147483647 w 2581"/>
              <a:gd name="T89" fmla="*/ 2147483647 h 1837"/>
              <a:gd name="T90" fmla="*/ 2147483647 w 2581"/>
              <a:gd name="T91" fmla="*/ 2147483647 h 1837"/>
              <a:gd name="T92" fmla="*/ 2147483647 w 2581"/>
              <a:gd name="T93" fmla="*/ 2147483647 h 1837"/>
              <a:gd name="T94" fmla="*/ 2147483647 w 2581"/>
              <a:gd name="T95" fmla="*/ 2147483647 h 1837"/>
              <a:gd name="T96" fmla="*/ 2147483647 w 2581"/>
              <a:gd name="T97" fmla="*/ 2147483647 h 1837"/>
              <a:gd name="T98" fmla="*/ 2147483647 w 2581"/>
              <a:gd name="T99" fmla="*/ 2147483647 h 1837"/>
              <a:gd name="T100" fmla="*/ 2147483647 w 2581"/>
              <a:gd name="T101" fmla="*/ 0 h 1837"/>
              <a:gd name="T102" fmla="*/ 2147483647 w 2581"/>
              <a:gd name="T103" fmla="*/ 0 h 1837"/>
              <a:gd name="T104" fmla="*/ 2147483647 w 2581"/>
              <a:gd name="T105" fmla="*/ 2147483647 h 1837"/>
              <a:gd name="T106" fmla="*/ 2147483647 w 2581"/>
              <a:gd name="T107" fmla="*/ 2147483647 h 1837"/>
              <a:gd name="T108" fmla="*/ 2147483647 w 2581"/>
              <a:gd name="T109" fmla="*/ 2147483647 h 1837"/>
              <a:gd name="T110" fmla="*/ 0 w 2581"/>
              <a:gd name="T111" fmla="*/ 2147483647 h 1837"/>
              <a:gd name="T112" fmla="*/ 0 w 2581"/>
              <a:gd name="T113" fmla="*/ 2147483647 h 1837"/>
              <a:gd name="T114" fmla="*/ 2147483647 w 2581"/>
              <a:gd name="T115" fmla="*/ 2147483647 h 1837"/>
              <a:gd name="T116" fmla="*/ 2147483647 w 2581"/>
              <a:gd name="T117" fmla="*/ 2147483647 h 1837"/>
              <a:gd name="T118" fmla="*/ 2147483647 w 2581"/>
              <a:gd name="T119" fmla="*/ 2147483647 h 1837"/>
              <a:gd name="T120" fmla="*/ 2147483647 w 2581"/>
              <a:gd name="T121" fmla="*/ 2147483647 h 1837"/>
              <a:gd name="T122" fmla="*/ 2147483647 w 2581"/>
              <a:gd name="T123" fmla="*/ 2147483647 h 1837"/>
              <a:gd name="T124" fmla="*/ 2147483647 w 2581"/>
              <a:gd name="T125" fmla="*/ 2147483647 h 1837"/>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2581"/>
              <a:gd name="T190" fmla="*/ 0 h 1837"/>
              <a:gd name="T191" fmla="*/ 2581 w 2581"/>
              <a:gd name="T192" fmla="*/ 1837 h 1837"/>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2581" h="1837">
                <a:moveTo>
                  <a:pt x="2580" y="1836"/>
                </a:moveTo>
                <a:lnTo>
                  <a:pt x="2555" y="1824"/>
                </a:lnTo>
                <a:lnTo>
                  <a:pt x="2518" y="1812"/>
                </a:lnTo>
                <a:lnTo>
                  <a:pt x="2494" y="1800"/>
                </a:lnTo>
                <a:lnTo>
                  <a:pt x="2469" y="1800"/>
                </a:lnTo>
                <a:lnTo>
                  <a:pt x="2444" y="1787"/>
                </a:lnTo>
                <a:lnTo>
                  <a:pt x="2420" y="1763"/>
                </a:lnTo>
                <a:lnTo>
                  <a:pt x="2395" y="1763"/>
                </a:lnTo>
                <a:lnTo>
                  <a:pt x="2370" y="1739"/>
                </a:lnTo>
                <a:lnTo>
                  <a:pt x="2345" y="1727"/>
                </a:lnTo>
                <a:lnTo>
                  <a:pt x="2321" y="1714"/>
                </a:lnTo>
                <a:lnTo>
                  <a:pt x="2296" y="1702"/>
                </a:lnTo>
                <a:lnTo>
                  <a:pt x="2271" y="1690"/>
                </a:lnTo>
                <a:lnTo>
                  <a:pt x="2247" y="1678"/>
                </a:lnTo>
                <a:lnTo>
                  <a:pt x="2222" y="1654"/>
                </a:lnTo>
                <a:lnTo>
                  <a:pt x="2185" y="1641"/>
                </a:lnTo>
                <a:lnTo>
                  <a:pt x="2160" y="1617"/>
                </a:lnTo>
                <a:lnTo>
                  <a:pt x="2123" y="1605"/>
                </a:lnTo>
                <a:lnTo>
                  <a:pt x="2099" y="1593"/>
                </a:lnTo>
                <a:lnTo>
                  <a:pt x="2074" y="1581"/>
                </a:lnTo>
                <a:lnTo>
                  <a:pt x="2049" y="1569"/>
                </a:lnTo>
                <a:lnTo>
                  <a:pt x="2024" y="1556"/>
                </a:lnTo>
                <a:lnTo>
                  <a:pt x="2000" y="1544"/>
                </a:lnTo>
                <a:lnTo>
                  <a:pt x="1975" y="1520"/>
                </a:lnTo>
                <a:lnTo>
                  <a:pt x="1950" y="1508"/>
                </a:lnTo>
                <a:lnTo>
                  <a:pt x="1926" y="1496"/>
                </a:lnTo>
                <a:lnTo>
                  <a:pt x="1913" y="1471"/>
                </a:lnTo>
                <a:lnTo>
                  <a:pt x="1889" y="1471"/>
                </a:lnTo>
                <a:lnTo>
                  <a:pt x="1852" y="1447"/>
                </a:lnTo>
                <a:lnTo>
                  <a:pt x="1827" y="1423"/>
                </a:lnTo>
                <a:lnTo>
                  <a:pt x="1802" y="1423"/>
                </a:lnTo>
                <a:lnTo>
                  <a:pt x="1778" y="1410"/>
                </a:lnTo>
                <a:lnTo>
                  <a:pt x="1753" y="1386"/>
                </a:lnTo>
                <a:lnTo>
                  <a:pt x="1728" y="1362"/>
                </a:lnTo>
                <a:lnTo>
                  <a:pt x="1704" y="1350"/>
                </a:lnTo>
                <a:lnTo>
                  <a:pt x="1679" y="1337"/>
                </a:lnTo>
                <a:lnTo>
                  <a:pt x="1654" y="1313"/>
                </a:lnTo>
                <a:lnTo>
                  <a:pt x="1629" y="1301"/>
                </a:lnTo>
                <a:lnTo>
                  <a:pt x="1592" y="1265"/>
                </a:lnTo>
                <a:lnTo>
                  <a:pt x="1555" y="1240"/>
                </a:lnTo>
                <a:lnTo>
                  <a:pt x="1531" y="1228"/>
                </a:lnTo>
                <a:lnTo>
                  <a:pt x="1506" y="1216"/>
                </a:lnTo>
                <a:lnTo>
                  <a:pt x="1494" y="1192"/>
                </a:lnTo>
                <a:lnTo>
                  <a:pt x="1457" y="1167"/>
                </a:lnTo>
                <a:lnTo>
                  <a:pt x="1432" y="1131"/>
                </a:lnTo>
                <a:lnTo>
                  <a:pt x="1395" y="1106"/>
                </a:lnTo>
                <a:lnTo>
                  <a:pt x="1383" y="1082"/>
                </a:lnTo>
                <a:lnTo>
                  <a:pt x="1358" y="1058"/>
                </a:lnTo>
                <a:lnTo>
                  <a:pt x="1358" y="1034"/>
                </a:lnTo>
                <a:lnTo>
                  <a:pt x="1333" y="1009"/>
                </a:lnTo>
                <a:lnTo>
                  <a:pt x="1321" y="985"/>
                </a:lnTo>
                <a:lnTo>
                  <a:pt x="1296" y="961"/>
                </a:lnTo>
                <a:lnTo>
                  <a:pt x="1259" y="924"/>
                </a:lnTo>
                <a:lnTo>
                  <a:pt x="1234" y="912"/>
                </a:lnTo>
                <a:lnTo>
                  <a:pt x="1197" y="875"/>
                </a:lnTo>
                <a:lnTo>
                  <a:pt x="1173" y="851"/>
                </a:lnTo>
                <a:lnTo>
                  <a:pt x="1160" y="827"/>
                </a:lnTo>
                <a:lnTo>
                  <a:pt x="1136" y="815"/>
                </a:lnTo>
                <a:lnTo>
                  <a:pt x="1123" y="790"/>
                </a:lnTo>
                <a:lnTo>
                  <a:pt x="1099" y="766"/>
                </a:lnTo>
                <a:lnTo>
                  <a:pt x="1086" y="742"/>
                </a:lnTo>
                <a:lnTo>
                  <a:pt x="1062" y="730"/>
                </a:lnTo>
                <a:lnTo>
                  <a:pt x="1025" y="705"/>
                </a:lnTo>
                <a:lnTo>
                  <a:pt x="1012" y="681"/>
                </a:lnTo>
                <a:lnTo>
                  <a:pt x="988" y="657"/>
                </a:lnTo>
                <a:lnTo>
                  <a:pt x="963" y="644"/>
                </a:lnTo>
                <a:lnTo>
                  <a:pt x="951" y="620"/>
                </a:lnTo>
                <a:lnTo>
                  <a:pt x="938" y="596"/>
                </a:lnTo>
                <a:lnTo>
                  <a:pt x="926" y="571"/>
                </a:lnTo>
                <a:lnTo>
                  <a:pt x="901" y="559"/>
                </a:lnTo>
                <a:lnTo>
                  <a:pt x="889" y="535"/>
                </a:lnTo>
                <a:lnTo>
                  <a:pt x="876" y="511"/>
                </a:lnTo>
                <a:lnTo>
                  <a:pt x="864" y="486"/>
                </a:lnTo>
                <a:lnTo>
                  <a:pt x="852" y="462"/>
                </a:lnTo>
                <a:lnTo>
                  <a:pt x="827" y="438"/>
                </a:lnTo>
                <a:lnTo>
                  <a:pt x="815" y="413"/>
                </a:lnTo>
                <a:lnTo>
                  <a:pt x="802" y="389"/>
                </a:lnTo>
                <a:lnTo>
                  <a:pt x="790" y="365"/>
                </a:lnTo>
                <a:lnTo>
                  <a:pt x="778" y="340"/>
                </a:lnTo>
                <a:lnTo>
                  <a:pt x="753" y="328"/>
                </a:lnTo>
                <a:lnTo>
                  <a:pt x="728" y="292"/>
                </a:lnTo>
                <a:lnTo>
                  <a:pt x="704" y="267"/>
                </a:lnTo>
                <a:lnTo>
                  <a:pt x="679" y="243"/>
                </a:lnTo>
                <a:lnTo>
                  <a:pt x="667" y="219"/>
                </a:lnTo>
                <a:lnTo>
                  <a:pt x="642" y="207"/>
                </a:lnTo>
                <a:lnTo>
                  <a:pt x="630" y="182"/>
                </a:lnTo>
                <a:lnTo>
                  <a:pt x="605" y="158"/>
                </a:lnTo>
                <a:lnTo>
                  <a:pt x="580" y="146"/>
                </a:lnTo>
                <a:lnTo>
                  <a:pt x="568" y="122"/>
                </a:lnTo>
                <a:lnTo>
                  <a:pt x="543" y="122"/>
                </a:lnTo>
                <a:lnTo>
                  <a:pt x="531" y="97"/>
                </a:lnTo>
                <a:lnTo>
                  <a:pt x="494" y="73"/>
                </a:lnTo>
                <a:lnTo>
                  <a:pt x="469" y="73"/>
                </a:lnTo>
                <a:lnTo>
                  <a:pt x="444" y="61"/>
                </a:lnTo>
                <a:lnTo>
                  <a:pt x="407" y="49"/>
                </a:lnTo>
                <a:lnTo>
                  <a:pt x="383" y="36"/>
                </a:lnTo>
                <a:lnTo>
                  <a:pt x="358" y="36"/>
                </a:lnTo>
                <a:lnTo>
                  <a:pt x="321" y="24"/>
                </a:lnTo>
                <a:lnTo>
                  <a:pt x="296" y="12"/>
                </a:lnTo>
                <a:lnTo>
                  <a:pt x="272" y="12"/>
                </a:lnTo>
                <a:lnTo>
                  <a:pt x="247" y="12"/>
                </a:lnTo>
                <a:lnTo>
                  <a:pt x="222" y="0"/>
                </a:lnTo>
                <a:lnTo>
                  <a:pt x="198" y="0"/>
                </a:lnTo>
                <a:lnTo>
                  <a:pt x="173" y="0"/>
                </a:lnTo>
                <a:lnTo>
                  <a:pt x="148" y="12"/>
                </a:lnTo>
                <a:lnTo>
                  <a:pt x="123" y="12"/>
                </a:lnTo>
                <a:lnTo>
                  <a:pt x="99" y="12"/>
                </a:lnTo>
                <a:lnTo>
                  <a:pt x="74" y="24"/>
                </a:lnTo>
                <a:lnTo>
                  <a:pt x="49" y="36"/>
                </a:lnTo>
                <a:lnTo>
                  <a:pt x="25" y="49"/>
                </a:lnTo>
                <a:lnTo>
                  <a:pt x="12" y="73"/>
                </a:lnTo>
                <a:lnTo>
                  <a:pt x="0" y="97"/>
                </a:lnTo>
                <a:lnTo>
                  <a:pt x="0" y="122"/>
                </a:lnTo>
                <a:lnTo>
                  <a:pt x="0" y="146"/>
                </a:lnTo>
                <a:lnTo>
                  <a:pt x="0" y="170"/>
                </a:lnTo>
                <a:lnTo>
                  <a:pt x="12" y="195"/>
                </a:lnTo>
                <a:lnTo>
                  <a:pt x="25" y="219"/>
                </a:lnTo>
                <a:lnTo>
                  <a:pt x="37" y="243"/>
                </a:lnTo>
                <a:lnTo>
                  <a:pt x="62" y="255"/>
                </a:lnTo>
                <a:lnTo>
                  <a:pt x="74" y="280"/>
                </a:lnTo>
                <a:lnTo>
                  <a:pt x="99" y="280"/>
                </a:lnTo>
                <a:lnTo>
                  <a:pt x="136" y="304"/>
                </a:lnTo>
                <a:lnTo>
                  <a:pt x="160" y="316"/>
                </a:lnTo>
                <a:lnTo>
                  <a:pt x="185" y="316"/>
                </a:lnTo>
                <a:lnTo>
                  <a:pt x="210" y="316"/>
                </a:lnTo>
                <a:lnTo>
                  <a:pt x="235" y="328"/>
                </a:lnTo>
              </a:path>
            </a:pathLst>
          </a:custGeom>
          <a:noFill/>
          <a:ln w="25400" cap="rnd">
            <a:solidFill>
              <a:srgbClr val="00AE00"/>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a:solidFill>
                <a:srgbClr val="FFFFFF"/>
              </a:solidFill>
              <a:latin typeface="Arial" panose="020B0604020202020204" pitchFamily="34" charset="0"/>
              <a:cs typeface="Arial" panose="020B0604020202020204" pitchFamily="34" charset="0"/>
            </a:endParaRPr>
          </a:p>
        </p:txBody>
      </p:sp>
      <p:sp>
        <p:nvSpPr>
          <p:cNvPr id="461832" name="Rectangle 8"/>
          <p:cNvSpPr>
            <a:spLocks noChangeArrowheads="1"/>
          </p:cNvSpPr>
          <p:nvPr/>
        </p:nvSpPr>
        <p:spPr bwMode="auto">
          <a:xfrm>
            <a:off x="4630738" y="2649538"/>
            <a:ext cx="1520825" cy="459100"/>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eaLnBrk="0" hangingPunct="0">
              <a:spcBef>
                <a:spcPct val="50000"/>
              </a:spcBef>
              <a:defRPr/>
            </a:pPr>
            <a:r>
              <a:rPr lang="en-US" sz="2400" b="1">
                <a:solidFill>
                  <a:srgbClr val="CECECE"/>
                </a:solidFill>
                <a:latin typeface="Arial" panose="020B0604020202020204" pitchFamily="34" charset="0"/>
                <a:cs typeface="Arial" panose="020B0604020202020204" pitchFamily="34" charset="0"/>
              </a:rPr>
              <a:t>ER</a:t>
            </a:r>
          </a:p>
        </p:txBody>
      </p:sp>
      <p:sp>
        <p:nvSpPr>
          <p:cNvPr id="370696" name="Freeform 9"/>
          <p:cNvSpPr>
            <a:spLocks/>
          </p:cNvSpPr>
          <p:nvPr/>
        </p:nvSpPr>
        <p:spPr bwMode="auto">
          <a:xfrm>
            <a:off x="2038350" y="4591050"/>
            <a:ext cx="1887538" cy="1487488"/>
          </a:xfrm>
          <a:custGeom>
            <a:avLst/>
            <a:gdLst>
              <a:gd name="T0" fmla="*/ 2147483647 w 1189"/>
              <a:gd name="T1" fmla="*/ 2147483647 h 937"/>
              <a:gd name="T2" fmla="*/ 2147483647 w 1189"/>
              <a:gd name="T3" fmla="*/ 2147483647 h 937"/>
              <a:gd name="T4" fmla="*/ 2147483647 w 1189"/>
              <a:gd name="T5" fmla="*/ 2147483647 h 937"/>
              <a:gd name="T6" fmla="*/ 2147483647 w 1189"/>
              <a:gd name="T7" fmla="*/ 2147483647 h 937"/>
              <a:gd name="T8" fmla="*/ 2147483647 w 1189"/>
              <a:gd name="T9" fmla="*/ 2147483647 h 937"/>
              <a:gd name="T10" fmla="*/ 2147483647 w 1189"/>
              <a:gd name="T11" fmla="*/ 2147483647 h 937"/>
              <a:gd name="T12" fmla="*/ 2147483647 w 1189"/>
              <a:gd name="T13" fmla="*/ 2147483647 h 937"/>
              <a:gd name="T14" fmla="*/ 2147483647 w 1189"/>
              <a:gd name="T15" fmla="*/ 2147483647 h 937"/>
              <a:gd name="T16" fmla="*/ 2147483647 w 1189"/>
              <a:gd name="T17" fmla="*/ 2147483647 h 937"/>
              <a:gd name="T18" fmla="*/ 0 w 1189"/>
              <a:gd name="T19" fmla="*/ 2147483647 h 937"/>
              <a:gd name="T20" fmla="*/ 0 w 1189"/>
              <a:gd name="T21" fmla="*/ 2147483647 h 937"/>
              <a:gd name="T22" fmla="*/ 2147483647 w 1189"/>
              <a:gd name="T23" fmla="*/ 2147483647 h 937"/>
              <a:gd name="T24" fmla="*/ 2147483647 w 1189"/>
              <a:gd name="T25" fmla="*/ 2147483647 h 937"/>
              <a:gd name="T26" fmla="*/ 2147483647 w 1189"/>
              <a:gd name="T27" fmla="*/ 2147483647 h 937"/>
              <a:gd name="T28" fmla="*/ 2147483647 w 1189"/>
              <a:gd name="T29" fmla="*/ 2147483647 h 937"/>
              <a:gd name="T30" fmla="*/ 2147483647 w 1189"/>
              <a:gd name="T31" fmla="*/ 2147483647 h 937"/>
              <a:gd name="T32" fmla="*/ 2147483647 w 1189"/>
              <a:gd name="T33" fmla="*/ 2147483647 h 937"/>
              <a:gd name="T34" fmla="*/ 2147483647 w 1189"/>
              <a:gd name="T35" fmla="*/ 2147483647 h 937"/>
              <a:gd name="T36" fmla="*/ 2147483647 w 1189"/>
              <a:gd name="T37" fmla="*/ 2147483647 h 937"/>
              <a:gd name="T38" fmla="*/ 2147483647 w 1189"/>
              <a:gd name="T39" fmla="*/ 2147483647 h 937"/>
              <a:gd name="T40" fmla="*/ 2147483647 w 1189"/>
              <a:gd name="T41" fmla="*/ 2147483647 h 937"/>
              <a:gd name="T42" fmla="*/ 2147483647 w 1189"/>
              <a:gd name="T43" fmla="*/ 2147483647 h 937"/>
              <a:gd name="T44" fmla="*/ 2147483647 w 1189"/>
              <a:gd name="T45" fmla="*/ 2147483647 h 937"/>
              <a:gd name="T46" fmla="*/ 2147483647 w 1189"/>
              <a:gd name="T47" fmla="*/ 2147483647 h 937"/>
              <a:gd name="T48" fmla="*/ 2147483647 w 1189"/>
              <a:gd name="T49" fmla="*/ 2147483647 h 937"/>
              <a:gd name="T50" fmla="*/ 2147483647 w 1189"/>
              <a:gd name="T51" fmla="*/ 2147483647 h 937"/>
              <a:gd name="T52" fmla="*/ 2147483647 w 1189"/>
              <a:gd name="T53" fmla="*/ 2147483647 h 937"/>
              <a:gd name="T54" fmla="*/ 2147483647 w 1189"/>
              <a:gd name="T55" fmla="*/ 2147483647 h 937"/>
              <a:gd name="T56" fmla="*/ 2147483647 w 1189"/>
              <a:gd name="T57" fmla="*/ 2147483647 h 937"/>
              <a:gd name="T58" fmla="*/ 2147483647 w 1189"/>
              <a:gd name="T59" fmla="*/ 2147483647 h 937"/>
              <a:gd name="T60" fmla="*/ 2147483647 w 1189"/>
              <a:gd name="T61" fmla="*/ 2147483647 h 937"/>
              <a:gd name="T62" fmla="*/ 2147483647 w 1189"/>
              <a:gd name="T63" fmla="*/ 2147483647 h 937"/>
              <a:gd name="T64" fmla="*/ 2147483647 w 1189"/>
              <a:gd name="T65" fmla="*/ 2147483647 h 937"/>
              <a:gd name="T66" fmla="*/ 2147483647 w 1189"/>
              <a:gd name="T67" fmla="*/ 2147483647 h 937"/>
              <a:gd name="T68" fmla="*/ 2147483647 w 1189"/>
              <a:gd name="T69" fmla="*/ 2147483647 h 937"/>
              <a:gd name="T70" fmla="*/ 2147483647 w 1189"/>
              <a:gd name="T71" fmla="*/ 2147483647 h 937"/>
              <a:gd name="T72" fmla="*/ 2147483647 w 1189"/>
              <a:gd name="T73" fmla="*/ 2147483647 h 937"/>
              <a:gd name="T74" fmla="*/ 2147483647 w 1189"/>
              <a:gd name="T75" fmla="*/ 2147483647 h 937"/>
              <a:gd name="T76" fmla="*/ 2147483647 w 1189"/>
              <a:gd name="T77" fmla="*/ 2147483647 h 937"/>
              <a:gd name="T78" fmla="*/ 2147483647 w 1189"/>
              <a:gd name="T79" fmla="*/ 2147483647 h 937"/>
              <a:gd name="T80" fmla="*/ 2147483647 w 1189"/>
              <a:gd name="T81" fmla="*/ 2147483647 h 937"/>
              <a:gd name="T82" fmla="*/ 2147483647 w 1189"/>
              <a:gd name="T83" fmla="*/ 2147483647 h 937"/>
              <a:gd name="T84" fmla="*/ 2147483647 w 1189"/>
              <a:gd name="T85" fmla="*/ 2147483647 h 937"/>
              <a:gd name="T86" fmla="*/ 2147483647 w 1189"/>
              <a:gd name="T87" fmla="*/ 2147483647 h 937"/>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189"/>
              <a:gd name="T133" fmla="*/ 0 h 937"/>
              <a:gd name="T134" fmla="*/ 1189 w 1189"/>
              <a:gd name="T135" fmla="*/ 937 h 937"/>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189" h="937">
                <a:moveTo>
                  <a:pt x="300" y="936"/>
                </a:moveTo>
                <a:lnTo>
                  <a:pt x="288" y="912"/>
                </a:lnTo>
                <a:lnTo>
                  <a:pt x="276" y="888"/>
                </a:lnTo>
                <a:lnTo>
                  <a:pt x="276" y="864"/>
                </a:lnTo>
                <a:lnTo>
                  <a:pt x="276" y="840"/>
                </a:lnTo>
                <a:lnTo>
                  <a:pt x="276" y="816"/>
                </a:lnTo>
                <a:lnTo>
                  <a:pt x="276" y="792"/>
                </a:lnTo>
                <a:lnTo>
                  <a:pt x="264" y="768"/>
                </a:lnTo>
                <a:lnTo>
                  <a:pt x="264" y="744"/>
                </a:lnTo>
                <a:lnTo>
                  <a:pt x="252" y="720"/>
                </a:lnTo>
                <a:lnTo>
                  <a:pt x="252" y="696"/>
                </a:lnTo>
                <a:lnTo>
                  <a:pt x="240" y="672"/>
                </a:lnTo>
                <a:lnTo>
                  <a:pt x="216" y="660"/>
                </a:lnTo>
                <a:lnTo>
                  <a:pt x="216" y="636"/>
                </a:lnTo>
                <a:lnTo>
                  <a:pt x="204" y="612"/>
                </a:lnTo>
                <a:lnTo>
                  <a:pt x="192" y="588"/>
                </a:lnTo>
                <a:lnTo>
                  <a:pt x="180" y="564"/>
                </a:lnTo>
                <a:lnTo>
                  <a:pt x="168" y="540"/>
                </a:lnTo>
                <a:lnTo>
                  <a:pt x="156" y="516"/>
                </a:lnTo>
                <a:lnTo>
                  <a:pt x="144" y="492"/>
                </a:lnTo>
                <a:lnTo>
                  <a:pt x="132" y="468"/>
                </a:lnTo>
                <a:lnTo>
                  <a:pt x="120" y="432"/>
                </a:lnTo>
                <a:lnTo>
                  <a:pt x="96" y="408"/>
                </a:lnTo>
                <a:lnTo>
                  <a:pt x="84" y="384"/>
                </a:lnTo>
                <a:lnTo>
                  <a:pt x="60" y="360"/>
                </a:lnTo>
                <a:lnTo>
                  <a:pt x="48" y="336"/>
                </a:lnTo>
                <a:lnTo>
                  <a:pt x="24" y="312"/>
                </a:lnTo>
                <a:lnTo>
                  <a:pt x="12" y="288"/>
                </a:lnTo>
                <a:lnTo>
                  <a:pt x="0" y="264"/>
                </a:lnTo>
                <a:lnTo>
                  <a:pt x="0" y="240"/>
                </a:lnTo>
                <a:lnTo>
                  <a:pt x="0" y="216"/>
                </a:lnTo>
                <a:lnTo>
                  <a:pt x="0" y="192"/>
                </a:lnTo>
                <a:lnTo>
                  <a:pt x="0" y="168"/>
                </a:lnTo>
                <a:lnTo>
                  <a:pt x="0" y="144"/>
                </a:lnTo>
                <a:lnTo>
                  <a:pt x="12" y="120"/>
                </a:lnTo>
                <a:lnTo>
                  <a:pt x="24" y="96"/>
                </a:lnTo>
                <a:lnTo>
                  <a:pt x="36" y="72"/>
                </a:lnTo>
                <a:lnTo>
                  <a:pt x="60" y="48"/>
                </a:lnTo>
                <a:lnTo>
                  <a:pt x="84" y="36"/>
                </a:lnTo>
                <a:lnTo>
                  <a:pt x="96" y="12"/>
                </a:lnTo>
                <a:lnTo>
                  <a:pt x="120" y="12"/>
                </a:lnTo>
                <a:lnTo>
                  <a:pt x="144" y="12"/>
                </a:lnTo>
                <a:lnTo>
                  <a:pt x="168" y="0"/>
                </a:lnTo>
                <a:lnTo>
                  <a:pt x="192" y="12"/>
                </a:lnTo>
                <a:lnTo>
                  <a:pt x="228" y="24"/>
                </a:lnTo>
                <a:lnTo>
                  <a:pt x="252" y="24"/>
                </a:lnTo>
                <a:lnTo>
                  <a:pt x="276" y="48"/>
                </a:lnTo>
                <a:lnTo>
                  <a:pt x="300" y="60"/>
                </a:lnTo>
                <a:lnTo>
                  <a:pt x="324" y="84"/>
                </a:lnTo>
                <a:lnTo>
                  <a:pt x="336" y="108"/>
                </a:lnTo>
                <a:lnTo>
                  <a:pt x="348" y="132"/>
                </a:lnTo>
                <a:lnTo>
                  <a:pt x="360" y="156"/>
                </a:lnTo>
                <a:lnTo>
                  <a:pt x="372" y="180"/>
                </a:lnTo>
                <a:lnTo>
                  <a:pt x="384" y="204"/>
                </a:lnTo>
                <a:lnTo>
                  <a:pt x="384" y="228"/>
                </a:lnTo>
                <a:lnTo>
                  <a:pt x="396" y="252"/>
                </a:lnTo>
                <a:lnTo>
                  <a:pt x="408" y="276"/>
                </a:lnTo>
                <a:lnTo>
                  <a:pt x="408" y="300"/>
                </a:lnTo>
                <a:lnTo>
                  <a:pt x="420" y="324"/>
                </a:lnTo>
                <a:lnTo>
                  <a:pt x="432" y="348"/>
                </a:lnTo>
                <a:lnTo>
                  <a:pt x="432" y="372"/>
                </a:lnTo>
                <a:lnTo>
                  <a:pt x="432" y="396"/>
                </a:lnTo>
                <a:lnTo>
                  <a:pt x="444" y="420"/>
                </a:lnTo>
                <a:lnTo>
                  <a:pt x="444" y="444"/>
                </a:lnTo>
                <a:lnTo>
                  <a:pt x="444" y="468"/>
                </a:lnTo>
                <a:lnTo>
                  <a:pt x="456" y="492"/>
                </a:lnTo>
                <a:lnTo>
                  <a:pt x="456" y="516"/>
                </a:lnTo>
                <a:lnTo>
                  <a:pt x="468" y="540"/>
                </a:lnTo>
                <a:lnTo>
                  <a:pt x="480" y="564"/>
                </a:lnTo>
                <a:lnTo>
                  <a:pt x="480" y="588"/>
                </a:lnTo>
                <a:lnTo>
                  <a:pt x="504" y="612"/>
                </a:lnTo>
                <a:lnTo>
                  <a:pt x="516" y="636"/>
                </a:lnTo>
                <a:lnTo>
                  <a:pt x="540" y="648"/>
                </a:lnTo>
                <a:lnTo>
                  <a:pt x="564" y="660"/>
                </a:lnTo>
                <a:lnTo>
                  <a:pt x="600" y="672"/>
                </a:lnTo>
                <a:lnTo>
                  <a:pt x="624" y="684"/>
                </a:lnTo>
                <a:lnTo>
                  <a:pt x="648" y="684"/>
                </a:lnTo>
                <a:lnTo>
                  <a:pt x="672" y="684"/>
                </a:lnTo>
                <a:lnTo>
                  <a:pt x="696" y="684"/>
                </a:lnTo>
                <a:lnTo>
                  <a:pt x="720" y="672"/>
                </a:lnTo>
                <a:lnTo>
                  <a:pt x="744" y="660"/>
                </a:lnTo>
                <a:lnTo>
                  <a:pt x="768" y="636"/>
                </a:lnTo>
                <a:lnTo>
                  <a:pt x="780" y="612"/>
                </a:lnTo>
                <a:lnTo>
                  <a:pt x="804" y="588"/>
                </a:lnTo>
                <a:lnTo>
                  <a:pt x="804" y="564"/>
                </a:lnTo>
                <a:lnTo>
                  <a:pt x="816" y="540"/>
                </a:lnTo>
                <a:lnTo>
                  <a:pt x="828" y="504"/>
                </a:lnTo>
                <a:lnTo>
                  <a:pt x="828" y="480"/>
                </a:lnTo>
                <a:lnTo>
                  <a:pt x="840" y="456"/>
                </a:lnTo>
                <a:lnTo>
                  <a:pt x="840" y="432"/>
                </a:lnTo>
                <a:lnTo>
                  <a:pt x="852" y="408"/>
                </a:lnTo>
                <a:lnTo>
                  <a:pt x="864" y="384"/>
                </a:lnTo>
                <a:lnTo>
                  <a:pt x="876" y="360"/>
                </a:lnTo>
                <a:lnTo>
                  <a:pt x="900" y="336"/>
                </a:lnTo>
                <a:lnTo>
                  <a:pt x="912" y="312"/>
                </a:lnTo>
                <a:lnTo>
                  <a:pt x="924" y="288"/>
                </a:lnTo>
                <a:lnTo>
                  <a:pt x="948" y="276"/>
                </a:lnTo>
                <a:lnTo>
                  <a:pt x="960" y="252"/>
                </a:lnTo>
                <a:lnTo>
                  <a:pt x="984" y="252"/>
                </a:lnTo>
                <a:lnTo>
                  <a:pt x="1008" y="240"/>
                </a:lnTo>
                <a:lnTo>
                  <a:pt x="1032" y="240"/>
                </a:lnTo>
                <a:lnTo>
                  <a:pt x="1056" y="240"/>
                </a:lnTo>
                <a:lnTo>
                  <a:pt x="1080" y="240"/>
                </a:lnTo>
                <a:lnTo>
                  <a:pt x="1104" y="252"/>
                </a:lnTo>
                <a:lnTo>
                  <a:pt x="1128" y="264"/>
                </a:lnTo>
                <a:lnTo>
                  <a:pt x="1152" y="276"/>
                </a:lnTo>
                <a:lnTo>
                  <a:pt x="1164" y="300"/>
                </a:lnTo>
                <a:lnTo>
                  <a:pt x="1176" y="324"/>
                </a:lnTo>
                <a:lnTo>
                  <a:pt x="1176" y="348"/>
                </a:lnTo>
                <a:lnTo>
                  <a:pt x="1188" y="372"/>
                </a:lnTo>
                <a:lnTo>
                  <a:pt x="1188" y="396"/>
                </a:lnTo>
                <a:lnTo>
                  <a:pt x="1188" y="420"/>
                </a:lnTo>
                <a:lnTo>
                  <a:pt x="1176" y="444"/>
                </a:lnTo>
                <a:lnTo>
                  <a:pt x="1164" y="468"/>
                </a:lnTo>
                <a:lnTo>
                  <a:pt x="1152" y="492"/>
                </a:lnTo>
                <a:lnTo>
                  <a:pt x="1140" y="516"/>
                </a:lnTo>
                <a:lnTo>
                  <a:pt x="1128" y="540"/>
                </a:lnTo>
                <a:lnTo>
                  <a:pt x="1116" y="564"/>
                </a:lnTo>
                <a:lnTo>
                  <a:pt x="1092" y="588"/>
                </a:lnTo>
                <a:lnTo>
                  <a:pt x="1080" y="612"/>
                </a:lnTo>
                <a:lnTo>
                  <a:pt x="1056" y="624"/>
                </a:lnTo>
                <a:lnTo>
                  <a:pt x="1044" y="660"/>
                </a:lnTo>
                <a:lnTo>
                  <a:pt x="1020" y="672"/>
                </a:lnTo>
                <a:lnTo>
                  <a:pt x="1020" y="696"/>
                </a:lnTo>
                <a:lnTo>
                  <a:pt x="996" y="720"/>
                </a:lnTo>
                <a:lnTo>
                  <a:pt x="984" y="744"/>
                </a:lnTo>
                <a:lnTo>
                  <a:pt x="960" y="768"/>
                </a:lnTo>
                <a:lnTo>
                  <a:pt x="948" y="792"/>
                </a:lnTo>
                <a:lnTo>
                  <a:pt x="936" y="816"/>
                </a:lnTo>
                <a:lnTo>
                  <a:pt x="924" y="840"/>
                </a:lnTo>
                <a:lnTo>
                  <a:pt x="912" y="864"/>
                </a:lnTo>
                <a:lnTo>
                  <a:pt x="900" y="888"/>
                </a:lnTo>
                <a:lnTo>
                  <a:pt x="900" y="912"/>
                </a:lnTo>
                <a:lnTo>
                  <a:pt x="888" y="936"/>
                </a:lnTo>
              </a:path>
            </a:pathLst>
          </a:custGeom>
          <a:noFill/>
          <a:ln w="25400" cap="rnd">
            <a:solidFill>
              <a:srgbClr val="00AE00"/>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a:solidFill>
                <a:srgbClr val="FFFFFF"/>
              </a:solidFill>
              <a:latin typeface="Arial" panose="020B0604020202020204" pitchFamily="34" charset="0"/>
              <a:cs typeface="Arial" panose="020B0604020202020204" pitchFamily="34" charset="0"/>
            </a:endParaRPr>
          </a:p>
        </p:txBody>
      </p:sp>
      <p:sp>
        <p:nvSpPr>
          <p:cNvPr id="461834" name="Rectangle 10"/>
          <p:cNvSpPr>
            <a:spLocks noChangeArrowheads="1"/>
          </p:cNvSpPr>
          <p:nvPr/>
        </p:nvSpPr>
        <p:spPr bwMode="auto">
          <a:xfrm>
            <a:off x="7259638" y="5259388"/>
            <a:ext cx="1311275" cy="459100"/>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eaLnBrk="0" hangingPunct="0">
              <a:spcBef>
                <a:spcPct val="50000"/>
              </a:spcBef>
              <a:defRPr/>
            </a:pPr>
            <a:r>
              <a:rPr lang="en-US" sz="2400" b="1">
                <a:solidFill>
                  <a:srgbClr val="CECECE"/>
                </a:solidFill>
                <a:latin typeface="Arial" panose="020B0604020202020204" pitchFamily="34" charset="0"/>
                <a:cs typeface="Arial" panose="020B0604020202020204" pitchFamily="34" charset="0"/>
              </a:rPr>
              <a:t>PG</a:t>
            </a:r>
          </a:p>
        </p:txBody>
      </p:sp>
      <p:sp>
        <p:nvSpPr>
          <p:cNvPr id="370698" name="Freeform 11"/>
          <p:cNvSpPr>
            <a:spLocks/>
          </p:cNvSpPr>
          <p:nvPr/>
        </p:nvSpPr>
        <p:spPr bwMode="auto">
          <a:xfrm>
            <a:off x="3257550" y="2628900"/>
            <a:ext cx="268288" cy="306388"/>
          </a:xfrm>
          <a:custGeom>
            <a:avLst/>
            <a:gdLst>
              <a:gd name="T0" fmla="*/ 2147483647 w 169"/>
              <a:gd name="T1" fmla="*/ 2147483647 h 193"/>
              <a:gd name="T2" fmla="*/ 2147483647 w 169"/>
              <a:gd name="T3" fmla="*/ 2147483647 h 193"/>
              <a:gd name="T4" fmla="*/ 2147483647 w 169"/>
              <a:gd name="T5" fmla="*/ 2147483647 h 193"/>
              <a:gd name="T6" fmla="*/ 2147483647 w 169"/>
              <a:gd name="T7" fmla="*/ 2147483647 h 193"/>
              <a:gd name="T8" fmla="*/ 2147483647 w 169"/>
              <a:gd name="T9" fmla="*/ 2147483647 h 193"/>
              <a:gd name="T10" fmla="*/ 0 w 169"/>
              <a:gd name="T11" fmla="*/ 2147483647 h 193"/>
              <a:gd name="T12" fmla="*/ 0 w 169"/>
              <a:gd name="T13" fmla="*/ 2147483647 h 193"/>
              <a:gd name="T14" fmla="*/ 0 w 169"/>
              <a:gd name="T15" fmla="*/ 2147483647 h 193"/>
              <a:gd name="T16" fmla="*/ 2147483647 w 169"/>
              <a:gd name="T17" fmla="*/ 2147483647 h 193"/>
              <a:gd name="T18" fmla="*/ 2147483647 w 169"/>
              <a:gd name="T19" fmla="*/ 2147483647 h 193"/>
              <a:gd name="T20" fmla="*/ 2147483647 w 169"/>
              <a:gd name="T21" fmla="*/ 2147483647 h 193"/>
              <a:gd name="T22" fmla="*/ 2147483647 w 169"/>
              <a:gd name="T23" fmla="*/ 2147483647 h 193"/>
              <a:gd name="T24" fmla="*/ 2147483647 w 169"/>
              <a:gd name="T25" fmla="*/ 2147483647 h 193"/>
              <a:gd name="T26" fmla="*/ 2147483647 w 169"/>
              <a:gd name="T27" fmla="*/ 2147483647 h 193"/>
              <a:gd name="T28" fmla="*/ 2147483647 w 169"/>
              <a:gd name="T29" fmla="*/ 2147483647 h 193"/>
              <a:gd name="T30" fmla="*/ 2147483647 w 169"/>
              <a:gd name="T31" fmla="*/ 2147483647 h 193"/>
              <a:gd name="T32" fmla="*/ 2147483647 w 169"/>
              <a:gd name="T33" fmla="*/ 2147483647 h 193"/>
              <a:gd name="T34" fmla="*/ 2147483647 w 169"/>
              <a:gd name="T35" fmla="*/ 2147483647 h 193"/>
              <a:gd name="T36" fmla="*/ 2147483647 w 169"/>
              <a:gd name="T37" fmla="*/ 2147483647 h 193"/>
              <a:gd name="T38" fmla="*/ 2147483647 w 169"/>
              <a:gd name="T39" fmla="*/ 2147483647 h 193"/>
              <a:gd name="T40" fmla="*/ 2147483647 w 169"/>
              <a:gd name="T41" fmla="*/ 2147483647 h 193"/>
              <a:gd name="T42" fmla="*/ 2147483647 w 169"/>
              <a:gd name="T43" fmla="*/ 0 h 193"/>
              <a:gd name="T44" fmla="*/ 2147483647 w 169"/>
              <a:gd name="T45" fmla="*/ 2147483647 h 19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69"/>
              <a:gd name="T70" fmla="*/ 0 h 193"/>
              <a:gd name="T71" fmla="*/ 169 w 169"/>
              <a:gd name="T72" fmla="*/ 193 h 193"/>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69" h="193">
                <a:moveTo>
                  <a:pt x="108" y="12"/>
                </a:moveTo>
                <a:lnTo>
                  <a:pt x="84" y="24"/>
                </a:lnTo>
                <a:lnTo>
                  <a:pt x="60" y="36"/>
                </a:lnTo>
                <a:lnTo>
                  <a:pt x="36" y="48"/>
                </a:lnTo>
                <a:lnTo>
                  <a:pt x="24" y="72"/>
                </a:lnTo>
                <a:lnTo>
                  <a:pt x="0" y="96"/>
                </a:lnTo>
                <a:lnTo>
                  <a:pt x="0" y="120"/>
                </a:lnTo>
                <a:lnTo>
                  <a:pt x="0" y="144"/>
                </a:lnTo>
                <a:lnTo>
                  <a:pt x="24" y="156"/>
                </a:lnTo>
                <a:lnTo>
                  <a:pt x="36" y="180"/>
                </a:lnTo>
                <a:lnTo>
                  <a:pt x="60" y="192"/>
                </a:lnTo>
                <a:lnTo>
                  <a:pt x="84" y="192"/>
                </a:lnTo>
                <a:lnTo>
                  <a:pt x="108" y="192"/>
                </a:lnTo>
                <a:lnTo>
                  <a:pt x="132" y="180"/>
                </a:lnTo>
                <a:lnTo>
                  <a:pt x="144" y="156"/>
                </a:lnTo>
                <a:lnTo>
                  <a:pt x="156" y="132"/>
                </a:lnTo>
                <a:lnTo>
                  <a:pt x="168" y="108"/>
                </a:lnTo>
                <a:lnTo>
                  <a:pt x="168" y="84"/>
                </a:lnTo>
                <a:lnTo>
                  <a:pt x="168" y="60"/>
                </a:lnTo>
                <a:lnTo>
                  <a:pt x="156" y="36"/>
                </a:lnTo>
                <a:lnTo>
                  <a:pt x="144" y="12"/>
                </a:lnTo>
                <a:lnTo>
                  <a:pt x="120" y="0"/>
                </a:lnTo>
                <a:lnTo>
                  <a:pt x="108" y="12"/>
                </a:lnTo>
              </a:path>
            </a:pathLst>
          </a:custGeom>
          <a:noFill/>
          <a:ln w="25400" cap="rnd">
            <a:solidFill>
              <a:srgbClr val="00AE00"/>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a:solidFill>
                <a:srgbClr val="FFFFFF"/>
              </a:solidFill>
              <a:latin typeface="Arial" panose="020B0604020202020204" pitchFamily="34" charset="0"/>
              <a:cs typeface="Arial" panose="020B0604020202020204" pitchFamily="34" charset="0"/>
            </a:endParaRPr>
          </a:p>
        </p:txBody>
      </p:sp>
      <p:sp>
        <p:nvSpPr>
          <p:cNvPr id="370699" name="Freeform 12"/>
          <p:cNvSpPr>
            <a:spLocks/>
          </p:cNvSpPr>
          <p:nvPr/>
        </p:nvSpPr>
        <p:spPr bwMode="auto">
          <a:xfrm>
            <a:off x="3067050" y="3333750"/>
            <a:ext cx="439738" cy="915988"/>
          </a:xfrm>
          <a:custGeom>
            <a:avLst/>
            <a:gdLst>
              <a:gd name="T0" fmla="*/ 2147483647 w 277"/>
              <a:gd name="T1" fmla="*/ 0 h 577"/>
              <a:gd name="T2" fmla="*/ 2147483647 w 277"/>
              <a:gd name="T3" fmla="*/ 2147483647 h 577"/>
              <a:gd name="T4" fmla="*/ 2147483647 w 277"/>
              <a:gd name="T5" fmla="*/ 2147483647 h 577"/>
              <a:gd name="T6" fmla="*/ 2147483647 w 277"/>
              <a:gd name="T7" fmla="*/ 2147483647 h 577"/>
              <a:gd name="T8" fmla="*/ 2147483647 w 277"/>
              <a:gd name="T9" fmla="*/ 2147483647 h 577"/>
              <a:gd name="T10" fmla="*/ 2147483647 w 277"/>
              <a:gd name="T11" fmla="*/ 2147483647 h 577"/>
              <a:gd name="T12" fmla="*/ 2147483647 w 277"/>
              <a:gd name="T13" fmla="*/ 2147483647 h 577"/>
              <a:gd name="T14" fmla="*/ 2147483647 w 277"/>
              <a:gd name="T15" fmla="*/ 2147483647 h 577"/>
              <a:gd name="T16" fmla="*/ 2147483647 w 277"/>
              <a:gd name="T17" fmla="*/ 2147483647 h 577"/>
              <a:gd name="T18" fmla="*/ 2147483647 w 277"/>
              <a:gd name="T19" fmla="*/ 2147483647 h 577"/>
              <a:gd name="T20" fmla="*/ 2147483647 w 277"/>
              <a:gd name="T21" fmla="*/ 2147483647 h 577"/>
              <a:gd name="T22" fmla="*/ 2147483647 w 277"/>
              <a:gd name="T23" fmla="*/ 2147483647 h 577"/>
              <a:gd name="T24" fmla="*/ 2147483647 w 277"/>
              <a:gd name="T25" fmla="*/ 2147483647 h 577"/>
              <a:gd name="T26" fmla="*/ 2147483647 w 277"/>
              <a:gd name="T27" fmla="*/ 2147483647 h 577"/>
              <a:gd name="T28" fmla="*/ 2147483647 w 277"/>
              <a:gd name="T29" fmla="*/ 2147483647 h 577"/>
              <a:gd name="T30" fmla="*/ 2147483647 w 277"/>
              <a:gd name="T31" fmla="*/ 2147483647 h 577"/>
              <a:gd name="T32" fmla="*/ 2147483647 w 277"/>
              <a:gd name="T33" fmla="*/ 2147483647 h 577"/>
              <a:gd name="T34" fmla="*/ 2147483647 w 277"/>
              <a:gd name="T35" fmla="*/ 2147483647 h 577"/>
              <a:gd name="T36" fmla="*/ 2147483647 w 277"/>
              <a:gd name="T37" fmla="*/ 2147483647 h 577"/>
              <a:gd name="T38" fmla="*/ 2147483647 w 277"/>
              <a:gd name="T39" fmla="*/ 2147483647 h 577"/>
              <a:gd name="T40" fmla="*/ 2147483647 w 277"/>
              <a:gd name="T41" fmla="*/ 2147483647 h 577"/>
              <a:gd name="T42" fmla="*/ 2147483647 w 277"/>
              <a:gd name="T43" fmla="*/ 2147483647 h 577"/>
              <a:gd name="T44" fmla="*/ 2147483647 w 277"/>
              <a:gd name="T45" fmla="*/ 2147483647 h 577"/>
              <a:gd name="T46" fmla="*/ 2147483647 w 277"/>
              <a:gd name="T47" fmla="*/ 2147483647 h 577"/>
              <a:gd name="T48" fmla="*/ 2147483647 w 277"/>
              <a:gd name="T49" fmla="*/ 2147483647 h 577"/>
              <a:gd name="T50" fmla="*/ 2147483647 w 277"/>
              <a:gd name="T51" fmla="*/ 2147483647 h 577"/>
              <a:gd name="T52" fmla="*/ 2147483647 w 277"/>
              <a:gd name="T53" fmla="*/ 2147483647 h 577"/>
              <a:gd name="T54" fmla="*/ 2147483647 w 277"/>
              <a:gd name="T55" fmla="*/ 2147483647 h 577"/>
              <a:gd name="T56" fmla="*/ 2147483647 w 277"/>
              <a:gd name="T57" fmla="*/ 2147483647 h 577"/>
              <a:gd name="T58" fmla="*/ 2147483647 w 277"/>
              <a:gd name="T59" fmla="*/ 2147483647 h 577"/>
              <a:gd name="T60" fmla="*/ 2147483647 w 277"/>
              <a:gd name="T61" fmla="*/ 2147483647 h 577"/>
              <a:gd name="T62" fmla="*/ 0 w 277"/>
              <a:gd name="T63" fmla="*/ 2147483647 h 577"/>
              <a:gd name="T64" fmla="*/ 2147483647 w 277"/>
              <a:gd name="T65" fmla="*/ 2147483647 h 577"/>
              <a:gd name="T66" fmla="*/ 2147483647 w 277"/>
              <a:gd name="T67" fmla="*/ 2147483647 h 577"/>
              <a:gd name="T68" fmla="*/ 2147483647 w 277"/>
              <a:gd name="T69" fmla="*/ 2147483647 h 577"/>
              <a:gd name="T70" fmla="*/ 2147483647 w 277"/>
              <a:gd name="T71" fmla="*/ 2147483647 h 577"/>
              <a:gd name="T72" fmla="*/ 2147483647 w 277"/>
              <a:gd name="T73" fmla="*/ 2147483647 h 577"/>
              <a:gd name="T74" fmla="*/ 2147483647 w 277"/>
              <a:gd name="T75" fmla="*/ 2147483647 h 577"/>
              <a:gd name="T76" fmla="*/ 2147483647 w 277"/>
              <a:gd name="T77" fmla="*/ 2147483647 h 577"/>
              <a:gd name="T78" fmla="*/ 2147483647 w 277"/>
              <a:gd name="T79" fmla="*/ 2147483647 h 577"/>
              <a:gd name="T80" fmla="*/ 2147483647 w 277"/>
              <a:gd name="T81" fmla="*/ 2147483647 h 577"/>
              <a:gd name="T82" fmla="*/ 2147483647 w 277"/>
              <a:gd name="T83" fmla="*/ 2147483647 h 577"/>
              <a:gd name="T84" fmla="*/ 2147483647 w 277"/>
              <a:gd name="T85" fmla="*/ 2147483647 h 577"/>
              <a:gd name="T86" fmla="*/ 2147483647 w 277"/>
              <a:gd name="T87" fmla="*/ 2147483647 h 577"/>
              <a:gd name="T88" fmla="*/ 2147483647 w 277"/>
              <a:gd name="T89" fmla="*/ 2147483647 h 577"/>
              <a:gd name="T90" fmla="*/ 2147483647 w 277"/>
              <a:gd name="T91" fmla="*/ 2147483647 h 577"/>
              <a:gd name="T92" fmla="*/ 2147483647 w 277"/>
              <a:gd name="T93" fmla="*/ 2147483647 h 577"/>
              <a:gd name="T94" fmla="*/ 2147483647 w 277"/>
              <a:gd name="T95" fmla="*/ 2147483647 h 577"/>
              <a:gd name="T96" fmla="*/ 2147483647 w 277"/>
              <a:gd name="T97" fmla="*/ 2147483647 h 577"/>
              <a:gd name="T98" fmla="*/ 2147483647 w 277"/>
              <a:gd name="T99" fmla="*/ 2147483647 h 577"/>
              <a:gd name="T100" fmla="*/ 2147483647 w 277"/>
              <a:gd name="T101" fmla="*/ 2147483647 h 577"/>
              <a:gd name="T102" fmla="*/ 2147483647 w 277"/>
              <a:gd name="T103" fmla="*/ 2147483647 h 577"/>
              <a:gd name="T104" fmla="*/ 2147483647 w 277"/>
              <a:gd name="T105" fmla="*/ 2147483647 h 577"/>
              <a:gd name="T106" fmla="*/ 2147483647 w 277"/>
              <a:gd name="T107" fmla="*/ 0 h 577"/>
              <a:gd name="T108" fmla="*/ 2147483647 w 277"/>
              <a:gd name="T109" fmla="*/ 0 h 577"/>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77"/>
              <a:gd name="T166" fmla="*/ 0 h 577"/>
              <a:gd name="T167" fmla="*/ 277 w 277"/>
              <a:gd name="T168" fmla="*/ 577 h 577"/>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77" h="577">
                <a:moveTo>
                  <a:pt x="180" y="0"/>
                </a:moveTo>
                <a:lnTo>
                  <a:pt x="204" y="24"/>
                </a:lnTo>
                <a:lnTo>
                  <a:pt x="228" y="36"/>
                </a:lnTo>
                <a:lnTo>
                  <a:pt x="240" y="60"/>
                </a:lnTo>
                <a:lnTo>
                  <a:pt x="264" y="84"/>
                </a:lnTo>
                <a:lnTo>
                  <a:pt x="276" y="108"/>
                </a:lnTo>
                <a:lnTo>
                  <a:pt x="276" y="132"/>
                </a:lnTo>
                <a:lnTo>
                  <a:pt x="276" y="156"/>
                </a:lnTo>
                <a:lnTo>
                  <a:pt x="276" y="180"/>
                </a:lnTo>
                <a:lnTo>
                  <a:pt x="276" y="204"/>
                </a:lnTo>
                <a:lnTo>
                  <a:pt x="276" y="228"/>
                </a:lnTo>
                <a:lnTo>
                  <a:pt x="276" y="252"/>
                </a:lnTo>
                <a:lnTo>
                  <a:pt x="276" y="276"/>
                </a:lnTo>
                <a:lnTo>
                  <a:pt x="276" y="300"/>
                </a:lnTo>
                <a:lnTo>
                  <a:pt x="264" y="324"/>
                </a:lnTo>
                <a:lnTo>
                  <a:pt x="264" y="348"/>
                </a:lnTo>
                <a:lnTo>
                  <a:pt x="252" y="372"/>
                </a:lnTo>
                <a:lnTo>
                  <a:pt x="240" y="396"/>
                </a:lnTo>
                <a:lnTo>
                  <a:pt x="216" y="420"/>
                </a:lnTo>
                <a:lnTo>
                  <a:pt x="204" y="444"/>
                </a:lnTo>
                <a:lnTo>
                  <a:pt x="192" y="468"/>
                </a:lnTo>
                <a:lnTo>
                  <a:pt x="168" y="480"/>
                </a:lnTo>
                <a:lnTo>
                  <a:pt x="168" y="504"/>
                </a:lnTo>
                <a:lnTo>
                  <a:pt x="144" y="516"/>
                </a:lnTo>
                <a:lnTo>
                  <a:pt x="132" y="540"/>
                </a:lnTo>
                <a:lnTo>
                  <a:pt x="108" y="552"/>
                </a:lnTo>
                <a:lnTo>
                  <a:pt x="96" y="576"/>
                </a:lnTo>
                <a:lnTo>
                  <a:pt x="72" y="576"/>
                </a:lnTo>
                <a:lnTo>
                  <a:pt x="48" y="576"/>
                </a:lnTo>
                <a:lnTo>
                  <a:pt x="12" y="552"/>
                </a:lnTo>
                <a:lnTo>
                  <a:pt x="12" y="528"/>
                </a:lnTo>
                <a:lnTo>
                  <a:pt x="0" y="504"/>
                </a:lnTo>
                <a:lnTo>
                  <a:pt x="12" y="480"/>
                </a:lnTo>
                <a:lnTo>
                  <a:pt x="24" y="456"/>
                </a:lnTo>
                <a:lnTo>
                  <a:pt x="24" y="432"/>
                </a:lnTo>
                <a:lnTo>
                  <a:pt x="48" y="420"/>
                </a:lnTo>
                <a:lnTo>
                  <a:pt x="60" y="396"/>
                </a:lnTo>
                <a:lnTo>
                  <a:pt x="72" y="372"/>
                </a:lnTo>
                <a:lnTo>
                  <a:pt x="96" y="360"/>
                </a:lnTo>
                <a:lnTo>
                  <a:pt x="96" y="336"/>
                </a:lnTo>
                <a:lnTo>
                  <a:pt x="120" y="312"/>
                </a:lnTo>
                <a:lnTo>
                  <a:pt x="132" y="276"/>
                </a:lnTo>
                <a:lnTo>
                  <a:pt x="144" y="252"/>
                </a:lnTo>
                <a:lnTo>
                  <a:pt x="156" y="228"/>
                </a:lnTo>
                <a:lnTo>
                  <a:pt x="168" y="204"/>
                </a:lnTo>
                <a:lnTo>
                  <a:pt x="180" y="180"/>
                </a:lnTo>
                <a:lnTo>
                  <a:pt x="180" y="156"/>
                </a:lnTo>
                <a:lnTo>
                  <a:pt x="180" y="132"/>
                </a:lnTo>
                <a:lnTo>
                  <a:pt x="180" y="108"/>
                </a:lnTo>
                <a:lnTo>
                  <a:pt x="180" y="84"/>
                </a:lnTo>
                <a:lnTo>
                  <a:pt x="180" y="60"/>
                </a:lnTo>
                <a:lnTo>
                  <a:pt x="180" y="36"/>
                </a:lnTo>
                <a:lnTo>
                  <a:pt x="180" y="12"/>
                </a:lnTo>
                <a:lnTo>
                  <a:pt x="204" y="0"/>
                </a:lnTo>
                <a:lnTo>
                  <a:pt x="180" y="0"/>
                </a:lnTo>
              </a:path>
            </a:pathLst>
          </a:custGeom>
          <a:noFill/>
          <a:ln w="25400" cap="rnd">
            <a:solidFill>
              <a:srgbClr val="00AE00"/>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a:solidFill>
                <a:srgbClr val="FFFFFF"/>
              </a:solidFill>
              <a:latin typeface="Arial" panose="020B0604020202020204" pitchFamily="34" charset="0"/>
              <a:cs typeface="Arial" panose="020B0604020202020204" pitchFamily="34" charset="0"/>
            </a:endParaRPr>
          </a:p>
        </p:txBody>
      </p:sp>
      <p:sp>
        <p:nvSpPr>
          <p:cNvPr id="370700" name="Freeform 13"/>
          <p:cNvSpPr>
            <a:spLocks/>
          </p:cNvSpPr>
          <p:nvPr/>
        </p:nvSpPr>
        <p:spPr bwMode="auto">
          <a:xfrm>
            <a:off x="3333750" y="2933700"/>
            <a:ext cx="58738" cy="420688"/>
          </a:xfrm>
          <a:custGeom>
            <a:avLst/>
            <a:gdLst>
              <a:gd name="T0" fmla="*/ 2147483647 w 37"/>
              <a:gd name="T1" fmla="*/ 2147483647 h 265"/>
              <a:gd name="T2" fmla="*/ 2147483647 w 37"/>
              <a:gd name="T3" fmla="*/ 0 h 265"/>
              <a:gd name="T4" fmla="*/ 2147483647 w 37"/>
              <a:gd name="T5" fmla="*/ 2147483647 h 265"/>
              <a:gd name="T6" fmla="*/ 2147483647 w 37"/>
              <a:gd name="T7" fmla="*/ 2147483647 h 265"/>
              <a:gd name="T8" fmla="*/ 2147483647 w 37"/>
              <a:gd name="T9" fmla="*/ 2147483647 h 265"/>
              <a:gd name="T10" fmla="*/ 2147483647 w 37"/>
              <a:gd name="T11" fmla="*/ 2147483647 h 265"/>
              <a:gd name="T12" fmla="*/ 2147483647 w 37"/>
              <a:gd name="T13" fmla="*/ 2147483647 h 265"/>
              <a:gd name="T14" fmla="*/ 2147483647 w 37"/>
              <a:gd name="T15" fmla="*/ 2147483647 h 265"/>
              <a:gd name="T16" fmla="*/ 0 w 37"/>
              <a:gd name="T17" fmla="*/ 2147483647 h 265"/>
              <a:gd name="T18" fmla="*/ 0 w 37"/>
              <a:gd name="T19" fmla="*/ 2147483647 h 265"/>
              <a:gd name="T20" fmla="*/ 0 w 37"/>
              <a:gd name="T21" fmla="*/ 2147483647 h 265"/>
              <a:gd name="T22" fmla="*/ 0 w 37"/>
              <a:gd name="T23" fmla="*/ 2147483647 h 265"/>
              <a:gd name="T24" fmla="*/ 2147483647 w 37"/>
              <a:gd name="T25" fmla="*/ 2147483647 h 26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7"/>
              <a:gd name="T40" fmla="*/ 0 h 265"/>
              <a:gd name="T41" fmla="*/ 37 w 37"/>
              <a:gd name="T42" fmla="*/ 265 h 26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7" h="265">
                <a:moveTo>
                  <a:pt x="12" y="12"/>
                </a:moveTo>
                <a:lnTo>
                  <a:pt x="36" y="0"/>
                </a:lnTo>
                <a:lnTo>
                  <a:pt x="36" y="24"/>
                </a:lnTo>
                <a:lnTo>
                  <a:pt x="36" y="48"/>
                </a:lnTo>
                <a:lnTo>
                  <a:pt x="36" y="72"/>
                </a:lnTo>
                <a:lnTo>
                  <a:pt x="36" y="96"/>
                </a:lnTo>
                <a:lnTo>
                  <a:pt x="24" y="120"/>
                </a:lnTo>
                <a:lnTo>
                  <a:pt x="12" y="144"/>
                </a:lnTo>
                <a:lnTo>
                  <a:pt x="0" y="168"/>
                </a:lnTo>
                <a:lnTo>
                  <a:pt x="0" y="192"/>
                </a:lnTo>
                <a:lnTo>
                  <a:pt x="0" y="216"/>
                </a:lnTo>
                <a:lnTo>
                  <a:pt x="0" y="240"/>
                </a:lnTo>
                <a:lnTo>
                  <a:pt x="12" y="264"/>
                </a:lnTo>
              </a:path>
            </a:pathLst>
          </a:custGeom>
          <a:noFill/>
          <a:ln w="25400" cap="rnd">
            <a:solidFill>
              <a:srgbClr val="00AE00"/>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a:solidFill>
                <a:srgbClr val="FFFFFF"/>
              </a:solidFill>
              <a:latin typeface="Arial" panose="020B0604020202020204" pitchFamily="34" charset="0"/>
              <a:cs typeface="Arial" panose="020B0604020202020204" pitchFamily="34" charset="0"/>
            </a:endParaRPr>
          </a:p>
        </p:txBody>
      </p:sp>
      <p:sp>
        <p:nvSpPr>
          <p:cNvPr id="461838" name="Rectangle 14"/>
          <p:cNvSpPr>
            <a:spLocks noChangeArrowheads="1"/>
          </p:cNvSpPr>
          <p:nvPr/>
        </p:nvSpPr>
        <p:spPr bwMode="auto">
          <a:xfrm>
            <a:off x="3449638" y="2382838"/>
            <a:ext cx="1273175" cy="459100"/>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eaLnBrk="0" hangingPunct="0">
              <a:spcBef>
                <a:spcPct val="50000"/>
              </a:spcBef>
              <a:defRPr/>
            </a:pPr>
            <a:r>
              <a:rPr lang="en-US" sz="2400" b="1">
                <a:solidFill>
                  <a:srgbClr val="CECECE"/>
                </a:solidFill>
                <a:latin typeface="Arial" panose="020B0604020202020204" pitchFamily="34" charset="0"/>
                <a:cs typeface="Arial" panose="020B0604020202020204" pitchFamily="34" charset="0"/>
              </a:rPr>
              <a:t>SG</a:t>
            </a:r>
          </a:p>
        </p:txBody>
      </p:sp>
      <p:sp>
        <p:nvSpPr>
          <p:cNvPr id="461839" name="Rectangle 15"/>
          <p:cNvSpPr>
            <a:spLocks noChangeArrowheads="1"/>
          </p:cNvSpPr>
          <p:nvPr/>
        </p:nvSpPr>
        <p:spPr bwMode="auto">
          <a:xfrm>
            <a:off x="2516188" y="5640388"/>
            <a:ext cx="701675" cy="459100"/>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eaLnBrk="0" hangingPunct="0">
              <a:spcBef>
                <a:spcPct val="50000"/>
              </a:spcBef>
              <a:defRPr/>
            </a:pPr>
            <a:r>
              <a:rPr lang="en-US" sz="2400" b="1">
                <a:solidFill>
                  <a:srgbClr val="CECECE"/>
                </a:solidFill>
                <a:latin typeface="Arial" panose="020B0604020202020204" pitchFamily="34" charset="0"/>
                <a:cs typeface="Arial" panose="020B0604020202020204" pitchFamily="34" charset="0"/>
              </a:rPr>
              <a:t>RS</a:t>
            </a:r>
          </a:p>
        </p:txBody>
      </p:sp>
      <p:sp>
        <p:nvSpPr>
          <p:cNvPr id="461840" name="Rectangle 16"/>
          <p:cNvSpPr>
            <a:spLocks noChangeArrowheads="1"/>
          </p:cNvSpPr>
          <p:nvPr/>
        </p:nvSpPr>
        <p:spPr bwMode="auto">
          <a:xfrm>
            <a:off x="2020888" y="992188"/>
            <a:ext cx="835025" cy="459100"/>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eaLnBrk="0" hangingPunct="0">
              <a:spcBef>
                <a:spcPct val="50000"/>
              </a:spcBef>
              <a:defRPr/>
            </a:pPr>
            <a:r>
              <a:rPr lang="en-US" sz="2400" b="1">
                <a:solidFill>
                  <a:srgbClr val="CECECE"/>
                </a:solidFill>
                <a:latin typeface="Arial" panose="020B0604020202020204" pitchFamily="34" charset="0"/>
                <a:cs typeface="Arial" panose="020B0604020202020204" pitchFamily="34" charset="0"/>
              </a:rPr>
              <a:t>MS</a:t>
            </a:r>
          </a:p>
        </p:txBody>
      </p:sp>
      <p:sp>
        <p:nvSpPr>
          <p:cNvPr id="370704" name="Rectangle 17"/>
          <p:cNvSpPr>
            <a:spLocks noChangeArrowheads="1"/>
          </p:cNvSpPr>
          <p:nvPr/>
        </p:nvSpPr>
        <p:spPr bwMode="auto">
          <a:xfrm>
            <a:off x="3086100" y="4381500"/>
            <a:ext cx="16764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sz="2800">
              <a:solidFill>
                <a:srgbClr val="00DFCA"/>
              </a:solidFill>
              <a:latin typeface="Arial" panose="020B0604020202020204" pitchFamily="34" charset="0"/>
              <a:cs typeface="Arial" panose="020B0604020202020204" pitchFamily="34" charset="0"/>
            </a:endParaRPr>
          </a:p>
        </p:txBody>
      </p:sp>
      <p:sp>
        <p:nvSpPr>
          <p:cNvPr id="370705" name="Line 18"/>
          <p:cNvSpPr>
            <a:spLocks noChangeShapeType="1"/>
          </p:cNvSpPr>
          <p:nvPr/>
        </p:nvSpPr>
        <p:spPr bwMode="auto">
          <a:xfrm>
            <a:off x="1746250" y="3505200"/>
            <a:ext cx="6546850" cy="0"/>
          </a:xfrm>
          <a:prstGeom prst="line">
            <a:avLst/>
          </a:prstGeom>
          <a:noFill/>
          <a:ln w="25400">
            <a:solidFill>
              <a:schemeClr val="accent2"/>
            </a:solidFill>
            <a:prstDash val="dashDot"/>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FFFFFF"/>
              </a:solidFill>
              <a:latin typeface="Arial" panose="020B0604020202020204" pitchFamily="34" charset="0"/>
              <a:cs typeface="Arial" panose="020B0604020202020204" pitchFamily="34" charset="0"/>
            </a:endParaRPr>
          </a:p>
        </p:txBody>
      </p:sp>
      <p:sp>
        <p:nvSpPr>
          <p:cNvPr id="370706" name="Line 19"/>
          <p:cNvSpPr>
            <a:spLocks noChangeShapeType="1"/>
          </p:cNvSpPr>
          <p:nvPr/>
        </p:nvSpPr>
        <p:spPr bwMode="auto">
          <a:xfrm>
            <a:off x="4991100" y="984250"/>
            <a:ext cx="0" cy="5003800"/>
          </a:xfrm>
          <a:prstGeom prst="line">
            <a:avLst/>
          </a:prstGeom>
          <a:noFill/>
          <a:ln w="25400">
            <a:solidFill>
              <a:schemeClr val="accent2"/>
            </a:solidFill>
            <a:prstDash val="dashDot"/>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FFFFFF"/>
              </a:solidFill>
              <a:latin typeface="Arial" panose="020B0604020202020204" pitchFamily="34" charset="0"/>
              <a:cs typeface="Arial" panose="020B0604020202020204" pitchFamily="34" charset="0"/>
            </a:endParaRPr>
          </a:p>
        </p:txBody>
      </p:sp>
      <p:sp>
        <p:nvSpPr>
          <p:cNvPr id="461844" name="Rectangle 20"/>
          <p:cNvSpPr>
            <a:spLocks noChangeArrowheads="1"/>
          </p:cNvSpPr>
          <p:nvPr/>
        </p:nvSpPr>
        <p:spPr bwMode="auto">
          <a:xfrm>
            <a:off x="76200" y="304800"/>
            <a:ext cx="2825750" cy="459100"/>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eaLnBrk="0" hangingPunct="0">
              <a:defRPr/>
            </a:pPr>
            <a:r>
              <a:rPr lang="ar-JO" sz="2400" b="1" dirty="0">
                <a:solidFill>
                  <a:srgbClr val="FFD34A"/>
                </a:solidFill>
                <a:latin typeface="Arial" panose="020B0604020202020204" pitchFamily="34" charset="0"/>
                <a:cs typeface="Arial" panose="020B0604020202020204" pitchFamily="34" charset="0"/>
              </a:rPr>
              <a:t>معالجة المرحلة</a:t>
            </a:r>
            <a:endParaRPr lang="en-US" sz="2400" b="1" dirty="0">
              <a:solidFill>
                <a:srgbClr val="FFD34A"/>
              </a:solidFill>
              <a:latin typeface="Arial" panose="020B0604020202020204" pitchFamily="34" charset="0"/>
              <a:cs typeface="Arial" panose="020B0604020202020204" pitchFamily="34" charset="0"/>
            </a:endParaRPr>
          </a:p>
        </p:txBody>
      </p:sp>
      <p:sp>
        <p:nvSpPr>
          <p:cNvPr id="461845" name="Rectangle 21"/>
          <p:cNvSpPr>
            <a:spLocks noChangeArrowheads="1"/>
          </p:cNvSpPr>
          <p:nvPr/>
        </p:nvSpPr>
        <p:spPr bwMode="auto">
          <a:xfrm>
            <a:off x="2613025" y="3613150"/>
            <a:ext cx="1730375" cy="459100"/>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eaLnBrk="0" hangingPunct="0">
              <a:spcBef>
                <a:spcPct val="50000"/>
              </a:spcBef>
              <a:defRPr/>
            </a:pPr>
            <a:r>
              <a:rPr lang="en-US" sz="2400" b="1">
                <a:solidFill>
                  <a:srgbClr val="CECECE"/>
                </a:solidFill>
                <a:latin typeface="Arial" panose="020B0604020202020204" pitchFamily="34" charset="0"/>
                <a:cs typeface="Arial" panose="020B0604020202020204" pitchFamily="34" charset="0"/>
              </a:rPr>
              <a:t>DS</a:t>
            </a:r>
          </a:p>
        </p:txBody>
      </p:sp>
      <p:sp>
        <p:nvSpPr>
          <p:cNvPr id="461846" name="Line 22"/>
          <p:cNvSpPr>
            <a:spLocks noChangeShapeType="1"/>
          </p:cNvSpPr>
          <p:nvPr/>
        </p:nvSpPr>
        <p:spPr bwMode="auto">
          <a:xfrm>
            <a:off x="4114800" y="1600200"/>
            <a:ext cx="1693863" cy="0"/>
          </a:xfrm>
          <a:prstGeom prst="line">
            <a:avLst/>
          </a:prstGeom>
          <a:noFill/>
          <a:ln w="25400">
            <a:noFill/>
            <a:round/>
            <a:headEnd/>
            <a:tailEnd/>
          </a:ln>
          <a:effectLst>
            <a:outerShdw blurRad="63500" dist="107763" dir="2700000" algn="ctr" rotWithShape="0">
              <a:schemeClr val="bg2">
                <a:alpha val="74998"/>
              </a:schemeClr>
            </a:outerShdw>
          </a:effectLst>
        </p:spPr>
        <p:txBody>
          <a:bodyPr wrap="none" anchor="ctr"/>
          <a:lstStyle/>
          <a:p>
            <a:pPr eaLnBrk="0" hangingPunct="0">
              <a:defRPr/>
            </a:pPr>
            <a:endParaRPr lang="en-US" sz="2800">
              <a:solidFill>
                <a:srgbClr val="00DFCA"/>
              </a:solidFill>
              <a:latin typeface="Arial" panose="020B0604020202020204" pitchFamily="34" charset="0"/>
              <a:cs typeface="Arial" panose="020B0604020202020204" pitchFamily="34" charset="0"/>
            </a:endParaRPr>
          </a:p>
        </p:txBody>
      </p:sp>
      <p:sp>
        <p:nvSpPr>
          <p:cNvPr id="370710" name="Oval 23"/>
          <p:cNvSpPr>
            <a:spLocks noChangeArrowheads="1"/>
          </p:cNvSpPr>
          <p:nvPr/>
        </p:nvSpPr>
        <p:spPr bwMode="auto">
          <a:xfrm>
            <a:off x="6735763" y="4508500"/>
            <a:ext cx="193675" cy="187325"/>
          </a:xfrm>
          <a:prstGeom prst="ellipse">
            <a:avLst/>
          </a:prstGeom>
          <a:solidFill>
            <a:srgbClr val="FAF200"/>
          </a:solidFill>
          <a:ln w="25400">
            <a:solidFill>
              <a:srgbClr val="00AE00"/>
            </a:solidFill>
            <a:round/>
            <a:headEnd/>
            <a:tailEnd/>
          </a:ln>
        </p:spPr>
        <p:txBody>
          <a:bodyPr wrap="none" anchor="ctr"/>
          <a:lstStyle/>
          <a:p>
            <a:pPr eaLnBrk="0" hangingPunct="0"/>
            <a:endParaRPr lang="en-US" sz="2800">
              <a:solidFill>
                <a:srgbClr val="00DFCA"/>
              </a:solidFill>
              <a:latin typeface="Arial" panose="020B0604020202020204" pitchFamily="34" charset="0"/>
              <a:cs typeface="Arial" panose="020B0604020202020204" pitchFamily="34" charset="0"/>
            </a:endParaRPr>
          </a:p>
        </p:txBody>
      </p:sp>
      <p:sp>
        <p:nvSpPr>
          <p:cNvPr id="461848" name="Rectangle 24"/>
          <p:cNvSpPr>
            <a:spLocks noChangeArrowheads="1"/>
          </p:cNvSpPr>
          <p:nvPr/>
        </p:nvSpPr>
        <p:spPr bwMode="auto">
          <a:xfrm>
            <a:off x="4081463" y="1125538"/>
            <a:ext cx="812800" cy="519112"/>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anchor="ctr"/>
          <a:lstStyle/>
          <a:p>
            <a:pPr eaLnBrk="0" hangingPunct="0">
              <a:defRPr/>
            </a:pPr>
            <a:endParaRPr lang="en-US" sz="2800">
              <a:solidFill>
                <a:srgbClr val="00DFCA"/>
              </a:solidFill>
              <a:latin typeface="Arial" panose="020B0604020202020204" pitchFamily="34" charset="0"/>
              <a:cs typeface="Arial" panose="020B0604020202020204" pitchFamily="34" charset="0"/>
            </a:endParaRPr>
          </a:p>
        </p:txBody>
      </p:sp>
      <p:sp>
        <p:nvSpPr>
          <p:cNvPr id="461849" name="Rectangle 25"/>
          <p:cNvSpPr>
            <a:spLocks noChangeArrowheads="1"/>
          </p:cNvSpPr>
          <p:nvPr/>
        </p:nvSpPr>
        <p:spPr bwMode="auto">
          <a:xfrm>
            <a:off x="6896100" y="4395788"/>
            <a:ext cx="835025" cy="459100"/>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eaLnBrk="0" hangingPunct="0">
              <a:spcBef>
                <a:spcPct val="50000"/>
              </a:spcBef>
              <a:defRPr/>
            </a:pPr>
            <a:r>
              <a:rPr lang="en-US" sz="2400" b="1">
                <a:solidFill>
                  <a:srgbClr val="CECECE"/>
                </a:solidFill>
                <a:latin typeface="Arial" panose="020B0604020202020204" pitchFamily="34" charset="0"/>
                <a:cs typeface="Arial" panose="020B0604020202020204" pitchFamily="34" charset="0"/>
              </a:rPr>
              <a:t>U</a:t>
            </a:r>
          </a:p>
        </p:txBody>
      </p:sp>
      <p:sp>
        <p:nvSpPr>
          <p:cNvPr id="461850" name="Rectangle 26"/>
          <p:cNvSpPr>
            <a:spLocks noChangeArrowheads="1"/>
          </p:cNvSpPr>
          <p:nvPr/>
        </p:nvSpPr>
        <p:spPr bwMode="auto">
          <a:xfrm>
            <a:off x="5830888" y="2884488"/>
            <a:ext cx="835025" cy="459100"/>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eaLnBrk="0" hangingPunct="0">
              <a:spcBef>
                <a:spcPct val="50000"/>
              </a:spcBef>
              <a:defRPr/>
            </a:pPr>
            <a:r>
              <a:rPr lang="en-US" sz="2400" b="1">
                <a:solidFill>
                  <a:srgbClr val="CECECE"/>
                </a:solidFill>
                <a:latin typeface="Arial" panose="020B0604020202020204" pitchFamily="34" charset="0"/>
                <a:cs typeface="Arial" panose="020B0604020202020204" pitchFamily="34" charset="0"/>
              </a:rPr>
              <a:t>B</a:t>
            </a:r>
          </a:p>
        </p:txBody>
      </p:sp>
      <p:sp>
        <p:nvSpPr>
          <p:cNvPr id="370714" name="Oval 27"/>
          <p:cNvSpPr>
            <a:spLocks noChangeArrowheads="1"/>
          </p:cNvSpPr>
          <p:nvPr/>
        </p:nvSpPr>
        <p:spPr bwMode="auto">
          <a:xfrm>
            <a:off x="5702300" y="3033713"/>
            <a:ext cx="193675" cy="187325"/>
          </a:xfrm>
          <a:prstGeom prst="ellipse">
            <a:avLst/>
          </a:prstGeom>
          <a:solidFill>
            <a:srgbClr val="FAF200"/>
          </a:solidFill>
          <a:ln w="25400">
            <a:solidFill>
              <a:srgbClr val="00AE00"/>
            </a:solidFill>
            <a:round/>
            <a:headEnd/>
            <a:tailEnd/>
          </a:ln>
        </p:spPr>
        <p:txBody>
          <a:bodyPr wrap="none" anchor="ctr"/>
          <a:lstStyle/>
          <a:p>
            <a:pPr eaLnBrk="0" hangingPunct="0"/>
            <a:endParaRPr lang="en-US" sz="2800">
              <a:solidFill>
                <a:srgbClr val="00DFCA"/>
              </a:solidFill>
              <a:latin typeface="Arial" panose="020B0604020202020204" pitchFamily="34" charset="0"/>
              <a:cs typeface="Arial" panose="020B0604020202020204" pitchFamily="34" charset="0"/>
            </a:endParaRPr>
          </a:p>
        </p:txBody>
      </p:sp>
      <p:sp>
        <p:nvSpPr>
          <p:cNvPr id="461852" name="Rectangle 28"/>
          <p:cNvSpPr>
            <a:spLocks noChangeArrowheads="1"/>
          </p:cNvSpPr>
          <p:nvPr/>
        </p:nvSpPr>
        <p:spPr bwMode="auto">
          <a:xfrm>
            <a:off x="5487988" y="1811338"/>
            <a:ext cx="835025" cy="459100"/>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eaLnBrk="0" hangingPunct="0">
              <a:spcBef>
                <a:spcPct val="50000"/>
              </a:spcBef>
              <a:defRPr/>
            </a:pPr>
            <a:r>
              <a:rPr lang="en-US" sz="2400" b="1" dirty="0">
                <a:solidFill>
                  <a:srgbClr val="CECECE"/>
                </a:solidFill>
                <a:latin typeface="Arial" panose="020B0604020202020204" pitchFamily="34" charset="0"/>
                <a:cs typeface="Arial" panose="020B0604020202020204" pitchFamily="34" charset="0"/>
              </a:rPr>
              <a:t>H</a:t>
            </a:r>
          </a:p>
        </p:txBody>
      </p:sp>
      <p:sp>
        <p:nvSpPr>
          <p:cNvPr id="370716" name="Oval 29"/>
          <p:cNvSpPr>
            <a:spLocks noChangeArrowheads="1"/>
          </p:cNvSpPr>
          <p:nvPr/>
        </p:nvSpPr>
        <p:spPr bwMode="auto">
          <a:xfrm>
            <a:off x="5313363" y="1982788"/>
            <a:ext cx="193675" cy="187325"/>
          </a:xfrm>
          <a:prstGeom prst="ellipse">
            <a:avLst/>
          </a:prstGeom>
          <a:solidFill>
            <a:srgbClr val="FAF200"/>
          </a:solidFill>
          <a:ln w="25400">
            <a:solidFill>
              <a:srgbClr val="00AE00"/>
            </a:solidFill>
            <a:round/>
            <a:headEnd/>
            <a:tailEnd/>
          </a:ln>
        </p:spPr>
        <p:txBody>
          <a:bodyPr wrap="none" anchor="ctr"/>
          <a:lstStyle/>
          <a:p>
            <a:pPr eaLnBrk="0" hangingPunct="0"/>
            <a:endParaRPr lang="en-US" sz="2800">
              <a:solidFill>
                <a:srgbClr val="00DFCA"/>
              </a:solidFill>
              <a:latin typeface="Arial" panose="020B0604020202020204" pitchFamily="34" charset="0"/>
              <a:cs typeface="Arial" panose="020B0604020202020204" pitchFamily="34" charset="0"/>
            </a:endParaRPr>
          </a:p>
        </p:txBody>
      </p:sp>
      <p:sp>
        <p:nvSpPr>
          <p:cNvPr id="461854" name="Rectangle 30"/>
          <p:cNvSpPr>
            <a:spLocks noChangeArrowheads="1"/>
          </p:cNvSpPr>
          <p:nvPr/>
        </p:nvSpPr>
        <p:spPr bwMode="auto">
          <a:xfrm>
            <a:off x="7177088" y="1525588"/>
            <a:ext cx="1292225" cy="459100"/>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eaLnBrk="0" hangingPunct="0">
              <a:spcBef>
                <a:spcPct val="50000"/>
              </a:spcBef>
              <a:defRPr/>
            </a:pPr>
            <a:r>
              <a:rPr lang="en-US" sz="2400" b="1" dirty="0">
                <a:solidFill>
                  <a:srgbClr val="CECECE"/>
                </a:solidFill>
                <a:latin typeface="Arial" panose="020B0604020202020204" pitchFamily="34" charset="0"/>
                <a:cs typeface="Arial" panose="020B0604020202020204" pitchFamily="34" charset="0"/>
              </a:rPr>
              <a:t>N(A)</a:t>
            </a:r>
          </a:p>
        </p:txBody>
      </p:sp>
      <p:sp>
        <p:nvSpPr>
          <p:cNvPr id="370718" name="Oval 31"/>
          <p:cNvSpPr>
            <a:spLocks noChangeArrowheads="1"/>
          </p:cNvSpPr>
          <p:nvPr/>
        </p:nvSpPr>
        <p:spPr bwMode="auto">
          <a:xfrm>
            <a:off x="7010400" y="1644650"/>
            <a:ext cx="193675" cy="187325"/>
          </a:xfrm>
          <a:prstGeom prst="ellipse">
            <a:avLst/>
          </a:prstGeom>
          <a:solidFill>
            <a:srgbClr val="FAF200"/>
          </a:solidFill>
          <a:ln w="25400">
            <a:solidFill>
              <a:srgbClr val="00AE00"/>
            </a:solidFill>
            <a:round/>
            <a:headEnd/>
            <a:tailEnd/>
          </a:ln>
        </p:spPr>
        <p:txBody>
          <a:bodyPr wrap="none" anchor="ctr"/>
          <a:lstStyle/>
          <a:p>
            <a:pPr eaLnBrk="0" hangingPunct="0"/>
            <a:endParaRPr lang="en-US" sz="2800">
              <a:solidFill>
                <a:srgbClr val="00DFCA"/>
              </a:solidFill>
              <a:latin typeface="Arial" panose="020B0604020202020204" pitchFamily="34" charset="0"/>
              <a:cs typeface="Arial" panose="020B0604020202020204" pitchFamily="34" charset="0"/>
            </a:endParaRPr>
          </a:p>
        </p:txBody>
      </p:sp>
      <p:sp>
        <p:nvSpPr>
          <p:cNvPr id="370719" name="Oval 32"/>
          <p:cNvSpPr>
            <a:spLocks noChangeArrowheads="1"/>
          </p:cNvSpPr>
          <p:nvPr/>
        </p:nvSpPr>
        <p:spPr bwMode="auto">
          <a:xfrm>
            <a:off x="2873375" y="2744788"/>
            <a:ext cx="193675" cy="187325"/>
          </a:xfrm>
          <a:prstGeom prst="ellipse">
            <a:avLst/>
          </a:prstGeom>
          <a:solidFill>
            <a:srgbClr val="FAF200"/>
          </a:solidFill>
          <a:ln w="25400">
            <a:solidFill>
              <a:srgbClr val="00AE00"/>
            </a:solidFill>
            <a:round/>
            <a:headEnd/>
            <a:tailEnd/>
          </a:ln>
        </p:spPr>
        <p:txBody>
          <a:bodyPr wrap="none" anchor="ctr"/>
          <a:lstStyle/>
          <a:p>
            <a:pPr eaLnBrk="0" hangingPunct="0"/>
            <a:endParaRPr lang="en-US" sz="2800">
              <a:solidFill>
                <a:srgbClr val="00DFCA"/>
              </a:solidFill>
              <a:latin typeface="Arial" panose="020B0604020202020204" pitchFamily="34" charset="0"/>
              <a:cs typeface="Arial" panose="020B0604020202020204" pitchFamily="34" charset="0"/>
            </a:endParaRPr>
          </a:p>
        </p:txBody>
      </p:sp>
      <p:sp>
        <p:nvSpPr>
          <p:cNvPr id="461857" name="Rectangle 33"/>
          <p:cNvSpPr>
            <a:spLocks noChangeArrowheads="1"/>
          </p:cNvSpPr>
          <p:nvPr/>
        </p:nvSpPr>
        <p:spPr bwMode="auto">
          <a:xfrm>
            <a:off x="3080965" y="2568575"/>
            <a:ext cx="405559" cy="459100"/>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lIns="90487" tIns="44450" rIns="90487" bIns="44450">
            <a:spAutoFit/>
          </a:bodyPr>
          <a:lstStyle/>
          <a:p>
            <a:pPr algn="ctr" eaLnBrk="0" hangingPunct="0">
              <a:spcBef>
                <a:spcPct val="50000"/>
              </a:spcBef>
              <a:defRPr/>
            </a:pPr>
            <a:r>
              <a:rPr lang="en-US" sz="2400" b="1">
                <a:solidFill>
                  <a:srgbClr val="CECECE"/>
                </a:solidFill>
                <a:latin typeface="Arial" panose="020B0604020202020204" pitchFamily="34" charset="0"/>
                <a:cs typeface="Arial" panose="020B0604020202020204" pitchFamily="34" charset="0"/>
              </a:rPr>
              <a:t>C</a:t>
            </a:r>
          </a:p>
        </p:txBody>
      </p:sp>
      <p:sp>
        <p:nvSpPr>
          <p:cNvPr id="370721" name="Oval 34"/>
          <p:cNvSpPr>
            <a:spLocks noChangeArrowheads="1"/>
          </p:cNvSpPr>
          <p:nvPr/>
        </p:nvSpPr>
        <p:spPr bwMode="auto">
          <a:xfrm>
            <a:off x="2974975" y="3235325"/>
            <a:ext cx="193675" cy="187325"/>
          </a:xfrm>
          <a:prstGeom prst="ellipse">
            <a:avLst/>
          </a:prstGeom>
          <a:solidFill>
            <a:srgbClr val="FAF200"/>
          </a:solidFill>
          <a:ln w="25400">
            <a:solidFill>
              <a:srgbClr val="00AE00"/>
            </a:solidFill>
            <a:round/>
            <a:headEnd/>
            <a:tailEnd/>
          </a:ln>
        </p:spPr>
        <p:txBody>
          <a:bodyPr wrap="none" anchor="ctr"/>
          <a:lstStyle/>
          <a:p>
            <a:pPr eaLnBrk="0" hangingPunct="0"/>
            <a:endParaRPr lang="en-US" sz="2800">
              <a:solidFill>
                <a:srgbClr val="00DFCA"/>
              </a:solidFill>
              <a:latin typeface="Arial" panose="020B0604020202020204" pitchFamily="34" charset="0"/>
              <a:cs typeface="Arial" panose="020B0604020202020204" pitchFamily="34" charset="0"/>
            </a:endParaRPr>
          </a:p>
        </p:txBody>
      </p:sp>
      <p:sp>
        <p:nvSpPr>
          <p:cNvPr id="461859" name="Rectangle 35"/>
          <p:cNvSpPr>
            <a:spLocks noChangeArrowheads="1"/>
          </p:cNvSpPr>
          <p:nvPr/>
        </p:nvSpPr>
        <p:spPr bwMode="auto">
          <a:xfrm>
            <a:off x="2716881" y="3078163"/>
            <a:ext cx="354263" cy="459100"/>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lIns="90487" tIns="44450" rIns="90487" bIns="44450">
            <a:spAutoFit/>
          </a:bodyPr>
          <a:lstStyle/>
          <a:p>
            <a:pPr algn="ctr" eaLnBrk="0" hangingPunct="0">
              <a:spcBef>
                <a:spcPct val="50000"/>
              </a:spcBef>
              <a:defRPr/>
            </a:pPr>
            <a:r>
              <a:rPr lang="en-US" sz="2400" b="1">
                <a:solidFill>
                  <a:srgbClr val="CECECE"/>
                </a:solidFill>
                <a:latin typeface="Arial" panose="020B0604020202020204" pitchFamily="34" charset="0"/>
                <a:cs typeface="Arial" panose="020B0604020202020204" pitchFamily="34" charset="0"/>
              </a:rPr>
              <a:t>J</a:t>
            </a:r>
          </a:p>
        </p:txBody>
      </p:sp>
      <p:sp>
        <p:nvSpPr>
          <p:cNvPr id="370723" name="Oval 36"/>
          <p:cNvSpPr>
            <a:spLocks noChangeArrowheads="1"/>
          </p:cNvSpPr>
          <p:nvPr/>
        </p:nvSpPr>
        <p:spPr bwMode="auto">
          <a:xfrm>
            <a:off x="3516313" y="3201988"/>
            <a:ext cx="193675" cy="187325"/>
          </a:xfrm>
          <a:prstGeom prst="ellipse">
            <a:avLst/>
          </a:prstGeom>
          <a:solidFill>
            <a:srgbClr val="FAF200"/>
          </a:solidFill>
          <a:ln w="25400">
            <a:solidFill>
              <a:srgbClr val="00AE00"/>
            </a:solidFill>
            <a:round/>
            <a:headEnd/>
            <a:tailEnd/>
          </a:ln>
        </p:spPr>
        <p:txBody>
          <a:bodyPr wrap="none" anchor="ctr"/>
          <a:lstStyle/>
          <a:p>
            <a:pPr eaLnBrk="0" hangingPunct="0"/>
            <a:endParaRPr lang="en-US" sz="2800">
              <a:solidFill>
                <a:srgbClr val="00DFCA"/>
              </a:solidFill>
              <a:latin typeface="Arial" panose="020B0604020202020204" pitchFamily="34" charset="0"/>
              <a:cs typeface="Arial" panose="020B0604020202020204" pitchFamily="34" charset="0"/>
            </a:endParaRPr>
          </a:p>
        </p:txBody>
      </p:sp>
      <p:sp>
        <p:nvSpPr>
          <p:cNvPr id="370724" name="Oval 37"/>
          <p:cNvSpPr>
            <a:spLocks noChangeArrowheads="1"/>
          </p:cNvSpPr>
          <p:nvPr/>
        </p:nvSpPr>
        <p:spPr bwMode="auto">
          <a:xfrm>
            <a:off x="2906713" y="4573588"/>
            <a:ext cx="193675" cy="187325"/>
          </a:xfrm>
          <a:prstGeom prst="ellipse">
            <a:avLst/>
          </a:prstGeom>
          <a:solidFill>
            <a:srgbClr val="FAF200"/>
          </a:solidFill>
          <a:ln w="25400">
            <a:solidFill>
              <a:srgbClr val="00AE00"/>
            </a:solidFill>
            <a:round/>
            <a:headEnd/>
            <a:tailEnd/>
          </a:ln>
        </p:spPr>
        <p:txBody>
          <a:bodyPr wrap="none" anchor="ctr"/>
          <a:lstStyle/>
          <a:p>
            <a:pPr eaLnBrk="0" hangingPunct="0"/>
            <a:endParaRPr lang="en-US" sz="2800">
              <a:solidFill>
                <a:srgbClr val="00DFCA"/>
              </a:solidFill>
              <a:latin typeface="Arial" panose="020B0604020202020204" pitchFamily="34" charset="0"/>
              <a:cs typeface="Arial" panose="020B0604020202020204" pitchFamily="34" charset="0"/>
            </a:endParaRPr>
          </a:p>
        </p:txBody>
      </p:sp>
      <p:sp>
        <p:nvSpPr>
          <p:cNvPr id="461862" name="Rectangle 38"/>
          <p:cNvSpPr>
            <a:spLocks noChangeArrowheads="1"/>
          </p:cNvSpPr>
          <p:nvPr/>
        </p:nvSpPr>
        <p:spPr bwMode="auto">
          <a:xfrm>
            <a:off x="3063219" y="4451350"/>
            <a:ext cx="628376" cy="459100"/>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lIns="90487" tIns="44450" rIns="90487" bIns="44450">
            <a:spAutoFit/>
          </a:bodyPr>
          <a:lstStyle/>
          <a:p>
            <a:pPr algn="ctr" eaLnBrk="0" hangingPunct="0">
              <a:spcBef>
                <a:spcPct val="50000"/>
              </a:spcBef>
              <a:defRPr/>
            </a:pPr>
            <a:r>
              <a:rPr lang="en-US" sz="2400" b="1">
                <a:solidFill>
                  <a:srgbClr val="CECECE"/>
                </a:solidFill>
                <a:latin typeface="Arial" panose="020B0604020202020204" pitchFamily="34" charset="0"/>
                <a:cs typeface="Arial" panose="020B0604020202020204" pitchFamily="34" charset="0"/>
              </a:rPr>
              <a:t>KB</a:t>
            </a:r>
          </a:p>
        </p:txBody>
      </p:sp>
      <p:sp>
        <p:nvSpPr>
          <p:cNvPr id="370726" name="Oval 39"/>
          <p:cNvSpPr>
            <a:spLocks noChangeArrowheads="1"/>
          </p:cNvSpPr>
          <p:nvPr/>
        </p:nvSpPr>
        <p:spPr bwMode="auto">
          <a:xfrm>
            <a:off x="2992438" y="5286375"/>
            <a:ext cx="193675" cy="187325"/>
          </a:xfrm>
          <a:prstGeom prst="ellipse">
            <a:avLst/>
          </a:prstGeom>
          <a:solidFill>
            <a:srgbClr val="FAF200"/>
          </a:solidFill>
          <a:ln w="25400">
            <a:solidFill>
              <a:srgbClr val="00AE00"/>
            </a:solidFill>
            <a:round/>
            <a:headEnd/>
            <a:tailEnd/>
          </a:ln>
        </p:spPr>
        <p:txBody>
          <a:bodyPr wrap="none" anchor="ctr"/>
          <a:lstStyle/>
          <a:p>
            <a:pPr eaLnBrk="0" hangingPunct="0"/>
            <a:endParaRPr lang="en-US" sz="2800">
              <a:solidFill>
                <a:srgbClr val="00DFCA"/>
              </a:solidFill>
              <a:latin typeface="Arial" panose="020B0604020202020204" pitchFamily="34" charset="0"/>
              <a:cs typeface="Arial" panose="020B0604020202020204" pitchFamily="34" charset="0"/>
            </a:endParaRPr>
          </a:p>
        </p:txBody>
      </p:sp>
      <p:sp>
        <p:nvSpPr>
          <p:cNvPr id="461864" name="Rectangle 40"/>
          <p:cNvSpPr>
            <a:spLocks noChangeArrowheads="1"/>
          </p:cNvSpPr>
          <p:nvPr/>
        </p:nvSpPr>
        <p:spPr bwMode="auto">
          <a:xfrm>
            <a:off x="3176648" y="5164138"/>
            <a:ext cx="644406" cy="459100"/>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lIns="90487" tIns="44450" rIns="90487" bIns="44450">
            <a:spAutoFit/>
          </a:bodyPr>
          <a:lstStyle/>
          <a:p>
            <a:pPr algn="ctr" eaLnBrk="0" hangingPunct="0">
              <a:spcBef>
                <a:spcPct val="50000"/>
              </a:spcBef>
              <a:defRPr/>
            </a:pPr>
            <a:r>
              <a:rPr lang="en-US" sz="2400" b="1">
                <a:solidFill>
                  <a:srgbClr val="CECECE"/>
                </a:solidFill>
                <a:latin typeface="Arial" panose="020B0604020202020204" pitchFamily="34" charset="0"/>
                <a:cs typeface="Arial" panose="020B0604020202020204" pitchFamily="34" charset="0"/>
              </a:rPr>
              <a:t>MS</a:t>
            </a:r>
          </a:p>
        </p:txBody>
      </p:sp>
      <p:sp>
        <p:nvSpPr>
          <p:cNvPr id="370728" name="Oval 41"/>
          <p:cNvSpPr>
            <a:spLocks noChangeArrowheads="1"/>
          </p:cNvSpPr>
          <p:nvPr/>
        </p:nvSpPr>
        <p:spPr bwMode="auto">
          <a:xfrm>
            <a:off x="1671638" y="4186238"/>
            <a:ext cx="193675" cy="187325"/>
          </a:xfrm>
          <a:prstGeom prst="ellipse">
            <a:avLst/>
          </a:prstGeom>
          <a:solidFill>
            <a:srgbClr val="FAF200"/>
          </a:solidFill>
          <a:ln w="25400">
            <a:solidFill>
              <a:srgbClr val="00AE00"/>
            </a:solidFill>
            <a:round/>
            <a:headEnd/>
            <a:tailEnd/>
          </a:ln>
        </p:spPr>
        <p:txBody>
          <a:bodyPr wrap="none" anchor="ctr"/>
          <a:lstStyle/>
          <a:p>
            <a:pPr eaLnBrk="0" hangingPunct="0"/>
            <a:endParaRPr lang="en-US" sz="2800">
              <a:solidFill>
                <a:srgbClr val="00DFCA"/>
              </a:solidFill>
              <a:latin typeface="Arial" panose="020B0604020202020204" pitchFamily="34" charset="0"/>
              <a:cs typeface="Arial" panose="020B0604020202020204" pitchFamily="34" charset="0"/>
            </a:endParaRPr>
          </a:p>
        </p:txBody>
      </p:sp>
      <p:sp>
        <p:nvSpPr>
          <p:cNvPr id="461866" name="Rectangle 42"/>
          <p:cNvSpPr>
            <a:spLocks noChangeArrowheads="1"/>
          </p:cNvSpPr>
          <p:nvPr/>
        </p:nvSpPr>
        <p:spPr bwMode="auto">
          <a:xfrm>
            <a:off x="1807875" y="4081463"/>
            <a:ext cx="387926" cy="459100"/>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lIns="90487" tIns="44450" rIns="90487" bIns="44450">
            <a:spAutoFit/>
          </a:bodyPr>
          <a:lstStyle/>
          <a:p>
            <a:pPr algn="ctr" eaLnBrk="0" hangingPunct="0">
              <a:spcBef>
                <a:spcPct val="50000"/>
              </a:spcBef>
              <a:defRPr/>
            </a:pPr>
            <a:r>
              <a:rPr lang="en-US" sz="2400" b="1">
                <a:solidFill>
                  <a:srgbClr val="CECECE"/>
                </a:solidFill>
                <a:latin typeface="Arial" panose="020B0604020202020204" pitchFamily="34" charset="0"/>
                <a:cs typeface="Arial" panose="020B0604020202020204" pitchFamily="34" charset="0"/>
              </a:rPr>
              <a:t>E</a:t>
            </a:r>
          </a:p>
        </p:txBody>
      </p:sp>
      <p:sp>
        <p:nvSpPr>
          <p:cNvPr id="461867" name="Rectangle 43"/>
          <p:cNvSpPr>
            <a:spLocks noChangeArrowheads="1"/>
          </p:cNvSpPr>
          <p:nvPr/>
        </p:nvSpPr>
        <p:spPr bwMode="auto">
          <a:xfrm>
            <a:off x="3764730" y="3078163"/>
            <a:ext cx="662040" cy="459100"/>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lIns="90487" tIns="44450" rIns="90487" bIns="44450">
            <a:spAutoFit/>
          </a:bodyPr>
          <a:lstStyle/>
          <a:p>
            <a:pPr algn="ctr" eaLnBrk="0" hangingPunct="0">
              <a:spcBef>
                <a:spcPct val="50000"/>
              </a:spcBef>
              <a:defRPr/>
            </a:pPr>
            <a:r>
              <a:rPr lang="en-US" sz="2400" b="1">
                <a:solidFill>
                  <a:srgbClr val="CECECE"/>
                </a:solidFill>
                <a:latin typeface="Arial" panose="020B0604020202020204" pitchFamily="34" charset="0"/>
                <a:cs typeface="Arial" panose="020B0604020202020204" pitchFamily="34" charset="0"/>
              </a:rPr>
              <a:t>MN</a:t>
            </a:r>
          </a:p>
        </p:txBody>
      </p:sp>
      <p:sp>
        <p:nvSpPr>
          <p:cNvPr id="461868" name="Freeform 44"/>
          <p:cNvSpPr>
            <a:spLocks/>
          </p:cNvSpPr>
          <p:nvPr/>
        </p:nvSpPr>
        <p:spPr bwMode="auto">
          <a:xfrm>
            <a:off x="3098800" y="1735138"/>
            <a:ext cx="3862388" cy="1339850"/>
          </a:xfrm>
          <a:custGeom>
            <a:avLst/>
            <a:gdLst/>
            <a:ahLst/>
            <a:cxnLst>
              <a:cxn ang="0">
                <a:pos x="11" y="822"/>
              </a:cxn>
              <a:cxn ang="0">
                <a:pos x="53" y="779"/>
              </a:cxn>
              <a:cxn ang="0">
                <a:pos x="85" y="736"/>
              </a:cxn>
              <a:cxn ang="0">
                <a:pos x="139" y="694"/>
              </a:cxn>
              <a:cxn ang="0">
                <a:pos x="181" y="651"/>
              </a:cxn>
              <a:cxn ang="0">
                <a:pos x="224" y="619"/>
              </a:cxn>
              <a:cxn ang="0">
                <a:pos x="267" y="576"/>
              </a:cxn>
              <a:cxn ang="0">
                <a:pos x="309" y="544"/>
              </a:cxn>
              <a:cxn ang="0">
                <a:pos x="352" y="512"/>
              </a:cxn>
              <a:cxn ang="0">
                <a:pos x="405" y="470"/>
              </a:cxn>
              <a:cxn ang="0">
                <a:pos x="448" y="448"/>
              </a:cxn>
              <a:cxn ang="0">
                <a:pos x="491" y="416"/>
              </a:cxn>
              <a:cxn ang="0">
                <a:pos x="533" y="395"/>
              </a:cxn>
              <a:cxn ang="0">
                <a:pos x="576" y="374"/>
              </a:cxn>
              <a:cxn ang="0">
                <a:pos x="629" y="342"/>
              </a:cxn>
              <a:cxn ang="0">
                <a:pos x="704" y="310"/>
              </a:cxn>
              <a:cxn ang="0">
                <a:pos x="757" y="278"/>
              </a:cxn>
              <a:cxn ang="0">
                <a:pos x="821" y="256"/>
              </a:cxn>
              <a:cxn ang="0">
                <a:pos x="875" y="235"/>
              </a:cxn>
              <a:cxn ang="0">
                <a:pos x="917" y="214"/>
              </a:cxn>
              <a:cxn ang="0">
                <a:pos x="971" y="192"/>
              </a:cxn>
              <a:cxn ang="0">
                <a:pos x="1024" y="171"/>
              </a:cxn>
              <a:cxn ang="0">
                <a:pos x="1067" y="160"/>
              </a:cxn>
              <a:cxn ang="0">
                <a:pos x="1120" y="139"/>
              </a:cxn>
              <a:cxn ang="0">
                <a:pos x="1173" y="128"/>
              </a:cxn>
              <a:cxn ang="0">
                <a:pos x="1216" y="107"/>
              </a:cxn>
              <a:cxn ang="0">
                <a:pos x="1269" y="96"/>
              </a:cxn>
              <a:cxn ang="0">
                <a:pos x="1312" y="86"/>
              </a:cxn>
              <a:cxn ang="0">
                <a:pos x="1365" y="75"/>
              </a:cxn>
              <a:cxn ang="0">
                <a:pos x="1419" y="64"/>
              </a:cxn>
              <a:cxn ang="0">
                <a:pos x="1461" y="54"/>
              </a:cxn>
              <a:cxn ang="0">
                <a:pos x="1525" y="54"/>
              </a:cxn>
              <a:cxn ang="0">
                <a:pos x="1568" y="43"/>
              </a:cxn>
              <a:cxn ang="0">
                <a:pos x="1632" y="32"/>
              </a:cxn>
              <a:cxn ang="0">
                <a:pos x="1685" y="32"/>
              </a:cxn>
              <a:cxn ang="0">
                <a:pos x="1739" y="22"/>
              </a:cxn>
              <a:cxn ang="0">
                <a:pos x="1781" y="11"/>
              </a:cxn>
              <a:cxn ang="0">
                <a:pos x="1824" y="11"/>
              </a:cxn>
              <a:cxn ang="0">
                <a:pos x="1888" y="11"/>
              </a:cxn>
              <a:cxn ang="0">
                <a:pos x="1941" y="0"/>
              </a:cxn>
              <a:cxn ang="0">
                <a:pos x="1995" y="0"/>
              </a:cxn>
              <a:cxn ang="0">
                <a:pos x="2037" y="0"/>
              </a:cxn>
              <a:cxn ang="0">
                <a:pos x="2101" y="11"/>
              </a:cxn>
              <a:cxn ang="0">
                <a:pos x="2165" y="11"/>
              </a:cxn>
              <a:cxn ang="0">
                <a:pos x="2208" y="22"/>
              </a:cxn>
              <a:cxn ang="0">
                <a:pos x="2251" y="22"/>
              </a:cxn>
              <a:cxn ang="0">
                <a:pos x="2315" y="32"/>
              </a:cxn>
              <a:cxn ang="0">
                <a:pos x="2357" y="32"/>
              </a:cxn>
              <a:cxn ang="0">
                <a:pos x="2411" y="43"/>
              </a:cxn>
            </a:cxnLst>
            <a:rect l="0" t="0" r="r" b="b"/>
            <a:pathLst>
              <a:path w="2433" h="844">
                <a:moveTo>
                  <a:pt x="0" y="843"/>
                </a:moveTo>
                <a:lnTo>
                  <a:pt x="11" y="822"/>
                </a:lnTo>
                <a:lnTo>
                  <a:pt x="32" y="800"/>
                </a:lnTo>
                <a:lnTo>
                  <a:pt x="53" y="779"/>
                </a:lnTo>
                <a:lnTo>
                  <a:pt x="64" y="758"/>
                </a:lnTo>
                <a:lnTo>
                  <a:pt x="85" y="736"/>
                </a:lnTo>
                <a:lnTo>
                  <a:pt x="107" y="715"/>
                </a:lnTo>
                <a:lnTo>
                  <a:pt x="139" y="694"/>
                </a:lnTo>
                <a:lnTo>
                  <a:pt x="160" y="662"/>
                </a:lnTo>
                <a:lnTo>
                  <a:pt x="181" y="651"/>
                </a:lnTo>
                <a:lnTo>
                  <a:pt x="203" y="640"/>
                </a:lnTo>
                <a:lnTo>
                  <a:pt x="224" y="619"/>
                </a:lnTo>
                <a:lnTo>
                  <a:pt x="245" y="598"/>
                </a:lnTo>
                <a:lnTo>
                  <a:pt x="267" y="576"/>
                </a:lnTo>
                <a:lnTo>
                  <a:pt x="288" y="566"/>
                </a:lnTo>
                <a:lnTo>
                  <a:pt x="309" y="544"/>
                </a:lnTo>
                <a:lnTo>
                  <a:pt x="331" y="523"/>
                </a:lnTo>
                <a:lnTo>
                  <a:pt x="352" y="512"/>
                </a:lnTo>
                <a:lnTo>
                  <a:pt x="384" y="491"/>
                </a:lnTo>
                <a:lnTo>
                  <a:pt x="405" y="470"/>
                </a:lnTo>
                <a:lnTo>
                  <a:pt x="427" y="459"/>
                </a:lnTo>
                <a:lnTo>
                  <a:pt x="448" y="448"/>
                </a:lnTo>
                <a:lnTo>
                  <a:pt x="469" y="438"/>
                </a:lnTo>
                <a:lnTo>
                  <a:pt x="491" y="416"/>
                </a:lnTo>
                <a:lnTo>
                  <a:pt x="512" y="406"/>
                </a:lnTo>
                <a:lnTo>
                  <a:pt x="533" y="395"/>
                </a:lnTo>
                <a:lnTo>
                  <a:pt x="555" y="384"/>
                </a:lnTo>
                <a:lnTo>
                  <a:pt x="576" y="374"/>
                </a:lnTo>
                <a:lnTo>
                  <a:pt x="608" y="352"/>
                </a:lnTo>
                <a:lnTo>
                  <a:pt x="629" y="342"/>
                </a:lnTo>
                <a:lnTo>
                  <a:pt x="661" y="320"/>
                </a:lnTo>
                <a:lnTo>
                  <a:pt x="704" y="310"/>
                </a:lnTo>
                <a:lnTo>
                  <a:pt x="725" y="299"/>
                </a:lnTo>
                <a:lnTo>
                  <a:pt x="757" y="278"/>
                </a:lnTo>
                <a:lnTo>
                  <a:pt x="789" y="267"/>
                </a:lnTo>
                <a:lnTo>
                  <a:pt x="821" y="256"/>
                </a:lnTo>
                <a:lnTo>
                  <a:pt x="843" y="235"/>
                </a:lnTo>
                <a:lnTo>
                  <a:pt x="875" y="235"/>
                </a:lnTo>
                <a:lnTo>
                  <a:pt x="896" y="224"/>
                </a:lnTo>
                <a:lnTo>
                  <a:pt x="917" y="214"/>
                </a:lnTo>
                <a:lnTo>
                  <a:pt x="949" y="203"/>
                </a:lnTo>
                <a:lnTo>
                  <a:pt x="971" y="192"/>
                </a:lnTo>
                <a:lnTo>
                  <a:pt x="1003" y="182"/>
                </a:lnTo>
                <a:lnTo>
                  <a:pt x="1024" y="171"/>
                </a:lnTo>
                <a:lnTo>
                  <a:pt x="1045" y="160"/>
                </a:lnTo>
                <a:lnTo>
                  <a:pt x="1067" y="160"/>
                </a:lnTo>
                <a:lnTo>
                  <a:pt x="1088" y="160"/>
                </a:lnTo>
                <a:lnTo>
                  <a:pt x="1120" y="139"/>
                </a:lnTo>
                <a:lnTo>
                  <a:pt x="1152" y="128"/>
                </a:lnTo>
                <a:lnTo>
                  <a:pt x="1173" y="128"/>
                </a:lnTo>
                <a:lnTo>
                  <a:pt x="1195" y="118"/>
                </a:lnTo>
                <a:lnTo>
                  <a:pt x="1216" y="107"/>
                </a:lnTo>
                <a:lnTo>
                  <a:pt x="1237" y="107"/>
                </a:lnTo>
                <a:lnTo>
                  <a:pt x="1269" y="96"/>
                </a:lnTo>
                <a:lnTo>
                  <a:pt x="1291" y="86"/>
                </a:lnTo>
                <a:lnTo>
                  <a:pt x="1312" y="86"/>
                </a:lnTo>
                <a:lnTo>
                  <a:pt x="1344" y="86"/>
                </a:lnTo>
                <a:lnTo>
                  <a:pt x="1365" y="75"/>
                </a:lnTo>
                <a:lnTo>
                  <a:pt x="1397" y="64"/>
                </a:lnTo>
                <a:lnTo>
                  <a:pt x="1419" y="64"/>
                </a:lnTo>
                <a:lnTo>
                  <a:pt x="1440" y="64"/>
                </a:lnTo>
                <a:lnTo>
                  <a:pt x="1461" y="54"/>
                </a:lnTo>
                <a:lnTo>
                  <a:pt x="1493" y="54"/>
                </a:lnTo>
                <a:lnTo>
                  <a:pt x="1525" y="54"/>
                </a:lnTo>
                <a:lnTo>
                  <a:pt x="1547" y="43"/>
                </a:lnTo>
                <a:lnTo>
                  <a:pt x="1568" y="43"/>
                </a:lnTo>
                <a:lnTo>
                  <a:pt x="1589" y="43"/>
                </a:lnTo>
                <a:lnTo>
                  <a:pt x="1632" y="32"/>
                </a:lnTo>
                <a:lnTo>
                  <a:pt x="1653" y="32"/>
                </a:lnTo>
                <a:lnTo>
                  <a:pt x="1685" y="32"/>
                </a:lnTo>
                <a:lnTo>
                  <a:pt x="1707" y="22"/>
                </a:lnTo>
                <a:lnTo>
                  <a:pt x="1739" y="22"/>
                </a:lnTo>
                <a:lnTo>
                  <a:pt x="1760" y="22"/>
                </a:lnTo>
                <a:lnTo>
                  <a:pt x="1781" y="11"/>
                </a:lnTo>
                <a:lnTo>
                  <a:pt x="1803" y="11"/>
                </a:lnTo>
                <a:lnTo>
                  <a:pt x="1824" y="11"/>
                </a:lnTo>
                <a:lnTo>
                  <a:pt x="1856" y="11"/>
                </a:lnTo>
                <a:lnTo>
                  <a:pt x="1888" y="11"/>
                </a:lnTo>
                <a:lnTo>
                  <a:pt x="1920" y="0"/>
                </a:lnTo>
                <a:lnTo>
                  <a:pt x="1941" y="0"/>
                </a:lnTo>
                <a:lnTo>
                  <a:pt x="1973" y="0"/>
                </a:lnTo>
                <a:lnTo>
                  <a:pt x="1995" y="0"/>
                </a:lnTo>
                <a:lnTo>
                  <a:pt x="2016" y="0"/>
                </a:lnTo>
                <a:lnTo>
                  <a:pt x="2037" y="0"/>
                </a:lnTo>
                <a:lnTo>
                  <a:pt x="2069" y="0"/>
                </a:lnTo>
                <a:lnTo>
                  <a:pt x="2101" y="11"/>
                </a:lnTo>
                <a:lnTo>
                  <a:pt x="2133" y="11"/>
                </a:lnTo>
                <a:lnTo>
                  <a:pt x="2165" y="11"/>
                </a:lnTo>
                <a:lnTo>
                  <a:pt x="2187" y="11"/>
                </a:lnTo>
                <a:lnTo>
                  <a:pt x="2208" y="22"/>
                </a:lnTo>
                <a:lnTo>
                  <a:pt x="2229" y="22"/>
                </a:lnTo>
                <a:lnTo>
                  <a:pt x="2251" y="22"/>
                </a:lnTo>
                <a:lnTo>
                  <a:pt x="2283" y="32"/>
                </a:lnTo>
                <a:lnTo>
                  <a:pt x="2315" y="32"/>
                </a:lnTo>
                <a:lnTo>
                  <a:pt x="2336" y="32"/>
                </a:lnTo>
                <a:lnTo>
                  <a:pt x="2357" y="32"/>
                </a:lnTo>
                <a:lnTo>
                  <a:pt x="2379" y="43"/>
                </a:lnTo>
                <a:lnTo>
                  <a:pt x="2411" y="43"/>
                </a:lnTo>
                <a:lnTo>
                  <a:pt x="2432" y="43"/>
                </a:lnTo>
              </a:path>
            </a:pathLst>
          </a:custGeom>
          <a:noFill/>
          <a:ln w="50800" cap="rnd" cmpd="sng">
            <a:solidFill>
              <a:srgbClr val="EEFF4B"/>
            </a:solidFill>
            <a:prstDash val="solid"/>
            <a:round/>
            <a:headEnd type="none" w="med" len="med"/>
            <a:tailEnd type="triangle" w="med" len="med"/>
          </a:ln>
          <a:effectLst>
            <a:outerShdw blurRad="63500" dist="71842" dir="2700000" algn="ctr" rotWithShape="0">
              <a:schemeClr val="bg2">
                <a:alpha val="74998"/>
              </a:schemeClr>
            </a:outerShdw>
          </a:effectLst>
        </p:spPr>
        <p:txBody>
          <a:bodyPr/>
          <a:lstStyle/>
          <a:p>
            <a:pPr eaLnBrk="0" hangingPunct="0">
              <a:defRPr/>
            </a:pPr>
            <a:endParaRPr lang="en-US" sz="2800">
              <a:solidFill>
                <a:srgbClr val="00DFCA"/>
              </a:solidFill>
              <a:latin typeface="Arial" panose="020B0604020202020204" pitchFamily="34" charset="0"/>
              <a:cs typeface="Arial" panose="020B0604020202020204" pitchFamily="34" charset="0"/>
            </a:endParaRPr>
          </a:p>
        </p:txBody>
      </p:sp>
      <p:grpSp>
        <p:nvGrpSpPr>
          <p:cNvPr id="2" name="Group 45"/>
          <p:cNvGrpSpPr>
            <a:grpSpLocks/>
          </p:cNvGrpSpPr>
          <p:nvPr/>
        </p:nvGrpSpPr>
        <p:grpSpPr bwMode="auto">
          <a:xfrm>
            <a:off x="6299200" y="985838"/>
            <a:ext cx="2000250" cy="1327150"/>
            <a:chOff x="3968" y="621"/>
            <a:chExt cx="1260" cy="836"/>
          </a:xfrm>
        </p:grpSpPr>
        <p:sp>
          <p:nvSpPr>
            <p:cNvPr id="461870" name="Freeform 46"/>
            <p:cNvSpPr>
              <a:spLocks/>
            </p:cNvSpPr>
            <p:nvPr/>
          </p:nvSpPr>
          <p:spPr bwMode="auto">
            <a:xfrm>
              <a:off x="3968" y="763"/>
              <a:ext cx="428" cy="278"/>
            </a:xfrm>
            <a:custGeom>
              <a:avLst/>
              <a:gdLst/>
              <a:ahLst/>
              <a:cxnLst>
                <a:cxn ang="0">
                  <a:pos x="0" y="0"/>
                </a:cxn>
                <a:cxn ang="0">
                  <a:pos x="21" y="0"/>
                </a:cxn>
                <a:cxn ang="0">
                  <a:pos x="43" y="0"/>
                </a:cxn>
                <a:cxn ang="0">
                  <a:pos x="64" y="10"/>
                </a:cxn>
                <a:cxn ang="0">
                  <a:pos x="96" y="21"/>
                </a:cxn>
                <a:cxn ang="0">
                  <a:pos x="117" y="21"/>
                </a:cxn>
                <a:cxn ang="0">
                  <a:pos x="139" y="21"/>
                </a:cxn>
                <a:cxn ang="0">
                  <a:pos x="160" y="32"/>
                </a:cxn>
                <a:cxn ang="0">
                  <a:pos x="181" y="42"/>
                </a:cxn>
                <a:cxn ang="0">
                  <a:pos x="203" y="53"/>
                </a:cxn>
                <a:cxn ang="0">
                  <a:pos x="224" y="64"/>
                </a:cxn>
                <a:cxn ang="0">
                  <a:pos x="235" y="85"/>
                </a:cxn>
                <a:cxn ang="0">
                  <a:pos x="256" y="96"/>
                </a:cxn>
                <a:cxn ang="0">
                  <a:pos x="277" y="106"/>
                </a:cxn>
                <a:cxn ang="0">
                  <a:pos x="299" y="128"/>
                </a:cxn>
                <a:cxn ang="0">
                  <a:pos x="320" y="138"/>
                </a:cxn>
                <a:cxn ang="0">
                  <a:pos x="331" y="160"/>
                </a:cxn>
                <a:cxn ang="0">
                  <a:pos x="352" y="170"/>
                </a:cxn>
                <a:cxn ang="0">
                  <a:pos x="363" y="192"/>
                </a:cxn>
                <a:cxn ang="0">
                  <a:pos x="384" y="202"/>
                </a:cxn>
                <a:cxn ang="0">
                  <a:pos x="395" y="224"/>
                </a:cxn>
                <a:cxn ang="0">
                  <a:pos x="416" y="234"/>
                </a:cxn>
                <a:cxn ang="0">
                  <a:pos x="416" y="256"/>
                </a:cxn>
                <a:cxn ang="0">
                  <a:pos x="427" y="277"/>
                </a:cxn>
              </a:cxnLst>
              <a:rect l="0" t="0" r="r" b="b"/>
              <a:pathLst>
                <a:path w="428" h="278">
                  <a:moveTo>
                    <a:pt x="0" y="0"/>
                  </a:moveTo>
                  <a:lnTo>
                    <a:pt x="21" y="0"/>
                  </a:lnTo>
                  <a:lnTo>
                    <a:pt x="43" y="0"/>
                  </a:lnTo>
                  <a:lnTo>
                    <a:pt x="64" y="10"/>
                  </a:lnTo>
                  <a:lnTo>
                    <a:pt x="96" y="21"/>
                  </a:lnTo>
                  <a:lnTo>
                    <a:pt x="117" y="21"/>
                  </a:lnTo>
                  <a:lnTo>
                    <a:pt x="139" y="21"/>
                  </a:lnTo>
                  <a:lnTo>
                    <a:pt x="160" y="32"/>
                  </a:lnTo>
                  <a:lnTo>
                    <a:pt x="181" y="42"/>
                  </a:lnTo>
                  <a:lnTo>
                    <a:pt x="203" y="53"/>
                  </a:lnTo>
                  <a:lnTo>
                    <a:pt x="224" y="64"/>
                  </a:lnTo>
                  <a:lnTo>
                    <a:pt x="235" y="85"/>
                  </a:lnTo>
                  <a:lnTo>
                    <a:pt x="256" y="96"/>
                  </a:lnTo>
                  <a:lnTo>
                    <a:pt x="277" y="106"/>
                  </a:lnTo>
                  <a:lnTo>
                    <a:pt x="299" y="128"/>
                  </a:lnTo>
                  <a:lnTo>
                    <a:pt x="320" y="138"/>
                  </a:lnTo>
                  <a:lnTo>
                    <a:pt x="331" y="160"/>
                  </a:lnTo>
                  <a:lnTo>
                    <a:pt x="352" y="170"/>
                  </a:lnTo>
                  <a:lnTo>
                    <a:pt x="363" y="192"/>
                  </a:lnTo>
                  <a:lnTo>
                    <a:pt x="384" y="202"/>
                  </a:lnTo>
                  <a:lnTo>
                    <a:pt x="395" y="224"/>
                  </a:lnTo>
                  <a:lnTo>
                    <a:pt x="416" y="234"/>
                  </a:lnTo>
                  <a:lnTo>
                    <a:pt x="416" y="256"/>
                  </a:lnTo>
                  <a:lnTo>
                    <a:pt x="427" y="277"/>
                  </a:lnTo>
                </a:path>
              </a:pathLst>
            </a:custGeom>
            <a:noFill/>
            <a:ln w="50800" cap="rnd" cmpd="sng">
              <a:solidFill>
                <a:srgbClr val="EEFF4B"/>
              </a:solidFill>
              <a:prstDash val="solid"/>
              <a:round/>
              <a:headEnd type="triangle" w="med" len="med"/>
              <a:tailEnd type="none" w="med" len="med"/>
            </a:ln>
            <a:effectLst>
              <a:outerShdw blurRad="63500" dist="71842" dir="2700000" algn="ctr" rotWithShape="0">
                <a:schemeClr val="bg2">
                  <a:alpha val="74998"/>
                </a:schemeClr>
              </a:outerShdw>
            </a:effectLst>
          </p:spPr>
          <p:txBody>
            <a:bodyPr/>
            <a:lstStyle/>
            <a:p>
              <a:pPr eaLnBrk="0" hangingPunct="0">
                <a:defRPr/>
              </a:pPr>
              <a:endParaRPr lang="en-US" sz="2800">
                <a:solidFill>
                  <a:srgbClr val="00DFCA"/>
                </a:solidFill>
                <a:latin typeface="Arial" panose="020B0604020202020204" pitchFamily="34" charset="0"/>
                <a:cs typeface="Arial" panose="020B0604020202020204" pitchFamily="34" charset="0"/>
              </a:endParaRPr>
            </a:p>
          </p:txBody>
        </p:sp>
        <p:sp>
          <p:nvSpPr>
            <p:cNvPr id="461871" name="Freeform 47"/>
            <p:cNvSpPr>
              <a:spLocks/>
            </p:cNvSpPr>
            <p:nvPr/>
          </p:nvSpPr>
          <p:spPr bwMode="auto">
            <a:xfrm>
              <a:off x="4491" y="677"/>
              <a:ext cx="427" cy="321"/>
            </a:xfrm>
            <a:custGeom>
              <a:avLst/>
              <a:gdLst/>
              <a:ahLst/>
              <a:cxnLst>
                <a:cxn ang="0">
                  <a:pos x="0" y="320"/>
                </a:cxn>
                <a:cxn ang="0">
                  <a:pos x="21" y="299"/>
                </a:cxn>
                <a:cxn ang="0">
                  <a:pos x="32" y="278"/>
                </a:cxn>
                <a:cxn ang="0">
                  <a:pos x="42" y="256"/>
                </a:cxn>
                <a:cxn ang="0">
                  <a:pos x="53" y="235"/>
                </a:cxn>
                <a:cxn ang="0">
                  <a:pos x="64" y="214"/>
                </a:cxn>
                <a:cxn ang="0">
                  <a:pos x="85" y="203"/>
                </a:cxn>
                <a:cxn ang="0">
                  <a:pos x="96" y="182"/>
                </a:cxn>
                <a:cxn ang="0">
                  <a:pos x="106" y="160"/>
                </a:cxn>
                <a:cxn ang="0">
                  <a:pos x="128" y="150"/>
                </a:cxn>
                <a:cxn ang="0">
                  <a:pos x="138" y="128"/>
                </a:cxn>
                <a:cxn ang="0">
                  <a:pos x="160" y="107"/>
                </a:cxn>
                <a:cxn ang="0">
                  <a:pos x="181" y="96"/>
                </a:cxn>
                <a:cxn ang="0">
                  <a:pos x="192" y="75"/>
                </a:cxn>
                <a:cxn ang="0">
                  <a:pos x="213" y="75"/>
                </a:cxn>
                <a:cxn ang="0">
                  <a:pos x="234" y="64"/>
                </a:cxn>
                <a:cxn ang="0">
                  <a:pos x="256" y="43"/>
                </a:cxn>
                <a:cxn ang="0">
                  <a:pos x="277" y="32"/>
                </a:cxn>
                <a:cxn ang="0">
                  <a:pos x="298" y="32"/>
                </a:cxn>
                <a:cxn ang="0">
                  <a:pos x="320" y="22"/>
                </a:cxn>
                <a:cxn ang="0">
                  <a:pos x="341" y="11"/>
                </a:cxn>
                <a:cxn ang="0">
                  <a:pos x="362" y="0"/>
                </a:cxn>
                <a:cxn ang="0">
                  <a:pos x="384" y="0"/>
                </a:cxn>
                <a:cxn ang="0">
                  <a:pos x="405" y="0"/>
                </a:cxn>
                <a:cxn ang="0">
                  <a:pos x="426" y="0"/>
                </a:cxn>
              </a:cxnLst>
              <a:rect l="0" t="0" r="r" b="b"/>
              <a:pathLst>
                <a:path w="427" h="321">
                  <a:moveTo>
                    <a:pt x="0" y="320"/>
                  </a:moveTo>
                  <a:lnTo>
                    <a:pt x="21" y="299"/>
                  </a:lnTo>
                  <a:lnTo>
                    <a:pt x="32" y="278"/>
                  </a:lnTo>
                  <a:lnTo>
                    <a:pt x="42" y="256"/>
                  </a:lnTo>
                  <a:lnTo>
                    <a:pt x="53" y="235"/>
                  </a:lnTo>
                  <a:lnTo>
                    <a:pt x="64" y="214"/>
                  </a:lnTo>
                  <a:lnTo>
                    <a:pt x="85" y="203"/>
                  </a:lnTo>
                  <a:lnTo>
                    <a:pt x="96" y="182"/>
                  </a:lnTo>
                  <a:lnTo>
                    <a:pt x="106" y="160"/>
                  </a:lnTo>
                  <a:lnTo>
                    <a:pt x="128" y="150"/>
                  </a:lnTo>
                  <a:lnTo>
                    <a:pt x="138" y="128"/>
                  </a:lnTo>
                  <a:lnTo>
                    <a:pt x="160" y="107"/>
                  </a:lnTo>
                  <a:lnTo>
                    <a:pt x="181" y="96"/>
                  </a:lnTo>
                  <a:lnTo>
                    <a:pt x="192" y="75"/>
                  </a:lnTo>
                  <a:lnTo>
                    <a:pt x="213" y="75"/>
                  </a:lnTo>
                  <a:lnTo>
                    <a:pt x="234" y="64"/>
                  </a:lnTo>
                  <a:lnTo>
                    <a:pt x="256" y="43"/>
                  </a:lnTo>
                  <a:lnTo>
                    <a:pt x="277" y="32"/>
                  </a:lnTo>
                  <a:lnTo>
                    <a:pt x="298" y="32"/>
                  </a:lnTo>
                  <a:lnTo>
                    <a:pt x="320" y="22"/>
                  </a:lnTo>
                  <a:lnTo>
                    <a:pt x="341" y="11"/>
                  </a:lnTo>
                  <a:lnTo>
                    <a:pt x="362" y="0"/>
                  </a:lnTo>
                  <a:lnTo>
                    <a:pt x="384" y="0"/>
                  </a:lnTo>
                  <a:lnTo>
                    <a:pt x="405" y="0"/>
                  </a:lnTo>
                  <a:lnTo>
                    <a:pt x="426" y="0"/>
                  </a:lnTo>
                </a:path>
              </a:pathLst>
            </a:custGeom>
            <a:noFill/>
            <a:ln w="50800" cap="rnd" cmpd="sng">
              <a:solidFill>
                <a:srgbClr val="EEFF4B"/>
              </a:solidFill>
              <a:prstDash val="solid"/>
              <a:round/>
              <a:headEnd type="none" w="med" len="med"/>
              <a:tailEnd type="triangle" w="med" len="med"/>
            </a:ln>
            <a:effectLst>
              <a:outerShdw blurRad="63500" dist="71842" dir="2700000" algn="ctr" rotWithShape="0">
                <a:schemeClr val="bg2">
                  <a:alpha val="74998"/>
                </a:schemeClr>
              </a:outerShdw>
            </a:effectLst>
          </p:spPr>
          <p:txBody>
            <a:bodyPr/>
            <a:lstStyle/>
            <a:p>
              <a:pPr eaLnBrk="0" hangingPunct="0">
                <a:defRPr/>
              </a:pPr>
              <a:endParaRPr lang="en-US" sz="2800">
                <a:solidFill>
                  <a:srgbClr val="00DFCA"/>
                </a:solidFill>
                <a:latin typeface="Arial" panose="020B0604020202020204" pitchFamily="34" charset="0"/>
                <a:cs typeface="Arial" panose="020B0604020202020204" pitchFamily="34" charset="0"/>
              </a:endParaRPr>
            </a:p>
          </p:txBody>
        </p:sp>
        <p:sp>
          <p:nvSpPr>
            <p:cNvPr id="461872" name="Freeform 48"/>
            <p:cNvSpPr>
              <a:spLocks/>
            </p:cNvSpPr>
            <p:nvPr/>
          </p:nvSpPr>
          <p:spPr bwMode="auto">
            <a:xfrm>
              <a:off x="4512" y="1179"/>
              <a:ext cx="545" cy="278"/>
            </a:xfrm>
            <a:custGeom>
              <a:avLst/>
              <a:gdLst/>
              <a:ahLst/>
              <a:cxnLst>
                <a:cxn ang="0">
                  <a:pos x="0" y="0"/>
                </a:cxn>
                <a:cxn ang="0">
                  <a:pos x="11" y="21"/>
                </a:cxn>
                <a:cxn ang="0">
                  <a:pos x="32" y="32"/>
                </a:cxn>
                <a:cxn ang="0">
                  <a:pos x="43" y="53"/>
                </a:cxn>
                <a:cxn ang="0">
                  <a:pos x="53" y="74"/>
                </a:cxn>
                <a:cxn ang="0">
                  <a:pos x="75" y="96"/>
                </a:cxn>
                <a:cxn ang="0">
                  <a:pos x="96" y="106"/>
                </a:cxn>
                <a:cxn ang="0">
                  <a:pos x="107" y="128"/>
                </a:cxn>
                <a:cxn ang="0">
                  <a:pos x="128" y="138"/>
                </a:cxn>
                <a:cxn ang="0">
                  <a:pos x="149" y="160"/>
                </a:cxn>
                <a:cxn ang="0">
                  <a:pos x="171" y="170"/>
                </a:cxn>
                <a:cxn ang="0">
                  <a:pos x="192" y="181"/>
                </a:cxn>
                <a:cxn ang="0">
                  <a:pos x="213" y="192"/>
                </a:cxn>
                <a:cxn ang="0">
                  <a:pos x="235" y="202"/>
                </a:cxn>
                <a:cxn ang="0">
                  <a:pos x="256" y="224"/>
                </a:cxn>
                <a:cxn ang="0">
                  <a:pos x="277" y="224"/>
                </a:cxn>
                <a:cxn ang="0">
                  <a:pos x="299" y="234"/>
                </a:cxn>
                <a:cxn ang="0">
                  <a:pos x="320" y="234"/>
                </a:cxn>
                <a:cxn ang="0">
                  <a:pos x="352" y="256"/>
                </a:cxn>
                <a:cxn ang="0">
                  <a:pos x="384" y="256"/>
                </a:cxn>
                <a:cxn ang="0">
                  <a:pos x="405" y="266"/>
                </a:cxn>
                <a:cxn ang="0">
                  <a:pos x="427" y="266"/>
                </a:cxn>
                <a:cxn ang="0">
                  <a:pos x="448" y="266"/>
                </a:cxn>
                <a:cxn ang="0">
                  <a:pos x="469" y="277"/>
                </a:cxn>
                <a:cxn ang="0">
                  <a:pos x="501" y="277"/>
                </a:cxn>
                <a:cxn ang="0">
                  <a:pos x="523" y="277"/>
                </a:cxn>
                <a:cxn ang="0">
                  <a:pos x="544" y="277"/>
                </a:cxn>
              </a:cxnLst>
              <a:rect l="0" t="0" r="r" b="b"/>
              <a:pathLst>
                <a:path w="545" h="278">
                  <a:moveTo>
                    <a:pt x="0" y="0"/>
                  </a:moveTo>
                  <a:lnTo>
                    <a:pt x="11" y="21"/>
                  </a:lnTo>
                  <a:lnTo>
                    <a:pt x="32" y="32"/>
                  </a:lnTo>
                  <a:lnTo>
                    <a:pt x="43" y="53"/>
                  </a:lnTo>
                  <a:lnTo>
                    <a:pt x="53" y="74"/>
                  </a:lnTo>
                  <a:lnTo>
                    <a:pt x="75" y="96"/>
                  </a:lnTo>
                  <a:lnTo>
                    <a:pt x="96" y="106"/>
                  </a:lnTo>
                  <a:lnTo>
                    <a:pt x="107" y="128"/>
                  </a:lnTo>
                  <a:lnTo>
                    <a:pt x="128" y="138"/>
                  </a:lnTo>
                  <a:lnTo>
                    <a:pt x="149" y="160"/>
                  </a:lnTo>
                  <a:lnTo>
                    <a:pt x="171" y="170"/>
                  </a:lnTo>
                  <a:lnTo>
                    <a:pt x="192" y="181"/>
                  </a:lnTo>
                  <a:lnTo>
                    <a:pt x="213" y="192"/>
                  </a:lnTo>
                  <a:lnTo>
                    <a:pt x="235" y="202"/>
                  </a:lnTo>
                  <a:lnTo>
                    <a:pt x="256" y="224"/>
                  </a:lnTo>
                  <a:lnTo>
                    <a:pt x="277" y="224"/>
                  </a:lnTo>
                  <a:lnTo>
                    <a:pt x="299" y="234"/>
                  </a:lnTo>
                  <a:lnTo>
                    <a:pt x="320" y="234"/>
                  </a:lnTo>
                  <a:lnTo>
                    <a:pt x="352" y="256"/>
                  </a:lnTo>
                  <a:lnTo>
                    <a:pt x="384" y="256"/>
                  </a:lnTo>
                  <a:lnTo>
                    <a:pt x="405" y="266"/>
                  </a:lnTo>
                  <a:lnTo>
                    <a:pt x="427" y="266"/>
                  </a:lnTo>
                  <a:lnTo>
                    <a:pt x="448" y="266"/>
                  </a:lnTo>
                  <a:lnTo>
                    <a:pt x="469" y="277"/>
                  </a:lnTo>
                  <a:lnTo>
                    <a:pt x="501" y="277"/>
                  </a:lnTo>
                  <a:lnTo>
                    <a:pt x="523" y="277"/>
                  </a:lnTo>
                  <a:lnTo>
                    <a:pt x="544" y="277"/>
                  </a:lnTo>
                </a:path>
              </a:pathLst>
            </a:custGeom>
            <a:noFill/>
            <a:ln w="50800" cap="rnd" cmpd="sng">
              <a:solidFill>
                <a:srgbClr val="EEFF4B"/>
              </a:solidFill>
              <a:prstDash val="solid"/>
              <a:round/>
              <a:headEnd type="none" w="med" len="med"/>
              <a:tailEnd type="triangle" w="med" len="med"/>
            </a:ln>
            <a:effectLst>
              <a:outerShdw blurRad="63500" dist="71842" dir="2700000" algn="ctr" rotWithShape="0">
                <a:schemeClr val="bg2">
                  <a:alpha val="74998"/>
                </a:schemeClr>
              </a:outerShdw>
            </a:effectLst>
          </p:spPr>
          <p:txBody>
            <a:bodyPr/>
            <a:lstStyle/>
            <a:p>
              <a:pPr eaLnBrk="0" hangingPunct="0">
                <a:defRPr/>
              </a:pPr>
              <a:endParaRPr lang="en-US" sz="2800">
                <a:solidFill>
                  <a:srgbClr val="00DFCA"/>
                </a:solidFill>
                <a:latin typeface="Arial" panose="020B0604020202020204" pitchFamily="34" charset="0"/>
                <a:cs typeface="Arial" panose="020B0604020202020204" pitchFamily="34" charset="0"/>
              </a:endParaRPr>
            </a:p>
          </p:txBody>
        </p:sp>
        <p:sp>
          <p:nvSpPr>
            <p:cNvPr id="461873" name="Freeform 49"/>
            <p:cNvSpPr>
              <a:spLocks/>
            </p:cNvSpPr>
            <p:nvPr/>
          </p:nvSpPr>
          <p:spPr bwMode="auto">
            <a:xfrm>
              <a:off x="4011" y="1179"/>
              <a:ext cx="417" cy="267"/>
            </a:xfrm>
            <a:custGeom>
              <a:avLst/>
              <a:gdLst/>
              <a:ahLst/>
              <a:cxnLst>
                <a:cxn ang="0">
                  <a:pos x="416" y="0"/>
                </a:cxn>
                <a:cxn ang="0">
                  <a:pos x="405" y="21"/>
                </a:cxn>
                <a:cxn ang="0">
                  <a:pos x="394" y="42"/>
                </a:cxn>
                <a:cxn ang="0">
                  <a:pos x="373" y="64"/>
                </a:cxn>
                <a:cxn ang="0">
                  <a:pos x="362" y="85"/>
                </a:cxn>
                <a:cxn ang="0">
                  <a:pos x="341" y="106"/>
                </a:cxn>
                <a:cxn ang="0">
                  <a:pos x="320" y="117"/>
                </a:cxn>
                <a:cxn ang="0">
                  <a:pos x="309" y="138"/>
                </a:cxn>
                <a:cxn ang="0">
                  <a:pos x="288" y="138"/>
                </a:cxn>
                <a:cxn ang="0">
                  <a:pos x="266" y="160"/>
                </a:cxn>
                <a:cxn ang="0">
                  <a:pos x="245" y="170"/>
                </a:cxn>
                <a:cxn ang="0">
                  <a:pos x="224" y="181"/>
                </a:cxn>
                <a:cxn ang="0">
                  <a:pos x="202" y="202"/>
                </a:cxn>
                <a:cxn ang="0">
                  <a:pos x="181" y="202"/>
                </a:cxn>
                <a:cxn ang="0">
                  <a:pos x="160" y="213"/>
                </a:cxn>
                <a:cxn ang="0">
                  <a:pos x="138" y="224"/>
                </a:cxn>
                <a:cxn ang="0">
                  <a:pos x="117" y="234"/>
                </a:cxn>
                <a:cxn ang="0">
                  <a:pos x="96" y="234"/>
                </a:cxn>
                <a:cxn ang="0">
                  <a:pos x="64" y="256"/>
                </a:cxn>
                <a:cxn ang="0">
                  <a:pos x="42" y="256"/>
                </a:cxn>
                <a:cxn ang="0">
                  <a:pos x="21" y="266"/>
                </a:cxn>
                <a:cxn ang="0">
                  <a:pos x="0" y="266"/>
                </a:cxn>
              </a:cxnLst>
              <a:rect l="0" t="0" r="r" b="b"/>
              <a:pathLst>
                <a:path w="417" h="267">
                  <a:moveTo>
                    <a:pt x="416" y="0"/>
                  </a:moveTo>
                  <a:lnTo>
                    <a:pt x="405" y="21"/>
                  </a:lnTo>
                  <a:lnTo>
                    <a:pt x="394" y="42"/>
                  </a:lnTo>
                  <a:lnTo>
                    <a:pt x="373" y="64"/>
                  </a:lnTo>
                  <a:lnTo>
                    <a:pt x="362" y="85"/>
                  </a:lnTo>
                  <a:lnTo>
                    <a:pt x="341" y="106"/>
                  </a:lnTo>
                  <a:lnTo>
                    <a:pt x="320" y="117"/>
                  </a:lnTo>
                  <a:lnTo>
                    <a:pt x="309" y="138"/>
                  </a:lnTo>
                  <a:lnTo>
                    <a:pt x="288" y="138"/>
                  </a:lnTo>
                  <a:lnTo>
                    <a:pt x="266" y="160"/>
                  </a:lnTo>
                  <a:lnTo>
                    <a:pt x="245" y="170"/>
                  </a:lnTo>
                  <a:lnTo>
                    <a:pt x="224" y="181"/>
                  </a:lnTo>
                  <a:lnTo>
                    <a:pt x="202" y="202"/>
                  </a:lnTo>
                  <a:lnTo>
                    <a:pt x="181" y="202"/>
                  </a:lnTo>
                  <a:lnTo>
                    <a:pt x="160" y="213"/>
                  </a:lnTo>
                  <a:lnTo>
                    <a:pt x="138" y="224"/>
                  </a:lnTo>
                  <a:lnTo>
                    <a:pt x="117" y="234"/>
                  </a:lnTo>
                  <a:lnTo>
                    <a:pt x="96" y="234"/>
                  </a:lnTo>
                  <a:lnTo>
                    <a:pt x="64" y="256"/>
                  </a:lnTo>
                  <a:lnTo>
                    <a:pt x="42" y="256"/>
                  </a:lnTo>
                  <a:lnTo>
                    <a:pt x="21" y="266"/>
                  </a:lnTo>
                  <a:lnTo>
                    <a:pt x="0" y="266"/>
                  </a:lnTo>
                </a:path>
              </a:pathLst>
            </a:custGeom>
            <a:noFill/>
            <a:ln w="50800" cap="rnd" cmpd="sng">
              <a:solidFill>
                <a:srgbClr val="EEFF4B"/>
              </a:solidFill>
              <a:prstDash val="solid"/>
              <a:round/>
              <a:headEnd type="none" w="med" len="med"/>
              <a:tailEnd type="triangle" w="med" len="med"/>
            </a:ln>
            <a:effectLst>
              <a:outerShdw blurRad="63500" dist="71842" dir="2700000" algn="ctr" rotWithShape="0">
                <a:schemeClr val="bg2">
                  <a:alpha val="74998"/>
                </a:schemeClr>
              </a:outerShdw>
            </a:effectLst>
          </p:spPr>
          <p:txBody>
            <a:bodyPr/>
            <a:lstStyle/>
            <a:p>
              <a:pPr eaLnBrk="0" hangingPunct="0">
                <a:defRPr/>
              </a:pPr>
              <a:endParaRPr lang="en-US" sz="2800">
                <a:solidFill>
                  <a:srgbClr val="00DFCA"/>
                </a:solidFill>
                <a:latin typeface="Arial" panose="020B0604020202020204" pitchFamily="34" charset="0"/>
                <a:cs typeface="Arial" panose="020B0604020202020204" pitchFamily="34" charset="0"/>
              </a:endParaRPr>
            </a:p>
          </p:txBody>
        </p:sp>
        <p:sp>
          <p:nvSpPr>
            <p:cNvPr id="461874" name="Freeform 50"/>
            <p:cNvSpPr>
              <a:spLocks/>
            </p:cNvSpPr>
            <p:nvPr/>
          </p:nvSpPr>
          <p:spPr bwMode="auto">
            <a:xfrm>
              <a:off x="4361" y="621"/>
              <a:ext cx="44" cy="214"/>
            </a:xfrm>
            <a:custGeom>
              <a:avLst/>
              <a:gdLst/>
              <a:ahLst/>
              <a:cxnLst>
                <a:cxn ang="0">
                  <a:pos x="43" y="213"/>
                </a:cxn>
                <a:cxn ang="0">
                  <a:pos x="43" y="192"/>
                </a:cxn>
                <a:cxn ang="0">
                  <a:pos x="43" y="171"/>
                </a:cxn>
                <a:cxn ang="0">
                  <a:pos x="43" y="149"/>
                </a:cxn>
                <a:cxn ang="0">
                  <a:pos x="43" y="128"/>
                </a:cxn>
                <a:cxn ang="0">
                  <a:pos x="32" y="107"/>
                </a:cxn>
                <a:cxn ang="0">
                  <a:pos x="32" y="85"/>
                </a:cxn>
                <a:cxn ang="0">
                  <a:pos x="22" y="64"/>
                </a:cxn>
                <a:cxn ang="0">
                  <a:pos x="22" y="43"/>
                </a:cxn>
                <a:cxn ang="0">
                  <a:pos x="11" y="21"/>
                </a:cxn>
                <a:cxn ang="0">
                  <a:pos x="0" y="0"/>
                </a:cxn>
              </a:cxnLst>
              <a:rect l="0" t="0" r="r" b="b"/>
              <a:pathLst>
                <a:path w="44" h="214">
                  <a:moveTo>
                    <a:pt x="43" y="213"/>
                  </a:moveTo>
                  <a:lnTo>
                    <a:pt x="43" y="192"/>
                  </a:lnTo>
                  <a:lnTo>
                    <a:pt x="43" y="171"/>
                  </a:lnTo>
                  <a:lnTo>
                    <a:pt x="43" y="149"/>
                  </a:lnTo>
                  <a:lnTo>
                    <a:pt x="43" y="128"/>
                  </a:lnTo>
                  <a:lnTo>
                    <a:pt x="32" y="107"/>
                  </a:lnTo>
                  <a:lnTo>
                    <a:pt x="32" y="85"/>
                  </a:lnTo>
                  <a:lnTo>
                    <a:pt x="22" y="64"/>
                  </a:lnTo>
                  <a:lnTo>
                    <a:pt x="22" y="43"/>
                  </a:lnTo>
                  <a:lnTo>
                    <a:pt x="11" y="21"/>
                  </a:lnTo>
                  <a:lnTo>
                    <a:pt x="0" y="0"/>
                  </a:lnTo>
                </a:path>
              </a:pathLst>
            </a:custGeom>
            <a:noFill/>
            <a:ln w="50800" cap="rnd" cmpd="sng">
              <a:solidFill>
                <a:srgbClr val="EEFF4B"/>
              </a:solidFill>
              <a:prstDash val="solid"/>
              <a:round/>
              <a:headEnd type="none" w="med" len="med"/>
              <a:tailEnd type="triangle" w="med" len="med"/>
            </a:ln>
            <a:effectLst>
              <a:outerShdw blurRad="63500" dist="71842" dir="2700000" algn="ctr" rotWithShape="0">
                <a:schemeClr val="bg2">
                  <a:alpha val="74998"/>
                </a:schemeClr>
              </a:outerShdw>
            </a:effectLst>
          </p:spPr>
          <p:txBody>
            <a:bodyPr/>
            <a:lstStyle/>
            <a:p>
              <a:pPr eaLnBrk="0" hangingPunct="0">
                <a:defRPr/>
              </a:pPr>
              <a:endParaRPr lang="en-US" sz="2800">
                <a:solidFill>
                  <a:srgbClr val="00DFCA"/>
                </a:solidFill>
                <a:latin typeface="Arial" panose="020B0604020202020204" pitchFamily="34" charset="0"/>
                <a:cs typeface="Arial" panose="020B0604020202020204" pitchFamily="34" charset="0"/>
              </a:endParaRPr>
            </a:p>
          </p:txBody>
        </p:sp>
        <p:sp>
          <p:nvSpPr>
            <p:cNvPr id="461875" name="Freeform 51"/>
            <p:cNvSpPr>
              <a:spLocks/>
            </p:cNvSpPr>
            <p:nvPr/>
          </p:nvSpPr>
          <p:spPr bwMode="auto">
            <a:xfrm>
              <a:off x="5056" y="1029"/>
              <a:ext cx="172" cy="44"/>
            </a:xfrm>
            <a:custGeom>
              <a:avLst/>
              <a:gdLst/>
              <a:ahLst/>
              <a:cxnLst>
                <a:cxn ang="0">
                  <a:pos x="0" y="43"/>
                </a:cxn>
                <a:cxn ang="0">
                  <a:pos x="21" y="43"/>
                </a:cxn>
                <a:cxn ang="0">
                  <a:pos x="43" y="32"/>
                </a:cxn>
                <a:cxn ang="0">
                  <a:pos x="64" y="32"/>
                </a:cxn>
                <a:cxn ang="0">
                  <a:pos x="85" y="22"/>
                </a:cxn>
                <a:cxn ang="0">
                  <a:pos x="107" y="11"/>
                </a:cxn>
                <a:cxn ang="0">
                  <a:pos x="128" y="11"/>
                </a:cxn>
                <a:cxn ang="0">
                  <a:pos x="149" y="0"/>
                </a:cxn>
                <a:cxn ang="0">
                  <a:pos x="171" y="0"/>
                </a:cxn>
              </a:cxnLst>
              <a:rect l="0" t="0" r="r" b="b"/>
              <a:pathLst>
                <a:path w="172" h="44">
                  <a:moveTo>
                    <a:pt x="0" y="43"/>
                  </a:moveTo>
                  <a:lnTo>
                    <a:pt x="21" y="43"/>
                  </a:lnTo>
                  <a:lnTo>
                    <a:pt x="43" y="32"/>
                  </a:lnTo>
                  <a:lnTo>
                    <a:pt x="64" y="32"/>
                  </a:lnTo>
                  <a:lnTo>
                    <a:pt x="85" y="22"/>
                  </a:lnTo>
                  <a:lnTo>
                    <a:pt x="107" y="11"/>
                  </a:lnTo>
                  <a:lnTo>
                    <a:pt x="128" y="11"/>
                  </a:lnTo>
                  <a:lnTo>
                    <a:pt x="149" y="0"/>
                  </a:lnTo>
                  <a:lnTo>
                    <a:pt x="171" y="0"/>
                  </a:lnTo>
                </a:path>
              </a:pathLst>
            </a:custGeom>
            <a:noFill/>
            <a:ln w="50800" cap="rnd" cmpd="sng">
              <a:solidFill>
                <a:srgbClr val="EEFF4B"/>
              </a:solidFill>
              <a:prstDash val="solid"/>
              <a:round/>
              <a:headEnd type="none" w="med" len="med"/>
              <a:tailEnd type="triangle" w="med" len="med"/>
            </a:ln>
            <a:effectLst>
              <a:outerShdw blurRad="63500" dist="71842" dir="2700000" algn="ctr" rotWithShape="0">
                <a:schemeClr val="bg2">
                  <a:alpha val="74998"/>
                </a:schemeClr>
              </a:outerShdw>
            </a:effectLst>
          </p:spPr>
          <p:txBody>
            <a:bodyPr/>
            <a:lstStyle/>
            <a:p>
              <a:pPr eaLnBrk="0" hangingPunct="0">
                <a:defRPr/>
              </a:pPr>
              <a:endParaRPr lang="en-US" sz="2800">
                <a:solidFill>
                  <a:srgbClr val="00DFCA"/>
                </a:solidFill>
                <a:latin typeface="Arial" panose="020B0604020202020204" pitchFamily="34" charset="0"/>
                <a:cs typeface="Arial" panose="020B0604020202020204" pitchFamily="34" charset="0"/>
              </a:endParaRPr>
            </a:p>
          </p:txBody>
        </p:sp>
      </p:grpSp>
      <p:sp>
        <p:nvSpPr>
          <p:cNvPr id="461876" name="Freeform 52"/>
          <p:cNvSpPr>
            <a:spLocks/>
          </p:cNvSpPr>
          <p:nvPr/>
        </p:nvSpPr>
        <p:spPr bwMode="auto">
          <a:xfrm rot="19699669" flipV="1">
            <a:off x="3136900" y="2198688"/>
            <a:ext cx="3862388" cy="996950"/>
          </a:xfrm>
          <a:custGeom>
            <a:avLst/>
            <a:gdLst/>
            <a:ahLst/>
            <a:cxnLst>
              <a:cxn ang="0">
                <a:pos x="11" y="822"/>
              </a:cxn>
              <a:cxn ang="0">
                <a:pos x="53" y="779"/>
              </a:cxn>
              <a:cxn ang="0">
                <a:pos x="85" y="736"/>
              </a:cxn>
              <a:cxn ang="0">
                <a:pos x="139" y="694"/>
              </a:cxn>
              <a:cxn ang="0">
                <a:pos x="181" y="651"/>
              </a:cxn>
              <a:cxn ang="0">
                <a:pos x="224" y="619"/>
              </a:cxn>
              <a:cxn ang="0">
                <a:pos x="267" y="576"/>
              </a:cxn>
              <a:cxn ang="0">
                <a:pos x="309" y="544"/>
              </a:cxn>
              <a:cxn ang="0">
                <a:pos x="352" y="512"/>
              </a:cxn>
              <a:cxn ang="0">
                <a:pos x="405" y="470"/>
              </a:cxn>
              <a:cxn ang="0">
                <a:pos x="448" y="448"/>
              </a:cxn>
              <a:cxn ang="0">
                <a:pos x="491" y="416"/>
              </a:cxn>
              <a:cxn ang="0">
                <a:pos x="533" y="395"/>
              </a:cxn>
              <a:cxn ang="0">
                <a:pos x="576" y="374"/>
              </a:cxn>
              <a:cxn ang="0">
                <a:pos x="629" y="342"/>
              </a:cxn>
              <a:cxn ang="0">
                <a:pos x="704" y="310"/>
              </a:cxn>
              <a:cxn ang="0">
                <a:pos x="757" y="278"/>
              </a:cxn>
              <a:cxn ang="0">
                <a:pos x="821" y="256"/>
              </a:cxn>
              <a:cxn ang="0">
                <a:pos x="875" y="235"/>
              </a:cxn>
              <a:cxn ang="0">
                <a:pos x="917" y="214"/>
              </a:cxn>
              <a:cxn ang="0">
                <a:pos x="971" y="192"/>
              </a:cxn>
              <a:cxn ang="0">
                <a:pos x="1024" y="171"/>
              </a:cxn>
              <a:cxn ang="0">
                <a:pos x="1067" y="160"/>
              </a:cxn>
              <a:cxn ang="0">
                <a:pos x="1120" y="139"/>
              </a:cxn>
              <a:cxn ang="0">
                <a:pos x="1173" y="128"/>
              </a:cxn>
              <a:cxn ang="0">
                <a:pos x="1216" y="107"/>
              </a:cxn>
              <a:cxn ang="0">
                <a:pos x="1269" y="96"/>
              </a:cxn>
              <a:cxn ang="0">
                <a:pos x="1312" y="86"/>
              </a:cxn>
              <a:cxn ang="0">
                <a:pos x="1365" y="75"/>
              </a:cxn>
              <a:cxn ang="0">
                <a:pos x="1419" y="64"/>
              </a:cxn>
              <a:cxn ang="0">
                <a:pos x="1461" y="54"/>
              </a:cxn>
              <a:cxn ang="0">
                <a:pos x="1525" y="54"/>
              </a:cxn>
              <a:cxn ang="0">
                <a:pos x="1568" y="43"/>
              </a:cxn>
              <a:cxn ang="0">
                <a:pos x="1632" y="32"/>
              </a:cxn>
              <a:cxn ang="0">
                <a:pos x="1685" y="32"/>
              </a:cxn>
              <a:cxn ang="0">
                <a:pos x="1739" y="22"/>
              </a:cxn>
              <a:cxn ang="0">
                <a:pos x="1781" y="11"/>
              </a:cxn>
              <a:cxn ang="0">
                <a:pos x="1824" y="11"/>
              </a:cxn>
              <a:cxn ang="0">
                <a:pos x="1888" y="11"/>
              </a:cxn>
              <a:cxn ang="0">
                <a:pos x="1941" y="0"/>
              </a:cxn>
              <a:cxn ang="0">
                <a:pos x="1995" y="0"/>
              </a:cxn>
              <a:cxn ang="0">
                <a:pos x="2037" y="0"/>
              </a:cxn>
              <a:cxn ang="0">
                <a:pos x="2101" y="11"/>
              </a:cxn>
              <a:cxn ang="0">
                <a:pos x="2165" y="11"/>
              </a:cxn>
              <a:cxn ang="0">
                <a:pos x="2208" y="22"/>
              </a:cxn>
              <a:cxn ang="0">
                <a:pos x="2251" y="22"/>
              </a:cxn>
              <a:cxn ang="0">
                <a:pos x="2315" y="32"/>
              </a:cxn>
              <a:cxn ang="0">
                <a:pos x="2357" y="32"/>
              </a:cxn>
              <a:cxn ang="0">
                <a:pos x="2411" y="43"/>
              </a:cxn>
            </a:cxnLst>
            <a:rect l="0" t="0" r="r" b="b"/>
            <a:pathLst>
              <a:path w="2433" h="844">
                <a:moveTo>
                  <a:pt x="0" y="843"/>
                </a:moveTo>
                <a:lnTo>
                  <a:pt x="11" y="822"/>
                </a:lnTo>
                <a:lnTo>
                  <a:pt x="32" y="800"/>
                </a:lnTo>
                <a:lnTo>
                  <a:pt x="53" y="779"/>
                </a:lnTo>
                <a:lnTo>
                  <a:pt x="64" y="758"/>
                </a:lnTo>
                <a:lnTo>
                  <a:pt x="85" y="736"/>
                </a:lnTo>
                <a:lnTo>
                  <a:pt x="107" y="715"/>
                </a:lnTo>
                <a:lnTo>
                  <a:pt x="139" y="694"/>
                </a:lnTo>
                <a:lnTo>
                  <a:pt x="160" y="662"/>
                </a:lnTo>
                <a:lnTo>
                  <a:pt x="181" y="651"/>
                </a:lnTo>
                <a:lnTo>
                  <a:pt x="203" y="640"/>
                </a:lnTo>
                <a:lnTo>
                  <a:pt x="224" y="619"/>
                </a:lnTo>
                <a:lnTo>
                  <a:pt x="245" y="598"/>
                </a:lnTo>
                <a:lnTo>
                  <a:pt x="267" y="576"/>
                </a:lnTo>
                <a:lnTo>
                  <a:pt x="288" y="566"/>
                </a:lnTo>
                <a:lnTo>
                  <a:pt x="309" y="544"/>
                </a:lnTo>
                <a:lnTo>
                  <a:pt x="331" y="523"/>
                </a:lnTo>
                <a:lnTo>
                  <a:pt x="352" y="512"/>
                </a:lnTo>
                <a:lnTo>
                  <a:pt x="384" y="491"/>
                </a:lnTo>
                <a:lnTo>
                  <a:pt x="405" y="470"/>
                </a:lnTo>
                <a:lnTo>
                  <a:pt x="427" y="459"/>
                </a:lnTo>
                <a:lnTo>
                  <a:pt x="448" y="448"/>
                </a:lnTo>
                <a:lnTo>
                  <a:pt x="469" y="438"/>
                </a:lnTo>
                <a:lnTo>
                  <a:pt x="491" y="416"/>
                </a:lnTo>
                <a:lnTo>
                  <a:pt x="512" y="406"/>
                </a:lnTo>
                <a:lnTo>
                  <a:pt x="533" y="395"/>
                </a:lnTo>
                <a:lnTo>
                  <a:pt x="555" y="384"/>
                </a:lnTo>
                <a:lnTo>
                  <a:pt x="576" y="374"/>
                </a:lnTo>
                <a:lnTo>
                  <a:pt x="608" y="352"/>
                </a:lnTo>
                <a:lnTo>
                  <a:pt x="629" y="342"/>
                </a:lnTo>
                <a:lnTo>
                  <a:pt x="661" y="320"/>
                </a:lnTo>
                <a:lnTo>
                  <a:pt x="704" y="310"/>
                </a:lnTo>
                <a:lnTo>
                  <a:pt x="725" y="299"/>
                </a:lnTo>
                <a:lnTo>
                  <a:pt x="757" y="278"/>
                </a:lnTo>
                <a:lnTo>
                  <a:pt x="789" y="267"/>
                </a:lnTo>
                <a:lnTo>
                  <a:pt x="821" y="256"/>
                </a:lnTo>
                <a:lnTo>
                  <a:pt x="843" y="235"/>
                </a:lnTo>
                <a:lnTo>
                  <a:pt x="875" y="235"/>
                </a:lnTo>
                <a:lnTo>
                  <a:pt x="896" y="224"/>
                </a:lnTo>
                <a:lnTo>
                  <a:pt x="917" y="214"/>
                </a:lnTo>
                <a:lnTo>
                  <a:pt x="949" y="203"/>
                </a:lnTo>
                <a:lnTo>
                  <a:pt x="971" y="192"/>
                </a:lnTo>
                <a:lnTo>
                  <a:pt x="1003" y="182"/>
                </a:lnTo>
                <a:lnTo>
                  <a:pt x="1024" y="171"/>
                </a:lnTo>
                <a:lnTo>
                  <a:pt x="1045" y="160"/>
                </a:lnTo>
                <a:lnTo>
                  <a:pt x="1067" y="160"/>
                </a:lnTo>
                <a:lnTo>
                  <a:pt x="1088" y="160"/>
                </a:lnTo>
                <a:lnTo>
                  <a:pt x="1120" y="139"/>
                </a:lnTo>
                <a:lnTo>
                  <a:pt x="1152" y="128"/>
                </a:lnTo>
                <a:lnTo>
                  <a:pt x="1173" y="128"/>
                </a:lnTo>
                <a:lnTo>
                  <a:pt x="1195" y="118"/>
                </a:lnTo>
                <a:lnTo>
                  <a:pt x="1216" y="107"/>
                </a:lnTo>
                <a:lnTo>
                  <a:pt x="1237" y="107"/>
                </a:lnTo>
                <a:lnTo>
                  <a:pt x="1269" y="96"/>
                </a:lnTo>
                <a:lnTo>
                  <a:pt x="1291" y="86"/>
                </a:lnTo>
                <a:lnTo>
                  <a:pt x="1312" y="86"/>
                </a:lnTo>
                <a:lnTo>
                  <a:pt x="1344" y="86"/>
                </a:lnTo>
                <a:lnTo>
                  <a:pt x="1365" y="75"/>
                </a:lnTo>
                <a:lnTo>
                  <a:pt x="1397" y="64"/>
                </a:lnTo>
                <a:lnTo>
                  <a:pt x="1419" y="64"/>
                </a:lnTo>
                <a:lnTo>
                  <a:pt x="1440" y="64"/>
                </a:lnTo>
                <a:lnTo>
                  <a:pt x="1461" y="54"/>
                </a:lnTo>
                <a:lnTo>
                  <a:pt x="1493" y="54"/>
                </a:lnTo>
                <a:lnTo>
                  <a:pt x="1525" y="54"/>
                </a:lnTo>
                <a:lnTo>
                  <a:pt x="1547" y="43"/>
                </a:lnTo>
                <a:lnTo>
                  <a:pt x="1568" y="43"/>
                </a:lnTo>
                <a:lnTo>
                  <a:pt x="1589" y="43"/>
                </a:lnTo>
                <a:lnTo>
                  <a:pt x="1632" y="32"/>
                </a:lnTo>
                <a:lnTo>
                  <a:pt x="1653" y="32"/>
                </a:lnTo>
                <a:lnTo>
                  <a:pt x="1685" y="32"/>
                </a:lnTo>
                <a:lnTo>
                  <a:pt x="1707" y="22"/>
                </a:lnTo>
                <a:lnTo>
                  <a:pt x="1739" y="22"/>
                </a:lnTo>
                <a:lnTo>
                  <a:pt x="1760" y="22"/>
                </a:lnTo>
                <a:lnTo>
                  <a:pt x="1781" y="11"/>
                </a:lnTo>
                <a:lnTo>
                  <a:pt x="1803" y="11"/>
                </a:lnTo>
                <a:lnTo>
                  <a:pt x="1824" y="11"/>
                </a:lnTo>
                <a:lnTo>
                  <a:pt x="1856" y="11"/>
                </a:lnTo>
                <a:lnTo>
                  <a:pt x="1888" y="11"/>
                </a:lnTo>
                <a:lnTo>
                  <a:pt x="1920" y="0"/>
                </a:lnTo>
                <a:lnTo>
                  <a:pt x="1941" y="0"/>
                </a:lnTo>
                <a:lnTo>
                  <a:pt x="1973" y="0"/>
                </a:lnTo>
                <a:lnTo>
                  <a:pt x="1995" y="0"/>
                </a:lnTo>
                <a:lnTo>
                  <a:pt x="2016" y="0"/>
                </a:lnTo>
                <a:lnTo>
                  <a:pt x="2037" y="0"/>
                </a:lnTo>
                <a:lnTo>
                  <a:pt x="2069" y="0"/>
                </a:lnTo>
                <a:lnTo>
                  <a:pt x="2101" y="11"/>
                </a:lnTo>
                <a:lnTo>
                  <a:pt x="2133" y="11"/>
                </a:lnTo>
                <a:lnTo>
                  <a:pt x="2165" y="11"/>
                </a:lnTo>
                <a:lnTo>
                  <a:pt x="2187" y="11"/>
                </a:lnTo>
                <a:lnTo>
                  <a:pt x="2208" y="22"/>
                </a:lnTo>
                <a:lnTo>
                  <a:pt x="2229" y="22"/>
                </a:lnTo>
                <a:lnTo>
                  <a:pt x="2251" y="22"/>
                </a:lnTo>
                <a:lnTo>
                  <a:pt x="2283" y="32"/>
                </a:lnTo>
                <a:lnTo>
                  <a:pt x="2315" y="32"/>
                </a:lnTo>
                <a:lnTo>
                  <a:pt x="2336" y="32"/>
                </a:lnTo>
                <a:lnTo>
                  <a:pt x="2357" y="32"/>
                </a:lnTo>
                <a:lnTo>
                  <a:pt x="2379" y="43"/>
                </a:lnTo>
                <a:lnTo>
                  <a:pt x="2411" y="43"/>
                </a:lnTo>
                <a:lnTo>
                  <a:pt x="2432" y="43"/>
                </a:lnTo>
              </a:path>
            </a:pathLst>
          </a:custGeom>
          <a:noFill/>
          <a:ln w="50800" cap="rnd" cmpd="sng">
            <a:solidFill>
              <a:srgbClr val="14C2F8"/>
            </a:solidFill>
            <a:prstDash val="solid"/>
            <a:round/>
            <a:headEnd type="arrow" w="med" len="med"/>
            <a:tailEnd type="none" w="med" len="med"/>
          </a:ln>
          <a:effectLst>
            <a:outerShdw blurRad="63500" dist="71842" dir="2700000" algn="ctr" rotWithShape="0">
              <a:schemeClr val="bg2">
                <a:alpha val="74998"/>
              </a:schemeClr>
            </a:outerShdw>
          </a:effectLst>
        </p:spPr>
        <p:txBody>
          <a:bodyPr/>
          <a:lstStyle/>
          <a:p>
            <a:pPr eaLnBrk="0" hangingPunct="0">
              <a:defRPr/>
            </a:pPr>
            <a:endParaRPr lang="en-US" sz="2800">
              <a:solidFill>
                <a:srgbClr val="00DFCA"/>
              </a:solidFill>
              <a:latin typeface="Arial" panose="020B0604020202020204" pitchFamily="34" charset="0"/>
              <a:cs typeface="Arial" panose="020B0604020202020204" pitchFamily="34" charset="0"/>
            </a:endParaRPr>
          </a:p>
        </p:txBody>
      </p:sp>
      <p:sp>
        <p:nvSpPr>
          <p:cNvPr id="461877" name="Rectangle 53"/>
          <p:cNvSpPr>
            <a:spLocks noChangeArrowheads="1"/>
          </p:cNvSpPr>
          <p:nvPr/>
        </p:nvSpPr>
        <p:spPr bwMode="auto">
          <a:xfrm>
            <a:off x="647700" y="4184650"/>
            <a:ext cx="7683500" cy="1765300"/>
          </a:xfrm>
          <a:prstGeom prst="rect">
            <a:avLst/>
          </a:prstGeom>
          <a:solidFill>
            <a:srgbClr val="14C2F8"/>
          </a:solidFill>
          <a:ln w="57150">
            <a:solidFill>
              <a:schemeClr val="accent2"/>
            </a:solidFill>
            <a:miter lim="800000"/>
            <a:headEnd/>
            <a:tailEnd/>
          </a:ln>
          <a:effectLst>
            <a:outerShdw blurRad="63500" dist="179605" dir="2700000" algn="ctr" rotWithShape="0">
              <a:schemeClr val="bg2">
                <a:alpha val="74998"/>
              </a:schemeClr>
            </a:outerShdw>
          </a:effectLst>
        </p:spPr>
        <p:txBody>
          <a:bodyPr wrap="none" anchor="ctr"/>
          <a:lstStyle/>
          <a:p>
            <a:pPr eaLnBrk="0" hangingPunct="0">
              <a:defRPr/>
            </a:pPr>
            <a:endParaRPr lang="en-US" sz="2800">
              <a:solidFill>
                <a:srgbClr val="00DFCA"/>
              </a:solidFill>
              <a:latin typeface="Arial" panose="020B0604020202020204" pitchFamily="34" charset="0"/>
              <a:cs typeface="Arial" panose="020B0604020202020204" pitchFamily="34" charset="0"/>
            </a:endParaRPr>
          </a:p>
        </p:txBody>
      </p:sp>
      <p:sp>
        <p:nvSpPr>
          <p:cNvPr id="461878" name="Rectangle 54"/>
          <p:cNvSpPr>
            <a:spLocks noChangeArrowheads="1"/>
          </p:cNvSpPr>
          <p:nvPr/>
        </p:nvSpPr>
        <p:spPr bwMode="auto">
          <a:xfrm>
            <a:off x="611188" y="4225925"/>
            <a:ext cx="7718425" cy="1736725"/>
          </a:xfrm>
          <a:prstGeom prst="rect">
            <a:avLst/>
          </a:prstGeom>
          <a:noFill/>
          <a:ln w="50800">
            <a:noFill/>
            <a:miter lim="800000"/>
            <a:headEnd/>
            <a:tailEnd/>
          </a:ln>
          <a:effectLst>
            <a:outerShdw blurRad="63500" dist="38099" dir="2700000" algn="ctr" rotWithShape="0">
              <a:srgbClr val="2E7E3B">
                <a:alpha val="74998"/>
              </a:srgbClr>
            </a:outerShdw>
          </a:effectLst>
        </p:spPr>
        <p:txBody>
          <a:bodyPr lIns="90487" tIns="44450" rIns="90487" bIns="44450">
            <a:spAutoFit/>
          </a:bodyPr>
          <a:lstStyle/>
          <a:p>
            <a:pPr algn="ctr" eaLnBrk="0" hangingPunct="0">
              <a:defRPr/>
            </a:pPr>
            <a:r>
              <a:rPr lang="ar-JO" sz="3600" b="1" dirty="0">
                <a:solidFill>
                  <a:srgbClr val="D83104"/>
                </a:solidFill>
                <a:latin typeface="Arial" panose="020B0604020202020204" pitchFamily="34" charset="0"/>
                <a:cs typeface="Arial" panose="020B0604020202020204" pitchFamily="34" charset="0"/>
              </a:rPr>
              <a:t>المملكة الشمالية</a:t>
            </a:r>
            <a:endParaRPr lang="en-US" sz="3600" b="1" dirty="0">
              <a:solidFill>
                <a:srgbClr val="FF5008"/>
              </a:solidFill>
              <a:latin typeface="Arial" panose="020B0604020202020204" pitchFamily="34" charset="0"/>
              <a:cs typeface="Arial" panose="020B0604020202020204" pitchFamily="34" charset="0"/>
            </a:endParaRPr>
          </a:p>
          <a:p>
            <a:pPr algn="ctr" eaLnBrk="0" hangingPunct="0">
              <a:defRPr/>
            </a:pPr>
            <a:r>
              <a:rPr lang="ar-JO" sz="3600" b="1" dirty="0">
                <a:solidFill>
                  <a:srgbClr val="1A0004"/>
                </a:solidFill>
                <a:latin typeface="Arial" panose="020B0604020202020204" pitchFamily="34" charset="0"/>
                <a:cs typeface="Arial" panose="020B0604020202020204" pitchFamily="34" charset="0"/>
              </a:rPr>
              <a:t>إسرائيل (722 ق.م)</a:t>
            </a:r>
            <a:endParaRPr lang="en-US" sz="3600" b="1" dirty="0">
              <a:solidFill>
                <a:srgbClr val="1A0004"/>
              </a:solidFill>
              <a:latin typeface="Arial" panose="020B0604020202020204" pitchFamily="34" charset="0"/>
              <a:cs typeface="Arial" panose="020B0604020202020204" pitchFamily="34" charset="0"/>
            </a:endParaRPr>
          </a:p>
          <a:p>
            <a:pPr algn="ctr" eaLnBrk="0" hangingPunct="0">
              <a:defRPr/>
            </a:pPr>
            <a:r>
              <a:rPr lang="ar-JO" sz="3600" b="1" i="1" dirty="0">
                <a:solidFill>
                  <a:srgbClr val="790015"/>
                </a:solidFill>
                <a:latin typeface="Arial" panose="020B0604020202020204" pitchFamily="34" charset="0"/>
                <a:cs typeface="Arial" panose="020B0604020202020204" pitchFamily="34" charset="0"/>
              </a:rPr>
              <a:t>التشتت اليهودي العظيم</a:t>
            </a:r>
            <a:endParaRPr lang="en-US" sz="3600" b="1" i="1" u="sng" dirty="0">
              <a:solidFill>
                <a:srgbClr val="790015"/>
              </a:solidFill>
              <a:latin typeface="Arial" panose="020B0604020202020204" pitchFamily="34" charset="0"/>
              <a:cs typeface="Arial" panose="020B0604020202020204" pitchFamily="34" charset="0"/>
            </a:endParaRPr>
          </a:p>
        </p:txBody>
      </p:sp>
      <p:grpSp>
        <p:nvGrpSpPr>
          <p:cNvPr id="3" name="Group 117"/>
          <p:cNvGrpSpPr>
            <a:grpSpLocks/>
          </p:cNvGrpSpPr>
          <p:nvPr/>
        </p:nvGrpSpPr>
        <p:grpSpPr bwMode="auto">
          <a:xfrm>
            <a:off x="6308725" y="981075"/>
            <a:ext cx="2000250" cy="1327150"/>
            <a:chOff x="3968" y="621"/>
            <a:chExt cx="1260" cy="836"/>
          </a:xfrm>
        </p:grpSpPr>
        <p:sp>
          <p:nvSpPr>
            <p:cNvPr id="461942" name="Freeform 118"/>
            <p:cNvSpPr>
              <a:spLocks/>
            </p:cNvSpPr>
            <p:nvPr/>
          </p:nvSpPr>
          <p:spPr bwMode="auto">
            <a:xfrm>
              <a:off x="3968" y="763"/>
              <a:ext cx="428" cy="278"/>
            </a:xfrm>
            <a:custGeom>
              <a:avLst/>
              <a:gdLst/>
              <a:ahLst/>
              <a:cxnLst>
                <a:cxn ang="0">
                  <a:pos x="0" y="0"/>
                </a:cxn>
                <a:cxn ang="0">
                  <a:pos x="21" y="0"/>
                </a:cxn>
                <a:cxn ang="0">
                  <a:pos x="43" y="0"/>
                </a:cxn>
                <a:cxn ang="0">
                  <a:pos x="64" y="10"/>
                </a:cxn>
                <a:cxn ang="0">
                  <a:pos x="96" y="21"/>
                </a:cxn>
                <a:cxn ang="0">
                  <a:pos x="117" y="21"/>
                </a:cxn>
                <a:cxn ang="0">
                  <a:pos x="139" y="21"/>
                </a:cxn>
                <a:cxn ang="0">
                  <a:pos x="160" y="32"/>
                </a:cxn>
                <a:cxn ang="0">
                  <a:pos x="181" y="42"/>
                </a:cxn>
                <a:cxn ang="0">
                  <a:pos x="203" y="53"/>
                </a:cxn>
                <a:cxn ang="0">
                  <a:pos x="224" y="64"/>
                </a:cxn>
                <a:cxn ang="0">
                  <a:pos x="235" y="85"/>
                </a:cxn>
                <a:cxn ang="0">
                  <a:pos x="256" y="96"/>
                </a:cxn>
                <a:cxn ang="0">
                  <a:pos x="277" y="106"/>
                </a:cxn>
                <a:cxn ang="0">
                  <a:pos x="299" y="128"/>
                </a:cxn>
                <a:cxn ang="0">
                  <a:pos x="320" y="138"/>
                </a:cxn>
                <a:cxn ang="0">
                  <a:pos x="331" y="160"/>
                </a:cxn>
                <a:cxn ang="0">
                  <a:pos x="352" y="170"/>
                </a:cxn>
                <a:cxn ang="0">
                  <a:pos x="363" y="192"/>
                </a:cxn>
                <a:cxn ang="0">
                  <a:pos x="384" y="202"/>
                </a:cxn>
                <a:cxn ang="0">
                  <a:pos x="395" y="224"/>
                </a:cxn>
                <a:cxn ang="0">
                  <a:pos x="416" y="234"/>
                </a:cxn>
                <a:cxn ang="0">
                  <a:pos x="416" y="256"/>
                </a:cxn>
                <a:cxn ang="0">
                  <a:pos x="427" y="277"/>
                </a:cxn>
              </a:cxnLst>
              <a:rect l="0" t="0" r="r" b="b"/>
              <a:pathLst>
                <a:path w="428" h="278">
                  <a:moveTo>
                    <a:pt x="0" y="0"/>
                  </a:moveTo>
                  <a:lnTo>
                    <a:pt x="21" y="0"/>
                  </a:lnTo>
                  <a:lnTo>
                    <a:pt x="43" y="0"/>
                  </a:lnTo>
                  <a:lnTo>
                    <a:pt x="64" y="10"/>
                  </a:lnTo>
                  <a:lnTo>
                    <a:pt x="96" y="21"/>
                  </a:lnTo>
                  <a:lnTo>
                    <a:pt x="117" y="21"/>
                  </a:lnTo>
                  <a:lnTo>
                    <a:pt x="139" y="21"/>
                  </a:lnTo>
                  <a:lnTo>
                    <a:pt x="160" y="32"/>
                  </a:lnTo>
                  <a:lnTo>
                    <a:pt x="181" y="42"/>
                  </a:lnTo>
                  <a:lnTo>
                    <a:pt x="203" y="53"/>
                  </a:lnTo>
                  <a:lnTo>
                    <a:pt x="224" y="64"/>
                  </a:lnTo>
                  <a:lnTo>
                    <a:pt x="235" y="85"/>
                  </a:lnTo>
                  <a:lnTo>
                    <a:pt x="256" y="96"/>
                  </a:lnTo>
                  <a:lnTo>
                    <a:pt x="277" y="106"/>
                  </a:lnTo>
                  <a:lnTo>
                    <a:pt x="299" y="128"/>
                  </a:lnTo>
                  <a:lnTo>
                    <a:pt x="320" y="138"/>
                  </a:lnTo>
                  <a:lnTo>
                    <a:pt x="331" y="160"/>
                  </a:lnTo>
                  <a:lnTo>
                    <a:pt x="352" y="170"/>
                  </a:lnTo>
                  <a:lnTo>
                    <a:pt x="363" y="192"/>
                  </a:lnTo>
                  <a:lnTo>
                    <a:pt x="384" y="202"/>
                  </a:lnTo>
                  <a:lnTo>
                    <a:pt x="395" y="224"/>
                  </a:lnTo>
                  <a:lnTo>
                    <a:pt x="416" y="234"/>
                  </a:lnTo>
                  <a:lnTo>
                    <a:pt x="416" y="256"/>
                  </a:lnTo>
                  <a:lnTo>
                    <a:pt x="427" y="277"/>
                  </a:lnTo>
                </a:path>
              </a:pathLst>
            </a:custGeom>
            <a:noFill/>
            <a:ln w="50800" cap="rnd" cmpd="sng">
              <a:solidFill>
                <a:srgbClr val="FA0532"/>
              </a:solidFill>
              <a:prstDash val="solid"/>
              <a:round/>
              <a:headEnd type="triangle" w="med" len="med"/>
              <a:tailEnd type="none" w="med" len="med"/>
            </a:ln>
            <a:effectLst>
              <a:outerShdw blurRad="63500" dist="71842" dir="2700000" algn="ctr" rotWithShape="0">
                <a:schemeClr val="bg2">
                  <a:alpha val="74998"/>
                </a:schemeClr>
              </a:outerShdw>
            </a:effectLst>
          </p:spPr>
          <p:txBody>
            <a:bodyPr/>
            <a:lstStyle/>
            <a:p>
              <a:pPr eaLnBrk="0" hangingPunct="0">
                <a:defRPr/>
              </a:pPr>
              <a:endParaRPr lang="en-US" sz="2800">
                <a:solidFill>
                  <a:srgbClr val="00DFCA"/>
                </a:solidFill>
                <a:latin typeface="Arial" panose="020B0604020202020204" pitchFamily="34" charset="0"/>
                <a:cs typeface="Arial" panose="020B0604020202020204" pitchFamily="34" charset="0"/>
              </a:endParaRPr>
            </a:p>
          </p:txBody>
        </p:sp>
        <p:sp>
          <p:nvSpPr>
            <p:cNvPr id="461943" name="Freeform 119"/>
            <p:cNvSpPr>
              <a:spLocks/>
            </p:cNvSpPr>
            <p:nvPr/>
          </p:nvSpPr>
          <p:spPr bwMode="auto">
            <a:xfrm>
              <a:off x="4491" y="677"/>
              <a:ext cx="427" cy="321"/>
            </a:xfrm>
            <a:custGeom>
              <a:avLst/>
              <a:gdLst/>
              <a:ahLst/>
              <a:cxnLst>
                <a:cxn ang="0">
                  <a:pos x="0" y="320"/>
                </a:cxn>
                <a:cxn ang="0">
                  <a:pos x="21" y="299"/>
                </a:cxn>
                <a:cxn ang="0">
                  <a:pos x="32" y="278"/>
                </a:cxn>
                <a:cxn ang="0">
                  <a:pos x="42" y="256"/>
                </a:cxn>
                <a:cxn ang="0">
                  <a:pos x="53" y="235"/>
                </a:cxn>
                <a:cxn ang="0">
                  <a:pos x="64" y="214"/>
                </a:cxn>
                <a:cxn ang="0">
                  <a:pos x="85" y="203"/>
                </a:cxn>
                <a:cxn ang="0">
                  <a:pos x="96" y="182"/>
                </a:cxn>
                <a:cxn ang="0">
                  <a:pos x="106" y="160"/>
                </a:cxn>
                <a:cxn ang="0">
                  <a:pos x="128" y="150"/>
                </a:cxn>
                <a:cxn ang="0">
                  <a:pos x="138" y="128"/>
                </a:cxn>
                <a:cxn ang="0">
                  <a:pos x="160" y="107"/>
                </a:cxn>
                <a:cxn ang="0">
                  <a:pos x="181" y="96"/>
                </a:cxn>
                <a:cxn ang="0">
                  <a:pos x="192" y="75"/>
                </a:cxn>
                <a:cxn ang="0">
                  <a:pos x="213" y="75"/>
                </a:cxn>
                <a:cxn ang="0">
                  <a:pos x="234" y="64"/>
                </a:cxn>
                <a:cxn ang="0">
                  <a:pos x="256" y="43"/>
                </a:cxn>
                <a:cxn ang="0">
                  <a:pos x="277" y="32"/>
                </a:cxn>
                <a:cxn ang="0">
                  <a:pos x="298" y="32"/>
                </a:cxn>
                <a:cxn ang="0">
                  <a:pos x="320" y="22"/>
                </a:cxn>
                <a:cxn ang="0">
                  <a:pos x="341" y="11"/>
                </a:cxn>
                <a:cxn ang="0">
                  <a:pos x="362" y="0"/>
                </a:cxn>
                <a:cxn ang="0">
                  <a:pos x="384" y="0"/>
                </a:cxn>
                <a:cxn ang="0">
                  <a:pos x="405" y="0"/>
                </a:cxn>
                <a:cxn ang="0">
                  <a:pos x="426" y="0"/>
                </a:cxn>
              </a:cxnLst>
              <a:rect l="0" t="0" r="r" b="b"/>
              <a:pathLst>
                <a:path w="427" h="321">
                  <a:moveTo>
                    <a:pt x="0" y="320"/>
                  </a:moveTo>
                  <a:lnTo>
                    <a:pt x="21" y="299"/>
                  </a:lnTo>
                  <a:lnTo>
                    <a:pt x="32" y="278"/>
                  </a:lnTo>
                  <a:lnTo>
                    <a:pt x="42" y="256"/>
                  </a:lnTo>
                  <a:lnTo>
                    <a:pt x="53" y="235"/>
                  </a:lnTo>
                  <a:lnTo>
                    <a:pt x="64" y="214"/>
                  </a:lnTo>
                  <a:lnTo>
                    <a:pt x="85" y="203"/>
                  </a:lnTo>
                  <a:lnTo>
                    <a:pt x="96" y="182"/>
                  </a:lnTo>
                  <a:lnTo>
                    <a:pt x="106" y="160"/>
                  </a:lnTo>
                  <a:lnTo>
                    <a:pt x="128" y="150"/>
                  </a:lnTo>
                  <a:lnTo>
                    <a:pt x="138" y="128"/>
                  </a:lnTo>
                  <a:lnTo>
                    <a:pt x="160" y="107"/>
                  </a:lnTo>
                  <a:lnTo>
                    <a:pt x="181" y="96"/>
                  </a:lnTo>
                  <a:lnTo>
                    <a:pt x="192" y="75"/>
                  </a:lnTo>
                  <a:lnTo>
                    <a:pt x="213" y="75"/>
                  </a:lnTo>
                  <a:lnTo>
                    <a:pt x="234" y="64"/>
                  </a:lnTo>
                  <a:lnTo>
                    <a:pt x="256" y="43"/>
                  </a:lnTo>
                  <a:lnTo>
                    <a:pt x="277" y="32"/>
                  </a:lnTo>
                  <a:lnTo>
                    <a:pt x="298" y="32"/>
                  </a:lnTo>
                  <a:lnTo>
                    <a:pt x="320" y="22"/>
                  </a:lnTo>
                  <a:lnTo>
                    <a:pt x="341" y="11"/>
                  </a:lnTo>
                  <a:lnTo>
                    <a:pt x="362" y="0"/>
                  </a:lnTo>
                  <a:lnTo>
                    <a:pt x="384" y="0"/>
                  </a:lnTo>
                  <a:lnTo>
                    <a:pt x="405" y="0"/>
                  </a:lnTo>
                  <a:lnTo>
                    <a:pt x="426" y="0"/>
                  </a:lnTo>
                </a:path>
              </a:pathLst>
            </a:custGeom>
            <a:noFill/>
            <a:ln w="50800" cap="rnd" cmpd="sng">
              <a:solidFill>
                <a:srgbClr val="FA0532"/>
              </a:solidFill>
              <a:prstDash val="solid"/>
              <a:round/>
              <a:headEnd type="none" w="med" len="med"/>
              <a:tailEnd type="triangle" w="med" len="med"/>
            </a:ln>
            <a:effectLst>
              <a:outerShdw blurRad="63500" dist="71842" dir="2700000" algn="ctr" rotWithShape="0">
                <a:schemeClr val="bg2">
                  <a:alpha val="74998"/>
                </a:schemeClr>
              </a:outerShdw>
            </a:effectLst>
          </p:spPr>
          <p:txBody>
            <a:bodyPr/>
            <a:lstStyle/>
            <a:p>
              <a:pPr eaLnBrk="0" hangingPunct="0">
                <a:defRPr/>
              </a:pPr>
              <a:endParaRPr lang="en-US" sz="2800">
                <a:solidFill>
                  <a:srgbClr val="00DFCA"/>
                </a:solidFill>
                <a:latin typeface="Arial" panose="020B0604020202020204" pitchFamily="34" charset="0"/>
                <a:cs typeface="Arial" panose="020B0604020202020204" pitchFamily="34" charset="0"/>
              </a:endParaRPr>
            </a:p>
          </p:txBody>
        </p:sp>
        <p:sp>
          <p:nvSpPr>
            <p:cNvPr id="461944" name="Freeform 120"/>
            <p:cNvSpPr>
              <a:spLocks/>
            </p:cNvSpPr>
            <p:nvPr/>
          </p:nvSpPr>
          <p:spPr bwMode="auto">
            <a:xfrm>
              <a:off x="4512" y="1179"/>
              <a:ext cx="545" cy="278"/>
            </a:xfrm>
            <a:custGeom>
              <a:avLst/>
              <a:gdLst/>
              <a:ahLst/>
              <a:cxnLst>
                <a:cxn ang="0">
                  <a:pos x="0" y="0"/>
                </a:cxn>
                <a:cxn ang="0">
                  <a:pos x="11" y="21"/>
                </a:cxn>
                <a:cxn ang="0">
                  <a:pos x="32" y="32"/>
                </a:cxn>
                <a:cxn ang="0">
                  <a:pos x="43" y="53"/>
                </a:cxn>
                <a:cxn ang="0">
                  <a:pos x="53" y="74"/>
                </a:cxn>
                <a:cxn ang="0">
                  <a:pos x="75" y="96"/>
                </a:cxn>
                <a:cxn ang="0">
                  <a:pos x="96" y="106"/>
                </a:cxn>
                <a:cxn ang="0">
                  <a:pos x="107" y="128"/>
                </a:cxn>
                <a:cxn ang="0">
                  <a:pos x="128" y="138"/>
                </a:cxn>
                <a:cxn ang="0">
                  <a:pos x="149" y="160"/>
                </a:cxn>
                <a:cxn ang="0">
                  <a:pos x="171" y="170"/>
                </a:cxn>
                <a:cxn ang="0">
                  <a:pos x="192" y="181"/>
                </a:cxn>
                <a:cxn ang="0">
                  <a:pos x="213" y="192"/>
                </a:cxn>
                <a:cxn ang="0">
                  <a:pos x="235" y="202"/>
                </a:cxn>
                <a:cxn ang="0">
                  <a:pos x="256" y="224"/>
                </a:cxn>
                <a:cxn ang="0">
                  <a:pos x="277" y="224"/>
                </a:cxn>
                <a:cxn ang="0">
                  <a:pos x="299" y="234"/>
                </a:cxn>
                <a:cxn ang="0">
                  <a:pos x="320" y="234"/>
                </a:cxn>
                <a:cxn ang="0">
                  <a:pos x="352" y="256"/>
                </a:cxn>
                <a:cxn ang="0">
                  <a:pos x="384" y="256"/>
                </a:cxn>
                <a:cxn ang="0">
                  <a:pos x="405" y="266"/>
                </a:cxn>
                <a:cxn ang="0">
                  <a:pos x="427" y="266"/>
                </a:cxn>
                <a:cxn ang="0">
                  <a:pos x="448" y="266"/>
                </a:cxn>
                <a:cxn ang="0">
                  <a:pos x="469" y="277"/>
                </a:cxn>
                <a:cxn ang="0">
                  <a:pos x="501" y="277"/>
                </a:cxn>
                <a:cxn ang="0">
                  <a:pos x="523" y="277"/>
                </a:cxn>
                <a:cxn ang="0">
                  <a:pos x="544" y="277"/>
                </a:cxn>
              </a:cxnLst>
              <a:rect l="0" t="0" r="r" b="b"/>
              <a:pathLst>
                <a:path w="545" h="278">
                  <a:moveTo>
                    <a:pt x="0" y="0"/>
                  </a:moveTo>
                  <a:lnTo>
                    <a:pt x="11" y="21"/>
                  </a:lnTo>
                  <a:lnTo>
                    <a:pt x="32" y="32"/>
                  </a:lnTo>
                  <a:lnTo>
                    <a:pt x="43" y="53"/>
                  </a:lnTo>
                  <a:lnTo>
                    <a:pt x="53" y="74"/>
                  </a:lnTo>
                  <a:lnTo>
                    <a:pt x="75" y="96"/>
                  </a:lnTo>
                  <a:lnTo>
                    <a:pt x="96" y="106"/>
                  </a:lnTo>
                  <a:lnTo>
                    <a:pt x="107" y="128"/>
                  </a:lnTo>
                  <a:lnTo>
                    <a:pt x="128" y="138"/>
                  </a:lnTo>
                  <a:lnTo>
                    <a:pt x="149" y="160"/>
                  </a:lnTo>
                  <a:lnTo>
                    <a:pt x="171" y="170"/>
                  </a:lnTo>
                  <a:lnTo>
                    <a:pt x="192" y="181"/>
                  </a:lnTo>
                  <a:lnTo>
                    <a:pt x="213" y="192"/>
                  </a:lnTo>
                  <a:lnTo>
                    <a:pt x="235" y="202"/>
                  </a:lnTo>
                  <a:lnTo>
                    <a:pt x="256" y="224"/>
                  </a:lnTo>
                  <a:lnTo>
                    <a:pt x="277" y="224"/>
                  </a:lnTo>
                  <a:lnTo>
                    <a:pt x="299" y="234"/>
                  </a:lnTo>
                  <a:lnTo>
                    <a:pt x="320" y="234"/>
                  </a:lnTo>
                  <a:lnTo>
                    <a:pt x="352" y="256"/>
                  </a:lnTo>
                  <a:lnTo>
                    <a:pt x="384" y="256"/>
                  </a:lnTo>
                  <a:lnTo>
                    <a:pt x="405" y="266"/>
                  </a:lnTo>
                  <a:lnTo>
                    <a:pt x="427" y="266"/>
                  </a:lnTo>
                  <a:lnTo>
                    <a:pt x="448" y="266"/>
                  </a:lnTo>
                  <a:lnTo>
                    <a:pt x="469" y="277"/>
                  </a:lnTo>
                  <a:lnTo>
                    <a:pt x="501" y="277"/>
                  </a:lnTo>
                  <a:lnTo>
                    <a:pt x="523" y="277"/>
                  </a:lnTo>
                  <a:lnTo>
                    <a:pt x="544" y="277"/>
                  </a:lnTo>
                </a:path>
              </a:pathLst>
            </a:custGeom>
            <a:noFill/>
            <a:ln w="50800" cap="rnd" cmpd="sng">
              <a:solidFill>
                <a:srgbClr val="FA0532"/>
              </a:solidFill>
              <a:prstDash val="solid"/>
              <a:round/>
              <a:headEnd type="none" w="med" len="med"/>
              <a:tailEnd type="triangle" w="med" len="med"/>
            </a:ln>
            <a:effectLst>
              <a:outerShdw blurRad="63500" dist="71842" dir="2700000" algn="ctr" rotWithShape="0">
                <a:schemeClr val="bg2">
                  <a:alpha val="74998"/>
                </a:schemeClr>
              </a:outerShdw>
            </a:effectLst>
          </p:spPr>
          <p:txBody>
            <a:bodyPr/>
            <a:lstStyle/>
            <a:p>
              <a:pPr eaLnBrk="0" hangingPunct="0">
                <a:defRPr/>
              </a:pPr>
              <a:endParaRPr lang="en-US" sz="2800">
                <a:solidFill>
                  <a:srgbClr val="00DFCA"/>
                </a:solidFill>
                <a:latin typeface="Arial" panose="020B0604020202020204" pitchFamily="34" charset="0"/>
                <a:cs typeface="Arial" panose="020B0604020202020204" pitchFamily="34" charset="0"/>
              </a:endParaRPr>
            </a:p>
          </p:txBody>
        </p:sp>
        <p:sp>
          <p:nvSpPr>
            <p:cNvPr id="461945" name="Freeform 121"/>
            <p:cNvSpPr>
              <a:spLocks/>
            </p:cNvSpPr>
            <p:nvPr/>
          </p:nvSpPr>
          <p:spPr bwMode="auto">
            <a:xfrm>
              <a:off x="4011" y="1179"/>
              <a:ext cx="417" cy="267"/>
            </a:xfrm>
            <a:custGeom>
              <a:avLst/>
              <a:gdLst/>
              <a:ahLst/>
              <a:cxnLst>
                <a:cxn ang="0">
                  <a:pos x="416" y="0"/>
                </a:cxn>
                <a:cxn ang="0">
                  <a:pos x="405" y="21"/>
                </a:cxn>
                <a:cxn ang="0">
                  <a:pos x="394" y="42"/>
                </a:cxn>
                <a:cxn ang="0">
                  <a:pos x="373" y="64"/>
                </a:cxn>
                <a:cxn ang="0">
                  <a:pos x="362" y="85"/>
                </a:cxn>
                <a:cxn ang="0">
                  <a:pos x="341" y="106"/>
                </a:cxn>
                <a:cxn ang="0">
                  <a:pos x="320" y="117"/>
                </a:cxn>
                <a:cxn ang="0">
                  <a:pos x="309" y="138"/>
                </a:cxn>
                <a:cxn ang="0">
                  <a:pos x="288" y="138"/>
                </a:cxn>
                <a:cxn ang="0">
                  <a:pos x="266" y="160"/>
                </a:cxn>
                <a:cxn ang="0">
                  <a:pos x="245" y="170"/>
                </a:cxn>
                <a:cxn ang="0">
                  <a:pos x="224" y="181"/>
                </a:cxn>
                <a:cxn ang="0">
                  <a:pos x="202" y="202"/>
                </a:cxn>
                <a:cxn ang="0">
                  <a:pos x="181" y="202"/>
                </a:cxn>
                <a:cxn ang="0">
                  <a:pos x="160" y="213"/>
                </a:cxn>
                <a:cxn ang="0">
                  <a:pos x="138" y="224"/>
                </a:cxn>
                <a:cxn ang="0">
                  <a:pos x="117" y="234"/>
                </a:cxn>
                <a:cxn ang="0">
                  <a:pos x="96" y="234"/>
                </a:cxn>
                <a:cxn ang="0">
                  <a:pos x="64" y="256"/>
                </a:cxn>
                <a:cxn ang="0">
                  <a:pos x="42" y="256"/>
                </a:cxn>
                <a:cxn ang="0">
                  <a:pos x="21" y="266"/>
                </a:cxn>
                <a:cxn ang="0">
                  <a:pos x="0" y="266"/>
                </a:cxn>
              </a:cxnLst>
              <a:rect l="0" t="0" r="r" b="b"/>
              <a:pathLst>
                <a:path w="417" h="267">
                  <a:moveTo>
                    <a:pt x="416" y="0"/>
                  </a:moveTo>
                  <a:lnTo>
                    <a:pt x="405" y="21"/>
                  </a:lnTo>
                  <a:lnTo>
                    <a:pt x="394" y="42"/>
                  </a:lnTo>
                  <a:lnTo>
                    <a:pt x="373" y="64"/>
                  </a:lnTo>
                  <a:lnTo>
                    <a:pt x="362" y="85"/>
                  </a:lnTo>
                  <a:lnTo>
                    <a:pt x="341" y="106"/>
                  </a:lnTo>
                  <a:lnTo>
                    <a:pt x="320" y="117"/>
                  </a:lnTo>
                  <a:lnTo>
                    <a:pt x="309" y="138"/>
                  </a:lnTo>
                  <a:lnTo>
                    <a:pt x="288" y="138"/>
                  </a:lnTo>
                  <a:lnTo>
                    <a:pt x="266" y="160"/>
                  </a:lnTo>
                  <a:lnTo>
                    <a:pt x="245" y="170"/>
                  </a:lnTo>
                  <a:lnTo>
                    <a:pt x="224" y="181"/>
                  </a:lnTo>
                  <a:lnTo>
                    <a:pt x="202" y="202"/>
                  </a:lnTo>
                  <a:lnTo>
                    <a:pt x="181" y="202"/>
                  </a:lnTo>
                  <a:lnTo>
                    <a:pt x="160" y="213"/>
                  </a:lnTo>
                  <a:lnTo>
                    <a:pt x="138" y="224"/>
                  </a:lnTo>
                  <a:lnTo>
                    <a:pt x="117" y="234"/>
                  </a:lnTo>
                  <a:lnTo>
                    <a:pt x="96" y="234"/>
                  </a:lnTo>
                  <a:lnTo>
                    <a:pt x="64" y="256"/>
                  </a:lnTo>
                  <a:lnTo>
                    <a:pt x="42" y="256"/>
                  </a:lnTo>
                  <a:lnTo>
                    <a:pt x="21" y="266"/>
                  </a:lnTo>
                  <a:lnTo>
                    <a:pt x="0" y="266"/>
                  </a:lnTo>
                </a:path>
              </a:pathLst>
            </a:custGeom>
            <a:noFill/>
            <a:ln w="50800" cap="rnd" cmpd="sng">
              <a:solidFill>
                <a:srgbClr val="FA0532"/>
              </a:solidFill>
              <a:prstDash val="solid"/>
              <a:round/>
              <a:headEnd type="none" w="med" len="med"/>
              <a:tailEnd type="triangle" w="med" len="med"/>
            </a:ln>
            <a:effectLst>
              <a:outerShdw blurRad="63500" dist="71842" dir="2700000" algn="ctr" rotWithShape="0">
                <a:schemeClr val="bg2">
                  <a:alpha val="74998"/>
                </a:schemeClr>
              </a:outerShdw>
            </a:effectLst>
          </p:spPr>
          <p:txBody>
            <a:bodyPr/>
            <a:lstStyle/>
            <a:p>
              <a:pPr eaLnBrk="0" hangingPunct="0">
                <a:defRPr/>
              </a:pPr>
              <a:endParaRPr lang="en-US" sz="2800">
                <a:solidFill>
                  <a:srgbClr val="00DFCA"/>
                </a:solidFill>
                <a:latin typeface="Arial" panose="020B0604020202020204" pitchFamily="34" charset="0"/>
                <a:cs typeface="Arial" panose="020B0604020202020204" pitchFamily="34" charset="0"/>
              </a:endParaRPr>
            </a:p>
          </p:txBody>
        </p:sp>
        <p:sp>
          <p:nvSpPr>
            <p:cNvPr id="461946" name="Freeform 122"/>
            <p:cNvSpPr>
              <a:spLocks/>
            </p:cNvSpPr>
            <p:nvPr/>
          </p:nvSpPr>
          <p:spPr bwMode="auto">
            <a:xfrm>
              <a:off x="4361" y="621"/>
              <a:ext cx="44" cy="214"/>
            </a:xfrm>
            <a:custGeom>
              <a:avLst/>
              <a:gdLst/>
              <a:ahLst/>
              <a:cxnLst>
                <a:cxn ang="0">
                  <a:pos x="43" y="213"/>
                </a:cxn>
                <a:cxn ang="0">
                  <a:pos x="43" y="192"/>
                </a:cxn>
                <a:cxn ang="0">
                  <a:pos x="43" y="171"/>
                </a:cxn>
                <a:cxn ang="0">
                  <a:pos x="43" y="149"/>
                </a:cxn>
                <a:cxn ang="0">
                  <a:pos x="43" y="128"/>
                </a:cxn>
                <a:cxn ang="0">
                  <a:pos x="32" y="107"/>
                </a:cxn>
                <a:cxn ang="0">
                  <a:pos x="32" y="85"/>
                </a:cxn>
                <a:cxn ang="0">
                  <a:pos x="22" y="64"/>
                </a:cxn>
                <a:cxn ang="0">
                  <a:pos x="22" y="43"/>
                </a:cxn>
                <a:cxn ang="0">
                  <a:pos x="11" y="21"/>
                </a:cxn>
                <a:cxn ang="0">
                  <a:pos x="0" y="0"/>
                </a:cxn>
              </a:cxnLst>
              <a:rect l="0" t="0" r="r" b="b"/>
              <a:pathLst>
                <a:path w="44" h="214">
                  <a:moveTo>
                    <a:pt x="43" y="213"/>
                  </a:moveTo>
                  <a:lnTo>
                    <a:pt x="43" y="192"/>
                  </a:lnTo>
                  <a:lnTo>
                    <a:pt x="43" y="171"/>
                  </a:lnTo>
                  <a:lnTo>
                    <a:pt x="43" y="149"/>
                  </a:lnTo>
                  <a:lnTo>
                    <a:pt x="43" y="128"/>
                  </a:lnTo>
                  <a:lnTo>
                    <a:pt x="32" y="107"/>
                  </a:lnTo>
                  <a:lnTo>
                    <a:pt x="32" y="85"/>
                  </a:lnTo>
                  <a:lnTo>
                    <a:pt x="22" y="64"/>
                  </a:lnTo>
                  <a:lnTo>
                    <a:pt x="22" y="43"/>
                  </a:lnTo>
                  <a:lnTo>
                    <a:pt x="11" y="21"/>
                  </a:lnTo>
                  <a:lnTo>
                    <a:pt x="0" y="0"/>
                  </a:lnTo>
                </a:path>
              </a:pathLst>
            </a:custGeom>
            <a:noFill/>
            <a:ln w="50800" cap="rnd" cmpd="sng">
              <a:solidFill>
                <a:srgbClr val="FA0532"/>
              </a:solidFill>
              <a:prstDash val="solid"/>
              <a:round/>
              <a:headEnd type="none" w="med" len="med"/>
              <a:tailEnd type="triangle" w="med" len="med"/>
            </a:ln>
            <a:effectLst>
              <a:outerShdw blurRad="63500" dist="71842" dir="2700000" algn="ctr" rotWithShape="0">
                <a:schemeClr val="bg2">
                  <a:alpha val="74998"/>
                </a:schemeClr>
              </a:outerShdw>
            </a:effectLst>
          </p:spPr>
          <p:txBody>
            <a:bodyPr/>
            <a:lstStyle/>
            <a:p>
              <a:pPr eaLnBrk="0" hangingPunct="0">
                <a:defRPr/>
              </a:pPr>
              <a:endParaRPr lang="en-US" sz="2800">
                <a:solidFill>
                  <a:srgbClr val="00DFCA"/>
                </a:solidFill>
                <a:latin typeface="Arial" panose="020B0604020202020204" pitchFamily="34" charset="0"/>
                <a:cs typeface="Arial" panose="020B0604020202020204" pitchFamily="34" charset="0"/>
              </a:endParaRPr>
            </a:p>
          </p:txBody>
        </p:sp>
        <p:sp>
          <p:nvSpPr>
            <p:cNvPr id="461947" name="Freeform 123"/>
            <p:cNvSpPr>
              <a:spLocks/>
            </p:cNvSpPr>
            <p:nvPr/>
          </p:nvSpPr>
          <p:spPr bwMode="auto">
            <a:xfrm>
              <a:off x="5056" y="1029"/>
              <a:ext cx="172" cy="44"/>
            </a:xfrm>
            <a:custGeom>
              <a:avLst/>
              <a:gdLst/>
              <a:ahLst/>
              <a:cxnLst>
                <a:cxn ang="0">
                  <a:pos x="0" y="43"/>
                </a:cxn>
                <a:cxn ang="0">
                  <a:pos x="21" y="43"/>
                </a:cxn>
                <a:cxn ang="0">
                  <a:pos x="43" y="32"/>
                </a:cxn>
                <a:cxn ang="0">
                  <a:pos x="64" y="32"/>
                </a:cxn>
                <a:cxn ang="0">
                  <a:pos x="85" y="22"/>
                </a:cxn>
                <a:cxn ang="0">
                  <a:pos x="107" y="11"/>
                </a:cxn>
                <a:cxn ang="0">
                  <a:pos x="128" y="11"/>
                </a:cxn>
                <a:cxn ang="0">
                  <a:pos x="149" y="0"/>
                </a:cxn>
                <a:cxn ang="0">
                  <a:pos x="171" y="0"/>
                </a:cxn>
              </a:cxnLst>
              <a:rect l="0" t="0" r="r" b="b"/>
              <a:pathLst>
                <a:path w="172" h="44">
                  <a:moveTo>
                    <a:pt x="0" y="43"/>
                  </a:moveTo>
                  <a:lnTo>
                    <a:pt x="21" y="43"/>
                  </a:lnTo>
                  <a:lnTo>
                    <a:pt x="43" y="32"/>
                  </a:lnTo>
                  <a:lnTo>
                    <a:pt x="64" y="32"/>
                  </a:lnTo>
                  <a:lnTo>
                    <a:pt x="85" y="22"/>
                  </a:lnTo>
                  <a:lnTo>
                    <a:pt x="107" y="11"/>
                  </a:lnTo>
                  <a:lnTo>
                    <a:pt x="128" y="11"/>
                  </a:lnTo>
                  <a:lnTo>
                    <a:pt x="149" y="0"/>
                  </a:lnTo>
                  <a:lnTo>
                    <a:pt x="171" y="0"/>
                  </a:lnTo>
                </a:path>
              </a:pathLst>
            </a:custGeom>
            <a:noFill/>
            <a:ln w="50800" cap="rnd" cmpd="sng">
              <a:solidFill>
                <a:srgbClr val="FA0532"/>
              </a:solidFill>
              <a:prstDash val="solid"/>
              <a:round/>
              <a:headEnd type="none" w="med" len="med"/>
              <a:tailEnd type="triangle" w="med" len="med"/>
            </a:ln>
            <a:effectLst>
              <a:outerShdw blurRad="63500" dist="71842" dir="2700000" algn="ctr" rotWithShape="0">
                <a:schemeClr val="bg2">
                  <a:alpha val="74998"/>
                </a:schemeClr>
              </a:outerShdw>
            </a:effectLst>
          </p:spPr>
          <p:txBody>
            <a:bodyPr/>
            <a:lstStyle/>
            <a:p>
              <a:pPr eaLnBrk="0" hangingPunct="0">
                <a:defRPr/>
              </a:pPr>
              <a:endParaRPr lang="en-US" sz="2800">
                <a:solidFill>
                  <a:srgbClr val="00DFCA"/>
                </a:solidFill>
                <a:latin typeface="Arial" panose="020B0604020202020204" pitchFamily="34" charset="0"/>
                <a:cs typeface="Arial" panose="020B0604020202020204" pitchFamily="34" charset="0"/>
              </a:endParaRPr>
            </a:p>
          </p:txBody>
        </p:sp>
      </p:grpSp>
      <p:sp>
        <p:nvSpPr>
          <p:cNvPr id="370737" name="Text Box 202"/>
          <p:cNvSpPr txBox="1">
            <a:spLocks noChangeArrowheads="1"/>
          </p:cNvSpPr>
          <p:nvPr/>
        </p:nvSpPr>
        <p:spPr bwMode="auto">
          <a:xfrm>
            <a:off x="8721725" y="90488"/>
            <a:ext cx="254000"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a:spcBef>
                <a:spcPct val="50000"/>
              </a:spcBef>
            </a:pPr>
            <a:r>
              <a:rPr lang="en-US" sz="2000">
                <a:solidFill>
                  <a:srgbClr val="FFA27C"/>
                </a:solidFill>
                <a:latin typeface="Arial" panose="020B0604020202020204" pitchFamily="34" charset="0"/>
                <a:cs typeface="Arial" panose="020B0604020202020204" pitchFamily="34" charset="0"/>
              </a:rPr>
              <a:t> </a:t>
            </a:r>
          </a:p>
        </p:txBody>
      </p:sp>
      <p:grpSp>
        <p:nvGrpSpPr>
          <p:cNvPr id="370738" name="Group 204"/>
          <p:cNvGrpSpPr>
            <a:grpSpLocks/>
          </p:cNvGrpSpPr>
          <p:nvPr/>
        </p:nvGrpSpPr>
        <p:grpSpPr bwMode="auto">
          <a:xfrm>
            <a:off x="8018463" y="3436938"/>
            <a:ext cx="981075" cy="1843087"/>
            <a:chOff x="5051" y="2165"/>
            <a:chExt cx="618" cy="1161"/>
          </a:xfrm>
        </p:grpSpPr>
        <p:grpSp>
          <p:nvGrpSpPr>
            <p:cNvPr id="370755" name="Group 205"/>
            <p:cNvGrpSpPr>
              <a:grpSpLocks/>
            </p:cNvGrpSpPr>
            <p:nvPr/>
          </p:nvGrpSpPr>
          <p:grpSpPr bwMode="auto">
            <a:xfrm>
              <a:off x="5051" y="2165"/>
              <a:ext cx="618" cy="1161"/>
              <a:chOff x="5051" y="2165"/>
              <a:chExt cx="618" cy="1161"/>
            </a:xfrm>
          </p:grpSpPr>
          <p:sp>
            <p:nvSpPr>
              <p:cNvPr id="370757" name="Freeform 206"/>
              <p:cNvSpPr>
                <a:spLocks/>
              </p:cNvSpPr>
              <p:nvPr/>
            </p:nvSpPr>
            <p:spPr bwMode="auto">
              <a:xfrm>
                <a:off x="5539" y="2244"/>
                <a:ext cx="129" cy="49"/>
              </a:xfrm>
              <a:custGeom>
                <a:avLst/>
                <a:gdLst>
                  <a:gd name="T0" fmla="*/ 128 w 129"/>
                  <a:gd name="T1" fmla="*/ 48 h 49"/>
                  <a:gd name="T2" fmla="*/ 0 w 129"/>
                  <a:gd name="T3" fmla="*/ 48 h 49"/>
                  <a:gd name="T4" fmla="*/ 0 w 129"/>
                  <a:gd name="T5" fmla="*/ 0 h 49"/>
                  <a:gd name="T6" fmla="*/ 128 w 129"/>
                  <a:gd name="T7" fmla="*/ 48 h 49"/>
                  <a:gd name="T8" fmla="*/ 0 60000 65536"/>
                  <a:gd name="T9" fmla="*/ 0 60000 65536"/>
                  <a:gd name="T10" fmla="*/ 0 60000 65536"/>
                  <a:gd name="T11" fmla="*/ 0 60000 65536"/>
                  <a:gd name="T12" fmla="*/ 0 w 129"/>
                  <a:gd name="T13" fmla="*/ 0 h 49"/>
                  <a:gd name="T14" fmla="*/ 129 w 129"/>
                  <a:gd name="T15" fmla="*/ 49 h 49"/>
                </a:gdLst>
                <a:ahLst/>
                <a:cxnLst>
                  <a:cxn ang="T8">
                    <a:pos x="T0" y="T1"/>
                  </a:cxn>
                  <a:cxn ang="T9">
                    <a:pos x="T2" y="T3"/>
                  </a:cxn>
                  <a:cxn ang="T10">
                    <a:pos x="T4" y="T5"/>
                  </a:cxn>
                  <a:cxn ang="T11">
                    <a:pos x="T6" y="T7"/>
                  </a:cxn>
                </a:cxnLst>
                <a:rect l="T12" t="T13" r="T14" b="T15"/>
                <a:pathLst>
                  <a:path w="129" h="49">
                    <a:moveTo>
                      <a:pt x="128" y="48"/>
                    </a:moveTo>
                    <a:lnTo>
                      <a:pt x="0" y="48"/>
                    </a:lnTo>
                    <a:lnTo>
                      <a:pt x="0" y="0"/>
                    </a:lnTo>
                    <a:lnTo>
                      <a:pt x="128" y="48"/>
                    </a:lnTo>
                  </a:path>
                </a:pathLst>
              </a:custGeom>
              <a:solidFill>
                <a:srgbClr val="5F5F5F"/>
              </a:solidFill>
              <a:ln>
                <a:noFill/>
              </a:ln>
              <a:extLst>
                <a:ext uri="{91240B29-F687-4f45-9708-019B960494DF}">
                  <a14:hiddenLine xmlns="" xmlns:a14="http://schemas.microsoft.com/office/drawing/2010/main" w="12700" cap="rnd">
                    <a:solidFill>
                      <a:srgbClr val="000000"/>
                    </a:solidFill>
                    <a:round/>
                    <a:headEnd/>
                    <a:tailEnd/>
                  </a14:hiddenLine>
                </a:ext>
              </a:extLst>
            </p:spPr>
            <p:txBody>
              <a:bodyPr/>
              <a:lstStyle/>
              <a:p>
                <a:endParaRPr lang="en-US">
                  <a:solidFill>
                    <a:srgbClr val="FFFFFF"/>
                  </a:solidFill>
                  <a:latin typeface="Arial" panose="020B0604020202020204" pitchFamily="34" charset="0"/>
                  <a:cs typeface="Arial" panose="020B0604020202020204" pitchFamily="34" charset="0"/>
                </a:endParaRPr>
              </a:p>
            </p:txBody>
          </p:sp>
          <p:sp>
            <p:nvSpPr>
              <p:cNvPr id="370758" name="AutoShape 207"/>
              <p:cNvSpPr>
                <a:spLocks noChangeArrowheads="1"/>
              </p:cNvSpPr>
              <p:nvPr/>
            </p:nvSpPr>
            <p:spPr bwMode="auto">
              <a:xfrm>
                <a:off x="5056" y="2172"/>
                <a:ext cx="469" cy="178"/>
              </a:xfrm>
              <a:prstGeom prst="roundRect">
                <a:avLst>
                  <a:gd name="adj" fmla="val 16667"/>
                </a:avLst>
              </a:prstGeom>
              <a:solidFill>
                <a:srgbClr val="E7EC26"/>
              </a:solidFill>
              <a:ln w="38100">
                <a:solidFill>
                  <a:schemeClr val="bg2"/>
                </a:solidFill>
                <a:round/>
                <a:headEnd/>
                <a:tailEnd/>
              </a:ln>
            </p:spPr>
            <p:txBody>
              <a:bodyPr wrap="none" anchor="ctr"/>
              <a:lstStyle/>
              <a:p>
                <a:pPr eaLnBrk="0" hangingPunct="0"/>
                <a:endParaRPr lang="en-US" sz="2800">
                  <a:solidFill>
                    <a:srgbClr val="00DFCA"/>
                  </a:solidFill>
                  <a:latin typeface="Arial" panose="020B0604020202020204" pitchFamily="34" charset="0"/>
                  <a:cs typeface="Arial" panose="020B0604020202020204" pitchFamily="34" charset="0"/>
                </a:endParaRPr>
              </a:p>
            </p:txBody>
          </p:sp>
          <p:sp>
            <p:nvSpPr>
              <p:cNvPr id="370759" name="Rectangle 208"/>
              <p:cNvSpPr>
                <a:spLocks noChangeArrowheads="1"/>
              </p:cNvSpPr>
              <p:nvPr/>
            </p:nvSpPr>
            <p:spPr bwMode="auto">
              <a:xfrm>
                <a:off x="5057" y="2273"/>
                <a:ext cx="612" cy="1053"/>
              </a:xfrm>
              <a:prstGeom prst="rect">
                <a:avLst/>
              </a:prstGeom>
              <a:solidFill>
                <a:srgbClr val="FFFF00"/>
              </a:solidFill>
              <a:ln w="38100">
                <a:solidFill>
                  <a:srgbClr val="000000"/>
                </a:solidFill>
                <a:miter lim="800000"/>
                <a:headEnd/>
                <a:tailEnd/>
              </a:ln>
            </p:spPr>
            <p:txBody>
              <a:bodyPr wrap="none" anchor="ctr"/>
              <a:lstStyle/>
              <a:p>
                <a:pPr eaLnBrk="0" hangingPunct="0"/>
                <a:endParaRPr lang="en-US" sz="2800">
                  <a:solidFill>
                    <a:srgbClr val="00DFCA"/>
                  </a:solidFill>
                  <a:latin typeface="Arial" panose="020B0604020202020204" pitchFamily="34" charset="0"/>
                  <a:cs typeface="Arial" panose="020B0604020202020204" pitchFamily="34" charset="0"/>
                </a:endParaRPr>
              </a:p>
            </p:txBody>
          </p:sp>
          <p:sp>
            <p:nvSpPr>
              <p:cNvPr id="370760" name="Line 209"/>
              <p:cNvSpPr>
                <a:spLocks noChangeShapeType="1"/>
              </p:cNvSpPr>
              <p:nvPr/>
            </p:nvSpPr>
            <p:spPr bwMode="auto">
              <a:xfrm>
                <a:off x="5094" y="2372"/>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FFFFFF"/>
                  </a:solidFill>
                  <a:latin typeface="Arial" panose="020B0604020202020204" pitchFamily="34" charset="0"/>
                  <a:cs typeface="Arial" panose="020B0604020202020204" pitchFamily="34" charset="0"/>
                </a:endParaRPr>
              </a:p>
            </p:txBody>
          </p:sp>
          <p:sp>
            <p:nvSpPr>
              <p:cNvPr id="370761" name="Rectangle 210"/>
              <p:cNvSpPr>
                <a:spLocks noChangeArrowheads="1"/>
              </p:cNvSpPr>
              <p:nvPr/>
            </p:nvSpPr>
            <p:spPr bwMode="auto">
              <a:xfrm>
                <a:off x="5291" y="2240"/>
                <a:ext cx="224" cy="72"/>
              </a:xfrm>
              <a:prstGeom prst="rect">
                <a:avLst/>
              </a:prstGeom>
              <a:solidFill>
                <a:srgbClr val="FFFF00"/>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sz="2800">
                  <a:solidFill>
                    <a:srgbClr val="00DFCA"/>
                  </a:solidFill>
                  <a:latin typeface="Arial" panose="020B0604020202020204" pitchFamily="34" charset="0"/>
                  <a:cs typeface="Arial" panose="020B0604020202020204" pitchFamily="34" charset="0"/>
                </a:endParaRPr>
              </a:p>
            </p:txBody>
          </p:sp>
          <p:sp>
            <p:nvSpPr>
              <p:cNvPr id="370762" name="Rectangle 211"/>
              <p:cNvSpPr>
                <a:spLocks noChangeArrowheads="1"/>
              </p:cNvSpPr>
              <p:nvPr/>
            </p:nvSpPr>
            <p:spPr bwMode="auto">
              <a:xfrm>
                <a:off x="5074" y="2226"/>
                <a:ext cx="232" cy="80"/>
              </a:xfrm>
              <a:prstGeom prst="rect">
                <a:avLst/>
              </a:prstGeom>
              <a:solidFill>
                <a:srgbClr val="FFFF00"/>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sz="2800">
                  <a:solidFill>
                    <a:srgbClr val="00DFCA"/>
                  </a:solidFill>
                  <a:latin typeface="Arial" panose="020B0604020202020204" pitchFamily="34" charset="0"/>
                  <a:cs typeface="Arial" panose="020B0604020202020204" pitchFamily="34" charset="0"/>
                </a:endParaRPr>
              </a:p>
            </p:txBody>
          </p:sp>
          <p:sp>
            <p:nvSpPr>
              <p:cNvPr id="370763" name="Line 212"/>
              <p:cNvSpPr>
                <a:spLocks noChangeShapeType="1"/>
              </p:cNvSpPr>
              <p:nvPr/>
            </p:nvSpPr>
            <p:spPr bwMode="auto">
              <a:xfrm>
                <a:off x="5094" y="2488"/>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FFFFFF"/>
                  </a:solidFill>
                  <a:latin typeface="Arial" panose="020B0604020202020204" pitchFamily="34" charset="0"/>
                  <a:cs typeface="Arial" panose="020B0604020202020204" pitchFamily="34" charset="0"/>
                </a:endParaRPr>
              </a:p>
            </p:txBody>
          </p:sp>
          <p:sp>
            <p:nvSpPr>
              <p:cNvPr id="370764" name="Line 213"/>
              <p:cNvSpPr>
                <a:spLocks noChangeShapeType="1"/>
              </p:cNvSpPr>
              <p:nvPr/>
            </p:nvSpPr>
            <p:spPr bwMode="auto">
              <a:xfrm>
                <a:off x="5094" y="2600"/>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FFFFFF"/>
                  </a:solidFill>
                  <a:latin typeface="Arial" panose="020B0604020202020204" pitchFamily="34" charset="0"/>
                  <a:cs typeface="Arial" panose="020B0604020202020204" pitchFamily="34" charset="0"/>
                </a:endParaRPr>
              </a:p>
            </p:txBody>
          </p:sp>
          <p:sp>
            <p:nvSpPr>
              <p:cNvPr id="370765" name="Line 214"/>
              <p:cNvSpPr>
                <a:spLocks noChangeShapeType="1"/>
              </p:cNvSpPr>
              <p:nvPr/>
            </p:nvSpPr>
            <p:spPr bwMode="auto">
              <a:xfrm>
                <a:off x="5094" y="2712"/>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FFFFFF"/>
                  </a:solidFill>
                  <a:latin typeface="Arial" panose="020B0604020202020204" pitchFamily="34" charset="0"/>
                  <a:cs typeface="Arial" panose="020B0604020202020204" pitchFamily="34" charset="0"/>
                </a:endParaRPr>
              </a:p>
            </p:txBody>
          </p:sp>
          <p:sp>
            <p:nvSpPr>
              <p:cNvPr id="370766" name="Line 215"/>
              <p:cNvSpPr>
                <a:spLocks noChangeShapeType="1"/>
              </p:cNvSpPr>
              <p:nvPr/>
            </p:nvSpPr>
            <p:spPr bwMode="auto">
              <a:xfrm>
                <a:off x="5095" y="3040"/>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FFFFFF"/>
                  </a:solidFill>
                  <a:latin typeface="Arial" panose="020B0604020202020204" pitchFamily="34" charset="0"/>
                  <a:cs typeface="Arial" panose="020B0604020202020204" pitchFamily="34" charset="0"/>
                </a:endParaRPr>
              </a:p>
            </p:txBody>
          </p:sp>
          <p:sp>
            <p:nvSpPr>
              <p:cNvPr id="370767" name="Line 216"/>
              <p:cNvSpPr>
                <a:spLocks noChangeShapeType="1"/>
              </p:cNvSpPr>
              <p:nvPr/>
            </p:nvSpPr>
            <p:spPr bwMode="auto">
              <a:xfrm>
                <a:off x="5094" y="2816"/>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FFFFFF"/>
                  </a:solidFill>
                  <a:latin typeface="Arial" panose="020B0604020202020204" pitchFamily="34" charset="0"/>
                  <a:cs typeface="Arial" panose="020B0604020202020204" pitchFamily="34" charset="0"/>
                </a:endParaRPr>
              </a:p>
            </p:txBody>
          </p:sp>
          <p:sp>
            <p:nvSpPr>
              <p:cNvPr id="370768" name="Line 217"/>
              <p:cNvSpPr>
                <a:spLocks noChangeShapeType="1"/>
              </p:cNvSpPr>
              <p:nvPr/>
            </p:nvSpPr>
            <p:spPr bwMode="auto">
              <a:xfrm>
                <a:off x="5094" y="3152"/>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FFFFFF"/>
                  </a:solidFill>
                  <a:latin typeface="Arial" panose="020B0604020202020204" pitchFamily="34" charset="0"/>
                  <a:cs typeface="Arial" panose="020B0604020202020204" pitchFamily="34" charset="0"/>
                </a:endParaRPr>
              </a:p>
            </p:txBody>
          </p:sp>
          <p:sp>
            <p:nvSpPr>
              <p:cNvPr id="370769" name="Line 218"/>
              <p:cNvSpPr>
                <a:spLocks noChangeShapeType="1"/>
              </p:cNvSpPr>
              <p:nvPr/>
            </p:nvSpPr>
            <p:spPr bwMode="auto">
              <a:xfrm>
                <a:off x="5094" y="3264"/>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FFFFFF"/>
                  </a:solidFill>
                  <a:latin typeface="Arial" panose="020B0604020202020204" pitchFamily="34" charset="0"/>
                  <a:cs typeface="Arial" panose="020B0604020202020204" pitchFamily="34" charset="0"/>
                </a:endParaRPr>
              </a:p>
            </p:txBody>
          </p:sp>
          <p:sp>
            <p:nvSpPr>
              <p:cNvPr id="370770" name="Line 219"/>
              <p:cNvSpPr>
                <a:spLocks noChangeShapeType="1"/>
              </p:cNvSpPr>
              <p:nvPr/>
            </p:nvSpPr>
            <p:spPr bwMode="auto">
              <a:xfrm>
                <a:off x="5094" y="2928"/>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FFFFFF"/>
                  </a:solidFill>
                  <a:latin typeface="Arial" panose="020B0604020202020204" pitchFamily="34" charset="0"/>
                  <a:cs typeface="Arial" panose="020B0604020202020204" pitchFamily="34" charset="0"/>
                </a:endParaRPr>
              </a:p>
            </p:txBody>
          </p:sp>
          <p:sp>
            <p:nvSpPr>
              <p:cNvPr id="370771" name="Line 220"/>
              <p:cNvSpPr>
                <a:spLocks noChangeShapeType="1"/>
              </p:cNvSpPr>
              <p:nvPr/>
            </p:nvSpPr>
            <p:spPr bwMode="auto">
              <a:xfrm>
                <a:off x="5359" y="2540"/>
                <a:ext cx="0" cy="744"/>
              </a:xfrm>
              <a:prstGeom prst="line">
                <a:avLst/>
              </a:prstGeom>
              <a:noFill/>
              <a:ln w="50800">
                <a:solidFill>
                  <a:srgbClr val="FFFF00"/>
                </a:solid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FFFFFF"/>
                  </a:solidFill>
                  <a:latin typeface="Arial" panose="020B0604020202020204" pitchFamily="34" charset="0"/>
                  <a:cs typeface="Arial" panose="020B0604020202020204" pitchFamily="34" charset="0"/>
                </a:endParaRPr>
              </a:p>
            </p:txBody>
          </p:sp>
          <p:sp>
            <p:nvSpPr>
              <p:cNvPr id="370772" name="Line 221"/>
              <p:cNvSpPr>
                <a:spLocks noChangeShapeType="1"/>
              </p:cNvSpPr>
              <p:nvPr/>
            </p:nvSpPr>
            <p:spPr bwMode="auto">
              <a:xfrm>
                <a:off x="5351" y="2496"/>
                <a:ext cx="12" cy="328"/>
              </a:xfrm>
              <a:prstGeom prst="line">
                <a:avLst/>
              </a:prstGeom>
              <a:noFill/>
              <a:ln w="50800">
                <a:solidFill>
                  <a:srgbClr val="FFFF00"/>
                </a:solid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FFFFFF"/>
                  </a:solidFill>
                  <a:latin typeface="Arial" panose="020B0604020202020204" pitchFamily="34" charset="0"/>
                  <a:cs typeface="Arial" panose="020B0604020202020204" pitchFamily="34" charset="0"/>
                </a:endParaRPr>
              </a:p>
            </p:txBody>
          </p:sp>
          <p:sp>
            <p:nvSpPr>
              <p:cNvPr id="370773" name="Rectangle 222"/>
              <p:cNvSpPr>
                <a:spLocks noChangeArrowheads="1"/>
              </p:cNvSpPr>
              <p:nvPr/>
            </p:nvSpPr>
            <p:spPr bwMode="auto">
              <a:xfrm>
                <a:off x="5051" y="2165"/>
                <a:ext cx="527" cy="1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pPr eaLnBrk="0" hangingPunct="0"/>
                <a:r>
                  <a:rPr lang="en-US" sz="900" b="1">
                    <a:solidFill>
                      <a:srgbClr val="000000"/>
                    </a:solidFill>
                    <a:latin typeface="Arial" panose="020B0604020202020204" pitchFamily="34" charset="0"/>
                    <a:cs typeface="Arial" panose="020B0604020202020204" pitchFamily="34" charset="0"/>
                  </a:rPr>
                  <a:t>ROYALTY</a:t>
                </a:r>
              </a:p>
            </p:txBody>
          </p:sp>
        </p:grpSp>
        <p:sp>
          <p:nvSpPr>
            <p:cNvPr id="370756" name="Rectangle 223"/>
            <p:cNvSpPr>
              <a:spLocks noChangeArrowheads="1"/>
            </p:cNvSpPr>
            <p:nvPr/>
          </p:nvSpPr>
          <p:spPr bwMode="auto">
            <a:xfrm>
              <a:off x="5139" y="2267"/>
              <a:ext cx="394" cy="1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eaLnBrk="0" hangingPunct="0"/>
              <a:r>
                <a:rPr lang="en-US" sz="900" b="1">
                  <a:solidFill>
                    <a:srgbClr val="000000"/>
                  </a:solidFill>
                  <a:latin typeface="Arial" panose="020B0604020202020204" pitchFamily="34" charset="0"/>
                  <a:cs typeface="Arial" panose="020B0604020202020204" pitchFamily="34" charset="0"/>
                </a:rPr>
                <a:t>S - D - S</a:t>
              </a:r>
            </a:p>
          </p:txBody>
        </p:sp>
      </p:grpSp>
      <p:sp>
        <p:nvSpPr>
          <p:cNvPr id="462048" name="Rectangle 224"/>
          <p:cNvSpPr>
            <a:spLocks noChangeArrowheads="1"/>
          </p:cNvSpPr>
          <p:nvPr/>
        </p:nvSpPr>
        <p:spPr bwMode="auto">
          <a:xfrm>
            <a:off x="8051800" y="3789363"/>
            <a:ext cx="878445" cy="228268"/>
          </a:xfrm>
          <a:prstGeom prst="rect">
            <a:avLst/>
          </a:prstGeom>
          <a:noFill/>
          <a:ln w="12700">
            <a:noFill/>
            <a:miter lim="800000"/>
            <a:headEnd/>
            <a:tailEnd/>
          </a:ln>
          <a:effectLst/>
        </p:spPr>
        <p:txBody>
          <a:bodyPr wrap="none" lIns="90487" tIns="44450" rIns="90487" bIns="44450">
            <a:spAutoFit/>
          </a:bodyPr>
          <a:lstStyle/>
          <a:p>
            <a:pPr eaLnBrk="0" hangingPunct="0">
              <a:defRPr/>
            </a:pPr>
            <a:r>
              <a:rPr lang="en-US" sz="900" b="1">
                <a:solidFill>
                  <a:srgbClr val="000000"/>
                </a:solidFill>
                <a:effectLst>
                  <a:outerShdw blurRad="38100" dist="38100" dir="2700000" algn="tl">
                    <a:srgbClr val="FFFFFF"/>
                  </a:outerShdw>
                </a:effectLst>
                <a:latin typeface="Arial" panose="020B0604020202020204" pitchFamily="34" charset="0"/>
                <a:cs typeface="Arial" panose="020B0604020202020204" pitchFamily="34" charset="0"/>
              </a:rPr>
              <a:t> ••• SPLIT ••• </a:t>
            </a:r>
          </a:p>
        </p:txBody>
      </p:sp>
      <p:sp>
        <p:nvSpPr>
          <p:cNvPr id="370740" name="Rectangle 225"/>
          <p:cNvSpPr>
            <a:spLocks noChangeArrowheads="1"/>
          </p:cNvSpPr>
          <p:nvPr/>
        </p:nvSpPr>
        <p:spPr bwMode="auto">
          <a:xfrm>
            <a:off x="8032750" y="3973513"/>
            <a:ext cx="947374" cy="21287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eaLnBrk="0" hangingPunct="0"/>
            <a:r>
              <a:rPr lang="en-US" sz="800" b="1">
                <a:solidFill>
                  <a:srgbClr val="000000"/>
                </a:solidFill>
                <a:latin typeface="Arial" panose="020B0604020202020204" pitchFamily="34" charset="0"/>
                <a:cs typeface="Arial" panose="020B0604020202020204" pitchFamily="34" charset="0"/>
              </a:rPr>
              <a:t>North       South</a:t>
            </a:r>
          </a:p>
        </p:txBody>
      </p:sp>
      <p:sp>
        <p:nvSpPr>
          <p:cNvPr id="462050" name="Rectangle 226"/>
          <p:cNvSpPr>
            <a:spLocks noChangeArrowheads="1"/>
          </p:cNvSpPr>
          <p:nvPr/>
        </p:nvSpPr>
        <p:spPr bwMode="auto">
          <a:xfrm>
            <a:off x="8002588" y="4483100"/>
            <a:ext cx="982640" cy="212879"/>
          </a:xfrm>
          <a:prstGeom prst="rect">
            <a:avLst/>
          </a:prstGeom>
          <a:noFill/>
          <a:ln w="12700">
            <a:noFill/>
            <a:miter lim="800000"/>
            <a:headEnd/>
            <a:tailEnd/>
          </a:ln>
          <a:effectLst/>
        </p:spPr>
        <p:txBody>
          <a:bodyPr wrap="none" lIns="90487" tIns="44450" rIns="90487" bIns="44450">
            <a:spAutoFit/>
          </a:bodyPr>
          <a:lstStyle/>
          <a:p>
            <a:pPr eaLnBrk="0" hangingPunct="0">
              <a:defRPr/>
            </a:pPr>
            <a:r>
              <a:rPr lang="en-US" sz="800" b="1">
                <a:solidFill>
                  <a:srgbClr val="000000"/>
                </a:solidFill>
                <a:effectLst>
                  <a:outerShdw blurRad="38100" dist="38100" dir="2700000" algn="tl">
                    <a:srgbClr val="FFFFFF"/>
                  </a:outerShdw>
                </a:effectLst>
                <a:latin typeface="Arial" panose="020B0604020202020204" pitchFamily="34" charset="0"/>
                <a:cs typeface="Arial" panose="020B0604020202020204" pitchFamily="34" charset="0"/>
              </a:rPr>
              <a:t>THE PROPHETS</a:t>
            </a:r>
          </a:p>
        </p:txBody>
      </p:sp>
      <p:sp>
        <p:nvSpPr>
          <p:cNvPr id="370742" name="Rectangle 227"/>
          <p:cNvSpPr>
            <a:spLocks noChangeArrowheads="1"/>
          </p:cNvSpPr>
          <p:nvPr/>
        </p:nvSpPr>
        <p:spPr bwMode="auto">
          <a:xfrm>
            <a:off x="8107363" y="4838700"/>
            <a:ext cx="615552" cy="21287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eaLnBrk="0" hangingPunct="0"/>
            <a:r>
              <a:rPr lang="en-US" sz="800" b="1">
                <a:solidFill>
                  <a:srgbClr val="000000"/>
                </a:solidFill>
                <a:latin typeface="Arial" panose="020B0604020202020204" pitchFamily="34" charset="0"/>
                <a:cs typeface="Arial" panose="020B0604020202020204" pitchFamily="34" charset="0"/>
              </a:rPr>
              <a:t> 200        </a:t>
            </a:r>
          </a:p>
        </p:txBody>
      </p:sp>
      <p:sp>
        <p:nvSpPr>
          <p:cNvPr id="370743" name="Rectangle 228"/>
          <p:cNvSpPr>
            <a:spLocks noChangeArrowheads="1"/>
          </p:cNvSpPr>
          <p:nvPr/>
        </p:nvSpPr>
        <p:spPr bwMode="auto">
          <a:xfrm>
            <a:off x="8031163" y="5003800"/>
            <a:ext cx="642804" cy="21287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eaLnBrk="0" hangingPunct="0"/>
            <a:r>
              <a:rPr lang="en-US" sz="800" b="1">
                <a:solidFill>
                  <a:srgbClr val="000000"/>
                </a:solidFill>
                <a:latin typeface="Arial" panose="020B0604020202020204" pitchFamily="34" charset="0"/>
                <a:cs typeface="Arial" panose="020B0604020202020204" pitchFamily="34" charset="0"/>
              </a:rPr>
              <a:t>Assyria   </a:t>
            </a:r>
          </a:p>
        </p:txBody>
      </p:sp>
      <p:sp>
        <p:nvSpPr>
          <p:cNvPr id="370744" name="Rectangle 229"/>
          <p:cNvSpPr>
            <a:spLocks noChangeArrowheads="1"/>
          </p:cNvSpPr>
          <p:nvPr/>
        </p:nvSpPr>
        <p:spPr bwMode="auto">
          <a:xfrm>
            <a:off x="8026400" y="4672013"/>
            <a:ext cx="900887" cy="21287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eaLnBrk="0" hangingPunct="0"/>
            <a:r>
              <a:rPr lang="en-US" sz="800" b="1">
                <a:solidFill>
                  <a:srgbClr val="000000"/>
                </a:solidFill>
                <a:latin typeface="Arial" panose="020B0604020202020204" pitchFamily="34" charset="0"/>
                <a:cs typeface="Arial" panose="020B0604020202020204" pitchFamily="34" charset="0"/>
              </a:rPr>
              <a:t> 20-J         20-R</a:t>
            </a:r>
          </a:p>
        </p:txBody>
      </p:sp>
      <p:grpSp>
        <p:nvGrpSpPr>
          <p:cNvPr id="370745" name="Group 230"/>
          <p:cNvGrpSpPr>
            <a:grpSpLocks/>
          </p:cNvGrpSpPr>
          <p:nvPr/>
        </p:nvGrpSpPr>
        <p:grpSpPr bwMode="auto">
          <a:xfrm>
            <a:off x="8061325" y="4151318"/>
            <a:ext cx="931863" cy="379413"/>
            <a:chOff x="5078" y="2615"/>
            <a:chExt cx="587" cy="239"/>
          </a:xfrm>
        </p:grpSpPr>
        <p:sp>
          <p:nvSpPr>
            <p:cNvPr id="370752" name="Rectangle 231"/>
            <p:cNvSpPr>
              <a:spLocks noChangeArrowheads="1"/>
            </p:cNvSpPr>
            <p:nvPr/>
          </p:nvSpPr>
          <p:spPr bwMode="auto">
            <a:xfrm>
              <a:off x="5078" y="2615"/>
              <a:ext cx="383" cy="1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pPr eaLnBrk="0" hangingPunct="0"/>
              <a:r>
                <a:rPr lang="en-US" sz="800" b="1">
                  <a:solidFill>
                    <a:srgbClr val="000000"/>
                  </a:solidFill>
                  <a:latin typeface="Arial" panose="020B0604020202020204" pitchFamily="34" charset="0"/>
                  <a:cs typeface="Arial" panose="020B0604020202020204" pitchFamily="34" charset="0"/>
                </a:rPr>
                <a:t>Israel</a:t>
              </a:r>
            </a:p>
          </p:txBody>
        </p:sp>
        <p:sp>
          <p:nvSpPr>
            <p:cNvPr id="370753" name="Rectangle 232"/>
            <p:cNvSpPr>
              <a:spLocks noChangeArrowheads="1"/>
            </p:cNvSpPr>
            <p:nvPr/>
          </p:nvSpPr>
          <p:spPr bwMode="auto">
            <a:xfrm>
              <a:off x="5306" y="2615"/>
              <a:ext cx="359" cy="1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pPr eaLnBrk="0" hangingPunct="0"/>
              <a:r>
                <a:rPr lang="en-US" sz="800" b="1">
                  <a:solidFill>
                    <a:srgbClr val="000000"/>
                  </a:solidFill>
                  <a:latin typeface="Arial" panose="020B0604020202020204" pitchFamily="34" charset="0"/>
                  <a:cs typeface="Arial" panose="020B0604020202020204" pitchFamily="34" charset="0"/>
                </a:rPr>
                <a:t>  Judah</a:t>
              </a:r>
            </a:p>
          </p:txBody>
        </p:sp>
        <p:sp>
          <p:nvSpPr>
            <p:cNvPr id="370754" name="Rectangle 233"/>
            <p:cNvSpPr>
              <a:spLocks noChangeArrowheads="1"/>
            </p:cNvSpPr>
            <p:nvPr/>
          </p:nvSpPr>
          <p:spPr bwMode="auto">
            <a:xfrm>
              <a:off x="5105" y="2720"/>
              <a:ext cx="479" cy="13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eaLnBrk="0" hangingPunct="0"/>
              <a:r>
                <a:rPr lang="en-US" sz="800" b="1">
                  <a:solidFill>
                    <a:srgbClr val="000000"/>
                  </a:solidFill>
                  <a:latin typeface="Arial" panose="020B0604020202020204" pitchFamily="34" charset="0"/>
                  <a:cs typeface="Arial" panose="020B0604020202020204" pitchFamily="34" charset="0"/>
                </a:rPr>
                <a:t>10              2</a:t>
              </a:r>
            </a:p>
          </p:txBody>
        </p:sp>
      </p:grpSp>
      <p:sp>
        <p:nvSpPr>
          <p:cNvPr id="462058" name="Rectangle 234"/>
          <p:cNvSpPr>
            <a:spLocks noChangeArrowheads="1"/>
          </p:cNvSpPr>
          <p:nvPr/>
        </p:nvSpPr>
        <p:spPr bwMode="auto">
          <a:xfrm>
            <a:off x="8123885" y="6539627"/>
            <a:ext cx="325730" cy="246221"/>
          </a:xfrm>
          <a:prstGeom prst="rect">
            <a:avLst/>
          </a:prstGeom>
          <a:noFill/>
          <a:ln w="12700">
            <a:noFill/>
            <a:miter lim="800000"/>
            <a:headEnd/>
            <a:tailEnd/>
          </a:ln>
          <a:effectLst/>
        </p:spPr>
        <p:txBody>
          <a:bodyPr wrap="none" anchor="ctr">
            <a:spAutoFit/>
          </a:bodyPr>
          <a:lstStyle/>
          <a:p>
            <a:pPr algn="ctr" eaLnBrk="0" hangingPunct="0">
              <a:defRPr/>
            </a:pPr>
            <a:r>
              <a:rPr lang="en-US" sz="1000" b="1">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48</a:t>
            </a:r>
          </a:p>
        </p:txBody>
      </p:sp>
      <p:sp>
        <p:nvSpPr>
          <p:cNvPr id="370747" name="Text Box 235"/>
          <p:cNvSpPr txBox="1">
            <a:spLocks noChangeArrowheads="1"/>
          </p:cNvSpPr>
          <p:nvPr/>
        </p:nvSpPr>
        <p:spPr bwMode="auto">
          <a:xfrm>
            <a:off x="6986396" y="6283732"/>
            <a:ext cx="1648208"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a:spcBef>
                <a:spcPct val="50000"/>
              </a:spcBef>
            </a:pPr>
            <a:r>
              <a:rPr lang="en-US" sz="1200" b="1">
                <a:solidFill>
                  <a:srgbClr val="FFFFFF"/>
                </a:solidFill>
                <a:latin typeface="Arial" panose="020B0604020202020204" pitchFamily="34" charset="0"/>
                <a:cs typeface="Arial" panose="020B0604020202020204" pitchFamily="34" charset="0"/>
              </a:rPr>
              <a:t>Handbook pg. 32-37</a:t>
            </a:r>
          </a:p>
        </p:txBody>
      </p:sp>
      <p:sp>
        <p:nvSpPr>
          <p:cNvPr id="462060" name="AutoShape 236"/>
          <p:cNvSpPr>
            <a:spLocks noChangeArrowheads="1"/>
          </p:cNvSpPr>
          <p:nvPr/>
        </p:nvSpPr>
        <p:spPr bwMode="auto">
          <a:xfrm>
            <a:off x="801688" y="5345113"/>
            <a:ext cx="7299325" cy="627062"/>
          </a:xfrm>
          <a:prstGeom prst="roundRect">
            <a:avLst>
              <a:gd name="adj" fmla="val 16667"/>
            </a:avLst>
          </a:prstGeom>
          <a:noFill/>
          <a:ln w="76200">
            <a:solidFill>
              <a:srgbClr val="FFF30C"/>
            </a:solidFill>
            <a:round/>
            <a:headEnd/>
            <a:tailEnd/>
          </a:ln>
          <a:effectLst>
            <a:outerShdw blurRad="63500" dist="71842" dir="2700000" algn="ctr" rotWithShape="0">
              <a:schemeClr val="bg2">
                <a:alpha val="74998"/>
              </a:schemeClr>
            </a:outerShdw>
          </a:effectLst>
        </p:spPr>
        <p:txBody>
          <a:bodyPr wrap="none" anchor="ctr"/>
          <a:lstStyle/>
          <a:p>
            <a:pPr algn="ctr" eaLnBrk="0" hangingPunct="0">
              <a:defRPr/>
            </a:pPr>
            <a:endParaRPr lang="en-US" sz="2800">
              <a:solidFill>
                <a:srgbClr val="FFF30C"/>
              </a:solidFill>
              <a:latin typeface="Arial" panose="020B0604020202020204" pitchFamily="34" charset="0"/>
              <a:cs typeface="Arial" panose="020B0604020202020204" pitchFamily="34" charset="0"/>
            </a:endParaRPr>
          </a:p>
        </p:txBody>
      </p:sp>
      <p:sp>
        <p:nvSpPr>
          <p:cNvPr id="370749" name="Text Box 237"/>
          <p:cNvSpPr txBox="1">
            <a:spLocks noChangeArrowheads="1"/>
          </p:cNvSpPr>
          <p:nvPr/>
        </p:nvSpPr>
        <p:spPr bwMode="auto">
          <a:xfrm>
            <a:off x="8602663" y="6484938"/>
            <a:ext cx="307975" cy="3365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a:spcBef>
                <a:spcPct val="50000"/>
              </a:spcBef>
            </a:pPr>
            <a:r>
              <a:rPr lang="en-US" sz="1600" b="1">
                <a:solidFill>
                  <a:srgbClr val="FFFFFF"/>
                </a:solidFill>
                <a:latin typeface="Arial" panose="020B0604020202020204" pitchFamily="34" charset="0"/>
                <a:cs typeface="Arial" panose="020B0604020202020204" pitchFamily="34" charset="0"/>
              </a:rPr>
              <a:t>1</a:t>
            </a:r>
            <a:endParaRPr lang="en-US" sz="1600">
              <a:solidFill>
                <a:srgbClr val="FFA27C"/>
              </a:solidFill>
              <a:latin typeface="Arial" panose="020B0604020202020204" pitchFamily="34" charset="0"/>
              <a:cs typeface="Arial" panose="020B0604020202020204" pitchFamily="34" charset="0"/>
            </a:endParaRPr>
          </a:p>
        </p:txBody>
      </p:sp>
      <p:sp>
        <p:nvSpPr>
          <p:cNvPr id="461879" name="Oval 55"/>
          <p:cNvSpPr>
            <a:spLocks noChangeArrowheads="1"/>
          </p:cNvSpPr>
          <p:nvPr/>
        </p:nvSpPr>
        <p:spPr bwMode="auto">
          <a:xfrm>
            <a:off x="2428860" y="4714885"/>
            <a:ext cx="2357454" cy="650866"/>
          </a:xfrm>
          <a:prstGeom prst="ellipse">
            <a:avLst/>
          </a:prstGeom>
          <a:noFill/>
          <a:ln w="76200">
            <a:solidFill>
              <a:srgbClr val="F8131B"/>
            </a:solidFill>
            <a:round/>
            <a:headEnd/>
            <a:tailEnd/>
          </a:ln>
          <a:effectLst>
            <a:outerShdw blurRad="63500" dist="71842" dir="2700000" algn="ctr" rotWithShape="0">
              <a:schemeClr val="bg2">
                <a:alpha val="74998"/>
              </a:schemeClr>
            </a:outerShdw>
          </a:effectLst>
        </p:spPr>
        <p:txBody>
          <a:bodyPr wrap="none" anchor="ctr"/>
          <a:lstStyle/>
          <a:p>
            <a:pPr eaLnBrk="0" hangingPunct="0">
              <a:defRPr/>
            </a:pPr>
            <a:endParaRPr lang="en-US" sz="2800">
              <a:solidFill>
                <a:srgbClr val="00DFCA"/>
              </a:solidFill>
              <a:latin typeface="Arial" panose="020B0604020202020204" pitchFamily="34" charset="0"/>
              <a:cs typeface="Arial" panose="020B0604020202020204" pitchFamily="34" charset="0"/>
            </a:endParaRPr>
          </a:p>
        </p:txBody>
      </p:sp>
      <p:sp>
        <p:nvSpPr>
          <p:cNvPr id="4" name="Title 3"/>
          <p:cNvSpPr>
            <a:spLocks noGrp="1"/>
          </p:cNvSpPr>
          <p:nvPr>
            <p:ph type="title" idx="4294967295"/>
          </p:nvPr>
        </p:nvSpPr>
        <p:spPr>
          <a:xfrm>
            <a:off x="2028825" y="-26988"/>
            <a:ext cx="2462213" cy="339726"/>
          </a:xfrm>
          <a:prstGeom prst="rect">
            <a:avLst/>
          </a:prstGeom>
          <a:ln w="12700">
            <a:miter lim="800000"/>
            <a:headEnd/>
            <a:tailEnd/>
          </a:ln>
          <a:effectLst>
            <a:outerShdw blurRad="63500" dist="71842" dir="2700000" algn="ctr" rotWithShape="0">
              <a:schemeClr val="bg2">
                <a:alpha val="74998"/>
              </a:schemeClr>
            </a:outerShdw>
          </a:effectLst>
        </p:spPr>
        <p:txBody>
          <a:bodyPr>
            <a:spAutoFit/>
          </a:bodyPr>
          <a:lstStyle/>
          <a:p>
            <a:pPr>
              <a:spcBef>
                <a:spcPct val="50000"/>
              </a:spcBef>
              <a:defRPr/>
            </a:pPr>
            <a:r>
              <a:rPr lang="ar-JO" sz="1600" b="1" kern="1200" dirty="0">
                <a:solidFill>
                  <a:schemeClr val="tx1"/>
                </a:solidFill>
                <a:latin typeface="Arial" panose="020B0604020202020204" pitchFamily="34" charset="0"/>
                <a:ea typeface="+mn-ea"/>
                <a:cs typeface="Arial" panose="020B0604020202020204" pitchFamily="34" charset="0"/>
              </a:rPr>
              <a:t>2 ملوك 17 : 6</a:t>
            </a:r>
            <a:endParaRPr lang="en-US" sz="1600" b="1" kern="1200" dirty="0">
              <a:solidFill>
                <a:schemeClr val="tx1"/>
              </a:solidFill>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187503325"/>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2" fill="hold" nodeType="afterEffect">
                                  <p:stCondLst>
                                    <p:cond delay="0"/>
                                  </p:stCondLst>
                                  <p:childTnLst>
                                    <p:set>
                                      <p:cBhvr>
                                        <p:cTn id="6" dur="1" fill="hold">
                                          <p:stCondLst>
                                            <p:cond delay="0"/>
                                          </p:stCondLst>
                                        </p:cTn>
                                        <p:tgtEl>
                                          <p:spTgt spid="461876"/>
                                        </p:tgtEl>
                                        <p:attrNameLst>
                                          <p:attrName>style.visibility</p:attrName>
                                        </p:attrNameLst>
                                      </p:cBhvr>
                                      <p:to>
                                        <p:strVal val="visible"/>
                                      </p:to>
                                    </p:set>
                                    <p:animEffect transition="in" filter="wipe(right)">
                                      <p:cBhvr>
                                        <p:cTn id="7" dur="500"/>
                                        <p:tgtEl>
                                          <p:spTgt spid="461876"/>
                                        </p:tgtEl>
                                      </p:cBhvr>
                                    </p:animEffect>
                                  </p:childTnLst>
                                </p:cTn>
                              </p:par>
                            </p:childTnLst>
                          </p:cTn>
                        </p:par>
                        <p:par>
                          <p:cTn id="8" fill="hold" nodeType="afterGroup">
                            <p:stCondLst>
                              <p:cond delay="500"/>
                            </p:stCondLst>
                            <p:childTnLst>
                              <p:par>
                                <p:cTn id="9" presetID="22" presetClass="entr" presetSubtype="8" fill="hold" nodeType="afterEffect">
                                  <p:stCondLst>
                                    <p:cond delay="0"/>
                                  </p:stCondLst>
                                  <p:childTnLst>
                                    <p:set>
                                      <p:cBhvr>
                                        <p:cTn id="10" dur="1" fill="hold">
                                          <p:stCondLst>
                                            <p:cond delay="0"/>
                                          </p:stCondLst>
                                        </p:cTn>
                                        <p:tgtEl>
                                          <p:spTgt spid="461868"/>
                                        </p:tgtEl>
                                        <p:attrNameLst>
                                          <p:attrName>style.visibility</p:attrName>
                                        </p:attrNameLst>
                                      </p:cBhvr>
                                      <p:to>
                                        <p:strVal val="visible"/>
                                      </p:to>
                                    </p:set>
                                    <p:animEffect transition="in" filter="wipe(left)">
                                      <p:cBhvr>
                                        <p:cTn id="11" dur="500"/>
                                        <p:tgtEl>
                                          <p:spTgt spid="461868"/>
                                        </p:tgtEl>
                                      </p:cBhvr>
                                    </p:animEffect>
                                  </p:childTnLst>
                                </p:cTn>
                              </p:par>
                            </p:childTnLst>
                          </p:cTn>
                        </p:par>
                        <p:par>
                          <p:cTn id="12" fill="hold" nodeType="afterGroup">
                            <p:stCondLst>
                              <p:cond delay="1000"/>
                            </p:stCondLst>
                            <p:childTnLst>
                              <p:par>
                                <p:cTn id="13" presetID="19" presetClass="entr" presetSubtype="10" fill="hold" nodeType="afterEffect">
                                  <p:stCondLst>
                                    <p:cond delay="0"/>
                                  </p:stCondLst>
                                  <p:childTnLst>
                                    <p:set>
                                      <p:cBhvr>
                                        <p:cTn id="14" dur="1" fill="hold">
                                          <p:stCondLst>
                                            <p:cond delay="0"/>
                                          </p:stCondLst>
                                        </p:cTn>
                                        <p:tgtEl>
                                          <p:spTgt spid="2"/>
                                        </p:tgtEl>
                                        <p:attrNameLst>
                                          <p:attrName>style.visibility</p:attrName>
                                        </p:attrNameLst>
                                      </p:cBhvr>
                                      <p:to>
                                        <p:strVal val="visible"/>
                                      </p:to>
                                    </p:set>
                                    <p:anim calcmode="lin" valueType="num">
                                      <p:cBhvr>
                                        <p:cTn id="15" dur="5000" fill="hold"/>
                                        <p:tgtEl>
                                          <p:spTgt spid="2"/>
                                        </p:tgtEl>
                                        <p:attrNameLst>
                                          <p:attrName>ppt_w</p:attrName>
                                        </p:attrNameLst>
                                      </p:cBhvr>
                                      <p:tavLst>
                                        <p:tav tm="0" fmla="#ppt_w*sin(2.5*pi*$)">
                                          <p:val>
                                            <p:fltVal val="0"/>
                                          </p:val>
                                        </p:tav>
                                        <p:tav tm="100000">
                                          <p:val>
                                            <p:fltVal val="1"/>
                                          </p:val>
                                        </p:tav>
                                      </p:tavLst>
                                    </p:anim>
                                    <p:anim calcmode="lin" valueType="num">
                                      <p:cBhvr>
                                        <p:cTn id="16" dur="5000" fill="hold"/>
                                        <p:tgtEl>
                                          <p:spTgt spid="2"/>
                                        </p:tgtEl>
                                        <p:attrNameLst>
                                          <p:attrName>ppt_h</p:attrName>
                                        </p:attrNameLst>
                                      </p:cBhvr>
                                      <p:tavLst>
                                        <p:tav tm="0">
                                          <p:val>
                                            <p:strVal val="#ppt_h"/>
                                          </p:val>
                                        </p:tav>
                                        <p:tav tm="100000">
                                          <p:val>
                                            <p:strVal val="#ppt_h"/>
                                          </p:val>
                                        </p:tav>
                                      </p:tavLst>
                                    </p:anim>
                                  </p:childTnLst>
                                </p:cTn>
                              </p:par>
                            </p:childTnLst>
                          </p:cTn>
                        </p:par>
                        <p:par>
                          <p:cTn id="17" fill="hold" nodeType="afterGroup">
                            <p:stCondLst>
                              <p:cond delay="6000"/>
                            </p:stCondLst>
                            <p:childTnLst>
                              <p:par>
                                <p:cTn id="18" presetID="4" presetClass="entr" presetSubtype="32" fill="hold" grpId="0" nodeType="afterEffect">
                                  <p:stCondLst>
                                    <p:cond delay="0"/>
                                  </p:stCondLst>
                                  <p:childTnLst>
                                    <p:set>
                                      <p:cBhvr>
                                        <p:cTn id="19" dur="1" fill="hold">
                                          <p:stCondLst>
                                            <p:cond delay="0"/>
                                          </p:stCondLst>
                                        </p:cTn>
                                        <p:tgtEl>
                                          <p:spTgt spid="462060"/>
                                        </p:tgtEl>
                                        <p:attrNameLst>
                                          <p:attrName>style.visibility</p:attrName>
                                        </p:attrNameLst>
                                      </p:cBhvr>
                                      <p:to>
                                        <p:strVal val="visible"/>
                                      </p:to>
                                    </p:set>
                                    <p:animEffect transition="in" filter="box(out)">
                                      <p:cBhvr>
                                        <p:cTn id="20" dur="500"/>
                                        <p:tgtEl>
                                          <p:spTgt spid="462060"/>
                                        </p:tgtEl>
                                      </p:cBhvr>
                                    </p:animEffect>
                                  </p:childTnLst>
                                </p:cTn>
                              </p:par>
                            </p:childTnLst>
                          </p:cTn>
                        </p:par>
                        <p:par>
                          <p:cTn id="21" fill="hold" nodeType="afterGroup">
                            <p:stCondLst>
                              <p:cond delay="6500"/>
                            </p:stCondLst>
                            <p:childTnLst>
                              <p:par>
                                <p:cTn id="22" presetID="23" presetClass="entr" presetSubtype="36" fill="hold" nodeType="afterEffect">
                                  <p:stCondLst>
                                    <p:cond delay="0"/>
                                  </p:stCondLst>
                                  <p:childTnLst>
                                    <p:set>
                                      <p:cBhvr>
                                        <p:cTn id="23" dur="1" fill="hold">
                                          <p:stCondLst>
                                            <p:cond delay="0"/>
                                          </p:stCondLst>
                                        </p:cTn>
                                        <p:tgtEl>
                                          <p:spTgt spid="3"/>
                                        </p:tgtEl>
                                        <p:attrNameLst>
                                          <p:attrName>style.visibility</p:attrName>
                                        </p:attrNameLst>
                                      </p:cBhvr>
                                      <p:to>
                                        <p:strVal val="visible"/>
                                      </p:to>
                                    </p:set>
                                    <p:anim calcmode="lin" valueType="num">
                                      <p:cBhvr>
                                        <p:cTn id="24" dur="500" fill="hold"/>
                                        <p:tgtEl>
                                          <p:spTgt spid="3"/>
                                        </p:tgtEl>
                                        <p:attrNameLst>
                                          <p:attrName>ppt_w</p:attrName>
                                        </p:attrNameLst>
                                      </p:cBhvr>
                                      <p:tavLst>
                                        <p:tav tm="0">
                                          <p:val>
                                            <p:strVal val="(6*min(max(#ppt_w*#ppt_h,.3),1)-7.4)/-.7*#ppt_w"/>
                                          </p:val>
                                        </p:tav>
                                        <p:tav tm="100000">
                                          <p:val>
                                            <p:strVal val="#ppt_w"/>
                                          </p:val>
                                        </p:tav>
                                      </p:tavLst>
                                    </p:anim>
                                    <p:anim calcmode="lin" valueType="num">
                                      <p:cBhvr>
                                        <p:cTn id="25" dur="500" fill="hold"/>
                                        <p:tgtEl>
                                          <p:spTgt spid="3"/>
                                        </p:tgtEl>
                                        <p:attrNameLst>
                                          <p:attrName>ppt_h</p:attrName>
                                        </p:attrNameLst>
                                      </p:cBhvr>
                                      <p:tavLst>
                                        <p:tav tm="0">
                                          <p:val>
                                            <p:strVal val="(6*min(max(#ppt_w*#ppt_h,.3),1)-7.4)/-.7*#ppt_h"/>
                                          </p:val>
                                        </p:tav>
                                        <p:tav tm="100000">
                                          <p:val>
                                            <p:strVal val="#ppt_h"/>
                                          </p:val>
                                        </p:tav>
                                      </p:tavLst>
                                    </p:anim>
                                    <p:anim calcmode="lin" valueType="num">
                                      <p:cBhvr>
                                        <p:cTn id="26" dur="500" fill="hold"/>
                                        <p:tgtEl>
                                          <p:spTgt spid="3"/>
                                        </p:tgtEl>
                                        <p:attrNameLst>
                                          <p:attrName>ppt_x</p:attrName>
                                        </p:attrNameLst>
                                      </p:cBhvr>
                                      <p:tavLst>
                                        <p:tav tm="0">
                                          <p:val>
                                            <p:fltVal val="0.5"/>
                                          </p:val>
                                        </p:tav>
                                        <p:tav tm="100000">
                                          <p:val>
                                            <p:strVal val="#ppt_x"/>
                                          </p:val>
                                        </p:tav>
                                      </p:tavLst>
                                    </p:anim>
                                    <p:anim calcmode="lin" valueType="num">
                                      <p:cBhvr>
                                        <p:cTn id="27" dur="500" fill="hold"/>
                                        <p:tgtEl>
                                          <p:spTgt spid="3"/>
                                        </p:tgtEl>
                                        <p:attrNameLst>
                                          <p:attrName>ppt_y</p:attrName>
                                        </p:attrNameLst>
                                      </p:cBhvr>
                                      <p:tavLst>
                                        <p:tav tm="0">
                                          <p:val>
                                            <p:strVal val="1+(6*min(max(#ppt_w*#ppt_h,.3),1)-7.4)/-.7*#ppt_h/2"/>
                                          </p:val>
                                        </p:tav>
                                        <p:tav tm="100000">
                                          <p:val>
                                            <p:strVal val="#ppt_y"/>
                                          </p:val>
                                        </p:tav>
                                      </p:tavLst>
                                    </p:anim>
                                  </p:childTnLst>
                                </p:cTn>
                              </p:par>
                            </p:childTnLst>
                          </p:cTn>
                        </p:par>
                      </p:childTnLst>
                    </p:cTn>
                  </p:par>
                  <p:par>
                    <p:cTn id="28" fill="hold" nodeType="clickPar">
                      <p:stCondLst>
                        <p:cond delay="indefinite"/>
                      </p:stCondLst>
                      <p:childTnLst>
                        <p:par>
                          <p:cTn id="29" fill="hold" nodeType="withGroup">
                            <p:stCondLst>
                              <p:cond delay="0"/>
                            </p:stCondLst>
                            <p:childTnLst>
                              <p:par>
                                <p:cTn id="30" presetID="4" presetClass="entr" presetSubtype="32" fill="hold" grpId="0" nodeType="clickEffect">
                                  <p:stCondLst>
                                    <p:cond delay="0"/>
                                  </p:stCondLst>
                                  <p:childTnLst>
                                    <p:set>
                                      <p:cBhvr>
                                        <p:cTn id="31" dur="1" fill="hold">
                                          <p:stCondLst>
                                            <p:cond delay="0"/>
                                          </p:stCondLst>
                                        </p:cTn>
                                        <p:tgtEl>
                                          <p:spTgt spid="461879"/>
                                        </p:tgtEl>
                                        <p:attrNameLst>
                                          <p:attrName>style.visibility</p:attrName>
                                        </p:attrNameLst>
                                      </p:cBhvr>
                                      <p:to>
                                        <p:strVal val="visible"/>
                                      </p:to>
                                    </p:set>
                                    <p:animEffect transition="in" filter="box(out)">
                                      <p:cBhvr>
                                        <p:cTn id="32" dur="500"/>
                                        <p:tgtEl>
                                          <p:spTgt spid="46187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2060" grpId="0" animBg="1" autoUpdateAnimBg="0"/>
      <p:bldP spid="461879" grpId="0" animBg="1"/>
    </p:bldLst>
  </p:timing>
</p:sld>
</file>

<file path=ppt/slides/slide1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6"/>
          <p:cNvGrpSpPr>
            <a:grpSpLocks/>
          </p:cNvGrpSpPr>
          <p:nvPr/>
        </p:nvGrpSpPr>
        <p:grpSpPr bwMode="auto">
          <a:xfrm>
            <a:off x="0" y="0"/>
            <a:ext cx="9144000" cy="6858000"/>
            <a:chOff x="0" y="0"/>
            <a:chExt cx="5760" cy="4320"/>
          </a:xfrm>
        </p:grpSpPr>
        <p:pic>
          <p:nvPicPr>
            <p:cNvPr id="429063" name="Picture 4" descr="Ain Dara gods"/>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2160" y="2452"/>
              <a:ext cx="3600" cy="186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429064" name="Picture 7" descr="Ashterah"/>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2160" cy="43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429065" name="Picture 10" descr="Baal"/>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2160" y="0"/>
              <a:ext cx="1536" cy="244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429066" name="Picture 13" descr="El statue"/>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3696" y="0"/>
              <a:ext cx="2064" cy="244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sp>
        <p:nvSpPr>
          <p:cNvPr id="228354" name="Rectangle 2"/>
          <p:cNvSpPr>
            <a:spLocks noGrp="1" noChangeArrowheads="1"/>
          </p:cNvSpPr>
          <p:nvPr>
            <p:ph type="title"/>
          </p:nvPr>
        </p:nvSpPr>
        <p:spPr>
          <a:xfrm>
            <a:off x="251520" y="44624"/>
            <a:ext cx="8208912" cy="850106"/>
          </a:xfrm>
          <a:noFill/>
          <a:ln>
            <a:noFill/>
          </a:ln>
        </p:spPr>
        <p:txBody>
          <a:bodyPr vert="horz" wrap="square" lIns="91440" tIns="45720" rIns="91440" bIns="45720" numCol="1" anchor="ctr" anchorCtr="0" compatLnSpc="1">
            <a:prstTxWarp prst="textNoShape">
              <a:avLst/>
            </a:prstTxWarp>
          </a:bodyPr>
          <a:lstStyle/>
          <a:p>
            <a:pPr algn="ctr" eaLnBrk="1" hangingPunct="1"/>
            <a:r>
              <a:rPr lang="ar-JO" sz="5400" b="1" dirty="0">
                <a:solidFill>
                  <a:schemeClr val="tx1"/>
                </a:solidFill>
                <a:effectLst>
                  <a:glow rad="228600">
                    <a:schemeClr val="bg2"/>
                  </a:glow>
                </a:effectLst>
                <a:latin typeface="Arial" panose="020B0604020202020204" pitchFamily="34" charset="0"/>
                <a:ea typeface="ＭＳ Ｐゴシック" charset="0"/>
                <a:cs typeface="Arial" panose="020B0604020202020204" pitchFamily="34" charset="0"/>
              </a:rPr>
              <a:t>ما هي جاذبية الأصنام ؟</a:t>
            </a:r>
            <a:endParaRPr lang="en-GB" sz="5400" b="1" dirty="0">
              <a:solidFill>
                <a:schemeClr val="tx1"/>
              </a:solidFill>
              <a:effectLst>
                <a:glow rad="228600">
                  <a:schemeClr val="bg2"/>
                </a:glow>
              </a:effectLst>
              <a:latin typeface="Arial" panose="020B0604020202020204" pitchFamily="34" charset="0"/>
              <a:ea typeface="ＭＳ Ｐゴシック" charset="0"/>
              <a:cs typeface="Arial" panose="020B0604020202020204" pitchFamily="34" charset="0"/>
            </a:endParaRPr>
          </a:p>
        </p:txBody>
      </p:sp>
      <p:sp>
        <p:nvSpPr>
          <p:cNvPr id="4" name="Rectangle 3"/>
          <p:cNvSpPr txBox="1">
            <a:spLocks noChangeArrowheads="1"/>
          </p:cNvSpPr>
          <p:nvPr/>
        </p:nvSpPr>
        <p:spPr bwMode="auto">
          <a:xfrm>
            <a:off x="323850" y="1341438"/>
            <a:ext cx="6192838" cy="5516562"/>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marL="342900" indent="-342900"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rtl="1" eaLnBrk="1" hangingPunct="1">
              <a:lnSpc>
                <a:spcPct val="80000"/>
              </a:lnSpc>
              <a:spcBef>
                <a:spcPct val="20000"/>
              </a:spcBef>
              <a:buFont typeface="Arial" panose="020B0604020202020204" pitchFamily="34" charset="0"/>
              <a:buChar char="•"/>
            </a:pPr>
            <a:r>
              <a:rPr lang="ar-JO" sz="2800" b="1" dirty="0">
                <a:solidFill>
                  <a:srgbClr val="FFFF00"/>
                </a:solidFill>
                <a:latin typeface="Arial" panose="020B0604020202020204" pitchFamily="34" charset="0"/>
                <a:cs typeface="Arial" panose="020B0604020202020204" pitchFamily="34" charset="0"/>
              </a:rPr>
              <a:t>القوة</a:t>
            </a:r>
            <a:r>
              <a:rPr lang="ar-JO" sz="2800" b="1" dirty="0">
                <a:solidFill>
                  <a:srgbClr val="FFFFFF"/>
                </a:solidFill>
                <a:latin typeface="Arial" panose="020B0604020202020204" pitchFamily="34" charset="0"/>
                <a:cs typeface="Arial" panose="020B0604020202020204" pitchFamily="34" charset="0"/>
              </a:rPr>
              <a:t> – لا نحتاج أن نجيب سلطة أعظم </a:t>
            </a:r>
            <a:endParaRPr lang="en-US" sz="2800" b="1" dirty="0">
              <a:solidFill>
                <a:srgbClr val="FFFFFF"/>
              </a:solidFill>
              <a:latin typeface="Arial" panose="020B0604020202020204" pitchFamily="34" charset="0"/>
              <a:cs typeface="Arial" panose="020B0604020202020204" pitchFamily="34" charset="0"/>
            </a:endParaRPr>
          </a:p>
          <a:p>
            <a:pPr algn="r" rtl="1" eaLnBrk="1" hangingPunct="1">
              <a:lnSpc>
                <a:spcPct val="80000"/>
              </a:lnSpc>
              <a:spcBef>
                <a:spcPct val="20000"/>
              </a:spcBef>
              <a:buFont typeface="Arial" panose="020B0604020202020204" pitchFamily="34" charset="0"/>
              <a:buChar char="•"/>
            </a:pPr>
            <a:endParaRPr lang="en-US" sz="2800" b="1" dirty="0">
              <a:solidFill>
                <a:srgbClr val="FFFFFF"/>
              </a:solidFill>
              <a:latin typeface="Arial" panose="020B0604020202020204" pitchFamily="34" charset="0"/>
              <a:cs typeface="Arial" panose="020B0604020202020204" pitchFamily="34" charset="0"/>
            </a:endParaRPr>
          </a:p>
          <a:p>
            <a:pPr algn="r" rtl="1" eaLnBrk="1" hangingPunct="1">
              <a:lnSpc>
                <a:spcPct val="80000"/>
              </a:lnSpc>
              <a:spcBef>
                <a:spcPct val="20000"/>
              </a:spcBef>
              <a:buFont typeface="Arial" panose="020B0604020202020204" pitchFamily="34" charset="0"/>
              <a:buChar char="•"/>
            </a:pPr>
            <a:r>
              <a:rPr lang="ar-JO" sz="2800" b="1" dirty="0">
                <a:solidFill>
                  <a:srgbClr val="FFFF00"/>
                </a:solidFill>
                <a:latin typeface="Arial" panose="020B0604020202020204" pitchFamily="34" charset="0"/>
                <a:cs typeface="Arial" panose="020B0604020202020204" pitchFamily="34" charset="0"/>
              </a:rPr>
              <a:t>الملذات</a:t>
            </a:r>
            <a:r>
              <a:rPr lang="ar-JO" sz="2800" b="1" dirty="0">
                <a:solidFill>
                  <a:srgbClr val="FFFFFF"/>
                </a:solidFill>
                <a:latin typeface="Arial" panose="020B0604020202020204" pitchFamily="34" charset="0"/>
                <a:cs typeface="Arial" panose="020B0604020202020204" pitchFamily="34" charset="0"/>
              </a:rPr>
              <a:t> – تستطيع الأصنام أن تتلاعب لما نريد منهم أن يكونوا أو يعملوا .</a:t>
            </a:r>
            <a:endParaRPr lang="en-US" sz="2800" b="1" dirty="0">
              <a:solidFill>
                <a:srgbClr val="FFFFFF"/>
              </a:solidFill>
              <a:latin typeface="Arial" panose="020B0604020202020204" pitchFamily="34" charset="0"/>
              <a:cs typeface="Arial" panose="020B0604020202020204" pitchFamily="34" charset="0"/>
            </a:endParaRPr>
          </a:p>
          <a:p>
            <a:pPr algn="r" rtl="1" eaLnBrk="1" hangingPunct="1">
              <a:lnSpc>
                <a:spcPct val="80000"/>
              </a:lnSpc>
              <a:spcBef>
                <a:spcPct val="20000"/>
              </a:spcBef>
              <a:buFont typeface="Arial" panose="020B0604020202020204" pitchFamily="34" charset="0"/>
              <a:buChar char="•"/>
            </a:pPr>
            <a:endParaRPr lang="en-US" sz="2800" b="1" dirty="0">
              <a:solidFill>
                <a:srgbClr val="FFFFFF"/>
              </a:solidFill>
              <a:latin typeface="Arial" panose="020B0604020202020204" pitchFamily="34" charset="0"/>
              <a:cs typeface="Arial" panose="020B0604020202020204" pitchFamily="34" charset="0"/>
            </a:endParaRPr>
          </a:p>
          <a:p>
            <a:pPr algn="r" rtl="1" eaLnBrk="1" hangingPunct="1">
              <a:lnSpc>
                <a:spcPct val="80000"/>
              </a:lnSpc>
              <a:spcBef>
                <a:spcPct val="20000"/>
              </a:spcBef>
              <a:buFont typeface="Arial" panose="020B0604020202020204" pitchFamily="34" charset="0"/>
              <a:buChar char="•"/>
            </a:pPr>
            <a:r>
              <a:rPr lang="ar-JO" sz="2800" b="1" dirty="0">
                <a:solidFill>
                  <a:srgbClr val="FFFF00"/>
                </a:solidFill>
                <a:latin typeface="Arial" panose="020B0604020202020204" pitchFamily="34" charset="0"/>
                <a:cs typeface="Arial" panose="020B0604020202020204" pitchFamily="34" charset="0"/>
              </a:rPr>
              <a:t>العاطفة</a:t>
            </a:r>
            <a:r>
              <a:rPr lang="ar-JO" sz="2800" b="1" dirty="0">
                <a:solidFill>
                  <a:srgbClr val="FFFFFF"/>
                </a:solidFill>
                <a:latin typeface="Arial" panose="020B0604020202020204" pitchFamily="34" charset="0"/>
                <a:cs typeface="Arial" panose="020B0604020202020204" pitchFamily="34" charset="0"/>
              </a:rPr>
              <a:t> – نؤله اللذة والمادية</a:t>
            </a:r>
            <a:endParaRPr lang="en-US" sz="2800" b="1" dirty="0">
              <a:solidFill>
                <a:srgbClr val="FFFFFF"/>
              </a:solidFill>
              <a:latin typeface="Arial" panose="020B0604020202020204" pitchFamily="34" charset="0"/>
              <a:cs typeface="Arial" panose="020B0604020202020204" pitchFamily="34" charset="0"/>
            </a:endParaRPr>
          </a:p>
          <a:p>
            <a:pPr algn="r" rtl="1" eaLnBrk="1" hangingPunct="1">
              <a:lnSpc>
                <a:spcPct val="80000"/>
              </a:lnSpc>
              <a:spcBef>
                <a:spcPct val="20000"/>
              </a:spcBef>
              <a:buFont typeface="Arial" panose="020B0604020202020204" pitchFamily="34" charset="0"/>
              <a:buChar char="•"/>
            </a:pPr>
            <a:endParaRPr lang="en-US" sz="2800" b="1" dirty="0">
              <a:solidFill>
                <a:srgbClr val="FFFFFF"/>
              </a:solidFill>
              <a:latin typeface="Arial" panose="020B0604020202020204" pitchFamily="34" charset="0"/>
              <a:cs typeface="Arial" panose="020B0604020202020204" pitchFamily="34" charset="0"/>
            </a:endParaRPr>
          </a:p>
          <a:p>
            <a:pPr algn="r" rtl="1" eaLnBrk="1" hangingPunct="1">
              <a:lnSpc>
                <a:spcPct val="80000"/>
              </a:lnSpc>
              <a:spcBef>
                <a:spcPct val="20000"/>
              </a:spcBef>
              <a:buFont typeface="Arial" panose="020B0604020202020204" pitchFamily="34" charset="0"/>
              <a:buChar char="•"/>
            </a:pPr>
            <a:r>
              <a:rPr lang="ar-JO" sz="2800" b="1" dirty="0">
                <a:solidFill>
                  <a:srgbClr val="FFFF00"/>
                </a:solidFill>
                <a:latin typeface="Arial" panose="020B0604020202020204" pitchFamily="34" charset="0"/>
                <a:cs typeface="Arial" pitchFamily="34" charset="0"/>
              </a:rPr>
              <a:t>التسبيح والشعبية </a:t>
            </a:r>
            <a:r>
              <a:rPr lang="ar-JO" sz="2800" b="1" dirty="0">
                <a:latin typeface="Arial" panose="020B0604020202020204" pitchFamily="34" charset="0"/>
                <a:cs typeface="Arial" pitchFamily="34" charset="0"/>
              </a:rPr>
              <a:t>- نرضي هذه الآلهة بدلاً من التضحية بحياتنا لله (رو 12: 1) </a:t>
            </a:r>
            <a:endParaRPr lang="en-US" sz="2800" b="1" dirty="0">
              <a:latin typeface="Arial" panose="020B0604020202020204" pitchFamily="34" charset="0"/>
              <a:cs typeface="Arial" pitchFamily="34" charset="0"/>
            </a:endParaRPr>
          </a:p>
          <a:p>
            <a:pPr algn="r" rtl="1" eaLnBrk="1" hangingPunct="1">
              <a:lnSpc>
                <a:spcPct val="80000"/>
              </a:lnSpc>
              <a:spcBef>
                <a:spcPct val="20000"/>
              </a:spcBef>
              <a:buFont typeface="Arial" panose="020B0604020202020204" pitchFamily="34" charset="0"/>
              <a:buChar char="•"/>
            </a:pPr>
            <a:endParaRPr lang="en-US" b="1" dirty="0">
              <a:solidFill>
                <a:srgbClr val="FFFFFF"/>
              </a:solidFill>
              <a:latin typeface="Arial" panose="020B0604020202020204" pitchFamily="34" charset="0"/>
              <a:cs typeface="Arial" panose="020B0604020202020204" pitchFamily="34" charset="0"/>
            </a:endParaRPr>
          </a:p>
          <a:p>
            <a:pPr algn="r" rtl="1" eaLnBrk="1" hangingPunct="1">
              <a:lnSpc>
                <a:spcPct val="80000"/>
              </a:lnSpc>
              <a:spcBef>
                <a:spcPct val="20000"/>
              </a:spcBef>
              <a:buFont typeface="Arial" panose="020B0604020202020204" pitchFamily="34" charset="0"/>
              <a:buChar char="•"/>
            </a:pPr>
            <a:r>
              <a:rPr lang="ar-JO" sz="2800" b="1" dirty="0">
                <a:solidFill>
                  <a:srgbClr val="FFFF00"/>
                </a:solidFill>
                <a:latin typeface="Arial" panose="020B0604020202020204" pitchFamily="34" charset="0"/>
                <a:cs typeface="Arial" panose="020B0604020202020204" pitchFamily="34" charset="0"/>
              </a:rPr>
              <a:t>الحماية</a:t>
            </a:r>
            <a:r>
              <a:rPr lang="ar-JO" sz="2800" b="1" dirty="0">
                <a:solidFill>
                  <a:srgbClr val="FFFFFF"/>
                </a:solidFill>
                <a:latin typeface="Arial" panose="020B0604020202020204" pitchFamily="34" charset="0"/>
                <a:cs typeface="Arial" panose="020B0604020202020204" pitchFamily="34" charset="0"/>
              </a:rPr>
              <a:t> – نثق بالأشياء للحماية بدلاً من الرب</a:t>
            </a:r>
            <a:endParaRPr lang="en-US" sz="2800" b="1" dirty="0">
              <a:solidFill>
                <a:srgbClr val="FFFFFF"/>
              </a:solidFill>
              <a:latin typeface="Arial" panose="020B0604020202020204" pitchFamily="34" charset="0"/>
              <a:cs typeface="Arial" panose="020B0604020202020204" pitchFamily="34" charset="0"/>
            </a:endParaRPr>
          </a:p>
        </p:txBody>
      </p:sp>
      <p:sp>
        <p:nvSpPr>
          <p:cNvPr id="429061" name="TextBox 1"/>
          <p:cNvSpPr txBox="1">
            <a:spLocks noChangeArrowheads="1"/>
          </p:cNvSpPr>
          <p:nvPr/>
        </p:nvSpPr>
        <p:spPr bwMode="auto">
          <a:xfrm>
            <a:off x="8388350" y="14288"/>
            <a:ext cx="704039" cy="461665"/>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0"/>
              </a:spcBef>
            </a:pPr>
            <a:r>
              <a:rPr lang="ar-JO" b="1" dirty="0">
                <a:solidFill>
                  <a:schemeClr val="bg1"/>
                </a:solidFill>
                <a:latin typeface="Arial" panose="020B0604020202020204" pitchFamily="34" charset="0"/>
                <a:cs typeface="Arial" panose="020B0604020202020204" pitchFamily="34" charset="0"/>
              </a:rPr>
              <a:t>248</a:t>
            </a:r>
            <a:endParaRPr lang="en-US" b="1" dirty="0">
              <a:solidFill>
                <a:schemeClr val="bg1"/>
              </a:solidFill>
              <a:latin typeface="Arial" panose="020B0604020202020204" pitchFamily="34" charset="0"/>
              <a:cs typeface="Arial" panose="020B0604020202020204" pitchFamily="34" charset="0"/>
            </a:endParaRPr>
          </a:p>
        </p:txBody>
      </p:sp>
      <p:sp>
        <p:nvSpPr>
          <p:cNvPr id="3" name="TextBox 2"/>
          <p:cNvSpPr txBox="1"/>
          <p:nvPr/>
        </p:nvSpPr>
        <p:spPr>
          <a:xfrm>
            <a:off x="0" y="971436"/>
            <a:ext cx="9144000" cy="369332"/>
          </a:xfrm>
          <a:prstGeom prst="rect">
            <a:avLst/>
          </a:prstGeom>
          <a:noFill/>
        </p:spPr>
        <p:txBody>
          <a:bodyPr wrap="square">
            <a:spAutoFit/>
          </a:bodyPr>
          <a:lstStyle/>
          <a:p>
            <a:pPr algn="ctr">
              <a:spcBef>
                <a:spcPct val="0"/>
              </a:spcBef>
              <a:defRPr/>
            </a:pPr>
            <a:r>
              <a:rPr lang="en-US" sz="1800" b="1" dirty="0">
                <a:solidFill>
                  <a:srgbClr val="FFFFFF"/>
                </a:solidFill>
                <a:effectLst>
                  <a:glow rad="101600">
                    <a:srgbClr val="000000">
                      <a:alpha val="75000"/>
                    </a:srgbClr>
                  </a:glow>
                </a:effectLst>
                <a:latin typeface="Arial" panose="020B0604020202020204" pitchFamily="34" charset="0"/>
                <a:cs typeface="Arial" panose="020B0604020202020204" pitchFamily="34" charset="0"/>
              </a:rPr>
              <a:t>Adapted from </a:t>
            </a:r>
            <a:r>
              <a:rPr lang="en-US" sz="1800" b="1" i="1" dirty="0">
                <a:solidFill>
                  <a:srgbClr val="FFFFFF"/>
                </a:solidFill>
                <a:effectLst>
                  <a:glow rad="101600">
                    <a:srgbClr val="000000">
                      <a:alpha val="75000"/>
                    </a:srgbClr>
                  </a:glow>
                </a:effectLst>
                <a:latin typeface="Arial" panose="020B0604020202020204" pitchFamily="34" charset="0"/>
                <a:cs typeface="Arial" panose="020B0604020202020204" pitchFamily="34" charset="0"/>
              </a:rPr>
              <a:t>Life Application Bible</a:t>
            </a:r>
            <a:r>
              <a:rPr lang="en-US" sz="1800" b="1" dirty="0">
                <a:solidFill>
                  <a:srgbClr val="FFFFFF"/>
                </a:solidFill>
                <a:effectLst>
                  <a:glow rad="101600">
                    <a:srgbClr val="000000">
                      <a:alpha val="75000"/>
                    </a:srgbClr>
                  </a:glow>
                </a:effectLst>
                <a:latin typeface="Arial" panose="020B0604020202020204" pitchFamily="34" charset="0"/>
                <a:cs typeface="Arial" panose="020B0604020202020204" pitchFamily="34" charset="0"/>
              </a:rPr>
              <a:t>, 575</a:t>
            </a:r>
            <a:endParaRPr lang="en-GB" sz="2400" b="1" i="1" dirty="0">
              <a:solidFill>
                <a:srgbClr val="FFFFFF"/>
              </a:solidFill>
              <a:effectLst>
                <a:glow rad="101600">
                  <a:srgbClr val="000000">
                    <a:alpha val="75000"/>
                  </a:srgbClr>
                </a:glow>
              </a:effectLst>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293195948"/>
      </p:ext>
    </p:extLst>
  </p:cSld>
  <p:clrMapOvr>
    <a:masterClrMapping/>
  </p:clrMapOvr>
  <p:transition>
    <p:circl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4">
                                            <p:txEl>
                                              <p:pRg st="0" end="0"/>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4">
                                            <p:txEl>
                                              <p:pRg st="2" end="2"/>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4">
                                            <p:txEl>
                                              <p:pRg st="4" end="4"/>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4">
                                            <p:txEl>
                                              <p:pRg st="6" end="6"/>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4">
                                            <p:txEl>
                                              <p:pRg st="8" end="8"/>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
</file>

<file path=ppt/slides/slide1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0081" name="Rectangle 2"/>
          <p:cNvSpPr>
            <a:spLocks noChangeArrowheads="1"/>
          </p:cNvSpPr>
          <p:nvPr/>
        </p:nvSpPr>
        <p:spPr bwMode="auto">
          <a:xfrm>
            <a:off x="0" y="0"/>
            <a:ext cx="9144000" cy="6858000"/>
          </a:xfrm>
          <a:prstGeom prst="rect">
            <a:avLst/>
          </a:prstGeom>
          <a:gradFill rotWithShape="0">
            <a:gsLst>
              <a:gs pos="0">
                <a:srgbClr val="FF3300"/>
              </a:gs>
              <a:gs pos="100000">
                <a:schemeClr val="accent2"/>
              </a:gs>
            </a:gsLst>
            <a:path path="shape">
              <a:fillToRect l="50000" t="50000" r="50000" b="50000"/>
            </a:path>
          </a:gradFill>
          <a:ln w="9525">
            <a:solidFill>
              <a:schemeClr val="tx1"/>
            </a:solidFill>
            <a:miter lim="800000"/>
            <a:headEnd/>
            <a:tailEnd/>
          </a:ln>
        </p:spPr>
        <p:txBody>
          <a:bodyPr wrap="none" anchor="ctr"/>
          <a:lstStyle/>
          <a:p>
            <a:endParaRPr lang="en-US" sz="1600">
              <a:cs typeface="Arial" charset="0"/>
            </a:endParaRPr>
          </a:p>
        </p:txBody>
      </p:sp>
      <p:sp>
        <p:nvSpPr>
          <p:cNvPr id="2" name="Title 1"/>
          <p:cNvSpPr>
            <a:spLocks noGrp="1"/>
          </p:cNvSpPr>
          <p:nvPr>
            <p:ph type="title" idx="4294967295"/>
          </p:nvPr>
        </p:nvSpPr>
        <p:spPr>
          <a:xfrm>
            <a:off x="457200" y="115888"/>
            <a:ext cx="8229600" cy="850900"/>
          </a:xfrm>
          <a:solidFill>
            <a:srgbClr val="000000"/>
          </a:solidFill>
        </p:spPr>
        <p:txBody>
          <a:bodyPr/>
          <a:lstStyle/>
          <a:p>
            <a:pPr>
              <a:defRPr/>
            </a:pPr>
            <a:r>
              <a:rPr lang="ar-JO" sz="3600" b="1" kern="1200" dirty="0">
                <a:solidFill>
                  <a:srgbClr val="FFFFFF"/>
                </a:solidFill>
                <a:latin typeface="Arial"/>
                <a:ea typeface="Times New Roman"/>
                <a:cs typeface="Arial"/>
              </a:rPr>
              <a:t>اختبار في 2 ملوك 1 – 17 </a:t>
            </a:r>
            <a:endParaRPr lang="en-US" sz="4000" dirty="0">
              <a:latin typeface="Arial"/>
              <a:cs typeface="Arial"/>
            </a:endParaRPr>
          </a:p>
        </p:txBody>
      </p:sp>
      <p:sp>
        <p:nvSpPr>
          <p:cNvPr id="306179" name="Text Box 3"/>
          <p:cNvSpPr txBox="1">
            <a:spLocks noChangeArrowheads="1"/>
          </p:cNvSpPr>
          <p:nvPr/>
        </p:nvSpPr>
        <p:spPr bwMode="auto">
          <a:xfrm>
            <a:off x="381000" y="965200"/>
            <a:ext cx="8534400" cy="5078313"/>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742950" indent="-742950" algn="r">
              <a:spcBef>
                <a:spcPct val="50000"/>
              </a:spcBef>
              <a:defRPr/>
            </a:pPr>
            <a:r>
              <a:rPr lang="ar-JO" sz="3600" b="1" dirty="0">
                <a:solidFill>
                  <a:schemeClr val="bg1"/>
                </a:solidFill>
                <a:latin typeface="Arial"/>
                <a:ea typeface="Times New Roman" charset="0"/>
                <a:cs typeface="Arial"/>
              </a:rPr>
              <a:t>1. الملك ــــــــــــــــــــ في إسرائيل طهر عائلة ـــــــــــــــــ وعبادة ـــــــــــــــــــ .</a:t>
            </a:r>
          </a:p>
          <a:p>
            <a:pPr marL="742950" indent="-742950" algn="r">
              <a:spcBef>
                <a:spcPct val="50000"/>
              </a:spcBef>
              <a:defRPr/>
            </a:pPr>
            <a:endParaRPr lang="en-US" sz="3600" b="1" dirty="0">
              <a:solidFill>
                <a:schemeClr val="bg1"/>
              </a:solidFill>
              <a:latin typeface="Arial"/>
              <a:ea typeface="Times New Roman" charset="0"/>
              <a:cs typeface="Arial"/>
            </a:endParaRPr>
          </a:p>
          <a:p>
            <a:pPr marL="457200" indent="-457200" algn="r">
              <a:spcBef>
                <a:spcPct val="50000"/>
              </a:spcBef>
              <a:defRPr/>
            </a:pPr>
            <a:r>
              <a:rPr lang="ar-JO" sz="3600" b="1" dirty="0">
                <a:solidFill>
                  <a:schemeClr val="bg1"/>
                </a:solidFill>
                <a:latin typeface="Arial"/>
                <a:ea typeface="Times New Roman" charset="0"/>
                <a:cs typeface="Arial"/>
              </a:rPr>
              <a:t>2. الجيران المزعجون لإسرائيل ويهوذا كانوا ــــــــــــــــ وـــــــــــــــــــ . القوة العظمى كانت ـــــــــــــــــــــ .</a:t>
            </a:r>
          </a:p>
          <a:p>
            <a:pPr marL="457200" indent="-457200" algn="r">
              <a:spcBef>
                <a:spcPct val="50000"/>
              </a:spcBef>
              <a:defRPr/>
            </a:pPr>
            <a:endParaRPr lang="en-US" sz="3600" b="1" dirty="0">
              <a:solidFill>
                <a:schemeClr val="bg1"/>
              </a:solidFill>
              <a:latin typeface="Arial"/>
              <a:ea typeface="Times New Roman" charset="0"/>
              <a:cs typeface="Arial"/>
            </a:endParaRPr>
          </a:p>
          <a:p>
            <a:pPr marL="457200" indent="-457200" algn="r">
              <a:spcBef>
                <a:spcPct val="50000"/>
              </a:spcBef>
              <a:defRPr/>
            </a:pPr>
            <a:r>
              <a:rPr lang="ar-JO" sz="3600" b="1" dirty="0">
                <a:solidFill>
                  <a:schemeClr val="bg1"/>
                </a:solidFill>
                <a:latin typeface="Arial"/>
                <a:ea typeface="Times New Roman" charset="0"/>
                <a:cs typeface="Arial"/>
              </a:rPr>
              <a:t>3. كان آخر ملك على إسرائيل هو ــــــــــــــــــــ .</a:t>
            </a:r>
            <a:endParaRPr lang="en-US" sz="3600" b="1" dirty="0">
              <a:solidFill>
                <a:schemeClr val="bg1"/>
              </a:solidFill>
              <a:latin typeface="Arial"/>
              <a:ea typeface="Times New Roman" charset="0"/>
              <a:cs typeface="Arial"/>
            </a:endParaRPr>
          </a:p>
        </p:txBody>
      </p:sp>
      <p:pic>
        <p:nvPicPr>
          <p:cNvPr id="430084" name="Picture 4" descr="j0233787"/>
          <p:cNvPicPr>
            <a:picLocks noChangeAspect="1"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0" y="0"/>
            <a:ext cx="1143000" cy="8874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cSld>
  <p:clrMapOvr>
    <a:masterClrMapping/>
  </p:clrMapOvr>
  <p:transition>
    <p:wedge/>
  </p:transition>
</p:sld>
</file>

<file path=ppt/slides/slide1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0081" name="Rectangle 2"/>
          <p:cNvSpPr>
            <a:spLocks noChangeArrowheads="1"/>
          </p:cNvSpPr>
          <p:nvPr/>
        </p:nvSpPr>
        <p:spPr bwMode="auto">
          <a:xfrm>
            <a:off x="0" y="0"/>
            <a:ext cx="9144000" cy="6858000"/>
          </a:xfrm>
          <a:prstGeom prst="rect">
            <a:avLst/>
          </a:prstGeom>
          <a:gradFill rotWithShape="0">
            <a:gsLst>
              <a:gs pos="0">
                <a:srgbClr val="FF3300"/>
              </a:gs>
              <a:gs pos="100000">
                <a:schemeClr val="accent2"/>
              </a:gs>
            </a:gsLst>
            <a:path path="shape">
              <a:fillToRect l="50000" t="50000" r="50000" b="50000"/>
            </a:path>
          </a:gradFill>
          <a:ln w="9525">
            <a:solidFill>
              <a:schemeClr val="tx1"/>
            </a:solidFill>
            <a:miter lim="800000"/>
            <a:headEnd/>
            <a:tailEnd/>
          </a:ln>
        </p:spPr>
        <p:txBody>
          <a:bodyPr wrap="none" anchor="ctr"/>
          <a:lstStyle/>
          <a:p>
            <a:endParaRPr lang="en-US" sz="1600">
              <a:cs typeface="Arial" charset="0"/>
            </a:endParaRPr>
          </a:p>
        </p:txBody>
      </p:sp>
      <p:sp>
        <p:nvSpPr>
          <p:cNvPr id="2" name="Title 1"/>
          <p:cNvSpPr>
            <a:spLocks noGrp="1"/>
          </p:cNvSpPr>
          <p:nvPr>
            <p:ph type="title" idx="4294967295"/>
          </p:nvPr>
        </p:nvSpPr>
        <p:spPr>
          <a:xfrm>
            <a:off x="457200" y="115888"/>
            <a:ext cx="8229600" cy="850900"/>
          </a:xfrm>
          <a:solidFill>
            <a:srgbClr val="000000"/>
          </a:solidFill>
        </p:spPr>
        <p:txBody>
          <a:bodyPr/>
          <a:lstStyle/>
          <a:p>
            <a:pPr>
              <a:defRPr/>
            </a:pPr>
            <a:r>
              <a:rPr lang="ar-JO" sz="3600" b="1" kern="1200" dirty="0">
                <a:solidFill>
                  <a:srgbClr val="FFFFFF"/>
                </a:solidFill>
                <a:latin typeface="Arial"/>
                <a:ea typeface="Times New Roman"/>
                <a:cs typeface="Arial"/>
              </a:rPr>
              <a:t>اختبار في 2 ملوك 1 – 17 </a:t>
            </a:r>
            <a:endParaRPr lang="en-US" sz="4000" dirty="0">
              <a:latin typeface="Arial"/>
              <a:cs typeface="Arial"/>
            </a:endParaRPr>
          </a:p>
        </p:txBody>
      </p:sp>
      <p:sp>
        <p:nvSpPr>
          <p:cNvPr id="306179" name="Text Box 3"/>
          <p:cNvSpPr txBox="1">
            <a:spLocks noChangeArrowheads="1"/>
          </p:cNvSpPr>
          <p:nvPr/>
        </p:nvSpPr>
        <p:spPr bwMode="auto">
          <a:xfrm>
            <a:off x="381000" y="965200"/>
            <a:ext cx="8534400" cy="5078313"/>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742950" indent="-742950" algn="r">
              <a:spcBef>
                <a:spcPct val="50000"/>
              </a:spcBef>
              <a:defRPr/>
            </a:pPr>
            <a:r>
              <a:rPr lang="ar-JO" sz="3600" b="1" dirty="0">
                <a:solidFill>
                  <a:schemeClr val="bg1"/>
                </a:solidFill>
                <a:latin typeface="Arial"/>
                <a:ea typeface="Times New Roman" charset="0"/>
                <a:cs typeface="Arial"/>
              </a:rPr>
              <a:t>1. الملك </a:t>
            </a:r>
            <a:r>
              <a:rPr lang="ar-JO" sz="3600" b="1" u="sng" dirty="0">
                <a:solidFill>
                  <a:schemeClr val="bg1"/>
                </a:solidFill>
                <a:latin typeface="Arial"/>
                <a:ea typeface="Times New Roman" charset="0"/>
                <a:cs typeface="Arial"/>
              </a:rPr>
              <a:t>ياهو</a:t>
            </a:r>
            <a:r>
              <a:rPr lang="ar-JO" sz="3600" b="1" dirty="0">
                <a:solidFill>
                  <a:schemeClr val="bg1"/>
                </a:solidFill>
                <a:latin typeface="Arial"/>
                <a:ea typeface="Times New Roman" charset="0"/>
                <a:cs typeface="Arial"/>
              </a:rPr>
              <a:t> في إسرائيل طهر عائلة ـــــــــــــــــ وعبادة ـــــــــــــــــــ .</a:t>
            </a:r>
          </a:p>
          <a:p>
            <a:pPr marL="742950" indent="-742950" algn="r">
              <a:spcBef>
                <a:spcPct val="50000"/>
              </a:spcBef>
              <a:defRPr/>
            </a:pPr>
            <a:endParaRPr lang="en-US" sz="3600" b="1" dirty="0">
              <a:solidFill>
                <a:schemeClr val="bg1"/>
              </a:solidFill>
              <a:latin typeface="Arial"/>
              <a:ea typeface="Times New Roman" charset="0"/>
              <a:cs typeface="Arial"/>
            </a:endParaRPr>
          </a:p>
          <a:p>
            <a:pPr marL="457200" indent="-457200" algn="r">
              <a:spcBef>
                <a:spcPct val="50000"/>
              </a:spcBef>
              <a:defRPr/>
            </a:pPr>
            <a:r>
              <a:rPr lang="ar-JO" sz="3600" b="1" dirty="0">
                <a:solidFill>
                  <a:schemeClr val="bg1"/>
                </a:solidFill>
                <a:latin typeface="Arial"/>
                <a:ea typeface="Times New Roman" charset="0"/>
                <a:cs typeface="Arial"/>
              </a:rPr>
              <a:t>2. الجيران المزعجون لإسرائيل ويهوذا كانوا ــــــــــــــــ وـــــــــــــــــــ . القوة العظمى كانت ـــــــــــــــــــــ .</a:t>
            </a:r>
          </a:p>
          <a:p>
            <a:pPr marL="457200" indent="-457200" algn="r">
              <a:spcBef>
                <a:spcPct val="50000"/>
              </a:spcBef>
              <a:defRPr/>
            </a:pPr>
            <a:endParaRPr lang="en-US" sz="3600" b="1" dirty="0">
              <a:solidFill>
                <a:schemeClr val="bg1"/>
              </a:solidFill>
              <a:latin typeface="Arial"/>
              <a:ea typeface="Times New Roman" charset="0"/>
              <a:cs typeface="Arial"/>
            </a:endParaRPr>
          </a:p>
          <a:p>
            <a:pPr marL="457200" indent="-457200" algn="r">
              <a:spcBef>
                <a:spcPct val="50000"/>
              </a:spcBef>
              <a:defRPr/>
            </a:pPr>
            <a:r>
              <a:rPr lang="ar-JO" sz="3600" b="1" dirty="0">
                <a:solidFill>
                  <a:schemeClr val="bg1"/>
                </a:solidFill>
                <a:latin typeface="Arial"/>
                <a:ea typeface="Times New Roman" charset="0"/>
                <a:cs typeface="Arial"/>
              </a:rPr>
              <a:t>3. كان آخر ملك على إسرائيل هو ــــــــــــــــــــ .</a:t>
            </a:r>
            <a:endParaRPr lang="en-US" sz="3600" b="1" dirty="0">
              <a:solidFill>
                <a:schemeClr val="bg1"/>
              </a:solidFill>
              <a:latin typeface="Arial"/>
              <a:ea typeface="Times New Roman" charset="0"/>
              <a:cs typeface="Arial"/>
            </a:endParaRPr>
          </a:p>
        </p:txBody>
      </p:sp>
      <p:pic>
        <p:nvPicPr>
          <p:cNvPr id="430084" name="Picture 4" descr="j0233787"/>
          <p:cNvPicPr>
            <a:picLocks noChangeAspect="1"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0" y="0"/>
            <a:ext cx="1143000" cy="8874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cSld>
  <p:clrMapOvr>
    <a:masterClrMapping/>
  </p:clrMapOvr>
  <p:transition>
    <p:wedge/>
  </p:transition>
</p:sld>
</file>

<file path=ppt/slides/slide1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0081" name="Rectangle 2"/>
          <p:cNvSpPr>
            <a:spLocks noChangeArrowheads="1"/>
          </p:cNvSpPr>
          <p:nvPr/>
        </p:nvSpPr>
        <p:spPr bwMode="auto">
          <a:xfrm>
            <a:off x="0" y="0"/>
            <a:ext cx="9144000" cy="6858000"/>
          </a:xfrm>
          <a:prstGeom prst="rect">
            <a:avLst/>
          </a:prstGeom>
          <a:gradFill rotWithShape="0">
            <a:gsLst>
              <a:gs pos="0">
                <a:srgbClr val="FF3300"/>
              </a:gs>
              <a:gs pos="100000">
                <a:schemeClr val="accent2"/>
              </a:gs>
            </a:gsLst>
            <a:path path="shape">
              <a:fillToRect l="50000" t="50000" r="50000" b="50000"/>
            </a:path>
          </a:gradFill>
          <a:ln w="9525">
            <a:solidFill>
              <a:schemeClr val="tx1"/>
            </a:solidFill>
            <a:miter lim="800000"/>
            <a:headEnd/>
            <a:tailEnd/>
          </a:ln>
        </p:spPr>
        <p:txBody>
          <a:bodyPr wrap="none" anchor="ctr"/>
          <a:lstStyle/>
          <a:p>
            <a:endParaRPr lang="en-US" sz="1600">
              <a:cs typeface="Arial" charset="0"/>
            </a:endParaRPr>
          </a:p>
        </p:txBody>
      </p:sp>
      <p:sp>
        <p:nvSpPr>
          <p:cNvPr id="2" name="Title 1"/>
          <p:cNvSpPr>
            <a:spLocks noGrp="1"/>
          </p:cNvSpPr>
          <p:nvPr>
            <p:ph type="title" idx="4294967295"/>
          </p:nvPr>
        </p:nvSpPr>
        <p:spPr>
          <a:xfrm>
            <a:off x="457200" y="115888"/>
            <a:ext cx="8229600" cy="850900"/>
          </a:xfrm>
          <a:solidFill>
            <a:srgbClr val="000000"/>
          </a:solidFill>
        </p:spPr>
        <p:txBody>
          <a:bodyPr/>
          <a:lstStyle/>
          <a:p>
            <a:pPr>
              <a:defRPr/>
            </a:pPr>
            <a:r>
              <a:rPr lang="ar-JO" sz="3600" b="1" kern="1200" dirty="0">
                <a:solidFill>
                  <a:srgbClr val="FFFFFF"/>
                </a:solidFill>
                <a:latin typeface="Arial"/>
                <a:ea typeface="Times New Roman"/>
                <a:cs typeface="Arial"/>
              </a:rPr>
              <a:t>اختبار في 2 ملوك 1 – 17 </a:t>
            </a:r>
            <a:endParaRPr lang="en-US" sz="4000" dirty="0">
              <a:latin typeface="Arial"/>
              <a:cs typeface="Arial"/>
            </a:endParaRPr>
          </a:p>
        </p:txBody>
      </p:sp>
      <p:sp>
        <p:nvSpPr>
          <p:cNvPr id="306179" name="Text Box 3"/>
          <p:cNvSpPr txBox="1">
            <a:spLocks noChangeArrowheads="1"/>
          </p:cNvSpPr>
          <p:nvPr/>
        </p:nvSpPr>
        <p:spPr bwMode="auto">
          <a:xfrm>
            <a:off x="381000" y="965200"/>
            <a:ext cx="8534400" cy="535531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742950" indent="-742950" algn="r">
              <a:spcBef>
                <a:spcPct val="50000"/>
              </a:spcBef>
              <a:defRPr/>
            </a:pPr>
            <a:r>
              <a:rPr lang="ar-JO" sz="3600" b="1" dirty="0">
                <a:solidFill>
                  <a:schemeClr val="bg1"/>
                </a:solidFill>
                <a:latin typeface="Arial"/>
                <a:ea typeface="Times New Roman" charset="0"/>
                <a:cs typeface="Arial"/>
              </a:rPr>
              <a:t>1. الملك </a:t>
            </a:r>
            <a:r>
              <a:rPr lang="ar-JO" sz="3600" b="1" u="sng" dirty="0">
                <a:solidFill>
                  <a:schemeClr val="bg1"/>
                </a:solidFill>
                <a:latin typeface="Arial"/>
                <a:ea typeface="Times New Roman" charset="0"/>
                <a:cs typeface="Arial"/>
              </a:rPr>
              <a:t>ياهو</a:t>
            </a:r>
            <a:r>
              <a:rPr lang="ar-JO" sz="3600" b="1" dirty="0">
                <a:solidFill>
                  <a:schemeClr val="bg1"/>
                </a:solidFill>
                <a:latin typeface="Arial"/>
                <a:ea typeface="Times New Roman" charset="0"/>
                <a:cs typeface="Arial"/>
              </a:rPr>
              <a:t> في إسرائيل طهر عائلة </a:t>
            </a:r>
            <a:r>
              <a:rPr lang="ar-JO" sz="3600" b="1" u="sng" dirty="0">
                <a:solidFill>
                  <a:schemeClr val="bg1"/>
                </a:solidFill>
                <a:latin typeface="Arial"/>
                <a:ea typeface="Times New Roman" charset="0"/>
                <a:cs typeface="Arial"/>
              </a:rPr>
              <a:t>آخاب</a:t>
            </a:r>
            <a:endParaRPr lang="en-US" sz="3600" b="1" u="sng" dirty="0">
              <a:solidFill>
                <a:schemeClr val="bg1"/>
              </a:solidFill>
              <a:latin typeface="Arial"/>
              <a:ea typeface="Times New Roman" charset="0"/>
              <a:cs typeface="Arial"/>
            </a:endParaRPr>
          </a:p>
          <a:p>
            <a:pPr marL="742950" indent="-742950" algn="r">
              <a:spcBef>
                <a:spcPct val="50000"/>
              </a:spcBef>
              <a:defRPr/>
            </a:pPr>
            <a:r>
              <a:rPr lang="ar-JO" sz="3600" b="1" dirty="0">
                <a:solidFill>
                  <a:schemeClr val="bg1"/>
                </a:solidFill>
                <a:latin typeface="Arial"/>
                <a:ea typeface="Times New Roman" charset="0"/>
                <a:cs typeface="Arial"/>
              </a:rPr>
              <a:t>وعبادة ـــــــــــــــــــ .</a:t>
            </a:r>
          </a:p>
          <a:p>
            <a:pPr marL="742950" indent="-742950" algn="r">
              <a:spcBef>
                <a:spcPct val="50000"/>
              </a:spcBef>
              <a:defRPr/>
            </a:pPr>
            <a:endParaRPr lang="en-US" sz="3600" b="1" dirty="0">
              <a:solidFill>
                <a:schemeClr val="bg1"/>
              </a:solidFill>
              <a:latin typeface="Arial"/>
              <a:ea typeface="Times New Roman" charset="0"/>
              <a:cs typeface="Arial"/>
            </a:endParaRPr>
          </a:p>
          <a:p>
            <a:pPr marL="457200" indent="-457200" algn="r">
              <a:spcBef>
                <a:spcPct val="50000"/>
              </a:spcBef>
              <a:defRPr/>
            </a:pPr>
            <a:r>
              <a:rPr lang="ar-JO" sz="3600" b="1" dirty="0">
                <a:solidFill>
                  <a:schemeClr val="bg1"/>
                </a:solidFill>
                <a:latin typeface="Arial"/>
                <a:ea typeface="Times New Roman" charset="0"/>
                <a:cs typeface="Arial"/>
              </a:rPr>
              <a:t>2. الجيران المزعجون لإسرائيل ويهوذا كانوا ــــــــــــــــ وـــــــــــــــــــ . القوة العظمى كانت ـــــــــــــــــــــ .</a:t>
            </a:r>
          </a:p>
          <a:p>
            <a:pPr marL="457200" indent="-457200" algn="r">
              <a:spcBef>
                <a:spcPct val="50000"/>
              </a:spcBef>
              <a:defRPr/>
            </a:pPr>
            <a:endParaRPr lang="en-US" sz="3600" b="1" dirty="0">
              <a:solidFill>
                <a:schemeClr val="bg1"/>
              </a:solidFill>
              <a:latin typeface="Arial"/>
              <a:ea typeface="Times New Roman" charset="0"/>
              <a:cs typeface="Arial"/>
            </a:endParaRPr>
          </a:p>
          <a:p>
            <a:pPr marL="457200" indent="-457200" algn="r">
              <a:spcBef>
                <a:spcPct val="50000"/>
              </a:spcBef>
              <a:defRPr/>
            </a:pPr>
            <a:r>
              <a:rPr lang="ar-JO" sz="3600" b="1" dirty="0">
                <a:solidFill>
                  <a:schemeClr val="bg1"/>
                </a:solidFill>
                <a:latin typeface="Arial"/>
                <a:ea typeface="Times New Roman" charset="0"/>
                <a:cs typeface="Arial"/>
              </a:rPr>
              <a:t>3. كان آخر ملك على إسرائيل هو ــــــــــــــــــــ .</a:t>
            </a:r>
            <a:endParaRPr lang="en-US" sz="3600" b="1" dirty="0">
              <a:solidFill>
                <a:schemeClr val="bg1"/>
              </a:solidFill>
              <a:latin typeface="Arial"/>
              <a:ea typeface="Times New Roman" charset="0"/>
              <a:cs typeface="Arial"/>
            </a:endParaRPr>
          </a:p>
        </p:txBody>
      </p:sp>
      <p:pic>
        <p:nvPicPr>
          <p:cNvPr id="430084" name="Picture 4" descr="j0233787"/>
          <p:cNvPicPr>
            <a:picLocks noChangeAspect="1"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0" y="0"/>
            <a:ext cx="1143000" cy="8874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cSld>
  <p:clrMapOvr>
    <a:masterClrMapping/>
  </p:clrMapOvr>
  <p:transition>
    <p:wedge/>
  </p:transition>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0" y="0"/>
            <a:ext cx="9144000" cy="6853735"/>
          </a:xfrm>
          <a:prstGeom prst="rect">
            <a:avLst/>
          </a:prstGeom>
        </p:spPr>
      </p:pic>
      <p:sp>
        <p:nvSpPr>
          <p:cNvPr id="409601" name="Title 1"/>
          <p:cNvSpPr>
            <a:spLocks noGrp="1"/>
          </p:cNvSpPr>
          <p:nvPr>
            <p:ph type="title"/>
          </p:nvPr>
        </p:nvSpPr>
        <p:spPr>
          <a:xfrm>
            <a:off x="27713" y="5698872"/>
            <a:ext cx="9143999" cy="1124744"/>
          </a:xfrm>
        </p:spPr>
        <p:txBody>
          <a:bodyPr/>
          <a:lstStyle/>
          <a:p>
            <a:r>
              <a:rPr lang="ar-JO" sz="5400" b="1" dirty="0">
                <a:effectLst>
                  <a:glow rad="228600">
                    <a:schemeClr val="tx1">
                      <a:alpha val="75000"/>
                    </a:schemeClr>
                  </a:glow>
                </a:effectLst>
              </a:rPr>
              <a:t>تيجان نلبسها اليوم</a:t>
            </a:r>
            <a:endParaRPr lang="en-US" sz="4800" b="1" dirty="0">
              <a:effectLst>
                <a:glow rad="228600">
                  <a:schemeClr val="tx1">
                    <a:alpha val="75000"/>
                  </a:schemeClr>
                </a:glow>
              </a:effectLst>
              <a:latin typeface="Arial" charset="0"/>
              <a:ea typeface="ＭＳ Ｐゴシック" charset="0"/>
            </a:endParaRPr>
          </a:p>
        </p:txBody>
      </p:sp>
      <p:sp>
        <p:nvSpPr>
          <p:cNvPr id="4" name="Title 1"/>
          <p:cNvSpPr txBox="1">
            <a:spLocks/>
          </p:cNvSpPr>
          <p:nvPr/>
        </p:nvSpPr>
        <p:spPr bwMode="auto">
          <a:xfrm>
            <a:off x="179512" y="7248"/>
            <a:ext cx="9143999" cy="277368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rgbClr val="FFFFFF"/>
                </a:solidFill>
                <a:latin typeface="Arial"/>
                <a:ea typeface="ＭＳ Ｐゴシック" charset="-128"/>
                <a:cs typeface="Arial"/>
              </a:defRPr>
            </a:lvl1pPr>
            <a:lvl2pPr algn="ctr" rtl="0" eaLnBrk="0" fontAlgn="base" hangingPunct="0">
              <a:spcBef>
                <a:spcPct val="0"/>
              </a:spcBef>
              <a:spcAft>
                <a:spcPct val="0"/>
              </a:spcAft>
              <a:defRPr sz="4400">
                <a:solidFill>
                  <a:srgbClr val="FFFFFF"/>
                </a:solidFill>
                <a:latin typeface="Arial" charset="0"/>
                <a:ea typeface="ＭＳ Ｐゴシック" charset="-128"/>
                <a:cs typeface="ＭＳ Ｐゴシック" charset="-128"/>
              </a:defRPr>
            </a:lvl2pPr>
            <a:lvl3pPr algn="ctr" rtl="0" eaLnBrk="0" fontAlgn="base" hangingPunct="0">
              <a:spcBef>
                <a:spcPct val="0"/>
              </a:spcBef>
              <a:spcAft>
                <a:spcPct val="0"/>
              </a:spcAft>
              <a:defRPr sz="4400">
                <a:solidFill>
                  <a:srgbClr val="FFFFFF"/>
                </a:solidFill>
                <a:latin typeface="Arial" charset="0"/>
                <a:ea typeface="ＭＳ Ｐゴシック" charset="-128"/>
                <a:cs typeface="ＭＳ Ｐゴシック" charset="-128"/>
              </a:defRPr>
            </a:lvl3pPr>
            <a:lvl4pPr algn="ctr" rtl="0" eaLnBrk="0" fontAlgn="base" hangingPunct="0">
              <a:spcBef>
                <a:spcPct val="0"/>
              </a:spcBef>
              <a:spcAft>
                <a:spcPct val="0"/>
              </a:spcAft>
              <a:defRPr sz="4400">
                <a:solidFill>
                  <a:srgbClr val="FFFFFF"/>
                </a:solidFill>
                <a:latin typeface="Arial" charset="0"/>
                <a:ea typeface="ＭＳ Ｐゴシック" charset="-128"/>
                <a:cs typeface="ＭＳ Ｐゴシック" charset="-128"/>
              </a:defRPr>
            </a:lvl4pPr>
            <a:lvl5pPr algn="ctr" rtl="0" eaLnBrk="0" fontAlgn="base" hangingPunct="0">
              <a:spcBef>
                <a:spcPct val="0"/>
              </a:spcBef>
              <a:spcAft>
                <a:spcPct val="0"/>
              </a:spcAft>
              <a:defRPr sz="4400">
                <a:solidFill>
                  <a:srgbClr val="FFFFFF"/>
                </a:solidFill>
                <a:latin typeface="Arial"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a:lstStyle>
          <a:p>
            <a:r>
              <a:rPr lang="ar-JO" sz="4000" b="1" dirty="0">
                <a:effectLst>
                  <a:glow rad="228600">
                    <a:srgbClr val="000000">
                      <a:alpha val="75000"/>
                    </a:srgbClr>
                  </a:glow>
                </a:effectLst>
              </a:rPr>
              <a:t>لا تعبد </a:t>
            </a:r>
            <a:r>
              <a:rPr lang="ar-JO" sz="4000" b="1" dirty="0">
                <a:solidFill>
                  <a:srgbClr val="FFFF00"/>
                </a:solidFill>
                <a:effectLst>
                  <a:glow rad="228600">
                    <a:srgbClr val="000000">
                      <a:alpha val="75000"/>
                    </a:srgbClr>
                  </a:glow>
                </a:effectLst>
              </a:rPr>
              <a:t>العائلة</a:t>
            </a:r>
          </a:p>
          <a:p>
            <a:r>
              <a:rPr lang="ar-JO" sz="4000" b="1" dirty="0">
                <a:solidFill>
                  <a:schemeClr val="bg1"/>
                </a:solidFill>
                <a:effectLst>
                  <a:glow rad="228600">
                    <a:srgbClr val="000000">
                      <a:alpha val="75000"/>
                    </a:srgbClr>
                  </a:glow>
                </a:effectLst>
              </a:rPr>
              <a:t>لا تعبد </a:t>
            </a:r>
            <a:r>
              <a:rPr lang="ar-JO" sz="4000" b="1" dirty="0">
                <a:solidFill>
                  <a:srgbClr val="FFFF00"/>
                </a:solidFill>
                <a:effectLst>
                  <a:glow rad="228600">
                    <a:srgbClr val="000000">
                      <a:alpha val="75000"/>
                    </a:srgbClr>
                  </a:glow>
                </a:effectLst>
              </a:rPr>
              <a:t>الوقت</a:t>
            </a:r>
          </a:p>
          <a:p>
            <a:r>
              <a:rPr lang="ar-JO" sz="4000" b="1" dirty="0">
                <a:solidFill>
                  <a:schemeClr val="bg1"/>
                </a:solidFill>
                <a:effectLst>
                  <a:glow rad="228600">
                    <a:srgbClr val="000000">
                      <a:alpha val="75000"/>
                    </a:srgbClr>
                  </a:glow>
                </a:effectLst>
              </a:rPr>
              <a:t>لا تعبد </a:t>
            </a:r>
            <a:r>
              <a:rPr lang="ar-JO" sz="4000" b="1" dirty="0">
                <a:solidFill>
                  <a:srgbClr val="FFFF00"/>
                </a:solidFill>
                <a:effectLst>
                  <a:glow rad="228600">
                    <a:srgbClr val="000000">
                      <a:alpha val="75000"/>
                    </a:srgbClr>
                  </a:glow>
                </a:effectLst>
              </a:rPr>
              <a:t>الصحة</a:t>
            </a:r>
            <a:endParaRPr lang="en-US" sz="4000" b="1" dirty="0">
              <a:solidFill>
                <a:srgbClr val="FFFF00"/>
              </a:solidFill>
              <a:effectLst>
                <a:glow rad="228600">
                  <a:srgbClr val="000000">
                    <a:alpha val="75000"/>
                  </a:srgbClr>
                </a:glow>
              </a:effectLst>
            </a:endParaRPr>
          </a:p>
          <a:p>
            <a:r>
              <a:rPr lang="ar-JO" sz="4000" b="1" dirty="0">
                <a:effectLst>
                  <a:glow rad="228600">
                    <a:srgbClr val="000000">
                      <a:alpha val="75000"/>
                    </a:srgbClr>
                  </a:glow>
                </a:effectLst>
              </a:rPr>
              <a:t>لا تعبد </a:t>
            </a:r>
            <a:r>
              <a:rPr lang="ar-JO" sz="4000" b="1" dirty="0">
                <a:solidFill>
                  <a:srgbClr val="FFFF00"/>
                </a:solidFill>
                <a:effectLst>
                  <a:glow rad="228600">
                    <a:srgbClr val="000000">
                      <a:alpha val="75000"/>
                    </a:srgbClr>
                  </a:glow>
                </a:effectLst>
              </a:rPr>
              <a:t>المعلمين</a:t>
            </a:r>
            <a:endParaRPr lang="en-US" sz="4000" b="1" dirty="0">
              <a:solidFill>
                <a:srgbClr val="FFFF00"/>
              </a:solidFill>
              <a:effectLst>
                <a:glow rad="228600">
                  <a:srgbClr val="000000">
                    <a:alpha val="75000"/>
                  </a:srgbClr>
                </a:glow>
              </a:effectLst>
              <a:latin typeface="Arial" charset="0"/>
              <a:ea typeface="ＭＳ Ｐゴシック" charset="0"/>
            </a:endParaRPr>
          </a:p>
        </p:txBody>
      </p:sp>
      <p:sp>
        <p:nvSpPr>
          <p:cNvPr id="5" name="TextBox 4"/>
          <p:cNvSpPr txBox="1"/>
          <p:nvPr/>
        </p:nvSpPr>
        <p:spPr>
          <a:xfrm rot="20768788">
            <a:off x="6106640" y="2623490"/>
            <a:ext cx="2988712" cy="769441"/>
          </a:xfrm>
          <a:prstGeom prst="rect">
            <a:avLst/>
          </a:prstGeom>
          <a:solidFill>
            <a:srgbClr val="800000"/>
          </a:solidFill>
        </p:spPr>
        <p:txBody>
          <a:bodyPr wrap="square" rtlCol="0">
            <a:spAutoFit/>
          </a:bodyPr>
          <a:lstStyle/>
          <a:p>
            <a:pPr algn="ctr"/>
            <a:r>
              <a:rPr lang="ar-JO" sz="4400" b="1" dirty="0">
                <a:solidFill>
                  <a:srgbClr val="FFFFFF"/>
                </a:solidFill>
                <a:cs typeface="Arial" charset="0"/>
              </a:rPr>
              <a:t>2 ملوك</a:t>
            </a:r>
            <a:endParaRPr lang="en-US" sz="4400" dirty="0"/>
          </a:p>
        </p:txBody>
      </p:sp>
    </p:spTree>
    <p:extLst>
      <p:ext uri="{BB962C8B-B14F-4D97-AF65-F5344CB8AC3E}">
        <p14:creationId xmlns:p14="http://schemas.microsoft.com/office/powerpoint/2010/main" val="1766574749"/>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 presetClass="entr" presetSubtype="10" fill="hold" nodeType="after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animEffect transition="in" filter="blinds(horizontal)">
                                      <p:cBhvr>
                                        <p:cTn id="7" dur="500"/>
                                        <p:tgtEl>
                                          <p:spTgt spid="4">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3" presetClass="entr" presetSubtype="10" fill="hold" nodeType="clickEffect">
                                  <p:stCondLst>
                                    <p:cond delay="0"/>
                                  </p:stCondLst>
                                  <p:childTnLst>
                                    <p:set>
                                      <p:cBhvr>
                                        <p:cTn id="11" dur="1" fill="hold">
                                          <p:stCondLst>
                                            <p:cond delay="0"/>
                                          </p:stCondLst>
                                        </p:cTn>
                                        <p:tgtEl>
                                          <p:spTgt spid="4">
                                            <p:txEl>
                                              <p:pRg st="1" end="1"/>
                                            </p:txEl>
                                          </p:spTgt>
                                        </p:tgtEl>
                                        <p:attrNameLst>
                                          <p:attrName>style.visibility</p:attrName>
                                        </p:attrNameLst>
                                      </p:cBhvr>
                                      <p:to>
                                        <p:strVal val="visible"/>
                                      </p:to>
                                    </p:set>
                                    <p:animEffect transition="in" filter="blinds(horizontal)">
                                      <p:cBhvr>
                                        <p:cTn id="12" dur="500"/>
                                        <p:tgtEl>
                                          <p:spTgt spid="4">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3" presetClass="entr" presetSubtype="10" fill="hold" nodeType="clickEffect">
                                  <p:stCondLst>
                                    <p:cond delay="0"/>
                                  </p:stCondLst>
                                  <p:childTnLst>
                                    <p:set>
                                      <p:cBhvr>
                                        <p:cTn id="16" dur="1" fill="hold">
                                          <p:stCondLst>
                                            <p:cond delay="0"/>
                                          </p:stCondLst>
                                        </p:cTn>
                                        <p:tgtEl>
                                          <p:spTgt spid="4">
                                            <p:txEl>
                                              <p:pRg st="2" end="2"/>
                                            </p:txEl>
                                          </p:spTgt>
                                        </p:tgtEl>
                                        <p:attrNameLst>
                                          <p:attrName>style.visibility</p:attrName>
                                        </p:attrNameLst>
                                      </p:cBhvr>
                                      <p:to>
                                        <p:strVal val="visible"/>
                                      </p:to>
                                    </p:set>
                                    <p:animEffect transition="in" filter="blinds(horizontal)">
                                      <p:cBhvr>
                                        <p:cTn id="17" dur="500"/>
                                        <p:tgtEl>
                                          <p:spTgt spid="4">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3" presetClass="entr" presetSubtype="10" fill="hold" nodeType="clickEffect">
                                  <p:stCondLst>
                                    <p:cond delay="0"/>
                                  </p:stCondLst>
                                  <p:childTnLst>
                                    <p:set>
                                      <p:cBhvr>
                                        <p:cTn id="21" dur="1" fill="hold">
                                          <p:stCondLst>
                                            <p:cond delay="0"/>
                                          </p:stCondLst>
                                        </p:cTn>
                                        <p:tgtEl>
                                          <p:spTgt spid="4">
                                            <p:txEl>
                                              <p:pRg st="3" end="3"/>
                                            </p:txEl>
                                          </p:spTgt>
                                        </p:tgtEl>
                                        <p:attrNameLst>
                                          <p:attrName>style.visibility</p:attrName>
                                        </p:attrNameLst>
                                      </p:cBhvr>
                                      <p:to>
                                        <p:strVal val="visible"/>
                                      </p:to>
                                    </p:set>
                                    <p:animEffect transition="in" filter="blinds(horizontal)">
                                      <p:cBhvr>
                                        <p:cTn id="22" dur="500"/>
                                        <p:tgtEl>
                                          <p:spTgt spid="4">
                                            <p:txEl>
                                              <p:pRg st="3" end="3"/>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2" presetClass="entr" presetSubtype="4" fill="hold" grpId="0" nodeType="clickEffect">
                                  <p:stCondLst>
                                    <p:cond delay="0"/>
                                  </p:stCondLst>
                                  <p:childTnLst>
                                    <p:set>
                                      <p:cBhvr>
                                        <p:cTn id="26" dur="1" fill="hold">
                                          <p:stCondLst>
                                            <p:cond delay="0"/>
                                          </p:stCondLst>
                                        </p:cTn>
                                        <p:tgtEl>
                                          <p:spTgt spid="5"/>
                                        </p:tgtEl>
                                        <p:attrNameLst>
                                          <p:attrName>style.visibility</p:attrName>
                                        </p:attrNameLst>
                                      </p:cBhvr>
                                      <p:to>
                                        <p:strVal val="visible"/>
                                      </p:to>
                                    </p:set>
                                    <p:anim calcmode="lin" valueType="num">
                                      <p:cBhvr additive="base">
                                        <p:cTn id="27" dur="500" fill="hold"/>
                                        <p:tgtEl>
                                          <p:spTgt spid="5"/>
                                        </p:tgtEl>
                                        <p:attrNameLst>
                                          <p:attrName>ppt_x</p:attrName>
                                        </p:attrNameLst>
                                      </p:cBhvr>
                                      <p:tavLst>
                                        <p:tav tm="0">
                                          <p:val>
                                            <p:strVal val="#ppt_x"/>
                                          </p:val>
                                        </p:tav>
                                        <p:tav tm="100000">
                                          <p:val>
                                            <p:strVal val="#ppt_x"/>
                                          </p:val>
                                        </p:tav>
                                      </p:tavLst>
                                    </p:anim>
                                    <p:anim calcmode="lin" valueType="num">
                                      <p:cBhvr additive="base">
                                        <p:cTn id="28"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1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0081" name="Rectangle 2"/>
          <p:cNvSpPr>
            <a:spLocks noChangeArrowheads="1"/>
          </p:cNvSpPr>
          <p:nvPr/>
        </p:nvSpPr>
        <p:spPr bwMode="auto">
          <a:xfrm>
            <a:off x="0" y="0"/>
            <a:ext cx="9144000" cy="6858000"/>
          </a:xfrm>
          <a:prstGeom prst="rect">
            <a:avLst/>
          </a:prstGeom>
          <a:gradFill rotWithShape="0">
            <a:gsLst>
              <a:gs pos="0">
                <a:srgbClr val="FF3300"/>
              </a:gs>
              <a:gs pos="100000">
                <a:schemeClr val="accent2"/>
              </a:gs>
            </a:gsLst>
            <a:path path="shape">
              <a:fillToRect l="50000" t="50000" r="50000" b="50000"/>
            </a:path>
          </a:gradFill>
          <a:ln w="9525">
            <a:solidFill>
              <a:schemeClr val="tx1"/>
            </a:solidFill>
            <a:miter lim="800000"/>
            <a:headEnd/>
            <a:tailEnd/>
          </a:ln>
        </p:spPr>
        <p:txBody>
          <a:bodyPr wrap="none" anchor="ctr"/>
          <a:lstStyle/>
          <a:p>
            <a:endParaRPr lang="en-US" sz="1600">
              <a:cs typeface="Arial" charset="0"/>
            </a:endParaRPr>
          </a:p>
        </p:txBody>
      </p:sp>
      <p:sp>
        <p:nvSpPr>
          <p:cNvPr id="2" name="Title 1"/>
          <p:cNvSpPr>
            <a:spLocks noGrp="1"/>
          </p:cNvSpPr>
          <p:nvPr>
            <p:ph type="title" idx="4294967295"/>
          </p:nvPr>
        </p:nvSpPr>
        <p:spPr>
          <a:xfrm>
            <a:off x="457200" y="115888"/>
            <a:ext cx="8229600" cy="850900"/>
          </a:xfrm>
          <a:solidFill>
            <a:srgbClr val="000000"/>
          </a:solidFill>
        </p:spPr>
        <p:txBody>
          <a:bodyPr/>
          <a:lstStyle/>
          <a:p>
            <a:pPr>
              <a:defRPr/>
            </a:pPr>
            <a:r>
              <a:rPr lang="ar-JO" sz="3600" b="1" kern="1200" dirty="0">
                <a:solidFill>
                  <a:srgbClr val="FFFFFF"/>
                </a:solidFill>
                <a:latin typeface="Arial"/>
                <a:ea typeface="Times New Roman"/>
                <a:cs typeface="Arial"/>
              </a:rPr>
              <a:t>اختبار في 2 ملوك 1 – 17 </a:t>
            </a:r>
            <a:endParaRPr lang="en-US" sz="4000" dirty="0">
              <a:latin typeface="Arial"/>
              <a:cs typeface="Arial"/>
            </a:endParaRPr>
          </a:p>
        </p:txBody>
      </p:sp>
      <p:sp>
        <p:nvSpPr>
          <p:cNvPr id="306179" name="Text Box 3"/>
          <p:cNvSpPr txBox="1">
            <a:spLocks noChangeArrowheads="1"/>
          </p:cNvSpPr>
          <p:nvPr/>
        </p:nvSpPr>
        <p:spPr bwMode="auto">
          <a:xfrm>
            <a:off x="179512" y="965200"/>
            <a:ext cx="8735888" cy="5355312"/>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742950" indent="-742950" algn="r">
              <a:spcBef>
                <a:spcPct val="50000"/>
              </a:spcBef>
              <a:defRPr/>
            </a:pPr>
            <a:r>
              <a:rPr lang="ar-JO" sz="3600" b="1" dirty="0">
                <a:solidFill>
                  <a:schemeClr val="bg1"/>
                </a:solidFill>
                <a:latin typeface="Arial"/>
                <a:ea typeface="Times New Roman" charset="0"/>
                <a:cs typeface="Arial"/>
              </a:rPr>
              <a:t>1. الملك </a:t>
            </a:r>
            <a:r>
              <a:rPr lang="ar-JO" sz="3600" b="1" u="sng" dirty="0">
                <a:solidFill>
                  <a:schemeClr val="bg1"/>
                </a:solidFill>
                <a:latin typeface="Arial"/>
                <a:ea typeface="Times New Roman" charset="0"/>
                <a:cs typeface="Arial"/>
              </a:rPr>
              <a:t>ياهو</a:t>
            </a:r>
            <a:r>
              <a:rPr lang="ar-JO" sz="3600" b="1" dirty="0">
                <a:solidFill>
                  <a:schemeClr val="bg1"/>
                </a:solidFill>
                <a:latin typeface="Arial"/>
                <a:ea typeface="Times New Roman" charset="0"/>
                <a:cs typeface="Arial"/>
              </a:rPr>
              <a:t> في إسرائيل طهر عائلة </a:t>
            </a:r>
            <a:r>
              <a:rPr lang="ar-JO" sz="3600" b="1" u="sng" dirty="0">
                <a:solidFill>
                  <a:schemeClr val="bg1"/>
                </a:solidFill>
                <a:latin typeface="Arial"/>
                <a:ea typeface="Times New Roman" charset="0"/>
                <a:cs typeface="Arial"/>
              </a:rPr>
              <a:t>آخاب</a:t>
            </a:r>
            <a:endParaRPr lang="en-US" sz="3600" b="1" u="sng" dirty="0">
              <a:solidFill>
                <a:schemeClr val="bg1"/>
              </a:solidFill>
              <a:latin typeface="Arial"/>
              <a:ea typeface="Times New Roman" charset="0"/>
              <a:cs typeface="Arial"/>
            </a:endParaRPr>
          </a:p>
          <a:p>
            <a:pPr marL="742950" indent="-742950" algn="r">
              <a:spcBef>
                <a:spcPct val="50000"/>
              </a:spcBef>
              <a:defRPr/>
            </a:pPr>
            <a:r>
              <a:rPr lang="ar-JO" sz="3600" b="1" dirty="0">
                <a:solidFill>
                  <a:schemeClr val="bg1"/>
                </a:solidFill>
                <a:latin typeface="Arial"/>
                <a:ea typeface="Times New Roman" charset="0"/>
                <a:cs typeface="Arial"/>
              </a:rPr>
              <a:t>وعبادة </a:t>
            </a:r>
            <a:r>
              <a:rPr lang="ar-JO" sz="3600" b="1" u="sng" dirty="0">
                <a:solidFill>
                  <a:schemeClr val="bg1"/>
                </a:solidFill>
                <a:latin typeface="Arial"/>
                <a:ea typeface="Times New Roman" charset="0"/>
                <a:cs typeface="Arial"/>
              </a:rPr>
              <a:t>البعل</a:t>
            </a:r>
            <a:r>
              <a:rPr lang="ar-JO" sz="3600" b="1" dirty="0">
                <a:solidFill>
                  <a:schemeClr val="bg1"/>
                </a:solidFill>
                <a:latin typeface="Arial"/>
                <a:ea typeface="Times New Roman" charset="0"/>
                <a:cs typeface="Arial"/>
              </a:rPr>
              <a:t> .</a:t>
            </a:r>
          </a:p>
          <a:p>
            <a:pPr marL="742950" indent="-742950" algn="r">
              <a:spcBef>
                <a:spcPct val="50000"/>
              </a:spcBef>
              <a:defRPr/>
            </a:pPr>
            <a:endParaRPr lang="en-US" sz="3600" b="1" dirty="0">
              <a:solidFill>
                <a:schemeClr val="bg1"/>
              </a:solidFill>
              <a:latin typeface="Arial"/>
              <a:ea typeface="Times New Roman" charset="0"/>
              <a:cs typeface="Arial"/>
            </a:endParaRPr>
          </a:p>
          <a:p>
            <a:pPr marL="457200" indent="-457200" algn="r">
              <a:spcBef>
                <a:spcPct val="50000"/>
              </a:spcBef>
              <a:defRPr/>
            </a:pPr>
            <a:r>
              <a:rPr lang="ar-JO" sz="3600" b="1" dirty="0">
                <a:solidFill>
                  <a:schemeClr val="bg1"/>
                </a:solidFill>
                <a:latin typeface="Arial"/>
                <a:ea typeface="Times New Roman" charset="0"/>
                <a:cs typeface="Arial"/>
              </a:rPr>
              <a:t>2. الجيران المزعجون لإسرائيل و يهوذا كانوا ــــــــــــــــ وـــــــــــــــــــ . القوة العظمى كانت ـــــــــــــــــــــ .</a:t>
            </a:r>
          </a:p>
          <a:p>
            <a:pPr marL="457200" indent="-457200" algn="r">
              <a:spcBef>
                <a:spcPct val="50000"/>
              </a:spcBef>
              <a:defRPr/>
            </a:pPr>
            <a:endParaRPr lang="en-US" sz="3600" b="1" dirty="0">
              <a:solidFill>
                <a:schemeClr val="bg1"/>
              </a:solidFill>
              <a:latin typeface="Arial"/>
              <a:ea typeface="Times New Roman" charset="0"/>
              <a:cs typeface="Arial"/>
            </a:endParaRPr>
          </a:p>
          <a:p>
            <a:pPr marL="457200" indent="-457200" algn="r">
              <a:spcBef>
                <a:spcPct val="50000"/>
              </a:spcBef>
              <a:defRPr/>
            </a:pPr>
            <a:r>
              <a:rPr lang="ar-JO" sz="3600" b="1" dirty="0">
                <a:solidFill>
                  <a:schemeClr val="bg1"/>
                </a:solidFill>
                <a:latin typeface="Arial"/>
                <a:ea typeface="Times New Roman" charset="0"/>
                <a:cs typeface="Arial"/>
              </a:rPr>
              <a:t>3. كان آخر ملك على إسرائيل هو ــــــــــــــــــــ .</a:t>
            </a:r>
            <a:endParaRPr lang="en-US" sz="3600" b="1" dirty="0">
              <a:solidFill>
                <a:schemeClr val="bg1"/>
              </a:solidFill>
              <a:latin typeface="Arial"/>
              <a:ea typeface="Times New Roman" charset="0"/>
              <a:cs typeface="Arial"/>
            </a:endParaRPr>
          </a:p>
        </p:txBody>
      </p:sp>
      <p:pic>
        <p:nvPicPr>
          <p:cNvPr id="430084" name="Picture 4" descr="j0233787"/>
          <p:cNvPicPr>
            <a:picLocks noChangeAspect="1"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0" y="0"/>
            <a:ext cx="1143000" cy="8874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cSld>
  <p:clrMapOvr>
    <a:masterClrMapping/>
  </p:clrMapOvr>
  <p:transition>
    <p:wedge/>
  </p:transition>
</p:sld>
</file>

<file path=ppt/slides/slide1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0081" name="Rectangle 2"/>
          <p:cNvSpPr>
            <a:spLocks noChangeArrowheads="1"/>
          </p:cNvSpPr>
          <p:nvPr/>
        </p:nvSpPr>
        <p:spPr bwMode="auto">
          <a:xfrm>
            <a:off x="0" y="0"/>
            <a:ext cx="9144000" cy="6858000"/>
          </a:xfrm>
          <a:prstGeom prst="rect">
            <a:avLst/>
          </a:prstGeom>
          <a:gradFill rotWithShape="0">
            <a:gsLst>
              <a:gs pos="0">
                <a:srgbClr val="FF3300"/>
              </a:gs>
              <a:gs pos="100000">
                <a:schemeClr val="accent2"/>
              </a:gs>
            </a:gsLst>
            <a:path path="shape">
              <a:fillToRect l="50000" t="50000" r="50000" b="50000"/>
            </a:path>
          </a:gradFill>
          <a:ln w="9525">
            <a:solidFill>
              <a:schemeClr val="tx1"/>
            </a:solidFill>
            <a:miter lim="800000"/>
            <a:headEnd/>
            <a:tailEnd/>
          </a:ln>
        </p:spPr>
        <p:txBody>
          <a:bodyPr wrap="none" anchor="ctr"/>
          <a:lstStyle/>
          <a:p>
            <a:endParaRPr lang="en-US" sz="1600">
              <a:cs typeface="Arial" charset="0"/>
            </a:endParaRPr>
          </a:p>
        </p:txBody>
      </p:sp>
      <p:sp>
        <p:nvSpPr>
          <p:cNvPr id="2" name="Title 1"/>
          <p:cNvSpPr>
            <a:spLocks noGrp="1"/>
          </p:cNvSpPr>
          <p:nvPr>
            <p:ph type="title" idx="4294967295"/>
          </p:nvPr>
        </p:nvSpPr>
        <p:spPr>
          <a:xfrm>
            <a:off x="457200" y="115888"/>
            <a:ext cx="8229600" cy="850900"/>
          </a:xfrm>
          <a:solidFill>
            <a:srgbClr val="000000"/>
          </a:solidFill>
        </p:spPr>
        <p:txBody>
          <a:bodyPr/>
          <a:lstStyle/>
          <a:p>
            <a:pPr>
              <a:defRPr/>
            </a:pPr>
            <a:r>
              <a:rPr lang="ar-JO" sz="3600" b="1" kern="1200" dirty="0">
                <a:solidFill>
                  <a:srgbClr val="FFFFFF"/>
                </a:solidFill>
                <a:latin typeface="Arial"/>
                <a:ea typeface="Times New Roman"/>
                <a:cs typeface="Arial"/>
              </a:rPr>
              <a:t>اختبار في 2 ملوك 1 – 17 </a:t>
            </a:r>
            <a:endParaRPr lang="en-US" sz="4000" dirty="0">
              <a:latin typeface="Arial"/>
              <a:cs typeface="Arial"/>
            </a:endParaRPr>
          </a:p>
        </p:txBody>
      </p:sp>
      <p:sp>
        <p:nvSpPr>
          <p:cNvPr id="306179" name="Text Box 3"/>
          <p:cNvSpPr txBox="1">
            <a:spLocks noChangeArrowheads="1"/>
          </p:cNvSpPr>
          <p:nvPr/>
        </p:nvSpPr>
        <p:spPr bwMode="auto">
          <a:xfrm>
            <a:off x="381000" y="965200"/>
            <a:ext cx="8534400" cy="535531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742950" indent="-742950" algn="r">
              <a:spcBef>
                <a:spcPct val="50000"/>
              </a:spcBef>
              <a:defRPr/>
            </a:pPr>
            <a:r>
              <a:rPr lang="ar-JO" sz="3600" b="1" dirty="0">
                <a:solidFill>
                  <a:schemeClr val="bg1"/>
                </a:solidFill>
                <a:latin typeface="Arial"/>
                <a:ea typeface="Times New Roman" charset="0"/>
                <a:cs typeface="Arial"/>
              </a:rPr>
              <a:t>1. الملك </a:t>
            </a:r>
            <a:r>
              <a:rPr lang="ar-JO" sz="3600" b="1" u="sng" dirty="0">
                <a:solidFill>
                  <a:schemeClr val="bg1"/>
                </a:solidFill>
                <a:latin typeface="Arial"/>
                <a:ea typeface="Times New Roman" charset="0"/>
                <a:cs typeface="Arial"/>
              </a:rPr>
              <a:t>ياهو</a:t>
            </a:r>
            <a:r>
              <a:rPr lang="ar-JO" sz="3600" b="1" dirty="0">
                <a:solidFill>
                  <a:schemeClr val="bg1"/>
                </a:solidFill>
                <a:latin typeface="Arial"/>
                <a:ea typeface="Times New Roman" charset="0"/>
                <a:cs typeface="Arial"/>
              </a:rPr>
              <a:t> في إسرائيل طهر عائلة </a:t>
            </a:r>
            <a:r>
              <a:rPr lang="ar-JO" sz="3600" b="1" u="sng" dirty="0">
                <a:solidFill>
                  <a:schemeClr val="bg1"/>
                </a:solidFill>
                <a:latin typeface="Arial"/>
                <a:ea typeface="Times New Roman" charset="0"/>
                <a:cs typeface="Arial"/>
              </a:rPr>
              <a:t>آخاب</a:t>
            </a:r>
            <a:endParaRPr lang="en-US" sz="3600" b="1" u="sng" dirty="0">
              <a:solidFill>
                <a:schemeClr val="bg1"/>
              </a:solidFill>
              <a:latin typeface="Arial"/>
              <a:ea typeface="Times New Roman" charset="0"/>
              <a:cs typeface="Arial"/>
            </a:endParaRPr>
          </a:p>
          <a:p>
            <a:pPr marL="742950" indent="-742950" algn="r">
              <a:spcBef>
                <a:spcPct val="50000"/>
              </a:spcBef>
              <a:defRPr/>
            </a:pPr>
            <a:r>
              <a:rPr lang="ar-JO" sz="3600" b="1" dirty="0">
                <a:solidFill>
                  <a:schemeClr val="bg1"/>
                </a:solidFill>
                <a:latin typeface="Arial"/>
                <a:ea typeface="Times New Roman" charset="0"/>
                <a:cs typeface="Arial"/>
              </a:rPr>
              <a:t>وعبادة </a:t>
            </a:r>
            <a:r>
              <a:rPr lang="ar-JO" sz="3600" b="1" u="sng" dirty="0">
                <a:solidFill>
                  <a:schemeClr val="bg1"/>
                </a:solidFill>
                <a:latin typeface="Arial"/>
                <a:ea typeface="Times New Roman" charset="0"/>
                <a:cs typeface="Arial"/>
              </a:rPr>
              <a:t>البعل</a:t>
            </a:r>
            <a:r>
              <a:rPr lang="ar-JO" sz="3600" b="1" dirty="0">
                <a:solidFill>
                  <a:schemeClr val="bg1"/>
                </a:solidFill>
                <a:latin typeface="Arial"/>
                <a:ea typeface="Times New Roman" charset="0"/>
                <a:cs typeface="Arial"/>
              </a:rPr>
              <a:t> .</a:t>
            </a:r>
          </a:p>
          <a:p>
            <a:pPr marL="742950" indent="-742950" algn="r">
              <a:spcBef>
                <a:spcPct val="50000"/>
              </a:spcBef>
              <a:defRPr/>
            </a:pPr>
            <a:endParaRPr lang="en-US" sz="3600" b="1" dirty="0">
              <a:solidFill>
                <a:schemeClr val="bg1"/>
              </a:solidFill>
              <a:latin typeface="Arial"/>
              <a:ea typeface="Times New Roman" charset="0"/>
              <a:cs typeface="Arial"/>
            </a:endParaRPr>
          </a:p>
          <a:p>
            <a:pPr marL="457200" indent="-457200" algn="r">
              <a:spcBef>
                <a:spcPct val="50000"/>
              </a:spcBef>
              <a:defRPr/>
            </a:pPr>
            <a:r>
              <a:rPr lang="ar-JO" sz="3600" b="1" dirty="0">
                <a:solidFill>
                  <a:schemeClr val="bg1"/>
                </a:solidFill>
                <a:latin typeface="Arial"/>
                <a:ea typeface="Times New Roman" charset="0"/>
                <a:cs typeface="Arial"/>
              </a:rPr>
              <a:t>2. الجيران المزعجون لإسرائيل ويهوذا كانوا </a:t>
            </a:r>
            <a:r>
              <a:rPr lang="ar-JO" sz="3600" b="1" u="sng" dirty="0">
                <a:solidFill>
                  <a:schemeClr val="bg1"/>
                </a:solidFill>
                <a:latin typeface="Arial"/>
                <a:ea typeface="Times New Roman" charset="0"/>
                <a:cs typeface="Arial"/>
              </a:rPr>
              <a:t>مؤاب</a:t>
            </a:r>
            <a:r>
              <a:rPr lang="ar-JO" sz="3600" b="1" dirty="0">
                <a:solidFill>
                  <a:schemeClr val="bg1"/>
                </a:solidFill>
                <a:latin typeface="Arial"/>
                <a:ea typeface="Times New Roman" charset="0"/>
                <a:cs typeface="Arial"/>
              </a:rPr>
              <a:t> و</a:t>
            </a:r>
            <a:r>
              <a:rPr lang="ar-JO" sz="3600" b="1" u="sng" dirty="0">
                <a:solidFill>
                  <a:schemeClr val="bg1"/>
                </a:solidFill>
                <a:latin typeface="Arial"/>
                <a:ea typeface="Times New Roman" charset="0"/>
                <a:cs typeface="Arial"/>
              </a:rPr>
              <a:t>آرام</a:t>
            </a:r>
            <a:r>
              <a:rPr lang="ar-JO" sz="3600" b="1" dirty="0">
                <a:solidFill>
                  <a:schemeClr val="bg1"/>
                </a:solidFill>
                <a:latin typeface="Arial"/>
                <a:ea typeface="Times New Roman" charset="0"/>
                <a:cs typeface="Arial"/>
              </a:rPr>
              <a:t> . القوة العظمى كانت </a:t>
            </a:r>
            <a:r>
              <a:rPr lang="ar-JO" sz="3600" b="1" u="sng" dirty="0">
                <a:solidFill>
                  <a:schemeClr val="bg1"/>
                </a:solidFill>
                <a:latin typeface="Arial"/>
                <a:ea typeface="Times New Roman" charset="0"/>
                <a:cs typeface="Arial"/>
              </a:rPr>
              <a:t>آشور</a:t>
            </a:r>
            <a:r>
              <a:rPr lang="ar-JO" sz="3600" b="1" dirty="0">
                <a:solidFill>
                  <a:schemeClr val="bg1"/>
                </a:solidFill>
                <a:latin typeface="Arial"/>
                <a:ea typeface="Times New Roman" charset="0"/>
                <a:cs typeface="Arial"/>
              </a:rPr>
              <a:t> .</a:t>
            </a:r>
          </a:p>
          <a:p>
            <a:pPr marL="457200" indent="-457200" algn="r">
              <a:spcBef>
                <a:spcPct val="50000"/>
              </a:spcBef>
              <a:defRPr/>
            </a:pPr>
            <a:endParaRPr lang="en-US" sz="3600" b="1" dirty="0">
              <a:solidFill>
                <a:schemeClr val="bg1"/>
              </a:solidFill>
              <a:latin typeface="Arial"/>
              <a:ea typeface="Times New Roman" charset="0"/>
              <a:cs typeface="Arial"/>
            </a:endParaRPr>
          </a:p>
          <a:p>
            <a:pPr marL="457200" indent="-457200" algn="r">
              <a:spcBef>
                <a:spcPct val="50000"/>
              </a:spcBef>
              <a:defRPr/>
            </a:pPr>
            <a:r>
              <a:rPr lang="ar-JO" sz="3600" b="1" dirty="0">
                <a:solidFill>
                  <a:schemeClr val="bg1"/>
                </a:solidFill>
                <a:latin typeface="Arial"/>
                <a:ea typeface="Times New Roman" charset="0"/>
                <a:cs typeface="Arial"/>
              </a:rPr>
              <a:t>3. كان آخر ملك على إسرائيل هو ــــــــــــــــــــ .</a:t>
            </a:r>
            <a:endParaRPr lang="en-US" sz="3600" b="1" dirty="0">
              <a:solidFill>
                <a:schemeClr val="bg1"/>
              </a:solidFill>
              <a:latin typeface="Arial"/>
              <a:ea typeface="Times New Roman" charset="0"/>
              <a:cs typeface="Arial"/>
            </a:endParaRPr>
          </a:p>
        </p:txBody>
      </p:sp>
      <p:pic>
        <p:nvPicPr>
          <p:cNvPr id="430084" name="Picture 4" descr="j0233787"/>
          <p:cNvPicPr>
            <a:picLocks noChangeAspect="1"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0" y="0"/>
            <a:ext cx="1143000" cy="8874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cSld>
  <p:clrMapOvr>
    <a:masterClrMapping/>
  </p:clrMapOvr>
  <p:transition>
    <p:wedge/>
  </p:transition>
</p:sld>
</file>

<file path=ppt/slides/slide1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0081" name="Rectangle 2"/>
          <p:cNvSpPr>
            <a:spLocks noChangeArrowheads="1"/>
          </p:cNvSpPr>
          <p:nvPr/>
        </p:nvSpPr>
        <p:spPr bwMode="auto">
          <a:xfrm>
            <a:off x="0" y="0"/>
            <a:ext cx="9144000" cy="6858000"/>
          </a:xfrm>
          <a:prstGeom prst="rect">
            <a:avLst/>
          </a:prstGeom>
          <a:gradFill rotWithShape="0">
            <a:gsLst>
              <a:gs pos="0">
                <a:srgbClr val="FF3300"/>
              </a:gs>
              <a:gs pos="100000">
                <a:schemeClr val="accent2"/>
              </a:gs>
            </a:gsLst>
            <a:path path="shape">
              <a:fillToRect l="50000" t="50000" r="50000" b="50000"/>
            </a:path>
          </a:gradFill>
          <a:ln w="9525">
            <a:solidFill>
              <a:schemeClr val="tx1"/>
            </a:solidFill>
            <a:miter lim="800000"/>
            <a:headEnd/>
            <a:tailEnd/>
          </a:ln>
        </p:spPr>
        <p:txBody>
          <a:bodyPr wrap="none" anchor="ctr"/>
          <a:lstStyle/>
          <a:p>
            <a:endParaRPr lang="en-US" sz="1600">
              <a:cs typeface="Arial" charset="0"/>
            </a:endParaRPr>
          </a:p>
        </p:txBody>
      </p:sp>
      <p:sp>
        <p:nvSpPr>
          <p:cNvPr id="2" name="Title 1"/>
          <p:cNvSpPr>
            <a:spLocks noGrp="1"/>
          </p:cNvSpPr>
          <p:nvPr>
            <p:ph type="title" idx="4294967295"/>
          </p:nvPr>
        </p:nvSpPr>
        <p:spPr>
          <a:xfrm>
            <a:off x="457200" y="115888"/>
            <a:ext cx="8229600" cy="850900"/>
          </a:xfrm>
          <a:solidFill>
            <a:srgbClr val="000000"/>
          </a:solidFill>
        </p:spPr>
        <p:txBody>
          <a:bodyPr/>
          <a:lstStyle/>
          <a:p>
            <a:pPr>
              <a:defRPr/>
            </a:pPr>
            <a:r>
              <a:rPr lang="ar-JO" sz="3600" b="1" kern="1200" dirty="0">
                <a:solidFill>
                  <a:srgbClr val="FFFFFF"/>
                </a:solidFill>
                <a:latin typeface="Arial"/>
                <a:ea typeface="Times New Roman"/>
                <a:cs typeface="Arial"/>
              </a:rPr>
              <a:t>اختبار في 2 ملوك 1 – 17 </a:t>
            </a:r>
            <a:endParaRPr lang="en-US" sz="4000" dirty="0">
              <a:latin typeface="Arial"/>
              <a:cs typeface="Arial"/>
            </a:endParaRPr>
          </a:p>
        </p:txBody>
      </p:sp>
      <p:sp>
        <p:nvSpPr>
          <p:cNvPr id="306179" name="Text Box 3"/>
          <p:cNvSpPr txBox="1">
            <a:spLocks noChangeArrowheads="1"/>
          </p:cNvSpPr>
          <p:nvPr/>
        </p:nvSpPr>
        <p:spPr bwMode="auto">
          <a:xfrm>
            <a:off x="381000" y="965200"/>
            <a:ext cx="8534400" cy="535531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742950" indent="-742950" algn="r">
              <a:spcBef>
                <a:spcPct val="50000"/>
              </a:spcBef>
              <a:defRPr/>
            </a:pPr>
            <a:r>
              <a:rPr lang="ar-JO" sz="3600" b="1" dirty="0">
                <a:solidFill>
                  <a:schemeClr val="bg1"/>
                </a:solidFill>
                <a:latin typeface="Arial"/>
                <a:ea typeface="Times New Roman" charset="0"/>
                <a:cs typeface="Arial"/>
              </a:rPr>
              <a:t>1. الملك </a:t>
            </a:r>
            <a:r>
              <a:rPr lang="ar-JO" sz="3600" b="1" u="sng" dirty="0">
                <a:solidFill>
                  <a:schemeClr val="bg1"/>
                </a:solidFill>
                <a:latin typeface="Arial"/>
                <a:ea typeface="Times New Roman" charset="0"/>
                <a:cs typeface="Arial"/>
              </a:rPr>
              <a:t>ياهو</a:t>
            </a:r>
            <a:r>
              <a:rPr lang="ar-JO" sz="3600" b="1" dirty="0">
                <a:solidFill>
                  <a:schemeClr val="bg1"/>
                </a:solidFill>
                <a:latin typeface="Arial"/>
                <a:ea typeface="Times New Roman" charset="0"/>
                <a:cs typeface="Arial"/>
              </a:rPr>
              <a:t> في إسرائيل طهر عائلة </a:t>
            </a:r>
            <a:r>
              <a:rPr lang="ar-JO" sz="3600" b="1" u="sng" dirty="0">
                <a:solidFill>
                  <a:schemeClr val="bg1"/>
                </a:solidFill>
                <a:latin typeface="Arial"/>
                <a:ea typeface="Times New Roman" charset="0"/>
                <a:cs typeface="Arial"/>
              </a:rPr>
              <a:t>آخاب</a:t>
            </a:r>
            <a:endParaRPr lang="en-US" sz="3600" b="1" u="sng" dirty="0">
              <a:solidFill>
                <a:schemeClr val="bg1"/>
              </a:solidFill>
              <a:latin typeface="Arial"/>
              <a:ea typeface="Times New Roman" charset="0"/>
              <a:cs typeface="Arial"/>
            </a:endParaRPr>
          </a:p>
          <a:p>
            <a:pPr marL="742950" indent="-742950" algn="r">
              <a:spcBef>
                <a:spcPct val="50000"/>
              </a:spcBef>
              <a:defRPr/>
            </a:pPr>
            <a:r>
              <a:rPr lang="ar-JO" sz="3600" b="1" dirty="0">
                <a:solidFill>
                  <a:schemeClr val="bg1"/>
                </a:solidFill>
                <a:latin typeface="Arial"/>
                <a:ea typeface="Times New Roman" charset="0"/>
                <a:cs typeface="Arial"/>
              </a:rPr>
              <a:t>وعبادة </a:t>
            </a:r>
            <a:r>
              <a:rPr lang="ar-JO" sz="3600" b="1" u="sng" dirty="0">
                <a:solidFill>
                  <a:schemeClr val="bg1"/>
                </a:solidFill>
                <a:latin typeface="Arial"/>
                <a:ea typeface="Times New Roman" charset="0"/>
                <a:cs typeface="Arial"/>
              </a:rPr>
              <a:t>البعل</a:t>
            </a:r>
            <a:r>
              <a:rPr lang="ar-JO" sz="3600" b="1" dirty="0">
                <a:solidFill>
                  <a:schemeClr val="bg1"/>
                </a:solidFill>
                <a:latin typeface="Arial"/>
                <a:ea typeface="Times New Roman" charset="0"/>
                <a:cs typeface="Arial"/>
              </a:rPr>
              <a:t> .</a:t>
            </a:r>
          </a:p>
          <a:p>
            <a:pPr marL="742950" indent="-742950" algn="r">
              <a:spcBef>
                <a:spcPct val="50000"/>
              </a:spcBef>
              <a:defRPr/>
            </a:pPr>
            <a:endParaRPr lang="en-US" sz="3600" b="1" dirty="0">
              <a:solidFill>
                <a:schemeClr val="bg1"/>
              </a:solidFill>
              <a:latin typeface="Arial"/>
              <a:ea typeface="Times New Roman" charset="0"/>
              <a:cs typeface="Arial"/>
            </a:endParaRPr>
          </a:p>
          <a:p>
            <a:pPr marL="457200" indent="-457200" algn="r">
              <a:spcBef>
                <a:spcPct val="50000"/>
              </a:spcBef>
              <a:defRPr/>
            </a:pPr>
            <a:r>
              <a:rPr lang="ar-JO" sz="3600" b="1" dirty="0">
                <a:solidFill>
                  <a:schemeClr val="bg1"/>
                </a:solidFill>
                <a:latin typeface="Arial"/>
                <a:ea typeface="Times New Roman" charset="0"/>
                <a:cs typeface="Arial"/>
              </a:rPr>
              <a:t>2. الجيران المزعجون لإسرائيل ويهوذا كانوا </a:t>
            </a:r>
            <a:r>
              <a:rPr lang="ar-JO" sz="3600" b="1" u="sng" dirty="0">
                <a:solidFill>
                  <a:schemeClr val="bg1"/>
                </a:solidFill>
                <a:latin typeface="Arial"/>
                <a:ea typeface="Times New Roman" charset="0"/>
                <a:cs typeface="Arial"/>
              </a:rPr>
              <a:t>مؤاب</a:t>
            </a:r>
            <a:r>
              <a:rPr lang="ar-JO" sz="3600" b="1" dirty="0">
                <a:solidFill>
                  <a:schemeClr val="bg1"/>
                </a:solidFill>
                <a:latin typeface="Arial"/>
                <a:ea typeface="Times New Roman" charset="0"/>
                <a:cs typeface="Arial"/>
              </a:rPr>
              <a:t> و </a:t>
            </a:r>
            <a:r>
              <a:rPr lang="ar-JO" sz="3600" b="1" u="sng" dirty="0">
                <a:solidFill>
                  <a:schemeClr val="bg1"/>
                </a:solidFill>
                <a:latin typeface="Arial"/>
                <a:ea typeface="Times New Roman" charset="0"/>
                <a:cs typeface="Arial"/>
              </a:rPr>
              <a:t>آرام</a:t>
            </a:r>
            <a:r>
              <a:rPr lang="ar-JO" sz="3600" b="1" dirty="0">
                <a:solidFill>
                  <a:schemeClr val="bg1"/>
                </a:solidFill>
                <a:latin typeface="Arial"/>
                <a:ea typeface="Times New Roman" charset="0"/>
                <a:cs typeface="Arial"/>
              </a:rPr>
              <a:t> . القوة العظمى كانت </a:t>
            </a:r>
            <a:r>
              <a:rPr lang="ar-JO" sz="3600" b="1" u="sng" dirty="0">
                <a:solidFill>
                  <a:schemeClr val="bg1"/>
                </a:solidFill>
                <a:latin typeface="Arial"/>
                <a:ea typeface="Times New Roman" charset="0"/>
                <a:cs typeface="Arial"/>
              </a:rPr>
              <a:t>آشور</a:t>
            </a:r>
            <a:r>
              <a:rPr lang="ar-JO" sz="3600" b="1" dirty="0">
                <a:solidFill>
                  <a:schemeClr val="bg1"/>
                </a:solidFill>
                <a:latin typeface="Arial"/>
                <a:ea typeface="Times New Roman" charset="0"/>
                <a:cs typeface="Arial"/>
              </a:rPr>
              <a:t> .</a:t>
            </a:r>
          </a:p>
          <a:p>
            <a:pPr marL="457200" indent="-457200" algn="r">
              <a:spcBef>
                <a:spcPct val="50000"/>
              </a:spcBef>
              <a:defRPr/>
            </a:pPr>
            <a:endParaRPr lang="en-US" sz="3600" b="1" dirty="0">
              <a:solidFill>
                <a:schemeClr val="bg1"/>
              </a:solidFill>
              <a:latin typeface="Arial"/>
              <a:ea typeface="Times New Roman" charset="0"/>
              <a:cs typeface="Arial"/>
            </a:endParaRPr>
          </a:p>
          <a:p>
            <a:pPr marL="457200" indent="-457200" algn="r">
              <a:spcBef>
                <a:spcPct val="50000"/>
              </a:spcBef>
              <a:defRPr/>
            </a:pPr>
            <a:r>
              <a:rPr lang="ar-JO" sz="3600" b="1" dirty="0">
                <a:solidFill>
                  <a:schemeClr val="bg1"/>
                </a:solidFill>
                <a:latin typeface="Arial"/>
                <a:ea typeface="Times New Roman" charset="0"/>
                <a:cs typeface="Arial"/>
              </a:rPr>
              <a:t>3. كان آخر ملك على إسرائيل هو </a:t>
            </a:r>
            <a:r>
              <a:rPr lang="ar-JO" sz="3600" b="1" u="sng" dirty="0">
                <a:solidFill>
                  <a:schemeClr val="bg1"/>
                </a:solidFill>
                <a:latin typeface="Arial"/>
                <a:ea typeface="Times New Roman" charset="0"/>
                <a:cs typeface="Arial"/>
              </a:rPr>
              <a:t>هوشع</a:t>
            </a:r>
            <a:r>
              <a:rPr lang="ar-JO" sz="3600" b="1" dirty="0">
                <a:solidFill>
                  <a:schemeClr val="bg1"/>
                </a:solidFill>
                <a:latin typeface="Arial"/>
                <a:ea typeface="Times New Roman" charset="0"/>
                <a:cs typeface="Arial"/>
              </a:rPr>
              <a:t> .</a:t>
            </a:r>
            <a:endParaRPr lang="en-US" sz="3600" b="1" dirty="0">
              <a:solidFill>
                <a:schemeClr val="bg1"/>
              </a:solidFill>
              <a:latin typeface="Arial"/>
              <a:ea typeface="Times New Roman" charset="0"/>
              <a:cs typeface="Arial"/>
            </a:endParaRPr>
          </a:p>
        </p:txBody>
      </p:sp>
      <p:pic>
        <p:nvPicPr>
          <p:cNvPr id="430084" name="Picture 4" descr="j0233787"/>
          <p:cNvPicPr>
            <a:picLocks noChangeAspect="1"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0" y="0"/>
            <a:ext cx="1143000" cy="8874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cSld>
  <p:clrMapOvr>
    <a:masterClrMapping/>
  </p:clrMapOvr>
  <p:transition>
    <p:wedge/>
  </p:transition>
</p:sld>
</file>

<file path=ppt/slides/slide1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7073" name="Rectangle 3"/>
          <p:cNvSpPr>
            <a:spLocks noChangeArrowheads="1"/>
          </p:cNvSpPr>
          <p:nvPr/>
        </p:nvSpPr>
        <p:spPr bwMode="auto">
          <a:xfrm>
            <a:off x="0" y="1752600"/>
            <a:ext cx="41148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EAEAEA"/>
              </a:solidFill>
              <a:effectLst/>
              <a:uLnTx/>
              <a:uFillTx/>
              <a:latin typeface="Arial" charset="0"/>
              <a:ea typeface="ＭＳ Ｐゴシック" charset="0"/>
              <a:cs typeface="Arial" charset="0"/>
            </a:endParaRPr>
          </a:p>
        </p:txBody>
      </p:sp>
      <p:sp>
        <p:nvSpPr>
          <p:cNvPr id="387074" name="Rectangle 4"/>
          <p:cNvSpPr>
            <a:spLocks noChangeArrowheads="1"/>
          </p:cNvSpPr>
          <p:nvPr/>
        </p:nvSpPr>
        <p:spPr bwMode="auto">
          <a:xfrm>
            <a:off x="4114800" y="2286000"/>
            <a:ext cx="50292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EAEAEA"/>
              </a:solidFill>
              <a:effectLst/>
              <a:uLnTx/>
              <a:uFillTx/>
              <a:latin typeface="Arial" charset="0"/>
              <a:ea typeface="ＭＳ Ｐゴシック" charset="0"/>
              <a:cs typeface="Arial" charset="0"/>
            </a:endParaRPr>
          </a:p>
        </p:txBody>
      </p:sp>
      <p:sp>
        <p:nvSpPr>
          <p:cNvPr id="387075" name="Rectangle 5"/>
          <p:cNvSpPr>
            <a:spLocks noChangeArrowheads="1"/>
          </p:cNvSpPr>
          <p:nvPr/>
        </p:nvSpPr>
        <p:spPr bwMode="auto">
          <a:xfrm>
            <a:off x="4114800" y="1219200"/>
            <a:ext cx="5029200" cy="304800"/>
          </a:xfrm>
          <a:prstGeom prst="rect">
            <a:avLst/>
          </a:prstGeom>
          <a:solidFill>
            <a:srgbClr val="FF3300"/>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EAEAEA"/>
              </a:solidFill>
              <a:effectLst/>
              <a:uLnTx/>
              <a:uFillTx/>
              <a:latin typeface="Arial" charset="0"/>
              <a:ea typeface="ＭＳ Ｐゴシック" charset="0"/>
              <a:cs typeface="Arial" charset="0"/>
            </a:endParaRPr>
          </a:p>
        </p:txBody>
      </p:sp>
      <p:sp>
        <p:nvSpPr>
          <p:cNvPr id="387076" name="Rectangle 6"/>
          <p:cNvSpPr>
            <a:spLocks noChangeArrowheads="1"/>
          </p:cNvSpPr>
          <p:nvPr/>
        </p:nvSpPr>
        <p:spPr bwMode="auto">
          <a:xfrm>
            <a:off x="0" y="4572000"/>
            <a:ext cx="91440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EAEAEA"/>
              </a:solidFill>
              <a:effectLst/>
              <a:uLnTx/>
              <a:uFillTx/>
              <a:latin typeface="Arial" charset="0"/>
              <a:ea typeface="ＭＳ Ｐゴシック" charset="0"/>
              <a:cs typeface="Arial" charset="0"/>
            </a:endParaRPr>
          </a:p>
        </p:txBody>
      </p:sp>
      <p:sp>
        <p:nvSpPr>
          <p:cNvPr id="387077" name="Rectangle 7"/>
          <p:cNvSpPr>
            <a:spLocks noChangeArrowheads="1"/>
          </p:cNvSpPr>
          <p:nvPr/>
        </p:nvSpPr>
        <p:spPr bwMode="auto">
          <a:xfrm>
            <a:off x="0" y="3200400"/>
            <a:ext cx="3657600" cy="304800"/>
          </a:xfrm>
          <a:prstGeom prst="rect">
            <a:avLst/>
          </a:prstGeom>
          <a:solidFill>
            <a:srgbClr val="FF3300"/>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EAEAEA"/>
              </a:solidFill>
              <a:effectLst/>
              <a:uLnTx/>
              <a:uFillTx/>
              <a:latin typeface="Arial" charset="0"/>
              <a:ea typeface="ＭＳ Ｐゴシック" charset="0"/>
              <a:cs typeface="Arial" charset="0"/>
            </a:endParaRPr>
          </a:p>
        </p:txBody>
      </p:sp>
      <p:sp>
        <p:nvSpPr>
          <p:cNvPr id="387078" name="Rectangle 8"/>
          <p:cNvSpPr>
            <a:spLocks noChangeArrowheads="1"/>
          </p:cNvSpPr>
          <p:nvPr/>
        </p:nvSpPr>
        <p:spPr bwMode="auto">
          <a:xfrm>
            <a:off x="3124200" y="6400800"/>
            <a:ext cx="60198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EAEAEA"/>
              </a:solidFill>
              <a:effectLst/>
              <a:uLnTx/>
              <a:uFillTx/>
              <a:latin typeface="Arial" charset="0"/>
              <a:ea typeface="ＭＳ Ｐゴシック" charset="0"/>
              <a:cs typeface="Arial" charset="0"/>
            </a:endParaRPr>
          </a:p>
        </p:txBody>
      </p:sp>
      <p:sp>
        <p:nvSpPr>
          <p:cNvPr id="387079" name="Rectangle 9"/>
          <p:cNvSpPr>
            <a:spLocks noChangeArrowheads="1"/>
          </p:cNvSpPr>
          <p:nvPr/>
        </p:nvSpPr>
        <p:spPr bwMode="auto">
          <a:xfrm>
            <a:off x="0" y="6400800"/>
            <a:ext cx="16764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EAEAEA"/>
              </a:solidFill>
              <a:effectLst/>
              <a:uLnTx/>
              <a:uFillTx/>
              <a:latin typeface="Arial" charset="0"/>
              <a:ea typeface="ＭＳ Ｐゴシック" charset="0"/>
              <a:cs typeface="Arial" charset="0"/>
            </a:endParaRPr>
          </a:p>
        </p:txBody>
      </p:sp>
      <p:sp>
        <p:nvSpPr>
          <p:cNvPr id="387080" name="Text Box 10"/>
          <p:cNvSpPr txBox="1">
            <a:spLocks noChangeArrowheads="1"/>
          </p:cNvSpPr>
          <p:nvPr/>
        </p:nvSpPr>
        <p:spPr bwMode="auto">
          <a:xfrm>
            <a:off x="8382000" y="76200"/>
            <a:ext cx="704039"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eaLnBrk="0" hangingPunct="0">
              <a:defRPr sz="2800">
                <a:solidFill>
                  <a:schemeClr val="tx1"/>
                </a:solidFill>
                <a:latin typeface="Times New Roman" charset="0"/>
                <a:ea typeface="ＭＳ Ｐゴシック" charset="0"/>
                <a:cs typeface="ＭＳ Ｐゴシック" charset="0"/>
              </a:defRPr>
            </a:lvl1pPr>
            <a:lvl2pPr marL="742950" indent="-285750" eaLnBrk="0" hangingPunct="0">
              <a:defRPr sz="2800">
                <a:solidFill>
                  <a:schemeClr val="tx1"/>
                </a:solidFill>
                <a:latin typeface="Times New Roman" charset="0"/>
                <a:ea typeface="ＭＳ Ｐゴシック" charset="0"/>
              </a:defRPr>
            </a:lvl2pPr>
            <a:lvl3pPr marL="1143000" indent="-228600" eaLnBrk="0" hangingPunct="0">
              <a:defRPr sz="2800">
                <a:solidFill>
                  <a:schemeClr val="tx1"/>
                </a:solidFill>
                <a:latin typeface="Times New Roman" charset="0"/>
                <a:ea typeface="ＭＳ Ｐゴシック" charset="0"/>
              </a:defRPr>
            </a:lvl3pPr>
            <a:lvl4pPr marL="1600200" indent="-228600" eaLnBrk="0" hangingPunct="0">
              <a:defRPr sz="2800">
                <a:solidFill>
                  <a:schemeClr val="tx1"/>
                </a:solidFill>
                <a:latin typeface="Times New Roman" charset="0"/>
                <a:ea typeface="ＭＳ Ｐゴシック" charset="0"/>
              </a:defRPr>
            </a:lvl4pPr>
            <a:lvl5pPr marL="2057400" indent="-228600" eaLnBrk="0" hangingPunct="0">
              <a:defRPr sz="2800">
                <a:solidFill>
                  <a:schemeClr val="tx1"/>
                </a:solidFill>
                <a:latin typeface="Times New Roman" charset="0"/>
                <a:ea typeface="ＭＳ Ｐゴシック" charset="0"/>
              </a:defRPr>
            </a:lvl5pPr>
            <a:lvl6pPr marL="2514600" indent="-228600" eaLnBrk="0" fontAlgn="base" hangingPunct="0">
              <a:spcBef>
                <a:spcPct val="50000"/>
              </a:spcBef>
              <a:spcAft>
                <a:spcPct val="0"/>
              </a:spcAft>
              <a:defRPr sz="2800">
                <a:solidFill>
                  <a:schemeClr val="tx1"/>
                </a:solidFill>
                <a:latin typeface="Times New Roman" charset="0"/>
                <a:ea typeface="ＭＳ Ｐゴシック" charset="0"/>
              </a:defRPr>
            </a:lvl6pPr>
            <a:lvl7pPr marL="2971800" indent="-228600" eaLnBrk="0" fontAlgn="base" hangingPunct="0">
              <a:spcBef>
                <a:spcPct val="50000"/>
              </a:spcBef>
              <a:spcAft>
                <a:spcPct val="0"/>
              </a:spcAft>
              <a:defRPr sz="2800">
                <a:solidFill>
                  <a:schemeClr val="tx1"/>
                </a:solidFill>
                <a:latin typeface="Times New Roman" charset="0"/>
                <a:ea typeface="ＭＳ Ｐゴシック" charset="0"/>
              </a:defRPr>
            </a:lvl7pPr>
            <a:lvl8pPr marL="3429000" indent="-228600" eaLnBrk="0" fontAlgn="base" hangingPunct="0">
              <a:spcBef>
                <a:spcPct val="50000"/>
              </a:spcBef>
              <a:spcAft>
                <a:spcPct val="0"/>
              </a:spcAft>
              <a:defRPr sz="2800">
                <a:solidFill>
                  <a:schemeClr val="tx1"/>
                </a:solidFill>
                <a:latin typeface="Times New Roman" charset="0"/>
                <a:ea typeface="ＭＳ Ｐゴシック" charset="0"/>
              </a:defRPr>
            </a:lvl8pPr>
            <a:lvl9pPr marL="3886200" indent="-228600" eaLnBrk="0" fontAlgn="base" hangingPunct="0">
              <a:spcBef>
                <a:spcPct val="50000"/>
              </a:spcBef>
              <a:spcAft>
                <a:spcPct val="0"/>
              </a:spcAft>
              <a:defRPr sz="28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342</a:t>
            </a:r>
            <a:endParaRPr kumimoji="0" lang="en-US" sz="20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8203" name="Rectangle 11"/>
          <p:cNvSpPr>
            <a:spLocks noChangeArrowheads="1"/>
          </p:cNvSpPr>
          <p:nvPr/>
        </p:nvSpPr>
        <p:spPr bwMode="auto">
          <a:xfrm>
            <a:off x="4038600" y="1600200"/>
            <a:ext cx="9906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ar-JO" sz="2800" b="0" i="0" u="none" strike="noStrike" kern="1200" cap="none" spc="0" normalizeH="0" baseline="0" noProof="0" dirty="0">
                <a:ln>
                  <a:noFill/>
                </a:ln>
                <a:solidFill>
                  <a:srgbClr val="FFFFFF"/>
                </a:solidFill>
                <a:effectLst/>
                <a:uLnTx/>
                <a:uFillTx/>
                <a:latin typeface="Arial" charset="0"/>
                <a:ea typeface="ＭＳ Ｐゴシック" charset="0"/>
                <a:cs typeface="Arial" charset="0"/>
              </a:rPr>
              <a:t>931</a:t>
            </a:r>
            <a:endParaRPr kumimoji="0" lang="en-US" sz="2800" b="0"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8204" name="Rectangle 12"/>
          <p:cNvSpPr>
            <a:spLocks noChangeArrowheads="1"/>
          </p:cNvSpPr>
          <p:nvPr/>
        </p:nvSpPr>
        <p:spPr bwMode="auto">
          <a:xfrm>
            <a:off x="3581400" y="3048000"/>
            <a:ext cx="9906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ar-JO" sz="2800" b="0" i="0" u="none" strike="noStrike" kern="1200" cap="none" spc="0" normalizeH="0" baseline="0" noProof="0" dirty="0">
                <a:ln>
                  <a:noFill/>
                </a:ln>
                <a:solidFill>
                  <a:srgbClr val="FFFFFF"/>
                </a:solidFill>
                <a:effectLst/>
                <a:uLnTx/>
                <a:uFillTx/>
                <a:latin typeface="Arial" charset="0"/>
                <a:ea typeface="ＭＳ Ｐゴシック" charset="0"/>
                <a:cs typeface="Arial" charset="0"/>
              </a:rPr>
              <a:t>722</a:t>
            </a:r>
            <a:endParaRPr kumimoji="0" lang="en-US" sz="2800" b="0"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8205" name="Rectangle 13"/>
          <p:cNvSpPr>
            <a:spLocks noChangeArrowheads="1"/>
          </p:cNvSpPr>
          <p:nvPr/>
        </p:nvSpPr>
        <p:spPr bwMode="auto">
          <a:xfrm>
            <a:off x="1524000" y="6248400"/>
            <a:ext cx="9906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ar-JO" sz="2800" b="0" i="0" u="none" strike="noStrike" kern="1200" cap="none" spc="0" normalizeH="0" baseline="0" noProof="0" dirty="0">
                <a:ln>
                  <a:noFill/>
                </a:ln>
                <a:solidFill>
                  <a:srgbClr val="FFFFFF"/>
                </a:solidFill>
                <a:effectLst/>
                <a:uLnTx/>
                <a:uFillTx/>
                <a:latin typeface="Arial" charset="0"/>
                <a:ea typeface="ＭＳ Ｐゴシック" charset="0"/>
                <a:cs typeface="Arial" charset="0"/>
              </a:rPr>
              <a:t>586</a:t>
            </a:r>
            <a:endParaRPr kumimoji="0" lang="en-US" sz="2800" b="0"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8206" name="Rectangle 14"/>
          <p:cNvSpPr>
            <a:spLocks noChangeArrowheads="1"/>
          </p:cNvSpPr>
          <p:nvPr/>
        </p:nvSpPr>
        <p:spPr bwMode="auto">
          <a:xfrm>
            <a:off x="7467600" y="1676400"/>
            <a:ext cx="16764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ar-JO" sz="2800" b="0" i="0" u="none" strike="noStrike" kern="1200" cap="none" spc="0" normalizeH="0" baseline="0" noProof="0" dirty="0">
                <a:ln>
                  <a:noFill/>
                </a:ln>
                <a:solidFill>
                  <a:srgbClr val="FFFFFF"/>
                </a:solidFill>
                <a:effectLst/>
                <a:uLnTx/>
                <a:uFillTx/>
                <a:latin typeface="Arial" charset="0"/>
                <a:ea typeface="ＭＳ Ｐゴシック" charset="0"/>
                <a:cs typeface="Arial" charset="0"/>
              </a:rPr>
              <a:t>عوبديا</a:t>
            </a:r>
            <a:endParaRPr kumimoji="0" lang="en-US" sz="2800" b="0"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8207" name="Rectangle 15"/>
          <p:cNvSpPr>
            <a:spLocks noChangeArrowheads="1"/>
          </p:cNvSpPr>
          <p:nvPr/>
        </p:nvSpPr>
        <p:spPr bwMode="auto">
          <a:xfrm>
            <a:off x="-76200" y="3429000"/>
            <a:ext cx="16764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ar-JO" sz="2800" b="0" i="0" u="none" strike="noStrike" kern="1200" cap="none" spc="0" normalizeH="0" baseline="0" noProof="0" dirty="0">
                <a:ln>
                  <a:noFill/>
                </a:ln>
                <a:solidFill>
                  <a:srgbClr val="FFFFFF"/>
                </a:solidFill>
                <a:effectLst/>
                <a:uLnTx/>
                <a:uFillTx/>
                <a:latin typeface="Arial" charset="0"/>
                <a:ea typeface="ＭＳ Ｐゴシック" charset="0"/>
                <a:cs typeface="Arial" charset="0"/>
              </a:rPr>
              <a:t>يونان</a:t>
            </a:r>
            <a:endParaRPr kumimoji="0" lang="en-US" sz="2800" b="0"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8208" name="Rectangle 16"/>
          <p:cNvSpPr>
            <a:spLocks noChangeArrowheads="1"/>
          </p:cNvSpPr>
          <p:nvPr/>
        </p:nvSpPr>
        <p:spPr bwMode="auto">
          <a:xfrm>
            <a:off x="1143000" y="3429000"/>
            <a:ext cx="16764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ar-JO" sz="2800" b="0" i="0" u="none" strike="noStrike" kern="1200" cap="none" spc="0" normalizeH="0" baseline="0" noProof="0" dirty="0">
                <a:ln>
                  <a:noFill/>
                </a:ln>
                <a:solidFill>
                  <a:srgbClr val="FFFFFF"/>
                </a:solidFill>
                <a:effectLst/>
                <a:uLnTx/>
                <a:uFillTx/>
                <a:latin typeface="Arial" charset="0"/>
                <a:ea typeface="ＭＳ Ｐゴシック" charset="0"/>
                <a:cs typeface="Arial" charset="0"/>
              </a:rPr>
              <a:t>عاموس</a:t>
            </a:r>
            <a:endParaRPr kumimoji="0" lang="en-US" sz="2800" b="0"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8209" name="Rectangle 17"/>
          <p:cNvSpPr>
            <a:spLocks noChangeArrowheads="1"/>
          </p:cNvSpPr>
          <p:nvPr/>
        </p:nvSpPr>
        <p:spPr bwMode="auto">
          <a:xfrm>
            <a:off x="2438400" y="3429000"/>
            <a:ext cx="16764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ar-JO" sz="2800" b="0" i="0" u="none" strike="noStrike" kern="1200" cap="none" spc="0" normalizeH="0" baseline="0" noProof="0" dirty="0">
                <a:ln>
                  <a:noFill/>
                </a:ln>
                <a:solidFill>
                  <a:srgbClr val="FFFFFF"/>
                </a:solidFill>
                <a:effectLst/>
                <a:uLnTx/>
                <a:uFillTx/>
                <a:latin typeface="Arial" charset="0"/>
                <a:ea typeface="ＭＳ Ｐゴシック" charset="0"/>
                <a:cs typeface="Arial" charset="0"/>
              </a:rPr>
              <a:t>هوشع</a:t>
            </a:r>
            <a:endParaRPr kumimoji="0" lang="en-US" sz="2800" b="0"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8210" name="Rectangle 18"/>
          <p:cNvSpPr>
            <a:spLocks noChangeArrowheads="1"/>
          </p:cNvSpPr>
          <p:nvPr/>
        </p:nvSpPr>
        <p:spPr bwMode="auto">
          <a:xfrm>
            <a:off x="2743200" y="3771900"/>
            <a:ext cx="16764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ar-JO" sz="2800" b="0" i="0" u="none" strike="noStrike" kern="1200" cap="none" spc="0" normalizeH="0" baseline="0" noProof="0" dirty="0">
                <a:ln>
                  <a:noFill/>
                </a:ln>
                <a:solidFill>
                  <a:srgbClr val="FFFFFF"/>
                </a:solidFill>
                <a:effectLst/>
                <a:uLnTx/>
                <a:uFillTx/>
                <a:latin typeface="Arial" charset="0"/>
                <a:ea typeface="ＭＳ Ｐゴシック" charset="0"/>
                <a:cs typeface="Arial" charset="0"/>
              </a:rPr>
              <a:t>أشعياء</a:t>
            </a:r>
            <a:endParaRPr kumimoji="0" lang="en-US" sz="2800" b="0"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8211" name="Rectangle 19"/>
          <p:cNvSpPr>
            <a:spLocks noChangeArrowheads="1"/>
          </p:cNvSpPr>
          <p:nvPr/>
        </p:nvSpPr>
        <p:spPr bwMode="auto">
          <a:xfrm>
            <a:off x="2971800" y="4114800"/>
            <a:ext cx="16764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ar-JO" sz="2800" b="0" i="0" u="none" strike="noStrike" kern="1200" cap="none" spc="0" normalizeH="0" baseline="0" noProof="0" dirty="0">
                <a:ln>
                  <a:noFill/>
                </a:ln>
                <a:solidFill>
                  <a:srgbClr val="FFFFFF"/>
                </a:solidFill>
                <a:effectLst/>
                <a:uLnTx/>
                <a:uFillTx/>
                <a:latin typeface="Arial" charset="0"/>
                <a:ea typeface="ＭＳ Ｐゴシック" charset="0"/>
                <a:cs typeface="Arial" charset="0"/>
              </a:rPr>
              <a:t>ميخا</a:t>
            </a:r>
            <a:endParaRPr kumimoji="0" lang="en-US" sz="2800" b="0"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8212" name="Rectangle 20"/>
          <p:cNvSpPr>
            <a:spLocks noChangeArrowheads="1"/>
          </p:cNvSpPr>
          <p:nvPr/>
        </p:nvSpPr>
        <p:spPr bwMode="auto">
          <a:xfrm>
            <a:off x="5334000" y="4038600"/>
            <a:ext cx="16764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ar-JO" sz="2800" b="0" i="0" u="none" strike="noStrike" kern="1200" cap="none" spc="0" normalizeH="0" baseline="0" noProof="0" dirty="0">
                <a:ln>
                  <a:noFill/>
                </a:ln>
                <a:solidFill>
                  <a:srgbClr val="FFFFFF"/>
                </a:solidFill>
                <a:effectLst/>
                <a:uLnTx/>
                <a:uFillTx/>
                <a:latin typeface="Arial" charset="0"/>
                <a:ea typeface="ＭＳ Ｐゴシック" charset="0"/>
                <a:cs typeface="Arial" charset="0"/>
              </a:rPr>
              <a:t>ناحوم</a:t>
            </a:r>
            <a:endParaRPr kumimoji="0" lang="en-US" sz="2800" b="0"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8213" name="Rectangle 21"/>
          <p:cNvSpPr>
            <a:spLocks noChangeArrowheads="1"/>
          </p:cNvSpPr>
          <p:nvPr/>
        </p:nvSpPr>
        <p:spPr bwMode="auto">
          <a:xfrm>
            <a:off x="6781800" y="4038600"/>
            <a:ext cx="2057400" cy="533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ar-JO" sz="2800" b="0" i="0" u="none" strike="noStrike" kern="1200" cap="none" spc="0" normalizeH="0" baseline="0" noProof="0" dirty="0">
                <a:ln>
                  <a:noFill/>
                </a:ln>
                <a:solidFill>
                  <a:srgbClr val="FFFFFF"/>
                </a:solidFill>
                <a:effectLst/>
                <a:uLnTx/>
                <a:uFillTx/>
                <a:latin typeface="Arial" charset="0"/>
                <a:ea typeface="ＭＳ Ｐゴシック" charset="0"/>
                <a:cs typeface="Arial" charset="0"/>
              </a:rPr>
              <a:t>صفنيا</a:t>
            </a:r>
            <a:endParaRPr kumimoji="0" lang="en-US" sz="2800" b="0"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8214" name="Rectangle 22"/>
          <p:cNvSpPr>
            <a:spLocks noChangeArrowheads="1"/>
          </p:cNvSpPr>
          <p:nvPr/>
        </p:nvSpPr>
        <p:spPr bwMode="auto">
          <a:xfrm>
            <a:off x="-76200" y="5867400"/>
            <a:ext cx="2057400" cy="533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ar-JO" sz="2800" b="0" i="0" u="none" strike="noStrike" kern="1200" cap="none" spc="0" normalizeH="0" baseline="0" noProof="0" dirty="0">
                <a:ln>
                  <a:noFill/>
                </a:ln>
                <a:solidFill>
                  <a:srgbClr val="FFFFFF"/>
                </a:solidFill>
                <a:effectLst/>
                <a:uLnTx/>
                <a:uFillTx/>
                <a:latin typeface="Arial" charset="0"/>
                <a:ea typeface="ＭＳ Ｐゴシック" charset="0"/>
                <a:cs typeface="Arial" charset="0"/>
              </a:rPr>
              <a:t>حبقوق</a:t>
            </a:r>
            <a:endParaRPr kumimoji="0" lang="en-US" sz="2800" b="0"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8215" name="Rectangle 23"/>
          <p:cNvSpPr>
            <a:spLocks noChangeArrowheads="1"/>
          </p:cNvSpPr>
          <p:nvPr/>
        </p:nvSpPr>
        <p:spPr bwMode="auto">
          <a:xfrm>
            <a:off x="-76200" y="5486400"/>
            <a:ext cx="9906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ar-JO" sz="2800" b="0" i="0" u="none" strike="noStrike" kern="1200" cap="none" spc="0" normalizeH="0" baseline="0" noProof="0" dirty="0">
                <a:ln>
                  <a:noFill/>
                </a:ln>
                <a:solidFill>
                  <a:srgbClr val="FFFFFF"/>
                </a:solidFill>
                <a:effectLst/>
                <a:uLnTx/>
                <a:uFillTx/>
                <a:latin typeface="Arial" charset="0"/>
                <a:ea typeface="ＭＳ Ｐゴシック" charset="0"/>
                <a:cs typeface="Arial" charset="0"/>
              </a:rPr>
              <a:t>يوئيل</a:t>
            </a:r>
            <a:endParaRPr kumimoji="0" lang="en-US" sz="2800" b="0"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8217" name="Rectangle 25"/>
          <p:cNvSpPr>
            <a:spLocks noChangeArrowheads="1"/>
          </p:cNvSpPr>
          <p:nvPr/>
        </p:nvSpPr>
        <p:spPr bwMode="auto">
          <a:xfrm>
            <a:off x="533400" y="4800600"/>
            <a:ext cx="20574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ar-JO" sz="2800" b="0" i="0" u="none" strike="noStrike" kern="1200" cap="none" spc="0" normalizeH="0" baseline="0" noProof="0" dirty="0">
                <a:ln>
                  <a:noFill/>
                </a:ln>
                <a:solidFill>
                  <a:srgbClr val="FFFFFF"/>
                </a:solidFill>
                <a:effectLst/>
                <a:uLnTx/>
                <a:uFillTx/>
                <a:latin typeface="Arial" charset="0"/>
                <a:ea typeface="ＭＳ Ｐゴシック" charset="0"/>
                <a:cs typeface="Arial" charset="0"/>
              </a:rPr>
              <a:t>إرميا</a:t>
            </a:r>
            <a:endParaRPr kumimoji="0" lang="en-US" sz="2800" b="0"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8218" name="Rectangle 26"/>
          <p:cNvSpPr>
            <a:spLocks noChangeArrowheads="1"/>
          </p:cNvSpPr>
          <p:nvPr/>
        </p:nvSpPr>
        <p:spPr bwMode="auto">
          <a:xfrm>
            <a:off x="1066800" y="5105400"/>
            <a:ext cx="2590800" cy="533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ar-JO" sz="2800" b="0" i="0" u="none" strike="noStrike" kern="1200" cap="none" spc="0" normalizeH="0" baseline="0" noProof="0" dirty="0">
                <a:ln>
                  <a:noFill/>
                </a:ln>
                <a:solidFill>
                  <a:srgbClr val="FFFFFF"/>
                </a:solidFill>
                <a:effectLst/>
                <a:uLnTx/>
                <a:uFillTx/>
                <a:latin typeface="Arial" charset="0"/>
                <a:ea typeface="ＭＳ Ｐゴシック" charset="0"/>
                <a:cs typeface="Arial" charset="0"/>
              </a:rPr>
              <a:t>مراثي</a:t>
            </a:r>
            <a:endParaRPr kumimoji="0" lang="en-US" sz="2800" b="0"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8219" name="Rectangle 27"/>
          <p:cNvSpPr>
            <a:spLocks noChangeArrowheads="1"/>
          </p:cNvSpPr>
          <p:nvPr/>
        </p:nvSpPr>
        <p:spPr bwMode="auto">
          <a:xfrm>
            <a:off x="1447800" y="5486400"/>
            <a:ext cx="1524000" cy="533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ar-JO" sz="2800" b="0" i="0" u="none" strike="noStrike" kern="1200" cap="none" spc="0" normalizeH="0" baseline="0" noProof="0" dirty="0">
                <a:ln>
                  <a:noFill/>
                </a:ln>
                <a:solidFill>
                  <a:srgbClr val="FFFFFF"/>
                </a:solidFill>
                <a:effectLst/>
                <a:uLnTx/>
                <a:uFillTx/>
                <a:latin typeface="Arial" charset="0"/>
                <a:ea typeface="ＭＳ Ｐゴシック" charset="0"/>
                <a:cs typeface="Arial" charset="0"/>
              </a:rPr>
              <a:t>دانيال</a:t>
            </a:r>
            <a:endParaRPr kumimoji="0" lang="en-US" sz="2800" b="0"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8220" name="Rectangle 28"/>
          <p:cNvSpPr>
            <a:spLocks noChangeArrowheads="1"/>
          </p:cNvSpPr>
          <p:nvPr/>
        </p:nvSpPr>
        <p:spPr bwMode="auto">
          <a:xfrm>
            <a:off x="1828800" y="5867400"/>
            <a:ext cx="15240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ar-JO" sz="2800" b="0" i="0" u="none" strike="noStrike" kern="1200" cap="none" spc="0" normalizeH="0" baseline="0" noProof="0" dirty="0">
                <a:ln>
                  <a:noFill/>
                </a:ln>
                <a:solidFill>
                  <a:srgbClr val="FFFFFF"/>
                </a:solidFill>
                <a:effectLst/>
                <a:uLnTx/>
                <a:uFillTx/>
                <a:latin typeface="Arial" charset="0"/>
                <a:ea typeface="ＭＳ Ｐゴシック" charset="0"/>
                <a:cs typeface="Arial" charset="0"/>
              </a:rPr>
              <a:t>حزقيال</a:t>
            </a:r>
            <a:endParaRPr kumimoji="0" lang="en-US" sz="2800" b="0"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8221" name="Rectangle 29"/>
          <p:cNvSpPr>
            <a:spLocks noChangeArrowheads="1"/>
          </p:cNvSpPr>
          <p:nvPr/>
        </p:nvSpPr>
        <p:spPr bwMode="auto">
          <a:xfrm>
            <a:off x="3657600" y="5524500"/>
            <a:ext cx="16764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l" defTabSz="914400" rtl="0" eaLnBrk="1" fontAlgn="base" latinLnBrk="0" hangingPunct="1">
              <a:lnSpc>
                <a:spcPct val="100000"/>
              </a:lnSpc>
              <a:spcBef>
                <a:spcPct val="20000"/>
              </a:spcBef>
              <a:spcAft>
                <a:spcPct val="0"/>
              </a:spcAft>
              <a:buClr>
                <a:srgbClr val="99CCFF"/>
              </a:buClr>
              <a:buSzPct val="110000"/>
              <a:buFontTx/>
              <a:buNone/>
              <a:tabLst/>
              <a:defRPr/>
            </a:pPr>
            <a:r>
              <a:rPr kumimoji="0" lang="ar-JO" sz="2800" b="0" i="0" u="none" strike="noStrike" kern="1200" cap="none" spc="0" normalizeH="0" baseline="0" noProof="0" dirty="0">
                <a:ln>
                  <a:noFill/>
                </a:ln>
                <a:solidFill>
                  <a:srgbClr val="FFFFFF"/>
                </a:solidFill>
                <a:effectLst/>
                <a:uLnTx/>
                <a:uFillTx/>
                <a:latin typeface="Arial" charset="0"/>
                <a:ea typeface="ＭＳ Ｐゴシック" charset="0"/>
                <a:cs typeface="Arial" charset="0"/>
              </a:rPr>
              <a:t>حجي</a:t>
            </a:r>
            <a:endParaRPr kumimoji="0" lang="en-US" sz="2800" b="0"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8222" name="Rectangle 30"/>
          <p:cNvSpPr>
            <a:spLocks noChangeArrowheads="1"/>
          </p:cNvSpPr>
          <p:nvPr/>
        </p:nvSpPr>
        <p:spPr bwMode="auto">
          <a:xfrm>
            <a:off x="3657600" y="5867400"/>
            <a:ext cx="19050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l" defTabSz="914400" rtl="0" eaLnBrk="1" fontAlgn="base" latinLnBrk="0" hangingPunct="1">
              <a:lnSpc>
                <a:spcPct val="100000"/>
              </a:lnSpc>
              <a:spcBef>
                <a:spcPct val="20000"/>
              </a:spcBef>
              <a:spcAft>
                <a:spcPct val="0"/>
              </a:spcAft>
              <a:buClr>
                <a:srgbClr val="99CCFF"/>
              </a:buClr>
              <a:buSzPct val="110000"/>
              <a:buFontTx/>
              <a:buNone/>
              <a:tabLst/>
              <a:defRPr/>
            </a:pPr>
            <a:r>
              <a:rPr kumimoji="0" lang="ar-JO" sz="2800" b="0" i="0" u="none" strike="noStrike" kern="1200" cap="none" spc="0" normalizeH="0" baseline="0" noProof="0" dirty="0">
                <a:ln>
                  <a:noFill/>
                </a:ln>
                <a:solidFill>
                  <a:srgbClr val="FFFFFF"/>
                </a:solidFill>
                <a:effectLst/>
                <a:uLnTx/>
                <a:uFillTx/>
                <a:latin typeface="Arial" charset="0"/>
                <a:ea typeface="ＭＳ Ｐゴシック" charset="0"/>
                <a:cs typeface="Arial" charset="0"/>
              </a:rPr>
              <a:t>زكريا</a:t>
            </a:r>
            <a:endParaRPr kumimoji="0" lang="en-US" sz="2800" b="0"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8223" name="Rectangle 31"/>
          <p:cNvSpPr>
            <a:spLocks noChangeArrowheads="1"/>
          </p:cNvSpPr>
          <p:nvPr/>
        </p:nvSpPr>
        <p:spPr bwMode="auto">
          <a:xfrm>
            <a:off x="6248400" y="5867400"/>
            <a:ext cx="16764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ar-JO" sz="2800" b="0" i="0" u="none" strike="noStrike" kern="1200" cap="none" spc="0" normalizeH="0" baseline="0" noProof="0" dirty="0">
                <a:ln>
                  <a:noFill/>
                </a:ln>
                <a:solidFill>
                  <a:srgbClr val="FFFFFF"/>
                </a:solidFill>
                <a:effectLst/>
                <a:uLnTx/>
                <a:uFillTx/>
                <a:latin typeface="Arial" charset="0"/>
                <a:ea typeface="ＭＳ Ｐゴシック" charset="0"/>
                <a:cs typeface="Arial" charset="0"/>
              </a:rPr>
              <a:t>ملاخي</a:t>
            </a:r>
            <a:endParaRPr kumimoji="0" lang="en-US" sz="2800" b="0"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387101" name="Rectangle 32"/>
          <p:cNvSpPr>
            <a:spLocks noGrp="1" noChangeArrowheads="1"/>
          </p:cNvSpPr>
          <p:nvPr>
            <p:ph type="ctrTitle"/>
          </p:nvPr>
        </p:nvSpPr>
        <p:spPr>
          <a:xfrm>
            <a:off x="1600200" y="0"/>
            <a:ext cx="6477000" cy="914400"/>
          </a:xfrm>
          <a:solidFill>
            <a:schemeClr val="bg2"/>
          </a:solidFill>
        </p:spPr>
        <p:txBody>
          <a:bodyPr/>
          <a:lstStyle/>
          <a:p>
            <a:pPr eaLnBrk="1" hangingPunct="1"/>
            <a:r>
              <a:rPr kumimoji="1" lang="en-US" sz="4000">
                <a:solidFill>
                  <a:srgbClr val="000000"/>
                </a:solidFill>
                <a:latin typeface="Arial" charset="0"/>
                <a:ea typeface="ＭＳ Ｐゴシック" charset="0"/>
                <a:cs typeface="Arial" charset="0"/>
              </a:rPr>
              <a:t>Placing the Prophets</a:t>
            </a:r>
            <a:endParaRPr kumimoji="1" lang="en-US" sz="4000">
              <a:latin typeface="Arial" charset="0"/>
              <a:ea typeface="ＭＳ Ｐゴシック" charset="0"/>
              <a:cs typeface="Arial" charset="0"/>
            </a:endParaRPr>
          </a:p>
        </p:txBody>
      </p:sp>
      <p:sp>
        <p:nvSpPr>
          <p:cNvPr id="387102" name="Rectangle 33"/>
          <p:cNvSpPr>
            <a:spLocks noChangeArrowheads="1"/>
          </p:cNvSpPr>
          <p:nvPr/>
        </p:nvSpPr>
        <p:spPr bwMode="auto">
          <a:xfrm>
            <a:off x="0" y="762000"/>
            <a:ext cx="2057400" cy="609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1" lang="ar-JO" sz="2800" b="0" i="0" u="none" strike="noStrike" kern="1200" cap="none" spc="0" normalizeH="0" baseline="0" noProof="0" dirty="0">
                <a:ln>
                  <a:noFill/>
                </a:ln>
                <a:solidFill>
                  <a:srgbClr val="EAEAEA"/>
                </a:solidFill>
                <a:effectLst/>
                <a:uLnTx/>
                <a:uFillTx/>
                <a:latin typeface="Arial" charset="0"/>
                <a:ea typeface="ＭＳ Ｐゴシック" charset="0"/>
                <a:cs typeface="Arial" charset="0"/>
              </a:rPr>
              <a:t>تواريخ مفتاحية</a:t>
            </a:r>
            <a:endParaRPr kumimoji="1" lang="en-US" sz="2800" b="0" i="0" u="none" strike="noStrike" kern="1200" cap="none" spc="0" normalizeH="0" baseline="0" noProof="0" dirty="0">
              <a:ln>
                <a:noFill/>
              </a:ln>
              <a:solidFill>
                <a:srgbClr val="EAEAEA"/>
              </a:solidFill>
              <a:effectLst/>
              <a:uLnTx/>
              <a:uFillTx/>
              <a:latin typeface="Arial" charset="0"/>
              <a:ea typeface="ＭＳ Ｐゴシック" charset="0"/>
              <a:cs typeface="Arial" charset="0"/>
            </a:endParaRPr>
          </a:p>
        </p:txBody>
      </p:sp>
      <p:sp>
        <p:nvSpPr>
          <p:cNvPr id="387103" name="WordArt 35"/>
          <p:cNvSpPr>
            <a:spLocks noChangeArrowheads="1" noChangeShapeType="1" noTextEdit="1"/>
          </p:cNvSpPr>
          <p:nvPr/>
        </p:nvSpPr>
        <p:spPr bwMode="auto">
          <a:xfrm>
            <a:off x="2362200" y="84138"/>
            <a:ext cx="4876800" cy="906462"/>
          </a:xfrm>
          <a:prstGeom prst="rect">
            <a:avLst/>
          </a:prstGeom>
        </p:spPr>
        <p:txBody>
          <a:bodyPr wrap="none" fromWordArt="1">
            <a:prstTxWarp prst="textTriangle">
              <a:avLst>
                <a:gd name="adj" fmla="val 50000"/>
              </a:avLst>
            </a:prstTxWarp>
            <a:scene3d>
              <a:camera prst="legacyObliqueTopLeft"/>
              <a:lightRig rig="legacyNormal3" dir="r"/>
            </a:scene3d>
            <a:sp3d extrusionH="201600" prstMaterial="legacyMatte">
              <a:extrusionClr>
                <a:srgbClr val="0066CC"/>
              </a:extrusionClr>
            </a:sp3d>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200" b="0" i="0" u="none" strike="noStrike" kern="10" cap="none" spc="0" normalizeH="0" baseline="0" noProof="0" dirty="0">
                <a:ln w="9525">
                  <a:round/>
                  <a:headEnd/>
                  <a:tailEnd/>
                </a:ln>
                <a:gradFill rotWithShape="1">
                  <a:gsLst>
                    <a:gs pos="0">
                      <a:srgbClr val="FFFFCC"/>
                    </a:gs>
                    <a:gs pos="100000">
                      <a:srgbClr val="FF9999"/>
                    </a:gs>
                  </a:gsLst>
                  <a:lin ang="5400000" scaled="1"/>
                </a:gradFill>
                <a:effectLst/>
                <a:uLnTx/>
                <a:uFillTx/>
                <a:latin typeface="Arial"/>
                <a:ea typeface="Arial"/>
                <a:cs typeface="Arial"/>
              </a:rPr>
              <a:t>ترتيب الأنبياء</a:t>
            </a:r>
            <a:endParaRPr kumimoji="0" lang="en-US" sz="3200" b="0" i="0" u="none" strike="noStrike" kern="10" cap="none" spc="0" normalizeH="0" baseline="0" noProof="0" dirty="0">
              <a:ln w="9525">
                <a:round/>
                <a:headEnd/>
                <a:tailEnd/>
              </a:ln>
              <a:gradFill rotWithShape="1">
                <a:gsLst>
                  <a:gs pos="0">
                    <a:srgbClr val="FFFFCC"/>
                  </a:gs>
                  <a:gs pos="100000">
                    <a:srgbClr val="FF9999"/>
                  </a:gs>
                </a:gsLst>
                <a:lin ang="5400000" scaled="1"/>
              </a:gradFill>
              <a:effectLst/>
              <a:uLnTx/>
              <a:uFillTx/>
              <a:latin typeface="Arial"/>
              <a:ea typeface="Arial"/>
              <a:cs typeface="Arial"/>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8203"/>
                                        </p:tgtEl>
                                        <p:attrNameLst>
                                          <p:attrName>style.visibility</p:attrName>
                                        </p:attrNameLst>
                                      </p:cBhvr>
                                      <p:to>
                                        <p:strVal val="visible"/>
                                      </p:to>
                                    </p:set>
                                    <p:anim calcmode="lin" valueType="num">
                                      <p:cBhvr additive="base">
                                        <p:cTn id="7" dur="500" fill="hold"/>
                                        <p:tgtEl>
                                          <p:spTgt spid="8203"/>
                                        </p:tgtEl>
                                        <p:attrNameLst>
                                          <p:attrName>ppt_x</p:attrName>
                                        </p:attrNameLst>
                                      </p:cBhvr>
                                      <p:tavLst>
                                        <p:tav tm="0">
                                          <p:val>
                                            <p:strVal val="0-#ppt_w/2"/>
                                          </p:val>
                                        </p:tav>
                                        <p:tav tm="100000">
                                          <p:val>
                                            <p:strVal val="#ppt_x"/>
                                          </p:val>
                                        </p:tav>
                                      </p:tavLst>
                                    </p:anim>
                                    <p:anim calcmode="lin" valueType="num">
                                      <p:cBhvr additive="base">
                                        <p:cTn id="8" dur="500" fill="hold"/>
                                        <p:tgtEl>
                                          <p:spTgt spid="8203"/>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8204"/>
                                        </p:tgtEl>
                                        <p:attrNameLst>
                                          <p:attrName>style.visibility</p:attrName>
                                        </p:attrNameLst>
                                      </p:cBhvr>
                                      <p:to>
                                        <p:strVal val="visible"/>
                                      </p:to>
                                    </p:set>
                                    <p:anim calcmode="lin" valueType="num">
                                      <p:cBhvr additive="base">
                                        <p:cTn id="13" dur="500" fill="hold"/>
                                        <p:tgtEl>
                                          <p:spTgt spid="8204"/>
                                        </p:tgtEl>
                                        <p:attrNameLst>
                                          <p:attrName>ppt_x</p:attrName>
                                        </p:attrNameLst>
                                      </p:cBhvr>
                                      <p:tavLst>
                                        <p:tav tm="0">
                                          <p:val>
                                            <p:strVal val="0-#ppt_w/2"/>
                                          </p:val>
                                        </p:tav>
                                        <p:tav tm="100000">
                                          <p:val>
                                            <p:strVal val="#ppt_x"/>
                                          </p:val>
                                        </p:tav>
                                      </p:tavLst>
                                    </p:anim>
                                    <p:anim calcmode="lin" valueType="num">
                                      <p:cBhvr additive="base">
                                        <p:cTn id="14" dur="500" fill="hold"/>
                                        <p:tgtEl>
                                          <p:spTgt spid="8204"/>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8205"/>
                                        </p:tgtEl>
                                        <p:attrNameLst>
                                          <p:attrName>style.visibility</p:attrName>
                                        </p:attrNameLst>
                                      </p:cBhvr>
                                      <p:to>
                                        <p:strVal val="visible"/>
                                      </p:to>
                                    </p:set>
                                    <p:anim calcmode="lin" valueType="num">
                                      <p:cBhvr additive="base">
                                        <p:cTn id="19" dur="500" fill="hold"/>
                                        <p:tgtEl>
                                          <p:spTgt spid="8205"/>
                                        </p:tgtEl>
                                        <p:attrNameLst>
                                          <p:attrName>ppt_x</p:attrName>
                                        </p:attrNameLst>
                                      </p:cBhvr>
                                      <p:tavLst>
                                        <p:tav tm="0">
                                          <p:val>
                                            <p:strVal val="0-#ppt_w/2"/>
                                          </p:val>
                                        </p:tav>
                                        <p:tav tm="100000">
                                          <p:val>
                                            <p:strVal val="#ppt_x"/>
                                          </p:val>
                                        </p:tav>
                                      </p:tavLst>
                                    </p:anim>
                                    <p:anim calcmode="lin" valueType="num">
                                      <p:cBhvr additive="base">
                                        <p:cTn id="20" dur="500" fill="hold"/>
                                        <p:tgtEl>
                                          <p:spTgt spid="8205"/>
                                        </p:tgtEl>
                                        <p:attrNameLst>
                                          <p:attrName>ppt_y</p:attrName>
                                        </p:attrNameLst>
                                      </p:cBhvr>
                                      <p:tavLst>
                                        <p:tav tm="0">
                                          <p:val>
                                            <p:strVal val="#ppt_y"/>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8" fill="hold" grpId="0" nodeType="clickEffect">
                                  <p:stCondLst>
                                    <p:cond delay="0"/>
                                  </p:stCondLst>
                                  <p:childTnLst>
                                    <p:set>
                                      <p:cBhvr>
                                        <p:cTn id="24" dur="1" fill="hold">
                                          <p:stCondLst>
                                            <p:cond delay="0"/>
                                          </p:stCondLst>
                                        </p:cTn>
                                        <p:tgtEl>
                                          <p:spTgt spid="8206"/>
                                        </p:tgtEl>
                                        <p:attrNameLst>
                                          <p:attrName>style.visibility</p:attrName>
                                        </p:attrNameLst>
                                      </p:cBhvr>
                                      <p:to>
                                        <p:strVal val="visible"/>
                                      </p:to>
                                    </p:set>
                                    <p:anim calcmode="lin" valueType="num">
                                      <p:cBhvr additive="base">
                                        <p:cTn id="25" dur="500" fill="hold"/>
                                        <p:tgtEl>
                                          <p:spTgt spid="8206"/>
                                        </p:tgtEl>
                                        <p:attrNameLst>
                                          <p:attrName>ppt_x</p:attrName>
                                        </p:attrNameLst>
                                      </p:cBhvr>
                                      <p:tavLst>
                                        <p:tav tm="0">
                                          <p:val>
                                            <p:strVal val="0-#ppt_w/2"/>
                                          </p:val>
                                        </p:tav>
                                        <p:tav tm="100000">
                                          <p:val>
                                            <p:strVal val="#ppt_x"/>
                                          </p:val>
                                        </p:tav>
                                      </p:tavLst>
                                    </p:anim>
                                    <p:anim calcmode="lin" valueType="num">
                                      <p:cBhvr additive="base">
                                        <p:cTn id="26" dur="500" fill="hold"/>
                                        <p:tgtEl>
                                          <p:spTgt spid="8206"/>
                                        </p:tgtEl>
                                        <p:attrNameLst>
                                          <p:attrName>ppt_y</p:attrName>
                                        </p:attrNameLst>
                                      </p:cBhvr>
                                      <p:tavLst>
                                        <p:tav tm="0">
                                          <p:val>
                                            <p:strVal val="#ppt_y"/>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8" fill="hold" grpId="0" nodeType="clickEffect">
                                  <p:stCondLst>
                                    <p:cond delay="0"/>
                                  </p:stCondLst>
                                  <p:childTnLst>
                                    <p:set>
                                      <p:cBhvr>
                                        <p:cTn id="30" dur="1" fill="hold">
                                          <p:stCondLst>
                                            <p:cond delay="0"/>
                                          </p:stCondLst>
                                        </p:cTn>
                                        <p:tgtEl>
                                          <p:spTgt spid="8207"/>
                                        </p:tgtEl>
                                        <p:attrNameLst>
                                          <p:attrName>style.visibility</p:attrName>
                                        </p:attrNameLst>
                                      </p:cBhvr>
                                      <p:to>
                                        <p:strVal val="visible"/>
                                      </p:to>
                                    </p:set>
                                    <p:anim calcmode="lin" valueType="num">
                                      <p:cBhvr additive="base">
                                        <p:cTn id="31" dur="500" fill="hold"/>
                                        <p:tgtEl>
                                          <p:spTgt spid="8207"/>
                                        </p:tgtEl>
                                        <p:attrNameLst>
                                          <p:attrName>ppt_x</p:attrName>
                                        </p:attrNameLst>
                                      </p:cBhvr>
                                      <p:tavLst>
                                        <p:tav tm="0">
                                          <p:val>
                                            <p:strVal val="0-#ppt_w/2"/>
                                          </p:val>
                                        </p:tav>
                                        <p:tav tm="100000">
                                          <p:val>
                                            <p:strVal val="#ppt_x"/>
                                          </p:val>
                                        </p:tav>
                                      </p:tavLst>
                                    </p:anim>
                                    <p:anim calcmode="lin" valueType="num">
                                      <p:cBhvr additive="base">
                                        <p:cTn id="32" dur="500" fill="hold"/>
                                        <p:tgtEl>
                                          <p:spTgt spid="8207"/>
                                        </p:tgtEl>
                                        <p:attrNameLst>
                                          <p:attrName>ppt_y</p:attrName>
                                        </p:attrNameLst>
                                      </p:cBhvr>
                                      <p:tavLst>
                                        <p:tav tm="0">
                                          <p:val>
                                            <p:strVal val="#ppt_y"/>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8" fill="hold" grpId="0" nodeType="clickEffect">
                                  <p:stCondLst>
                                    <p:cond delay="0"/>
                                  </p:stCondLst>
                                  <p:childTnLst>
                                    <p:set>
                                      <p:cBhvr>
                                        <p:cTn id="36" dur="1" fill="hold">
                                          <p:stCondLst>
                                            <p:cond delay="0"/>
                                          </p:stCondLst>
                                        </p:cTn>
                                        <p:tgtEl>
                                          <p:spTgt spid="8208"/>
                                        </p:tgtEl>
                                        <p:attrNameLst>
                                          <p:attrName>style.visibility</p:attrName>
                                        </p:attrNameLst>
                                      </p:cBhvr>
                                      <p:to>
                                        <p:strVal val="visible"/>
                                      </p:to>
                                    </p:set>
                                    <p:anim calcmode="lin" valueType="num">
                                      <p:cBhvr additive="base">
                                        <p:cTn id="37" dur="500" fill="hold"/>
                                        <p:tgtEl>
                                          <p:spTgt spid="8208"/>
                                        </p:tgtEl>
                                        <p:attrNameLst>
                                          <p:attrName>ppt_x</p:attrName>
                                        </p:attrNameLst>
                                      </p:cBhvr>
                                      <p:tavLst>
                                        <p:tav tm="0">
                                          <p:val>
                                            <p:strVal val="0-#ppt_w/2"/>
                                          </p:val>
                                        </p:tav>
                                        <p:tav tm="100000">
                                          <p:val>
                                            <p:strVal val="#ppt_x"/>
                                          </p:val>
                                        </p:tav>
                                      </p:tavLst>
                                    </p:anim>
                                    <p:anim calcmode="lin" valueType="num">
                                      <p:cBhvr additive="base">
                                        <p:cTn id="38" dur="500" fill="hold"/>
                                        <p:tgtEl>
                                          <p:spTgt spid="8208"/>
                                        </p:tgtEl>
                                        <p:attrNameLst>
                                          <p:attrName>ppt_y</p:attrName>
                                        </p:attrNameLst>
                                      </p:cBhvr>
                                      <p:tavLst>
                                        <p:tav tm="0">
                                          <p:val>
                                            <p:strVal val="#ppt_y"/>
                                          </p:val>
                                        </p:tav>
                                        <p:tav tm="100000">
                                          <p:val>
                                            <p:strVal val="#ppt_y"/>
                                          </p:val>
                                        </p:tav>
                                      </p:tavLst>
                                    </p:anim>
                                  </p:childTnLst>
                                </p:cTn>
                              </p:par>
                            </p:childTnLst>
                          </p:cTn>
                        </p:par>
                      </p:childTnLst>
                    </p:cTn>
                  </p:par>
                  <p:par>
                    <p:cTn id="39" fill="hold" nodeType="clickPar">
                      <p:stCondLst>
                        <p:cond delay="indefinite"/>
                      </p:stCondLst>
                      <p:childTnLst>
                        <p:par>
                          <p:cTn id="40" fill="hold" nodeType="withGroup">
                            <p:stCondLst>
                              <p:cond delay="0"/>
                            </p:stCondLst>
                            <p:childTnLst>
                              <p:par>
                                <p:cTn id="41" presetID="2" presetClass="entr" presetSubtype="8" fill="hold" grpId="0" nodeType="clickEffect">
                                  <p:stCondLst>
                                    <p:cond delay="0"/>
                                  </p:stCondLst>
                                  <p:childTnLst>
                                    <p:set>
                                      <p:cBhvr>
                                        <p:cTn id="42" dur="1" fill="hold">
                                          <p:stCondLst>
                                            <p:cond delay="0"/>
                                          </p:stCondLst>
                                        </p:cTn>
                                        <p:tgtEl>
                                          <p:spTgt spid="8209"/>
                                        </p:tgtEl>
                                        <p:attrNameLst>
                                          <p:attrName>style.visibility</p:attrName>
                                        </p:attrNameLst>
                                      </p:cBhvr>
                                      <p:to>
                                        <p:strVal val="visible"/>
                                      </p:to>
                                    </p:set>
                                    <p:anim calcmode="lin" valueType="num">
                                      <p:cBhvr additive="base">
                                        <p:cTn id="43" dur="500" fill="hold"/>
                                        <p:tgtEl>
                                          <p:spTgt spid="8209"/>
                                        </p:tgtEl>
                                        <p:attrNameLst>
                                          <p:attrName>ppt_x</p:attrName>
                                        </p:attrNameLst>
                                      </p:cBhvr>
                                      <p:tavLst>
                                        <p:tav tm="0">
                                          <p:val>
                                            <p:strVal val="0-#ppt_w/2"/>
                                          </p:val>
                                        </p:tav>
                                        <p:tav tm="100000">
                                          <p:val>
                                            <p:strVal val="#ppt_x"/>
                                          </p:val>
                                        </p:tav>
                                      </p:tavLst>
                                    </p:anim>
                                    <p:anim calcmode="lin" valueType="num">
                                      <p:cBhvr additive="base">
                                        <p:cTn id="44" dur="500" fill="hold"/>
                                        <p:tgtEl>
                                          <p:spTgt spid="8209"/>
                                        </p:tgtEl>
                                        <p:attrNameLst>
                                          <p:attrName>ppt_y</p:attrName>
                                        </p:attrNameLst>
                                      </p:cBhvr>
                                      <p:tavLst>
                                        <p:tav tm="0">
                                          <p:val>
                                            <p:strVal val="#ppt_y"/>
                                          </p:val>
                                        </p:tav>
                                        <p:tav tm="100000">
                                          <p:val>
                                            <p:strVal val="#ppt_y"/>
                                          </p:val>
                                        </p:tav>
                                      </p:tavLst>
                                    </p:anim>
                                  </p:childTnLst>
                                </p:cTn>
                              </p:par>
                            </p:childTnLst>
                          </p:cTn>
                        </p:par>
                      </p:childTnLst>
                    </p:cTn>
                  </p:par>
                  <p:par>
                    <p:cTn id="45" fill="hold" nodeType="clickPar">
                      <p:stCondLst>
                        <p:cond delay="indefinite"/>
                      </p:stCondLst>
                      <p:childTnLst>
                        <p:par>
                          <p:cTn id="46" fill="hold" nodeType="withGroup">
                            <p:stCondLst>
                              <p:cond delay="0"/>
                            </p:stCondLst>
                            <p:childTnLst>
                              <p:par>
                                <p:cTn id="47" presetID="2" presetClass="entr" presetSubtype="8" fill="hold" grpId="0" nodeType="clickEffect">
                                  <p:stCondLst>
                                    <p:cond delay="0"/>
                                  </p:stCondLst>
                                  <p:childTnLst>
                                    <p:set>
                                      <p:cBhvr>
                                        <p:cTn id="48" dur="1" fill="hold">
                                          <p:stCondLst>
                                            <p:cond delay="0"/>
                                          </p:stCondLst>
                                        </p:cTn>
                                        <p:tgtEl>
                                          <p:spTgt spid="8210"/>
                                        </p:tgtEl>
                                        <p:attrNameLst>
                                          <p:attrName>style.visibility</p:attrName>
                                        </p:attrNameLst>
                                      </p:cBhvr>
                                      <p:to>
                                        <p:strVal val="visible"/>
                                      </p:to>
                                    </p:set>
                                    <p:anim calcmode="lin" valueType="num">
                                      <p:cBhvr additive="base">
                                        <p:cTn id="49" dur="500" fill="hold"/>
                                        <p:tgtEl>
                                          <p:spTgt spid="8210"/>
                                        </p:tgtEl>
                                        <p:attrNameLst>
                                          <p:attrName>ppt_x</p:attrName>
                                        </p:attrNameLst>
                                      </p:cBhvr>
                                      <p:tavLst>
                                        <p:tav tm="0">
                                          <p:val>
                                            <p:strVal val="0-#ppt_w/2"/>
                                          </p:val>
                                        </p:tav>
                                        <p:tav tm="100000">
                                          <p:val>
                                            <p:strVal val="#ppt_x"/>
                                          </p:val>
                                        </p:tav>
                                      </p:tavLst>
                                    </p:anim>
                                    <p:anim calcmode="lin" valueType="num">
                                      <p:cBhvr additive="base">
                                        <p:cTn id="50" dur="500" fill="hold"/>
                                        <p:tgtEl>
                                          <p:spTgt spid="8210"/>
                                        </p:tgtEl>
                                        <p:attrNameLst>
                                          <p:attrName>ppt_y</p:attrName>
                                        </p:attrNameLst>
                                      </p:cBhvr>
                                      <p:tavLst>
                                        <p:tav tm="0">
                                          <p:val>
                                            <p:strVal val="#ppt_y"/>
                                          </p:val>
                                        </p:tav>
                                        <p:tav tm="100000">
                                          <p:val>
                                            <p:strVal val="#ppt_y"/>
                                          </p:val>
                                        </p:tav>
                                      </p:tavLst>
                                    </p:anim>
                                  </p:childTnLst>
                                </p:cTn>
                              </p:par>
                            </p:childTnLst>
                          </p:cTn>
                        </p:par>
                      </p:childTnLst>
                    </p:cTn>
                  </p:par>
                  <p:par>
                    <p:cTn id="51" fill="hold" nodeType="clickPar">
                      <p:stCondLst>
                        <p:cond delay="indefinite"/>
                      </p:stCondLst>
                      <p:childTnLst>
                        <p:par>
                          <p:cTn id="52" fill="hold" nodeType="withGroup">
                            <p:stCondLst>
                              <p:cond delay="0"/>
                            </p:stCondLst>
                            <p:childTnLst>
                              <p:par>
                                <p:cTn id="53" presetID="2" presetClass="entr" presetSubtype="8" fill="hold" grpId="0" nodeType="clickEffect">
                                  <p:stCondLst>
                                    <p:cond delay="0"/>
                                  </p:stCondLst>
                                  <p:childTnLst>
                                    <p:set>
                                      <p:cBhvr>
                                        <p:cTn id="54" dur="1" fill="hold">
                                          <p:stCondLst>
                                            <p:cond delay="0"/>
                                          </p:stCondLst>
                                        </p:cTn>
                                        <p:tgtEl>
                                          <p:spTgt spid="8211"/>
                                        </p:tgtEl>
                                        <p:attrNameLst>
                                          <p:attrName>style.visibility</p:attrName>
                                        </p:attrNameLst>
                                      </p:cBhvr>
                                      <p:to>
                                        <p:strVal val="visible"/>
                                      </p:to>
                                    </p:set>
                                    <p:anim calcmode="lin" valueType="num">
                                      <p:cBhvr additive="base">
                                        <p:cTn id="55" dur="500" fill="hold"/>
                                        <p:tgtEl>
                                          <p:spTgt spid="8211"/>
                                        </p:tgtEl>
                                        <p:attrNameLst>
                                          <p:attrName>ppt_x</p:attrName>
                                        </p:attrNameLst>
                                      </p:cBhvr>
                                      <p:tavLst>
                                        <p:tav tm="0">
                                          <p:val>
                                            <p:strVal val="0-#ppt_w/2"/>
                                          </p:val>
                                        </p:tav>
                                        <p:tav tm="100000">
                                          <p:val>
                                            <p:strVal val="#ppt_x"/>
                                          </p:val>
                                        </p:tav>
                                      </p:tavLst>
                                    </p:anim>
                                    <p:anim calcmode="lin" valueType="num">
                                      <p:cBhvr additive="base">
                                        <p:cTn id="56" dur="500" fill="hold"/>
                                        <p:tgtEl>
                                          <p:spTgt spid="8211"/>
                                        </p:tgtEl>
                                        <p:attrNameLst>
                                          <p:attrName>ppt_y</p:attrName>
                                        </p:attrNameLst>
                                      </p:cBhvr>
                                      <p:tavLst>
                                        <p:tav tm="0">
                                          <p:val>
                                            <p:strVal val="#ppt_y"/>
                                          </p:val>
                                        </p:tav>
                                        <p:tav tm="100000">
                                          <p:val>
                                            <p:strVal val="#ppt_y"/>
                                          </p:val>
                                        </p:tav>
                                      </p:tavLst>
                                    </p:anim>
                                  </p:childTnLst>
                                </p:cTn>
                              </p:par>
                            </p:childTnLst>
                          </p:cTn>
                        </p:par>
                      </p:childTnLst>
                    </p:cTn>
                  </p:par>
                  <p:par>
                    <p:cTn id="57" fill="hold" nodeType="clickPar">
                      <p:stCondLst>
                        <p:cond delay="indefinite"/>
                      </p:stCondLst>
                      <p:childTnLst>
                        <p:par>
                          <p:cTn id="58" fill="hold" nodeType="withGroup">
                            <p:stCondLst>
                              <p:cond delay="0"/>
                            </p:stCondLst>
                            <p:childTnLst>
                              <p:par>
                                <p:cTn id="59" presetID="2" presetClass="entr" presetSubtype="8" fill="hold" grpId="0" nodeType="clickEffect">
                                  <p:stCondLst>
                                    <p:cond delay="0"/>
                                  </p:stCondLst>
                                  <p:childTnLst>
                                    <p:set>
                                      <p:cBhvr>
                                        <p:cTn id="60" dur="1" fill="hold">
                                          <p:stCondLst>
                                            <p:cond delay="0"/>
                                          </p:stCondLst>
                                        </p:cTn>
                                        <p:tgtEl>
                                          <p:spTgt spid="8212"/>
                                        </p:tgtEl>
                                        <p:attrNameLst>
                                          <p:attrName>style.visibility</p:attrName>
                                        </p:attrNameLst>
                                      </p:cBhvr>
                                      <p:to>
                                        <p:strVal val="visible"/>
                                      </p:to>
                                    </p:set>
                                    <p:anim calcmode="lin" valueType="num">
                                      <p:cBhvr additive="base">
                                        <p:cTn id="61" dur="500" fill="hold"/>
                                        <p:tgtEl>
                                          <p:spTgt spid="8212"/>
                                        </p:tgtEl>
                                        <p:attrNameLst>
                                          <p:attrName>ppt_x</p:attrName>
                                        </p:attrNameLst>
                                      </p:cBhvr>
                                      <p:tavLst>
                                        <p:tav tm="0">
                                          <p:val>
                                            <p:strVal val="0-#ppt_w/2"/>
                                          </p:val>
                                        </p:tav>
                                        <p:tav tm="100000">
                                          <p:val>
                                            <p:strVal val="#ppt_x"/>
                                          </p:val>
                                        </p:tav>
                                      </p:tavLst>
                                    </p:anim>
                                    <p:anim calcmode="lin" valueType="num">
                                      <p:cBhvr additive="base">
                                        <p:cTn id="62" dur="500" fill="hold"/>
                                        <p:tgtEl>
                                          <p:spTgt spid="8212"/>
                                        </p:tgtEl>
                                        <p:attrNameLst>
                                          <p:attrName>ppt_y</p:attrName>
                                        </p:attrNameLst>
                                      </p:cBhvr>
                                      <p:tavLst>
                                        <p:tav tm="0">
                                          <p:val>
                                            <p:strVal val="#ppt_y"/>
                                          </p:val>
                                        </p:tav>
                                        <p:tav tm="100000">
                                          <p:val>
                                            <p:strVal val="#ppt_y"/>
                                          </p:val>
                                        </p:tav>
                                      </p:tavLst>
                                    </p:anim>
                                  </p:childTnLst>
                                </p:cTn>
                              </p:par>
                            </p:childTnLst>
                          </p:cTn>
                        </p:par>
                      </p:childTnLst>
                    </p:cTn>
                  </p:par>
                  <p:par>
                    <p:cTn id="63" fill="hold" nodeType="clickPar">
                      <p:stCondLst>
                        <p:cond delay="indefinite"/>
                      </p:stCondLst>
                      <p:childTnLst>
                        <p:par>
                          <p:cTn id="64" fill="hold" nodeType="withGroup">
                            <p:stCondLst>
                              <p:cond delay="0"/>
                            </p:stCondLst>
                            <p:childTnLst>
                              <p:par>
                                <p:cTn id="65" presetID="2" presetClass="entr" presetSubtype="8" fill="hold" grpId="0" nodeType="clickEffect">
                                  <p:stCondLst>
                                    <p:cond delay="0"/>
                                  </p:stCondLst>
                                  <p:childTnLst>
                                    <p:set>
                                      <p:cBhvr>
                                        <p:cTn id="66" dur="1" fill="hold">
                                          <p:stCondLst>
                                            <p:cond delay="0"/>
                                          </p:stCondLst>
                                        </p:cTn>
                                        <p:tgtEl>
                                          <p:spTgt spid="8213"/>
                                        </p:tgtEl>
                                        <p:attrNameLst>
                                          <p:attrName>style.visibility</p:attrName>
                                        </p:attrNameLst>
                                      </p:cBhvr>
                                      <p:to>
                                        <p:strVal val="visible"/>
                                      </p:to>
                                    </p:set>
                                    <p:anim calcmode="lin" valueType="num">
                                      <p:cBhvr additive="base">
                                        <p:cTn id="67" dur="500" fill="hold"/>
                                        <p:tgtEl>
                                          <p:spTgt spid="8213"/>
                                        </p:tgtEl>
                                        <p:attrNameLst>
                                          <p:attrName>ppt_x</p:attrName>
                                        </p:attrNameLst>
                                      </p:cBhvr>
                                      <p:tavLst>
                                        <p:tav tm="0">
                                          <p:val>
                                            <p:strVal val="0-#ppt_w/2"/>
                                          </p:val>
                                        </p:tav>
                                        <p:tav tm="100000">
                                          <p:val>
                                            <p:strVal val="#ppt_x"/>
                                          </p:val>
                                        </p:tav>
                                      </p:tavLst>
                                    </p:anim>
                                    <p:anim calcmode="lin" valueType="num">
                                      <p:cBhvr additive="base">
                                        <p:cTn id="68" dur="500" fill="hold"/>
                                        <p:tgtEl>
                                          <p:spTgt spid="8213"/>
                                        </p:tgtEl>
                                        <p:attrNameLst>
                                          <p:attrName>ppt_y</p:attrName>
                                        </p:attrNameLst>
                                      </p:cBhvr>
                                      <p:tavLst>
                                        <p:tav tm="0">
                                          <p:val>
                                            <p:strVal val="#ppt_y"/>
                                          </p:val>
                                        </p:tav>
                                        <p:tav tm="100000">
                                          <p:val>
                                            <p:strVal val="#ppt_y"/>
                                          </p:val>
                                        </p:tav>
                                      </p:tavLst>
                                    </p:anim>
                                  </p:childTnLst>
                                </p:cTn>
                              </p:par>
                            </p:childTnLst>
                          </p:cTn>
                        </p:par>
                      </p:childTnLst>
                    </p:cTn>
                  </p:par>
                  <p:par>
                    <p:cTn id="69" fill="hold" nodeType="clickPar">
                      <p:stCondLst>
                        <p:cond delay="indefinite"/>
                      </p:stCondLst>
                      <p:childTnLst>
                        <p:par>
                          <p:cTn id="70" fill="hold" nodeType="withGroup">
                            <p:stCondLst>
                              <p:cond delay="0"/>
                            </p:stCondLst>
                            <p:childTnLst>
                              <p:par>
                                <p:cTn id="71" presetID="2" presetClass="entr" presetSubtype="8" fill="hold" grpId="0" nodeType="clickEffect">
                                  <p:stCondLst>
                                    <p:cond delay="0"/>
                                  </p:stCondLst>
                                  <p:childTnLst>
                                    <p:set>
                                      <p:cBhvr>
                                        <p:cTn id="72" dur="1" fill="hold">
                                          <p:stCondLst>
                                            <p:cond delay="0"/>
                                          </p:stCondLst>
                                        </p:cTn>
                                        <p:tgtEl>
                                          <p:spTgt spid="8215"/>
                                        </p:tgtEl>
                                        <p:attrNameLst>
                                          <p:attrName>style.visibility</p:attrName>
                                        </p:attrNameLst>
                                      </p:cBhvr>
                                      <p:to>
                                        <p:strVal val="visible"/>
                                      </p:to>
                                    </p:set>
                                    <p:anim calcmode="lin" valueType="num">
                                      <p:cBhvr additive="base">
                                        <p:cTn id="73" dur="500" fill="hold"/>
                                        <p:tgtEl>
                                          <p:spTgt spid="8215"/>
                                        </p:tgtEl>
                                        <p:attrNameLst>
                                          <p:attrName>ppt_x</p:attrName>
                                        </p:attrNameLst>
                                      </p:cBhvr>
                                      <p:tavLst>
                                        <p:tav tm="0">
                                          <p:val>
                                            <p:strVal val="0-#ppt_w/2"/>
                                          </p:val>
                                        </p:tav>
                                        <p:tav tm="100000">
                                          <p:val>
                                            <p:strVal val="#ppt_x"/>
                                          </p:val>
                                        </p:tav>
                                      </p:tavLst>
                                    </p:anim>
                                    <p:anim calcmode="lin" valueType="num">
                                      <p:cBhvr additive="base">
                                        <p:cTn id="74" dur="500" fill="hold"/>
                                        <p:tgtEl>
                                          <p:spTgt spid="8215"/>
                                        </p:tgtEl>
                                        <p:attrNameLst>
                                          <p:attrName>ppt_y</p:attrName>
                                        </p:attrNameLst>
                                      </p:cBhvr>
                                      <p:tavLst>
                                        <p:tav tm="0">
                                          <p:val>
                                            <p:strVal val="#ppt_y"/>
                                          </p:val>
                                        </p:tav>
                                        <p:tav tm="100000">
                                          <p:val>
                                            <p:strVal val="#ppt_y"/>
                                          </p:val>
                                        </p:tav>
                                      </p:tavLst>
                                    </p:anim>
                                  </p:childTnLst>
                                </p:cTn>
                              </p:par>
                            </p:childTnLst>
                          </p:cTn>
                        </p:par>
                      </p:childTnLst>
                    </p:cTn>
                  </p:par>
                  <p:par>
                    <p:cTn id="75" fill="hold" nodeType="clickPar">
                      <p:stCondLst>
                        <p:cond delay="indefinite"/>
                      </p:stCondLst>
                      <p:childTnLst>
                        <p:par>
                          <p:cTn id="76" fill="hold" nodeType="withGroup">
                            <p:stCondLst>
                              <p:cond delay="0"/>
                            </p:stCondLst>
                            <p:childTnLst>
                              <p:par>
                                <p:cTn id="77" presetID="2" presetClass="entr" presetSubtype="8" fill="hold" grpId="0" nodeType="clickEffect">
                                  <p:stCondLst>
                                    <p:cond delay="0"/>
                                  </p:stCondLst>
                                  <p:childTnLst>
                                    <p:set>
                                      <p:cBhvr>
                                        <p:cTn id="78" dur="1" fill="hold">
                                          <p:stCondLst>
                                            <p:cond delay="0"/>
                                          </p:stCondLst>
                                        </p:cTn>
                                        <p:tgtEl>
                                          <p:spTgt spid="8214"/>
                                        </p:tgtEl>
                                        <p:attrNameLst>
                                          <p:attrName>style.visibility</p:attrName>
                                        </p:attrNameLst>
                                      </p:cBhvr>
                                      <p:to>
                                        <p:strVal val="visible"/>
                                      </p:to>
                                    </p:set>
                                    <p:anim calcmode="lin" valueType="num">
                                      <p:cBhvr additive="base">
                                        <p:cTn id="79" dur="500" fill="hold"/>
                                        <p:tgtEl>
                                          <p:spTgt spid="8214"/>
                                        </p:tgtEl>
                                        <p:attrNameLst>
                                          <p:attrName>ppt_x</p:attrName>
                                        </p:attrNameLst>
                                      </p:cBhvr>
                                      <p:tavLst>
                                        <p:tav tm="0">
                                          <p:val>
                                            <p:strVal val="0-#ppt_w/2"/>
                                          </p:val>
                                        </p:tav>
                                        <p:tav tm="100000">
                                          <p:val>
                                            <p:strVal val="#ppt_x"/>
                                          </p:val>
                                        </p:tav>
                                      </p:tavLst>
                                    </p:anim>
                                    <p:anim calcmode="lin" valueType="num">
                                      <p:cBhvr additive="base">
                                        <p:cTn id="80" dur="500" fill="hold"/>
                                        <p:tgtEl>
                                          <p:spTgt spid="8214"/>
                                        </p:tgtEl>
                                        <p:attrNameLst>
                                          <p:attrName>ppt_y</p:attrName>
                                        </p:attrNameLst>
                                      </p:cBhvr>
                                      <p:tavLst>
                                        <p:tav tm="0">
                                          <p:val>
                                            <p:strVal val="#ppt_y"/>
                                          </p:val>
                                        </p:tav>
                                        <p:tav tm="100000">
                                          <p:val>
                                            <p:strVal val="#ppt_y"/>
                                          </p:val>
                                        </p:tav>
                                      </p:tavLst>
                                    </p:anim>
                                  </p:childTnLst>
                                </p:cTn>
                              </p:par>
                            </p:childTnLst>
                          </p:cTn>
                        </p:par>
                      </p:childTnLst>
                    </p:cTn>
                  </p:par>
                  <p:par>
                    <p:cTn id="81" fill="hold" nodeType="clickPar">
                      <p:stCondLst>
                        <p:cond delay="indefinite"/>
                      </p:stCondLst>
                      <p:childTnLst>
                        <p:par>
                          <p:cTn id="82" fill="hold" nodeType="withGroup">
                            <p:stCondLst>
                              <p:cond delay="0"/>
                            </p:stCondLst>
                            <p:childTnLst>
                              <p:par>
                                <p:cTn id="83" presetID="2" presetClass="entr" presetSubtype="8" fill="hold" grpId="0" nodeType="clickEffect">
                                  <p:stCondLst>
                                    <p:cond delay="0"/>
                                  </p:stCondLst>
                                  <p:childTnLst>
                                    <p:set>
                                      <p:cBhvr>
                                        <p:cTn id="84" dur="1" fill="hold">
                                          <p:stCondLst>
                                            <p:cond delay="0"/>
                                          </p:stCondLst>
                                        </p:cTn>
                                        <p:tgtEl>
                                          <p:spTgt spid="8217"/>
                                        </p:tgtEl>
                                        <p:attrNameLst>
                                          <p:attrName>style.visibility</p:attrName>
                                        </p:attrNameLst>
                                      </p:cBhvr>
                                      <p:to>
                                        <p:strVal val="visible"/>
                                      </p:to>
                                    </p:set>
                                    <p:anim calcmode="lin" valueType="num">
                                      <p:cBhvr additive="base">
                                        <p:cTn id="85" dur="500" fill="hold"/>
                                        <p:tgtEl>
                                          <p:spTgt spid="8217"/>
                                        </p:tgtEl>
                                        <p:attrNameLst>
                                          <p:attrName>ppt_x</p:attrName>
                                        </p:attrNameLst>
                                      </p:cBhvr>
                                      <p:tavLst>
                                        <p:tav tm="0">
                                          <p:val>
                                            <p:strVal val="0-#ppt_w/2"/>
                                          </p:val>
                                        </p:tav>
                                        <p:tav tm="100000">
                                          <p:val>
                                            <p:strVal val="#ppt_x"/>
                                          </p:val>
                                        </p:tav>
                                      </p:tavLst>
                                    </p:anim>
                                    <p:anim calcmode="lin" valueType="num">
                                      <p:cBhvr additive="base">
                                        <p:cTn id="86" dur="500" fill="hold"/>
                                        <p:tgtEl>
                                          <p:spTgt spid="8217"/>
                                        </p:tgtEl>
                                        <p:attrNameLst>
                                          <p:attrName>ppt_y</p:attrName>
                                        </p:attrNameLst>
                                      </p:cBhvr>
                                      <p:tavLst>
                                        <p:tav tm="0">
                                          <p:val>
                                            <p:strVal val="#ppt_y"/>
                                          </p:val>
                                        </p:tav>
                                        <p:tav tm="100000">
                                          <p:val>
                                            <p:strVal val="#ppt_y"/>
                                          </p:val>
                                        </p:tav>
                                      </p:tavLst>
                                    </p:anim>
                                  </p:childTnLst>
                                </p:cTn>
                              </p:par>
                            </p:childTnLst>
                          </p:cTn>
                        </p:par>
                      </p:childTnLst>
                    </p:cTn>
                  </p:par>
                  <p:par>
                    <p:cTn id="87" fill="hold" nodeType="clickPar">
                      <p:stCondLst>
                        <p:cond delay="indefinite"/>
                      </p:stCondLst>
                      <p:childTnLst>
                        <p:par>
                          <p:cTn id="88" fill="hold" nodeType="withGroup">
                            <p:stCondLst>
                              <p:cond delay="0"/>
                            </p:stCondLst>
                            <p:childTnLst>
                              <p:par>
                                <p:cTn id="89" presetID="2" presetClass="entr" presetSubtype="8" fill="hold" grpId="0" nodeType="clickEffect">
                                  <p:stCondLst>
                                    <p:cond delay="0"/>
                                  </p:stCondLst>
                                  <p:childTnLst>
                                    <p:set>
                                      <p:cBhvr>
                                        <p:cTn id="90" dur="1" fill="hold">
                                          <p:stCondLst>
                                            <p:cond delay="0"/>
                                          </p:stCondLst>
                                        </p:cTn>
                                        <p:tgtEl>
                                          <p:spTgt spid="8218"/>
                                        </p:tgtEl>
                                        <p:attrNameLst>
                                          <p:attrName>style.visibility</p:attrName>
                                        </p:attrNameLst>
                                      </p:cBhvr>
                                      <p:to>
                                        <p:strVal val="visible"/>
                                      </p:to>
                                    </p:set>
                                    <p:anim calcmode="lin" valueType="num">
                                      <p:cBhvr additive="base">
                                        <p:cTn id="91" dur="500" fill="hold"/>
                                        <p:tgtEl>
                                          <p:spTgt spid="8218"/>
                                        </p:tgtEl>
                                        <p:attrNameLst>
                                          <p:attrName>ppt_x</p:attrName>
                                        </p:attrNameLst>
                                      </p:cBhvr>
                                      <p:tavLst>
                                        <p:tav tm="0">
                                          <p:val>
                                            <p:strVal val="0-#ppt_w/2"/>
                                          </p:val>
                                        </p:tav>
                                        <p:tav tm="100000">
                                          <p:val>
                                            <p:strVal val="#ppt_x"/>
                                          </p:val>
                                        </p:tav>
                                      </p:tavLst>
                                    </p:anim>
                                    <p:anim calcmode="lin" valueType="num">
                                      <p:cBhvr additive="base">
                                        <p:cTn id="92" dur="500" fill="hold"/>
                                        <p:tgtEl>
                                          <p:spTgt spid="8218"/>
                                        </p:tgtEl>
                                        <p:attrNameLst>
                                          <p:attrName>ppt_y</p:attrName>
                                        </p:attrNameLst>
                                      </p:cBhvr>
                                      <p:tavLst>
                                        <p:tav tm="0">
                                          <p:val>
                                            <p:strVal val="#ppt_y"/>
                                          </p:val>
                                        </p:tav>
                                        <p:tav tm="100000">
                                          <p:val>
                                            <p:strVal val="#ppt_y"/>
                                          </p:val>
                                        </p:tav>
                                      </p:tavLst>
                                    </p:anim>
                                  </p:childTnLst>
                                </p:cTn>
                              </p:par>
                            </p:childTnLst>
                          </p:cTn>
                        </p:par>
                      </p:childTnLst>
                    </p:cTn>
                  </p:par>
                  <p:par>
                    <p:cTn id="93" fill="hold" nodeType="clickPar">
                      <p:stCondLst>
                        <p:cond delay="indefinite"/>
                      </p:stCondLst>
                      <p:childTnLst>
                        <p:par>
                          <p:cTn id="94" fill="hold" nodeType="withGroup">
                            <p:stCondLst>
                              <p:cond delay="0"/>
                            </p:stCondLst>
                            <p:childTnLst>
                              <p:par>
                                <p:cTn id="95" presetID="2" presetClass="entr" presetSubtype="8" fill="hold" grpId="0" nodeType="clickEffect">
                                  <p:stCondLst>
                                    <p:cond delay="0"/>
                                  </p:stCondLst>
                                  <p:childTnLst>
                                    <p:set>
                                      <p:cBhvr>
                                        <p:cTn id="96" dur="1" fill="hold">
                                          <p:stCondLst>
                                            <p:cond delay="0"/>
                                          </p:stCondLst>
                                        </p:cTn>
                                        <p:tgtEl>
                                          <p:spTgt spid="8219"/>
                                        </p:tgtEl>
                                        <p:attrNameLst>
                                          <p:attrName>style.visibility</p:attrName>
                                        </p:attrNameLst>
                                      </p:cBhvr>
                                      <p:to>
                                        <p:strVal val="visible"/>
                                      </p:to>
                                    </p:set>
                                    <p:anim calcmode="lin" valueType="num">
                                      <p:cBhvr additive="base">
                                        <p:cTn id="97" dur="500" fill="hold"/>
                                        <p:tgtEl>
                                          <p:spTgt spid="8219"/>
                                        </p:tgtEl>
                                        <p:attrNameLst>
                                          <p:attrName>ppt_x</p:attrName>
                                        </p:attrNameLst>
                                      </p:cBhvr>
                                      <p:tavLst>
                                        <p:tav tm="0">
                                          <p:val>
                                            <p:strVal val="0-#ppt_w/2"/>
                                          </p:val>
                                        </p:tav>
                                        <p:tav tm="100000">
                                          <p:val>
                                            <p:strVal val="#ppt_x"/>
                                          </p:val>
                                        </p:tav>
                                      </p:tavLst>
                                    </p:anim>
                                    <p:anim calcmode="lin" valueType="num">
                                      <p:cBhvr additive="base">
                                        <p:cTn id="98" dur="500" fill="hold"/>
                                        <p:tgtEl>
                                          <p:spTgt spid="8219"/>
                                        </p:tgtEl>
                                        <p:attrNameLst>
                                          <p:attrName>ppt_y</p:attrName>
                                        </p:attrNameLst>
                                      </p:cBhvr>
                                      <p:tavLst>
                                        <p:tav tm="0">
                                          <p:val>
                                            <p:strVal val="#ppt_y"/>
                                          </p:val>
                                        </p:tav>
                                        <p:tav tm="100000">
                                          <p:val>
                                            <p:strVal val="#ppt_y"/>
                                          </p:val>
                                        </p:tav>
                                      </p:tavLst>
                                    </p:anim>
                                  </p:childTnLst>
                                </p:cTn>
                              </p:par>
                            </p:childTnLst>
                          </p:cTn>
                        </p:par>
                      </p:childTnLst>
                    </p:cTn>
                  </p:par>
                  <p:par>
                    <p:cTn id="99" fill="hold" nodeType="clickPar">
                      <p:stCondLst>
                        <p:cond delay="indefinite"/>
                      </p:stCondLst>
                      <p:childTnLst>
                        <p:par>
                          <p:cTn id="100" fill="hold" nodeType="withGroup">
                            <p:stCondLst>
                              <p:cond delay="0"/>
                            </p:stCondLst>
                            <p:childTnLst>
                              <p:par>
                                <p:cTn id="101" presetID="2" presetClass="entr" presetSubtype="8" fill="hold" grpId="0" nodeType="clickEffect">
                                  <p:stCondLst>
                                    <p:cond delay="0"/>
                                  </p:stCondLst>
                                  <p:childTnLst>
                                    <p:set>
                                      <p:cBhvr>
                                        <p:cTn id="102" dur="1" fill="hold">
                                          <p:stCondLst>
                                            <p:cond delay="0"/>
                                          </p:stCondLst>
                                        </p:cTn>
                                        <p:tgtEl>
                                          <p:spTgt spid="8220"/>
                                        </p:tgtEl>
                                        <p:attrNameLst>
                                          <p:attrName>style.visibility</p:attrName>
                                        </p:attrNameLst>
                                      </p:cBhvr>
                                      <p:to>
                                        <p:strVal val="visible"/>
                                      </p:to>
                                    </p:set>
                                    <p:anim calcmode="lin" valueType="num">
                                      <p:cBhvr additive="base">
                                        <p:cTn id="103" dur="500" fill="hold"/>
                                        <p:tgtEl>
                                          <p:spTgt spid="8220"/>
                                        </p:tgtEl>
                                        <p:attrNameLst>
                                          <p:attrName>ppt_x</p:attrName>
                                        </p:attrNameLst>
                                      </p:cBhvr>
                                      <p:tavLst>
                                        <p:tav tm="0">
                                          <p:val>
                                            <p:strVal val="0-#ppt_w/2"/>
                                          </p:val>
                                        </p:tav>
                                        <p:tav tm="100000">
                                          <p:val>
                                            <p:strVal val="#ppt_x"/>
                                          </p:val>
                                        </p:tav>
                                      </p:tavLst>
                                    </p:anim>
                                    <p:anim calcmode="lin" valueType="num">
                                      <p:cBhvr additive="base">
                                        <p:cTn id="104" dur="500" fill="hold"/>
                                        <p:tgtEl>
                                          <p:spTgt spid="8220"/>
                                        </p:tgtEl>
                                        <p:attrNameLst>
                                          <p:attrName>ppt_y</p:attrName>
                                        </p:attrNameLst>
                                      </p:cBhvr>
                                      <p:tavLst>
                                        <p:tav tm="0">
                                          <p:val>
                                            <p:strVal val="#ppt_y"/>
                                          </p:val>
                                        </p:tav>
                                        <p:tav tm="100000">
                                          <p:val>
                                            <p:strVal val="#ppt_y"/>
                                          </p:val>
                                        </p:tav>
                                      </p:tavLst>
                                    </p:anim>
                                  </p:childTnLst>
                                </p:cTn>
                              </p:par>
                            </p:childTnLst>
                          </p:cTn>
                        </p:par>
                      </p:childTnLst>
                    </p:cTn>
                  </p:par>
                  <p:par>
                    <p:cTn id="105" fill="hold" nodeType="clickPar">
                      <p:stCondLst>
                        <p:cond delay="indefinite"/>
                      </p:stCondLst>
                      <p:childTnLst>
                        <p:par>
                          <p:cTn id="106" fill="hold" nodeType="withGroup">
                            <p:stCondLst>
                              <p:cond delay="0"/>
                            </p:stCondLst>
                            <p:childTnLst>
                              <p:par>
                                <p:cTn id="107" presetID="2" presetClass="entr" presetSubtype="8" fill="hold" grpId="0" nodeType="clickEffect">
                                  <p:stCondLst>
                                    <p:cond delay="0"/>
                                  </p:stCondLst>
                                  <p:childTnLst>
                                    <p:set>
                                      <p:cBhvr>
                                        <p:cTn id="108" dur="1" fill="hold">
                                          <p:stCondLst>
                                            <p:cond delay="0"/>
                                          </p:stCondLst>
                                        </p:cTn>
                                        <p:tgtEl>
                                          <p:spTgt spid="8221"/>
                                        </p:tgtEl>
                                        <p:attrNameLst>
                                          <p:attrName>style.visibility</p:attrName>
                                        </p:attrNameLst>
                                      </p:cBhvr>
                                      <p:to>
                                        <p:strVal val="visible"/>
                                      </p:to>
                                    </p:set>
                                    <p:anim calcmode="lin" valueType="num">
                                      <p:cBhvr additive="base">
                                        <p:cTn id="109" dur="500" fill="hold"/>
                                        <p:tgtEl>
                                          <p:spTgt spid="8221"/>
                                        </p:tgtEl>
                                        <p:attrNameLst>
                                          <p:attrName>ppt_x</p:attrName>
                                        </p:attrNameLst>
                                      </p:cBhvr>
                                      <p:tavLst>
                                        <p:tav tm="0">
                                          <p:val>
                                            <p:strVal val="0-#ppt_w/2"/>
                                          </p:val>
                                        </p:tav>
                                        <p:tav tm="100000">
                                          <p:val>
                                            <p:strVal val="#ppt_x"/>
                                          </p:val>
                                        </p:tav>
                                      </p:tavLst>
                                    </p:anim>
                                    <p:anim calcmode="lin" valueType="num">
                                      <p:cBhvr additive="base">
                                        <p:cTn id="110" dur="500" fill="hold"/>
                                        <p:tgtEl>
                                          <p:spTgt spid="8221"/>
                                        </p:tgtEl>
                                        <p:attrNameLst>
                                          <p:attrName>ppt_y</p:attrName>
                                        </p:attrNameLst>
                                      </p:cBhvr>
                                      <p:tavLst>
                                        <p:tav tm="0">
                                          <p:val>
                                            <p:strVal val="#ppt_y"/>
                                          </p:val>
                                        </p:tav>
                                        <p:tav tm="100000">
                                          <p:val>
                                            <p:strVal val="#ppt_y"/>
                                          </p:val>
                                        </p:tav>
                                      </p:tavLst>
                                    </p:anim>
                                  </p:childTnLst>
                                </p:cTn>
                              </p:par>
                            </p:childTnLst>
                          </p:cTn>
                        </p:par>
                      </p:childTnLst>
                    </p:cTn>
                  </p:par>
                  <p:par>
                    <p:cTn id="111" fill="hold" nodeType="clickPar">
                      <p:stCondLst>
                        <p:cond delay="indefinite"/>
                      </p:stCondLst>
                      <p:childTnLst>
                        <p:par>
                          <p:cTn id="112" fill="hold" nodeType="withGroup">
                            <p:stCondLst>
                              <p:cond delay="0"/>
                            </p:stCondLst>
                            <p:childTnLst>
                              <p:par>
                                <p:cTn id="113" presetID="2" presetClass="entr" presetSubtype="8" fill="hold" grpId="0" nodeType="clickEffect">
                                  <p:stCondLst>
                                    <p:cond delay="0"/>
                                  </p:stCondLst>
                                  <p:childTnLst>
                                    <p:set>
                                      <p:cBhvr>
                                        <p:cTn id="114" dur="1" fill="hold">
                                          <p:stCondLst>
                                            <p:cond delay="0"/>
                                          </p:stCondLst>
                                        </p:cTn>
                                        <p:tgtEl>
                                          <p:spTgt spid="8222"/>
                                        </p:tgtEl>
                                        <p:attrNameLst>
                                          <p:attrName>style.visibility</p:attrName>
                                        </p:attrNameLst>
                                      </p:cBhvr>
                                      <p:to>
                                        <p:strVal val="visible"/>
                                      </p:to>
                                    </p:set>
                                    <p:anim calcmode="lin" valueType="num">
                                      <p:cBhvr additive="base">
                                        <p:cTn id="115" dur="500" fill="hold"/>
                                        <p:tgtEl>
                                          <p:spTgt spid="8222"/>
                                        </p:tgtEl>
                                        <p:attrNameLst>
                                          <p:attrName>ppt_x</p:attrName>
                                        </p:attrNameLst>
                                      </p:cBhvr>
                                      <p:tavLst>
                                        <p:tav tm="0">
                                          <p:val>
                                            <p:strVal val="0-#ppt_w/2"/>
                                          </p:val>
                                        </p:tav>
                                        <p:tav tm="100000">
                                          <p:val>
                                            <p:strVal val="#ppt_x"/>
                                          </p:val>
                                        </p:tav>
                                      </p:tavLst>
                                    </p:anim>
                                    <p:anim calcmode="lin" valueType="num">
                                      <p:cBhvr additive="base">
                                        <p:cTn id="116" dur="500" fill="hold"/>
                                        <p:tgtEl>
                                          <p:spTgt spid="8222"/>
                                        </p:tgtEl>
                                        <p:attrNameLst>
                                          <p:attrName>ppt_y</p:attrName>
                                        </p:attrNameLst>
                                      </p:cBhvr>
                                      <p:tavLst>
                                        <p:tav tm="0">
                                          <p:val>
                                            <p:strVal val="#ppt_y"/>
                                          </p:val>
                                        </p:tav>
                                        <p:tav tm="100000">
                                          <p:val>
                                            <p:strVal val="#ppt_y"/>
                                          </p:val>
                                        </p:tav>
                                      </p:tavLst>
                                    </p:anim>
                                  </p:childTnLst>
                                </p:cTn>
                              </p:par>
                            </p:childTnLst>
                          </p:cTn>
                        </p:par>
                      </p:childTnLst>
                    </p:cTn>
                  </p:par>
                  <p:par>
                    <p:cTn id="117" fill="hold" nodeType="clickPar">
                      <p:stCondLst>
                        <p:cond delay="indefinite"/>
                      </p:stCondLst>
                      <p:childTnLst>
                        <p:par>
                          <p:cTn id="118" fill="hold" nodeType="withGroup">
                            <p:stCondLst>
                              <p:cond delay="0"/>
                            </p:stCondLst>
                            <p:childTnLst>
                              <p:par>
                                <p:cTn id="119" presetID="2" presetClass="entr" presetSubtype="8" fill="hold" grpId="0" nodeType="clickEffect">
                                  <p:stCondLst>
                                    <p:cond delay="0"/>
                                  </p:stCondLst>
                                  <p:childTnLst>
                                    <p:set>
                                      <p:cBhvr>
                                        <p:cTn id="120" dur="1" fill="hold">
                                          <p:stCondLst>
                                            <p:cond delay="0"/>
                                          </p:stCondLst>
                                        </p:cTn>
                                        <p:tgtEl>
                                          <p:spTgt spid="8223"/>
                                        </p:tgtEl>
                                        <p:attrNameLst>
                                          <p:attrName>style.visibility</p:attrName>
                                        </p:attrNameLst>
                                      </p:cBhvr>
                                      <p:to>
                                        <p:strVal val="visible"/>
                                      </p:to>
                                    </p:set>
                                    <p:anim calcmode="lin" valueType="num">
                                      <p:cBhvr additive="base">
                                        <p:cTn id="121" dur="500" fill="hold"/>
                                        <p:tgtEl>
                                          <p:spTgt spid="8223"/>
                                        </p:tgtEl>
                                        <p:attrNameLst>
                                          <p:attrName>ppt_x</p:attrName>
                                        </p:attrNameLst>
                                      </p:cBhvr>
                                      <p:tavLst>
                                        <p:tav tm="0">
                                          <p:val>
                                            <p:strVal val="0-#ppt_w/2"/>
                                          </p:val>
                                        </p:tav>
                                        <p:tav tm="100000">
                                          <p:val>
                                            <p:strVal val="#ppt_x"/>
                                          </p:val>
                                        </p:tav>
                                      </p:tavLst>
                                    </p:anim>
                                    <p:anim calcmode="lin" valueType="num">
                                      <p:cBhvr additive="base">
                                        <p:cTn id="122" dur="500" fill="hold"/>
                                        <p:tgtEl>
                                          <p:spTgt spid="822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203" grpId="0" autoUpdateAnimBg="0"/>
      <p:bldP spid="8204" grpId="0" autoUpdateAnimBg="0"/>
      <p:bldP spid="8205" grpId="0" autoUpdateAnimBg="0"/>
      <p:bldP spid="8206" grpId="0" autoUpdateAnimBg="0"/>
      <p:bldP spid="8207" grpId="0" autoUpdateAnimBg="0"/>
      <p:bldP spid="8208" grpId="0" autoUpdateAnimBg="0"/>
      <p:bldP spid="8209" grpId="0" autoUpdateAnimBg="0"/>
      <p:bldP spid="8210" grpId="0" autoUpdateAnimBg="0"/>
      <p:bldP spid="8211" grpId="0" autoUpdateAnimBg="0"/>
      <p:bldP spid="8212" grpId="0" autoUpdateAnimBg="0"/>
      <p:bldP spid="8213" grpId="0" autoUpdateAnimBg="0"/>
      <p:bldP spid="8214" grpId="0" autoUpdateAnimBg="0"/>
      <p:bldP spid="8215" grpId="0" autoUpdateAnimBg="0"/>
      <p:bldP spid="8217" grpId="0" autoUpdateAnimBg="0"/>
      <p:bldP spid="8218" grpId="0" autoUpdateAnimBg="0"/>
      <p:bldP spid="8219" grpId="0" autoUpdateAnimBg="0"/>
      <p:bldP spid="8220" grpId="0" autoUpdateAnimBg="0"/>
      <p:bldP spid="8221" grpId="0" autoUpdateAnimBg="0"/>
      <p:bldP spid="8222" grpId="0" autoUpdateAnimBg="0"/>
      <p:bldP spid="8223" grpId="0" autoUpdateAnimBg="0"/>
    </p:bldLst>
  </p:timing>
</p:sld>
</file>

<file path=ppt/slides/slide1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Divided Kingdom Regions.pn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7027" y="-8182"/>
            <a:ext cx="9141064" cy="6866182"/>
          </a:xfrm>
          <a:prstGeom prst="rect">
            <a:avLst/>
          </a:prstGeom>
        </p:spPr>
      </p:pic>
      <p:sp>
        <p:nvSpPr>
          <p:cNvPr id="900098" name="Rectangle 2"/>
          <p:cNvSpPr>
            <a:spLocks noGrp="1" noChangeArrowheads="1"/>
          </p:cNvSpPr>
          <p:nvPr>
            <p:ph type="ctrTitle"/>
          </p:nvPr>
        </p:nvSpPr>
        <p:spPr>
          <a:xfrm>
            <a:off x="510393" y="43012"/>
            <a:ext cx="3452843" cy="2203339"/>
          </a:xfrm>
          <a:effectLst>
            <a:outerShdw blurRad="63500" dist="35921" dir="2700000" algn="ctr" rotWithShape="0">
              <a:schemeClr val="tx2">
                <a:alpha val="74998"/>
              </a:schemeClr>
            </a:outerShdw>
          </a:effectLst>
        </p:spPr>
        <p:txBody>
          <a:bodyPr anchor="t"/>
          <a:lstStyle/>
          <a:p>
            <a:pPr eaLnBrk="1" hangingPunct="1">
              <a:defRPr/>
            </a:pPr>
            <a:r>
              <a:rPr lang="ar-JO" altLang="ja-JP" b="1" dirty="0">
                <a:solidFill>
                  <a:srgbClr val="FFFFFF"/>
                </a:solidFill>
                <a:effectLst>
                  <a:glow rad="228600">
                    <a:schemeClr val="tx1"/>
                  </a:glow>
                </a:effectLst>
                <a:latin typeface="Trebuchet MS" charset="0"/>
                <a:ea typeface="Osaka" charset="0"/>
                <a:cs typeface="Osaka" charset="0"/>
              </a:rPr>
              <a:t>السقوط في       2 ملوك</a:t>
            </a:r>
            <a:endParaRPr lang="en-US" b="1" dirty="0">
              <a:effectLst>
                <a:glow rad="228600">
                  <a:schemeClr val="tx1"/>
                </a:glow>
              </a:effectLst>
              <a:latin typeface="Trebuchet MS" charset="0"/>
              <a:ea typeface="Osaka" charset="0"/>
              <a:cs typeface="Osaka" charset="0"/>
            </a:endParaRPr>
          </a:p>
        </p:txBody>
      </p:sp>
      <p:sp>
        <p:nvSpPr>
          <p:cNvPr id="10" name="Text Box 6"/>
          <p:cNvSpPr txBox="1">
            <a:spLocks noChangeArrowheads="1"/>
          </p:cNvSpPr>
          <p:nvPr/>
        </p:nvSpPr>
        <p:spPr bwMode="auto">
          <a:xfrm>
            <a:off x="3999708" y="4484414"/>
            <a:ext cx="2667000" cy="57943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457200" rtl="0" eaLnBrk="1" fontAlgn="auto" latinLnBrk="0" hangingPunct="1">
              <a:lnSpc>
                <a:spcPct val="100000"/>
              </a:lnSpc>
              <a:spcBef>
                <a:spcPct val="50000"/>
              </a:spcBef>
              <a:spcAft>
                <a:spcPts val="0"/>
              </a:spcAft>
              <a:buClrTx/>
              <a:buSzTx/>
              <a:buFontTx/>
              <a:buNone/>
              <a:tabLst/>
              <a:defRPr/>
            </a:pPr>
            <a:r>
              <a:rPr kumimoji="0" lang="en-US" sz="32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Judah</a:t>
            </a:r>
          </a:p>
        </p:txBody>
      </p:sp>
      <p:sp>
        <p:nvSpPr>
          <p:cNvPr id="49" name="Text Box 2"/>
          <p:cNvSpPr txBox="1">
            <a:spLocks noChangeArrowheads="1"/>
          </p:cNvSpPr>
          <p:nvPr/>
        </p:nvSpPr>
        <p:spPr bwMode="auto">
          <a:xfrm>
            <a:off x="8388756" y="89445"/>
            <a:ext cx="704039" cy="461665"/>
          </a:xfrm>
          <a:prstGeom prst="rect">
            <a:avLst/>
          </a:prstGeom>
          <a:solidFill>
            <a:srgbClr val="000000"/>
          </a:solidFill>
          <a:ln>
            <a:noFill/>
          </a:ln>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457200" rtl="0" eaLnBrk="0" fontAlgn="auto" latinLnBrk="0" hangingPunct="0">
              <a:lnSpc>
                <a:spcPct val="100000"/>
              </a:lnSpc>
              <a:spcBef>
                <a:spcPts val="0"/>
              </a:spcBef>
              <a:spcAft>
                <a:spcPts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140</a:t>
            </a:r>
            <a:endPar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15" name="Text Box 6"/>
          <p:cNvSpPr txBox="1">
            <a:spLocks noChangeArrowheads="1"/>
          </p:cNvSpPr>
          <p:nvPr/>
        </p:nvSpPr>
        <p:spPr bwMode="auto">
          <a:xfrm>
            <a:off x="5129690" y="1395819"/>
            <a:ext cx="2468216" cy="579437"/>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ctr" defTabSz="457200" rtl="0" eaLnBrk="1" fontAlgn="auto" latinLnBrk="0" hangingPunct="1">
              <a:lnSpc>
                <a:spcPct val="100000"/>
              </a:lnSpc>
              <a:spcBef>
                <a:spcPct val="50000"/>
              </a:spcBef>
              <a:spcAft>
                <a:spcPts val="0"/>
              </a:spcAft>
              <a:buClrTx/>
              <a:buSzTx/>
              <a:buFontTx/>
              <a:buNone/>
              <a:tabLst/>
              <a:defRPr/>
            </a:pPr>
            <a:r>
              <a:rPr kumimoji="0" lang="en-US" sz="32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Israel</a:t>
            </a:r>
          </a:p>
        </p:txBody>
      </p:sp>
      <p:grpSp>
        <p:nvGrpSpPr>
          <p:cNvPr id="16" name="Group 15"/>
          <p:cNvGrpSpPr/>
          <p:nvPr/>
        </p:nvGrpSpPr>
        <p:grpSpPr>
          <a:xfrm rot="1383093">
            <a:off x="3866120" y="2636367"/>
            <a:ext cx="4167425" cy="3877055"/>
            <a:chOff x="1561511" y="1594177"/>
            <a:chExt cx="4167425" cy="3877055"/>
          </a:xfrm>
        </p:grpSpPr>
        <p:sp>
          <p:nvSpPr>
            <p:cNvPr id="17" name="Rectangle 3"/>
            <p:cNvSpPr txBox="1">
              <a:spLocks noChangeArrowheads="1"/>
            </p:cNvSpPr>
            <p:nvPr/>
          </p:nvSpPr>
          <p:spPr bwMode="auto">
            <a:xfrm>
              <a:off x="1561511" y="4206249"/>
              <a:ext cx="4069387" cy="1264983"/>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rebuchet MS" pitchFamily="-112" charset="0"/>
                  <a:ea typeface="Osaka" pitchFamily="-112" charset="-128"/>
                  <a:cs typeface="Osaka" pitchFamily="-112" charset="-128"/>
                </a:defRPr>
              </a:lvl2pPr>
              <a:lvl3pPr algn="ctr" rtl="0" eaLnBrk="0" fontAlgn="base" hangingPunct="0">
                <a:spcBef>
                  <a:spcPct val="0"/>
                </a:spcBef>
                <a:spcAft>
                  <a:spcPct val="0"/>
                </a:spcAft>
                <a:defRPr sz="4400">
                  <a:solidFill>
                    <a:schemeClr val="tx2"/>
                  </a:solidFill>
                  <a:latin typeface="Trebuchet MS" pitchFamily="-112" charset="0"/>
                  <a:ea typeface="Osaka" pitchFamily="-112" charset="-128"/>
                  <a:cs typeface="Osaka" pitchFamily="-112" charset="-128"/>
                </a:defRPr>
              </a:lvl3pPr>
              <a:lvl4pPr algn="ctr" rtl="0" eaLnBrk="0" fontAlgn="base" hangingPunct="0">
                <a:spcBef>
                  <a:spcPct val="0"/>
                </a:spcBef>
                <a:spcAft>
                  <a:spcPct val="0"/>
                </a:spcAft>
                <a:defRPr sz="4400">
                  <a:solidFill>
                    <a:schemeClr val="tx2"/>
                  </a:solidFill>
                  <a:latin typeface="Trebuchet MS" pitchFamily="-112" charset="0"/>
                  <a:ea typeface="Osaka" pitchFamily="-112" charset="-128"/>
                  <a:cs typeface="Osaka" pitchFamily="-112" charset="-128"/>
                </a:defRPr>
              </a:lvl4pPr>
              <a:lvl5pPr algn="ctr" rtl="0" eaLnBrk="0" fontAlgn="base" hangingPunct="0">
                <a:spcBef>
                  <a:spcPct val="0"/>
                </a:spcBef>
                <a:spcAft>
                  <a:spcPct val="0"/>
                </a:spcAft>
                <a:defRPr sz="4400">
                  <a:solidFill>
                    <a:schemeClr val="tx2"/>
                  </a:solidFill>
                  <a:latin typeface="Trebuchet MS" pitchFamily="-112" charset="0"/>
                  <a:ea typeface="Osaka" pitchFamily="-112" charset="-128"/>
                  <a:cs typeface="Osaka" pitchFamily="-112" charset="-128"/>
                </a:defRPr>
              </a:lvl5pPr>
              <a:lvl6pPr marL="457200" algn="ctr" rtl="0" fontAlgn="base">
                <a:spcBef>
                  <a:spcPct val="0"/>
                </a:spcBef>
                <a:spcAft>
                  <a:spcPct val="0"/>
                </a:spcAft>
                <a:defRPr sz="4400">
                  <a:solidFill>
                    <a:schemeClr val="tx2"/>
                  </a:solidFill>
                  <a:latin typeface="Trebuchet MS" pitchFamily="-112" charset="0"/>
                  <a:ea typeface="Osaka" pitchFamily="-112" charset="-128"/>
                  <a:cs typeface="Osaka" pitchFamily="-112" charset="-128"/>
                </a:defRPr>
              </a:lvl6pPr>
              <a:lvl7pPr marL="914400" algn="ctr" rtl="0" fontAlgn="base">
                <a:spcBef>
                  <a:spcPct val="0"/>
                </a:spcBef>
                <a:spcAft>
                  <a:spcPct val="0"/>
                </a:spcAft>
                <a:defRPr sz="4400">
                  <a:solidFill>
                    <a:schemeClr val="tx2"/>
                  </a:solidFill>
                  <a:latin typeface="Trebuchet MS" pitchFamily="-112" charset="0"/>
                  <a:ea typeface="Osaka" pitchFamily="-112" charset="-128"/>
                  <a:cs typeface="Osaka" pitchFamily="-112" charset="-128"/>
                </a:defRPr>
              </a:lvl7pPr>
              <a:lvl8pPr marL="1371600" algn="ctr" rtl="0" fontAlgn="base">
                <a:spcBef>
                  <a:spcPct val="0"/>
                </a:spcBef>
                <a:spcAft>
                  <a:spcPct val="0"/>
                </a:spcAft>
                <a:defRPr sz="4400">
                  <a:solidFill>
                    <a:schemeClr val="tx2"/>
                  </a:solidFill>
                  <a:latin typeface="Trebuchet MS" pitchFamily="-112" charset="0"/>
                  <a:ea typeface="Osaka" pitchFamily="-112" charset="-128"/>
                  <a:cs typeface="Osaka" pitchFamily="-112" charset="-128"/>
                </a:defRPr>
              </a:lvl8pPr>
              <a:lvl9pPr marL="1828800" algn="ctr" rtl="0" fontAlgn="base">
                <a:spcBef>
                  <a:spcPct val="0"/>
                </a:spcBef>
                <a:spcAft>
                  <a:spcPct val="0"/>
                </a:spcAft>
                <a:defRPr sz="4400">
                  <a:solidFill>
                    <a:schemeClr val="tx2"/>
                  </a:solidFill>
                  <a:latin typeface="Trebuchet MS" pitchFamily="-112" charset="0"/>
                  <a:ea typeface="Osaka" pitchFamily="-112" charset="-128"/>
                  <a:cs typeface="Osaka" pitchFamily="-112"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srgbClr val="000000"/>
                </a:solidFill>
                <a:effectLst>
                  <a:glow rad="228600">
                    <a:srgbClr val="000000"/>
                  </a:glow>
                </a:effectLst>
                <a:uLnTx/>
                <a:uFillTx/>
                <a:latin typeface="Trebuchet MS" charset="0"/>
                <a:ea typeface="Osaka" charset="0"/>
                <a:cs typeface="Osaka" charset="0"/>
              </a:endParaRPr>
            </a:p>
          </p:txBody>
        </p:sp>
        <p:sp>
          <p:nvSpPr>
            <p:cNvPr id="18" name="Isosceles Triangle 17"/>
            <p:cNvSpPr/>
            <p:nvPr/>
          </p:nvSpPr>
          <p:spPr bwMode="auto">
            <a:xfrm>
              <a:off x="1824073" y="1594177"/>
              <a:ext cx="3904863" cy="2877624"/>
            </a:xfrm>
            <a:prstGeom prst="triangle">
              <a:avLst/>
            </a:prstGeom>
            <a:solidFill>
              <a:srgbClr val="000000"/>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endParaRPr>
            </a:p>
          </p:txBody>
        </p:sp>
        <p:sp>
          <p:nvSpPr>
            <p:cNvPr id="19" name="Rectangle 3"/>
            <p:cNvSpPr txBox="1">
              <a:spLocks noChangeArrowheads="1"/>
            </p:cNvSpPr>
            <p:nvPr/>
          </p:nvSpPr>
          <p:spPr bwMode="auto">
            <a:xfrm>
              <a:off x="2448272" y="2564904"/>
              <a:ext cx="2736304" cy="1872208"/>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rebuchet MS" pitchFamily="-112" charset="0"/>
                  <a:ea typeface="Osaka" pitchFamily="-112" charset="-128"/>
                  <a:cs typeface="Osaka" pitchFamily="-112" charset="-128"/>
                </a:defRPr>
              </a:lvl2pPr>
              <a:lvl3pPr algn="ctr" rtl="0" eaLnBrk="0" fontAlgn="base" hangingPunct="0">
                <a:spcBef>
                  <a:spcPct val="0"/>
                </a:spcBef>
                <a:spcAft>
                  <a:spcPct val="0"/>
                </a:spcAft>
                <a:defRPr sz="4400">
                  <a:solidFill>
                    <a:schemeClr val="tx2"/>
                  </a:solidFill>
                  <a:latin typeface="Trebuchet MS" pitchFamily="-112" charset="0"/>
                  <a:ea typeface="Osaka" pitchFamily="-112" charset="-128"/>
                  <a:cs typeface="Osaka" pitchFamily="-112" charset="-128"/>
                </a:defRPr>
              </a:lvl3pPr>
              <a:lvl4pPr algn="ctr" rtl="0" eaLnBrk="0" fontAlgn="base" hangingPunct="0">
                <a:spcBef>
                  <a:spcPct val="0"/>
                </a:spcBef>
                <a:spcAft>
                  <a:spcPct val="0"/>
                </a:spcAft>
                <a:defRPr sz="4400">
                  <a:solidFill>
                    <a:schemeClr val="tx2"/>
                  </a:solidFill>
                  <a:latin typeface="Trebuchet MS" pitchFamily="-112" charset="0"/>
                  <a:ea typeface="Osaka" pitchFamily="-112" charset="-128"/>
                  <a:cs typeface="Osaka" pitchFamily="-112" charset="-128"/>
                </a:defRPr>
              </a:lvl4pPr>
              <a:lvl5pPr algn="ctr" rtl="0" eaLnBrk="0" fontAlgn="base" hangingPunct="0">
                <a:spcBef>
                  <a:spcPct val="0"/>
                </a:spcBef>
                <a:spcAft>
                  <a:spcPct val="0"/>
                </a:spcAft>
                <a:defRPr sz="4400">
                  <a:solidFill>
                    <a:schemeClr val="tx2"/>
                  </a:solidFill>
                  <a:latin typeface="Trebuchet MS" pitchFamily="-112" charset="0"/>
                  <a:ea typeface="Osaka" pitchFamily="-112" charset="-128"/>
                  <a:cs typeface="Osaka" pitchFamily="-112" charset="-128"/>
                </a:defRPr>
              </a:lvl5pPr>
              <a:lvl6pPr marL="457200" algn="ctr" rtl="0" fontAlgn="base">
                <a:spcBef>
                  <a:spcPct val="0"/>
                </a:spcBef>
                <a:spcAft>
                  <a:spcPct val="0"/>
                </a:spcAft>
                <a:defRPr sz="4400">
                  <a:solidFill>
                    <a:schemeClr val="tx2"/>
                  </a:solidFill>
                  <a:latin typeface="Trebuchet MS" pitchFamily="-112" charset="0"/>
                  <a:ea typeface="Osaka" pitchFamily="-112" charset="-128"/>
                  <a:cs typeface="Osaka" pitchFamily="-112" charset="-128"/>
                </a:defRPr>
              </a:lvl6pPr>
              <a:lvl7pPr marL="914400" algn="ctr" rtl="0" fontAlgn="base">
                <a:spcBef>
                  <a:spcPct val="0"/>
                </a:spcBef>
                <a:spcAft>
                  <a:spcPct val="0"/>
                </a:spcAft>
                <a:defRPr sz="4400">
                  <a:solidFill>
                    <a:schemeClr val="tx2"/>
                  </a:solidFill>
                  <a:latin typeface="Trebuchet MS" pitchFamily="-112" charset="0"/>
                  <a:ea typeface="Osaka" pitchFamily="-112" charset="-128"/>
                  <a:cs typeface="Osaka" pitchFamily="-112" charset="-128"/>
                </a:defRPr>
              </a:lvl7pPr>
              <a:lvl8pPr marL="1371600" algn="ctr" rtl="0" fontAlgn="base">
                <a:spcBef>
                  <a:spcPct val="0"/>
                </a:spcBef>
                <a:spcAft>
                  <a:spcPct val="0"/>
                </a:spcAft>
                <a:defRPr sz="4400">
                  <a:solidFill>
                    <a:schemeClr val="tx2"/>
                  </a:solidFill>
                  <a:latin typeface="Trebuchet MS" pitchFamily="-112" charset="0"/>
                  <a:ea typeface="Osaka" pitchFamily="-112" charset="-128"/>
                  <a:cs typeface="Osaka" pitchFamily="-112" charset="-128"/>
                </a:defRPr>
              </a:lvl8pPr>
              <a:lvl9pPr marL="1828800" algn="ctr" rtl="0" fontAlgn="base">
                <a:spcBef>
                  <a:spcPct val="0"/>
                </a:spcBef>
                <a:spcAft>
                  <a:spcPct val="0"/>
                </a:spcAft>
                <a:defRPr sz="4400">
                  <a:solidFill>
                    <a:schemeClr val="tx2"/>
                  </a:solidFill>
                  <a:latin typeface="Trebuchet MS" pitchFamily="-112" charset="0"/>
                  <a:ea typeface="Osaka" pitchFamily="-112" charset="-128"/>
                  <a:cs typeface="Osaka" pitchFamily="-112"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ar-JO" altLang="ja-JP" sz="4400" b="1" i="0" u="none" strike="noStrike" kern="1200" cap="none" spc="0" normalizeH="0" baseline="0" noProof="0" dirty="0">
                  <a:ln>
                    <a:noFill/>
                  </a:ln>
                  <a:solidFill>
                    <a:srgbClr val="FFFFFF"/>
                  </a:solidFill>
                  <a:effectLst>
                    <a:glow rad="228600">
                      <a:srgbClr val="000000"/>
                    </a:glow>
                  </a:effectLst>
                  <a:uLnTx/>
                  <a:uFillTx/>
                  <a:latin typeface="Trebuchet MS" charset="0"/>
                  <a:ea typeface="Osaka" charset="0"/>
                  <a:cs typeface="Osaka" charset="0"/>
                </a:rPr>
                <a:t>يهوذا إلى  بابل</a:t>
              </a:r>
              <a:endParaRPr kumimoji="0" lang="en-US" sz="4400" b="1" i="0" u="none" strike="noStrike" kern="1200" cap="none" spc="0" normalizeH="0" baseline="0" noProof="0" dirty="0">
                <a:ln>
                  <a:noFill/>
                </a:ln>
                <a:solidFill>
                  <a:srgbClr val="000000"/>
                </a:solidFill>
                <a:effectLst>
                  <a:glow rad="228600">
                    <a:srgbClr val="000000"/>
                  </a:glow>
                </a:effectLst>
                <a:uLnTx/>
                <a:uFillTx/>
                <a:latin typeface="Trebuchet MS" charset="0"/>
                <a:ea typeface="Osaka" charset="0"/>
                <a:cs typeface="Osaka" charset="0"/>
              </a:endParaRPr>
            </a:p>
          </p:txBody>
        </p:sp>
      </p:grpSp>
      <p:grpSp>
        <p:nvGrpSpPr>
          <p:cNvPr id="5" name="Group 4"/>
          <p:cNvGrpSpPr/>
          <p:nvPr/>
        </p:nvGrpSpPr>
        <p:grpSpPr>
          <a:xfrm rot="1383093">
            <a:off x="4329744" y="-528087"/>
            <a:ext cx="4167425" cy="3877055"/>
            <a:chOff x="1561511" y="1594177"/>
            <a:chExt cx="4167425" cy="3877055"/>
          </a:xfrm>
        </p:grpSpPr>
        <p:sp>
          <p:nvSpPr>
            <p:cNvPr id="22" name="Rectangle 3"/>
            <p:cNvSpPr txBox="1">
              <a:spLocks noChangeArrowheads="1"/>
            </p:cNvSpPr>
            <p:nvPr/>
          </p:nvSpPr>
          <p:spPr bwMode="auto">
            <a:xfrm>
              <a:off x="1561511" y="4206249"/>
              <a:ext cx="4138666" cy="1264983"/>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rebuchet MS" pitchFamily="-112" charset="0"/>
                  <a:ea typeface="Osaka" pitchFamily="-112" charset="-128"/>
                  <a:cs typeface="Osaka" pitchFamily="-112" charset="-128"/>
                </a:defRPr>
              </a:lvl2pPr>
              <a:lvl3pPr algn="ctr" rtl="0" eaLnBrk="0" fontAlgn="base" hangingPunct="0">
                <a:spcBef>
                  <a:spcPct val="0"/>
                </a:spcBef>
                <a:spcAft>
                  <a:spcPct val="0"/>
                </a:spcAft>
                <a:defRPr sz="4400">
                  <a:solidFill>
                    <a:schemeClr val="tx2"/>
                  </a:solidFill>
                  <a:latin typeface="Trebuchet MS" pitchFamily="-112" charset="0"/>
                  <a:ea typeface="Osaka" pitchFamily="-112" charset="-128"/>
                  <a:cs typeface="Osaka" pitchFamily="-112" charset="-128"/>
                </a:defRPr>
              </a:lvl3pPr>
              <a:lvl4pPr algn="ctr" rtl="0" eaLnBrk="0" fontAlgn="base" hangingPunct="0">
                <a:spcBef>
                  <a:spcPct val="0"/>
                </a:spcBef>
                <a:spcAft>
                  <a:spcPct val="0"/>
                </a:spcAft>
                <a:defRPr sz="4400">
                  <a:solidFill>
                    <a:schemeClr val="tx2"/>
                  </a:solidFill>
                  <a:latin typeface="Trebuchet MS" pitchFamily="-112" charset="0"/>
                  <a:ea typeface="Osaka" pitchFamily="-112" charset="-128"/>
                  <a:cs typeface="Osaka" pitchFamily="-112" charset="-128"/>
                </a:defRPr>
              </a:lvl4pPr>
              <a:lvl5pPr algn="ctr" rtl="0" eaLnBrk="0" fontAlgn="base" hangingPunct="0">
                <a:spcBef>
                  <a:spcPct val="0"/>
                </a:spcBef>
                <a:spcAft>
                  <a:spcPct val="0"/>
                </a:spcAft>
                <a:defRPr sz="4400">
                  <a:solidFill>
                    <a:schemeClr val="tx2"/>
                  </a:solidFill>
                  <a:latin typeface="Trebuchet MS" pitchFamily="-112" charset="0"/>
                  <a:ea typeface="Osaka" pitchFamily="-112" charset="-128"/>
                  <a:cs typeface="Osaka" pitchFamily="-112" charset="-128"/>
                </a:defRPr>
              </a:lvl5pPr>
              <a:lvl6pPr marL="457200" algn="ctr" rtl="0" fontAlgn="base">
                <a:spcBef>
                  <a:spcPct val="0"/>
                </a:spcBef>
                <a:spcAft>
                  <a:spcPct val="0"/>
                </a:spcAft>
                <a:defRPr sz="4400">
                  <a:solidFill>
                    <a:schemeClr val="tx2"/>
                  </a:solidFill>
                  <a:latin typeface="Trebuchet MS" pitchFamily="-112" charset="0"/>
                  <a:ea typeface="Osaka" pitchFamily="-112" charset="-128"/>
                  <a:cs typeface="Osaka" pitchFamily="-112" charset="-128"/>
                </a:defRPr>
              </a:lvl6pPr>
              <a:lvl7pPr marL="914400" algn="ctr" rtl="0" fontAlgn="base">
                <a:spcBef>
                  <a:spcPct val="0"/>
                </a:spcBef>
                <a:spcAft>
                  <a:spcPct val="0"/>
                </a:spcAft>
                <a:defRPr sz="4400">
                  <a:solidFill>
                    <a:schemeClr val="tx2"/>
                  </a:solidFill>
                  <a:latin typeface="Trebuchet MS" pitchFamily="-112" charset="0"/>
                  <a:ea typeface="Osaka" pitchFamily="-112" charset="-128"/>
                  <a:cs typeface="Osaka" pitchFamily="-112" charset="-128"/>
                </a:defRPr>
              </a:lvl7pPr>
              <a:lvl8pPr marL="1371600" algn="ctr" rtl="0" fontAlgn="base">
                <a:spcBef>
                  <a:spcPct val="0"/>
                </a:spcBef>
                <a:spcAft>
                  <a:spcPct val="0"/>
                </a:spcAft>
                <a:defRPr sz="4400">
                  <a:solidFill>
                    <a:schemeClr val="tx2"/>
                  </a:solidFill>
                  <a:latin typeface="Trebuchet MS" pitchFamily="-112" charset="0"/>
                  <a:ea typeface="Osaka" pitchFamily="-112" charset="-128"/>
                  <a:cs typeface="Osaka" pitchFamily="-112" charset="-128"/>
                </a:defRPr>
              </a:lvl8pPr>
              <a:lvl9pPr marL="1828800" algn="ctr" rtl="0" fontAlgn="base">
                <a:spcBef>
                  <a:spcPct val="0"/>
                </a:spcBef>
                <a:spcAft>
                  <a:spcPct val="0"/>
                </a:spcAft>
                <a:defRPr sz="4400">
                  <a:solidFill>
                    <a:schemeClr val="tx2"/>
                  </a:solidFill>
                  <a:latin typeface="Trebuchet MS" pitchFamily="-112" charset="0"/>
                  <a:ea typeface="Osaka" pitchFamily="-112" charset="-128"/>
                  <a:cs typeface="Osaka" pitchFamily="-112"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srgbClr val="000000"/>
                </a:solidFill>
                <a:effectLst>
                  <a:glow rad="228600">
                    <a:srgbClr val="000000"/>
                  </a:glow>
                </a:effectLst>
                <a:uLnTx/>
                <a:uFillTx/>
                <a:latin typeface="Trebuchet MS" charset="0"/>
                <a:ea typeface="Osaka" charset="0"/>
                <a:cs typeface="Osaka" charset="0"/>
              </a:endParaRPr>
            </a:p>
          </p:txBody>
        </p:sp>
        <p:sp>
          <p:nvSpPr>
            <p:cNvPr id="3" name="Isosceles Triangle 2"/>
            <p:cNvSpPr/>
            <p:nvPr/>
          </p:nvSpPr>
          <p:spPr bwMode="auto">
            <a:xfrm>
              <a:off x="1824073" y="1594177"/>
              <a:ext cx="3904863" cy="2877624"/>
            </a:xfrm>
            <a:prstGeom prst="triangle">
              <a:avLst/>
            </a:prstGeom>
            <a:solidFill>
              <a:srgbClr val="000000"/>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endParaRPr>
            </a:p>
          </p:txBody>
        </p:sp>
        <p:sp>
          <p:nvSpPr>
            <p:cNvPr id="23" name="Rectangle 3"/>
            <p:cNvSpPr txBox="1">
              <a:spLocks noChangeArrowheads="1"/>
            </p:cNvSpPr>
            <p:nvPr/>
          </p:nvSpPr>
          <p:spPr bwMode="auto">
            <a:xfrm>
              <a:off x="2448272" y="2564904"/>
              <a:ext cx="2736304" cy="1872208"/>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rebuchet MS" pitchFamily="-112" charset="0"/>
                  <a:ea typeface="Osaka" pitchFamily="-112" charset="-128"/>
                  <a:cs typeface="Osaka" pitchFamily="-112" charset="-128"/>
                </a:defRPr>
              </a:lvl2pPr>
              <a:lvl3pPr algn="ctr" rtl="0" eaLnBrk="0" fontAlgn="base" hangingPunct="0">
                <a:spcBef>
                  <a:spcPct val="0"/>
                </a:spcBef>
                <a:spcAft>
                  <a:spcPct val="0"/>
                </a:spcAft>
                <a:defRPr sz="4400">
                  <a:solidFill>
                    <a:schemeClr val="tx2"/>
                  </a:solidFill>
                  <a:latin typeface="Trebuchet MS" pitchFamily="-112" charset="0"/>
                  <a:ea typeface="Osaka" pitchFamily="-112" charset="-128"/>
                  <a:cs typeface="Osaka" pitchFamily="-112" charset="-128"/>
                </a:defRPr>
              </a:lvl3pPr>
              <a:lvl4pPr algn="ctr" rtl="0" eaLnBrk="0" fontAlgn="base" hangingPunct="0">
                <a:spcBef>
                  <a:spcPct val="0"/>
                </a:spcBef>
                <a:spcAft>
                  <a:spcPct val="0"/>
                </a:spcAft>
                <a:defRPr sz="4400">
                  <a:solidFill>
                    <a:schemeClr val="tx2"/>
                  </a:solidFill>
                  <a:latin typeface="Trebuchet MS" pitchFamily="-112" charset="0"/>
                  <a:ea typeface="Osaka" pitchFamily="-112" charset="-128"/>
                  <a:cs typeface="Osaka" pitchFamily="-112" charset="-128"/>
                </a:defRPr>
              </a:lvl4pPr>
              <a:lvl5pPr algn="ctr" rtl="0" eaLnBrk="0" fontAlgn="base" hangingPunct="0">
                <a:spcBef>
                  <a:spcPct val="0"/>
                </a:spcBef>
                <a:spcAft>
                  <a:spcPct val="0"/>
                </a:spcAft>
                <a:defRPr sz="4400">
                  <a:solidFill>
                    <a:schemeClr val="tx2"/>
                  </a:solidFill>
                  <a:latin typeface="Trebuchet MS" pitchFamily="-112" charset="0"/>
                  <a:ea typeface="Osaka" pitchFamily="-112" charset="-128"/>
                  <a:cs typeface="Osaka" pitchFamily="-112" charset="-128"/>
                </a:defRPr>
              </a:lvl5pPr>
              <a:lvl6pPr marL="457200" algn="ctr" rtl="0" fontAlgn="base">
                <a:spcBef>
                  <a:spcPct val="0"/>
                </a:spcBef>
                <a:spcAft>
                  <a:spcPct val="0"/>
                </a:spcAft>
                <a:defRPr sz="4400">
                  <a:solidFill>
                    <a:schemeClr val="tx2"/>
                  </a:solidFill>
                  <a:latin typeface="Trebuchet MS" pitchFamily="-112" charset="0"/>
                  <a:ea typeface="Osaka" pitchFamily="-112" charset="-128"/>
                  <a:cs typeface="Osaka" pitchFamily="-112" charset="-128"/>
                </a:defRPr>
              </a:lvl6pPr>
              <a:lvl7pPr marL="914400" algn="ctr" rtl="0" fontAlgn="base">
                <a:spcBef>
                  <a:spcPct val="0"/>
                </a:spcBef>
                <a:spcAft>
                  <a:spcPct val="0"/>
                </a:spcAft>
                <a:defRPr sz="4400">
                  <a:solidFill>
                    <a:schemeClr val="tx2"/>
                  </a:solidFill>
                  <a:latin typeface="Trebuchet MS" pitchFamily="-112" charset="0"/>
                  <a:ea typeface="Osaka" pitchFamily="-112" charset="-128"/>
                  <a:cs typeface="Osaka" pitchFamily="-112" charset="-128"/>
                </a:defRPr>
              </a:lvl7pPr>
              <a:lvl8pPr marL="1371600" algn="ctr" rtl="0" fontAlgn="base">
                <a:spcBef>
                  <a:spcPct val="0"/>
                </a:spcBef>
                <a:spcAft>
                  <a:spcPct val="0"/>
                </a:spcAft>
                <a:defRPr sz="4400">
                  <a:solidFill>
                    <a:schemeClr val="tx2"/>
                  </a:solidFill>
                  <a:latin typeface="Trebuchet MS" pitchFamily="-112" charset="0"/>
                  <a:ea typeface="Osaka" pitchFamily="-112" charset="-128"/>
                  <a:cs typeface="Osaka" pitchFamily="-112" charset="-128"/>
                </a:defRPr>
              </a:lvl8pPr>
              <a:lvl9pPr marL="1828800" algn="ctr" rtl="0" fontAlgn="base">
                <a:spcBef>
                  <a:spcPct val="0"/>
                </a:spcBef>
                <a:spcAft>
                  <a:spcPct val="0"/>
                </a:spcAft>
                <a:defRPr sz="4400">
                  <a:solidFill>
                    <a:schemeClr val="tx2"/>
                  </a:solidFill>
                  <a:latin typeface="Trebuchet MS" pitchFamily="-112" charset="0"/>
                  <a:ea typeface="Osaka" pitchFamily="-112" charset="-128"/>
                  <a:cs typeface="Osaka" pitchFamily="-112"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ar-JO" altLang="ja-JP" sz="4400" b="1" i="0" u="none" strike="noStrike" kern="1200" cap="none" spc="0" normalizeH="0" baseline="0" noProof="0" dirty="0">
                  <a:ln>
                    <a:noFill/>
                  </a:ln>
                  <a:solidFill>
                    <a:srgbClr val="FFFFFF"/>
                  </a:solidFill>
                  <a:effectLst>
                    <a:glow rad="228600">
                      <a:srgbClr val="000000"/>
                    </a:glow>
                  </a:effectLst>
                  <a:uLnTx/>
                  <a:uFillTx/>
                  <a:latin typeface="Trebuchet MS" charset="0"/>
                  <a:ea typeface="Osaka" charset="0"/>
                  <a:cs typeface="Osaka" charset="0"/>
                </a:rPr>
                <a:t>إسرائيل إلى أشور</a:t>
              </a:r>
              <a:endParaRPr kumimoji="0" lang="en-US" sz="4400" b="1" i="0" u="none" strike="noStrike" kern="1200" cap="none" spc="0" normalizeH="0" baseline="0" noProof="0" dirty="0">
                <a:ln>
                  <a:noFill/>
                </a:ln>
                <a:solidFill>
                  <a:srgbClr val="000000"/>
                </a:solidFill>
                <a:effectLst>
                  <a:glow rad="228600">
                    <a:srgbClr val="000000"/>
                  </a:glow>
                </a:effectLst>
                <a:uLnTx/>
                <a:uFillTx/>
                <a:latin typeface="Trebuchet MS" charset="0"/>
                <a:ea typeface="Osaka" charset="0"/>
                <a:cs typeface="Osaka" charset="0"/>
              </a:endParaRPr>
            </a:p>
          </p:txBody>
        </p:sp>
      </p:grpSp>
      <p:sp>
        <p:nvSpPr>
          <p:cNvPr id="20" name="Rectangle 2"/>
          <p:cNvSpPr txBox="1">
            <a:spLocks noChangeArrowheads="1"/>
          </p:cNvSpPr>
          <p:nvPr/>
        </p:nvSpPr>
        <p:spPr bwMode="auto">
          <a:xfrm>
            <a:off x="-26364" y="1844824"/>
            <a:ext cx="4526356" cy="316835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0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أدان الله الوثنية من خلال تدمير يهوذا</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0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t>
            </a:r>
            <a:r>
              <a:rPr kumimoji="0" lang="ar-JO" sz="40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2 ملوك 18 - 25</a:t>
            </a:r>
            <a:r>
              <a:rPr kumimoji="0" lang="en-US" sz="40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a:t>
            </a:r>
          </a:p>
        </p:txBody>
      </p:sp>
    </p:spTree>
    <p:extLst>
      <p:ext uri="{BB962C8B-B14F-4D97-AF65-F5344CB8AC3E}">
        <p14:creationId xmlns:p14="http://schemas.microsoft.com/office/powerpoint/2010/main" val="2206774216"/>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16"/>
                                        </p:tgtEl>
                                        <p:attrNameLst>
                                          <p:attrName>style.visibility</p:attrName>
                                        </p:attrNameLst>
                                      </p:cBhvr>
                                      <p:to>
                                        <p:strVal val="visible"/>
                                      </p:to>
                                    </p:set>
                                    <p:anim calcmode="lin" valueType="num">
                                      <p:cBhvr additive="base">
                                        <p:cTn id="13" dur="500" fill="hold"/>
                                        <p:tgtEl>
                                          <p:spTgt spid="16"/>
                                        </p:tgtEl>
                                        <p:attrNameLst>
                                          <p:attrName>ppt_x</p:attrName>
                                        </p:attrNameLst>
                                      </p:cBhvr>
                                      <p:tavLst>
                                        <p:tav tm="0">
                                          <p:val>
                                            <p:strVal val="#ppt_x"/>
                                          </p:val>
                                        </p:tav>
                                        <p:tav tm="100000">
                                          <p:val>
                                            <p:strVal val="#ppt_x"/>
                                          </p:val>
                                        </p:tav>
                                      </p:tavLst>
                                    </p:anim>
                                    <p:anim calcmode="lin" valueType="num">
                                      <p:cBhvr additive="base">
                                        <p:cTn id="14" dur="500" fill="hold"/>
                                        <p:tgtEl>
                                          <p:spTgt spid="1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fontAlgn="base">
              <a:spcBef>
                <a:spcPct val="0"/>
              </a:spcBef>
              <a:spcAft>
                <a:spcPct val="0"/>
              </a:spcAft>
            </a:pPr>
            <a:endParaRPr lang="en-US" sz="2400" b="1">
              <a:solidFill>
                <a:srgbClr val="000000"/>
              </a:solidFill>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ar-JO" sz="8800" dirty="0">
                <a:latin typeface="Arial" charset="0"/>
                <a:ea typeface="Osaka" charset="0"/>
                <a:cs typeface="Arial" charset="0"/>
              </a:rPr>
              <a:t>2 ملوك 18 </a:t>
            </a:r>
            <a:endParaRPr lang="en-US" sz="8800" dirty="0">
              <a:latin typeface="Arial" charset="0"/>
              <a:ea typeface="Osaka" charset="0"/>
              <a:cs typeface="Arial" charset="0"/>
            </a:endParaRPr>
          </a:p>
        </p:txBody>
      </p:sp>
    </p:spTree>
    <p:extLst>
      <p:ext uri="{BB962C8B-B14F-4D97-AF65-F5344CB8AC3E}">
        <p14:creationId xmlns:p14="http://schemas.microsoft.com/office/powerpoint/2010/main" val="3140876504"/>
      </p:ext>
    </p:extLst>
  </p:cSld>
  <p:clrMapOvr>
    <a:masterClrMapping/>
  </p:clrMapOvr>
</p:sld>
</file>

<file path=ppt/slides/slide1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75176" name="Group 72"/>
          <p:cNvGraphicFramePr>
            <a:graphicFrameLocks noGrp="1"/>
          </p:cNvGraphicFramePr>
          <p:nvPr>
            <p:ph type="tbl" idx="1"/>
            <p:extLst>
              <p:ext uri="{D42A27DB-BD31-4B8C-83A1-F6EECF244321}">
                <p14:modId xmlns:p14="http://schemas.microsoft.com/office/powerpoint/2010/main" val="1911953612"/>
              </p:ext>
            </p:extLst>
          </p:nvPr>
        </p:nvGraphicFramePr>
        <p:xfrm>
          <a:off x="0" y="0"/>
          <a:ext cx="9144000" cy="6858001"/>
        </p:xfrm>
        <a:graphic>
          <a:graphicData uri="http://schemas.openxmlformats.org/drawingml/2006/table">
            <a:tbl>
              <a:tblPr/>
              <a:tblGrid>
                <a:gridCol w="1524000">
                  <a:extLst>
                    <a:ext uri="{9D8B030D-6E8A-4147-A177-3AD203B41FA5}">
                      <a16:colId xmlns:a16="http://schemas.microsoft.com/office/drawing/2014/main" val="20000"/>
                    </a:ext>
                  </a:extLst>
                </a:gridCol>
                <a:gridCol w="1524000">
                  <a:extLst>
                    <a:ext uri="{9D8B030D-6E8A-4147-A177-3AD203B41FA5}">
                      <a16:colId xmlns:a16="http://schemas.microsoft.com/office/drawing/2014/main" val="20001"/>
                    </a:ext>
                  </a:extLst>
                </a:gridCol>
                <a:gridCol w="1524000">
                  <a:extLst>
                    <a:ext uri="{9D8B030D-6E8A-4147-A177-3AD203B41FA5}">
                      <a16:colId xmlns:a16="http://schemas.microsoft.com/office/drawing/2014/main" val="20002"/>
                    </a:ext>
                  </a:extLst>
                </a:gridCol>
                <a:gridCol w="1524000">
                  <a:extLst>
                    <a:ext uri="{9D8B030D-6E8A-4147-A177-3AD203B41FA5}">
                      <a16:colId xmlns:a16="http://schemas.microsoft.com/office/drawing/2014/main" val="20003"/>
                    </a:ext>
                  </a:extLst>
                </a:gridCol>
                <a:gridCol w="1524000">
                  <a:extLst>
                    <a:ext uri="{9D8B030D-6E8A-4147-A177-3AD203B41FA5}">
                      <a16:colId xmlns:a16="http://schemas.microsoft.com/office/drawing/2014/main" val="20004"/>
                    </a:ext>
                  </a:extLst>
                </a:gridCol>
                <a:gridCol w="1524000">
                  <a:extLst>
                    <a:ext uri="{9D8B030D-6E8A-4147-A177-3AD203B41FA5}">
                      <a16:colId xmlns:a16="http://schemas.microsoft.com/office/drawing/2014/main" val="20005"/>
                    </a:ext>
                  </a:extLst>
                </a:gridCol>
              </a:tblGrid>
              <a:tr h="534988">
                <a:tc gridSpan="6">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GB" sz="2800" b="0" i="0" u="none" strike="noStrike" cap="none" normalizeH="0" baseline="0" dirty="0">
                        <a:ln>
                          <a:noFill/>
                        </a:ln>
                        <a:solidFill>
                          <a:schemeClr val="tx1"/>
                        </a:solidFill>
                        <a:effectLst/>
                        <a:latin typeface="Arial" charset="0"/>
                        <a:ea typeface="ＭＳ Ｐゴシック" charset="0"/>
                        <a:cs typeface="Arial" charset="0"/>
                      </a:endParaRPr>
                    </a:p>
                  </a:txBody>
                  <a:tcP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0"/>
                  </a:ext>
                </a:extLst>
              </a:tr>
              <a:tr h="536575">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800" b="0" i="0" u="none" strike="noStrike" cap="none" normalizeH="0" baseline="0" dirty="0">
                          <a:ln>
                            <a:noFill/>
                          </a:ln>
                          <a:solidFill>
                            <a:schemeClr val="tx1"/>
                          </a:solidFill>
                          <a:effectLst/>
                          <a:latin typeface="Arial" charset="0"/>
                          <a:ea typeface="ＭＳ Ｐゴシック" charset="0"/>
                          <a:cs typeface="Arial" charset="0"/>
                        </a:rPr>
                        <a:t>المملكة المنقسمة المتأخرة</a:t>
                      </a:r>
                      <a:endParaRPr kumimoji="0" lang="en-GB" sz="2800" b="0" i="0" u="none" strike="noStrike" cap="none" normalizeH="0" baseline="0" dirty="0">
                        <a:ln>
                          <a:noFill/>
                        </a:ln>
                        <a:solidFill>
                          <a:schemeClr val="tx1"/>
                        </a:solidFill>
                        <a:effectLst/>
                        <a:latin typeface="Arial" charset="0"/>
                        <a:ea typeface="ＭＳ Ｐゴシック" charset="0"/>
                        <a:cs typeface="Arial"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800" b="0" i="0" u="none" strike="noStrike" cap="none" normalizeH="0" baseline="0" dirty="0">
                          <a:ln>
                            <a:noFill/>
                          </a:ln>
                          <a:solidFill>
                            <a:schemeClr val="tx1"/>
                          </a:solidFill>
                          <a:effectLst/>
                          <a:latin typeface="Arial" charset="0"/>
                          <a:ea typeface="ＭＳ Ｐゴシック" charset="0"/>
                          <a:cs typeface="Arial" charset="0"/>
                        </a:rPr>
                        <a:t>المملكة الباقية</a:t>
                      </a:r>
                      <a:endParaRPr kumimoji="0" lang="en-GB" sz="2800" b="0" i="0" u="none" strike="noStrike" cap="none" normalizeH="0" baseline="0" dirty="0">
                        <a:ln>
                          <a:noFill/>
                        </a:ln>
                        <a:solidFill>
                          <a:schemeClr val="tx1"/>
                        </a:solidFill>
                        <a:effectLst/>
                        <a:latin typeface="Arial" charset="0"/>
                        <a:ea typeface="ＭＳ Ｐゴシック" charset="0"/>
                        <a:cs typeface="Arial"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1"/>
                  </a:ext>
                </a:extLst>
              </a:tr>
              <a:tr h="533400">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800" b="0" i="0" u="none" strike="noStrike" cap="none" normalizeH="0" baseline="0" dirty="0">
                          <a:ln>
                            <a:noFill/>
                          </a:ln>
                          <a:solidFill>
                            <a:schemeClr val="tx1"/>
                          </a:solidFill>
                          <a:effectLst/>
                          <a:latin typeface="Arial" charset="0"/>
                          <a:ea typeface="ＭＳ Ｐゴシック" charset="0"/>
                          <a:cs typeface="Arial" charset="0"/>
                        </a:rPr>
                        <a:t>إسرائيل ويهوذا</a:t>
                      </a:r>
                      <a:endParaRPr kumimoji="0" lang="en-GB" sz="2800" b="0" i="0" u="none" strike="noStrike" cap="none" normalizeH="0" baseline="0" dirty="0">
                        <a:ln>
                          <a:noFill/>
                        </a:ln>
                        <a:solidFill>
                          <a:schemeClr val="tx1"/>
                        </a:solidFill>
                        <a:effectLst/>
                        <a:latin typeface="Arial" charset="0"/>
                        <a:ea typeface="ＭＳ Ｐゴシック" charset="0"/>
                        <a:cs typeface="Arial"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800" b="0" i="0" u="none" strike="noStrike" cap="none" normalizeH="0" baseline="0" dirty="0">
                          <a:ln>
                            <a:noFill/>
                          </a:ln>
                          <a:solidFill>
                            <a:schemeClr val="tx1"/>
                          </a:solidFill>
                          <a:effectLst/>
                          <a:latin typeface="Arial" charset="0"/>
                          <a:ea typeface="ＭＳ Ｐゴシック" charset="0"/>
                          <a:cs typeface="Arial" charset="0"/>
                        </a:rPr>
                        <a:t>يهوذا</a:t>
                      </a:r>
                      <a:endParaRPr kumimoji="0" lang="en-GB" sz="2800" b="0" i="0" u="none" strike="noStrike" cap="none" normalizeH="0" baseline="0" dirty="0">
                        <a:ln>
                          <a:noFill/>
                        </a:ln>
                        <a:solidFill>
                          <a:schemeClr val="tx1"/>
                        </a:solidFill>
                        <a:effectLst/>
                        <a:latin typeface="Arial" charset="0"/>
                        <a:ea typeface="ＭＳ Ｐゴシック" charset="0"/>
                        <a:cs typeface="Arial"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2"/>
                  </a:ext>
                </a:extLst>
              </a:tr>
              <a:tr h="536575">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800" b="1" i="0" u="none" strike="noStrike" cap="none" normalizeH="0" baseline="0" dirty="0">
                          <a:ln>
                            <a:noFill/>
                          </a:ln>
                          <a:solidFill>
                            <a:srgbClr val="FF0000"/>
                          </a:solidFill>
                          <a:effectLst/>
                          <a:latin typeface="Arial" charset="0"/>
                          <a:ea typeface="ＭＳ Ｐゴシック" charset="0"/>
                          <a:cs typeface="Arial" charset="0"/>
                        </a:rPr>
                        <a:t>الإصحاحات 1 – 17 </a:t>
                      </a:r>
                      <a:endParaRPr kumimoji="0" lang="en-GB" sz="2800" b="1" i="0" u="none" strike="noStrike" cap="none" normalizeH="0" baseline="0" dirty="0">
                        <a:ln>
                          <a:noFill/>
                        </a:ln>
                        <a:solidFill>
                          <a:srgbClr val="FF0000"/>
                        </a:solidFill>
                        <a:effectLst/>
                        <a:latin typeface="Arial" charset="0"/>
                        <a:ea typeface="ＭＳ Ｐゴシック" charset="0"/>
                        <a:cs typeface="Arial"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800" b="1" i="0" u="none" strike="noStrike" cap="none" normalizeH="0" baseline="0" dirty="0">
                          <a:ln>
                            <a:noFill/>
                          </a:ln>
                          <a:solidFill>
                            <a:srgbClr val="FF0000"/>
                          </a:solidFill>
                          <a:effectLst/>
                          <a:latin typeface="Arial" charset="0"/>
                          <a:ea typeface="ＭＳ Ｐゴシック" charset="0"/>
                          <a:cs typeface="Arial" charset="0"/>
                        </a:rPr>
                        <a:t>الإصحاحات 18 - 25</a:t>
                      </a:r>
                      <a:endParaRPr kumimoji="0" lang="en-GB" sz="2800" b="1" i="0" u="none" strike="noStrike" cap="none" normalizeH="0" baseline="0" dirty="0">
                        <a:ln>
                          <a:noFill/>
                        </a:ln>
                        <a:solidFill>
                          <a:srgbClr val="FF0000"/>
                        </a:solidFill>
                        <a:effectLst/>
                        <a:latin typeface="Arial" charset="0"/>
                        <a:ea typeface="ＭＳ Ｐゴシック" charset="0"/>
                        <a:cs typeface="Arial"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3"/>
                  </a:ext>
                </a:extLst>
              </a:tr>
              <a:tr h="534988">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800" b="0" i="0" u="none" strike="noStrike" cap="none" normalizeH="0" baseline="0" dirty="0">
                          <a:ln>
                            <a:noFill/>
                          </a:ln>
                          <a:solidFill>
                            <a:schemeClr val="tx1"/>
                          </a:solidFill>
                          <a:effectLst/>
                          <a:latin typeface="Arial" charset="0"/>
                          <a:ea typeface="ＭＳ Ｐゴシック" charset="0"/>
                          <a:cs typeface="Arial" charset="0"/>
                        </a:rPr>
                        <a:t>سبي إسرائيل إلى أشور</a:t>
                      </a:r>
                      <a:endParaRPr kumimoji="0" lang="en-GB" sz="2800" b="0" i="0" u="none" strike="noStrike" cap="none" normalizeH="0" baseline="0" dirty="0">
                        <a:ln>
                          <a:noFill/>
                        </a:ln>
                        <a:solidFill>
                          <a:schemeClr val="tx1"/>
                        </a:solidFill>
                        <a:effectLst/>
                        <a:latin typeface="Arial" charset="0"/>
                        <a:ea typeface="ＭＳ Ｐゴシック" charset="0"/>
                        <a:cs typeface="Arial"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800" b="0" i="0" u="none" strike="noStrike" cap="none" normalizeH="0" baseline="0" dirty="0">
                          <a:ln>
                            <a:noFill/>
                          </a:ln>
                          <a:solidFill>
                            <a:schemeClr val="tx1"/>
                          </a:solidFill>
                          <a:effectLst/>
                          <a:latin typeface="Arial" charset="0"/>
                          <a:ea typeface="ＭＳ Ｐゴシック" charset="0"/>
                          <a:cs typeface="Arial" charset="0"/>
                        </a:rPr>
                        <a:t>سبي يهوذا إلى بابل</a:t>
                      </a:r>
                      <a:endParaRPr kumimoji="0" lang="en-GB" sz="2800" b="0" i="0" u="none" strike="noStrike" cap="none" normalizeH="0" baseline="0" dirty="0">
                        <a:ln>
                          <a:noFill/>
                        </a:ln>
                        <a:solidFill>
                          <a:schemeClr val="tx1"/>
                        </a:solidFill>
                        <a:effectLst/>
                        <a:latin typeface="Arial" charset="0"/>
                        <a:ea typeface="ＭＳ Ｐゴシック" charset="0"/>
                        <a:cs typeface="Arial"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4"/>
                  </a:ext>
                </a:extLst>
              </a:tr>
              <a:tr h="536575">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800" b="0" i="0" u="none" strike="noStrike" cap="none" normalizeH="0" baseline="0" dirty="0">
                          <a:ln>
                            <a:noFill/>
                          </a:ln>
                          <a:solidFill>
                            <a:schemeClr val="tx1"/>
                          </a:solidFill>
                          <a:effectLst/>
                          <a:latin typeface="Arial" charset="0"/>
                          <a:ea typeface="ＭＳ Ｐゴシック" charset="0"/>
                          <a:cs typeface="Arial" charset="0"/>
                        </a:rPr>
                        <a:t>أخزيا إلى هوشع</a:t>
                      </a:r>
                      <a:endParaRPr kumimoji="0" lang="en-GB" sz="2800" b="0" i="0" u="none" strike="noStrike" cap="none" normalizeH="0" baseline="0" dirty="0">
                        <a:ln>
                          <a:noFill/>
                        </a:ln>
                        <a:solidFill>
                          <a:schemeClr val="tx1"/>
                        </a:solidFill>
                        <a:effectLst/>
                        <a:latin typeface="Arial" charset="0"/>
                        <a:ea typeface="ＭＳ Ｐゴシック" charset="0"/>
                        <a:cs typeface="Arial"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800" b="0" i="0" u="none" strike="noStrike" cap="none" normalizeH="0" baseline="0" dirty="0">
                          <a:ln>
                            <a:noFill/>
                          </a:ln>
                          <a:solidFill>
                            <a:schemeClr val="tx1"/>
                          </a:solidFill>
                          <a:effectLst/>
                          <a:latin typeface="Arial" charset="0"/>
                          <a:ea typeface="ＭＳ Ｐゴシック" charset="0"/>
                          <a:cs typeface="Arial" charset="0"/>
                        </a:rPr>
                        <a:t>حزقيا إلى صدقيا</a:t>
                      </a:r>
                      <a:endParaRPr kumimoji="0" lang="en-GB" sz="2800" b="0" i="0" u="none" strike="noStrike" cap="none" normalizeH="0" baseline="0" dirty="0">
                        <a:ln>
                          <a:noFill/>
                        </a:ln>
                        <a:solidFill>
                          <a:schemeClr val="tx1"/>
                        </a:solidFill>
                        <a:effectLst/>
                        <a:latin typeface="Arial" charset="0"/>
                        <a:ea typeface="ＭＳ Ｐゴシック" charset="0"/>
                        <a:cs typeface="Arial"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5"/>
                  </a:ext>
                </a:extLst>
              </a:tr>
              <a:tr h="1130300">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800" b="0" i="0" u="none" strike="noStrike" cap="none" normalizeH="0" baseline="0" dirty="0">
                          <a:ln>
                            <a:noFill/>
                          </a:ln>
                          <a:solidFill>
                            <a:schemeClr val="tx1"/>
                          </a:solidFill>
                          <a:effectLst/>
                          <a:latin typeface="Arial" charset="0"/>
                          <a:ea typeface="ＭＳ Ｐゴシック" charset="0"/>
                          <a:cs typeface="Arial" charset="0"/>
                        </a:rPr>
                        <a:t>130 سنة</a:t>
                      </a:r>
                      <a:endParaRPr kumimoji="0" lang="en-US" sz="2800" b="0" i="0" u="none" strike="noStrike" cap="none" normalizeH="0" baseline="0" dirty="0">
                        <a:ln>
                          <a:noFill/>
                        </a:ln>
                        <a:solidFill>
                          <a:schemeClr val="tx1"/>
                        </a:solidFill>
                        <a:effectLst/>
                        <a:latin typeface="Arial" charset="0"/>
                        <a:ea typeface="ＭＳ Ｐゴシック" charset="0"/>
                        <a:cs typeface="Arial"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800" b="0" i="0" u="none" strike="noStrike" cap="none" normalizeH="0" baseline="0" dirty="0">
                          <a:ln>
                            <a:noFill/>
                          </a:ln>
                          <a:solidFill>
                            <a:schemeClr val="tx1"/>
                          </a:solidFill>
                          <a:effectLst/>
                          <a:latin typeface="Arial" charset="0"/>
                          <a:ea typeface="ＭＳ Ｐゴシック" charset="0"/>
                          <a:cs typeface="Arial" charset="0"/>
                        </a:rPr>
                        <a:t>(</a:t>
                      </a:r>
                      <a:r>
                        <a:rPr kumimoji="0" lang="ar-JO" sz="2800" b="0" i="0" u="none" strike="noStrike" cap="none" normalizeH="0" baseline="0" dirty="0">
                          <a:ln>
                            <a:noFill/>
                          </a:ln>
                          <a:solidFill>
                            <a:schemeClr val="tx1"/>
                          </a:solidFill>
                          <a:effectLst/>
                          <a:latin typeface="Arial" charset="0"/>
                          <a:ea typeface="ＭＳ Ｐゴシック" charset="0"/>
                          <a:cs typeface="Arial" charset="0"/>
                        </a:rPr>
                        <a:t>852-722 ق.م</a:t>
                      </a:r>
                      <a:r>
                        <a:rPr kumimoji="0" lang="en-US" sz="2800" b="0" i="0" u="none" strike="noStrike" cap="none" normalizeH="0" baseline="0" dirty="0">
                          <a:ln>
                            <a:noFill/>
                          </a:ln>
                          <a:solidFill>
                            <a:schemeClr val="tx1"/>
                          </a:solidFill>
                          <a:effectLst/>
                          <a:latin typeface="Arial" charset="0"/>
                          <a:ea typeface="ＭＳ Ｐゴシック" charset="0"/>
                          <a:cs typeface="Arial" charset="0"/>
                        </a:rPr>
                        <a:t>)</a:t>
                      </a:r>
                      <a:endParaRPr kumimoji="0" lang="en-GB" sz="2800" b="0" i="0" u="none" strike="noStrike" cap="none" normalizeH="0" baseline="0" dirty="0">
                        <a:ln>
                          <a:noFill/>
                        </a:ln>
                        <a:solidFill>
                          <a:schemeClr val="tx1"/>
                        </a:solidFill>
                        <a:effectLst/>
                        <a:latin typeface="Arial" charset="0"/>
                        <a:ea typeface="ＭＳ Ｐゴシック" charset="0"/>
                        <a:cs typeface="Arial"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800" b="0" i="0" u="none" strike="noStrike" cap="none" normalizeH="0" baseline="0" dirty="0">
                          <a:ln>
                            <a:noFill/>
                          </a:ln>
                          <a:solidFill>
                            <a:schemeClr val="tx1"/>
                          </a:solidFill>
                          <a:effectLst/>
                          <a:latin typeface="Arial" charset="0"/>
                          <a:ea typeface="ＭＳ Ｐゴシック" charset="0"/>
                          <a:cs typeface="Arial" charset="0"/>
                        </a:rPr>
                        <a:t>163 سنة</a:t>
                      </a:r>
                      <a:endParaRPr kumimoji="0" lang="en-US" sz="2800" b="0" i="0" u="none" strike="noStrike" cap="none" normalizeH="0" baseline="0" dirty="0">
                        <a:ln>
                          <a:noFill/>
                        </a:ln>
                        <a:solidFill>
                          <a:schemeClr val="tx1"/>
                        </a:solidFill>
                        <a:effectLst/>
                        <a:latin typeface="Arial" charset="0"/>
                        <a:ea typeface="ＭＳ Ｐゴシック" charset="0"/>
                        <a:cs typeface="Arial"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800" b="0" i="0" u="none" strike="noStrike" cap="none" normalizeH="0" baseline="0" dirty="0">
                          <a:ln>
                            <a:noFill/>
                          </a:ln>
                          <a:solidFill>
                            <a:schemeClr val="tx1"/>
                          </a:solidFill>
                          <a:effectLst/>
                          <a:latin typeface="Arial" charset="0"/>
                          <a:ea typeface="ＭＳ Ｐゴシック" charset="0"/>
                          <a:cs typeface="Arial" charset="0"/>
                        </a:rPr>
                        <a:t>(</a:t>
                      </a:r>
                      <a:r>
                        <a:rPr kumimoji="0" lang="ar-JO" sz="2800" b="0" i="0" u="none" strike="noStrike" cap="none" normalizeH="0" baseline="0" dirty="0">
                          <a:ln>
                            <a:noFill/>
                          </a:ln>
                          <a:solidFill>
                            <a:schemeClr val="tx1"/>
                          </a:solidFill>
                          <a:effectLst/>
                          <a:latin typeface="Arial" charset="0"/>
                          <a:ea typeface="ＭＳ Ｐゴシック" charset="0"/>
                          <a:cs typeface="Arial" charset="0"/>
                        </a:rPr>
                        <a:t>722-560 ق.م</a:t>
                      </a:r>
                      <a:r>
                        <a:rPr kumimoji="0" lang="en-US" sz="2800" b="0" i="0" u="none" strike="noStrike" cap="none" normalizeH="0" baseline="0" dirty="0">
                          <a:ln>
                            <a:noFill/>
                          </a:ln>
                          <a:solidFill>
                            <a:schemeClr val="tx1"/>
                          </a:solidFill>
                          <a:effectLst/>
                          <a:latin typeface="Arial" charset="0"/>
                          <a:ea typeface="ＭＳ Ｐゴシック" charset="0"/>
                          <a:cs typeface="Arial" charset="0"/>
                        </a:rPr>
                        <a:t>)</a:t>
                      </a:r>
                      <a:endParaRPr kumimoji="0" lang="en-GB" sz="2800" b="0" i="0" u="none" strike="noStrike" cap="none" normalizeH="0" baseline="0" dirty="0">
                        <a:ln>
                          <a:noFill/>
                        </a:ln>
                        <a:solidFill>
                          <a:schemeClr val="tx1"/>
                        </a:solidFill>
                        <a:effectLst/>
                        <a:latin typeface="Arial" charset="0"/>
                        <a:ea typeface="ＭＳ Ｐゴシック" charset="0"/>
                        <a:cs typeface="Arial"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6"/>
                  </a:ext>
                </a:extLst>
              </a:tr>
              <a:tr h="2514600">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0" i="0" u="none" strike="noStrike" cap="none" normalizeH="0" baseline="0" dirty="0">
                          <a:ln>
                            <a:noFill/>
                          </a:ln>
                          <a:solidFill>
                            <a:schemeClr val="tx1"/>
                          </a:solidFill>
                          <a:effectLst/>
                          <a:latin typeface="Arial" charset="0"/>
                          <a:ea typeface="ＭＳ Ｐゴシック" charset="0"/>
                          <a:cs typeface="Arial" charset="0"/>
                        </a:rPr>
                        <a:t>ملكين شريرين على إسرائيل و خدمة أليشع    1: 1- 8: 15</a:t>
                      </a:r>
                      <a:endParaRPr kumimoji="0" lang="en-GB" sz="2000" b="0" i="0" u="none" strike="noStrike" cap="none" normalizeH="0" baseline="0" dirty="0">
                        <a:ln>
                          <a:noFill/>
                        </a:ln>
                        <a:solidFill>
                          <a:schemeClr val="tx1"/>
                        </a:solidFill>
                        <a:effectLst/>
                        <a:latin typeface="Arial" charset="0"/>
                        <a:ea typeface="ＭＳ Ｐゴシック" charset="0"/>
                        <a:cs typeface="Arial"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99FF66"/>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0" i="0" u="none" strike="noStrike" cap="none" normalizeH="0" baseline="0" dirty="0">
                          <a:ln>
                            <a:noFill/>
                          </a:ln>
                          <a:solidFill>
                            <a:schemeClr val="tx1"/>
                          </a:solidFill>
                          <a:effectLst/>
                          <a:latin typeface="Arial" charset="0"/>
                          <a:ea typeface="ＭＳ Ｐゴシック" charset="0"/>
                          <a:cs typeface="Arial" charset="0"/>
                        </a:rPr>
                        <a:t>10 ملوك أشرار على إسرائيل و 4 ملوك أشرار و 4 صالحين على يهوذا</a:t>
                      </a:r>
                      <a:endParaRPr kumimoji="0" lang="en-US" sz="2000" b="0" i="0" u="none" strike="noStrike" cap="none" normalizeH="0" baseline="0" dirty="0">
                        <a:ln>
                          <a:noFill/>
                        </a:ln>
                        <a:solidFill>
                          <a:schemeClr val="tx1"/>
                        </a:solidFill>
                        <a:effectLst/>
                        <a:latin typeface="Arial" charset="0"/>
                        <a:ea typeface="ＭＳ Ｐゴシック" charset="0"/>
                        <a:cs typeface="Arial"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0" i="0" u="none" strike="noStrike" cap="none" normalizeH="0" baseline="0" dirty="0">
                          <a:ln>
                            <a:noFill/>
                          </a:ln>
                          <a:solidFill>
                            <a:schemeClr val="tx1"/>
                          </a:solidFill>
                          <a:effectLst/>
                          <a:latin typeface="Arial" charset="0"/>
                          <a:ea typeface="ＭＳ Ｐゴシック" charset="0"/>
                          <a:cs typeface="Arial" charset="0"/>
                        </a:rPr>
                        <a:t>8: 16-16: 20</a:t>
                      </a:r>
                      <a:endParaRPr kumimoji="0" lang="en-GB" sz="2000" b="0" i="0" u="none" strike="noStrike" cap="none" normalizeH="0" baseline="0" dirty="0">
                        <a:ln>
                          <a:noFill/>
                        </a:ln>
                        <a:solidFill>
                          <a:schemeClr val="tx1"/>
                        </a:solidFill>
                        <a:effectLst/>
                        <a:latin typeface="Arial" charset="0"/>
                        <a:ea typeface="ＭＳ Ｐゴシック" charset="0"/>
                        <a:cs typeface="Arial"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accent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0" i="0" u="none" strike="noStrike" cap="none" normalizeH="0" baseline="0" dirty="0">
                          <a:ln>
                            <a:noFill/>
                          </a:ln>
                          <a:solidFill>
                            <a:schemeClr val="tx1"/>
                          </a:solidFill>
                          <a:effectLst/>
                          <a:latin typeface="Arial" charset="0"/>
                          <a:ea typeface="ＭＳ Ｐゴシック" charset="0"/>
                          <a:cs typeface="Arial" charset="0"/>
                        </a:rPr>
                        <a:t>وصول شر هوشع ذروته في سقوط إسرائيل</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0" i="0" u="none" strike="noStrike" cap="none" normalizeH="0" baseline="0" dirty="0">
                          <a:ln>
                            <a:noFill/>
                          </a:ln>
                          <a:solidFill>
                            <a:schemeClr val="tx1"/>
                          </a:solidFill>
                          <a:effectLst/>
                          <a:latin typeface="Arial" charset="0"/>
                          <a:ea typeface="ＭＳ Ｐゴシック" charset="0"/>
                          <a:cs typeface="Arial" charset="0"/>
                        </a:rPr>
                        <a:t>17</a:t>
                      </a:r>
                      <a:endParaRPr kumimoji="0" lang="en-GB" sz="2000" b="0" i="0" u="none" strike="noStrike" cap="none" normalizeH="0" baseline="0" dirty="0">
                        <a:ln>
                          <a:noFill/>
                        </a:ln>
                        <a:solidFill>
                          <a:schemeClr val="tx1"/>
                        </a:solidFill>
                        <a:effectLst/>
                        <a:latin typeface="Arial" charset="0"/>
                        <a:ea typeface="ＭＳ Ｐゴシック" charset="0"/>
                        <a:cs typeface="Arial"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FF99FF"/>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0" i="0" u="none" strike="noStrike" cap="none" normalizeH="0" baseline="0" dirty="0">
                          <a:ln>
                            <a:noFill/>
                          </a:ln>
                          <a:solidFill>
                            <a:schemeClr val="tx1"/>
                          </a:solidFill>
                          <a:effectLst/>
                          <a:latin typeface="Arial" charset="0"/>
                          <a:ea typeface="ＭＳ Ｐゴシック" charset="0"/>
                          <a:cs typeface="Arial" charset="0"/>
                        </a:rPr>
                        <a:t>صلاح حزقيا و ملكين شريرين على يهوذا </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0" i="0" u="none" strike="noStrike" cap="none" normalizeH="0" baseline="0" dirty="0">
                          <a:ln>
                            <a:noFill/>
                          </a:ln>
                          <a:solidFill>
                            <a:schemeClr val="tx1"/>
                          </a:solidFill>
                          <a:effectLst/>
                          <a:latin typeface="Arial" charset="0"/>
                          <a:ea typeface="ＭＳ Ｐゴシック" charset="0"/>
                          <a:cs typeface="Arial" charset="0"/>
                        </a:rPr>
                        <a:t>18-21</a:t>
                      </a:r>
                      <a:endParaRPr kumimoji="0" lang="en-GB" sz="2000" b="0" i="0" u="none" strike="noStrike" cap="none" normalizeH="0" baseline="0" dirty="0">
                        <a:ln>
                          <a:noFill/>
                        </a:ln>
                        <a:solidFill>
                          <a:schemeClr val="tx1"/>
                        </a:solidFill>
                        <a:effectLst/>
                        <a:latin typeface="Arial" charset="0"/>
                        <a:ea typeface="ＭＳ Ｐゴシック" charset="0"/>
                        <a:cs typeface="Arial"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FFFF66"/>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GB" sz="2000" b="0" i="0" u="none" strike="noStrike" cap="none" normalizeH="0" baseline="0" dirty="0">
                        <a:ln>
                          <a:noFill/>
                        </a:ln>
                        <a:solidFill>
                          <a:schemeClr val="tx1"/>
                        </a:solidFill>
                        <a:effectLst/>
                        <a:latin typeface="Arial" charset="0"/>
                        <a:ea typeface="ＭＳ Ｐゴシック" charset="0"/>
                        <a:cs typeface="Arial"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FFCC66"/>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GB" sz="1800" b="0" i="0" u="none" strike="noStrike" cap="none" normalizeH="0" baseline="0" dirty="0">
                        <a:ln>
                          <a:noFill/>
                        </a:ln>
                        <a:solidFill>
                          <a:schemeClr val="tx1"/>
                        </a:solidFill>
                        <a:effectLst/>
                        <a:latin typeface="Arial" charset="0"/>
                        <a:ea typeface="ＭＳ Ｐゴシック" charset="0"/>
                        <a:cs typeface="Arial"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FF7C80"/>
                    </a:solidFill>
                  </a:tcPr>
                </a:tc>
                <a:extLst>
                  <a:ext uri="{0D108BD9-81ED-4DB2-BD59-A6C34878D82A}">
                    <a16:rowId xmlns:a16="http://schemas.microsoft.com/office/drawing/2014/main" val="10007"/>
                  </a:ext>
                </a:extLst>
              </a:tr>
            </a:tbl>
          </a:graphicData>
        </a:graphic>
      </p:graphicFrame>
      <p:sp>
        <p:nvSpPr>
          <p:cNvPr id="2" name="Title 1"/>
          <p:cNvSpPr>
            <a:spLocks noGrp="1"/>
          </p:cNvSpPr>
          <p:nvPr>
            <p:ph type="title"/>
          </p:nvPr>
        </p:nvSpPr>
        <p:spPr>
          <a:xfrm>
            <a:off x="0" y="-26988"/>
            <a:ext cx="9144000" cy="561976"/>
          </a:xfrm>
          <a:solidFill>
            <a:srgbClr val="000000"/>
          </a:solidFill>
        </p:spPr>
        <p:txBody>
          <a:bodyPr anchor="t"/>
          <a:lstStyle/>
          <a:p>
            <a:pPr>
              <a:defRPr/>
            </a:pPr>
            <a:r>
              <a:rPr lang="ar-JO" sz="2800" b="1" kern="1200" dirty="0">
                <a:solidFill>
                  <a:schemeClr val="bg1"/>
                </a:solidFill>
                <a:latin typeface="Arial"/>
                <a:ea typeface="ＭＳ Ｐゴシック"/>
                <a:cs typeface="Arial"/>
              </a:rPr>
              <a:t>سقوط الممالك</a:t>
            </a:r>
            <a:endParaRPr lang="en-US" b="1" dirty="0">
              <a:solidFill>
                <a:schemeClr val="bg1"/>
              </a:solidFill>
            </a:endParaRPr>
          </a:p>
        </p:txBody>
      </p:sp>
      <p:sp>
        <p:nvSpPr>
          <p:cNvPr id="384038" name="Text Box 38"/>
          <p:cNvSpPr txBox="1">
            <a:spLocks noChangeArrowheads="1"/>
          </p:cNvSpPr>
          <p:nvPr/>
        </p:nvSpPr>
        <p:spPr bwMode="auto">
          <a:xfrm>
            <a:off x="8410575" y="44450"/>
            <a:ext cx="704039"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ar-JO" b="1" dirty="0">
                <a:solidFill>
                  <a:srgbClr val="FFFFFF"/>
                </a:solidFill>
              </a:rPr>
              <a:t>249</a:t>
            </a:r>
            <a:endParaRPr lang="en-GB" b="1" dirty="0">
              <a:solidFill>
                <a:srgbClr val="FFFFFF"/>
              </a:solidFill>
            </a:endParaRPr>
          </a:p>
        </p:txBody>
      </p:sp>
    </p:spTree>
    <p:extLst>
      <p:ext uri="{BB962C8B-B14F-4D97-AF65-F5344CB8AC3E}">
        <p14:creationId xmlns:p14="http://schemas.microsoft.com/office/powerpoint/2010/main" val="3700484935"/>
      </p:ext>
    </p:extLst>
  </p:cSld>
  <p:clrMapOvr>
    <a:masterClrMapping/>
  </p:clrMapOvr>
  <p:transition>
    <p:blinds/>
  </p:transition>
</p:sld>
</file>

<file path=ppt/slides/slide19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446466" name="Rectangle 4"/>
          <p:cNvSpPr>
            <a:spLocks noGrp="1" noChangeArrowheads="1"/>
          </p:cNvSpPr>
          <p:nvPr>
            <p:ph type="title"/>
          </p:nvPr>
        </p:nvSpPr>
        <p:spPr>
          <a:xfrm>
            <a:off x="4572000" y="116632"/>
            <a:ext cx="4572000" cy="944562"/>
          </a:xfrm>
        </p:spPr>
        <p:txBody>
          <a:bodyPr/>
          <a:lstStyle/>
          <a:p>
            <a:pPr eaLnBrk="1" hangingPunct="1"/>
            <a:r>
              <a:rPr lang="ar-JO" b="1" dirty="0">
                <a:solidFill>
                  <a:srgbClr val="FFFFFF"/>
                </a:solidFill>
                <a:latin typeface="Arial" panose="020B0604020202020204" pitchFamily="34" charset="0"/>
                <a:cs typeface="Arial" panose="020B0604020202020204" pitchFamily="34" charset="0"/>
              </a:rPr>
              <a:t>حزقيا</a:t>
            </a:r>
            <a:endParaRPr lang="en-GB" b="1" dirty="0">
              <a:solidFill>
                <a:srgbClr val="FFFFFF"/>
              </a:solidFill>
              <a:latin typeface="Arial" panose="020B0604020202020204" pitchFamily="34" charset="0"/>
              <a:cs typeface="Arial" panose="020B0604020202020204" pitchFamily="34" charset="0"/>
            </a:endParaRPr>
          </a:p>
        </p:txBody>
      </p:sp>
      <p:sp>
        <p:nvSpPr>
          <p:cNvPr id="446468" name="Rectangle 6"/>
          <p:cNvSpPr>
            <a:spLocks noChangeArrowheads="1"/>
          </p:cNvSpPr>
          <p:nvPr/>
        </p:nvSpPr>
        <p:spPr bwMode="auto">
          <a:xfrm>
            <a:off x="533400" y="1371600"/>
            <a:ext cx="3581400" cy="4800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p>
            <a:pPr algn="ctr"/>
            <a:endParaRPr lang="en-GB" sz="4400">
              <a:solidFill>
                <a:schemeClr val="tx2"/>
              </a:solidFill>
              <a:latin typeface="Arial" panose="020B0604020202020204" pitchFamily="34" charset="0"/>
              <a:cs typeface="Arial" panose="020B0604020202020204" pitchFamily="34" charset="0"/>
            </a:endParaRPr>
          </a:p>
        </p:txBody>
      </p:sp>
      <p:sp>
        <p:nvSpPr>
          <p:cNvPr id="103432" name="Text Box 8"/>
          <p:cNvSpPr txBox="1">
            <a:spLocks noChangeArrowheads="1"/>
          </p:cNvSpPr>
          <p:nvPr/>
        </p:nvSpPr>
        <p:spPr bwMode="auto">
          <a:xfrm>
            <a:off x="4788024" y="1700808"/>
            <a:ext cx="4211960" cy="954107"/>
          </a:xfrm>
          <a:prstGeom prst="rect">
            <a:avLst/>
          </a:prstGeom>
          <a:solidFill>
            <a:srgbClr val="000000"/>
          </a:solidFill>
          <a:ln>
            <a:noFill/>
          </a:ln>
        </p:spPr>
        <p:txBody>
          <a:bodyPr wrap="square">
            <a:spAutoFit/>
          </a:bodyPr>
          <a:lstStyle>
            <a:lvl1pPr marL="266700" indent="-266700"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r>
              <a:rPr lang="ar-JO" sz="2800" b="1" dirty="0">
                <a:solidFill>
                  <a:srgbClr val="FFFFFF"/>
                </a:solidFill>
                <a:latin typeface="Arial" panose="020B0604020202020204" pitchFamily="34" charset="0"/>
                <a:cs typeface="Arial" panose="020B0604020202020204" pitchFamily="34" charset="0"/>
              </a:rPr>
              <a:t>صار ملكاً في سن 25 سنة وحكم باستقامة لمدة 29 سنة</a:t>
            </a:r>
            <a:endParaRPr lang="en-GB" sz="2800" b="1" dirty="0">
              <a:solidFill>
                <a:srgbClr val="FFFFFF"/>
              </a:solidFill>
              <a:latin typeface="Arial" panose="020B0604020202020204" pitchFamily="34" charset="0"/>
              <a:cs typeface="Arial" panose="020B0604020202020204" pitchFamily="34" charset="0"/>
            </a:endParaRPr>
          </a:p>
        </p:txBody>
      </p:sp>
      <p:sp>
        <p:nvSpPr>
          <p:cNvPr id="446471" name="Text Box 32"/>
          <p:cNvSpPr txBox="1">
            <a:spLocks noChangeArrowheads="1"/>
          </p:cNvSpPr>
          <p:nvPr/>
        </p:nvSpPr>
        <p:spPr bwMode="auto">
          <a:xfrm>
            <a:off x="5940152" y="6309320"/>
            <a:ext cx="3048000" cy="5232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1" hangingPunct="1"/>
            <a:r>
              <a:rPr lang="ar-JO" sz="2800" b="1" dirty="0">
                <a:solidFill>
                  <a:srgbClr val="FFFFFF"/>
                </a:solidFill>
                <a:latin typeface="Arial" panose="020B0604020202020204" pitchFamily="34" charset="0"/>
                <a:cs typeface="Arial" panose="020B0604020202020204" pitchFamily="34" charset="0"/>
              </a:rPr>
              <a:t>2 ملوك 18 : 2 </a:t>
            </a:r>
            <a:endParaRPr lang="en-GB" sz="2800" b="1" dirty="0">
              <a:solidFill>
                <a:srgbClr val="FFFFFF"/>
              </a:solidFill>
              <a:latin typeface="Arial" panose="020B0604020202020204" pitchFamily="34" charset="0"/>
              <a:cs typeface="Arial" panose="020B0604020202020204" pitchFamily="34" charset="0"/>
            </a:endParaRPr>
          </a:p>
        </p:txBody>
      </p:sp>
      <p:pic>
        <p:nvPicPr>
          <p:cNvPr id="3" name="Picture 2"/>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0" y="0"/>
            <a:ext cx="4572000" cy="5412154"/>
          </a:xfrm>
          <a:prstGeom prst="rect">
            <a:avLst/>
          </a:prstGeom>
        </p:spPr>
      </p:pic>
    </p:spTree>
    <p:extLst>
      <p:ext uri="{BB962C8B-B14F-4D97-AF65-F5344CB8AC3E}">
        <p14:creationId xmlns:p14="http://schemas.microsoft.com/office/powerpoint/2010/main" val="244517442"/>
      </p:ext>
    </p:extLst>
  </p:cSld>
  <p:clrMapOvr>
    <a:overrideClrMapping bg1="lt1" tx1="dk1" bg2="lt2" tx2="dk2" accent1="accent1" accent2="accent2" accent3="accent3" accent4="accent4" accent5="accent5" accent6="accent6" hlink="hlink" folHlink="folHlink"/>
  </p:clrMapOvr>
  <p:transition>
    <p:dissolv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7" presetClass="entr" presetSubtype="0" fill="hold" grpId="0" nodeType="clickEffect">
                                  <p:stCondLst>
                                    <p:cond delay="0"/>
                                  </p:stCondLst>
                                  <p:iterate type="lt">
                                    <p:tmPct val="50000"/>
                                  </p:iterate>
                                  <p:childTnLst>
                                    <p:set>
                                      <p:cBhvr>
                                        <p:cTn id="6" dur="1" fill="hold">
                                          <p:stCondLst>
                                            <p:cond delay="0"/>
                                          </p:stCondLst>
                                        </p:cTn>
                                        <p:tgtEl>
                                          <p:spTgt spid="103432"/>
                                        </p:tgtEl>
                                        <p:attrNameLst>
                                          <p:attrName>style.visibility</p:attrName>
                                        </p:attrNameLst>
                                      </p:cBhvr>
                                      <p:to>
                                        <p:strVal val="visible"/>
                                      </p:to>
                                    </p:set>
                                    <p:anim calcmode="discrete" valueType="clr">
                                      <p:cBhvr override="childStyle">
                                        <p:cTn id="7" dur="80"/>
                                        <p:tgtEl>
                                          <p:spTgt spid="103432"/>
                                        </p:tgtEl>
                                        <p:attrNameLst>
                                          <p:attrName>style.color</p:attrName>
                                        </p:attrNameLst>
                                      </p:cBhvr>
                                      <p:tavLst>
                                        <p:tav tm="0">
                                          <p:val>
                                            <p:clrVal>
                                              <a:schemeClr val="accent2"/>
                                            </p:clrVal>
                                          </p:val>
                                        </p:tav>
                                        <p:tav tm="50000">
                                          <p:val>
                                            <p:clrVal>
                                              <a:schemeClr val="hlink"/>
                                            </p:clrVal>
                                          </p:val>
                                        </p:tav>
                                      </p:tavLst>
                                    </p:anim>
                                    <p:anim calcmode="discrete" valueType="clr">
                                      <p:cBhvr>
                                        <p:cTn id="8" dur="80"/>
                                        <p:tgtEl>
                                          <p:spTgt spid="103432"/>
                                        </p:tgtEl>
                                        <p:attrNameLst>
                                          <p:attrName>fillcolor</p:attrName>
                                        </p:attrNameLst>
                                      </p:cBhvr>
                                      <p:tavLst>
                                        <p:tav tm="0">
                                          <p:val>
                                            <p:clrVal>
                                              <a:schemeClr val="accent2"/>
                                            </p:clrVal>
                                          </p:val>
                                        </p:tav>
                                        <p:tav tm="50000">
                                          <p:val>
                                            <p:clrVal>
                                              <a:schemeClr val="hlink"/>
                                            </p:clrVal>
                                          </p:val>
                                        </p:tav>
                                      </p:tavLst>
                                    </p:anim>
                                    <p:set>
                                      <p:cBhvr>
                                        <p:cTn id="9" dur="80"/>
                                        <p:tgtEl>
                                          <p:spTgt spid="103432"/>
                                        </p:tgtEl>
                                        <p:attrNameLst>
                                          <p:attrName>fill.type</p:attrName>
                                        </p:attrNameLst>
                                      </p:cBhvr>
                                      <p:to>
                                        <p:strVal val="solid"/>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3432" grpId="0" animBg="1"/>
    </p:bldLst>
  </p:timing>
</p:sld>
</file>

<file path=ppt/slides/slide1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2"/>
          <a:stretch>
            <a:fillRect/>
          </a:stretch>
        </p:blipFill>
        <p:spPr>
          <a:xfrm>
            <a:off x="0" y="0"/>
            <a:ext cx="9144000" cy="6858000"/>
          </a:xfrm>
          <a:prstGeom prst="rect">
            <a:avLst/>
          </a:prstGeom>
        </p:spPr>
      </p:pic>
      <p:sp>
        <p:nvSpPr>
          <p:cNvPr id="409601" name="Title 1"/>
          <p:cNvSpPr>
            <a:spLocks noGrp="1"/>
          </p:cNvSpPr>
          <p:nvPr>
            <p:ph type="title"/>
          </p:nvPr>
        </p:nvSpPr>
        <p:spPr>
          <a:xfrm>
            <a:off x="6228184" y="3933056"/>
            <a:ext cx="2843807" cy="1700808"/>
          </a:xfrm>
          <a:solidFill>
            <a:schemeClr val="tx1"/>
          </a:solidFill>
        </p:spPr>
        <p:txBody>
          <a:bodyPr/>
          <a:lstStyle/>
          <a:p>
            <a:r>
              <a:rPr lang="ar-JO" sz="2800" b="1" dirty="0">
                <a:effectLst>
                  <a:glow rad="228600">
                    <a:schemeClr val="tx1">
                      <a:alpha val="75000"/>
                    </a:schemeClr>
                  </a:glow>
                </a:effectLst>
              </a:rPr>
              <a:t>حطم حزقيا الأصنام</a:t>
            </a:r>
            <a:br>
              <a:rPr lang="ar-JO" sz="2800" b="1" dirty="0">
                <a:effectLst>
                  <a:glow rad="228600">
                    <a:schemeClr val="tx1">
                      <a:alpha val="75000"/>
                    </a:schemeClr>
                  </a:glow>
                </a:effectLst>
              </a:rPr>
            </a:br>
            <a:r>
              <a:rPr lang="en-US" sz="2800" b="1" dirty="0">
                <a:effectLst>
                  <a:glow rad="228600">
                    <a:schemeClr val="tx1">
                      <a:alpha val="75000"/>
                    </a:schemeClr>
                  </a:glow>
                </a:effectLst>
              </a:rPr>
              <a:t>(</a:t>
            </a:r>
            <a:r>
              <a:rPr lang="ar-JO" sz="2800" b="1" dirty="0">
                <a:effectLst>
                  <a:glow rad="228600">
                    <a:schemeClr val="tx1">
                      <a:alpha val="75000"/>
                    </a:schemeClr>
                  </a:glow>
                </a:effectLst>
              </a:rPr>
              <a:t>18 : 4</a:t>
            </a:r>
            <a:r>
              <a:rPr lang="en-US" sz="2800" b="1" dirty="0">
                <a:effectLst>
                  <a:glow rad="228600">
                    <a:schemeClr val="tx1">
                      <a:alpha val="75000"/>
                    </a:schemeClr>
                  </a:glow>
                </a:effectLst>
              </a:rPr>
              <a:t>)</a:t>
            </a:r>
            <a:endParaRPr lang="en-US" sz="2400" b="1" dirty="0">
              <a:effectLst>
                <a:glow rad="228600">
                  <a:schemeClr val="tx1">
                    <a:alpha val="75000"/>
                  </a:schemeClr>
                </a:glow>
              </a:effectLst>
              <a:latin typeface="Arial" charset="0"/>
              <a:ea typeface="ＭＳ Ｐゴシック" charset="0"/>
            </a:endParaRPr>
          </a:p>
        </p:txBody>
      </p:sp>
    </p:spTree>
    <p:extLst>
      <p:ext uri="{BB962C8B-B14F-4D97-AF65-F5344CB8AC3E}">
        <p14:creationId xmlns:p14="http://schemas.microsoft.com/office/powerpoint/2010/main" val="740826932"/>
      </p:ext>
    </p:extLst>
  </p:cSld>
  <p:clrMapOvr>
    <a:masterClrMapping/>
  </p:clrMapOvr>
  <p:transition spd="med">
    <p:randomBar dir="vert"/>
  </p:transition>
</p:sld>
</file>

<file path=ppt/slides/slide1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9297" name="Rectangle 2"/>
          <p:cNvSpPr>
            <a:spLocks noGrp="1" noChangeArrowheads="1"/>
          </p:cNvSpPr>
          <p:nvPr>
            <p:ph type="title"/>
          </p:nvPr>
        </p:nvSpPr>
        <p:spPr>
          <a:xfrm>
            <a:off x="395536" y="332656"/>
            <a:ext cx="4953000" cy="1354162"/>
          </a:xfrm>
          <a:solidFill>
            <a:schemeClr val="tx1"/>
          </a:solidFill>
        </p:spPr>
        <p:txBody>
          <a:bodyPr/>
          <a:lstStyle/>
          <a:p>
            <a:pPr eaLnBrk="1" hangingPunct="1"/>
            <a:r>
              <a:rPr lang="ar-JO" sz="3600" b="1" dirty="0">
                <a:solidFill>
                  <a:srgbClr val="FFFFFF"/>
                </a:solidFill>
                <a:latin typeface="Arial" panose="020B0604020202020204" pitchFamily="34" charset="0"/>
                <a:cs typeface="Arial" panose="020B0604020202020204" pitchFamily="34" charset="0"/>
              </a:rPr>
              <a:t>صلاح حزقيا وملكين شريرين على يهوذا</a:t>
            </a:r>
            <a:endParaRPr lang="en-GB" sz="3600" b="1" dirty="0">
              <a:solidFill>
                <a:srgbClr val="FFFFFF"/>
              </a:solidFill>
              <a:latin typeface="Arial" panose="020B0604020202020204" pitchFamily="34" charset="0"/>
              <a:cs typeface="Arial" panose="020B0604020202020204" pitchFamily="34" charset="0"/>
            </a:endParaRPr>
          </a:p>
        </p:txBody>
      </p:sp>
      <p:sp>
        <p:nvSpPr>
          <p:cNvPr id="439300" name="Text Box 11"/>
          <p:cNvSpPr txBox="1">
            <a:spLocks noChangeArrowheads="1"/>
          </p:cNvSpPr>
          <p:nvPr/>
        </p:nvSpPr>
        <p:spPr bwMode="auto">
          <a:xfrm>
            <a:off x="228600" y="2514600"/>
            <a:ext cx="5257800" cy="39703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r>
              <a:rPr lang="ar-JO" sz="3600" b="1" i="1" dirty="0">
                <a:solidFill>
                  <a:srgbClr val="CC0066"/>
                </a:solidFill>
                <a:latin typeface="Arial" panose="020B0604020202020204" pitchFamily="34" charset="0"/>
                <a:cs typeface="Arial" panose="020B0604020202020204" pitchFamily="34" charset="0"/>
              </a:rPr>
              <a:t>الملك الأكثر براً</a:t>
            </a:r>
            <a:endParaRPr lang="en-US" sz="3600" b="1" i="1" dirty="0">
              <a:solidFill>
                <a:srgbClr val="CC0066"/>
              </a:solidFill>
              <a:latin typeface="Arial" panose="020B0604020202020204" pitchFamily="34" charset="0"/>
              <a:cs typeface="Arial" panose="020B0604020202020204" pitchFamily="34" charset="0"/>
            </a:endParaRPr>
          </a:p>
          <a:p>
            <a:pPr eaLnBrk="1" hangingPunct="1"/>
            <a:endParaRPr lang="en-US" sz="3600" b="1" i="1" dirty="0">
              <a:solidFill>
                <a:srgbClr val="CC0066"/>
              </a:solidFill>
              <a:latin typeface="Arial" panose="020B0604020202020204" pitchFamily="34" charset="0"/>
              <a:cs typeface="Arial" panose="020B0604020202020204" pitchFamily="34" charset="0"/>
            </a:endParaRPr>
          </a:p>
          <a:p>
            <a:pPr algn="ctr" eaLnBrk="1" hangingPunct="1"/>
            <a:r>
              <a:rPr lang="ar-JO" sz="3600" b="1" i="1" dirty="0">
                <a:solidFill>
                  <a:srgbClr val="CC0066"/>
                </a:solidFill>
                <a:latin typeface="Arial" panose="020B0604020202020204" pitchFamily="34" charset="0"/>
                <a:cs typeface="Arial" panose="020B0604020202020204" pitchFamily="34" charset="0"/>
              </a:rPr>
              <a:t>أزال الوثنية</a:t>
            </a:r>
            <a:endParaRPr lang="en-US" sz="3600" b="1" i="1" dirty="0">
              <a:solidFill>
                <a:srgbClr val="CC0066"/>
              </a:solidFill>
              <a:latin typeface="Arial" panose="020B0604020202020204" pitchFamily="34" charset="0"/>
              <a:cs typeface="Arial" panose="020B0604020202020204" pitchFamily="34" charset="0"/>
            </a:endParaRPr>
          </a:p>
          <a:p>
            <a:pPr eaLnBrk="1" hangingPunct="1"/>
            <a:endParaRPr lang="en-US" sz="3600" b="1" i="1" dirty="0">
              <a:solidFill>
                <a:srgbClr val="CC0066"/>
              </a:solidFill>
              <a:latin typeface="Arial" panose="020B0604020202020204" pitchFamily="34" charset="0"/>
              <a:cs typeface="Arial" panose="020B0604020202020204" pitchFamily="34" charset="0"/>
            </a:endParaRPr>
          </a:p>
          <a:p>
            <a:pPr algn="ctr" eaLnBrk="1" hangingPunct="1"/>
            <a:r>
              <a:rPr lang="ar-JO" sz="3600" b="1" i="1" dirty="0">
                <a:solidFill>
                  <a:srgbClr val="CC0066"/>
                </a:solidFill>
                <a:latin typeface="Arial" panose="020B0604020202020204" pitchFamily="34" charset="0"/>
                <a:cs typeface="Arial" panose="020B0604020202020204" pitchFamily="34" charset="0"/>
              </a:rPr>
              <a:t>أطاع الرب ووثق به وخدمه</a:t>
            </a:r>
            <a:endParaRPr lang="en-US" sz="3600" b="1" i="1" dirty="0">
              <a:solidFill>
                <a:srgbClr val="CC0066"/>
              </a:solidFill>
              <a:latin typeface="Arial" panose="020B0604020202020204" pitchFamily="34" charset="0"/>
              <a:cs typeface="Arial" panose="020B0604020202020204" pitchFamily="34" charset="0"/>
            </a:endParaRPr>
          </a:p>
          <a:p>
            <a:pPr eaLnBrk="1" hangingPunct="1"/>
            <a:endParaRPr lang="en-US" sz="3600" b="1" i="1" dirty="0">
              <a:solidFill>
                <a:srgbClr val="CC0066"/>
              </a:solidFill>
              <a:latin typeface="Arial" panose="020B0604020202020204" pitchFamily="34" charset="0"/>
              <a:cs typeface="Arial" panose="020B0604020202020204" pitchFamily="34" charset="0"/>
            </a:endParaRPr>
          </a:p>
          <a:p>
            <a:pPr eaLnBrk="1" hangingPunct="1"/>
            <a:endParaRPr lang="en-GB" sz="3600" dirty="0">
              <a:latin typeface="Arial" panose="020B0604020202020204" pitchFamily="34" charset="0"/>
              <a:cs typeface="Arial" panose="020B0604020202020204" pitchFamily="34" charset="0"/>
            </a:endParaRPr>
          </a:p>
        </p:txBody>
      </p:sp>
      <p:pic>
        <p:nvPicPr>
          <p:cNvPr id="439301" name="Picture 13" descr="j0281072"/>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7615238" y="0"/>
            <a:ext cx="1528762" cy="3429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nvGrpSpPr>
          <p:cNvPr id="439302" name="Group 20"/>
          <p:cNvGrpSpPr>
            <a:grpSpLocks/>
          </p:cNvGrpSpPr>
          <p:nvPr/>
        </p:nvGrpSpPr>
        <p:grpSpPr bwMode="auto">
          <a:xfrm>
            <a:off x="5713413" y="3429000"/>
            <a:ext cx="3430587" cy="3429000"/>
            <a:chOff x="0" y="2160"/>
            <a:chExt cx="2161" cy="2160"/>
          </a:xfrm>
        </p:grpSpPr>
        <p:pic>
          <p:nvPicPr>
            <p:cNvPr id="439306" name="Picture 16" descr="Ain Dara gods"/>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3120"/>
              <a:ext cx="2160" cy="1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439307" name="Picture 17" descr="Ashterah"/>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576" y="2160"/>
              <a:ext cx="807" cy="96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439308" name="Picture 18" descr="Baal"/>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0" y="2160"/>
              <a:ext cx="602" cy="96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439309" name="Picture 19" descr="El statue"/>
            <p:cNvPicPr>
              <a:picLocks noChangeAspect="1" noChangeArrowheads="1"/>
            </p:cNvPicPr>
            <p:nvPr/>
          </p:nvPicPr>
          <p:blipFill>
            <a:blip r:embed="rId6" cstate="screen">
              <a:extLst>
                <a:ext uri="{28A0092B-C50C-407E-A947-70E740481C1C}">
                  <a14:useLocalDpi xmlns:a14="http://schemas.microsoft.com/office/drawing/2010/main"/>
                </a:ext>
              </a:extLst>
            </a:blip>
            <a:srcRect/>
            <a:stretch>
              <a:fillRect/>
            </a:stretch>
          </p:blipFill>
          <p:spPr bwMode="auto">
            <a:xfrm>
              <a:off x="1352" y="2160"/>
              <a:ext cx="809" cy="96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sp>
        <p:nvSpPr>
          <p:cNvPr id="439303" name="Text Box 21"/>
          <p:cNvSpPr txBox="1">
            <a:spLocks noChangeArrowheads="1"/>
          </p:cNvSpPr>
          <p:nvPr/>
        </p:nvSpPr>
        <p:spPr bwMode="auto">
          <a:xfrm>
            <a:off x="174098" y="6381328"/>
            <a:ext cx="2071401"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ar-JO" b="1" dirty="0">
                <a:latin typeface="Arial" panose="020B0604020202020204" pitchFamily="34" charset="0"/>
                <a:cs typeface="Arial" panose="020B0604020202020204" pitchFamily="34" charset="0"/>
              </a:rPr>
              <a:t>2 ملوك 18 - 20</a:t>
            </a:r>
            <a:endParaRPr lang="en-GB" b="1" dirty="0">
              <a:latin typeface="Arial" panose="020B0604020202020204" pitchFamily="34" charset="0"/>
              <a:cs typeface="Arial" panose="020B0604020202020204" pitchFamily="34" charset="0"/>
            </a:endParaRPr>
          </a:p>
        </p:txBody>
      </p:sp>
      <p:sp>
        <p:nvSpPr>
          <p:cNvPr id="439304" name="WordArt 24"/>
          <p:cNvSpPr>
            <a:spLocks noChangeArrowheads="1" noChangeShapeType="1" noTextEdit="1"/>
          </p:cNvSpPr>
          <p:nvPr/>
        </p:nvSpPr>
        <p:spPr bwMode="auto">
          <a:xfrm>
            <a:off x="6324600" y="3505200"/>
            <a:ext cx="2362200" cy="3124200"/>
          </a:xfrm>
          <a:prstGeom prst="rect">
            <a:avLst/>
          </a:prstGeom>
        </p:spPr>
        <p:txBody>
          <a:bodyPr wrap="none" fromWordArt="1">
            <a:prstTxWarp prst="textPlain">
              <a:avLst>
                <a:gd name="adj" fmla="val 50000"/>
              </a:avLst>
            </a:prstTxWarp>
          </a:bodyPr>
          <a:lstStyle/>
          <a:p>
            <a:pPr algn="ctr"/>
            <a:r>
              <a:rPr lang="en-US" sz="3600" kern="10">
                <a:ln w="9525">
                  <a:solidFill>
                    <a:srgbClr val="000000"/>
                  </a:solidFill>
                  <a:round/>
                  <a:headEnd/>
                  <a:tailEnd/>
                </a:ln>
                <a:solidFill>
                  <a:srgbClr val="FF0000"/>
                </a:solidFill>
                <a:latin typeface="Arial Black"/>
                <a:ea typeface="Arial Black"/>
                <a:cs typeface="Arial Black"/>
              </a:rPr>
              <a:t>X</a:t>
            </a:r>
          </a:p>
        </p:txBody>
      </p:sp>
      <p:sp>
        <p:nvSpPr>
          <p:cNvPr id="439305" name="WordArt 25"/>
          <p:cNvSpPr>
            <a:spLocks noChangeArrowheads="1" noChangeShapeType="1" noTextEdit="1"/>
          </p:cNvSpPr>
          <p:nvPr/>
        </p:nvSpPr>
        <p:spPr bwMode="auto">
          <a:xfrm>
            <a:off x="7620000" y="1295400"/>
            <a:ext cx="1295400" cy="1752600"/>
          </a:xfrm>
          <a:prstGeom prst="rect">
            <a:avLst/>
          </a:prstGeom>
        </p:spPr>
        <p:txBody>
          <a:bodyPr wrap="none" fromWordArt="1">
            <a:prstTxWarp prst="textPlain">
              <a:avLst>
                <a:gd name="adj" fmla="val 50000"/>
              </a:avLst>
            </a:prstTxWarp>
          </a:bodyPr>
          <a:lstStyle/>
          <a:p>
            <a:pPr algn="ctr"/>
            <a:r>
              <a:rPr lang="en-US" sz="3600" kern="10">
                <a:ln w="9525">
                  <a:solidFill>
                    <a:srgbClr val="000000"/>
                  </a:solidFill>
                  <a:round/>
                  <a:headEnd/>
                  <a:tailEnd/>
                </a:ln>
                <a:solidFill>
                  <a:srgbClr val="FF0000"/>
                </a:solidFill>
                <a:latin typeface="Arial Black"/>
                <a:ea typeface="Arial Black"/>
                <a:cs typeface="Arial Black"/>
              </a:rPr>
              <a:t>X</a:t>
            </a:r>
          </a:p>
        </p:txBody>
      </p:sp>
    </p:spTree>
  </p:cSld>
  <p:clrMapOvr>
    <a:masterClrMapping/>
  </p:clrMapOvr>
  <p:transition spd="slow"/>
</p:sld>
</file>

<file path=ppt/slides/slide2.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800000"/>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eaLnBrk="0" hangingPunct="0"/>
            <a:endParaRPr lang="en-US" sz="2400">
              <a:solidFill>
                <a:srgbClr val="000000"/>
              </a:solidFill>
              <a:latin typeface="Arial" panose="020B0604020202020204" pitchFamily="34" charset="0"/>
              <a:cs typeface="Arial" panose="020B0604020202020204" pitchFamily="34" charset="0"/>
            </a:endParaRPr>
          </a:p>
        </p:txBody>
      </p:sp>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p:spPr>
        <p:txBody>
          <a:bodyPr anchor="ctr"/>
          <a:lstStyle/>
          <a:p>
            <a:pPr>
              <a:defRPr/>
            </a:pPr>
            <a:r>
              <a:rPr lang="ar-JO" sz="4800" b="1" dirty="0">
                <a:effectLst>
                  <a:glow rad="127000">
                    <a:schemeClr val="tx1"/>
                  </a:glow>
                </a:effectLst>
                <a:latin typeface="Arial" panose="020B0604020202020204" pitchFamily="34" charset="0"/>
                <a:ea typeface="ＭＳ Ｐゴシック" charset="0"/>
                <a:cs typeface="Arial" panose="020B0604020202020204" pitchFamily="34" charset="0"/>
              </a:rPr>
              <a:t>الكلمة المفتاحية</a:t>
            </a:r>
            <a:endParaRPr lang="en-US" sz="4800" b="1"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
        <p:nvSpPr>
          <p:cNvPr id="5" name="Rectangle 2"/>
          <p:cNvSpPr txBox="1">
            <a:spLocks noChangeArrowheads="1"/>
          </p:cNvSpPr>
          <p:nvPr/>
        </p:nvSpPr>
        <p:spPr bwMode="auto">
          <a:xfrm>
            <a:off x="0" y="2591988"/>
            <a:ext cx="9144000" cy="198914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457200">
              <a:defRPr/>
            </a:pPr>
            <a:r>
              <a:rPr lang="ar-JO" sz="7200" b="1">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السقوطان</a:t>
            </a:r>
            <a:endParaRPr lang="en-US" sz="4000"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endParaRP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defTabSz="457200">
              <a:defRPr/>
            </a:pPr>
            <a:r>
              <a:rPr lang="ar-JO" sz="4800"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2 ملوك</a:t>
            </a:r>
            <a:endParaRPr lang="en-US" sz="4800"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endParaRPr>
          </a:p>
        </p:txBody>
      </p:sp>
      <p:sp>
        <p:nvSpPr>
          <p:cNvPr id="7" name="Text Box 24"/>
          <p:cNvSpPr txBox="1">
            <a:spLocks noChangeArrowheads="1"/>
          </p:cNvSpPr>
          <p:nvPr/>
        </p:nvSpPr>
        <p:spPr bwMode="auto">
          <a:xfrm>
            <a:off x="8360240" y="65344"/>
            <a:ext cx="704039" cy="8309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defTabSz="457200" fontAlgn="auto">
              <a:spcBef>
                <a:spcPts val="0"/>
              </a:spcBef>
              <a:spcAft>
                <a:spcPts val="0"/>
              </a:spcAft>
            </a:pPr>
            <a:r>
              <a:rPr lang="ar-JO" altLang="zh-CN" b="1" dirty="0">
                <a:solidFill>
                  <a:prstClr val="white"/>
                </a:solidFill>
                <a:effectLst>
                  <a:outerShdw blurRad="50800" dist="38100" dir="2700000" algn="tl" rotWithShape="0">
                    <a:srgbClr val="000000">
                      <a:alpha val="96000"/>
                    </a:srgbClr>
                  </a:outerShdw>
                </a:effectLst>
                <a:latin typeface="Arial" panose="020B0604020202020204" pitchFamily="34" charset="0"/>
                <a:cs typeface="Arial" panose="020B0604020202020204" pitchFamily="34" charset="0"/>
              </a:rPr>
              <a:t>249</a:t>
            </a:r>
          </a:p>
          <a:p>
            <a:pPr algn="ctr" defTabSz="457200" fontAlgn="auto">
              <a:spcBef>
                <a:spcPts val="0"/>
              </a:spcBef>
              <a:spcAft>
                <a:spcPts val="0"/>
              </a:spcAft>
            </a:pPr>
            <a:r>
              <a:rPr lang="ar-JO" altLang="zh-CN" b="1" dirty="0">
                <a:solidFill>
                  <a:prstClr val="white"/>
                </a:solidFill>
                <a:effectLst>
                  <a:outerShdw blurRad="50800" dist="38100" dir="2700000" algn="tl" rotWithShape="0">
                    <a:srgbClr val="000000">
                      <a:alpha val="96000"/>
                    </a:srgbClr>
                  </a:outerShdw>
                </a:effectLst>
                <a:latin typeface="Arial" panose="020B0604020202020204" pitchFamily="34" charset="0"/>
                <a:cs typeface="Arial" panose="020B0604020202020204" pitchFamily="34" charset="0"/>
              </a:rPr>
              <a:t>39</a:t>
            </a:r>
            <a:endParaRPr lang="en-US" altLang="zh-CN" b="1" dirty="0">
              <a:solidFill>
                <a:prstClr val="white"/>
              </a:solidFill>
              <a:effectLst>
                <a:outerShdw blurRad="50800" dist="38100" dir="2700000" algn="tl" rotWithShape="0">
                  <a:srgbClr val="000000">
                    <a:alpha val="96000"/>
                  </a:srgbClr>
                </a:outerShdw>
              </a:effectLst>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202712791"/>
      </p:ext>
    </p:extLst>
  </p:cSld>
  <p:clrMapOvr>
    <a:masterClrMapping/>
  </p:clrMapOvr>
  <p:transition/>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1574800" y="0"/>
            <a:ext cx="9070975" cy="1143000"/>
          </a:xfrm>
        </p:spPr>
        <p:txBody>
          <a:bodyPr/>
          <a:lstStyle/>
          <a:p>
            <a:pPr algn="r"/>
            <a:r>
              <a:rPr lang="en-US" dirty="0">
                <a:solidFill>
                  <a:schemeClr val="tx1"/>
                </a:solidFill>
              </a:rPr>
              <a:t>Black</a:t>
            </a:r>
          </a:p>
        </p:txBody>
      </p:sp>
    </p:spTree>
    <p:extLst>
      <p:ext uri="{BB962C8B-B14F-4D97-AF65-F5344CB8AC3E}">
        <p14:creationId xmlns:p14="http://schemas.microsoft.com/office/powerpoint/2010/main" val="2394571733"/>
      </p:ext>
    </p:extLst>
  </p:cSld>
  <p:clrMapOvr>
    <a:masterClrMapping/>
  </p:clrMapOvr>
  <p:transition/>
</p:sld>
</file>

<file path=ppt/slides/slide2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fontAlgn="base">
              <a:spcBef>
                <a:spcPct val="0"/>
              </a:spcBef>
              <a:spcAft>
                <a:spcPct val="0"/>
              </a:spcAft>
            </a:pPr>
            <a:endParaRPr lang="en-US" sz="2400" b="1">
              <a:solidFill>
                <a:srgbClr val="000000"/>
              </a:solidFill>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ar-JO" sz="8800" dirty="0">
                <a:latin typeface="Arial" charset="0"/>
                <a:ea typeface="Osaka" charset="0"/>
                <a:cs typeface="Arial" charset="0"/>
              </a:rPr>
              <a:t>2 ملوك 19 </a:t>
            </a:r>
            <a:endParaRPr lang="en-US" sz="8800" dirty="0">
              <a:latin typeface="Arial" charset="0"/>
              <a:ea typeface="Osaka" charset="0"/>
              <a:cs typeface="Arial" charset="0"/>
            </a:endParaRPr>
          </a:p>
        </p:txBody>
      </p:sp>
    </p:spTree>
    <p:extLst>
      <p:ext uri="{BB962C8B-B14F-4D97-AF65-F5344CB8AC3E}">
        <p14:creationId xmlns:p14="http://schemas.microsoft.com/office/powerpoint/2010/main" val="2870428745"/>
      </p:ext>
    </p:extLst>
  </p:cSld>
  <p:clrMapOvr>
    <a:masterClrMapping/>
  </p:clrMapOvr>
</p:sld>
</file>

<file path=ppt/slides/slide2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40321" name="Picture 4"/>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0" y="0"/>
            <a:ext cx="5257800" cy="3276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40322" name="Text Box 5"/>
          <p:cNvSpPr txBox="1">
            <a:spLocks noChangeArrowheads="1"/>
          </p:cNvSpPr>
          <p:nvPr/>
        </p:nvSpPr>
        <p:spPr bwMode="auto">
          <a:xfrm>
            <a:off x="5410200" y="1447800"/>
            <a:ext cx="3733800" cy="353943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r>
              <a:rPr lang="ar-JO" sz="2800" b="1" dirty="0">
                <a:solidFill>
                  <a:srgbClr val="CC0066"/>
                </a:solidFill>
                <a:latin typeface="Arial" panose="020B0604020202020204" pitchFamily="34" charset="0"/>
                <a:cs typeface="Arial" panose="020B0604020202020204" pitchFamily="34" charset="0"/>
              </a:rPr>
              <a:t>حاصر الجيش الآشوري القدس عام 701 قبل الميلاد</a:t>
            </a:r>
            <a:endParaRPr lang="en-US" sz="2800" b="1" dirty="0">
              <a:solidFill>
                <a:srgbClr val="CC0066"/>
              </a:solidFill>
              <a:latin typeface="Arial" panose="020B0604020202020204" pitchFamily="34" charset="0"/>
              <a:cs typeface="Arial" panose="020B0604020202020204" pitchFamily="34" charset="0"/>
            </a:endParaRPr>
          </a:p>
          <a:p>
            <a:pPr eaLnBrk="1" hangingPunct="1"/>
            <a:endParaRPr lang="en-US" sz="2800" b="1" dirty="0">
              <a:solidFill>
                <a:srgbClr val="CC0066"/>
              </a:solidFill>
              <a:latin typeface="Arial" panose="020B0604020202020204" pitchFamily="34" charset="0"/>
              <a:cs typeface="Arial" panose="020B0604020202020204" pitchFamily="34" charset="0"/>
            </a:endParaRPr>
          </a:p>
          <a:p>
            <a:pPr algn="ctr" eaLnBrk="1" hangingPunct="1"/>
            <a:r>
              <a:rPr lang="ar-JO" sz="2800" b="1" dirty="0">
                <a:solidFill>
                  <a:srgbClr val="CC0066"/>
                </a:solidFill>
                <a:latin typeface="Arial" panose="020B0604020202020204" pitchFamily="34" charset="0"/>
                <a:cs typeface="Arial" panose="020B0604020202020204" pitchFamily="34" charset="0"/>
              </a:rPr>
              <a:t>التمس حزقيا الخلاص من الرب</a:t>
            </a:r>
            <a:endParaRPr lang="en-US" sz="2800" b="1" dirty="0">
              <a:solidFill>
                <a:srgbClr val="CC0066"/>
              </a:solidFill>
              <a:latin typeface="Arial" panose="020B0604020202020204" pitchFamily="34" charset="0"/>
              <a:cs typeface="Arial" panose="020B0604020202020204" pitchFamily="34" charset="0"/>
            </a:endParaRPr>
          </a:p>
          <a:p>
            <a:pPr eaLnBrk="1" hangingPunct="1"/>
            <a:endParaRPr lang="en-US" sz="2800" b="1" dirty="0">
              <a:latin typeface="Arial" panose="020B0604020202020204" pitchFamily="34" charset="0"/>
              <a:cs typeface="Arial" panose="020B0604020202020204" pitchFamily="34" charset="0"/>
            </a:endParaRPr>
          </a:p>
          <a:p>
            <a:pPr algn="ctr" eaLnBrk="1" hangingPunct="1"/>
            <a:r>
              <a:rPr lang="ar-JO" altLang="ja-JP" sz="2800" b="1" i="1" dirty="0">
                <a:solidFill>
                  <a:srgbClr val="3333FF"/>
                </a:solidFill>
                <a:latin typeface="Arial" panose="020B0604020202020204" pitchFamily="34" charset="0"/>
                <a:cs typeface="Arial" panose="020B0604020202020204" pitchFamily="34" charset="0"/>
              </a:rPr>
              <a:t>فتعلم كل ممالك الأرض أنك أنت الرب وحدك</a:t>
            </a:r>
            <a:endParaRPr lang="en-GB" sz="2800" b="1" i="1" dirty="0">
              <a:solidFill>
                <a:srgbClr val="3333FF"/>
              </a:solidFill>
              <a:latin typeface="Arial" panose="020B0604020202020204" pitchFamily="34" charset="0"/>
              <a:cs typeface="Arial" panose="020B0604020202020204" pitchFamily="34" charset="0"/>
            </a:endParaRPr>
          </a:p>
        </p:txBody>
      </p:sp>
      <p:pic>
        <p:nvPicPr>
          <p:cNvPr id="440323" name="Picture 6"/>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3200400"/>
            <a:ext cx="5273675" cy="3657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40324" name="Text Box 9"/>
          <p:cNvSpPr txBox="1">
            <a:spLocks noChangeArrowheads="1"/>
          </p:cNvSpPr>
          <p:nvPr/>
        </p:nvSpPr>
        <p:spPr bwMode="auto">
          <a:xfrm>
            <a:off x="5257800" y="0"/>
            <a:ext cx="3886200" cy="646113"/>
          </a:xfrm>
          <a:prstGeom prst="rect">
            <a:avLst/>
          </a:prstGeom>
          <a:solidFill>
            <a:srgbClr val="FFFF66"/>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endParaRPr lang="en-GB" sz="3600">
              <a:solidFill>
                <a:srgbClr val="3333FF"/>
              </a:solidFill>
              <a:latin typeface="Arial" panose="020B0604020202020204" pitchFamily="34" charset="0"/>
              <a:cs typeface="Arial" panose="020B0604020202020204" pitchFamily="34" charset="0"/>
            </a:endParaRPr>
          </a:p>
        </p:txBody>
      </p:sp>
      <p:sp>
        <p:nvSpPr>
          <p:cNvPr id="440325" name="Text Box 10"/>
          <p:cNvSpPr txBox="1">
            <a:spLocks noChangeArrowheads="1"/>
          </p:cNvSpPr>
          <p:nvPr/>
        </p:nvSpPr>
        <p:spPr bwMode="auto">
          <a:xfrm>
            <a:off x="6084888" y="6453188"/>
            <a:ext cx="2898775" cy="4000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1" hangingPunct="1"/>
            <a:r>
              <a:rPr lang="ar-JO" sz="2000" b="1" dirty="0">
                <a:latin typeface="Arial" panose="020B0604020202020204" pitchFamily="34" charset="0"/>
                <a:cs typeface="Arial" panose="020B0604020202020204" pitchFamily="34" charset="0"/>
              </a:rPr>
              <a:t>الفصول 18 - 20</a:t>
            </a:r>
            <a:endParaRPr lang="en-GB" sz="2000" b="1" dirty="0">
              <a:latin typeface="Arial" panose="020B0604020202020204" pitchFamily="34" charset="0"/>
              <a:cs typeface="Arial" panose="020B0604020202020204" pitchFamily="34" charset="0"/>
            </a:endParaRPr>
          </a:p>
        </p:txBody>
      </p:sp>
      <p:sp>
        <p:nvSpPr>
          <p:cNvPr id="2" name="Title 1"/>
          <p:cNvSpPr>
            <a:spLocks noGrp="1"/>
          </p:cNvSpPr>
          <p:nvPr>
            <p:ph type="title"/>
          </p:nvPr>
        </p:nvSpPr>
        <p:spPr>
          <a:xfrm>
            <a:off x="5219700" y="-26988"/>
            <a:ext cx="3924300" cy="1168401"/>
          </a:xfrm>
          <a:solidFill>
            <a:srgbClr val="000000"/>
          </a:solidFill>
        </p:spPr>
        <p:txBody>
          <a:bodyPr/>
          <a:lstStyle/>
          <a:p>
            <a:pPr eaLnBrk="1" hangingPunct="1">
              <a:defRPr/>
            </a:pPr>
            <a:r>
              <a:rPr lang="ar-JO" sz="3600" kern="1200" dirty="0">
                <a:solidFill>
                  <a:srgbClr val="FFFFFF"/>
                </a:solidFill>
                <a:latin typeface="Arial" panose="020B0604020202020204" pitchFamily="34" charset="0"/>
                <a:ea typeface="ＭＳ Ｐゴシック"/>
                <a:cs typeface="Arial" panose="020B0604020202020204" pitchFamily="34" charset="0"/>
              </a:rPr>
              <a:t>الإمتحان الأعظم    لحزقيا</a:t>
            </a:r>
            <a:endParaRPr lang="en-US" dirty="0">
              <a:solidFill>
                <a:srgbClr val="FFFFFF"/>
              </a:solidFill>
              <a:latin typeface="Arial" panose="020B0604020202020204" pitchFamily="34" charset="0"/>
              <a:cs typeface="Arial" panose="020B0604020202020204" pitchFamily="34" charset="0"/>
            </a:endParaRPr>
          </a:p>
        </p:txBody>
      </p:sp>
    </p:spTree>
  </p:cSld>
  <p:clrMapOvr>
    <a:masterClrMapping/>
  </p:clrMapOvr>
  <p:transition spd="slow"/>
</p:sld>
</file>

<file path=ppt/slides/slide2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fontAlgn="base">
              <a:spcBef>
                <a:spcPct val="0"/>
              </a:spcBef>
              <a:spcAft>
                <a:spcPct val="0"/>
              </a:spcAft>
            </a:pPr>
            <a:endParaRPr lang="en-US" sz="2400" b="1">
              <a:solidFill>
                <a:srgbClr val="000000"/>
              </a:solidFill>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ar-JO" sz="8800" dirty="0">
                <a:latin typeface="Arial" charset="0"/>
                <a:ea typeface="Osaka" charset="0"/>
                <a:cs typeface="Arial" charset="0"/>
              </a:rPr>
              <a:t>2 ملوك 20 </a:t>
            </a:r>
            <a:endParaRPr lang="en-US" sz="8800" dirty="0">
              <a:latin typeface="Arial" charset="0"/>
              <a:ea typeface="Osaka" charset="0"/>
              <a:cs typeface="Arial" charset="0"/>
            </a:endParaRPr>
          </a:p>
        </p:txBody>
      </p:sp>
    </p:spTree>
    <p:extLst>
      <p:ext uri="{BB962C8B-B14F-4D97-AF65-F5344CB8AC3E}">
        <p14:creationId xmlns:p14="http://schemas.microsoft.com/office/powerpoint/2010/main" val="1988092739"/>
      </p:ext>
    </p:extLst>
  </p:cSld>
  <p:clrMapOvr>
    <a:masterClrMapping/>
  </p:clrMapOvr>
</p:sld>
</file>

<file path=ppt/slides/slide2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3393" name="Rectangle 2" descr="Green marble"/>
          <p:cNvSpPr>
            <a:spLocks noChangeArrowheads="1"/>
          </p:cNvSpPr>
          <p:nvPr/>
        </p:nvSpPr>
        <p:spPr bwMode="auto">
          <a:xfrm>
            <a:off x="0" y="0"/>
            <a:ext cx="9144000" cy="6858000"/>
          </a:xfrm>
          <a:prstGeom prst="rect">
            <a:avLst/>
          </a:prstGeom>
          <a:blipFill dpi="0" rotWithShape="0">
            <a:blip r:embed="rId2"/>
            <a:srcRect/>
            <a:tile tx="0" ty="0" sx="100000" sy="100000" flip="none" algn="tl"/>
          </a:blipFill>
          <a:ln w="9525">
            <a:solidFill>
              <a:schemeClr val="tx1"/>
            </a:solidFill>
            <a:miter lim="800000"/>
            <a:headEnd/>
            <a:tailEnd/>
          </a:ln>
        </p:spPr>
        <p:txBody>
          <a:bodyPr wrap="none" anchor="ctr"/>
          <a:lstStyle/>
          <a:p>
            <a:endParaRPr lang="en-US">
              <a:cs typeface="Arial" charset="0"/>
            </a:endParaRPr>
          </a:p>
        </p:txBody>
      </p:sp>
      <p:sp>
        <p:nvSpPr>
          <p:cNvPr id="2" name="Title 1"/>
          <p:cNvSpPr>
            <a:spLocks noGrp="1"/>
          </p:cNvSpPr>
          <p:nvPr>
            <p:ph type="title" idx="4294967295"/>
          </p:nvPr>
        </p:nvSpPr>
        <p:spPr>
          <a:xfrm>
            <a:off x="457200" y="115888"/>
            <a:ext cx="8229600" cy="850900"/>
          </a:xfrm>
          <a:solidFill>
            <a:srgbClr val="000000"/>
          </a:solidFill>
        </p:spPr>
        <p:txBody>
          <a:bodyPr/>
          <a:lstStyle/>
          <a:p>
            <a:pPr eaLnBrk="1" hangingPunct="1">
              <a:defRPr/>
            </a:pPr>
            <a:r>
              <a:rPr lang="ar-JO" sz="3600" b="1" kern="1200" dirty="0">
                <a:solidFill>
                  <a:srgbClr val="FFFFFF"/>
                </a:solidFill>
                <a:latin typeface="Arial"/>
                <a:ea typeface="ＭＳ Ｐゴシック"/>
                <a:cs typeface="Arial"/>
              </a:rPr>
              <a:t>المملكة الباقية</a:t>
            </a:r>
            <a:endParaRPr lang="en-US" dirty="0"/>
          </a:p>
        </p:txBody>
      </p:sp>
      <p:sp>
        <p:nvSpPr>
          <p:cNvPr id="225284" name="Text Box 4"/>
          <p:cNvSpPr txBox="1">
            <a:spLocks noChangeArrowheads="1"/>
          </p:cNvSpPr>
          <p:nvPr/>
        </p:nvSpPr>
        <p:spPr bwMode="auto">
          <a:xfrm>
            <a:off x="468313" y="908050"/>
            <a:ext cx="8207375"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ar-JO" sz="3200" b="1" i="1" dirty="0">
                <a:solidFill>
                  <a:schemeClr val="bg1"/>
                </a:solidFill>
                <a:latin typeface="Arial"/>
                <a:ea typeface="Times New Roman" charset="0"/>
                <a:cs typeface="Arial"/>
              </a:rPr>
              <a:t>2 ملوك 18 – 25 </a:t>
            </a:r>
            <a:endParaRPr lang="en-US" sz="3200" b="1" i="1" dirty="0">
              <a:solidFill>
                <a:schemeClr val="bg1"/>
              </a:solidFill>
              <a:latin typeface="Arial"/>
              <a:ea typeface="Times New Roman" charset="0"/>
              <a:cs typeface="Arial"/>
            </a:endParaRPr>
          </a:p>
        </p:txBody>
      </p:sp>
      <p:sp>
        <p:nvSpPr>
          <p:cNvPr id="225285" name="Text Box 5"/>
          <p:cNvSpPr txBox="1">
            <a:spLocks noChangeArrowheads="1"/>
          </p:cNvSpPr>
          <p:nvPr/>
        </p:nvSpPr>
        <p:spPr bwMode="auto">
          <a:xfrm>
            <a:off x="533400" y="1752600"/>
            <a:ext cx="5191125" cy="390876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spcBef>
                <a:spcPct val="50000"/>
              </a:spcBef>
              <a:defRPr/>
            </a:pPr>
            <a:r>
              <a:rPr lang="en-US" sz="2800" b="1" dirty="0">
                <a:solidFill>
                  <a:schemeClr val="bg1"/>
                </a:solidFill>
                <a:latin typeface="Arial"/>
                <a:ea typeface="Times New Roman" charset="0"/>
                <a:cs typeface="Arial"/>
              </a:rPr>
              <a:t>                 </a:t>
            </a:r>
            <a:r>
              <a:rPr lang="ar-JO" sz="2800" b="1" dirty="0">
                <a:solidFill>
                  <a:schemeClr val="bg1"/>
                </a:solidFill>
                <a:latin typeface="Arial"/>
                <a:ea typeface="Times New Roman" charset="0"/>
                <a:cs typeface="Arial"/>
              </a:rPr>
              <a:t>يهوذا   </a:t>
            </a:r>
            <a:r>
              <a:rPr lang="en-US" sz="2800" b="1" dirty="0">
                <a:solidFill>
                  <a:schemeClr val="bg1"/>
                </a:solidFill>
                <a:latin typeface="Arial"/>
                <a:ea typeface="Times New Roman" charset="0"/>
                <a:cs typeface="Arial"/>
              </a:rPr>
              <a:t>                   </a:t>
            </a:r>
            <a:r>
              <a:rPr lang="ar-JO" sz="2800" b="1" dirty="0">
                <a:solidFill>
                  <a:srgbClr val="00FFFF"/>
                </a:solidFill>
                <a:latin typeface="Arial"/>
                <a:ea typeface="Times New Roman" charset="0"/>
                <a:cs typeface="Arial"/>
              </a:rPr>
              <a:t>حزقيا </a:t>
            </a:r>
            <a:r>
              <a:rPr lang="ar-JO" sz="2800" b="1" dirty="0">
                <a:solidFill>
                  <a:schemeClr val="bg1"/>
                </a:solidFill>
                <a:latin typeface="Arial"/>
                <a:ea typeface="Times New Roman" charset="0"/>
                <a:cs typeface="Arial"/>
              </a:rPr>
              <a:t>(29)</a:t>
            </a:r>
            <a:r>
              <a:rPr lang="ar-JO" sz="2800" b="1" dirty="0">
                <a:solidFill>
                  <a:srgbClr val="00FFFF"/>
                </a:solidFill>
                <a:latin typeface="Arial"/>
                <a:ea typeface="Times New Roman" charset="0"/>
                <a:cs typeface="Arial"/>
              </a:rPr>
              <a:t>                                </a:t>
            </a:r>
            <a:r>
              <a:rPr lang="ar-JO" sz="2800" b="1" dirty="0">
                <a:solidFill>
                  <a:schemeClr val="bg1"/>
                </a:solidFill>
                <a:latin typeface="Arial"/>
                <a:ea typeface="Times New Roman" charset="0"/>
                <a:cs typeface="Arial"/>
              </a:rPr>
              <a:t>منسى (55)</a:t>
            </a:r>
            <a:r>
              <a:rPr lang="en-US" sz="2800" b="1" dirty="0">
                <a:solidFill>
                  <a:schemeClr val="bg1"/>
                </a:solidFill>
                <a:latin typeface="Arial"/>
                <a:ea typeface="Times New Roman" charset="0"/>
                <a:cs typeface="Arial"/>
              </a:rPr>
              <a:t>                               </a:t>
            </a:r>
            <a:r>
              <a:rPr lang="ar-JO" sz="2800" b="1" dirty="0">
                <a:solidFill>
                  <a:schemeClr val="bg1"/>
                </a:solidFill>
                <a:latin typeface="Arial"/>
                <a:ea typeface="Times New Roman" charset="0"/>
                <a:cs typeface="Arial"/>
              </a:rPr>
              <a:t>آمون (2)</a:t>
            </a:r>
            <a:r>
              <a:rPr lang="en-US" sz="2800" b="1" dirty="0">
                <a:solidFill>
                  <a:schemeClr val="bg1"/>
                </a:solidFill>
                <a:latin typeface="Arial"/>
                <a:ea typeface="Times New Roman" charset="0"/>
                <a:cs typeface="Arial"/>
              </a:rPr>
              <a:t>		                  </a:t>
            </a:r>
            <a:r>
              <a:rPr lang="ar-JO" sz="2400" b="1" dirty="0">
                <a:solidFill>
                  <a:srgbClr val="00FFFF"/>
                </a:solidFill>
                <a:latin typeface="Arial"/>
                <a:ea typeface="Times New Roman" charset="0"/>
                <a:cs typeface="Arial"/>
              </a:rPr>
              <a:t>يوشيا </a:t>
            </a:r>
            <a:r>
              <a:rPr lang="ar-JO" sz="2400" b="1" dirty="0">
                <a:solidFill>
                  <a:schemeClr val="bg1"/>
                </a:solidFill>
                <a:latin typeface="Arial"/>
                <a:ea typeface="Times New Roman" charset="0"/>
                <a:cs typeface="Arial"/>
              </a:rPr>
              <a:t>(31)</a:t>
            </a:r>
            <a:r>
              <a:rPr lang="en-US" sz="2400" b="1" dirty="0">
                <a:solidFill>
                  <a:srgbClr val="00FFFF"/>
                </a:solidFill>
                <a:latin typeface="Arial"/>
                <a:ea typeface="Times New Roman" charset="0"/>
                <a:cs typeface="Arial"/>
              </a:rPr>
              <a:t>                                   </a:t>
            </a:r>
            <a:r>
              <a:rPr lang="ar-JO" sz="2800" b="1" dirty="0">
                <a:solidFill>
                  <a:schemeClr val="bg1"/>
                </a:solidFill>
                <a:latin typeface="Arial"/>
                <a:ea typeface="Times New Roman" charset="0"/>
                <a:cs typeface="Arial"/>
              </a:rPr>
              <a:t>يهوآحاز (3 شهور)</a:t>
            </a:r>
            <a:r>
              <a:rPr lang="en-US" sz="2800" b="1" dirty="0">
                <a:solidFill>
                  <a:schemeClr val="bg1"/>
                </a:solidFill>
                <a:latin typeface="Arial"/>
                <a:ea typeface="Times New Roman" charset="0"/>
                <a:cs typeface="Arial"/>
              </a:rPr>
              <a:t>                   </a:t>
            </a:r>
            <a:r>
              <a:rPr lang="ar-JO" sz="2800" b="1" dirty="0">
                <a:solidFill>
                  <a:schemeClr val="bg1"/>
                </a:solidFill>
                <a:latin typeface="Arial"/>
                <a:ea typeface="Times New Roman" charset="0"/>
                <a:cs typeface="Arial"/>
              </a:rPr>
              <a:t>يهوياقيم (11)</a:t>
            </a:r>
            <a:r>
              <a:rPr lang="en-US" sz="2800" b="1" dirty="0">
                <a:solidFill>
                  <a:schemeClr val="bg1"/>
                </a:solidFill>
                <a:latin typeface="Arial"/>
                <a:ea typeface="Times New Roman" charset="0"/>
                <a:cs typeface="Arial"/>
              </a:rPr>
              <a:t>                         </a:t>
            </a:r>
            <a:r>
              <a:rPr lang="ar-JO" sz="2800" b="1" dirty="0">
                <a:solidFill>
                  <a:schemeClr val="bg1"/>
                </a:solidFill>
                <a:latin typeface="Arial"/>
                <a:ea typeface="Times New Roman" charset="0"/>
                <a:cs typeface="Arial"/>
              </a:rPr>
              <a:t>يهوياكين (3 شهور)</a:t>
            </a:r>
            <a:r>
              <a:rPr lang="en-US" sz="2800" b="1" dirty="0">
                <a:solidFill>
                  <a:schemeClr val="bg1"/>
                </a:solidFill>
                <a:latin typeface="Arial"/>
                <a:ea typeface="Times New Roman" charset="0"/>
                <a:cs typeface="Arial"/>
              </a:rPr>
              <a:t>                     </a:t>
            </a:r>
            <a:r>
              <a:rPr lang="ar-JO" sz="2800" b="1" dirty="0">
                <a:solidFill>
                  <a:schemeClr val="bg1"/>
                </a:solidFill>
                <a:latin typeface="Arial"/>
                <a:ea typeface="Times New Roman" charset="0"/>
                <a:cs typeface="Arial"/>
              </a:rPr>
              <a:t>صدقيا (11)</a:t>
            </a:r>
            <a:endParaRPr lang="en-US" sz="2800" b="1" dirty="0">
              <a:solidFill>
                <a:schemeClr val="bg1"/>
              </a:solidFill>
              <a:latin typeface="Arial"/>
              <a:ea typeface="Times New Roman" charset="0"/>
              <a:cs typeface="Arial"/>
            </a:endParaRPr>
          </a:p>
        </p:txBody>
      </p:sp>
      <p:sp>
        <p:nvSpPr>
          <p:cNvPr id="225287" name="AutoShape 7"/>
          <p:cNvSpPr>
            <a:spLocks noChangeArrowheads="1"/>
          </p:cNvSpPr>
          <p:nvPr/>
        </p:nvSpPr>
        <p:spPr bwMode="auto">
          <a:xfrm>
            <a:off x="5715000" y="5638800"/>
            <a:ext cx="381000" cy="304800"/>
          </a:xfrm>
          <a:prstGeom prst="star5">
            <a:avLst/>
          </a:prstGeom>
          <a:solidFill>
            <a:srgbClr val="FFFF66"/>
          </a:solidFill>
          <a:ln w="9525">
            <a:solidFill>
              <a:schemeClr val="tx1"/>
            </a:solidFill>
            <a:miter lim="800000"/>
            <a:headEnd/>
            <a:tailEnd/>
          </a:ln>
          <a:effectLst/>
        </p:spPr>
        <p:txBody>
          <a:bodyPr wrap="none" anchor="ctr"/>
          <a:lstStyle/>
          <a:p>
            <a:pPr>
              <a:defRPr/>
            </a:pPr>
            <a:endParaRPr lang="en-US">
              <a:latin typeface="Arial"/>
              <a:ea typeface="Arial" charset="0"/>
              <a:cs typeface="Arial"/>
            </a:endParaRPr>
          </a:p>
        </p:txBody>
      </p:sp>
      <p:sp>
        <p:nvSpPr>
          <p:cNvPr id="443398" name="Text Box 8"/>
          <p:cNvSpPr txBox="1">
            <a:spLocks noChangeArrowheads="1"/>
          </p:cNvSpPr>
          <p:nvPr/>
        </p:nvSpPr>
        <p:spPr bwMode="auto">
          <a:xfrm>
            <a:off x="6172200" y="5638800"/>
            <a:ext cx="1031051" cy="369332"/>
          </a:xfrm>
          <a:prstGeom prst="rect">
            <a:avLst/>
          </a:prstGeom>
          <a:solidFill>
            <a:srgbClr val="FFFF66"/>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ar-JO" sz="1800" b="1" dirty="0">
                <a:cs typeface="Arial" charset="0"/>
              </a:rPr>
              <a:t>تاريخ متأثر</a:t>
            </a:r>
            <a:endParaRPr lang="en-GB" sz="1800" b="1" dirty="0">
              <a:cs typeface="Arial" charset="0"/>
            </a:endParaRPr>
          </a:p>
        </p:txBody>
      </p:sp>
      <p:sp>
        <p:nvSpPr>
          <p:cNvPr id="225291" name="AutoShape 11"/>
          <p:cNvSpPr>
            <a:spLocks noChangeArrowheads="1"/>
          </p:cNvSpPr>
          <p:nvPr/>
        </p:nvSpPr>
        <p:spPr bwMode="auto">
          <a:xfrm>
            <a:off x="158750" y="2708275"/>
            <a:ext cx="381000" cy="304800"/>
          </a:xfrm>
          <a:prstGeom prst="star5">
            <a:avLst/>
          </a:prstGeom>
          <a:solidFill>
            <a:srgbClr val="FFFF66"/>
          </a:solidFill>
          <a:ln w="9525">
            <a:solidFill>
              <a:schemeClr val="tx1"/>
            </a:solidFill>
            <a:miter lim="800000"/>
            <a:headEnd/>
            <a:tailEnd/>
          </a:ln>
          <a:effectLst/>
        </p:spPr>
        <p:txBody>
          <a:bodyPr wrap="none" anchor="ctr"/>
          <a:lstStyle/>
          <a:p>
            <a:pPr>
              <a:defRPr/>
            </a:pPr>
            <a:endParaRPr lang="en-US">
              <a:latin typeface="Arial"/>
              <a:ea typeface="Arial" charset="0"/>
              <a:cs typeface="Arial"/>
            </a:endParaRPr>
          </a:p>
        </p:txBody>
      </p:sp>
      <p:sp>
        <p:nvSpPr>
          <p:cNvPr id="225292" name="AutoShape 12"/>
          <p:cNvSpPr>
            <a:spLocks noChangeArrowheads="1"/>
          </p:cNvSpPr>
          <p:nvPr/>
        </p:nvSpPr>
        <p:spPr bwMode="auto">
          <a:xfrm>
            <a:off x="158750" y="5211763"/>
            <a:ext cx="381000" cy="304800"/>
          </a:xfrm>
          <a:prstGeom prst="star5">
            <a:avLst/>
          </a:prstGeom>
          <a:solidFill>
            <a:srgbClr val="FFFF66"/>
          </a:solidFill>
          <a:ln w="9525">
            <a:solidFill>
              <a:schemeClr val="tx1"/>
            </a:solidFill>
            <a:miter lim="800000"/>
            <a:headEnd/>
            <a:tailEnd/>
          </a:ln>
          <a:effectLst/>
        </p:spPr>
        <p:txBody>
          <a:bodyPr wrap="none" anchor="ctr"/>
          <a:lstStyle/>
          <a:p>
            <a:pPr>
              <a:defRPr/>
            </a:pPr>
            <a:endParaRPr lang="en-US">
              <a:latin typeface="Arial"/>
              <a:ea typeface="Arial" charset="0"/>
              <a:cs typeface="Arial"/>
            </a:endParaRPr>
          </a:p>
        </p:txBody>
      </p:sp>
      <p:pic>
        <p:nvPicPr>
          <p:cNvPr id="443401" name="Picture 14" descr="j0237940"/>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1430338" cy="10112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cSld>
  <p:clrMapOvr>
    <a:masterClrMapping/>
  </p:clrMapOvr>
  <p:transition/>
</p:sld>
</file>

<file path=ppt/slides/slide2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fontAlgn="base">
              <a:spcBef>
                <a:spcPct val="0"/>
              </a:spcBef>
              <a:spcAft>
                <a:spcPct val="0"/>
              </a:spcAft>
            </a:pPr>
            <a:endParaRPr lang="en-US" sz="2400" b="1">
              <a:solidFill>
                <a:srgbClr val="000000"/>
              </a:solidFill>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ar-JO" sz="8800" dirty="0">
                <a:latin typeface="Arial" charset="0"/>
                <a:ea typeface="Osaka" charset="0"/>
                <a:cs typeface="Arial" charset="0"/>
              </a:rPr>
              <a:t>2 ملوك 21 </a:t>
            </a:r>
            <a:endParaRPr lang="en-US" sz="8800" dirty="0">
              <a:latin typeface="Arial" charset="0"/>
              <a:ea typeface="Osaka" charset="0"/>
              <a:cs typeface="Arial" charset="0"/>
            </a:endParaRPr>
          </a:p>
        </p:txBody>
      </p:sp>
    </p:spTree>
    <p:extLst>
      <p:ext uri="{BB962C8B-B14F-4D97-AF65-F5344CB8AC3E}">
        <p14:creationId xmlns:p14="http://schemas.microsoft.com/office/powerpoint/2010/main" val="3346763908"/>
      </p:ext>
    </p:extLst>
  </p:cSld>
  <p:clrMapOvr>
    <a:masterClrMapping/>
  </p:clrMapOvr>
</p:sld>
</file>

<file path=ppt/slides/slide20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0" y="1494533"/>
            <a:ext cx="9144000" cy="4440031"/>
          </a:xfrm>
          <a:prstGeom prst="rect">
            <a:avLst/>
          </a:prstGeom>
        </p:spPr>
      </p:pic>
      <p:sp>
        <p:nvSpPr>
          <p:cNvPr id="441345" name="Rectangle 2"/>
          <p:cNvSpPr>
            <a:spLocks noGrp="1" noChangeArrowheads="1"/>
          </p:cNvSpPr>
          <p:nvPr>
            <p:ph type="title"/>
          </p:nvPr>
        </p:nvSpPr>
        <p:spPr>
          <a:xfrm>
            <a:off x="2362200" y="274638"/>
            <a:ext cx="6324600" cy="1143000"/>
          </a:xfrm>
          <a:solidFill>
            <a:srgbClr val="FFFF66"/>
          </a:solidFill>
          <a:ln w="76200">
            <a:solidFill>
              <a:schemeClr val="tx1"/>
            </a:solidFill>
            <a:miter lim="800000"/>
            <a:headEnd/>
            <a:tailEnd/>
          </a:ln>
        </p:spPr>
        <p:txBody>
          <a:bodyPr/>
          <a:lstStyle/>
          <a:p>
            <a:pPr eaLnBrk="1" hangingPunct="1"/>
            <a:r>
              <a:rPr lang="ar-JO" sz="5400" b="1" dirty="0">
                <a:solidFill>
                  <a:schemeClr val="tx1"/>
                </a:solidFill>
                <a:latin typeface="Arial" charset="0"/>
              </a:rPr>
              <a:t>منسى الشرير</a:t>
            </a:r>
            <a:endParaRPr lang="en-GB" sz="5400" b="1" dirty="0">
              <a:solidFill>
                <a:schemeClr val="tx1"/>
              </a:solidFill>
              <a:latin typeface="Arial" charset="0"/>
            </a:endParaRPr>
          </a:p>
        </p:txBody>
      </p:sp>
      <p:sp>
        <p:nvSpPr>
          <p:cNvPr id="441347" name="Text Box 7"/>
          <p:cNvSpPr txBox="1">
            <a:spLocks noChangeArrowheads="1"/>
          </p:cNvSpPr>
          <p:nvPr/>
        </p:nvSpPr>
        <p:spPr bwMode="auto">
          <a:xfrm>
            <a:off x="6705600" y="6491288"/>
            <a:ext cx="1136650"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b="1"/>
              <a:t>Chap. 21</a:t>
            </a:r>
            <a:endParaRPr lang="en-GB" sz="1800" b="1"/>
          </a:p>
        </p:txBody>
      </p:sp>
      <p:pic>
        <p:nvPicPr>
          <p:cNvPr id="441348" name="Picture 8" descr="j0290973"/>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251521" y="116632"/>
            <a:ext cx="1610068" cy="1985392"/>
          </a:xfrm>
          <a:prstGeom prst="rect">
            <a:avLst/>
          </a:prstGeom>
          <a:solidFill>
            <a:schemeClr val="bg1"/>
          </a:solidFill>
          <a:ln>
            <a:noFill/>
          </a:ln>
        </p:spPr>
      </p:pic>
      <p:sp>
        <p:nvSpPr>
          <p:cNvPr id="441349" name="Rectangle 3"/>
          <p:cNvSpPr txBox="1">
            <a:spLocks noChangeArrowheads="1"/>
          </p:cNvSpPr>
          <p:nvPr/>
        </p:nvSpPr>
        <p:spPr bwMode="auto">
          <a:xfrm>
            <a:off x="107504" y="2348880"/>
            <a:ext cx="4248471" cy="446489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defPPr>
              <a:defRPr lang="en-US"/>
            </a:defPPr>
            <a:lvl1pPr eaLnBrk="1" hangingPunct="1">
              <a:spcBef>
                <a:spcPct val="20000"/>
              </a:spcBef>
              <a:defRPr sz="2800" b="1">
                <a:solidFill>
                  <a:schemeClr val="bg1"/>
                </a:solidFill>
                <a:effectLst>
                  <a:glow rad="228600">
                    <a:schemeClr val="tx1">
                      <a:alpha val="99000"/>
                    </a:schemeClr>
                  </a:glow>
                </a:effectLst>
                <a:cs typeface="Arial" charset="0"/>
              </a:defRPr>
            </a:lvl1pPr>
            <a:lvl2pPr marL="742950" indent="-285750" eaLnBrk="0" hangingPunct="0">
              <a:defRPr sz="2400"/>
            </a:lvl2pPr>
            <a:lvl3pPr marL="1143000" indent="-228600" eaLnBrk="0" hangingPunct="0">
              <a:defRPr sz="2400"/>
            </a:lvl3pPr>
            <a:lvl4pPr marL="1600200" indent="-228600" eaLnBrk="0" hangingPunct="0">
              <a:defRPr sz="2400"/>
            </a:lvl4pPr>
            <a:lvl5pPr marL="2057400" indent="-228600" eaLnBrk="0" hangingPunct="0">
              <a:defRPr sz="2400"/>
            </a:lvl5pPr>
            <a:lvl6pPr marL="2514600" indent="-228600" eaLnBrk="0" fontAlgn="base" hangingPunct="0">
              <a:spcBef>
                <a:spcPct val="0"/>
              </a:spcBef>
              <a:spcAft>
                <a:spcPct val="0"/>
              </a:spcAft>
              <a:defRPr sz="2400"/>
            </a:lvl6pPr>
            <a:lvl7pPr marL="2971800" indent="-228600" eaLnBrk="0" fontAlgn="base" hangingPunct="0">
              <a:spcBef>
                <a:spcPct val="0"/>
              </a:spcBef>
              <a:spcAft>
                <a:spcPct val="0"/>
              </a:spcAft>
              <a:defRPr sz="2400"/>
            </a:lvl7pPr>
            <a:lvl8pPr marL="3429000" indent="-228600" eaLnBrk="0" fontAlgn="base" hangingPunct="0">
              <a:spcBef>
                <a:spcPct val="0"/>
              </a:spcBef>
              <a:spcAft>
                <a:spcPct val="0"/>
              </a:spcAft>
              <a:defRPr sz="2400"/>
            </a:lvl8pPr>
            <a:lvl9pPr marL="3886200" indent="-228600" eaLnBrk="0" fontAlgn="base" hangingPunct="0">
              <a:spcBef>
                <a:spcPct val="0"/>
              </a:spcBef>
              <a:spcAft>
                <a:spcPct val="0"/>
              </a:spcAft>
              <a:defRPr sz="2400"/>
            </a:lvl9pPr>
          </a:lstStyle>
          <a:p>
            <a:pPr algn="ctr"/>
            <a:r>
              <a:rPr lang="ar-JO" sz="4000" dirty="0"/>
              <a:t>أعاد حكم منسى الشرير لمدة 55 عامًا جميع الممارسات الوثنية التي دمرها حزقيا والده والتي بررت عقاب الله قريبًا بسبي يهوذا في بابل</a:t>
            </a:r>
            <a:endParaRPr lang="en-GB" sz="4000" dirty="0"/>
          </a:p>
        </p:txBody>
      </p:sp>
    </p:spTree>
  </p:cSld>
  <p:clrMapOvr>
    <a:overrideClrMapping bg1="lt1" tx1="dk1" bg2="lt2" tx2="dk2" accent1="accent1" accent2="accent2" accent3="accent3" accent4="accent4" accent5="accent5" accent6="accent6" hlink="hlink" folHlink="folHlink"/>
  </p:clrMapOvr>
  <p:transition spd="slow"/>
</p:sld>
</file>

<file path=ppt/slides/slide2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2"/>
          <a:stretch>
            <a:fillRect/>
          </a:stretch>
        </p:blipFill>
        <p:spPr>
          <a:xfrm>
            <a:off x="0" y="0"/>
            <a:ext cx="9144000" cy="6858000"/>
          </a:xfrm>
          <a:prstGeom prst="rect">
            <a:avLst/>
          </a:prstGeom>
        </p:spPr>
      </p:pic>
      <p:sp>
        <p:nvSpPr>
          <p:cNvPr id="2" name="Title 1"/>
          <p:cNvSpPr>
            <a:spLocks noGrp="1"/>
          </p:cNvSpPr>
          <p:nvPr>
            <p:ph type="title"/>
          </p:nvPr>
        </p:nvSpPr>
        <p:spPr>
          <a:xfrm>
            <a:off x="0" y="1"/>
            <a:ext cx="9144000" cy="1412775"/>
          </a:xfrm>
          <a:solidFill>
            <a:schemeClr val="tx2"/>
          </a:solidFill>
        </p:spPr>
        <p:txBody>
          <a:bodyPr/>
          <a:lstStyle/>
          <a:p>
            <a:r>
              <a:rPr lang="ar-JO" sz="3600" b="1" dirty="0">
                <a:solidFill>
                  <a:schemeClr val="bg1"/>
                </a:solidFill>
                <a:latin typeface="Arial" panose="020B0604020202020204" pitchFamily="34" charset="0"/>
                <a:cs typeface="Arial" panose="020B0604020202020204" pitchFamily="34" charset="0"/>
              </a:rPr>
              <a:t>بشر صفنيا بعد أن ملأ منسى الساحتين بالأصنام</a:t>
            </a:r>
            <a:endParaRPr lang="en-US" sz="3600" b="1" dirty="0">
              <a:solidFill>
                <a:schemeClr val="bg1"/>
              </a:solidFill>
              <a:effectLst/>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671727528"/>
      </p:ext>
    </p:extLst>
  </p:cSld>
  <p:clrMapOvr>
    <a:masterClrMapping/>
  </p:clrMapOvr>
</p:sld>
</file>

<file path=ppt/slides/slide20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3" name="Picture 2"/>
          <p:cNvPicPr>
            <a:picLocks noChangeAspect="1"/>
          </p:cNvPicPr>
          <p:nvPr/>
        </p:nvPicPr>
        <p:blipFill>
          <a:blip r:embed="rId4"/>
          <a:stretch>
            <a:fillRect/>
          </a:stretch>
        </p:blipFill>
        <p:spPr>
          <a:xfrm>
            <a:off x="-180528" y="-17796"/>
            <a:ext cx="6858000" cy="6858000"/>
          </a:xfrm>
          <a:prstGeom prst="rect">
            <a:avLst/>
          </a:prstGeom>
        </p:spPr>
      </p:pic>
      <p:sp>
        <p:nvSpPr>
          <p:cNvPr id="446466" name="Rectangle 4"/>
          <p:cNvSpPr>
            <a:spLocks noGrp="1" noChangeArrowheads="1"/>
          </p:cNvSpPr>
          <p:nvPr>
            <p:ph type="title"/>
          </p:nvPr>
        </p:nvSpPr>
        <p:spPr>
          <a:xfrm>
            <a:off x="2411760" y="-171400"/>
            <a:ext cx="4464496" cy="836712"/>
          </a:xfrm>
        </p:spPr>
        <p:txBody>
          <a:bodyPr/>
          <a:lstStyle/>
          <a:p>
            <a:pPr eaLnBrk="1" hangingPunct="1"/>
            <a:r>
              <a:rPr lang="ar-JO" b="1" dirty="0">
                <a:solidFill>
                  <a:schemeClr val="tx1"/>
                </a:solidFill>
                <a:latin typeface="Arial" panose="020B0604020202020204" pitchFamily="34" charset="0"/>
                <a:cs typeface="Arial" panose="020B0604020202020204" pitchFamily="34" charset="0"/>
              </a:rPr>
              <a:t>منسى</a:t>
            </a:r>
            <a:endParaRPr lang="en-GB" b="1" dirty="0">
              <a:solidFill>
                <a:schemeClr val="tx1"/>
              </a:solidFill>
              <a:latin typeface="Arial" panose="020B0604020202020204" pitchFamily="34" charset="0"/>
              <a:cs typeface="Arial" panose="020B0604020202020204" pitchFamily="34" charset="0"/>
            </a:endParaRPr>
          </a:p>
        </p:txBody>
      </p:sp>
      <p:sp>
        <p:nvSpPr>
          <p:cNvPr id="446468" name="Rectangle 6"/>
          <p:cNvSpPr>
            <a:spLocks noChangeArrowheads="1"/>
          </p:cNvSpPr>
          <p:nvPr/>
        </p:nvSpPr>
        <p:spPr bwMode="auto">
          <a:xfrm>
            <a:off x="533400" y="1371600"/>
            <a:ext cx="3581400" cy="4800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p>
            <a:pPr algn="ctr"/>
            <a:endParaRPr lang="en-GB" sz="4400">
              <a:solidFill>
                <a:srgbClr val="000000"/>
              </a:solidFill>
              <a:latin typeface="Arial" panose="020B0604020202020204" pitchFamily="34" charset="0"/>
              <a:cs typeface="Arial" panose="020B0604020202020204" pitchFamily="34" charset="0"/>
            </a:endParaRPr>
          </a:p>
        </p:txBody>
      </p:sp>
      <p:sp>
        <p:nvSpPr>
          <p:cNvPr id="103432" name="Text Box 8"/>
          <p:cNvSpPr txBox="1">
            <a:spLocks noChangeArrowheads="1"/>
          </p:cNvSpPr>
          <p:nvPr/>
        </p:nvSpPr>
        <p:spPr bwMode="auto">
          <a:xfrm>
            <a:off x="6084168" y="3645024"/>
            <a:ext cx="3059832" cy="954107"/>
          </a:xfrm>
          <a:prstGeom prst="rect">
            <a:avLst/>
          </a:prstGeom>
          <a:solidFill>
            <a:srgbClr val="000000"/>
          </a:solidFill>
          <a:ln>
            <a:noFill/>
          </a:ln>
        </p:spPr>
        <p:txBody>
          <a:bodyPr wrap="square">
            <a:spAutoFit/>
          </a:bodyPr>
          <a:lstStyle>
            <a:lvl1pPr marL="266700" indent="-266700"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r>
              <a:rPr lang="ar-JO" sz="2800" b="1" dirty="0">
                <a:solidFill>
                  <a:srgbClr val="FFFFFF"/>
                </a:solidFill>
                <a:latin typeface="Arial" panose="020B0604020202020204" pitchFamily="34" charset="0"/>
                <a:cs typeface="Arial" panose="020B0604020202020204" pitchFamily="34" charset="0"/>
              </a:rPr>
              <a:t>أخذ منسى إلى بابل  مقيداً بالسلاسل</a:t>
            </a:r>
            <a:endParaRPr lang="en-GB" sz="2800" b="1" dirty="0">
              <a:solidFill>
                <a:srgbClr val="FFFFFF"/>
              </a:solidFill>
              <a:latin typeface="Arial" panose="020B0604020202020204" pitchFamily="34" charset="0"/>
              <a:cs typeface="Arial" panose="020B0604020202020204" pitchFamily="34" charset="0"/>
            </a:endParaRPr>
          </a:p>
        </p:txBody>
      </p:sp>
      <p:sp>
        <p:nvSpPr>
          <p:cNvPr id="446471" name="Text Box 32"/>
          <p:cNvSpPr txBox="1">
            <a:spLocks noChangeArrowheads="1"/>
          </p:cNvSpPr>
          <p:nvPr/>
        </p:nvSpPr>
        <p:spPr bwMode="auto">
          <a:xfrm>
            <a:off x="5940152" y="6309320"/>
            <a:ext cx="3048000" cy="4001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1" hangingPunct="1"/>
            <a:r>
              <a:rPr lang="ar-JO" sz="2000" b="1" dirty="0">
                <a:solidFill>
                  <a:srgbClr val="FFFFFF"/>
                </a:solidFill>
                <a:latin typeface="Arial" panose="020B0604020202020204" pitchFamily="34" charset="0"/>
                <a:cs typeface="Arial" panose="020B0604020202020204" pitchFamily="34" charset="0"/>
              </a:rPr>
              <a:t>2 أخ 33 : 11 - 17</a:t>
            </a:r>
            <a:endParaRPr lang="en-GB" sz="2000" b="1" dirty="0">
              <a:solidFill>
                <a:srgbClr val="FFFFFF"/>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61085500"/>
      </p:ext>
    </p:extLst>
  </p:cSld>
  <p:clrMapOvr>
    <a:overrideClrMapping bg1="lt1" tx1="dk1" bg2="lt2" tx2="dk2" accent1="accent1" accent2="accent2" accent3="accent3" accent4="accent4" accent5="accent5" accent6="accent6" hlink="hlink" folHlink="folHlink"/>
  </p:clrMapOvr>
  <p:transition>
    <p:dissolv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7" presetClass="entr" presetSubtype="0" fill="hold" grpId="0" nodeType="clickEffect">
                                  <p:stCondLst>
                                    <p:cond delay="0"/>
                                  </p:stCondLst>
                                  <p:iterate type="lt">
                                    <p:tmPct val="50000"/>
                                  </p:iterate>
                                  <p:childTnLst>
                                    <p:set>
                                      <p:cBhvr>
                                        <p:cTn id="6" dur="1" fill="hold">
                                          <p:stCondLst>
                                            <p:cond delay="0"/>
                                          </p:stCondLst>
                                        </p:cTn>
                                        <p:tgtEl>
                                          <p:spTgt spid="103432"/>
                                        </p:tgtEl>
                                        <p:attrNameLst>
                                          <p:attrName>style.visibility</p:attrName>
                                        </p:attrNameLst>
                                      </p:cBhvr>
                                      <p:to>
                                        <p:strVal val="visible"/>
                                      </p:to>
                                    </p:set>
                                    <p:anim calcmode="discrete" valueType="clr">
                                      <p:cBhvr override="childStyle">
                                        <p:cTn id="7" dur="80"/>
                                        <p:tgtEl>
                                          <p:spTgt spid="103432"/>
                                        </p:tgtEl>
                                        <p:attrNameLst>
                                          <p:attrName>style.color</p:attrName>
                                        </p:attrNameLst>
                                      </p:cBhvr>
                                      <p:tavLst>
                                        <p:tav tm="0">
                                          <p:val>
                                            <p:clrVal>
                                              <a:schemeClr val="accent2"/>
                                            </p:clrVal>
                                          </p:val>
                                        </p:tav>
                                        <p:tav tm="50000">
                                          <p:val>
                                            <p:clrVal>
                                              <a:schemeClr val="hlink"/>
                                            </p:clrVal>
                                          </p:val>
                                        </p:tav>
                                      </p:tavLst>
                                    </p:anim>
                                    <p:anim calcmode="discrete" valueType="clr">
                                      <p:cBhvr>
                                        <p:cTn id="8" dur="80"/>
                                        <p:tgtEl>
                                          <p:spTgt spid="103432"/>
                                        </p:tgtEl>
                                        <p:attrNameLst>
                                          <p:attrName>fillcolor</p:attrName>
                                        </p:attrNameLst>
                                      </p:cBhvr>
                                      <p:tavLst>
                                        <p:tav tm="0">
                                          <p:val>
                                            <p:clrVal>
                                              <a:schemeClr val="accent2"/>
                                            </p:clrVal>
                                          </p:val>
                                        </p:tav>
                                        <p:tav tm="50000">
                                          <p:val>
                                            <p:clrVal>
                                              <a:schemeClr val="hlink"/>
                                            </p:clrVal>
                                          </p:val>
                                        </p:tav>
                                      </p:tavLst>
                                    </p:anim>
                                    <p:set>
                                      <p:cBhvr>
                                        <p:cTn id="9" dur="80"/>
                                        <p:tgtEl>
                                          <p:spTgt spid="103432"/>
                                        </p:tgtEl>
                                        <p:attrNameLst>
                                          <p:attrName>fill.type</p:attrName>
                                        </p:attrNameLst>
                                      </p:cBhvr>
                                      <p:to>
                                        <p:strVal val="solid"/>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3432" grpId="0" animBg="1"/>
    </p:bldLst>
  </p:timing>
</p:sld>
</file>

<file path=ppt/slides/slide20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03432" name="Text Box 8"/>
          <p:cNvSpPr txBox="1">
            <a:spLocks noChangeArrowheads="1"/>
          </p:cNvSpPr>
          <p:nvPr/>
        </p:nvSpPr>
        <p:spPr bwMode="auto">
          <a:xfrm>
            <a:off x="0" y="5733256"/>
            <a:ext cx="9144000" cy="523220"/>
          </a:xfrm>
          <a:prstGeom prst="rect">
            <a:avLst/>
          </a:prstGeom>
          <a:solidFill>
            <a:srgbClr val="000000"/>
          </a:solidFill>
          <a:ln>
            <a:noFill/>
          </a:ln>
        </p:spPr>
        <p:txBody>
          <a:bodyPr wrap="square">
            <a:spAutoFit/>
          </a:bodyPr>
          <a:lstStyle>
            <a:lvl1pPr marL="266700" indent="-266700"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buFontTx/>
              <a:buChar char="•"/>
            </a:pPr>
            <a:r>
              <a:rPr lang="en-US" sz="2800" b="1">
                <a:solidFill>
                  <a:srgbClr val="FFFFFF"/>
                </a:solidFill>
                <a:latin typeface="Arial" panose="020B0604020202020204" pitchFamily="34" charset="0"/>
                <a:cs typeface="Arial" panose="020B0604020202020204" pitchFamily="34" charset="0"/>
              </a:rPr>
              <a:t>Manasseh </a:t>
            </a:r>
            <a:endParaRPr lang="en-GB" sz="2800" b="1">
              <a:solidFill>
                <a:srgbClr val="FFFFFF"/>
              </a:solidFill>
              <a:latin typeface="Arial" panose="020B0604020202020204" pitchFamily="34" charset="0"/>
              <a:cs typeface="Arial" panose="020B0604020202020204" pitchFamily="34" charset="0"/>
            </a:endParaRPr>
          </a:p>
        </p:txBody>
      </p:sp>
      <p:pic>
        <p:nvPicPr>
          <p:cNvPr id="2" name="Picture 1"/>
          <p:cNvPicPr>
            <a:picLocks noChangeAspect="1"/>
          </p:cNvPicPr>
          <p:nvPr/>
        </p:nvPicPr>
        <p:blipFill>
          <a:blip r:embed="rId4"/>
          <a:stretch>
            <a:fillRect/>
          </a:stretch>
        </p:blipFill>
        <p:spPr>
          <a:xfrm>
            <a:off x="18116" y="1196751"/>
            <a:ext cx="9125883" cy="5114297"/>
          </a:xfrm>
          <a:prstGeom prst="rect">
            <a:avLst/>
          </a:prstGeom>
        </p:spPr>
      </p:pic>
      <p:sp>
        <p:nvSpPr>
          <p:cNvPr id="446466" name="Rectangle 4"/>
          <p:cNvSpPr>
            <a:spLocks noGrp="1" noChangeArrowheads="1"/>
          </p:cNvSpPr>
          <p:nvPr>
            <p:ph type="title"/>
          </p:nvPr>
        </p:nvSpPr>
        <p:spPr>
          <a:xfrm>
            <a:off x="0" y="116632"/>
            <a:ext cx="8950424" cy="944562"/>
          </a:xfrm>
        </p:spPr>
        <p:txBody>
          <a:bodyPr/>
          <a:lstStyle/>
          <a:p>
            <a:pPr eaLnBrk="1" hangingPunct="1"/>
            <a:r>
              <a:rPr lang="ar-JO" b="1" dirty="0">
                <a:solidFill>
                  <a:srgbClr val="FFFFFF"/>
                </a:solidFill>
                <a:latin typeface="Arial" panose="020B0604020202020204" pitchFamily="34" charset="0"/>
                <a:cs typeface="Arial" panose="020B0604020202020204" pitchFamily="34" charset="0"/>
              </a:rPr>
              <a:t>صلاة منسى</a:t>
            </a:r>
            <a:endParaRPr lang="en-GB" b="1" dirty="0">
              <a:solidFill>
                <a:srgbClr val="FFFFFF"/>
              </a:solidFill>
              <a:latin typeface="Arial" panose="020B0604020202020204" pitchFamily="34" charset="0"/>
              <a:cs typeface="Arial" panose="020B0604020202020204" pitchFamily="34" charset="0"/>
            </a:endParaRPr>
          </a:p>
        </p:txBody>
      </p:sp>
      <p:sp>
        <p:nvSpPr>
          <p:cNvPr id="446468" name="Rectangle 6"/>
          <p:cNvSpPr>
            <a:spLocks noChangeArrowheads="1"/>
          </p:cNvSpPr>
          <p:nvPr/>
        </p:nvSpPr>
        <p:spPr bwMode="auto">
          <a:xfrm>
            <a:off x="533400" y="1371600"/>
            <a:ext cx="3581400" cy="4800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p>
            <a:pPr algn="ctr"/>
            <a:endParaRPr lang="en-GB" sz="4400">
              <a:solidFill>
                <a:srgbClr val="000000"/>
              </a:solidFill>
              <a:latin typeface="Arial" panose="020B0604020202020204" pitchFamily="34" charset="0"/>
              <a:cs typeface="Arial" panose="020B0604020202020204" pitchFamily="34" charset="0"/>
            </a:endParaRPr>
          </a:p>
        </p:txBody>
      </p:sp>
      <p:sp>
        <p:nvSpPr>
          <p:cNvPr id="7" name="Text Box 32"/>
          <p:cNvSpPr txBox="1">
            <a:spLocks noChangeArrowheads="1"/>
          </p:cNvSpPr>
          <p:nvPr/>
        </p:nvSpPr>
        <p:spPr bwMode="auto">
          <a:xfrm>
            <a:off x="5940152" y="6309320"/>
            <a:ext cx="3048000" cy="4000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1" hangingPunct="1"/>
            <a:r>
              <a:rPr lang="ar-JO" sz="2000" b="1" dirty="0">
                <a:solidFill>
                  <a:srgbClr val="FFFFFF"/>
                </a:solidFill>
                <a:latin typeface="Arial" panose="020B0604020202020204" pitchFamily="34" charset="0"/>
                <a:cs typeface="Arial" panose="020B0604020202020204" pitchFamily="34" charset="0"/>
              </a:rPr>
              <a:t>2 أخ 33 : 11 - 17</a:t>
            </a:r>
            <a:endParaRPr lang="en-GB" sz="2000" b="1" dirty="0">
              <a:solidFill>
                <a:srgbClr val="FFFFFF"/>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672075150"/>
      </p:ext>
    </p:extLst>
  </p:cSld>
  <p:clrMapOvr>
    <a:overrideClrMapping bg1="lt1" tx1="dk1" bg2="lt2" tx2="dk2" accent1="accent1" accent2="accent2" accent3="accent3" accent4="accent4" accent5="accent5" accent6="accent6" hlink="hlink" folHlink="folHlink"/>
  </p:clrMapOvr>
  <p:transition>
    <p:dissolve/>
  </p:transition>
</p:sld>
</file>

<file path=ppt/slides/slide2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75176" name="Group 72"/>
          <p:cNvGraphicFramePr>
            <a:graphicFrameLocks noGrp="1"/>
          </p:cNvGraphicFramePr>
          <p:nvPr>
            <p:ph type="tbl" idx="1"/>
            <p:extLst>
              <p:ext uri="{D42A27DB-BD31-4B8C-83A1-F6EECF244321}">
                <p14:modId xmlns:p14="http://schemas.microsoft.com/office/powerpoint/2010/main" val="3434042344"/>
              </p:ext>
            </p:extLst>
          </p:nvPr>
        </p:nvGraphicFramePr>
        <p:xfrm>
          <a:off x="0" y="0"/>
          <a:ext cx="9144000" cy="6858001"/>
        </p:xfrm>
        <a:graphic>
          <a:graphicData uri="http://schemas.openxmlformats.org/drawingml/2006/table">
            <a:tbl>
              <a:tblPr/>
              <a:tblGrid>
                <a:gridCol w="1524000">
                  <a:extLst>
                    <a:ext uri="{9D8B030D-6E8A-4147-A177-3AD203B41FA5}">
                      <a16:colId xmlns:a16="http://schemas.microsoft.com/office/drawing/2014/main" val="20000"/>
                    </a:ext>
                  </a:extLst>
                </a:gridCol>
                <a:gridCol w="1524000">
                  <a:extLst>
                    <a:ext uri="{9D8B030D-6E8A-4147-A177-3AD203B41FA5}">
                      <a16:colId xmlns:a16="http://schemas.microsoft.com/office/drawing/2014/main" val="20001"/>
                    </a:ext>
                  </a:extLst>
                </a:gridCol>
                <a:gridCol w="1524000">
                  <a:extLst>
                    <a:ext uri="{9D8B030D-6E8A-4147-A177-3AD203B41FA5}">
                      <a16:colId xmlns:a16="http://schemas.microsoft.com/office/drawing/2014/main" val="20002"/>
                    </a:ext>
                  </a:extLst>
                </a:gridCol>
                <a:gridCol w="1524000">
                  <a:extLst>
                    <a:ext uri="{9D8B030D-6E8A-4147-A177-3AD203B41FA5}">
                      <a16:colId xmlns:a16="http://schemas.microsoft.com/office/drawing/2014/main" val="20003"/>
                    </a:ext>
                  </a:extLst>
                </a:gridCol>
                <a:gridCol w="1524000">
                  <a:extLst>
                    <a:ext uri="{9D8B030D-6E8A-4147-A177-3AD203B41FA5}">
                      <a16:colId xmlns:a16="http://schemas.microsoft.com/office/drawing/2014/main" val="20004"/>
                    </a:ext>
                  </a:extLst>
                </a:gridCol>
                <a:gridCol w="1524000">
                  <a:extLst>
                    <a:ext uri="{9D8B030D-6E8A-4147-A177-3AD203B41FA5}">
                      <a16:colId xmlns:a16="http://schemas.microsoft.com/office/drawing/2014/main" val="20005"/>
                    </a:ext>
                  </a:extLst>
                </a:gridCol>
              </a:tblGrid>
              <a:tr h="534988">
                <a:tc gridSpan="6">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GB" sz="2800" b="0" i="0" u="none" strike="noStrike" cap="none" normalizeH="0" baseline="0" dirty="0">
                        <a:ln>
                          <a:noFill/>
                        </a:ln>
                        <a:solidFill>
                          <a:schemeClr val="tx1"/>
                        </a:solidFill>
                        <a:effectLst/>
                        <a:latin typeface="Arial" charset="0"/>
                        <a:ea typeface="ＭＳ Ｐゴシック" charset="0"/>
                        <a:cs typeface="Arial" charset="0"/>
                      </a:endParaRPr>
                    </a:p>
                  </a:txBody>
                  <a:tcP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0"/>
                  </a:ext>
                </a:extLst>
              </a:tr>
              <a:tr h="536575">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800" b="0" i="0" u="none" strike="noStrike" cap="none" normalizeH="0" baseline="0" dirty="0">
                          <a:ln>
                            <a:noFill/>
                          </a:ln>
                          <a:solidFill>
                            <a:schemeClr val="tx1"/>
                          </a:solidFill>
                          <a:effectLst/>
                          <a:latin typeface="Arial" charset="0"/>
                          <a:ea typeface="ＭＳ Ｐゴシック" charset="0"/>
                          <a:cs typeface="Arial" charset="0"/>
                        </a:rPr>
                        <a:t>المملكة المنقسمة المتأخرة</a:t>
                      </a:r>
                      <a:endParaRPr kumimoji="0" lang="en-GB" sz="2800" b="0" i="0" u="none" strike="noStrike" cap="none" normalizeH="0" baseline="0" dirty="0">
                        <a:ln>
                          <a:noFill/>
                        </a:ln>
                        <a:solidFill>
                          <a:schemeClr val="tx1"/>
                        </a:solidFill>
                        <a:effectLst/>
                        <a:latin typeface="Arial" charset="0"/>
                        <a:ea typeface="ＭＳ Ｐゴシック" charset="0"/>
                        <a:cs typeface="Arial"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800" b="0" i="0" u="none" strike="noStrike" cap="none" normalizeH="0" baseline="0" dirty="0">
                          <a:ln>
                            <a:noFill/>
                          </a:ln>
                          <a:solidFill>
                            <a:schemeClr val="tx1"/>
                          </a:solidFill>
                          <a:effectLst/>
                          <a:latin typeface="Arial" charset="0"/>
                          <a:ea typeface="ＭＳ Ｐゴシック" charset="0"/>
                          <a:cs typeface="Arial" charset="0"/>
                        </a:rPr>
                        <a:t>المملكة الباقية</a:t>
                      </a:r>
                      <a:endParaRPr kumimoji="0" lang="en-GB" sz="2800" b="0" i="0" u="none" strike="noStrike" cap="none" normalizeH="0" baseline="0" dirty="0">
                        <a:ln>
                          <a:noFill/>
                        </a:ln>
                        <a:solidFill>
                          <a:schemeClr val="tx1"/>
                        </a:solidFill>
                        <a:effectLst/>
                        <a:latin typeface="Arial" charset="0"/>
                        <a:ea typeface="ＭＳ Ｐゴシック" charset="0"/>
                        <a:cs typeface="Arial"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1"/>
                  </a:ext>
                </a:extLst>
              </a:tr>
              <a:tr h="533400">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800" b="0" i="0" u="none" strike="noStrike" cap="none" normalizeH="0" baseline="0" dirty="0">
                          <a:ln>
                            <a:noFill/>
                          </a:ln>
                          <a:solidFill>
                            <a:schemeClr val="tx1"/>
                          </a:solidFill>
                          <a:effectLst/>
                          <a:latin typeface="Arial" charset="0"/>
                          <a:ea typeface="ＭＳ Ｐゴシック" charset="0"/>
                          <a:cs typeface="Arial" charset="0"/>
                        </a:rPr>
                        <a:t>إسرائيل ويهوذا</a:t>
                      </a:r>
                      <a:endParaRPr kumimoji="0" lang="en-GB" sz="2800" b="0" i="0" u="none" strike="noStrike" cap="none" normalizeH="0" baseline="0" dirty="0">
                        <a:ln>
                          <a:noFill/>
                        </a:ln>
                        <a:solidFill>
                          <a:schemeClr val="tx1"/>
                        </a:solidFill>
                        <a:effectLst/>
                        <a:latin typeface="Arial" charset="0"/>
                        <a:ea typeface="ＭＳ Ｐゴシック" charset="0"/>
                        <a:cs typeface="Arial"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800" b="0" i="0" u="none" strike="noStrike" cap="none" normalizeH="0" baseline="0" dirty="0">
                          <a:ln>
                            <a:noFill/>
                          </a:ln>
                          <a:solidFill>
                            <a:schemeClr val="tx1"/>
                          </a:solidFill>
                          <a:effectLst/>
                          <a:latin typeface="Arial" charset="0"/>
                          <a:ea typeface="ＭＳ Ｐゴシック" charset="0"/>
                          <a:cs typeface="Arial" charset="0"/>
                        </a:rPr>
                        <a:t>يهوذا</a:t>
                      </a:r>
                      <a:endParaRPr kumimoji="0" lang="en-GB" sz="2800" b="0" i="0" u="none" strike="noStrike" cap="none" normalizeH="0" baseline="0" dirty="0">
                        <a:ln>
                          <a:noFill/>
                        </a:ln>
                        <a:solidFill>
                          <a:schemeClr val="tx1"/>
                        </a:solidFill>
                        <a:effectLst/>
                        <a:latin typeface="Arial" charset="0"/>
                        <a:ea typeface="ＭＳ Ｐゴシック" charset="0"/>
                        <a:cs typeface="Arial"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2"/>
                  </a:ext>
                </a:extLst>
              </a:tr>
              <a:tr h="536575">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800" b="1" i="0" u="none" strike="noStrike" cap="none" normalizeH="0" baseline="0" dirty="0">
                          <a:ln>
                            <a:noFill/>
                          </a:ln>
                          <a:solidFill>
                            <a:srgbClr val="FF0000"/>
                          </a:solidFill>
                          <a:effectLst/>
                          <a:latin typeface="Arial" charset="0"/>
                          <a:ea typeface="ＭＳ Ｐゴシック" charset="0"/>
                          <a:cs typeface="Arial" charset="0"/>
                        </a:rPr>
                        <a:t>الإصحاحات 1 – 17 </a:t>
                      </a:r>
                      <a:endParaRPr kumimoji="0" lang="en-GB" sz="2800" b="1" i="0" u="none" strike="noStrike" cap="none" normalizeH="0" baseline="0" dirty="0">
                        <a:ln>
                          <a:noFill/>
                        </a:ln>
                        <a:solidFill>
                          <a:srgbClr val="FF0000"/>
                        </a:solidFill>
                        <a:effectLst/>
                        <a:latin typeface="Arial" charset="0"/>
                        <a:ea typeface="ＭＳ Ｐゴシック" charset="0"/>
                        <a:cs typeface="Arial"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800" b="1" i="0" u="none" strike="noStrike" cap="none" normalizeH="0" baseline="0" dirty="0">
                          <a:ln>
                            <a:noFill/>
                          </a:ln>
                          <a:solidFill>
                            <a:srgbClr val="FF0000"/>
                          </a:solidFill>
                          <a:effectLst/>
                          <a:latin typeface="Arial" charset="0"/>
                          <a:ea typeface="ＭＳ Ｐゴシック" charset="0"/>
                          <a:cs typeface="Arial" charset="0"/>
                        </a:rPr>
                        <a:t>الإصحاحات 18 - 25</a:t>
                      </a:r>
                      <a:endParaRPr kumimoji="0" lang="en-GB" sz="2800" b="1" i="0" u="none" strike="noStrike" cap="none" normalizeH="0" baseline="0" dirty="0">
                        <a:ln>
                          <a:noFill/>
                        </a:ln>
                        <a:solidFill>
                          <a:srgbClr val="FF0000"/>
                        </a:solidFill>
                        <a:effectLst/>
                        <a:latin typeface="Arial" charset="0"/>
                        <a:ea typeface="ＭＳ Ｐゴシック" charset="0"/>
                        <a:cs typeface="Arial"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3"/>
                  </a:ext>
                </a:extLst>
              </a:tr>
              <a:tr h="534988">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800" b="0" i="0" u="none" strike="noStrike" cap="none" normalizeH="0" baseline="0" dirty="0">
                          <a:ln>
                            <a:noFill/>
                          </a:ln>
                          <a:solidFill>
                            <a:schemeClr val="tx1"/>
                          </a:solidFill>
                          <a:effectLst/>
                          <a:latin typeface="Arial" charset="0"/>
                          <a:ea typeface="ＭＳ Ｐゴシック" charset="0"/>
                          <a:cs typeface="Arial" charset="0"/>
                        </a:rPr>
                        <a:t>سبي إسرائيل إلى أشور</a:t>
                      </a:r>
                      <a:endParaRPr kumimoji="0" lang="en-GB" sz="2800" b="0" i="0" u="none" strike="noStrike" cap="none" normalizeH="0" baseline="0" dirty="0">
                        <a:ln>
                          <a:noFill/>
                        </a:ln>
                        <a:solidFill>
                          <a:schemeClr val="tx1"/>
                        </a:solidFill>
                        <a:effectLst/>
                        <a:latin typeface="Arial" charset="0"/>
                        <a:ea typeface="ＭＳ Ｐゴシック" charset="0"/>
                        <a:cs typeface="Arial"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800" b="0" i="0" u="none" strike="noStrike" cap="none" normalizeH="0" baseline="0" dirty="0">
                          <a:ln>
                            <a:noFill/>
                          </a:ln>
                          <a:solidFill>
                            <a:schemeClr val="tx1"/>
                          </a:solidFill>
                          <a:effectLst/>
                          <a:latin typeface="Arial" charset="0"/>
                          <a:ea typeface="ＭＳ Ｐゴシック" charset="0"/>
                          <a:cs typeface="Arial" charset="0"/>
                        </a:rPr>
                        <a:t>سبي يهوذا إلى بابل</a:t>
                      </a:r>
                      <a:endParaRPr kumimoji="0" lang="en-GB" sz="2800" b="0" i="0" u="none" strike="noStrike" cap="none" normalizeH="0" baseline="0" dirty="0">
                        <a:ln>
                          <a:noFill/>
                        </a:ln>
                        <a:solidFill>
                          <a:schemeClr val="tx1"/>
                        </a:solidFill>
                        <a:effectLst/>
                        <a:latin typeface="Arial" charset="0"/>
                        <a:ea typeface="ＭＳ Ｐゴシック" charset="0"/>
                        <a:cs typeface="Arial"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4"/>
                  </a:ext>
                </a:extLst>
              </a:tr>
              <a:tr h="536575">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800" b="0" i="0" u="none" strike="noStrike" cap="none" normalizeH="0" baseline="0" dirty="0">
                          <a:ln>
                            <a:noFill/>
                          </a:ln>
                          <a:solidFill>
                            <a:schemeClr val="tx1"/>
                          </a:solidFill>
                          <a:effectLst/>
                          <a:latin typeface="Arial" charset="0"/>
                          <a:ea typeface="ＭＳ Ｐゴシック" charset="0"/>
                          <a:cs typeface="Arial" charset="0"/>
                        </a:rPr>
                        <a:t>أخزيا إلى هوشع</a:t>
                      </a:r>
                      <a:endParaRPr kumimoji="0" lang="en-GB" sz="2800" b="0" i="0" u="none" strike="noStrike" cap="none" normalizeH="0" baseline="0" dirty="0">
                        <a:ln>
                          <a:noFill/>
                        </a:ln>
                        <a:solidFill>
                          <a:schemeClr val="tx1"/>
                        </a:solidFill>
                        <a:effectLst/>
                        <a:latin typeface="Arial" charset="0"/>
                        <a:ea typeface="ＭＳ Ｐゴシック" charset="0"/>
                        <a:cs typeface="Arial"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800" b="0" i="0" u="none" strike="noStrike" cap="none" normalizeH="0" baseline="0" dirty="0">
                          <a:ln>
                            <a:noFill/>
                          </a:ln>
                          <a:solidFill>
                            <a:schemeClr val="tx1"/>
                          </a:solidFill>
                          <a:effectLst/>
                          <a:latin typeface="Arial" charset="0"/>
                          <a:ea typeface="ＭＳ Ｐゴシック" charset="0"/>
                          <a:cs typeface="Arial" charset="0"/>
                        </a:rPr>
                        <a:t>حزقيا إلى صدقيا</a:t>
                      </a:r>
                      <a:endParaRPr kumimoji="0" lang="en-GB" sz="2800" b="0" i="0" u="none" strike="noStrike" cap="none" normalizeH="0" baseline="0" dirty="0">
                        <a:ln>
                          <a:noFill/>
                        </a:ln>
                        <a:solidFill>
                          <a:schemeClr val="tx1"/>
                        </a:solidFill>
                        <a:effectLst/>
                        <a:latin typeface="Arial" charset="0"/>
                        <a:ea typeface="ＭＳ Ｐゴシック" charset="0"/>
                        <a:cs typeface="Arial"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5"/>
                  </a:ext>
                </a:extLst>
              </a:tr>
              <a:tr h="1130300">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800" b="0" i="0" u="none" strike="noStrike" cap="none" normalizeH="0" baseline="0" dirty="0">
                          <a:ln>
                            <a:noFill/>
                          </a:ln>
                          <a:solidFill>
                            <a:schemeClr val="tx1"/>
                          </a:solidFill>
                          <a:effectLst/>
                          <a:latin typeface="Arial" charset="0"/>
                          <a:ea typeface="ＭＳ Ｐゴシック" charset="0"/>
                          <a:cs typeface="Arial" charset="0"/>
                        </a:rPr>
                        <a:t>130 سنة</a:t>
                      </a:r>
                      <a:endParaRPr kumimoji="0" lang="en-US" sz="2800" b="0" i="0" u="none" strike="noStrike" cap="none" normalizeH="0" baseline="0" dirty="0">
                        <a:ln>
                          <a:noFill/>
                        </a:ln>
                        <a:solidFill>
                          <a:schemeClr val="tx1"/>
                        </a:solidFill>
                        <a:effectLst/>
                        <a:latin typeface="Arial" charset="0"/>
                        <a:ea typeface="ＭＳ Ｐゴシック" charset="0"/>
                        <a:cs typeface="Arial"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800" b="0" i="0" u="none" strike="noStrike" cap="none" normalizeH="0" baseline="0" dirty="0">
                          <a:ln>
                            <a:noFill/>
                          </a:ln>
                          <a:solidFill>
                            <a:schemeClr val="tx1"/>
                          </a:solidFill>
                          <a:effectLst/>
                          <a:latin typeface="Arial" charset="0"/>
                          <a:ea typeface="ＭＳ Ｐゴシック" charset="0"/>
                          <a:cs typeface="Arial" charset="0"/>
                        </a:rPr>
                        <a:t>(</a:t>
                      </a:r>
                      <a:r>
                        <a:rPr kumimoji="0" lang="ar-JO" sz="2800" b="0" i="0" u="none" strike="noStrike" cap="none" normalizeH="0" baseline="0" dirty="0">
                          <a:ln>
                            <a:noFill/>
                          </a:ln>
                          <a:solidFill>
                            <a:schemeClr val="tx1"/>
                          </a:solidFill>
                          <a:effectLst/>
                          <a:latin typeface="Arial" charset="0"/>
                          <a:ea typeface="ＭＳ Ｐゴシック" charset="0"/>
                          <a:cs typeface="Arial" charset="0"/>
                        </a:rPr>
                        <a:t>852-722 ق.م</a:t>
                      </a:r>
                      <a:r>
                        <a:rPr kumimoji="0" lang="en-US" sz="2800" b="0" i="0" u="none" strike="noStrike" cap="none" normalizeH="0" baseline="0" dirty="0">
                          <a:ln>
                            <a:noFill/>
                          </a:ln>
                          <a:solidFill>
                            <a:schemeClr val="tx1"/>
                          </a:solidFill>
                          <a:effectLst/>
                          <a:latin typeface="Arial" charset="0"/>
                          <a:ea typeface="ＭＳ Ｐゴシック" charset="0"/>
                          <a:cs typeface="Arial" charset="0"/>
                        </a:rPr>
                        <a:t>)</a:t>
                      </a:r>
                      <a:endParaRPr kumimoji="0" lang="en-GB" sz="2800" b="0" i="0" u="none" strike="noStrike" cap="none" normalizeH="0" baseline="0" dirty="0">
                        <a:ln>
                          <a:noFill/>
                        </a:ln>
                        <a:solidFill>
                          <a:schemeClr val="tx1"/>
                        </a:solidFill>
                        <a:effectLst/>
                        <a:latin typeface="Arial" charset="0"/>
                        <a:ea typeface="ＭＳ Ｐゴシック" charset="0"/>
                        <a:cs typeface="Arial"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800" b="0" i="0" u="none" strike="noStrike" cap="none" normalizeH="0" baseline="0" dirty="0">
                          <a:ln>
                            <a:noFill/>
                          </a:ln>
                          <a:solidFill>
                            <a:schemeClr val="tx1"/>
                          </a:solidFill>
                          <a:effectLst/>
                          <a:latin typeface="Arial" charset="0"/>
                          <a:ea typeface="ＭＳ Ｐゴシック" charset="0"/>
                          <a:cs typeface="Arial" charset="0"/>
                        </a:rPr>
                        <a:t>163 سنة</a:t>
                      </a:r>
                      <a:endParaRPr kumimoji="0" lang="en-US" sz="2800" b="0" i="0" u="none" strike="noStrike" cap="none" normalizeH="0" baseline="0" dirty="0">
                        <a:ln>
                          <a:noFill/>
                        </a:ln>
                        <a:solidFill>
                          <a:schemeClr val="tx1"/>
                        </a:solidFill>
                        <a:effectLst/>
                        <a:latin typeface="Arial" charset="0"/>
                        <a:ea typeface="ＭＳ Ｐゴシック" charset="0"/>
                        <a:cs typeface="Arial"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800" b="0" i="0" u="none" strike="noStrike" cap="none" normalizeH="0" baseline="0" dirty="0">
                          <a:ln>
                            <a:noFill/>
                          </a:ln>
                          <a:solidFill>
                            <a:schemeClr val="tx1"/>
                          </a:solidFill>
                          <a:effectLst/>
                          <a:latin typeface="Arial" charset="0"/>
                          <a:ea typeface="ＭＳ Ｐゴシック" charset="0"/>
                          <a:cs typeface="Arial" charset="0"/>
                        </a:rPr>
                        <a:t>(</a:t>
                      </a:r>
                      <a:r>
                        <a:rPr kumimoji="0" lang="ar-JO" sz="2800" b="0" i="0" u="none" strike="noStrike" cap="none" normalizeH="0" baseline="0" dirty="0">
                          <a:ln>
                            <a:noFill/>
                          </a:ln>
                          <a:solidFill>
                            <a:schemeClr val="tx1"/>
                          </a:solidFill>
                          <a:effectLst/>
                          <a:latin typeface="Arial" charset="0"/>
                          <a:ea typeface="ＭＳ Ｐゴシック" charset="0"/>
                          <a:cs typeface="Arial" charset="0"/>
                        </a:rPr>
                        <a:t>722-560 ق.م</a:t>
                      </a:r>
                      <a:r>
                        <a:rPr kumimoji="0" lang="en-US" sz="2800" b="0" i="0" u="none" strike="noStrike" cap="none" normalizeH="0" baseline="0" dirty="0">
                          <a:ln>
                            <a:noFill/>
                          </a:ln>
                          <a:solidFill>
                            <a:schemeClr val="tx1"/>
                          </a:solidFill>
                          <a:effectLst/>
                          <a:latin typeface="Arial" charset="0"/>
                          <a:ea typeface="ＭＳ Ｐゴシック" charset="0"/>
                          <a:cs typeface="Arial" charset="0"/>
                        </a:rPr>
                        <a:t>)</a:t>
                      </a:r>
                      <a:endParaRPr kumimoji="0" lang="en-GB" sz="2800" b="0" i="0" u="none" strike="noStrike" cap="none" normalizeH="0" baseline="0" dirty="0">
                        <a:ln>
                          <a:noFill/>
                        </a:ln>
                        <a:solidFill>
                          <a:schemeClr val="tx1"/>
                        </a:solidFill>
                        <a:effectLst/>
                        <a:latin typeface="Arial" charset="0"/>
                        <a:ea typeface="ＭＳ Ｐゴシック" charset="0"/>
                        <a:cs typeface="Arial"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6"/>
                  </a:ext>
                </a:extLst>
              </a:tr>
              <a:tr h="2514600">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0" i="0" u="none" strike="noStrike" cap="none" normalizeH="0" baseline="0" dirty="0">
                          <a:ln>
                            <a:noFill/>
                          </a:ln>
                          <a:solidFill>
                            <a:schemeClr val="tx1"/>
                          </a:solidFill>
                          <a:effectLst/>
                          <a:latin typeface="Arial" charset="0"/>
                          <a:ea typeface="ＭＳ Ｐゴシック" charset="0"/>
                          <a:cs typeface="Arial" charset="0"/>
                        </a:rPr>
                        <a:t>ملكين شريرين على إسرائيل و خدمة أليشع    1: 1- 8: 15</a:t>
                      </a:r>
                      <a:endParaRPr kumimoji="0" lang="en-GB" sz="2000" b="0" i="0" u="none" strike="noStrike" cap="none" normalizeH="0" baseline="0" dirty="0">
                        <a:ln>
                          <a:noFill/>
                        </a:ln>
                        <a:solidFill>
                          <a:schemeClr val="tx1"/>
                        </a:solidFill>
                        <a:effectLst/>
                        <a:latin typeface="Arial" charset="0"/>
                        <a:ea typeface="ＭＳ Ｐゴシック" charset="0"/>
                        <a:cs typeface="Arial"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99FF66"/>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0" i="0" u="none" strike="noStrike" cap="none" normalizeH="0" baseline="0" dirty="0">
                          <a:ln>
                            <a:noFill/>
                          </a:ln>
                          <a:solidFill>
                            <a:schemeClr val="tx1"/>
                          </a:solidFill>
                          <a:effectLst/>
                          <a:latin typeface="Arial" charset="0"/>
                          <a:ea typeface="ＭＳ Ｐゴシック" charset="0"/>
                          <a:cs typeface="Arial" charset="0"/>
                        </a:rPr>
                        <a:t>10 ملوك أشرار على إسرائيل و 4 ملوك أشرار و 4 صالحين على يهوذا</a:t>
                      </a:r>
                      <a:endParaRPr kumimoji="0" lang="en-US" sz="2000" b="0" i="0" u="none" strike="noStrike" cap="none" normalizeH="0" baseline="0" dirty="0">
                        <a:ln>
                          <a:noFill/>
                        </a:ln>
                        <a:solidFill>
                          <a:schemeClr val="tx1"/>
                        </a:solidFill>
                        <a:effectLst/>
                        <a:latin typeface="Arial" charset="0"/>
                        <a:ea typeface="ＭＳ Ｐゴシック" charset="0"/>
                        <a:cs typeface="Arial"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0" i="0" u="none" strike="noStrike" cap="none" normalizeH="0" baseline="0" dirty="0">
                          <a:ln>
                            <a:noFill/>
                          </a:ln>
                          <a:solidFill>
                            <a:schemeClr val="tx1"/>
                          </a:solidFill>
                          <a:effectLst/>
                          <a:latin typeface="Arial" charset="0"/>
                          <a:ea typeface="ＭＳ Ｐゴシック" charset="0"/>
                          <a:cs typeface="Arial" charset="0"/>
                        </a:rPr>
                        <a:t>8: 16-16: 20</a:t>
                      </a:r>
                      <a:endParaRPr kumimoji="0" lang="en-GB" sz="2000" b="0" i="0" u="none" strike="noStrike" cap="none" normalizeH="0" baseline="0" dirty="0">
                        <a:ln>
                          <a:noFill/>
                        </a:ln>
                        <a:solidFill>
                          <a:schemeClr val="tx1"/>
                        </a:solidFill>
                        <a:effectLst/>
                        <a:latin typeface="Arial" charset="0"/>
                        <a:ea typeface="ＭＳ Ｐゴシック" charset="0"/>
                        <a:cs typeface="Arial"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accent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0" i="0" u="none" strike="noStrike" cap="none" normalizeH="0" baseline="0" dirty="0">
                          <a:ln>
                            <a:noFill/>
                          </a:ln>
                          <a:solidFill>
                            <a:schemeClr val="tx1"/>
                          </a:solidFill>
                          <a:effectLst/>
                          <a:latin typeface="Arial" charset="0"/>
                          <a:ea typeface="ＭＳ Ｐゴシック" charset="0"/>
                          <a:cs typeface="Arial" charset="0"/>
                        </a:rPr>
                        <a:t>وصول شر هوشع ذروته في سقوط إسرائيل</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0" i="0" u="none" strike="noStrike" cap="none" normalizeH="0" baseline="0" dirty="0">
                          <a:ln>
                            <a:noFill/>
                          </a:ln>
                          <a:solidFill>
                            <a:schemeClr val="tx1"/>
                          </a:solidFill>
                          <a:effectLst/>
                          <a:latin typeface="Arial" charset="0"/>
                          <a:ea typeface="ＭＳ Ｐゴシック" charset="0"/>
                          <a:cs typeface="Arial" charset="0"/>
                        </a:rPr>
                        <a:t>17</a:t>
                      </a:r>
                      <a:endParaRPr kumimoji="0" lang="en-GB" sz="2000" b="0" i="0" u="none" strike="noStrike" cap="none" normalizeH="0" baseline="0" dirty="0">
                        <a:ln>
                          <a:noFill/>
                        </a:ln>
                        <a:solidFill>
                          <a:schemeClr val="tx1"/>
                        </a:solidFill>
                        <a:effectLst/>
                        <a:latin typeface="Arial" charset="0"/>
                        <a:ea typeface="ＭＳ Ｐゴシック" charset="0"/>
                        <a:cs typeface="Arial"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FF99FF"/>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0" i="0" u="none" strike="noStrike" cap="none" normalizeH="0" baseline="0" dirty="0">
                          <a:ln>
                            <a:noFill/>
                          </a:ln>
                          <a:solidFill>
                            <a:schemeClr val="tx1"/>
                          </a:solidFill>
                          <a:effectLst/>
                          <a:latin typeface="Arial" charset="0"/>
                          <a:ea typeface="ＭＳ Ｐゴシック" charset="0"/>
                          <a:cs typeface="Arial" charset="0"/>
                        </a:rPr>
                        <a:t>صلاح حزقيا و ملكين شريرين على يهوذا </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0" i="0" u="none" strike="noStrike" cap="none" normalizeH="0" baseline="0" dirty="0">
                          <a:ln>
                            <a:noFill/>
                          </a:ln>
                          <a:solidFill>
                            <a:schemeClr val="tx1"/>
                          </a:solidFill>
                          <a:effectLst/>
                          <a:latin typeface="Arial" charset="0"/>
                          <a:ea typeface="ＭＳ Ｐゴシック" charset="0"/>
                          <a:cs typeface="Arial" charset="0"/>
                        </a:rPr>
                        <a:t>18-21</a:t>
                      </a:r>
                      <a:endParaRPr kumimoji="0" lang="en-GB" sz="2000" b="0" i="0" u="none" strike="noStrike" cap="none" normalizeH="0" baseline="0" dirty="0">
                        <a:ln>
                          <a:noFill/>
                        </a:ln>
                        <a:solidFill>
                          <a:schemeClr val="tx1"/>
                        </a:solidFill>
                        <a:effectLst/>
                        <a:latin typeface="Arial" charset="0"/>
                        <a:ea typeface="ＭＳ Ｐゴシック" charset="0"/>
                        <a:cs typeface="Arial"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FFFF66"/>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0" i="0" u="none" strike="noStrike" cap="none" normalizeH="0" baseline="0" dirty="0">
                          <a:ln>
                            <a:noFill/>
                          </a:ln>
                          <a:solidFill>
                            <a:schemeClr val="tx1"/>
                          </a:solidFill>
                          <a:effectLst/>
                          <a:latin typeface="Arial" charset="0"/>
                          <a:ea typeface="ＭＳ Ｐゴシック" charset="0"/>
                          <a:cs typeface="Arial" charset="0"/>
                        </a:rPr>
                        <a:t>صلاح يوشيا و 4 ملوك أشرار على يهوذا </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0" i="0" u="none" strike="noStrike" cap="none" normalizeH="0" baseline="0" dirty="0">
                          <a:ln>
                            <a:noFill/>
                          </a:ln>
                          <a:solidFill>
                            <a:schemeClr val="tx1"/>
                          </a:solidFill>
                          <a:effectLst/>
                          <a:latin typeface="Arial" charset="0"/>
                          <a:ea typeface="ＭＳ Ｐゴシック" charset="0"/>
                          <a:cs typeface="Arial" charset="0"/>
                        </a:rPr>
                        <a:t>22: 1-24: 16</a:t>
                      </a:r>
                      <a:endParaRPr kumimoji="0" lang="en-GB" sz="2000" b="0" i="0" u="none" strike="noStrike" cap="none" normalizeH="0" baseline="0" dirty="0">
                        <a:ln>
                          <a:noFill/>
                        </a:ln>
                        <a:solidFill>
                          <a:schemeClr val="tx1"/>
                        </a:solidFill>
                        <a:effectLst/>
                        <a:latin typeface="Arial" charset="0"/>
                        <a:ea typeface="ＭＳ Ｐゴシック" charset="0"/>
                        <a:cs typeface="Arial"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FFCC66"/>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GB" sz="1800" b="0" i="0" u="none" strike="noStrike" cap="none" normalizeH="0" baseline="0" dirty="0">
                        <a:ln>
                          <a:noFill/>
                        </a:ln>
                        <a:solidFill>
                          <a:schemeClr val="tx1"/>
                        </a:solidFill>
                        <a:effectLst/>
                        <a:latin typeface="Arial" charset="0"/>
                        <a:ea typeface="ＭＳ Ｐゴシック" charset="0"/>
                        <a:cs typeface="Arial"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FF7C80"/>
                    </a:solidFill>
                  </a:tcPr>
                </a:tc>
                <a:extLst>
                  <a:ext uri="{0D108BD9-81ED-4DB2-BD59-A6C34878D82A}">
                    <a16:rowId xmlns:a16="http://schemas.microsoft.com/office/drawing/2014/main" val="10007"/>
                  </a:ext>
                </a:extLst>
              </a:tr>
            </a:tbl>
          </a:graphicData>
        </a:graphic>
      </p:graphicFrame>
      <p:sp>
        <p:nvSpPr>
          <p:cNvPr id="2" name="Title 1"/>
          <p:cNvSpPr>
            <a:spLocks noGrp="1"/>
          </p:cNvSpPr>
          <p:nvPr>
            <p:ph type="title"/>
          </p:nvPr>
        </p:nvSpPr>
        <p:spPr>
          <a:xfrm>
            <a:off x="0" y="-26988"/>
            <a:ext cx="9144000" cy="561976"/>
          </a:xfrm>
          <a:solidFill>
            <a:srgbClr val="000000"/>
          </a:solidFill>
        </p:spPr>
        <p:txBody>
          <a:bodyPr anchor="t"/>
          <a:lstStyle/>
          <a:p>
            <a:pPr>
              <a:defRPr/>
            </a:pPr>
            <a:r>
              <a:rPr lang="ar-JO" sz="2800" b="1" kern="1200" dirty="0">
                <a:solidFill>
                  <a:schemeClr val="bg1"/>
                </a:solidFill>
                <a:latin typeface="Arial"/>
                <a:ea typeface="ＭＳ Ｐゴシック"/>
                <a:cs typeface="Arial"/>
              </a:rPr>
              <a:t>سقوط الممالك</a:t>
            </a:r>
            <a:endParaRPr lang="en-US" b="1" dirty="0">
              <a:solidFill>
                <a:schemeClr val="bg1"/>
              </a:solidFill>
            </a:endParaRPr>
          </a:p>
        </p:txBody>
      </p:sp>
      <p:sp>
        <p:nvSpPr>
          <p:cNvPr id="384038" name="Text Box 38"/>
          <p:cNvSpPr txBox="1">
            <a:spLocks noChangeArrowheads="1"/>
          </p:cNvSpPr>
          <p:nvPr/>
        </p:nvSpPr>
        <p:spPr bwMode="auto">
          <a:xfrm>
            <a:off x="8410575" y="44450"/>
            <a:ext cx="704039"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ar-JO" b="1" dirty="0">
                <a:solidFill>
                  <a:srgbClr val="FFFFFF"/>
                </a:solidFill>
              </a:rPr>
              <a:t>249</a:t>
            </a:r>
            <a:endParaRPr lang="en-GB" b="1" dirty="0">
              <a:solidFill>
                <a:srgbClr val="FFFFFF"/>
              </a:solidFill>
            </a:endParaRPr>
          </a:p>
        </p:txBody>
      </p:sp>
    </p:spTree>
    <p:extLst>
      <p:ext uri="{BB962C8B-B14F-4D97-AF65-F5344CB8AC3E}">
        <p14:creationId xmlns:p14="http://schemas.microsoft.com/office/powerpoint/2010/main" val="3700484935"/>
      </p:ext>
    </p:extLst>
  </p:cSld>
  <p:clrMapOvr>
    <a:masterClrMapping/>
  </p:clrMapOvr>
  <p:transition>
    <p:blinds/>
  </p:transition>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1297" name="Rectangle 2" descr="Purple mesh"/>
          <p:cNvSpPr>
            <a:spLocks noChangeArrowheads="1"/>
          </p:cNvSpPr>
          <p:nvPr/>
        </p:nvSpPr>
        <p:spPr bwMode="auto">
          <a:xfrm>
            <a:off x="0" y="0"/>
            <a:ext cx="9448800" cy="6858000"/>
          </a:xfrm>
          <a:prstGeom prst="rect">
            <a:avLst/>
          </a:prstGeom>
          <a:blipFill dpi="0" rotWithShape="0">
            <a:blip r:embed="rId2"/>
            <a:srcRect/>
            <a:tile tx="0" ty="0" sx="100000" sy="100000" flip="none" algn="tl"/>
          </a:blipFill>
          <a:ln w="9525">
            <a:solidFill>
              <a:schemeClr val="tx1"/>
            </a:solidFill>
            <a:miter lim="800000"/>
            <a:headEnd/>
            <a:tailEnd/>
          </a:ln>
        </p:spPr>
        <p:txBody>
          <a:bodyPr wrap="none" anchor="ctr"/>
          <a:lstStyle/>
          <a:p>
            <a:pPr>
              <a:spcBef>
                <a:spcPct val="50000"/>
              </a:spcBef>
            </a:pPr>
            <a:endParaRPr lang="en-US" sz="2400">
              <a:solidFill>
                <a:srgbClr val="000000"/>
              </a:solidFill>
            </a:endParaRPr>
          </a:p>
        </p:txBody>
      </p:sp>
      <p:sp>
        <p:nvSpPr>
          <p:cNvPr id="55299" name="Oval 3"/>
          <p:cNvSpPr>
            <a:spLocks noChangeArrowheads="1"/>
          </p:cNvSpPr>
          <p:nvPr/>
        </p:nvSpPr>
        <p:spPr bwMode="auto">
          <a:xfrm>
            <a:off x="-3810000" y="1616075"/>
            <a:ext cx="4419600" cy="4267200"/>
          </a:xfrm>
          <a:prstGeom prst="ellipse">
            <a:avLst/>
          </a:prstGeom>
          <a:gradFill rotWithShape="0">
            <a:gsLst>
              <a:gs pos="0">
                <a:srgbClr val="FFFF00"/>
              </a:gs>
              <a:gs pos="50000">
                <a:schemeClr val="accent2"/>
              </a:gs>
              <a:gs pos="100000">
                <a:srgbClr val="FFFF00"/>
              </a:gs>
            </a:gsLst>
            <a:lin ang="5400000" scaled="1"/>
          </a:gra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a:spcBef>
                <a:spcPct val="50000"/>
              </a:spcBef>
              <a:defRPr/>
            </a:pPr>
            <a:endParaRPr lang="en-US" sz="2400">
              <a:solidFill>
                <a:srgbClr val="000000"/>
              </a:solidFill>
              <a:latin typeface="Arial"/>
              <a:cs typeface="Arial"/>
            </a:endParaRPr>
          </a:p>
        </p:txBody>
      </p:sp>
      <p:sp>
        <p:nvSpPr>
          <p:cNvPr id="55300" name="Oval 4"/>
          <p:cNvSpPr>
            <a:spLocks noChangeArrowheads="1"/>
          </p:cNvSpPr>
          <p:nvPr/>
        </p:nvSpPr>
        <p:spPr bwMode="auto">
          <a:xfrm>
            <a:off x="8610600" y="1616075"/>
            <a:ext cx="4419600" cy="4267200"/>
          </a:xfrm>
          <a:prstGeom prst="ellipse">
            <a:avLst/>
          </a:prstGeom>
          <a:gradFill rotWithShape="0">
            <a:gsLst>
              <a:gs pos="0">
                <a:srgbClr val="FFFF00"/>
              </a:gs>
              <a:gs pos="50000">
                <a:schemeClr val="accent2"/>
              </a:gs>
              <a:gs pos="100000">
                <a:srgbClr val="FFFF00"/>
              </a:gs>
            </a:gsLst>
            <a:lin ang="5400000" scaled="1"/>
          </a:gra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a:spcBef>
                <a:spcPct val="50000"/>
              </a:spcBef>
              <a:defRPr/>
            </a:pPr>
            <a:endParaRPr lang="en-US" sz="2400">
              <a:solidFill>
                <a:srgbClr val="000000"/>
              </a:solidFill>
              <a:latin typeface="Arial"/>
              <a:cs typeface="Arial"/>
            </a:endParaRPr>
          </a:p>
        </p:txBody>
      </p:sp>
      <p:sp>
        <p:nvSpPr>
          <p:cNvPr id="55301" name="Line 5"/>
          <p:cNvSpPr>
            <a:spLocks noChangeShapeType="1"/>
          </p:cNvSpPr>
          <p:nvPr/>
        </p:nvSpPr>
        <p:spPr bwMode="auto">
          <a:xfrm>
            <a:off x="1447800" y="3429000"/>
            <a:ext cx="0" cy="835025"/>
          </a:xfrm>
          <a:prstGeom prst="line">
            <a:avLst/>
          </a:prstGeom>
          <a:noFill/>
          <a:ln w="76200">
            <a:solidFill>
              <a:srgbClr val="FF0000"/>
            </a:solidFill>
            <a:round/>
            <a:headEnd/>
            <a:tailEnd/>
          </a:ln>
          <a:effectLst>
            <a:outerShdw blurRad="63500" dist="38099" dir="2700000" algn="ctr" rotWithShape="0">
              <a:schemeClr val="tx1">
                <a:alpha val="74998"/>
              </a:schemeClr>
            </a:outerShdw>
          </a:effectLst>
        </p:spPr>
        <p:txBody>
          <a:bodyPr/>
          <a:lstStyle/>
          <a:p>
            <a:pPr>
              <a:spcBef>
                <a:spcPct val="50000"/>
              </a:spcBef>
              <a:defRPr/>
            </a:pPr>
            <a:endParaRPr lang="en-US" sz="2400">
              <a:solidFill>
                <a:srgbClr val="000000"/>
              </a:solidFill>
              <a:latin typeface="Arial"/>
              <a:cs typeface="Arial"/>
            </a:endParaRPr>
          </a:p>
        </p:txBody>
      </p:sp>
      <p:sp>
        <p:nvSpPr>
          <p:cNvPr id="55302" name="Line 6"/>
          <p:cNvSpPr>
            <a:spLocks noChangeShapeType="1"/>
          </p:cNvSpPr>
          <p:nvPr/>
        </p:nvSpPr>
        <p:spPr bwMode="auto">
          <a:xfrm>
            <a:off x="2486025" y="3425825"/>
            <a:ext cx="0" cy="838200"/>
          </a:xfrm>
          <a:prstGeom prst="line">
            <a:avLst/>
          </a:prstGeom>
          <a:noFill/>
          <a:ln w="76200">
            <a:solidFill>
              <a:srgbClr val="FF0000"/>
            </a:solidFill>
            <a:round/>
            <a:headEnd/>
            <a:tailEnd/>
          </a:ln>
          <a:effectLst>
            <a:outerShdw blurRad="63500" dist="38099" dir="2700000" algn="ctr" rotWithShape="0">
              <a:schemeClr val="tx1">
                <a:alpha val="74998"/>
              </a:schemeClr>
            </a:outerShdw>
          </a:effectLst>
        </p:spPr>
        <p:txBody>
          <a:bodyPr/>
          <a:lstStyle/>
          <a:p>
            <a:pPr>
              <a:spcBef>
                <a:spcPct val="50000"/>
              </a:spcBef>
              <a:defRPr/>
            </a:pPr>
            <a:endParaRPr lang="en-US" sz="2400">
              <a:solidFill>
                <a:srgbClr val="000000"/>
              </a:solidFill>
              <a:latin typeface="Arial"/>
              <a:cs typeface="Arial"/>
            </a:endParaRPr>
          </a:p>
        </p:txBody>
      </p:sp>
      <p:sp>
        <p:nvSpPr>
          <p:cNvPr id="55303" name="Line 7"/>
          <p:cNvSpPr>
            <a:spLocks noChangeShapeType="1"/>
          </p:cNvSpPr>
          <p:nvPr/>
        </p:nvSpPr>
        <p:spPr bwMode="auto">
          <a:xfrm>
            <a:off x="3524250" y="3044825"/>
            <a:ext cx="0" cy="1219200"/>
          </a:xfrm>
          <a:prstGeom prst="line">
            <a:avLst/>
          </a:prstGeom>
          <a:noFill/>
          <a:ln w="76200">
            <a:solidFill>
              <a:srgbClr val="FF0000"/>
            </a:solidFill>
            <a:round/>
            <a:headEnd/>
            <a:tailEnd/>
          </a:ln>
          <a:effectLst>
            <a:outerShdw blurRad="63500" dist="38099" dir="2700000" algn="ctr" rotWithShape="0">
              <a:schemeClr val="tx1">
                <a:alpha val="74998"/>
              </a:schemeClr>
            </a:outerShdw>
          </a:effectLst>
        </p:spPr>
        <p:txBody>
          <a:bodyPr/>
          <a:lstStyle/>
          <a:p>
            <a:pPr>
              <a:spcBef>
                <a:spcPct val="50000"/>
              </a:spcBef>
              <a:defRPr/>
            </a:pPr>
            <a:endParaRPr lang="en-US" sz="2400">
              <a:solidFill>
                <a:srgbClr val="000000"/>
              </a:solidFill>
              <a:latin typeface="Arial"/>
              <a:cs typeface="Arial"/>
            </a:endParaRPr>
          </a:p>
        </p:txBody>
      </p:sp>
      <p:sp>
        <p:nvSpPr>
          <p:cNvPr id="55304" name="Line 8"/>
          <p:cNvSpPr>
            <a:spLocks noChangeShapeType="1"/>
          </p:cNvSpPr>
          <p:nvPr/>
        </p:nvSpPr>
        <p:spPr bwMode="auto">
          <a:xfrm>
            <a:off x="4562475" y="2574925"/>
            <a:ext cx="0" cy="1689100"/>
          </a:xfrm>
          <a:prstGeom prst="line">
            <a:avLst/>
          </a:prstGeom>
          <a:noFill/>
          <a:ln w="76200">
            <a:solidFill>
              <a:srgbClr val="FF0000"/>
            </a:solidFill>
            <a:round/>
            <a:headEnd/>
            <a:tailEnd/>
          </a:ln>
          <a:effectLst>
            <a:outerShdw blurRad="63500" dist="38099" dir="2700000" algn="ctr" rotWithShape="0">
              <a:schemeClr val="tx1">
                <a:alpha val="74998"/>
              </a:schemeClr>
            </a:outerShdw>
          </a:effectLst>
        </p:spPr>
        <p:txBody>
          <a:bodyPr/>
          <a:lstStyle/>
          <a:p>
            <a:pPr>
              <a:spcBef>
                <a:spcPct val="50000"/>
              </a:spcBef>
              <a:defRPr/>
            </a:pPr>
            <a:endParaRPr lang="en-US" sz="2400">
              <a:solidFill>
                <a:srgbClr val="000000"/>
              </a:solidFill>
              <a:latin typeface="Arial"/>
              <a:cs typeface="Arial"/>
            </a:endParaRPr>
          </a:p>
        </p:txBody>
      </p:sp>
      <p:sp>
        <p:nvSpPr>
          <p:cNvPr id="55305" name="Line 9"/>
          <p:cNvSpPr>
            <a:spLocks noChangeShapeType="1"/>
          </p:cNvSpPr>
          <p:nvPr/>
        </p:nvSpPr>
        <p:spPr bwMode="auto">
          <a:xfrm flipH="1">
            <a:off x="5600700" y="2149475"/>
            <a:ext cx="0" cy="2114550"/>
          </a:xfrm>
          <a:prstGeom prst="line">
            <a:avLst/>
          </a:prstGeom>
          <a:noFill/>
          <a:ln w="76200">
            <a:solidFill>
              <a:srgbClr val="FF0000"/>
            </a:solidFill>
            <a:round/>
            <a:headEnd/>
            <a:tailEnd/>
          </a:ln>
          <a:effectLst>
            <a:outerShdw blurRad="63500" dist="38099" dir="2700000" algn="ctr" rotWithShape="0">
              <a:schemeClr val="tx1">
                <a:alpha val="74998"/>
              </a:schemeClr>
            </a:outerShdw>
          </a:effectLst>
        </p:spPr>
        <p:txBody>
          <a:bodyPr/>
          <a:lstStyle/>
          <a:p>
            <a:pPr>
              <a:spcBef>
                <a:spcPct val="50000"/>
              </a:spcBef>
              <a:defRPr/>
            </a:pPr>
            <a:endParaRPr lang="en-US" sz="2400">
              <a:solidFill>
                <a:srgbClr val="000000"/>
              </a:solidFill>
              <a:latin typeface="Arial"/>
              <a:cs typeface="Arial"/>
            </a:endParaRPr>
          </a:p>
        </p:txBody>
      </p:sp>
      <p:sp>
        <p:nvSpPr>
          <p:cNvPr id="55306" name="Line 10"/>
          <p:cNvSpPr>
            <a:spLocks noChangeShapeType="1"/>
          </p:cNvSpPr>
          <p:nvPr/>
        </p:nvSpPr>
        <p:spPr bwMode="auto">
          <a:xfrm>
            <a:off x="6638925" y="3149600"/>
            <a:ext cx="0" cy="1114425"/>
          </a:xfrm>
          <a:prstGeom prst="line">
            <a:avLst/>
          </a:prstGeom>
          <a:noFill/>
          <a:ln w="76200">
            <a:solidFill>
              <a:srgbClr val="FF0000"/>
            </a:solidFill>
            <a:round/>
            <a:headEnd/>
            <a:tailEnd/>
          </a:ln>
          <a:effectLst>
            <a:outerShdw blurRad="63500" dist="38099" dir="2700000" algn="ctr" rotWithShape="0">
              <a:schemeClr val="tx1">
                <a:alpha val="74998"/>
              </a:schemeClr>
            </a:outerShdw>
          </a:effectLst>
        </p:spPr>
        <p:txBody>
          <a:bodyPr/>
          <a:lstStyle/>
          <a:p>
            <a:pPr>
              <a:spcBef>
                <a:spcPct val="50000"/>
              </a:spcBef>
              <a:defRPr/>
            </a:pPr>
            <a:endParaRPr lang="en-US" sz="2400">
              <a:solidFill>
                <a:srgbClr val="000000"/>
              </a:solidFill>
              <a:latin typeface="Arial"/>
              <a:cs typeface="Arial"/>
            </a:endParaRPr>
          </a:p>
        </p:txBody>
      </p:sp>
      <p:sp>
        <p:nvSpPr>
          <p:cNvPr id="55307" name="Line 11"/>
          <p:cNvSpPr>
            <a:spLocks noChangeShapeType="1"/>
          </p:cNvSpPr>
          <p:nvPr/>
        </p:nvSpPr>
        <p:spPr bwMode="auto">
          <a:xfrm>
            <a:off x="7677150" y="3425825"/>
            <a:ext cx="0" cy="838200"/>
          </a:xfrm>
          <a:prstGeom prst="line">
            <a:avLst/>
          </a:prstGeom>
          <a:noFill/>
          <a:ln w="76200">
            <a:solidFill>
              <a:srgbClr val="FF0000"/>
            </a:solidFill>
            <a:round/>
            <a:headEnd/>
            <a:tailEnd/>
          </a:ln>
          <a:effectLst>
            <a:outerShdw blurRad="63500" dist="38099" dir="2700000" algn="ctr" rotWithShape="0">
              <a:schemeClr val="tx1">
                <a:alpha val="74998"/>
              </a:schemeClr>
            </a:outerShdw>
          </a:effectLst>
        </p:spPr>
        <p:txBody>
          <a:bodyPr/>
          <a:lstStyle/>
          <a:p>
            <a:pPr>
              <a:spcBef>
                <a:spcPct val="50000"/>
              </a:spcBef>
              <a:defRPr/>
            </a:pPr>
            <a:endParaRPr lang="en-US" sz="2400">
              <a:solidFill>
                <a:srgbClr val="000000"/>
              </a:solidFill>
              <a:latin typeface="Arial"/>
              <a:cs typeface="Arial"/>
            </a:endParaRPr>
          </a:p>
        </p:txBody>
      </p:sp>
      <p:grpSp>
        <p:nvGrpSpPr>
          <p:cNvPr id="311307" name="Group 12"/>
          <p:cNvGrpSpPr>
            <a:grpSpLocks/>
          </p:cNvGrpSpPr>
          <p:nvPr/>
        </p:nvGrpSpPr>
        <p:grpSpPr bwMode="auto">
          <a:xfrm>
            <a:off x="457200" y="3825875"/>
            <a:ext cx="8229600" cy="0"/>
            <a:chOff x="288" y="2208"/>
            <a:chExt cx="5184" cy="0"/>
          </a:xfrm>
        </p:grpSpPr>
        <p:sp>
          <p:nvSpPr>
            <p:cNvPr id="55309" name="Line 13"/>
            <p:cNvSpPr>
              <a:spLocks noChangeShapeType="1"/>
            </p:cNvSpPr>
            <p:nvPr/>
          </p:nvSpPr>
          <p:spPr bwMode="auto">
            <a:xfrm>
              <a:off x="1230" y="2208"/>
              <a:ext cx="3786" cy="0"/>
            </a:xfrm>
            <a:prstGeom prst="line">
              <a:avLst/>
            </a:prstGeom>
            <a:noFill/>
            <a:ln w="76200">
              <a:solidFill>
                <a:srgbClr val="FF0000"/>
              </a:solidFill>
              <a:round/>
              <a:headEnd/>
              <a:tailEnd/>
            </a:ln>
            <a:effectLst>
              <a:outerShdw blurRad="63500" dist="38099" dir="2700000" algn="ctr" rotWithShape="0">
                <a:schemeClr val="tx1">
                  <a:alpha val="74998"/>
                </a:schemeClr>
              </a:outerShdw>
            </a:effectLst>
          </p:spPr>
          <p:txBody>
            <a:bodyPr/>
            <a:lstStyle/>
            <a:p>
              <a:pPr>
                <a:spcBef>
                  <a:spcPct val="50000"/>
                </a:spcBef>
                <a:defRPr/>
              </a:pPr>
              <a:endParaRPr lang="en-US" sz="2400">
                <a:solidFill>
                  <a:srgbClr val="000000"/>
                </a:solidFill>
                <a:latin typeface="Arial"/>
                <a:cs typeface="Arial"/>
              </a:endParaRPr>
            </a:p>
          </p:txBody>
        </p:sp>
        <p:sp>
          <p:nvSpPr>
            <p:cNvPr id="311329" name="Line 14"/>
            <p:cNvSpPr>
              <a:spLocks noChangeShapeType="1"/>
            </p:cNvSpPr>
            <p:nvPr/>
          </p:nvSpPr>
          <p:spPr bwMode="auto">
            <a:xfrm>
              <a:off x="288" y="2208"/>
              <a:ext cx="5184" cy="0"/>
            </a:xfrm>
            <a:prstGeom prst="line">
              <a:avLst/>
            </a:prstGeom>
            <a:noFill/>
            <a:ln w="76200">
              <a:solidFill>
                <a:srgbClr val="FF0000"/>
              </a:solidFill>
              <a:prstDash val="sysDot"/>
              <a:round/>
              <a:headEnd/>
              <a:tailEnd/>
            </a:ln>
            <a:extLst>
              <a:ext uri="{909E8E84-426E-40dd-AFC4-6F175D3DCCD1}">
                <a14:hiddenFill xmlns="" xmlns:a14="http://schemas.microsoft.com/office/drawing/2010/main">
                  <a:noFill/>
                </a14:hiddenFill>
              </a:ext>
            </a:extLst>
          </p:spPr>
          <p:txBody>
            <a:bodyPr/>
            <a:lstStyle/>
            <a:p>
              <a:endParaRPr lang="en-US"/>
            </a:p>
          </p:txBody>
        </p:sp>
      </p:grpSp>
      <p:grpSp>
        <p:nvGrpSpPr>
          <p:cNvPr id="311308" name="Group 15"/>
          <p:cNvGrpSpPr>
            <a:grpSpLocks/>
          </p:cNvGrpSpPr>
          <p:nvPr/>
        </p:nvGrpSpPr>
        <p:grpSpPr bwMode="auto">
          <a:xfrm>
            <a:off x="2286000" y="4435475"/>
            <a:ext cx="5581650" cy="1570038"/>
            <a:chOff x="1440" y="2794"/>
            <a:chExt cx="3516" cy="989"/>
          </a:xfrm>
        </p:grpSpPr>
        <p:sp>
          <p:nvSpPr>
            <p:cNvPr id="55312" name="Text Box 16"/>
            <p:cNvSpPr txBox="1">
              <a:spLocks noChangeArrowheads="1"/>
            </p:cNvSpPr>
            <p:nvPr/>
          </p:nvSpPr>
          <p:spPr bwMode="auto">
            <a:xfrm>
              <a:off x="4044" y="2794"/>
              <a:ext cx="240" cy="989"/>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spcBef>
                  <a:spcPct val="50000"/>
                </a:spcBef>
                <a:defRPr/>
              </a:pPr>
              <a:r>
                <a:rPr lang="ar-JO" sz="2400" b="1" dirty="0">
                  <a:solidFill>
                    <a:srgbClr val="FFFFFF"/>
                  </a:solidFill>
                  <a:latin typeface="Arial"/>
                  <a:cs typeface="Arial"/>
                </a:rPr>
                <a:t>1000</a:t>
              </a:r>
              <a:endParaRPr lang="en-US" sz="2400" b="1" dirty="0">
                <a:solidFill>
                  <a:srgbClr val="FFFFFF"/>
                </a:solidFill>
                <a:latin typeface="Arial"/>
                <a:cs typeface="Arial"/>
              </a:endParaRPr>
            </a:p>
          </p:txBody>
        </p:sp>
        <p:sp>
          <p:nvSpPr>
            <p:cNvPr id="55313" name="Text Box 17"/>
            <p:cNvSpPr txBox="1">
              <a:spLocks noChangeArrowheads="1"/>
            </p:cNvSpPr>
            <p:nvPr/>
          </p:nvSpPr>
          <p:spPr bwMode="auto">
            <a:xfrm>
              <a:off x="4716" y="2794"/>
              <a:ext cx="240" cy="989"/>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spcBef>
                  <a:spcPct val="50000"/>
                </a:spcBef>
                <a:defRPr/>
              </a:pPr>
              <a:r>
                <a:rPr lang="ar-JO" sz="2400" b="1" dirty="0">
                  <a:solidFill>
                    <a:srgbClr val="FFFFFF"/>
                  </a:solidFill>
                  <a:latin typeface="Arial"/>
                  <a:cs typeface="Arial"/>
                </a:rPr>
                <a:t>2000</a:t>
              </a:r>
              <a:endParaRPr lang="en-US" sz="2400" b="1" dirty="0">
                <a:solidFill>
                  <a:srgbClr val="FFFFFF"/>
                </a:solidFill>
                <a:latin typeface="Arial"/>
                <a:cs typeface="Arial"/>
              </a:endParaRPr>
            </a:p>
          </p:txBody>
        </p:sp>
        <p:sp>
          <p:nvSpPr>
            <p:cNvPr id="55314" name="Text Box 18"/>
            <p:cNvSpPr txBox="1">
              <a:spLocks noChangeArrowheads="1"/>
            </p:cNvSpPr>
            <p:nvPr/>
          </p:nvSpPr>
          <p:spPr bwMode="auto">
            <a:xfrm>
              <a:off x="3420" y="2794"/>
              <a:ext cx="240" cy="291"/>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spcBef>
                  <a:spcPct val="50000"/>
                </a:spcBef>
                <a:defRPr/>
              </a:pPr>
              <a:r>
                <a:rPr lang="ar-JO" sz="2400" b="1" dirty="0">
                  <a:solidFill>
                    <a:srgbClr val="FFFFFF"/>
                  </a:solidFill>
                  <a:latin typeface="Arial"/>
                  <a:cs typeface="Arial"/>
                </a:rPr>
                <a:t>0</a:t>
              </a:r>
              <a:endParaRPr lang="en-US" sz="2400" b="1" dirty="0">
                <a:solidFill>
                  <a:srgbClr val="FFFFFF"/>
                </a:solidFill>
                <a:latin typeface="Arial"/>
                <a:cs typeface="Arial"/>
              </a:endParaRPr>
            </a:p>
          </p:txBody>
        </p:sp>
        <p:sp>
          <p:nvSpPr>
            <p:cNvPr id="55315" name="Text Box 19"/>
            <p:cNvSpPr txBox="1">
              <a:spLocks noChangeArrowheads="1"/>
            </p:cNvSpPr>
            <p:nvPr/>
          </p:nvSpPr>
          <p:spPr bwMode="auto">
            <a:xfrm>
              <a:off x="2748" y="2794"/>
              <a:ext cx="240" cy="989"/>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spcBef>
                  <a:spcPct val="50000"/>
                </a:spcBef>
                <a:defRPr/>
              </a:pPr>
              <a:r>
                <a:rPr lang="ar-JO" sz="2400" b="1" dirty="0">
                  <a:solidFill>
                    <a:srgbClr val="FFFFFF"/>
                  </a:solidFill>
                  <a:latin typeface="Arial"/>
                  <a:cs typeface="Arial"/>
                </a:rPr>
                <a:t>1000</a:t>
              </a:r>
              <a:endParaRPr lang="en-US" sz="2400" b="1" dirty="0">
                <a:solidFill>
                  <a:srgbClr val="FFFFFF"/>
                </a:solidFill>
                <a:latin typeface="Arial"/>
                <a:cs typeface="Arial"/>
              </a:endParaRPr>
            </a:p>
          </p:txBody>
        </p:sp>
        <p:sp>
          <p:nvSpPr>
            <p:cNvPr id="55316" name="Text Box 20"/>
            <p:cNvSpPr txBox="1">
              <a:spLocks noChangeArrowheads="1"/>
            </p:cNvSpPr>
            <p:nvPr/>
          </p:nvSpPr>
          <p:spPr bwMode="auto">
            <a:xfrm>
              <a:off x="2124" y="2794"/>
              <a:ext cx="240" cy="989"/>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spcBef>
                  <a:spcPct val="50000"/>
                </a:spcBef>
                <a:defRPr/>
              </a:pPr>
              <a:r>
                <a:rPr lang="ar-JO" sz="2400" b="1" dirty="0">
                  <a:solidFill>
                    <a:srgbClr val="FFFFFF"/>
                  </a:solidFill>
                  <a:latin typeface="Arial"/>
                  <a:cs typeface="Arial"/>
                </a:rPr>
                <a:t>2000</a:t>
              </a:r>
              <a:endParaRPr lang="en-US" sz="2400" b="1" dirty="0">
                <a:solidFill>
                  <a:srgbClr val="FFFFFF"/>
                </a:solidFill>
                <a:latin typeface="Arial"/>
                <a:cs typeface="Arial"/>
              </a:endParaRPr>
            </a:p>
          </p:txBody>
        </p:sp>
        <p:sp>
          <p:nvSpPr>
            <p:cNvPr id="55317" name="Text Box 21"/>
            <p:cNvSpPr txBox="1">
              <a:spLocks noChangeArrowheads="1"/>
            </p:cNvSpPr>
            <p:nvPr/>
          </p:nvSpPr>
          <p:spPr bwMode="auto">
            <a:xfrm>
              <a:off x="1440" y="2794"/>
              <a:ext cx="240" cy="989"/>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spcBef>
                  <a:spcPct val="50000"/>
                </a:spcBef>
                <a:defRPr/>
              </a:pPr>
              <a:r>
                <a:rPr lang="ar-JO" sz="2400" b="1" dirty="0">
                  <a:solidFill>
                    <a:srgbClr val="FFFFFF"/>
                  </a:solidFill>
                  <a:latin typeface="Arial"/>
                  <a:cs typeface="Arial"/>
                </a:rPr>
                <a:t>3000</a:t>
              </a:r>
              <a:endParaRPr lang="en-US" sz="2400" b="1" dirty="0">
                <a:solidFill>
                  <a:srgbClr val="FFFFFF"/>
                </a:solidFill>
                <a:latin typeface="Arial"/>
                <a:cs typeface="Arial"/>
              </a:endParaRPr>
            </a:p>
          </p:txBody>
        </p:sp>
      </p:grpSp>
      <p:sp>
        <p:nvSpPr>
          <p:cNvPr id="55318" name="Text Box 22"/>
          <p:cNvSpPr txBox="1">
            <a:spLocks noChangeArrowheads="1"/>
          </p:cNvSpPr>
          <p:nvPr/>
        </p:nvSpPr>
        <p:spPr bwMode="auto">
          <a:xfrm>
            <a:off x="381000" y="2743200"/>
            <a:ext cx="2438400" cy="58420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ar-JO" sz="3200" b="1" dirty="0">
                <a:solidFill>
                  <a:srgbClr val="FFFFFF"/>
                </a:solidFill>
                <a:latin typeface="Arial"/>
                <a:cs typeface="Arial"/>
              </a:rPr>
              <a:t>الطوفان</a:t>
            </a:r>
            <a:endParaRPr lang="en-US" sz="3200" b="1" dirty="0">
              <a:solidFill>
                <a:srgbClr val="FFFFFF"/>
              </a:solidFill>
              <a:latin typeface="Arial"/>
              <a:cs typeface="Arial"/>
            </a:endParaRPr>
          </a:p>
        </p:txBody>
      </p:sp>
      <p:sp>
        <p:nvSpPr>
          <p:cNvPr id="55319" name="Text Box 23"/>
          <p:cNvSpPr txBox="1">
            <a:spLocks noChangeArrowheads="1"/>
          </p:cNvSpPr>
          <p:nvPr/>
        </p:nvSpPr>
        <p:spPr bwMode="auto">
          <a:xfrm>
            <a:off x="-609600" y="5591175"/>
            <a:ext cx="3276600" cy="58420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ar-JO" sz="3200" b="1" dirty="0">
                <a:solidFill>
                  <a:srgbClr val="FF9933"/>
                </a:solidFill>
                <a:latin typeface="Arial"/>
                <a:cs typeface="Arial"/>
              </a:rPr>
              <a:t>الخليقة</a:t>
            </a:r>
            <a:endParaRPr lang="en-US" sz="3200" b="1" dirty="0">
              <a:solidFill>
                <a:srgbClr val="FF9933"/>
              </a:solidFill>
              <a:latin typeface="Arial"/>
              <a:cs typeface="Arial"/>
            </a:endParaRPr>
          </a:p>
        </p:txBody>
      </p:sp>
      <p:sp>
        <p:nvSpPr>
          <p:cNvPr id="55320" name="Text Box 24"/>
          <p:cNvSpPr txBox="1">
            <a:spLocks noChangeArrowheads="1"/>
          </p:cNvSpPr>
          <p:nvPr/>
        </p:nvSpPr>
        <p:spPr bwMode="auto">
          <a:xfrm>
            <a:off x="2362200" y="2438400"/>
            <a:ext cx="2362200" cy="58420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ar-JO" sz="3200" b="1" dirty="0">
                <a:solidFill>
                  <a:srgbClr val="FFFFFF"/>
                </a:solidFill>
                <a:latin typeface="Arial"/>
                <a:cs typeface="Arial"/>
              </a:rPr>
              <a:t>إبراهيم</a:t>
            </a:r>
            <a:endParaRPr lang="en-US" sz="3200" b="1" dirty="0">
              <a:solidFill>
                <a:srgbClr val="FFFFFF"/>
              </a:solidFill>
              <a:latin typeface="Arial"/>
              <a:cs typeface="Arial"/>
            </a:endParaRPr>
          </a:p>
        </p:txBody>
      </p:sp>
      <p:sp>
        <p:nvSpPr>
          <p:cNvPr id="55321" name="Text Box 25"/>
          <p:cNvSpPr txBox="1">
            <a:spLocks noChangeArrowheads="1"/>
          </p:cNvSpPr>
          <p:nvPr/>
        </p:nvSpPr>
        <p:spPr bwMode="auto">
          <a:xfrm>
            <a:off x="4572000" y="1568450"/>
            <a:ext cx="2057400" cy="58420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ar-JO" sz="3200" b="1" dirty="0">
                <a:solidFill>
                  <a:srgbClr val="FFFFFF"/>
                </a:solidFill>
                <a:latin typeface="Arial"/>
                <a:cs typeface="Arial"/>
              </a:rPr>
              <a:t>يسوع</a:t>
            </a:r>
            <a:endParaRPr lang="en-US" sz="3200" b="1" dirty="0">
              <a:solidFill>
                <a:srgbClr val="FFFFFF"/>
              </a:solidFill>
              <a:latin typeface="Arial"/>
              <a:cs typeface="Arial"/>
            </a:endParaRPr>
          </a:p>
        </p:txBody>
      </p:sp>
      <p:sp>
        <p:nvSpPr>
          <p:cNvPr id="55322" name="Text Box 26"/>
          <p:cNvSpPr txBox="1">
            <a:spLocks noChangeArrowheads="1"/>
          </p:cNvSpPr>
          <p:nvPr/>
        </p:nvSpPr>
        <p:spPr bwMode="auto">
          <a:xfrm>
            <a:off x="6781800" y="2667000"/>
            <a:ext cx="1752600" cy="58420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ar-JO" sz="3200" b="1" dirty="0">
                <a:solidFill>
                  <a:srgbClr val="FFFFFF"/>
                </a:solidFill>
                <a:latin typeface="Arial"/>
                <a:cs typeface="Arial"/>
              </a:rPr>
              <a:t>اليوم</a:t>
            </a:r>
            <a:endParaRPr lang="en-US" sz="3200" b="1" dirty="0">
              <a:solidFill>
                <a:srgbClr val="FFFFFF"/>
              </a:solidFill>
              <a:latin typeface="Arial"/>
              <a:cs typeface="Arial"/>
            </a:endParaRPr>
          </a:p>
        </p:txBody>
      </p:sp>
      <p:sp>
        <p:nvSpPr>
          <p:cNvPr id="55323" name="Text Box 27"/>
          <p:cNvSpPr txBox="1">
            <a:spLocks noChangeArrowheads="1"/>
          </p:cNvSpPr>
          <p:nvPr/>
        </p:nvSpPr>
        <p:spPr bwMode="auto">
          <a:xfrm>
            <a:off x="6705600" y="5591175"/>
            <a:ext cx="2438400" cy="1323439"/>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r">
              <a:spcBef>
                <a:spcPct val="50000"/>
              </a:spcBef>
              <a:defRPr/>
            </a:pPr>
            <a:r>
              <a:rPr lang="ar-JO" sz="3200" b="1" dirty="0">
                <a:solidFill>
                  <a:srgbClr val="FF9933"/>
                </a:solidFill>
                <a:latin typeface="Arial"/>
                <a:cs typeface="Arial"/>
              </a:rPr>
              <a:t>الخليقة </a:t>
            </a:r>
          </a:p>
          <a:p>
            <a:pPr algn="r">
              <a:spcBef>
                <a:spcPct val="50000"/>
              </a:spcBef>
              <a:defRPr/>
            </a:pPr>
            <a:r>
              <a:rPr lang="ar-JO" sz="3200" b="1" dirty="0">
                <a:solidFill>
                  <a:srgbClr val="FF9933"/>
                </a:solidFill>
                <a:latin typeface="Arial"/>
                <a:cs typeface="Arial"/>
              </a:rPr>
              <a:t>الجديدة</a:t>
            </a:r>
            <a:endParaRPr lang="en-US" sz="3200" b="1" dirty="0">
              <a:solidFill>
                <a:srgbClr val="FF9933"/>
              </a:solidFill>
              <a:latin typeface="Arial"/>
              <a:cs typeface="Arial"/>
            </a:endParaRPr>
          </a:p>
        </p:txBody>
      </p:sp>
      <p:grpSp>
        <p:nvGrpSpPr>
          <p:cNvPr id="114707" name="Group 28"/>
          <p:cNvGrpSpPr>
            <a:grpSpLocks/>
          </p:cNvGrpSpPr>
          <p:nvPr/>
        </p:nvGrpSpPr>
        <p:grpSpPr bwMode="auto">
          <a:xfrm>
            <a:off x="5715000" y="3429000"/>
            <a:ext cx="1828800" cy="762000"/>
            <a:chOff x="3648" y="1824"/>
            <a:chExt cx="1152" cy="480"/>
          </a:xfrm>
          <a:solidFill>
            <a:srgbClr val="0000FF"/>
          </a:solidFill>
        </p:grpSpPr>
        <p:sp>
          <p:nvSpPr>
            <p:cNvPr id="55325" name="Oval 29"/>
            <p:cNvSpPr>
              <a:spLocks noChangeArrowheads="1"/>
            </p:cNvSpPr>
            <p:nvPr/>
          </p:nvSpPr>
          <p:spPr bwMode="auto">
            <a:xfrm>
              <a:off x="3648" y="1824"/>
              <a:ext cx="1152" cy="480"/>
            </a:xfrm>
            <a:prstGeom prst="ellipse">
              <a:avLst/>
            </a:prstGeom>
            <a:grp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a:spcBef>
                  <a:spcPct val="50000"/>
                </a:spcBef>
                <a:defRPr/>
              </a:pPr>
              <a:endParaRPr lang="en-US" sz="2400">
                <a:solidFill>
                  <a:srgbClr val="000000"/>
                </a:solidFill>
                <a:latin typeface="Arial"/>
                <a:cs typeface="Arial"/>
              </a:endParaRPr>
            </a:p>
          </p:txBody>
        </p:sp>
        <p:sp>
          <p:nvSpPr>
            <p:cNvPr id="55326" name="Text Box 30"/>
            <p:cNvSpPr txBox="1">
              <a:spLocks noChangeArrowheads="1"/>
            </p:cNvSpPr>
            <p:nvPr/>
          </p:nvSpPr>
          <p:spPr bwMode="auto">
            <a:xfrm>
              <a:off x="3720" y="1872"/>
              <a:ext cx="1008" cy="33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spcBef>
                  <a:spcPct val="50000"/>
                </a:spcBef>
                <a:defRPr/>
              </a:pPr>
              <a:r>
                <a:rPr lang="ar-JO" sz="2800" b="1" dirty="0">
                  <a:solidFill>
                    <a:srgbClr val="FFFFFF"/>
                  </a:solidFill>
                  <a:latin typeface="Arial"/>
                  <a:cs typeface="Arial"/>
                </a:rPr>
                <a:t>الكنيسة</a:t>
              </a:r>
              <a:endParaRPr lang="en-US" sz="2800" b="1" dirty="0">
                <a:solidFill>
                  <a:srgbClr val="FFFFFF"/>
                </a:solidFill>
                <a:latin typeface="Arial"/>
                <a:cs typeface="Arial"/>
              </a:endParaRPr>
            </a:p>
          </p:txBody>
        </p:sp>
      </p:grpSp>
      <p:grpSp>
        <p:nvGrpSpPr>
          <p:cNvPr id="114708" name="Group 31"/>
          <p:cNvGrpSpPr>
            <a:grpSpLocks/>
          </p:cNvGrpSpPr>
          <p:nvPr/>
        </p:nvGrpSpPr>
        <p:grpSpPr bwMode="auto">
          <a:xfrm>
            <a:off x="4491038" y="3200400"/>
            <a:ext cx="1219200" cy="609600"/>
            <a:chOff x="2829" y="2016"/>
            <a:chExt cx="768" cy="384"/>
          </a:xfrm>
          <a:solidFill>
            <a:srgbClr val="0000FF"/>
          </a:solidFill>
        </p:grpSpPr>
        <p:sp>
          <p:nvSpPr>
            <p:cNvPr id="55328" name="Oval 32"/>
            <p:cNvSpPr>
              <a:spLocks noChangeArrowheads="1"/>
            </p:cNvSpPr>
            <p:nvPr/>
          </p:nvSpPr>
          <p:spPr bwMode="auto">
            <a:xfrm>
              <a:off x="2850" y="2016"/>
              <a:ext cx="726" cy="384"/>
            </a:xfrm>
            <a:prstGeom prst="ellipse">
              <a:avLst/>
            </a:prstGeom>
            <a:grp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a:spcBef>
                  <a:spcPct val="50000"/>
                </a:spcBef>
                <a:defRPr/>
              </a:pPr>
              <a:endParaRPr lang="en-US" sz="2400">
                <a:solidFill>
                  <a:srgbClr val="000000"/>
                </a:solidFill>
                <a:latin typeface="Arial"/>
                <a:cs typeface="Arial"/>
              </a:endParaRPr>
            </a:p>
          </p:txBody>
        </p:sp>
        <p:sp>
          <p:nvSpPr>
            <p:cNvPr id="55329" name="Text Box 33"/>
            <p:cNvSpPr txBox="1">
              <a:spLocks noChangeArrowheads="1"/>
            </p:cNvSpPr>
            <p:nvPr/>
          </p:nvSpPr>
          <p:spPr bwMode="auto">
            <a:xfrm>
              <a:off x="2829" y="2016"/>
              <a:ext cx="768" cy="33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ar-JO" sz="2800" b="1" dirty="0">
                  <a:solidFill>
                    <a:srgbClr val="FFFFFF"/>
                  </a:solidFill>
                  <a:latin typeface="Arial"/>
                  <a:cs typeface="Arial"/>
                </a:rPr>
                <a:t>الملوك</a:t>
              </a:r>
              <a:endParaRPr lang="en-US" sz="2800" b="1" dirty="0">
                <a:solidFill>
                  <a:srgbClr val="FFFFFF"/>
                </a:solidFill>
                <a:latin typeface="Arial"/>
                <a:cs typeface="Arial"/>
              </a:endParaRPr>
            </a:p>
          </p:txBody>
        </p:sp>
      </p:grpSp>
      <p:grpSp>
        <p:nvGrpSpPr>
          <p:cNvPr id="114709" name="Group 34"/>
          <p:cNvGrpSpPr>
            <a:grpSpLocks/>
          </p:cNvGrpSpPr>
          <p:nvPr/>
        </p:nvGrpSpPr>
        <p:grpSpPr bwMode="auto">
          <a:xfrm>
            <a:off x="3352800" y="3763963"/>
            <a:ext cx="1371600" cy="655637"/>
            <a:chOff x="2112" y="2371"/>
            <a:chExt cx="864" cy="413"/>
          </a:xfrm>
          <a:solidFill>
            <a:srgbClr val="0000FF"/>
          </a:solidFill>
        </p:grpSpPr>
        <p:sp>
          <p:nvSpPr>
            <p:cNvPr id="55331" name="Oval 35"/>
            <p:cNvSpPr>
              <a:spLocks noChangeArrowheads="1"/>
            </p:cNvSpPr>
            <p:nvPr/>
          </p:nvSpPr>
          <p:spPr bwMode="auto">
            <a:xfrm>
              <a:off x="2181" y="2400"/>
              <a:ext cx="726" cy="384"/>
            </a:xfrm>
            <a:prstGeom prst="ellipse">
              <a:avLst/>
            </a:prstGeom>
            <a:grp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a:spcBef>
                  <a:spcPct val="50000"/>
                </a:spcBef>
                <a:defRPr/>
              </a:pPr>
              <a:endParaRPr lang="en-US" sz="2400">
                <a:solidFill>
                  <a:srgbClr val="000000"/>
                </a:solidFill>
                <a:latin typeface="Arial"/>
                <a:cs typeface="Arial"/>
              </a:endParaRPr>
            </a:p>
          </p:txBody>
        </p:sp>
        <p:sp>
          <p:nvSpPr>
            <p:cNvPr id="55332" name="Text Box 36"/>
            <p:cNvSpPr txBox="1">
              <a:spLocks noChangeArrowheads="1"/>
            </p:cNvSpPr>
            <p:nvPr/>
          </p:nvSpPr>
          <p:spPr bwMode="auto">
            <a:xfrm>
              <a:off x="2112" y="2371"/>
              <a:ext cx="864" cy="33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ar-JO" sz="2800" b="1" dirty="0">
                  <a:solidFill>
                    <a:srgbClr val="FFFFFF"/>
                  </a:solidFill>
                  <a:latin typeface="Arial"/>
                  <a:cs typeface="Arial"/>
                </a:rPr>
                <a:t>الأسباط</a:t>
              </a:r>
              <a:endParaRPr lang="en-US" sz="2800" b="1" dirty="0">
                <a:solidFill>
                  <a:srgbClr val="FFFFFF"/>
                </a:solidFill>
                <a:latin typeface="Arial"/>
                <a:cs typeface="Arial"/>
              </a:endParaRPr>
            </a:p>
          </p:txBody>
        </p:sp>
      </p:grpSp>
      <p:sp>
        <p:nvSpPr>
          <p:cNvPr id="55333" name="Text Box 37"/>
          <p:cNvSpPr txBox="1">
            <a:spLocks noChangeArrowheads="1"/>
          </p:cNvSpPr>
          <p:nvPr/>
        </p:nvSpPr>
        <p:spPr bwMode="auto">
          <a:xfrm>
            <a:off x="2590800" y="974725"/>
            <a:ext cx="4724400" cy="646113"/>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ar-JO" sz="3600" b="1" dirty="0">
                <a:solidFill>
                  <a:srgbClr val="FFFF00"/>
                </a:solidFill>
                <a:latin typeface="Arial"/>
                <a:cs typeface="Arial"/>
              </a:rPr>
              <a:t>1-2 ملوك</a:t>
            </a:r>
            <a:endParaRPr lang="en-US" sz="3600" b="1" dirty="0">
              <a:solidFill>
                <a:srgbClr val="FFFF00"/>
              </a:solidFill>
              <a:latin typeface="Arial"/>
              <a:cs typeface="Arial"/>
            </a:endParaRPr>
          </a:p>
        </p:txBody>
      </p:sp>
      <p:sp>
        <p:nvSpPr>
          <p:cNvPr id="55334" name="Text Box 38"/>
          <p:cNvSpPr txBox="1">
            <a:spLocks noChangeArrowheads="1"/>
          </p:cNvSpPr>
          <p:nvPr/>
        </p:nvSpPr>
        <p:spPr bwMode="auto">
          <a:xfrm>
            <a:off x="3429000" y="1981200"/>
            <a:ext cx="2209800" cy="58420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ar-JO" sz="3200" b="1" dirty="0">
                <a:solidFill>
                  <a:srgbClr val="FFFFFF"/>
                </a:solidFill>
                <a:latin typeface="Arial"/>
                <a:cs typeface="Arial"/>
              </a:rPr>
              <a:t>داود</a:t>
            </a:r>
            <a:endParaRPr lang="en-US" sz="3200" b="1" dirty="0">
              <a:solidFill>
                <a:srgbClr val="FFFFFF"/>
              </a:solidFill>
              <a:latin typeface="Arial"/>
              <a:cs typeface="Arial"/>
            </a:endParaRPr>
          </a:p>
        </p:txBody>
      </p:sp>
      <p:sp>
        <p:nvSpPr>
          <p:cNvPr id="55335" name="AutoShape 39"/>
          <p:cNvSpPr>
            <a:spLocks noChangeArrowheads="1"/>
          </p:cNvSpPr>
          <p:nvPr/>
        </p:nvSpPr>
        <p:spPr bwMode="auto">
          <a:xfrm>
            <a:off x="4603750" y="2667000"/>
            <a:ext cx="806450" cy="533400"/>
          </a:xfrm>
          <a:prstGeom prst="leftRightArrow">
            <a:avLst>
              <a:gd name="adj1" fmla="val 50000"/>
              <a:gd name="adj2" fmla="val 30238"/>
            </a:avLst>
          </a:prstGeom>
          <a:solidFill>
            <a:srgbClr val="FFFF00"/>
          </a:solidFill>
          <a:ln w="9525">
            <a:solidFill>
              <a:schemeClr val="tx1"/>
            </a:solidFill>
            <a:miter lim="800000"/>
            <a:headEnd/>
            <a:tailEnd/>
          </a:ln>
        </p:spPr>
        <p:txBody>
          <a:bodyPr wrap="none" anchor="ctr"/>
          <a:lstStyle/>
          <a:p>
            <a:pPr>
              <a:spcBef>
                <a:spcPct val="50000"/>
              </a:spcBef>
            </a:pPr>
            <a:endParaRPr lang="en-US" sz="2400">
              <a:solidFill>
                <a:srgbClr val="000000"/>
              </a:solidFill>
            </a:endParaRPr>
          </a:p>
        </p:txBody>
      </p:sp>
      <p:sp>
        <p:nvSpPr>
          <p:cNvPr id="55336" name="Rectangle 40"/>
          <p:cNvSpPr>
            <a:spLocks noGrp="1" noChangeArrowheads="1"/>
          </p:cNvSpPr>
          <p:nvPr>
            <p:ph type="title" idx="4294967295"/>
          </p:nvPr>
        </p:nvSpPr>
        <p:spPr>
          <a:xfrm>
            <a:off x="0" y="228600"/>
            <a:ext cx="9372600" cy="533400"/>
          </a:xfrm>
          <a:effectLst>
            <a:outerShdw blurRad="63500" dist="35921" dir="2700000" algn="ctr" rotWithShape="0">
              <a:schemeClr val="tx2">
                <a:alpha val="74998"/>
              </a:schemeClr>
            </a:outerShdw>
          </a:effectLst>
        </p:spPr>
        <p:txBody>
          <a:bodyPr/>
          <a:lstStyle/>
          <a:p>
            <a:pPr eaLnBrk="1" hangingPunct="1">
              <a:defRPr/>
            </a:pPr>
            <a:r>
              <a:rPr lang="ar-JO" sz="3200" b="1" dirty="0">
                <a:solidFill>
                  <a:schemeClr val="bg1"/>
                </a:solidFill>
                <a:ea typeface="ＭＳ Ｐゴシック" charset="0"/>
              </a:rPr>
              <a:t>موقع الملكية عبر التاريخ</a:t>
            </a:r>
            <a:endParaRPr lang="en-US" sz="4000" b="1" dirty="0">
              <a:solidFill>
                <a:schemeClr val="bg1"/>
              </a:solidFill>
              <a:ea typeface="ＭＳ Ｐゴシック" charset="0"/>
            </a:endParaRPr>
          </a:p>
        </p:txBody>
      </p:sp>
    </p:spTree>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7" presetClass="entr" presetSubtype="10" fill="hold" grpId="0" nodeType="afterEffect">
                                  <p:stCondLst>
                                    <p:cond delay="2000"/>
                                  </p:stCondLst>
                                  <p:childTnLst>
                                    <p:set>
                                      <p:cBhvr>
                                        <p:cTn id="6" dur="1" fill="hold">
                                          <p:stCondLst>
                                            <p:cond delay="0"/>
                                          </p:stCondLst>
                                        </p:cTn>
                                        <p:tgtEl>
                                          <p:spTgt spid="55335"/>
                                        </p:tgtEl>
                                        <p:attrNameLst>
                                          <p:attrName>style.visibility</p:attrName>
                                        </p:attrNameLst>
                                      </p:cBhvr>
                                      <p:to>
                                        <p:strVal val="visible"/>
                                      </p:to>
                                    </p:set>
                                    <p:anim calcmode="lin" valueType="num">
                                      <p:cBhvr>
                                        <p:cTn id="7" dur="500" fill="hold"/>
                                        <p:tgtEl>
                                          <p:spTgt spid="55335"/>
                                        </p:tgtEl>
                                        <p:attrNameLst>
                                          <p:attrName>ppt_w</p:attrName>
                                        </p:attrNameLst>
                                      </p:cBhvr>
                                      <p:tavLst>
                                        <p:tav tm="0">
                                          <p:val>
                                            <p:fltVal val="0"/>
                                          </p:val>
                                        </p:tav>
                                        <p:tav tm="100000">
                                          <p:val>
                                            <p:strVal val="#ppt_w"/>
                                          </p:val>
                                        </p:tav>
                                      </p:tavLst>
                                    </p:anim>
                                    <p:anim calcmode="lin" valueType="num">
                                      <p:cBhvr>
                                        <p:cTn id="8" dur="500" fill="hold"/>
                                        <p:tgtEl>
                                          <p:spTgt spid="55335"/>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5335" grpId="0" animBg="1"/>
    </p:bldLst>
  </p:timing>
</p:sld>
</file>

<file path=ppt/slides/slide2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fontAlgn="base">
              <a:spcBef>
                <a:spcPct val="0"/>
              </a:spcBef>
              <a:spcAft>
                <a:spcPct val="0"/>
              </a:spcAft>
            </a:pPr>
            <a:endParaRPr lang="en-US" sz="2400" b="1">
              <a:solidFill>
                <a:srgbClr val="000000"/>
              </a:solidFill>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ar-JO" sz="8800" dirty="0">
                <a:latin typeface="Arial" charset="0"/>
                <a:ea typeface="Osaka" charset="0"/>
                <a:cs typeface="Arial" charset="0"/>
              </a:rPr>
              <a:t>2 ملوك 22 </a:t>
            </a:r>
            <a:endParaRPr lang="en-US" sz="8800" dirty="0">
              <a:latin typeface="Arial" charset="0"/>
              <a:ea typeface="Osaka" charset="0"/>
              <a:cs typeface="Arial" charset="0"/>
            </a:endParaRPr>
          </a:p>
        </p:txBody>
      </p:sp>
    </p:spTree>
    <p:extLst>
      <p:ext uri="{BB962C8B-B14F-4D97-AF65-F5344CB8AC3E}">
        <p14:creationId xmlns:p14="http://schemas.microsoft.com/office/powerpoint/2010/main" val="1826870091"/>
      </p:ext>
    </p:extLst>
  </p:cSld>
  <p:clrMapOvr>
    <a:masterClrMapping/>
  </p:clrMapOvr>
</p:sld>
</file>

<file path=ppt/slides/slide21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980728"/>
            <a:ext cx="9144000" cy="5143500"/>
          </a:xfrm>
          <a:prstGeom prst="rect">
            <a:avLst/>
          </a:prstGeom>
        </p:spPr>
      </p:pic>
      <p:sp>
        <p:nvSpPr>
          <p:cNvPr id="446466" name="Rectangle 4"/>
          <p:cNvSpPr>
            <a:spLocks noGrp="1" noChangeArrowheads="1"/>
          </p:cNvSpPr>
          <p:nvPr>
            <p:ph type="title"/>
          </p:nvPr>
        </p:nvSpPr>
        <p:spPr>
          <a:xfrm>
            <a:off x="2987824" y="116632"/>
            <a:ext cx="5962600" cy="944562"/>
          </a:xfrm>
        </p:spPr>
        <p:txBody>
          <a:bodyPr/>
          <a:lstStyle/>
          <a:p>
            <a:pPr algn="r" eaLnBrk="1" hangingPunct="1"/>
            <a:r>
              <a:rPr lang="ar-JO" b="1" dirty="0">
                <a:solidFill>
                  <a:srgbClr val="FFFFFF"/>
                </a:solidFill>
                <a:latin typeface="Arial" panose="020B0604020202020204" pitchFamily="34" charset="0"/>
                <a:cs typeface="Arial" panose="020B0604020202020204" pitchFamily="34" charset="0"/>
              </a:rPr>
              <a:t>يوشيا</a:t>
            </a:r>
            <a:endParaRPr lang="en-GB" b="1" dirty="0">
              <a:solidFill>
                <a:srgbClr val="FFFFFF"/>
              </a:solidFill>
              <a:latin typeface="Arial" panose="020B0604020202020204" pitchFamily="34" charset="0"/>
              <a:cs typeface="Arial" panose="020B0604020202020204" pitchFamily="34" charset="0"/>
            </a:endParaRPr>
          </a:p>
        </p:txBody>
      </p:sp>
      <p:sp>
        <p:nvSpPr>
          <p:cNvPr id="446468" name="Rectangle 6"/>
          <p:cNvSpPr>
            <a:spLocks noChangeArrowheads="1"/>
          </p:cNvSpPr>
          <p:nvPr/>
        </p:nvSpPr>
        <p:spPr bwMode="auto">
          <a:xfrm>
            <a:off x="533400" y="1371600"/>
            <a:ext cx="3581400" cy="4800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p>
            <a:pPr algn="ctr"/>
            <a:endParaRPr lang="en-GB" sz="4400">
              <a:solidFill>
                <a:schemeClr val="tx2"/>
              </a:solidFill>
              <a:latin typeface="Arial" panose="020B0604020202020204" pitchFamily="34" charset="0"/>
              <a:cs typeface="Arial" panose="020B0604020202020204" pitchFamily="34" charset="0"/>
            </a:endParaRPr>
          </a:p>
        </p:txBody>
      </p:sp>
      <p:sp>
        <p:nvSpPr>
          <p:cNvPr id="103432" name="Text Box 8"/>
          <p:cNvSpPr txBox="1">
            <a:spLocks noChangeArrowheads="1"/>
          </p:cNvSpPr>
          <p:nvPr/>
        </p:nvSpPr>
        <p:spPr bwMode="auto">
          <a:xfrm>
            <a:off x="0" y="5733256"/>
            <a:ext cx="9144000" cy="523220"/>
          </a:xfrm>
          <a:prstGeom prst="rect">
            <a:avLst/>
          </a:prstGeom>
          <a:solidFill>
            <a:srgbClr val="000000"/>
          </a:solidFill>
          <a:ln>
            <a:noFill/>
          </a:ln>
        </p:spPr>
        <p:txBody>
          <a:bodyPr wrap="square">
            <a:spAutoFit/>
          </a:bodyPr>
          <a:lstStyle>
            <a:lvl1pPr marL="266700" indent="-266700"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r>
              <a:rPr lang="ar-JO" sz="2800" b="1" dirty="0">
                <a:solidFill>
                  <a:srgbClr val="FFFFFF"/>
                </a:solidFill>
                <a:latin typeface="Arial" panose="020B0604020202020204" pitchFamily="34" charset="0"/>
                <a:cs typeface="Arial" panose="020B0604020202020204" pitchFamily="34" charset="0"/>
              </a:rPr>
              <a:t>في عمر 8 سنوات صار يوشيا آخر الملوك الصالحين في يهوذا</a:t>
            </a:r>
            <a:endParaRPr lang="en-GB" sz="2800" b="1" dirty="0">
              <a:solidFill>
                <a:srgbClr val="FFFFFF"/>
              </a:solidFill>
              <a:latin typeface="Arial" panose="020B0604020202020204" pitchFamily="34" charset="0"/>
              <a:cs typeface="Arial" panose="020B0604020202020204" pitchFamily="34" charset="0"/>
            </a:endParaRPr>
          </a:p>
        </p:txBody>
      </p:sp>
      <p:sp>
        <p:nvSpPr>
          <p:cNvPr id="446471" name="Text Box 32"/>
          <p:cNvSpPr txBox="1">
            <a:spLocks noChangeArrowheads="1"/>
          </p:cNvSpPr>
          <p:nvPr/>
        </p:nvSpPr>
        <p:spPr bwMode="auto">
          <a:xfrm>
            <a:off x="5940152" y="6309320"/>
            <a:ext cx="3048000" cy="4000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1" hangingPunct="1"/>
            <a:r>
              <a:rPr lang="ar-JO" sz="2000" b="1" dirty="0">
                <a:solidFill>
                  <a:srgbClr val="FFFFFF"/>
                </a:solidFill>
                <a:latin typeface="Arial" panose="020B0604020202020204" pitchFamily="34" charset="0"/>
                <a:cs typeface="Arial" panose="020B0604020202020204" pitchFamily="34" charset="0"/>
              </a:rPr>
              <a:t>2 ملوك 22 </a:t>
            </a:r>
            <a:endParaRPr lang="en-GB" sz="2000" b="1" dirty="0">
              <a:solidFill>
                <a:srgbClr val="FFFFFF"/>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660923069"/>
      </p:ext>
    </p:extLst>
  </p:cSld>
  <p:clrMapOvr>
    <a:overrideClrMapping bg1="lt1" tx1="dk1" bg2="lt2" tx2="dk2" accent1="accent1" accent2="accent2" accent3="accent3" accent4="accent4" accent5="accent5" accent6="accent6" hlink="hlink" folHlink="folHlink"/>
  </p:clrMapOvr>
  <p:transition>
    <p:dissolv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7" presetClass="entr" presetSubtype="0" fill="hold" grpId="0" nodeType="clickEffect">
                                  <p:stCondLst>
                                    <p:cond delay="0"/>
                                  </p:stCondLst>
                                  <p:iterate type="lt">
                                    <p:tmPct val="50000"/>
                                  </p:iterate>
                                  <p:childTnLst>
                                    <p:set>
                                      <p:cBhvr>
                                        <p:cTn id="6" dur="1" fill="hold">
                                          <p:stCondLst>
                                            <p:cond delay="0"/>
                                          </p:stCondLst>
                                        </p:cTn>
                                        <p:tgtEl>
                                          <p:spTgt spid="103432"/>
                                        </p:tgtEl>
                                        <p:attrNameLst>
                                          <p:attrName>style.visibility</p:attrName>
                                        </p:attrNameLst>
                                      </p:cBhvr>
                                      <p:to>
                                        <p:strVal val="visible"/>
                                      </p:to>
                                    </p:set>
                                    <p:anim calcmode="discrete" valueType="clr">
                                      <p:cBhvr override="childStyle">
                                        <p:cTn id="7" dur="80"/>
                                        <p:tgtEl>
                                          <p:spTgt spid="103432"/>
                                        </p:tgtEl>
                                        <p:attrNameLst>
                                          <p:attrName>style.color</p:attrName>
                                        </p:attrNameLst>
                                      </p:cBhvr>
                                      <p:tavLst>
                                        <p:tav tm="0">
                                          <p:val>
                                            <p:clrVal>
                                              <a:schemeClr val="accent2"/>
                                            </p:clrVal>
                                          </p:val>
                                        </p:tav>
                                        <p:tav tm="50000">
                                          <p:val>
                                            <p:clrVal>
                                              <a:schemeClr val="hlink"/>
                                            </p:clrVal>
                                          </p:val>
                                        </p:tav>
                                      </p:tavLst>
                                    </p:anim>
                                    <p:anim calcmode="discrete" valueType="clr">
                                      <p:cBhvr>
                                        <p:cTn id="8" dur="80"/>
                                        <p:tgtEl>
                                          <p:spTgt spid="103432"/>
                                        </p:tgtEl>
                                        <p:attrNameLst>
                                          <p:attrName>fillcolor</p:attrName>
                                        </p:attrNameLst>
                                      </p:cBhvr>
                                      <p:tavLst>
                                        <p:tav tm="0">
                                          <p:val>
                                            <p:clrVal>
                                              <a:schemeClr val="accent2"/>
                                            </p:clrVal>
                                          </p:val>
                                        </p:tav>
                                        <p:tav tm="50000">
                                          <p:val>
                                            <p:clrVal>
                                              <a:schemeClr val="hlink"/>
                                            </p:clrVal>
                                          </p:val>
                                        </p:tav>
                                      </p:tavLst>
                                    </p:anim>
                                    <p:set>
                                      <p:cBhvr>
                                        <p:cTn id="9" dur="80"/>
                                        <p:tgtEl>
                                          <p:spTgt spid="103432"/>
                                        </p:tgtEl>
                                        <p:attrNameLst>
                                          <p:attrName>fill.type</p:attrName>
                                        </p:attrNameLst>
                                      </p:cBhvr>
                                      <p:to>
                                        <p:strVal val="solid"/>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3432" grpId="0" animBg="1"/>
    </p:bldLst>
  </p:timing>
</p:sld>
</file>

<file path=ppt/slides/slide21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4" name="Picture 3"/>
          <p:cNvPicPr>
            <a:picLocks noChangeAspect="1"/>
          </p:cNvPicPr>
          <p:nvPr/>
        </p:nvPicPr>
        <p:blipFill>
          <a:blip r:embed="rId3"/>
          <a:stretch>
            <a:fillRect/>
          </a:stretch>
        </p:blipFill>
        <p:spPr>
          <a:xfrm>
            <a:off x="-16375" y="26326"/>
            <a:ext cx="9144000" cy="5143500"/>
          </a:xfrm>
          <a:prstGeom prst="rect">
            <a:avLst/>
          </a:prstGeom>
        </p:spPr>
      </p:pic>
      <p:sp>
        <p:nvSpPr>
          <p:cNvPr id="446466" name="Rectangle 4"/>
          <p:cNvSpPr>
            <a:spLocks noGrp="1" noChangeArrowheads="1"/>
          </p:cNvSpPr>
          <p:nvPr>
            <p:ph type="title"/>
          </p:nvPr>
        </p:nvSpPr>
        <p:spPr>
          <a:xfrm>
            <a:off x="6588224" y="116632"/>
            <a:ext cx="2362200" cy="944562"/>
          </a:xfrm>
        </p:spPr>
        <p:txBody>
          <a:bodyPr/>
          <a:lstStyle/>
          <a:p>
            <a:pPr eaLnBrk="1" hangingPunct="1"/>
            <a:r>
              <a:rPr lang="ar-JO" b="1" dirty="0">
                <a:solidFill>
                  <a:srgbClr val="FFFFFF"/>
                </a:solidFill>
                <a:latin typeface="Arial" panose="020B0604020202020204" pitchFamily="34" charset="0"/>
                <a:cs typeface="Arial" panose="020B0604020202020204" pitchFamily="34" charset="0"/>
              </a:rPr>
              <a:t>يوشيا</a:t>
            </a:r>
            <a:endParaRPr lang="en-GB" b="1" dirty="0">
              <a:solidFill>
                <a:srgbClr val="FFFFFF"/>
              </a:solidFill>
              <a:latin typeface="Arial" panose="020B0604020202020204" pitchFamily="34" charset="0"/>
              <a:cs typeface="Arial" panose="020B0604020202020204" pitchFamily="34" charset="0"/>
            </a:endParaRPr>
          </a:p>
        </p:txBody>
      </p:sp>
      <p:sp>
        <p:nvSpPr>
          <p:cNvPr id="446468" name="Rectangle 6"/>
          <p:cNvSpPr>
            <a:spLocks noChangeArrowheads="1"/>
          </p:cNvSpPr>
          <p:nvPr/>
        </p:nvSpPr>
        <p:spPr bwMode="auto">
          <a:xfrm>
            <a:off x="533400" y="1371600"/>
            <a:ext cx="3581400" cy="4800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p>
            <a:pPr algn="ctr"/>
            <a:endParaRPr lang="en-GB" sz="4400">
              <a:solidFill>
                <a:schemeClr val="tx2"/>
              </a:solidFill>
              <a:latin typeface="Arial" panose="020B0604020202020204" pitchFamily="34" charset="0"/>
              <a:cs typeface="Arial" panose="020B0604020202020204" pitchFamily="34" charset="0"/>
            </a:endParaRPr>
          </a:p>
        </p:txBody>
      </p:sp>
      <p:sp>
        <p:nvSpPr>
          <p:cNvPr id="103432" name="Text Box 8"/>
          <p:cNvSpPr txBox="1">
            <a:spLocks noChangeArrowheads="1"/>
          </p:cNvSpPr>
          <p:nvPr/>
        </p:nvSpPr>
        <p:spPr bwMode="auto">
          <a:xfrm>
            <a:off x="0" y="5151383"/>
            <a:ext cx="9144000" cy="523220"/>
          </a:xfrm>
          <a:prstGeom prst="rect">
            <a:avLst/>
          </a:prstGeom>
          <a:solidFill>
            <a:srgbClr val="000000"/>
          </a:solidFill>
          <a:ln>
            <a:noFill/>
          </a:ln>
        </p:spPr>
        <p:txBody>
          <a:bodyPr wrap="square">
            <a:spAutoFit/>
          </a:bodyPr>
          <a:lstStyle>
            <a:lvl1pPr marL="266700" indent="-266700"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r>
              <a:rPr lang="ar-JO" sz="2800" b="1" dirty="0">
                <a:solidFill>
                  <a:schemeClr val="bg1"/>
                </a:solidFill>
                <a:latin typeface="Arial" panose="020B0604020202020204" pitchFamily="34" charset="0"/>
                <a:cs typeface="Arial" panose="020B0604020202020204" pitchFamily="34" charset="0"/>
              </a:rPr>
              <a:t>في سن 26 بدأ يوشيا إصلاحات الهيكل التي حققت اكتشافًا رائعًا</a:t>
            </a:r>
            <a:endParaRPr lang="en-GB" sz="2800" b="1" dirty="0">
              <a:solidFill>
                <a:schemeClr val="bg1"/>
              </a:solidFill>
              <a:latin typeface="Arial" panose="020B0604020202020204" pitchFamily="34" charset="0"/>
              <a:cs typeface="Arial" panose="020B0604020202020204" pitchFamily="34" charset="0"/>
            </a:endParaRPr>
          </a:p>
        </p:txBody>
      </p:sp>
      <p:sp>
        <p:nvSpPr>
          <p:cNvPr id="446471" name="Text Box 32"/>
          <p:cNvSpPr txBox="1">
            <a:spLocks noChangeArrowheads="1"/>
          </p:cNvSpPr>
          <p:nvPr/>
        </p:nvSpPr>
        <p:spPr bwMode="auto">
          <a:xfrm>
            <a:off x="5940152" y="6309320"/>
            <a:ext cx="3048000" cy="4000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1" hangingPunct="1"/>
            <a:r>
              <a:rPr lang="ar-JO" sz="2000" b="1" dirty="0">
                <a:solidFill>
                  <a:srgbClr val="FFFFFF"/>
                </a:solidFill>
                <a:latin typeface="Arial" panose="020B0604020202020204" pitchFamily="34" charset="0"/>
                <a:cs typeface="Arial" panose="020B0604020202020204" pitchFamily="34" charset="0"/>
              </a:rPr>
              <a:t>2 ملوك 22 : 8 </a:t>
            </a:r>
            <a:endParaRPr lang="en-GB" sz="2000" b="1" dirty="0">
              <a:solidFill>
                <a:srgbClr val="FFFFFF"/>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580506733"/>
      </p:ext>
    </p:extLst>
  </p:cSld>
  <p:clrMapOvr>
    <a:overrideClrMapping bg1="lt1" tx1="dk1" bg2="lt2" tx2="dk2" accent1="accent1" accent2="accent2" accent3="accent3" accent4="accent4" accent5="accent5" accent6="accent6" hlink="hlink" folHlink="folHlink"/>
  </p:clrMapOvr>
  <p:transition>
    <p:dissolv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7" presetClass="entr" presetSubtype="0" fill="hold" grpId="0" nodeType="clickEffect">
                                  <p:stCondLst>
                                    <p:cond delay="0"/>
                                  </p:stCondLst>
                                  <p:iterate type="lt">
                                    <p:tmPct val="50000"/>
                                  </p:iterate>
                                  <p:childTnLst>
                                    <p:set>
                                      <p:cBhvr>
                                        <p:cTn id="6" dur="1" fill="hold">
                                          <p:stCondLst>
                                            <p:cond delay="0"/>
                                          </p:stCondLst>
                                        </p:cTn>
                                        <p:tgtEl>
                                          <p:spTgt spid="103432"/>
                                        </p:tgtEl>
                                        <p:attrNameLst>
                                          <p:attrName>style.visibility</p:attrName>
                                        </p:attrNameLst>
                                      </p:cBhvr>
                                      <p:to>
                                        <p:strVal val="visible"/>
                                      </p:to>
                                    </p:set>
                                    <p:anim calcmode="discrete" valueType="clr">
                                      <p:cBhvr override="childStyle">
                                        <p:cTn id="7" dur="80"/>
                                        <p:tgtEl>
                                          <p:spTgt spid="103432"/>
                                        </p:tgtEl>
                                        <p:attrNameLst>
                                          <p:attrName>style.color</p:attrName>
                                        </p:attrNameLst>
                                      </p:cBhvr>
                                      <p:tavLst>
                                        <p:tav tm="0">
                                          <p:val>
                                            <p:clrVal>
                                              <a:schemeClr val="accent2"/>
                                            </p:clrVal>
                                          </p:val>
                                        </p:tav>
                                        <p:tav tm="50000">
                                          <p:val>
                                            <p:clrVal>
                                              <a:schemeClr val="hlink"/>
                                            </p:clrVal>
                                          </p:val>
                                        </p:tav>
                                      </p:tavLst>
                                    </p:anim>
                                    <p:anim calcmode="discrete" valueType="clr">
                                      <p:cBhvr>
                                        <p:cTn id="8" dur="80"/>
                                        <p:tgtEl>
                                          <p:spTgt spid="103432"/>
                                        </p:tgtEl>
                                        <p:attrNameLst>
                                          <p:attrName>fillcolor</p:attrName>
                                        </p:attrNameLst>
                                      </p:cBhvr>
                                      <p:tavLst>
                                        <p:tav tm="0">
                                          <p:val>
                                            <p:clrVal>
                                              <a:schemeClr val="accent2"/>
                                            </p:clrVal>
                                          </p:val>
                                        </p:tav>
                                        <p:tav tm="50000">
                                          <p:val>
                                            <p:clrVal>
                                              <a:schemeClr val="hlink"/>
                                            </p:clrVal>
                                          </p:val>
                                        </p:tav>
                                      </p:tavLst>
                                    </p:anim>
                                    <p:set>
                                      <p:cBhvr>
                                        <p:cTn id="9" dur="80"/>
                                        <p:tgtEl>
                                          <p:spTgt spid="103432"/>
                                        </p:tgtEl>
                                        <p:attrNameLst>
                                          <p:attrName>fill.type</p:attrName>
                                        </p:attrNameLst>
                                      </p:cBhvr>
                                      <p:to>
                                        <p:strVal val="solid"/>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3432" grpId="0" animBg="1"/>
    </p:bldLst>
  </p:timing>
</p:sld>
</file>

<file path=ppt/slides/slide2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44417" name="Picture 2"/>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765175"/>
            <a:ext cx="9144000" cy="61198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44418" name="Title 1"/>
          <p:cNvSpPr>
            <a:spLocks noGrp="1"/>
          </p:cNvSpPr>
          <p:nvPr>
            <p:ph type="title"/>
          </p:nvPr>
        </p:nvSpPr>
        <p:spPr>
          <a:xfrm>
            <a:off x="0" y="-34925"/>
            <a:ext cx="9144000" cy="800100"/>
          </a:xfrm>
        </p:spPr>
        <p:txBody>
          <a:bodyPr/>
          <a:lstStyle/>
          <a:p>
            <a:r>
              <a:rPr lang="ar-JO" sz="2800" b="1" dirty="0">
                <a:latin typeface="Arial" charset="0"/>
              </a:rPr>
              <a:t>حفز سفر الشريعة يوشيا (2 ملوك 22)</a:t>
            </a:r>
            <a:endParaRPr lang="en-US" sz="2800" b="1" dirty="0">
              <a:latin typeface="Arial" charset="0"/>
            </a:endParaRPr>
          </a:p>
        </p:txBody>
      </p:sp>
      <p:pic>
        <p:nvPicPr>
          <p:cNvPr id="444419" name="Picture 3"/>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61913" y="2060575"/>
            <a:ext cx="4365625" cy="4752975"/>
          </a:xfrm>
          <a:prstGeom prst="rect">
            <a:avLst/>
          </a:prstGeom>
          <a:noFill/>
          <a:ln w="76200">
            <a:solidFill>
              <a:schemeClr val="tx1"/>
            </a:solidFill>
            <a:miter lim="800000"/>
            <a:headEnd/>
            <a:tailEnd/>
          </a:ln>
          <a:extLst>
            <a:ext uri="{909E8E84-426E-40dd-AFC4-6F175D3DCCD1}">
              <a14:hiddenFill xmlns="" xmlns:a14="http://schemas.microsoft.com/office/drawing/2010/main">
                <a:solidFill>
                  <a:srgbClr val="FFFFFF"/>
                </a:solidFill>
              </a14:hiddenFill>
            </a:ext>
          </a:extLst>
        </p:spPr>
      </p:pic>
      <p:sp>
        <p:nvSpPr>
          <p:cNvPr id="5" name="Title 1"/>
          <p:cNvSpPr txBox="1">
            <a:spLocks/>
          </p:cNvSpPr>
          <p:nvPr/>
        </p:nvSpPr>
        <p:spPr bwMode="auto">
          <a:xfrm>
            <a:off x="35496" y="685222"/>
            <a:ext cx="9001000" cy="101558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bg1"/>
                </a:solidFill>
                <a:latin typeface="Arial"/>
                <a:ea typeface="MS PGothic" charset="0"/>
                <a:cs typeface="Arial"/>
              </a:defRPr>
            </a:lvl1pPr>
            <a:lvl2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a:lstStyle>
          <a:p>
            <a:pPr>
              <a:defRPr/>
            </a:pPr>
            <a:r>
              <a:rPr lang="ar-JO" sz="2400" b="1" i="1" dirty="0">
                <a:solidFill>
                  <a:srgbClr val="FFFFFF"/>
                </a:solidFill>
                <a:effectLst>
                  <a:glow rad="139700">
                    <a:srgbClr val="000000">
                      <a:alpha val="99000"/>
                    </a:srgbClr>
                  </a:glow>
                </a:effectLst>
              </a:rPr>
              <a:t>و أخبر شافان الكاتب الملك قائلاً قد أعطاني حلقيا الكاهن سفراً و قرأ فيه شافان أمام الملك فلما سمع الملك كلام الشريعة مزق ثيابه (2 أخ 34 : 18 – 19)</a:t>
            </a:r>
            <a:endParaRPr lang="en-US" sz="2400" b="1" dirty="0">
              <a:solidFill>
                <a:srgbClr val="FFFFFF"/>
              </a:solidFill>
              <a:effectLst>
                <a:glow rad="139700">
                  <a:srgbClr val="000000">
                    <a:alpha val="99000"/>
                  </a:srgbClr>
                </a:glow>
              </a:effectLst>
            </a:endParaRPr>
          </a:p>
        </p:txBody>
      </p:sp>
    </p:spTree>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 presetClass="entr" presetSubtype="1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blinds(horizontal)">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fontAlgn="base">
              <a:spcBef>
                <a:spcPct val="0"/>
              </a:spcBef>
              <a:spcAft>
                <a:spcPct val="0"/>
              </a:spcAft>
            </a:pPr>
            <a:endParaRPr lang="en-US" sz="2400" b="1">
              <a:solidFill>
                <a:srgbClr val="000000"/>
              </a:solidFill>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ar-JO" sz="8800" dirty="0">
                <a:latin typeface="Arial" charset="0"/>
                <a:ea typeface="Osaka" charset="0"/>
                <a:cs typeface="Arial" charset="0"/>
              </a:rPr>
              <a:t>2 ملوك 23 </a:t>
            </a:r>
            <a:endParaRPr lang="en-US" sz="8800" dirty="0">
              <a:latin typeface="Arial" charset="0"/>
              <a:ea typeface="Osaka" charset="0"/>
              <a:cs typeface="Arial" charset="0"/>
            </a:endParaRPr>
          </a:p>
        </p:txBody>
      </p:sp>
    </p:spTree>
    <p:extLst>
      <p:ext uri="{BB962C8B-B14F-4D97-AF65-F5344CB8AC3E}">
        <p14:creationId xmlns:p14="http://schemas.microsoft.com/office/powerpoint/2010/main" val="1431179471"/>
      </p:ext>
    </p:extLst>
  </p:cSld>
  <p:clrMapOvr>
    <a:masterClrMapping/>
  </p:clrMapOvr>
</p:sld>
</file>

<file path=ppt/slides/slide21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446466" name="Rectangle 4"/>
          <p:cNvSpPr>
            <a:spLocks noGrp="1" noChangeArrowheads="1"/>
          </p:cNvSpPr>
          <p:nvPr>
            <p:ph type="title"/>
          </p:nvPr>
        </p:nvSpPr>
        <p:spPr>
          <a:xfrm>
            <a:off x="1676400" y="274638"/>
            <a:ext cx="2362200" cy="944562"/>
          </a:xfrm>
        </p:spPr>
        <p:txBody>
          <a:bodyPr/>
          <a:lstStyle/>
          <a:p>
            <a:pPr eaLnBrk="1" hangingPunct="1"/>
            <a:r>
              <a:rPr lang="en-US" dirty="0">
                <a:solidFill>
                  <a:srgbClr val="3333FF"/>
                </a:solidFill>
                <a:latin typeface="Arial" panose="020B0604020202020204" pitchFamily="34" charset="0"/>
                <a:cs typeface="Arial" panose="020B0604020202020204" pitchFamily="34" charset="0"/>
              </a:rPr>
              <a:t>Josiah</a:t>
            </a:r>
            <a:endParaRPr lang="en-GB" dirty="0">
              <a:solidFill>
                <a:srgbClr val="3333FF"/>
              </a:solidFill>
              <a:latin typeface="Arial" panose="020B0604020202020204" pitchFamily="34" charset="0"/>
              <a:cs typeface="Arial" panose="020B0604020202020204" pitchFamily="34" charset="0"/>
            </a:endParaRPr>
          </a:p>
        </p:txBody>
      </p:sp>
      <p:pic>
        <p:nvPicPr>
          <p:cNvPr id="3" name="Content Placeholder 2"/>
          <p:cNvPicPr>
            <a:picLocks noGrp="1" noChangeAspect="1"/>
          </p:cNvPicPr>
          <p:nvPr>
            <p:ph idx="1"/>
          </p:nvPr>
        </p:nvPicPr>
        <p:blipFill>
          <a:blip r:embed="rId3" cstate="screen">
            <a:extLst>
              <a:ext uri="{28A0092B-C50C-407E-A947-70E740481C1C}">
                <a14:useLocalDpi xmlns:a14="http://schemas.microsoft.com/office/drawing/2010/main"/>
              </a:ext>
            </a:extLst>
          </a:blip>
          <a:srcRect/>
          <a:stretch>
            <a:fillRect/>
          </a:stretch>
        </p:blipFill>
        <p:spPr>
          <a:xfrm>
            <a:off x="-3484" y="0"/>
            <a:ext cx="9115504" cy="5013176"/>
          </a:xfrm>
        </p:spPr>
      </p:pic>
      <p:sp>
        <p:nvSpPr>
          <p:cNvPr id="446468" name="Rectangle 6"/>
          <p:cNvSpPr>
            <a:spLocks noChangeArrowheads="1"/>
          </p:cNvSpPr>
          <p:nvPr/>
        </p:nvSpPr>
        <p:spPr bwMode="auto">
          <a:xfrm>
            <a:off x="533400" y="1371600"/>
            <a:ext cx="3581400" cy="4800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p>
            <a:pPr algn="ctr"/>
            <a:endParaRPr lang="en-GB" sz="4400">
              <a:solidFill>
                <a:schemeClr val="tx2"/>
              </a:solidFill>
              <a:latin typeface="Arial" panose="020B0604020202020204" pitchFamily="34" charset="0"/>
              <a:cs typeface="Arial" panose="020B0604020202020204" pitchFamily="34" charset="0"/>
            </a:endParaRPr>
          </a:p>
        </p:txBody>
      </p:sp>
      <p:sp>
        <p:nvSpPr>
          <p:cNvPr id="103432" name="Text Box 8"/>
          <p:cNvSpPr txBox="1">
            <a:spLocks noChangeArrowheads="1"/>
          </p:cNvSpPr>
          <p:nvPr/>
        </p:nvSpPr>
        <p:spPr bwMode="auto">
          <a:xfrm>
            <a:off x="0" y="5151383"/>
            <a:ext cx="9144000" cy="1384995"/>
          </a:xfrm>
          <a:prstGeom prst="rect">
            <a:avLst/>
          </a:prstGeom>
          <a:solidFill>
            <a:srgbClr val="000000"/>
          </a:solidFill>
          <a:ln>
            <a:noFill/>
          </a:ln>
        </p:spPr>
        <p:txBody>
          <a:bodyPr wrap="square">
            <a:spAutoFit/>
          </a:bodyPr>
          <a:lstStyle>
            <a:lvl1pPr marL="266700" indent="-266700"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1" hangingPunct="1"/>
            <a:r>
              <a:rPr lang="ar-JO" sz="2800" b="1" dirty="0">
                <a:solidFill>
                  <a:srgbClr val="FFFFFF"/>
                </a:solidFill>
                <a:latin typeface="Arial" panose="020B0604020202020204" pitchFamily="34" charset="0"/>
                <a:cs typeface="Arial" panose="020B0604020202020204" pitchFamily="34" charset="0"/>
              </a:rPr>
              <a:t>* قراءة السفر قادت يوشيا للعمل</a:t>
            </a:r>
            <a:endParaRPr lang="en-US" sz="2800" b="1" dirty="0">
              <a:solidFill>
                <a:srgbClr val="FFFFFF"/>
              </a:solidFill>
              <a:latin typeface="Arial" panose="020B0604020202020204" pitchFamily="34" charset="0"/>
              <a:cs typeface="Arial" panose="020B0604020202020204" pitchFamily="34" charset="0"/>
            </a:endParaRPr>
          </a:p>
          <a:p>
            <a:pPr eaLnBrk="1" hangingPunct="1"/>
            <a:endParaRPr lang="en-US" sz="2800" b="1" dirty="0">
              <a:solidFill>
                <a:srgbClr val="FFFFFF"/>
              </a:solidFill>
              <a:latin typeface="Arial" panose="020B0604020202020204" pitchFamily="34" charset="0"/>
              <a:cs typeface="Arial" panose="020B0604020202020204" pitchFamily="34" charset="0"/>
            </a:endParaRPr>
          </a:p>
          <a:p>
            <a:pPr algn="r" eaLnBrk="1" hangingPunct="1"/>
            <a:r>
              <a:rPr lang="ar-JO" sz="2800" b="1" dirty="0">
                <a:solidFill>
                  <a:srgbClr val="FFFFFF"/>
                </a:solidFill>
                <a:latin typeface="Arial" panose="020B0604020202020204" pitchFamily="34" charset="0"/>
                <a:cs typeface="Arial" panose="020B0604020202020204" pitchFamily="34" charset="0"/>
              </a:rPr>
              <a:t>* جدد العهد الموسوي وأزال كل المذابح الوثنية التي بناها جده منسى</a:t>
            </a:r>
            <a:endParaRPr lang="en-GB" sz="2800" b="1" dirty="0">
              <a:solidFill>
                <a:srgbClr val="FFFFFF"/>
              </a:solidFill>
              <a:latin typeface="Arial" panose="020B0604020202020204" pitchFamily="34" charset="0"/>
              <a:cs typeface="Arial" panose="020B0604020202020204" pitchFamily="34" charset="0"/>
            </a:endParaRPr>
          </a:p>
        </p:txBody>
      </p:sp>
      <p:sp>
        <p:nvSpPr>
          <p:cNvPr id="446471" name="Text Box 32"/>
          <p:cNvSpPr txBox="1">
            <a:spLocks noChangeArrowheads="1"/>
          </p:cNvSpPr>
          <p:nvPr/>
        </p:nvSpPr>
        <p:spPr bwMode="auto">
          <a:xfrm>
            <a:off x="6068392" y="4509120"/>
            <a:ext cx="3048000" cy="4000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1" hangingPunct="1"/>
            <a:r>
              <a:rPr lang="ar-JO" sz="2000" b="1" dirty="0">
                <a:latin typeface="Arial" panose="020B0604020202020204" pitchFamily="34" charset="0"/>
                <a:cs typeface="Arial" panose="020B0604020202020204" pitchFamily="34" charset="0"/>
              </a:rPr>
              <a:t>2 ملوك 22 - 23</a:t>
            </a:r>
            <a:endParaRPr lang="en-GB" sz="2000"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631573387"/>
      </p:ext>
    </p:extLst>
  </p:cSld>
  <p:clrMapOvr>
    <a:overrideClrMapping bg1="lt1" tx1="dk1" bg2="lt2" tx2="dk2" accent1="accent1" accent2="accent2" accent3="accent3" accent4="accent4" accent5="accent5" accent6="accent6" hlink="hlink" folHlink="folHlink"/>
  </p:clrMapOvr>
  <p:transition>
    <p:dissolv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7" presetClass="entr" presetSubtype="0" fill="hold" grpId="0" nodeType="clickEffect">
                                  <p:stCondLst>
                                    <p:cond delay="0"/>
                                  </p:stCondLst>
                                  <p:iterate type="lt">
                                    <p:tmPct val="50000"/>
                                  </p:iterate>
                                  <p:childTnLst>
                                    <p:set>
                                      <p:cBhvr>
                                        <p:cTn id="6" dur="1" fill="hold">
                                          <p:stCondLst>
                                            <p:cond delay="0"/>
                                          </p:stCondLst>
                                        </p:cTn>
                                        <p:tgtEl>
                                          <p:spTgt spid="103432"/>
                                        </p:tgtEl>
                                        <p:attrNameLst>
                                          <p:attrName>style.visibility</p:attrName>
                                        </p:attrNameLst>
                                      </p:cBhvr>
                                      <p:to>
                                        <p:strVal val="visible"/>
                                      </p:to>
                                    </p:set>
                                    <p:anim calcmode="discrete" valueType="clr">
                                      <p:cBhvr override="childStyle">
                                        <p:cTn id="7" dur="80"/>
                                        <p:tgtEl>
                                          <p:spTgt spid="103432"/>
                                        </p:tgtEl>
                                        <p:attrNameLst>
                                          <p:attrName>style.color</p:attrName>
                                        </p:attrNameLst>
                                      </p:cBhvr>
                                      <p:tavLst>
                                        <p:tav tm="0">
                                          <p:val>
                                            <p:clrVal>
                                              <a:schemeClr val="accent2"/>
                                            </p:clrVal>
                                          </p:val>
                                        </p:tav>
                                        <p:tav tm="50000">
                                          <p:val>
                                            <p:clrVal>
                                              <a:schemeClr val="hlink"/>
                                            </p:clrVal>
                                          </p:val>
                                        </p:tav>
                                      </p:tavLst>
                                    </p:anim>
                                    <p:anim calcmode="discrete" valueType="clr">
                                      <p:cBhvr>
                                        <p:cTn id="8" dur="80"/>
                                        <p:tgtEl>
                                          <p:spTgt spid="103432"/>
                                        </p:tgtEl>
                                        <p:attrNameLst>
                                          <p:attrName>fillcolor</p:attrName>
                                        </p:attrNameLst>
                                      </p:cBhvr>
                                      <p:tavLst>
                                        <p:tav tm="0">
                                          <p:val>
                                            <p:clrVal>
                                              <a:schemeClr val="accent2"/>
                                            </p:clrVal>
                                          </p:val>
                                        </p:tav>
                                        <p:tav tm="50000">
                                          <p:val>
                                            <p:clrVal>
                                              <a:schemeClr val="hlink"/>
                                            </p:clrVal>
                                          </p:val>
                                        </p:tav>
                                      </p:tavLst>
                                    </p:anim>
                                    <p:set>
                                      <p:cBhvr>
                                        <p:cTn id="9" dur="80"/>
                                        <p:tgtEl>
                                          <p:spTgt spid="103432"/>
                                        </p:tgtEl>
                                        <p:attrNameLst>
                                          <p:attrName>fill.type</p:attrName>
                                        </p:attrNameLst>
                                      </p:cBhvr>
                                      <p:to>
                                        <p:strVal val="solid"/>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3432" grpId="0" animBg="1"/>
    </p:bldLst>
  </p:timing>
</p:sld>
</file>

<file path=ppt/slides/slide2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2" descr="Whitcomb Chart">
            <a:extLst>
              <a:ext uri="{FF2B5EF4-FFF2-40B4-BE49-F238E27FC236}">
                <a16:creationId xmlns:a16="http://schemas.microsoft.com/office/drawing/2014/main" id="{89AA9B8B-82B5-B045-83E5-77C611DE3963}"/>
              </a:ext>
            </a:extLst>
          </p:cNvPr>
          <p:cNvPicPr>
            <a:picLocks noChangeAspect="1" noChangeArrowheads="1"/>
          </p:cNvPicPr>
          <p:nvPr/>
        </p:nvPicPr>
        <p:blipFill rotWithShape="1">
          <a:blip r:embed="rId3" cstate="screen">
            <a:extLst>
              <a:ext uri="{28A0092B-C50C-407E-A947-70E740481C1C}">
                <a14:useLocalDpi xmlns:a14="http://schemas.microsoft.com/office/drawing/2010/main"/>
              </a:ext>
            </a:extLst>
          </a:blip>
          <a:srcRect l="68333" t="28763" b="35461"/>
          <a:stretch/>
        </p:blipFill>
        <p:spPr bwMode="auto">
          <a:xfrm>
            <a:off x="0" y="-76202"/>
            <a:ext cx="9144000" cy="71776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54627" name="Rectangle 3"/>
          <p:cNvSpPr>
            <a:spLocks noGrp="1" noChangeArrowheads="1"/>
          </p:cNvSpPr>
          <p:nvPr>
            <p:ph type="title"/>
          </p:nvPr>
        </p:nvSpPr>
        <p:spPr>
          <a:xfrm>
            <a:off x="0" y="-76200"/>
            <a:ext cx="8229600" cy="685800"/>
          </a:xfrm>
          <a:solidFill>
            <a:schemeClr val="bg1">
              <a:lumMod val="75000"/>
            </a:schemeClr>
          </a:solidFill>
        </p:spPr>
        <p:txBody>
          <a:bodyPr/>
          <a:lstStyle/>
          <a:p>
            <a:pPr algn="ctr">
              <a:defRPr/>
            </a:pPr>
            <a:r>
              <a:rPr kumimoji="0" lang="ar-JO" sz="3200" b="1" dirty="0">
                <a:solidFill>
                  <a:schemeClr val="tx1"/>
                </a:solidFill>
                <a:latin typeface="Arial"/>
                <a:ea typeface="ＭＳ Ｐゴシック" charset="0"/>
                <a:cs typeface="Arial"/>
              </a:rPr>
              <a:t>يوشيا آخر ملوك يهوذا الصالحين</a:t>
            </a:r>
            <a:endParaRPr kumimoji="0" lang="en-US" sz="3200" b="1" dirty="0">
              <a:solidFill>
                <a:schemeClr val="tx1"/>
              </a:solidFill>
              <a:latin typeface="Arial"/>
              <a:ea typeface="ＭＳ Ｐゴシック" charset="0"/>
              <a:cs typeface="Arial"/>
            </a:endParaRPr>
          </a:p>
        </p:txBody>
      </p:sp>
      <p:sp>
        <p:nvSpPr>
          <p:cNvPr id="158723" name="Text Box 4"/>
          <p:cNvSpPr txBox="1">
            <a:spLocks noChangeArrowheads="1"/>
          </p:cNvSpPr>
          <p:nvPr/>
        </p:nvSpPr>
        <p:spPr bwMode="auto">
          <a:xfrm>
            <a:off x="7504112" y="-76201"/>
            <a:ext cx="1676400" cy="685800"/>
          </a:xfrm>
          <a:prstGeom prst="rect">
            <a:avLst/>
          </a:prstGeom>
          <a:solidFill>
            <a:schemeClr val="bg1">
              <a:lumMod val="75000"/>
            </a:schemeClr>
          </a:solidFill>
          <a:ln w="9525">
            <a:noFill/>
            <a:miter lim="800000"/>
            <a:headEnd/>
            <a:tailEnd/>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2075" tIns="46038" rIns="92075" bIns="46038" anchor="ctr"/>
          <a:lstStyle>
            <a:lvl1pPr eaLnBrk="0" hangingPunct="0">
              <a:spcBef>
                <a:spcPct val="0"/>
              </a:spcBef>
              <a:defRPr kumimoji="0" sz="3200" b="1">
                <a:effectLst>
                  <a:outerShdw blurRad="38100" dist="38100" dir="2700000" algn="tl">
                    <a:srgbClr val="000000"/>
                  </a:outerShdw>
                </a:effectLst>
                <a:latin typeface="Arial"/>
                <a:cs typeface="Arial"/>
              </a:defRPr>
            </a:lvl1pPr>
            <a:lvl2pPr eaLnBrk="0" hangingPunct="0">
              <a:spcBef>
                <a:spcPct val="0"/>
              </a:spcBef>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2pPr>
            <a:lvl3pPr eaLnBrk="0" hangingPunct="0">
              <a:spcBef>
                <a:spcPct val="0"/>
              </a:spcBef>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3pPr>
            <a:lvl4pPr eaLnBrk="0" hangingPunct="0">
              <a:spcBef>
                <a:spcPct val="0"/>
              </a:spcBef>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4pPr>
            <a:lvl5pPr eaLnBrk="0" hangingPunct="0">
              <a:spcBef>
                <a:spcPct val="0"/>
              </a:spcBef>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5pPr>
            <a:lvl6pPr marL="45720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6pPr>
            <a:lvl7pPr marL="91440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7pPr>
            <a:lvl8pPr marL="137160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8pPr>
            <a:lvl9pPr marL="182880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232 و 342</a:t>
            </a:r>
            <a:endParaRPr kumimoji="0" lang="en-US"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endParaRPr>
          </a:p>
        </p:txBody>
      </p:sp>
      <p:sp>
        <p:nvSpPr>
          <p:cNvPr id="5" name="Rectangle 3">
            <a:extLst>
              <a:ext uri="{FF2B5EF4-FFF2-40B4-BE49-F238E27FC236}">
                <a16:creationId xmlns:a16="http://schemas.microsoft.com/office/drawing/2014/main" id="{421F667F-D503-504F-B7F6-72263B3D43DA}"/>
              </a:ext>
            </a:extLst>
          </p:cNvPr>
          <p:cNvSpPr txBox="1">
            <a:spLocks noChangeArrowheads="1"/>
          </p:cNvSpPr>
          <p:nvPr/>
        </p:nvSpPr>
        <p:spPr bwMode="auto">
          <a:xfrm>
            <a:off x="4144144" y="6368852"/>
            <a:ext cx="4999856" cy="546298"/>
          </a:xfrm>
          <a:prstGeom prst="rect">
            <a:avLst/>
          </a:prstGeom>
          <a:solidFill>
            <a:schemeClr val="accent4">
              <a:lumMod val="10000"/>
            </a:schemeClr>
          </a:solidFill>
          <a:ln w="9525">
            <a:noFill/>
            <a:miter lim="800000"/>
            <a:headEnd/>
            <a:tailEnd/>
          </a:ln>
          <a:effectLst/>
        </p:spPr>
        <p:txBody>
          <a:bodyPr vert="horz" wrap="square" lIns="92075" tIns="46038" rIns="92075" bIns="46038" numCol="1" anchor="ctr" anchorCtr="0" compatLnSpc="1">
            <a:prstTxWarp prst="textNoShape">
              <a:avLst/>
            </a:prstTxWarp>
          </a:bodyPr>
          <a:lstStyle>
            <a:lvl1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mj-lt"/>
                <a:ea typeface="ＭＳ Ｐゴシック" pitchFamily="-105" charset="-128"/>
                <a:cs typeface="ＭＳ Ｐゴシック" pitchFamily="-105" charset="-128"/>
              </a:defRPr>
            </a:lvl1pPr>
            <a:lvl2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2pPr>
            <a:lvl3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3pPr>
            <a:lvl4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4pPr>
            <a:lvl5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5pPr>
            <a:lvl6pPr marL="4572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6pPr>
            <a:lvl7pPr marL="9144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7pPr>
            <a:lvl8pPr marL="13716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8pPr>
            <a:lvl9pPr marL="18288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800" b="1" kern="0" dirty="0">
                <a:solidFill>
                  <a:srgbClr val="FFFFFF"/>
                </a:solidFill>
                <a:latin typeface="Arial"/>
                <a:ea typeface="ＭＳ Ｐゴシック" charset="0"/>
                <a:cs typeface="Arial"/>
              </a:rPr>
              <a:t>قائمة ملوك و أنبياء العهد القديم</a:t>
            </a:r>
            <a:endParaRPr kumimoji="0" lang="en-US" sz="18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1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John C. Whitcomb, 4</a:t>
            </a:r>
            <a:r>
              <a:rPr kumimoji="0" lang="en-US" sz="1100" b="1" i="0" u="none" strike="noStrike" kern="0" cap="none" spc="0" normalizeH="0" baseline="3000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th</a:t>
            </a:r>
            <a:r>
              <a:rPr kumimoji="0" lang="en-US" sz="11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 ed. (Winona Lake, IN: BMH Books, 1968), 2</a:t>
            </a:r>
            <a:endParaRPr kumimoji="0" lang="en-US" sz="16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endParaRPr>
          </a:p>
        </p:txBody>
      </p:sp>
    </p:spTree>
    <p:extLst>
      <p:ext uri="{BB962C8B-B14F-4D97-AF65-F5344CB8AC3E}">
        <p14:creationId xmlns:p14="http://schemas.microsoft.com/office/powerpoint/2010/main" val="1352895926"/>
      </p:ext>
    </p:extLst>
  </p:cSld>
  <p:clrMapOvr>
    <a:masterClrMapping/>
  </p:clrMapOvr>
  <p:transition spd="med">
    <p:zoom dir="in"/>
  </p:transition>
</p:sld>
</file>

<file path=ppt/slides/slide2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76833" name="Picture 2" descr="Whitcomb Chart"/>
          <p:cNvPicPr>
            <a:picLocks noChangeAspect="1" noChangeArrowheads="1"/>
          </p:cNvPicPr>
          <p:nvPr/>
        </p:nvPicPr>
        <p:blipFill rotWithShape="1">
          <a:blip r:embed="rId3" cstate="screen">
            <a:extLst>
              <a:ext uri="{28A0092B-C50C-407E-A947-70E740481C1C}">
                <a14:useLocalDpi xmlns:a14="http://schemas.microsoft.com/office/drawing/2010/main"/>
              </a:ext>
            </a:extLst>
          </a:blip>
          <a:srcRect t="58225" r="62011"/>
          <a:stretch/>
        </p:blipFill>
        <p:spPr bwMode="auto">
          <a:xfrm>
            <a:off x="-6491" y="-76200"/>
            <a:ext cx="9150492" cy="699135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54627" name="Rectangle 3"/>
          <p:cNvSpPr>
            <a:spLocks noGrp="1" noChangeArrowheads="1"/>
          </p:cNvSpPr>
          <p:nvPr>
            <p:ph type="title"/>
          </p:nvPr>
        </p:nvSpPr>
        <p:spPr>
          <a:xfrm>
            <a:off x="0" y="-76200"/>
            <a:ext cx="8229600" cy="685800"/>
          </a:xfrm>
          <a:solidFill>
            <a:schemeClr val="bg1">
              <a:lumMod val="75000"/>
            </a:schemeClr>
          </a:solidFill>
        </p:spPr>
        <p:txBody>
          <a:bodyPr/>
          <a:lstStyle/>
          <a:p>
            <a:pPr algn="ctr">
              <a:defRPr/>
            </a:pPr>
            <a:r>
              <a:rPr kumimoji="0" lang="ar-JO" sz="3200" b="1" dirty="0">
                <a:solidFill>
                  <a:schemeClr val="tx1"/>
                </a:solidFill>
                <a:latin typeface="Arial"/>
                <a:ea typeface="ＭＳ Ｐゴシック" charset="0"/>
                <a:cs typeface="Arial"/>
              </a:rPr>
              <a:t>السبي البابلي</a:t>
            </a:r>
            <a:endParaRPr kumimoji="0" lang="en-US" sz="3200" b="1" dirty="0">
              <a:solidFill>
                <a:schemeClr val="tx1"/>
              </a:solidFill>
              <a:latin typeface="Arial"/>
              <a:ea typeface="ＭＳ Ｐゴシック" charset="0"/>
              <a:cs typeface="Arial"/>
            </a:endParaRPr>
          </a:p>
        </p:txBody>
      </p:sp>
      <p:sp>
        <p:nvSpPr>
          <p:cNvPr id="158723" name="Text Box 4"/>
          <p:cNvSpPr txBox="1">
            <a:spLocks noChangeArrowheads="1"/>
          </p:cNvSpPr>
          <p:nvPr/>
        </p:nvSpPr>
        <p:spPr bwMode="auto">
          <a:xfrm>
            <a:off x="7504112" y="-76201"/>
            <a:ext cx="1676400" cy="685800"/>
          </a:xfrm>
          <a:prstGeom prst="rect">
            <a:avLst/>
          </a:prstGeom>
          <a:solidFill>
            <a:schemeClr val="bg1">
              <a:lumMod val="75000"/>
            </a:schemeClr>
          </a:solidFill>
          <a:ln w="9525">
            <a:noFill/>
            <a:miter lim="800000"/>
            <a:headEnd/>
            <a:tailEnd/>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2075" tIns="46038" rIns="92075" bIns="46038" anchor="ctr"/>
          <a:lstStyle>
            <a:lvl1pPr eaLnBrk="0" hangingPunct="0">
              <a:spcBef>
                <a:spcPct val="0"/>
              </a:spcBef>
              <a:defRPr kumimoji="0" sz="3200" b="1">
                <a:effectLst>
                  <a:outerShdw blurRad="38100" dist="38100" dir="2700000" algn="tl">
                    <a:srgbClr val="000000"/>
                  </a:outerShdw>
                </a:effectLst>
                <a:latin typeface="Arial"/>
                <a:cs typeface="Arial"/>
              </a:defRPr>
            </a:lvl1pPr>
            <a:lvl2pPr eaLnBrk="0" hangingPunct="0">
              <a:spcBef>
                <a:spcPct val="0"/>
              </a:spcBef>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2pPr>
            <a:lvl3pPr eaLnBrk="0" hangingPunct="0">
              <a:spcBef>
                <a:spcPct val="0"/>
              </a:spcBef>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3pPr>
            <a:lvl4pPr eaLnBrk="0" hangingPunct="0">
              <a:spcBef>
                <a:spcPct val="0"/>
              </a:spcBef>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4pPr>
            <a:lvl5pPr eaLnBrk="0" hangingPunct="0">
              <a:spcBef>
                <a:spcPct val="0"/>
              </a:spcBef>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5pPr>
            <a:lvl6pPr marL="45720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6pPr>
            <a:lvl7pPr marL="91440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7pPr>
            <a:lvl8pPr marL="137160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8pPr>
            <a:lvl9pPr marL="182880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232 و 342</a:t>
            </a:r>
            <a:endParaRPr kumimoji="0" lang="en-US"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endParaRPr>
          </a:p>
        </p:txBody>
      </p:sp>
      <p:sp>
        <p:nvSpPr>
          <p:cNvPr id="5" name="Rectangle 3">
            <a:extLst>
              <a:ext uri="{FF2B5EF4-FFF2-40B4-BE49-F238E27FC236}">
                <a16:creationId xmlns:a16="http://schemas.microsoft.com/office/drawing/2014/main" id="{421F667F-D503-504F-B7F6-72263B3D43DA}"/>
              </a:ext>
            </a:extLst>
          </p:cNvPr>
          <p:cNvSpPr txBox="1">
            <a:spLocks noChangeArrowheads="1"/>
          </p:cNvSpPr>
          <p:nvPr/>
        </p:nvSpPr>
        <p:spPr bwMode="auto">
          <a:xfrm>
            <a:off x="4144144" y="6368852"/>
            <a:ext cx="4999856" cy="546298"/>
          </a:xfrm>
          <a:prstGeom prst="rect">
            <a:avLst/>
          </a:prstGeom>
          <a:solidFill>
            <a:schemeClr val="accent4">
              <a:lumMod val="10000"/>
            </a:schemeClr>
          </a:solidFill>
          <a:ln w="9525">
            <a:noFill/>
            <a:miter lim="800000"/>
            <a:headEnd/>
            <a:tailEnd/>
          </a:ln>
          <a:effectLst/>
        </p:spPr>
        <p:txBody>
          <a:bodyPr vert="horz" wrap="square" lIns="92075" tIns="46038" rIns="92075" bIns="46038" numCol="1" anchor="ctr" anchorCtr="0" compatLnSpc="1">
            <a:prstTxWarp prst="textNoShape">
              <a:avLst/>
            </a:prstTxWarp>
          </a:bodyPr>
          <a:lstStyle>
            <a:lvl1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mj-lt"/>
                <a:ea typeface="ＭＳ Ｐゴシック" pitchFamily="-105" charset="-128"/>
                <a:cs typeface="ＭＳ Ｐゴシック" pitchFamily="-105" charset="-128"/>
              </a:defRPr>
            </a:lvl1pPr>
            <a:lvl2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2pPr>
            <a:lvl3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3pPr>
            <a:lvl4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4pPr>
            <a:lvl5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5pPr>
            <a:lvl6pPr marL="4572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6pPr>
            <a:lvl7pPr marL="9144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7pPr>
            <a:lvl8pPr marL="13716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8pPr>
            <a:lvl9pPr marL="18288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قائمة ملوك و أنبياء العهد القديم</a:t>
            </a:r>
            <a:endParaRPr kumimoji="0" lang="en-US" sz="18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1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John C. Whitcomb, 4</a:t>
            </a:r>
            <a:r>
              <a:rPr kumimoji="0" lang="en-US" sz="1100" b="1" i="0" u="none" strike="noStrike" kern="0" cap="none" spc="0" normalizeH="0" baseline="3000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th</a:t>
            </a:r>
            <a:r>
              <a:rPr kumimoji="0" lang="en-US" sz="11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 ed. (Winona Lake, IN: BMH Books, 1968), 2</a:t>
            </a:r>
            <a:endParaRPr kumimoji="0" lang="en-US" sz="16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endParaRPr>
          </a:p>
        </p:txBody>
      </p:sp>
    </p:spTree>
    <p:extLst>
      <p:ext uri="{BB962C8B-B14F-4D97-AF65-F5344CB8AC3E}">
        <p14:creationId xmlns:p14="http://schemas.microsoft.com/office/powerpoint/2010/main" val="1543082043"/>
      </p:ext>
    </p:extLst>
  </p:cSld>
  <p:clrMapOvr>
    <a:masterClrMapping/>
  </p:clrMapOvr>
  <p:transition spd="med">
    <p:zoom dir="in"/>
  </p:transition>
</p:sld>
</file>

<file path=ppt/slides/slide2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7906" name="Rectangle 2"/>
          <p:cNvSpPr>
            <a:spLocks noGrp="1" noChangeArrowheads="1"/>
          </p:cNvSpPr>
          <p:nvPr>
            <p:ph type="ctrTitle"/>
          </p:nvPr>
        </p:nvSpPr>
        <p:spPr>
          <a:xfrm>
            <a:off x="914400" y="152400"/>
            <a:ext cx="7239000" cy="762000"/>
          </a:xfrm>
          <a:solidFill>
            <a:srgbClr val="701A1F"/>
          </a:solidFill>
          <a:effectLst>
            <a:outerShdw blurRad="63500" dist="35921" dir="2700000" algn="ctr" rotWithShape="0">
              <a:srgbClr val="000000">
                <a:alpha val="74998"/>
              </a:srgbClr>
            </a:outerShdw>
          </a:effectLst>
        </p:spPr>
        <p:txBody>
          <a:bodyPr/>
          <a:lstStyle/>
          <a:p>
            <a:pPr eaLnBrk="1" hangingPunct="1">
              <a:defRPr/>
            </a:pPr>
            <a:r>
              <a:rPr kumimoji="1" lang="ar-JO" sz="3600" dirty="0">
                <a:solidFill>
                  <a:schemeClr val="tx1"/>
                </a:solidFill>
                <a:cs typeface="Arial"/>
              </a:rPr>
              <a:t>نهاية سيئة ليهوذا</a:t>
            </a:r>
            <a:endParaRPr kumimoji="1" lang="en-US" sz="3600" dirty="0">
              <a:solidFill>
                <a:schemeClr val="tx1"/>
              </a:solidFill>
              <a:cs typeface="Arial"/>
            </a:endParaRPr>
          </a:p>
        </p:txBody>
      </p:sp>
      <p:sp>
        <p:nvSpPr>
          <p:cNvPr id="507912" name="Text Box 8"/>
          <p:cNvSpPr txBox="1">
            <a:spLocks noChangeArrowheads="1"/>
          </p:cNvSpPr>
          <p:nvPr/>
        </p:nvSpPr>
        <p:spPr bwMode="auto">
          <a:xfrm>
            <a:off x="5111657" y="2957513"/>
            <a:ext cx="1135247" cy="1569660"/>
          </a:xfrm>
          <a:prstGeom prst="rect">
            <a:avLst/>
          </a:prstGeom>
          <a:noFill/>
          <a:ln w="9525">
            <a:noFill/>
            <a:miter lim="800000"/>
            <a:headEnd/>
            <a:tailEnd/>
          </a:ln>
          <a:effectLst/>
        </p:spPr>
        <p:txBody>
          <a:bodyPr wrap="non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3B600"/>
                </a:solidFill>
                <a:effectLst>
                  <a:outerShdw blurRad="38100" dist="38100" dir="2700000" algn="tl">
                    <a:srgbClr val="000000"/>
                  </a:outerShdw>
                </a:effectLst>
                <a:uLnTx/>
                <a:uFillTx/>
                <a:latin typeface="Arial" charset="0"/>
                <a:ea typeface="ＭＳ Ｐゴシック" charset="0"/>
                <a:cs typeface="Arial" charset="0"/>
              </a:rPr>
              <a:t>صدقيا</a:t>
            </a:r>
            <a:br>
              <a:rPr kumimoji="0" lang="en-US" sz="2800" b="1" i="0" u="none" strike="noStrike" kern="1200" cap="none" spc="0" normalizeH="0" baseline="0" noProof="0" dirty="0">
                <a:ln>
                  <a:noFill/>
                </a:ln>
                <a:solidFill>
                  <a:srgbClr val="F3B600"/>
                </a:solidFill>
                <a:effectLst>
                  <a:outerShdw blurRad="38100" dist="38100" dir="2700000" algn="tl">
                    <a:srgbClr val="000000"/>
                  </a:outerShdw>
                </a:effectLst>
                <a:uLnTx/>
                <a:uFillTx/>
                <a:latin typeface="Arial" charset="0"/>
                <a:ea typeface="ＭＳ Ｐゴシック" charset="0"/>
                <a:cs typeface="Arial" charset="0"/>
              </a:rPr>
            </a:br>
            <a:r>
              <a:rPr kumimoji="0" lang="ar-JO" sz="2800" b="1" i="0" u="none" strike="noStrike" kern="1200" cap="none" spc="0" normalizeH="0" baseline="0" noProof="0" dirty="0">
                <a:ln>
                  <a:noFill/>
                </a:ln>
                <a:solidFill>
                  <a:srgbClr val="F3B600"/>
                </a:solidFill>
                <a:effectLst>
                  <a:outerShdw blurRad="38100" dist="38100" dir="2700000" algn="tl">
                    <a:srgbClr val="000000"/>
                  </a:outerShdw>
                </a:effectLst>
                <a:uLnTx/>
                <a:uFillTx/>
                <a:latin typeface="Arial" charset="0"/>
                <a:ea typeface="ＭＳ Ｐゴシック" charset="0"/>
                <a:cs typeface="Arial" charset="0"/>
              </a:rPr>
              <a:t>متنيا</a:t>
            </a:r>
            <a:endParaRPr kumimoji="0" lang="en-US" sz="2000" b="1" i="0" u="none" strike="noStrike" kern="1200" cap="none" spc="0" normalizeH="0" baseline="0" noProof="0" dirty="0">
              <a:ln>
                <a:noFill/>
              </a:ln>
              <a:solidFill>
                <a:srgbClr val="F3B600"/>
              </a:solidFill>
              <a:effectLst>
                <a:outerShdw blurRad="38100" dist="38100" dir="2700000" algn="tl">
                  <a:srgbClr val="000000"/>
                </a:outerShdw>
              </a:effectLst>
              <a:uLnTx/>
              <a:uFillTx/>
              <a:latin typeface="Arial" charset="0"/>
              <a:ea typeface="ＭＳ Ｐゴシック" charset="0"/>
              <a:cs typeface="Arial"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3B600"/>
                </a:solidFill>
                <a:effectLst>
                  <a:outerShdw blurRad="38100" dist="38100" dir="2700000" algn="tl">
                    <a:srgbClr val="000000"/>
                  </a:outerShdw>
                </a:effectLst>
                <a:uLnTx/>
                <a:uFillTx/>
                <a:latin typeface="Arial" charset="0"/>
                <a:ea typeface="ＭＳ Ｐゴシック" charset="0"/>
                <a:cs typeface="Arial" charset="0"/>
              </a:rPr>
              <a:t>597-586</a:t>
            </a:r>
            <a:br>
              <a:rPr kumimoji="0" lang="en-US" sz="2000" b="1" i="0" u="none" strike="noStrike" kern="1200" cap="none" spc="0" normalizeH="0" baseline="0" noProof="0" dirty="0">
                <a:ln>
                  <a:noFill/>
                </a:ln>
                <a:solidFill>
                  <a:srgbClr val="F3B600"/>
                </a:solidFill>
                <a:effectLst>
                  <a:outerShdw blurRad="38100" dist="38100" dir="2700000" algn="tl">
                    <a:srgbClr val="000000"/>
                  </a:outerShdw>
                </a:effectLst>
                <a:uLnTx/>
                <a:uFillTx/>
                <a:latin typeface="Arial" charset="0"/>
                <a:ea typeface="ＭＳ Ｐゴシック" charset="0"/>
                <a:cs typeface="Arial" charset="0"/>
              </a:rPr>
            </a:br>
            <a:r>
              <a:rPr kumimoji="0" lang="en-US" sz="2000" b="1" i="0" u="none" strike="noStrike" kern="1200" cap="none" spc="0" normalizeH="0" baseline="0" noProof="0" dirty="0">
                <a:ln>
                  <a:noFill/>
                </a:ln>
                <a:solidFill>
                  <a:srgbClr val="F3B600"/>
                </a:solidFill>
                <a:effectLst>
                  <a:outerShdw blurRad="38100" dist="38100" dir="2700000" algn="tl">
                    <a:srgbClr val="000000"/>
                  </a:outerShdw>
                </a:effectLst>
                <a:uLnTx/>
                <a:uFillTx/>
                <a:latin typeface="Arial" charset="0"/>
                <a:ea typeface="ＭＳ Ｐゴシック" charset="0"/>
                <a:cs typeface="Arial" charset="0"/>
              </a:rPr>
              <a:t>(</a:t>
            </a:r>
            <a:r>
              <a:rPr kumimoji="0" lang="ar-JO" sz="2000" b="1" i="0" u="none" strike="noStrike" kern="1200" cap="none" spc="0" normalizeH="0" baseline="0" noProof="0" dirty="0">
                <a:ln>
                  <a:noFill/>
                </a:ln>
                <a:solidFill>
                  <a:srgbClr val="F3B600"/>
                </a:solidFill>
                <a:effectLst>
                  <a:outerShdw blurRad="38100" dist="38100" dir="2700000" algn="tl">
                    <a:srgbClr val="000000"/>
                  </a:outerShdw>
                </a:effectLst>
                <a:uLnTx/>
                <a:uFillTx/>
                <a:latin typeface="Arial" charset="0"/>
                <a:ea typeface="ＭＳ Ｐゴシック" charset="0"/>
                <a:cs typeface="Arial" charset="0"/>
              </a:rPr>
              <a:t>11 سنة</a:t>
            </a:r>
            <a:r>
              <a:rPr kumimoji="0" lang="en-US" sz="2000" b="1" i="0" u="none" strike="noStrike" kern="1200" cap="none" spc="0" normalizeH="0" baseline="0" noProof="0" dirty="0">
                <a:ln>
                  <a:noFill/>
                </a:ln>
                <a:solidFill>
                  <a:srgbClr val="F3B600"/>
                </a:solidFill>
                <a:effectLst>
                  <a:outerShdw blurRad="38100" dist="38100" dir="2700000" algn="tl">
                    <a:srgbClr val="000000"/>
                  </a:outerShdw>
                </a:effectLst>
                <a:uLnTx/>
                <a:uFillTx/>
                <a:latin typeface="Arial" charset="0"/>
                <a:ea typeface="ＭＳ Ｐゴシック" charset="0"/>
                <a:cs typeface="Arial" charset="0"/>
              </a:rPr>
              <a:t>)</a:t>
            </a:r>
          </a:p>
        </p:txBody>
      </p:sp>
      <p:sp>
        <p:nvSpPr>
          <p:cNvPr id="507914" name="Text Box 10"/>
          <p:cNvSpPr txBox="1">
            <a:spLocks noChangeArrowheads="1"/>
          </p:cNvSpPr>
          <p:nvPr/>
        </p:nvSpPr>
        <p:spPr bwMode="auto">
          <a:xfrm>
            <a:off x="7253272" y="2957513"/>
            <a:ext cx="1119217" cy="1569660"/>
          </a:xfrm>
          <a:prstGeom prst="rect">
            <a:avLst/>
          </a:prstGeom>
          <a:noFill/>
          <a:ln w="9525">
            <a:noFill/>
            <a:miter lim="800000"/>
            <a:headEnd/>
            <a:tailEnd/>
          </a:ln>
          <a:effectLst/>
        </p:spPr>
        <p:txBody>
          <a:bodyPr wrap="non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3B600"/>
                </a:solidFill>
                <a:effectLst>
                  <a:outerShdw blurRad="38100" dist="38100" dir="2700000" algn="tl">
                    <a:srgbClr val="000000"/>
                  </a:outerShdw>
                </a:effectLst>
                <a:uLnTx/>
                <a:uFillTx/>
                <a:latin typeface="Arial" charset="0"/>
                <a:ea typeface="ＭＳ Ｐゴシック" charset="0"/>
                <a:cs typeface="Arial" charset="0"/>
              </a:rPr>
              <a:t>يهوآحاز</a:t>
            </a:r>
            <a:br>
              <a:rPr kumimoji="0" lang="en-US" sz="2800" b="1" i="0" u="none" strike="noStrike" kern="1200" cap="none" spc="0" normalizeH="0" baseline="0" noProof="0" dirty="0">
                <a:ln>
                  <a:noFill/>
                </a:ln>
                <a:solidFill>
                  <a:srgbClr val="F3B600"/>
                </a:solidFill>
                <a:effectLst>
                  <a:outerShdw blurRad="38100" dist="38100" dir="2700000" algn="tl">
                    <a:srgbClr val="000000"/>
                  </a:outerShdw>
                </a:effectLst>
                <a:uLnTx/>
                <a:uFillTx/>
                <a:latin typeface="Arial" charset="0"/>
                <a:ea typeface="ＭＳ Ｐゴシック" charset="0"/>
                <a:cs typeface="Arial" charset="0"/>
              </a:rPr>
            </a:br>
            <a:r>
              <a:rPr kumimoji="0" lang="ar-JO" sz="2800" b="1" i="0" u="none" strike="noStrike" kern="1200" cap="none" spc="0" normalizeH="0" baseline="0" noProof="0" dirty="0">
                <a:ln>
                  <a:noFill/>
                </a:ln>
                <a:solidFill>
                  <a:srgbClr val="F3B600"/>
                </a:solidFill>
                <a:effectLst>
                  <a:outerShdw blurRad="38100" dist="38100" dir="2700000" algn="tl">
                    <a:srgbClr val="000000"/>
                  </a:outerShdw>
                </a:effectLst>
                <a:uLnTx/>
                <a:uFillTx/>
                <a:latin typeface="Arial" charset="0"/>
                <a:ea typeface="ＭＳ Ｐゴシック" charset="0"/>
                <a:cs typeface="Arial" charset="0"/>
              </a:rPr>
              <a:t>شلوم</a:t>
            </a:r>
            <a:br>
              <a:rPr kumimoji="0" lang="en-US" sz="2800" b="1" i="0" u="none" strike="noStrike" kern="1200" cap="none" spc="0" normalizeH="0" baseline="0" noProof="0" dirty="0">
                <a:ln>
                  <a:noFill/>
                </a:ln>
                <a:solidFill>
                  <a:srgbClr val="F3B600"/>
                </a:solidFill>
                <a:effectLst>
                  <a:outerShdw blurRad="38100" dist="38100" dir="2700000" algn="tl">
                    <a:srgbClr val="000000"/>
                  </a:outerShdw>
                </a:effectLst>
                <a:uLnTx/>
                <a:uFillTx/>
                <a:latin typeface="Arial" charset="0"/>
                <a:ea typeface="ＭＳ Ｐゴシック" charset="0"/>
                <a:cs typeface="Arial" charset="0"/>
              </a:rPr>
            </a:br>
            <a:r>
              <a:rPr kumimoji="0" lang="ar-JO" sz="2000" b="1" i="0" u="none" strike="noStrike" kern="1200" cap="none" spc="0" normalizeH="0" baseline="0" noProof="0" dirty="0">
                <a:ln>
                  <a:noFill/>
                </a:ln>
                <a:solidFill>
                  <a:srgbClr val="F3B600"/>
                </a:solidFill>
                <a:effectLst>
                  <a:outerShdw blurRad="38100" dist="38100" dir="2700000" algn="tl">
                    <a:srgbClr val="000000"/>
                  </a:outerShdw>
                </a:effectLst>
                <a:uLnTx/>
                <a:uFillTx/>
                <a:latin typeface="Arial" charset="0"/>
                <a:ea typeface="ＭＳ Ｐゴシック" charset="0"/>
                <a:cs typeface="Arial" charset="0"/>
              </a:rPr>
              <a:t>609</a:t>
            </a:r>
            <a:br>
              <a:rPr kumimoji="0" lang="en-US" sz="2000" b="1" i="0" u="none" strike="noStrike" kern="1200" cap="none" spc="0" normalizeH="0" baseline="0" noProof="0" dirty="0">
                <a:ln>
                  <a:noFill/>
                </a:ln>
                <a:solidFill>
                  <a:srgbClr val="F3B600"/>
                </a:solidFill>
                <a:effectLst>
                  <a:outerShdw blurRad="38100" dist="38100" dir="2700000" algn="tl">
                    <a:srgbClr val="000000"/>
                  </a:outerShdw>
                </a:effectLst>
                <a:uLnTx/>
                <a:uFillTx/>
                <a:latin typeface="Arial" charset="0"/>
                <a:ea typeface="ＭＳ Ｐゴシック" charset="0"/>
                <a:cs typeface="Arial" charset="0"/>
              </a:rPr>
            </a:br>
            <a:r>
              <a:rPr kumimoji="0" lang="en-US" sz="2000" b="1" i="0" u="none" strike="noStrike" kern="1200" cap="none" spc="0" normalizeH="0" baseline="0" noProof="0" dirty="0">
                <a:ln>
                  <a:noFill/>
                </a:ln>
                <a:solidFill>
                  <a:srgbClr val="F3B600"/>
                </a:solidFill>
                <a:effectLst>
                  <a:outerShdw blurRad="38100" dist="38100" dir="2700000" algn="tl">
                    <a:srgbClr val="000000"/>
                  </a:outerShdw>
                </a:effectLst>
                <a:uLnTx/>
                <a:uFillTx/>
                <a:latin typeface="Arial" charset="0"/>
                <a:ea typeface="ＭＳ Ｐゴシック" charset="0"/>
                <a:cs typeface="Arial" charset="0"/>
              </a:rPr>
              <a:t>(</a:t>
            </a:r>
            <a:r>
              <a:rPr kumimoji="0" lang="ar-JO" sz="2000" b="1" i="0" u="none" strike="noStrike" kern="1200" cap="none" spc="0" normalizeH="0" baseline="0" noProof="0" dirty="0">
                <a:ln>
                  <a:noFill/>
                </a:ln>
                <a:solidFill>
                  <a:srgbClr val="F3B600"/>
                </a:solidFill>
                <a:effectLst>
                  <a:outerShdw blurRad="38100" dist="38100" dir="2700000" algn="tl">
                    <a:srgbClr val="000000"/>
                  </a:outerShdw>
                </a:effectLst>
                <a:uLnTx/>
                <a:uFillTx/>
                <a:latin typeface="Arial" charset="0"/>
                <a:ea typeface="ＭＳ Ｐゴシック" charset="0"/>
                <a:cs typeface="Arial" charset="0"/>
              </a:rPr>
              <a:t>3 شهور</a:t>
            </a:r>
            <a:r>
              <a:rPr kumimoji="0" lang="en-US" sz="2000" b="1" i="0" u="none" strike="noStrike" kern="1200" cap="none" spc="0" normalizeH="0" baseline="0" noProof="0" dirty="0">
                <a:ln>
                  <a:noFill/>
                </a:ln>
                <a:solidFill>
                  <a:srgbClr val="F3B600"/>
                </a:solidFill>
                <a:effectLst>
                  <a:outerShdw blurRad="38100" dist="38100" dir="2700000" algn="tl">
                    <a:srgbClr val="000000"/>
                  </a:outerShdw>
                </a:effectLst>
                <a:uLnTx/>
                <a:uFillTx/>
                <a:latin typeface="Arial" charset="0"/>
                <a:ea typeface="ＭＳ Ｐゴシック" charset="0"/>
                <a:cs typeface="Arial" charset="0"/>
              </a:rPr>
              <a:t>)</a:t>
            </a:r>
          </a:p>
        </p:txBody>
      </p:sp>
      <p:sp>
        <p:nvSpPr>
          <p:cNvPr id="507919" name="Line 15"/>
          <p:cNvSpPr>
            <a:spLocks noChangeShapeType="1"/>
          </p:cNvSpPr>
          <p:nvPr/>
        </p:nvSpPr>
        <p:spPr bwMode="auto">
          <a:xfrm>
            <a:off x="3375025" y="4603750"/>
            <a:ext cx="0" cy="457200"/>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a:ea typeface="ＭＳ Ｐゴシック" charset="0"/>
              <a:cs typeface="Arial"/>
            </a:endParaRPr>
          </a:p>
        </p:txBody>
      </p:sp>
      <p:sp>
        <p:nvSpPr>
          <p:cNvPr id="507920" name="Text Box 16"/>
          <p:cNvSpPr txBox="1">
            <a:spLocks noChangeArrowheads="1"/>
          </p:cNvSpPr>
          <p:nvPr/>
        </p:nvSpPr>
        <p:spPr bwMode="auto">
          <a:xfrm>
            <a:off x="2791827" y="5060950"/>
            <a:ext cx="1401346" cy="1569660"/>
          </a:xfrm>
          <a:prstGeom prst="rect">
            <a:avLst/>
          </a:prstGeom>
          <a:noFill/>
          <a:ln w="9525">
            <a:noFill/>
            <a:miter lim="800000"/>
            <a:headEnd/>
            <a:tailEnd/>
          </a:ln>
          <a:effectLst/>
        </p:spPr>
        <p:txBody>
          <a:bodyPr wrap="non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3B600"/>
                </a:solidFill>
                <a:effectLst>
                  <a:outerShdw blurRad="38100" dist="38100" dir="2700000" algn="tl">
                    <a:srgbClr val="000000"/>
                  </a:outerShdw>
                </a:effectLst>
                <a:uLnTx/>
                <a:uFillTx/>
                <a:latin typeface="Arial" charset="0"/>
                <a:ea typeface="ＭＳ Ｐゴシック" charset="0"/>
                <a:cs typeface="Arial" charset="0"/>
              </a:rPr>
              <a:t>يهوياكين</a:t>
            </a:r>
            <a:endParaRPr kumimoji="0" lang="en-US" sz="2800" b="1" i="0" u="none" strike="noStrike" kern="1200" cap="none" spc="0" normalizeH="0" baseline="0" noProof="0" dirty="0">
              <a:ln>
                <a:noFill/>
              </a:ln>
              <a:solidFill>
                <a:srgbClr val="F3B600"/>
              </a:solidFill>
              <a:effectLst>
                <a:outerShdw blurRad="38100" dist="38100" dir="2700000" algn="tl">
                  <a:srgbClr val="000000"/>
                </a:outerShdw>
              </a:effectLst>
              <a:uLnTx/>
              <a:uFillTx/>
              <a:latin typeface="Arial" charset="0"/>
              <a:ea typeface="ＭＳ Ｐゴシック" charset="0"/>
              <a:cs typeface="Arial"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3B600"/>
                </a:solidFill>
                <a:effectLst>
                  <a:outerShdw blurRad="38100" dist="38100" dir="2700000" algn="tl">
                    <a:srgbClr val="000000"/>
                  </a:outerShdw>
                </a:effectLst>
                <a:uLnTx/>
                <a:uFillTx/>
                <a:latin typeface="Arial" charset="0"/>
                <a:ea typeface="ＭＳ Ｐゴシック" charset="0"/>
                <a:cs typeface="Arial" charset="0"/>
              </a:rPr>
              <a:t>يكنيا / كنيا</a:t>
            </a:r>
            <a:br>
              <a:rPr kumimoji="0" lang="en-US" sz="2800" b="1" i="0" u="none" strike="noStrike" kern="1200" cap="none" spc="0" normalizeH="0" baseline="0" noProof="0" dirty="0">
                <a:ln>
                  <a:noFill/>
                </a:ln>
                <a:solidFill>
                  <a:srgbClr val="F3B600"/>
                </a:solidFill>
                <a:effectLst>
                  <a:outerShdw blurRad="38100" dist="38100" dir="2700000" algn="tl">
                    <a:srgbClr val="000000"/>
                  </a:outerShdw>
                </a:effectLst>
                <a:uLnTx/>
                <a:uFillTx/>
                <a:latin typeface="Arial" charset="0"/>
                <a:ea typeface="ＭＳ Ｐゴシック" charset="0"/>
                <a:cs typeface="Arial" charset="0"/>
              </a:rPr>
            </a:br>
            <a:r>
              <a:rPr kumimoji="0" lang="ar-JO" sz="2000" b="1" i="0" u="none" strike="noStrike" kern="1200" cap="none" spc="0" normalizeH="0" baseline="0" noProof="0" dirty="0">
                <a:ln>
                  <a:noFill/>
                </a:ln>
                <a:solidFill>
                  <a:srgbClr val="F3B600"/>
                </a:solidFill>
                <a:effectLst>
                  <a:outerShdw blurRad="38100" dist="38100" dir="2700000" algn="tl">
                    <a:srgbClr val="000000"/>
                  </a:outerShdw>
                </a:effectLst>
                <a:uLnTx/>
                <a:uFillTx/>
                <a:latin typeface="Arial" charset="0"/>
                <a:ea typeface="ＭＳ Ｐゴシック" charset="0"/>
                <a:cs typeface="Arial" charset="0"/>
              </a:rPr>
              <a:t>597</a:t>
            </a:r>
            <a:br>
              <a:rPr kumimoji="0" lang="en-US" sz="2000" b="1" i="0" u="none" strike="noStrike" kern="1200" cap="none" spc="0" normalizeH="0" baseline="0" noProof="0" dirty="0">
                <a:ln>
                  <a:noFill/>
                </a:ln>
                <a:solidFill>
                  <a:srgbClr val="F3B600"/>
                </a:solidFill>
                <a:effectLst>
                  <a:outerShdw blurRad="38100" dist="38100" dir="2700000" algn="tl">
                    <a:srgbClr val="000000"/>
                  </a:outerShdw>
                </a:effectLst>
                <a:uLnTx/>
                <a:uFillTx/>
                <a:latin typeface="Arial" charset="0"/>
                <a:ea typeface="ＭＳ Ｐゴシック" charset="0"/>
                <a:cs typeface="Arial" charset="0"/>
              </a:rPr>
            </a:br>
            <a:r>
              <a:rPr kumimoji="0" lang="en-US" sz="2000" b="1" i="0" u="none" strike="noStrike" kern="1200" cap="none" spc="0" normalizeH="0" baseline="0" noProof="0" dirty="0">
                <a:ln>
                  <a:noFill/>
                </a:ln>
                <a:solidFill>
                  <a:srgbClr val="F3B600"/>
                </a:solidFill>
                <a:effectLst>
                  <a:outerShdw blurRad="38100" dist="38100" dir="2700000" algn="tl">
                    <a:srgbClr val="000000"/>
                  </a:outerShdw>
                </a:effectLst>
                <a:uLnTx/>
                <a:uFillTx/>
                <a:latin typeface="Arial" charset="0"/>
                <a:ea typeface="ＭＳ Ｐゴシック" charset="0"/>
                <a:cs typeface="Arial" charset="0"/>
              </a:rPr>
              <a:t>(</a:t>
            </a:r>
            <a:r>
              <a:rPr kumimoji="0" lang="ar-JO" sz="2000" b="1" i="0" u="none" strike="noStrike" kern="1200" cap="none" spc="0" normalizeH="0" baseline="0" noProof="0" dirty="0">
                <a:ln>
                  <a:noFill/>
                </a:ln>
                <a:solidFill>
                  <a:srgbClr val="F3B600"/>
                </a:solidFill>
                <a:effectLst>
                  <a:outerShdw blurRad="38100" dist="38100" dir="2700000" algn="tl">
                    <a:srgbClr val="000000"/>
                  </a:outerShdw>
                </a:effectLst>
                <a:uLnTx/>
                <a:uFillTx/>
                <a:latin typeface="Arial" charset="0"/>
                <a:ea typeface="ＭＳ Ｐゴシック" charset="0"/>
                <a:cs typeface="Arial" charset="0"/>
              </a:rPr>
              <a:t>3 شهور</a:t>
            </a:r>
            <a:r>
              <a:rPr kumimoji="0" lang="en-US" sz="2000" b="1" i="0" u="none" strike="noStrike" kern="1200" cap="none" spc="0" normalizeH="0" baseline="0" noProof="0" dirty="0">
                <a:ln>
                  <a:noFill/>
                </a:ln>
                <a:solidFill>
                  <a:srgbClr val="F3B600"/>
                </a:solidFill>
                <a:effectLst>
                  <a:outerShdw blurRad="38100" dist="38100" dir="2700000" algn="tl">
                    <a:srgbClr val="000000"/>
                  </a:outerShdw>
                </a:effectLst>
                <a:uLnTx/>
                <a:uFillTx/>
                <a:latin typeface="Arial" charset="0"/>
                <a:ea typeface="ＭＳ Ｐゴシック" charset="0"/>
                <a:cs typeface="Arial" charset="0"/>
              </a:rPr>
              <a:t>)</a:t>
            </a:r>
          </a:p>
        </p:txBody>
      </p:sp>
      <p:sp>
        <p:nvSpPr>
          <p:cNvPr id="507922" name="Text Box 18"/>
          <p:cNvSpPr txBox="1">
            <a:spLocks noChangeArrowheads="1"/>
          </p:cNvSpPr>
          <p:nvPr/>
        </p:nvSpPr>
        <p:spPr bwMode="auto">
          <a:xfrm>
            <a:off x="4024867" y="838200"/>
            <a:ext cx="1165704" cy="1138773"/>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يوشيا</a:t>
            </a:r>
            <a:endParaRPr kumimoji="0" lang="en-US" sz="28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640-609</a:t>
            </a:r>
            <a:endParaRPr kumimoji="0" lang="en-US" sz="20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a:t>
            </a:r>
            <a:r>
              <a:rPr kumimoji="0" lang="ar-JO" sz="20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31 سنة</a:t>
            </a:r>
            <a:r>
              <a:rPr kumimoji="0" lang="en-US" sz="20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a:t>
            </a:r>
            <a:endParaRPr kumimoji="0" lang="en-US" sz="2000" b="0"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507924" name="Text Box 20"/>
          <p:cNvSpPr txBox="1">
            <a:spLocks noChangeArrowheads="1"/>
          </p:cNvSpPr>
          <p:nvPr/>
        </p:nvSpPr>
        <p:spPr bwMode="auto">
          <a:xfrm>
            <a:off x="2346325" y="2957513"/>
            <a:ext cx="2057400" cy="1569660"/>
          </a:xfrm>
          <a:prstGeom prst="rect">
            <a:avLst/>
          </a:prstGeom>
          <a:noFill/>
          <a:ln w="9525">
            <a:noFill/>
            <a:miter lim="800000"/>
            <a:headEnd/>
            <a:tailEnd/>
          </a:ln>
          <a:effectLst/>
        </p:spPr>
        <p:txBody>
          <a:bodyPr>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3B600"/>
                </a:solidFill>
                <a:effectLst>
                  <a:outerShdw blurRad="38100" dist="38100" dir="2700000" algn="tl">
                    <a:srgbClr val="000000"/>
                  </a:outerShdw>
                </a:effectLst>
                <a:uLnTx/>
                <a:uFillTx/>
                <a:latin typeface="Arial" charset="0"/>
                <a:ea typeface="ＭＳ Ｐゴシック" charset="0"/>
                <a:cs typeface="Arial" charset="0"/>
              </a:rPr>
              <a:t>يهوياقيم</a:t>
            </a:r>
            <a:r>
              <a:rPr kumimoji="0" lang="en-US" sz="2800" b="1" i="0" u="none" strike="noStrike" kern="1200" cap="none" spc="0" normalizeH="0" baseline="0" noProof="0" dirty="0">
                <a:ln>
                  <a:noFill/>
                </a:ln>
                <a:solidFill>
                  <a:srgbClr val="F3B600"/>
                </a:solidFill>
                <a:effectLst>
                  <a:outerShdw blurRad="38100" dist="38100" dir="2700000" algn="tl">
                    <a:srgbClr val="000000"/>
                  </a:outerShdw>
                </a:effectLst>
                <a:uLnTx/>
                <a:uFillTx/>
                <a:latin typeface="Arial" charset="0"/>
                <a:ea typeface="ＭＳ Ｐゴシック" charset="0"/>
                <a:cs typeface="Arial" charset="0"/>
              </a:rPr>
              <a:t>   </a:t>
            </a:r>
            <a:r>
              <a:rPr kumimoji="0" lang="ar-JO" sz="2800" b="1" i="0" u="none" strike="noStrike" kern="1200" cap="none" spc="0" normalizeH="0" baseline="0" noProof="0" dirty="0">
                <a:ln>
                  <a:noFill/>
                </a:ln>
                <a:solidFill>
                  <a:srgbClr val="F3B600"/>
                </a:solidFill>
                <a:effectLst>
                  <a:outerShdw blurRad="38100" dist="38100" dir="2700000" algn="tl">
                    <a:srgbClr val="000000"/>
                  </a:outerShdw>
                </a:effectLst>
                <a:uLnTx/>
                <a:uFillTx/>
                <a:latin typeface="Arial" charset="0"/>
                <a:ea typeface="ＭＳ Ｐゴシック" charset="0"/>
                <a:cs typeface="Arial" charset="0"/>
              </a:rPr>
              <a:t>ألياقيم   </a:t>
            </a:r>
            <a:br>
              <a:rPr kumimoji="0" lang="en-US" sz="2800" b="1" i="0" u="none" strike="noStrike" kern="1200" cap="none" spc="0" normalizeH="0" baseline="0" noProof="0" dirty="0">
                <a:ln>
                  <a:noFill/>
                </a:ln>
                <a:solidFill>
                  <a:srgbClr val="F3B600"/>
                </a:solidFill>
                <a:effectLst>
                  <a:outerShdw blurRad="38100" dist="38100" dir="2700000" algn="tl">
                    <a:srgbClr val="000000"/>
                  </a:outerShdw>
                </a:effectLst>
                <a:uLnTx/>
                <a:uFillTx/>
                <a:latin typeface="Arial" charset="0"/>
                <a:ea typeface="ＭＳ Ｐゴシック" charset="0"/>
                <a:cs typeface="Arial" charset="0"/>
              </a:rPr>
            </a:br>
            <a:r>
              <a:rPr kumimoji="0" lang="ar-JO" sz="2000" b="1" i="0" u="none" strike="noStrike" kern="1200" cap="none" spc="0" normalizeH="0" baseline="0" noProof="0" dirty="0">
                <a:ln>
                  <a:noFill/>
                </a:ln>
                <a:solidFill>
                  <a:srgbClr val="F3B600"/>
                </a:solidFill>
                <a:effectLst>
                  <a:outerShdw blurRad="38100" dist="38100" dir="2700000" algn="tl">
                    <a:srgbClr val="000000"/>
                  </a:outerShdw>
                </a:effectLst>
                <a:uLnTx/>
                <a:uFillTx/>
                <a:latin typeface="Arial" charset="0"/>
                <a:ea typeface="ＭＳ Ｐゴシック" charset="0"/>
                <a:cs typeface="Arial" charset="0"/>
              </a:rPr>
              <a:t>609-597</a:t>
            </a:r>
            <a:br>
              <a:rPr kumimoji="0" lang="en-US" sz="2000" b="1" i="0" u="none" strike="noStrike" kern="1200" cap="none" spc="0" normalizeH="0" baseline="0" noProof="0" dirty="0">
                <a:ln>
                  <a:noFill/>
                </a:ln>
                <a:solidFill>
                  <a:srgbClr val="F3B600"/>
                </a:solidFill>
                <a:effectLst>
                  <a:outerShdw blurRad="38100" dist="38100" dir="2700000" algn="tl">
                    <a:srgbClr val="000000"/>
                  </a:outerShdw>
                </a:effectLst>
                <a:uLnTx/>
                <a:uFillTx/>
                <a:latin typeface="Arial" charset="0"/>
                <a:ea typeface="ＭＳ Ｐゴシック" charset="0"/>
                <a:cs typeface="Arial" charset="0"/>
              </a:rPr>
            </a:br>
            <a:r>
              <a:rPr kumimoji="0" lang="en-US" sz="2000" b="1" i="0" u="none" strike="noStrike" kern="1200" cap="none" spc="0" normalizeH="0" baseline="0" noProof="0" dirty="0">
                <a:ln>
                  <a:noFill/>
                </a:ln>
                <a:solidFill>
                  <a:srgbClr val="F3B600"/>
                </a:solidFill>
                <a:effectLst>
                  <a:outerShdw blurRad="38100" dist="38100" dir="2700000" algn="tl">
                    <a:srgbClr val="000000"/>
                  </a:outerShdw>
                </a:effectLst>
                <a:uLnTx/>
                <a:uFillTx/>
                <a:latin typeface="Arial" charset="0"/>
                <a:ea typeface="ＭＳ Ｐゴシック" charset="0"/>
                <a:cs typeface="Arial" charset="0"/>
              </a:rPr>
              <a:t>(</a:t>
            </a:r>
            <a:r>
              <a:rPr kumimoji="0" lang="ar-JO" sz="2000" b="1" i="0" u="none" strike="noStrike" kern="1200" cap="none" spc="0" normalizeH="0" baseline="0" noProof="0" dirty="0">
                <a:ln>
                  <a:noFill/>
                </a:ln>
                <a:solidFill>
                  <a:srgbClr val="F3B600"/>
                </a:solidFill>
                <a:effectLst>
                  <a:outerShdw blurRad="38100" dist="38100" dir="2700000" algn="tl">
                    <a:srgbClr val="000000"/>
                  </a:outerShdw>
                </a:effectLst>
                <a:uLnTx/>
                <a:uFillTx/>
                <a:latin typeface="Arial" charset="0"/>
                <a:ea typeface="ＭＳ Ｐゴシック" charset="0"/>
                <a:cs typeface="Arial" charset="0"/>
              </a:rPr>
              <a:t>11 سنة</a:t>
            </a:r>
            <a:r>
              <a:rPr kumimoji="0" lang="en-US" sz="2000" b="1" i="0" u="none" strike="noStrike" kern="1200" cap="none" spc="0" normalizeH="0" baseline="0" noProof="0" dirty="0">
                <a:ln>
                  <a:noFill/>
                </a:ln>
                <a:solidFill>
                  <a:srgbClr val="F3B600"/>
                </a:solidFill>
                <a:effectLst>
                  <a:outerShdw blurRad="38100" dist="38100" dir="2700000" algn="tl">
                    <a:srgbClr val="000000"/>
                  </a:outerShdw>
                </a:effectLst>
                <a:uLnTx/>
                <a:uFillTx/>
                <a:latin typeface="Arial" charset="0"/>
                <a:ea typeface="ＭＳ Ｐゴシック" charset="0"/>
                <a:cs typeface="Arial" charset="0"/>
              </a:rPr>
              <a:t>)</a:t>
            </a:r>
            <a:endParaRPr kumimoji="0" lang="en-US" sz="2800" b="1" i="0" u="none" strike="noStrike" kern="1200" cap="none" spc="0" normalizeH="0" baseline="0" noProof="0" dirty="0">
              <a:ln>
                <a:noFill/>
              </a:ln>
              <a:solidFill>
                <a:srgbClr val="F3B600"/>
              </a:solidFill>
              <a:effectLst>
                <a:outerShdw blurRad="38100" dist="38100" dir="2700000" algn="tl">
                  <a:srgbClr val="000000"/>
                </a:outerShdw>
              </a:effectLst>
              <a:uLnTx/>
              <a:uFillTx/>
              <a:latin typeface="Arial" charset="0"/>
              <a:ea typeface="ＭＳ Ｐゴシック" charset="0"/>
              <a:cs typeface="Arial" charset="0"/>
            </a:endParaRPr>
          </a:p>
        </p:txBody>
      </p:sp>
      <p:sp>
        <p:nvSpPr>
          <p:cNvPr id="507925" name="Text Box 21"/>
          <p:cNvSpPr txBox="1">
            <a:spLocks noChangeArrowheads="1"/>
          </p:cNvSpPr>
          <p:nvPr/>
        </p:nvSpPr>
        <p:spPr bwMode="auto">
          <a:xfrm>
            <a:off x="645298" y="2957513"/>
            <a:ext cx="1284327" cy="954107"/>
          </a:xfrm>
          <a:prstGeom prst="rect">
            <a:avLst/>
          </a:prstGeom>
          <a:noFill/>
          <a:ln w="9525">
            <a:noFill/>
            <a:miter lim="800000"/>
            <a:headEnd/>
            <a:tailEnd/>
          </a:ln>
          <a:effectLst/>
        </p:spPr>
        <p:txBody>
          <a:bodyPr wrap="non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5DBACA"/>
                </a:solidFill>
                <a:effectLst>
                  <a:outerShdw blurRad="38100" dist="38100" dir="2700000" algn="tl">
                    <a:srgbClr val="000000"/>
                  </a:outerShdw>
                </a:effectLst>
                <a:uLnTx/>
                <a:uFillTx/>
                <a:latin typeface="Arial" charset="0"/>
                <a:ea typeface="ＭＳ Ｐゴシック" charset="0"/>
                <a:cs typeface="Arial" charset="0"/>
              </a:rPr>
              <a:t>يوحنان</a:t>
            </a:r>
            <a:br>
              <a:rPr kumimoji="0" lang="en-US" sz="2800" b="1" i="0" u="none" strike="noStrike" kern="1200" cap="none" spc="0" normalizeH="0" baseline="0" noProof="0" dirty="0">
                <a:ln>
                  <a:noFill/>
                </a:ln>
                <a:solidFill>
                  <a:srgbClr val="5DBACA"/>
                </a:solidFill>
                <a:effectLst>
                  <a:outerShdw blurRad="38100" dist="38100" dir="2700000" algn="tl">
                    <a:srgbClr val="000000"/>
                  </a:outerShdw>
                </a:effectLst>
                <a:uLnTx/>
                <a:uFillTx/>
                <a:latin typeface="Arial" charset="0"/>
                <a:ea typeface="ＭＳ Ｐゴシック" charset="0"/>
                <a:cs typeface="Arial" charset="0"/>
              </a:rPr>
            </a:br>
            <a:r>
              <a:rPr kumimoji="0" lang="en-US" sz="2800" b="1" i="0" u="none" strike="noStrike" kern="1200" cap="none" spc="0" normalizeH="0" baseline="0" noProof="0" dirty="0">
                <a:ln>
                  <a:noFill/>
                </a:ln>
                <a:solidFill>
                  <a:srgbClr val="5DBACA"/>
                </a:solidFill>
                <a:effectLst>
                  <a:outerShdw blurRad="38100" dist="38100" dir="2700000" algn="tl">
                    <a:srgbClr val="000000"/>
                  </a:outerShdw>
                </a:effectLst>
                <a:uLnTx/>
                <a:uFillTx/>
                <a:latin typeface="Arial" charset="0"/>
                <a:ea typeface="ＭＳ Ｐゴシック" charset="0"/>
                <a:cs typeface="Arial" charset="0"/>
              </a:rPr>
              <a:t>(</a:t>
            </a:r>
            <a:r>
              <a:rPr kumimoji="0" lang="ar-JO" sz="2800" b="1" i="0" u="none" strike="noStrike" kern="1200" cap="none" spc="0" normalizeH="0" baseline="0" noProof="0" dirty="0">
                <a:ln>
                  <a:noFill/>
                </a:ln>
                <a:solidFill>
                  <a:srgbClr val="5DBACA"/>
                </a:solidFill>
                <a:effectLst>
                  <a:outerShdw blurRad="38100" dist="38100" dir="2700000" algn="tl">
                    <a:srgbClr val="000000"/>
                  </a:outerShdw>
                </a:effectLst>
                <a:uLnTx/>
                <a:uFillTx/>
                <a:latin typeface="Arial" charset="0"/>
                <a:ea typeface="ＭＳ Ｐゴシック" charset="0"/>
                <a:cs typeface="Arial" charset="0"/>
              </a:rPr>
              <a:t>لم يحكم</a:t>
            </a:r>
            <a:r>
              <a:rPr kumimoji="0" lang="en-US" sz="2800" b="1" i="0" u="none" strike="noStrike" kern="1200" cap="none" spc="0" normalizeH="0" baseline="0" noProof="0" dirty="0">
                <a:ln>
                  <a:noFill/>
                </a:ln>
                <a:solidFill>
                  <a:srgbClr val="5DBACA"/>
                </a:solidFill>
                <a:effectLst>
                  <a:outerShdw blurRad="38100" dist="38100" dir="2700000" algn="tl">
                    <a:srgbClr val="000000"/>
                  </a:outerShdw>
                </a:effectLst>
                <a:uLnTx/>
                <a:uFillTx/>
                <a:latin typeface="Arial" charset="0"/>
                <a:ea typeface="ＭＳ Ｐゴシック" charset="0"/>
                <a:cs typeface="Arial" charset="0"/>
              </a:rPr>
              <a:t>)</a:t>
            </a:r>
            <a:endParaRPr kumimoji="0" lang="en-US" sz="2000" b="0" i="0" u="none" strike="noStrike" kern="1200" cap="none" spc="0" normalizeH="0" baseline="0" noProof="0" dirty="0">
              <a:ln>
                <a:noFill/>
              </a:ln>
              <a:solidFill>
                <a:srgbClr val="FFFF00"/>
              </a:solidFill>
              <a:effectLst>
                <a:outerShdw blurRad="38100" dist="38100" dir="2700000" algn="tl">
                  <a:srgbClr val="000000"/>
                </a:outerShdw>
              </a:effectLst>
              <a:uLnTx/>
              <a:uFillTx/>
              <a:latin typeface="Arial" charset="0"/>
              <a:ea typeface="ＭＳ Ｐゴシック" charset="0"/>
              <a:cs typeface="Arial" charset="0"/>
            </a:endParaRPr>
          </a:p>
        </p:txBody>
      </p:sp>
      <p:grpSp>
        <p:nvGrpSpPr>
          <p:cNvPr id="448521" name="Group 29"/>
          <p:cNvGrpSpPr>
            <a:grpSpLocks/>
          </p:cNvGrpSpPr>
          <p:nvPr/>
        </p:nvGrpSpPr>
        <p:grpSpPr bwMode="auto">
          <a:xfrm>
            <a:off x="1295400" y="2135188"/>
            <a:ext cx="6405563" cy="930275"/>
            <a:chOff x="816" y="1296"/>
            <a:chExt cx="4035" cy="586"/>
          </a:xfrm>
        </p:grpSpPr>
        <p:sp>
          <p:nvSpPr>
            <p:cNvPr id="507908" name="Line 4"/>
            <p:cNvSpPr>
              <a:spLocks noChangeShapeType="1"/>
            </p:cNvSpPr>
            <p:nvPr/>
          </p:nvSpPr>
          <p:spPr bwMode="auto">
            <a:xfrm>
              <a:off x="816" y="1584"/>
              <a:ext cx="4032" cy="0"/>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a:ea typeface="ＭＳ Ｐゴシック" charset="0"/>
                <a:cs typeface="Arial"/>
              </a:endParaRPr>
            </a:p>
          </p:txBody>
        </p:sp>
        <p:sp>
          <p:nvSpPr>
            <p:cNvPr id="507911" name="Line 7"/>
            <p:cNvSpPr>
              <a:spLocks noChangeShapeType="1"/>
            </p:cNvSpPr>
            <p:nvPr/>
          </p:nvSpPr>
          <p:spPr bwMode="auto">
            <a:xfrm>
              <a:off x="3547" y="1594"/>
              <a:ext cx="0" cy="288"/>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a:ea typeface="ＭＳ Ｐゴシック" charset="0"/>
                <a:cs typeface="Arial"/>
              </a:endParaRPr>
            </a:p>
          </p:txBody>
        </p:sp>
        <p:sp>
          <p:nvSpPr>
            <p:cNvPr id="507913" name="Line 9"/>
            <p:cNvSpPr>
              <a:spLocks noChangeShapeType="1"/>
            </p:cNvSpPr>
            <p:nvPr/>
          </p:nvSpPr>
          <p:spPr bwMode="auto">
            <a:xfrm>
              <a:off x="4851" y="1594"/>
              <a:ext cx="0" cy="288"/>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a:ea typeface="ＭＳ Ｐゴシック" charset="0"/>
                <a:cs typeface="Arial"/>
              </a:endParaRPr>
            </a:p>
          </p:txBody>
        </p:sp>
        <p:sp>
          <p:nvSpPr>
            <p:cNvPr id="507921" name="Line 17"/>
            <p:cNvSpPr>
              <a:spLocks noChangeShapeType="1"/>
            </p:cNvSpPr>
            <p:nvPr/>
          </p:nvSpPr>
          <p:spPr bwMode="auto">
            <a:xfrm>
              <a:off x="2880" y="1296"/>
              <a:ext cx="0" cy="288"/>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a:ea typeface="ＭＳ Ｐゴシック" charset="0"/>
                <a:cs typeface="Arial"/>
              </a:endParaRPr>
            </a:p>
          </p:txBody>
        </p:sp>
        <p:sp>
          <p:nvSpPr>
            <p:cNvPr id="507923" name="Line 19"/>
            <p:cNvSpPr>
              <a:spLocks noChangeShapeType="1"/>
            </p:cNvSpPr>
            <p:nvPr/>
          </p:nvSpPr>
          <p:spPr bwMode="auto">
            <a:xfrm>
              <a:off x="2126" y="1584"/>
              <a:ext cx="0" cy="288"/>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a:ea typeface="ＭＳ Ｐゴシック" charset="0"/>
                <a:cs typeface="Arial"/>
              </a:endParaRPr>
            </a:p>
          </p:txBody>
        </p:sp>
        <p:sp>
          <p:nvSpPr>
            <p:cNvPr id="507926" name="Line 22"/>
            <p:cNvSpPr>
              <a:spLocks noChangeShapeType="1"/>
            </p:cNvSpPr>
            <p:nvPr/>
          </p:nvSpPr>
          <p:spPr bwMode="auto">
            <a:xfrm>
              <a:off x="819" y="1594"/>
              <a:ext cx="0" cy="288"/>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a:ea typeface="ＭＳ Ｐゴシック" charset="0"/>
                <a:cs typeface="Arial"/>
              </a:endParaRPr>
            </a:p>
          </p:txBody>
        </p:sp>
      </p:grpSp>
      <p:sp>
        <p:nvSpPr>
          <p:cNvPr id="507927" name="Text Box 23"/>
          <p:cNvSpPr txBox="1">
            <a:spLocks noChangeArrowheads="1"/>
          </p:cNvSpPr>
          <p:nvPr/>
        </p:nvSpPr>
        <p:spPr bwMode="auto">
          <a:xfrm>
            <a:off x="4038600" y="6127750"/>
            <a:ext cx="1676400" cy="461963"/>
          </a:xfrm>
          <a:prstGeom prst="rect">
            <a:avLst/>
          </a:prstGeom>
          <a:noFill/>
          <a:ln w="9525">
            <a:noFill/>
            <a:miter lim="800000"/>
            <a:headEnd/>
            <a:tailEnd/>
          </a:ln>
          <a:effectLst/>
        </p:spPr>
        <p:txBody>
          <a:bodyPr>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BCF0"/>
                </a:solidFill>
                <a:effectLst>
                  <a:outerShdw blurRad="38100" dist="38100" dir="2700000" algn="tl">
                    <a:srgbClr val="000000"/>
                  </a:outerShdw>
                </a:effectLst>
                <a:uLnTx/>
                <a:uFillTx/>
                <a:latin typeface="Arial" charset="0"/>
                <a:ea typeface="ＭＳ Ｐゴシック" charset="0"/>
                <a:cs typeface="Arial" charset="0"/>
              </a:rPr>
              <a:t>سبي</a:t>
            </a:r>
            <a:endParaRPr kumimoji="0" lang="en-US" sz="2000" b="0" i="1" u="none" strike="noStrike" kern="1200" cap="none" spc="0" normalizeH="0" baseline="0" noProof="0" dirty="0">
              <a:ln>
                <a:noFill/>
              </a:ln>
              <a:solidFill>
                <a:srgbClr val="FFBCF0"/>
              </a:solidFill>
              <a:effectLst>
                <a:outerShdw blurRad="38100" dist="38100" dir="2700000" algn="tl">
                  <a:srgbClr val="000000"/>
                </a:outerShdw>
              </a:effectLst>
              <a:uLnTx/>
              <a:uFillTx/>
              <a:latin typeface="Arial" charset="0"/>
              <a:ea typeface="ＭＳ Ｐゴシック" charset="0"/>
              <a:cs typeface="Arial" charset="0"/>
            </a:endParaRPr>
          </a:p>
        </p:txBody>
      </p:sp>
      <p:sp>
        <p:nvSpPr>
          <p:cNvPr id="507929" name="Line 25"/>
          <p:cNvSpPr>
            <a:spLocks noChangeShapeType="1"/>
          </p:cNvSpPr>
          <p:nvPr/>
        </p:nvSpPr>
        <p:spPr bwMode="auto">
          <a:xfrm flipV="1">
            <a:off x="5410200" y="5975350"/>
            <a:ext cx="1066800" cy="381000"/>
          </a:xfrm>
          <a:prstGeom prst="line">
            <a:avLst/>
          </a:prstGeom>
          <a:noFill/>
          <a:ln w="76200">
            <a:solidFill>
              <a:schemeClr val="hlink"/>
            </a:solidFill>
            <a:round/>
            <a:headEnd/>
            <a:tailEnd type="triangle" w="med" len="me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endParaRPr>
          </a:p>
        </p:txBody>
      </p:sp>
      <p:sp>
        <p:nvSpPr>
          <p:cNvPr id="507930" name="Text Box 26"/>
          <p:cNvSpPr txBox="1">
            <a:spLocks noChangeArrowheads="1"/>
          </p:cNvSpPr>
          <p:nvPr/>
        </p:nvSpPr>
        <p:spPr bwMode="auto">
          <a:xfrm>
            <a:off x="8426450" y="90488"/>
            <a:ext cx="704039" cy="461665"/>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256</a:t>
            </a:r>
            <a:endParaRPr kumimoji="0" lang="en-US" sz="2400" b="0"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507931" name="Text Box 27"/>
          <p:cNvSpPr txBox="1">
            <a:spLocks noChangeArrowheads="1"/>
          </p:cNvSpPr>
          <p:nvPr/>
        </p:nvSpPr>
        <p:spPr bwMode="auto">
          <a:xfrm>
            <a:off x="6248400" y="1066800"/>
            <a:ext cx="2262158" cy="400110"/>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ملك صالح باللون الأبيض</a:t>
            </a:r>
            <a:endParaRPr kumimoji="0" lang="en-US" sz="1600" b="0"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507932" name="Text Box 28"/>
          <p:cNvSpPr txBox="1">
            <a:spLocks noChangeArrowheads="1"/>
          </p:cNvSpPr>
          <p:nvPr/>
        </p:nvSpPr>
        <p:spPr bwMode="auto">
          <a:xfrm>
            <a:off x="6248400" y="1447800"/>
            <a:ext cx="2385589" cy="400110"/>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3B600"/>
                </a:solidFill>
                <a:effectLst/>
                <a:uLnTx/>
                <a:uFillTx/>
                <a:latin typeface="Arial" charset="0"/>
                <a:ea typeface="ＭＳ Ｐゴシック" charset="0"/>
                <a:cs typeface="Arial" charset="0"/>
              </a:rPr>
              <a:t>ملوك أشرار باللون الأصفر</a:t>
            </a:r>
            <a:endParaRPr kumimoji="0" lang="en-US" sz="1600" b="0" i="0" u="none" strike="noStrike" kern="1200" cap="none" spc="0" normalizeH="0" baseline="0" noProof="0" dirty="0">
              <a:ln>
                <a:noFill/>
              </a:ln>
              <a:solidFill>
                <a:srgbClr val="F3B600"/>
              </a:solidFill>
              <a:effectLst/>
              <a:uLnTx/>
              <a:uFillTx/>
              <a:latin typeface="Arial" charset="0"/>
              <a:ea typeface="ＭＳ Ｐゴシック" charset="0"/>
              <a:cs typeface="Arial" charset="0"/>
            </a:endParaRPr>
          </a:p>
        </p:txBody>
      </p:sp>
      <p:sp>
        <p:nvSpPr>
          <p:cNvPr id="507934" name="Text Box 30"/>
          <p:cNvSpPr txBox="1">
            <a:spLocks noChangeArrowheads="1"/>
          </p:cNvSpPr>
          <p:nvPr/>
        </p:nvSpPr>
        <p:spPr bwMode="auto">
          <a:xfrm>
            <a:off x="6324600" y="5532438"/>
            <a:ext cx="1676400" cy="461962"/>
          </a:xfrm>
          <a:prstGeom prst="rect">
            <a:avLst/>
          </a:prstGeom>
          <a:noFill/>
          <a:ln w="9525">
            <a:noFill/>
            <a:miter lim="800000"/>
            <a:headEnd/>
            <a:tailEnd/>
          </a:ln>
          <a:effectLst/>
        </p:spPr>
        <p:txBody>
          <a:bodyPr>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BCF0"/>
                </a:solidFill>
                <a:effectLst>
                  <a:outerShdw blurRad="38100" dist="38100" dir="2700000" algn="tl">
                    <a:srgbClr val="000000"/>
                  </a:outerShdw>
                </a:effectLst>
                <a:uLnTx/>
                <a:uFillTx/>
                <a:latin typeface="Arial" charset="0"/>
                <a:ea typeface="ＭＳ Ｐゴシック" charset="0"/>
                <a:cs typeface="Arial" charset="0"/>
              </a:rPr>
              <a:t>بابل</a:t>
            </a:r>
            <a:endParaRPr kumimoji="0" lang="en-US" sz="2000" b="0" i="1" u="none" strike="noStrike" kern="1200" cap="none" spc="0" normalizeH="0" baseline="0" noProof="0" dirty="0">
              <a:ln>
                <a:noFill/>
              </a:ln>
              <a:solidFill>
                <a:srgbClr val="FFBCF0"/>
              </a:solidFill>
              <a:effectLst>
                <a:outerShdw blurRad="38100" dist="38100" dir="2700000" algn="tl">
                  <a:srgbClr val="000000"/>
                </a:outerShdw>
              </a:effectLst>
              <a:uLnTx/>
              <a:uFillTx/>
              <a:latin typeface="Arial" charset="0"/>
              <a:ea typeface="ＭＳ Ｐゴシック" charset="0"/>
              <a:cs typeface="Arial" charset="0"/>
            </a:endParaRPr>
          </a:p>
        </p:txBody>
      </p:sp>
      <p:grpSp>
        <p:nvGrpSpPr>
          <p:cNvPr id="3" name="Group 35"/>
          <p:cNvGrpSpPr>
            <a:grpSpLocks/>
          </p:cNvGrpSpPr>
          <p:nvPr/>
        </p:nvGrpSpPr>
        <p:grpSpPr bwMode="auto">
          <a:xfrm>
            <a:off x="3657600" y="685800"/>
            <a:ext cx="381000" cy="420688"/>
            <a:chOff x="146" y="806"/>
            <a:chExt cx="240" cy="265"/>
          </a:xfrm>
        </p:grpSpPr>
        <p:sp>
          <p:nvSpPr>
            <p:cNvPr id="507937" name="Oval 33"/>
            <p:cNvSpPr>
              <a:spLocks noChangeArrowheads="1"/>
            </p:cNvSpPr>
            <p:nvPr/>
          </p:nvSpPr>
          <p:spPr bwMode="auto">
            <a:xfrm>
              <a:off x="146" y="829"/>
              <a:ext cx="240" cy="242"/>
            </a:xfrm>
            <a:prstGeom prst="ellipse">
              <a:avLst/>
            </a:prstGeom>
            <a:solidFill>
              <a:schemeClr val="accent1"/>
            </a:solid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a:ea typeface="ＭＳ Ｐゴシック" charset="0"/>
                <a:cs typeface="Arial"/>
              </a:endParaRPr>
            </a:p>
          </p:txBody>
        </p:sp>
        <p:sp>
          <p:nvSpPr>
            <p:cNvPr id="507936" name="Text Box 32"/>
            <p:cNvSpPr txBox="1">
              <a:spLocks noChangeArrowheads="1"/>
            </p:cNvSpPr>
            <p:nvPr/>
          </p:nvSpPr>
          <p:spPr bwMode="auto">
            <a:xfrm>
              <a:off x="163" y="806"/>
              <a:ext cx="206" cy="252"/>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1</a:t>
              </a:r>
              <a:endParaRPr kumimoji="0" lang="en-US" sz="2000" b="0"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grpSp>
      <p:grpSp>
        <p:nvGrpSpPr>
          <p:cNvPr id="4" name="Group 36"/>
          <p:cNvGrpSpPr>
            <a:grpSpLocks/>
          </p:cNvGrpSpPr>
          <p:nvPr/>
        </p:nvGrpSpPr>
        <p:grpSpPr bwMode="auto">
          <a:xfrm>
            <a:off x="6705600" y="2774950"/>
            <a:ext cx="381000" cy="420688"/>
            <a:chOff x="146" y="806"/>
            <a:chExt cx="240" cy="265"/>
          </a:xfrm>
        </p:grpSpPr>
        <p:sp>
          <p:nvSpPr>
            <p:cNvPr id="507941" name="Oval 37"/>
            <p:cNvSpPr>
              <a:spLocks noChangeArrowheads="1"/>
            </p:cNvSpPr>
            <p:nvPr/>
          </p:nvSpPr>
          <p:spPr bwMode="auto">
            <a:xfrm>
              <a:off x="146" y="829"/>
              <a:ext cx="240" cy="242"/>
            </a:xfrm>
            <a:prstGeom prst="ellipse">
              <a:avLst/>
            </a:prstGeom>
            <a:solidFill>
              <a:schemeClr val="accent1"/>
            </a:solid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a:ea typeface="ＭＳ Ｐゴシック" charset="0"/>
                <a:cs typeface="Arial"/>
              </a:endParaRPr>
            </a:p>
          </p:txBody>
        </p:sp>
        <p:sp>
          <p:nvSpPr>
            <p:cNvPr id="507942" name="Text Box 38"/>
            <p:cNvSpPr txBox="1">
              <a:spLocks noChangeArrowheads="1"/>
            </p:cNvSpPr>
            <p:nvPr/>
          </p:nvSpPr>
          <p:spPr bwMode="auto">
            <a:xfrm>
              <a:off x="163" y="806"/>
              <a:ext cx="206" cy="252"/>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0" i="0" u="none" strike="noStrike" kern="1200" cap="none" spc="0" normalizeH="0" baseline="0" noProof="0" dirty="0">
                  <a:ln>
                    <a:noFill/>
                  </a:ln>
                  <a:solidFill>
                    <a:srgbClr val="FFFFFF"/>
                  </a:solidFill>
                  <a:effectLst/>
                  <a:uLnTx/>
                  <a:uFillTx/>
                  <a:latin typeface="Arial"/>
                  <a:ea typeface="ＭＳ Ｐゴシック" charset="0"/>
                  <a:cs typeface="Arial"/>
                </a:rPr>
                <a:t>2</a:t>
              </a:r>
              <a:endParaRPr kumimoji="0" lang="en-US" sz="2000" b="0"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grpSp>
      <p:grpSp>
        <p:nvGrpSpPr>
          <p:cNvPr id="5" name="Group 39"/>
          <p:cNvGrpSpPr>
            <a:grpSpLocks/>
          </p:cNvGrpSpPr>
          <p:nvPr/>
        </p:nvGrpSpPr>
        <p:grpSpPr bwMode="auto">
          <a:xfrm>
            <a:off x="2133600" y="2774950"/>
            <a:ext cx="381000" cy="420688"/>
            <a:chOff x="146" y="806"/>
            <a:chExt cx="240" cy="265"/>
          </a:xfrm>
        </p:grpSpPr>
        <p:sp>
          <p:nvSpPr>
            <p:cNvPr id="507944" name="Oval 40"/>
            <p:cNvSpPr>
              <a:spLocks noChangeArrowheads="1"/>
            </p:cNvSpPr>
            <p:nvPr/>
          </p:nvSpPr>
          <p:spPr bwMode="auto">
            <a:xfrm>
              <a:off x="146" y="829"/>
              <a:ext cx="240" cy="242"/>
            </a:xfrm>
            <a:prstGeom prst="ellipse">
              <a:avLst/>
            </a:prstGeom>
            <a:solidFill>
              <a:schemeClr val="accent1"/>
            </a:solid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a:ea typeface="ＭＳ Ｐゴシック" charset="0"/>
                <a:cs typeface="Arial"/>
              </a:endParaRPr>
            </a:p>
          </p:txBody>
        </p:sp>
        <p:sp>
          <p:nvSpPr>
            <p:cNvPr id="507945" name="Text Box 41"/>
            <p:cNvSpPr txBox="1">
              <a:spLocks noChangeArrowheads="1"/>
            </p:cNvSpPr>
            <p:nvPr/>
          </p:nvSpPr>
          <p:spPr bwMode="auto">
            <a:xfrm>
              <a:off x="163" y="806"/>
              <a:ext cx="206" cy="252"/>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0" i="0" u="none" strike="noStrike" kern="1200" cap="none" spc="0" normalizeH="0" baseline="0" noProof="0" dirty="0">
                  <a:ln>
                    <a:noFill/>
                  </a:ln>
                  <a:solidFill>
                    <a:srgbClr val="FFFFFF"/>
                  </a:solidFill>
                  <a:effectLst/>
                  <a:uLnTx/>
                  <a:uFillTx/>
                  <a:latin typeface="Arial"/>
                  <a:ea typeface="ＭＳ Ｐゴシック" charset="0"/>
                  <a:cs typeface="Arial"/>
                </a:rPr>
                <a:t>3</a:t>
              </a:r>
              <a:endParaRPr kumimoji="0" lang="en-US" sz="2000" b="0"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grpSp>
      <p:grpSp>
        <p:nvGrpSpPr>
          <p:cNvPr id="6" name="Group 42"/>
          <p:cNvGrpSpPr>
            <a:grpSpLocks/>
          </p:cNvGrpSpPr>
          <p:nvPr/>
        </p:nvGrpSpPr>
        <p:grpSpPr bwMode="auto">
          <a:xfrm>
            <a:off x="2209800" y="4832350"/>
            <a:ext cx="381000" cy="420688"/>
            <a:chOff x="146" y="806"/>
            <a:chExt cx="240" cy="265"/>
          </a:xfrm>
        </p:grpSpPr>
        <p:sp>
          <p:nvSpPr>
            <p:cNvPr id="507947" name="Oval 43"/>
            <p:cNvSpPr>
              <a:spLocks noChangeArrowheads="1"/>
            </p:cNvSpPr>
            <p:nvPr/>
          </p:nvSpPr>
          <p:spPr bwMode="auto">
            <a:xfrm>
              <a:off x="146" y="829"/>
              <a:ext cx="240" cy="242"/>
            </a:xfrm>
            <a:prstGeom prst="ellipse">
              <a:avLst/>
            </a:prstGeom>
            <a:solidFill>
              <a:schemeClr val="accent1"/>
            </a:solid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a:ea typeface="ＭＳ Ｐゴシック" charset="0"/>
                <a:cs typeface="Arial"/>
              </a:endParaRPr>
            </a:p>
          </p:txBody>
        </p:sp>
        <p:sp>
          <p:nvSpPr>
            <p:cNvPr id="507948" name="Text Box 44"/>
            <p:cNvSpPr txBox="1">
              <a:spLocks noChangeArrowheads="1"/>
            </p:cNvSpPr>
            <p:nvPr/>
          </p:nvSpPr>
          <p:spPr bwMode="auto">
            <a:xfrm>
              <a:off x="163" y="806"/>
              <a:ext cx="206" cy="252"/>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0" i="0" u="none" strike="noStrike" kern="1200" cap="none" spc="0" normalizeH="0" baseline="0" noProof="0" dirty="0">
                  <a:ln>
                    <a:noFill/>
                  </a:ln>
                  <a:solidFill>
                    <a:srgbClr val="FFFFFF"/>
                  </a:solidFill>
                  <a:effectLst/>
                  <a:uLnTx/>
                  <a:uFillTx/>
                  <a:latin typeface="Arial"/>
                  <a:ea typeface="ＭＳ Ｐゴシック" charset="0"/>
                  <a:cs typeface="Arial"/>
                </a:rPr>
                <a:t>4</a:t>
              </a:r>
              <a:endParaRPr kumimoji="0" lang="en-US" sz="2000" b="0"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grpSp>
      <p:grpSp>
        <p:nvGrpSpPr>
          <p:cNvPr id="7" name="Group 45"/>
          <p:cNvGrpSpPr>
            <a:grpSpLocks/>
          </p:cNvGrpSpPr>
          <p:nvPr/>
        </p:nvGrpSpPr>
        <p:grpSpPr bwMode="auto">
          <a:xfrm>
            <a:off x="4495800" y="2774950"/>
            <a:ext cx="381000" cy="420688"/>
            <a:chOff x="146" y="806"/>
            <a:chExt cx="240" cy="265"/>
          </a:xfrm>
        </p:grpSpPr>
        <p:sp>
          <p:nvSpPr>
            <p:cNvPr id="507950" name="Oval 46"/>
            <p:cNvSpPr>
              <a:spLocks noChangeArrowheads="1"/>
            </p:cNvSpPr>
            <p:nvPr/>
          </p:nvSpPr>
          <p:spPr bwMode="auto">
            <a:xfrm>
              <a:off x="146" y="829"/>
              <a:ext cx="240" cy="242"/>
            </a:xfrm>
            <a:prstGeom prst="ellipse">
              <a:avLst/>
            </a:prstGeom>
            <a:solidFill>
              <a:schemeClr val="accent1"/>
            </a:solid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a:ea typeface="ＭＳ Ｐゴシック" charset="0"/>
                <a:cs typeface="Arial"/>
              </a:endParaRPr>
            </a:p>
          </p:txBody>
        </p:sp>
        <p:sp>
          <p:nvSpPr>
            <p:cNvPr id="507951" name="Text Box 47"/>
            <p:cNvSpPr txBox="1">
              <a:spLocks noChangeArrowheads="1"/>
            </p:cNvSpPr>
            <p:nvPr/>
          </p:nvSpPr>
          <p:spPr bwMode="auto">
            <a:xfrm>
              <a:off x="163" y="806"/>
              <a:ext cx="206" cy="252"/>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0" i="0" u="none" strike="noStrike" kern="1200" cap="none" spc="0" normalizeH="0" baseline="0" noProof="0" dirty="0">
                  <a:ln>
                    <a:noFill/>
                  </a:ln>
                  <a:solidFill>
                    <a:srgbClr val="FFFFFF"/>
                  </a:solidFill>
                  <a:effectLst/>
                  <a:uLnTx/>
                  <a:uFillTx/>
                  <a:latin typeface="Arial"/>
                  <a:ea typeface="ＭＳ Ｐゴシック" charset="0"/>
                  <a:cs typeface="Arial"/>
                </a:rPr>
                <a:t>5</a:t>
              </a:r>
              <a:endParaRPr kumimoji="0" lang="en-US" sz="2000" b="0"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grpSp>
    </p:spTree>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dissolve">
                                      <p:cBhvr>
                                        <p:cTn id="7" dur="500"/>
                                        <p:tgtEl>
                                          <p:spTgt spid="3"/>
                                        </p:tgtEl>
                                      </p:cBhvr>
                                    </p:animEffect>
                                  </p:childTnLst>
                                </p:cTn>
                              </p:par>
                            </p:childTnLst>
                          </p:cTn>
                        </p:par>
                        <p:par>
                          <p:cTn id="8" fill="hold" nodeType="afterGroup">
                            <p:stCondLst>
                              <p:cond delay="500"/>
                            </p:stCondLst>
                            <p:childTnLst>
                              <p:par>
                                <p:cTn id="9" presetID="9" presetClass="entr" presetSubtype="0" fill="hold" grpId="0" nodeType="afterEffect">
                                  <p:stCondLst>
                                    <p:cond delay="0"/>
                                  </p:stCondLst>
                                  <p:childTnLst>
                                    <p:set>
                                      <p:cBhvr>
                                        <p:cTn id="10" dur="1" fill="hold">
                                          <p:stCondLst>
                                            <p:cond delay="0"/>
                                          </p:stCondLst>
                                        </p:cTn>
                                        <p:tgtEl>
                                          <p:spTgt spid="507925">
                                            <p:txEl>
                                              <p:pRg st="0" end="0"/>
                                            </p:txEl>
                                          </p:spTgt>
                                        </p:tgtEl>
                                        <p:attrNameLst>
                                          <p:attrName>style.visibility</p:attrName>
                                        </p:attrNameLst>
                                      </p:cBhvr>
                                      <p:to>
                                        <p:strVal val="visible"/>
                                      </p:to>
                                    </p:set>
                                    <p:animEffect transition="in" filter="dissolve">
                                      <p:cBhvr>
                                        <p:cTn id="11" dur="500"/>
                                        <p:tgtEl>
                                          <p:spTgt spid="507925">
                                            <p:txEl>
                                              <p:pRg st="0" end="0"/>
                                            </p:txEl>
                                          </p:spTgt>
                                        </p:tgtEl>
                                      </p:cBhvr>
                                    </p:animEffect>
                                  </p:childTnLst>
                                </p:cTn>
                              </p:par>
                            </p:childTnLst>
                          </p:cTn>
                        </p:par>
                      </p:childTnLst>
                    </p:cTn>
                  </p:par>
                  <p:par>
                    <p:cTn id="12" fill="hold" nodeType="clickPar">
                      <p:stCondLst>
                        <p:cond delay="indefinite"/>
                      </p:stCondLst>
                      <p:childTnLst>
                        <p:par>
                          <p:cTn id="13" fill="hold" nodeType="withGroup">
                            <p:stCondLst>
                              <p:cond delay="0"/>
                            </p:stCondLst>
                            <p:childTnLst>
                              <p:par>
                                <p:cTn id="14" presetID="9" presetClass="entr" presetSubtype="0" fill="hold" grpId="0" nodeType="clickEffect">
                                  <p:stCondLst>
                                    <p:cond delay="0"/>
                                  </p:stCondLst>
                                  <p:childTnLst>
                                    <p:set>
                                      <p:cBhvr>
                                        <p:cTn id="15" dur="1" fill="hold">
                                          <p:stCondLst>
                                            <p:cond delay="0"/>
                                          </p:stCondLst>
                                        </p:cTn>
                                        <p:tgtEl>
                                          <p:spTgt spid="507914">
                                            <p:txEl>
                                              <p:pRg st="0" end="0"/>
                                            </p:txEl>
                                          </p:spTgt>
                                        </p:tgtEl>
                                        <p:attrNameLst>
                                          <p:attrName>style.visibility</p:attrName>
                                        </p:attrNameLst>
                                      </p:cBhvr>
                                      <p:to>
                                        <p:strVal val="visible"/>
                                      </p:to>
                                    </p:set>
                                    <p:animEffect transition="in" filter="dissolve">
                                      <p:cBhvr>
                                        <p:cTn id="16" dur="500"/>
                                        <p:tgtEl>
                                          <p:spTgt spid="507914">
                                            <p:txEl>
                                              <p:pRg st="0" end="0"/>
                                            </p:txEl>
                                          </p:spTgt>
                                        </p:tgtEl>
                                      </p:cBhvr>
                                    </p:animEffect>
                                  </p:childTnLst>
                                </p:cTn>
                              </p:par>
                              <p:par>
                                <p:cTn id="17" presetID="9" presetClass="entr" presetSubtype="0" fill="hold" nodeType="withEffect">
                                  <p:stCondLst>
                                    <p:cond delay="0"/>
                                  </p:stCondLst>
                                  <p:childTnLst>
                                    <p:set>
                                      <p:cBhvr>
                                        <p:cTn id="18" dur="1" fill="hold">
                                          <p:stCondLst>
                                            <p:cond delay="0"/>
                                          </p:stCondLst>
                                        </p:cTn>
                                        <p:tgtEl>
                                          <p:spTgt spid="4"/>
                                        </p:tgtEl>
                                        <p:attrNameLst>
                                          <p:attrName>style.visibility</p:attrName>
                                        </p:attrNameLst>
                                      </p:cBhvr>
                                      <p:to>
                                        <p:strVal val="visible"/>
                                      </p:to>
                                    </p:set>
                                    <p:animEffect transition="in" filter="dissolve">
                                      <p:cBhvr>
                                        <p:cTn id="19" dur="500"/>
                                        <p:tgtEl>
                                          <p:spTgt spid="4"/>
                                        </p:tgtEl>
                                      </p:cBhvr>
                                    </p:animEffect>
                                  </p:childTnLst>
                                </p:cTn>
                              </p:par>
                            </p:childTnLst>
                          </p:cTn>
                        </p:par>
                      </p:childTnLst>
                    </p:cTn>
                  </p:par>
                  <p:par>
                    <p:cTn id="20" fill="hold" nodeType="clickPar">
                      <p:stCondLst>
                        <p:cond delay="indefinite"/>
                      </p:stCondLst>
                      <p:childTnLst>
                        <p:par>
                          <p:cTn id="21" fill="hold" nodeType="withGroup">
                            <p:stCondLst>
                              <p:cond delay="0"/>
                            </p:stCondLst>
                            <p:childTnLst>
                              <p:par>
                                <p:cTn id="22" presetID="9" presetClass="entr" presetSubtype="0" fill="hold" grpId="0" nodeType="clickEffect">
                                  <p:stCondLst>
                                    <p:cond delay="0"/>
                                  </p:stCondLst>
                                  <p:childTnLst>
                                    <p:set>
                                      <p:cBhvr>
                                        <p:cTn id="23" dur="1" fill="hold">
                                          <p:stCondLst>
                                            <p:cond delay="0"/>
                                          </p:stCondLst>
                                        </p:cTn>
                                        <p:tgtEl>
                                          <p:spTgt spid="507924">
                                            <p:txEl>
                                              <p:pRg st="0" end="0"/>
                                            </p:txEl>
                                          </p:spTgt>
                                        </p:tgtEl>
                                        <p:attrNameLst>
                                          <p:attrName>style.visibility</p:attrName>
                                        </p:attrNameLst>
                                      </p:cBhvr>
                                      <p:to>
                                        <p:strVal val="visible"/>
                                      </p:to>
                                    </p:set>
                                    <p:animEffect transition="in" filter="dissolve">
                                      <p:cBhvr>
                                        <p:cTn id="24" dur="500"/>
                                        <p:tgtEl>
                                          <p:spTgt spid="507924">
                                            <p:txEl>
                                              <p:pRg st="0" end="0"/>
                                            </p:txEl>
                                          </p:spTgt>
                                        </p:tgtEl>
                                      </p:cBhvr>
                                    </p:animEffect>
                                  </p:childTnLst>
                                </p:cTn>
                              </p:par>
                              <p:par>
                                <p:cTn id="25" presetID="9" presetClass="entr" presetSubtype="0" fill="hold" nodeType="withEffect">
                                  <p:stCondLst>
                                    <p:cond delay="0"/>
                                  </p:stCondLst>
                                  <p:childTnLst>
                                    <p:set>
                                      <p:cBhvr>
                                        <p:cTn id="26" dur="1" fill="hold">
                                          <p:stCondLst>
                                            <p:cond delay="0"/>
                                          </p:stCondLst>
                                        </p:cTn>
                                        <p:tgtEl>
                                          <p:spTgt spid="5"/>
                                        </p:tgtEl>
                                        <p:attrNameLst>
                                          <p:attrName>style.visibility</p:attrName>
                                        </p:attrNameLst>
                                      </p:cBhvr>
                                      <p:to>
                                        <p:strVal val="visible"/>
                                      </p:to>
                                    </p:set>
                                    <p:animEffect transition="in" filter="dissolve">
                                      <p:cBhvr>
                                        <p:cTn id="27" dur="500"/>
                                        <p:tgtEl>
                                          <p:spTgt spid="5"/>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9" presetClass="entr" presetSubtype="0" fill="hold" nodeType="clickEffect">
                                  <p:stCondLst>
                                    <p:cond delay="0"/>
                                  </p:stCondLst>
                                  <p:childTnLst>
                                    <p:set>
                                      <p:cBhvr>
                                        <p:cTn id="31" dur="1" fill="hold">
                                          <p:stCondLst>
                                            <p:cond delay="0"/>
                                          </p:stCondLst>
                                        </p:cTn>
                                        <p:tgtEl>
                                          <p:spTgt spid="507919"/>
                                        </p:tgtEl>
                                        <p:attrNameLst>
                                          <p:attrName>style.visibility</p:attrName>
                                        </p:attrNameLst>
                                      </p:cBhvr>
                                      <p:to>
                                        <p:strVal val="visible"/>
                                      </p:to>
                                    </p:set>
                                    <p:animEffect transition="in" filter="dissolve">
                                      <p:cBhvr>
                                        <p:cTn id="32" dur="500"/>
                                        <p:tgtEl>
                                          <p:spTgt spid="507919"/>
                                        </p:tgtEl>
                                      </p:cBhvr>
                                    </p:animEffect>
                                  </p:childTnLst>
                                </p:cTn>
                              </p:par>
                            </p:childTnLst>
                          </p:cTn>
                        </p:par>
                        <p:par>
                          <p:cTn id="33" fill="hold" nodeType="afterGroup">
                            <p:stCondLst>
                              <p:cond delay="500"/>
                            </p:stCondLst>
                            <p:childTnLst>
                              <p:par>
                                <p:cTn id="34" presetID="9" presetClass="entr" presetSubtype="0" fill="hold" grpId="0" nodeType="afterEffect">
                                  <p:stCondLst>
                                    <p:cond delay="0"/>
                                  </p:stCondLst>
                                  <p:childTnLst>
                                    <p:set>
                                      <p:cBhvr>
                                        <p:cTn id="35" dur="1" fill="hold">
                                          <p:stCondLst>
                                            <p:cond delay="0"/>
                                          </p:stCondLst>
                                        </p:cTn>
                                        <p:tgtEl>
                                          <p:spTgt spid="507920">
                                            <p:txEl>
                                              <p:pRg st="0" end="0"/>
                                            </p:txEl>
                                          </p:spTgt>
                                        </p:tgtEl>
                                        <p:attrNameLst>
                                          <p:attrName>style.visibility</p:attrName>
                                        </p:attrNameLst>
                                      </p:cBhvr>
                                      <p:to>
                                        <p:strVal val="visible"/>
                                      </p:to>
                                    </p:set>
                                    <p:animEffect transition="in" filter="dissolve">
                                      <p:cBhvr>
                                        <p:cTn id="36" dur="500"/>
                                        <p:tgtEl>
                                          <p:spTgt spid="507920">
                                            <p:txEl>
                                              <p:pRg st="0" end="0"/>
                                            </p:txEl>
                                          </p:spTgt>
                                        </p:tgtEl>
                                      </p:cBhvr>
                                    </p:animEffect>
                                  </p:childTnLst>
                                </p:cTn>
                              </p:par>
                            </p:childTnLst>
                          </p:cTn>
                        </p:par>
                        <p:par>
                          <p:cTn id="37" fill="hold">
                            <p:stCondLst>
                              <p:cond delay="1000"/>
                            </p:stCondLst>
                            <p:childTnLst>
                              <p:par>
                                <p:cTn id="38" presetID="9" presetClass="entr" presetSubtype="0" fill="hold" grpId="0" nodeType="afterEffect">
                                  <p:stCondLst>
                                    <p:cond delay="0"/>
                                  </p:stCondLst>
                                  <p:childTnLst>
                                    <p:set>
                                      <p:cBhvr>
                                        <p:cTn id="39" dur="1" fill="hold">
                                          <p:stCondLst>
                                            <p:cond delay="0"/>
                                          </p:stCondLst>
                                        </p:cTn>
                                        <p:tgtEl>
                                          <p:spTgt spid="507920">
                                            <p:txEl>
                                              <p:pRg st="1" end="1"/>
                                            </p:txEl>
                                          </p:spTgt>
                                        </p:tgtEl>
                                        <p:attrNameLst>
                                          <p:attrName>style.visibility</p:attrName>
                                        </p:attrNameLst>
                                      </p:cBhvr>
                                      <p:to>
                                        <p:strVal val="visible"/>
                                      </p:to>
                                    </p:set>
                                    <p:animEffect transition="in" filter="dissolve">
                                      <p:cBhvr>
                                        <p:cTn id="40" dur="500"/>
                                        <p:tgtEl>
                                          <p:spTgt spid="507920">
                                            <p:txEl>
                                              <p:pRg st="1" end="1"/>
                                            </p:txEl>
                                          </p:spTgt>
                                        </p:tgtEl>
                                      </p:cBhvr>
                                    </p:animEffect>
                                  </p:childTnLst>
                                </p:cTn>
                              </p:par>
                              <p:par>
                                <p:cTn id="41" presetID="9" presetClass="entr" presetSubtype="0" fill="hold" nodeType="withEffect">
                                  <p:stCondLst>
                                    <p:cond delay="0"/>
                                  </p:stCondLst>
                                  <p:childTnLst>
                                    <p:set>
                                      <p:cBhvr>
                                        <p:cTn id="42" dur="1" fill="hold">
                                          <p:stCondLst>
                                            <p:cond delay="0"/>
                                          </p:stCondLst>
                                        </p:cTn>
                                        <p:tgtEl>
                                          <p:spTgt spid="6"/>
                                        </p:tgtEl>
                                        <p:attrNameLst>
                                          <p:attrName>style.visibility</p:attrName>
                                        </p:attrNameLst>
                                      </p:cBhvr>
                                      <p:to>
                                        <p:strVal val="visible"/>
                                      </p:to>
                                    </p:set>
                                    <p:animEffect transition="in" filter="dissolve">
                                      <p:cBhvr>
                                        <p:cTn id="43" dur="500"/>
                                        <p:tgtEl>
                                          <p:spTgt spid="6"/>
                                        </p:tgtEl>
                                      </p:cBhvr>
                                    </p:animEffect>
                                  </p:childTnLst>
                                </p:cTn>
                              </p:par>
                              <p:par>
                                <p:cTn id="44" presetID="9" presetClass="entr" presetSubtype="0" fill="hold" grpId="0" nodeType="withEffect">
                                  <p:stCondLst>
                                    <p:cond delay="0"/>
                                  </p:stCondLst>
                                  <p:childTnLst>
                                    <p:set>
                                      <p:cBhvr>
                                        <p:cTn id="45" dur="1" fill="hold">
                                          <p:stCondLst>
                                            <p:cond delay="0"/>
                                          </p:stCondLst>
                                        </p:cTn>
                                        <p:tgtEl>
                                          <p:spTgt spid="507927">
                                            <p:txEl>
                                              <p:pRg st="0" end="0"/>
                                            </p:txEl>
                                          </p:spTgt>
                                        </p:tgtEl>
                                        <p:attrNameLst>
                                          <p:attrName>style.visibility</p:attrName>
                                        </p:attrNameLst>
                                      </p:cBhvr>
                                      <p:to>
                                        <p:strVal val="visible"/>
                                      </p:to>
                                    </p:set>
                                    <p:animEffect transition="in" filter="dissolve">
                                      <p:cBhvr>
                                        <p:cTn id="46" dur="500"/>
                                        <p:tgtEl>
                                          <p:spTgt spid="507927">
                                            <p:txEl>
                                              <p:pRg st="0" end="0"/>
                                            </p:txEl>
                                          </p:spTgt>
                                        </p:tgtEl>
                                      </p:cBhvr>
                                    </p:animEffect>
                                  </p:childTnLst>
                                </p:cTn>
                              </p:par>
                              <p:par>
                                <p:cTn id="47" presetID="9" presetClass="entr" presetSubtype="0" fill="hold" grpId="0" nodeType="withEffect">
                                  <p:stCondLst>
                                    <p:cond delay="0"/>
                                  </p:stCondLst>
                                  <p:childTnLst>
                                    <p:set>
                                      <p:cBhvr>
                                        <p:cTn id="48" dur="1" fill="hold">
                                          <p:stCondLst>
                                            <p:cond delay="0"/>
                                          </p:stCondLst>
                                        </p:cTn>
                                        <p:tgtEl>
                                          <p:spTgt spid="507929"/>
                                        </p:tgtEl>
                                        <p:attrNameLst>
                                          <p:attrName>style.visibility</p:attrName>
                                        </p:attrNameLst>
                                      </p:cBhvr>
                                      <p:to>
                                        <p:strVal val="visible"/>
                                      </p:to>
                                    </p:set>
                                    <p:animEffect transition="in" filter="dissolve">
                                      <p:cBhvr>
                                        <p:cTn id="49" dur="500"/>
                                        <p:tgtEl>
                                          <p:spTgt spid="507929"/>
                                        </p:tgtEl>
                                      </p:cBhvr>
                                    </p:animEffect>
                                  </p:childTnLst>
                                </p:cTn>
                              </p:par>
                              <p:par>
                                <p:cTn id="50" presetID="9" presetClass="entr" presetSubtype="0" fill="hold" grpId="0" nodeType="withEffect">
                                  <p:stCondLst>
                                    <p:cond delay="0"/>
                                  </p:stCondLst>
                                  <p:childTnLst>
                                    <p:set>
                                      <p:cBhvr>
                                        <p:cTn id="51" dur="1" fill="hold">
                                          <p:stCondLst>
                                            <p:cond delay="0"/>
                                          </p:stCondLst>
                                        </p:cTn>
                                        <p:tgtEl>
                                          <p:spTgt spid="507934">
                                            <p:txEl>
                                              <p:pRg st="0" end="0"/>
                                            </p:txEl>
                                          </p:spTgt>
                                        </p:tgtEl>
                                        <p:attrNameLst>
                                          <p:attrName>style.visibility</p:attrName>
                                        </p:attrNameLst>
                                      </p:cBhvr>
                                      <p:to>
                                        <p:strVal val="visible"/>
                                      </p:to>
                                    </p:set>
                                    <p:animEffect transition="in" filter="dissolve">
                                      <p:cBhvr>
                                        <p:cTn id="52" dur="500"/>
                                        <p:tgtEl>
                                          <p:spTgt spid="507934">
                                            <p:txEl>
                                              <p:pRg st="0" end="0"/>
                                            </p:txEl>
                                          </p:spTgt>
                                        </p:tgtEl>
                                      </p:cBhvr>
                                    </p:animEffect>
                                  </p:childTnLst>
                                </p:cTn>
                              </p:par>
                            </p:childTnLst>
                          </p:cTn>
                        </p:par>
                      </p:childTnLst>
                    </p:cTn>
                  </p:par>
                  <p:par>
                    <p:cTn id="53" fill="hold" nodeType="clickPar">
                      <p:stCondLst>
                        <p:cond delay="indefinite"/>
                      </p:stCondLst>
                      <p:childTnLst>
                        <p:par>
                          <p:cTn id="54" fill="hold" nodeType="withGroup">
                            <p:stCondLst>
                              <p:cond delay="0"/>
                            </p:stCondLst>
                            <p:childTnLst>
                              <p:par>
                                <p:cTn id="55" presetID="9" presetClass="entr" presetSubtype="0" fill="hold" grpId="0" nodeType="clickEffect">
                                  <p:stCondLst>
                                    <p:cond delay="0"/>
                                  </p:stCondLst>
                                  <p:childTnLst>
                                    <p:set>
                                      <p:cBhvr>
                                        <p:cTn id="56" dur="1" fill="hold">
                                          <p:stCondLst>
                                            <p:cond delay="0"/>
                                          </p:stCondLst>
                                        </p:cTn>
                                        <p:tgtEl>
                                          <p:spTgt spid="507912">
                                            <p:txEl>
                                              <p:pRg st="0" end="0"/>
                                            </p:txEl>
                                          </p:spTgt>
                                        </p:tgtEl>
                                        <p:attrNameLst>
                                          <p:attrName>style.visibility</p:attrName>
                                        </p:attrNameLst>
                                      </p:cBhvr>
                                      <p:to>
                                        <p:strVal val="visible"/>
                                      </p:to>
                                    </p:set>
                                    <p:animEffect transition="in" filter="dissolve">
                                      <p:cBhvr>
                                        <p:cTn id="57" dur="500"/>
                                        <p:tgtEl>
                                          <p:spTgt spid="507912">
                                            <p:txEl>
                                              <p:pRg st="0" end="0"/>
                                            </p:txEl>
                                          </p:spTgt>
                                        </p:tgtEl>
                                      </p:cBhvr>
                                    </p:animEffect>
                                  </p:childTnLst>
                                </p:cTn>
                              </p:par>
                              <p:par>
                                <p:cTn id="58" presetID="9" presetClass="entr" presetSubtype="0" fill="hold" grpId="0" nodeType="withEffect">
                                  <p:stCondLst>
                                    <p:cond delay="0"/>
                                  </p:stCondLst>
                                  <p:childTnLst>
                                    <p:set>
                                      <p:cBhvr>
                                        <p:cTn id="59" dur="1" fill="hold">
                                          <p:stCondLst>
                                            <p:cond delay="0"/>
                                          </p:stCondLst>
                                        </p:cTn>
                                        <p:tgtEl>
                                          <p:spTgt spid="507912">
                                            <p:txEl>
                                              <p:pRg st="1" end="1"/>
                                            </p:txEl>
                                          </p:spTgt>
                                        </p:tgtEl>
                                        <p:attrNameLst>
                                          <p:attrName>style.visibility</p:attrName>
                                        </p:attrNameLst>
                                      </p:cBhvr>
                                      <p:to>
                                        <p:strVal val="visible"/>
                                      </p:to>
                                    </p:set>
                                    <p:animEffect transition="in" filter="dissolve">
                                      <p:cBhvr>
                                        <p:cTn id="60" dur="500"/>
                                        <p:tgtEl>
                                          <p:spTgt spid="507912">
                                            <p:txEl>
                                              <p:pRg st="1" end="1"/>
                                            </p:txEl>
                                          </p:spTgt>
                                        </p:tgtEl>
                                      </p:cBhvr>
                                    </p:animEffect>
                                  </p:childTnLst>
                                </p:cTn>
                              </p:par>
                              <p:par>
                                <p:cTn id="61" presetID="9" presetClass="entr" presetSubtype="0" fill="hold" nodeType="withEffect">
                                  <p:stCondLst>
                                    <p:cond delay="0"/>
                                  </p:stCondLst>
                                  <p:childTnLst>
                                    <p:set>
                                      <p:cBhvr>
                                        <p:cTn id="62" dur="1" fill="hold">
                                          <p:stCondLst>
                                            <p:cond delay="0"/>
                                          </p:stCondLst>
                                        </p:cTn>
                                        <p:tgtEl>
                                          <p:spTgt spid="7"/>
                                        </p:tgtEl>
                                        <p:attrNameLst>
                                          <p:attrName>style.visibility</p:attrName>
                                        </p:attrNameLst>
                                      </p:cBhvr>
                                      <p:to>
                                        <p:strVal val="visible"/>
                                      </p:to>
                                    </p:set>
                                    <p:animEffect transition="in" filter="dissolve">
                                      <p:cBhvr>
                                        <p:cTn id="63"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7912" grpId="0" uiExpand="1" build="p" autoUpdateAnimBg="0"/>
      <p:bldP spid="507914" grpId="0" build="p" autoUpdateAnimBg="0"/>
      <p:bldP spid="507920" grpId="0" build="p" autoUpdateAnimBg="0"/>
      <p:bldP spid="507924" grpId="0" build="p" autoUpdateAnimBg="0"/>
      <p:bldP spid="507925" grpId="0" build="p" autoUpdateAnimBg="0"/>
      <p:bldP spid="507927" grpId="0" build="p" autoUpdateAnimBg="0"/>
      <p:bldP spid="507929" grpId="0" animBg="1"/>
      <p:bldP spid="507934" grpId="0" build="p" autoUpdateAnimBg="0"/>
    </p:bldLst>
  </p:timing>
</p:sld>
</file>

<file path=ppt/slides/slide2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2737" name="Rectangle 2"/>
          <p:cNvSpPr>
            <a:spLocks noChangeArrowheads="1"/>
          </p:cNvSpPr>
          <p:nvPr/>
        </p:nvSpPr>
        <p:spPr bwMode="auto">
          <a:xfrm>
            <a:off x="1600200" y="838200"/>
            <a:ext cx="6858000" cy="5257800"/>
          </a:xfrm>
          <a:prstGeom prst="rect">
            <a:avLst/>
          </a:prstGeom>
          <a:gradFill rotWithShape="0">
            <a:gsLst>
              <a:gs pos="0">
                <a:srgbClr val="0331B3"/>
              </a:gs>
              <a:gs pos="100000">
                <a:srgbClr val="011753"/>
              </a:gs>
            </a:gsLst>
            <a:path path="shape">
              <a:fillToRect l="50000" t="50000" r="50000" b="50000"/>
            </a:path>
          </a:gradFill>
          <a:ln w="76200">
            <a:solidFill>
              <a:schemeClr val="accent2"/>
            </a:solidFill>
            <a:miter lim="800000"/>
            <a:headEnd/>
            <a:tailEnd/>
          </a:ln>
        </p:spPr>
        <p:txBody>
          <a:bodyPr wrap="none" anchor="ctr"/>
          <a:lstStyle/>
          <a:p>
            <a:pPr algn="ctr" eaLnBrk="0" hangingPunct="0"/>
            <a:endParaRPr lang="en-US" sz="1600">
              <a:solidFill>
                <a:srgbClr val="00DFCA"/>
              </a:solidFill>
              <a:latin typeface="Arial" panose="020B0604020202020204" pitchFamily="34" charset="0"/>
              <a:cs typeface="Arial" panose="020B0604020202020204" pitchFamily="34" charset="0"/>
            </a:endParaRPr>
          </a:p>
        </p:txBody>
      </p:sp>
      <p:sp>
        <p:nvSpPr>
          <p:cNvPr id="372738" name="Freeform 3"/>
          <p:cNvSpPr>
            <a:spLocks/>
          </p:cNvSpPr>
          <p:nvPr/>
        </p:nvSpPr>
        <p:spPr bwMode="auto">
          <a:xfrm>
            <a:off x="1616075" y="858838"/>
            <a:ext cx="1620838" cy="3049587"/>
          </a:xfrm>
          <a:custGeom>
            <a:avLst/>
            <a:gdLst>
              <a:gd name="T0" fmla="*/ 2147483647 w 1021"/>
              <a:gd name="T1" fmla="*/ 2147483647 h 1921"/>
              <a:gd name="T2" fmla="*/ 2147483647 w 1021"/>
              <a:gd name="T3" fmla="*/ 2147483647 h 1921"/>
              <a:gd name="T4" fmla="*/ 2147483647 w 1021"/>
              <a:gd name="T5" fmla="*/ 2147483647 h 1921"/>
              <a:gd name="T6" fmla="*/ 2147483647 w 1021"/>
              <a:gd name="T7" fmla="*/ 2147483647 h 1921"/>
              <a:gd name="T8" fmla="*/ 2147483647 w 1021"/>
              <a:gd name="T9" fmla="*/ 2147483647 h 1921"/>
              <a:gd name="T10" fmla="*/ 2147483647 w 1021"/>
              <a:gd name="T11" fmla="*/ 2147483647 h 1921"/>
              <a:gd name="T12" fmla="*/ 2147483647 w 1021"/>
              <a:gd name="T13" fmla="*/ 2147483647 h 1921"/>
              <a:gd name="T14" fmla="*/ 2147483647 w 1021"/>
              <a:gd name="T15" fmla="*/ 2147483647 h 1921"/>
              <a:gd name="T16" fmla="*/ 2147483647 w 1021"/>
              <a:gd name="T17" fmla="*/ 2147483647 h 1921"/>
              <a:gd name="T18" fmla="*/ 2147483647 w 1021"/>
              <a:gd name="T19" fmla="*/ 2147483647 h 1921"/>
              <a:gd name="T20" fmla="*/ 2147483647 w 1021"/>
              <a:gd name="T21" fmla="*/ 2147483647 h 1921"/>
              <a:gd name="T22" fmla="*/ 2147483647 w 1021"/>
              <a:gd name="T23" fmla="*/ 2147483647 h 1921"/>
              <a:gd name="T24" fmla="*/ 2147483647 w 1021"/>
              <a:gd name="T25" fmla="*/ 2147483647 h 1921"/>
              <a:gd name="T26" fmla="*/ 2147483647 w 1021"/>
              <a:gd name="T27" fmla="*/ 2147483647 h 1921"/>
              <a:gd name="T28" fmla="*/ 2147483647 w 1021"/>
              <a:gd name="T29" fmla="*/ 2147483647 h 1921"/>
              <a:gd name="T30" fmla="*/ 2147483647 w 1021"/>
              <a:gd name="T31" fmla="*/ 2147483647 h 1921"/>
              <a:gd name="T32" fmla="*/ 2147483647 w 1021"/>
              <a:gd name="T33" fmla="*/ 2147483647 h 1921"/>
              <a:gd name="T34" fmla="*/ 2147483647 w 1021"/>
              <a:gd name="T35" fmla="*/ 2147483647 h 1921"/>
              <a:gd name="T36" fmla="*/ 2147483647 w 1021"/>
              <a:gd name="T37" fmla="*/ 2147483647 h 1921"/>
              <a:gd name="T38" fmla="*/ 2147483647 w 1021"/>
              <a:gd name="T39" fmla="*/ 2147483647 h 1921"/>
              <a:gd name="T40" fmla="*/ 2147483647 w 1021"/>
              <a:gd name="T41" fmla="*/ 2147483647 h 1921"/>
              <a:gd name="T42" fmla="*/ 2147483647 w 1021"/>
              <a:gd name="T43" fmla="*/ 2147483647 h 1921"/>
              <a:gd name="T44" fmla="*/ 2147483647 w 1021"/>
              <a:gd name="T45" fmla="*/ 2147483647 h 1921"/>
              <a:gd name="T46" fmla="*/ 2147483647 w 1021"/>
              <a:gd name="T47" fmla="*/ 2147483647 h 1921"/>
              <a:gd name="T48" fmla="*/ 2147483647 w 1021"/>
              <a:gd name="T49" fmla="*/ 2147483647 h 1921"/>
              <a:gd name="T50" fmla="*/ 2147483647 w 1021"/>
              <a:gd name="T51" fmla="*/ 2147483647 h 1921"/>
              <a:gd name="T52" fmla="*/ 2147483647 w 1021"/>
              <a:gd name="T53" fmla="*/ 2147483647 h 1921"/>
              <a:gd name="T54" fmla="*/ 2147483647 w 1021"/>
              <a:gd name="T55" fmla="*/ 2147483647 h 1921"/>
              <a:gd name="T56" fmla="*/ 2147483647 w 1021"/>
              <a:gd name="T57" fmla="*/ 2147483647 h 1921"/>
              <a:gd name="T58" fmla="*/ 2147483647 w 1021"/>
              <a:gd name="T59" fmla="*/ 2147483647 h 1921"/>
              <a:gd name="T60" fmla="*/ 2147483647 w 1021"/>
              <a:gd name="T61" fmla="*/ 2147483647 h 1921"/>
              <a:gd name="T62" fmla="*/ 2147483647 w 1021"/>
              <a:gd name="T63" fmla="*/ 2147483647 h 1921"/>
              <a:gd name="T64" fmla="*/ 2147483647 w 1021"/>
              <a:gd name="T65" fmla="*/ 2147483647 h 1921"/>
              <a:gd name="T66" fmla="*/ 2147483647 w 1021"/>
              <a:gd name="T67" fmla="*/ 2147483647 h 1921"/>
              <a:gd name="T68" fmla="*/ 2147483647 w 1021"/>
              <a:gd name="T69" fmla="*/ 2147483647 h 1921"/>
              <a:gd name="T70" fmla="*/ 2147483647 w 1021"/>
              <a:gd name="T71" fmla="*/ 2147483647 h 1921"/>
              <a:gd name="T72" fmla="*/ 2147483647 w 1021"/>
              <a:gd name="T73" fmla="*/ 2147483647 h 1921"/>
              <a:gd name="T74" fmla="*/ 2147483647 w 1021"/>
              <a:gd name="T75" fmla="*/ 2147483647 h 1921"/>
              <a:gd name="T76" fmla="*/ 2147483647 w 1021"/>
              <a:gd name="T77" fmla="*/ 2147483647 h 1921"/>
              <a:gd name="T78" fmla="*/ 2147483647 w 1021"/>
              <a:gd name="T79" fmla="*/ 2147483647 h 1921"/>
              <a:gd name="T80" fmla="*/ 0 w 1021"/>
              <a:gd name="T81" fmla="*/ 2147483647 h 1921"/>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021"/>
              <a:gd name="T124" fmla="*/ 0 h 1921"/>
              <a:gd name="T125" fmla="*/ 1021 w 1021"/>
              <a:gd name="T126" fmla="*/ 1921 h 1921"/>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021" h="1921">
                <a:moveTo>
                  <a:pt x="984" y="0"/>
                </a:moveTo>
                <a:lnTo>
                  <a:pt x="984" y="24"/>
                </a:lnTo>
                <a:lnTo>
                  <a:pt x="996" y="48"/>
                </a:lnTo>
                <a:lnTo>
                  <a:pt x="996" y="72"/>
                </a:lnTo>
                <a:lnTo>
                  <a:pt x="1008" y="96"/>
                </a:lnTo>
                <a:lnTo>
                  <a:pt x="1008" y="120"/>
                </a:lnTo>
                <a:lnTo>
                  <a:pt x="1020" y="156"/>
                </a:lnTo>
                <a:lnTo>
                  <a:pt x="1020" y="180"/>
                </a:lnTo>
                <a:lnTo>
                  <a:pt x="1020" y="216"/>
                </a:lnTo>
                <a:lnTo>
                  <a:pt x="1020" y="240"/>
                </a:lnTo>
                <a:lnTo>
                  <a:pt x="1020" y="264"/>
                </a:lnTo>
                <a:lnTo>
                  <a:pt x="1020" y="300"/>
                </a:lnTo>
                <a:lnTo>
                  <a:pt x="1020" y="324"/>
                </a:lnTo>
                <a:lnTo>
                  <a:pt x="1020" y="348"/>
                </a:lnTo>
                <a:lnTo>
                  <a:pt x="1020" y="372"/>
                </a:lnTo>
                <a:lnTo>
                  <a:pt x="1020" y="396"/>
                </a:lnTo>
                <a:lnTo>
                  <a:pt x="1020" y="432"/>
                </a:lnTo>
                <a:lnTo>
                  <a:pt x="1008" y="456"/>
                </a:lnTo>
                <a:lnTo>
                  <a:pt x="1008" y="492"/>
                </a:lnTo>
                <a:lnTo>
                  <a:pt x="996" y="516"/>
                </a:lnTo>
                <a:lnTo>
                  <a:pt x="996" y="540"/>
                </a:lnTo>
                <a:lnTo>
                  <a:pt x="996" y="564"/>
                </a:lnTo>
                <a:lnTo>
                  <a:pt x="984" y="600"/>
                </a:lnTo>
                <a:lnTo>
                  <a:pt x="972" y="636"/>
                </a:lnTo>
                <a:lnTo>
                  <a:pt x="972" y="672"/>
                </a:lnTo>
                <a:lnTo>
                  <a:pt x="972" y="696"/>
                </a:lnTo>
                <a:lnTo>
                  <a:pt x="960" y="720"/>
                </a:lnTo>
                <a:lnTo>
                  <a:pt x="948" y="744"/>
                </a:lnTo>
                <a:lnTo>
                  <a:pt x="936" y="768"/>
                </a:lnTo>
                <a:lnTo>
                  <a:pt x="936" y="792"/>
                </a:lnTo>
                <a:lnTo>
                  <a:pt x="924" y="828"/>
                </a:lnTo>
                <a:lnTo>
                  <a:pt x="924" y="864"/>
                </a:lnTo>
                <a:lnTo>
                  <a:pt x="912" y="888"/>
                </a:lnTo>
                <a:lnTo>
                  <a:pt x="900" y="912"/>
                </a:lnTo>
                <a:lnTo>
                  <a:pt x="900" y="936"/>
                </a:lnTo>
                <a:lnTo>
                  <a:pt x="888" y="960"/>
                </a:lnTo>
                <a:lnTo>
                  <a:pt x="876" y="984"/>
                </a:lnTo>
                <a:lnTo>
                  <a:pt x="864" y="1020"/>
                </a:lnTo>
                <a:lnTo>
                  <a:pt x="852" y="1044"/>
                </a:lnTo>
                <a:lnTo>
                  <a:pt x="840" y="1068"/>
                </a:lnTo>
                <a:lnTo>
                  <a:pt x="828" y="1092"/>
                </a:lnTo>
                <a:lnTo>
                  <a:pt x="828" y="1116"/>
                </a:lnTo>
                <a:lnTo>
                  <a:pt x="804" y="1152"/>
                </a:lnTo>
                <a:lnTo>
                  <a:pt x="792" y="1176"/>
                </a:lnTo>
                <a:lnTo>
                  <a:pt x="780" y="1200"/>
                </a:lnTo>
                <a:lnTo>
                  <a:pt x="768" y="1224"/>
                </a:lnTo>
                <a:lnTo>
                  <a:pt x="744" y="1236"/>
                </a:lnTo>
                <a:lnTo>
                  <a:pt x="732" y="1284"/>
                </a:lnTo>
                <a:lnTo>
                  <a:pt x="708" y="1296"/>
                </a:lnTo>
                <a:lnTo>
                  <a:pt x="696" y="1332"/>
                </a:lnTo>
                <a:lnTo>
                  <a:pt x="684" y="1356"/>
                </a:lnTo>
                <a:lnTo>
                  <a:pt x="660" y="1380"/>
                </a:lnTo>
                <a:lnTo>
                  <a:pt x="648" y="1404"/>
                </a:lnTo>
                <a:lnTo>
                  <a:pt x="636" y="1428"/>
                </a:lnTo>
                <a:lnTo>
                  <a:pt x="624" y="1452"/>
                </a:lnTo>
                <a:lnTo>
                  <a:pt x="600" y="1476"/>
                </a:lnTo>
                <a:lnTo>
                  <a:pt x="588" y="1500"/>
                </a:lnTo>
                <a:lnTo>
                  <a:pt x="564" y="1524"/>
                </a:lnTo>
                <a:lnTo>
                  <a:pt x="564" y="1548"/>
                </a:lnTo>
                <a:lnTo>
                  <a:pt x="540" y="1560"/>
                </a:lnTo>
                <a:lnTo>
                  <a:pt x="528" y="1584"/>
                </a:lnTo>
                <a:lnTo>
                  <a:pt x="516" y="1608"/>
                </a:lnTo>
                <a:lnTo>
                  <a:pt x="492" y="1620"/>
                </a:lnTo>
                <a:lnTo>
                  <a:pt x="480" y="1644"/>
                </a:lnTo>
                <a:lnTo>
                  <a:pt x="456" y="1668"/>
                </a:lnTo>
                <a:lnTo>
                  <a:pt x="432" y="1692"/>
                </a:lnTo>
                <a:lnTo>
                  <a:pt x="408" y="1704"/>
                </a:lnTo>
                <a:lnTo>
                  <a:pt x="396" y="1728"/>
                </a:lnTo>
                <a:lnTo>
                  <a:pt x="360" y="1752"/>
                </a:lnTo>
                <a:lnTo>
                  <a:pt x="336" y="1764"/>
                </a:lnTo>
                <a:lnTo>
                  <a:pt x="312" y="1788"/>
                </a:lnTo>
                <a:lnTo>
                  <a:pt x="288" y="1800"/>
                </a:lnTo>
                <a:lnTo>
                  <a:pt x="252" y="1824"/>
                </a:lnTo>
                <a:lnTo>
                  <a:pt x="228" y="1836"/>
                </a:lnTo>
                <a:lnTo>
                  <a:pt x="192" y="1848"/>
                </a:lnTo>
                <a:lnTo>
                  <a:pt x="168" y="1860"/>
                </a:lnTo>
                <a:lnTo>
                  <a:pt x="132" y="1884"/>
                </a:lnTo>
                <a:lnTo>
                  <a:pt x="96" y="1884"/>
                </a:lnTo>
                <a:lnTo>
                  <a:pt x="72" y="1896"/>
                </a:lnTo>
                <a:lnTo>
                  <a:pt x="48" y="1908"/>
                </a:lnTo>
                <a:lnTo>
                  <a:pt x="24" y="1920"/>
                </a:lnTo>
                <a:lnTo>
                  <a:pt x="0" y="1920"/>
                </a:lnTo>
              </a:path>
            </a:pathLst>
          </a:custGeom>
          <a:noFill/>
          <a:ln w="25400" cap="rnd">
            <a:solidFill>
              <a:srgbClr val="00AE00"/>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a:solidFill>
                <a:srgbClr val="FFFFFF"/>
              </a:solidFill>
              <a:latin typeface="Arial" panose="020B0604020202020204" pitchFamily="34" charset="0"/>
              <a:cs typeface="Arial" panose="020B0604020202020204" pitchFamily="34" charset="0"/>
            </a:endParaRPr>
          </a:p>
        </p:txBody>
      </p:sp>
      <p:sp>
        <p:nvSpPr>
          <p:cNvPr id="462852" name="Rectangle 4"/>
          <p:cNvSpPr>
            <a:spLocks noChangeArrowheads="1"/>
          </p:cNvSpPr>
          <p:nvPr/>
        </p:nvSpPr>
        <p:spPr bwMode="auto">
          <a:xfrm>
            <a:off x="441325" y="166688"/>
            <a:ext cx="968375" cy="1373187"/>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anchor="ctr"/>
          <a:lstStyle/>
          <a:p>
            <a:pPr eaLnBrk="0" hangingPunct="0">
              <a:defRPr/>
            </a:pPr>
            <a:endParaRPr lang="en-US" sz="2800">
              <a:solidFill>
                <a:srgbClr val="00DFCA"/>
              </a:solidFill>
              <a:latin typeface="Arial" panose="020B0604020202020204" pitchFamily="34" charset="0"/>
              <a:cs typeface="Arial" panose="020B0604020202020204" pitchFamily="34" charset="0"/>
            </a:endParaRPr>
          </a:p>
        </p:txBody>
      </p:sp>
      <p:sp>
        <p:nvSpPr>
          <p:cNvPr id="372740" name="Rectangle 5"/>
          <p:cNvSpPr>
            <a:spLocks noChangeArrowheads="1"/>
          </p:cNvSpPr>
          <p:nvPr/>
        </p:nvSpPr>
        <p:spPr bwMode="auto">
          <a:xfrm>
            <a:off x="590550" y="2020888"/>
            <a:ext cx="1695450" cy="42275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sz="2800">
              <a:solidFill>
                <a:srgbClr val="00DFCA"/>
              </a:solidFill>
              <a:latin typeface="Arial" panose="020B0604020202020204" pitchFamily="34" charset="0"/>
              <a:cs typeface="Arial" panose="020B0604020202020204" pitchFamily="34" charset="0"/>
            </a:endParaRPr>
          </a:p>
        </p:txBody>
      </p:sp>
      <p:sp>
        <p:nvSpPr>
          <p:cNvPr id="372741" name="Freeform 6"/>
          <p:cNvSpPr>
            <a:spLocks/>
          </p:cNvSpPr>
          <p:nvPr/>
        </p:nvSpPr>
        <p:spPr bwMode="auto">
          <a:xfrm>
            <a:off x="6991350" y="3978275"/>
            <a:ext cx="1430338" cy="2097088"/>
          </a:xfrm>
          <a:custGeom>
            <a:avLst/>
            <a:gdLst>
              <a:gd name="T0" fmla="*/ 2147483647 w 901"/>
              <a:gd name="T1" fmla="*/ 0 h 1321"/>
              <a:gd name="T2" fmla="*/ 2147483647 w 901"/>
              <a:gd name="T3" fmla="*/ 2147483647 h 1321"/>
              <a:gd name="T4" fmla="*/ 2147483647 w 901"/>
              <a:gd name="T5" fmla="*/ 2147483647 h 1321"/>
              <a:gd name="T6" fmla="*/ 2147483647 w 901"/>
              <a:gd name="T7" fmla="*/ 2147483647 h 1321"/>
              <a:gd name="T8" fmla="*/ 2147483647 w 901"/>
              <a:gd name="T9" fmla="*/ 2147483647 h 1321"/>
              <a:gd name="T10" fmla="*/ 2147483647 w 901"/>
              <a:gd name="T11" fmla="*/ 2147483647 h 1321"/>
              <a:gd name="T12" fmla="*/ 2147483647 w 901"/>
              <a:gd name="T13" fmla="*/ 2147483647 h 1321"/>
              <a:gd name="T14" fmla="*/ 2147483647 w 901"/>
              <a:gd name="T15" fmla="*/ 2147483647 h 1321"/>
              <a:gd name="T16" fmla="*/ 2147483647 w 901"/>
              <a:gd name="T17" fmla="*/ 2147483647 h 1321"/>
              <a:gd name="T18" fmla="*/ 2147483647 w 901"/>
              <a:gd name="T19" fmla="*/ 2147483647 h 1321"/>
              <a:gd name="T20" fmla="*/ 2147483647 w 901"/>
              <a:gd name="T21" fmla="*/ 2147483647 h 1321"/>
              <a:gd name="T22" fmla="*/ 2147483647 w 901"/>
              <a:gd name="T23" fmla="*/ 2147483647 h 1321"/>
              <a:gd name="T24" fmla="*/ 2147483647 w 901"/>
              <a:gd name="T25" fmla="*/ 2147483647 h 1321"/>
              <a:gd name="T26" fmla="*/ 2147483647 w 901"/>
              <a:gd name="T27" fmla="*/ 2147483647 h 1321"/>
              <a:gd name="T28" fmla="*/ 2147483647 w 901"/>
              <a:gd name="T29" fmla="*/ 2147483647 h 1321"/>
              <a:gd name="T30" fmla="*/ 2147483647 w 901"/>
              <a:gd name="T31" fmla="*/ 2147483647 h 1321"/>
              <a:gd name="T32" fmla="*/ 2147483647 w 901"/>
              <a:gd name="T33" fmla="*/ 2147483647 h 1321"/>
              <a:gd name="T34" fmla="*/ 2147483647 w 901"/>
              <a:gd name="T35" fmla="*/ 2147483647 h 1321"/>
              <a:gd name="T36" fmla="*/ 2147483647 w 901"/>
              <a:gd name="T37" fmla="*/ 2147483647 h 1321"/>
              <a:gd name="T38" fmla="*/ 2147483647 w 901"/>
              <a:gd name="T39" fmla="*/ 2147483647 h 1321"/>
              <a:gd name="T40" fmla="*/ 2147483647 w 901"/>
              <a:gd name="T41" fmla="*/ 2147483647 h 1321"/>
              <a:gd name="T42" fmla="*/ 2147483647 w 901"/>
              <a:gd name="T43" fmla="*/ 2147483647 h 1321"/>
              <a:gd name="T44" fmla="*/ 2147483647 w 901"/>
              <a:gd name="T45" fmla="*/ 2147483647 h 1321"/>
              <a:gd name="T46" fmla="*/ 2147483647 w 901"/>
              <a:gd name="T47" fmla="*/ 2147483647 h 1321"/>
              <a:gd name="T48" fmla="*/ 2147483647 w 901"/>
              <a:gd name="T49" fmla="*/ 2147483647 h 1321"/>
              <a:gd name="T50" fmla="*/ 2147483647 w 901"/>
              <a:gd name="T51" fmla="*/ 2147483647 h 1321"/>
              <a:gd name="T52" fmla="*/ 2147483647 w 901"/>
              <a:gd name="T53" fmla="*/ 2147483647 h 1321"/>
              <a:gd name="T54" fmla="*/ 2147483647 w 901"/>
              <a:gd name="T55" fmla="*/ 2147483647 h 1321"/>
              <a:gd name="T56" fmla="*/ 2147483647 w 901"/>
              <a:gd name="T57" fmla="*/ 2147483647 h 1321"/>
              <a:gd name="T58" fmla="*/ 2147483647 w 901"/>
              <a:gd name="T59" fmla="*/ 2147483647 h 1321"/>
              <a:gd name="T60" fmla="*/ 2147483647 w 901"/>
              <a:gd name="T61" fmla="*/ 2147483647 h 1321"/>
              <a:gd name="T62" fmla="*/ 2147483647 w 901"/>
              <a:gd name="T63" fmla="*/ 2147483647 h 1321"/>
              <a:gd name="T64" fmla="*/ 2147483647 w 901"/>
              <a:gd name="T65" fmla="*/ 2147483647 h 1321"/>
              <a:gd name="T66" fmla="*/ 2147483647 w 901"/>
              <a:gd name="T67" fmla="*/ 2147483647 h 1321"/>
              <a:gd name="T68" fmla="*/ 2147483647 w 901"/>
              <a:gd name="T69" fmla="*/ 2147483647 h 1321"/>
              <a:gd name="T70" fmla="*/ 2147483647 w 901"/>
              <a:gd name="T71" fmla="*/ 2147483647 h 1321"/>
              <a:gd name="T72" fmla="*/ 2147483647 w 901"/>
              <a:gd name="T73" fmla="*/ 2147483647 h 1321"/>
              <a:gd name="T74" fmla="*/ 2147483647 w 901"/>
              <a:gd name="T75" fmla="*/ 2147483647 h 1321"/>
              <a:gd name="T76" fmla="*/ 2147483647 w 901"/>
              <a:gd name="T77" fmla="*/ 2147483647 h 1321"/>
              <a:gd name="T78" fmla="*/ 2147483647 w 901"/>
              <a:gd name="T79" fmla="*/ 2147483647 h 1321"/>
              <a:gd name="T80" fmla="*/ 2147483647 w 901"/>
              <a:gd name="T81" fmla="*/ 2147483647 h 1321"/>
              <a:gd name="T82" fmla="*/ 2147483647 w 901"/>
              <a:gd name="T83" fmla="*/ 2147483647 h 1321"/>
              <a:gd name="T84" fmla="*/ 2147483647 w 901"/>
              <a:gd name="T85" fmla="*/ 2147483647 h 1321"/>
              <a:gd name="T86" fmla="*/ 2147483647 w 901"/>
              <a:gd name="T87" fmla="*/ 2147483647 h 1321"/>
              <a:gd name="T88" fmla="*/ 2147483647 w 901"/>
              <a:gd name="T89" fmla="*/ 2147483647 h 1321"/>
              <a:gd name="T90" fmla="*/ 2147483647 w 901"/>
              <a:gd name="T91" fmla="*/ 2147483647 h 1321"/>
              <a:gd name="T92" fmla="*/ 2147483647 w 901"/>
              <a:gd name="T93" fmla="*/ 2147483647 h 1321"/>
              <a:gd name="T94" fmla="*/ 2147483647 w 901"/>
              <a:gd name="T95" fmla="*/ 2147483647 h 1321"/>
              <a:gd name="T96" fmla="*/ 2147483647 w 901"/>
              <a:gd name="T97" fmla="*/ 2147483647 h 1321"/>
              <a:gd name="T98" fmla="*/ 2147483647 w 901"/>
              <a:gd name="T99" fmla="*/ 2147483647 h 1321"/>
              <a:gd name="T100" fmla="*/ 2147483647 w 901"/>
              <a:gd name="T101" fmla="*/ 2147483647 h 1321"/>
              <a:gd name="T102" fmla="*/ 2147483647 w 901"/>
              <a:gd name="T103" fmla="*/ 2147483647 h 1321"/>
              <a:gd name="T104" fmla="*/ 2147483647 w 901"/>
              <a:gd name="T105" fmla="*/ 2147483647 h 1321"/>
              <a:gd name="T106" fmla="*/ 2147483647 w 901"/>
              <a:gd name="T107" fmla="*/ 2147483647 h 1321"/>
              <a:gd name="T108" fmla="*/ 2147483647 w 901"/>
              <a:gd name="T109" fmla="*/ 2147483647 h 1321"/>
              <a:gd name="T110" fmla="*/ 2147483647 w 901"/>
              <a:gd name="T111" fmla="*/ 2147483647 h 1321"/>
              <a:gd name="T112" fmla="*/ 2147483647 w 901"/>
              <a:gd name="T113" fmla="*/ 2147483647 h 1321"/>
              <a:gd name="T114" fmla="*/ 2147483647 w 901"/>
              <a:gd name="T115" fmla="*/ 2147483647 h 1321"/>
              <a:gd name="T116" fmla="*/ 2147483647 w 901"/>
              <a:gd name="T117" fmla="*/ 2147483647 h 1321"/>
              <a:gd name="T118" fmla="*/ 0 w 901"/>
              <a:gd name="T119" fmla="*/ 2147483647 h 1321"/>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01"/>
              <a:gd name="T181" fmla="*/ 0 h 1321"/>
              <a:gd name="T182" fmla="*/ 901 w 901"/>
              <a:gd name="T183" fmla="*/ 1321 h 1321"/>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01" h="1321">
                <a:moveTo>
                  <a:pt x="900" y="0"/>
                </a:moveTo>
                <a:lnTo>
                  <a:pt x="876" y="12"/>
                </a:lnTo>
                <a:lnTo>
                  <a:pt x="852" y="24"/>
                </a:lnTo>
                <a:lnTo>
                  <a:pt x="828" y="36"/>
                </a:lnTo>
                <a:lnTo>
                  <a:pt x="804" y="48"/>
                </a:lnTo>
                <a:lnTo>
                  <a:pt x="780" y="60"/>
                </a:lnTo>
                <a:lnTo>
                  <a:pt x="768" y="84"/>
                </a:lnTo>
                <a:lnTo>
                  <a:pt x="744" y="96"/>
                </a:lnTo>
                <a:lnTo>
                  <a:pt x="720" y="120"/>
                </a:lnTo>
                <a:lnTo>
                  <a:pt x="696" y="132"/>
                </a:lnTo>
                <a:lnTo>
                  <a:pt x="684" y="156"/>
                </a:lnTo>
                <a:lnTo>
                  <a:pt x="660" y="168"/>
                </a:lnTo>
                <a:lnTo>
                  <a:pt x="648" y="192"/>
                </a:lnTo>
                <a:lnTo>
                  <a:pt x="624" y="216"/>
                </a:lnTo>
                <a:lnTo>
                  <a:pt x="612" y="240"/>
                </a:lnTo>
                <a:lnTo>
                  <a:pt x="588" y="252"/>
                </a:lnTo>
                <a:lnTo>
                  <a:pt x="576" y="276"/>
                </a:lnTo>
                <a:lnTo>
                  <a:pt x="552" y="288"/>
                </a:lnTo>
                <a:lnTo>
                  <a:pt x="528" y="312"/>
                </a:lnTo>
                <a:lnTo>
                  <a:pt x="516" y="336"/>
                </a:lnTo>
                <a:lnTo>
                  <a:pt x="492" y="360"/>
                </a:lnTo>
                <a:lnTo>
                  <a:pt x="468" y="372"/>
                </a:lnTo>
                <a:lnTo>
                  <a:pt x="456" y="396"/>
                </a:lnTo>
                <a:lnTo>
                  <a:pt x="432" y="420"/>
                </a:lnTo>
                <a:lnTo>
                  <a:pt x="408" y="444"/>
                </a:lnTo>
                <a:lnTo>
                  <a:pt x="396" y="468"/>
                </a:lnTo>
                <a:lnTo>
                  <a:pt x="372" y="492"/>
                </a:lnTo>
                <a:lnTo>
                  <a:pt x="360" y="516"/>
                </a:lnTo>
                <a:lnTo>
                  <a:pt x="336" y="540"/>
                </a:lnTo>
                <a:lnTo>
                  <a:pt x="324" y="564"/>
                </a:lnTo>
                <a:lnTo>
                  <a:pt x="312" y="588"/>
                </a:lnTo>
                <a:lnTo>
                  <a:pt x="288" y="624"/>
                </a:lnTo>
                <a:lnTo>
                  <a:pt x="276" y="648"/>
                </a:lnTo>
                <a:lnTo>
                  <a:pt x="264" y="684"/>
                </a:lnTo>
                <a:lnTo>
                  <a:pt x="240" y="708"/>
                </a:lnTo>
                <a:lnTo>
                  <a:pt x="228" y="732"/>
                </a:lnTo>
                <a:lnTo>
                  <a:pt x="216" y="756"/>
                </a:lnTo>
                <a:lnTo>
                  <a:pt x="204" y="780"/>
                </a:lnTo>
                <a:lnTo>
                  <a:pt x="192" y="804"/>
                </a:lnTo>
                <a:lnTo>
                  <a:pt x="180" y="828"/>
                </a:lnTo>
                <a:lnTo>
                  <a:pt x="168" y="852"/>
                </a:lnTo>
                <a:lnTo>
                  <a:pt x="156" y="876"/>
                </a:lnTo>
                <a:lnTo>
                  <a:pt x="144" y="900"/>
                </a:lnTo>
                <a:lnTo>
                  <a:pt x="132" y="924"/>
                </a:lnTo>
                <a:lnTo>
                  <a:pt x="120" y="948"/>
                </a:lnTo>
                <a:lnTo>
                  <a:pt x="120" y="972"/>
                </a:lnTo>
                <a:lnTo>
                  <a:pt x="108" y="996"/>
                </a:lnTo>
                <a:lnTo>
                  <a:pt x="96" y="1020"/>
                </a:lnTo>
                <a:lnTo>
                  <a:pt x="96" y="1044"/>
                </a:lnTo>
                <a:lnTo>
                  <a:pt x="84" y="1068"/>
                </a:lnTo>
                <a:lnTo>
                  <a:pt x="72" y="1092"/>
                </a:lnTo>
                <a:lnTo>
                  <a:pt x="60" y="1116"/>
                </a:lnTo>
                <a:lnTo>
                  <a:pt x="60" y="1140"/>
                </a:lnTo>
                <a:lnTo>
                  <a:pt x="48" y="1164"/>
                </a:lnTo>
                <a:lnTo>
                  <a:pt x="36" y="1188"/>
                </a:lnTo>
                <a:lnTo>
                  <a:pt x="36" y="1212"/>
                </a:lnTo>
                <a:lnTo>
                  <a:pt x="24" y="1236"/>
                </a:lnTo>
                <a:lnTo>
                  <a:pt x="12" y="1260"/>
                </a:lnTo>
                <a:lnTo>
                  <a:pt x="12" y="1296"/>
                </a:lnTo>
                <a:lnTo>
                  <a:pt x="0" y="1320"/>
                </a:lnTo>
              </a:path>
            </a:pathLst>
          </a:custGeom>
          <a:noFill/>
          <a:ln w="25400" cap="rnd">
            <a:solidFill>
              <a:srgbClr val="00AE00"/>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a:solidFill>
                <a:srgbClr val="FFFFFF"/>
              </a:solidFill>
              <a:latin typeface="Arial" panose="020B0604020202020204" pitchFamily="34" charset="0"/>
              <a:cs typeface="Arial" panose="020B0604020202020204" pitchFamily="34" charset="0"/>
            </a:endParaRPr>
          </a:p>
        </p:txBody>
      </p:sp>
      <p:sp>
        <p:nvSpPr>
          <p:cNvPr id="372742" name="Freeform 7"/>
          <p:cNvSpPr>
            <a:spLocks/>
          </p:cNvSpPr>
          <p:nvPr/>
        </p:nvSpPr>
        <p:spPr bwMode="auto">
          <a:xfrm>
            <a:off x="3562350" y="1695450"/>
            <a:ext cx="4097338" cy="2916238"/>
          </a:xfrm>
          <a:custGeom>
            <a:avLst/>
            <a:gdLst>
              <a:gd name="T0" fmla="*/ 2147483647 w 2581"/>
              <a:gd name="T1" fmla="*/ 2147483647 h 1837"/>
              <a:gd name="T2" fmla="*/ 2147483647 w 2581"/>
              <a:gd name="T3" fmla="*/ 2147483647 h 1837"/>
              <a:gd name="T4" fmla="*/ 2147483647 w 2581"/>
              <a:gd name="T5" fmla="*/ 2147483647 h 1837"/>
              <a:gd name="T6" fmla="*/ 2147483647 w 2581"/>
              <a:gd name="T7" fmla="*/ 2147483647 h 1837"/>
              <a:gd name="T8" fmla="*/ 2147483647 w 2581"/>
              <a:gd name="T9" fmla="*/ 2147483647 h 1837"/>
              <a:gd name="T10" fmla="*/ 2147483647 w 2581"/>
              <a:gd name="T11" fmla="*/ 2147483647 h 1837"/>
              <a:gd name="T12" fmla="*/ 2147483647 w 2581"/>
              <a:gd name="T13" fmla="*/ 2147483647 h 1837"/>
              <a:gd name="T14" fmla="*/ 2147483647 w 2581"/>
              <a:gd name="T15" fmla="*/ 2147483647 h 1837"/>
              <a:gd name="T16" fmla="*/ 2147483647 w 2581"/>
              <a:gd name="T17" fmla="*/ 2147483647 h 1837"/>
              <a:gd name="T18" fmla="*/ 2147483647 w 2581"/>
              <a:gd name="T19" fmla="*/ 2147483647 h 1837"/>
              <a:gd name="T20" fmla="*/ 2147483647 w 2581"/>
              <a:gd name="T21" fmla="*/ 2147483647 h 1837"/>
              <a:gd name="T22" fmla="*/ 2147483647 w 2581"/>
              <a:gd name="T23" fmla="*/ 2147483647 h 1837"/>
              <a:gd name="T24" fmla="*/ 2147483647 w 2581"/>
              <a:gd name="T25" fmla="*/ 2147483647 h 1837"/>
              <a:gd name="T26" fmla="*/ 2147483647 w 2581"/>
              <a:gd name="T27" fmla="*/ 2147483647 h 1837"/>
              <a:gd name="T28" fmla="*/ 2147483647 w 2581"/>
              <a:gd name="T29" fmla="*/ 2147483647 h 1837"/>
              <a:gd name="T30" fmla="*/ 2147483647 w 2581"/>
              <a:gd name="T31" fmla="*/ 2147483647 h 1837"/>
              <a:gd name="T32" fmla="*/ 2147483647 w 2581"/>
              <a:gd name="T33" fmla="*/ 2147483647 h 1837"/>
              <a:gd name="T34" fmla="*/ 2147483647 w 2581"/>
              <a:gd name="T35" fmla="*/ 2147483647 h 1837"/>
              <a:gd name="T36" fmla="*/ 2147483647 w 2581"/>
              <a:gd name="T37" fmla="*/ 2147483647 h 1837"/>
              <a:gd name="T38" fmla="*/ 2147483647 w 2581"/>
              <a:gd name="T39" fmla="*/ 2147483647 h 1837"/>
              <a:gd name="T40" fmla="*/ 2147483647 w 2581"/>
              <a:gd name="T41" fmla="*/ 2147483647 h 1837"/>
              <a:gd name="T42" fmla="*/ 2147483647 w 2581"/>
              <a:gd name="T43" fmla="*/ 2147483647 h 1837"/>
              <a:gd name="T44" fmla="*/ 2147483647 w 2581"/>
              <a:gd name="T45" fmla="*/ 2147483647 h 1837"/>
              <a:gd name="T46" fmla="*/ 2147483647 w 2581"/>
              <a:gd name="T47" fmla="*/ 2147483647 h 1837"/>
              <a:gd name="T48" fmla="*/ 2147483647 w 2581"/>
              <a:gd name="T49" fmla="*/ 2147483647 h 1837"/>
              <a:gd name="T50" fmla="*/ 2147483647 w 2581"/>
              <a:gd name="T51" fmla="*/ 2147483647 h 1837"/>
              <a:gd name="T52" fmla="*/ 2147483647 w 2581"/>
              <a:gd name="T53" fmla="*/ 2147483647 h 1837"/>
              <a:gd name="T54" fmla="*/ 2147483647 w 2581"/>
              <a:gd name="T55" fmla="*/ 2147483647 h 1837"/>
              <a:gd name="T56" fmla="*/ 2147483647 w 2581"/>
              <a:gd name="T57" fmla="*/ 2147483647 h 1837"/>
              <a:gd name="T58" fmla="*/ 2147483647 w 2581"/>
              <a:gd name="T59" fmla="*/ 2147483647 h 1837"/>
              <a:gd name="T60" fmla="*/ 2147483647 w 2581"/>
              <a:gd name="T61" fmla="*/ 2147483647 h 1837"/>
              <a:gd name="T62" fmla="*/ 2147483647 w 2581"/>
              <a:gd name="T63" fmla="*/ 2147483647 h 1837"/>
              <a:gd name="T64" fmla="*/ 2147483647 w 2581"/>
              <a:gd name="T65" fmla="*/ 2147483647 h 1837"/>
              <a:gd name="T66" fmla="*/ 2147483647 w 2581"/>
              <a:gd name="T67" fmla="*/ 2147483647 h 1837"/>
              <a:gd name="T68" fmla="*/ 2147483647 w 2581"/>
              <a:gd name="T69" fmla="*/ 2147483647 h 1837"/>
              <a:gd name="T70" fmla="*/ 2147483647 w 2581"/>
              <a:gd name="T71" fmla="*/ 2147483647 h 1837"/>
              <a:gd name="T72" fmla="*/ 2147483647 w 2581"/>
              <a:gd name="T73" fmla="*/ 2147483647 h 1837"/>
              <a:gd name="T74" fmla="*/ 2147483647 w 2581"/>
              <a:gd name="T75" fmla="*/ 2147483647 h 1837"/>
              <a:gd name="T76" fmla="*/ 2147483647 w 2581"/>
              <a:gd name="T77" fmla="*/ 2147483647 h 1837"/>
              <a:gd name="T78" fmla="*/ 2147483647 w 2581"/>
              <a:gd name="T79" fmla="*/ 2147483647 h 1837"/>
              <a:gd name="T80" fmla="*/ 2147483647 w 2581"/>
              <a:gd name="T81" fmla="*/ 2147483647 h 1837"/>
              <a:gd name="T82" fmla="*/ 2147483647 w 2581"/>
              <a:gd name="T83" fmla="*/ 2147483647 h 1837"/>
              <a:gd name="T84" fmla="*/ 2147483647 w 2581"/>
              <a:gd name="T85" fmla="*/ 2147483647 h 1837"/>
              <a:gd name="T86" fmla="*/ 2147483647 w 2581"/>
              <a:gd name="T87" fmla="*/ 2147483647 h 1837"/>
              <a:gd name="T88" fmla="*/ 2147483647 w 2581"/>
              <a:gd name="T89" fmla="*/ 2147483647 h 1837"/>
              <a:gd name="T90" fmla="*/ 2147483647 w 2581"/>
              <a:gd name="T91" fmla="*/ 2147483647 h 1837"/>
              <a:gd name="T92" fmla="*/ 2147483647 w 2581"/>
              <a:gd name="T93" fmla="*/ 2147483647 h 1837"/>
              <a:gd name="T94" fmla="*/ 2147483647 w 2581"/>
              <a:gd name="T95" fmla="*/ 2147483647 h 1837"/>
              <a:gd name="T96" fmla="*/ 2147483647 w 2581"/>
              <a:gd name="T97" fmla="*/ 2147483647 h 1837"/>
              <a:gd name="T98" fmla="*/ 2147483647 w 2581"/>
              <a:gd name="T99" fmla="*/ 2147483647 h 1837"/>
              <a:gd name="T100" fmla="*/ 2147483647 w 2581"/>
              <a:gd name="T101" fmla="*/ 0 h 1837"/>
              <a:gd name="T102" fmla="*/ 2147483647 w 2581"/>
              <a:gd name="T103" fmla="*/ 0 h 1837"/>
              <a:gd name="T104" fmla="*/ 2147483647 w 2581"/>
              <a:gd name="T105" fmla="*/ 2147483647 h 1837"/>
              <a:gd name="T106" fmla="*/ 2147483647 w 2581"/>
              <a:gd name="T107" fmla="*/ 2147483647 h 1837"/>
              <a:gd name="T108" fmla="*/ 2147483647 w 2581"/>
              <a:gd name="T109" fmla="*/ 2147483647 h 1837"/>
              <a:gd name="T110" fmla="*/ 0 w 2581"/>
              <a:gd name="T111" fmla="*/ 2147483647 h 1837"/>
              <a:gd name="T112" fmla="*/ 0 w 2581"/>
              <a:gd name="T113" fmla="*/ 2147483647 h 1837"/>
              <a:gd name="T114" fmla="*/ 2147483647 w 2581"/>
              <a:gd name="T115" fmla="*/ 2147483647 h 1837"/>
              <a:gd name="T116" fmla="*/ 2147483647 w 2581"/>
              <a:gd name="T117" fmla="*/ 2147483647 h 1837"/>
              <a:gd name="T118" fmla="*/ 2147483647 w 2581"/>
              <a:gd name="T119" fmla="*/ 2147483647 h 1837"/>
              <a:gd name="T120" fmla="*/ 2147483647 w 2581"/>
              <a:gd name="T121" fmla="*/ 2147483647 h 1837"/>
              <a:gd name="T122" fmla="*/ 2147483647 w 2581"/>
              <a:gd name="T123" fmla="*/ 2147483647 h 1837"/>
              <a:gd name="T124" fmla="*/ 2147483647 w 2581"/>
              <a:gd name="T125" fmla="*/ 2147483647 h 1837"/>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2581"/>
              <a:gd name="T190" fmla="*/ 0 h 1837"/>
              <a:gd name="T191" fmla="*/ 2581 w 2581"/>
              <a:gd name="T192" fmla="*/ 1837 h 1837"/>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2581" h="1837">
                <a:moveTo>
                  <a:pt x="2580" y="1836"/>
                </a:moveTo>
                <a:lnTo>
                  <a:pt x="2555" y="1824"/>
                </a:lnTo>
                <a:lnTo>
                  <a:pt x="2518" y="1812"/>
                </a:lnTo>
                <a:lnTo>
                  <a:pt x="2494" y="1800"/>
                </a:lnTo>
                <a:lnTo>
                  <a:pt x="2469" y="1800"/>
                </a:lnTo>
                <a:lnTo>
                  <a:pt x="2444" y="1787"/>
                </a:lnTo>
                <a:lnTo>
                  <a:pt x="2420" y="1763"/>
                </a:lnTo>
                <a:lnTo>
                  <a:pt x="2395" y="1763"/>
                </a:lnTo>
                <a:lnTo>
                  <a:pt x="2370" y="1739"/>
                </a:lnTo>
                <a:lnTo>
                  <a:pt x="2345" y="1727"/>
                </a:lnTo>
                <a:lnTo>
                  <a:pt x="2321" y="1714"/>
                </a:lnTo>
                <a:lnTo>
                  <a:pt x="2296" y="1702"/>
                </a:lnTo>
                <a:lnTo>
                  <a:pt x="2271" y="1690"/>
                </a:lnTo>
                <a:lnTo>
                  <a:pt x="2247" y="1678"/>
                </a:lnTo>
                <a:lnTo>
                  <a:pt x="2222" y="1654"/>
                </a:lnTo>
                <a:lnTo>
                  <a:pt x="2185" y="1641"/>
                </a:lnTo>
                <a:lnTo>
                  <a:pt x="2160" y="1617"/>
                </a:lnTo>
                <a:lnTo>
                  <a:pt x="2123" y="1605"/>
                </a:lnTo>
                <a:lnTo>
                  <a:pt x="2099" y="1593"/>
                </a:lnTo>
                <a:lnTo>
                  <a:pt x="2074" y="1581"/>
                </a:lnTo>
                <a:lnTo>
                  <a:pt x="2049" y="1569"/>
                </a:lnTo>
                <a:lnTo>
                  <a:pt x="2024" y="1556"/>
                </a:lnTo>
                <a:lnTo>
                  <a:pt x="2000" y="1544"/>
                </a:lnTo>
                <a:lnTo>
                  <a:pt x="1975" y="1520"/>
                </a:lnTo>
                <a:lnTo>
                  <a:pt x="1950" y="1508"/>
                </a:lnTo>
                <a:lnTo>
                  <a:pt x="1926" y="1496"/>
                </a:lnTo>
                <a:lnTo>
                  <a:pt x="1913" y="1471"/>
                </a:lnTo>
                <a:lnTo>
                  <a:pt x="1889" y="1471"/>
                </a:lnTo>
                <a:lnTo>
                  <a:pt x="1852" y="1447"/>
                </a:lnTo>
                <a:lnTo>
                  <a:pt x="1827" y="1423"/>
                </a:lnTo>
                <a:lnTo>
                  <a:pt x="1802" y="1423"/>
                </a:lnTo>
                <a:lnTo>
                  <a:pt x="1778" y="1410"/>
                </a:lnTo>
                <a:lnTo>
                  <a:pt x="1753" y="1386"/>
                </a:lnTo>
                <a:lnTo>
                  <a:pt x="1728" y="1362"/>
                </a:lnTo>
                <a:lnTo>
                  <a:pt x="1704" y="1350"/>
                </a:lnTo>
                <a:lnTo>
                  <a:pt x="1679" y="1337"/>
                </a:lnTo>
                <a:lnTo>
                  <a:pt x="1654" y="1313"/>
                </a:lnTo>
                <a:lnTo>
                  <a:pt x="1629" y="1301"/>
                </a:lnTo>
                <a:lnTo>
                  <a:pt x="1592" y="1265"/>
                </a:lnTo>
                <a:lnTo>
                  <a:pt x="1555" y="1240"/>
                </a:lnTo>
                <a:lnTo>
                  <a:pt x="1531" y="1228"/>
                </a:lnTo>
                <a:lnTo>
                  <a:pt x="1506" y="1216"/>
                </a:lnTo>
                <a:lnTo>
                  <a:pt x="1494" y="1192"/>
                </a:lnTo>
                <a:lnTo>
                  <a:pt x="1457" y="1167"/>
                </a:lnTo>
                <a:lnTo>
                  <a:pt x="1432" y="1131"/>
                </a:lnTo>
                <a:lnTo>
                  <a:pt x="1395" y="1106"/>
                </a:lnTo>
                <a:lnTo>
                  <a:pt x="1383" y="1082"/>
                </a:lnTo>
                <a:lnTo>
                  <a:pt x="1358" y="1058"/>
                </a:lnTo>
                <a:lnTo>
                  <a:pt x="1358" y="1034"/>
                </a:lnTo>
                <a:lnTo>
                  <a:pt x="1333" y="1009"/>
                </a:lnTo>
                <a:lnTo>
                  <a:pt x="1321" y="985"/>
                </a:lnTo>
                <a:lnTo>
                  <a:pt x="1296" y="961"/>
                </a:lnTo>
                <a:lnTo>
                  <a:pt x="1259" y="924"/>
                </a:lnTo>
                <a:lnTo>
                  <a:pt x="1234" y="912"/>
                </a:lnTo>
                <a:lnTo>
                  <a:pt x="1197" y="875"/>
                </a:lnTo>
                <a:lnTo>
                  <a:pt x="1173" y="851"/>
                </a:lnTo>
                <a:lnTo>
                  <a:pt x="1160" y="827"/>
                </a:lnTo>
                <a:lnTo>
                  <a:pt x="1136" y="815"/>
                </a:lnTo>
                <a:lnTo>
                  <a:pt x="1123" y="790"/>
                </a:lnTo>
                <a:lnTo>
                  <a:pt x="1099" y="766"/>
                </a:lnTo>
                <a:lnTo>
                  <a:pt x="1086" y="742"/>
                </a:lnTo>
                <a:lnTo>
                  <a:pt x="1062" y="730"/>
                </a:lnTo>
                <a:lnTo>
                  <a:pt x="1025" y="705"/>
                </a:lnTo>
                <a:lnTo>
                  <a:pt x="1012" y="681"/>
                </a:lnTo>
                <a:lnTo>
                  <a:pt x="988" y="657"/>
                </a:lnTo>
                <a:lnTo>
                  <a:pt x="963" y="644"/>
                </a:lnTo>
                <a:lnTo>
                  <a:pt x="951" y="620"/>
                </a:lnTo>
                <a:lnTo>
                  <a:pt x="938" y="596"/>
                </a:lnTo>
                <a:lnTo>
                  <a:pt x="926" y="571"/>
                </a:lnTo>
                <a:lnTo>
                  <a:pt x="901" y="559"/>
                </a:lnTo>
                <a:lnTo>
                  <a:pt x="889" y="535"/>
                </a:lnTo>
                <a:lnTo>
                  <a:pt x="876" y="511"/>
                </a:lnTo>
                <a:lnTo>
                  <a:pt x="864" y="486"/>
                </a:lnTo>
                <a:lnTo>
                  <a:pt x="852" y="462"/>
                </a:lnTo>
                <a:lnTo>
                  <a:pt x="827" y="438"/>
                </a:lnTo>
                <a:lnTo>
                  <a:pt x="815" y="413"/>
                </a:lnTo>
                <a:lnTo>
                  <a:pt x="802" y="389"/>
                </a:lnTo>
                <a:lnTo>
                  <a:pt x="790" y="365"/>
                </a:lnTo>
                <a:lnTo>
                  <a:pt x="778" y="340"/>
                </a:lnTo>
                <a:lnTo>
                  <a:pt x="753" y="328"/>
                </a:lnTo>
                <a:lnTo>
                  <a:pt x="728" y="292"/>
                </a:lnTo>
                <a:lnTo>
                  <a:pt x="704" y="267"/>
                </a:lnTo>
                <a:lnTo>
                  <a:pt x="679" y="243"/>
                </a:lnTo>
                <a:lnTo>
                  <a:pt x="667" y="219"/>
                </a:lnTo>
                <a:lnTo>
                  <a:pt x="642" y="207"/>
                </a:lnTo>
                <a:lnTo>
                  <a:pt x="630" y="182"/>
                </a:lnTo>
                <a:lnTo>
                  <a:pt x="605" y="158"/>
                </a:lnTo>
                <a:lnTo>
                  <a:pt x="580" y="146"/>
                </a:lnTo>
                <a:lnTo>
                  <a:pt x="568" y="122"/>
                </a:lnTo>
                <a:lnTo>
                  <a:pt x="543" y="122"/>
                </a:lnTo>
                <a:lnTo>
                  <a:pt x="531" y="97"/>
                </a:lnTo>
                <a:lnTo>
                  <a:pt x="494" y="73"/>
                </a:lnTo>
                <a:lnTo>
                  <a:pt x="469" y="73"/>
                </a:lnTo>
                <a:lnTo>
                  <a:pt x="444" y="61"/>
                </a:lnTo>
                <a:lnTo>
                  <a:pt x="407" y="49"/>
                </a:lnTo>
                <a:lnTo>
                  <a:pt x="383" y="36"/>
                </a:lnTo>
                <a:lnTo>
                  <a:pt x="358" y="36"/>
                </a:lnTo>
                <a:lnTo>
                  <a:pt x="321" y="24"/>
                </a:lnTo>
                <a:lnTo>
                  <a:pt x="296" y="12"/>
                </a:lnTo>
                <a:lnTo>
                  <a:pt x="272" y="12"/>
                </a:lnTo>
                <a:lnTo>
                  <a:pt x="247" y="12"/>
                </a:lnTo>
                <a:lnTo>
                  <a:pt x="222" y="0"/>
                </a:lnTo>
                <a:lnTo>
                  <a:pt x="198" y="0"/>
                </a:lnTo>
                <a:lnTo>
                  <a:pt x="173" y="0"/>
                </a:lnTo>
                <a:lnTo>
                  <a:pt x="148" y="12"/>
                </a:lnTo>
                <a:lnTo>
                  <a:pt x="123" y="12"/>
                </a:lnTo>
                <a:lnTo>
                  <a:pt x="99" y="12"/>
                </a:lnTo>
                <a:lnTo>
                  <a:pt x="74" y="24"/>
                </a:lnTo>
                <a:lnTo>
                  <a:pt x="49" y="36"/>
                </a:lnTo>
                <a:lnTo>
                  <a:pt x="25" y="49"/>
                </a:lnTo>
                <a:lnTo>
                  <a:pt x="12" y="73"/>
                </a:lnTo>
                <a:lnTo>
                  <a:pt x="0" y="97"/>
                </a:lnTo>
                <a:lnTo>
                  <a:pt x="0" y="122"/>
                </a:lnTo>
                <a:lnTo>
                  <a:pt x="0" y="146"/>
                </a:lnTo>
                <a:lnTo>
                  <a:pt x="0" y="170"/>
                </a:lnTo>
                <a:lnTo>
                  <a:pt x="12" y="195"/>
                </a:lnTo>
                <a:lnTo>
                  <a:pt x="25" y="219"/>
                </a:lnTo>
                <a:lnTo>
                  <a:pt x="37" y="243"/>
                </a:lnTo>
                <a:lnTo>
                  <a:pt x="62" y="255"/>
                </a:lnTo>
                <a:lnTo>
                  <a:pt x="74" y="280"/>
                </a:lnTo>
                <a:lnTo>
                  <a:pt x="99" y="280"/>
                </a:lnTo>
                <a:lnTo>
                  <a:pt x="136" y="304"/>
                </a:lnTo>
                <a:lnTo>
                  <a:pt x="160" y="316"/>
                </a:lnTo>
                <a:lnTo>
                  <a:pt x="185" y="316"/>
                </a:lnTo>
                <a:lnTo>
                  <a:pt x="210" y="316"/>
                </a:lnTo>
                <a:lnTo>
                  <a:pt x="235" y="328"/>
                </a:lnTo>
              </a:path>
            </a:pathLst>
          </a:custGeom>
          <a:noFill/>
          <a:ln w="25400" cap="rnd">
            <a:solidFill>
              <a:srgbClr val="00AE00"/>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a:solidFill>
                <a:srgbClr val="FFFFFF"/>
              </a:solidFill>
              <a:latin typeface="Arial" panose="020B0604020202020204" pitchFamily="34" charset="0"/>
              <a:cs typeface="Arial" panose="020B0604020202020204" pitchFamily="34" charset="0"/>
            </a:endParaRPr>
          </a:p>
        </p:txBody>
      </p:sp>
      <p:sp>
        <p:nvSpPr>
          <p:cNvPr id="462856" name="Rectangle 8"/>
          <p:cNvSpPr>
            <a:spLocks noChangeArrowheads="1"/>
          </p:cNvSpPr>
          <p:nvPr/>
        </p:nvSpPr>
        <p:spPr bwMode="auto">
          <a:xfrm>
            <a:off x="4630738" y="2649538"/>
            <a:ext cx="1520825" cy="459100"/>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eaLnBrk="0" hangingPunct="0">
              <a:spcBef>
                <a:spcPct val="50000"/>
              </a:spcBef>
              <a:defRPr/>
            </a:pPr>
            <a:r>
              <a:rPr lang="en-US" sz="2400" b="1">
                <a:solidFill>
                  <a:srgbClr val="CECECE"/>
                </a:solidFill>
                <a:latin typeface="Arial" panose="020B0604020202020204" pitchFamily="34" charset="0"/>
                <a:cs typeface="Arial" panose="020B0604020202020204" pitchFamily="34" charset="0"/>
              </a:rPr>
              <a:t>ER</a:t>
            </a:r>
          </a:p>
        </p:txBody>
      </p:sp>
      <p:sp>
        <p:nvSpPr>
          <p:cNvPr id="372744" name="Freeform 9"/>
          <p:cNvSpPr>
            <a:spLocks/>
          </p:cNvSpPr>
          <p:nvPr/>
        </p:nvSpPr>
        <p:spPr bwMode="auto">
          <a:xfrm>
            <a:off x="2038350" y="4591050"/>
            <a:ext cx="1887538" cy="1487488"/>
          </a:xfrm>
          <a:custGeom>
            <a:avLst/>
            <a:gdLst>
              <a:gd name="T0" fmla="*/ 2147483647 w 1189"/>
              <a:gd name="T1" fmla="*/ 2147483647 h 937"/>
              <a:gd name="T2" fmla="*/ 2147483647 w 1189"/>
              <a:gd name="T3" fmla="*/ 2147483647 h 937"/>
              <a:gd name="T4" fmla="*/ 2147483647 w 1189"/>
              <a:gd name="T5" fmla="*/ 2147483647 h 937"/>
              <a:gd name="T6" fmla="*/ 2147483647 w 1189"/>
              <a:gd name="T7" fmla="*/ 2147483647 h 937"/>
              <a:gd name="T8" fmla="*/ 2147483647 w 1189"/>
              <a:gd name="T9" fmla="*/ 2147483647 h 937"/>
              <a:gd name="T10" fmla="*/ 2147483647 w 1189"/>
              <a:gd name="T11" fmla="*/ 2147483647 h 937"/>
              <a:gd name="T12" fmla="*/ 2147483647 w 1189"/>
              <a:gd name="T13" fmla="*/ 2147483647 h 937"/>
              <a:gd name="T14" fmla="*/ 2147483647 w 1189"/>
              <a:gd name="T15" fmla="*/ 2147483647 h 937"/>
              <a:gd name="T16" fmla="*/ 2147483647 w 1189"/>
              <a:gd name="T17" fmla="*/ 2147483647 h 937"/>
              <a:gd name="T18" fmla="*/ 0 w 1189"/>
              <a:gd name="T19" fmla="*/ 2147483647 h 937"/>
              <a:gd name="T20" fmla="*/ 0 w 1189"/>
              <a:gd name="T21" fmla="*/ 2147483647 h 937"/>
              <a:gd name="T22" fmla="*/ 2147483647 w 1189"/>
              <a:gd name="T23" fmla="*/ 2147483647 h 937"/>
              <a:gd name="T24" fmla="*/ 2147483647 w 1189"/>
              <a:gd name="T25" fmla="*/ 2147483647 h 937"/>
              <a:gd name="T26" fmla="*/ 2147483647 w 1189"/>
              <a:gd name="T27" fmla="*/ 2147483647 h 937"/>
              <a:gd name="T28" fmla="*/ 2147483647 w 1189"/>
              <a:gd name="T29" fmla="*/ 2147483647 h 937"/>
              <a:gd name="T30" fmla="*/ 2147483647 w 1189"/>
              <a:gd name="T31" fmla="*/ 2147483647 h 937"/>
              <a:gd name="T32" fmla="*/ 2147483647 w 1189"/>
              <a:gd name="T33" fmla="*/ 2147483647 h 937"/>
              <a:gd name="T34" fmla="*/ 2147483647 w 1189"/>
              <a:gd name="T35" fmla="*/ 2147483647 h 937"/>
              <a:gd name="T36" fmla="*/ 2147483647 w 1189"/>
              <a:gd name="T37" fmla="*/ 2147483647 h 937"/>
              <a:gd name="T38" fmla="*/ 2147483647 w 1189"/>
              <a:gd name="T39" fmla="*/ 2147483647 h 937"/>
              <a:gd name="T40" fmla="*/ 2147483647 w 1189"/>
              <a:gd name="T41" fmla="*/ 2147483647 h 937"/>
              <a:gd name="T42" fmla="*/ 2147483647 w 1189"/>
              <a:gd name="T43" fmla="*/ 2147483647 h 937"/>
              <a:gd name="T44" fmla="*/ 2147483647 w 1189"/>
              <a:gd name="T45" fmla="*/ 2147483647 h 937"/>
              <a:gd name="T46" fmla="*/ 2147483647 w 1189"/>
              <a:gd name="T47" fmla="*/ 2147483647 h 937"/>
              <a:gd name="T48" fmla="*/ 2147483647 w 1189"/>
              <a:gd name="T49" fmla="*/ 2147483647 h 937"/>
              <a:gd name="T50" fmla="*/ 2147483647 w 1189"/>
              <a:gd name="T51" fmla="*/ 2147483647 h 937"/>
              <a:gd name="T52" fmla="*/ 2147483647 w 1189"/>
              <a:gd name="T53" fmla="*/ 2147483647 h 937"/>
              <a:gd name="T54" fmla="*/ 2147483647 w 1189"/>
              <a:gd name="T55" fmla="*/ 2147483647 h 937"/>
              <a:gd name="T56" fmla="*/ 2147483647 w 1189"/>
              <a:gd name="T57" fmla="*/ 2147483647 h 937"/>
              <a:gd name="T58" fmla="*/ 2147483647 w 1189"/>
              <a:gd name="T59" fmla="*/ 2147483647 h 937"/>
              <a:gd name="T60" fmla="*/ 2147483647 w 1189"/>
              <a:gd name="T61" fmla="*/ 2147483647 h 937"/>
              <a:gd name="T62" fmla="*/ 2147483647 w 1189"/>
              <a:gd name="T63" fmla="*/ 2147483647 h 937"/>
              <a:gd name="T64" fmla="*/ 2147483647 w 1189"/>
              <a:gd name="T65" fmla="*/ 2147483647 h 937"/>
              <a:gd name="T66" fmla="*/ 2147483647 w 1189"/>
              <a:gd name="T67" fmla="*/ 2147483647 h 937"/>
              <a:gd name="T68" fmla="*/ 2147483647 w 1189"/>
              <a:gd name="T69" fmla="*/ 2147483647 h 937"/>
              <a:gd name="T70" fmla="*/ 2147483647 w 1189"/>
              <a:gd name="T71" fmla="*/ 2147483647 h 937"/>
              <a:gd name="T72" fmla="*/ 2147483647 w 1189"/>
              <a:gd name="T73" fmla="*/ 2147483647 h 937"/>
              <a:gd name="T74" fmla="*/ 2147483647 w 1189"/>
              <a:gd name="T75" fmla="*/ 2147483647 h 937"/>
              <a:gd name="T76" fmla="*/ 2147483647 w 1189"/>
              <a:gd name="T77" fmla="*/ 2147483647 h 937"/>
              <a:gd name="T78" fmla="*/ 2147483647 w 1189"/>
              <a:gd name="T79" fmla="*/ 2147483647 h 937"/>
              <a:gd name="T80" fmla="*/ 2147483647 w 1189"/>
              <a:gd name="T81" fmla="*/ 2147483647 h 937"/>
              <a:gd name="T82" fmla="*/ 2147483647 w 1189"/>
              <a:gd name="T83" fmla="*/ 2147483647 h 937"/>
              <a:gd name="T84" fmla="*/ 2147483647 w 1189"/>
              <a:gd name="T85" fmla="*/ 2147483647 h 937"/>
              <a:gd name="T86" fmla="*/ 2147483647 w 1189"/>
              <a:gd name="T87" fmla="*/ 2147483647 h 937"/>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189"/>
              <a:gd name="T133" fmla="*/ 0 h 937"/>
              <a:gd name="T134" fmla="*/ 1189 w 1189"/>
              <a:gd name="T135" fmla="*/ 937 h 937"/>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189" h="937">
                <a:moveTo>
                  <a:pt x="300" y="936"/>
                </a:moveTo>
                <a:lnTo>
                  <a:pt x="288" y="912"/>
                </a:lnTo>
                <a:lnTo>
                  <a:pt x="276" y="888"/>
                </a:lnTo>
                <a:lnTo>
                  <a:pt x="276" y="864"/>
                </a:lnTo>
                <a:lnTo>
                  <a:pt x="276" y="840"/>
                </a:lnTo>
                <a:lnTo>
                  <a:pt x="276" y="816"/>
                </a:lnTo>
                <a:lnTo>
                  <a:pt x="276" y="792"/>
                </a:lnTo>
                <a:lnTo>
                  <a:pt x="264" y="768"/>
                </a:lnTo>
                <a:lnTo>
                  <a:pt x="264" y="744"/>
                </a:lnTo>
                <a:lnTo>
                  <a:pt x="252" y="720"/>
                </a:lnTo>
                <a:lnTo>
                  <a:pt x="252" y="696"/>
                </a:lnTo>
                <a:lnTo>
                  <a:pt x="240" y="672"/>
                </a:lnTo>
                <a:lnTo>
                  <a:pt x="216" y="660"/>
                </a:lnTo>
                <a:lnTo>
                  <a:pt x="216" y="636"/>
                </a:lnTo>
                <a:lnTo>
                  <a:pt x="204" y="612"/>
                </a:lnTo>
                <a:lnTo>
                  <a:pt x="192" y="588"/>
                </a:lnTo>
                <a:lnTo>
                  <a:pt x="180" y="564"/>
                </a:lnTo>
                <a:lnTo>
                  <a:pt x="168" y="540"/>
                </a:lnTo>
                <a:lnTo>
                  <a:pt x="156" y="516"/>
                </a:lnTo>
                <a:lnTo>
                  <a:pt x="144" y="492"/>
                </a:lnTo>
                <a:lnTo>
                  <a:pt x="132" y="468"/>
                </a:lnTo>
                <a:lnTo>
                  <a:pt x="120" y="432"/>
                </a:lnTo>
                <a:lnTo>
                  <a:pt x="96" y="408"/>
                </a:lnTo>
                <a:lnTo>
                  <a:pt x="84" y="384"/>
                </a:lnTo>
                <a:lnTo>
                  <a:pt x="60" y="360"/>
                </a:lnTo>
                <a:lnTo>
                  <a:pt x="48" y="336"/>
                </a:lnTo>
                <a:lnTo>
                  <a:pt x="24" y="312"/>
                </a:lnTo>
                <a:lnTo>
                  <a:pt x="12" y="288"/>
                </a:lnTo>
                <a:lnTo>
                  <a:pt x="0" y="264"/>
                </a:lnTo>
                <a:lnTo>
                  <a:pt x="0" y="240"/>
                </a:lnTo>
                <a:lnTo>
                  <a:pt x="0" y="216"/>
                </a:lnTo>
                <a:lnTo>
                  <a:pt x="0" y="192"/>
                </a:lnTo>
                <a:lnTo>
                  <a:pt x="0" y="168"/>
                </a:lnTo>
                <a:lnTo>
                  <a:pt x="0" y="144"/>
                </a:lnTo>
                <a:lnTo>
                  <a:pt x="12" y="120"/>
                </a:lnTo>
                <a:lnTo>
                  <a:pt x="24" y="96"/>
                </a:lnTo>
                <a:lnTo>
                  <a:pt x="36" y="72"/>
                </a:lnTo>
                <a:lnTo>
                  <a:pt x="60" y="48"/>
                </a:lnTo>
                <a:lnTo>
                  <a:pt x="84" y="36"/>
                </a:lnTo>
                <a:lnTo>
                  <a:pt x="96" y="12"/>
                </a:lnTo>
                <a:lnTo>
                  <a:pt x="120" y="12"/>
                </a:lnTo>
                <a:lnTo>
                  <a:pt x="144" y="12"/>
                </a:lnTo>
                <a:lnTo>
                  <a:pt x="168" y="0"/>
                </a:lnTo>
                <a:lnTo>
                  <a:pt x="192" y="12"/>
                </a:lnTo>
                <a:lnTo>
                  <a:pt x="228" y="24"/>
                </a:lnTo>
                <a:lnTo>
                  <a:pt x="252" y="24"/>
                </a:lnTo>
                <a:lnTo>
                  <a:pt x="276" y="48"/>
                </a:lnTo>
                <a:lnTo>
                  <a:pt x="300" y="60"/>
                </a:lnTo>
                <a:lnTo>
                  <a:pt x="324" y="84"/>
                </a:lnTo>
                <a:lnTo>
                  <a:pt x="336" y="108"/>
                </a:lnTo>
                <a:lnTo>
                  <a:pt x="348" y="132"/>
                </a:lnTo>
                <a:lnTo>
                  <a:pt x="360" y="156"/>
                </a:lnTo>
                <a:lnTo>
                  <a:pt x="372" y="180"/>
                </a:lnTo>
                <a:lnTo>
                  <a:pt x="384" y="204"/>
                </a:lnTo>
                <a:lnTo>
                  <a:pt x="384" y="228"/>
                </a:lnTo>
                <a:lnTo>
                  <a:pt x="396" y="252"/>
                </a:lnTo>
                <a:lnTo>
                  <a:pt x="408" y="276"/>
                </a:lnTo>
                <a:lnTo>
                  <a:pt x="408" y="300"/>
                </a:lnTo>
                <a:lnTo>
                  <a:pt x="420" y="324"/>
                </a:lnTo>
                <a:lnTo>
                  <a:pt x="432" y="348"/>
                </a:lnTo>
                <a:lnTo>
                  <a:pt x="432" y="372"/>
                </a:lnTo>
                <a:lnTo>
                  <a:pt x="432" y="396"/>
                </a:lnTo>
                <a:lnTo>
                  <a:pt x="444" y="420"/>
                </a:lnTo>
                <a:lnTo>
                  <a:pt x="444" y="444"/>
                </a:lnTo>
                <a:lnTo>
                  <a:pt x="444" y="468"/>
                </a:lnTo>
                <a:lnTo>
                  <a:pt x="456" y="492"/>
                </a:lnTo>
                <a:lnTo>
                  <a:pt x="456" y="516"/>
                </a:lnTo>
                <a:lnTo>
                  <a:pt x="468" y="540"/>
                </a:lnTo>
                <a:lnTo>
                  <a:pt x="480" y="564"/>
                </a:lnTo>
                <a:lnTo>
                  <a:pt x="480" y="588"/>
                </a:lnTo>
                <a:lnTo>
                  <a:pt x="504" y="612"/>
                </a:lnTo>
                <a:lnTo>
                  <a:pt x="516" y="636"/>
                </a:lnTo>
                <a:lnTo>
                  <a:pt x="540" y="648"/>
                </a:lnTo>
                <a:lnTo>
                  <a:pt x="564" y="660"/>
                </a:lnTo>
                <a:lnTo>
                  <a:pt x="600" y="672"/>
                </a:lnTo>
                <a:lnTo>
                  <a:pt x="624" y="684"/>
                </a:lnTo>
                <a:lnTo>
                  <a:pt x="648" y="684"/>
                </a:lnTo>
                <a:lnTo>
                  <a:pt x="672" y="684"/>
                </a:lnTo>
                <a:lnTo>
                  <a:pt x="696" y="684"/>
                </a:lnTo>
                <a:lnTo>
                  <a:pt x="720" y="672"/>
                </a:lnTo>
                <a:lnTo>
                  <a:pt x="744" y="660"/>
                </a:lnTo>
                <a:lnTo>
                  <a:pt x="768" y="636"/>
                </a:lnTo>
                <a:lnTo>
                  <a:pt x="780" y="612"/>
                </a:lnTo>
                <a:lnTo>
                  <a:pt x="804" y="588"/>
                </a:lnTo>
                <a:lnTo>
                  <a:pt x="804" y="564"/>
                </a:lnTo>
                <a:lnTo>
                  <a:pt x="816" y="540"/>
                </a:lnTo>
                <a:lnTo>
                  <a:pt x="828" y="504"/>
                </a:lnTo>
                <a:lnTo>
                  <a:pt x="828" y="480"/>
                </a:lnTo>
                <a:lnTo>
                  <a:pt x="840" y="456"/>
                </a:lnTo>
                <a:lnTo>
                  <a:pt x="840" y="432"/>
                </a:lnTo>
                <a:lnTo>
                  <a:pt x="852" y="408"/>
                </a:lnTo>
                <a:lnTo>
                  <a:pt x="864" y="384"/>
                </a:lnTo>
                <a:lnTo>
                  <a:pt x="876" y="360"/>
                </a:lnTo>
                <a:lnTo>
                  <a:pt x="900" y="336"/>
                </a:lnTo>
                <a:lnTo>
                  <a:pt x="912" y="312"/>
                </a:lnTo>
                <a:lnTo>
                  <a:pt x="924" y="288"/>
                </a:lnTo>
                <a:lnTo>
                  <a:pt x="948" y="276"/>
                </a:lnTo>
                <a:lnTo>
                  <a:pt x="960" y="252"/>
                </a:lnTo>
                <a:lnTo>
                  <a:pt x="984" y="252"/>
                </a:lnTo>
                <a:lnTo>
                  <a:pt x="1008" y="240"/>
                </a:lnTo>
                <a:lnTo>
                  <a:pt x="1032" y="240"/>
                </a:lnTo>
                <a:lnTo>
                  <a:pt x="1056" y="240"/>
                </a:lnTo>
                <a:lnTo>
                  <a:pt x="1080" y="240"/>
                </a:lnTo>
                <a:lnTo>
                  <a:pt x="1104" y="252"/>
                </a:lnTo>
                <a:lnTo>
                  <a:pt x="1128" y="264"/>
                </a:lnTo>
                <a:lnTo>
                  <a:pt x="1152" y="276"/>
                </a:lnTo>
                <a:lnTo>
                  <a:pt x="1164" y="300"/>
                </a:lnTo>
                <a:lnTo>
                  <a:pt x="1176" y="324"/>
                </a:lnTo>
                <a:lnTo>
                  <a:pt x="1176" y="348"/>
                </a:lnTo>
                <a:lnTo>
                  <a:pt x="1188" y="372"/>
                </a:lnTo>
                <a:lnTo>
                  <a:pt x="1188" y="396"/>
                </a:lnTo>
                <a:lnTo>
                  <a:pt x="1188" y="420"/>
                </a:lnTo>
                <a:lnTo>
                  <a:pt x="1176" y="444"/>
                </a:lnTo>
                <a:lnTo>
                  <a:pt x="1164" y="468"/>
                </a:lnTo>
                <a:lnTo>
                  <a:pt x="1152" y="492"/>
                </a:lnTo>
                <a:lnTo>
                  <a:pt x="1140" y="516"/>
                </a:lnTo>
                <a:lnTo>
                  <a:pt x="1128" y="540"/>
                </a:lnTo>
                <a:lnTo>
                  <a:pt x="1116" y="564"/>
                </a:lnTo>
                <a:lnTo>
                  <a:pt x="1092" y="588"/>
                </a:lnTo>
                <a:lnTo>
                  <a:pt x="1080" y="612"/>
                </a:lnTo>
                <a:lnTo>
                  <a:pt x="1056" y="624"/>
                </a:lnTo>
                <a:lnTo>
                  <a:pt x="1044" y="660"/>
                </a:lnTo>
                <a:lnTo>
                  <a:pt x="1020" y="672"/>
                </a:lnTo>
                <a:lnTo>
                  <a:pt x="1020" y="696"/>
                </a:lnTo>
                <a:lnTo>
                  <a:pt x="996" y="720"/>
                </a:lnTo>
                <a:lnTo>
                  <a:pt x="984" y="744"/>
                </a:lnTo>
                <a:lnTo>
                  <a:pt x="960" y="768"/>
                </a:lnTo>
                <a:lnTo>
                  <a:pt x="948" y="792"/>
                </a:lnTo>
                <a:lnTo>
                  <a:pt x="936" y="816"/>
                </a:lnTo>
                <a:lnTo>
                  <a:pt x="924" y="840"/>
                </a:lnTo>
                <a:lnTo>
                  <a:pt x="912" y="864"/>
                </a:lnTo>
                <a:lnTo>
                  <a:pt x="900" y="888"/>
                </a:lnTo>
                <a:lnTo>
                  <a:pt x="900" y="912"/>
                </a:lnTo>
                <a:lnTo>
                  <a:pt x="888" y="936"/>
                </a:lnTo>
              </a:path>
            </a:pathLst>
          </a:custGeom>
          <a:noFill/>
          <a:ln w="25400" cap="rnd">
            <a:solidFill>
              <a:srgbClr val="00AE00"/>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a:solidFill>
                <a:srgbClr val="FFFFFF"/>
              </a:solidFill>
              <a:latin typeface="Arial" panose="020B0604020202020204" pitchFamily="34" charset="0"/>
              <a:cs typeface="Arial" panose="020B0604020202020204" pitchFamily="34" charset="0"/>
            </a:endParaRPr>
          </a:p>
        </p:txBody>
      </p:sp>
      <p:sp>
        <p:nvSpPr>
          <p:cNvPr id="462858" name="Rectangle 10"/>
          <p:cNvSpPr>
            <a:spLocks noChangeArrowheads="1"/>
          </p:cNvSpPr>
          <p:nvPr/>
        </p:nvSpPr>
        <p:spPr bwMode="auto">
          <a:xfrm>
            <a:off x="7259638" y="5259388"/>
            <a:ext cx="1311275" cy="459100"/>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eaLnBrk="0" hangingPunct="0">
              <a:spcBef>
                <a:spcPct val="50000"/>
              </a:spcBef>
              <a:defRPr/>
            </a:pPr>
            <a:r>
              <a:rPr lang="en-US" sz="2400" b="1">
                <a:solidFill>
                  <a:srgbClr val="CECECE"/>
                </a:solidFill>
                <a:latin typeface="Arial" panose="020B0604020202020204" pitchFamily="34" charset="0"/>
                <a:cs typeface="Arial" panose="020B0604020202020204" pitchFamily="34" charset="0"/>
              </a:rPr>
              <a:t>PG</a:t>
            </a:r>
          </a:p>
        </p:txBody>
      </p:sp>
      <p:sp>
        <p:nvSpPr>
          <p:cNvPr id="372746" name="Freeform 11"/>
          <p:cNvSpPr>
            <a:spLocks/>
          </p:cNvSpPr>
          <p:nvPr/>
        </p:nvSpPr>
        <p:spPr bwMode="auto">
          <a:xfrm>
            <a:off x="3257550" y="2628900"/>
            <a:ext cx="268288" cy="306388"/>
          </a:xfrm>
          <a:custGeom>
            <a:avLst/>
            <a:gdLst>
              <a:gd name="T0" fmla="*/ 2147483647 w 169"/>
              <a:gd name="T1" fmla="*/ 2147483647 h 193"/>
              <a:gd name="T2" fmla="*/ 2147483647 w 169"/>
              <a:gd name="T3" fmla="*/ 2147483647 h 193"/>
              <a:gd name="T4" fmla="*/ 2147483647 w 169"/>
              <a:gd name="T5" fmla="*/ 2147483647 h 193"/>
              <a:gd name="T6" fmla="*/ 2147483647 w 169"/>
              <a:gd name="T7" fmla="*/ 2147483647 h 193"/>
              <a:gd name="T8" fmla="*/ 2147483647 w 169"/>
              <a:gd name="T9" fmla="*/ 2147483647 h 193"/>
              <a:gd name="T10" fmla="*/ 0 w 169"/>
              <a:gd name="T11" fmla="*/ 2147483647 h 193"/>
              <a:gd name="T12" fmla="*/ 0 w 169"/>
              <a:gd name="T13" fmla="*/ 2147483647 h 193"/>
              <a:gd name="T14" fmla="*/ 0 w 169"/>
              <a:gd name="T15" fmla="*/ 2147483647 h 193"/>
              <a:gd name="T16" fmla="*/ 2147483647 w 169"/>
              <a:gd name="T17" fmla="*/ 2147483647 h 193"/>
              <a:gd name="T18" fmla="*/ 2147483647 w 169"/>
              <a:gd name="T19" fmla="*/ 2147483647 h 193"/>
              <a:gd name="T20" fmla="*/ 2147483647 w 169"/>
              <a:gd name="T21" fmla="*/ 2147483647 h 193"/>
              <a:gd name="T22" fmla="*/ 2147483647 w 169"/>
              <a:gd name="T23" fmla="*/ 2147483647 h 193"/>
              <a:gd name="T24" fmla="*/ 2147483647 w 169"/>
              <a:gd name="T25" fmla="*/ 2147483647 h 193"/>
              <a:gd name="T26" fmla="*/ 2147483647 w 169"/>
              <a:gd name="T27" fmla="*/ 2147483647 h 193"/>
              <a:gd name="T28" fmla="*/ 2147483647 w 169"/>
              <a:gd name="T29" fmla="*/ 2147483647 h 193"/>
              <a:gd name="T30" fmla="*/ 2147483647 w 169"/>
              <a:gd name="T31" fmla="*/ 2147483647 h 193"/>
              <a:gd name="T32" fmla="*/ 2147483647 w 169"/>
              <a:gd name="T33" fmla="*/ 2147483647 h 193"/>
              <a:gd name="T34" fmla="*/ 2147483647 w 169"/>
              <a:gd name="T35" fmla="*/ 2147483647 h 193"/>
              <a:gd name="T36" fmla="*/ 2147483647 w 169"/>
              <a:gd name="T37" fmla="*/ 2147483647 h 193"/>
              <a:gd name="T38" fmla="*/ 2147483647 w 169"/>
              <a:gd name="T39" fmla="*/ 2147483647 h 193"/>
              <a:gd name="T40" fmla="*/ 2147483647 w 169"/>
              <a:gd name="T41" fmla="*/ 2147483647 h 193"/>
              <a:gd name="T42" fmla="*/ 2147483647 w 169"/>
              <a:gd name="T43" fmla="*/ 0 h 193"/>
              <a:gd name="T44" fmla="*/ 2147483647 w 169"/>
              <a:gd name="T45" fmla="*/ 2147483647 h 19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69"/>
              <a:gd name="T70" fmla="*/ 0 h 193"/>
              <a:gd name="T71" fmla="*/ 169 w 169"/>
              <a:gd name="T72" fmla="*/ 193 h 193"/>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69" h="193">
                <a:moveTo>
                  <a:pt x="108" y="12"/>
                </a:moveTo>
                <a:lnTo>
                  <a:pt x="84" y="24"/>
                </a:lnTo>
                <a:lnTo>
                  <a:pt x="60" y="36"/>
                </a:lnTo>
                <a:lnTo>
                  <a:pt x="36" y="48"/>
                </a:lnTo>
                <a:lnTo>
                  <a:pt x="24" y="72"/>
                </a:lnTo>
                <a:lnTo>
                  <a:pt x="0" y="96"/>
                </a:lnTo>
                <a:lnTo>
                  <a:pt x="0" y="120"/>
                </a:lnTo>
                <a:lnTo>
                  <a:pt x="0" y="144"/>
                </a:lnTo>
                <a:lnTo>
                  <a:pt x="24" y="156"/>
                </a:lnTo>
                <a:lnTo>
                  <a:pt x="36" y="180"/>
                </a:lnTo>
                <a:lnTo>
                  <a:pt x="60" y="192"/>
                </a:lnTo>
                <a:lnTo>
                  <a:pt x="84" y="192"/>
                </a:lnTo>
                <a:lnTo>
                  <a:pt x="108" y="192"/>
                </a:lnTo>
                <a:lnTo>
                  <a:pt x="132" y="180"/>
                </a:lnTo>
                <a:lnTo>
                  <a:pt x="144" y="156"/>
                </a:lnTo>
                <a:lnTo>
                  <a:pt x="156" y="132"/>
                </a:lnTo>
                <a:lnTo>
                  <a:pt x="168" y="108"/>
                </a:lnTo>
                <a:lnTo>
                  <a:pt x="168" y="84"/>
                </a:lnTo>
                <a:lnTo>
                  <a:pt x="168" y="60"/>
                </a:lnTo>
                <a:lnTo>
                  <a:pt x="156" y="36"/>
                </a:lnTo>
                <a:lnTo>
                  <a:pt x="144" y="12"/>
                </a:lnTo>
                <a:lnTo>
                  <a:pt x="120" y="0"/>
                </a:lnTo>
                <a:lnTo>
                  <a:pt x="108" y="12"/>
                </a:lnTo>
              </a:path>
            </a:pathLst>
          </a:custGeom>
          <a:noFill/>
          <a:ln w="25400" cap="rnd">
            <a:solidFill>
              <a:srgbClr val="00AE00"/>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a:solidFill>
                <a:srgbClr val="FFFFFF"/>
              </a:solidFill>
              <a:latin typeface="Arial" panose="020B0604020202020204" pitchFamily="34" charset="0"/>
              <a:cs typeface="Arial" panose="020B0604020202020204" pitchFamily="34" charset="0"/>
            </a:endParaRPr>
          </a:p>
        </p:txBody>
      </p:sp>
      <p:sp>
        <p:nvSpPr>
          <p:cNvPr id="372747" name="Freeform 12"/>
          <p:cNvSpPr>
            <a:spLocks/>
          </p:cNvSpPr>
          <p:nvPr/>
        </p:nvSpPr>
        <p:spPr bwMode="auto">
          <a:xfrm>
            <a:off x="3067050" y="3333750"/>
            <a:ext cx="439738" cy="915988"/>
          </a:xfrm>
          <a:custGeom>
            <a:avLst/>
            <a:gdLst>
              <a:gd name="T0" fmla="*/ 2147483647 w 277"/>
              <a:gd name="T1" fmla="*/ 0 h 577"/>
              <a:gd name="T2" fmla="*/ 2147483647 w 277"/>
              <a:gd name="T3" fmla="*/ 2147483647 h 577"/>
              <a:gd name="T4" fmla="*/ 2147483647 w 277"/>
              <a:gd name="T5" fmla="*/ 2147483647 h 577"/>
              <a:gd name="T6" fmla="*/ 2147483647 w 277"/>
              <a:gd name="T7" fmla="*/ 2147483647 h 577"/>
              <a:gd name="T8" fmla="*/ 2147483647 w 277"/>
              <a:gd name="T9" fmla="*/ 2147483647 h 577"/>
              <a:gd name="T10" fmla="*/ 2147483647 w 277"/>
              <a:gd name="T11" fmla="*/ 2147483647 h 577"/>
              <a:gd name="T12" fmla="*/ 2147483647 w 277"/>
              <a:gd name="T13" fmla="*/ 2147483647 h 577"/>
              <a:gd name="T14" fmla="*/ 2147483647 w 277"/>
              <a:gd name="T15" fmla="*/ 2147483647 h 577"/>
              <a:gd name="T16" fmla="*/ 2147483647 w 277"/>
              <a:gd name="T17" fmla="*/ 2147483647 h 577"/>
              <a:gd name="T18" fmla="*/ 2147483647 w 277"/>
              <a:gd name="T19" fmla="*/ 2147483647 h 577"/>
              <a:gd name="T20" fmla="*/ 2147483647 w 277"/>
              <a:gd name="T21" fmla="*/ 2147483647 h 577"/>
              <a:gd name="T22" fmla="*/ 2147483647 w 277"/>
              <a:gd name="T23" fmla="*/ 2147483647 h 577"/>
              <a:gd name="T24" fmla="*/ 2147483647 w 277"/>
              <a:gd name="T25" fmla="*/ 2147483647 h 577"/>
              <a:gd name="T26" fmla="*/ 2147483647 w 277"/>
              <a:gd name="T27" fmla="*/ 2147483647 h 577"/>
              <a:gd name="T28" fmla="*/ 2147483647 w 277"/>
              <a:gd name="T29" fmla="*/ 2147483647 h 577"/>
              <a:gd name="T30" fmla="*/ 2147483647 w 277"/>
              <a:gd name="T31" fmla="*/ 2147483647 h 577"/>
              <a:gd name="T32" fmla="*/ 2147483647 w 277"/>
              <a:gd name="T33" fmla="*/ 2147483647 h 577"/>
              <a:gd name="T34" fmla="*/ 2147483647 w 277"/>
              <a:gd name="T35" fmla="*/ 2147483647 h 577"/>
              <a:gd name="T36" fmla="*/ 2147483647 w 277"/>
              <a:gd name="T37" fmla="*/ 2147483647 h 577"/>
              <a:gd name="T38" fmla="*/ 2147483647 w 277"/>
              <a:gd name="T39" fmla="*/ 2147483647 h 577"/>
              <a:gd name="T40" fmla="*/ 2147483647 w 277"/>
              <a:gd name="T41" fmla="*/ 2147483647 h 577"/>
              <a:gd name="T42" fmla="*/ 2147483647 w 277"/>
              <a:gd name="T43" fmla="*/ 2147483647 h 577"/>
              <a:gd name="T44" fmla="*/ 2147483647 w 277"/>
              <a:gd name="T45" fmla="*/ 2147483647 h 577"/>
              <a:gd name="T46" fmla="*/ 2147483647 w 277"/>
              <a:gd name="T47" fmla="*/ 2147483647 h 577"/>
              <a:gd name="T48" fmla="*/ 2147483647 w 277"/>
              <a:gd name="T49" fmla="*/ 2147483647 h 577"/>
              <a:gd name="T50" fmla="*/ 2147483647 w 277"/>
              <a:gd name="T51" fmla="*/ 2147483647 h 577"/>
              <a:gd name="T52" fmla="*/ 2147483647 w 277"/>
              <a:gd name="T53" fmla="*/ 2147483647 h 577"/>
              <a:gd name="T54" fmla="*/ 2147483647 w 277"/>
              <a:gd name="T55" fmla="*/ 2147483647 h 577"/>
              <a:gd name="T56" fmla="*/ 2147483647 w 277"/>
              <a:gd name="T57" fmla="*/ 2147483647 h 577"/>
              <a:gd name="T58" fmla="*/ 2147483647 w 277"/>
              <a:gd name="T59" fmla="*/ 2147483647 h 577"/>
              <a:gd name="T60" fmla="*/ 2147483647 w 277"/>
              <a:gd name="T61" fmla="*/ 2147483647 h 577"/>
              <a:gd name="T62" fmla="*/ 0 w 277"/>
              <a:gd name="T63" fmla="*/ 2147483647 h 577"/>
              <a:gd name="T64" fmla="*/ 2147483647 w 277"/>
              <a:gd name="T65" fmla="*/ 2147483647 h 577"/>
              <a:gd name="T66" fmla="*/ 2147483647 w 277"/>
              <a:gd name="T67" fmla="*/ 2147483647 h 577"/>
              <a:gd name="T68" fmla="*/ 2147483647 w 277"/>
              <a:gd name="T69" fmla="*/ 2147483647 h 577"/>
              <a:gd name="T70" fmla="*/ 2147483647 w 277"/>
              <a:gd name="T71" fmla="*/ 2147483647 h 577"/>
              <a:gd name="T72" fmla="*/ 2147483647 w 277"/>
              <a:gd name="T73" fmla="*/ 2147483647 h 577"/>
              <a:gd name="T74" fmla="*/ 2147483647 w 277"/>
              <a:gd name="T75" fmla="*/ 2147483647 h 577"/>
              <a:gd name="T76" fmla="*/ 2147483647 w 277"/>
              <a:gd name="T77" fmla="*/ 2147483647 h 577"/>
              <a:gd name="T78" fmla="*/ 2147483647 w 277"/>
              <a:gd name="T79" fmla="*/ 2147483647 h 577"/>
              <a:gd name="T80" fmla="*/ 2147483647 w 277"/>
              <a:gd name="T81" fmla="*/ 2147483647 h 577"/>
              <a:gd name="T82" fmla="*/ 2147483647 w 277"/>
              <a:gd name="T83" fmla="*/ 2147483647 h 577"/>
              <a:gd name="T84" fmla="*/ 2147483647 w 277"/>
              <a:gd name="T85" fmla="*/ 2147483647 h 577"/>
              <a:gd name="T86" fmla="*/ 2147483647 w 277"/>
              <a:gd name="T87" fmla="*/ 2147483647 h 577"/>
              <a:gd name="T88" fmla="*/ 2147483647 w 277"/>
              <a:gd name="T89" fmla="*/ 2147483647 h 577"/>
              <a:gd name="T90" fmla="*/ 2147483647 w 277"/>
              <a:gd name="T91" fmla="*/ 2147483647 h 577"/>
              <a:gd name="T92" fmla="*/ 2147483647 w 277"/>
              <a:gd name="T93" fmla="*/ 2147483647 h 577"/>
              <a:gd name="T94" fmla="*/ 2147483647 w 277"/>
              <a:gd name="T95" fmla="*/ 2147483647 h 577"/>
              <a:gd name="T96" fmla="*/ 2147483647 w 277"/>
              <a:gd name="T97" fmla="*/ 2147483647 h 577"/>
              <a:gd name="T98" fmla="*/ 2147483647 w 277"/>
              <a:gd name="T99" fmla="*/ 2147483647 h 577"/>
              <a:gd name="T100" fmla="*/ 2147483647 w 277"/>
              <a:gd name="T101" fmla="*/ 2147483647 h 577"/>
              <a:gd name="T102" fmla="*/ 2147483647 w 277"/>
              <a:gd name="T103" fmla="*/ 2147483647 h 577"/>
              <a:gd name="T104" fmla="*/ 2147483647 w 277"/>
              <a:gd name="T105" fmla="*/ 2147483647 h 577"/>
              <a:gd name="T106" fmla="*/ 2147483647 w 277"/>
              <a:gd name="T107" fmla="*/ 0 h 577"/>
              <a:gd name="T108" fmla="*/ 2147483647 w 277"/>
              <a:gd name="T109" fmla="*/ 0 h 577"/>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77"/>
              <a:gd name="T166" fmla="*/ 0 h 577"/>
              <a:gd name="T167" fmla="*/ 277 w 277"/>
              <a:gd name="T168" fmla="*/ 577 h 577"/>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77" h="577">
                <a:moveTo>
                  <a:pt x="180" y="0"/>
                </a:moveTo>
                <a:lnTo>
                  <a:pt x="204" y="24"/>
                </a:lnTo>
                <a:lnTo>
                  <a:pt x="228" y="36"/>
                </a:lnTo>
                <a:lnTo>
                  <a:pt x="240" y="60"/>
                </a:lnTo>
                <a:lnTo>
                  <a:pt x="264" y="84"/>
                </a:lnTo>
                <a:lnTo>
                  <a:pt x="276" y="108"/>
                </a:lnTo>
                <a:lnTo>
                  <a:pt x="276" y="132"/>
                </a:lnTo>
                <a:lnTo>
                  <a:pt x="276" y="156"/>
                </a:lnTo>
                <a:lnTo>
                  <a:pt x="276" y="180"/>
                </a:lnTo>
                <a:lnTo>
                  <a:pt x="276" y="204"/>
                </a:lnTo>
                <a:lnTo>
                  <a:pt x="276" y="228"/>
                </a:lnTo>
                <a:lnTo>
                  <a:pt x="276" y="252"/>
                </a:lnTo>
                <a:lnTo>
                  <a:pt x="276" y="276"/>
                </a:lnTo>
                <a:lnTo>
                  <a:pt x="276" y="300"/>
                </a:lnTo>
                <a:lnTo>
                  <a:pt x="264" y="324"/>
                </a:lnTo>
                <a:lnTo>
                  <a:pt x="264" y="348"/>
                </a:lnTo>
                <a:lnTo>
                  <a:pt x="252" y="372"/>
                </a:lnTo>
                <a:lnTo>
                  <a:pt x="240" y="396"/>
                </a:lnTo>
                <a:lnTo>
                  <a:pt x="216" y="420"/>
                </a:lnTo>
                <a:lnTo>
                  <a:pt x="204" y="444"/>
                </a:lnTo>
                <a:lnTo>
                  <a:pt x="192" y="468"/>
                </a:lnTo>
                <a:lnTo>
                  <a:pt x="168" y="480"/>
                </a:lnTo>
                <a:lnTo>
                  <a:pt x="168" y="504"/>
                </a:lnTo>
                <a:lnTo>
                  <a:pt x="144" y="516"/>
                </a:lnTo>
                <a:lnTo>
                  <a:pt x="132" y="540"/>
                </a:lnTo>
                <a:lnTo>
                  <a:pt x="108" y="552"/>
                </a:lnTo>
                <a:lnTo>
                  <a:pt x="96" y="576"/>
                </a:lnTo>
                <a:lnTo>
                  <a:pt x="72" y="576"/>
                </a:lnTo>
                <a:lnTo>
                  <a:pt x="48" y="576"/>
                </a:lnTo>
                <a:lnTo>
                  <a:pt x="12" y="552"/>
                </a:lnTo>
                <a:lnTo>
                  <a:pt x="12" y="528"/>
                </a:lnTo>
                <a:lnTo>
                  <a:pt x="0" y="504"/>
                </a:lnTo>
                <a:lnTo>
                  <a:pt x="12" y="480"/>
                </a:lnTo>
                <a:lnTo>
                  <a:pt x="24" y="456"/>
                </a:lnTo>
                <a:lnTo>
                  <a:pt x="24" y="432"/>
                </a:lnTo>
                <a:lnTo>
                  <a:pt x="48" y="420"/>
                </a:lnTo>
                <a:lnTo>
                  <a:pt x="60" y="396"/>
                </a:lnTo>
                <a:lnTo>
                  <a:pt x="72" y="372"/>
                </a:lnTo>
                <a:lnTo>
                  <a:pt x="96" y="360"/>
                </a:lnTo>
                <a:lnTo>
                  <a:pt x="96" y="336"/>
                </a:lnTo>
                <a:lnTo>
                  <a:pt x="120" y="312"/>
                </a:lnTo>
                <a:lnTo>
                  <a:pt x="132" y="276"/>
                </a:lnTo>
                <a:lnTo>
                  <a:pt x="144" y="252"/>
                </a:lnTo>
                <a:lnTo>
                  <a:pt x="156" y="228"/>
                </a:lnTo>
                <a:lnTo>
                  <a:pt x="168" y="204"/>
                </a:lnTo>
                <a:lnTo>
                  <a:pt x="180" y="180"/>
                </a:lnTo>
                <a:lnTo>
                  <a:pt x="180" y="156"/>
                </a:lnTo>
                <a:lnTo>
                  <a:pt x="180" y="132"/>
                </a:lnTo>
                <a:lnTo>
                  <a:pt x="180" y="108"/>
                </a:lnTo>
                <a:lnTo>
                  <a:pt x="180" y="84"/>
                </a:lnTo>
                <a:lnTo>
                  <a:pt x="180" y="60"/>
                </a:lnTo>
                <a:lnTo>
                  <a:pt x="180" y="36"/>
                </a:lnTo>
                <a:lnTo>
                  <a:pt x="180" y="12"/>
                </a:lnTo>
                <a:lnTo>
                  <a:pt x="204" y="0"/>
                </a:lnTo>
                <a:lnTo>
                  <a:pt x="180" y="0"/>
                </a:lnTo>
              </a:path>
            </a:pathLst>
          </a:custGeom>
          <a:noFill/>
          <a:ln w="25400" cap="rnd">
            <a:solidFill>
              <a:srgbClr val="00AE00"/>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a:solidFill>
                <a:srgbClr val="FFFFFF"/>
              </a:solidFill>
              <a:latin typeface="Arial" panose="020B0604020202020204" pitchFamily="34" charset="0"/>
              <a:cs typeface="Arial" panose="020B0604020202020204" pitchFamily="34" charset="0"/>
            </a:endParaRPr>
          </a:p>
        </p:txBody>
      </p:sp>
      <p:sp>
        <p:nvSpPr>
          <p:cNvPr id="372748" name="Freeform 13"/>
          <p:cNvSpPr>
            <a:spLocks/>
          </p:cNvSpPr>
          <p:nvPr/>
        </p:nvSpPr>
        <p:spPr bwMode="auto">
          <a:xfrm>
            <a:off x="3333750" y="2933700"/>
            <a:ext cx="58738" cy="420688"/>
          </a:xfrm>
          <a:custGeom>
            <a:avLst/>
            <a:gdLst>
              <a:gd name="T0" fmla="*/ 2147483647 w 37"/>
              <a:gd name="T1" fmla="*/ 2147483647 h 265"/>
              <a:gd name="T2" fmla="*/ 2147483647 w 37"/>
              <a:gd name="T3" fmla="*/ 0 h 265"/>
              <a:gd name="T4" fmla="*/ 2147483647 w 37"/>
              <a:gd name="T5" fmla="*/ 2147483647 h 265"/>
              <a:gd name="T6" fmla="*/ 2147483647 w 37"/>
              <a:gd name="T7" fmla="*/ 2147483647 h 265"/>
              <a:gd name="T8" fmla="*/ 2147483647 w 37"/>
              <a:gd name="T9" fmla="*/ 2147483647 h 265"/>
              <a:gd name="T10" fmla="*/ 2147483647 w 37"/>
              <a:gd name="T11" fmla="*/ 2147483647 h 265"/>
              <a:gd name="T12" fmla="*/ 2147483647 w 37"/>
              <a:gd name="T13" fmla="*/ 2147483647 h 265"/>
              <a:gd name="T14" fmla="*/ 2147483647 w 37"/>
              <a:gd name="T15" fmla="*/ 2147483647 h 265"/>
              <a:gd name="T16" fmla="*/ 0 w 37"/>
              <a:gd name="T17" fmla="*/ 2147483647 h 265"/>
              <a:gd name="T18" fmla="*/ 0 w 37"/>
              <a:gd name="T19" fmla="*/ 2147483647 h 265"/>
              <a:gd name="T20" fmla="*/ 0 w 37"/>
              <a:gd name="T21" fmla="*/ 2147483647 h 265"/>
              <a:gd name="T22" fmla="*/ 0 w 37"/>
              <a:gd name="T23" fmla="*/ 2147483647 h 265"/>
              <a:gd name="T24" fmla="*/ 2147483647 w 37"/>
              <a:gd name="T25" fmla="*/ 2147483647 h 26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7"/>
              <a:gd name="T40" fmla="*/ 0 h 265"/>
              <a:gd name="T41" fmla="*/ 37 w 37"/>
              <a:gd name="T42" fmla="*/ 265 h 26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7" h="265">
                <a:moveTo>
                  <a:pt x="12" y="12"/>
                </a:moveTo>
                <a:lnTo>
                  <a:pt x="36" y="0"/>
                </a:lnTo>
                <a:lnTo>
                  <a:pt x="36" y="24"/>
                </a:lnTo>
                <a:lnTo>
                  <a:pt x="36" y="48"/>
                </a:lnTo>
                <a:lnTo>
                  <a:pt x="36" y="72"/>
                </a:lnTo>
                <a:lnTo>
                  <a:pt x="36" y="96"/>
                </a:lnTo>
                <a:lnTo>
                  <a:pt x="24" y="120"/>
                </a:lnTo>
                <a:lnTo>
                  <a:pt x="12" y="144"/>
                </a:lnTo>
                <a:lnTo>
                  <a:pt x="0" y="168"/>
                </a:lnTo>
                <a:lnTo>
                  <a:pt x="0" y="192"/>
                </a:lnTo>
                <a:lnTo>
                  <a:pt x="0" y="216"/>
                </a:lnTo>
                <a:lnTo>
                  <a:pt x="0" y="240"/>
                </a:lnTo>
                <a:lnTo>
                  <a:pt x="12" y="264"/>
                </a:lnTo>
              </a:path>
            </a:pathLst>
          </a:custGeom>
          <a:noFill/>
          <a:ln w="25400" cap="rnd">
            <a:solidFill>
              <a:srgbClr val="00AE00"/>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a:solidFill>
                <a:srgbClr val="FFFFFF"/>
              </a:solidFill>
              <a:latin typeface="Arial" panose="020B0604020202020204" pitchFamily="34" charset="0"/>
              <a:cs typeface="Arial" panose="020B0604020202020204" pitchFamily="34" charset="0"/>
            </a:endParaRPr>
          </a:p>
        </p:txBody>
      </p:sp>
      <p:sp>
        <p:nvSpPr>
          <p:cNvPr id="462862" name="Rectangle 14"/>
          <p:cNvSpPr>
            <a:spLocks noChangeArrowheads="1"/>
          </p:cNvSpPr>
          <p:nvPr/>
        </p:nvSpPr>
        <p:spPr bwMode="auto">
          <a:xfrm>
            <a:off x="3449638" y="2382838"/>
            <a:ext cx="1273175" cy="459100"/>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eaLnBrk="0" hangingPunct="0">
              <a:spcBef>
                <a:spcPct val="50000"/>
              </a:spcBef>
              <a:defRPr/>
            </a:pPr>
            <a:r>
              <a:rPr lang="en-US" sz="2400" b="1">
                <a:solidFill>
                  <a:srgbClr val="CECECE"/>
                </a:solidFill>
                <a:latin typeface="Arial" panose="020B0604020202020204" pitchFamily="34" charset="0"/>
                <a:cs typeface="Arial" panose="020B0604020202020204" pitchFamily="34" charset="0"/>
              </a:rPr>
              <a:t>SG</a:t>
            </a:r>
          </a:p>
        </p:txBody>
      </p:sp>
      <p:sp>
        <p:nvSpPr>
          <p:cNvPr id="462863" name="Rectangle 15"/>
          <p:cNvSpPr>
            <a:spLocks noChangeArrowheads="1"/>
          </p:cNvSpPr>
          <p:nvPr/>
        </p:nvSpPr>
        <p:spPr bwMode="auto">
          <a:xfrm>
            <a:off x="2516188" y="5640388"/>
            <a:ext cx="701675" cy="459100"/>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eaLnBrk="0" hangingPunct="0">
              <a:spcBef>
                <a:spcPct val="50000"/>
              </a:spcBef>
              <a:defRPr/>
            </a:pPr>
            <a:r>
              <a:rPr lang="en-US" sz="2400" b="1">
                <a:solidFill>
                  <a:srgbClr val="CECECE"/>
                </a:solidFill>
                <a:latin typeface="Arial" panose="020B0604020202020204" pitchFamily="34" charset="0"/>
                <a:cs typeface="Arial" panose="020B0604020202020204" pitchFamily="34" charset="0"/>
              </a:rPr>
              <a:t>RS</a:t>
            </a:r>
          </a:p>
        </p:txBody>
      </p:sp>
      <p:sp>
        <p:nvSpPr>
          <p:cNvPr id="462864" name="Rectangle 16"/>
          <p:cNvSpPr>
            <a:spLocks noChangeArrowheads="1"/>
          </p:cNvSpPr>
          <p:nvPr/>
        </p:nvSpPr>
        <p:spPr bwMode="auto">
          <a:xfrm>
            <a:off x="2020888" y="992188"/>
            <a:ext cx="835025" cy="459100"/>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eaLnBrk="0" hangingPunct="0">
              <a:spcBef>
                <a:spcPct val="50000"/>
              </a:spcBef>
              <a:defRPr/>
            </a:pPr>
            <a:r>
              <a:rPr lang="en-US" sz="2400" b="1">
                <a:solidFill>
                  <a:srgbClr val="CECECE"/>
                </a:solidFill>
                <a:latin typeface="Arial" panose="020B0604020202020204" pitchFamily="34" charset="0"/>
                <a:cs typeface="Arial" panose="020B0604020202020204" pitchFamily="34" charset="0"/>
              </a:rPr>
              <a:t>MS</a:t>
            </a:r>
          </a:p>
        </p:txBody>
      </p:sp>
      <p:sp>
        <p:nvSpPr>
          <p:cNvPr id="372752" name="Rectangle 17"/>
          <p:cNvSpPr>
            <a:spLocks noChangeArrowheads="1"/>
          </p:cNvSpPr>
          <p:nvPr/>
        </p:nvSpPr>
        <p:spPr bwMode="auto">
          <a:xfrm>
            <a:off x="3086100" y="4381500"/>
            <a:ext cx="16764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sz="2800">
              <a:solidFill>
                <a:srgbClr val="00DFCA"/>
              </a:solidFill>
              <a:latin typeface="Arial" panose="020B0604020202020204" pitchFamily="34" charset="0"/>
              <a:cs typeface="Arial" panose="020B0604020202020204" pitchFamily="34" charset="0"/>
            </a:endParaRPr>
          </a:p>
        </p:txBody>
      </p:sp>
      <p:sp>
        <p:nvSpPr>
          <p:cNvPr id="372753" name="Line 18"/>
          <p:cNvSpPr>
            <a:spLocks noChangeShapeType="1"/>
          </p:cNvSpPr>
          <p:nvPr/>
        </p:nvSpPr>
        <p:spPr bwMode="auto">
          <a:xfrm>
            <a:off x="1746250" y="3505200"/>
            <a:ext cx="6546850" cy="0"/>
          </a:xfrm>
          <a:prstGeom prst="line">
            <a:avLst/>
          </a:prstGeom>
          <a:noFill/>
          <a:ln w="25400">
            <a:solidFill>
              <a:schemeClr val="accent2"/>
            </a:solidFill>
            <a:prstDash val="dashDot"/>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FFFFFF"/>
              </a:solidFill>
              <a:latin typeface="Arial" panose="020B0604020202020204" pitchFamily="34" charset="0"/>
              <a:cs typeface="Arial" panose="020B0604020202020204" pitchFamily="34" charset="0"/>
            </a:endParaRPr>
          </a:p>
        </p:txBody>
      </p:sp>
      <p:sp>
        <p:nvSpPr>
          <p:cNvPr id="372754" name="Line 19"/>
          <p:cNvSpPr>
            <a:spLocks noChangeShapeType="1"/>
          </p:cNvSpPr>
          <p:nvPr/>
        </p:nvSpPr>
        <p:spPr bwMode="auto">
          <a:xfrm>
            <a:off x="4991100" y="984250"/>
            <a:ext cx="0" cy="5003800"/>
          </a:xfrm>
          <a:prstGeom prst="line">
            <a:avLst/>
          </a:prstGeom>
          <a:noFill/>
          <a:ln w="25400">
            <a:solidFill>
              <a:schemeClr val="accent2"/>
            </a:solidFill>
            <a:prstDash val="dashDot"/>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FFFFFF"/>
              </a:solidFill>
              <a:latin typeface="Arial" panose="020B0604020202020204" pitchFamily="34" charset="0"/>
              <a:cs typeface="Arial" panose="020B0604020202020204" pitchFamily="34" charset="0"/>
            </a:endParaRPr>
          </a:p>
        </p:txBody>
      </p:sp>
      <p:sp>
        <p:nvSpPr>
          <p:cNvPr id="462868" name="Rectangle 20"/>
          <p:cNvSpPr>
            <a:spLocks noChangeArrowheads="1"/>
          </p:cNvSpPr>
          <p:nvPr/>
        </p:nvSpPr>
        <p:spPr bwMode="auto">
          <a:xfrm>
            <a:off x="76200" y="304800"/>
            <a:ext cx="2825750" cy="828432"/>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eaLnBrk="0" hangingPunct="0">
              <a:defRPr/>
            </a:pPr>
            <a:r>
              <a:rPr lang="ar-JO" sz="2400" b="1" dirty="0">
                <a:solidFill>
                  <a:srgbClr val="FFD34A"/>
                </a:solidFill>
                <a:latin typeface="Arial" panose="020B0604020202020204" pitchFamily="34" charset="0"/>
                <a:cs typeface="Arial" panose="020B0604020202020204" pitchFamily="34" charset="0"/>
              </a:rPr>
              <a:t>معالجة               المرحلة</a:t>
            </a:r>
            <a:endParaRPr lang="en-US" sz="2400" b="1" dirty="0">
              <a:solidFill>
                <a:srgbClr val="FFD34A"/>
              </a:solidFill>
              <a:latin typeface="Arial" panose="020B0604020202020204" pitchFamily="34" charset="0"/>
              <a:cs typeface="Arial" panose="020B0604020202020204" pitchFamily="34" charset="0"/>
            </a:endParaRPr>
          </a:p>
        </p:txBody>
      </p:sp>
      <p:sp>
        <p:nvSpPr>
          <p:cNvPr id="462869" name="Rectangle 21"/>
          <p:cNvSpPr>
            <a:spLocks noChangeArrowheads="1"/>
          </p:cNvSpPr>
          <p:nvPr/>
        </p:nvSpPr>
        <p:spPr bwMode="auto">
          <a:xfrm>
            <a:off x="2613025" y="3613150"/>
            <a:ext cx="1730375" cy="459100"/>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eaLnBrk="0" hangingPunct="0">
              <a:spcBef>
                <a:spcPct val="50000"/>
              </a:spcBef>
              <a:defRPr/>
            </a:pPr>
            <a:r>
              <a:rPr lang="en-US" sz="2400" b="1">
                <a:solidFill>
                  <a:srgbClr val="CECECE"/>
                </a:solidFill>
                <a:latin typeface="Arial" panose="020B0604020202020204" pitchFamily="34" charset="0"/>
                <a:cs typeface="Arial" panose="020B0604020202020204" pitchFamily="34" charset="0"/>
              </a:rPr>
              <a:t>DS</a:t>
            </a:r>
          </a:p>
        </p:txBody>
      </p:sp>
      <p:sp>
        <p:nvSpPr>
          <p:cNvPr id="462870" name="Line 22"/>
          <p:cNvSpPr>
            <a:spLocks noChangeShapeType="1"/>
          </p:cNvSpPr>
          <p:nvPr/>
        </p:nvSpPr>
        <p:spPr bwMode="auto">
          <a:xfrm>
            <a:off x="4114800" y="1600200"/>
            <a:ext cx="1693863" cy="0"/>
          </a:xfrm>
          <a:prstGeom prst="line">
            <a:avLst/>
          </a:prstGeom>
          <a:noFill/>
          <a:ln w="25400">
            <a:noFill/>
            <a:round/>
            <a:headEnd/>
            <a:tailEnd/>
          </a:ln>
          <a:effectLst>
            <a:outerShdw blurRad="63500" dist="107763" dir="2700000" algn="ctr" rotWithShape="0">
              <a:schemeClr val="bg2">
                <a:alpha val="74998"/>
              </a:schemeClr>
            </a:outerShdw>
          </a:effectLst>
        </p:spPr>
        <p:txBody>
          <a:bodyPr wrap="none" anchor="ctr"/>
          <a:lstStyle/>
          <a:p>
            <a:pPr eaLnBrk="0" hangingPunct="0">
              <a:defRPr/>
            </a:pPr>
            <a:endParaRPr lang="en-US" sz="2800">
              <a:solidFill>
                <a:srgbClr val="00DFCA"/>
              </a:solidFill>
              <a:latin typeface="Arial" panose="020B0604020202020204" pitchFamily="34" charset="0"/>
              <a:cs typeface="Arial" panose="020B0604020202020204" pitchFamily="34" charset="0"/>
            </a:endParaRPr>
          </a:p>
        </p:txBody>
      </p:sp>
      <p:sp>
        <p:nvSpPr>
          <p:cNvPr id="372758" name="Oval 23"/>
          <p:cNvSpPr>
            <a:spLocks noChangeArrowheads="1"/>
          </p:cNvSpPr>
          <p:nvPr/>
        </p:nvSpPr>
        <p:spPr bwMode="auto">
          <a:xfrm>
            <a:off x="6735763" y="4508500"/>
            <a:ext cx="193675" cy="187325"/>
          </a:xfrm>
          <a:prstGeom prst="ellipse">
            <a:avLst/>
          </a:prstGeom>
          <a:solidFill>
            <a:srgbClr val="FAF200"/>
          </a:solidFill>
          <a:ln w="25400">
            <a:solidFill>
              <a:srgbClr val="00AE00"/>
            </a:solidFill>
            <a:round/>
            <a:headEnd/>
            <a:tailEnd/>
          </a:ln>
        </p:spPr>
        <p:txBody>
          <a:bodyPr wrap="none" anchor="ctr"/>
          <a:lstStyle/>
          <a:p>
            <a:pPr eaLnBrk="0" hangingPunct="0"/>
            <a:endParaRPr lang="en-US" sz="2800">
              <a:solidFill>
                <a:srgbClr val="00DFCA"/>
              </a:solidFill>
              <a:latin typeface="Arial" panose="020B0604020202020204" pitchFamily="34" charset="0"/>
              <a:cs typeface="Arial" panose="020B0604020202020204" pitchFamily="34" charset="0"/>
            </a:endParaRPr>
          </a:p>
        </p:txBody>
      </p:sp>
      <p:sp>
        <p:nvSpPr>
          <p:cNvPr id="462872" name="Rectangle 24"/>
          <p:cNvSpPr>
            <a:spLocks noChangeArrowheads="1"/>
          </p:cNvSpPr>
          <p:nvPr/>
        </p:nvSpPr>
        <p:spPr bwMode="auto">
          <a:xfrm>
            <a:off x="4081463" y="1125538"/>
            <a:ext cx="812800" cy="519112"/>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anchor="ctr"/>
          <a:lstStyle/>
          <a:p>
            <a:pPr eaLnBrk="0" hangingPunct="0">
              <a:defRPr/>
            </a:pPr>
            <a:endParaRPr lang="en-US" sz="2800">
              <a:solidFill>
                <a:srgbClr val="00DFCA"/>
              </a:solidFill>
              <a:latin typeface="Arial" panose="020B0604020202020204" pitchFamily="34" charset="0"/>
              <a:cs typeface="Arial" panose="020B0604020202020204" pitchFamily="34" charset="0"/>
            </a:endParaRPr>
          </a:p>
        </p:txBody>
      </p:sp>
      <p:sp>
        <p:nvSpPr>
          <p:cNvPr id="462873" name="Rectangle 25"/>
          <p:cNvSpPr>
            <a:spLocks noChangeArrowheads="1"/>
          </p:cNvSpPr>
          <p:nvPr/>
        </p:nvSpPr>
        <p:spPr bwMode="auto">
          <a:xfrm>
            <a:off x="6896100" y="4395788"/>
            <a:ext cx="835025" cy="459100"/>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eaLnBrk="0" hangingPunct="0">
              <a:spcBef>
                <a:spcPct val="50000"/>
              </a:spcBef>
              <a:defRPr/>
            </a:pPr>
            <a:r>
              <a:rPr lang="en-US" sz="2400" b="1">
                <a:solidFill>
                  <a:srgbClr val="CECECE"/>
                </a:solidFill>
                <a:latin typeface="Arial" panose="020B0604020202020204" pitchFamily="34" charset="0"/>
                <a:cs typeface="Arial" panose="020B0604020202020204" pitchFamily="34" charset="0"/>
              </a:rPr>
              <a:t>U</a:t>
            </a:r>
          </a:p>
        </p:txBody>
      </p:sp>
      <p:sp>
        <p:nvSpPr>
          <p:cNvPr id="462874" name="Rectangle 26"/>
          <p:cNvSpPr>
            <a:spLocks noChangeArrowheads="1"/>
          </p:cNvSpPr>
          <p:nvPr/>
        </p:nvSpPr>
        <p:spPr bwMode="auto">
          <a:xfrm>
            <a:off x="5830888" y="2884488"/>
            <a:ext cx="835025" cy="459100"/>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eaLnBrk="0" hangingPunct="0">
              <a:spcBef>
                <a:spcPct val="50000"/>
              </a:spcBef>
              <a:defRPr/>
            </a:pPr>
            <a:r>
              <a:rPr lang="en-US" sz="2400" b="1">
                <a:solidFill>
                  <a:srgbClr val="CECECE"/>
                </a:solidFill>
                <a:latin typeface="Arial" panose="020B0604020202020204" pitchFamily="34" charset="0"/>
                <a:cs typeface="Arial" panose="020B0604020202020204" pitchFamily="34" charset="0"/>
              </a:rPr>
              <a:t>B</a:t>
            </a:r>
          </a:p>
        </p:txBody>
      </p:sp>
      <p:sp>
        <p:nvSpPr>
          <p:cNvPr id="372762" name="Oval 27"/>
          <p:cNvSpPr>
            <a:spLocks noChangeArrowheads="1"/>
          </p:cNvSpPr>
          <p:nvPr/>
        </p:nvSpPr>
        <p:spPr bwMode="auto">
          <a:xfrm>
            <a:off x="5702300" y="3033713"/>
            <a:ext cx="193675" cy="187325"/>
          </a:xfrm>
          <a:prstGeom prst="ellipse">
            <a:avLst/>
          </a:prstGeom>
          <a:solidFill>
            <a:srgbClr val="FAF200"/>
          </a:solidFill>
          <a:ln w="25400">
            <a:solidFill>
              <a:srgbClr val="00AE00"/>
            </a:solidFill>
            <a:round/>
            <a:headEnd/>
            <a:tailEnd/>
          </a:ln>
        </p:spPr>
        <p:txBody>
          <a:bodyPr wrap="none" anchor="ctr"/>
          <a:lstStyle/>
          <a:p>
            <a:pPr eaLnBrk="0" hangingPunct="0"/>
            <a:endParaRPr lang="en-US" sz="2800">
              <a:solidFill>
                <a:srgbClr val="00DFCA"/>
              </a:solidFill>
              <a:latin typeface="Arial" panose="020B0604020202020204" pitchFamily="34" charset="0"/>
              <a:cs typeface="Arial" panose="020B0604020202020204" pitchFamily="34" charset="0"/>
            </a:endParaRPr>
          </a:p>
        </p:txBody>
      </p:sp>
      <p:sp>
        <p:nvSpPr>
          <p:cNvPr id="462876" name="Rectangle 28"/>
          <p:cNvSpPr>
            <a:spLocks noChangeArrowheads="1"/>
          </p:cNvSpPr>
          <p:nvPr/>
        </p:nvSpPr>
        <p:spPr bwMode="auto">
          <a:xfrm>
            <a:off x="5487988" y="1811338"/>
            <a:ext cx="835025" cy="459100"/>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eaLnBrk="0" hangingPunct="0">
              <a:spcBef>
                <a:spcPct val="50000"/>
              </a:spcBef>
              <a:defRPr/>
            </a:pPr>
            <a:r>
              <a:rPr lang="en-US" sz="2400" b="1">
                <a:solidFill>
                  <a:srgbClr val="CECECE"/>
                </a:solidFill>
                <a:latin typeface="Arial" panose="020B0604020202020204" pitchFamily="34" charset="0"/>
                <a:cs typeface="Arial" panose="020B0604020202020204" pitchFamily="34" charset="0"/>
              </a:rPr>
              <a:t>H</a:t>
            </a:r>
          </a:p>
        </p:txBody>
      </p:sp>
      <p:sp>
        <p:nvSpPr>
          <p:cNvPr id="372764" name="Oval 29"/>
          <p:cNvSpPr>
            <a:spLocks noChangeArrowheads="1"/>
          </p:cNvSpPr>
          <p:nvPr/>
        </p:nvSpPr>
        <p:spPr bwMode="auto">
          <a:xfrm>
            <a:off x="5313363" y="1982788"/>
            <a:ext cx="193675" cy="187325"/>
          </a:xfrm>
          <a:prstGeom prst="ellipse">
            <a:avLst/>
          </a:prstGeom>
          <a:solidFill>
            <a:srgbClr val="FAF200"/>
          </a:solidFill>
          <a:ln w="25400">
            <a:solidFill>
              <a:srgbClr val="00AE00"/>
            </a:solidFill>
            <a:round/>
            <a:headEnd/>
            <a:tailEnd/>
          </a:ln>
        </p:spPr>
        <p:txBody>
          <a:bodyPr wrap="none" anchor="ctr"/>
          <a:lstStyle/>
          <a:p>
            <a:pPr eaLnBrk="0" hangingPunct="0"/>
            <a:endParaRPr lang="en-US" sz="2800">
              <a:solidFill>
                <a:srgbClr val="00DFCA"/>
              </a:solidFill>
              <a:latin typeface="Arial" panose="020B0604020202020204" pitchFamily="34" charset="0"/>
              <a:cs typeface="Arial" panose="020B0604020202020204" pitchFamily="34" charset="0"/>
            </a:endParaRPr>
          </a:p>
        </p:txBody>
      </p:sp>
      <p:sp>
        <p:nvSpPr>
          <p:cNvPr id="462878" name="Rectangle 30"/>
          <p:cNvSpPr>
            <a:spLocks noChangeArrowheads="1"/>
          </p:cNvSpPr>
          <p:nvPr/>
        </p:nvSpPr>
        <p:spPr bwMode="auto">
          <a:xfrm>
            <a:off x="7177088" y="1525588"/>
            <a:ext cx="1292225" cy="459100"/>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eaLnBrk="0" hangingPunct="0">
              <a:spcBef>
                <a:spcPct val="50000"/>
              </a:spcBef>
              <a:defRPr/>
            </a:pPr>
            <a:r>
              <a:rPr lang="en-US" sz="2400" b="1">
                <a:solidFill>
                  <a:srgbClr val="CECECE"/>
                </a:solidFill>
                <a:latin typeface="Arial" panose="020B0604020202020204" pitchFamily="34" charset="0"/>
                <a:cs typeface="Arial" panose="020B0604020202020204" pitchFamily="34" charset="0"/>
              </a:rPr>
              <a:t>N(A)</a:t>
            </a:r>
          </a:p>
        </p:txBody>
      </p:sp>
      <p:sp>
        <p:nvSpPr>
          <p:cNvPr id="372766" name="Oval 31"/>
          <p:cNvSpPr>
            <a:spLocks noChangeArrowheads="1"/>
          </p:cNvSpPr>
          <p:nvPr/>
        </p:nvSpPr>
        <p:spPr bwMode="auto">
          <a:xfrm>
            <a:off x="7010400" y="1644650"/>
            <a:ext cx="193675" cy="187325"/>
          </a:xfrm>
          <a:prstGeom prst="ellipse">
            <a:avLst/>
          </a:prstGeom>
          <a:solidFill>
            <a:srgbClr val="FAF200"/>
          </a:solidFill>
          <a:ln w="25400">
            <a:solidFill>
              <a:srgbClr val="00AE00"/>
            </a:solidFill>
            <a:round/>
            <a:headEnd/>
            <a:tailEnd/>
          </a:ln>
        </p:spPr>
        <p:txBody>
          <a:bodyPr wrap="none" anchor="ctr"/>
          <a:lstStyle/>
          <a:p>
            <a:pPr eaLnBrk="0" hangingPunct="0"/>
            <a:endParaRPr lang="en-US" sz="2800">
              <a:solidFill>
                <a:srgbClr val="00DFCA"/>
              </a:solidFill>
              <a:latin typeface="Arial" panose="020B0604020202020204" pitchFamily="34" charset="0"/>
              <a:cs typeface="Arial" panose="020B0604020202020204" pitchFamily="34" charset="0"/>
            </a:endParaRPr>
          </a:p>
        </p:txBody>
      </p:sp>
      <p:sp>
        <p:nvSpPr>
          <p:cNvPr id="372767" name="Oval 32"/>
          <p:cNvSpPr>
            <a:spLocks noChangeArrowheads="1"/>
          </p:cNvSpPr>
          <p:nvPr/>
        </p:nvSpPr>
        <p:spPr bwMode="auto">
          <a:xfrm>
            <a:off x="2873375" y="2744788"/>
            <a:ext cx="193675" cy="187325"/>
          </a:xfrm>
          <a:prstGeom prst="ellipse">
            <a:avLst/>
          </a:prstGeom>
          <a:solidFill>
            <a:srgbClr val="FAF200"/>
          </a:solidFill>
          <a:ln w="25400">
            <a:solidFill>
              <a:srgbClr val="00AE00"/>
            </a:solidFill>
            <a:round/>
            <a:headEnd/>
            <a:tailEnd/>
          </a:ln>
        </p:spPr>
        <p:txBody>
          <a:bodyPr wrap="none" anchor="ctr"/>
          <a:lstStyle/>
          <a:p>
            <a:pPr eaLnBrk="0" hangingPunct="0"/>
            <a:endParaRPr lang="en-US" sz="2800">
              <a:solidFill>
                <a:srgbClr val="00DFCA"/>
              </a:solidFill>
              <a:latin typeface="Arial" panose="020B0604020202020204" pitchFamily="34" charset="0"/>
              <a:cs typeface="Arial" panose="020B0604020202020204" pitchFamily="34" charset="0"/>
            </a:endParaRPr>
          </a:p>
        </p:txBody>
      </p:sp>
      <p:sp>
        <p:nvSpPr>
          <p:cNvPr id="462881" name="Rectangle 33"/>
          <p:cNvSpPr>
            <a:spLocks noChangeArrowheads="1"/>
          </p:cNvSpPr>
          <p:nvPr/>
        </p:nvSpPr>
        <p:spPr bwMode="auto">
          <a:xfrm>
            <a:off x="3080965" y="2568575"/>
            <a:ext cx="405559" cy="459100"/>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lIns="90487" tIns="44450" rIns="90487" bIns="44450">
            <a:spAutoFit/>
          </a:bodyPr>
          <a:lstStyle/>
          <a:p>
            <a:pPr algn="ctr" eaLnBrk="0" hangingPunct="0">
              <a:spcBef>
                <a:spcPct val="50000"/>
              </a:spcBef>
              <a:defRPr/>
            </a:pPr>
            <a:r>
              <a:rPr lang="en-US" sz="2400" b="1">
                <a:solidFill>
                  <a:srgbClr val="CECECE"/>
                </a:solidFill>
                <a:latin typeface="Arial" panose="020B0604020202020204" pitchFamily="34" charset="0"/>
                <a:cs typeface="Arial" panose="020B0604020202020204" pitchFamily="34" charset="0"/>
              </a:rPr>
              <a:t>C</a:t>
            </a:r>
          </a:p>
        </p:txBody>
      </p:sp>
      <p:sp>
        <p:nvSpPr>
          <p:cNvPr id="372769" name="Oval 34"/>
          <p:cNvSpPr>
            <a:spLocks noChangeArrowheads="1"/>
          </p:cNvSpPr>
          <p:nvPr/>
        </p:nvSpPr>
        <p:spPr bwMode="auto">
          <a:xfrm>
            <a:off x="2974975" y="3235325"/>
            <a:ext cx="193675" cy="187325"/>
          </a:xfrm>
          <a:prstGeom prst="ellipse">
            <a:avLst/>
          </a:prstGeom>
          <a:solidFill>
            <a:srgbClr val="FAF200"/>
          </a:solidFill>
          <a:ln w="25400">
            <a:solidFill>
              <a:srgbClr val="00AE00"/>
            </a:solidFill>
            <a:round/>
            <a:headEnd/>
            <a:tailEnd/>
          </a:ln>
        </p:spPr>
        <p:txBody>
          <a:bodyPr wrap="none" anchor="ctr"/>
          <a:lstStyle/>
          <a:p>
            <a:pPr eaLnBrk="0" hangingPunct="0"/>
            <a:endParaRPr lang="en-US" sz="2800">
              <a:solidFill>
                <a:srgbClr val="00DFCA"/>
              </a:solidFill>
              <a:latin typeface="Arial" panose="020B0604020202020204" pitchFamily="34" charset="0"/>
              <a:cs typeface="Arial" panose="020B0604020202020204" pitchFamily="34" charset="0"/>
            </a:endParaRPr>
          </a:p>
        </p:txBody>
      </p:sp>
      <p:sp>
        <p:nvSpPr>
          <p:cNvPr id="462883" name="Rectangle 35"/>
          <p:cNvSpPr>
            <a:spLocks noChangeArrowheads="1"/>
          </p:cNvSpPr>
          <p:nvPr/>
        </p:nvSpPr>
        <p:spPr bwMode="auto">
          <a:xfrm>
            <a:off x="2716881" y="3078163"/>
            <a:ext cx="354263" cy="459100"/>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lIns="90487" tIns="44450" rIns="90487" bIns="44450">
            <a:spAutoFit/>
          </a:bodyPr>
          <a:lstStyle/>
          <a:p>
            <a:pPr algn="ctr" eaLnBrk="0" hangingPunct="0">
              <a:spcBef>
                <a:spcPct val="50000"/>
              </a:spcBef>
              <a:defRPr/>
            </a:pPr>
            <a:r>
              <a:rPr lang="en-US" sz="2400" b="1">
                <a:solidFill>
                  <a:srgbClr val="CECECE"/>
                </a:solidFill>
                <a:latin typeface="Arial" panose="020B0604020202020204" pitchFamily="34" charset="0"/>
                <a:cs typeface="Arial" panose="020B0604020202020204" pitchFamily="34" charset="0"/>
              </a:rPr>
              <a:t>J</a:t>
            </a:r>
          </a:p>
        </p:txBody>
      </p:sp>
      <p:sp>
        <p:nvSpPr>
          <p:cNvPr id="372771" name="Oval 36"/>
          <p:cNvSpPr>
            <a:spLocks noChangeArrowheads="1"/>
          </p:cNvSpPr>
          <p:nvPr/>
        </p:nvSpPr>
        <p:spPr bwMode="auto">
          <a:xfrm>
            <a:off x="3516313" y="3201988"/>
            <a:ext cx="193675" cy="187325"/>
          </a:xfrm>
          <a:prstGeom prst="ellipse">
            <a:avLst/>
          </a:prstGeom>
          <a:solidFill>
            <a:srgbClr val="FAF200"/>
          </a:solidFill>
          <a:ln w="25400">
            <a:solidFill>
              <a:srgbClr val="00AE00"/>
            </a:solidFill>
            <a:round/>
            <a:headEnd/>
            <a:tailEnd/>
          </a:ln>
        </p:spPr>
        <p:txBody>
          <a:bodyPr wrap="none" anchor="ctr"/>
          <a:lstStyle/>
          <a:p>
            <a:pPr eaLnBrk="0" hangingPunct="0"/>
            <a:endParaRPr lang="en-US" sz="2800">
              <a:solidFill>
                <a:srgbClr val="00DFCA"/>
              </a:solidFill>
              <a:latin typeface="Arial" panose="020B0604020202020204" pitchFamily="34" charset="0"/>
              <a:cs typeface="Arial" panose="020B0604020202020204" pitchFamily="34" charset="0"/>
            </a:endParaRPr>
          </a:p>
        </p:txBody>
      </p:sp>
      <p:sp>
        <p:nvSpPr>
          <p:cNvPr id="372772" name="Oval 37"/>
          <p:cNvSpPr>
            <a:spLocks noChangeArrowheads="1"/>
          </p:cNvSpPr>
          <p:nvPr/>
        </p:nvSpPr>
        <p:spPr bwMode="auto">
          <a:xfrm>
            <a:off x="2906713" y="4573588"/>
            <a:ext cx="193675" cy="187325"/>
          </a:xfrm>
          <a:prstGeom prst="ellipse">
            <a:avLst/>
          </a:prstGeom>
          <a:solidFill>
            <a:srgbClr val="FAF200"/>
          </a:solidFill>
          <a:ln w="25400">
            <a:solidFill>
              <a:srgbClr val="00AE00"/>
            </a:solidFill>
            <a:round/>
            <a:headEnd/>
            <a:tailEnd/>
          </a:ln>
        </p:spPr>
        <p:txBody>
          <a:bodyPr wrap="none" anchor="ctr"/>
          <a:lstStyle/>
          <a:p>
            <a:pPr eaLnBrk="0" hangingPunct="0"/>
            <a:endParaRPr lang="en-US" sz="2800">
              <a:solidFill>
                <a:srgbClr val="00DFCA"/>
              </a:solidFill>
              <a:latin typeface="Arial" panose="020B0604020202020204" pitchFamily="34" charset="0"/>
              <a:cs typeface="Arial" panose="020B0604020202020204" pitchFamily="34" charset="0"/>
            </a:endParaRPr>
          </a:p>
        </p:txBody>
      </p:sp>
      <p:sp>
        <p:nvSpPr>
          <p:cNvPr id="462886" name="Rectangle 38"/>
          <p:cNvSpPr>
            <a:spLocks noChangeArrowheads="1"/>
          </p:cNvSpPr>
          <p:nvPr/>
        </p:nvSpPr>
        <p:spPr bwMode="auto">
          <a:xfrm>
            <a:off x="3063219" y="4451350"/>
            <a:ext cx="628376" cy="459100"/>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lIns="90487" tIns="44450" rIns="90487" bIns="44450">
            <a:spAutoFit/>
          </a:bodyPr>
          <a:lstStyle/>
          <a:p>
            <a:pPr algn="ctr" eaLnBrk="0" hangingPunct="0">
              <a:spcBef>
                <a:spcPct val="50000"/>
              </a:spcBef>
              <a:defRPr/>
            </a:pPr>
            <a:r>
              <a:rPr lang="en-US" sz="2400" b="1">
                <a:solidFill>
                  <a:srgbClr val="CECECE"/>
                </a:solidFill>
                <a:latin typeface="Arial" panose="020B0604020202020204" pitchFamily="34" charset="0"/>
                <a:cs typeface="Arial" panose="020B0604020202020204" pitchFamily="34" charset="0"/>
              </a:rPr>
              <a:t>KB</a:t>
            </a:r>
          </a:p>
        </p:txBody>
      </p:sp>
      <p:sp>
        <p:nvSpPr>
          <p:cNvPr id="372774" name="Oval 39"/>
          <p:cNvSpPr>
            <a:spLocks noChangeArrowheads="1"/>
          </p:cNvSpPr>
          <p:nvPr/>
        </p:nvSpPr>
        <p:spPr bwMode="auto">
          <a:xfrm>
            <a:off x="2992438" y="5286375"/>
            <a:ext cx="193675" cy="187325"/>
          </a:xfrm>
          <a:prstGeom prst="ellipse">
            <a:avLst/>
          </a:prstGeom>
          <a:solidFill>
            <a:srgbClr val="FAF200"/>
          </a:solidFill>
          <a:ln w="25400">
            <a:solidFill>
              <a:srgbClr val="00AE00"/>
            </a:solidFill>
            <a:round/>
            <a:headEnd/>
            <a:tailEnd/>
          </a:ln>
        </p:spPr>
        <p:txBody>
          <a:bodyPr wrap="none" anchor="ctr"/>
          <a:lstStyle/>
          <a:p>
            <a:pPr eaLnBrk="0" hangingPunct="0"/>
            <a:endParaRPr lang="en-US" sz="2800">
              <a:solidFill>
                <a:srgbClr val="00DFCA"/>
              </a:solidFill>
              <a:latin typeface="Arial" panose="020B0604020202020204" pitchFamily="34" charset="0"/>
              <a:cs typeface="Arial" panose="020B0604020202020204" pitchFamily="34" charset="0"/>
            </a:endParaRPr>
          </a:p>
        </p:txBody>
      </p:sp>
      <p:sp>
        <p:nvSpPr>
          <p:cNvPr id="462888" name="Rectangle 40"/>
          <p:cNvSpPr>
            <a:spLocks noChangeArrowheads="1"/>
          </p:cNvSpPr>
          <p:nvPr/>
        </p:nvSpPr>
        <p:spPr bwMode="auto">
          <a:xfrm>
            <a:off x="3176648" y="5164138"/>
            <a:ext cx="644406" cy="459100"/>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lIns="90487" tIns="44450" rIns="90487" bIns="44450">
            <a:spAutoFit/>
          </a:bodyPr>
          <a:lstStyle/>
          <a:p>
            <a:pPr algn="ctr" eaLnBrk="0" hangingPunct="0">
              <a:spcBef>
                <a:spcPct val="50000"/>
              </a:spcBef>
              <a:defRPr/>
            </a:pPr>
            <a:r>
              <a:rPr lang="en-US" sz="2400" b="1">
                <a:solidFill>
                  <a:srgbClr val="CECECE"/>
                </a:solidFill>
                <a:latin typeface="Arial" panose="020B0604020202020204" pitchFamily="34" charset="0"/>
                <a:cs typeface="Arial" panose="020B0604020202020204" pitchFamily="34" charset="0"/>
              </a:rPr>
              <a:t>MS</a:t>
            </a:r>
          </a:p>
        </p:txBody>
      </p:sp>
      <p:sp>
        <p:nvSpPr>
          <p:cNvPr id="372776" name="Oval 41"/>
          <p:cNvSpPr>
            <a:spLocks noChangeArrowheads="1"/>
          </p:cNvSpPr>
          <p:nvPr/>
        </p:nvSpPr>
        <p:spPr bwMode="auto">
          <a:xfrm>
            <a:off x="1671638" y="4186238"/>
            <a:ext cx="193675" cy="187325"/>
          </a:xfrm>
          <a:prstGeom prst="ellipse">
            <a:avLst/>
          </a:prstGeom>
          <a:solidFill>
            <a:srgbClr val="FAF200"/>
          </a:solidFill>
          <a:ln w="25400">
            <a:solidFill>
              <a:srgbClr val="00AE00"/>
            </a:solidFill>
            <a:round/>
            <a:headEnd/>
            <a:tailEnd/>
          </a:ln>
        </p:spPr>
        <p:txBody>
          <a:bodyPr wrap="none" anchor="ctr"/>
          <a:lstStyle/>
          <a:p>
            <a:pPr eaLnBrk="0" hangingPunct="0"/>
            <a:endParaRPr lang="en-US" sz="2800">
              <a:solidFill>
                <a:srgbClr val="00DFCA"/>
              </a:solidFill>
              <a:latin typeface="Arial" panose="020B0604020202020204" pitchFamily="34" charset="0"/>
              <a:cs typeface="Arial" panose="020B0604020202020204" pitchFamily="34" charset="0"/>
            </a:endParaRPr>
          </a:p>
        </p:txBody>
      </p:sp>
      <p:sp>
        <p:nvSpPr>
          <p:cNvPr id="462890" name="Rectangle 42"/>
          <p:cNvSpPr>
            <a:spLocks noChangeArrowheads="1"/>
          </p:cNvSpPr>
          <p:nvPr/>
        </p:nvSpPr>
        <p:spPr bwMode="auto">
          <a:xfrm>
            <a:off x="1807875" y="4081463"/>
            <a:ext cx="387926" cy="459100"/>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lIns="90487" tIns="44450" rIns="90487" bIns="44450">
            <a:spAutoFit/>
          </a:bodyPr>
          <a:lstStyle/>
          <a:p>
            <a:pPr algn="ctr" eaLnBrk="0" hangingPunct="0">
              <a:spcBef>
                <a:spcPct val="50000"/>
              </a:spcBef>
              <a:defRPr/>
            </a:pPr>
            <a:r>
              <a:rPr lang="en-US" sz="2400" b="1">
                <a:solidFill>
                  <a:srgbClr val="CECECE"/>
                </a:solidFill>
                <a:latin typeface="Arial" panose="020B0604020202020204" pitchFamily="34" charset="0"/>
                <a:cs typeface="Arial" panose="020B0604020202020204" pitchFamily="34" charset="0"/>
              </a:rPr>
              <a:t>E</a:t>
            </a:r>
          </a:p>
        </p:txBody>
      </p:sp>
      <p:sp>
        <p:nvSpPr>
          <p:cNvPr id="462891" name="Rectangle 43"/>
          <p:cNvSpPr>
            <a:spLocks noChangeArrowheads="1"/>
          </p:cNvSpPr>
          <p:nvPr/>
        </p:nvSpPr>
        <p:spPr bwMode="auto">
          <a:xfrm>
            <a:off x="3764730" y="3078163"/>
            <a:ext cx="662040" cy="459100"/>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lIns="90487" tIns="44450" rIns="90487" bIns="44450">
            <a:spAutoFit/>
          </a:bodyPr>
          <a:lstStyle/>
          <a:p>
            <a:pPr algn="ctr" eaLnBrk="0" hangingPunct="0">
              <a:spcBef>
                <a:spcPct val="50000"/>
              </a:spcBef>
              <a:defRPr/>
            </a:pPr>
            <a:r>
              <a:rPr lang="en-US" sz="2400" b="1">
                <a:solidFill>
                  <a:srgbClr val="CECECE"/>
                </a:solidFill>
                <a:latin typeface="Arial" panose="020B0604020202020204" pitchFamily="34" charset="0"/>
                <a:cs typeface="Arial" panose="020B0604020202020204" pitchFamily="34" charset="0"/>
              </a:rPr>
              <a:t>MN</a:t>
            </a:r>
          </a:p>
        </p:txBody>
      </p:sp>
      <p:sp>
        <p:nvSpPr>
          <p:cNvPr id="462892" name="Line 44"/>
          <p:cNvSpPr>
            <a:spLocks noChangeShapeType="1"/>
          </p:cNvSpPr>
          <p:nvPr/>
        </p:nvSpPr>
        <p:spPr bwMode="auto">
          <a:xfrm>
            <a:off x="6845300" y="1473200"/>
            <a:ext cx="622300" cy="469900"/>
          </a:xfrm>
          <a:prstGeom prst="line">
            <a:avLst/>
          </a:prstGeom>
          <a:noFill/>
          <a:ln w="57150">
            <a:solidFill>
              <a:srgbClr val="D83104"/>
            </a:solid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FFFFFF"/>
              </a:solidFill>
              <a:latin typeface="Arial" panose="020B0604020202020204" pitchFamily="34" charset="0"/>
              <a:cs typeface="Arial" panose="020B0604020202020204" pitchFamily="34" charset="0"/>
            </a:endParaRPr>
          </a:p>
        </p:txBody>
      </p:sp>
      <p:sp>
        <p:nvSpPr>
          <p:cNvPr id="462893" name="Line 45"/>
          <p:cNvSpPr>
            <a:spLocks noChangeShapeType="1"/>
          </p:cNvSpPr>
          <p:nvPr/>
        </p:nvSpPr>
        <p:spPr bwMode="auto">
          <a:xfrm flipH="1">
            <a:off x="6883400" y="1371600"/>
            <a:ext cx="381000" cy="762000"/>
          </a:xfrm>
          <a:prstGeom prst="line">
            <a:avLst/>
          </a:prstGeom>
          <a:noFill/>
          <a:ln w="57150">
            <a:solidFill>
              <a:srgbClr val="D83104"/>
            </a:solid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FFFFFF"/>
              </a:solidFill>
              <a:latin typeface="Arial" panose="020B0604020202020204" pitchFamily="34" charset="0"/>
              <a:cs typeface="Arial" panose="020B0604020202020204" pitchFamily="34" charset="0"/>
            </a:endParaRPr>
          </a:p>
        </p:txBody>
      </p:sp>
      <p:sp>
        <p:nvSpPr>
          <p:cNvPr id="462894" name="Freeform 46"/>
          <p:cNvSpPr>
            <a:spLocks/>
          </p:cNvSpPr>
          <p:nvPr/>
        </p:nvSpPr>
        <p:spPr bwMode="auto">
          <a:xfrm>
            <a:off x="5816600" y="1735138"/>
            <a:ext cx="1358900" cy="1414462"/>
          </a:xfrm>
          <a:custGeom>
            <a:avLst/>
            <a:gdLst/>
            <a:ahLst/>
            <a:cxnLst>
              <a:cxn ang="0">
                <a:pos x="0" y="891"/>
              </a:cxn>
              <a:cxn ang="0">
                <a:pos x="24" y="779"/>
              </a:cxn>
              <a:cxn ang="0">
                <a:pos x="96" y="675"/>
              </a:cxn>
              <a:cxn ang="0">
                <a:pos x="560" y="435"/>
              </a:cxn>
              <a:cxn ang="0">
                <a:pos x="752" y="267"/>
              </a:cxn>
              <a:cxn ang="0">
                <a:pos x="824" y="179"/>
              </a:cxn>
              <a:cxn ang="0">
                <a:pos x="856" y="99"/>
              </a:cxn>
              <a:cxn ang="0">
                <a:pos x="848" y="27"/>
              </a:cxn>
              <a:cxn ang="0">
                <a:pos x="832" y="3"/>
              </a:cxn>
            </a:cxnLst>
            <a:rect l="0" t="0" r="r" b="b"/>
            <a:pathLst>
              <a:path w="856" h="891">
                <a:moveTo>
                  <a:pt x="0" y="891"/>
                </a:moveTo>
                <a:cubicBezTo>
                  <a:pt x="3" y="863"/>
                  <a:pt x="6" y="805"/>
                  <a:pt x="24" y="779"/>
                </a:cubicBezTo>
                <a:cubicBezTo>
                  <a:pt x="42" y="751"/>
                  <a:pt x="69" y="699"/>
                  <a:pt x="96" y="675"/>
                </a:cubicBezTo>
                <a:cubicBezTo>
                  <a:pt x="229" y="553"/>
                  <a:pt x="392" y="490"/>
                  <a:pt x="560" y="435"/>
                </a:cubicBezTo>
                <a:cubicBezTo>
                  <a:pt x="628" y="383"/>
                  <a:pt x="696" y="333"/>
                  <a:pt x="752" y="267"/>
                </a:cubicBezTo>
                <a:cubicBezTo>
                  <a:pt x="776" y="237"/>
                  <a:pt x="824" y="179"/>
                  <a:pt x="824" y="179"/>
                </a:cubicBezTo>
                <a:cubicBezTo>
                  <a:pt x="833" y="149"/>
                  <a:pt x="848" y="129"/>
                  <a:pt x="856" y="99"/>
                </a:cubicBezTo>
                <a:cubicBezTo>
                  <a:pt x="853" y="75"/>
                  <a:pt x="851" y="50"/>
                  <a:pt x="848" y="27"/>
                </a:cubicBezTo>
                <a:cubicBezTo>
                  <a:pt x="843" y="0"/>
                  <a:pt x="847" y="3"/>
                  <a:pt x="832" y="3"/>
                </a:cubicBezTo>
              </a:path>
            </a:pathLst>
          </a:custGeom>
          <a:noFill/>
          <a:ln w="57150" cap="flat" cmpd="sng">
            <a:solidFill>
              <a:srgbClr val="EEFF4B"/>
            </a:solidFill>
            <a:prstDash val="sysDot"/>
            <a:round/>
            <a:headEnd type="none" w="med" len="med"/>
            <a:tailEnd type="none" w="med" len="med"/>
          </a:ln>
          <a:effectLst>
            <a:outerShdw blurRad="63500" dist="89803" dir="2700000" algn="ctr" rotWithShape="0">
              <a:schemeClr val="bg2">
                <a:alpha val="74998"/>
              </a:schemeClr>
            </a:outerShdw>
          </a:effectLst>
        </p:spPr>
        <p:txBody>
          <a:bodyPr wrap="none" anchor="ctr"/>
          <a:lstStyle/>
          <a:p>
            <a:pPr eaLnBrk="0" hangingPunct="0">
              <a:defRPr/>
            </a:pPr>
            <a:endParaRPr lang="en-US" sz="2800">
              <a:solidFill>
                <a:srgbClr val="00DFCA"/>
              </a:solidFill>
              <a:latin typeface="Arial" panose="020B0604020202020204" pitchFamily="34" charset="0"/>
              <a:cs typeface="Arial" panose="020B0604020202020204" pitchFamily="34" charset="0"/>
            </a:endParaRPr>
          </a:p>
        </p:txBody>
      </p:sp>
      <p:sp>
        <p:nvSpPr>
          <p:cNvPr id="462895" name="Freeform 47"/>
          <p:cNvSpPr>
            <a:spLocks/>
          </p:cNvSpPr>
          <p:nvPr/>
        </p:nvSpPr>
        <p:spPr bwMode="auto">
          <a:xfrm>
            <a:off x="5778500" y="1612900"/>
            <a:ext cx="1346200" cy="1536700"/>
          </a:xfrm>
          <a:custGeom>
            <a:avLst/>
            <a:gdLst/>
            <a:ahLst/>
            <a:cxnLst>
              <a:cxn ang="0">
                <a:pos x="848" y="48"/>
              </a:cxn>
              <a:cxn ang="0">
                <a:pos x="728" y="0"/>
              </a:cxn>
              <a:cxn ang="0">
                <a:pos x="584" y="32"/>
              </a:cxn>
              <a:cxn ang="0">
                <a:pos x="512" y="72"/>
              </a:cxn>
              <a:cxn ang="0">
                <a:pos x="472" y="112"/>
              </a:cxn>
              <a:cxn ang="0">
                <a:pos x="424" y="160"/>
              </a:cxn>
              <a:cxn ang="0">
                <a:pos x="328" y="328"/>
              </a:cxn>
              <a:cxn ang="0">
                <a:pos x="208" y="616"/>
              </a:cxn>
              <a:cxn ang="0">
                <a:pos x="136" y="712"/>
              </a:cxn>
              <a:cxn ang="0">
                <a:pos x="64" y="808"/>
              </a:cxn>
              <a:cxn ang="0">
                <a:pos x="0" y="968"/>
              </a:cxn>
            </a:cxnLst>
            <a:rect l="0" t="0" r="r" b="b"/>
            <a:pathLst>
              <a:path w="848" h="968">
                <a:moveTo>
                  <a:pt x="848" y="48"/>
                </a:moveTo>
                <a:cubicBezTo>
                  <a:pt x="819" y="5"/>
                  <a:pt x="775" y="6"/>
                  <a:pt x="728" y="0"/>
                </a:cubicBezTo>
                <a:cubicBezTo>
                  <a:pt x="679" y="12"/>
                  <a:pt x="632" y="15"/>
                  <a:pt x="584" y="32"/>
                </a:cubicBezTo>
                <a:cubicBezTo>
                  <a:pt x="557" y="40"/>
                  <a:pt x="512" y="72"/>
                  <a:pt x="512" y="72"/>
                </a:cubicBezTo>
                <a:cubicBezTo>
                  <a:pt x="479" y="121"/>
                  <a:pt x="515" y="73"/>
                  <a:pt x="472" y="112"/>
                </a:cubicBezTo>
                <a:cubicBezTo>
                  <a:pt x="455" y="127"/>
                  <a:pt x="424" y="160"/>
                  <a:pt x="424" y="160"/>
                </a:cubicBezTo>
                <a:cubicBezTo>
                  <a:pt x="403" y="220"/>
                  <a:pt x="353" y="269"/>
                  <a:pt x="328" y="328"/>
                </a:cubicBezTo>
                <a:cubicBezTo>
                  <a:pt x="285" y="423"/>
                  <a:pt x="258" y="524"/>
                  <a:pt x="208" y="616"/>
                </a:cubicBezTo>
                <a:cubicBezTo>
                  <a:pt x="186" y="655"/>
                  <a:pt x="160" y="677"/>
                  <a:pt x="136" y="712"/>
                </a:cubicBezTo>
                <a:cubicBezTo>
                  <a:pt x="110" y="747"/>
                  <a:pt x="101" y="783"/>
                  <a:pt x="64" y="808"/>
                </a:cubicBezTo>
                <a:cubicBezTo>
                  <a:pt x="38" y="883"/>
                  <a:pt x="0" y="886"/>
                  <a:pt x="0" y="968"/>
                </a:cubicBezTo>
              </a:path>
            </a:pathLst>
          </a:custGeom>
          <a:noFill/>
          <a:ln w="57150" cap="flat" cmpd="sng">
            <a:solidFill>
              <a:srgbClr val="EEFF4B"/>
            </a:solidFill>
            <a:prstDash val="sysDot"/>
            <a:round/>
            <a:headEnd type="none" w="med" len="med"/>
            <a:tailEnd type="none" w="med" len="med"/>
          </a:ln>
          <a:effectLst>
            <a:outerShdw blurRad="63500" dist="117432" dir="4604261" algn="ctr" rotWithShape="0">
              <a:schemeClr val="bg2">
                <a:alpha val="74998"/>
              </a:schemeClr>
            </a:outerShdw>
          </a:effectLst>
        </p:spPr>
        <p:txBody>
          <a:bodyPr wrap="none" anchor="ctr"/>
          <a:lstStyle/>
          <a:p>
            <a:pPr eaLnBrk="0" hangingPunct="0">
              <a:defRPr/>
            </a:pPr>
            <a:endParaRPr lang="en-US" sz="2800">
              <a:solidFill>
                <a:srgbClr val="00DFCA"/>
              </a:solidFill>
              <a:latin typeface="Arial" panose="020B0604020202020204" pitchFamily="34" charset="0"/>
              <a:cs typeface="Arial" panose="020B0604020202020204" pitchFamily="34" charset="0"/>
            </a:endParaRPr>
          </a:p>
        </p:txBody>
      </p:sp>
      <p:sp>
        <p:nvSpPr>
          <p:cNvPr id="372783" name="Text Box 156"/>
          <p:cNvSpPr txBox="1">
            <a:spLocks noChangeArrowheads="1"/>
          </p:cNvSpPr>
          <p:nvPr/>
        </p:nvSpPr>
        <p:spPr bwMode="auto">
          <a:xfrm>
            <a:off x="8721725" y="90488"/>
            <a:ext cx="254000"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a:spcBef>
                <a:spcPct val="50000"/>
              </a:spcBef>
            </a:pPr>
            <a:r>
              <a:rPr lang="en-US" sz="2000">
                <a:solidFill>
                  <a:srgbClr val="FFA27C"/>
                </a:solidFill>
                <a:latin typeface="Arial" panose="020B0604020202020204" pitchFamily="34" charset="0"/>
                <a:cs typeface="Arial" panose="020B0604020202020204" pitchFamily="34" charset="0"/>
              </a:rPr>
              <a:t> </a:t>
            </a:r>
          </a:p>
        </p:txBody>
      </p:sp>
      <p:grpSp>
        <p:nvGrpSpPr>
          <p:cNvPr id="372784" name="Group 158"/>
          <p:cNvGrpSpPr>
            <a:grpSpLocks/>
          </p:cNvGrpSpPr>
          <p:nvPr/>
        </p:nvGrpSpPr>
        <p:grpSpPr bwMode="auto">
          <a:xfrm>
            <a:off x="8018463" y="3436938"/>
            <a:ext cx="981075" cy="1843087"/>
            <a:chOff x="5051" y="2165"/>
            <a:chExt cx="618" cy="1161"/>
          </a:xfrm>
        </p:grpSpPr>
        <p:grpSp>
          <p:nvGrpSpPr>
            <p:cNvPr id="372801" name="Group 159"/>
            <p:cNvGrpSpPr>
              <a:grpSpLocks/>
            </p:cNvGrpSpPr>
            <p:nvPr/>
          </p:nvGrpSpPr>
          <p:grpSpPr bwMode="auto">
            <a:xfrm>
              <a:off x="5051" y="2165"/>
              <a:ext cx="618" cy="1161"/>
              <a:chOff x="5051" y="2165"/>
              <a:chExt cx="618" cy="1161"/>
            </a:xfrm>
          </p:grpSpPr>
          <p:sp>
            <p:nvSpPr>
              <p:cNvPr id="372803" name="Freeform 160"/>
              <p:cNvSpPr>
                <a:spLocks/>
              </p:cNvSpPr>
              <p:nvPr/>
            </p:nvSpPr>
            <p:spPr bwMode="auto">
              <a:xfrm>
                <a:off x="5539" y="2244"/>
                <a:ext cx="129" cy="49"/>
              </a:xfrm>
              <a:custGeom>
                <a:avLst/>
                <a:gdLst>
                  <a:gd name="T0" fmla="*/ 128 w 129"/>
                  <a:gd name="T1" fmla="*/ 48 h 49"/>
                  <a:gd name="T2" fmla="*/ 0 w 129"/>
                  <a:gd name="T3" fmla="*/ 48 h 49"/>
                  <a:gd name="T4" fmla="*/ 0 w 129"/>
                  <a:gd name="T5" fmla="*/ 0 h 49"/>
                  <a:gd name="T6" fmla="*/ 128 w 129"/>
                  <a:gd name="T7" fmla="*/ 48 h 49"/>
                  <a:gd name="T8" fmla="*/ 0 60000 65536"/>
                  <a:gd name="T9" fmla="*/ 0 60000 65536"/>
                  <a:gd name="T10" fmla="*/ 0 60000 65536"/>
                  <a:gd name="T11" fmla="*/ 0 60000 65536"/>
                  <a:gd name="T12" fmla="*/ 0 w 129"/>
                  <a:gd name="T13" fmla="*/ 0 h 49"/>
                  <a:gd name="T14" fmla="*/ 129 w 129"/>
                  <a:gd name="T15" fmla="*/ 49 h 49"/>
                </a:gdLst>
                <a:ahLst/>
                <a:cxnLst>
                  <a:cxn ang="T8">
                    <a:pos x="T0" y="T1"/>
                  </a:cxn>
                  <a:cxn ang="T9">
                    <a:pos x="T2" y="T3"/>
                  </a:cxn>
                  <a:cxn ang="T10">
                    <a:pos x="T4" y="T5"/>
                  </a:cxn>
                  <a:cxn ang="T11">
                    <a:pos x="T6" y="T7"/>
                  </a:cxn>
                </a:cxnLst>
                <a:rect l="T12" t="T13" r="T14" b="T15"/>
                <a:pathLst>
                  <a:path w="129" h="49">
                    <a:moveTo>
                      <a:pt x="128" y="48"/>
                    </a:moveTo>
                    <a:lnTo>
                      <a:pt x="0" y="48"/>
                    </a:lnTo>
                    <a:lnTo>
                      <a:pt x="0" y="0"/>
                    </a:lnTo>
                    <a:lnTo>
                      <a:pt x="128" y="48"/>
                    </a:lnTo>
                  </a:path>
                </a:pathLst>
              </a:custGeom>
              <a:solidFill>
                <a:srgbClr val="5F5F5F"/>
              </a:solidFill>
              <a:ln>
                <a:noFill/>
              </a:ln>
              <a:extLst>
                <a:ext uri="{91240B29-F687-4f45-9708-019B960494DF}">
                  <a14:hiddenLine xmlns="" xmlns:a14="http://schemas.microsoft.com/office/drawing/2010/main" w="12700" cap="rnd">
                    <a:solidFill>
                      <a:srgbClr val="000000"/>
                    </a:solidFill>
                    <a:round/>
                    <a:headEnd/>
                    <a:tailEnd/>
                  </a14:hiddenLine>
                </a:ext>
              </a:extLst>
            </p:spPr>
            <p:txBody>
              <a:bodyPr/>
              <a:lstStyle/>
              <a:p>
                <a:endParaRPr lang="en-US">
                  <a:solidFill>
                    <a:srgbClr val="FFFFFF"/>
                  </a:solidFill>
                  <a:latin typeface="Arial" panose="020B0604020202020204" pitchFamily="34" charset="0"/>
                  <a:cs typeface="Arial" panose="020B0604020202020204" pitchFamily="34" charset="0"/>
                </a:endParaRPr>
              </a:p>
            </p:txBody>
          </p:sp>
          <p:sp>
            <p:nvSpPr>
              <p:cNvPr id="372804" name="AutoShape 161"/>
              <p:cNvSpPr>
                <a:spLocks noChangeArrowheads="1"/>
              </p:cNvSpPr>
              <p:nvPr/>
            </p:nvSpPr>
            <p:spPr bwMode="auto">
              <a:xfrm>
                <a:off x="5056" y="2172"/>
                <a:ext cx="469" cy="178"/>
              </a:xfrm>
              <a:prstGeom prst="roundRect">
                <a:avLst>
                  <a:gd name="adj" fmla="val 16667"/>
                </a:avLst>
              </a:prstGeom>
              <a:solidFill>
                <a:srgbClr val="E7EC26"/>
              </a:solidFill>
              <a:ln w="38100">
                <a:solidFill>
                  <a:schemeClr val="bg2"/>
                </a:solidFill>
                <a:round/>
                <a:headEnd/>
                <a:tailEnd/>
              </a:ln>
            </p:spPr>
            <p:txBody>
              <a:bodyPr wrap="none" anchor="ctr"/>
              <a:lstStyle/>
              <a:p>
                <a:pPr eaLnBrk="0" hangingPunct="0"/>
                <a:endParaRPr lang="en-US" sz="2800">
                  <a:solidFill>
                    <a:srgbClr val="00DFCA"/>
                  </a:solidFill>
                  <a:latin typeface="Arial" panose="020B0604020202020204" pitchFamily="34" charset="0"/>
                  <a:cs typeface="Arial" panose="020B0604020202020204" pitchFamily="34" charset="0"/>
                </a:endParaRPr>
              </a:p>
            </p:txBody>
          </p:sp>
          <p:sp>
            <p:nvSpPr>
              <p:cNvPr id="372805" name="Rectangle 162"/>
              <p:cNvSpPr>
                <a:spLocks noChangeArrowheads="1"/>
              </p:cNvSpPr>
              <p:nvPr/>
            </p:nvSpPr>
            <p:spPr bwMode="auto">
              <a:xfrm>
                <a:off x="5057" y="2273"/>
                <a:ext cx="612" cy="1053"/>
              </a:xfrm>
              <a:prstGeom prst="rect">
                <a:avLst/>
              </a:prstGeom>
              <a:solidFill>
                <a:srgbClr val="FFFF00"/>
              </a:solidFill>
              <a:ln w="38100">
                <a:solidFill>
                  <a:srgbClr val="000000"/>
                </a:solidFill>
                <a:miter lim="800000"/>
                <a:headEnd/>
                <a:tailEnd/>
              </a:ln>
            </p:spPr>
            <p:txBody>
              <a:bodyPr wrap="none" anchor="ctr"/>
              <a:lstStyle/>
              <a:p>
                <a:pPr eaLnBrk="0" hangingPunct="0"/>
                <a:endParaRPr lang="en-US" sz="2800">
                  <a:solidFill>
                    <a:srgbClr val="00DFCA"/>
                  </a:solidFill>
                  <a:latin typeface="Arial" panose="020B0604020202020204" pitchFamily="34" charset="0"/>
                  <a:cs typeface="Arial" panose="020B0604020202020204" pitchFamily="34" charset="0"/>
                </a:endParaRPr>
              </a:p>
            </p:txBody>
          </p:sp>
          <p:sp>
            <p:nvSpPr>
              <p:cNvPr id="372806" name="Line 163"/>
              <p:cNvSpPr>
                <a:spLocks noChangeShapeType="1"/>
              </p:cNvSpPr>
              <p:nvPr/>
            </p:nvSpPr>
            <p:spPr bwMode="auto">
              <a:xfrm>
                <a:off x="5094" y="2372"/>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FFFFFF"/>
                  </a:solidFill>
                  <a:latin typeface="Arial" panose="020B0604020202020204" pitchFamily="34" charset="0"/>
                  <a:cs typeface="Arial" panose="020B0604020202020204" pitchFamily="34" charset="0"/>
                </a:endParaRPr>
              </a:p>
            </p:txBody>
          </p:sp>
          <p:sp>
            <p:nvSpPr>
              <p:cNvPr id="372807" name="Rectangle 164"/>
              <p:cNvSpPr>
                <a:spLocks noChangeArrowheads="1"/>
              </p:cNvSpPr>
              <p:nvPr/>
            </p:nvSpPr>
            <p:spPr bwMode="auto">
              <a:xfrm>
                <a:off x="5291" y="2240"/>
                <a:ext cx="224" cy="72"/>
              </a:xfrm>
              <a:prstGeom prst="rect">
                <a:avLst/>
              </a:prstGeom>
              <a:solidFill>
                <a:srgbClr val="FFFF00"/>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sz="2800">
                  <a:solidFill>
                    <a:srgbClr val="00DFCA"/>
                  </a:solidFill>
                  <a:latin typeface="Arial" panose="020B0604020202020204" pitchFamily="34" charset="0"/>
                  <a:cs typeface="Arial" panose="020B0604020202020204" pitchFamily="34" charset="0"/>
                </a:endParaRPr>
              </a:p>
            </p:txBody>
          </p:sp>
          <p:sp>
            <p:nvSpPr>
              <p:cNvPr id="372808" name="Rectangle 165"/>
              <p:cNvSpPr>
                <a:spLocks noChangeArrowheads="1"/>
              </p:cNvSpPr>
              <p:nvPr/>
            </p:nvSpPr>
            <p:spPr bwMode="auto">
              <a:xfrm>
                <a:off x="5074" y="2226"/>
                <a:ext cx="232" cy="80"/>
              </a:xfrm>
              <a:prstGeom prst="rect">
                <a:avLst/>
              </a:prstGeom>
              <a:solidFill>
                <a:srgbClr val="FFFF00"/>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sz="2800">
                  <a:solidFill>
                    <a:srgbClr val="00DFCA"/>
                  </a:solidFill>
                  <a:latin typeface="Arial" panose="020B0604020202020204" pitchFamily="34" charset="0"/>
                  <a:cs typeface="Arial" panose="020B0604020202020204" pitchFamily="34" charset="0"/>
                </a:endParaRPr>
              </a:p>
            </p:txBody>
          </p:sp>
          <p:sp>
            <p:nvSpPr>
              <p:cNvPr id="372809" name="Line 166"/>
              <p:cNvSpPr>
                <a:spLocks noChangeShapeType="1"/>
              </p:cNvSpPr>
              <p:nvPr/>
            </p:nvSpPr>
            <p:spPr bwMode="auto">
              <a:xfrm>
                <a:off x="5094" y="2488"/>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FFFFFF"/>
                  </a:solidFill>
                  <a:latin typeface="Arial" panose="020B0604020202020204" pitchFamily="34" charset="0"/>
                  <a:cs typeface="Arial" panose="020B0604020202020204" pitchFamily="34" charset="0"/>
                </a:endParaRPr>
              </a:p>
            </p:txBody>
          </p:sp>
          <p:sp>
            <p:nvSpPr>
              <p:cNvPr id="372810" name="Line 167"/>
              <p:cNvSpPr>
                <a:spLocks noChangeShapeType="1"/>
              </p:cNvSpPr>
              <p:nvPr/>
            </p:nvSpPr>
            <p:spPr bwMode="auto">
              <a:xfrm>
                <a:off x="5094" y="2600"/>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FFFFFF"/>
                  </a:solidFill>
                  <a:latin typeface="Arial" panose="020B0604020202020204" pitchFamily="34" charset="0"/>
                  <a:cs typeface="Arial" panose="020B0604020202020204" pitchFamily="34" charset="0"/>
                </a:endParaRPr>
              </a:p>
            </p:txBody>
          </p:sp>
          <p:sp>
            <p:nvSpPr>
              <p:cNvPr id="372811" name="Line 168"/>
              <p:cNvSpPr>
                <a:spLocks noChangeShapeType="1"/>
              </p:cNvSpPr>
              <p:nvPr/>
            </p:nvSpPr>
            <p:spPr bwMode="auto">
              <a:xfrm>
                <a:off x="5094" y="2712"/>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FFFFFF"/>
                  </a:solidFill>
                  <a:latin typeface="Arial" panose="020B0604020202020204" pitchFamily="34" charset="0"/>
                  <a:cs typeface="Arial" panose="020B0604020202020204" pitchFamily="34" charset="0"/>
                </a:endParaRPr>
              </a:p>
            </p:txBody>
          </p:sp>
          <p:sp>
            <p:nvSpPr>
              <p:cNvPr id="372812" name="Line 169"/>
              <p:cNvSpPr>
                <a:spLocks noChangeShapeType="1"/>
              </p:cNvSpPr>
              <p:nvPr/>
            </p:nvSpPr>
            <p:spPr bwMode="auto">
              <a:xfrm>
                <a:off x="5095" y="3040"/>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FFFFFF"/>
                  </a:solidFill>
                  <a:latin typeface="Arial" panose="020B0604020202020204" pitchFamily="34" charset="0"/>
                  <a:cs typeface="Arial" panose="020B0604020202020204" pitchFamily="34" charset="0"/>
                </a:endParaRPr>
              </a:p>
            </p:txBody>
          </p:sp>
          <p:sp>
            <p:nvSpPr>
              <p:cNvPr id="372813" name="Line 170"/>
              <p:cNvSpPr>
                <a:spLocks noChangeShapeType="1"/>
              </p:cNvSpPr>
              <p:nvPr/>
            </p:nvSpPr>
            <p:spPr bwMode="auto">
              <a:xfrm>
                <a:off x="5094" y="2816"/>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FFFFFF"/>
                  </a:solidFill>
                  <a:latin typeface="Arial" panose="020B0604020202020204" pitchFamily="34" charset="0"/>
                  <a:cs typeface="Arial" panose="020B0604020202020204" pitchFamily="34" charset="0"/>
                </a:endParaRPr>
              </a:p>
            </p:txBody>
          </p:sp>
          <p:sp>
            <p:nvSpPr>
              <p:cNvPr id="372814" name="Line 171"/>
              <p:cNvSpPr>
                <a:spLocks noChangeShapeType="1"/>
              </p:cNvSpPr>
              <p:nvPr/>
            </p:nvSpPr>
            <p:spPr bwMode="auto">
              <a:xfrm>
                <a:off x="5094" y="3152"/>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FFFFFF"/>
                  </a:solidFill>
                  <a:latin typeface="Arial" panose="020B0604020202020204" pitchFamily="34" charset="0"/>
                  <a:cs typeface="Arial" panose="020B0604020202020204" pitchFamily="34" charset="0"/>
                </a:endParaRPr>
              </a:p>
            </p:txBody>
          </p:sp>
          <p:sp>
            <p:nvSpPr>
              <p:cNvPr id="372815" name="Line 172"/>
              <p:cNvSpPr>
                <a:spLocks noChangeShapeType="1"/>
              </p:cNvSpPr>
              <p:nvPr/>
            </p:nvSpPr>
            <p:spPr bwMode="auto">
              <a:xfrm>
                <a:off x="5094" y="3264"/>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FFFFFF"/>
                  </a:solidFill>
                  <a:latin typeface="Arial" panose="020B0604020202020204" pitchFamily="34" charset="0"/>
                  <a:cs typeface="Arial" panose="020B0604020202020204" pitchFamily="34" charset="0"/>
                </a:endParaRPr>
              </a:p>
            </p:txBody>
          </p:sp>
          <p:sp>
            <p:nvSpPr>
              <p:cNvPr id="372816" name="Line 173"/>
              <p:cNvSpPr>
                <a:spLocks noChangeShapeType="1"/>
              </p:cNvSpPr>
              <p:nvPr/>
            </p:nvSpPr>
            <p:spPr bwMode="auto">
              <a:xfrm>
                <a:off x="5094" y="2928"/>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FFFFFF"/>
                  </a:solidFill>
                  <a:latin typeface="Arial" panose="020B0604020202020204" pitchFamily="34" charset="0"/>
                  <a:cs typeface="Arial" panose="020B0604020202020204" pitchFamily="34" charset="0"/>
                </a:endParaRPr>
              </a:p>
            </p:txBody>
          </p:sp>
          <p:sp>
            <p:nvSpPr>
              <p:cNvPr id="372817" name="Line 174"/>
              <p:cNvSpPr>
                <a:spLocks noChangeShapeType="1"/>
              </p:cNvSpPr>
              <p:nvPr/>
            </p:nvSpPr>
            <p:spPr bwMode="auto">
              <a:xfrm>
                <a:off x="5359" y="2540"/>
                <a:ext cx="0" cy="744"/>
              </a:xfrm>
              <a:prstGeom prst="line">
                <a:avLst/>
              </a:prstGeom>
              <a:noFill/>
              <a:ln w="50800">
                <a:solidFill>
                  <a:srgbClr val="FFFF00"/>
                </a:solid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FFFFFF"/>
                  </a:solidFill>
                  <a:latin typeface="Arial" panose="020B0604020202020204" pitchFamily="34" charset="0"/>
                  <a:cs typeface="Arial" panose="020B0604020202020204" pitchFamily="34" charset="0"/>
                </a:endParaRPr>
              </a:p>
            </p:txBody>
          </p:sp>
          <p:sp>
            <p:nvSpPr>
              <p:cNvPr id="372818" name="Line 175"/>
              <p:cNvSpPr>
                <a:spLocks noChangeShapeType="1"/>
              </p:cNvSpPr>
              <p:nvPr/>
            </p:nvSpPr>
            <p:spPr bwMode="auto">
              <a:xfrm>
                <a:off x="5351" y="2496"/>
                <a:ext cx="12" cy="328"/>
              </a:xfrm>
              <a:prstGeom prst="line">
                <a:avLst/>
              </a:prstGeom>
              <a:noFill/>
              <a:ln w="50800">
                <a:solidFill>
                  <a:srgbClr val="FFFF00"/>
                </a:solid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FFFFFF"/>
                  </a:solidFill>
                  <a:latin typeface="Arial" panose="020B0604020202020204" pitchFamily="34" charset="0"/>
                  <a:cs typeface="Arial" panose="020B0604020202020204" pitchFamily="34" charset="0"/>
                </a:endParaRPr>
              </a:p>
            </p:txBody>
          </p:sp>
          <p:sp>
            <p:nvSpPr>
              <p:cNvPr id="372819" name="Rectangle 176"/>
              <p:cNvSpPr>
                <a:spLocks noChangeArrowheads="1"/>
              </p:cNvSpPr>
              <p:nvPr/>
            </p:nvSpPr>
            <p:spPr bwMode="auto">
              <a:xfrm>
                <a:off x="5051" y="2165"/>
                <a:ext cx="527" cy="1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pPr eaLnBrk="0" hangingPunct="0"/>
                <a:r>
                  <a:rPr lang="en-US" sz="900" b="1">
                    <a:solidFill>
                      <a:srgbClr val="000000"/>
                    </a:solidFill>
                    <a:latin typeface="Arial" panose="020B0604020202020204" pitchFamily="34" charset="0"/>
                    <a:cs typeface="Arial" panose="020B0604020202020204" pitchFamily="34" charset="0"/>
                  </a:rPr>
                  <a:t>ROYALTY</a:t>
                </a:r>
              </a:p>
            </p:txBody>
          </p:sp>
        </p:grpSp>
        <p:sp>
          <p:nvSpPr>
            <p:cNvPr id="372802" name="Rectangle 177"/>
            <p:cNvSpPr>
              <a:spLocks noChangeArrowheads="1"/>
            </p:cNvSpPr>
            <p:nvPr/>
          </p:nvSpPr>
          <p:spPr bwMode="auto">
            <a:xfrm>
              <a:off x="5139" y="2267"/>
              <a:ext cx="394" cy="1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eaLnBrk="0" hangingPunct="0"/>
              <a:r>
                <a:rPr lang="en-US" sz="900" b="1">
                  <a:solidFill>
                    <a:srgbClr val="000000"/>
                  </a:solidFill>
                  <a:latin typeface="Arial" panose="020B0604020202020204" pitchFamily="34" charset="0"/>
                  <a:cs typeface="Arial" panose="020B0604020202020204" pitchFamily="34" charset="0"/>
                </a:rPr>
                <a:t>S - D - S</a:t>
              </a:r>
            </a:p>
          </p:txBody>
        </p:sp>
      </p:grpSp>
      <p:sp>
        <p:nvSpPr>
          <p:cNvPr id="463026" name="Rectangle 178"/>
          <p:cNvSpPr>
            <a:spLocks noChangeArrowheads="1"/>
          </p:cNvSpPr>
          <p:nvPr/>
        </p:nvSpPr>
        <p:spPr bwMode="auto">
          <a:xfrm>
            <a:off x="8051800" y="3789363"/>
            <a:ext cx="878445" cy="228268"/>
          </a:xfrm>
          <a:prstGeom prst="rect">
            <a:avLst/>
          </a:prstGeom>
          <a:noFill/>
          <a:ln w="12700">
            <a:noFill/>
            <a:miter lim="800000"/>
            <a:headEnd/>
            <a:tailEnd/>
          </a:ln>
          <a:effectLst/>
        </p:spPr>
        <p:txBody>
          <a:bodyPr wrap="none" lIns="90487" tIns="44450" rIns="90487" bIns="44450">
            <a:spAutoFit/>
          </a:bodyPr>
          <a:lstStyle/>
          <a:p>
            <a:pPr eaLnBrk="0" hangingPunct="0">
              <a:defRPr/>
            </a:pPr>
            <a:r>
              <a:rPr lang="en-US" sz="900" b="1">
                <a:solidFill>
                  <a:srgbClr val="000000"/>
                </a:solidFill>
                <a:effectLst>
                  <a:outerShdw blurRad="38100" dist="38100" dir="2700000" algn="tl">
                    <a:srgbClr val="FFFFFF"/>
                  </a:outerShdw>
                </a:effectLst>
                <a:latin typeface="Arial" panose="020B0604020202020204" pitchFamily="34" charset="0"/>
                <a:cs typeface="Arial" panose="020B0604020202020204" pitchFamily="34" charset="0"/>
              </a:rPr>
              <a:t> ••• SPLIT ••• </a:t>
            </a:r>
          </a:p>
        </p:txBody>
      </p:sp>
      <p:sp>
        <p:nvSpPr>
          <p:cNvPr id="372786" name="Rectangle 179"/>
          <p:cNvSpPr>
            <a:spLocks noChangeArrowheads="1"/>
          </p:cNvSpPr>
          <p:nvPr/>
        </p:nvSpPr>
        <p:spPr bwMode="auto">
          <a:xfrm>
            <a:off x="8032750" y="3973513"/>
            <a:ext cx="947374" cy="21287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eaLnBrk="0" hangingPunct="0"/>
            <a:r>
              <a:rPr lang="en-US" sz="800" b="1">
                <a:solidFill>
                  <a:srgbClr val="000000"/>
                </a:solidFill>
                <a:latin typeface="Arial" panose="020B0604020202020204" pitchFamily="34" charset="0"/>
                <a:cs typeface="Arial" panose="020B0604020202020204" pitchFamily="34" charset="0"/>
              </a:rPr>
              <a:t>North       South</a:t>
            </a:r>
          </a:p>
        </p:txBody>
      </p:sp>
      <p:sp>
        <p:nvSpPr>
          <p:cNvPr id="463028" name="Rectangle 180"/>
          <p:cNvSpPr>
            <a:spLocks noChangeArrowheads="1"/>
          </p:cNvSpPr>
          <p:nvPr/>
        </p:nvSpPr>
        <p:spPr bwMode="auto">
          <a:xfrm>
            <a:off x="8002588" y="4483100"/>
            <a:ext cx="982640" cy="212879"/>
          </a:xfrm>
          <a:prstGeom prst="rect">
            <a:avLst/>
          </a:prstGeom>
          <a:noFill/>
          <a:ln w="12700">
            <a:noFill/>
            <a:miter lim="800000"/>
            <a:headEnd/>
            <a:tailEnd/>
          </a:ln>
          <a:effectLst/>
        </p:spPr>
        <p:txBody>
          <a:bodyPr wrap="none" lIns="90487" tIns="44450" rIns="90487" bIns="44450">
            <a:spAutoFit/>
          </a:bodyPr>
          <a:lstStyle/>
          <a:p>
            <a:pPr eaLnBrk="0" hangingPunct="0">
              <a:defRPr/>
            </a:pPr>
            <a:r>
              <a:rPr lang="en-US" sz="800" b="1">
                <a:solidFill>
                  <a:srgbClr val="000000"/>
                </a:solidFill>
                <a:effectLst>
                  <a:outerShdw blurRad="38100" dist="38100" dir="2700000" algn="tl">
                    <a:srgbClr val="FFFFFF"/>
                  </a:outerShdw>
                </a:effectLst>
                <a:latin typeface="Arial" panose="020B0604020202020204" pitchFamily="34" charset="0"/>
                <a:cs typeface="Arial" panose="020B0604020202020204" pitchFamily="34" charset="0"/>
              </a:rPr>
              <a:t>THE PROPHETS</a:t>
            </a:r>
          </a:p>
        </p:txBody>
      </p:sp>
      <p:sp>
        <p:nvSpPr>
          <p:cNvPr id="372788" name="Rectangle 181"/>
          <p:cNvSpPr>
            <a:spLocks noChangeArrowheads="1"/>
          </p:cNvSpPr>
          <p:nvPr/>
        </p:nvSpPr>
        <p:spPr bwMode="auto">
          <a:xfrm>
            <a:off x="8107363" y="4838700"/>
            <a:ext cx="615552" cy="21287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eaLnBrk="0" hangingPunct="0"/>
            <a:r>
              <a:rPr lang="en-US" sz="800" b="1">
                <a:solidFill>
                  <a:srgbClr val="000000"/>
                </a:solidFill>
                <a:latin typeface="Arial" panose="020B0604020202020204" pitchFamily="34" charset="0"/>
                <a:cs typeface="Arial" panose="020B0604020202020204" pitchFamily="34" charset="0"/>
              </a:rPr>
              <a:t> 200        </a:t>
            </a:r>
          </a:p>
        </p:txBody>
      </p:sp>
      <p:sp>
        <p:nvSpPr>
          <p:cNvPr id="372789" name="Rectangle 182"/>
          <p:cNvSpPr>
            <a:spLocks noChangeArrowheads="1"/>
          </p:cNvSpPr>
          <p:nvPr/>
        </p:nvSpPr>
        <p:spPr bwMode="auto">
          <a:xfrm>
            <a:off x="8031163" y="5003800"/>
            <a:ext cx="642804" cy="21287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eaLnBrk="0" hangingPunct="0"/>
            <a:r>
              <a:rPr lang="en-US" sz="800" b="1">
                <a:solidFill>
                  <a:srgbClr val="000000"/>
                </a:solidFill>
                <a:latin typeface="Arial" panose="020B0604020202020204" pitchFamily="34" charset="0"/>
                <a:cs typeface="Arial" panose="020B0604020202020204" pitchFamily="34" charset="0"/>
              </a:rPr>
              <a:t>Assyria   </a:t>
            </a:r>
          </a:p>
        </p:txBody>
      </p:sp>
      <p:sp>
        <p:nvSpPr>
          <p:cNvPr id="372790" name="Rectangle 183"/>
          <p:cNvSpPr>
            <a:spLocks noChangeArrowheads="1"/>
          </p:cNvSpPr>
          <p:nvPr/>
        </p:nvSpPr>
        <p:spPr bwMode="auto">
          <a:xfrm>
            <a:off x="8026400" y="4672013"/>
            <a:ext cx="900887" cy="21287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eaLnBrk="0" hangingPunct="0"/>
            <a:r>
              <a:rPr lang="en-US" sz="800" b="1">
                <a:solidFill>
                  <a:srgbClr val="000000"/>
                </a:solidFill>
                <a:latin typeface="Arial" panose="020B0604020202020204" pitchFamily="34" charset="0"/>
                <a:cs typeface="Arial" panose="020B0604020202020204" pitchFamily="34" charset="0"/>
              </a:rPr>
              <a:t> 20-J         20-R</a:t>
            </a:r>
          </a:p>
        </p:txBody>
      </p:sp>
      <p:grpSp>
        <p:nvGrpSpPr>
          <p:cNvPr id="372791" name="Group 184"/>
          <p:cNvGrpSpPr>
            <a:grpSpLocks/>
          </p:cNvGrpSpPr>
          <p:nvPr/>
        </p:nvGrpSpPr>
        <p:grpSpPr bwMode="auto">
          <a:xfrm>
            <a:off x="8061325" y="4151318"/>
            <a:ext cx="931863" cy="379413"/>
            <a:chOff x="5078" y="2615"/>
            <a:chExt cx="587" cy="239"/>
          </a:xfrm>
        </p:grpSpPr>
        <p:sp>
          <p:nvSpPr>
            <p:cNvPr id="372798" name="Rectangle 185"/>
            <p:cNvSpPr>
              <a:spLocks noChangeArrowheads="1"/>
            </p:cNvSpPr>
            <p:nvPr/>
          </p:nvSpPr>
          <p:spPr bwMode="auto">
            <a:xfrm>
              <a:off x="5078" y="2615"/>
              <a:ext cx="383" cy="1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pPr eaLnBrk="0" hangingPunct="0"/>
              <a:r>
                <a:rPr lang="en-US" sz="800" b="1">
                  <a:solidFill>
                    <a:srgbClr val="000000"/>
                  </a:solidFill>
                  <a:latin typeface="Arial" panose="020B0604020202020204" pitchFamily="34" charset="0"/>
                  <a:cs typeface="Arial" panose="020B0604020202020204" pitchFamily="34" charset="0"/>
                </a:rPr>
                <a:t>Israel</a:t>
              </a:r>
            </a:p>
          </p:txBody>
        </p:sp>
        <p:sp>
          <p:nvSpPr>
            <p:cNvPr id="372799" name="Rectangle 186"/>
            <p:cNvSpPr>
              <a:spLocks noChangeArrowheads="1"/>
            </p:cNvSpPr>
            <p:nvPr/>
          </p:nvSpPr>
          <p:spPr bwMode="auto">
            <a:xfrm>
              <a:off x="5306" y="2615"/>
              <a:ext cx="359" cy="1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pPr eaLnBrk="0" hangingPunct="0"/>
              <a:r>
                <a:rPr lang="en-US" sz="800" b="1">
                  <a:solidFill>
                    <a:srgbClr val="000000"/>
                  </a:solidFill>
                  <a:latin typeface="Arial" panose="020B0604020202020204" pitchFamily="34" charset="0"/>
                  <a:cs typeface="Arial" panose="020B0604020202020204" pitchFamily="34" charset="0"/>
                </a:rPr>
                <a:t>  Judah</a:t>
              </a:r>
            </a:p>
          </p:txBody>
        </p:sp>
        <p:sp>
          <p:nvSpPr>
            <p:cNvPr id="372800" name="Rectangle 187"/>
            <p:cNvSpPr>
              <a:spLocks noChangeArrowheads="1"/>
            </p:cNvSpPr>
            <p:nvPr/>
          </p:nvSpPr>
          <p:spPr bwMode="auto">
            <a:xfrm>
              <a:off x="5105" y="2720"/>
              <a:ext cx="479" cy="13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eaLnBrk="0" hangingPunct="0"/>
              <a:r>
                <a:rPr lang="en-US" sz="800" b="1">
                  <a:solidFill>
                    <a:srgbClr val="000000"/>
                  </a:solidFill>
                  <a:latin typeface="Arial" panose="020B0604020202020204" pitchFamily="34" charset="0"/>
                  <a:cs typeface="Arial" panose="020B0604020202020204" pitchFamily="34" charset="0"/>
                </a:rPr>
                <a:t>10              2</a:t>
              </a:r>
            </a:p>
          </p:txBody>
        </p:sp>
      </p:grpSp>
      <p:sp>
        <p:nvSpPr>
          <p:cNvPr id="463038" name="Rectangle 190"/>
          <p:cNvSpPr>
            <a:spLocks noChangeArrowheads="1"/>
          </p:cNvSpPr>
          <p:nvPr/>
        </p:nvSpPr>
        <p:spPr bwMode="auto">
          <a:xfrm>
            <a:off x="8123885" y="6539627"/>
            <a:ext cx="325730" cy="246221"/>
          </a:xfrm>
          <a:prstGeom prst="rect">
            <a:avLst/>
          </a:prstGeom>
          <a:noFill/>
          <a:ln w="12700">
            <a:noFill/>
            <a:miter lim="800000"/>
            <a:headEnd/>
            <a:tailEnd/>
          </a:ln>
          <a:effectLst/>
        </p:spPr>
        <p:txBody>
          <a:bodyPr wrap="none" anchor="ctr">
            <a:spAutoFit/>
          </a:bodyPr>
          <a:lstStyle/>
          <a:p>
            <a:pPr algn="ctr" eaLnBrk="0" hangingPunct="0">
              <a:defRPr/>
            </a:pPr>
            <a:r>
              <a:rPr lang="en-US" sz="1000" b="1">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49</a:t>
            </a:r>
          </a:p>
        </p:txBody>
      </p:sp>
      <p:sp>
        <p:nvSpPr>
          <p:cNvPr id="372793" name="Text Box 191"/>
          <p:cNvSpPr txBox="1">
            <a:spLocks noChangeArrowheads="1"/>
          </p:cNvSpPr>
          <p:nvPr/>
        </p:nvSpPr>
        <p:spPr bwMode="auto">
          <a:xfrm>
            <a:off x="6986396" y="6283732"/>
            <a:ext cx="1648208"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a:spcBef>
                <a:spcPct val="50000"/>
              </a:spcBef>
            </a:pPr>
            <a:r>
              <a:rPr lang="en-US" sz="1200" b="1">
                <a:solidFill>
                  <a:srgbClr val="FFFFFF"/>
                </a:solidFill>
                <a:latin typeface="Arial" panose="020B0604020202020204" pitchFamily="34" charset="0"/>
                <a:cs typeface="Arial" panose="020B0604020202020204" pitchFamily="34" charset="0"/>
              </a:rPr>
              <a:t>Handbook pg. 32-37</a:t>
            </a:r>
          </a:p>
        </p:txBody>
      </p:sp>
      <p:sp>
        <p:nvSpPr>
          <p:cNvPr id="372794" name="Text Box 193"/>
          <p:cNvSpPr txBox="1">
            <a:spLocks noChangeArrowheads="1"/>
          </p:cNvSpPr>
          <p:nvPr/>
        </p:nvSpPr>
        <p:spPr bwMode="auto">
          <a:xfrm>
            <a:off x="8599488" y="6484938"/>
            <a:ext cx="307975" cy="3365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a:spcBef>
                <a:spcPct val="50000"/>
              </a:spcBef>
            </a:pPr>
            <a:r>
              <a:rPr lang="en-US" sz="1600" b="1">
                <a:solidFill>
                  <a:srgbClr val="FFFFFF"/>
                </a:solidFill>
                <a:latin typeface="Arial" panose="020B0604020202020204" pitchFamily="34" charset="0"/>
                <a:cs typeface="Arial" panose="020B0604020202020204" pitchFamily="34" charset="0"/>
              </a:rPr>
              <a:t>2</a:t>
            </a:r>
            <a:endParaRPr lang="en-US" sz="1600">
              <a:solidFill>
                <a:srgbClr val="FFA27C"/>
              </a:solidFill>
              <a:latin typeface="Arial" panose="020B0604020202020204" pitchFamily="34" charset="0"/>
              <a:cs typeface="Arial" panose="020B0604020202020204" pitchFamily="34" charset="0"/>
            </a:endParaRPr>
          </a:p>
        </p:txBody>
      </p:sp>
      <p:sp>
        <p:nvSpPr>
          <p:cNvPr id="463042" name="Text Box 194"/>
          <p:cNvSpPr txBox="1">
            <a:spLocks noChangeArrowheads="1"/>
          </p:cNvSpPr>
          <p:nvPr/>
        </p:nvSpPr>
        <p:spPr bwMode="auto">
          <a:xfrm>
            <a:off x="804863" y="1476375"/>
            <a:ext cx="5522912" cy="523220"/>
          </a:xfrm>
          <a:prstGeom prst="rect">
            <a:avLst/>
          </a:prstGeom>
          <a:noFill/>
          <a:ln w="12700">
            <a:noFill/>
            <a:miter lim="800000"/>
            <a:headEnd/>
            <a:tailEnd/>
          </a:ln>
          <a:effectLst>
            <a:outerShdw blurRad="63500" dist="71842" dir="2700000" algn="ctr" rotWithShape="0">
              <a:schemeClr val="bg2">
                <a:alpha val="74998"/>
              </a:schemeClr>
            </a:outerShdw>
          </a:effectLst>
        </p:spPr>
        <p:txBody>
          <a:bodyPr>
            <a:spAutoFit/>
          </a:bodyPr>
          <a:lstStyle/>
          <a:p>
            <a:pPr eaLnBrk="0" hangingPunct="0">
              <a:spcBef>
                <a:spcPct val="50000"/>
              </a:spcBef>
              <a:defRPr/>
            </a:pPr>
            <a:r>
              <a:rPr lang="ar-JO" sz="2800" b="1" dirty="0">
                <a:solidFill>
                  <a:srgbClr val="FFD34A"/>
                </a:solidFill>
                <a:latin typeface="Arial" panose="020B0604020202020204" pitchFamily="34" charset="0"/>
                <a:cs typeface="Arial" panose="020B0604020202020204" pitchFamily="34" charset="0"/>
              </a:rPr>
              <a:t>المملكة الجنوبية</a:t>
            </a:r>
            <a:endParaRPr lang="en-US" sz="2800" b="1" dirty="0">
              <a:solidFill>
                <a:srgbClr val="FFD34A"/>
              </a:solidFill>
              <a:latin typeface="Arial" panose="020B0604020202020204" pitchFamily="34" charset="0"/>
              <a:cs typeface="Arial" panose="020B0604020202020204" pitchFamily="34" charset="0"/>
            </a:endParaRPr>
          </a:p>
        </p:txBody>
      </p:sp>
      <p:sp>
        <p:nvSpPr>
          <p:cNvPr id="463043" name="AutoShape 195"/>
          <p:cNvSpPr>
            <a:spLocks noChangeArrowheads="1"/>
          </p:cNvSpPr>
          <p:nvPr/>
        </p:nvSpPr>
        <p:spPr bwMode="auto">
          <a:xfrm rot="-11114126">
            <a:off x="3252788" y="2952750"/>
            <a:ext cx="2389187" cy="536575"/>
          </a:xfrm>
          <a:custGeom>
            <a:avLst/>
            <a:gdLst>
              <a:gd name="G0" fmla="+- 16200 0 0"/>
              <a:gd name="G1" fmla="+- 5400 0 0"/>
              <a:gd name="G2" fmla="+- 21600 0 5400"/>
              <a:gd name="G3" fmla="+- 10800 0 5400"/>
              <a:gd name="G4" fmla="+- 21600 0 16200"/>
              <a:gd name="G5" fmla="*/ G4 G3 10800"/>
              <a:gd name="G6" fmla="+- 21600 0 G5"/>
              <a:gd name="T0" fmla="*/ 16200 w 21600"/>
              <a:gd name="T1" fmla="*/ 0 h 21600"/>
              <a:gd name="T2" fmla="*/ 0 w 21600"/>
              <a:gd name="T3" fmla="*/ 10800 h 21600"/>
              <a:gd name="T4" fmla="*/ 16200 w 21600"/>
              <a:gd name="T5" fmla="*/ 21600 h 21600"/>
              <a:gd name="T6" fmla="*/ 21600 w 21600"/>
              <a:gd name="T7" fmla="*/ 10800 h 21600"/>
              <a:gd name="T8" fmla="*/ 17694720 60000 65536"/>
              <a:gd name="T9" fmla="*/ 11796480 60000 65536"/>
              <a:gd name="T10" fmla="*/ 5898240 60000 65536"/>
              <a:gd name="T11" fmla="*/ 0 60000 65536"/>
              <a:gd name="T12" fmla="*/ 3375 w 21600"/>
              <a:gd name="T13" fmla="*/ G1 h 21600"/>
              <a:gd name="T14" fmla="*/ G6 w 21600"/>
              <a:gd name="T15" fmla="*/ G2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close/>
              </a:path>
              <a:path w="21600" h="21600">
                <a:moveTo>
                  <a:pt x="1350" y="5400"/>
                </a:moveTo>
                <a:lnTo>
                  <a:pt x="1350" y="16200"/>
                </a:lnTo>
                <a:lnTo>
                  <a:pt x="2700" y="16200"/>
                </a:lnTo>
                <a:lnTo>
                  <a:pt x="2700" y="5400"/>
                </a:lnTo>
                <a:close/>
              </a:path>
              <a:path w="21600" h="21600">
                <a:moveTo>
                  <a:pt x="0" y="5400"/>
                </a:moveTo>
                <a:lnTo>
                  <a:pt x="0" y="16200"/>
                </a:lnTo>
                <a:lnTo>
                  <a:pt x="675" y="16200"/>
                </a:lnTo>
                <a:lnTo>
                  <a:pt x="675" y="5400"/>
                </a:lnTo>
                <a:close/>
              </a:path>
            </a:pathLst>
          </a:custGeom>
          <a:solidFill>
            <a:srgbClr val="F8131B"/>
          </a:solidFill>
          <a:ln w="12700">
            <a:solidFill>
              <a:schemeClr val="tx1"/>
            </a:solidFill>
            <a:miter lim="800000"/>
            <a:headEnd/>
            <a:tailEnd/>
          </a:ln>
          <a:effectLst>
            <a:outerShdw blurRad="63500" dist="89803" dir="2700000" algn="ctr" rotWithShape="0">
              <a:schemeClr val="bg2">
                <a:alpha val="74998"/>
              </a:schemeClr>
            </a:outerShdw>
          </a:effectLst>
        </p:spPr>
        <p:txBody>
          <a:bodyPr wrap="none" anchor="ctr"/>
          <a:lstStyle/>
          <a:p>
            <a:pPr eaLnBrk="0" hangingPunct="0">
              <a:defRPr/>
            </a:pPr>
            <a:endParaRPr lang="en-US" sz="2800">
              <a:solidFill>
                <a:srgbClr val="00DFCA"/>
              </a:solidFill>
              <a:latin typeface="Arial" panose="020B0604020202020204" pitchFamily="34" charset="0"/>
              <a:cs typeface="Arial" panose="020B0604020202020204" pitchFamily="34" charset="0"/>
            </a:endParaRPr>
          </a:p>
        </p:txBody>
      </p:sp>
      <p:sp>
        <p:nvSpPr>
          <p:cNvPr id="2" name="Title 1"/>
          <p:cNvSpPr>
            <a:spLocks noGrp="1"/>
          </p:cNvSpPr>
          <p:nvPr>
            <p:ph type="title" idx="4294967295"/>
          </p:nvPr>
        </p:nvSpPr>
        <p:spPr>
          <a:xfrm>
            <a:off x="3560763" y="3914775"/>
            <a:ext cx="3392487" cy="646331"/>
          </a:xfrm>
          <a:prstGeom prst="rect">
            <a:avLst/>
          </a:prstGeom>
          <a:ln w="12700">
            <a:miter lim="800000"/>
            <a:headEnd/>
            <a:tailEnd/>
          </a:ln>
          <a:effectLst>
            <a:outerShdw blurRad="63500" dist="71842" dir="2700000" algn="ctr" rotWithShape="0">
              <a:schemeClr val="bg2">
                <a:alpha val="74998"/>
              </a:schemeClr>
            </a:outerShdw>
          </a:effectLst>
        </p:spPr>
        <p:txBody>
          <a:bodyPr>
            <a:spAutoFit/>
          </a:bodyPr>
          <a:lstStyle/>
          <a:p>
            <a:pPr algn="ctr">
              <a:spcBef>
                <a:spcPct val="50000"/>
              </a:spcBef>
              <a:defRPr/>
            </a:pPr>
            <a:r>
              <a:rPr lang="ar-JO" sz="3600" kern="1200" dirty="0">
                <a:solidFill>
                  <a:srgbClr val="FFEA18"/>
                </a:solidFill>
                <a:latin typeface="Arial" panose="020B0604020202020204" pitchFamily="34" charset="0"/>
                <a:ea typeface="+mn-ea"/>
                <a:cs typeface="Arial" panose="020B0604020202020204" pitchFamily="34" charset="0"/>
              </a:rPr>
              <a:t>بابل تحتل أشور</a:t>
            </a:r>
            <a:endParaRPr lang="en-US" sz="3600" kern="1200" dirty="0">
              <a:solidFill>
                <a:srgbClr val="FFEA18"/>
              </a:solidFill>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4084130682"/>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5"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1000" fill="hold"/>
                                        <p:tgtEl>
                                          <p:spTgt spid="2"/>
                                        </p:tgtEl>
                                        <p:attrNameLst>
                                          <p:attrName>ppt_w</p:attrName>
                                        </p:attrNameLst>
                                      </p:cBhvr>
                                      <p:tavLst>
                                        <p:tav tm="0">
                                          <p:val>
                                            <p:strVal val="#ppt_w*0.70"/>
                                          </p:val>
                                        </p:tav>
                                        <p:tav tm="100000">
                                          <p:val>
                                            <p:strVal val="#ppt_w"/>
                                          </p:val>
                                        </p:tav>
                                      </p:tavLst>
                                    </p:anim>
                                    <p:anim calcmode="lin" valueType="num">
                                      <p:cBhvr>
                                        <p:cTn id="8" dur="1000" fill="hold"/>
                                        <p:tgtEl>
                                          <p:spTgt spid="2"/>
                                        </p:tgtEl>
                                        <p:attrNameLst>
                                          <p:attrName>ppt_h</p:attrName>
                                        </p:attrNameLst>
                                      </p:cBhvr>
                                      <p:tavLst>
                                        <p:tav tm="0">
                                          <p:val>
                                            <p:strVal val="#ppt_h"/>
                                          </p:val>
                                        </p:tav>
                                        <p:tav tm="100000">
                                          <p:val>
                                            <p:strVal val="#ppt_h"/>
                                          </p:val>
                                        </p:tav>
                                      </p:tavLst>
                                    </p:anim>
                                    <p:animEffect transition="in" filter="fade">
                                      <p:cBhvr>
                                        <p:cTn id="9" dur="1000"/>
                                        <p:tgtEl>
                                          <p:spTgt spid="2"/>
                                        </p:tgtEl>
                                      </p:cBhvr>
                                    </p:animEffect>
                                  </p:childTnLst>
                                </p:cTn>
                              </p:par>
                            </p:childTnLst>
                          </p:cTn>
                        </p:par>
                        <p:par>
                          <p:cTn id="10" fill="hold" nodeType="afterGroup">
                            <p:stCondLst>
                              <p:cond delay="1000"/>
                            </p:stCondLst>
                            <p:childTnLst>
                              <p:par>
                                <p:cTn id="11" presetID="2" presetClass="entr" presetSubtype="8" fill="hold" grpId="0" nodeType="afterEffect">
                                  <p:stCondLst>
                                    <p:cond delay="0"/>
                                  </p:stCondLst>
                                  <p:childTnLst>
                                    <p:set>
                                      <p:cBhvr>
                                        <p:cTn id="12" dur="1" fill="hold">
                                          <p:stCondLst>
                                            <p:cond delay="0"/>
                                          </p:stCondLst>
                                        </p:cTn>
                                        <p:tgtEl>
                                          <p:spTgt spid="463042"/>
                                        </p:tgtEl>
                                        <p:attrNameLst>
                                          <p:attrName>style.visibility</p:attrName>
                                        </p:attrNameLst>
                                      </p:cBhvr>
                                      <p:to>
                                        <p:strVal val="visible"/>
                                      </p:to>
                                    </p:set>
                                    <p:anim calcmode="lin" valueType="num">
                                      <p:cBhvr additive="base">
                                        <p:cTn id="13" dur="500" fill="hold"/>
                                        <p:tgtEl>
                                          <p:spTgt spid="463042"/>
                                        </p:tgtEl>
                                        <p:attrNameLst>
                                          <p:attrName>ppt_x</p:attrName>
                                        </p:attrNameLst>
                                      </p:cBhvr>
                                      <p:tavLst>
                                        <p:tav tm="0">
                                          <p:val>
                                            <p:strVal val="0-#ppt_w/2"/>
                                          </p:val>
                                        </p:tav>
                                        <p:tav tm="100000">
                                          <p:val>
                                            <p:strVal val="#ppt_x"/>
                                          </p:val>
                                        </p:tav>
                                      </p:tavLst>
                                    </p:anim>
                                    <p:anim calcmode="lin" valueType="num">
                                      <p:cBhvr additive="base">
                                        <p:cTn id="14" dur="500" fill="hold"/>
                                        <p:tgtEl>
                                          <p:spTgt spid="463042"/>
                                        </p:tgtEl>
                                        <p:attrNameLst>
                                          <p:attrName>ppt_y</p:attrName>
                                        </p:attrNameLst>
                                      </p:cBhvr>
                                      <p:tavLst>
                                        <p:tav tm="0">
                                          <p:val>
                                            <p:strVal val="#ppt_y"/>
                                          </p:val>
                                        </p:tav>
                                        <p:tav tm="100000">
                                          <p:val>
                                            <p:strVal val="#ppt_y"/>
                                          </p:val>
                                        </p:tav>
                                      </p:tavLst>
                                    </p:anim>
                                  </p:childTnLst>
                                </p:cTn>
                              </p:par>
                            </p:childTnLst>
                          </p:cTn>
                        </p:par>
                        <p:par>
                          <p:cTn id="15" fill="hold" nodeType="afterGroup">
                            <p:stCondLst>
                              <p:cond delay="1500"/>
                            </p:stCondLst>
                            <p:childTnLst>
                              <p:par>
                                <p:cTn id="16" presetID="22" presetClass="entr" presetSubtype="4" fill="hold" nodeType="afterEffect">
                                  <p:stCondLst>
                                    <p:cond delay="0"/>
                                  </p:stCondLst>
                                  <p:childTnLst>
                                    <p:set>
                                      <p:cBhvr>
                                        <p:cTn id="17" dur="1" fill="hold">
                                          <p:stCondLst>
                                            <p:cond delay="0"/>
                                          </p:stCondLst>
                                        </p:cTn>
                                        <p:tgtEl>
                                          <p:spTgt spid="462894"/>
                                        </p:tgtEl>
                                        <p:attrNameLst>
                                          <p:attrName>style.visibility</p:attrName>
                                        </p:attrNameLst>
                                      </p:cBhvr>
                                      <p:to>
                                        <p:strVal val="visible"/>
                                      </p:to>
                                    </p:set>
                                    <p:animEffect transition="in" filter="wipe(down)">
                                      <p:cBhvr>
                                        <p:cTn id="18" dur="500"/>
                                        <p:tgtEl>
                                          <p:spTgt spid="462894"/>
                                        </p:tgtEl>
                                      </p:cBhvr>
                                    </p:animEffect>
                                  </p:childTnLst>
                                </p:cTn>
                              </p:par>
                            </p:childTnLst>
                          </p:cTn>
                        </p:par>
                        <p:par>
                          <p:cTn id="19" fill="hold" nodeType="afterGroup">
                            <p:stCondLst>
                              <p:cond delay="2000"/>
                            </p:stCondLst>
                            <p:childTnLst>
                              <p:par>
                                <p:cTn id="20" presetID="22" presetClass="entr" presetSubtype="1" fill="hold" grpId="0" nodeType="afterEffect">
                                  <p:stCondLst>
                                    <p:cond delay="0"/>
                                  </p:stCondLst>
                                  <p:childTnLst>
                                    <p:set>
                                      <p:cBhvr>
                                        <p:cTn id="21" dur="1" fill="hold">
                                          <p:stCondLst>
                                            <p:cond delay="0"/>
                                          </p:stCondLst>
                                        </p:cTn>
                                        <p:tgtEl>
                                          <p:spTgt spid="462892"/>
                                        </p:tgtEl>
                                        <p:attrNameLst>
                                          <p:attrName>style.visibility</p:attrName>
                                        </p:attrNameLst>
                                      </p:cBhvr>
                                      <p:to>
                                        <p:strVal val="visible"/>
                                      </p:to>
                                    </p:set>
                                    <p:animEffect transition="in" filter="wipe(up)">
                                      <p:cBhvr>
                                        <p:cTn id="22" dur="500"/>
                                        <p:tgtEl>
                                          <p:spTgt spid="462892"/>
                                        </p:tgtEl>
                                      </p:cBhvr>
                                    </p:animEffect>
                                  </p:childTnLst>
                                </p:cTn>
                              </p:par>
                            </p:childTnLst>
                          </p:cTn>
                        </p:par>
                        <p:par>
                          <p:cTn id="23" fill="hold" nodeType="afterGroup">
                            <p:stCondLst>
                              <p:cond delay="2500"/>
                            </p:stCondLst>
                            <p:childTnLst>
                              <p:par>
                                <p:cTn id="24" presetID="22" presetClass="entr" presetSubtype="1" fill="hold" grpId="0" nodeType="afterEffect">
                                  <p:stCondLst>
                                    <p:cond delay="0"/>
                                  </p:stCondLst>
                                  <p:childTnLst>
                                    <p:set>
                                      <p:cBhvr>
                                        <p:cTn id="25" dur="1" fill="hold">
                                          <p:stCondLst>
                                            <p:cond delay="0"/>
                                          </p:stCondLst>
                                        </p:cTn>
                                        <p:tgtEl>
                                          <p:spTgt spid="462893"/>
                                        </p:tgtEl>
                                        <p:attrNameLst>
                                          <p:attrName>style.visibility</p:attrName>
                                        </p:attrNameLst>
                                      </p:cBhvr>
                                      <p:to>
                                        <p:strVal val="visible"/>
                                      </p:to>
                                    </p:set>
                                    <p:animEffect transition="in" filter="wipe(up)">
                                      <p:cBhvr>
                                        <p:cTn id="26" dur="500"/>
                                        <p:tgtEl>
                                          <p:spTgt spid="462893"/>
                                        </p:tgtEl>
                                      </p:cBhvr>
                                    </p:animEffect>
                                  </p:childTnLst>
                                </p:cTn>
                              </p:par>
                            </p:childTnLst>
                          </p:cTn>
                        </p:par>
                        <p:par>
                          <p:cTn id="27" fill="hold" nodeType="afterGroup">
                            <p:stCondLst>
                              <p:cond delay="3000"/>
                            </p:stCondLst>
                            <p:childTnLst>
                              <p:par>
                                <p:cTn id="28" presetID="22" presetClass="entr" presetSubtype="1" fill="hold" nodeType="afterEffect">
                                  <p:stCondLst>
                                    <p:cond delay="0"/>
                                  </p:stCondLst>
                                  <p:childTnLst>
                                    <p:set>
                                      <p:cBhvr>
                                        <p:cTn id="29" dur="1" fill="hold">
                                          <p:stCondLst>
                                            <p:cond delay="0"/>
                                          </p:stCondLst>
                                        </p:cTn>
                                        <p:tgtEl>
                                          <p:spTgt spid="462895"/>
                                        </p:tgtEl>
                                        <p:attrNameLst>
                                          <p:attrName>style.visibility</p:attrName>
                                        </p:attrNameLst>
                                      </p:cBhvr>
                                      <p:to>
                                        <p:strVal val="visible"/>
                                      </p:to>
                                    </p:set>
                                    <p:animEffect transition="in" filter="wipe(up)">
                                      <p:cBhvr>
                                        <p:cTn id="30" dur="500"/>
                                        <p:tgtEl>
                                          <p:spTgt spid="462895"/>
                                        </p:tgtEl>
                                      </p:cBhvr>
                                    </p:animEffect>
                                  </p:childTnLst>
                                </p:cTn>
                              </p:par>
                            </p:childTnLst>
                          </p:cTn>
                        </p:par>
                      </p:childTnLst>
                    </p:cTn>
                  </p:par>
                  <p:par>
                    <p:cTn id="31" fill="hold" nodeType="clickPar">
                      <p:stCondLst>
                        <p:cond delay="indefinite"/>
                      </p:stCondLst>
                      <p:childTnLst>
                        <p:par>
                          <p:cTn id="32" fill="hold" nodeType="withGroup">
                            <p:stCondLst>
                              <p:cond delay="0"/>
                            </p:stCondLst>
                            <p:childTnLst>
                              <p:par>
                                <p:cTn id="33" presetID="22" presetClass="entr" presetSubtype="2" fill="hold" nodeType="clickEffect">
                                  <p:stCondLst>
                                    <p:cond delay="0"/>
                                  </p:stCondLst>
                                  <p:childTnLst>
                                    <p:set>
                                      <p:cBhvr>
                                        <p:cTn id="34" dur="1" fill="hold">
                                          <p:stCondLst>
                                            <p:cond delay="0"/>
                                          </p:stCondLst>
                                        </p:cTn>
                                        <p:tgtEl>
                                          <p:spTgt spid="463043"/>
                                        </p:tgtEl>
                                        <p:attrNameLst>
                                          <p:attrName>style.visibility</p:attrName>
                                        </p:attrNameLst>
                                      </p:cBhvr>
                                      <p:to>
                                        <p:strVal val="visible"/>
                                      </p:to>
                                    </p:set>
                                    <p:animEffect transition="in" filter="wipe(right)">
                                      <p:cBhvr>
                                        <p:cTn id="35" dur="500"/>
                                        <p:tgtEl>
                                          <p:spTgt spid="4630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2892" grpId="0" animBg="1"/>
      <p:bldP spid="462893" grpId="0" animBg="1"/>
      <p:bldP spid="463042" grpId="0" autoUpdateAnimBg="0"/>
      <p:bldP spid="2" grpId="0" animBg="1"/>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2321" name="Rectangle 2" descr="Walnut"/>
          <p:cNvSpPr>
            <a:spLocks noChangeArrowheads="1"/>
          </p:cNvSpPr>
          <p:nvPr/>
        </p:nvSpPr>
        <p:spPr bwMode="auto">
          <a:xfrm>
            <a:off x="0" y="0"/>
            <a:ext cx="9448800" cy="6858000"/>
          </a:xfrm>
          <a:prstGeom prst="rect">
            <a:avLst/>
          </a:prstGeom>
          <a:blipFill dpi="0" rotWithShape="0">
            <a:blip r:embed="rId2"/>
            <a:srcRect/>
            <a:tile tx="0" ty="0" sx="100000" sy="100000" flip="none" algn="tl"/>
          </a:blipFill>
          <a:ln w="9525">
            <a:solidFill>
              <a:schemeClr val="tx1"/>
            </a:solidFill>
            <a:miter lim="800000"/>
            <a:headEnd/>
            <a:tailEnd/>
          </a:ln>
        </p:spPr>
        <p:txBody>
          <a:bodyPr wrap="none" anchor="ctr"/>
          <a:lstStyle/>
          <a:p>
            <a:pPr>
              <a:spcBef>
                <a:spcPct val="50000"/>
              </a:spcBef>
            </a:pPr>
            <a:endParaRPr lang="en-US" sz="2400">
              <a:solidFill>
                <a:srgbClr val="000000"/>
              </a:solidFill>
            </a:endParaRPr>
          </a:p>
        </p:txBody>
      </p:sp>
      <p:sp>
        <p:nvSpPr>
          <p:cNvPr id="54275" name="Text Box 3"/>
          <p:cNvSpPr txBox="1">
            <a:spLocks noChangeArrowheads="1"/>
          </p:cNvSpPr>
          <p:nvPr/>
        </p:nvSpPr>
        <p:spPr bwMode="auto">
          <a:xfrm>
            <a:off x="6172200" y="4067175"/>
            <a:ext cx="381000" cy="156966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en-US" sz="2400" b="1" dirty="0">
                <a:solidFill>
                  <a:srgbClr val="FFFFFF"/>
                </a:solidFill>
                <a:latin typeface="Arial"/>
                <a:cs typeface="Arial"/>
              </a:rPr>
              <a:t> </a:t>
            </a:r>
            <a:r>
              <a:rPr lang="ar-JO" sz="2400" b="1" dirty="0">
                <a:solidFill>
                  <a:srgbClr val="FFFFFF"/>
                </a:solidFill>
                <a:latin typeface="Arial"/>
                <a:cs typeface="Arial"/>
              </a:rPr>
              <a:t>650</a:t>
            </a:r>
            <a:endParaRPr lang="en-US" sz="2400" b="1" dirty="0">
              <a:solidFill>
                <a:srgbClr val="FFFFFF"/>
              </a:solidFill>
              <a:latin typeface="Arial"/>
              <a:cs typeface="Arial"/>
            </a:endParaRPr>
          </a:p>
        </p:txBody>
      </p:sp>
      <p:sp>
        <p:nvSpPr>
          <p:cNvPr id="54276" name="Text Box 4"/>
          <p:cNvSpPr txBox="1">
            <a:spLocks noChangeArrowheads="1"/>
          </p:cNvSpPr>
          <p:nvPr/>
        </p:nvSpPr>
        <p:spPr bwMode="auto">
          <a:xfrm>
            <a:off x="5343525" y="4067175"/>
            <a:ext cx="514359" cy="1569660"/>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algn="ctr">
              <a:spcBef>
                <a:spcPct val="50000"/>
              </a:spcBef>
              <a:defRPr/>
            </a:pPr>
            <a:r>
              <a:rPr lang="en-US" sz="2400" b="1" dirty="0">
                <a:solidFill>
                  <a:srgbClr val="FFFFFF"/>
                </a:solidFill>
                <a:latin typeface="Arial"/>
                <a:cs typeface="Arial"/>
              </a:rPr>
              <a:t>   </a:t>
            </a:r>
            <a:r>
              <a:rPr lang="ar-JO" sz="2400" b="1" dirty="0">
                <a:solidFill>
                  <a:srgbClr val="FFFFFF"/>
                </a:solidFill>
                <a:latin typeface="Arial"/>
                <a:cs typeface="Arial"/>
              </a:rPr>
              <a:t>700</a:t>
            </a:r>
            <a:endParaRPr lang="en-US" sz="2400" b="1" dirty="0">
              <a:solidFill>
                <a:srgbClr val="FFFFFF"/>
              </a:solidFill>
              <a:latin typeface="Arial"/>
              <a:cs typeface="Arial"/>
            </a:endParaRPr>
          </a:p>
        </p:txBody>
      </p:sp>
      <p:sp>
        <p:nvSpPr>
          <p:cNvPr id="54277" name="Text Box 5"/>
          <p:cNvSpPr txBox="1">
            <a:spLocks noChangeArrowheads="1"/>
          </p:cNvSpPr>
          <p:nvPr/>
        </p:nvSpPr>
        <p:spPr bwMode="auto">
          <a:xfrm>
            <a:off x="4114800" y="4067175"/>
            <a:ext cx="381000" cy="156966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en-US" sz="2400" b="1" dirty="0">
                <a:solidFill>
                  <a:srgbClr val="FFFFFF"/>
                </a:solidFill>
                <a:latin typeface="Arial"/>
                <a:cs typeface="Arial"/>
              </a:rPr>
              <a:t> </a:t>
            </a:r>
            <a:r>
              <a:rPr lang="ar-JO" sz="2400" b="1" dirty="0">
                <a:solidFill>
                  <a:srgbClr val="FFFFFF"/>
                </a:solidFill>
                <a:latin typeface="Arial"/>
                <a:cs typeface="Arial"/>
              </a:rPr>
              <a:t>800</a:t>
            </a:r>
            <a:endParaRPr lang="en-US" sz="2400" b="1" dirty="0">
              <a:solidFill>
                <a:srgbClr val="FFFFFF"/>
              </a:solidFill>
              <a:latin typeface="Arial"/>
              <a:cs typeface="Arial"/>
            </a:endParaRPr>
          </a:p>
        </p:txBody>
      </p:sp>
      <p:sp>
        <p:nvSpPr>
          <p:cNvPr id="54278" name="Text Box 6"/>
          <p:cNvSpPr txBox="1">
            <a:spLocks noChangeArrowheads="1"/>
          </p:cNvSpPr>
          <p:nvPr/>
        </p:nvSpPr>
        <p:spPr bwMode="auto">
          <a:xfrm>
            <a:off x="2743200" y="4067175"/>
            <a:ext cx="381000" cy="157003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en-US" sz="2400" b="1" dirty="0">
                <a:solidFill>
                  <a:srgbClr val="FFFFFF"/>
                </a:solidFill>
                <a:latin typeface="Arial"/>
                <a:cs typeface="Arial"/>
              </a:rPr>
              <a:t> </a:t>
            </a:r>
            <a:r>
              <a:rPr lang="ar-JO" sz="2400" b="1" dirty="0">
                <a:solidFill>
                  <a:srgbClr val="FFFFFF"/>
                </a:solidFill>
                <a:latin typeface="Arial"/>
                <a:cs typeface="Arial"/>
              </a:rPr>
              <a:t>900</a:t>
            </a:r>
            <a:endParaRPr lang="en-US" sz="2400" b="1" dirty="0">
              <a:solidFill>
                <a:srgbClr val="FFFFFF"/>
              </a:solidFill>
              <a:latin typeface="Arial"/>
              <a:cs typeface="Arial"/>
            </a:endParaRPr>
          </a:p>
        </p:txBody>
      </p:sp>
      <p:sp>
        <p:nvSpPr>
          <p:cNvPr id="54279" name="Text Box 7"/>
          <p:cNvSpPr txBox="1">
            <a:spLocks noChangeArrowheads="1"/>
          </p:cNvSpPr>
          <p:nvPr/>
        </p:nvSpPr>
        <p:spPr bwMode="auto">
          <a:xfrm>
            <a:off x="2057400" y="4067175"/>
            <a:ext cx="381000" cy="157003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en-US" sz="2400" b="1" dirty="0">
                <a:solidFill>
                  <a:srgbClr val="FFFFFF"/>
                </a:solidFill>
                <a:latin typeface="Arial"/>
                <a:cs typeface="Arial"/>
              </a:rPr>
              <a:t> </a:t>
            </a:r>
            <a:r>
              <a:rPr lang="ar-JO" sz="2400" b="1" dirty="0">
                <a:solidFill>
                  <a:srgbClr val="FFFFFF"/>
                </a:solidFill>
                <a:latin typeface="Arial"/>
                <a:cs typeface="Arial"/>
              </a:rPr>
              <a:t>950</a:t>
            </a:r>
            <a:endParaRPr lang="en-US" sz="2400" b="1" dirty="0">
              <a:solidFill>
                <a:srgbClr val="FFFFFF"/>
              </a:solidFill>
              <a:latin typeface="Arial"/>
              <a:cs typeface="Arial"/>
            </a:endParaRPr>
          </a:p>
        </p:txBody>
      </p:sp>
      <p:sp>
        <p:nvSpPr>
          <p:cNvPr id="54280" name="Text Box 8"/>
          <p:cNvSpPr txBox="1">
            <a:spLocks noChangeArrowheads="1"/>
          </p:cNvSpPr>
          <p:nvPr/>
        </p:nvSpPr>
        <p:spPr bwMode="auto">
          <a:xfrm>
            <a:off x="1371600" y="4067175"/>
            <a:ext cx="381000" cy="156966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ar-JO" sz="2400" b="1" dirty="0">
                <a:solidFill>
                  <a:srgbClr val="FFFFFF"/>
                </a:solidFill>
                <a:latin typeface="Arial"/>
                <a:cs typeface="Arial"/>
              </a:rPr>
              <a:t>1000</a:t>
            </a:r>
            <a:endParaRPr lang="en-US" sz="2400" b="1" dirty="0">
              <a:solidFill>
                <a:srgbClr val="FFFFFF"/>
              </a:solidFill>
              <a:latin typeface="Arial"/>
              <a:cs typeface="Arial"/>
            </a:endParaRPr>
          </a:p>
        </p:txBody>
      </p:sp>
      <p:sp>
        <p:nvSpPr>
          <p:cNvPr id="54281" name="Text Box 9"/>
          <p:cNvSpPr txBox="1">
            <a:spLocks noChangeArrowheads="1"/>
          </p:cNvSpPr>
          <p:nvPr/>
        </p:nvSpPr>
        <p:spPr bwMode="auto">
          <a:xfrm>
            <a:off x="6858000" y="4067175"/>
            <a:ext cx="381000" cy="156966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en-US" sz="2400" b="1" dirty="0">
                <a:solidFill>
                  <a:srgbClr val="FFFFFF"/>
                </a:solidFill>
                <a:latin typeface="Arial"/>
                <a:cs typeface="Arial"/>
              </a:rPr>
              <a:t> </a:t>
            </a:r>
            <a:r>
              <a:rPr lang="ar-JO" sz="2400" b="1" dirty="0">
                <a:solidFill>
                  <a:srgbClr val="FFFFFF"/>
                </a:solidFill>
                <a:latin typeface="Arial"/>
                <a:cs typeface="Arial"/>
              </a:rPr>
              <a:t>600</a:t>
            </a:r>
            <a:endParaRPr lang="en-US" sz="2400" b="1" dirty="0">
              <a:solidFill>
                <a:srgbClr val="FFFFFF"/>
              </a:solidFill>
              <a:latin typeface="Arial"/>
              <a:cs typeface="Arial"/>
            </a:endParaRPr>
          </a:p>
        </p:txBody>
      </p:sp>
      <p:sp>
        <p:nvSpPr>
          <p:cNvPr id="54282" name="Text Box 10"/>
          <p:cNvSpPr txBox="1">
            <a:spLocks noChangeArrowheads="1"/>
          </p:cNvSpPr>
          <p:nvPr/>
        </p:nvSpPr>
        <p:spPr bwMode="auto">
          <a:xfrm>
            <a:off x="8153400" y="4114800"/>
            <a:ext cx="381000" cy="156966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en-US" sz="2400" b="1" dirty="0">
                <a:solidFill>
                  <a:srgbClr val="FFFFFF"/>
                </a:solidFill>
                <a:latin typeface="Arial"/>
                <a:cs typeface="Arial"/>
              </a:rPr>
              <a:t> </a:t>
            </a:r>
            <a:r>
              <a:rPr lang="ar-JO" sz="2400" b="1" dirty="0">
                <a:solidFill>
                  <a:srgbClr val="FFFFFF"/>
                </a:solidFill>
                <a:latin typeface="Arial"/>
                <a:cs typeface="Arial"/>
              </a:rPr>
              <a:t>500</a:t>
            </a:r>
            <a:endParaRPr lang="en-US" sz="2400" b="1" dirty="0">
              <a:solidFill>
                <a:srgbClr val="FFFFFF"/>
              </a:solidFill>
              <a:latin typeface="Arial"/>
              <a:cs typeface="Arial"/>
            </a:endParaRPr>
          </a:p>
        </p:txBody>
      </p:sp>
      <p:grpSp>
        <p:nvGrpSpPr>
          <p:cNvPr id="312330" name="Group 11"/>
          <p:cNvGrpSpPr>
            <a:grpSpLocks/>
          </p:cNvGrpSpPr>
          <p:nvPr/>
        </p:nvGrpSpPr>
        <p:grpSpPr bwMode="auto">
          <a:xfrm>
            <a:off x="66675" y="3044825"/>
            <a:ext cx="9534525" cy="844550"/>
            <a:chOff x="42" y="1918"/>
            <a:chExt cx="6006" cy="532"/>
          </a:xfrm>
        </p:grpSpPr>
        <p:grpSp>
          <p:nvGrpSpPr>
            <p:cNvPr id="312347" name="Group 12"/>
            <p:cNvGrpSpPr>
              <a:grpSpLocks/>
            </p:cNvGrpSpPr>
            <p:nvPr/>
          </p:nvGrpSpPr>
          <p:grpSpPr bwMode="auto">
            <a:xfrm>
              <a:off x="96" y="1918"/>
              <a:ext cx="1296" cy="530"/>
              <a:chOff x="96" y="1918"/>
              <a:chExt cx="1296" cy="530"/>
            </a:xfrm>
          </p:grpSpPr>
          <p:sp>
            <p:nvSpPr>
              <p:cNvPr id="54285" name="Line 13"/>
              <p:cNvSpPr>
                <a:spLocks noChangeShapeType="1"/>
              </p:cNvSpPr>
              <p:nvPr/>
            </p:nvSpPr>
            <p:spPr bwMode="auto">
              <a:xfrm>
                <a:off x="528" y="1920"/>
                <a:ext cx="0" cy="526"/>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a:spcBef>
                    <a:spcPct val="50000"/>
                  </a:spcBef>
                  <a:defRPr/>
                </a:pPr>
                <a:endParaRPr lang="en-US" sz="2400">
                  <a:solidFill>
                    <a:srgbClr val="000000"/>
                  </a:solidFill>
                  <a:latin typeface="Arial"/>
                  <a:cs typeface="Arial"/>
                </a:endParaRPr>
              </a:p>
            </p:txBody>
          </p:sp>
          <p:sp>
            <p:nvSpPr>
              <p:cNvPr id="54286" name="Line 14"/>
              <p:cNvSpPr>
                <a:spLocks noChangeShapeType="1"/>
              </p:cNvSpPr>
              <p:nvPr/>
            </p:nvSpPr>
            <p:spPr bwMode="auto">
              <a:xfrm>
                <a:off x="1392" y="1920"/>
                <a:ext cx="0" cy="528"/>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a:spcBef>
                    <a:spcPct val="50000"/>
                  </a:spcBef>
                  <a:defRPr/>
                </a:pPr>
                <a:endParaRPr lang="en-US" sz="2400">
                  <a:solidFill>
                    <a:srgbClr val="000000"/>
                  </a:solidFill>
                  <a:latin typeface="Arial"/>
                  <a:cs typeface="Arial"/>
                </a:endParaRPr>
              </a:p>
            </p:txBody>
          </p:sp>
          <p:sp>
            <p:nvSpPr>
              <p:cNvPr id="54287" name="Line 15"/>
              <p:cNvSpPr>
                <a:spLocks noChangeShapeType="1"/>
              </p:cNvSpPr>
              <p:nvPr/>
            </p:nvSpPr>
            <p:spPr bwMode="auto">
              <a:xfrm>
                <a:off x="960" y="1918"/>
                <a:ext cx="0" cy="528"/>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a:spcBef>
                    <a:spcPct val="50000"/>
                  </a:spcBef>
                  <a:defRPr/>
                </a:pPr>
                <a:endParaRPr lang="en-US" sz="2400">
                  <a:solidFill>
                    <a:srgbClr val="000000"/>
                  </a:solidFill>
                  <a:latin typeface="Arial"/>
                  <a:cs typeface="Arial"/>
                </a:endParaRPr>
              </a:p>
            </p:txBody>
          </p:sp>
          <p:sp>
            <p:nvSpPr>
              <p:cNvPr id="54288" name="Line 16"/>
              <p:cNvSpPr>
                <a:spLocks noChangeShapeType="1"/>
              </p:cNvSpPr>
              <p:nvPr/>
            </p:nvSpPr>
            <p:spPr bwMode="auto">
              <a:xfrm>
                <a:off x="96" y="1920"/>
                <a:ext cx="0" cy="526"/>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a:spcBef>
                    <a:spcPct val="50000"/>
                  </a:spcBef>
                  <a:defRPr/>
                </a:pPr>
                <a:endParaRPr lang="en-US" sz="2400">
                  <a:solidFill>
                    <a:srgbClr val="000000"/>
                  </a:solidFill>
                  <a:latin typeface="Arial"/>
                  <a:cs typeface="Arial"/>
                </a:endParaRPr>
              </a:p>
            </p:txBody>
          </p:sp>
        </p:grpSp>
        <p:grpSp>
          <p:nvGrpSpPr>
            <p:cNvPr id="312348" name="Group 17"/>
            <p:cNvGrpSpPr>
              <a:grpSpLocks/>
            </p:cNvGrpSpPr>
            <p:nvPr/>
          </p:nvGrpSpPr>
          <p:grpSpPr bwMode="auto">
            <a:xfrm>
              <a:off x="1824" y="1920"/>
              <a:ext cx="1296" cy="530"/>
              <a:chOff x="96" y="1918"/>
              <a:chExt cx="1296" cy="530"/>
            </a:xfrm>
          </p:grpSpPr>
          <p:sp>
            <p:nvSpPr>
              <p:cNvPr id="54290" name="Line 18"/>
              <p:cNvSpPr>
                <a:spLocks noChangeShapeType="1"/>
              </p:cNvSpPr>
              <p:nvPr/>
            </p:nvSpPr>
            <p:spPr bwMode="auto">
              <a:xfrm>
                <a:off x="528" y="1920"/>
                <a:ext cx="0" cy="526"/>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a:spcBef>
                    <a:spcPct val="50000"/>
                  </a:spcBef>
                  <a:defRPr/>
                </a:pPr>
                <a:endParaRPr lang="en-US" sz="2400">
                  <a:solidFill>
                    <a:srgbClr val="000000"/>
                  </a:solidFill>
                  <a:latin typeface="Arial"/>
                  <a:cs typeface="Arial"/>
                </a:endParaRPr>
              </a:p>
            </p:txBody>
          </p:sp>
          <p:sp>
            <p:nvSpPr>
              <p:cNvPr id="54291" name="Line 19"/>
              <p:cNvSpPr>
                <a:spLocks noChangeShapeType="1"/>
              </p:cNvSpPr>
              <p:nvPr/>
            </p:nvSpPr>
            <p:spPr bwMode="auto">
              <a:xfrm>
                <a:off x="1392" y="1920"/>
                <a:ext cx="0" cy="528"/>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a:spcBef>
                    <a:spcPct val="50000"/>
                  </a:spcBef>
                  <a:defRPr/>
                </a:pPr>
                <a:endParaRPr lang="en-US" sz="2400">
                  <a:solidFill>
                    <a:srgbClr val="000000"/>
                  </a:solidFill>
                  <a:latin typeface="Arial"/>
                  <a:cs typeface="Arial"/>
                </a:endParaRPr>
              </a:p>
            </p:txBody>
          </p:sp>
          <p:sp>
            <p:nvSpPr>
              <p:cNvPr id="54292" name="Line 20"/>
              <p:cNvSpPr>
                <a:spLocks noChangeShapeType="1"/>
              </p:cNvSpPr>
              <p:nvPr/>
            </p:nvSpPr>
            <p:spPr bwMode="auto">
              <a:xfrm>
                <a:off x="960" y="1918"/>
                <a:ext cx="0" cy="528"/>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a:spcBef>
                    <a:spcPct val="50000"/>
                  </a:spcBef>
                  <a:defRPr/>
                </a:pPr>
                <a:endParaRPr lang="en-US" sz="2400">
                  <a:solidFill>
                    <a:srgbClr val="000000"/>
                  </a:solidFill>
                  <a:latin typeface="Arial"/>
                  <a:cs typeface="Arial"/>
                </a:endParaRPr>
              </a:p>
            </p:txBody>
          </p:sp>
          <p:sp>
            <p:nvSpPr>
              <p:cNvPr id="54293" name="Line 21"/>
              <p:cNvSpPr>
                <a:spLocks noChangeShapeType="1"/>
              </p:cNvSpPr>
              <p:nvPr/>
            </p:nvSpPr>
            <p:spPr bwMode="auto">
              <a:xfrm>
                <a:off x="96" y="1920"/>
                <a:ext cx="0" cy="526"/>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a:spcBef>
                    <a:spcPct val="50000"/>
                  </a:spcBef>
                  <a:defRPr/>
                </a:pPr>
                <a:endParaRPr lang="en-US" sz="2400">
                  <a:solidFill>
                    <a:srgbClr val="000000"/>
                  </a:solidFill>
                  <a:latin typeface="Arial"/>
                  <a:cs typeface="Arial"/>
                </a:endParaRPr>
              </a:p>
            </p:txBody>
          </p:sp>
        </p:grpSp>
        <p:grpSp>
          <p:nvGrpSpPr>
            <p:cNvPr id="312349" name="Group 22"/>
            <p:cNvGrpSpPr>
              <a:grpSpLocks/>
            </p:cNvGrpSpPr>
            <p:nvPr/>
          </p:nvGrpSpPr>
          <p:grpSpPr bwMode="auto">
            <a:xfrm>
              <a:off x="3552" y="1920"/>
              <a:ext cx="1296" cy="530"/>
              <a:chOff x="96" y="1918"/>
              <a:chExt cx="1296" cy="530"/>
            </a:xfrm>
          </p:grpSpPr>
          <p:sp>
            <p:nvSpPr>
              <p:cNvPr id="54295" name="Line 23"/>
              <p:cNvSpPr>
                <a:spLocks noChangeShapeType="1"/>
              </p:cNvSpPr>
              <p:nvPr/>
            </p:nvSpPr>
            <p:spPr bwMode="auto">
              <a:xfrm>
                <a:off x="528" y="1920"/>
                <a:ext cx="0" cy="526"/>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a:spcBef>
                    <a:spcPct val="50000"/>
                  </a:spcBef>
                  <a:defRPr/>
                </a:pPr>
                <a:endParaRPr lang="en-US" sz="2400">
                  <a:solidFill>
                    <a:srgbClr val="000000"/>
                  </a:solidFill>
                  <a:latin typeface="Arial"/>
                  <a:cs typeface="Arial"/>
                </a:endParaRPr>
              </a:p>
            </p:txBody>
          </p:sp>
          <p:sp>
            <p:nvSpPr>
              <p:cNvPr id="54296" name="Line 24"/>
              <p:cNvSpPr>
                <a:spLocks noChangeShapeType="1"/>
              </p:cNvSpPr>
              <p:nvPr/>
            </p:nvSpPr>
            <p:spPr bwMode="auto">
              <a:xfrm>
                <a:off x="1392" y="1920"/>
                <a:ext cx="0" cy="528"/>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a:spcBef>
                    <a:spcPct val="50000"/>
                  </a:spcBef>
                  <a:defRPr/>
                </a:pPr>
                <a:endParaRPr lang="en-US" sz="2400">
                  <a:solidFill>
                    <a:srgbClr val="000000"/>
                  </a:solidFill>
                  <a:latin typeface="Arial"/>
                  <a:cs typeface="Arial"/>
                </a:endParaRPr>
              </a:p>
            </p:txBody>
          </p:sp>
          <p:sp>
            <p:nvSpPr>
              <p:cNvPr id="54297" name="Line 25"/>
              <p:cNvSpPr>
                <a:spLocks noChangeShapeType="1"/>
              </p:cNvSpPr>
              <p:nvPr/>
            </p:nvSpPr>
            <p:spPr bwMode="auto">
              <a:xfrm>
                <a:off x="960" y="1918"/>
                <a:ext cx="0" cy="528"/>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a:spcBef>
                    <a:spcPct val="50000"/>
                  </a:spcBef>
                  <a:defRPr/>
                </a:pPr>
                <a:endParaRPr lang="en-US" sz="2400">
                  <a:solidFill>
                    <a:srgbClr val="000000"/>
                  </a:solidFill>
                  <a:latin typeface="Arial"/>
                  <a:cs typeface="Arial"/>
                </a:endParaRPr>
              </a:p>
            </p:txBody>
          </p:sp>
          <p:sp>
            <p:nvSpPr>
              <p:cNvPr id="54298" name="Line 26"/>
              <p:cNvSpPr>
                <a:spLocks noChangeShapeType="1"/>
              </p:cNvSpPr>
              <p:nvPr/>
            </p:nvSpPr>
            <p:spPr bwMode="auto">
              <a:xfrm>
                <a:off x="96" y="1920"/>
                <a:ext cx="0" cy="526"/>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a:spcBef>
                    <a:spcPct val="50000"/>
                  </a:spcBef>
                  <a:defRPr/>
                </a:pPr>
                <a:endParaRPr lang="en-US" sz="2400">
                  <a:solidFill>
                    <a:srgbClr val="000000"/>
                  </a:solidFill>
                  <a:latin typeface="Arial"/>
                  <a:cs typeface="Arial"/>
                </a:endParaRPr>
              </a:p>
            </p:txBody>
          </p:sp>
        </p:grpSp>
        <p:sp>
          <p:nvSpPr>
            <p:cNvPr id="54299" name="Line 27"/>
            <p:cNvSpPr>
              <a:spLocks noChangeShapeType="1"/>
            </p:cNvSpPr>
            <p:nvPr/>
          </p:nvSpPr>
          <p:spPr bwMode="auto">
            <a:xfrm>
              <a:off x="5616" y="1922"/>
              <a:ext cx="0" cy="526"/>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a:spcBef>
                  <a:spcPct val="50000"/>
                </a:spcBef>
                <a:defRPr/>
              </a:pPr>
              <a:endParaRPr lang="en-US" sz="2400">
                <a:solidFill>
                  <a:srgbClr val="000000"/>
                </a:solidFill>
                <a:latin typeface="Arial"/>
                <a:cs typeface="Arial"/>
              </a:endParaRPr>
            </a:p>
          </p:txBody>
        </p:sp>
        <p:sp>
          <p:nvSpPr>
            <p:cNvPr id="54300" name="Line 28"/>
            <p:cNvSpPr>
              <a:spLocks noChangeShapeType="1"/>
            </p:cNvSpPr>
            <p:nvPr/>
          </p:nvSpPr>
          <p:spPr bwMode="auto">
            <a:xfrm>
              <a:off x="5232" y="1922"/>
              <a:ext cx="0" cy="526"/>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a:spcBef>
                  <a:spcPct val="50000"/>
                </a:spcBef>
                <a:defRPr/>
              </a:pPr>
              <a:endParaRPr lang="en-US" sz="2400">
                <a:solidFill>
                  <a:srgbClr val="000000"/>
                </a:solidFill>
                <a:latin typeface="Arial"/>
                <a:cs typeface="Arial"/>
              </a:endParaRPr>
            </a:p>
          </p:txBody>
        </p:sp>
        <p:sp>
          <p:nvSpPr>
            <p:cNvPr id="54301" name="Line 29"/>
            <p:cNvSpPr>
              <a:spLocks noChangeShapeType="1"/>
            </p:cNvSpPr>
            <p:nvPr/>
          </p:nvSpPr>
          <p:spPr bwMode="auto">
            <a:xfrm>
              <a:off x="42" y="2448"/>
              <a:ext cx="6006" cy="0"/>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a:spcBef>
                  <a:spcPct val="50000"/>
                </a:spcBef>
                <a:defRPr/>
              </a:pPr>
              <a:endParaRPr lang="en-US" sz="2400">
                <a:solidFill>
                  <a:srgbClr val="000000"/>
                </a:solidFill>
                <a:latin typeface="Arial"/>
                <a:cs typeface="Arial"/>
              </a:endParaRPr>
            </a:p>
          </p:txBody>
        </p:sp>
      </p:grpSp>
      <p:sp>
        <p:nvSpPr>
          <p:cNvPr id="54302" name="Text Box 30"/>
          <p:cNvSpPr txBox="1">
            <a:spLocks noChangeArrowheads="1"/>
          </p:cNvSpPr>
          <p:nvPr/>
        </p:nvSpPr>
        <p:spPr bwMode="auto">
          <a:xfrm>
            <a:off x="7543800" y="4067175"/>
            <a:ext cx="381000" cy="156966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en-US" sz="2400" b="1" dirty="0">
                <a:solidFill>
                  <a:srgbClr val="FFFFFF"/>
                </a:solidFill>
                <a:latin typeface="Arial"/>
                <a:cs typeface="Arial"/>
              </a:rPr>
              <a:t> </a:t>
            </a:r>
            <a:r>
              <a:rPr lang="ar-JO" sz="2400" b="1" dirty="0">
                <a:solidFill>
                  <a:srgbClr val="FFFFFF"/>
                </a:solidFill>
                <a:latin typeface="Arial"/>
                <a:cs typeface="Arial"/>
              </a:rPr>
              <a:t>550</a:t>
            </a:r>
            <a:endParaRPr lang="en-US" sz="2400" b="1" dirty="0">
              <a:solidFill>
                <a:srgbClr val="FFFFFF"/>
              </a:solidFill>
              <a:latin typeface="Arial"/>
              <a:cs typeface="Arial"/>
            </a:endParaRPr>
          </a:p>
        </p:txBody>
      </p:sp>
      <p:sp>
        <p:nvSpPr>
          <p:cNvPr id="54303" name="Text Box 31"/>
          <p:cNvSpPr txBox="1">
            <a:spLocks noChangeArrowheads="1"/>
          </p:cNvSpPr>
          <p:nvPr/>
        </p:nvSpPr>
        <p:spPr bwMode="auto">
          <a:xfrm>
            <a:off x="4724401" y="4067175"/>
            <a:ext cx="490541" cy="1569660"/>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algn="ctr">
              <a:spcBef>
                <a:spcPct val="50000"/>
              </a:spcBef>
              <a:defRPr/>
            </a:pPr>
            <a:r>
              <a:rPr lang="en-US" sz="2400" b="1" dirty="0">
                <a:solidFill>
                  <a:srgbClr val="FFFFFF"/>
                </a:solidFill>
                <a:latin typeface="Arial"/>
                <a:cs typeface="Arial"/>
              </a:rPr>
              <a:t>   </a:t>
            </a:r>
            <a:r>
              <a:rPr lang="ar-JO" sz="2400" b="1" dirty="0">
                <a:solidFill>
                  <a:srgbClr val="FFFFFF"/>
                </a:solidFill>
                <a:latin typeface="Arial"/>
                <a:cs typeface="Arial"/>
              </a:rPr>
              <a:t>750</a:t>
            </a:r>
            <a:endParaRPr lang="en-US" sz="2400" b="1" dirty="0">
              <a:solidFill>
                <a:srgbClr val="FFFFFF"/>
              </a:solidFill>
              <a:latin typeface="Arial"/>
              <a:cs typeface="Arial"/>
            </a:endParaRPr>
          </a:p>
        </p:txBody>
      </p:sp>
      <p:sp>
        <p:nvSpPr>
          <p:cNvPr id="54304" name="Text Box 32"/>
          <p:cNvSpPr txBox="1">
            <a:spLocks noChangeArrowheads="1"/>
          </p:cNvSpPr>
          <p:nvPr/>
        </p:nvSpPr>
        <p:spPr bwMode="auto">
          <a:xfrm>
            <a:off x="3429000" y="4067175"/>
            <a:ext cx="381000" cy="157003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en-US" sz="2400" b="1" dirty="0">
                <a:solidFill>
                  <a:srgbClr val="FFFFFF"/>
                </a:solidFill>
                <a:latin typeface="Arial"/>
                <a:cs typeface="Arial"/>
              </a:rPr>
              <a:t> </a:t>
            </a:r>
            <a:r>
              <a:rPr lang="ar-JO" sz="2400" b="1" dirty="0">
                <a:solidFill>
                  <a:srgbClr val="FFFFFF"/>
                </a:solidFill>
                <a:latin typeface="Arial"/>
                <a:cs typeface="Arial"/>
              </a:rPr>
              <a:t>850</a:t>
            </a:r>
            <a:endParaRPr lang="en-US" sz="2400" b="1" dirty="0">
              <a:solidFill>
                <a:srgbClr val="FFFFFF"/>
              </a:solidFill>
              <a:latin typeface="Arial"/>
              <a:cs typeface="Arial"/>
            </a:endParaRPr>
          </a:p>
        </p:txBody>
      </p:sp>
      <p:sp>
        <p:nvSpPr>
          <p:cNvPr id="54305" name="Text Box 33"/>
          <p:cNvSpPr txBox="1">
            <a:spLocks noChangeArrowheads="1"/>
          </p:cNvSpPr>
          <p:nvPr/>
        </p:nvSpPr>
        <p:spPr bwMode="auto">
          <a:xfrm>
            <a:off x="685800" y="4067175"/>
            <a:ext cx="381000" cy="156966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ar-JO" sz="2400" b="1" dirty="0">
                <a:solidFill>
                  <a:srgbClr val="FFFFFF"/>
                </a:solidFill>
                <a:latin typeface="Arial"/>
                <a:cs typeface="Arial"/>
              </a:rPr>
              <a:t>1050</a:t>
            </a:r>
            <a:endParaRPr lang="en-US" sz="2400" b="1" dirty="0">
              <a:solidFill>
                <a:srgbClr val="FFFFFF"/>
              </a:solidFill>
              <a:latin typeface="Arial"/>
              <a:cs typeface="Arial"/>
            </a:endParaRPr>
          </a:p>
        </p:txBody>
      </p:sp>
      <p:sp>
        <p:nvSpPr>
          <p:cNvPr id="54306" name="Text Box 34"/>
          <p:cNvSpPr txBox="1">
            <a:spLocks noChangeArrowheads="1"/>
          </p:cNvSpPr>
          <p:nvPr/>
        </p:nvSpPr>
        <p:spPr bwMode="auto">
          <a:xfrm>
            <a:off x="0" y="4067175"/>
            <a:ext cx="381000" cy="156966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ar-JO" sz="2400" b="1" dirty="0">
                <a:solidFill>
                  <a:srgbClr val="FFFFFF"/>
                </a:solidFill>
                <a:latin typeface="Arial"/>
                <a:cs typeface="Arial"/>
              </a:rPr>
              <a:t>1100</a:t>
            </a:r>
            <a:endParaRPr lang="en-US" sz="2400" b="1" dirty="0">
              <a:solidFill>
                <a:srgbClr val="FFFFFF"/>
              </a:solidFill>
              <a:latin typeface="Arial"/>
              <a:cs typeface="Arial"/>
            </a:endParaRPr>
          </a:p>
        </p:txBody>
      </p:sp>
      <p:sp>
        <p:nvSpPr>
          <p:cNvPr id="54307" name="Text Box 35"/>
          <p:cNvSpPr txBox="1">
            <a:spLocks noChangeArrowheads="1"/>
          </p:cNvSpPr>
          <p:nvPr/>
        </p:nvSpPr>
        <p:spPr bwMode="auto">
          <a:xfrm>
            <a:off x="8763000" y="4067175"/>
            <a:ext cx="381000" cy="156966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en-US" sz="2400" b="1" dirty="0">
                <a:solidFill>
                  <a:srgbClr val="FFFFFF"/>
                </a:solidFill>
                <a:latin typeface="Arial"/>
                <a:cs typeface="Arial"/>
              </a:rPr>
              <a:t> </a:t>
            </a:r>
            <a:r>
              <a:rPr lang="ar-JO" sz="2400" b="1" dirty="0">
                <a:solidFill>
                  <a:srgbClr val="FFFFFF"/>
                </a:solidFill>
                <a:latin typeface="Arial"/>
                <a:cs typeface="Arial"/>
              </a:rPr>
              <a:t>450</a:t>
            </a:r>
            <a:endParaRPr lang="en-US" sz="2400" b="1" dirty="0">
              <a:solidFill>
                <a:srgbClr val="FFFFFF"/>
              </a:solidFill>
              <a:latin typeface="Arial"/>
              <a:cs typeface="Arial"/>
            </a:endParaRPr>
          </a:p>
        </p:txBody>
      </p:sp>
      <p:sp>
        <p:nvSpPr>
          <p:cNvPr id="54308" name="AutoShape 36"/>
          <p:cNvSpPr>
            <a:spLocks/>
          </p:cNvSpPr>
          <p:nvPr/>
        </p:nvSpPr>
        <p:spPr bwMode="auto">
          <a:xfrm rot="5400000">
            <a:off x="647700" y="571500"/>
            <a:ext cx="762000" cy="1905000"/>
          </a:xfrm>
          <a:prstGeom prst="leftBrace">
            <a:avLst>
              <a:gd name="adj1" fmla="val 20833"/>
              <a:gd name="adj2" fmla="val 50000"/>
            </a:avLst>
          </a:prstGeom>
          <a:noFill/>
          <a:ln w="76200">
            <a:solidFill>
              <a:srgbClr val="66FF33"/>
            </a:solidFill>
            <a:round/>
            <a:headEnd/>
            <a:tailEnd/>
          </a:ln>
          <a:effectLst>
            <a:outerShdw blurRad="63500" dist="38099" dir="2700000" algn="ctr" rotWithShape="0">
              <a:schemeClr val="tx1">
                <a:alpha val="74998"/>
              </a:schemeClr>
            </a:outerShdw>
          </a:effectLst>
        </p:spPr>
        <p:txBody>
          <a:bodyPr wrap="none" anchor="ctr"/>
          <a:lstStyle/>
          <a:p>
            <a:pPr>
              <a:spcBef>
                <a:spcPct val="50000"/>
              </a:spcBef>
              <a:defRPr/>
            </a:pPr>
            <a:endParaRPr lang="en-US" sz="2400">
              <a:solidFill>
                <a:srgbClr val="000000"/>
              </a:solidFill>
              <a:latin typeface="Arial"/>
              <a:cs typeface="Arial"/>
            </a:endParaRPr>
          </a:p>
        </p:txBody>
      </p:sp>
      <p:sp>
        <p:nvSpPr>
          <p:cNvPr id="54309" name="Text Box 37"/>
          <p:cNvSpPr txBox="1">
            <a:spLocks noChangeArrowheads="1"/>
          </p:cNvSpPr>
          <p:nvPr/>
        </p:nvSpPr>
        <p:spPr bwMode="auto">
          <a:xfrm>
            <a:off x="0" y="609600"/>
            <a:ext cx="2514600" cy="5238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ar-JO" sz="2800" b="1" dirty="0">
                <a:solidFill>
                  <a:srgbClr val="66FF33"/>
                </a:solidFill>
                <a:latin typeface="Arial"/>
                <a:cs typeface="Arial"/>
              </a:rPr>
              <a:t>1100-970</a:t>
            </a:r>
            <a:endParaRPr lang="en-US" sz="2800" b="1" dirty="0">
              <a:solidFill>
                <a:srgbClr val="66FF33"/>
              </a:solidFill>
              <a:latin typeface="Arial"/>
              <a:cs typeface="Arial"/>
            </a:endParaRPr>
          </a:p>
        </p:txBody>
      </p:sp>
      <p:sp>
        <p:nvSpPr>
          <p:cNvPr id="54310" name="Text Box 38"/>
          <p:cNvSpPr txBox="1">
            <a:spLocks noChangeArrowheads="1"/>
          </p:cNvSpPr>
          <p:nvPr/>
        </p:nvSpPr>
        <p:spPr bwMode="auto">
          <a:xfrm>
            <a:off x="3733800" y="46038"/>
            <a:ext cx="2514600" cy="64611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r">
              <a:spcBef>
                <a:spcPct val="50000"/>
              </a:spcBef>
              <a:defRPr/>
            </a:pPr>
            <a:r>
              <a:rPr lang="ar-JO" sz="3600" b="1" dirty="0">
                <a:solidFill>
                  <a:srgbClr val="FF89D7"/>
                </a:solidFill>
                <a:latin typeface="Arial"/>
                <a:cs typeface="Arial"/>
              </a:rPr>
              <a:t>1-2 ملوك</a:t>
            </a:r>
            <a:endParaRPr lang="en-US" sz="3600" b="1" dirty="0">
              <a:solidFill>
                <a:srgbClr val="FF89D7"/>
              </a:solidFill>
              <a:latin typeface="Arial"/>
              <a:cs typeface="Arial"/>
            </a:endParaRPr>
          </a:p>
        </p:txBody>
      </p:sp>
      <p:sp>
        <p:nvSpPr>
          <p:cNvPr id="54311" name="AutoShape 39"/>
          <p:cNvSpPr>
            <a:spLocks/>
          </p:cNvSpPr>
          <p:nvPr/>
        </p:nvSpPr>
        <p:spPr bwMode="auto">
          <a:xfrm rot="5400000">
            <a:off x="4648200" y="-1524000"/>
            <a:ext cx="762000" cy="6096000"/>
          </a:xfrm>
          <a:prstGeom prst="leftBrace">
            <a:avLst>
              <a:gd name="adj1" fmla="val 66667"/>
              <a:gd name="adj2" fmla="val 50000"/>
            </a:avLst>
          </a:prstGeom>
          <a:noFill/>
          <a:ln w="76200">
            <a:solidFill>
              <a:srgbClr val="FF3399"/>
            </a:solidFill>
            <a:round/>
            <a:headEnd/>
            <a:tailEnd/>
          </a:ln>
          <a:effectLst>
            <a:outerShdw blurRad="63500" dist="38099" dir="2700000" algn="ctr" rotWithShape="0">
              <a:schemeClr val="tx1">
                <a:alpha val="74998"/>
              </a:schemeClr>
            </a:outerShdw>
          </a:effectLst>
        </p:spPr>
        <p:txBody>
          <a:bodyPr rot="10800000" vert="eaVert" wrap="none" anchor="ctr"/>
          <a:lstStyle/>
          <a:p>
            <a:pPr algn="ctr">
              <a:spcBef>
                <a:spcPct val="50000"/>
              </a:spcBef>
              <a:defRPr/>
            </a:pPr>
            <a:endParaRPr lang="en-US" sz="2400">
              <a:solidFill>
                <a:srgbClr val="FF89D7"/>
              </a:solidFill>
              <a:latin typeface="Arial"/>
              <a:cs typeface="Arial"/>
            </a:endParaRPr>
          </a:p>
        </p:txBody>
      </p:sp>
      <p:sp>
        <p:nvSpPr>
          <p:cNvPr id="54312" name="Text Box 40"/>
          <p:cNvSpPr txBox="1">
            <a:spLocks noChangeArrowheads="1"/>
          </p:cNvSpPr>
          <p:nvPr/>
        </p:nvSpPr>
        <p:spPr bwMode="auto">
          <a:xfrm>
            <a:off x="3733800" y="609600"/>
            <a:ext cx="2743200" cy="5238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ar-JO" sz="2800" b="1" dirty="0">
                <a:solidFill>
                  <a:srgbClr val="FF89D7"/>
                </a:solidFill>
                <a:latin typeface="Arial"/>
                <a:cs typeface="Arial"/>
              </a:rPr>
              <a:t>970-560</a:t>
            </a:r>
            <a:endParaRPr lang="en-US" sz="2800" b="1" dirty="0">
              <a:solidFill>
                <a:srgbClr val="FF89D7"/>
              </a:solidFill>
              <a:latin typeface="Arial"/>
              <a:cs typeface="Arial"/>
            </a:endParaRPr>
          </a:p>
        </p:txBody>
      </p:sp>
      <p:sp>
        <p:nvSpPr>
          <p:cNvPr id="54313" name="AutoShape 41"/>
          <p:cNvSpPr>
            <a:spLocks noChangeArrowheads="1"/>
          </p:cNvSpPr>
          <p:nvPr/>
        </p:nvSpPr>
        <p:spPr bwMode="auto">
          <a:xfrm>
            <a:off x="152400" y="3048000"/>
            <a:ext cx="1295400" cy="762000"/>
          </a:xfrm>
          <a:prstGeom prst="leftRightArrow">
            <a:avLst>
              <a:gd name="adj1" fmla="val 50000"/>
              <a:gd name="adj2" fmla="val 34000"/>
            </a:avLst>
          </a:prstGeom>
          <a:solidFill>
            <a:schemeClr val="bg1"/>
          </a:solidFill>
          <a:ln w="9525">
            <a:solidFill>
              <a:schemeClr val="tx1"/>
            </a:solidFill>
            <a:miter lim="800000"/>
            <a:headEnd/>
            <a:tailEnd/>
          </a:ln>
          <a:effectLst>
            <a:outerShdw blurRad="63500" dist="38099" dir="2700000" algn="ctr" rotWithShape="0">
              <a:schemeClr val="tx1">
                <a:alpha val="74998"/>
              </a:schemeClr>
            </a:outerShdw>
          </a:effectLst>
        </p:spPr>
        <p:txBody>
          <a:bodyPr wrap="none" anchor="ctr"/>
          <a:lstStyle/>
          <a:p>
            <a:pPr>
              <a:spcBef>
                <a:spcPct val="50000"/>
              </a:spcBef>
              <a:defRPr/>
            </a:pPr>
            <a:endParaRPr lang="en-US" sz="2400">
              <a:solidFill>
                <a:srgbClr val="000000"/>
              </a:solidFill>
              <a:latin typeface="Arial"/>
              <a:cs typeface="Arial"/>
            </a:endParaRPr>
          </a:p>
        </p:txBody>
      </p:sp>
      <p:sp>
        <p:nvSpPr>
          <p:cNvPr id="54314" name="AutoShape 42"/>
          <p:cNvSpPr>
            <a:spLocks noChangeArrowheads="1"/>
          </p:cNvSpPr>
          <p:nvPr/>
        </p:nvSpPr>
        <p:spPr bwMode="auto">
          <a:xfrm>
            <a:off x="457200" y="2378075"/>
            <a:ext cx="990600" cy="762000"/>
          </a:xfrm>
          <a:prstGeom prst="leftRightArrow">
            <a:avLst>
              <a:gd name="adj1" fmla="val 50000"/>
              <a:gd name="adj2" fmla="val 26000"/>
            </a:avLst>
          </a:prstGeom>
          <a:solidFill>
            <a:srgbClr val="FFFF00"/>
          </a:solidFill>
          <a:ln w="9525">
            <a:solidFill>
              <a:schemeClr val="tx1"/>
            </a:solidFill>
            <a:miter lim="800000"/>
            <a:headEnd/>
            <a:tailEnd/>
          </a:ln>
          <a:effectLst>
            <a:outerShdw blurRad="63500" dist="38099" dir="2700000" algn="ctr" rotWithShape="0">
              <a:schemeClr val="tx1">
                <a:alpha val="74998"/>
              </a:schemeClr>
            </a:outerShdw>
          </a:effectLst>
        </p:spPr>
        <p:txBody>
          <a:bodyPr wrap="none" anchor="ctr"/>
          <a:lstStyle/>
          <a:p>
            <a:pPr>
              <a:spcBef>
                <a:spcPct val="50000"/>
              </a:spcBef>
              <a:defRPr/>
            </a:pPr>
            <a:endParaRPr lang="en-US" sz="2400">
              <a:solidFill>
                <a:srgbClr val="000000"/>
              </a:solidFill>
              <a:latin typeface="Arial"/>
              <a:cs typeface="Arial"/>
            </a:endParaRPr>
          </a:p>
        </p:txBody>
      </p:sp>
      <p:sp>
        <p:nvSpPr>
          <p:cNvPr id="54315" name="AutoShape 43"/>
          <p:cNvSpPr>
            <a:spLocks noChangeArrowheads="1"/>
          </p:cNvSpPr>
          <p:nvPr/>
        </p:nvSpPr>
        <p:spPr bwMode="auto">
          <a:xfrm>
            <a:off x="838200" y="1752600"/>
            <a:ext cx="1219200" cy="762000"/>
          </a:xfrm>
          <a:prstGeom prst="leftRightArrow">
            <a:avLst>
              <a:gd name="adj1" fmla="val 50000"/>
              <a:gd name="adj2" fmla="val 32000"/>
            </a:avLst>
          </a:prstGeom>
          <a:solidFill>
            <a:srgbClr val="00FFFF"/>
          </a:solidFill>
          <a:ln w="9525">
            <a:solidFill>
              <a:schemeClr val="tx1"/>
            </a:solidFill>
            <a:miter lim="800000"/>
            <a:headEnd/>
            <a:tailEnd/>
          </a:ln>
          <a:effectLst>
            <a:outerShdw blurRad="63500" dist="38099" dir="2700000" algn="ctr" rotWithShape="0">
              <a:schemeClr val="tx1">
                <a:alpha val="74998"/>
              </a:schemeClr>
            </a:outerShdw>
          </a:effectLst>
        </p:spPr>
        <p:txBody>
          <a:bodyPr wrap="none" anchor="ctr"/>
          <a:lstStyle/>
          <a:p>
            <a:pPr>
              <a:spcBef>
                <a:spcPct val="50000"/>
              </a:spcBef>
              <a:defRPr/>
            </a:pPr>
            <a:endParaRPr lang="en-US" sz="2400">
              <a:solidFill>
                <a:srgbClr val="000000"/>
              </a:solidFill>
              <a:latin typeface="Arial"/>
              <a:cs typeface="Arial"/>
            </a:endParaRPr>
          </a:p>
        </p:txBody>
      </p:sp>
      <p:sp>
        <p:nvSpPr>
          <p:cNvPr id="54316" name="Text Box 44"/>
          <p:cNvSpPr txBox="1">
            <a:spLocks noChangeArrowheads="1"/>
          </p:cNvSpPr>
          <p:nvPr/>
        </p:nvSpPr>
        <p:spPr bwMode="auto">
          <a:xfrm>
            <a:off x="0" y="46038"/>
            <a:ext cx="2743200" cy="64611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ar-JO" sz="3600" b="1" dirty="0">
                <a:solidFill>
                  <a:srgbClr val="66FF33"/>
                </a:solidFill>
                <a:latin typeface="Arial"/>
                <a:cs typeface="Arial"/>
              </a:rPr>
              <a:t>1-2 صموئيل</a:t>
            </a:r>
            <a:endParaRPr lang="en-US" sz="3600" b="1" dirty="0">
              <a:solidFill>
                <a:srgbClr val="66FF33"/>
              </a:solidFill>
              <a:latin typeface="Arial"/>
              <a:cs typeface="Arial"/>
            </a:endParaRPr>
          </a:p>
        </p:txBody>
      </p:sp>
      <p:sp>
        <p:nvSpPr>
          <p:cNvPr id="312346" name="Rectangle 46"/>
          <p:cNvSpPr>
            <a:spLocks noGrp="1" noChangeArrowheads="1"/>
          </p:cNvSpPr>
          <p:nvPr>
            <p:ph type="title" idx="4294967295"/>
          </p:nvPr>
        </p:nvSpPr>
        <p:spPr>
          <a:xfrm>
            <a:off x="1905000" y="1447800"/>
            <a:ext cx="6172200" cy="1066800"/>
          </a:xfrm>
        </p:spPr>
        <p:txBody>
          <a:bodyPr/>
          <a:lstStyle/>
          <a:p>
            <a:pPr eaLnBrk="1" hangingPunct="1"/>
            <a:r>
              <a:rPr lang="ar-JO" sz="2400" b="1" dirty="0">
                <a:solidFill>
                  <a:schemeClr val="bg1"/>
                </a:solidFill>
                <a:latin typeface="Arial" charset="0"/>
                <a:ea typeface="ＭＳ Ｐゴシック" charset="0"/>
              </a:rPr>
              <a:t>الفترة المغطاة في سفري الملوك</a:t>
            </a:r>
            <a:endParaRPr lang="en-US" sz="3200" dirty="0">
              <a:solidFill>
                <a:schemeClr val="bg1"/>
              </a:solidFill>
              <a:latin typeface="Arial" charset="0"/>
              <a:ea typeface="ＭＳ Ｐゴシック" charset="0"/>
            </a:endParaRPr>
          </a:p>
        </p:txBody>
      </p:sp>
    </p:spTree>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0"/>
                                  </p:stCondLst>
                                  <p:childTnLst>
                                    <p:set>
                                      <p:cBhvr>
                                        <p:cTn id="6" dur="1" fill="hold">
                                          <p:stCondLst>
                                            <p:cond delay="0"/>
                                          </p:stCondLst>
                                        </p:cTn>
                                        <p:tgtEl>
                                          <p:spTgt spid="54309"/>
                                        </p:tgtEl>
                                        <p:attrNameLst>
                                          <p:attrName>style.visibility</p:attrName>
                                        </p:attrNameLst>
                                      </p:cBhvr>
                                      <p:to>
                                        <p:strVal val="visible"/>
                                      </p:to>
                                    </p:set>
                                    <p:animEffect transition="in" filter="dissolve">
                                      <p:cBhvr>
                                        <p:cTn id="7" dur="500"/>
                                        <p:tgtEl>
                                          <p:spTgt spid="54309"/>
                                        </p:tgtEl>
                                      </p:cBhvr>
                                    </p:animEffect>
                                  </p:childTnLst>
                                </p:cTn>
                              </p:par>
                            </p:childTnLst>
                          </p:cTn>
                        </p:par>
                        <p:par>
                          <p:cTn id="8" fill="hold" nodeType="afterGroup">
                            <p:stCondLst>
                              <p:cond delay="500"/>
                            </p:stCondLst>
                            <p:childTnLst>
                              <p:par>
                                <p:cTn id="9" presetID="22" presetClass="entr" presetSubtype="4" fill="hold" grpId="0" nodeType="afterEffect">
                                  <p:stCondLst>
                                    <p:cond delay="3000"/>
                                  </p:stCondLst>
                                  <p:childTnLst>
                                    <p:set>
                                      <p:cBhvr>
                                        <p:cTn id="10" dur="1" fill="hold">
                                          <p:stCondLst>
                                            <p:cond delay="0"/>
                                          </p:stCondLst>
                                        </p:cTn>
                                        <p:tgtEl>
                                          <p:spTgt spid="54308"/>
                                        </p:tgtEl>
                                        <p:attrNameLst>
                                          <p:attrName>style.visibility</p:attrName>
                                        </p:attrNameLst>
                                      </p:cBhvr>
                                      <p:to>
                                        <p:strVal val="visible"/>
                                      </p:to>
                                    </p:set>
                                    <p:animEffect transition="in" filter="wipe(down)">
                                      <p:cBhvr>
                                        <p:cTn id="11" dur="500"/>
                                        <p:tgtEl>
                                          <p:spTgt spid="54308"/>
                                        </p:tgtEl>
                                      </p:cBhvr>
                                    </p:animEffect>
                                  </p:childTnLst>
                                </p:cTn>
                              </p:par>
                            </p:childTnLst>
                          </p:cTn>
                        </p:par>
                        <p:par>
                          <p:cTn id="12" fill="hold" nodeType="afterGroup">
                            <p:stCondLst>
                              <p:cond delay="4000"/>
                            </p:stCondLst>
                            <p:childTnLst>
                              <p:par>
                                <p:cTn id="13" presetID="9" presetClass="entr" presetSubtype="0" fill="hold" grpId="0" nodeType="afterEffect">
                                  <p:stCondLst>
                                    <p:cond delay="1000"/>
                                  </p:stCondLst>
                                  <p:childTnLst>
                                    <p:set>
                                      <p:cBhvr>
                                        <p:cTn id="14" dur="1" fill="hold">
                                          <p:stCondLst>
                                            <p:cond delay="0"/>
                                          </p:stCondLst>
                                        </p:cTn>
                                        <p:tgtEl>
                                          <p:spTgt spid="54310"/>
                                        </p:tgtEl>
                                        <p:attrNameLst>
                                          <p:attrName>style.visibility</p:attrName>
                                        </p:attrNameLst>
                                      </p:cBhvr>
                                      <p:to>
                                        <p:strVal val="visible"/>
                                      </p:to>
                                    </p:set>
                                    <p:animEffect transition="in" filter="dissolve">
                                      <p:cBhvr>
                                        <p:cTn id="15" dur="500"/>
                                        <p:tgtEl>
                                          <p:spTgt spid="54310"/>
                                        </p:tgtEl>
                                      </p:cBhvr>
                                    </p:animEffect>
                                  </p:childTnLst>
                                </p:cTn>
                              </p:par>
                            </p:childTnLst>
                          </p:cTn>
                        </p:par>
                        <p:par>
                          <p:cTn id="16" fill="hold" nodeType="afterGroup">
                            <p:stCondLst>
                              <p:cond delay="5500"/>
                            </p:stCondLst>
                            <p:childTnLst>
                              <p:par>
                                <p:cTn id="17" presetID="9" presetClass="entr" presetSubtype="0" fill="hold" grpId="0" nodeType="afterEffect">
                                  <p:stCondLst>
                                    <p:cond delay="0"/>
                                  </p:stCondLst>
                                  <p:childTnLst>
                                    <p:set>
                                      <p:cBhvr>
                                        <p:cTn id="18" dur="1" fill="hold">
                                          <p:stCondLst>
                                            <p:cond delay="0"/>
                                          </p:stCondLst>
                                        </p:cTn>
                                        <p:tgtEl>
                                          <p:spTgt spid="54312"/>
                                        </p:tgtEl>
                                        <p:attrNameLst>
                                          <p:attrName>style.visibility</p:attrName>
                                        </p:attrNameLst>
                                      </p:cBhvr>
                                      <p:to>
                                        <p:strVal val="visible"/>
                                      </p:to>
                                    </p:set>
                                    <p:animEffect transition="in" filter="dissolve">
                                      <p:cBhvr>
                                        <p:cTn id="19" dur="500"/>
                                        <p:tgtEl>
                                          <p:spTgt spid="54312"/>
                                        </p:tgtEl>
                                      </p:cBhvr>
                                    </p:animEffect>
                                  </p:childTnLst>
                                </p:cTn>
                              </p:par>
                            </p:childTnLst>
                          </p:cTn>
                        </p:par>
                        <p:par>
                          <p:cTn id="20" fill="hold" nodeType="afterGroup">
                            <p:stCondLst>
                              <p:cond delay="6000"/>
                            </p:stCondLst>
                            <p:childTnLst>
                              <p:par>
                                <p:cTn id="21" presetID="22" presetClass="entr" presetSubtype="4" fill="hold" grpId="0" nodeType="afterEffect">
                                  <p:stCondLst>
                                    <p:cond delay="3000"/>
                                  </p:stCondLst>
                                  <p:childTnLst>
                                    <p:set>
                                      <p:cBhvr>
                                        <p:cTn id="22" dur="1" fill="hold">
                                          <p:stCondLst>
                                            <p:cond delay="0"/>
                                          </p:stCondLst>
                                        </p:cTn>
                                        <p:tgtEl>
                                          <p:spTgt spid="54311"/>
                                        </p:tgtEl>
                                        <p:attrNameLst>
                                          <p:attrName>style.visibility</p:attrName>
                                        </p:attrNameLst>
                                      </p:cBhvr>
                                      <p:to>
                                        <p:strVal val="visible"/>
                                      </p:to>
                                    </p:set>
                                    <p:animEffect transition="in" filter="wipe(down)">
                                      <p:cBhvr>
                                        <p:cTn id="23" dur="500"/>
                                        <p:tgtEl>
                                          <p:spTgt spid="543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308" grpId="0" animBg="1"/>
      <p:bldP spid="54309" grpId="0" autoUpdateAnimBg="0"/>
      <p:bldP spid="54310" grpId="0" autoUpdateAnimBg="0"/>
      <p:bldP spid="54311" grpId="0" animBg="1"/>
      <p:bldP spid="54312" grpId="0" autoUpdateAnimBg="0"/>
    </p:bldLst>
  </p:timing>
</p:sld>
</file>

<file path=ppt/slides/slide2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6833" name="Rectangle 2"/>
          <p:cNvSpPr>
            <a:spLocks noChangeArrowheads="1"/>
          </p:cNvSpPr>
          <p:nvPr/>
        </p:nvSpPr>
        <p:spPr bwMode="auto">
          <a:xfrm>
            <a:off x="1574800" y="876300"/>
            <a:ext cx="6858000" cy="5257800"/>
          </a:xfrm>
          <a:prstGeom prst="rect">
            <a:avLst/>
          </a:prstGeom>
          <a:gradFill rotWithShape="0">
            <a:gsLst>
              <a:gs pos="0">
                <a:srgbClr val="0331B3"/>
              </a:gs>
              <a:gs pos="100000">
                <a:srgbClr val="011753"/>
              </a:gs>
            </a:gsLst>
            <a:path path="shape">
              <a:fillToRect l="50000" t="50000" r="50000" b="50000"/>
            </a:path>
          </a:gradFill>
          <a:ln w="76200">
            <a:solidFill>
              <a:schemeClr val="accent2"/>
            </a:solidFill>
            <a:miter lim="800000"/>
            <a:headEnd/>
            <a:tailEnd/>
          </a:ln>
        </p:spPr>
        <p:txBody>
          <a:bodyPr wrap="none" anchor="ctr"/>
          <a:lstStyle/>
          <a:p>
            <a:pPr eaLnBrk="0" hangingPunct="0"/>
            <a:endParaRPr lang="en-US" sz="2800">
              <a:solidFill>
                <a:srgbClr val="00DFCA"/>
              </a:solidFill>
              <a:latin typeface="Arial" panose="020B0604020202020204" pitchFamily="34" charset="0"/>
              <a:cs typeface="Arial" panose="020B0604020202020204" pitchFamily="34" charset="0"/>
            </a:endParaRPr>
          </a:p>
        </p:txBody>
      </p:sp>
      <p:sp>
        <p:nvSpPr>
          <p:cNvPr id="376834" name="Freeform 3"/>
          <p:cNvSpPr>
            <a:spLocks/>
          </p:cNvSpPr>
          <p:nvPr/>
        </p:nvSpPr>
        <p:spPr bwMode="auto">
          <a:xfrm>
            <a:off x="1616075" y="858838"/>
            <a:ext cx="1620838" cy="3049587"/>
          </a:xfrm>
          <a:custGeom>
            <a:avLst/>
            <a:gdLst>
              <a:gd name="T0" fmla="*/ 2147483647 w 1021"/>
              <a:gd name="T1" fmla="*/ 2147483647 h 1921"/>
              <a:gd name="T2" fmla="*/ 2147483647 w 1021"/>
              <a:gd name="T3" fmla="*/ 2147483647 h 1921"/>
              <a:gd name="T4" fmla="*/ 2147483647 w 1021"/>
              <a:gd name="T5" fmla="*/ 2147483647 h 1921"/>
              <a:gd name="T6" fmla="*/ 2147483647 w 1021"/>
              <a:gd name="T7" fmla="*/ 2147483647 h 1921"/>
              <a:gd name="T8" fmla="*/ 2147483647 w 1021"/>
              <a:gd name="T9" fmla="*/ 2147483647 h 1921"/>
              <a:gd name="T10" fmla="*/ 2147483647 w 1021"/>
              <a:gd name="T11" fmla="*/ 2147483647 h 1921"/>
              <a:gd name="T12" fmla="*/ 2147483647 w 1021"/>
              <a:gd name="T13" fmla="*/ 2147483647 h 1921"/>
              <a:gd name="T14" fmla="*/ 2147483647 w 1021"/>
              <a:gd name="T15" fmla="*/ 2147483647 h 1921"/>
              <a:gd name="T16" fmla="*/ 2147483647 w 1021"/>
              <a:gd name="T17" fmla="*/ 2147483647 h 1921"/>
              <a:gd name="T18" fmla="*/ 2147483647 w 1021"/>
              <a:gd name="T19" fmla="*/ 2147483647 h 1921"/>
              <a:gd name="T20" fmla="*/ 2147483647 w 1021"/>
              <a:gd name="T21" fmla="*/ 2147483647 h 1921"/>
              <a:gd name="T22" fmla="*/ 2147483647 w 1021"/>
              <a:gd name="T23" fmla="*/ 2147483647 h 1921"/>
              <a:gd name="T24" fmla="*/ 2147483647 w 1021"/>
              <a:gd name="T25" fmla="*/ 2147483647 h 1921"/>
              <a:gd name="T26" fmla="*/ 2147483647 w 1021"/>
              <a:gd name="T27" fmla="*/ 2147483647 h 1921"/>
              <a:gd name="T28" fmla="*/ 2147483647 w 1021"/>
              <a:gd name="T29" fmla="*/ 2147483647 h 1921"/>
              <a:gd name="T30" fmla="*/ 2147483647 w 1021"/>
              <a:gd name="T31" fmla="*/ 2147483647 h 1921"/>
              <a:gd name="T32" fmla="*/ 2147483647 w 1021"/>
              <a:gd name="T33" fmla="*/ 2147483647 h 1921"/>
              <a:gd name="T34" fmla="*/ 2147483647 w 1021"/>
              <a:gd name="T35" fmla="*/ 2147483647 h 1921"/>
              <a:gd name="T36" fmla="*/ 2147483647 w 1021"/>
              <a:gd name="T37" fmla="*/ 2147483647 h 1921"/>
              <a:gd name="T38" fmla="*/ 2147483647 w 1021"/>
              <a:gd name="T39" fmla="*/ 2147483647 h 1921"/>
              <a:gd name="T40" fmla="*/ 2147483647 w 1021"/>
              <a:gd name="T41" fmla="*/ 2147483647 h 1921"/>
              <a:gd name="T42" fmla="*/ 2147483647 w 1021"/>
              <a:gd name="T43" fmla="*/ 2147483647 h 1921"/>
              <a:gd name="T44" fmla="*/ 2147483647 w 1021"/>
              <a:gd name="T45" fmla="*/ 2147483647 h 1921"/>
              <a:gd name="T46" fmla="*/ 2147483647 w 1021"/>
              <a:gd name="T47" fmla="*/ 2147483647 h 1921"/>
              <a:gd name="T48" fmla="*/ 2147483647 w 1021"/>
              <a:gd name="T49" fmla="*/ 2147483647 h 1921"/>
              <a:gd name="T50" fmla="*/ 2147483647 w 1021"/>
              <a:gd name="T51" fmla="*/ 2147483647 h 1921"/>
              <a:gd name="T52" fmla="*/ 2147483647 w 1021"/>
              <a:gd name="T53" fmla="*/ 2147483647 h 1921"/>
              <a:gd name="T54" fmla="*/ 2147483647 w 1021"/>
              <a:gd name="T55" fmla="*/ 2147483647 h 1921"/>
              <a:gd name="T56" fmla="*/ 2147483647 w 1021"/>
              <a:gd name="T57" fmla="*/ 2147483647 h 1921"/>
              <a:gd name="T58" fmla="*/ 2147483647 w 1021"/>
              <a:gd name="T59" fmla="*/ 2147483647 h 1921"/>
              <a:gd name="T60" fmla="*/ 2147483647 w 1021"/>
              <a:gd name="T61" fmla="*/ 2147483647 h 1921"/>
              <a:gd name="T62" fmla="*/ 2147483647 w 1021"/>
              <a:gd name="T63" fmla="*/ 2147483647 h 1921"/>
              <a:gd name="T64" fmla="*/ 2147483647 w 1021"/>
              <a:gd name="T65" fmla="*/ 2147483647 h 1921"/>
              <a:gd name="T66" fmla="*/ 2147483647 w 1021"/>
              <a:gd name="T67" fmla="*/ 2147483647 h 1921"/>
              <a:gd name="T68" fmla="*/ 2147483647 w 1021"/>
              <a:gd name="T69" fmla="*/ 2147483647 h 1921"/>
              <a:gd name="T70" fmla="*/ 2147483647 w 1021"/>
              <a:gd name="T71" fmla="*/ 2147483647 h 1921"/>
              <a:gd name="T72" fmla="*/ 2147483647 w 1021"/>
              <a:gd name="T73" fmla="*/ 2147483647 h 1921"/>
              <a:gd name="T74" fmla="*/ 2147483647 w 1021"/>
              <a:gd name="T75" fmla="*/ 2147483647 h 1921"/>
              <a:gd name="T76" fmla="*/ 2147483647 w 1021"/>
              <a:gd name="T77" fmla="*/ 2147483647 h 1921"/>
              <a:gd name="T78" fmla="*/ 2147483647 w 1021"/>
              <a:gd name="T79" fmla="*/ 2147483647 h 1921"/>
              <a:gd name="T80" fmla="*/ 0 w 1021"/>
              <a:gd name="T81" fmla="*/ 2147483647 h 1921"/>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021"/>
              <a:gd name="T124" fmla="*/ 0 h 1921"/>
              <a:gd name="T125" fmla="*/ 1021 w 1021"/>
              <a:gd name="T126" fmla="*/ 1921 h 1921"/>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021" h="1921">
                <a:moveTo>
                  <a:pt x="984" y="0"/>
                </a:moveTo>
                <a:lnTo>
                  <a:pt x="984" y="24"/>
                </a:lnTo>
                <a:lnTo>
                  <a:pt x="996" y="48"/>
                </a:lnTo>
                <a:lnTo>
                  <a:pt x="996" y="72"/>
                </a:lnTo>
                <a:lnTo>
                  <a:pt x="1008" y="96"/>
                </a:lnTo>
                <a:lnTo>
                  <a:pt x="1008" y="120"/>
                </a:lnTo>
                <a:lnTo>
                  <a:pt x="1020" y="156"/>
                </a:lnTo>
                <a:lnTo>
                  <a:pt x="1020" y="180"/>
                </a:lnTo>
                <a:lnTo>
                  <a:pt x="1020" y="216"/>
                </a:lnTo>
                <a:lnTo>
                  <a:pt x="1020" y="240"/>
                </a:lnTo>
                <a:lnTo>
                  <a:pt x="1020" y="264"/>
                </a:lnTo>
                <a:lnTo>
                  <a:pt x="1020" y="300"/>
                </a:lnTo>
                <a:lnTo>
                  <a:pt x="1020" y="324"/>
                </a:lnTo>
                <a:lnTo>
                  <a:pt x="1020" y="348"/>
                </a:lnTo>
                <a:lnTo>
                  <a:pt x="1020" y="372"/>
                </a:lnTo>
                <a:lnTo>
                  <a:pt x="1020" y="396"/>
                </a:lnTo>
                <a:lnTo>
                  <a:pt x="1020" y="432"/>
                </a:lnTo>
                <a:lnTo>
                  <a:pt x="1008" y="456"/>
                </a:lnTo>
                <a:lnTo>
                  <a:pt x="1008" y="492"/>
                </a:lnTo>
                <a:lnTo>
                  <a:pt x="996" y="516"/>
                </a:lnTo>
                <a:lnTo>
                  <a:pt x="996" y="540"/>
                </a:lnTo>
                <a:lnTo>
                  <a:pt x="996" y="564"/>
                </a:lnTo>
                <a:lnTo>
                  <a:pt x="984" y="600"/>
                </a:lnTo>
                <a:lnTo>
                  <a:pt x="972" y="636"/>
                </a:lnTo>
                <a:lnTo>
                  <a:pt x="972" y="672"/>
                </a:lnTo>
                <a:lnTo>
                  <a:pt x="972" y="696"/>
                </a:lnTo>
                <a:lnTo>
                  <a:pt x="960" y="720"/>
                </a:lnTo>
                <a:lnTo>
                  <a:pt x="948" y="744"/>
                </a:lnTo>
                <a:lnTo>
                  <a:pt x="936" y="768"/>
                </a:lnTo>
                <a:lnTo>
                  <a:pt x="936" y="792"/>
                </a:lnTo>
                <a:lnTo>
                  <a:pt x="924" y="828"/>
                </a:lnTo>
                <a:lnTo>
                  <a:pt x="924" y="864"/>
                </a:lnTo>
                <a:lnTo>
                  <a:pt x="912" y="888"/>
                </a:lnTo>
                <a:lnTo>
                  <a:pt x="900" y="912"/>
                </a:lnTo>
                <a:lnTo>
                  <a:pt x="900" y="936"/>
                </a:lnTo>
                <a:lnTo>
                  <a:pt x="888" y="960"/>
                </a:lnTo>
                <a:lnTo>
                  <a:pt x="876" y="984"/>
                </a:lnTo>
                <a:lnTo>
                  <a:pt x="864" y="1020"/>
                </a:lnTo>
                <a:lnTo>
                  <a:pt x="852" y="1044"/>
                </a:lnTo>
                <a:lnTo>
                  <a:pt x="840" y="1068"/>
                </a:lnTo>
                <a:lnTo>
                  <a:pt x="828" y="1092"/>
                </a:lnTo>
                <a:lnTo>
                  <a:pt x="828" y="1116"/>
                </a:lnTo>
                <a:lnTo>
                  <a:pt x="804" y="1152"/>
                </a:lnTo>
                <a:lnTo>
                  <a:pt x="792" y="1176"/>
                </a:lnTo>
                <a:lnTo>
                  <a:pt x="780" y="1200"/>
                </a:lnTo>
                <a:lnTo>
                  <a:pt x="768" y="1224"/>
                </a:lnTo>
                <a:lnTo>
                  <a:pt x="744" y="1236"/>
                </a:lnTo>
                <a:lnTo>
                  <a:pt x="732" y="1284"/>
                </a:lnTo>
                <a:lnTo>
                  <a:pt x="708" y="1296"/>
                </a:lnTo>
                <a:lnTo>
                  <a:pt x="696" y="1332"/>
                </a:lnTo>
                <a:lnTo>
                  <a:pt x="684" y="1356"/>
                </a:lnTo>
                <a:lnTo>
                  <a:pt x="660" y="1380"/>
                </a:lnTo>
                <a:lnTo>
                  <a:pt x="648" y="1404"/>
                </a:lnTo>
                <a:lnTo>
                  <a:pt x="636" y="1428"/>
                </a:lnTo>
                <a:lnTo>
                  <a:pt x="624" y="1452"/>
                </a:lnTo>
                <a:lnTo>
                  <a:pt x="600" y="1476"/>
                </a:lnTo>
                <a:lnTo>
                  <a:pt x="588" y="1500"/>
                </a:lnTo>
                <a:lnTo>
                  <a:pt x="564" y="1524"/>
                </a:lnTo>
                <a:lnTo>
                  <a:pt x="564" y="1548"/>
                </a:lnTo>
                <a:lnTo>
                  <a:pt x="540" y="1560"/>
                </a:lnTo>
                <a:lnTo>
                  <a:pt x="528" y="1584"/>
                </a:lnTo>
                <a:lnTo>
                  <a:pt x="516" y="1608"/>
                </a:lnTo>
                <a:lnTo>
                  <a:pt x="492" y="1620"/>
                </a:lnTo>
                <a:lnTo>
                  <a:pt x="480" y="1644"/>
                </a:lnTo>
                <a:lnTo>
                  <a:pt x="456" y="1668"/>
                </a:lnTo>
                <a:lnTo>
                  <a:pt x="432" y="1692"/>
                </a:lnTo>
                <a:lnTo>
                  <a:pt x="408" y="1704"/>
                </a:lnTo>
                <a:lnTo>
                  <a:pt x="396" y="1728"/>
                </a:lnTo>
                <a:lnTo>
                  <a:pt x="360" y="1752"/>
                </a:lnTo>
                <a:lnTo>
                  <a:pt x="336" y="1764"/>
                </a:lnTo>
                <a:lnTo>
                  <a:pt x="312" y="1788"/>
                </a:lnTo>
                <a:lnTo>
                  <a:pt x="288" y="1800"/>
                </a:lnTo>
                <a:lnTo>
                  <a:pt x="252" y="1824"/>
                </a:lnTo>
                <a:lnTo>
                  <a:pt x="228" y="1836"/>
                </a:lnTo>
                <a:lnTo>
                  <a:pt x="192" y="1848"/>
                </a:lnTo>
                <a:lnTo>
                  <a:pt x="168" y="1860"/>
                </a:lnTo>
                <a:lnTo>
                  <a:pt x="132" y="1884"/>
                </a:lnTo>
                <a:lnTo>
                  <a:pt x="96" y="1884"/>
                </a:lnTo>
                <a:lnTo>
                  <a:pt x="72" y="1896"/>
                </a:lnTo>
                <a:lnTo>
                  <a:pt x="48" y="1908"/>
                </a:lnTo>
                <a:lnTo>
                  <a:pt x="24" y="1920"/>
                </a:lnTo>
                <a:lnTo>
                  <a:pt x="0" y="1920"/>
                </a:lnTo>
              </a:path>
            </a:pathLst>
          </a:custGeom>
          <a:noFill/>
          <a:ln w="25400" cap="rnd">
            <a:solidFill>
              <a:srgbClr val="00AE00"/>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a:solidFill>
                <a:srgbClr val="FFFFFF"/>
              </a:solidFill>
              <a:latin typeface="Arial" panose="020B0604020202020204" pitchFamily="34" charset="0"/>
              <a:cs typeface="Arial" panose="020B0604020202020204" pitchFamily="34" charset="0"/>
            </a:endParaRPr>
          </a:p>
        </p:txBody>
      </p:sp>
      <p:sp>
        <p:nvSpPr>
          <p:cNvPr id="464900" name="Rectangle 4"/>
          <p:cNvSpPr>
            <a:spLocks noChangeArrowheads="1"/>
          </p:cNvSpPr>
          <p:nvPr/>
        </p:nvSpPr>
        <p:spPr bwMode="auto">
          <a:xfrm>
            <a:off x="441325" y="166688"/>
            <a:ext cx="968375" cy="1373187"/>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anchor="ctr"/>
          <a:lstStyle/>
          <a:p>
            <a:pPr eaLnBrk="0" hangingPunct="0">
              <a:defRPr/>
            </a:pPr>
            <a:endParaRPr lang="en-US" sz="2800">
              <a:solidFill>
                <a:srgbClr val="00DFCA"/>
              </a:solidFill>
              <a:latin typeface="Arial" panose="020B0604020202020204" pitchFamily="34" charset="0"/>
              <a:cs typeface="Arial" panose="020B0604020202020204" pitchFamily="34" charset="0"/>
            </a:endParaRPr>
          </a:p>
        </p:txBody>
      </p:sp>
      <p:sp>
        <p:nvSpPr>
          <p:cNvPr id="376836" name="Rectangle 5"/>
          <p:cNvSpPr>
            <a:spLocks noChangeArrowheads="1"/>
          </p:cNvSpPr>
          <p:nvPr/>
        </p:nvSpPr>
        <p:spPr bwMode="auto">
          <a:xfrm>
            <a:off x="590550" y="2020888"/>
            <a:ext cx="1695450" cy="42275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sz="2800">
              <a:solidFill>
                <a:srgbClr val="00DFCA"/>
              </a:solidFill>
              <a:latin typeface="Arial" panose="020B0604020202020204" pitchFamily="34" charset="0"/>
              <a:cs typeface="Arial" panose="020B0604020202020204" pitchFamily="34" charset="0"/>
            </a:endParaRPr>
          </a:p>
        </p:txBody>
      </p:sp>
      <p:sp>
        <p:nvSpPr>
          <p:cNvPr id="376837" name="Freeform 6"/>
          <p:cNvSpPr>
            <a:spLocks/>
          </p:cNvSpPr>
          <p:nvPr/>
        </p:nvSpPr>
        <p:spPr bwMode="auto">
          <a:xfrm>
            <a:off x="6991350" y="3978275"/>
            <a:ext cx="1430338" cy="2097088"/>
          </a:xfrm>
          <a:custGeom>
            <a:avLst/>
            <a:gdLst>
              <a:gd name="T0" fmla="*/ 2147483647 w 901"/>
              <a:gd name="T1" fmla="*/ 0 h 1321"/>
              <a:gd name="T2" fmla="*/ 2147483647 w 901"/>
              <a:gd name="T3" fmla="*/ 2147483647 h 1321"/>
              <a:gd name="T4" fmla="*/ 2147483647 w 901"/>
              <a:gd name="T5" fmla="*/ 2147483647 h 1321"/>
              <a:gd name="T6" fmla="*/ 2147483647 w 901"/>
              <a:gd name="T7" fmla="*/ 2147483647 h 1321"/>
              <a:gd name="T8" fmla="*/ 2147483647 w 901"/>
              <a:gd name="T9" fmla="*/ 2147483647 h 1321"/>
              <a:gd name="T10" fmla="*/ 2147483647 w 901"/>
              <a:gd name="T11" fmla="*/ 2147483647 h 1321"/>
              <a:gd name="T12" fmla="*/ 2147483647 w 901"/>
              <a:gd name="T13" fmla="*/ 2147483647 h 1321"/>
              <a:gd name="T14" fmla="*/ 2147483647 w 901"/>
              <a:gd name="T15" fmla="*/ 2147483647 h 1321"/>
              <a:gd name="T16" fmla="*/ 2147483647 w 901"/>
              <a:gd name="T17" fmla="*/ 2147483647 h 1321"/>
              <a:gd name="T18" fmla="*/ 2147483647 w 901"/>
              <a:gd name="T19" fmla="*/ 2147483647 h 1321"/>
              <a:gd name="T20" fmla="*/ 2147483647 w 901"/>
              <a:gd name="T21" fmla="*/ 2147483647 h 1321"/>
              <a:gd name="T22" fmla="*/ 2147483647 w 901"/>
              <a:gd name="T23" fmla="*/ 2147483647 h 1321"/>
              <a:gd name="T24" fmla="*/ 2147483647 w 901"/>
              <a:gd name="T25" fmla="*/ 2147483647 h 1321"/>
              <a:gd name="T26" fmla="*/ 2147483647 w 901"/>
              <a:gd name="T27" fmla="*/ 2147483647 h 1321"/>
              <a:gd name="T28" fmla="*/ 2147483647 w 901"/>
              <a:gd name="T29" fmla="*/ 2147483647 h 1321"/>
              <a:gd name="T30" fmla="*/ 2147483647 w 901"/>
              <a:gd name="T31" fmla="*/ 2147483647 h 1321"/>
              <a:gd name="T32" fmla="*/ 2147483647 w 901"/>
              <a:gd name="T33" fmla="*/ 2147483647 h 1321"/>
              <a:gd name="T34" fmla="*/ 2147483647 w 901"/>
              <a:gd name="T35" fmla="*/ 2147483647 h 1321"/>
              <a:gd name="T36" fmla="*/ 2147483647 w 901"/>
              <a:gd name="T37" fmla="*/ 2147483647 h 1321"/>
              <a:gd name="T38" fmla="*/ 2147483647 w 901"/>
              <a:gd name="T39" fmla="*/ 2147483647 h 1321"/>
              <a:gd name="T40" fmla="*/ 2147483647 w 901"/>
              <a:gd name="T41" fmla="*/ 2147483647 h 1321"/>
              <a:gd name="T42" fmla="*/ 2147483647 w 901"/>
              <a:gd name="T43" fmla="*/ 2147483647 h 1321"/>
              <a:gd name="T44" fmla="*/ 2147483647 w 901"/>
              <a:gd name="T45" fmla="*/ 2147483647 h 1321"/>
              <a:gd name="T46" fmla="*/ 2147483647 w 901"/>
              <a:gd name="T47" fmla="*/ 2147483647 h 1321"/>
              <a:gd name="T48" fmla="*/ 2147483647 w 901"/>
              <a:gd name="T49" fmla="*/ 2147483647 h 1321"/>
              <a:gd name="T50" fmla="*/ 2147483647 w 901"/>
              <a:gd name="T51" fmla="*/ 2147483647 h 1321"/>
              <a:gd name="T52" fmla="*/ 2147483647 w 901"/>
              <a:gd name="T53" fmla="*/ 2147483647 h 1321"/>
              <a:gd name="T54" fmla="*/ 2147483647 w 901"/>
              <a:gd name="T55" fmla="*/ 2147483647 h 1321"/>
              <a:gd name="T56" fmla="*/ 2147483647 w 901"/>
              <a:gd name="T57" fmla="*/ 2147483647 h 1321"/>
              <a:gd name="T58" fmla="*/ 2147483647 w 901"/>
              <a:gd name="T59" fmla="*/ 2147483647 h 1321"/>
              <a:gd name="T60" fmla="*/ 2147483647 w 901"/>
              <a:gd name="T61" fmla="*/ 2147483647 h 1321"/>
              <a:gd name="T62" fmla="*/ 2147483647 w 901"/>
              <a:gd name="T63" fmla="*/ 2147483647 h 1321"/>
              <a:gd name="T64" fmla="*/ 2147483647 w 901"/>
              <a:gd name="T65" fmla="*/ 2147483647 h 1321"/>
              <a:gd name="T66" fmla="*/ 2147483647 w 901"/>
              <a:gd name="T67" fmla="*/ 2147483647 h 1321"/>
              <a:gd name="T68" fmla="*/ 2147483647 w 901"/>
              <a:gd name="T69" fmla="*/ 2147483647 h 1321"/>
              <a:gd name="T70" fmla="*/ 2147483647 w 901"/>
              <a:gd name="T71" fmla="*/ 2147483647 h 1321"/>
              <a:gd name="T72" fmla="*/ 2147483647 w 901"/>
              <a:gd name="T73" fmla="*/ 2147483647 h 1321"/>
              <a:gd name="T74" fmla="*/ 2147483647 w 901"/>
              <a:gd name="T75" fmla="*/ 2147483647 h 1321"/>
              <a:gd name="T76" fmla="*/ 2147483647 w 901"/>
              <a:gd name="T77" fmla="*/ 2147483647 h 1321"/>
              <a:gd name="T78" fmla="*/ 2147483647 w 901"/>
              <a:gd name="T79" fmla="*/ 2147483647 h 1321"/>
              <a:gd name="T80" fmla="*/ 2147483647 w 901"/>
              <a:gd name="T81" fmla="*/ 2147483647 h 1321"/>
              <a:gd name="T82" fmla="*/ 2147483647 w 901"/>
              <a:gd name="T83" fmla="*/ 2147483647 h 1321"/>
              <a:gd name="T84" fmla="*/ 2147483647 w 901"/>
              <a:gd name="T85" fmla="*/ 2147483647 h 1321"/>
              <a:gd name="T86" fmla="*/ 2147483647 w 901"/>
              <a:gd name="T87" fmla="*/ 2147483647 h 1321"/>
              <a:gd name="T88" fmla="*/ 2147483647 w 901"/>
              <a:gd name="T89" fmla="*/ 2147483647 h 1321"/>
              <a:gd name="T90" fmla="*/ 2147483647 w 901"/>
              <a:gd name="T91" fmla="*/ 2147483647 h 1321"/>
              <a:gd name="T92" fmla="*/ 2147483647 w 901"/>
              <a:gd name="T93" fmla="*/ 2147483647 h 1321"/>
              <a:gd name="T94" fmla="*/ 2147483647 w 901"/>
              <a:gd name="T95" fmla="*/ 2147483647 h 1321"/>
              <a:gd name="T96" fmla="*/ 2147483647 w 901"/>
              <a:gd name="T97" fmla="*/ 2147483647 h 1321"/>
              <a:gd name="T98" fmla="*/ 2147483647 w 901"/>
              <a:gd name="T99" fmla="*/ 2147483647 h 1321"/>
              <a:gd name="T100" fmla="*/ 2147483647 w 901"/>
              <a:gd name="T101" fmla="*/ 2147483647 h 1321"/>
              <a:gd name="T102" fmla="*/ 2147483647 w 901"/>
              <a:gd name="T103" fmla="*/ 2147483647 h 1321"/>
              <a:gd name="T104" fmla="*/ 2147483647 w 901"/>
              <a:gd name="T105" fmla="*/ 2147483647 h 1321"/>
              <a:gd name="T106" fmla="*/ 2147483647 w 901"/>
              <a:gd name="T107" fmla="*/ 2147483647 h 1321"/>
              <a:gd name="T108" fmla="*/ 2147483647 w 901"/>
              <a:gd name="T109" fmla="*/ 2147483647 h 1321"/>
              <a:gd name="T110" fmla="*/ 2147483647 w 901"/>
              <a:gd name="T111" fmla="*/ 2147483647 h 1321"/>
              <a:gd name="T112" fmla="*/ 2147483647 w 901"/>
              <a:gd name="T113" fmla="*/ 2147483647 h 1321"/>
              <a:gd name="T114" fmla="*/ 2147483647 w 901"/>
              <a:gd name="T115" fmla="*/ 2147483647 h 1321"/>
              <a:gd name="T116" fmla="*/ 2147483647 w 901"/>
              <a:gd name="T117" fmla="*/ 2147483647 h 1321"/>
              <a:gd name="T118" fmla="*/ 0 w 901"/>
              <a:gd name="T119" fmla="*/ 2147483647 h 1321"/>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01"/>
              <a:gd name="T181" fmla="*/ 0 h 1321"/>
              <a:gd name="T182" fmla="*/ 901 w 901"/>
              <a:gd name="T183" fmla="*/ 1321 h 1321"/>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01" h="1321">
                <a:moveTo>
                  <a:pt x="900" y="0"/>
                </a:moveTo>
                <a:lnTo>
                  <a:pt x="876" y="12"/>
                </a:lnTo>
                <a:lnTo>
                  <a:pt x="852" y="24"/>
                </a:lnTo>
                <a:lnTo>
                  <a:pt x="828" y="36"/>
                </a:lnTo>
                <a:lnTo>
                  <a:pt x="804" y="48"/>
                </a:lnTo>
                <a:lnTo>
                  <a:pt x="780" y="60"/>
                </a:lnTo>
                <a:lnTo>
                  <a:pt x="768" y="84"/>
                </a:lnTo>
                <a:lnTo>
                  <a:pt x="744" y="96"/>
                </a:lnTo>
                <a:lnTo>
                  <a:pt x="720" y="120"/>
                </a:lnTo>
                <a:lnTo>
                  <a:pt x="696" y="132"/>
                </a:lnTo>
                <a:lnTo>
                  <a:pt x="684" y="156"/>
                </a:lnTo>
                <a:lnTo>
                  <a:pt x="660" y="168"/>
                </a:lnTo>
                <a:lnTo>
                  <a:pt x="648" y="192"/>
                </a:lnTo>
                <a:lnTo>
                  <a:pt x="624" y="216"/>
                </a:lnTo>
                <a:lnTo>
                  <a:pt x="612" y="240"/>
                </a:lnTo>
                <a:lnTo>
                  <a:pt x="588" y="252"/>
                </a:lnTo>
                <a:lnTo>
                  <a:pt x="576" y="276"/>
                </a:lnTo>
                <a:lnTo>
                  <a:pt x="552" y="288"/>
                </a:lnTo>
                <a:lnTo>
                  <a:pt x="528" y="312"/>
                </a:lnTo>
                <a:lnTo>
                  <a:pt x="516" y="336"/>
                </a:lnTo>
                <a:lnTo>
                  <a:pt x="492" y="360"/>
                </a:lnTo>
                <a:lnTo>
                  <a:pt x="468" y="372"/>
                </a:lnTo>
                <a:lnTo>
                  <a:pt x="456" y="396"/>
                </a:lnTo>
                <a:lnTo>
                  <a:pt x="432" y="420"/>
                </a:lnTo>
                <a:lnTo>
                  <a:pt x="408" y="444"/>
                </a:lnTo>
                <a:lnTo>
                  <a:pt x="396" y="468"/>
                </a:lnTo>
                <a:lnTo>
                  <a:pt x="372" y="492"/>
                </a:lnTo>
                <a:lnTo>
                  <a:pt x="360" y="516"/>
                </a:lnTo>
                <a:lnTo>
                  <a:pt x="336" y="540"/>
                </a:lnTo>
                <a:lnTo>
                  <a:pt x="324" y="564"/>
                </a:lnTo>
                <a:lnTo>
                  <a:pt x="312" y="588"/>
                </a:lnTo>
                <a:lnTo>
                  <a:pt x="288" y="624"/>
                </a:lnTo>
                <a:lnTo>
                  <a:pt x="276" y="648"/>
                </a:lnTo>
                <a:lnTo>
                  <a:pt x="264" y="684"/>
                </a:lnTo>
                <a:lnTo>
                  <a:pt x="240" y="708"/>
                </a:lnTo>
                <a:lnTo>
                  <a:pt x="228" y="732"/>
                </a:lnTo>
                <a:lnTo>
                  <a:pt x="216" y="756"/>
                </a:lnTo>
                <a:lnTo>
                  <a:pt x="204" y="780"/>
                </a:lnTo>
                <a:lnTo>
                  <a:pt x="192" y="804"/>
                </a:lnTo>
                <a:lnTo>
                  <a:pt x="180" y="828"/>
                </a:lnTo>
                <a:lnTo>
                  <a:pt x="168" y="852"/>
                </a:lnTo>
                <a:lnTo>
                  <a:pt x="156" y="876"/>
                </a:lnTo>
                <a:lnTo>
                  <a:pt x="144" y="900"/>
                </a:lnTo>
                <a:lnTo>
                  <a:pt x="132" y="924"/>
                </a:lnTo>
                <a:lnTo>
                  <a:pt x="120" y="948"/>
                </a:lnTo>
                <a:lnTo>
                  <a:pt x="120" y="972"/>
                </a:lnTo>
                <a:lnTo>
                  <a:pt x="108" y="996"/>
                </a:lnTo>
                <a:lnTo>
                  <a:pt x="96" y="1020"/>
                </a:lnTo>
                <a:lnTo>
                  <a:pt x="96" y="1044"/>
                </a:lnTo>
                <a:lnTo>
                  <a:pt x="84" y="1068"/>
                </a:lnTo>
                <a:lnTo>
                  <a:pt x="72" y="1092"/>
                </a:lnTo>
                <a:lnTo>
                  <a:pt x="60" y="1116"/>
                </a:lnTo>
                <a:lnTo>
                  <a:pt x="60" y="1140"/>
                </a:lnTo>
                <a:lnTo>
                  <a:pt x="48" y="1164"/>
                </a:lnTo>
                <a:lnTo>
                  <a:pt x="36" y="1188"/>
                </a:lnTo>
                <a:lnTo>
                  <a:pt x="36" y="1212"/>
                </a:lnTo>
                <a:lnTo>
                  <a:pt x="24" y="1236"/>
                </a:lnTo>
                <a:lnTo>
                  <a:pt x="12" y="1260"/>
                </a:lnTo>
                <a:lnTo>
                  <a:pt x="12" y="1296"/>
                </a:lnTo>
                <a:lnTo>
                  <a:pt x="0" y="1320"/>
                </a:lnTo>
              </a:path>
            </a:pathLst>
          </a:custGeom>
          <a:noFill/>
          <a:ln w="25400" cap="rnd">
            <a:solidFill>
              <a:srgbClr val="00AE00"/>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a:solidFill>
                <a:srgbClr val="FFFFFF"/>
              </a:solidFill>
              <a:latin typeface="Arial" panose="020B0604020202020204" pitchFamily="34" charset="0"/>
              <a:cs typeface="Arial" panose="020B0604020202020204" pitchFamily="34" charset="0"/>
            </a:endParaRPr>
          </a:p>
        </p:txBody>
      </p:sp>
      <p:sp>
        <p:nvSpPr>
          <p:cNvPr id="376838" name="Freeform 7"/>
          <p:cNvSpPr>
            <a:spLocks/>
          </p:cNvSpPr>
          <p:nvPr/>
        </p:nvSpPr>
        <p:spPr bwMode="auto">
          <a:xfrm>
            <a:off x="3562350" y="1695450"/>
            <a:ext cx="4097338" cy="2916238"/>
          </a:xfrm>
          <a:custGeom>
            <a:avLst/>
            <a:gdLst>
              <a:gd name="T0" fmla="*/ 2147483647 w 2581"/>
              <a:gd name="T1" fmla="*/ 2147483647 h 1837"/>
              <a:gd name="T2" fmla="*/ 2147483647 w 2581"/>
              <a:gd name="T3" fmla="*/ 2147483647 h 1837"/>
              <a:gd name="T4" fmla="*/ 2147483647 w 2581"/>
              <a:gd name="T5" fmla="*/ 2147483647 h 1837"/>
              <a:gd name="T6" fmla="*/ 2147483647 w 2581"/>
              <a:gd name="T7" fmla="*/ 2147483647 h 1837"/>
              <a:gd name="T8" fmla="*/ 2147483647 w 2581"/>
              <a:gd name="T9" fmla="*/ 2147483647 h 1837"/>
              <a:gd name="T10" fmla="*/ 2147483647 w 2581"/>
              <a:gd name="T11" fmla="*/ 2147483647 h 1837"/>
              <a:gd name="T12" fmla="*/ 2147483647 w 2581"/>
              <a:gd name="T13" fmla="*/ 2147483647 h 1837"/>
              <a:gd name="T14" fmla="*/ 2147483647 w 2581"/>
              <a:gd name="T15" fmla="*/ 2147483647 h 1837"/>
              <a:gd name="T16" fmla="*/ 2147483647 w 2581"/>
              <a:gd name="T17" fmla="*/ 2147483647 h 1837"/>
              <a:gd name="T18" fmla="*/ 2147483647 w 2581"/>
              <a:gd name="T19" fmla="*/ 2147483647 h 1837"/>
              <a:gd name="T20" fmla="*/ 2147483647 w 2581"/>
              <a:gd name="T21" fmla="*/ 2147483647 h 1837"/>
              <a:gd name="T22" fmla="*/ 2147483647 w 2581"/>
              <a:gd name="T23" fmla="*/ 2147483647 h 1837"/>
              <a:gd name="T24" fmla="*/ 2147483647 w 2581"/>
              <a:gd name="T25" fmla="*/ 2147483647 h 1837"/>
              <a:gd name="T26" fmla="*/ 2147483647 w 2581"/>
              <a:gd name="T27" fmla="*/ 2147483647 h 1837"/>
              <a:gd name="T28" fmla="*/ 2147483647 w 2581"/>
              <a:gd name="T29" fmla="*/ 2147483647 h 1837"/>
              <a:gd name="T30" fmla="*/ 2147483647 w 2581"/>
              <a:gd name="T31" fmla="*/ 2147483647 h 1837"/>
              <a:gd name="T32" fmla="*/ 2147483647 w 2581"/>
              <a:gd name="T33" fmla="*/ 2147483647 h 1837"/>
              <a:gd name="T34" fmla="*/ 2147483647 w 2581"/>
              <a:gd name="T35" fmla="*/ 2147483647 h 1837"/>
              <a:gd name="T36" fmla="*/ 2147483647 w 2581"/>
              <a:gd name="T37" fmla="*/ 2147483647 h 1837"/>
              <a:gd name="T38" fmla="*/ 2147483647 w 2581"/>
              <a:gd name="T39" fmla="*/ 2147483647 h 1837"/>
              <a:gd name="T40" fmla="*/ 2147483647 w 2581"/>
              <a:gd name="T41" fmla="*/ 2147483647 h 1837"/>
              <a:gd name="T42" fmla="*/ 2147483647 w 2581"/>
              <a:gd name="T43" fmla="*/ 2147483647 h 1837"/>
              <a:gd name="T44" fmla="*/ 2147483647 w 2581"/>
              <a:gd name="T45" fmla="*/ 2147483647 h 1837"/>
              <a:gd name="T46" fmla="*/ 2147483647 w 2581"/>
              <a:gd name="T47" fmla="*/ 2147483647 h 1837"/>
              <a:gd name="T48" fmla="*/ 2147483647 w 2581"/>
              <a:gd name="T49" fmla="*/ 2147483647 h 1837"/>
              <a:gd name="T50" fmla="*/ 2147483647 w 2581"/>
              <a:gd name="T51" fmla="*/ 2147483647 h 1837"/>
              <a:gd name="T52" fmla="*/ 2147483647 w 2581"/>
              <a:gd name="T53" fmla="*/ 2147483647 h 1837"/>
              <a:gd name="T54" fmla="*/ 2147483647 w 2581"/>
              <a:gd name="T55" fmla="*/ 2147483647 h 1837"/>
              <a:gd name="T56" fmla="*/ 2147483647 w 2581"/>
              <a:gd name="T57" fmla="*/ 2147483647 h 1837"/>
              <a:gd name="T58" fmla="*/ 2147483647 w 2581"/>
              <a:gd name="T59" fmla="*/ 2147483647 h 1837"/>
              <a:gd name="T60" fmla="*/ 2147483647 w 2581"/>
              <a:gd name="T61" fmla="*/ 2147483647 h 1837"/>
              <a:gd name="T62" fmla="*/ 2147483647 w 2581"/>
              <a:gd name="T63" fmla="*/ 2147483647 h 1837"/>
              <a:gd name="T64" fmla="*/ 2147483647 w 2581"/>
              <a:gd name="T65" fmla="*/ 2147483647 h 1837"/>
              <a:gd name="T66" fmla="*/ 2147483647 w 2581"/>
              <a:gd name="T67" fmla="*/ 2147483647 h 1837"/>
              <a:gd name="T68" fmla="*/ 2147483647 w 2581"/>
              <a:gd name="T69" fmla="*/ 2147483647 h 1837"/>
              <a:gd name="T70" fmla="*/ 2147483647 w 2581"/>
              <a:gd name="T71" fmla="*/ 2147483647 h 1837"/>
              <a:gd name="T72" fmla="*/ 2147483647 w 2581"/>
              <a:gd name="T73" fmla="*/ 2147483647 h 1837"/>
              <a:gd name="T74" fmla="*/ 2147483647 w 2581"/>
              <a:gd name="T75" fmla="*/ 2147483647 h 1837"/>
              <a:gd name="T76" fmla="*/ 2147483647 w 2581"/>
              <a:gd name="T77" fmla="*/ 2147483647 h 1837"/>
              <a:gd name="T78" fmla="*/ 2147483647 w 2581"/>
              <a:gd name="T79" fmla="*/ 2147483647 h 1837"/>
              <a:gd name="T80" fmla="*/ 2147483647 w 2581"/>
              <a:gd name="T81" fmla="*/ 2147483647 h 1837"/>
              <a:gd name="T82" fmla="*/ 2147483647 w 2581"/>
              <a:gd name="T83" fmla="*/ 2147483647 h 1837"/>
              <a:gd name="T84" fmla="*/ 2147483647 w 2581"/>
              <a:gd name="T85" fmla="*/ 2147483647 h 1837"/>
              <a:gd name="T86" fmla="*/ 2147483647 w 2581"/>
              <a:gd name="T87" fmla="*/ 2147483647 h 1837"/>
              <a:gd name="T88" fmla="*/ 2147483647 w 2581"/>
              <a:gd name="T89" fmla="*/ 2147483647 h 1837"/>
              <a:gd name="T90" fmla="*/ 2147483647 w 2581"/>
              <a:gd name="T91" fmla="*/ 2147483647 h 1837"/>
              <a:gd name="T92" fmla="*/ 2147483647 w 2581"/>
              <a:gd name="T93" fmla="*/ 2147483647 h 1837"/>
              <a:gd name="T94" fmla="*/ 2147483647 w 2581"/>
              <a:gd name="T95" fmla="*/ 2147483647 h 1837"/>
              <a:gd name="T96" fmla="*/ 2147483647 w 2581"/>
              <a:gd name="T97" fmla="*/ 2147483647 h 1837"/>
              <a:gd name="T98" fmla="*/ 2147483647 w 2581"/>
              <a:gd name="T99" fmla="*/ 2147483647 h 1837"/>
              <a:gd name="T100" fmla="*/ 2147483647 w 2581"/>
              <a:gd name="T101" fmla="*/ 0 h 1837"/>
              <a:gd name="T102" fmla="*/ 2147483647 w 2581"/>
              <a:gd name="T103" fmla="*/ 0 h 1837"/>
              <a:gd name="T104" fmla="*/ 2147483647 w 2581"/>
              <a:gd name="T105" fmla="*/ 2147483647 h 1837"/>
              <a:gd name="T106" fmla="*/ 2147483647 w 2581"/>
              <a:gd name="T107" fmla="*/ 2147483647 h 1837"/>
              <a:gd name="T108" fmla="*/ 2147483647 w 2581"/>
              <a:gd name="T109" fmla="*/ 2147483647 h 1837"/>
              <a:gd name="T110" fmla="*/ 0 w 2581"/>
              <a:gd name="T111" fmla="*/ 2147483647 h 1837"/>
              <a:gd name="T112" fmla="*/ 0 w 2581"/>
              <a:gd name="T113" fmla="*/ 2147483647 h 1837"/>
              <a:gd name="T114" fmla="*/ 2147483647 w 2581"/>
              <a:gd name="T115" fmla="*/ 2147483647 h 1837"/>
              <a:gd name="T116" fmla="*/ 2147483647 w 2581"/>
              <a:gd name="T117" fmla="*/ 2147483647 h 1837"/>
              <a:gd name="T118" fmla="*/ 2147483647 w 2581"/>
              <a:gd name="T119" fmla="*/ 2147483647 h 1837"/>
              <a:gd name="T120" fmla="*/ 2147483647 w 2581"/>
              <a:gd name="T121" fmla="*/ 2147483647 h 1837"/>
              <a:gd name="T122" fmla="*/ 2147483647 w 2581"/>
              <a:gd name="T123" fmla="*/ 2147483647 h 1837"/>
              <a:gd name="T124" fmla="*/ 2147483647 w 2581"/>
              <a:gd name="T125" fmla="*/ 2147483647 h 1837"/>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2581"/>
              <a:gd name="T190" fmla="*/ 0 h 1837"/>
              <a:gd name="T191" fmla="*/ 2581 w 2581"/>
              <a:gd name="T192" fmla="*/ 1837 h 1837"/>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2581" h="1837">
                <a:moveTo>
                  <a:pt x="2580" y="1836"/>
                </a:moveTo>
                <a:lnTo>
                  <a:pt x="2555" y="1824"/>
                </a:lnTo>
                <a:lnTo>
                  <a:pt x="2518" y="1812"/>
                </a:lnTo>
                <a:lnTo>
                  <a:pt x="2494" y="1800"/>
                </a:lnTo>
                <a:lnTo>
                  <a:pt x="2469" y="1800"/>
                </a:lnTo>
                <a:lnTo>
                  <a:pt x="2444" y="1787"/>
                </a:lnTo>
                <a:lnTo>
                  <a:pt x="2420" y="1763"/>
                </a:lnTo>
                <a:lnTo>
                  <a:pt x="2395" y="1763"/>
                </a:lnTo>
                <a:lnTo>
                  <a:pt x="2370" y="1739"/>
                </a:lnTo>
                <a:lnTo>
                  <a:pt x="2345" y="1727"/>
                </a:lnTo>
                <a:lnTo>
                  <a:pt x="2321" y="1714"/>
                </a:lnTo>
                <a:lnTo>
                  <a:pt x="2296" y="1702"/>
                </a:lnTo>
                <a:lnTo>
                  <a:pt x="2271" y="1690"/>
                </a:lnTo>
                <a:lnTo>
                  <a:pt x="2247" y="1678"/>
                </a:lnTo>
                <a:lnTo>
                  <a:pt x="2222" y="1654"/>
                </a:lnTo>
                <a:lnTo>
                  <a:pt x="2185" y="1641"/>
                </a:lnTo>
                <a:lnTo>
                  <a:pt x="2160" y="1617"/>
                </a:lnTo>
                <a:lnTo>
                  <a:pt x="2123" y="1605"/>
                </a:lnTo>
                <a:lnTo>
                  <a:pt x="2099" y="1593"/>
                </a:lnTo>
                <a:lnTo>
                  <a:pt x="2074" y="1581"/>
                </a:lnTo>
                <a:lnTo>
                  <a:pt x="2049" y="1569"/>
                </a:lnTo>
                <a:lnTo>
                  <a:pt x="2024" y="1556"/>
                </a:lnTo>
                <a:lnTo>
                  <a:pt x="2000" y="1544"/>
                </a:lnTo>
                <a:lnTo>
                  <a:pt x="1975" y="1520"/>
                </a:lnTo>
                <a:lnTo>
                  <a:pt x="1950" y="1508"/>
                </a:lnTo>
                <a:lnTo>
                  <a:pt x="1926" y="1496"/>
                </a:lnTo>
                <a:lnTo>
                  <a:pt x="1913" y="1471"/>
                </a:lnTo>
                <a:lnTo>
                  <a:pt x="1889" y="1471"/>
                </a:lnTo>
                <a:lnTo>
                  <a:pt x="1852" y="1447"/>
                </a:lnTo>
                <a:lnTo>
                  <a:pt x="1827" y="1423"/>
                </a:lnTo>
                <a:lnTo>
                  <a:pt x="1802" y="1423"/>
                </a:lnTo>
                <a:lnTo>
                  <a:pt x="1778" y="1410"/>
                </a:lnTo>
                <a:lnTo>
                  <a:pt x="1753" y="1386"/>
                </a:lnTo>
                <a:lnTo>
                  <a:pt x="1728" y="1362"/>
                </a:lnTo>
                <a:lnTo>
                  <a:pt x="1704" y="1350"/>
                </a:lnTo>
                <a:lnTo>
                  <a:pt x="1679" y="1337"/>
                </a:lnTo>
                <a:lnTo>
                  <a:pt x="1654" y="1313"/>
                </a:lnTo>
                <a:lnTo>
                  <a:pt x="1629" y="1301"/>
                </a:lnTo>
                <a:lnTo>
                  <a:pt x="1592" y="1265"/>
                </a:lnTo>
                <a:lnTo>
                  <a:pt x="1555" y="1240"/>
                </a:lnTo>
                <a:lnTo>
                  <a:pt x="1531" y="1228"/>
                </a:lnTo>
                <a:lnTo>
                  <a:pt x="1506" y="1216"/>
                </a:lnTo>
                <a:lnTo>
                  <a:pt x="1494" y="1192"/>
                </a:lnTo>
                <a:lnTo>
                  <a:pt x="1457" y="1167"/>
                </a:lnTo>
                <a:lnTo>
                  <a:pt x="1432" y="1131"/>
                </a:lnTo>
                <a:lnTo>
                  <a:pt x="1395" y="1106"/>
                </a:lnTo>
                <a:lnTo>
                  <a:pt x="1383" y="1082"/>
                </a:lnTo>
                <a:lnTo>
                  <a:pt x="1358" y="1058"/>
                </a:lnTo>
                <a:lnTo>
                  <a:pt x="1358" y="1034"/>
                </a:lnTo>
                <a:lnTo>
                  <a:pt x="1333" y="1009"/>
                </a:lnTo>
                <a:lnTo>
                  <a:pt x="1321" y="985"/>
                </a:lnTo>
                <a:lnTo>
                  <a:pt x="1296" y="961"/>
                </a:lnTo>
                <a:lnTo>
                  <a:pt x="1259" y="924"/>
                </a:lnTo>
                <a:lnTo>
                  <a:pt x="1234" y="912"/>
                </a:lnTo>
                <a:lnTo>
                  <a:pt x="1197" y="875"/>
                </a:lnTo>
                <a:lnTo>
                  <a:pt x="1173" y="851"/>
                </a:lnTo>
                <a:lnTo>
                  <a:pt x="1160" y="827"/>
                </a:lnTo>
                <a:lnTo>
                  <a:pt x="1136" y="815"/>
                </a:lnTo>
                <a:lnTo>
                  <a:pt x="1123" y="790"/>
                </a:lnTo>
                <a:lnTo>
                  <a:pt x="1099" y="766"/>
                </a:lnTo>
                <a:lnTo>
                  <a:pt x="1086" y="742"/>
                </a:lnTo>
                <a:lnTo>
                  <a:pt x="1062" y="730"/>
                </a:lnTo>
                <a:lnTo>
                  <a:pt x="1025" y="705"/>
                </a:lnTo>
                <a:lnTo>
                  <a:pt x="1012" y="681"/>
                </a:lnTo>
                <a:lnTo>
                  <a:pt x="988" y="657"/>
                </a:lnTo>
                <a:lnTo>
                  <a:pt x="963" y="644"/>
                </a:lnTo>
                <a:lnTo>
                  <a:pt x="951" y="620"/>
                </a:lnTo>
                <a:lnTo>
                  <a:pt x="938" y="596"/>
                </a:lnTo>
                <a:lnTo>
                  <a:pt x="926" y="571"/>
                </a:lnTo>
                <a:lnTo>
                  <a:pt x="901" y="559"/>
                </a:lnTo>
                <a:lnTo>
                  <a:pt x="889" y="535"/>
                </a:lnTo>
                <a:lnTo>
                  <a:pt x="876" y="511"/>
                </a:lnTo>
                <a:lnTo>
                  <a:pt x="864" y="486"/>
                </a:lnTo>
                <a:lnTo>
                  <a:pt x="852" y="462"/>
                </a:lnTo>
                <a:lnTo>
                  <a:pt x="827" y="438"/>
                </a:lnTo>
                <a:lnTo>
                  <a:pt x="815" y="413"/>
                </a:lnTo>
                <a:lnTo>
                  <a:pt x="802" y="389"/>
                </a:lnTo>
                <a:lnTo>
                  <a:pt x="790" y="365"/>
                </a:lnTo>
                <a:lnTo>
                  <a:pt x="778" y="340"/>
                </a:lnTo>
                <a:lnTo>
                  <a:pt x="753" y="328"/>
                </a:lnTo>
                <a:lnTo>
                  <a:pt x="728" y="292"/>
                </a:lnTo>
                <a:lnTo>
                  <a:pt x="704" y="267"/>
                </a:lnTo>
                <a:lnTo>
                  <a:pt x="679" y="243"/>
                </a:lnTo>
                <a:lnTo>
                  <a:pt x="667" y="219"/>
                </a:lnTo>
                <a:lnTo>
                  <a:pt x="642" y="207"/>
                </a:lnTo>
                <a:lnTo>
                  <a:pt x="630" y="182"/>
                </a:lnTo>
                <a:lnTo>
                  <a:pt x="605" y="158"/>
                </a:lnTo>
                <a:lnTo>
                  <a:pt x="580" y="146"/>
                </a:lnTo>
                <a:lnTo>
                  <a:pt x="568" y="122"/>
                </a:lnTo>
                <a:lnTo>
                  <a:pt x="543" y="122"/>
                </a:lnTo>
                <a:lnTo>
                  <a:pt x="531" y="97"/>
                </a:lnTo>
                <a:lnTo>
                  <a:pt x="494" y="73"/>
                </a:lnTo>
                <a:lnTo>
                  <a:pt x="469" y="73"/>
                </a:lnTo>
                <a:lnTo>
                  <a:pt x="444" y="61"/>
                </a:lnTo>
                <a:lnTo>
                  <a:pt x="407" y="49"/>
                </a:lnTo>
                <a:lnTo>
                  <a:pt x="383" y="36"/>
                </a:lnTo>
                <a:lnTo>
                  <a:pt x="358" y="36"/>
                </a:lnTo>
                <a:lnTo>
                  <a:pt x="321" y="24"/>
                </a:lnTo>
                <a:lnTo>
                  <a:pt x="296" y="12"/>
                </a:lnTo>
                <a:lnTo>
                  <a:pt x="272" y="12"/>
                </a:lnTo>
                <a:lnTo>
                  <a:pt x="247" y="12"/>
                </a:lnTo>
                <a:lnTo>
                  <a:pt x="222" y="0"/>
                </a:lnTo>
                <a:lnTo>
                  <a:pt x="198" y="0"/>
                </a:lnTo>
                <a:lnTo>
                  <a:pt x="173" y="0"/>
                </a:lnTo>
                <a:lnTo>
                  <a:pt x="148" y="12"/>
                </a:lnTo>
                <a:lnTo>
                  <a:pt x="123" y="12"/>
                </a:lnTo>
                <a:lnTo>
                  <a:pt x="99" y="12"/>
                </a:lnTo>
                <a:lnTo>
                  <a:pt x="74" y="24"/>
                </a:lnTo>
                <a:lnTo>
                  <a:pt x="49" y="36"/>
                </a:lnTo>
                <a:lnTo>
                  <a:pt x="25" y="49"/>
                </a:lnTo>
                <a:lnTo>
                  <a:pt x="12" y="73"/>
                </a:lnTo>
                <a:lnTo>
                  <a:pt x="0" y="97"/>
                </a:lnTo>
                <a:lnTo>
                  <a:pt x="0" y="122"/>
                </a:lnTo>
                <a:lnTo>
                  <a:pt x="0" y="146"/>
                </a:lnTo>
                <a:lnTo>
                  <a:pt x="0" y="170"/>
                </a:lnTo>
                <a:lnTo>
                  <a:pt x="12" y="195"/>
                </a:lnTo>
                <a:lnTo>
                  <a:pt x="25" y="219"/>
                </a:lnTo>
                <a:lnTo>
                  <a:pt x="37" y="243"/>
                </a:lnTo>
                <a:lnTo>
                  <a:pt x="62" y="255"/>
                </a:lnTo>
                <a:lnTo>
                  <a:pt x="74" y="280"/>
                </a:lnTo>
                <a:lnTo>
                  <a:pt x="99" y="280"/>
                </a:lnTo>
                <a:lnTo>
                  <a:pt x="136" y="304"/>
                </a:lnTo>
                <a:lnTo>
                  <a:pt x="160" y="316"/>
                </a:lnTo>
                <a:lnTo>
                  <a:pt x="185" y="316"/>
                </a:lnTo>
                <a:lnTo>
                  <a:pt x="210" y="316"/>
                </a:lnTo>
                <a:lnTo>
                  <a:pt x="235" y="328"/>
                </a:lnTo>
              </a:path>
            </a:pathLst>
          </a:custGeom>
          <a:noFill/>
          <a:ln w="25400" cap="rnd">
            <a:solidFill>
              <a:srgbClr val="00AE00"/>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a:solidFill>
                <a:srgbClr val="FFFFFF"/>
              </a:solidFill>
              <a:latin typeface="Arial" panose="020B0604020202020204" pitchFamily="34" charset="0"/>
              <a:cs typeface="Arial" panose="020B0604020202020204" pitchFamily="34" charset="0"/>
            </a:endParaRPr>
          </a:p>
        </p:txBody>
      </p:sp>
      <p:sp>
        <p:nvSpPr>
          <p:cNvPr id="464904" name="Rectangle 8"/>
          <p:cNvSpPr>
            <a:spLocks noChangeArrowheads="1"/>
          </p:cNvSpPr>
          <p:nvPr/>
        </p:nvSpPr>
        <p:spPr bwMode="auto">
          <a:xfrm>
            <a:off x="4630738" y="2649538"/>
            <a:ext cx="1520825" cy="459100"/>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eaLnBrk="0" hangingPunct="0">
              <a:spcBef>
                <a:spcPct val="50000"/>
              </a:spcBef>
              <a:defRPr/>
            </a:pPr>
            <a:r>
              <a:rPr lang="en-US" sz="2400" b="1">
                <a:solidFill>
                  <a:srgbClr val="CECECE"/>
                </a:solidFill>
                <a:latin typeface="Arial" panose="020B0604020202020204" pitchFamily="34" charset="0"/>
                <a:cs typeface="Arial" panose="020B0604020202020204" pitchFamily="34" charset="0"/>
              </a:rPr>
              <a:t>ER</a:t>
            </a:r>
          </a:p>
        </p:txBody>
      </p:sp>
      <p:sp>
        <p:nvSpPr>
          <p:cNvPr id="376840" name="Freeform 9"/>
          <p:cNvSpPr>
            <a:spLocks/>
          </p:cNvSpPr>
          <p:nvPr/>
        </p:nvSpPr>
        <p:spPr bwMode="auto">
          <a:xfrm>
            <a:off x="2038350" y="4591050"/>
            <a:ext cx="1887538" cy="1487488"/>
          </a:xfrm>
          <a:custGeom>
            <a:avLst/>
            <a:gdLst>
              <a:gd name="T0" fmla="*/ 2147483647 w 1189"/>
              <a:gd name="T1" fmla="*/ 2147483647 h 937"/>
              <a:gd name="T2" fmla="*/ 2147483647 w 1189"/>
              <a:gd name="T3" fmla="*/ 2147483647 h 937"/>
              <a:gd name="T4" fmla="*/ 2147483647 w 1189"/>
              <a:gd name="T5" fmla="*/ 2147483647 h 937"/>
              <a:gd name="T6" fmla="*/ 2147483647 w 1189"/>
              <a:gd name="T7" fmla="*/ 2147483647 h 937"/>
              <a:gd name="T8" fmla="*/ 2147483647 w 1189"/>
              <a:gd name="T9" fmla="*/ 2147483647 h 937"/>
              <a:gd name="T10" fmla="*/ 2147483647 w 1189"/>
              <a:gd name="T11" fmla="*/ 2147483647 h 937"/>
              <a:gd name="T12" fmla="*/ 2147483647 w 1189"/>
              <a:gd name="T13" fmla="*/ 2147483647 h 937"/>
              <a:gd name="T14" fmla="*/ 2147483647 w 1189"/>
              <a:gd name="T15" fmla="*/ 2147483647 h 937"/>
              <a:gd name="T16" fmla="*/ 2147483647 w 1189"/>
              <a:gd name="T17" fmla="*/ 2147483647 h 937"/>
              <a:gd name="T18" fmla="*/ 0 w 1189"/>
              <a:gd name="T19" fmla="*/ 2147483647 h 937"/>
              <a:gd name="T20" fmla="*/ 0 w 1189"/>
              <a:gd name="T21" fmla="*/ 2147483647 h 937"/>
              <a:gd name="T22" fmla="*/ 2147483647 w 1189"/>
              <a:gd name="T23" fmla="*/ 2147483647 h 937"/>
              <a:gd name="T24" fmla="*/ 2147483647 w 1189"/>
              <a:gd name="T25" fmla="*/ 2147483647 h 937"/>
              <a:gd name="T26" fmla="*/ 2147483647 w 1189"/>
              <a:gd name="T27" fmla="*/ 2147483647 h 937"/>
              <a:gd name="T28" fmla="*/ 2147483647 w 1189"/>
              <a:gd name="T29" fmla="*/ 2147483647 h 937"/>
              <a:gd name="T30" fmla="*/ 2147483647 w 1189"/>
              <a:gd name="T31" fmla="*/ 2147483647 h 937"/>
              <a:gd name="T32" fmla="*/ 2147483647 w 1189"/>
              <a:gd name="T33" fmla="*/ 2147483647 h 937"/>
              <a:gd name="T34" fmla="*/ 2147483647 w 1189"/>
              <a:gd name="T35" fmla="*/ 2147483647 h 937"/>
              <a:gd name="T36" fmla="*/ 2147483647 w 1189"/>
              <a:gd name="T37" fmla="*/ 2147483647 h 937"/>
              <a:gd name="T38" fmla="*/ 2147483647 w 1189"/>
              <a:gd name="T39" fmla="*/ 2147483647 h 937"/>
              <a:gd name="T40" fmla="*/ 2147483647 w 1189"/>
              <a:gd name="T41" fmla="*/ 2147483647 h 937"/>
              <a:gd name="T42" fmla="*/ 2147483647 w 1189"/>
              <a:gd name="T43" fmla="*/ 2147483647 h 937"/>
              <a:gd name="T44" fmla="*/ 2147483647 w 1189"/>
              <a:gd name="T45" fmla="*/ 2147483647 h 937"/>
              <a:gd name="T46" fmla="*/ 2147483647 w 1189"/>
              <a:gd name="T47" fmla="*/ 2147483647 h 937"/>
              <a:gd name="T48" fmla="*/ 2147483647 w 1189"/>
              <a:gd name="T49" fmla="*/ 2147483647 h 937"/>
              <a:gd name="T50" fmla="*/ 2147483647 w 1189"/>
              <a:gd name="T51" fmla="*/ 2147483647 h 937"/>
              <a:gd name="T52" fmla="*/ 2147483647 w 1189"/>
              <a:gd name="T53" fmla="*/ 2147483647 h 937"/>
              <a:gd name="T54" fmla="*/ 2147483647 w 1189"/>
              <a:gd name="T55" fmla="*/ 2147483647 h 937"/>
              <a:gd name="T56" fmla="*/ 2147483647 w 1189"/>
              <a:gd name="T57" fmla="*/ 2147483647 h 937"/>
              <a:gd name="T58" fmla="*/ 2147483647 w 1189"/>
              <a:gd name="T59" fmla="*/ 2147483647 h 937"/>
              <a:gd name="T60" fmla="*/ 2147483647 w 1189"/>
              <a:gd name="T61" fmla="*/ 2147483647 h 937"/>
              <a:gd name="T62" fmla="*/ 2147483647 w 1189"/>
              <a:gd name="T63" fmla="*/ 2147483647 h 937"/>
              <a:gd name="T64" fmla="*/ 2147483647 w 1189"/>
              <a:gd name="T65" fmla="*/ 2147483647 h 937"/>
              <a:gd name="T66" fmla="*/ 2147483647 w 1189"/>
              <a:gd name="T67" fmla="*/ 2147483647 h 937"/>
              <a:gd name="T68" fmla="*/ 2147483647 w 1189"/>
              <a:gd name="T69" fmla="*/ 2147483647 h 937"/>
              <a:gd name="T70" fmla="*/ 2147483647 w 1189"/>
              <a:gd name="T71" fmla="*/ 2147483647 h 937"/>
              <a:gd name="T72" fmla="*/ 2147483647 w 1189"/>
              <a:gd name="T73" fmla="*/ 2147483647 h 937"/>
              <a:gd name="T74" fmla="*/ 2147483647 w 1189"/>
              <a:gd name="T75" fmla="*/ 2147483647 h 937"/>
              <a:gd name="T76" fmla="*/ 2147483647 w 1189"/>
              <a:gd name="T77" fmla="*/ 2147483647 h 937"/>
              <a:gd name="T78" fmla="*/ 2147483647 w 1189"/>
              <a:gd name="T79" fmla="*/ 2147483647 h 937"/>
              <a:gd name="T80" fmla="*/ 2147483647 w 1189"/>
              <a:gd name="T81" fmla="*/ 2147483647 h 937"/>
              <a:gd name="T82" fmla="*/ 2147483647 w 1189"/>
              <a:gd name="T83" fmla="*/ 2147483647 h 937"/>
              <a:gd name="T84" fmla="*/ 2147483647 w 1189"/>
              <a:gd name="T85" fmla="*/ 2147483647 h 937"/>
              <a:gd name="T86" fmla="*/ 2147483647 w 1189"/>
              <a:gd name="T87" fmla="*/ 2147483647 h 937"/>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189"/>
              <a:gd name="T133" fmla="*/ 0 h 937"/>
              <a:gd name="T134" fmla="*/ 1189 w 1189"/>
              <a:gd name="T135" fmla="*/ 937 h 937"/>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189" h="937">
                <a:moveTo>
                  <a:pt x="300" y="936"/>
                </a:moveTo>
                <a:lnTo>
                  <a:pt x="288" y="912"/>
                </a:lnTo>
                <a:lnTo>
                  <a:pt x="276" y="888"/>
                </a:lnTo>
                <a:lnTo>
                  <a:pt x="276" y="864"/>
                </a:lnTo>
                <a:lnTo>
                  <a:pt x="276" y="840"/>
                </a:lnTo>
                <a:lnTo>
                  <a:pt x="276" y="816"/>
                </a:lnTo>
                <a:lnTo>
                  <a:pt x="276" y="792"/>
                </a:lnTo>
                <a:lnTo>
                  <a:pt x="264" y="768"/>
                </a:lnTo>
                <a:lnTo>
                  <a:pt x="264" y="744"/>
                </a:lnTo>
                <a:lnTo>
                  <a:pt x="252" y="720"/>
                </a:lnTo>
                <a:lnTo>
                  <a:pt x="252" y="696"/>
                </a:lnTo>
                <a:lnTo>
                  <a:pt x="240" y="672"/>
                </a:lnTo>
                <a:lnTo>
                  <a:pt x="216" y="660"/>
                </a:lnTo>
                <a:lnTo>
                  <a:pt x="216" y="636"/>
                </a:lnTo>
                <a:lnTo>
                  <a:pt x="204" y="612"/>
                </a:lnTo>
                <a:lnTo>
                  <a:pt x="192" y="588"/>
                </a:lnTo>
                <a:lnTo>
                  <a:pt x="180" y="564"/>
                </a:lnTo>
                <a:lnTo>
                  <a:pt x="168" y="540"/>
                </a:lnTo>
                <a:lnTo>
                  <a:pt x="156" y="516"/>
                </a:lnTo>
                <a:lnTo>
                  <a:pt x="144" y="492"/>
                </a:lnTo>
                <a:lnTo>
                  <a:pt x="132" y="468"/>
                </a:lnTo>
                <a:lnTo>
                  <a:pt x="120" y="432"/>
                </a:lnTo>
                <a:lnTo>
                  <a:pt x="96" y="408"/>
                </a:lnTo>
                <a:lnTo>
                  <a:pt x="84" y="384"/>
                </a:lnTo>
                <a:lnTo>
                  <a:pt x="60" y="360"/>
                </a:lnTo>
                <a:lnTo>
                  <a:pt x="48" y="336"/>
                </a:lnTo>
                <a:lnTo>
                  <a:pt x="24" y="312"/>
                </a:lnTo>
                <a:lnTo>
                  <a:pt x="12" y="288"/>
                </a:lnTo>
                <a:lnTo>
                  <a:pt x="0" y="264"/>
                </a:lnTo>
                <a:lnTo>
                  <a:pt x="0" y="240"/>
                </a:lnTo>
                <a:lnTo>
                  <a:pt x="0" y="216"/>
                </a:lnTo>
                <a:lnTo>
                  <a:pt x="0" y="192"/>
                </a:lnTo>
                <a:lnTo>
                  <a:pt x="0" y="168"/>
                </a:lnTo>
                <a:lnTo>
                  <a:pt x="0" y="144"/>
                </a:lnTo>
                <a:lnTo>
                  <a:pt x="12" y="120"/>
                </a:lnTo>
                <a:lnTo>
                  <a:pt x="24" y="96"/>
                </a:lnTo>
                <a:lnTo>
                  <a:pt x="36" y="72"/>
                </a:lnTo>
                <a:lnTo>
                  <a:pt x="60" y="48"/>
                </a:lnTo>
                <a:lnTo>
                  <a:pt x="84" y="36"/>
                </a:lnTo>
                <a:lnTo>
                  <a:pt x="96" y="12"/>
                </a:lnTo>
                <a:lnTo>
                  <a:pt x="120" y="12"/>
                </a:lnTo>
                <a:lnTo>
                  <a:pt x="144" y="12"/>
                </a:lnTo>
                <a:lnTo>
                  <a:pt x="168" y="0"/>
                </a:lnTo>
                <a:lnTo>
                  <a:pt x="192" y="12"/>
                </a:lnTo>
                <a:lnTo>
                  <a:pt x="228" y="24"/>
                </a:lnTo>
                <a:lnTo>
                  <a:pt x="252" y="24"/>
                </a:lnTo>
                <a:lnTo>
                  <a:pt x="276" y="48"/>
                </a:lnTo>
                <a:lnTo>
                  <a:pt x="300" y="60"/>
                </a:lnTo>
                <a:lnTo>
                  <a:pt x="324" y="84"/>
                </a:lnTo>
                <a:lnTo>
                  <a:pt x="336" y="108"/>
                </a:lnTo>
                <a:lnTo>
                  <a:pt x="348" y="132"/>
                </a:lnTo>
                <a:lnTo>
                  <a:pt x="360" y="156"/>
                </a:lnTo>
                <a:lnTo>
                  <a:pt x="372" y="180"/>
                </a:lnTo>
                <a:lnTo>
                  <a:pt x="384" y="204"/>
                </a:lnTo>
                <a:lnTo>
                  <a:pt x="384" y="228"/>
                </a:lnTo>
                <a:lnTo>
                  <a:pt x="396" y="252"/>
                </a:lnTo>
                <a:lnTo>
                  <a:pt x="408" y="276"/>
                </a:lnTo>
                <a:lnTo>
                  <a:pt x="408" y="300"/>
                </a:lnTo>
                <a:lnTo>
                  <a:pt x="420" y="324"/>
                </a:lnTo>
                <a:lnTo>
                  <a:pt x="432" y="348"/>
                </a:lnTo>
                <a:lnTo>
                  <a:pt x="432" y="372"/>
                </a:lnTo>
                <a:lnTo>
                  <a:pt x="432" y="396"/>
                </a:lnTo>
                <a:lnTo>
                  <a:pt x="444" y="420"/>
                </a:lnTo>
                <a:lnTo>
                  <a:pt x="444" y="444"/>
                </a:lnTo>
                <a:lnTo>
                  <a:pt x="444" y="468"/>
                </a:lnTo>
                <a:lnTo>
                  <a:pt x="456" y="492"/>
                </a:lnTo>
                <a:lnTo>
                  <a:pt x="456" y="516"/>
                </a:lnTo>
                <a:lnTo>
                  <a:pt x="468" y="540"/>
                </a:lnTo>
                <a:lnTo>
                  <a:pt x="480" y="564"/>
                </a:lnTo>
                <a:lnTo>
                  <a:pt x="480" y="588"/>
                </a:lnTo>
                <a:lnTo>
                  <a:pt x="504" y="612"/>
                </a:lnTo>
                <a:lnTo>
                  <a:pt x="516" y="636"/>
                </a:lnTo>
                <a:lnTo>
                  <a:pt x="540" y="648"/>
                </a:lnTo>
                <a:lnTo>
                  <a:pt x="564" y="660"/>
                </a:lnTo>
                <a:lnTo>
                  <a:pt x="600" y="672"/>
                </a:lnTo>
                <a:lnTo>
                  <a:pt x="624" y="684"/>
                </a:lnTo>
                <a:lnTo>
                  <a:pt x="648" y="684"/>
                </a:lnTo>
                <a:lnTo>
                  <a:pt x="672" y="684"/>
                </a:lnTo>
                <a:lnTo>
                  <a:pt x="696" y="684"/>
                </a:lnTo>
                <a:lnTo>
                  <a:pt x="720" y="672"/>
                </a:lnTo>
                <a:lnTo>
                  <a:pt x="744" y="660"/>
                </a:lnTo>
                <a:lnTo>
                  <a:pt x="768" y="636"/>
                </a:lnTo>
                <a:lnTo>
                  <a:pt x="780" y="612"/>
                </a:lnTo>
                <a:lnTo>
                  <a:pt x="804" y="588"/>
                </a:lnTo>
                <a:lnTo>
                  <a:pt x="804" y="564"/>
                </a:lnTo>
                <a:lnTo>
                  <a:pt x="816" y="540"/>
                </a:lnTo>
                <a:lnTo>
                  <a:pt x="828" y="504"/>
                </a:lnTo>
                <a:lnTo>
                  <a:pt x="828" y="480"/>
                </a:lnTo>
                <a:lnTo>
                  <a:pt x="840" y="456"/>
                </a:lnTo>
                <a:lnTo>
                  <a:pt x="840" y="432"/>
                </a:lnTo>
                <a:lnTo>
                  <a:pt x="852" y="408"/>
                </a:lnTo>
                <a:lnTo>
                  <a:pt x="864" y="384"/>
                </a:lnTo>
                <a:lnTo>
                  <a:pt x="876" y="360"/>
                </a:lnTo>
                <a:lnTo>
                  <a:pt x="900" y="336"/>
                </a:lnTo>
                <a:lnTo>
                  <a:pt x="912" y="312"/>
                </a:lnTo>
                <a:lnTo>
                  <a:pt x="924" y="288"/>
                </a:lnTo>
                <a:lnTo>
                  <a:pt x="948" y="276"/>
                </a:lnTo>
                <a:lnTo>
                  <a:pt x="960" y="252"/>
                </a:lnTo>
                <a:lnTo>
                  <a:pt x="984" y="252"/>
                </a:lnTo>
                <a:lnTo>
                  <a:pt x="1008" y="240"/>
                </a:lnTo>
                <a:lnTo>
                  <a:pt x="1032" y="240"/>
                </a:lnTo>
                <a:lnTo>
                  <a:pt x="1056" y="240"/>
                </a:lnTo>
                <a:lnTo>
                  <a:pt x="1080" y="240"/>
                </a:lnTo>
                <a:lnTo>
                  <a:pt x="1104" y="252"/>
                </a:lnTo>
                <a:lnTo>
                  <a:pt x="1128" y="264"/>
                </a:lnTo>
                <a:lnTo>
                  <a:pt x="1152" y="276"/>
                </a:lnTo>
                <a:lnTo>
                  <a:pt x="1164" y="300"/>
                </a:lnTo>
                <a:lnTo>
                  <a:pt x="1176" y="324"/>
                </a:lnTo>
                <a:lnTo>
                  <a:pt x="1176" y="348"/>
                </a:lnTo>
                <a:lnTo>
                  <a:pt x="1188" y="372"/>
                </a:lnTo>
                <a:lnTo>
                  <a:pt x="1188" y="396"/>
                </a:lnTo>
                <a:lnTo>
                  <a:pt x="1188" y="420"/>
                </a:lnTo>
                <a:lnTo>
                  <a:pt x="1176" y="444"/>
                </a:lnTo>
                <a:lnTo>
                  <a:pt x="1164" y="468"/>
                </a:lnTo>
                <a:lnTo>
                  <a:pt x="1152" y="492"/>
                </a:lnTo>
                <a:lnTo>
                  <a:pt x="1140" y="516"/>
                </a:lnTo>
                <a:lnTo>
                  <a:pt x="1128" y="540"/>
                </a:lnTo>
                <a:lnTo>
                  <a:pt x="1116" y="564"/>
                </a:lnTo>
                <a:lnTo>
                  <a:pt x="1092" y="588"/>
                </a:lnTo>
                <a:lnTo>
                  <a:pt x="1080" y="612"/>
                </a:lnTo>
                <a:lnTo>
                  <a:pt x="1056" y="624"/>
                </a:lnTo>
                <a:lnTo>
                  <a:pt x="1044" y="660"/>
                </a:lnTo>
                <a:lnTo>
                  <a:pt x="1020" y="672"/>
                </a:lnTo>
                <a:lnTo>
                  <a:pt x="1020" y="696"/>
                </a:lnTo>
                <a:lnTo>
                  <a:pt x="996" y="720"/>
                </a:lnTo>
                <a:lnTo>
                  <a:pt x="984" y="744"/>
                </a:lnTo>
                <a:lnTo>
                  <a:pt x="960" y="768"/>
                </a:lnTo>
                <a:lnTo>
                  <a:pt x="948" y="792"/>
                </a:lnTo>
                <a:lnTo>
                  <a:pt x="936" y="816"/>
                </a:lnTo>
                <a:lnTo>
                  <a:pt x="924" y="840"/>
                </a:lnTo>
                <a:lnTo>
                  <a:pt x="912" y="864"/>
                </a:lnTo>
                <a:lnTo>
                  <a:pt x="900" y="888"/>
                </a:lnTo>
                <a:lnTo>
                  <a:pt x="900" y="912"/>
                </a:lnTo>
                <a:lnTo>
                  <a:pt x="888" y="936"/>
                </a:lnTo>
              </a:path>
            </a:pathLst>
          </a:custGeom>
          <a:noFill/>
          <a:ln w="25400" cap="rnd">
            <a:solidFill>
              <a:srgbClr val="00AE00"/>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a:solidFill>
                <a:srgbClr val="FFFFFF"/>
              </a:solidFill>
              <a:latin typeface="Arial" panose="020B0604020202020204" pitchFamily="34" charset="0"/>
              <a:cs typeface="Arial" panose="020B0604020202020204" pitchFamily="34" charset="0"/>
            </a:endParaRPr>
          </a:p>
        </p:txBody>
      </p:sp>
      <p:sp>
        <p:nvSpPr>
          <p:cNvPr id="464906" name="Rectangle 10"/>
          <p:cNvSpPr>
            <a:spLocks noChangeArrowheads="1"/>
          </p:cNvSpPr>
          <p:nvPr/>
        </p:nvSpPr>
        <p:spPr bwMode="auto">
          <a:xfrm>
            <a:off x="7259638" y="5259388"/>
            <a:ext cx="1311275" cy="459100"/>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eaLnBrk="0" hangingPunct="0">
              <a:spcBef>
                <a:spcPct val="50000"/>
              </a:spcBef>
              <a:defRPr/>
            </a:pPr>
            <a:r>
              <a:rPr lang="en-US" sz="2400" b="1">
                <a:solidFill>
                  <a:srgbClr val="CECECE"/>
                </a:solidFill>
                <a:latin typeface="Arial" panose="020B0604020202020204" pitchFamily="34" charset="0"/>
                <a:cs typeface="Arial" panose="020B0604020202020204" pitchFamily="34" charset="0"/>
              </a:rPr>
              <a:t>PG</a:t>
            </a:r>
          </a:p>
        </p:txBody>
      </p:sp>
      <p:sp>
        <p:nvSpPr>
          <p:cNvPr id="376842" name="Freeform 11"/>
          <p:cNvSpPr>
            <a:spLocks/>
          </p:cNvSpPr>
          <p:nvPr/>
        </p:nvSpPr>
        <p:spPr bwMode="auto">
          <a:xfrm>
            <a:off x="3257550" y="2628900"/>
            <a:ext cx="268288" cy="306388"/>
          </a:xfrm>
          <a:custGeom>
            <a:avLst/>
            <a:gdLst>
              <a:gd name="T0" fmla="*/ 2147483647 w 169"/>
              <a:gd name="T1" fmla="*/ 2147483647 h 193"/>
              <a:gd name="T2" fmla="*/ 2147483647 w 169"/>
              <a:gd name="T3" fmla="*/ 2147483647 h 193"/>
              <a:gd name="T4" fmla="*/ 2147483647 w 169"/>
              <a:gd name="T5" fmla="*/ 2147483647 h 193"/>
              <a:gd name="T6" fmla="*/ 2147483647 w 169"/>
              <a:gd name="T7" fmla="*/ 2147483647 h 193"/>
              <a:gd name="T8" fmla="*/ 2147483647 w 169"/>
              <a:gd name="T9" fmla="*/ 2147483647 h 193"/>
              <a:gd name="T10" fmla="*/ 0 w 169"/>
              <a:gd name="T11" fmla="*/ 2147483647 h 193"/>
              <a:gd name="T12" fmla="*/ 0 w 169"/>
              <a:gd name="T13" fmla="*/ 2147483647 h 193"/>
              <a:gd name="T14" fmla="*/ 0 w 169"/>
              <a:gd name="T15" fmla="*/ 2147483647 h 193"/>
              <a:gd name="T16" fmla="*/ 2147483647 w 169"/>
              <a:gd name="T17" fmla="*/ 2147483647 h 193"/>
              <a:gd name="T18" fmla="*/ 2147483647 w 169"/>
              <a:gd name="T19" fmla="*/ 2147483647 h 193"/>
              <a:gd name="T20" fmla="*/ 2147483647 w 169"/>
              <a:gd name="T21" fmla="*/ 2147483647 h 193"/>
              <a:gd name="T22" fmla="*/ 2147483647 w 169"/>
              <a:gd name="T23" fmla="*/ 2147483647 h 193"/>
              <a:gd name="T24" fmla="*/ 2147483647 w 169"/>
              <a:gd name="T25" fmla="*/ 2147483647 h 193"/>
              <a:gd name="T26" fmla="*/ 2147483647 w 169"/>
              <a:gd name="T27" fmla="*/ 2147483647 h 193"/>
              <a:gd name="T28" fmla="*/ 2147483647 w 169"/>
              <a:gd name="T29" fmla="*/ 2147483647 h 193"/>
              <a:gd name="T30" fmla="*/ 2147483647 w 169"/>
              <a:gd name="T31" fmla="*/ 2147483647 h 193"/>
              <a:gd name="T32" fmla="*/ 2147483647 w 169"/>
              <a:gd name="T33" fmla="*/ 2147483647 h 193"/>
              <a:gd name="T34" fmla="*/ 2147483647 w 169"/>
              <a:gd name="T35" fmla="*/ 2147483647 h 193"/>
              <a:gd name="T36" fmla="*/ 2147483647 w 169"/>
              <a:gd name="T37" fmla="*/ 2147483647 h 193"/>
              <a:gd name="T38" fmla="*/ 2147483647 w 169"/>
              <a:gd name="T39" fmla="*/ 2147483647 h 193"/>
              <a:gd name="T40" fmla="*/ 2147483647 w 169"/>
              <a:gd name="T41" fmla="*/ 2147483647 h 193"/>
              <a:gd name="T42" fmla="*/ 2147483647 w 169"/>
              <a:gd name="T43" fmla="*/ 0 h 193"/>
              <a:gd name="T44" fmla="*/ 2147483647 w 169"/>
              <a:gd name="T45" fmla="*/ 2147483647 h 19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69"/>
              <a:gd name="T70" fmla="*/ 0 h 193"/>
              <a:gd name="T71" fmla="*/ 169 w 169"/>
              <a:gd name="T72" fmla="*/ 193 h 193"/>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69" h="193">
                <a:moveTo>
                  <a:pt x="108" y="12"/>
                </a:moveTo>
                <a:lnTo>
                  <a:pt x="84" y="24"/>
                </a:lnTo>
                <a:lnTo>
                  <a:pt x="60" y="36"/>
                </a:lnTo>
                <a:lnTo>
                  <a:pt x="36" y="48"/>
                </a:lnTo>
                <a:lnTo>
                  <a:pt x="24" y="72"/>
                </a:lnTo>
                <a:lnTo>
                  <a:pt x="0" y="96"/>
                </a:lnTo>
                <a:lnTo>
                  <a:pt x="0" y="120"/>
                </a:lnTo>
                <a:lnTo>
                  <a:pt x="0" y="144"/>
                </a:lnTo>
                <a:lnTo>
                  <a:pt x="24" y="156"/>
                </a:lnTo>
                <a:lnTo>
                  <a:pt x="36" y="180"/>
                </a:lnTo>
                <a:lnTo>
                  <a:pt x="60" y="192"/>
                </a:lnTo>
                <a:lnTo>
                  <a:pt x="84" y="192"/>
                </a:lnTo>
                <a:lnTo>
                  <a:pt x="108" y="192"/>
                </a:lnTo>
                <a:lnTo>
                  <a:pt x="132" y="180"/>
                </a:lnTo>
                <a:lnTo>
                  <a:pt x="144" y="156"/>
                </a:lnTo>
                <a:lnTo>
                  <a:pt x="156" y="132"/>
                </a:lnTo>
                <a:lnTo>
                  <a:pt x="168" y="108"/>
                </a:lnTo>
                <a:lnTo>
                  <a:pt x="168" y="84"/>
                </a:lnTo>
                <a:lnTo>
                  <a:pt x="168" y="60"/>
                </a:lnTo>
                <a:lnTo>
                  <a:pt x="156" y="36"/>
                </a:lnTo>
                <a:lnTo>
                  <a:pt x="144" y="12"/>
                </a:lnTo>
                <a:lnTo>
                  <a:pt x="120" y="0"/>
                </a:lnTo>
                <a:lnTo>
                  <a:pt x="108" y="12"/>
                </a:lnTo>
              </a:path>
            </a:pathLst>
          </a:custGeom>
          <a:noFill/>
          <a:ln w="25400" cap="rnd">
            <a:solidFill>
              <a:srgbClr val="00AE00"/>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a:solidFill>
                <a:srgbClr val="FFFFFF"/>
              </a:solidFill>
              <a:latin typeface="Arial" panose="020B0604020202020204" pitchFamily="34" charset="0"/>
              <a:cs typeface="Arial" panose="020B0604020202020204" pitchFamily="34" charset="0"/>
            </a:endParaRPr>
          </a:p>
        </p:txBody>
      </p:sp>
      <p:sp>
        <p:nvSpPr>
          <p:cNvPr id="376843" name="Freeform 12"/>
          <p:cNvSpPr>
            <a:spLocks/>
          </p:cNvSpPr>
          <p:nvPr/>
        </p:nvSpPr>
        <p:spPr bwMode="auto">
          <a:xfrm>
            <a:off x="3067050" y="3333750"/>
            <a:ext cx="439738" cy="915988"/>
          </a:xfrm>
          <a:custGeom>
            <a:avLst/>
            <a:gdLst>
              <a:gd name="T0" fmla="*/ 2147483647 w 277"/>
              <a:gd name="T1" fmla="*/ 0 h 577"/>
              <a:gd name="T2" fmla="*/ 2147483647 w 277"/>
              <a:gd name="T3" fmla="*/ 2147483647 h 577"/>
              <a:gd name="T4" fmla="*/ 2147483647 w 277"/>
              <a:gd name="T5" fmla="*/ 2147483647 h 577"/>
              <a:gd name="T6" fmla="*/ 2147483647 w 277"/>
              <a:gd name="T7" fmla="*/ 2147483647 h 577"/>
              <a:gd name="T8" fmla="*/ 2147483647 w 277"/>
              <a:gd name="T9" fmla="*/ 2147483647 h 577"/>
              <a:gd name="T10" fmla="*/ 2147483647 w 277"/>
              <a:gd name="T11" fmla="*/ 2147483647 h 577"/>
              <a:gd name="T12" fmla="*/ 2147483647 w 277"/>
              <a:gd name="T13" fmla="*/ 2147483647 h 577"/>
              <a:gd name="T14" fmla="*/ 2147483647 w 277"/>
              <a:gd name="T15" fmla="*/ 2147483647 h 577"/>
              <a:gd name="T16" fmla="*/ 2147483647 w 277"/>
              <a:gd name="T17" fmla="*/ 2147483647 h 577"/>
              <a:gd name="T18" fmla="*/ 2147483647 w 277"/>
              <a:gd name="T19" fmla="*/ 2147483647 h 577"/>
              <a:gd name="T20" fmla="*/ 2147483647 w 277"/>
              <a:gd name="T21" fmla="*/ 2147483647 h 577"/>
              <a:gd name="T22" fmla="*/ 2147483647 w 277"/>
              <a:gd name="T23" fmla="*/ 2147483647 h 577"/>
              <a:gd name="T24" fmla="*/ 2147483647 w 277"/>
              <a:gd name="T25" fmla="*/ 2147483647 h 577"/>
              <a:gd name="T26" fmla="*/ 2147483647 w 277"/>
              <a:gd name="T27" fmla="*/ 2147483647 h 577"/>
              <a:gd name="T28" fmla="*/ 2147483647 w 277"/>
              <a:gd name="T29" fmla="*/ 2147483647 h 577"/>
              <a:gd name="T30" fmla="*/ 2147483647 w 277"/>
              <a:gd name="T31" fmla="*/ 2147483647 h 577"/>
              <a:gd name="T32" fmla="*/ 2147483647 w 277"/>
              <a:gd name="T33" fmla="*/ 2147483647 h 577"/>
              <a:gd name="T34" fmla="*/ 2147483647 w 277"/>
              <a:gd name="T35" fmla="*/ 2147483647 h 577"/>
              <a:gd name="T36" fmla="*/ 2147483647 w 277"/>
              <a:gd name="T37" fmla="*/ 2147483647 h 577"/>
              <a:gd name="T38" fmla="*/ 2147483647 w 277"/>
              <a:gd name="T39" fmla="*/ 2147483647 h 577"/>
              <a:gd name="T40" fmla="*/ 2147483647 w 277"/>
              <a:gd name="T41" fmla="*/ 2147483647 h 577"/>
              <a:gd name="T42" fmla="*/ 2147483647 w 277"/>
              <a:gd name="T43" fmla="*/ 2147483647 h 577"/>
              <a:gd name="T44" fmla="*/ 2147483647 w 277"/>
              <a:gd name="T45" fmla="*/ 2147483647 h 577"/>
              <a:gd name="T46" fmla="*/ 2147483647 w 277"/>
              <a:gd name="T47" fmla="*/ 2147483647 h 577"/>
              <a:gd name="T48" fmla="*/ 2147483647 w 277"/>
              <a:gd name="T49" fmla="*/ 2147483647 h 577"/>
              <a:gd name="T50" fmla="*/ 2147483647 w 277"/>
              <a:gd name="T51" fmla="*/ 2147483647 h 577"/>
              <a:gd name="T52" fmla="*/ 2147483647 w 277"/>
              <a:gd name="T53" fmla="*/ 2147483647 h 577"/>
              <a:gd name="T54" fmla="*/ 2147483647 w 277"/>
              <a:gd name="T55" fmla="*/ 2147483647 h 577"/>
              <a:gd name="T56" fmla="*/ 2147483647 w 277"/>
              <a:gd name="T57" fmla="*/ 2147483647 h 577"/>
              <a:gd name="T58" fmla="*/ 2147483647 w 277"/>
              <a:gd name="T59" fmla="*/ 2147483647 h 577"/>
              <a:gd name="T60" fmla="*/ 2147483647 w 277"/>
              <a:gd name="T61" fmla="*/ 2147483647 h 577"/>
              <a:gd name="T62" fmla="*/ 0 w 277"/>
              <a:gd name="T63" fmla="*/ 2147483647 h 577"/>
              <a:gd name="T64" fmla="*/ 2147483647 w 277"/>
              <a:gd name="T65" fmla="*/ 2147483647 h 577"/>
              <a:gd name="T66" fmla="*/ 2147483647 w 277"/>
              <a:gd name="T67" fmla="*/ 2147483647 h 577"/>
              <a:gd name="T68" fmla="*/ 2147483647 w 277"/>
              <a:gd name="T69" fmla="*/ 2147483647 h 577"/>
              <a:gd name="T70" fmla="*/ 2147483647 w 277"/>
              <a:gd name="T71" fmla="*/ 2147483647 h 577"/>
              <a:gd name="T72" fmla="*/ 2147483647 w 277"/>
              <a:gd name="T73" fmla="*/ 2147483647 h 577"/>
              <a:gd name="T74" fmla="*/ 2147483647 w 277"/>
              <a:gd name="T75" fmla="*/ 2147483647 h 577"/>
              <a:gd name="T76" fmla="*/ 2147483647 w 277"/>
              <a:gd name="T77" fmla="*/ 2147483647 h 577"/>
              <a:gd name="T78" fmla="*/ 2147483647 w 277"/>
              <a:gd name="T79" fmla="*/ 2147483647 h 577"/>
              <a:gd name="T80" fmla="*/ 2147483647 w 277"/>
              <a:gd name="T81" fmla="*/ 2147483647 h 577"/>
              <a:gd name="T82" fmla="*/ 2147483647 w 277"/>
              <a:gd name="T83" fmla="*/ 2147483647 h 577"/>
              <a:gd name="T84" fmla="*/ 2147483647 w 277"/>
              <a:gd name="T85" fmla="*/ 2147483647 h 577"/>
              <a:gd name="T86" fmla="*/ 2147483647 w 277"/>
              <a:gd name="T87" fmla="*/ 2147483647 h 577"/>
              <a:gd name="T88" fmla="*/ 2147483647 w 277"/>
              <a:gd name="T89" fmla="*/ 2147483647 h 577"/>
              <a:gd name="T90" fmla="*/ 2147483647 w 277"/>
              <a:gd name="T91" fmla="*/ 2147483647 h 577"/>
              <a:gd name="T92" fmla="*/ 2147483647 w 277"/>
              <a:gd name="T93" fmla="*/ 2147483647 h 577"/>
              <a:gd name="T94" fmla="*/ 2147483647 w 277"/>
              <a:gd name="T95" fmla="*/ 2147483647 h 577"/>
              <a:gd name="T96" fmla="*/ 2147483647 w 277"/>
              <a:gd name="T97" fmla="*/ 2147483647 h 577"/>
              <a:gd name="T98" fmla="*/ 2147483647 w 277"/>
              <a:gd name="T99" fmla="*/ 2147483647 h 577"/>
              <a:gd name="T100" fmla="*/ 2147483647 w 277"/>
              <a:gd name="T101" fmla="*/ 2147483647 h 577"/>
              <a:gd name="T102" fmla="*/ 2147483647 w 277"/>
              <a:gd name="T103" fmla="*/ 2147483647 h 577"/>
              <a:gd name="T104" fmla="*/ 2147483647 w 277"/>
              <a:gd name="T105" fmla="*/ 2147483647 h 577"/>
              <a:gd name="T106" fmla="*/ 2147483647 w 277"/>
              <a:gd name="T107" fmla="*/ 0 h 577"/>
              <a:gd name="T108" fmla="*/ 2147483647 w 277"/>
              <a:gd name="T109" fmla="*/ 0 h 577"/>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77"/>
              <a:gd name="T166" fmla="*/ 0 h 577"/>
              <a:gd name="T167" fmla="*/ 277 w 277"/>
              <a:gd name="T168" fmla="*/ 577 h 577"/>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77" h="577">
                <a:moveTo>
                  <a:pt x="180" y="0"/>
                </a:moveTo>
                <a:lnTo>
                  <a:pt x="204" y="24"/>
                </a:lnTo>
                <a:lnTo>
                  <a:pt x="228" y="36"/>
                </a:lnTo>
                <a:lnTo>
                  <a:pt x="240" y="60"/>
                </a:lnTo>
                <a:lnTo>
                  <a:pt x="264" y="84"/>
                </a:lnTo>
                <a:lnTo>
                  <a:pt x="276" y="108"/>
                </a:lnTo>
                <a:lnTo>
                  <a:pt x="276" y="132"/>
                </a:lnTo>
                <a:lnTo>
                  <a:pt x="276" y="156"/>
                </a:lnTo>
                <a:lnTo>
                  <a:pt x="276" y="180"/>
                </a:lnTo>
                <a:lnTo>
                  <a:pt x="276" y="204"/>
                </a:lnTo>
                <a:lnTo>
                  <a:pt x="276" y="228"/>
                </a:lnTo>
                <a:lnTo>
                  <a:pt x="276" y="252"/>
                </a:lnTo>
                <a:lnTo>
                  <a:pt x="276" y="276"/>
                </a:lnTo>
                <a:lnTo>
                  <a:pt x="276" y="300"/>
                </a:lnTo>
                <a:lnTo>
                  <a:pt x="264" y="324"/>
                </a:lnTo>
                <a:lnTo>
                  <a:pt x="264" y="348"/>
                </a:lnTo>
                <a:lnTo>
                  <a:pt x="252" y="372"/>
                </a:lnTo>
                <a:lnTo>
                  <a:pt x="240" y="396"/>
                </a:lnTo>
                <a:lnTo>
                  <a:pt x="216" y="420"/>
                </a:lnTo>
                <a:lnTo>
                  <a:pt x="204" y="444"/>
                </a:lnTo>
                <a:lnTo>
                  <a:pt x="192" y="468"/>
                </a:lnTo>
                <a:lnTo>
                  <a:pt x="168" y="480"/>
                </a:lnTo>
                <a:lnTo>
                  <a:pt x="168" y="504"/>
                </a:lnTo>
                <a:lnTo>
                  <a:pt x="144" y="516"/>
                </a:lnTo>
                <a:lnTo>
                  <a:pt x="132" y="540"/>
                </a:lnTo>
                <a:lnTo>
                  <a:pt x="108" y="552"/>
                </a:lnTo>
                <a:lnTo>
                  <a:pt x="96" y="576"/>
                </a:lnTo>
                <a:lnTo>
                  <a:pt x="72" y="576"/>
                </a:lnTo>
                <a:lnTo>
                  <a:pt x="48" y="576"/>
                </a:lnTo>
                <a:lnTo>
                  <a:pt x="12" y="552"/>
                </a:lnTo>
                <a:lnTo>
                  <a:pt x="12" y="528"/>
                </a:lnTo>
                <a:lnTo>
                  <a:pt x="0" y="504"/>
                </a:lnTo>
                <a:lnTo>
                  <a:pt x="12" y="480"/>
                </a:lnTo>
                <a:lnTo>
                  <a:pt x="24" y="456"/>
                </a:lnTo>
                <a:lnTo>
                  <a:pt x="24" y="432"/>
                </a:lnTo>
                <a:lnTo>
                  <a:pt x="48" y="420"/>
                </a:lnTo>
                <a:lnTo>
                  <a:pt x="60" y="396"/>
                </a:lnTo>
                <a:lnTo>
                  <a:pt x="72" y="372"/>
                </a:lnTo>
                <a:lnTo>
                  <a:pt x="96" y="360"/>
                </a:lnTo>
                <a:lnTo>
                  <a:pt x="96" y="336"/>
                </a:lnTo>
                <a:lnTo>
                  <a:pt x="120" y="312"/>
                </a:lnTo>
                <a:lnTo>
                  <a:pt x="132" y="276"/>
                </a:lnTo>
                <a:lnTo>
                  <a:pt x="144" y="252"/>
                </a:lnTo>
                <a:lnTo>
                  <a:pt x="156" y="228"/>
                </a:lnTo>
                <a:lnTo>
                  <a:pt x="168" y="204"/>
                </a:lnTo>
                <a:lnTo>
                  <a:pt x="180" y="180"/>
                </a:lnTo>
                <a:lnTo>
                  <a:pt x="180" y="156"/>
                </a:lnTo>
                <a:lnTo>
                  <a:pt x="180" y="132"/>
                </a:lnTo>
                <a:lnTo>
                  <a:pt x="180" y="108"/>
                </a:lnTo>
                <a:lnTo>
                  <a:pt x="180" y="84"/>
                </a:lnTo>
                <a:lnTo>
                  <a:pt x="180" y="60"/>
                </a:lnTo>
                <a:lnTo>
                  <a:pt x="180" y="36"/>
                </a:lnTo>
                <a:lnTo>
                  <a:pt x="180" y="12"/>
                </a:lnTo>
                <a:lnTo>
                  <a:pt x="204" y="0"/>
                </a:lnTo>
                <a:lnTo>
                  <a:pt x="180" y="0"/>
                </a:lnTo>
              </a:path>
            </a:pathLst>
          </a:custGeom>
          <a:noFill/>
          <a:ln w="25400" cap="rnd">
            <a:solidFill>
              <a:srgbClr val="00AE00"/>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a:solidFill>
                <a:srgbClr val="FFFFFF"/>
              </a:solidFill>
              <a:latin typeface="Arial" panose="020B0604020202020204" pitchFamily="34" charset="0"/>
              <a:cs typeface="Arial" panose="020B0604020202020204" pitchFamily="34" charset="0"/>
            </a:endParaRPr>
          </a:p>
        </p:txBody>
      </p:sp>
      <p:sp>
        <p:nvSpPr>
          <p:cNvPr id="376844" name="Freeform 13"/>
          <p:cNvSpPr>
            <a:spLocks/>
          </p:cNvSpPr>
          <p:nvPr/>
        </p:nvSpPr>
        <p:spPr bwMode="auto">
          <a:xfrm>
            <a:off x="3333750" y="2933700"/>
            <a:ext cx="58738" cy="420688"/>
          </a:xfrm>
          <a:custGeom>
            <a:avLst/>
            <a:gdLst>
              <a:gd name="T0" fmla="*/ 2147483647 w 37"/>
              <a:gd name="T1" fmla="*/ 2147483647 h 265"/>
              <a:gd name="T2" fmla="*/ 2147483647 w 37"/>
              <a:gd name="T3" fmla="*/ 0 h 265"/>
              <a:gd name="T4" fmla="*/ 2147483647 w 37"/>
              <a:gd name="T5" fmla="*/ 2147483647 h 265"/>
              <a:gd name="T6" fmla="*/ 2147483647 w 37"/>
              <a:gd name="T7" fmla="*/ 2147483647 h 265"/>
              <a:gd name="T8" fmla="*/ 2147483647 w 37"/>
              <a:gd name="T9" fmla="*/ 2147483647 h 265"/>
              <a:gd name="T10" fmla="*/ 2147483647 w 37"/>
              <a:gd name="T11" fmla="*/ 2147483647 h 265"/>
              <a:gd name="T12" fmla="*/ 2147483647 w 37"/>
              <a:gd name="T13" fmla="*/ 2147483647 h 265"/>
              <a:gd name="T14" fmla="*/ 2147483647 w 37"/>
              <a:gd name="T15" fmla="*/ 2147483647 h 265"/>
              <a:gd name="T16" fmla="*/ 0 w 37"/>
              <a:gd name="T17" fmla="*/ 2147483647 h 265"/>
              <a:gd name="T18" fmla="*/ 0 w 37"/>
              <a:gd name="T19" fmla="*/ 2147483647 h 265"/>
              <a:gd name="T20" fmla="*/ 0 w 37"/>
              <a:gd name="T21" fmla="*/ 2147483647 h 265"/>
              <a:gd name="T22" fmla="*/ 0 w 37"/>
              <a:gd name="T23" fmla="*/ 2147483647 h 265"/>
              <a:gd name="T24" fmla="*/ 2147483647 w 37"/>
              <a:gd name="T25" fmla="*/ 2147483647 h 26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7"/>
              <a:gd name="T40" fmla="*/ 0 h 265"/>
              <a:gd name="T41" fmla="*/ 37 w 37"/>
              <a:gd name="T42" fmla="*/ 265 h 26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7" h="265">
                <a:moveTo>
                  <a:pt x="12" y="12"/>
                </a:moveTo>
                <a:lnTo>
                  <a:pt x="36" y="0"/>
                </a:lnTo>
                <a:lnTo>
                  <a:pt x="36" y="24"/>
                </a:lnTo>
                <a:lnTo>
                  <a:pt x="36" y="48"/>
                </a:lnTo>
                <a:lnTo>
                  <a:pt x="36" y="72"/>
                </a:lnTo>
                <a:lnTo>
                  <a:pt x="36" y="96"/>
                </a:lnTo>
                <a:lnTo>
                  <a:pt x="24" y="120"/>
                </a:lnTo>
                <a:lnTo>
                  <a:pt x="12" y="144"/>
                </a:lnTo>
                <a:lnTo>
                  <a:pt x="0" y="168"/>
                </a:lnTo>
                <a:lnTo>
                  <a:pt x="0" y="192"/>
                </a:lnTo>
                <a:lnTo>
                  <a:pt x="0" y="216"/>
                </a:lnTo>
                <a:lnTo>
                  <a:pt x="0" y="240"/>
                </a:lnTo>
                <a:lnTo>
                  <a:pt x="12" y="264"/>
                </a:lnTo>
              </a:path>
            </a:pathLst>
          </a:custGeom>
          <a:noFill/>
          <a:ln w="25400" cap="rnd">
            <a:solidFill>
              <a:srgbClr val="00AE00"/>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a:solidFill>
                <a:srgbClr val="FFFFFF"/>
              </a:solidFill>
              <a:latin typeface="Arial" panose="020B0604020202020204" pitchFamily="34" charset="0"/>
              <a:cs typeface="Arial" panose="020B0604020202020204" pitchFamily="34" charset="0"/>
            </a:endParaRPr>
          </a:p>
        </p:txBody>
      </p:sp>
      <p:sp>
        <p:nvSpPr>
          <p:cNvPr id="464910" name="Rectangle 14"/>
          <p:cNvSpPr>
            <a:spLocks noChangeArrowheads="1"/>
          </p:cNvSpPr>
          <p:nvPr/>
        </p:nvSpPr>
        <p:spPr bwMode="auto">
          <a:xfrm>
            <a:off x="3449638" y="2382838"/>
            <a:ext cx="1273175" cy="459100"/>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eaLnBrk="0" hangingPunct="0">
              <a:spcBef>
                <a:spcPct val="50000"/>
              </a:spcBef>
              <a:defRPr/>
            </a:pPr>
            <a:r>
              <a:rPr lang="en-US" sz="2400" b="1">
                <a:solidFill>
                  <a:srgbClr val="CECECE"/>
                </a:solidFill>
                <a:latin typeface="Arial" panose="020B0604020202020204" pitchFamily="34" charset="0"/>
                <a:cs typeface="Arial" panose="020B0604020202020204" pitchFamily="34" charset="0"/>
              </a:rPr>
              <a:t>SG</a:t>
            </a:r>
          </a:p>
        </p:txBody>
      </p:sp>
      <p:sp>
        <p:nvSpPr>
          <p:cNvPr id="464911" name="Rectangle 15"/>
          <p:cNvSpPr>
            <a:spLocks noChangeArrowheads="1"/>
          </p:cNvSpPr>
          <p:nvPr/>
        </p:nvSpPr>
        <p:spPr bwMode="auto">
          <a:xfrm>
            <a:off x="2516188" y="5640388"/>
            <a:ext cx="701675" cy="459100"/>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eaLnBrk="0" hangingPunct="0">
              <a:spcBef>
                <a:spcPct val="50000"/>
              </a:spcBef>
              <a:defRPr/>
            </a:pPr>
            <a:r>
              <a:rPr lang="en-US" sz="2400" b="1">
                <a:solidFill>
                  <a:srgbClr val="CECECE"/>
                </a:solidFill>
                <a:latin typeface="Arial" panose="020B0604020202020204" pitchFamily="34" charset="0"/>
                <a:cs typeface="Arial" panose="020B0604020202020204" pitchFamily="34" charset="0"/>
              </a:rPr>
              <a:t>RS</a:t>
            </a:r>
          </a:p>
        </p:txBody>
      </p:sp>
      <p:sp>
        <p:nvSpPr>
          <p:cNvPr id="464912" name="Rectangle 16"/>
          <p:cNvSpPr>
            <a:spLocks noChangeArrowheads="1"/>
          </p:cNvSpPr>
          <p:nvPr/>
        </p:nvSpPr>
        <p:spPr bwMode="auto">
          <a:xfrm>
            <a:off x="2020888" y="992188"/>
            <a:ext cx="835025" cy="459100"/>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eaLnBrk="0" hangingPunct="0">
              <a:spcBef>
                <a:spcPct val="50000"/>
              </a:spcBef>
              <a:defRPr/>
            </a:pPr>
            <a:r>
              <a:rPr lang="en-US" sz="2400" b="1">
                <a:solidFill>
                  <a:srgbClr val="CECECE"/>
                </a:solidFill>
                <a:latin typeface="Arial" panose="020B0604020202020204" pitchFamily="34" charset="0"/>
                <a:cs typeface="Arial" panose="020B0604020202020204" pitchFamily="34" charset="0"/>
              </a:rPr>
              <a:t>MS</a:t>
            </a:r>
          </a:p>
        </p:txBody>
      </p:sp>
      <p:sp>
        <p:nvSpPr>
          <p:cNvPr id="376848" name="Rectangle 17"/>
          <p:cNvSpPr>
            <a:spLocks noChangeArrowheads="1"/>
          </p:cNvSpPr>
          <p:nvPr/>
        </p:nvSpPr>
        <p:spPr bwMode="auto">
          <a:xfrm>
            <a:off x="3086100" y="4381500"/>
            <a:ext cx="16764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sz="2800">
              <a:solidFill>
                <a:srgbClr val="00DFCA"/>
              </a:solidFill>
              <a:latin typeface="Arial" panose="020B0604020202020204" pitchFamily="34" charset="0"/>
              <a:cs typeface="Arial" panose="020B0604020202020204" pitchFamily="34" charset="0"/>
            </a:endParaRPr>
          </a:p>
        </p:txBody>
      </p:sp>
      <p:sp>
        <p:nvSpPr>
          <p:cNvPr id="376849" name="Line 18"/>
          <p:cNvSpPr>
            <a:spLocks noChangeShapeType="1"/>
          </p:cNvSpPr>
          <p:nvPr/>
        </p:nvSpPr>
        <p:spPr bwMode="auto">
          <a:xfrm>
            <a:off x="1746250" y="3505200"/>
            <a:ext cx="6546850" cy="0"/>
          </a:xfrm>
          <a:prstGeom prst="line">
            <a:avLst/>
          </a:prstGeom>
          <a:noFill/>
          <a:ln w="25400">
            <a:solidFill>
              <a:schemeClr val="accent2"/>
            </a:solidFill>
            <a:prstDash val="dashDot"/>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FFFFFF"/>
              </a:solidFill>
              <a:latin typeface="Arial" panose="020B0604020202020204" pitchFamily="34" charset="0"/>
              <a:cs typeface="Arial" panose="020B0604020202020204" pitchFamily="34" charset="0"/>
            </a:endParaRPr>
          </a:p>
        </p:txBody>
      </p:sp>
      <p:sp>
        <p:nvSpPr>
          <p:cNvPr id="376850" name="Line 19"/>
          <p:cNvSpPr>
            <a:spLocks noChangeShapeType="1"/>
          </p:cNvSpPr>
          <p:nvPr/>
        </p:nvSpPr>
        <p:spPr bwMode="auto">
          <a:xfrm>
            <a:off x="4991100" y="984250"/>
            <a:ext cx="0" cy="5003800"/>
          </a:xfrm>
          <a:prstGeom prst="line">
            <a:avLst/>
          </a:prstGeom>
          <a:noFill/>
          <a:ln w="25400">
            <a:solidFill>
              <a:schemeClr val="accent2"/>
            </a:solidFill>
            <a:prstDash val="dashDot"/>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FFFFFF"/>
              </a:solidFill>
              <a:latin typeface="Arial" panose="020B0604020202020204" pitchFamily="34" charset="0"/>
              <a:cs typeface="Arial" panose="020B0604020202020204" pitchFamily="34" charset="0"/>
            </a:endParaRPr>
          </a:p>
        </p:txBody>
      </p:sp>
      <p:sp>
        <p:nvSpPr>
          <p:cNvPr id="464916" name="Rectangle 20"/>
          <p:cNvSpPr>
            <a:spLocks noChangeArrowheads="1"/>
          </p:cNvSpPr>
          <p:nvPr/>
        </p:nvSpPr>
        <p:spPr bwMode="auto">
          <a:xfrm>
            <a:off x="76200" y="304800"/>
            <a:ext cx="2825750" cy="828432"/>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eaLnBrk="0" hangingPunct="0">
              <a:defRPr/>
            </a:pPr>
            <a:r>
              <a:rPr lang="ar-JO" sz="2400" b="1" dirty="0">
                <a:solidFill>
                  <a:srgbClr val="FFD34A"/>
                </a:solidFill>
                <a:latin typeface="Arial" panose="020B0604020202020204" pitchFamily="34" charset="0"/>
                <a:cs typeface="Arial" panose="020B0604020202020204" pitchFamily="34" charset="0"/>
              </a:rPr>
              <a:t>معالجة               المرحلة</a:t>
            </a:r>
            <a:endParaRPr lang="en-US" sz="2400" b="1" dirty="0">
              <a:solidFill>
                <a:srgbClr val="FFD34A"/>
              </a:solidFill>
              <a:latin typeface="Arial" panose="020B0604020202020204" pitchFamily="34" charset="0"/>
              <a:cs typeface="Arial" panose="020B0604020202020204" pitchFamily="34" charset="0"/>
            </a:endParaRPr>
          </a:p>
        </p:txBody>
      </p:sp>
      <p:sp>
        <p:nvSpPr>
          <p:cNvPr id="464917" name="Rectangle 21"/>
          <p:cNvSpPr>
            <a:spLocks noChangeArrowheads="1"/>
          </p:cNvSpPr>
          <p:nvPr/>
        </p:nvSpPr>
        <p:spPr bwMode="auto">
          <a:xfrm>
            <a:off x="2613025" y="3613150"/>
            <a:ext cx="1730375" cy="459100"/>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eaLnBrk="0" hangingPunct="0">
              <a:spcBef>
                <a:spcPct val="50000"/>
              </a:spcBef>
              <a:defRPr/>
            </a:pPr>
            <a:r>
              <a:rPr lang="en-US" sz="2400" b="1">
                <a:solidFill>
                  <a:srgbClr val="CECECE"/>
                </a:solidFill>
                <a:latin typeface="Arial" panose="020B0604020202020204" pitchFamily="34" charset="0"/>
                <a:cs typeface="Arial" panose="020B0604020202020204" pitchFamily="34" charset="0"/>
              </a:rPr>
              <a:t>DS</a:t>
            </a:r>
          </a:p>
        </p:txBody>
      </p:sp>
      <p:sp>
        <p:nvSpPr>
          <p:cNvPr id="464918" name="Line 22"/>
          <p:cNvSpPr>
            <a:spLocks noChangeShapeType="1"/>
          </p:cNvSpPr>
          <p:nvPr/>
        </p:nvSpPr>
        <p:spPr bwMode="auto">
          <a:xfrm>
            <a:off x="4114800" y="1600200"/>
            <a:ext cx="1693863" cy="0"/>
          </a:xfrm>
          <a:prstGeom prst="line">
            <a:avLst/>
          </a:prstGeom>
          <a:noFill/>
          <a:ln w="25400">
            <a:noFill/>
            <a:round/>
            <a:headEnd/>
            <a:tailEnd/>
          </a:ln>
          <a:effectLst>
            <a:outerShdw blurRad="63500" dist="107763" dir="2700000" algn="ctr" rotWithShape="0">
              <a:schemeClr val="bg2">
                <a:alpha val="74998"/>
              </a:schemeClr>
            </a:outerShdw>
          </a:effectLst>
        </p:spPr>
        <p:txBody>
          <a:bodyPr wrap="none" anchor="ctr"/>
          <a:lstStyle/>
          <a:p>
            <a:pPr eaLnBrk="0" hangingPunct="0">
              <a:defRPr/>
            </a:pPr>
            <a:endParaRPr lang="en-US" sz="2800">
              <a:solidFill>
                <a:srgbClr val="00DFCA"/>
              </a:solidFill>
              <a:latin typeface="Arial" panose="020B0604020202020204" pitchFamily="34" charset="0"/>
              <a:cs typeface="Arial" panose="020B0604020202020204" pitchFamily="34" charset="0"/>
            </a:endParaRPr>
          </a:p>
        </p:txBody>
      </p:sp>
      <p:sp>
        <p:nvSpPr>
          <p:cNvPr id="376854" name="Oval 23"/>
          <p:cNvSpPr>
            <a:spLocks noChangeArrowheads="1"/>
          </p:cNvSpPr>
          <p:nvPr/>
        </p:nvSpPr>
        <p:spPr bwMode="auto">
          <a:xfrm>
            <a:off x="6735763" y="4508500"/>
            <a:ext cx="193675" cy="187325"/>
          </a:xfrm>
          <a:prstGeom prst="ellipse">
            <a:avLst/>
          </a:prstGeom>
          <a:solidFill>
            <a:srgbClr val="FAF200"/>
          </a:solidFill>
          <a:ln w="25400">
            <a:solidFill>
              <a:srgbClr val="00AE00"/>
            </a:solidFill>
            <a:round/>
            <a:headEnd/>
            <a:tailEnd/>
          </a:ln>
        </p:spPr>
        <p:txBody>
          <a:bodyPr wrap="none" anchor="ctr"/>
          <a:lstStyle/>
          <a:p>
            <a:pPr eaLnBrk="0" hangingPunct="0"/>
            <a:endParaRPr lang="en-US" sz="2800">
              <a:solidFill>
                <a:srgbClr val="00DFCA"/>
              </a:solidFill>
              <a:latin typeface="Arial" panose="020B0604020202020204" pitchFamily="34" charset="0"/>
              <a:cs typeface="Arial" panose="020B0604020202020204" pitchFamily="34" charset="0"/>
            </a:endParaRPr>
          </a:p>
        </p:txBody>
      </p:sp>
      <p:sp>
        <p:nvSpPr>
          <p:cNvPr id="464920" name="Rectangle 24"/>
          <p:cNvSpPr>
            <a:spLocks noChangeArrowheads="1"/>
          </p:cNvSpPr>
          <p:nvPr/>
        </p:nvSpPr>
        <p:spPr bwMode="auto">
          <a:xfrm>
            <a:off x="4081463" y="1125538"/>
            <a:ext cx="812800" cy="519112"/>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anchor="ctr"/>
          <a:lstStyle/>
          <a:p>
            <a:pPr eaLnBrk="0" hangingPunct="0">
              <a:defRPr/>
            </a:pPr>
            <a:endParaRPr lang="en-US" sz="2800">
              <a:solidFill>
                <a:srgbClr val="00DFCA"/>
              </a:solidFill>
              <a:latin typeface="Arial" panose="020B0604020202020204" pitchFamily="34" charset="0"/>
              <a:cs typeface="Arial" panose="020B0604020202020204" pitchFamily="34" charset="0"/>
            </a:endParaRPr>
          </a:p>
        </p:txBody>
      </p:sp>
      <p:sp>
        <p:nvSpPr>
          <p:cNvPr id="464921" name="Rectangle 25"/>
          <p:cNvSpPr>
            <a:spLocks noChangeArrowheads="1"/>
          </p:cNvSpPr>
          <p:nvPr/>
        </p:nvSpPr>
        <p:spPr bwMode="auto">
          <a:xfrm>
            <a:off x="6896100" y="4395788"/>
            <a:ext cx="835025" cy="459100"/>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eaLnBrk="0" hangingPunct="0">
              <a:spcBef>
                <a:spcPct val="50000"/>
              </a:spcBef>
              <a:defRPr/>
            </a:pPr>
            <a:r>
              <a:rPr lang="en-US" sz="2400" b="1">
                <a:solidFill>
                  <a:srgbClr val="CECECE"/>
                </a:solidFill>
                <a:latin typeface="Arial" panose="020B0604020202020204" pitchFamily="34" charset="0"/>
                <a:cs typeface="Arial" panose="020B0604020202020204" pitchFamily="34" charset="0"/>
              </a:rPr>
              <a:t>U</a:t>
            </a:r>
          </a:p>
        </p:txBody>
      </p:sp>
      <p:sp>
        <p:nvSpPr>
          <p:cNvPr id="464922" name="Rectangle 26"/>
          <p:cNvSpPr>
            <a:spLocks noChangeArrowheads="1"/>
          </p:cNvSpPr>
          <p:nvPr/>
        </p:nvSpPr>
        <p:spPr bwMode="auto">
          <a:xfrm>
            <a:off x="5830888" y="2884488"/>
            <a:ext cx="835025" cy="459100"/>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eaLnBrk="0" hangingPunct="0">
              <a:spcBef>
                <a:spcPct val="50000"/>
              </a:spcBef>
              <a:defRPr/>
            </a:pPr>
            <a:r>
              <a:rPr lang="en-US" sz="2400" b="1">
                <a:solidFill>
                  <a:srgbClr val="CECECE"/>
                </a:solidFill>
                <a:latin typeface="Arial" panose="020B0604020202020204" pitchFamily="34" charset="0"/>
                <a:cs typeface="Arial" panose="020B0604020202020204" pitchFamily="34" charset="0"/>
              </a:rPr>
              <a:t>B</a:t>
            </a:r>
          </a:p>
        </p:txBody>
      </p:sp>
      <p:sp>
        <p:nvSpPr>
          <p:cNvPr id="376858" name="Oval 27"/>
          <p:cNvSpPr>
            <a:spLocks noChangeArrowheads="1"/>
          </p:cNvSpPr>
          <p:nvPr/>
        </p:nvSpPr>
        <p:spPr bwMode="auto">
          <a:xfrm>
            <a:off x="5702300" y="3033713"/>
            <a:ext cx="193675" cy="187325"/>
          </a:xfrm>
          <a:prstGeom prst="ellipse">
            <a:avLst/>
          </a:prstGeom>
          <a:solidFill>
            <a:srgbClr val="FAF200"/>
          </a:solidFill>
          <a:ln w="25400">
            <a:solidFill>
              <a:srgbClr val="00AE00"/>
            </a:solidFill>
            <a:round/>
            <a:headEnd/>
            <a:tailEnd/>
          </a:ln>
        </p:spPr>
        <p:txBody>
          <a:bodyPr wrap="none" anchor="ctr"/>
          <a:lstStyle/>
          <a:p>
            <a:pPr eaLnBrk="0" hangingPunct="0"/>
            <a:endParaRPr lang="en-US" sz="2800">
              <a:solidFill>
                <a:srgbClr val="00DFCA"/>
              </a:solidFill>
              <a:latin typeface="Arial" panose="020B0604020202020204" pitchFamily="34" charset="0"/>
              <a:cs typeface="Arial" panose="020B0604020202020204" pitchFamily="34" charset="0"/>
            </a:endParaRPr>
          </a:p>
        </p:txBody>
      </p:sp>
      <p:sp>
        <p:nvSpPr>
          <p:cNvPr id="464924" name="Rectangle 28"/>
          <p:cNvSpPr>
            <a:spLocks noChangeArrowheads="1"/>
          </p:cNvSpPr>
          <p:nvPr/>
        </p:nvSpPr>
        <p:spPr bwMode="auto">
          <a:xfrm>
            <a:off x="5487988" y="1811338"/>
            <a:ext cx="835025" cy="459100"/>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eaLnBrk="0" hangingPunct="0">
              <a:spcBef>
                <a:spcPct val="50000"/>
              </a:spcBef>
              <a:defRPr/>
            </a:pPr>
            <a:r>
              <a:rPr lang="en-US" sz="2400" b="1">
                <a:solidFill>
                  <a:srgbClr val="CECECE"/>
                </a:solidFill>
                <a:latin typeface="Arial" panose="020B0604020202020204" pitchFamily="34" charset="0"/>
                <a:cs typeface="Arial" panose="020B0604020202020204" pitchFamily="34" charset="0"/>
              </a:rPr>
              <a:t>H</a:t>
            </a:r>
          </a:p>
        </p:txBody>
      </p:sp>
      <p:sp>
        <p:nvSpPr>
          <p:cNvPr id="376860" name="Oval 29"/>
          <p:cNvSpPr>
            <a:spLocks noChangeArrowheads="1"/>
          </p:cNvSpPr>
          <p:nvPr/>
        </p:nvSpPr>
        <p:spPr bwMode="auto">
          <a:xfrm>
            <a:off x="5313363" y="1982788"/>
            <a:ext cx="193675" cy="187325"/>
          </a:xfrm>
          <a:prstGeom prst="ellipse">
            <a:avLst/>
          </a:prstGeom>
          <a:solidFill>
            <a:srgbClr val="FAF200"/>
          </a:solidFill>
          <a:ln w="25400">
            <a:solidFill>
              <a:srgbClr val="00AE00"/>
            </a:solidFill>
            <a:round/>
            <a:headEnd/>
            <a:tailEnd/>
          </a:ln>
        </p:spPr>
        <p:txBody>
          <a:bodyPr wrap="none" anchor="ctr"/>
          <a:lstStyle/>
          <a:p>
            <a:pPr eaLnBrk="0" hangingPunct="0"/>
            <a:endParaRPr lang="en-US" sz="2800">
              <a:solidFill>
                <a:srgbClr val="00DFCA"/>
              </a:solidFill>
              <a:latin typeface="Arial" panose="020B0604020202020204" pitchFamily="34" charset="0"/>
              <a:cs typeface="Arial" panose="020B0604020202020204" pitchFamily="34" charset="0"/>
            </a:endParaRPr>
          </a:p>
        </p:txBody>
      </p:sp>
      <p:sp>
        <p:nvSpPr>
          <p:cNvPr id="464926" name="Rectangle 30"/>
          <p:cNvSpPr>
            <a:spLocks noChangeArrowheads="1"/>
          </p:cNvSpPr>
          <p:nvPr/>
        </p:nvSpPr>
        <p:spPr bwMode="auto">
          <a:xfrm>
            <a:off x="7177088" y="1525588"/>
            <a:ext cx="1292225" cy="459100"/>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eaLnBrk="0" hangingPunct="0">
              <a:spcBef>
                <a:spcPct val="50000"/>
              </a:spcBef>
              <a:defRPr/>
            </a:pPr>
            <a:r>
              <a:rPr lang="en-US" sz="2400" b="1">
                <a:solidFill>
                  <a:srgbClr val="CECECE"/>
                </a:solidFill>
                <a:latin typeface="Arial" panose="020B0604020202020204" pitchFamily="34" charset="0"/>
                <a:cs typeface="Arial" panose="020B0604020202020204" pitchFamily="34" charset="0"/>
              </a:rPr>
              <a:t>N(A)</a:t>
            </a:r>
          </a:p>
        </p:txBody>
      </p:sp>
      <p:sp>
        <p:nvSpPr>
          <p:cNvPr id="376862" name="Oval 31"/>
          <p:cNvSpPr>
            <a:spLocks noChangeArrowheads="1"/>
          </p:cNvSpPr>
          <p:nvPr/>
        </p:nvSpPr>
        <p:spPr bwMode="auto">
          <a:xfrm>
            <a:off x="7010400" y="1644650"/>
            <a:ext cx="193675" cy="187325"/>
          </a:xfrm>
          <a:prstGeom prst="ellipse">
            <a:avLst/>
          </a:prstGeom>
          <a:solidFill>
            <a:srgbClr val="FAF200"/>
          </a:solidFill>
          <a:ln w="25400">
            <a:solidFill>
              <a:srgbClr val="00AE00"/>
            </a:solidFill>
            <a:round/>
            <a:headEnd/>
            <a:tailEnd/>
          </a:ln>
        </p:spPr>
        <p:txBody>
          <a:bodyPr wrap="none" anchor="ctr"/>
          <a:lstStyle/>
          <a:p>
            <a:pPr eaLnBrk="0" hangingPunct="0"/>
            <a:endParaRPr lang="en-US" sz="2800">
              <a:solidFill>
                <a:srgbClr val="00DFCA"/>
              </a:solidFill>
              <a:latin typeface="Arial" panose="020B0604020202020204" pitchFamily="34" charset="0"/>
              <a:cs typeface="Arial" panose="020B0604020202020204" pitchFamily="34" charset="0"/>
            </a:endParaRPr>
          </a:p>
        </p:txBody>
      </p:sp>
      <p:sp>
        <p:nvSpPr>
          <p:cNvPr id="376863" name="Oval 32"/>
          <p:cNvSpPr>
            <a:spLocks noChangeArrowheads="1"/>
          </p:cNvSpPr>
          <p:nvPr/>
        </p:nvSpPr>
        <p:spPr bwMode="auto">
          <a:xfrm>
            <a:off x="2873375" y="2744788"/>
            <a:ext cx="193675" cy="187325"/>
          </a:xfrm>
          <a:prstGeom prst="ellipse">
            <a:avLst/>
          </a:prstGeom>
          <a:solidFill>
            <a:srgbClr val="FAF200"/>
          </a:solidFill>
          <a:ln w="25400">
            <a:solidFill>
              <a:srgbClr val="00AE00"/>
            </a:solidFill>
            <a:round/>
            <a:headEnd/>
            <a:tailEnd/>
          </a:ln>
        </p:spPr>
        <p:txBody>
          <a:bodyPr wrap="none" anchor="ctr"/>
          <a:lstStyle/>
          <a:p>
            <a:pPr eaLnBrk="0" hangingPunct="0"/>
            <a:endParaRPr lang="en-US" sz="2800">
              <a:solidFill>
                <a:srgbClr val="00DFCA"/>
              </a:solidFill>
              <a:latin typeface="Arial" panose="020B0604020202020204" pitchFamily="34" charset="0"/>
              <a:cs typeface="Arial" panose="020B0604020202020204" pitchFamily="34" charset="0"/>
            </a:endParaRPr>
          </a:p>
        </p:txBody>
      </p:sp>
      <p:sp>
        <p:nvSpPr>
          <p:cNvPr id="464929" name="Rectangle 33"/>
          <p:cNvSpPr>
            <a:spLocks noChangeArrowheads="1"/>
          </p:cNvSpPr>
          <p:nvPr/>
        </p:nvSpPr>
        <p:spPr bwMode="auto">
          <a:xfrm>
            <a:off x="3080965" y="2568575"/>
            <a:ext cx="405559" cy="459100"/>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lIns="90487" tIns="44450" rIns="90487" bIns="44450">
            <a:spAutoFit/>
          </a:bodyPr>
          <a:lstStyle/>
          <a:p>
            <a:pPr algn="ctr" eaLnBrk="0" hangingPunct="0">
              <a:spcBef>
                <a:spcPct val="50000"/>
              </a:spcBef>
              <a:defRPr/>
            </a:pPr>
            <a:r>
              <a:rPr lang="en-US" sz="2400" b="1">
                <a:solidFill>
                  <a:srgbClr val="CECECE"/>
                </a:solidFill>
                <a:latin typeface="Arial" panose="020B0604020202020204" pitchFamily="34" charset="0"/>
                <a:cs typeface="Arial" panose="020B0604020202020204" pitchFamily="34" charset="0"/>
              </a:rPr>
              <a:t>C</a:t>
            </a:r>
          </a:p>
        </p:txBody>
      </p:sp>
      <p:sp>
        <p:nvSpPr>
          <p:cNvPr id="376865" name="Oval 34"/>
          <p:cNvSpPr>
            <a:spLocks noChangeArrowheads="1"/>
          </p:cNvSpPr>
          <p:nvPr/>
        </p:nvSpPr>
        <p:spPr bwMode="auto">
          <a:xfrm>
            <a:off x="2974975" y="3235325"/>
            <a:ext cx="193675" cy="187325"/>
          </a:xfrm>
          <a:prstGeom prst="ellipse">
            <a:avLst/>
          </a:prstGeom>
          <a:solidFill>
            <a:srgbClr val="FAF200"/>
          </a:solidFill>
          <a:ln w="25400">
            <a:solidFill>
              <a:srgbClr val="00AE00"/>
            </a:solidFill>
            <a:round/>
            <a:headEnd/>
            <a:tailEnd/>
          </a:ln>
        </p:spPr>
        <p:txBody>
          <a:bodyPr wrap="none" anchor="ctr"/>
          <a:lstStyle/>
          <a:p>
            <a:pPr eaLnBrk="0" hangingPunct="0"/>
            <a:endParaRPr lang="en-US" sz="2800">
              <a:solidFill>
                <a:srgbClr val="00DFCA"/>
              </a:solidFill>
              <a:latin typeface="Arial" panose="020B0604020202020204" pitchFamily="34" charset="0"/>
              <a:cs typeface="Arial" panose="020B0604020202020204" pitchFamily="34" charset="0"/>
            </a:endParaRPr>
          </a:p>
        </p:txBody>
      </p:sp>
      <p:sp>
        <p:nvSpPr>
          <p:cNvPr id="464931" name="Rectangle 35"/>
          <p:cNvSpPr>
            <a:spLocks noChangeArrowheads="1"/>
          </p:cNvSpPr>
          <p:nvPr/>
        </p:nvSpPr>
        <p:spPr bwMode="auto">
          <a:xfrm>
            <a:off x="2716881" y="3078163"/>
            <a:ext cx="354263" cy="459100"/>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lIns="90487" tIns="44450" rIns="90487" bIns="44450">
            <a:spAutoFit/>
          </a:bodyPr>
          <a:lstStyle/>
          <a:p>
            <a:pPr algn="ctr" eaLnBrk="0" hangingPunct="0">
              <a:spcBef>
                <a:spcPct val="50000"/>
              </a:spcBef>
              <a:defRPr/>
            </a:pPr>
            <a:r>
              <a:rPr lang="en-US" sz="2400" b="1">
                <a:solidFill>
                  <a:srgbClr val="CECECE"/>
                </a:solidFill>
                <a:latin typeface="Arial" panose="020B0604020202020204" pitchFamily="34" charset="0"/>
                <a:cs typeface="Arial" panose="020B0604020202020204" pitchFamily="34" charset="0"/>
              </a:rPr>
              <a:t>J</a:t>
            </a:r>
          </a:p>
        </p:txBody>
      </p:sp>
      <p:sp>
        <p:nvSpPr>
          <p:cNvPr id="376867" name="Oval 36"/>
          <p:cNvSpPr>
            <a:spLocks noChangeArrowheads="1"/>
          </p:cNvSpPr>
          <p:nvPr/>
        </p:nvSpPr>
        <p:spPr bwMode="auto">
          <a:xfrm>
            <a:off x="3516313" y="3201988"/>
            <a:ext cx="193675" cy="187325"/>
          </a:xfrm>
          <a:prstGeom prst="ellipse">
            <a:avLst/>
          </a:prstGeom>
          <a:solidFill>
            <a:srgbClr val="FAF200"/>
          </a:solidFill>
          <a:ln w="25400">
            <a:solidFill>
              <a:srgbClr val="00AE00"/>
            </a:solidFill>
            <a:round/>
            <a:headEnd/>
            <a:tailEnd/>
          </a:ln>
        </p:spPr>
        <p:txBody>
          <a:bodyPr wrap="none" anchor="ctr"/>
          <a:lstStyle/>
          <a:p>
            <a:pPr eaLnBrk="0" hangingPunct="0"/>
            <a:endParaRPr lang="en-US" sz="2800">
              <a:solidFill>
                <a:srgbClr val="00DFCA"/>
              </a:solidFill>
              <a:latin typeface="Arial" panose="020B0604020202020204" pitchFamily="34" charset="0"/>
              <a:cs typeface="Arial" panose="020B0604020202020204" pitchFamily="34" charset="0"/>
            </a:endParaRPr>
          </a:p>
        </p:txBody>
      </p:sp>
      <p:sp>
        <p:nvSpPr>
          <p:cNvPr id="376868" name="Oval 37"/>
          <p:cNvSpPr>
            <a:spLocks noChangeArrowheads="1"/>
          </p:cNvSpPr>
          <p:nvPr/>
        </p:nvSpPr>
        <p:spPr bwMode="auto">
          <a:xfrm>
            <a:off x="2906713" y="4573588"/>
            <a:ext cx="193675" cy="187325"/>
          </a:xfrm>
          <a:prstGeom prst="ellipse">
            <a:avLst/>
          </a:prstGeom>
          <a:solidFill>
            <a:srgbClr val="FAF200"/>
          </a:solidFill>
          <a:ln w="25400">
            <a:solidFill>
              <a:srgbClr val="00AE00"/>
            </a:solidFill>
            <a:round/>
            <a:headEnd/>
            <a:tailEnd/>
          </a:ln>
        </p:spPr>
        <p:txBody>
          <a:bodyPr wrap="none" anchor="ctr"/>
          <a:lstStyle/>
          <a:p>
            <a:pPr eaLnBrk="0" hangingPunct="0"/>
            <a:endParaRPr lang="en-US" sz="2800">
              <a:solidFill>
                <a:srgbClr val="00DFCA"/>
              </a:solidFill>
              <a:latin typeface="Arial" panose="020B0604020202020204" pitchFamily="34" charset="0"/>
              <a:cs typeface="Arial" panose="020B0604020202020204" pitchFamily="34" charset="0"/>
            </a:endParaRPr>
          </a:p>
        </p:txBody>
      </p:sp>
      <p:sp>
        <p:nvSpPr>
          <p:cNvPr id="464934" name="Rectangle 38"/>
          <p:cNvSpPr>
            <a:spLocks noChangeArrowheads="1"/>
          </p:cNvSpPr>
          <p:nvPr/>
        </p:nvSpPr>
        <p:spPr bwMode="auto">
          <a:xfrm>
            <a:off x="3063219" y="4451350"/>
            <a:ext cx="628376" cy="459100"/>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lIns="90487" tIns="44450" rIns="90487" bIns="44450">
            <a:spAutoFit/>
          </a:bodyPr>
          <a:lstStyle/>
          <a:p>
            <a:pPr algn="ctr" eaLnBrk="0" hangingPunct="0">
              <a:spcBef>
                <a:spcPct val="50000"/>
              </a:spcBef>
              <a:defRPr/>
            </a:pPr>
            <a:r>
              <a:rPr lang="en-US" sz="2400" b="1">
                <a:solidFill>
                  <a:srgbClr val="CECECE"/>
                </a:solidFill>
                <a:latin typeface="Arial" panose="020B0604020202020204" pitchFamily="34" charset="0"/>
                <a:cs typeface="Arial" panose="020B0604020202020204" pitchFamily="34" charset="0"/>
              </a:rPr>
              <a:t>KB</a:t>
            </a:r>
          </a:p>
        </p:txBody>
      </p:sp>
      <p:sp>
        <p:nvSpPr>
          <p:cNvPr id="376870" name="Oval 39"/>
          <p:cNvSpPr>
            <a:spLocks noChangeArrowheads="1"/>
          </p:cNvSpPr>
          <p:nvPr/>
        </p:nvSpPr>
        <p:spPr bwMode="auto">
          <a:xfrm>
            <a:off x="2992438" y="5286375"/>
            <a:ext cx="193675" cy="187325"/>
          </a:xfrm>
          <a:prstGeom prst="ellipse">
            <a:avLst/>
          </a:prstGeom>
          <a:solidFill>
            <a:srgbClr val="FAF200"/>
          </a:solidFill>
          <a:ln w="25400">
            <a:solidFill>
              <a:srgbClr val="00AE00"/>
            </a:solidFill>
            <a:round/>
            <a:headEnd/>
            <a:tailEnd/>
          </a:ln>
        </p:spPr>
        <p:txBody>
          <a:bodyPr wrap="none" anchor="ctr"/>
          <a:lstStyle/>
          <a:p>
            <a:pPr eaLnBrk="0" hangingPunct="0"/>
            <a:endParaRPr lang="en-US" sz="2800">
              <a:solidFill>
                <a:srgbClr val="00DFCA"/>
              </a:solidFill>
              <a:latin typeface="Arial" panose="020B0604020202020204" pitchFamily="34" charset="0"/>
              <a:cs typeface="Arial" panose="020B0604020202020204" pitchFamily="34" charset="0"/>
            </a:endParaRPr>
          </a:p>
        </p:txBody>
      </p:sp>
      <p:sp>
        <p:nvSpPr>
          <p:cNvPr id="464936" name="Rectangle 40"/>
          <p:cNvSpPr>
            <a:spLocks noChangeArrowheads="1"/>
          </p:cNvSpPr>
          <p:nvPr/>
        </p:nvSpPr>
        <p:spPr bwMode="auto">
          <a:xfrm>
            <a:off x="3176648" y="5164138"/>
            <a:ext cx="644406" cy="459100"/>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lIns="90487" tIns="44450" rIns="90487" bIns="44450">
            <a:spAutoFit/>
          </a:bodyPr>
          <a:lstStyle/>
          <a:p>
            <a:pPr algn="ctr" eaLnBrk="0" hangingPunct="0">
              <a:spcBef>
                <a:spcPct val="50000"/>
              </a:spcBef>
              <a:defRPr/>
            </a:pPr>
            <a:r>
              <a:rPr lang="en-US" sz="2400" b="1">
                <a:solidFill>
                  <a:srgbClr val="CECECE"/>
                </a:solidFill>
                <a:latin typeface="Arial" panose="020B0604020202020204" pitchFamily="34" charset="0"/>
                <a:cs typeface="Arial" panose="020B0604020202020204" pitchFamily="34" charset="0"/>
              </a:rPr>
              <a:t>MS</a:t>
            </a:r>
          </a:p>
        </p:txBody>
      </p:sp>
      <p:sp>
        <p:nvSpPr>
          <p:cNvPr id="376872" name="Oval 41"/>
          <p:cNvSpPr>
            <a:spLocks noChangeArrowheads="1"/>
          </p:cNvSpPr>
          <p:nvPr/>
        </p:nvSpPr>
        <p:spPr bwMode="auto">
          <a:xfrm>
            <a:off x="1671638" y="4186238"/>
            <a:ext cx="193675" cy="187325"/>
          </a:xfrm>
          <a:prstGeom prst="ellipse">
            <a:avLst/>
          </a:prstGeom>
          <a:solidFill>
            <a:srgbClr val="FAF200"/>
          </a:solidFill>
          <a:ln w="25400">
            <a:solidFill>
              <a:srgbClr val="00AE00"/>
            </a:solidFill>
            <a:round/>
            <a:headEnd/>
            <a:tailEnd/>
          </a:ln>
        </p:spPr>
        <p:txBody>
          <a:bodyPr wrap="none" anchor="ctr"/>
          <a:lstStyle/>
          <a:p>
            <a:pPr eaLnBrk="0" hangingPunct="0"/>
            <a:endParaRPr lang="en-US" sz="2800">
              <a:solidFill>
                <a:srgbClr val="00DFCA"/>
              </a:solidFill>
              <a:latin typeface="Arial" panose="020B0604020202020204" pitchFamily="34" charset="0"/>
              <a:cs typeface="Arial" panose="020B0604020202020204" pitchFamily="34" charset="0"/>
            </a:endParaRPr>
          </a:p>
        </p:txBody>
      </p:sp>
      <p:sp>
        <p:nvSpPr>
          <p:cNvPr id="464938" name="Rectangle 42"/>
          <p:cNvSpPr>
            <a:spLocks noChangeArrowheads="1"/>
          </p:cNvSpPr>
          <p:nvPr/>
        </p:nvSpPr>
        <p:spPr bwMode="auto">
          <a:xfrm>
            <a:off x="1807875" y="4081463"/>
            <a:ext cx="387926" cy="459100"/>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lIns="90487" tIns="44450" rIns="90487" bIns="44450">
            <a:spAutoFit/>
          </a:bodyPr>
          <a:lstStyle/>
          <a:p>
            <a:pPr algn="ctr" eaLnBrk="0" hangingPunct="0">
              <a:spcBef>
                <a:spcPct val="50000"/>
              </a:spcBef>
              <a:defRPr/>
            </a:pPr>
            <a:r>
              <a:rPr lang="en-US" sz="2400" b="1">
                <a:solidFill>
                  <a:srgbClr val="CECECE"/>
                </a:solidFill>
                <a:latin typeface="Arial" panose="020B0604020202020204" pitchFamily="34" charset="0"/>
                <a:cs typeface="Arial" panose="020B0604020202020204" pitchFamily="34" charset="0"/>
              </a:rPr>
              <a:t>E</a:t>
            </a:r>
          </a:p>
        </p:txBody>
      </p:sp>
      <p:sp>
        <p:nvSpPr>
          <p:cNvPr id="464939" name="Rectangle 43"/>
          <p:cNvSpPr>
            <a:spLocks noChangeArrowheads="1"/>
          </p:cNvSpPr>
          <p:nvPr/>
        </p:nvSpPr>
        <p:spPr bwMode="auto">
          <a:xfrm>
            <a:off x="3764730" y="3078163"/>
            <a:ext cx="662040" cy="459100"/>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lIns="90487" tIns="44450" rIns="90487" bIns="44450">
            <a:spAutoFit/>
          </a:bodyPr>
          <a:lstStyle/>
          <a:p>
            <a:pPr algn="ctr" eaLnBrk="0" hangingPunct="0">
              <a:spcBef>
                <a:spcPct val="50000"/>
              </a:spcBef>
              <a:defRPr/>
            </a:pPr>
            <a:r>
              <a:rPr lang="en-US" sz="2400" b="1">
                <a:solidFill>
                  <a:srgbClr val="CECECE"/>
                </a:solidFill>
                <a:latin typeface="Arial" panose="020B0604020202020204" pitchFamily="34" charset="0"/>
                <a:cs typeface="Arial" panose="020B0604020202020204" pitchFamily="34" charset="0"/>
              </a:rPr>
              <a:t>MN</a:t>
            </a:r>
          </a:p>
        </p:txBody>
      </p:sp>
      <p:sp>
        <p:nvSpPr>
          <p:cNvPr id="464940" name="Freeform 44"/>
          <p:cNvSpPr>
            <a:spLocks/>
          </p:cNvSpPr>
          <p:nvPr/>
        </p:nvSpPr>
        <p:spPr bwMode="auto">
          <a:xfrm>
            <a:off x="3116263" y="2209800"/>
            <a:ext cx="2524125" cy="1000125"/>
          </a:xfrm>
          <a:custGeom>
            <a:avLst/>
            <a:gdLst/>
            <a:ahLst/>
            <a:cxnLst>
              <a:cxn ang="0">
                <a:pos x="10" y="608"/>
              </a:cxn>
              <a:cxn ang="0">
                <a:pos x="21" y="565"/>
              </a:cxn>
              <a:cxn ang="0">
                <a:pos x="32" y="523"/>
              </a:cxn>
              <a:cxn ang="0">
                <a:pos x="32" y="480"/>
              </a:cxn>
              <a:cxn ang="0">
                <a:pos x="21" y="427"/>
              </a:cxn>
              <a:cxn ang="0">
                <a:pos x="21" y="384"/>
              </a:cxn>
              <a:cxn ang="0">
                <a:pos x="21" y="320"/>
              </a:cxn>
              <a:cxn ang="0">
                <a:pos x="32" y="277"/>
              </a:cxn>
              <a:cxn ang="0">
                <a:pos x="42" y="235"/>
              </a:cxn>
              <a:cxn ang="0">
                <a:pos x="74" y="181"/>
              </a:cxn>
              <a:cxn ang="0">
                <a:pos x="106" y="149"/>
              </a:cxn>
              <a:cxn ang="0">
                <a:pos x="138" y="117"/>
              </a:cxn>
              <a:cxn ang="0">
                <a:pos x="181" y="96"/>
              </a:cxn>
              <a:cxn ang="0">
                <a:pos x="224" y="85"/>
              </a:cxn>
              <a:cxn ang="0">
                <a:pos x="266" y="75"/>
              </a:cxn>
              <a:cxn ang="0">
                <a:pos x="309" y="75"/>
              </a:cxn>
              <a:cxn ang="0">
                <a:pos x="352" y="75"/>
              </a:cxn>
              <a:cxn ang="0">
                <a:pos x="394" y="75"/>
              </a:cxn>
              <a:cxn ang="0">
                <a:pos x="448" y="75"/>
              </a:cxn>
              <a:cxn ang="0">
                <a:pos x="490" y="75"/>
              </a:cxn>
              <a:cxn ang="0">
                <a:pos x="544" y="64"/>
              </a:cxn>
              <a:cxn ang="0">
                <a:pos x="586" y="64"/>
              </a:cxn>
              <a:cxn ang="0">
                <a:pos x="640" y="43"/>
              </a:cxn>
              <a:cxn ang="0">
                <a:pos x="682" y="32"/>
              </a:cxn>
              <a:cxn ang="0">
                <a:pos x="725" y="21"/>
              </a:cxn>
              <a:cxn ang="0">
                <a:pos x="768" y="0"/>
              </a:cxn>
              <a:cxn ang="0">
                <a:pos x="810" y="0"/>
              </a:cxn>
              <a:cxn ang="0">
                <a:pos x="853" y="0"/>
              </a:cxn>
              <a:cxn ang="0">
                <a:pos x="896" y="0"/>
              </a:cxn>
              <a:cxn ang="0">
                <a:pos x="938" y="0"/>
              </a:cxn>
              <a:cxn ang="0">
                <a:pos x="992" y="11"/>
              </a:cxn>
              <a:cxn ang="0">
                <a:pos x="1034" y="21"/>
              </a:cxn>
              <a:cxn ang="0">
                <a:pos x="1077" y="43"/>
              </a:cxn>
              <a:cxn ang="0">
                <a:pos x="1120" y="53"/>
              </a:cxn>
              <a:cxn ang="0">
                <a:pos x="1162" y="85"/>
              </a:cxn>
              <a:cxn ang="0">
                <a:pos x="1205" y="107"/>
              </a:cxn>
              <a:cxn ang="0">
                <a:pos x="1237" y="139"/>
              </a:cxn>
              <a:cxn ang="0">
                <a:pos x="1269" y="181"/>
              </a:cxn>
              <a:cxn ang="0">
                <a:pos x="1301" y="213"/>
              </a:cxn>
              <a:cxn ang="0">
                <a:pos x="1344" y="256"/>
              </a:cxn>
              <a:cxn ang="0">
                <a:pos x="1376" y="299"/>
              </a:cxn>
              <a:cxn ang="0">
                <a:pos x="1397" y="341"/>
              </a:cxn>
              <a:cxn ang="0">
                <a:pos x="1429" y="384"/>
              </a:cxn>
              <a:cxn ang="0">
                <a:pos x="1461" y="416"/>
              </a:cxn>
              <a:cxn ang="0">
                <a:pos x="1504" y="459"/>
              </a:cxn>
              <a:cxn ang="0">
                <a:pos x="1546" y="491"/>
              </a:cxn>
              <a:cxn ang="0">
                <a:pos x="1589" y="512"/>
              </a:cxn>
            </a:cxnLst>
            <a:rect l="0" t="0" r="r" b="b"/>
            <a:pathLst>
              <a:path w="1590" h="630">
                <a:moveTo>
                  <a:pt x="0" y="629"/>
                </a:moveTo>
                <a:lnTo>
                  <a:pt x="10" y="608"/>
                </a:lnTo>
                <a:lnTo>
                  <a:pt x="21" y="587"/>
                </a:lnTo>
                <a:lnTo>
                  <a:pt x="21" y="565"/>
                </a:lnTo>
                <a:lnTo>
                  <a:pt x="32" y="544"/>
                </a:lnTo>
                <a:lnTo>
                  <a:pt x="32" y="523"/>
                </a:lnTo>
                <a:lnTo>
                  <a:pt x="32" y="501"/>
                </a:lnTo>
                <a:lnTo>
                  <a:pt x="32" y="480"/>
                </a:lnTo>
                <a:lnTo>
                  <a:pt x="32" y="448"/>
                </a:lnTo>
                <a:lnTo>
                  <a:pt x="21" y="427"/>
                </a:lnTo>
                <a:lnTo>
                  <a:pt x="21" y="405"/>
                </a:lnTo>
                <a:lnTo>
                  <a:pt x="21" y="384"/>
                </a:lnTo>
                <a:lnTo>
                  <a:pt x="10" y="352"/>
                </a:lnTo>
                <a:lnTo>
                  <a:pt x="21" y="320"/>
                </a:lnTo>
                <a:lnTo>
                  <a:pt x="32" y="299"/>
                </a:lnTo>
                <a:lnTo>
                  <a:pt x="32" y="277"/>
                </a:lnTo>
                <a:lnTo>
                  <a:pt x="32" y="256"/>
                </a:lnTo>
                <a:lnTo>
                  <a:pt x="42" y="235"/>
                </a:lnTo>
                <a:lnTo>
                  <a:pt x="64" y="203"/>
                </a:lnTo>
                <a:lnTo>
                  <a:pt x="74" y="181"/>
                </a:lnTo>
                <a:lnTo>
                  <a:pt x="85" y="160"/>
                </a:lnTo>
                <a:lnTo>
                  <a:pt x="106" y="149"/>
                </a:lnTo>
                <a:lnTo>
                  <a:pt x="117" y="128"/>
                </a:lnTo>
                <a:lnTo>
                  <a:pt x="138" y="117"/>
                </a:lnTo>
                <a:lnTo>
                  <a:pt x="160" y="107"/>
                </a:lnTo>
                <a:lnTo>
                  <a:pt x="181" y="96"/>
                </a:lnTo>
                <a:lnTo>
                  <a:pt x="202" y="85"/>
                </a:lnTo>
                <a:lnTo>
                  <a:pt x="224" y="85"/>
                </a:lnTo>
                <a:lnTo>
                  <a:pt x="245" y="75"/>
                </a:lnTo>
                <a:lnTo>
                  <a:pt x="266" y="75"/>
                </a:lnTo>
                <a:lnTo>
                  <a:pt x="288" y="75"/>
                </a:lnTo>
                <a:lnTo>
                  <a:pt x="309" y="75"/>
                </a:lnTo>
                <a:lnTo>
                  <a:pt x="330" y="75"/>
                </a:lnTo>
                <a:lnTo>
                  <a:pt x="352" y="75"/>
                </a:lnTo>
                <a:lnTo>
                  <a:pt x="373" y="75"/>
                </a:lnTo>
                <a:lnTo>
                  <a:pt x="394" y="75"/>
                </a:lnTo>
                <a:lnTo>
                  <a:pt x="416" y="75"/>
                </a:lnTo>
                <a:lnTo>
                  <a:pt x="448" y="75"/>
                </a:lnTo>
                <a:lnTo>
                  <a:pt x="469" y="75"/>
                </a:lnTo>
                <a:lnTo>
                  <a:pt x="490" y="75"/>
                </a:lnTo>
                <a:lnTo>
                  <a:pt x="512" y="64"/>
                </a:lnTo>
                <a:lnTo>
                  <a:pt x="544" y="64"/>
                </a:lnTo>
                <a:lnTo>
                  <a:pt x="565" y="64"/>
                </a:lnTo>
                <a:lnTo>
                  <a:pt x="586" y="64"/>
                </a:lnTo>
                <a:lnTo>
                  <a:pt x="608" y="53"/>
                </a:lnTo>
                <a:lnTo>
                  <a:pt x="640" y="43"/>
                </a:lnTo>
                <a:lnTo>
                  <a:pt x="661" y="43"/>
                </a:lnTo>
                <a:lnTo>
                  <a:pt x="682" y="32"/>
                </a:lnTo>
                <a:lnTo>
                  <a:pt x="704" y="21"/>
                </a:lnTo>
                <a:lnTo>
                  <a:pt x="725" y="21"/>
                </a:lnTo>
                <a:lnTo>
                  <a:pt x="746" y="11"/>
                </a:lnTo>
                <a:lnTo>
                  <a:pt x="768" y="0"/>
                </a:lnTo>
                <a:lnTo>
                  <a:pt x="789" y="0"/>
                </a:lnTo>
                <a:lnTo>
                  <a:pt x="810" y="0"/>
                </a:lnTo>
                <a:lnTo>
                  <a:pt x="832" y="0"/>
                </a:lnTo>
                <a:lnTo>
                  <a:pt x="853" y="0"/>
                </a:lnTo>
                <a:lnTo>
                  <a:pt x="874" y="0"/>
                </a:lnTo>
                <a:lnTo>
                  <a:pt x="896" y="0"/>
                </a:lnTo>
                <a:lnTo>
                  <a:pt x="917" y="0"/>
                </a:lnTo>
                <a:lnTo>
                  <a:pt x="938" y="0"/>
                </a:lnTo>
                <a:lnTo>
                  <a:pt x="960" y="0"/>
                </a:lnTo>
                <a:lnTo>
                  <a:pt x="992" y="11"/>
                </a:lnTo>
                <a:lnTo>
                  <a:pt x="1013" y="11"/>
                </a:lnTo>
                <a:lnTo>
                  <a:pt x="1034" y="21"/>
                </a:lnTo>
                <a:lnTo>
                  <a:pt x="1056" y="32"/>
                </a:lnTo>
                <a:lnTo>
                  <a:pt x="1077" y="43"/>
                </a:lnTo>
                <a:lnTo>
                  <a:pt x="1098" y="53"/>
                </a:lnTo>
                <a:lnTo>
                  <a:pt x="1120" y="53"/>
                </a:lnTo>
                <a:lnTo>
                  <a:pt x="1141" y="75"/>
                </a:lnTo>
                <a:lnTo>
                  <a:pt x="1162" y="85"/>
                </a:lnTo>
                <a:lnTo>
                  <a:pt x="1184" y="96"/>
                </a:lnTo>
                <a:lnTo>
                  <a:pt x="1205" y="107"/>
                </a:lnTo>
                <a:lnTo>
                  <a:pt x="1216" y="128"/>
                </a:lnTo>
                <a:lnTo>
                  <a:pt x="1237" y="139"/>
                </a:lnTo>
                <a:lnTo>
                  <a:pt x="1248" y="160"/>
                </a:lnTo>
                <a:lnTo>
                  <a:pt x="1269" y="181"/>
                </a:lnTo>
                <a:lnTo>
                  <a:pt x="1290" y="192"/>
                </a:lnTo>
                <a:lnTo>
                  <a:pt x="1301" y="213"/>
                </a:lnTo>
                <a:lnTo>
                  <a:pt x="1322" y="235"/>
                </a:lnTo>
                <a:lnTo>
                  <a:pt x="1344" y="256"/>
                </a:lnTo>
                <a:lnTo>
                  <a:pt x="1354" y="277"/>
                </a:lnTo>
                <a:lnTo>
                  <a:pt x="1376" y="299"/>
                </a:lnTo>
                <a:lnTo>
                  <a:pt x="1386" y="320"/>
                </a:lnTo>
                <a:lnTo>
                  <a:pt x="1397" y="341"/>
                </a:lnTo>
                <a:lnTo>
                  <a:pt x="1418" y="352"/>
                </a:lnTo>
                <a:lnTo>
                  <a:pt x="1429" y="384"/>
                </a:lnTo>
                <a:lnTo>
                  <a:pt x="1450" y="395"/>
                </a:lnTo>
                <a:lnTo>
                  <a:pt x="1461" y="416"/>
                </a:lnTo>
                <a:lnTo>
                  <a:pt x="1482" y="437"/>
                </a:lnTo>
                <a:lnTo>
                  <a:pt x="1504" y="459"/>
                </a:lnTo>
                <a:lnTo>
                  <a:pt x="1525" y="480"/>
                </a:lnTo>
                <a:lnTo>
                  <a:pt x="1546" y="491"/>
                </a:lnTo>
                <a:lnTo>
                  <a:pt x="1568" y="501"/>
                </a:lnTo>
                <a:lnTo>
                  <a:pt x="1589" y="512"/>
                </a:lnTo>
              </a:path>
            </a:pathLst>
          </a:custGeom>
          <a:noFill/>
          <a:ln w="50800" cap="rnd" cmpd="sng">
            <a:solidFill>
              <a:srgbClr val="EEFF4B"/>
            </a:solidFill>
            <a:prstDash val="solid"/>
            <a:round/>
            <a:headEnd type="none" w="med" len="med"/>
            <a:tailEnd type="arrow" w="med" len="med"/>
          </a:ln>
          <a:effectLst>
            <a:outerShdw blurRad="63500" dist="81320" dir="3080412" algn="ctr" rotWithShape="0">
              <a:schemeClr val="bg2">
                <a:alpha val="74998"/>
              </a:schemeClr>
            </a:outerShdw>
          </a:effectLst>
        </p:spPr>
        <p:txBody>
          <a:bodyPr/>
          <a:lstStyle/>
          <a:p>
            <a:pPr eaLnBrk="0" hangingPunct="0">
              <a:defRPr/>
            </a:pPr>
            <a:endParaRPr lang="en-US" sz="2800">
              <a:solidFill>
                <a:srgbClr val="00DFCA"/>
              </a:solidFill>
              <a:latin typeface="Arial" panose="020B0604020202020204" pitchFamily="34" charset="0"/>
              <a:cs typeface="Arial" panose="020B0604020202020204" pitchFamily="34" charset="0"/>
            </a:endParaRPr>
          </a:p>
        </p:txBody>
      </p:sp>
      <p:sp>
        <p:nvSpPr>
          <p:cNvPr id="464946" name="Freeform 50"/>
          <p:cNvSpPr>
            <a:spLocks/>
          </p:cNvSpPr>
          <p:nvPr/>
        </p:nvSpPr>
        <p:spPr bwMode="auto">
          <a:xfrm>
            <a:off x="2908300" y="1638300"/>
            <a:ext cx="2844800" cy="1460500"/>
          </a:xfrm>
          <a:custGeom>
            <a:avLst/>
            <a:gdLst/>
            <a:ahLst/>
            <a:cxnLst>
              <a:cxn ang="0">
                <a:pos x="1792" y="848"/>
              </a:cxn>
              <a:cxn ang="0">
                <a:pos x="1744" y="680"/>
              </a:cxn>
              <a:cxn ang="0">
                <a:pos x="1696" y="608"/>
              </a:cxn>
              <a:cxn ang="0">
                <a:pos x="1640" y="552"/>
              </a:cxn>
              <a:cxn ang="0">
                <a:pos x="1544" y="432"/>
              </a:cxn>
              <a:cxn ang="0">
                <a:pos x="1392" y="216"/>
              </a:cxn>
              <a:cxn ang="0">
                <a:pos x="1328" y="160"/>
              </a:cxn>
              <a:cxn ang="0">
                <a:pos x="1144" y="80"/>
              </a:cxn>
              <a:cxn ang="0">
                <a:pos x="992" y="24"/>
              </a:cxn>
              <a:cxn ang="0">
                <a:pos x="816" y="0"/>
              </a:cxn>
              <a:cxn ang="0">
                <a:pos x="576" y="32"/>
              </a:cxn>
              <a:cxn ang="0">
                <a:pos x="496" y="64"/>
              </a:cxn>
              <a:cxn ang="0">
                <a:pos x="296" y="160"/>
              </a:cxn>
              <a:cxn ang="0">
                <a:pos x="192" y="296"/>
              </a:cxn>
              <a:cxn ang="0">
                <a:pos x="136" y="376"/>
              </a:cxn>
              <a:cxn ang="0">
                <a:pos x="88" y="528"/>
              </a:cxn>
              <a:cxn ang="0">
                <a:pos x="72" y="584"/>
              </a:cxn>
              <a:cxn ang="0">
                <a:pos x="0" y="744"/>
              </a:cxn>
              <a:cxn ang="0">
                <a:pos x="8" y="816"/>
              </a:cxn>
              <a:cxn ang="0">
                <a:pos x="96" y="920"/>
              </a:cxn>
            </a:cxnLst>
            <a:rect l="0" t="0" r="r" b="b"/>
            <a:pathLst>
              <a:path w="1792" h="920">
                <a:moveTo>
                  <a:pt x="1792" y="848"/>
                </a:moveTo>
                <a:cubicBezTo>
                  <a:pt x="1758" y="798"/>
                  <a:pt x="1778" y="731"/>
                  <a:pt x="1744" y="680"/>
                </a:cubicBezTo>
                <a:cubicBezTo>
                  <a:pt x="1728" y="656"/>
                  <a:pt x="1716" y="628"/>
                  <a:pt x="1696" y="608"/>
                </a:cubicBezTo>
                <a:cubicBezTo>
                  <a:pt x="1677" y="589"/>
                  <a:pt x="1654" y="573"/>
                  <a:pt x="1640" y="552"/>
                </a:cubicBezTo>
                <a:cubicBezTo>
                  <a:pt x="1612" y="510"/>
                  <a:pt x="1579" y="467"/>
                  <a:pt x="1544" y="432"/>
                </a:cubicBezTo>
                <a:cubicBezTo>
                  <a:pt x="1515" y="345"/>
                  <a:pt x="1459" y="274"/>
                  <a:pt x="1392" y="216"/>
                </a:cubicBezTo>
                <a:cubicBezTo>
                  <a:pt x="1361" y="189"/>
                  <a:pt x="1362" y="179"/>
                  <a:pt x="1328" y="160"/>
                </a:cubicBezTo>
                <a:cubicBezTo>
                  <a:pt x="1270" y="127"/>
                  <a:pt x="1203" y="107"/>
                  <a:pt x="1144" y="80"/>
                </a:cubicBezTo>
                <a:cubicBezTo>
                  <a:pt x="1093" y="56"/>
                  <a:pt x="1048" y="33"/>
                  <a:pt x="992" y="24"/>
                </a:cubicBezTo>
                <a:cubicBezTo>
                  <a:pt x="933" y="14"/>
                  <a:pt x="874" y="8"/>
                  <a:pt x="816" y="0"/>
                </a:cubicBezTo>
                <a:cubicBezTo>
                  <a:pt x="733" y="6"/>
                  <a:pt x="657" y="18"/>
                  <a:pt x="576" y="32"/>
                </a:cubicBezTo>
                <a:cubicBezTo>
                  <a:pt x="548" y="50"/>
                  <a:pt x="527" y="56"/>
                  <a:pt x="496" y="64"/>
                </a:cubicBezTo>
                <a:cubicBezTo>
                  <a:pt x="433" y="105"/>
                  <a:pt x="354" y="109"/>
                  <a:pt x="296" y="160"/>
                </a:cubicBezTo>
                <a:cubicBezTo>
                  <a:pt x="253" y="196"/>
                  <a:pt x="224" y="250"/>
                  <a:pt x="192" y="296"/>
                </a:cubicBezTo>
                <a:cubicBezTo>
                  <a:pt x="180" y="311"/>
                  <a:pt x="140" y="362"/>
                  <a:pt x="136" y="376"/>
                </a:cubicBezTo>
                <a:cubicBezTo>
                  <a:pt x="119" y="425"/>
                  <a:pt x="100" y="477"/>
                  <a:pt x="88" y="528"/>
                </a:cubicBezTo>
                <a:cubicBezTo>
                  <a:pt x="85" y="538"/>
                  <a:pt x="77" y="572"/>
                  <a:pt x="72" y="584"/>
                </a:cubicBezTo>
                <a:cubicBezTo>
                  <a:pt x="45" y="637"/>
                  <a:pt x="14" y="684"/>
                  <a:pt x="0" y="744"/>
                </a:cubicBezTo>
                <a:cubicBezTo>
                  <a:pt x="2" y="768"/>
                  <a:pt x="4" y="792"/>
                  <a:pt x="8" y="816"/>
                </a:cubicBezTo>
                <a:cubicBezTo>
                  <a:pt x="16" y="866"/>
                  <a:pt x="63" y="887"/>
                  <a:pt x="96" y="920"/>
                </a:cubicBezTo>
              </a:path>
            </a:pathLst>
          </a:custGeom>
          <a:noFill/>
          <a:ln w="57150" cap="flat" cmpd="sng">
            <a:solidFill>
              <a:srgbClr val="00FF00"/>
            </a:solidFill>
            <a:prstDash val="solid"/>
            <a:round/>
            <a:headEnd type="none" w="med" len="med"/>
            <a:tailEnd type="arrow" w="med" len="med"/>
          </a:ln>
          <a:effectLst>
            <a:outerShdw blurRad="63500" dist="53882" dir="2700000" algn="ctr" rotWithShape="0">
              <a:schemeClr val="bg2">
                <a:alpha val="74998"/>
              </a:schemeClr>
            </a:outerShdw>
          </a:effectLst>
        </p:spPr>
        <p:txBody>
          <a:bodyPr wrap="none" anchor="ctr"/>
          <a:lstStyle/>
          <a:p>
            <a:pPr eaLnBrk="0" hangingPunct="0">
              <a:defRPr/>
            </a:pPr>
            <a:endParaRPr lang="en-US" sz="2800">
              <a:solidFill>
                <a:srgbClr val="00DFCA"/>
              </a:solidFill>
              <a:latin typeface="Arial" panose="020B0604020202020204" pitchFamily="34" charset="0"/>
              <a:cs typeface="Arial" panose="020B0604020202020204" pitchFamily="34" charset="0"/>
            </a:endParaRPr>
          </a:p>
        </p:txBody>
      </p:sp>
      <p:sp>
        <p:nvSpPr>
          <p:cNvPr id="464975" name="Rectangle 79"/>
          <p:cNvSpPr>
            <a:spLocks noChangeArrowheads="1"/>
          </p:cNvSpPr>
          <p:nvPr/>
        </p:nvSpPr>
        <p:spPr bwMode="auto">
          <a:xfrm>
            <a:off x="7772400" y="6226175"/>
            <a:ext cx="184150" cy="336550"/>
          </a:xfrm>
          <a:prstGeom prst="rect">
            <a:avLst/>
          </a:prstGeom>
          <a:noFill/>
          <a:ln w="12700">
            <a:noFill/>
            <a:miter lim="800000"/>
            <a:headEnd/>
            <a:tailEnd/>
          </a:ln>
          <a:effectLst/>
        </p:spPr>
        <p:txBody>
          <a:bodyPr wrap="none">
            <a:spAutoFit/>
          </a:bodyPr>
          <a:lstStyle/>
          <a:p>
            <a:pPr eaLnBrk="0" hangingPunct="0">
              <a:defRPr/>
            </a:pPr>
            <a:endParaRPr lang="en-US" sz="1600" b="1">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grpSp>
        <p:nvGrpSpPr>
          <p:cNvPr id="376878" name="Group 84"/>
          <p:cNvGrpSpPr>
            <a:grpSpLocks/>
          </p:cNvGrpSpPr>
          <p:nvPr/>
        </p:nvGrpSpPr>
        <p:grpSpPr bwMode="auto">
          <a:xfrm>
            <a:off x="636588" y="4572000"/>
            <a:ext cx="7758112" cy="1765300"/>
            <a:chOff x="105" y="2796"/>
            <a:chExt cx="4887" cy="1112"/>
          </a:xfrm>
        </p:grpSpPr>
        <p:sp>
          <p:nvSpPr>
            <p:cNvPr id="464981" name="Rectangle 85"/>
            <p:cNvSpPr>
              <a:spLocks noChangeArrowheads="1"/>
            </p:cNvSpPr>
            <p:nvPr/>
          </p:nvSpPr>
          <p:spPr bwMode="auto">
            <a:xfrm>
              <a:off x="152" y="2796"/>
              <a:ext cx="4840" cy="1112"/>
            </a:xfrm>
            <a:prstGeom prst="rect">
              <a:avLst/>
            </a:prstGeom>
            <a:solidFill>
              <a:srgbClr val="14C2F8"/>
            </a:solidFill>
            <a:ln w="57150">
              <a:solidFill>
                <a:schemeClr val="accent2"/>
              </a:solidFill>
              <a:miter lim="800000"/>
              <a:headEnd/>
              <a:tailEnd/>
            </a:ln>
            <a:effectLst>
              <a:outerShdw blurRad="63500" dist="179605" dir="2700000" algn="ctr" rotWithShape="0">
                <a:schemeClr val="bg2">
                  <a:alpha val="74998"/>
                </a:schemeClr>
              </a:outerShdw>
            </a:effectLst>
          </p:spPr>
          <p:txBody>
            <a:bodyPr wrap="none" anchor="ctr"/>
            <a:lstStyle/>
            <a:p>
              <a:pPr eaLnBrk="0" hangingPunct="0">
                <a:defRPr/>
              </a:pPr>
              <a:endParaRPr lang="en-US" sz="2800">
                <a:solidFill>
                  <a:srgbClr val="00DFCA"/>
                </a:solidFill>
                <a:latin typeface="Arial" panose="020B0604020202020204" pitchFamily="34" charset="0"/>
                <a:cs typeface="Arial" panose="020B0604020202020204" pitchFamily="34" charset="0"/>
              </a:endParaRPr>
            </a:p>
          </p:txBody>
        </p:sp>
        <p:sp>
          <p:nvSpPr>
            <p:cNvPr id="464982" name="Rectangle 86"/>
            <p:cNvSpPr>
              <a:spLocks noChangeArrowheads="1"/>
            </p:cNvSpPr>
            <p:nvPr/>
          </p:nvSpPr>
          <p:spPr bwMode="auto">
            <a:xfrm>
              <a:off x="105" y="2798"/>
              <a:ext cx="4862" cy="1094"/>
            </a:xfrm>
            <a:prstGeom prst="rect">
              <a:avLst/>
            </a:prstGeom>
            <a:noFill/>
            <a:ln w="50800">
              <a:noFill/>
              <a:miter lim="800000"/>
              <a:headEnd/>
              <a:tailEnd/>
            </a:ln>
            <a:effectLst>
              <a:outerShdw blurRad="63500" dist="38099" dir="2700000" algn="ctr" rotWithShape="0">
                <a:srgbClr val="2E7E3B">
                  <a:alpha val="74998"/>
                </a:srgbClr>
              </a:outerShdw>
            </a:effectLst>
          </p:spPr>
          <p:txBody>
            <a:bodyPr lIns="90487" tIns="44450" rIns="90487" bIns="44450">
              <a:spAutoFit/>
            </a:bodyPr>
            <a:lstStyle/>
            <a:p>
              <a:pPr algn="ctr" eaLnBrk="0" hangingPunct="0">
                <a:defRPr/>
              </a:pPr>
              <a:r>
                <a:rPr lang="ar-JO" sz="3600" b="1" dirty="0">
                  <a:solidFill>
                    <a:srgbClr val="D83104"/>
                  </a:solidFill>
                  <a:latin typeface="Arial" panose="020B0604020202020204" pitchFamily="34" charset="0"/>
                  <a:cs typeface="Arial" panose="020B0604020202020204" pitchFamily="34" charset="0"/>
                </a:rPr>
                <a:t>المملكة الجنوبية</a:t>
              </a:r>
              <a:endParaRPr lang="en-US" sz="3600" b="1" dirty="0">
                <a:solidFill>
                  <a:srgbClr val="FF5008"/>
                </a:solidFill>
                <a:latin typeface="Arial" panose="020B0604020202020204" pitchFamily="34" charset="0"/>
                <a:cs typeface="Arial" panose="020B0604020202020204" pitchFamily="34" charset="0"/>
              </a:endParaRPr>
            </a:p>
            <a:p>
              <a:pPr algn="ctr" eaLnBrk="0" hangingPunct="0">
                <a:defRPr/>
              </a:pPr>
              <a:r>
                <a:rPr lang="ar-JO" sz="3600" b="1" dirty="0">
                  <a:solidFill>
                    <a:srgbClr val="1A0004"/>
                  </a:solidFill>
                  <a:latin typeface="Arial" panose="020B0604020202020204" pitchFamily="34" charset="0"/>
                  <a:cs typeface="Arial" panose="020B0604020202020204" pitchFamily="34" charset="0"/>
                </a:rPr>
                <a:t>يهوذا (586 ق.م)</a:t>
              </a:r>
              <a:endParaRPr lang="en-US" sz="3600" b="1" dirty="0">
                <a:solidFill>
                  <a:srgbClr val="1A0004"/>
                </a:solidFill>
                <a:latin typeface="Arial" panose="020B0604020202020204" pitchFamily="34" charset="0"/>
                <a:cs typeface="Arial" panose="020B0604020202020204" pitchFamily="34" charset="0"/>
              </a:endParaRPr>
            </a:p>
            <a:p>
              <a:pPr algn="ctr" eaLnBrk="0" hangingPunct="0">
                <a:defRPr/>
              </a:pPr>
              <a:r>
                <a:rPr lang="ar-JO" sz="3600" b="1" i="1" dirty="0">
                  <a:solidFill>
                    <a:srgbClr val="790015"/>
                  </a:solidFill>
                  <a:latin typeface="Arial" panose="020B0604020202020204" pitchFamily="34" charset="0"/>
                  <a:cs typeface="Arial" panose="020B0604020202020204" pitchFamily="34" charset="0"/>
                </a:rPr>
                <a:t>السبي البابلي</a:t>
              </a:r>
              <a:endParaRPr lang="en-US" sz="3600" b="1" i="1" u="sng" dirty="0">
                <a:solidFill>
                  <a:srgbClr val="790015"/>
                </a:solidFill>
                <a:latin typeface="Arial" panose="020B0604020202020204" pitchFamily="34" charset="0"/>
                <a:cs typeface="Arial" panose="020B0604020202020204" pitchFamily="34" charset="0"/>
              </a:endParaRPr>
            </a:p>
          </p:txBody>
        </p:sp>
      </p:grpSp>
      <p:sp>
        <p:nvSpPr>
          <p:cNvPr id="464944" name="Oval 48"/>
          <p:cNvSpPr>
            <a:spLocks noChangeArrowheads="1"/>
          </p:cNvSpPr>
          <p:nvPr/>
        </p:nvSpPr>
        <p:spPr bwMode="auto">
          <a:xfrm>
            <a:off x="5465763" y="2624138"/>
            <a:ext cx="881062" cy="879475"/>
          </a:xfrm>
          <a:prstGeom prst="ellipse">
            <a:avLst/>
          </a:prstGeom>
          <a:noFill/>
          <a:ln w="76200">
            <a:solidFill>
              <a:srgbClr val="EEFF4B"/>
            </a:solidFill>
            <a:round/>
            <a:headEnd/>
            <a:tailEnd/>
          </a:ln>
          <a:effectLst>
            <a:outerShdw blurRad="63500" dist="81320" dir="3080412" algn="ctr" rotWithShape="0">
              <a:schemeClr val="bg2">
                <a:alpha val="74998"/>
              </a:schemeClr>
            </a:outerShdw>
          </a:effectLst>
        </p:spPr>
        <p:txBody>
          <a:bodyPr wrap="none" anchor="ctr"/>
          <a:lstStyle/>
          <a:p>
            <a:pPr eaLnBrk="0" hangingPunct="0">
              <a:defRPr/>
            </a:pPr>
            <a:endParaRPr lang="en-US" sz="2800">
              <a:solidFill>
                <a:srgbClr val="00DFCA"/>
              </a:solidFill>
              <a:latin typeface="Arial" panose="020B0604020202020204" pitchFamily="34" charset="0"/>
              <a:cs typeface="Arial" panose="020B0604020202020204" pitchFamily="34" charset="0"/>
            </a:endParaRPr>
          </a:p>
        </p:txBody>
      </p:sp>
      <p:sp>
        <p:nvSpPr>
          <p:cNvPr id="464983" name="Line 87"/>
          <p:cNvSpPr>
            <a:spLocks noChangeShapeType="1"/>
          </p:cNvSpPr>
          <p:nvPr/>
        </p:nvSpPr>
        <p:spPr bwMode="auto">
          <a:xfrm>
            <a:off x="2816225" y="3163888"/>
            <a:ext cx="622300" cy="469900"/>
          </a:xfrm>
          <a:prstGeom prst="line">
            <a:avLst/>
          </a:prstGeom>
          <a:noFill/>
          <a:ln w="76200">
            <a:solidFill>
              <a:srgbClr val="D83104"/>
            </a:solidFill>
            <a:round/>
            <a:headEnd/>
            <a:tailEnd/>
          </a:ln>
          <a:effectLst>
            <a:outerShdw blurRad="63500" dist="89803" dir="2700000" algn="ctr" rotWithShape="0">
              <a:schemeClr val="bg2">
                <a:alpha val="74998"/>
              </a:schemeClr>
            </a:outerShdw>
          </a:effectLst>
        </p:spPr>
        <p:txBody>
          <a:bodyPr wrap="none" anchor="ctr"/>
          <a:lstStyle/>
          <a:p>
            <a:pPr eaLnBrk="0" hangingPunct="0">
              <a:defRPr/>
            </a:pPr>
            <a:endParaRPr lang="en-US" sz="2800">
              <a:solidFill>
                <a:srgbClr val="00DFCA"/>
              </a:solidFill>
              <a:latin typeface="Arial" panose="020B0604020202020204" pitchFamily="34" charset="0"/>
              <a:cs typeface="Arial" panose="020B0604020202020204" pitchFamily="34" charset="0"/>
            </a:endParaRPr>
          </a:p>
        </p:txBody>
      </p:sp>
      <p:sp>
        <p:nvSpPr>
          <p:cNvPr id="464984" name="Line 88"/>
          <p:cNvSpPr>
            <a:spLocks noChangeShapeType="1"/>
          </p:cNvSpPr>
          <p:nvPr/>
        </p:nvSpPr>
        <p:spPr bwMode="auto">
          <a:xfrm flipH="1">
            <a:off x="2854325" y="3062288"/>
            <a:ext cx="381000" cy="762000"/>
          </a:xfrm>
          <a:prstGeom prst="line">
            <a:avLst/>
          </a:prstGeom>
          <a:noFill/>
          <a:ln w="76200">
            <a:solidFill>
              <a:srgbClr val="D83104"/>
            </a:solidFill>
            <a:round/>
            <a:headEnd/>
            <a:tailEnd/>
          </a:ln>
          <a:effectLst>
            <a:outerShdw blurRad="63500" dist="89803" dir="2700000" algn="ctr" rotWithShape="0">
              <a:schemeClr val="bg2">
                <a:alpha val="74998"/>
              </a:schemeClr>
            </a:outerShdw>
          </a:effectLst>
        </p:spPr>
        <p:txBody>
          <a:bodyPr wrap="none" anchor="ctr"/>
          <a:lstStyle/>
          <a:p>
            <a:pPr eaLnBrk="0" hangingPunct="0">
              <a:defRPr/>
            </a:pPr>
            <a:endParaRPr lang="en-US" sz="2800">
              <a:solidFill>
                <a:srgbClr val="00DFCA"/>
              </a:solidFill>
              <a:latin typeface="Arial" panose="020B0604020202020204" pitchFamily="34" charset="0"/>
              <a:cs typeface="Arial" panose="020B0604020202020204" pitchFamily="34" charset="0"/>
            </a:endParaRPr>
          </a:p>
        </p:txBody>
      </p:sp>
      <p:sp>
        <p:nvSpPr>
          <p:cNvPr id="376882" name="Text Box 170"/>
          <p:cNvSpPr txBox="1">
            <a:spLocks noChangeArrowheads="1"/>
          </p:cNvSpPr>
          <p:nvPr/>
        </p:nvSpPr>
        <p:spPr bwMode="auto">
          <a:xfrm>
            <a:off x="8721725" y="90488"/>
            <a:ext cx="254000"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a:spcBef>
                <a:spcPct val="50000"/>
              </a:spcBef>
            </a:pPr>
            <a:r>
              <a:rPr lang="en-US" sz="2000">
                <a:solidFill>
                  <a:srgbClr val="FFA27C"/>
                </a:solidFill>
                <a:latin typeface="Arial" panose="020B0604020202020204" pitchFamily="34" charset="0"/>
                <a:cs typeface="Arial" panose="020B0604020202020204" pitchFamily="34" charset="0"/>
              </a:rPr>
              <a:t> </a:t>
            </a:r>
          </a:p>
        </p:txBody>
      </p:sp>
      <p:grpSp>
        <p:nvGrpSpPr>
          <p:cNvPr id="376883" name="Group 172"/>
          <p:cNvGrpSpPr>
            <a:grpSpLocks/>
          </p:cNvGrpSpPr>
          <p:nvPr/>
        </p:nvGrpSpPr>
        <p:grpSpPr bwMode="auto">
          <a:xfrm>
            <a:off x="8018463" y="3436938"/>
            <a:ext cx="981075" cy="1843087"/>
            <a:chOff x="5051" y="2165"/>
            <a:chExt cx="618" cy="1161"/>
          </a:xfrm>
        </p:grpSpPr>
        <p:grpSp>
          <p:nvGrpSpPr>
            <p:cNvPr id="376904" name="Group 173"/>
            <p:cNvGrpSpPr>
              <a:grpSpLocks/>
            </p:cNvGrpSpPr>
            <p:nvPr/>
          </p:nvGrpSpPr>
          <p:grpSpPr bwMode="auto">
            <a:xfrm>
              <a:off x="5051" y="2165"/>
              <a:ext cx="618" cy="1161"/>
              <a:chOff x="5051" y="2165"/>
              <a:chExt cx="618" cy="1161"/>
            </a:xfrm>
          </p:grpSpPr>
          <p:sp>
            <p:nvSpPr>
              <p:cNvPr id="376906" name="Freeform 174"/>
              <p:cNvSpPr>
                <a:spLocks/>
              </p:cNvSpPr>
              <p:nvPr/>
            </p:nvSpPr>
            <p:spPr bwMode="auto">
              <a:xfrm>
                <a:off x="5539" y="2244"/>
                <a:ext cx="129" cy="49"/>
              </a:xfrm>
              <a:custGeom>
                <a:avLst/>
                <a:gdLst>
                  <a:gd name="T0" fmla="*/ 128 w 129"/>
                  <a:gd name="T1" fmla="*/ 48 h 49"/>
                  <a:gd name="T2" fmla="*/ 0 w 129"/>
                  <a:gd name="T3" fmla="*/ 48 h 49"/>
                  <a:gd name="T4" fmla="*/ 0 w 129"/>
                  <a:gd name="T5" fmla="*/ 0 h 49"/>
                  <a:gd name="T6" fmla="*/ 128 w 129"/>
                  <a:gd name="T7" fmla="*/ 48 h 49"/>
                  <a:gd name="T8" fmla="*/ 0 60000 65536"/>
                  <a:gd name="T9" fmla="*/ 0 60000 65536"/>
                  <a:gd name="T10" fmla="*/ 0 60000 65536"/>
                  <a:gd name="T11" fmla="*/ 0 60000 65536"/>
                  <a:gd name="T12" fmla="*/ 0 w 129"/>
                  <a:gd name="T13" fmla="*/ 0 h 49"/>
                  <a:gd name="T14" fmla="*/ 129 w 129"/>
                  <a:gd name="T15" fmla="*/ 49 h 49"/>
                </a:gdLst>
                <a:ahLst/>
                <a:cxnLst>
                  <a:cxn ang="T8">
                    <a:pos x="T0" y="T1"/>
                  </a:cxn>
                  <a:cxn ang="T9">
                    <a:pos x="T2" y="T3"/>
                  </a:cxn>
                  <a:cxn ang="T10">
                    <a:pos x="T4" y="T5"/>
                  </a:cxn>
                  <a:cxn ang="T11">
                    <a:pos x="T6" y="T7"/>
                  </a:cxn>
                </a:cxnLst>
                <a:rect l="T12" t="T13" r="T14" b="T15"/>
                <a:pathLst>
                  <a:path w="129" h="49">
                    <a:moveTo>
                      <a:pt x="128" y="48"/>
                    </a:moveTo>
                    <a:lnTo>
                      <a:pt x="0" y="48"/>
                    </a:lnTo>
                    <a:lnTo>
                      <a:pt x="0" y="0"/>
                    </a:lnTo>
                    <a:lnTo>
                      <a:pt x="128" y="48"/>
                    </a:lnTo>
                  </a:path>
                </a:pathLst>
              </a:custGeom>
              <a:solidFill>
                <a:srgbClr val="5F5F5F"/>
              </a:solidFill>
              <a:ln>
                <a:noFill/>
              </a:ln>
              <a:extLst>
                <a:ext uri="{91240B29-F687-4f45-9708-019B960494DF}">
                  <a14:hiddenLine xmlns="" xmlns:a14="http://schemas.microsoft.com/office/drawing/2010/main" w="12700" cap="rnd">
                    <a:solidFill>
                      <a:srgbClr val="000000"/>
                    </a:solidFill>
                    <a:round/>
                    <a:headEnd/>
                    <a:tailEnd/>
                  </a14:hiddenLine>
                </a:ext>
              </a:extLst>
            </p:spPr>
            <p:txBody>
              <a:bodyPr/>
              <a:lstStyle/>
              <a:p>
                <a:endParaRPr lang="en-US">
                  <a:solidFill>
                    <a:srgbClr val="FFFFFF"/>
                  </a:solidFill>
                  <a:latin typeface="Arial" panose="020B0604020202020204" pitchFamily="34" charset="0"/>
                  <a:cs typeface="Arial" panose="020B0604020202020204" pitchFamily="34" charset="0"/>
                </a:endParaRPr>
              </a:p>
            </p:txBody>
          </p:sp>
          <p:sp>
            <p:nvSpPr>
              <p:cNvPr id="376907" name="AutoShape 175"/>
              <p:cNvSpPr>
                <a:spLocks noChangeArrowheads="1"/>
              </p:cNvSpPr>
              <p:nvPr/>
            </p:nvSpPr>
            <p:spPr bwMode="auto">
              <a:xfrm>
                <a:off x="5056" y="2172"/>
                <a:ext cx="469" cy="178"/>
              </a:xfrm>
              <a:prstGeom prst="roundRect">
                <a:avLst>
                  <a:gd name="adj" fmla="val 16667"/>
                </a:avLst>
              </a:prstGeom>
              <a:solidFill>
                <a:srgbClr val="E7EC26"/>
              </a:solidFill>
              <a:ln w="38100">
                <a:solidFill>
                  <a:schemeClr val="bg2"/>
                </a:solidFill>
                <a:round/>
                <a:headEnd/>
                <a:tailEnd/>
              </a:ln>
            </p:spPr>
            <p:txBody>
              <a:bodyPr wrap="none" anchor="ctr"/>
              <a:lstStyle/>
              <a:p>
                <a:pPr eaLnBrk="0" hangingPunct="0"/>
                <a:endParaRPr lang="en-US" sz="2800">
                  <a:solidFill>
                    <a:srgbClr val="00DFCA"/>
                  </a:solidFill>
                  <a:latin typeface="Arial" panose="020B0604020202020204" pitchFamily="34" charset="0"/>
                  <a:cs typeface="Arial" panose="020B0604020202020204" pitchFamily="34" charset="0"/>
                </a:endParaRPr>
              </a:p>
            </p:txBody>
          </p:sp>
          <p:sp>
            <p:nvSpPr>
              <p:cNvPr id="376908" name="Rectangle 176"/>
              <p:cNvSpPr>
                <a:spLocks noChangeArrowheads="1"/>
              </p:cNvSpPr>
              <p:nvPr/>
            </p:nvSpPr>
            <p:spPr bwMode="auto">
              <a:xfrm>
                <a:off x="5057" y="2273"/>
                <a:ext cx="612" cy="1053"/>
              </a:xfrm>
              <a:prstGeom prst="rect">
                <a:avLst/>
              </a:prstGeom>
              <a:solidFill>
                <a:srgbClr val="FFFF00"/>
              </a:solidFill>
              <a:ln w="38100">
                <a:solidFill>
                  <a:srgbClr val="000000"/>
                </a:solidFill>
                <a:miter lim="800000"/>
                <a:headEnd/>
                <a:tailEnd/>
              </a:ln>
            </p:spPr>
            <p:txBody>
              <a:bodyPr wrap="none" anchor="ctr"/>
              <a:lstStyle/>
              <a:p>
                <a:pPr eaLnBrk="0" hangingPunct="0"/>
                <a:endParaRPr lang="en-US" sz="2800">
                  <a:solidFill>
                    <a:srgbClr val="00DFCA"/>
                  </a:solidFill>
                  <a:latin typeface="Arial" panose="020B0604020202020204" pitchFamily="34" charset="0"/>
                  <a:cs typeface="Arial" panose="020B0604020202020204" pitchFamily="34" charset="0"/>
                </a:endParaRPr>
              </a:p>
            </p:txBody>
          </p:sp>
          <p:sp>
            <p:nvSpPr>
              <p:cNvPr id="376909" name="Line 177"/>
              <p:cNvSpPr>
                <a:spLocks noChangeShapeType="1"/>
              </p:cNvSpPr>
              <p:nvPr/>
            </p:nvSpPr>
            <p:spPr bwMode="auto">
              <a:xfrm>
                <a:off x="5094" y="2372"/>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FFFFFF"/>
                  </a:solidFill>
                  <a:latin typeface="Arial" panose="020B0604020202020204" pitchFamily="34" charset="0"/>
                  <a:cs typeface="Arial" panose="020B0604020202020204" pitchFamily="34" charset="0"/>
                </a:endParaRPr>
              </a:p>
            </p:txBody>
          </p:sp>
          <p:sp>
            <p:nvSpPr>
              <p:cNvPr id="376910" name="Rectangle 178"/>
              <p:cNvSpPr>
                <a:spLocks noChangeArrowheads="1"/>
              </p:cNvSpPr>
              <p:nvPr/>
            </p:nvSpPr>
            <p:spPr bwMode="auto">
              <a:xfrm>
                <a:off x="5291" y="2240"/>
                <a:ext cx="224" cy="72"/>
              </a:xfrm>
              <a:prstGeom prst="rect">
                <a:avLst/>
              </a:prstGeom>
              <a:solidFill>
                <a:srgbClr val="FFFF00"/>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sz="2800">
                  <a:solidFill>
                    <a:srgbClr val="00DFCA"/>
                  </a:solidFill>
                  <a:latin typeface="Arial" panose="020B0604020202020204" pitchFamily="34" charset="0"/>
                  <a:cs typeface="Arial" panose="020B0604020202020204" pitchFamily="34" charset="0"/>
                </a:endParaRPr>
              </a:p>
            </p:txBody>
          </p:sp>
          <p:sp>
            <p:nvSpPr>
              <p:cNvPr id="376911" name="Rectangle 179"/>
              <p:cNvSpPr>
                <a:spLocks noChangeArrowheads="1"/>
              </p:cNvSpPr>
              <p:nvPr/>
            </p:nvSpPr>
            <p:spPr bwMode="auto">
              <a:xfrm>
                <a:off x="5074" y="2226"/>
                <a:ext cx="232" cy="80"/>
              </a:xfrm>
              <a:prstGeom prst="rect">
                <a:avLst/>
              </a:prstGeom>
              <a:solidFill>
                <a:srgbClr val="FFFF00"/>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sz="2800">
                  <a:solidFill>
                    <a:srgbClr val="00DFCA"/>
                  </a:solidFill>
                  <a:latin typeface="Arial" panose="020B0604020202020204" pitchFamily="34" charset="0"/>
                  <a:cs typeface="Arial" panose="020B0604020202020204" pitchFamily="34" charset="0"/>
                </a:endParaRPr>
              </a:p>
            </p:txBody>
          </p:sp>
          <p:sp>
            <p:nvSpPr>
              <p:cNvPr id="376912" name="Line 180"/>
              <p:cNvSpPr>
                <a:spLocks noChangeShapeType="1"/>
              </p:cNvSpPr>
              <p:nvPr/>
            </p:nvSpPr>
            <p:spPr bwMode="auto">
              <a:xfrm>
                <a:off x="5094" y="2488"/>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FFFFFF"/>
                  </a:solidFill>
                  <a:latin typeface="Arial" panose="020B0604020202020204" pitchFamily="34" charset="0"/>
                  <a:cs typeface="Arial" panose="020B0604020202020204" pitchFamily="34" charset="0"/>
                </a:endParaRPr>
              </a:p>
            </p:txBody>
          </p:sp>
          <p:sp>
            <p:nvSpPr>
              <p:cNvPr id="376913" name="Line 181"/>
              <p:cNvSpPr>
                <a:spLocks noChangeShapeType="1"/>
              </p:cNvSpPr>
              <p:nvPr/>
            </p:nvSpPr>
            <p:spPr bwMode="auto">
              <a:xfrm>
                <a:off x="5094" y="2600"/>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FFFFFF"/>
                  </a:solidFill>
                  <a:latin typeface="Arial" panose="020B0604020202020204" pitchFamily="34" charset="0"/>
                  <a:cs typeface="Arial" panose="020B0604020202020204" pitchFamily="34" charset="0"/>
                </a:endParaRPr>
              </a:p>
            </p:txBody>
          </p:sp>
          <p:sp>
            <p:nvSpPr>
              <p:cNvPr id="376914" name="Line 182"/>
              <p:cNvSpPr>
                <a:spLocks noChangeShapeType="1"/>
              </p:cNvSpPr>
              <p:nvPr/>
            </p:nvSpPr>
            <p:spPr bwMode="auto">
              <a:xfrm>
                <a:off x="5094" y="2712"/>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FFFFFF"/>
                  </a:solidFill>
                  <a:latin typeface="Arial" panose="020B0604020202020204" pitchFamily="34" charset="0"/>
                  <a:cs typeface="Arial" panose="020B0604020202020204" pitchFamily="34" charset="0"/>
                </a:endParaRPr>
              </a:p>
            </p:txBody>
          </p:sp>
          <p:sp>
            <p:nvSpPr>
              <p:cNvPr id="376915" name="Line 183"/>
              <p:cNvSpPr>
                <a:spLocks noChangeShapeType="1"/>
              </p:cNvSpPr>
              <p:nvPr/>
            </p:nvSpPr>
            <p:spPr bwMode="auto">
              <a:xfrm>
                <a:off x="5095" y="3040"/>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FFFFFF"/>
                  </a:solidFill>
                  <a:latin typeface="Arial" panose="020B0604020202020204" pitchFamily="34" charset="0"/>
                  <a:cs typeface="Arial" panose="020B0604020202020204" pitchFamily="34" charset="0"/>
                </a:endParaRPr>
              </a:p>
            </p:txBody>
          </p:sp>
          <p:sp>
            <p:nvSpPr>
              <p:cNvPr id="376916" name="Line 184"/>
              <p:cNvSpPr>
                <a:spLocks noChangeShapeType="1"/>
              </p:cNvSpPr>
              <p:nvPr/>
            </p:nvSpPr>
            <p:spPr bwMode="auto">
              <a:xfrm>
                <a:off x="5094" y="2816"/>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FFFFFF"/>
                  </a:solidFill>
                  <a:latin typeface="Arial" panose="020B0604020202020204" pitchFamily="34" charset="0"/>
                  <a:cs typeface="Arial" panose="020B0604020202020204" pitchFamily="34" charset="0"/>
                </a:endParaRPr>
              </a:p>
            </p:txBody>
          </p:sp>
          <p:sp>
            <p:nvSpPr>
              <p:cNvPr id="376917" name="Line 185"/>
              <p:cNvSpPr>
                <a:spLocks noChangeShapeType="1"/>
              </p:cNvSpPr>
              <p:nvPr/>
            </p:nvSpPr>
            <p:spPr bwMode="auto">
              <a:xfrm>
                <a:off x="5094" y="3152"/>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FFFFFF"/>
                  </a:solidFill>
                  <a:latin typeface="Arial" panose="020B0604020202020204" pitchFamily="34" charset="0"/>
                  <a:cs typeface="Arial" panose="020B0604020202020204" pitchFamily="34" charset="0"/>
                </a:endParaRPr>
              </a:p>
            </p:txBody>
          </p:sp>
          <p:sp>
            <p:nvSpPr>
              <p:cNvPr id="376918" name="Line 186"/>
              <p:cNvSpPr>
                <a:spLocks noChangeShapeType="1"/>
              </p:cNvSpPr>
              <p:nvPr/>
            </p:nvSpPr>
            <p:spPr bwMode="auto">
              <a:xfrm>
                <a:off x="5094" y="3264"/>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FFFFFF"/>
                  </a:solidFill>
                  <a:latin typeface="Arial" panose="020B0604020202020204" pitchFamily="34" charset="0"/>
                  <a:cs typeface="Arial" panose="020B0604020202020204" pitchFamily="34" charset="0"/>
                </a:endParaRPr>
              </a:p>
            </p:txBody>
          </p:sp>
          <p:sp>
            <p:nvSpPr>
              <p:cNvPr id="376919" name="Line 187"/>
              <p:cNvSpPr>
                <a:spLocks noChangeShapeType="1"/>
              </p:cNvSpPr>
              <p:nvPr/>
            </p:nvSpPr>
            <p:spPr bwMode="auto">
              <a:xfrm>
                <a:off x="5094" y="2928"/>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FFFFFF"/>
                  </a:solidFill>
                  <a:latin typeface="Arial" panose="020B0604020202020204" pitchFamily="34" charset="0"/>
                  <a:cs typeface="Arial" panose="020B0604020202020204" pitchFamily="34" charset="0"/>
                </a:endParaRPr>
              </a:p>
            </p:txBody>
          </p:sp>
          <p:sp>
            <p:nvSpPr>
              <p:cNvPr id="376920" name="Line 188"/>
              <p:cNvSpPr>
                <a:spLocks noChangeShapeType="1"/>
              </p:cNvSpPr>
              <p:nvPr/>
            </p:nvSpPr>
            <p:spPr bwMode="auto">
              <a:xfrm>
                <a:off x="5359" y="2540"/>
                <a:ext cx="0" cy="744"/>
              </a:xfrm>
              <a:prstGeom prst="line">
                <a:avLst/>
              </a:prstGeom>
              <a:noFill/>
              <a:ln w="50800">
                <a:solidFill>
                  <a:srgbClr val="FFFF00"/>
                </a:solid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FFFFFF"/>
                  </a:solidFill>
                  <a:latin typeface="Arial" panose="020B0604020202020204" pitchFamily="34" charset="0"/>
                  <a:cs typeface="Arial" panose="020B0604020202020204" pitchFamily="34" charset="0"/>
                </a:endParaRPr>
              </a:p>
            </p:txBody>
          </p:sp>
          <p:sp>
            <p:nvSpPr>
              <p:cNvPr id="376921" name="Line 189"/>
              <p:cNvSpPr>
                <a:spLocks noChangeShapeType="1"/>
              </p:cNvSpPr>
              <p:nvPr/>
            </p:nvSpPr>
            <p:spPr bwMode="auto">
              <a:xfrm>
                <a:off x="5351" y="2496"/>
                <a:ext cx="12" cy="328"/>
              </a:xfrm>
              <a:prstGeom prst="line">
                <a:avLst/>
              </a:prstGeom>
              <a:noFill/>
              <a:ln w="50800">
                <a:solidFill>
                  <a:srgbClr val="FFFF00"/>
                </a:solid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FFFFFF"/>
                  </a:solidFill>
                  <a:latin typeface="Arial" panose="020B0604020202020204" pitchFamily="34" charset="0"/>
                  <a:cs typeface="Arial" panose="020B0604020202020204" pitchFamily="34" charset="0"/>
                </a:endParaRPr>
              </a:p>
            </p:txBody>
          </p:sp>
          <p:sp>
            <p:nvSpPr>
              <p:cNvPr id="376922" name="Rectangle 190"/>
              <p:cNvSpPr>
                <a:spLocks noChangeArrowheads="1"/>
              </p:cNvSpPr>
              <p:nvPr/>
            </p:nvSpPr>
            <p:spPr bwMode="auto">
              <a:xfrm>
                <a:off x="5051" y="2165"/>
                <a:ext cx="527" cy="1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pPr eaLnBrk="0" hangingPunct="0"/>
                <a:r>
                  <a:rPr lang="en-US" sz="900" b="1">
                    <a:solidFill>
                      <a:srgbClr val="000000"/>
                    </a:solidFill>
                    <a:latin typeface="Arial" panose="020B0604020202020204" pitchFamily="34" charset="0"/>
                    <a:cs typeface="Arial" panose="020B0604020202020204" pitchFamily="34" charset="0"/>
                  </a:rPr>
                  <a:t>ROYALTY</a:t>
                </a:r>
              </a:p>
            </p:txBody>
          </p:sp>
        </p:grpSp>
        <p:sp>
          <p:nvSpPr>
            <p:cNvPr id="376905" name="Rectangle 191"/>
            <p:cNvSpPr>
              <a:spLocks noChangeArrowheads="1"/>
            </p:cNvSpPr>
            <p:nvPr/>
          </p:nvSpPr>
          <p:spPr bwMode="auto">
            <a:xfrm>
              <a:off x="5139" y="2267"/>
              <a:ext cx="394" cy="1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eaLnBrk="0" hangingPunct="0"/>
              <a:r>
                <a:rPr lang="en-US" sz="900" b="1">
                  <a:solidFill>
                    <a:srgbClr val="000000"/>
                  </a:solidFill>
                  <a:latin typeface="Arial" panose="020B0604020202020204" pitchFamily="34" charset="0"/>
                  <a:cs typeface="Arial" panose="020B0604020202020204" pitchFamily="34" charset="0"/>
                </a:rPr>
                <a:t>S - D - S</a:t>
              </a:r>
            </a:p>
          </p:txBody>
        </p:sp>
      </p:grpSp>
      <p:sp>
        <p:nvSpPr>
          <p:cNvPr id="465088" name="Rectangle 192"/>
          <p:cNvSpPr>
            <a:spLocks noChangeArrowheads="1"/>
          </p:cNvSpPr>
          <p:nvPr/>
        </p:nvSpPr>
        <p:spPr bwMode="auto">
          <a:xfrm>
            <a:off x="8051800" y="3789363"/>
            <a:ext cx="878445" cy="228268"/>
          </a:xfrm>
          <a:prstGeom prst="rect">
            <a:avLst/>
          </a:prstGeom>
          <a:noFill/>
          <a:ln w="12700">
            <a:noFill/>
            <a:miter lim="800000"/>
            <a:headEnd/>
            <a:tailEnd/>
          </a:ln>
          <a:effectLst/>
        </p:spPr>
        <p:txBody>
          <a:bodyPr wrap="none" lIns="90487" tIns="44450" rIns="90487" bIns="44450">
            <a:spAutoFit/>
          </a:bodyPr>
          <a:lstStyle/>
          <a:p>
            <a:pPr eaLnBrk="0" hangingPunct="0">
              <a:defRPr/>
            </a:pPr>
            <a:r>
              <a:rPr lang="en-US" sz="900" b="1">
                <a:solidFill>
                  <a:srgbClr val="000000"/>
                </a:solidFill>
                <a:effectLst>
                  <a:outerShdw blurRad="38100" dist="38100" dir="2700000" algn="tl">
                    <a:srgbClr val="FFFFFF"/>
                  </a:outerShdw>
                </a:effectLst>
                <a:latin typeface="Arial" panose="020B0604020202020204" pitchFamily="34" charset="0"/>
                <a:cs typeface="Arial" panose="020B0604020202020204" pitchFamily="34" charset="0"/>
              </a:rPr>
              <a:t> ••• SPLIT ••• </a:t>
            </a:r>
          </a:p>
        </p:txBody>
      </p:sp>
      <p:sp>
        <p:nvSpPr>
          <p:cNvPr id="376885" name="Rectangle 193"/>
          <p:cNvSpPr>
            <a:spLocks noChangeArrowheads="1"/>
          </p:cNvSpPr>
          <p:nvPr/>
        </p:nvSpPr>
        <p:spPr bwMode="auto">
          <a:xfrm>
            <a:off x="8032750" y="3973513"/>
            <a:ext cx="947374" cy="21287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eaLnBrk="0" hangingPunct="0"/>
            <a:r>
              <a:rPr lang="en-US" sz="800" b="1">
                <a:solidFill>
                  <a:srgbClr val="000000"/>
                </a:solidFill>
                <a:latin typeface="Arial" panose="020B0604020202020204" pitchFamily="34" charset="0"/>
                <a:cs typeface="Arial" panose="020B0604020202020204" pitchFamily="34" charset="0"/>
              </a:rPr>
              <a:t>North       South</a:t>
            </a:r>
          </a:p>
        </p:txBody>
      </p:sp>
      <p:sp>
        <p:nvSpPr>
          <p:cNvPr id="465090" name="Rectangle 194"/>
          <p:cNvSpPr>
            <a:spLocks noChangeArrowheads="1"/>
          </p:cNvSpPr>
          <p:nvPr/>
        </p:nvSpPr>
        <p:spPr bwMode="auto">
          <a:xfrm>
            <a:off x="8002588" y="4483100"/>
            <a:ext cx="982640" cy="212879"/>
          </a:xfrm>
          <a:prstGeom prst="rect">
            <a:avLst/>
          </a:prstGeom>
          <a:noFill/>
          <a:ln w="12700">
            <a:noFill/>
            <a:miter lim="800000"/>
            <a:headEnd/>
            <a:tailEnd/>
          </a:ln>
          <a:effectLst/>
        </p:spPr>
        <p:txBody>
          <a:bodyPr wrap="none" lIns="90487" tIns="44450" rIns="90487" bIns="44450">
            <a:spAutoFit/>
          </a:bodyPr>
          <a:lstStyle/>
          <a:p>
            <a:pPr eaLnBrk="0" hangingPunct="0">
              <a:defRPr/>
            </a:pPr>
            <a:r>
              <a:rPr lang="en-US" sz="800" b="1">
                <a:solidFill>
                  <a:srgbClr val="000000"/>
                </a:solidFill>
                <a:effectLst>
                  <a:outerShdw blurRad="38100" dist="38100" dir="2700000" algn="tl">
                    <a:srgbClr val="FFFFFF"/>
                  </a:outerShdw>
                </a:effectLst>
                <a:latin typeface="Arial" panose="020B0604020202020204" pitchFamily="34" charset="0"/>
                <a:cs typeface="Arial" panose="020B0604020202020204" pitchFamily="34" charset="0"/>
              </a:rPr>
              <a:t>THE PROPHETS</a:t>
            </a:r>
          </a:p>
        </p:txBody>
      </p:sp>
      <p:sp>
        <p:nvSpPr>
          <p:cNvPr id="376887" name="Rectangle 195"/>
          <p:cNvSpPr>
            <a:spLocks noChangeArrowheads="1"/>
          </p:cNvSpPr>
          <p:nvPr/>
        </p:nvSpPr>
        <p:spPr bwMode="auto">
          <a:xfrm>
            <a:off x="8107363" y="4838700"/>
            <a:ext cx="615552" cy="21287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eaLnBrk="0" hangingPunct="0"/>
            <a:r>
              <a:rPr lang="en-US" sz="800" b="1">
                <a:solidFill>
                  <a:srgbClr val="000000"/>
                </a:solidFill>
                <a:latin typeface="Arial" panose="020B0604020202020204" pitchFamily="34" charset="0"/>
                <a:cs typeface="Arial" panose="020B0604020202020204" pitchFamily="34" charset="0"/>
              </a:rPr>
              <a:t> 200        </a:t>
            </a:r>
          </a:p>
        </p:txBody>
      </p:sp>
      <p:sp>
        <p:nvSpPr>
          <p:cNvPr id="376888" name="Rectangle 196"/>
          <p:cNvSpPr>
            <a:spLocks noChangeArrowheads="1"/>
          </p:cNvSpPr>
          <p:nvPr/>
        </p:nvSpPr>
        <p:spPr bwMode="auto">
          <a:xfrm>
            <a:off x="8031163" y="5003800"/>
            <a:ext cx="642804" cy="21287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eaLnBrk="0" hangingPunct="0"/>
            <a:r>
              <a:rPr lang="en-US" sz="800" b="1">
                <a:solidFill>
                  <a:srgbClr val="000000"/>
                </a:solidFill>
                <a:latin typeface="Arial" panose="020B0604020202020204" pitchFamily="34" charset="0"/>
                <a:cs typeface="Arial" panose="020B0604020202020204" pitchFamily="34" charset="0"/>
              </a:rPr>
              <a:t>Assyria   </a:t>
            </a:r>
          </a:p>
        </p:txBody>
      </p:sp>
      <p:sp>
        <p:nvSpPr>
          <p:cNvPr id="376889" name="Rectangle 197"/>
          <p:cNvSpPr>
            <a:spLocks noChangeArrowheads="1"/>
          </p:cNvSpPr>
          <p:nvPr/>
        </p:nvSpPr>
        <p:spPr bwMode="auto">
          <a:xfrm>
            <a:off x="8026400" y="4672013"/>
            <a:ext cx="900887" cy="21287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eaLnBrk="0" hangingPunct="0"/>
            <a:r>
              <a:rPr lang="en-US" sz="800" b="1">
                <a:solidFill>
                  <a:srgbClr val="000000"/>
                </a:solidFill>
                <a:latin typeface="Arial" panose="020B0604020202020204" pitchFamily="34" charset="0"/>
                <a:cs typeface="Arial" panose="020B0604020202020204" pitchFamily="34" charset="0"/>
              </a:rPr>
              <a:t> 20-J         20-R</a:t>
            </a:r>
          </a:p>
        </p:txBody>
      </p:sp>
      <p:grpSp>
        <p:nvGrpSpPr>
          <p:cNvPr id="376890" name="Group 198"/>
          <p:cNvGrpSpPr>
            <a:grpSpLocks/>
          </p:cNvGrpSpPr>
          <p:nvPr/>
        </p:nvGrpSpPr>
        <p:grpSpPr bwMode="auto">
          <a:xfrm>
            <a:off x="8061325" y="4151318"/>
            <a:ext cx="931863" cy="379413"/>
            <a:chOff x="5078" y="2615"/>
            <a:chExt cx="587" cy="239"/>
          </a:xfrm>
        </p:grpSpPr>
        <p:sp>
          <p:nvSpPr>
            <p:cNvPr id="376901" name="Rectangle 199"/>
            <p:cNvSpPr>
              <a:spLocks noChangeArrowheads="1"/>
            </p:cNvSpPr>
            <p:nvPr/>
          </p:nvSpPr>
          <p:spPr bwMode="auto">
            <a:xfrm>
              <a:off x="5078" y="2615"/>
              <a:ext cx="383" cy="1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pPr eaLnBrk="0" hangingPunct="0"/>
              <a:r>
                <a:rPr lang="en-US" sz="800" b="1">
                  <a:solidFill>
                    <a:srgbClr val="000000"/>
                  </a:solidFill>
                  <a:latin typeface="Arial" panose="020B0604020202020204" pitchFamily="34" charset="0"/>
                  <a:cs typeface="Arial" panose="020B0604020202020204" pitchFamily="34" charset="0"/>
                </a:rPr>
                <a:t>Israel</a:t>
              </a:r>
            </a:p>
          </p:txBody>
        </p:sp>
        <p:sp>
          <p:nvSpPr>
            <p:cNvPr id="376902" name="Rectangle 200"/>
            <p:cNvSpPr>
              <a:spLocks noChangeArrowheads="1"/>
            </p:cNvSpPr>
            <p:nvPr/>
          </p:nvSpPr>
          <p:spPr bwMode="auto">
            <a:xfrm>
              <a:off x="5306" y="2615"/>
              <a:ext cx="359" cy="1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pPr eaLnBrk="0" hangingPunct="0"/>
              <a:r>
                <a:rPr lang="en-US" sz="800" b="1">
                  <a:solidFill>
                    <a:srgbClr val="000000"/>
                  </a:solidFill>
                  <a:latin typeface="Arial" panose="020B0604020202020204" pitchFamily="34" charset="0"/>
                  <a:cs typeface="Arial" panose="020B0604020202020204" pitchFamily="34" charset="0"/>
                </a:rPr>
                <a:t>  Judah</a:t>
              </a:r>
            </a:p>
          </p:txBody>
        </p:sp>
        <p:sp>
          <p:nvSpPr>
            <p:cNvPr id="376903" name="Rectangle 201"/>
            <p:cNvSpPr>
              <a:spLocks noChangeArrowheads="1"/>
            </p:cNvSpPr>
            <p:nvPr/>
          </p:nvSpPr>
          <p:spPr bwMode="auto">
            <a:xfrm>
              <a:off x="5105" y="2720"/>
              <a:ext cx="479" cy="13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eaLnBrk="0" hangingPunct="0"/>
              <a:r>
                <a:rPr lang="en-US" sz="800" b="1">
                  <a:solidFill>
                    <a:srgbClr val="000000"/>
                  </a:solidFill>
                  <a:latin typeface="Arial" panose="020B0604020202020204" pitchFamily="34" charset="0"/>
                  <a:cs typeface="Arial" panose="020B0604020202020204" pitchFamily="34" charset="0"/>
                </a:rPr>
                <a:t>10              2</a:t>
              </a:r>
            </a:p>
          </p:txBody>
        </p:sp>
      </p:grpSp>
      <p:sp>
        <p:nvSpPr>
          <p:cNvPr id="376891" name="Rectangle 202"/>
          <p:cNvSpPr>
            <a:spLocks noChangeArrowheads="1"/>
          </p:cNvSpPr>
          <p:nvPr/>
        </p:nvSpPr>
        <p:spPr bwMode="auto">
          <a:xfrm>
            <a:off x="8420100" y="4994275"/>
            <a:ext cx="588302" cy="21287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eaLnBrk="0" hangingPunct="0"/>
            <a:r>
              <a:rPr lang="en-US" sz="800" b="1">
                <a:solidFill>
                  <a:srgbClr val="000000"/>
                </a:solidFill>
                <a:latin typeface="Arial" panose="020B0604020202020204" pitchFamily="34" charset="0"/>
                <a:cs typeface="Arial" panose="020B0604020202020204" pitchFamily="34" charset="0"/>
              </a:rPr>
              <a:t>Babylon</a:t>
            </a:r>
          </a:p>
        </p:txBody>
      </p:sp>
      <p:sp>
        <p:nvSpPr>
          <p:cNvPr id="376892" name="Rectangle 203"/>
          <p:cNvSpPr>
            <a:spLocks noChangeArrowheads="1"/>
          </p:cNvSpPr>
          <p:nvPr/>
        </p:nvSpPr>
        <p:spPr bwMode="auto">
          <a:xfrm>
            <a:off x="8537575" y="4837113"/>
            <a:ext cx="355866" cy="21287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eaLnBrk="0" hangingPunct="0"/>
            <a:r>
              <a:rPr lang="en-US" sz="800" b="1">
                <a:solidFill>
                  <a:srgbClr val="000000"/>
                </a:solidFill>
                <a:latin typeface="Arial" panose="020B0604020202020204" pitchFamily="34" charset="0"/>
                <a:cs typeface="Arial" panose="020B0604020202020204" pitchFamily="34" charset="0"/>
              </a:rPr>
              <a:t>350</a:t>
            </a:r>
          </a:p>
        </p:txBody>
      </p:sp>
      <p:sp>
        <p:nvSpPr>
          <p:cNvPr id="465100" name="Rectangle 204"/>
          <p:cNvSpPr>
            <a:spLocks noChangeArrowheads="1"/>
          </p:cNvSpPr>
          <p:nvPr/>
        </p:nvSpPr>
        <p:spPr bwMode="auto">
          <a:xfrm>
            <a:off x="8130235" y="6536452"/>
            <a:ext cx="325730" cy="246221"/>
          </a:xfrm>
          <a:prstGeom prst="rect">
            <a:avLst/>
          </a:prstGeom>
          <a:noFill/>
          <a:ln w="12700">
            <a:noFill/>
            <a:miter lim="800000"/>
            <a:headEnd/>
            <a:tailEnd/>
          </a:ln>
          <a:effectLst/>
        </p:spPr>
        <p:txBody>
          <a:bodyPr wrap="none" anchor="ctr">
            <a:spAutoFit/>
          </a:bodyPr>
          <a:lstStyle/>
          <a:p>
            <a:pPr algn="ctr" eaLnBrk="0" hangingPunct="0">
              <a:defRPr/>
            </a:pPr>
            <a:r>
              <a:rPr lang="en-US" sz="1000" b="1">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51</a:t>
            </a:r>
          </a:p>
        </p:txBody>
      </p:sp>
      <p:sp>
        <p:nvSpPr>
          <p:cNvPr id="376894" name="Text Box 205"/>
          <p:cNvSpPr txBox="1">
            <a:spLocks noChangeArrowheads="1"/>
          </p:cNvSpPr>
          <p:nvPr/>
        </p:nvSpPr>
        <p:spPr bwMode="auto">
          <a:xfrm>
            <a:off x="6986396" y="6283732"/>
            <a:ext cx="1648208"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a:spcBef>
                <a:spcPct val="50000"/>
              </a:spcBef>
            </a:pPr>
            <a:r>
              <a:rPr lang="en-US" sz="1200" b="1">
                <a:solidFill>
                  <a:srgbClr val="FFFFFF"/>
                </a:solidFill>
                <a:latin typeface="Arial" panose="020B0604020202020204" pitchFamily="34" charset="0"/>
                <a:cs typeface="Arial" panose="020B0604020202020204" pitchFamily="34" charset="0"/>
              </a:rPr>
              <a:t>Handbook pg. 32-37</a:t>
            </a:r>
          </a:p>
        </p:txBody>
      </p:sp>
      <p:sp>
        <p:nvSpPr>
          <p:cNvPr id="465102" name="AutoShape 206"/>
          <p:cNvSpPr>
            <a:spLocks noChangeArrowheads="1"/>
          </p:cNvSpPr>
          <p:nvPr/>
        </p:nvSpPr>
        <p:spPr bwMode="auto">
          <a:xfrm>
            <a:off x="1206500" y="5646738"/>
            <a:ext cx="6483350" cy="627062"/>
          </a:xfrm>
          <a:prstGeom prst="roundRect">
            <a:avLst>
              <a:gd name="adj" fmla="val 16667"/>
            </a:avLst>
          </a:prstGeom>
          <a:noFill/>
          <a:ln w="76200">
            <a:solidFill>
              <a:srgbClr val="FFF30C"/>
            </a:solidFill>
            <a:round/>
            <a:headEnd/>
            <a:tailEnd/>
          </a:ln>
          <a:effectLst>
            <a:outerShdw blurRad="63500" dist="71842" dir="2700000" algn="ctr" rotWithShape="0">
              <a:schemeClr val="bg2">
                <a:alpha val="74998"/>
              </a:schemeClr>
            </a:outerShdw>
          </a:effectLst>
        </p:spPr>
        <p:txBody>
          <a:bodyPr wrap="none" anchor="ctr"/>
          <a:lstStyle/>
          <a:p>
            <a:pPr algn="ctr" eaLnBrk="0" hangingPunct="0">
              <a:defRPr/>
            </a:pPr>
            <a:endParaRPr lang="en-US" sz="2800">
              <a:solidFill>
                <a:srgbClr val="FFF30C"/>
              </a:solidFill>
              <a:latin typeface="Arial" panose="020B0604020202020204" pitchFamily="34" charset="0"/>
              <a:cs typeface="Arial" panose="020B0604020202020204" pitchFamily="34" charset="0"/>
            </a:endParaRPr>
          </a:p>
        </p:txBody>
      </p:sp>
      <p:sp>
        <p:nvSpPr>
          <p:cNvPr id="376896" name="Text Box 207"/>
          <p:cNvSpPr txBox="1">
            <a:spLocks noChangeArrowheads="1"/>
          </p:cNvSpPr>
          <p:nvPr/>
        </p:nvSpPr>
        <p:spPr bwMode="auto">
          <a:xfrm>
            <a:off x="8602663" y="6484938"/>
            <a:ext cx="307975" cy="3365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a:spcBef>
                <a:spcPct val="50000"/>
              </a:spcBef>
            </a:pPr>
            <a:r>
              <a:rPr lang="en-US" sz="1600" b="1">
                <a:solidFill>
                  <a:srgbClr val="FFFFFF"/>
                </a:solidFill>
                <a:latin typeface="Arial" panose="020B0604020202020204" pitchFamily="34" charset="0"/>
                <a:cs typeface="Arial" panose="020B0604020202020204" pitchFamily="34" charset="0"/>
              </a:rPr>
              <a:t>2</a:t>
            </a:r>
            <a:endParaRPr lang="en-US" sz="1600">
              <a:solidFill>
                <a:srgbClr val="FFA27C"/>
              </a:solidFill>
              <a:latin typeface="Arial" panose="020B0604020202020204" pitchFamily="34" charset="0"/>
              <a:cs typeface="Arial" panose="020B0604020202020204" pitchFamily="34" charset="0"/>
            </a:endParaRPr>
          </a:p>
        </p:txBody>
      </p:sp>
      <p:pic>
        <p:nvPicPr>
          <p:cNvPr id="465104" name="Picture 208"/>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666750" y="1766888"/>
            <a:ext cx="1944688" cy="1557337"/>
          </a:xfrm>
          <a:prstGeom prst="rect">
            <a:avLst/>
          </a:prstGeom>
          <a:noFill/>
          <a:ln w="76200">
            <a:solidFill>
              <a:schemeClr val="accent2"/>
            </a:solidFill>
            <a:miter lim="800000"/>
            <a:headEnd/>
            <a:tailEnd/>
          </a:ln>
          <a:effectLst>
            <a:outerShdw blurRad="63500" dist="71842" dir="2700000" algn="ctr" rotWithShape="0">
              <a:schemeClr val="bg2">
                <a:alpha val="74998"/>
              </a:schemeClr>
            </a:outerShdw>
          </a:effectLst>
        </p:spPr>
      </p:pic>
      <p:sp>
        <p:nvSpPr>
          <p:cNvPr id="465107" name="AutoShape 211"/>
          <p:cNvSpPr>
            <a:spLocks noChangeArrowheads="1"/>
          </p:cNvSpPr>
          <p:nvPr/>
        </p:nvSpPr>
        <p:spPr bwMode="auto">
          <a:xfrm>
            <a:off x="990600" y="1884363"/>
            <a:ext cx="1433513" cy="1281112"/>
          </a:xfrm>
          <a:custGeom>
            <a:avLst/>
            <a:gdLst>
              <a:gd name="G0" fmla="+- 2700 0 0"/>
              <a:gd name="G1" fmla="*/ G0 2 1"/>
              <a:gd name="G2" fmla="+- 21600 0 G1"/>
              <a:gd name="G3" fmla="*/ G2 G2 1"/>
              <a:gd name="G4" fmla="*/ G0 G0 1"/>
              <a:gd name="G5" fmla="+- G3 0 G4"/>
              <a:gd name="G6" fmla="*/ G5 1 8"/>
              <a:gd name="G7" fmla="sqrt G6"/>
              <a:gd name="G8" fmla="*/ G4 1 8"/>
              <a:gd name="G9" fmla="sqrt G8"/>
              <a:gd name="G10" fmla="+- G7 G9 0"/>
              <a:gd name="G11" fmla="+- G7 0 G9"/>
              <a:gd name="G12" fmla="+- G10 10800 0"/>
              <a:gd name="G13" fmla="+- 10800 0 G10"/>
              <a:gd name="G14" fmla="+- G11 10800 0"/>
              <a:gd name="G15" fmla="+- 10800 0 G11"/>
              <a:gd name="G16" fmla="+- 21600 0 G0"/>
              <a:gd name="T0" fmla="*/ 10800 w 21600"/>
              <a:gd name="T1" fmla="*/ 0 h 21600"/>
              <a:gd name="T2" fmla="*/ 3163 w 21600"/>
              <a:gd name="T3" fmla="*/ 3163 h 21600"/>
              <a:gd name="T4" fmla="*/ 0 w 21600"/>
              <a:gd name="T5" fmla="*/ 10800 h 21600"/>
              <a:gd name="T6" fmla="*/ 3163 w 21600"/>
              <a:gd name="T7" fmla="*/ 18437 h 21600"/>
              <a:gd name="T8" fmla="*/ 10800 w 21600"/>
              <a:gd name="T9" fmla="*/ 21600 h 21600"/>
              <a:gd name="T10" fmla="*/ 18437 w 21600"/>
              <a:gd name="T11" fmla="*/ 18437 h 21600"/>
              <a:gd name="T12" fmla="*/ 21600 w 21600"/>
              <a:gd name="T13" fmla="*/ 10800 h 21600"/>
              <a:gd name="T14" fmla="*/ 18437 w 21600"/>
              <a:gd name="T15" fmla="*/ 3163 h 21600"/>
              <a:gd name="T16" fmla="*/ 3163 w 21600"/>
              <a:gd name="T17" fmla="*/ 3163 h 21600"/>
              <a:gd name="T18" fmla="*/ 18437 w 21600"/>
              <a:gd name="T19" fmla="*/ 18437 h 21600"/>
            </a:gdLst>
            <a:ahLst/>
            <a:cxnLst>
              <a:cxn ang="0">
                <a:pos x="T0" y="T1"/>
              </a:cxn>
              <a:cxn ang="0">
                <a:pos x="T2" y="T3"/>
              </a:cxn>
              <a:cxn ang="0">
                <a:pos x="T4" y="T5"/>
              </a:cxn>
              <a:cxn ang="0">
                <a:pos x="T6" y="T7"/>
              </a:cxn>
              <a:cxn ang="0">
                <a:pos x="T8" y="T9"/>
              </a:cxn>
              <a:cxn ang="0">
                <a:pos x="T10" y="T11"/>
              </a:cxn>
              <a:cxn ang="0">
                <a:pos x="T12" y="T13"/>
              </a:cxn>
              <a:cxn ang="0">
                <a:pos x="T14" y="T15"/>
              </a:cxn>
            </a:cxnLst>
            <a:rect l="T16" t="T17" r="T18" b="T19"/>
            <a:pathLst>
              <a:path w="21600" h="21600">
                <a:moveTo>
                  <a:pt x="0" y="10800"/>
                </a:moveTo>
                <a:cubicBezTo>
                  <a:pt x="0" y="4835"/>
                  <a:pt x="4835" y="0"/>
                  <a:pt x="10800" y="0"/>
                </a:cubicBezTo>
                <a:cubicBezTo>
                  <a:pt x="16765" y="0"/>
                  <a:pt x="21600" y="4835"/>
                  <a:pt x="21600" y="10800"/>
                </a:cubicBezTo>
                <a:cubicBezTo>
                  <a:pt x="21600" y="16765"/>
                  <a:pt x="16765" y="21600"/>
                  <a:pt x="10800" y="21600"/>
                </a:cubicBezTo>
                <a:cubicBezTo>
                  <a:pt x="4835" y="21600"/>
                  <a:pt x="0" y="16765"/>
                  <a:pt x="0" y="10800"/>
                </a:cubicBezTo>
                <a:close/>
                <a:moveTo>
                  <a:pt x="17401" y="15493"/>
                </a:moveTo>
                <a:cubicBezTo>
                  <a:pt x="18376" y="14122"/>
                  <a:pt x="18900" y="12482"/>
                  <a:pt x="18900" y="10800"/>
                </a:cubicBezTo>
                <a:cubicBezTo>
                  <a:pt x="18900" y="6326"/>
                  <a:pt x="15273" y="2700"/>
                  <a:pt x="10800" y="2700"/>
                </a:cubicBezTo>
                <a:cubicBezTo>
                  <a:pt x="9117" y="2699"/>
                  <a:pt x="7477" y="3223"/>
                  <a:pt x="6106" y="4198"/>
                </a:cubicBezTo>
                <a:close/>
                <a:moveTo>
                  <a:pt x="4198" y="6106"/>
                </a:moveTo>
                <a:cubicBezTo>
                  <a:pt x="3223" y="7477"/>
                  <a:pt x="2699" y="9117"/>
                  <a:pt x="2699" y="10799"/>
                </a:cubicBezTo>
                <a:cubicBezTo>
                  <a:pt x="2700" y="15273"/>
                  <a:pt x="6326" y="18900"/>
                  <a:pt x="10800" y="18900"/>
                </a:cubicBezTo>
                <a:cubicBezTo>
                  <a:pt x="12482" y="18900"/>
                  <a:pt x="14122" y="18376"/>
                  <a:pt x="15493" y="17401"/>
                </a:cubicBezTo>
                <a:close/>
              </a:path>
            </a:pathLst>
          </a:custGeom>
          <a:solidFill>
            <a:srgbClr val="F8131B"/>
          </a:solidFill>
          <a:ln w="12700">
            <a:solidFill>
              <a:schemeClr val="tx1"/>
            </a:solidFill>
            <a:miter lim="800000"/>
            <a:headEnd/>
            <a:tailEnd/>
          </a:ln>
          <a:effectLst>
            <a:outerShdw blurRad="63500" dist="71842" dir="2700000" algn="ctr" rotWithShape="0">
              <a:schemeClr val="bg2">
                <a:alpha val="74998"/>
              </a:schemeClr>
            </a:outerShdw>
          </a:effectLst>
        </p:spPr>
        <p:txBody>
          <a:bodyPr wrap="none" anchor="ctr"/>
          <a:lstStyle/>
          <a:p>
            <a:pPr eaLnBrk="0" hangingPunct="0">
              <a:defRPr/>
            </a:pPr>
            <a:endParaRPr lang="en-US" sz="2800">
              <a:solidFill>
                <a:srgbClr val="00DFCA"/>
              </a:solidFill>
              <a:latin typeface="Arial" panose="020B0604020202020204" pitchFamily="34" charset="0"/>
              <a:cs typeface="Arial" panose="020B0604020202020204" pitchFamily="34" charset="0"/>
            </a:endParaRPr>
          </a:p>
        </p:txBody>
      </p:sp>
      <p:sp>
        <p:nvSpPr>
          <p:cNvPr id="464945" name="Oval 49"/>
          <p:cNvSpPr>
            <a:spLocks noChangeArrowheads="1"/>
          </p:cNvSpPr>
          <p:nvPr/>
        </p:nvSpPr>
        <p:spPr bwMode="auto">
          <a:xfrm>
            <a:off x="2786051" y="5072075"/>
            <a:ext cx="2286016" cy="669914"/>
          </a:xfrm>
          <a:prstGeom prst="ellipse">
            <a:avLst/>
          </a:prstGeom>
          <a:noFill/>
          <a:ln w="76200">
            <a:solidFill>
              <a:srgbClr val="F8131B"/>
            </a:solidFill>
            <a:round/>
            <a:headEnd/>
            <a:tailEnd/>
          </a:ln>
          <a:effectLst>
            <a:outerShdw blurRad="63500" dist="71842" dir="2700000" algn="ctr" rotWithShape="0">
              <a:schemeClr val="bg2">
                <a:alpha val="74998"/>
              </a:schemeClr>
            </a:outerShdw>
          </a:effectLst>
        </p:spPr>
        <p:txBody>
          <a:bodyPr wrap="none" anchor="ctr"/>
          <a:lstStyle/>
          <a:p>
            <a:pPr algn="ctr" eaLnBrk="0" hangingPunct="0">
              <a:defRPr/>
            </a:pPr>
            <a:endParaRPr lang="en-US" sz="2800">
              <a:solidFill>
                <a:srgbClr val="F8131B"/>
              </a:solidFill>
              <a:latin typeface="Arial" panose="020B0604020202020204" pitchFamily="34" charset="0"/>
              <a:cs typeface="Arial" panose="020B0604020202020204" pitchFamily="34" charset="0"/>
            </a:endParaRPr>
          </a:p>
        </p:txBody>
      </p:sp>
      <p:sp>
        <p:nvSpPr>
          <p:cNvPr id="2" name="Title 1"/>
          <p:cNvSpPr>
            <a:spLocks noGrp="1"/>
          </p:cNvSpPr>
          <p:nvPr>
            <p:ph type="title" idx="4294967295"/>
          </p:nvPr>
        </p:nvSpPr>
        <p:spPr>
          <a:xfrm>
            <a:off x="1989138" y="-25400"/>
            <a:ext cx="3509962" cy="338554"/>
          </a:xfrm>
          <a:prstGeom prst="rect">
            <a:avLst/>
          </a:prstGeom>
          <a:ln w="12700">
            <a:miter lim="800000"/>
            <a:headEnd/>
            <a:tailEnd/>
          </a:ln>
          <a:effectLst>
            <a:outerShdw blurRad="63500" dist="71842" dir="2700000" algn="ctr" rotWithShape="0">
              <a:schemeClr val="bg2">
                <a:alpha val="74998"/>
              </a:schemeClr>
            </a:outerShdw>
          </a:effectLst>
        </p:spPr>
        <p:txBody>
          <a:bodyPr>
            <a:spAutoFit/>
          </a:bodyPr>
          <a:lstStyle/>
          <a:p>
            <a:pPr>
              <a:spcBef>
                <a:spcPct val="50000"/>
              </a:spcBef>
              <a:defRPr/>
            </a:pPr>
            <a:r>
              <a:rPr lang="ar-JO" sz="1600" b="1" kern="1200" dirty="0">
                <a:solidFill>
                  <a:schemeClr val="tx1"/>
                </a:solidFill>
                <a:latin typeface="Arial" panose="020B0604020202020204" pitchFamily="34" charset="0"/>
                <a:ea typeface="+mn-ea"/>
                <a:cs typeface="Arial" panose="020B0604020202020204" pitchFamily="34" charset="0"/>
              </a:rPr>
              <a:t>2 ملوك 25 : 1 - 21</a:t>
            </a:r>
            <a:endParaRPr lang="en-US" sz="1600" b="1" kern="1200" dirty="0">
              <a:solidFill>
                <a:schemeClr val="tx1"/>
              </a:solidFill>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2538878601"/>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528" fill="hold" grpId="0" nodeType="afterEffect">
                                  <p:stCondLst>
                                    <p:cond delay="0"/>
                                  </p:stCondLst>
                                  <p:childTnLst>
                                    <p:set>
                                      <p:cBhvr>
                                        <p:cTn id="6" dur="1" fill="hold">
                                          <p:stCondLst>
                                            <p:cond delay="0"/>
                                          </p:stCondLst>
                                        </p:cTn>
                                        <p:tgtEl>
                                          <p:spTgt spid="464945"/>
                                        </p:tgtEl>
                                        <p:attrNameLst>
                                          <p:attrName>style.visibility</p:attrName>
                                        </p:attrNameLst>
                                      </p:cBhvr>
                                      <p:to>
                                        <p:strVal val="visible"/>
                                      </p:to>
                                    </p:set>
                                    <p:anim calcmode="lin" valueType="num">
                                      <p:cBhvr>
                                        <p:cTn id="7" dur="500" fill="hold"/>
                                        <p:tgtEl>
                                          <p:spTgt spid="464945"/>
                                        </p:tgtEl>
                                        <p:attrNameLst>
                                          <p:attrName>ppt_w</p:attrName>
                                        </p:attrNameLst>
                                      </p:cBhvr>
                                      <p:tavLst>
                                        <p:tav tm="0">
                                          <p:val>
                                            <p:fltVal val="0"/>
                                          </p:val>
                                        </p:tav>
                                        <p:tav tm="100000">
                                          <p:val>
                                            <p:strVal val="#ppt_w"/>
                                          </p:val>
                                        </p:tav>
                                      </p:tavLst>
                                    </p:anim>
                                    <p:anim calcmode="lin" valueType="num">
                                      <p:cBhvr>
                                        <p:cTn id="8" dur="500" fill="hold"/>
                                        <p:tgtEl>
                                          <p:spTgt spid="464945"/>
                                        </p:tgtEl>
                                        <p:attrNameLst>
                                          <p:attrName>ppt_h</p:attrName>
                                        </p:attrNameLst>
                                      </p:cBhvr>
                                      <p:tavLst>
                                        <p:tav tm="0">
                                          <p:val>
                                            <p:fltVal val="0"/>
                                          </p:val>
                                        </p:tav>
                                        <p:tav tm="100000">
                                          <p:val>
                                            <p:strVal val="#ppt_h"/>
                                          </p:val>
                                        </p:tav>
                                      </p:tavLst>
                                    </p:anim>
                                    <p:anim calcmode="lin" valueType="num">
                                      <p:cBhvr>
                                        <p:cTn id="9" dur="500" fill="hold"/>
                                        <p:tgtEl>
                                          <p:spTgt spid="464945"/>
                                        </p:tgtEl>
                                        <p:attrNameLst>
                                          <p:attrName>ppt_x</p:attrName>
                                        </p:attrNameLst>
                                      </p:cBhvr>
                                      <p:tavLst>
                                        <p:tav tm="0">
                                          <p:val>
                                            <p:fltVal val="0.5"/>
                                          </p:val>
                                        </p:tav>
                                        <p:tav tm="100000">
                                          <p:val>
                                            <p:strVal val="#ppt_x"/>
                                          </p:val>
                                        </p:tav>
                                      </p:tavLst>
                                    </p:anim>
                                    <p:anim calcmode="lin" valueType="num">
                                      <p:cBhvr>
                                        <p:cTn id="10" dur="500" fill="hold"/>
                                        <p:tgtEl>
                                          <p:spTgt spid="464945"/>
                                        </p:tgtEl>
                                        <p:attrNameLst>
                                          <p:attrName>ppt_y</p:attrName>
                                        </p:attrNameLst>
                                      </p:cBhvr>
                                      <p:tavLst>
                                        <p:tav tm="0">
                                          <p:val>
                                            <p:fltVal val="0.5"/>
                                          </p:val>
                                        </p:tav>
                                        <p:tav tm="100000">
                                          <p:val>
                                            <p:strVal val="#ppt_y"/>
                                          </p:val>
                                        </p:tav>
                                      </p:tavLst>
                                    </p:anim>
                                  </p:childTnLst>
                                </p:cTn>
                              </p:par>
                            </p:childTnLst>
                          </p:cTn>
                        </p:par>
                        <p:par>
                          <p:cTn id="11" fill="hold" nodeType="afterGroup">
                            <p:stCondLst>
                              <p:cond delay="500"/>
                            </p:stCondLst>
                            <p:childTnLst>
                              <p:par>
                                <p:cTn id="12" presetID="10" presetClass="entr" presetSubtype="0" fill="hold" nodeType="afterEffect">
                                  <p:stCondLst>
                                    <p:cond delay="0"/>
                                  </p:stCondLst>
                                  <p:childTnLst>
                                    <p:set>
                                      <p:cBhvr>
                                        <p:cTn id="13" dur="1" fill="hold">
                                          <p:stCondLst>
                                            <p:cond delay="0"/>
                                          </p:stCondLst>
                                        </p:cTn>
                                        <p:tgtEl>
                                          <p:spTgt spid="465104"/>
                                        </p:tgtEl>
                                        <p:attrNameLst>
                                          <p:attrName>style.visibility</p:attrName>
                                        </p:attrNameLst>
                                      </p:cBhvr>
                                      <p:to>
                                        <p:strVal val="visible"/>
                                      </p:to>
                                    </p:set>
                                    <p:animEffect transition="in" filter="fade">
                                      <p:cBhvr>
                                        <p:cTn id="14" dur="1000"/>
                                        <p:tgtEl>
                                          <p:spTgt spid="465104"/>
                                        </p:tgtEl>
                                      </p:cBhvr>
                                    </p:animEffect>
                                  </p:childTnLst>
                                </p:cTn>
                              </p:par>
                            </p:childTnLst>
                          </p:cTn>
                        </p:par>
                      </p:childTnLst>
                    </p:cTn>
                  </p:par>
                  <p:par>
                    <p:cTn id="15" fill="hold" nodeType="clickPar">
                      <p:stCondLst>
                        <p:cond delay="indefinite"/>
                      </p:stCondLst>
                      <p:childTnLst>
                        <p:par>
                          <p:cTn id="16" fill="hold" nodeType="withGroup">
                            <p:stCondLst>
                              <p:cond delay="0"/>
                            </p:stCondLst>
                            <p:childTnLst>
                              <p:par>
                                <p:cTn id="17" presetID="22" presetClass="entr" presetSubtype="2" fill="hold" nodeType="clickEffect">
                                  <p:stCondLst>
                                    <p:cond delay="0"/>
                                  </p:stCondLst>
                                  <p:childTnLst>
                                    <p:set>
                                      <p:cBhvr>
                                        <p:cTn id="18" dur="1" fill="hold">
                                          <p:stCondLst>
                                            <p:cond delay="0"/>
                                          </p:stCondLst>
                                        </p:cTn>
                                        <p:tgtEl>
                                          <p:spTgt spid="464946"/>
                                        </p:tgtEl>
                                        <p:attrNameLst>
                                          <p:attrName>style.visibility</p:attrName>
                                        </p:attrNameLst>
                                      </p:cBhvr>
                                      <p:to>
                                        <p:strVal val="visible"/>
                                      </p:to>
                                    </p:set>
                                    <p:animEffect transition="in" filter="wipe(right)">
                                      <p:cBhvr>
                                        <p:cTn id="19" dur="500"/>
                                        <p:tgtEl>
                                          <p:spTgt spid="464946"/>
                                        </p:tgtEl>
                                      </p:cBhvr>
                                    </p:animEffect>
                                  </p:childTnLst>
                                </p:cTn>
                              </p:par>
                            </p:childTnLst>
                          </p:cTn>
                        </p:par>
                        <p:par>
                          <p:cTn id="20" fill="hold" nodeType="afterGroup">
                            <p:stCondLst>
                              <p:cond delay="500"/>
                            </p:stCondLst>
                            <p:childTnLst>
                              <p:par>
                                <p:cTn id="21" presetID="22" presetClass="entr" presetSubtype="1" fill="hold" nodeType="afterEffect">
                                  <p:stCondLst>
                                    <p:cond delay="0"/>
                                  </p:stCondLst>
                                  <p:childTnLst>
                                    <p:set>
                                      <p:cBhvr>
                                        <p:cTn id="22" dur="1" fill="hold">
                                          <p:stCondLst>
                                            <p:cond delay="0"/>
                                          </p:stCondLst>
                                        </p:cTn>
                                        <p:tgtEl>
                                          <p:spTgt spid="464983"/>
                                        </p:tgtEl>
                                        <p:attrNameLst>
                                          <p:attrName>style.visibility</p:attrName>
                                        </p:attrNameLst>
                                      </p:cBhvr>
                                      <p:to>
                                        <p:strVal val="visible"/>
                                      </p:to>
                                    </p:set>
                                    <p:animEffect transition="in" filter="wipe(up)">
                                      <p:cBhvr>
                                        <p:cTn id="23" dur="500"/>
                                        <p:tgtEl>
                                          <p:spTgt spid="464983"/>
                                        </p:tgtEl>
                                      </p:cBhvr>
                                    </p:animEffect>
                                  </p:childTnLst>
                                </p:cTn>
                              </p:par>
                            </p:childTnLst>
                          </p:cTn>
                        </p:par>
                        <p:par>
                          <p:cTn id="24" fill="hold" nodeType="afterGroup">
                            <p:stCondLst>
                              <p:cond delay="1000"/>
                            </p:stCondLst>
                            <p:childTnLst>
                              <p:par>
                                <p:cTn id="25" presetID="22" presetClass="entr" presetSubtype="1" fill="hold" nodeType="afterEffect">
                                  <p:stCondLst>
                                    <p:cond delay="0"/>
                                  </p:stCondLst>
                                  <p:childTnLst>
                                    <p:set>
                                      <p:cBhvr>
                                        <p:cTn id="26" dur="1" fill="hold">
                                          <p:stCondLst>
                                            <p:cond delay="0"/>
                                          </p:stCondLst>
                                        </p:cTn>
                                        <p:tgtEl>
                                          <p:spTgt spid="464984"/>
                                        </p:tgtEl>
                                        <p:attrNameLst>
                                          <p:attrName>style.visibility</p:attrName>
                                        </p:attrNameLst>
                                      </p:cBhvr>
                                      <p:to>
                                        <p:strVal val="visible"/>
                                      </p:to>
                                    </p:set>
                                    <p:animEffect transition="in" filter="wipe(up)">
                                      <p:cBhvr>
                                        <p:cTn id="27" dur="500"/>
                                        <p:tgtEl>
                                          <p:spTgt spid="464984"/>
                                        </p:tgtEl>
                                      </p:cBhvr>
                                    </p:animEffect>
                                  </p:childTnLst>
                                </p:cTn>
                              </p:par>
                            </p:childTnLst>
                          </p:cTn>
                        </p:par>
                        <p:par>
                          <p:cTn id="28" fill="hold" nodeType="afterGroup">
                            <p:stCondLst>
                              <p:cond delay="1500"/>
                            </p:stCondLst>
                            <p:childTnLst>
                              <p:par>
                                <p:cTn id="29" presetID="10" presetClass="entr" presetSubtype="0" fill="hold" nodeType="afterEffect">
                                  <p:stCondLst>
                                    <p:cond delay="0"/>
                                  </p:stCondLst>
                                  <p:childTnLst>
                                    <p:set>
                                      <p:cBhvr>
                                        <p:cTn id="30" dur="1" fill="hold">
                                          <p:stCondLst>
                                            <p:cond delay="0"/>
                                          </p:stCondLst>
                                        </p:cTn>
                                        <p:tgtEl>
                                          <p:spTgt spid="465107"/>
                                        </p:tgtEl>
                                        <p:attrNameLst>
                                          <p:attrName>style.visibility</p:attrName>
                                        </p:attrNameLst>
                                      </p:cBhvr>
                                      <p:to>
                                        <p:strVal val="visible"/>
                                      </p:to>
                                    </p:set>
                                    <p:animEffect transition="in" filter="fade">
                                      <p:cBhvr>
                                        <p:cTn id="31" dur="1000"/>
                                        <p:tgtEl>
                                          <p:spTgt spid="465107"/>
                                        </p:tgtEl>
                                      </p:cBhvr>
                                    </p:animEffect>
                                  </p:childTnLst>
                                </p:cTn>
                              </p:par>
                            </p:childTnLst>
                          </p:cTn>
                        </p:par>
                      </p:childTnLst>
                    </p:cTn>
                  </p:par>
                  <p:par>
                    <p:cTn id="32" fill="hold" nodeType="clickPar">
                      <p:stCondLst>
                        <p:cond delay="indefinite"/>
                      </p:stCondLst>
                      <p:childTnLst>
                        <p:par>
                          <p:cTn id="33" fill="hold" nodeType="withGroup">
                            <p:stCondLst>
                              <p:cond delay="0"/>
                            </p:stCondLst>
                            <p:childTnLst>
                              <p:par>
                                <p:cTn id="34" presetID="22" presetClass="entr" presetSubtype="8" fill="hold" nodeType="clickEffect">
                                  <p:stCondLst>
                                    <p:cond delay="0"/>
                                  </p:stCondLst>
                                  <p:childTnLst>
                                    <p:set>
                                      <p:cBhvr>
                                        <p:cTn id="35" dur="1" fill="hold">
                                          <p:stCondLst>
                                            <p:cond delay="0"/>
                                          </p:stCondLst>
                                        </p:cTn>
                                        <p:tgtEl>
                                          <p:spTgt spid="464940"/>
                                        </p:tgtEl>
                                        <p:attrNameLst>
                                          <p:attrName>style.visibility</p:attrName>
                                        </p:attrNameLst>
                                      </p:cBhvr>
                                      <p:to>
                                        <p:strVal val="visible"/>
                                      </p:to>
                                    </p:set>
                                    <p:animEffect transition="in" filter="wipe(left)">
                                      <p:cBhvr>
                                        <p:cTn id="36" dur="500"/>
                                        <p:tgtEl>
                                          <p:spTgt spid="464940"/>
                                        </p:tgtEl>
                                      </p:cBhvr>
                                    </p:animEffect>
                                  </p:childTnLst>
                                </p:cTn>
                              </p:par>
                            </p:childTnLst>
                          </p:cTn>
                        </p:par>
                        <p:par>
                          <p:cTn id="37" fill="hold" nodeType="afterGroup">
                            <p:stCondLst>
                              <p:cond delay="500"/>
                            </p:stCondLst>
                            <p:childTnLst>
                              <p:par>
                                <p:cTn id="38" presetID="23" presetClass="entr" presetSubtype="528" fill="hold" grpId="0" nodeType="afterEffect">
                                  <p:stCondLst>
                                    <p:cond delay="0"/>
                                  </p:stCondLst>
                                  <p:childTnLst>
                                    <p:set>
                                      <p:cBhvr>
                                        <p:cTn id="39" dur="1" fill="hold">
                                          <p:stCondLst>
                                            <p:cond delay="0"/>
                                          </p:stCondLst>
                                        </p:cTn>
                                        <p:tgtEl>
                                          <p:spTgt spid="464944"/>
                                        </p:tgtEl>
                                        <p:attrNameLst>
                                          <p:attrName>style.visibility</p:attrName>
                                        </p:attrNameLst>
                                      </p:cBhvr>
                                      <p:to>
                                        <p:strVal val="visible"/>
                                      </p:to>
                                    </p:set>
                                    <p:anim calcmode="lin" valueType="num">
                                      <p:cBhvr>
                                        <p:cTn id="40" dur="500" fill="hold"/>
                                        <p:tgtEl>
                                          <p:spTgt spid="464944"/>
                                        </p:tgtEl>
                                        <p:attrNameLst>
                                          <p:attrName>ppt_w</p:attrName>
                                        </p:attrNameLst>
                                      </p:cBhvr>
                                      <p:tavLst>
                                        <p:tav tm="0">
                                          <p:val>
                                            <p:fltVal val="0"/>
                                          </p:val>
                                        </p:tav>
                                        <p:tav tm="100000">
                                          <p:val>
                                            <p:strVal val="#ppt_w"/>
                                          </p:val>
                                        </p:tav>
                                      </p:tavLst>
                                    </p:anim>
                                    <p:anim calcmode="lin" valueType="num">
                                      <p:cBhvr>
                                        <p:cTn id="41" dur="500" fill="hold"/>
                                        <p:tgtEl>
                                          <p:spTgt spid="464944"/>
                                        </p:tgtEl>
                                        <p:attrNameLst>
                                          <p:attrName>ppt_h</p:attrName>
                                        </p:attrNameLst>
                                      </p:cBhvr>
                                      <p:tavLst>
                                        <p:tav tm="0">
                                          <p:val>
                                            <p:fltVal val="0"/>
                                          </p:val>
                                        </p:tav>
                                        <p:tav tm="100000">
                                          <p:val>
                                            <p:strVal val="#ppt_h"/>
                                          </p:val>
                                        </p:tav>
                                      </p:tavLst>
                                    </p:anim>
                                    <p:anim calcmode="lin" valueType="num">
                                      <p:cBhvr>
                                        <p:cTn id="42" dur="500" fill="hold"/>
                                        <p:tgtEl>
                                          <p:spTgt spid="464944"/>
                                        </p:tgtEl>
                                        <p:attrNameLst>
                                          <p:attrName>ppt_x</p:attrName>
                                        </p:attrNameLst>
                                      </p:cBhvr>
                                      <p:tavLst>
                                        <p:tav tm="0">
                                          <p:val>
                                            <p:fltVal val="0.5"/>
                                          </p:val>
                                        </p:tav>
                                        <p:tav tm="100000">
                                          <p:val>
                                            <p:strVal val="#ppt_x"/>
                                          </p:val>
                                        </p:tav>
                                      </p:tavLst>
                                    </p:anim>
                                    <p:anim calcmode="lin" valueType="num">
                                      <p:cBhvr>
                                        <p:cTn id="43" dur="500" fill="hold"/>
                                        <p:tgtEl>
                                          <p:spTgt spid="464944"/>
                                        </p:tgtEl>
                                        <p:attrNameLst>
                                          <p:attrName>ppt_y</p:attrName>
                                        </p:attrNameLst>
                                      </p:cBhvr>
                                      <p:tavLst>
                                        <p:tav tm="0">
                                          <p:val>
                                            <p:fltVal val="0.5"/>
                                          </p:val>
                                        </p:tav>
                                        <p:tav tm="100000">
                                          <p:val>
                                            <p:strVal val="#ppt_y"/>
                                          </p:val>
                                        </p:tav>
                                      </p:tavLst>
                                    </p:anim>
                                  </p:childTnLst>
                                </p:cTn>
                              </p:par>
                            </p:childTnLst>
                          </p:cTn>
                        </p:par>
                        <p:par>
                          <p:cTn id="44" fill="hold" nodeType="afterGroup">
                            <p:stCondLst>
                              <p:cond delay="1000"/>
                            </p:stCondLst>
                            <p:childTnLst>
                              <p:par>
                                <p:cTn id="45" presetID="4" presetClass="entr" presetSubtype="32" fill="hold" grpId="0" nodeType="afterEffect">
                                  <p:stCondLst>
                                    <p:cond delay="0"/>
                                  </p:stCondLst>
                                  <p:childTnLst>
                                    <p:set>
                                      <p:cBhvr>
                                        <p:cTn id="46" dur="1" fill="hold">
                                          <p:stCondLst>
                                            <p:cond delay="0"/>
                                          </p:stCondLst>
                                        </p:cTn>
                                        <p:tgtEl>
                                          <p:spTgt spid="465102"/>
                                        </p:tgtEl>
                                        <p:attrNameLst>
                                          <p:attrName>style.visibility</p:attrName>
                                        </p:attrNameLst>
                                      </p:cBhvr>
                                      <p:to>
                                        <p:strVal val="visible"/>
                                      </p:to>
                                    </p:set>
                                    <p:animEffect transition="in" filter="box(out)">
                                      <p:cBhvr>
                                        <p:cTn id="47" dur="500"/>
                                        <p:tgtEl>
                                          <p:spTgt spid="46510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4944" grpId="0" animBg="1"/>
      <p:bldP spid="465102" grpId="0" animBg="1" autoUpdateAnimBg="0"/>
      <p:bldP spid="464945" grpId="0" animBg="1" autoUpdateAnimBg="0"/>
    </p:bldLst>
  </p:timing>
</p:sld>
</file>

<file path=ppt/slides/slide2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fontAlgn="base">
              <a:spcBef>
                <a:spcPct val="0"/>
              </a:spcBef>
              <a:spcAft>
                <a:spcPct val="0"/>
              </a:spcAft>
            </a:pPr>
            <a:endParaRPr lang="en-US" sz="2400" b="1">
              <a:solidFill>
                <a:srgbClr val="000000"/>
              </a:solidFill>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ar-JO" sz="8800" dirty="0">
                <a:latin typeface="Arial" charset="0"/>
                <a:ea typeface="Osaka" charset="0"/>
                <a:cs typeface="Arial" charset="0"/>
              </a:rPr>
              <a:t>2 ملوك 24 </a:t>
            </a:r>
            <a:endParaRPr lang="en-US" sz="8800" dirty="0">
              <a:latin typeface="Arial" charset="0"/>
              <a:ea typeface="Osaka" charset="0"/>
              <a:cs typeface="Arial" charset="0"/>
            </a:endParaRPr>
          </a:p>
        </p:txBody>
      </p:sp>
    </p:spTree>
    <p:extLst>
      <p:ext uri="{BB962C8B-B14F-4D97-AF65-F5344CB8AC3E}">
        <p14:creationId xmlns:p14="http://schemas.microsoft.com/office/powerpoint/2010/main" val="3879100514"/>
      </p:ext>
    </p:extLst>
  </p:cSld>
  <p:clrMapOvr>
    <a:masterClrMapping/>
  </p:clrMapOvr>
</p:sld>
</file>

<file path=ppt/slides/slide2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2082" name="Rectangle 2"/>
          <p:cNvSpPr>
            <a:spLocks noGrp="1" noChangeArrowheads="1"/>
          </p:cNvSpPr>
          <p:nvPr>
            <p:ph type="title"/>
          </p:nvPr>
        </p:nvSpPr>
        <p:spPr>
          <a:xfrm>
            <a:off x="0" y="0"/>
            <a:ext cx="9144000" cy="762000"/>
          </a:xfrm>
          <a:solidFill>
            <a:srgbClr val="000000"/>
          </a:solidFill>
        </p:spPr>
        <p:txBody>
          <a:bodyPr/>
          <a:lstStyle/>
          <a:p>
            <a:pPr eaLnBrk="1" hangingPunct="1"/>
            <a:r>
              <a:rPr lang="ar-JO" sz="3200" b="1" dirty="0">
                <a:solidFill>
                  <a:srgbClr val="FFFFFF"/>
                </a:solidFill>
                <a:latin typeface="Arial" panose="020B0604020202020204" pitchFamily="34" charset="0"/>
                <a:cs typeface="Arial" panose="020B0604020202020204" pitchFamily="34" charset="0"/>
              </a:rPr>
              <a:t>سبي يهوياكين إلى بابل</a:t>
            </a:r>
            <a:endParaRPr lang="en-GB" sz="3600" b="1" dirty="0">
              <a:solidFill>
                <a:srgbClr val="FFFFFF"/>
              </a:solidFill>
              <a:latin typeface="Arial" panose="020B0604020202020204" pitchFamily="34" charset="0"/>
              <a:cs typeface="Arial" panose="020B0604020202020204" pitchFamily="34" charset="0"/>
            </a:endParaRPr>
          </a:p>
        </p:txBody>
      </p:sp>
      <p:pic>
        <p:nvPicPr>
          <p:cNvPr id="447490" name="Picture 3"/>
          <p:cNvPicPr>
            <a:picLocks noGrp="1" noChangeAspect="1" noChangeArrowheads="1"/>
          </p:cNvPicPr>
          <p:nvPr>
            <p:ph idx="1"/>
          </p:nvPr>
        </p:nvPicPr>
        <p:blipFill>
          <a:blip r:embed="rId2">
            <a:extLst>
              <a:ext uri="{28A0092B-C50C-407E-A947-70E740481C1C}">
                <a14:useLocalDpi xmlns:a14="http://schemas.microsoft.com/office/drawing/2010/main"/>
              </a:ext>
            </a:extLst>
          </a:blip>
          <a:srcRect/>
          <a:stretch>
            <a:fillRect/>
          </a:stretch>
        </p:blipFill>
        <p:spPr>
          <a:xfrm>
            <a:off x="0" y="762000"/>
            <a:ext cx="9144000" cy="6096000"/>
          </a:xfrm>
          <a:noFill/>
        </p:spPr>
      </p:pic>
      <p:sp>
        <p:nvSpPr>
          <p:cNvPr id="447491" name="Text Box 4"/>
          <p:cNvSpPr txBox="1">
            <a:spLocks noChangeArrowheads="1"/>
          </p:cNvSpPr>
          <p:nvPr/>
        </p:nvSpPr>
        <p:spPr bwMode="auto">
          <a:xfrm>
            <a:off x="304800" y="6521450"/>
            <a:ext cx="1478290" cy="33855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ar-JO" sz="1600" b="1" dirty="0">
                <a:solidFill>
                  <a:srgbClr val="FF0000"/>
                </a:solidFill>
                <a:latin typeface="Arial" panose="020B0604020202020204" pitchFamily="34" charset="0"/>
                <a:cs typeface="Arial" panose="020B0604020202020204" pitchFamily="34" charset="0"/>
              </a:rPr>
              <a:t>أطلس مودي, 144</a:t>
            </a:r>
            <a:endParaRPr lang="en-GB" sz="1600" b="1" dirty="0">
              <a:solidFill>
                <a:srgbClr val="FF0000"/>
              </a:solidFill>
              <a:latin typeface="Arial" panose="020B0604020202020204" pitchFamily="34" charset="0"/>
              <a:cs typeface="Arial" panose="020B0604020202020204" pitchFamily="34" charset="0"/>
            </a:endParaRPr>
          </a:p>
        </p:txBody>
      </p:sp>
      <p:sp>
        <p:nvSpPr>
          <p:cNvPr id="447492" name="Oval 5"/>
          <p:cNvSpPr>
            <a:spLocks noChangeArrowheads="1"/>
          </p:cNvSpPr>
          <p:nvPr/>
        </p:nvSpPr>
        <p:spPr bwMode="auto">
          <a:xfrm>
            <a:off x="6248400" y="5257800"/>
            <a:ext cx="685800" cy="304800"/>
          </a:xfrm>
          <a:prstGeom prst="ellipse">
            <a:avLst/>
          </a:prstGeom>
          <a:noFill/>
          <a:ln w="57150">
            <a:solidFill>
              <a:srgbClr val="009900"/>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a:endParaRPr lang="en-GB" sz="2000">
              <a:solidFill>
                <a:srgbClr val="009900"/>
              </a:solidFill>
              <a:latin typeface="Arial" panose="020B0604020202020204" pitchFamily="34" charset="0"/>
              <a:cs typeface="Arial" panose="020B0604020202020204" pitchFamily="34" charset="0"/>
            </a:endParaRPr>
          </a:p>
        </p:txBody>
      </p:sp>
      <p:sp>
        <p:nvSpPr>
          <p:cNvPr id="447493" name="Text Box 8"/>
          <p:cNvSpPr txBox="1">
            <a:spLocks noChangeArrowheads="1"/>
          </p:cNvSpPr>
          <p:nvPr/>
        </p:nvSpPr>
        <p:spPr bwMode="auto">
          <a:xfrm>
            <a:off x="4876800" y="5867400"/>
            <a:ext cx="2920992" cy="400110"/>
          </a:xfrm>
          <a:prstGeom prst="rect">
            <a:avLst/>
          </a:prstGeom>
          <a:solidFill>
            <a:srgbClr val="FFFF9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ar-JO" sz="2000" b="1" dirty="0">
                <a:solidFill>
                  <a:srgbClr val="009900"/>
                </a:solidFill>
                <a:latin typeface="Arial" panose="020B0604020202020204" pitchFamily="34" charset="0"/>
                <a:cs typeface="Arial" panose="020B0604020202020204" pitchFamily="34" charset="0"/>
              </a:rPr>
              <a:t>تم سبي 10000 شخص إلى بابل</a:t>
            </a:r>
            <a:endParaRPr lang="en-GB" sz="2000" b="1" dirty="0">
              <a:solidFill>
                <a:srgbClr val="009900"/>
              </a:solidFill>
              <a:latin typeface="Arial" panose="020B0604020202020204" pitchFamily="34" charset="0"/>
              <a:cs typeface="Arial" panose="020B0604020202020204" pitchFamily="34" charset="0"/>
            </a:endParaRPr>
          </a:p>
        </p:txBody>
      </p:sp>
      <p:sp>
        <p:nvSpPr>
          <p:cNvPr id="302092" name="Text Box 12"/>
          <p:cNvSpPr txBox="1">
            <a:spLocks noChangeArrowheads="1"/>
          </p:cNvSpPr>
          <p:nvPr/>
        </p:nvSpPr>
        <p:spPr bwMode="auto">
          <a:xfrm>
            <a:off x="152400" y="838200"/>
            <a:ext cx="8763000" cy="4616648"/>
          </a:xfrm>
          <a:prstGeom prst="rect">
            <a:avLst/>
          </a:prstGeom>
          <a:solidFill>
            <a:srgbClr val="FFFF66"/>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1" hangingPunct="1"/>
            <a:r>
              <a:rPr lang="ar-JO" sz="4200" dirty="0">
                <a:latin typeface="Arial" panose="020B0604020202020204" pitchFamily="34" charset="0"/>
                <a:cs typeface="Arial" panose="020B0604020202020204" pitchFamily="34" charset="0"/>
              </a:rPr>
              <a:t>في عهد يهوياقيم غزا نبوخذ نصر يهوذا وأصبح يهوياقيم تابعًا له لمدة ثلاث سنوات لكنه غير رأيه وتمرد على بابل . </a:t>
            </a:r>
          </a:p>
          <a:p>
            <a:pPr eaLnBrk="1" hangingPunct="1"/>
            <a:endParaRPr lang="ar-JO" sz="4200" dirty="0">
              <a:latin typeface="Arial" panose="020B0604020202020204" pitchFamily="34" charset="0"/>
              <a:cs typeface="Arial" panose="020B0604020202020204" pitchFamily="34" charset="0"/>
            </a:endParaRPr>
          </a:p>
          <a:p>
            <a:pPr algn="r" eaLnBrk="1" hangingPunct="1"/>
            <a:r>
              <a:rPr lang="ar-JO" sz="4200" dirty="0">
                <a:latin typeface="Arial" panose="020B0604020202020204" pitchFamily="34" charset="0"/>
                <a:cs typeface="Arial" panose="020B0604020202020204" pitchFamily="34" charset="0"/>
              </a:rPr>
              <a:t>في عهد ابنه يهوياكين حاصر نبوخذنصر أورشليم وأزال كل الكنوز من الهيكل والقصر وحمل 10000 شخص إلى السبي بما في ذلك يهوياكين</a:t>
            </a:r>
            <a:endParaRPr lang="en-GB" sz="4200" dirty="0">
              <a:latin typeface="Arial" panose="020B0604020202020204" pitchFamily="34" charset="0"/>
              <a:cs typeface="Arial" panose="020B0604020202020204" pitchFamily="34" charset="0"/>
            </a:endParaRPr>
          </a:p>
        </p:txBody>
      </p:sp>
      <p:sp>
        <p:nvSpPr>
          <p:cNvPr id="447495" name="Text Box 13"/>
          <p:cNvSpPr txBox="1">
            <a:spLocks noChangeArrowheads="1"/>
          </p:cNvSpPr>
          <p:nvPr/>
        </p:nvSpPr>
        <p:spPr bwMode="auto">
          <a:xfrm>
            <a:off x="8274050" y="6491288"/>
            <a:ext cx="971741" cy="3693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ar-JO" sz="1800" b="1" dirty="0">
                <a:latin typeface="Arial" panose="020B0604020202020204" pitchFamily="34" charset="0"/>
                <a:cs typeface="Arial" panose="020B0604020202020204" pitchFamily="34" charset="0"/>
              </a:rPr>
              <a:t>الفصل 24</a:t>
            </a:r>
            <a:endParaRPr lang="en-GB" sz="1800" b="1" dirty="0">
              <a:latin typeface="Arial" panose="020B0604020202020204" pitchFamily="34" charset="0"/>
              <a:cs typeface="Arial" panose="020B0604020202020204" pitchFamily="34" charset="0"/>
            </a:endParaRPr>
          </a:p>
        </p:txBody>
      </p:sp>
    </p:spTree>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7" presetClass="entr" presetSubtype="0" fill="hold" grpId="0" nodeType="clickEffect">
                                  <p:stCondLst>
                                    <p:cond delay="0"/>
                                  </p:stCondLst>
                                  <p:childTnLst>
                                    <p:set>
                                      <p:cBhvr>
                                        <p:cTn id="6" dur="1" fill="hold">
                                          <p:stCondLst>
                                            <p:cond delay="0"/>
                                          </p:stCondLst>
                                        </p:cTn>
                                        <p:tgtEl>
                                          <p:spTgt spid="302082"/>
                                        </p:tgtEl>
                                        <p:attrNameLst>
                                          <p:attrName>style.visibility</p:attrName>
                                        </p:attrNameLst>
                                      </p:cBhvr>
                                      <p:to>
                                        <p:strVal val="visible"/>
                                      </p:to>
                                    </p:set>
                                    <p:animEffect transition="in" filter="fade">
                                      <p:cBhvr>
                                        <p:cTn id="7" dur="1000"/>
                                        <p:tgtEl>
                                          <p:spTgt spid="302082"/>
                                        </p:tgtEl>
                                      </p:cBhvr>
                                    </p:animEffect>
                                    <p:anim calcmode="lin" valueType="num">
                                      <p:cBhvr>
                                        <p:cTn id="8" dur="1000" fill="hold"/>
                                        <p:tgtEl>
                                          <p:spTgt spid="302082"/>
                                        </p:tgtEl>
                                        <p:attrNameLst>
                                          <p:attrName>ppt_x</p:attrName>
                                        </p:attrNameLst>
                                      </p:cBhvr>
                                      <p:tavLst>
                                        <p:tav tm="0">
                                          <p:val>
                                            <p:strVal val="#ppt_x"/>
                                          </p:val>
                                        </p:tav>
                                        <p:tav tm="100000">
                                          <p:val>
                                            <p:strVal val="#ppt_x"/>
                                          </p:val>
                                        </p:tav>
                                      </p:tavLst>
                                    </p:anim>
                                    <p:anim calcmode="lin" valueType="num">
                                      <p:cBhvr>
                                        <p:cTn id="9" dur="1000" fill="hold"/>
                                        <p:tgtEl>
                                          <p:spTgt spid="302082"/>
                                        </p:tgtEl>
                                        <p:attrNameLst>
                                          <p:attrName>ppt_y</p:attrName>
                                        </p:attrNameLst>
                                      </p:cBhvr>
                                      <p:tavLst>
                                        <p:tav tm="0">
                                          <p:val>
                                            <p:strVal val="#ppt_y-.1"/>
                                          </p:val>
                                        </p:tav>
                                        <p:tav tm="100000">
                                          <p:val>
                                            <p:strVal val="#ppt_y"/>
                                          </p:val>
                                        </p:tav>
                                      </p:tavLst>
                                    </p:anim>
                                  </p:childTnLst>
                                </p:cTn>
                              </p:par>
                            </p:childTnLst>
                          </p:cTn>
                        </p:par>
                      </p:childTnLst>
                    </p:cTn>
                  </p:par>
                  <p:par>
                    <p:cTn id="10" fill="hold" nodeType="clickPar">
                      <p:stCondLst>
                        <p:cond delay="indefinite"/>
                      </p:stCondLst>
                      <p:childTnLst>
                        <p:par>
                          <p:cTn id="11" fill="hold" nodeType="withGroup">
                            <p:stCondLst>
                              <p:cond delay="0"/>
                            </p:stCondLst>
                            <p:childTnLst>
                              <p:par>
                                <p:cTn id="12" presetID="1" presetClass="entr" presetSubtype="0" fill="hold" grpId="0" nodeType="clickEffect">
                                  <p:stCondLst>
                                    <p:cond delay="0"/>
                                  </p:stCondLst>
                                  <p:childTnLst>
                                    <p:set>
                                      <p:cBhvr>
                                        <p:cTn id="13" dur="1" fill="hold">
                                          <p:stCondLst>
                                            <p:cond delay="0"/>
                                          </p:stCondLst>
                                        </p:cTn>
                                        <p:tgtEl>
                                          <p:spTgt spid="30209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2082" grpId="0" animBg="1"/>
      <p:bldP spid="302092" grpId="0" animBg="1"/>
    </p:bldLst>
  </p:timing>
</p:sld>
</file>

<file path=ppt/slides/slide223.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450561" name="Rectangle 2"/>
          <p:cNvSpPr>
            <a:spLocks noChangeArrowheads="1"/>
          </p:cNvSpPr>
          <p:nvPr/>
        </p:nvSpPr>
        <p:spPr bwMode="auto">
          <a:xfrm>
            <a:off x="1981200" y="5562600"/>
            <a:ext cx="1828800" cy="381000"/>
          </a:xfrm>
          <a:prstGeom prst="rect">
            <a:avLst/>
          </a:prstGeom>
          <a:solidFill>
            <a:srgbClr val="701A1F"/>
          </a:solidFill>
          <a:ln w="28575"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EAEAEA"/>
              </a:solidFill>
              <a:effectLst/>
              <a:uLnTx/>
              <a:uFillTx/>
              <a:latin typeface="Arial" charset="0"/>
              <a:ea typeface="ＭＳ Ｐゴシック" charset="0"/>
              <a:cs typeface="Arial" charset="0"/>
            </a:endParaRPr>
          </a:p>
        </p:txBody>
      </p:sp>
      <p:sp>
        <p:nvSpPr>
          <p:cNvPr id="450562" name="Rectangle 3"/>
          <p:cNvSpPr>
            <a:spLocks noChangeArrowheads="1"/>
          </p:cNvSpPr>
          <p:nvPr/>
        </p:nvSpPr>
        <p:spPr bwMode="auto">
          <a:xfrm>
            <a:off x="4495800" y="5105400"/>
            <a:ext cx="914400" cy="381000"/>
          </a:xfrm>
          <a:prstGeom prst="rect">
            <a:avLst/>
          </a:prstGeom>
          <a:solidFill>
            <a:srgbClr val="701A1F"/>
          </a:solidFill>
          <a:ln w="28575"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EAEAEA"/>
              </a:solidFill>
              <a:effectLst/>
              <a:uLnTx/>
              <a:uFillTx/>
              <a:latin typeface="Arial" charset="0"/>
              <a:ea typeface="ＭＳ Ｐゴシック" charset="0"/>
              <a:cs typeface="Arial" charset="0"/>
            </a:endParaRPr>
          </a:p>
        </p:txBody>
      </p:sp>
      <p:sp>
        <p:nvSpPr>
          <p:cNvPr id="450563" name="Rectangle 4"/>
          <p:cNvSpPr>
            <a:spLocks noChangeArrowheads="1"/>
          </p:cNvSpPr>
          <p:nvPr/>
        </p:nvSpPr>
        <p:spPr bwMode="auto">
          <a:xfrm>
            <a:off x="0" y="3810000"/>
            <a:ext cx="5638800" cy="1066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EAEAEA"/>
              </a:solidFill>
              <a:effectLst/>
              <a:uLnTx/>
              <a:uFillTx/>
              <a:latin typeface="Arial" charset="0"/>
              <a:ea typeface="ＭＳ Ｐゴシック" charset="0"/>
              <a:cs typeface="Arial" charset="0"/>
            </a:endParaRPr>
          </a:p>
        </p:txBody>
      </p:sp>
      <p:sp>
        <p:nvSpPr>
          <p:cNvPr id="450564" name="Rectangle 5"/>
          <p:cNvSpPr>
            <a:spLocks noChangeArrowheads="1"/>
          </p:cNvSpPr>
          <p:nvPr/>
        </p:nvSpPr>
        <p:spPr bwMode="auto">
          <a:xfrm>
            <a:off x="1066800" y="1676400"/>
            <a:ext cx="5029200" cy="381000"/>
          </a:xfrm>
          <a:prstGeom prst="rect">
            <a:avLst/>
          </a:prstGeom>
          <a:solidFill>
            <a:srgbClr val="701A1F"/>
          </a:solidFill>
          <a:ln w="28575"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EAEAEA"/>
              </a:solidFill>
              <a:effectLst/>
              <a:uLnTx/>
              <a:uFillTx/>
              <a:latin typeface="Arial" charset="0"/>
              <a:ea typeface="ＭＳ Ｐゴシック" charset="0"/>
              <a:cs typeface="Arial" charset="0"/>
            </a:endParaRPr>
          </a:p>
        </p:txBody>
      </p:sp>
      <p:sp>
        <p:nvSpPr>
          <p:cNvPr id="407558" name="Text Box 6"/>
          <p:cNvSpPr txBox="1">
            <a:spLocks noChangeArrowheads="1"/>
          </p:cNvSpPr>
          <p:nvPr/>
        </p:nvSpPr>
        <p:spPr bwMode="auto">
          <a:xfrm>
            <a:off x="8353831" y="76200"/>
            <a:ext cx="704039" cy="1200329"/>
          </a:xfrm>
          <a:prstGeom prst="rect">
            <a:avLst/>
          </a:prstGeom>
          <a:noFill/>
          <a:ln w="12700" cap="sq">
            <a:noFill/>
            <a:miter lim="800000"/>
            <a:headEnd type="none" w="sm" len="sm"/>
            <a:tailEnd type="none" w="sm" len="sm"/>
          </a:ln>
          <a:effectLst>
            <a:outerShdw blurRad="63500" dist="35921" dir="2700000" algn="ctr" rotWithShape="0">
              <a:srgbClr val="000000">
                <a:alpha val="74998"/>
              </a:srgbClr>
            </a:outerShdw>
          </a:effectLst>
        </p:spPr>
        <p:txBody>
          <a:bodyPr wrap="non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a:ea typeface="ＭＳ Ｐゴシック" charset="0"/>
                <a:cs typeface="Arial"/>
              </a:rPr>
              <a:t>232</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a:ea typeface="ＭＳ Ｐゴシック" charset="0"/>
                <a:cs typeface="Arial"/>
              </a:rPr>
              <a:t>و</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a:ea typeface="ＭＳ Ｐゴシック" charset="0"/>
                <a:cs typeface="Arial"/>
              </a:rPr>
              <a:t>342</a:t>
            </a:r>
            <a:endParaRPr kumimoji="0" lang="en-US" sz="2400" b="1"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sp>
        <p:nvSpPr>
          <p:cNvPr id="407559" name="Rectangle 7"/>
          <p:cNvSpPr>
            <a:spLocks noChangeArrowheads="1"/>
          </p:cNvSpPr>
          <p:nvPr/>
        </p:nvSpPr>
        <p:spPr bwMode="auto">
          <a:xfrm>
            <a:off x="5410200" y="4800600"/>
            <a:ext cx="990600" cy="4572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ar-JO" sz="2800" b="0" i="0" u="none" strike="noStrike" kern="1200" cap="none" spc="0" normalizeH="0" baseline="0" noProof="0" dirty="0">
                <a:ln>
                  <a:noFill/>
                </a:ln>
                <a:solidFill>
                  <a:srgbClr val="FFFFFF"/>
                </a:solidFill>
                <a:effectLst/>
                <a:uLnTx/>
                <a:uFillTx/>
                <a:latin typeface="Arial"/>
                <a:ea typeface="ＭＳ Ｐゴシック" charset="0"/>
                <a:cs typeface="Arial"/>
              </a:rPr>
              <a:t>586</a:t>
            </a:r>
            <a:endParaRPr kumimoji="0" lang="en-US" sz="2800" b="0"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sp>
        <p:nvSpPr>
          <p:cNvPr id="407560" name="Rectangle 8"/>
          <p:cNvSpPr>
            <a:spLocks noChangeArrowheads="1"/>
          </p:cNvSpPr>
          <p:nvPr/>
        </p:nvSpPr>
        <p:spPr bwMode="auto">
          <a:xfrm>
            <a:off x="1905000" y="5516563"/>
            <a:ext cx="2057400" cy="427037"/>
          </a:xfrm>
          <a:prstGeom prst="rect">
            <a:avLst/>
          </a:prstGeom>
          <a:noFill/>
          <a:ln w="9525">
            <a:noFill/>
            <a:miter lim="800000"/>
            <a:headEnd/>
            <a:tailEnd/>
          </a:ln>
          <a:effectLst>
            <a:outerShdw blurRad="63500" dist="35921" dir="2700000" algn="ctr" rotWithShape="0">
              <a:srgbClr val="000000">
                <a:alpha val="74998"/>
              </a:srgbClr>
            </a:outerShdw>
          </a:effectLst>
        </p:spPr>
        <p:txBody>
          <a:bodyPr anchor="ct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ar-JO" sz="2800" b="0" i="0" u="none" strike="noStrike" kern="1200" cap="none" spc="0" normalizeH="0" baseline="0" noProof="0" dirty="0">
                <a:ln>
                  <a:noFill/>
                </a:ln>
                <a:solidFill>
                  <a:srgbClr val="FFFFFF"/>
                </a:solidFill>
                <a:effectLst/>
                <a:uLnTx/>
                <a:uFillTx/>
                <a:latin typeface="Arial"/>
                <a:ea typeface="ＭＳ Ｐゴシック" charset="0"/>
                <a:cs typeface="Arial"/>
              </a:rPr>
              <a:t>حبقوق</a:t>
            </a:r>
            <a:endParaRPr kumimoji="0" lang="en-US" sz="2800" b="0"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sp>
        <p:nvSpPr>
          <p:cNvPr id="407561" name="Rectangle 9"/>
          <p:cNvSpPr>
            <a:spLocks noChangeArrowheads="1"/>
          </p:cNvSpPr>
          <p:nvPr/>
        </p:nvSpPr>
        <p:spPr bwMode="auto">
          <a:xfrm>
            <a:off x="4419600" y="5084763"/>
            <a:ext cx="990600" cy="325437"/>
          </a:xfrm>
          <a:prstGeom prst="rect">
            <a:avLst/>
          </a:prstGeom>
          <a:noFill/>
          <a:ln w="9525">
            <a:noFill/>
            <a:miter lim="800000"/>
            <a:headEnd/>
            <a:tailEnd/>
          </a:ln>
          <a:effectLst>
            <a:outerShdw blurRad="63500" dist="35921" dir="2700000" algn="ctr" rotWithShape="0">
              <a:srgbClr val="000000">
                <a:alpha val="74998"/>
              </a:srgbClr>
            </a:outerShdw>
          </a:effectLst>
        </p:spPr>
        <p:txBody>
          <a:bodyPr anchor="ct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ar-JO" sz="2800" b="0" i="0" u="none" strike="noStrike" kern="1200" cap="none" spc="0" normalizeH="0" baseline="0" noProof="0" dirty="0">
                <a:ln>
                  <a:noFill/>
                </a:ln>
                <a:solidFill>
                  <a:srgbClr val="FFFFFF"/>
                </a:solidFill>
                <a:effectLst/>
                <a:uLnTx/>
                <a:uFillTx/>
                <a:latin typeface="Arial"/>
                <a:ea typeface="ＭＳ Ｐゴシック" charset="0"/>
                <a:cs typeface="Arial"/>
              </a:rPr>
              <a:t>يوئيل</a:t>
            </a:r>
            <a:endParaRPr kumimoji="0" lang="en-US" sz="2800" b="0"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sp>
        <p:nvSpPr>
          <p:cNvPr id="450569" name="WordArt 10" descr="Narrow vertical"/>
          <p:cNvSpPr>
            <a:spLocks noChangeArrowheads="1" noChangeShapeType="1" noTextEdit="1"/>
          </p:cNvSpPr>
          <p:nvPr/>
        </p:nvSpPr>
        <p:spPr bwMode="auto">
          <a:xfrm>
            <a:off x="1905000" y="282575"/>
            <a:ext cx="5410200" cy="914400"/>
          </a:xfrm>
          <a:prstGeom prst="rect">
            <a:avLst/>
          </a:prstGeom>
        </p:spPr>
        <p:txBody>
          <a:bodyPr wrap="none" fromWordArt="1">
            <a:prstTxWarp prst="textSlantDown">
              <a:avLst>
                <a:gd name="adj" fmla="val 44444"/>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200" b="1" i="0" u="none" strike="noStrike" kern="10" cap="none" spc="0" normalizeH="0" baseline="0" noProof="0" dirty="0">
                <a:ln w="12700" cap="sq">
                  <a:solidFill>
                    <a:srgbClr val="000000"/>
                  </a:solidFill>
                  <a:round/>
                  <a:headEnd type="none" w="sm" len="sm"/>
                  <a:tailEnd type="none" w="sm" len="sm"/>
                </a:ln>
                <a:pattFill prst="dashHorz">
                  <a:fgClr>
                    <a:srgbClr val="808080"/>
                  </a:fgClr>
                  <a:bgClr>
                    <a:srgbClr val="FFFF00"/>
                  </a:bgClr>
                </a:pattFill>
                <a:effectLst>
                  <a:outerShdw blurRad="63500" dist="45791" dir="2021404" algn="ctr" rotWithShape="0">
                    <a:srgbClr val="808080"/>
                  </a:outerShdw>
                </a:effectLst>
                <a:uLnTx/>
                <a:uFillTx/>
                <a:latin typeface="Arial"/>
                <a:ea typeface="Arial"/>
                <a:cs typeface="Arial"/>
              </a:rPr>
              <a:t>سقوط أورشليم</a:t>
            </a:r>
            <a:endParaRPr kumimoji="0" lang="en-US" sz="3200" b="1" i="0" u="none" strike="noStrike" kern="10" cap="none" spc="0" normalizeH="0" baseline="0" noProof="0" dirty="0">
              <a:ln w="12700" cap="sq">
                <a:solidFill>
                  <a:srgbClr val="000000"/>
                </a:solidFill>
                <a:round/>
                <a:headEnd type="none" w="sm" len="sm"/>
                <a:tailEnd type="none" w="sm" len="sm"/>
              </a:ln>
              <a:pattFill prst="dashHorz">
                <a:fgClr>
                  <a:srgbClr val="808080"/>
                </a:fgClr>
                <a:bgClr>
                  <a:srgbClr val="FFFF00"/>
                </a:bgClr>
              </a:pattFill>
              <a:effectLst>
                <a:outerShdw blurRad="63500" dist="45791" dir="2021404" algn="ctr" rotWithShape="0">
                  <a:srgbClr val="808080"/>
                </a:outerShdw>
              </a:effectLst>
              <a:uLnTx/>
              <a:uFillTx/>
              <a:latin typeface="Arial"/>
              <a:ea typeface="Arial"/>
              <a:cs typeface="Arial"/>
            </a:endParaRPr>
          </a:p>
        </p:txBody>
      </p:sp>
      <p:sp>
        <p:nvSpPr>
          <p:cNvPr id="407563" name="Rectangle 11"/>
          <p:cNvSpPr>
            <a:spLocks noChangeArrowheads="1"/>
          </p:cNvSpPr>
          <p:nvPr/>
        </p:nvSpPr>
        <p:spPr bwMode="auto">
          <a:xfrm>
            <a:off x="2438400" y="1600200"/>
            <a:ext cx="2057400" cy="4572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ar-JO" sz="2800" b="0" i="0" u="none" strike="noStrike" kern="1200" cap="none" spc="0" normalizeH="0" baseline="0" noProof="0" dirty="0">
                <a:ln>
                  <a:noFill/>
                </a:ln>
                <a:solidFill>
                  <a:srgbClr val="FFFFFF"/>
                </a:solidFill>
                <a:effectLst/>
                <a:uLnTx/>
                <a:uFillTx/>
                <a:latin typeface="Arial"/>
                <a:ea typeface="ＭＳ Ｐゴシック" charset="0"/>
                <a:cs typeface="Arial"/>
              </a:rPr>
              <a:t>إرميا</a:t>
            </a:r>
            <a:endParaRPr kumimoji="0" lang="en-US" sz="2800" b="0"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sp>
        <p:nvSpPr>
          <p:cNvPr id="407564" name="Rectangle 12"/>
          <p:cNvSpPr>
            <a:spLocks noChangeArrowheads="1"/>
          </p:cNvSpPr>
          <p:nvPr/>
        </p:nvSpPr>
        <p:spPr bwMode="auto">
          <a:xfrm>
            <a:off x="5638800" y="5334000"/>
            <a:ext cx="2590800" cy="5334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ar-JO" sz="2800" b="0" i="0" u="none" strike="noStrike" kern="1200" cap="none" spc="0" normalizeH="0" baseline="0" noProof="0" dirty="0">
                <a:ln>
                  <a:noFill/>
                </a:ln>
                <a:solidFill>
                  <a:srgbClr val="FFFFFF"/>
                </a:solidFill>
                <a:effectLst/>
                <a:uLnTx/>
                <a:uFillTx/>
                <a:latin typeface="Arial"/>
                <a:ea typeface="ＭＳ Ｐゴシック" charset="0"/>
                <a:cs typeface="Arial"/>
              </a:rPr>
              <a:t>مراثي</a:t>
            </a:r>
            <a:endParaRPr kumimoji="0" lang="en-US" sz="2800" b="0"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sp>
        <p:nvSpPr>
          <p:cNvPr id="450572" name="Rectangle 13"/>
          <p:cNvSpPr>
            <a:spLocks noChangeArrowheads="1"/>
          </p:cNvSpPr>
          <p:nvPr/>
        </p:nvSpPr>
        <p:spPr bwMode="auto">
          <a:xfrm>
            <a:off x="3200400" y="2438400"/>
            <a:ext cx="5181600" cy="381000"/>
          </a:xfrm>
          <a:prstGeom prst="rect">
            <a:avLst/>
          </a:prstGeom>
          <a:solidFill>
            <a:srgbClr val="701A1F"/>
          </a:solidFill>
          <a:ln w="28575"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EAEAEA"/>
              </a:solidFill>
              <a:effectLst/>
              <a:uLnTx/>
              <a:uFillTx/>
              <a:latin typeface="Arial" charset="0"/>
              <a:ea typeface="ＭＳ Ｐゴシック" charset="0"/>
              <a:cs typeface="Arial" charset="0"/>
            </a:endParaRPr>
          </a:p>
        </p:txBody>
      </p:sp>
      <p:sp>
        <p:nvSpPr>
          <p:cNvPr id="450573" name="Rectangle 14"/>
          <p:cNvSpPr>
            <a:spLocks noChangeArrowheads="1"/>
          </p:cNvSpPr>
          <p:nvPr/>
        </p:nvSpPr>
        <p:spPr bwMode="auto">
          <a:xfrm>
            <a:off x="4419600" y="3124200"/>
            <a:ext cx="2286000" cy="381000"/>
          </a:xfrm>
          <a:prstGeom prst="rect">
            <a:avLst/>
          </a:prstGeom>
          <a:solidFill>
            <a:srgbClr val="701A1F"/>
          </a:solidFill>
          <a:ln w="28575"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EAEAEA"/>
              </a:solidFill>
              <a:effectLst/>
              <a:uLnTx/>
              <a:uFillTx/>
              <a:latin typeface="Arial" charset="0"/>
              <a:ea typeface="ＭＳ Ｐゴシック" charset="0"/>
              <a:cs typeface="Arial" charset="0"/>
            </a:endParaRPr>
          </a:p>
        </p:txBody>
      </p:sp>
      <p:sp>
        <p:nvSpPr>
          <p:cNvPr id="407567" name="Rectangle 15"/>
          <p:cNvSpPr>
            <a:spLocks noChangeArrowheads="1"/>
          </p:cNvSpPr>
          <p:nvPr/>
        </p:nvSpPr>
        <p:spPr bwMode="auto">
          <a:xfrm>
            <a:off x="4876800" y="3048000"/>
            <a:ext cx="1524000" cy="4572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ar-JO" sz="2800" b="0" i="0" u="none" strike="noStrike" kern="1200" cap="none" spc="0" normalizeH="0" baseline="0" noProof="0" dirty="0">
                <a:ln>
                  <a:noFill/>
                </a:ln>
                <a:solidFill>
                  <a:srgbClr val="FFFFFF"/>
                </a:solidFill>
                <a:effectLst/>
                <a:uLnTx/>
                <a:uFillTx/>
                <a:latin typeface="Arial"/>
                <a:ea typeface="ＭＳ Ｐゴシック" charset="0"/>
                <a:cs typeface="Arial"/>
              </a:rPr>
              <a:t>حزقيال</a:t>
            </a:r>
            <a:endParaRPr kumimoji="0" lang="en-US" sz="2800" b="0"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sp>
        <p:nvSpPr>
          <p:cNvPr id="407568" name="Rectangle 16"/>
          <p:cNvSpPr>
            <a:spLocks noChangeArrowheads="1"/>
          </p:cNvSpPr>
          <p:nvPr/>
        </p:nvSpPr>
        <p:spPr bwMode="auto">
          <a:xfrm>
            <a:off x="4724400" y="2362200"/>
            <a:ext cx="1524000" cy="5334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ar-JO" sz="2800" b="0" i="0" u="none" strike="noStrike" kern="1200" cap="none" spc="0" normalizeH="0" baseline="0" noProof="0" dirty="0">
                <a:ln>
                  <a:noFill/>
                </a:ln>
                <a:solidFill>
                  <a:srgbClr val="FFFFFF"/>
                </a:solidFill>
                <a:effectLst/>
                <a:uLnTx/>
                <a:uFillTx/>
                <a:latin typeface="Arial"/>
                <a:ea typeface="ＭＳ Ｐゴシック" charset="0"/>
                <a:cs typeface="Arial"/>
              </a:rPr>
              <a:t>دانيال</a:t>
            </a:r>
            <a:endParaRPr kumimoji="0" lang="en-US" sz="2800" b="0"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sp>
        <p:nvSpPr>
          <p:cNvPr id="407569" name="Rectangle 17"/>
          <p:cNvSpPr>
            <a:spLocks noChangeArrowheads="1"/>
          </p:cNvSpPr>
          <p:nvPr/>
        </p:nvSpPr>
        <p:spPr bwMode="auto">
          <a:xfrm>
            <a:off x="3505200" y="3048000"/>
            <a:ext cx="990600" cy="4572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ar-JO" sz="2800" b="0" i="0" u="none" strike="noStrike" kern="1200" cap="none" spc="0" normalizeH="0" baseline="0" noProof="0" dirty="0">
                <a:ln>
                  <a:noFill/>
                </a:ln>
                <a:solidFill>
                  <a:srgbClr val="FFFFFF"/>
                </a:solidFill>
                <a:effectLst/>
                <a:uLnTx/>
                <a:uFillTx/>
                <a:latin typeface="Arial"/>
                <a:ea typeface="ＭＳ Ｐゴシック" charset="0"/>
                <a:cs typeface="Arial"/>
              </a:rPr>
              <a:t>597</a:t>
            </a:r>
            <a:endParaRPr kumimoji="0" lang="en-US" sz="2800" b="0"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sp>
        <p:nvSpPr>
          <p:cNvPr id="407570" name="Rectangle 18"/>
          <p:cNvSpPr>
            <a:spLocks noChangeArrowheads="1"/>
          </p:cNvSpPr>
          <p:nvPr/>
        </p:nvSpPr>
        <p:spPr bwMode="auto">
          <a:xfrm>
            <a:off x="2286000" y="2438400"/>
            <a:ext cx="990600" cy="4572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ar-JO" sz="2800" b="0" i="0" u="none" strike="noStrike" kern="1200" cap="none" spc="0" normalizeH="0" baseline="0" noProof="0" dirty="0">
                <a:ln>
                  <a:noFill/>
                </a:ln>
                <a:solidFill>
                  <a:srgbClr val="FFFFFF"/>
                </a:solidFill>
                <a:effectLst/>
                <a:uLnTx/>
                <a:uFillTx/>
                <a:latin typeface="Arial"/>
                <a:ea typeface="ＭＳ Ｐゴシック" charset="0"/>
                <a:cs typeface="Arial"/>
              </a:rPr>
              <a:t>605</a:t>
            </a:r>
            <a:endParaRPr kumimoji="0" lang="en-US" sz="2800" b="0"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sp>
        <p:nvSpPr>
          <p:cNvPr id="407571" name="Rectangle 19"/>
          <p:cNvSpPr>
            <a:spLocks noChangeArrowheads="1"/>
          </p:cNvSpPr>
          <p:nvPr/>
        </p:nvSpPr>
        <p:spPr bwMode="auto">
          <a:xfrm>
            <a:off x="152400" y="1676400"/>
            <a:ext cx="990600" cy="4572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ar-JO" sz="2800" b="0" i="0" u="none" strike="noStrike" kern="1200" cap="none" spc="0" normalizeH="0" baseline="0" noProof="0" dirty="0">
                <a:ln>
                  <a:noFill/>
                </a:ln>
                <a:solidFill>
                  <a:srgbClr val="FFFFFF"/>
                </a:solidFill>
                <a:effectLst/>
                <a:uLnTx/>
                <a:uFillTx/>
                <a:latin typeface="Arial"/>
                <a:ea typeface="ＭＳ Ｐゴシック" charset="0"/>
                <a:cs typeface="Arial"/>
              </a:rPr>
              <a:t>627</a:t>
            </a:r>
            <a:endParaRPr kumimoji="0" lang="en-US" sz="2800" b="0"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sp>
        <p:nvSpPr>
          <p:cNvPr id="450579" name="Rectangle 20"/>
          <p:cNvSpPr>
            <a:spLocks noChangeArrowheads="1"/>
          </p:cNvSpPr>
          <p:nvPr/>
        </p:nvSpPr>
        <p:spPr bwMode="auto">
          <a:xfrm>
            <a:off x="8382000" y="3810000"/>
            <a:ext cx="762000" cy="1066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EAEAEA"/>
              </a:solidFill>
              <a:effectLst/>
              <a:uLnTx/>
              <a:uFillTx/>
              <a:latin typeface="Arial" charset="0"/>
              <a:ea typeface="ＭＳ Ｐゴシック" charset="0"/>
              <a:cs typeface="Arial" charset="0"/>
            </a:endParaRPr>
          </a:p>
        </p:txBody>
      </p:sp>
      <p:sp>
        <p:nvSpPr>
          <p:cNvPr id="407573" name="Rectangle 21"/>
          <p:cNvSpPr>
            <a:spLocks noChangeArrowheads="1"/>
          </p:cNvSpPr>
          <p:nvPr/>
        </p:nvSpPr>
        <p:spPr bwMode="auto">
          <a:xfrm>
            <a:off x="7924800" y="4800600"/>
            <a:ext cx="9906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ar-JO" sz="2800" b="0" i="0" u="none" strike="noStrike" kern="1200" cap="none" spc="0" normalizeH="0" baseline="0" noProof="0" dirty="0">
                <a:ln>
                  <a:noFill/>
                </a:ln>
                <a:solidFill>
                  <a:srgbClr val="FFFFFF"/>
                </a:solidFill>
                <a:effectLst/>
                <a:uLnTx/>
                <a:uFillTx/>
                <a:latin typeface="Arial" charset="0"/>
                <a:ea typeface="ＭＳ Ｐゴシック" charset="0"/>
                <a:cs typeface="Arial" charset="0"/>
              </a:rPr>
              <a:t>538</a:t>
            </a:r>
            <a:endParaRPr kumimoji="0" lang="en-US" sz="2800" b="0"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407574" name="Rectangle 22"/>
          <p:cNvSpPr>
            <a:spLocks noGrp="1" noChangeArrowheads="1"/>
          </p:cNvSpPr>
          <p:nvPr>
            <p:ph type="ctrTitle"/>
          </p:nvPr>
        </p:nvSpPr>
        <p:spPr>
          <a:xfrm>
            <a:off x="3048000" y="3810000"/>
            <a:ext cx="2590800" cy="990600"/>
          </a:xfrm>
          <a:effectLst>
            <a:outerShdw blurRad="63500" dist="35921" dir="2700000" algn="ctr" rotWithShape="0">
              <a:srgbClr val="000000">
                <a:alpha val="74998"/>
              </a:srgbClr>
            </a:outerShdw>
          </a:effectLst>
        </p:spPr>
        <p:txBody>
          <a:bodyPr/>
          <a:lstStyle/>
          <a:p>
            <a:pPr algn="r" eaLnBrk="1" hangingPunct="1">
              <a:defRPr/>
            </a:pPr>
            <a:r>
              <a:rPr kumimoji="1" lang="ar-JO" sz="2800" dirty="0">
                <a:latin typeface="Arial"/>
                <a:cs typeface="Arial"/>
              </a:rPr>
              <a:t>سقوط</a:t>
            </a:r>
            <a:br>
              <a:rPr kumimoji="1" lang="ar-JO" sz="2800" dirty="0">
                <a:latin typeface="Arial"/>
                <a:cs typeface="Arial"/>
              </a:rPr>
            </a:br>
            <a:r>
              <a:rPr kumimoji="1" lang="ar-JO" sz="2800" dirty="0">
                <a:latin typeface="Arial"/>
                <a:cs typeface="Arial"/>
              </a:rPr>
              <a:t>أورشليم</a:t>
            </a:r>
            <a:endParaRPr kumimoji="1" lang="en-US" sz="2800" dirty="0">
              <a:latin typeface="Arial"/>
              <a:cs typeface="Arial"/>
            </a:endParaRPr>
          </a:p>
        </p:txBody>
      </p:sp>
      <p:sp>
        <p:nvSpPr>
          <p:cNvPr id="407575" name="Rectangle 23"/>
          <p:cNvSpPr>
            <a:spLocks noChangeArrowheads="1"/>
          </p:cNvSpPr>
          <p:nvPr/>
        </p:nvSpPr>
        <p:spPr bwMode="auto">
          <a:xfrm>
            <a:off x="0" y="838200"/>
            <a:ext cx="2286000" cy="6858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ar-JO" sz="2800" b="0" i="0" u="none" strike="noStrike" kern="1200" cap="none" spc="0" normalizeH="0" baseline="0" noProof="0" dirty="0">
                <a:ln>
                  <a:noFill/>
                </a:ln>
                <a:solidFill>
                  <a:srgbClr val="FFFFFF"/>
                </a:solidFill>
                <a:effectLst/>
                <a:uLnTx/>
                <a:uFillTx/>
                <a:latin typeface="Arial"/>
                <a:ea typeface="ＭＳ Ｐゴシック" charset="0"/>
                <a:cs typeface="Arial"/>
              </a:rPr>
              <a:t>تواريخ رئيسية</a:t>
            </a:r>
            <a:endParaRPr kumimoji="0" lang="en-US" sz="2800" b="0"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spTree>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407559"/>
                                        </p:tgtEl>
                                        <p:attrNameLst>
                                          <p:attrName>style.visibility</p:attrName>
                                        </p:attrNameLst>
                                      </p:cBhvr>
                                      <p:to>
                                        <p:strVal val="visible"/>
                                      </p:to>
                                    </p:set>
                                    <p:anim calcmode="lin" valueType="num">
                                      <p:cBhvr additive="base">
                                        <p:cTn id="7" dur="500" fill="hold"/>
                                        <p:tgtEl>
                                          <p:spTgt spid="407559"/>
                                        </p:tgtEl>
                                        <p:attrNameLst>
                                          <p:attrName>ppt_x</p:attrName>
                                        </p:attrNameLst>
                                      </p:cBhvr>
                                      <p:tavLst>
                                        <p:tav tm="0">
                                          <p:val>
                                            <p:strVal val="0-#ppt_w/2"/>
                                          </p:val>
                                        </p:tav>
                                        <p:tav tm="100000">
                                          <p:val>
                                            <p:strVal val="#ppt_x"/>
                                          </p:val>
                                        </p:tav>
                                      </p:tavLst>
                                    </p:anim>
                                    <p:anim calcmode="lin" valueType="num">
                                      <p:cBhvr additive="base">
                                        <p:cTn id="8" dur="500" fill="hold"/>
                                        <p:tgtEl>
                                          <p:spTgt spid="407559"/>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407563"/>
                                        </p:tgtEl>
                                        <p:attrNameLst>
                                          <p:attrName>style.visibility</p:attrName>
                                        </p:attrNameLst>
                                      </p:cBhvr>
                                      <p:to>
                                        <p:strVal val="visible"/>
                                      </p:to>
                                    </p:set>
                                    <p:anim calcmode="lin" valueType="num">
                                      <p:cBhvr additive="base">
                                        <p:cTn id="13" dur="500" fill="hold"/>
                                        <p:tgtEl>
                                          <p:spTgt spid="407563"/>
                                        </p:tgtEl>
                                        <p:attrNameLst>
                                          <p:attrName>ppt_x</p:attrName>
                                        </p:attrNameLst>
                                      </p:cBhvr>
                                      <p:tavLst>
                                        <p:tav tm="0">
                                          <p:val>
                                            <p:strVal val="0-#ppt_w/2"/>
                                          </p:val>
                                        </p:tav>
                                        <p:tav tm="100000">
                                          <p:val>
                                            <p:strVal val="#ppt_x"/>
                                          </p:val>
                                        </p:tav>
                                      </p:tavLst>
                                    </p:anim>
                                    <p:anim calcmode="lin" valueType="num">
                                      <p:cBhvr additive="base">
                                        <p:cTn id="14" dur="500" fill="hold"/>
                                        <p:tgtEl>
                                          <p:spTgt spid="407563"/>
                                        </p:tgtEl>
                                        <p:attrNameLst>
                                          <p:attrName>ppt_y</p:attrName>
                                        </p:attrNameLst>
                                      </p:cBhvr>
                                      <p:tavLst>
                                        <p:tav tm="0">
                                          <p:val>
                                            <p:strVal val="#ppt_y"/>
                                          </p:val>
                                        </p:tav>
                                        <p:tav tm="100000">
                                          <p:val>
                                            <p:strVal val="#ppt_y"/>
                                          </p:val>
                                        </p:tav>
                                      </p:tavLst>
                                    </p:anim>
                                  </p:childTnLst>
                                </p:cTn>
                              </p:par>
                              <p:par>
                                <p:cTn id="15" presetID="2" presetClass="entr" presetSubtype="8" fill="hold" grpId="0" nodeType="withEffect">
                                  <p:stCondLst>
                                    <p:cond delay="0"/>
                                  </p:stCondLst>
                                  <p:childTnLst>
                                    <p:set>
                                      <p:cBhvr>
                                        <p:cTn id="16" dur="1" fill="hold">
                                          <p:stCondLst>
                                            <p:cond delay="0"/>
                                          </p:stCondLst>
                                        </p:cTn>
                                        <p:tgtEl>
                                          <p:spTgt spid="407571"/>
                                        </p:tgtEl>
                                        <p:attrNameLst>
                                          <p:attrName>style.visibility</p:attrName>
                                        </p:attrNameLst>
                                      </p:cBhvr>
                                      <p:to>
                                        <p:strVal val="visible"/>
                                      </p:to>
                                    </p:set>
                                    <p:anim calcmode="lin" valueType="num">
                                      <p:cBhvr additive="base">
                                        <p:cTn id="17" dur="500" fill="hold"/>
                                        <p:tgtEl>
                                          <p:spTgt spid="407571"/>
                                        </p:tgtEl>
                                        <p:attrNameLst>
                                          <p:attrName>ppt_x</p:attrName>
                                        </p:attrNameLst>
                                      </p:cBhvr>
                                      <p:tavLst>
                                        <p:tav tm="0">
                                          <p:val>
                                            <p:strVal val="0-#ppt_w/2"/>
                                          </p:val>
                                        </p:tav>
                                        <p:tav tm="100000">
                                          <p:val>
                                            <p:strVal val="#ppt_x"/>
                                          </p:val>
                                        </p:tav>
                                      </p:tavLst>
                                    </p:anim>
                                    <p:anim calcmode="lin" valueType="num">
                                      <p:cBhvr additive="base">
                                        <p:cTn id="18" dur="500" fill="hold"/>
                                        <p:tgtEl>
                                          <p:spTgt spid="407571"/>
                                        </p:tgtEl>
                                        <p:attrNameLst>
                                          <p:attrName>ppt_y</p:attrName>
                                        </p:attrNameLst>
                                      </p:cBhvr>
                                      <p:tavLst>
                                        <p:tav tm="0">
                                          <p:val>
                                            <p:strVal val="#ppt_y"/>
                                          </p:val>
                                        </p:tav>
                                        <p:tav tm="100000">
                                          <p:val>
                                            <p:strVal val="#ppt_y"/>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2" presetClass="entr" presetSubtype="8" fill="hold" grpId="0" nodeType="clickEffect">
                                  <p:stCondLst>
                                    <p:cond delay="0"/>
                                  </p:stCondLst>
                                  <p:childTnLst>
                                    <p:set>
                                      <p:cBhvr>
                                        <p:cTn id="22" dur="1" fill="hold">
                                          <p:stCondLst>
                                            <p:cond delay="0"/>
                                          </p:stCondLst>
                                        </p:cTn>
                                        <p:tgtEl>
                                          <p:spTgt spid="407560"/>
                                        </p:tgtEl>
                                        <p:attrNameLst>
                                          <p:attrName>style.visibility</p:attrName>
                                        </p:attrNameLst>
                                      </p:cBhvr>
                                      <p:to>
                                        <p:strVal val="visible"/>
                                      </p:to>
                                    </p:set>
                                    <p:anim calcmode="lin" valueType="num">
                                      <p:cBhvr additive="base">
                                        <p:cTn id="23" dur="500" fill="hold"/>
                                        <p:tgtEl>
                                          <p:spTgt spid="407560"/>
                                        </p:tgtEl>
                                        <p:attrNameLst>
                                          <p:attrName>ppt_x</p:attrName>
                                        </p:attrNameLst>
                                      </p:cBhvr>
                                      <p:tavLst>
                                        <p:tav tm="0">
                                          <p:val>
                                            <p:strVal val="0-#ppt_w/2"/>
                                          </p:val>
                                        </p:tav>
                                        <p:tav tm="100000">
                                          <p:val>
                                            <p:strVal val="#ppt_x"/>
                                          </p:val>
                                        </p:tav>
                                      </p:tavLst>
                                    </p:anim>
                                    <p:anim calcmode="lin" valueType="num">
                                      <p:cBhvr additive="base">
                                        <p:cTn id="24" dur="500" fill="hold"/>
                                        <p:tgtEl>
                                          <p:spTgt spid="407560"/>
                                        </p:tgtEl>
                                        <p:attrNameLst>
                                          <p:attrName>ppt_y</p:attrName>
                                        </p:attrNameLst>
                                      </p:cBhvr>
                                      <p:tavLst>
                                        <p:tav tm="0">
                                          <p:val>
                                            <p:strVal val="#ppt_y"/>
                                          </p:val>
                                        </p:tav>
                                        <p:tav tm="100000">
                                          <p:val>
                                            <p:strVal val="#ppt_y"/>
                                          </p:val>
                                        </p:tav>
                                      </p:tavLst>
                                    </p:anim>
                                  </p:childTnLst>
                                </p:cTn>
                              </p:par>
                            </p:childTnLst>
                          </p:cTn>
                        </p:par>
                      </p:childTnLst>
                    </p:cTn>
                  </p:par>
                  <p:par>
                    <p:cTn id="25" fill="hold" nodeType="clickPar">
                      <p:stCondLst>
                        <p:cond delay="indefinite"/>
                      </p:stCondLst>
                      <p:childTnLst>
                        <p:par>
                          <p:cTn id="26" fill="hold" nodeType="withGroup">
                            <p:stCondLst>
                              <p:cond delay="0"/>
                            </p:stCondLst>
                            <p:childTnLst>
                              <p:par>
                                <p:cTn id="27" presetID="2" presetClass="entr" presetSubtype="8" fill="hold" grpId="0" nodeType="clickEffect">
                                  <p:stCondLst>
                                    <p:cond delay="0"/>
                                  </p:stCondLst>
                                  <p:childTnLst>
                                    <p:set>
                                      <p:cBhvr>
                                        <p:cTn id="28" dur="1" fill="hold">
                                          <p:stCondLst>
                                            <p:cond delay="0"/>
                                          </p:stCondLst>
                                        </p:cTn>
                                        <p:tgtEl>
                                          <p:spTgt spid="407568"/>
                                        </p:tgtEl>
                                        <p:attrNameLst>
                                          <p:attrName>style.visibility</p:attrName>
                                        </p:attrNameLst>
                                      </p:cBhvr>
                                      <p:to>
                                        <p:strVal val="visible"/>
                                      </p:to>
                                    </p:set>
                                    <p:anim calcmode="lin" valueType="num">
                                      <p:cBhvr additive="base">
                                        <p:cTn id="29" dur="500" fill="hold"/>
                                        <p:tgtEl>
                                          <p:spTgt spid="407568"/>
                                        </p:tgtEl>
                                        <p:attrNameLst>
                                          <p:attrName>ppt_x</p:attrName>
                                        </p:attrNameLst>
                                      </p:cBhvr>
                                      <p:tavLst>
                                        <p:tav tm="0">
                                          <p:val>
                                            <p:strVal val="0-#ppt_w/2"/>
                                          </p:val>
                                        </p:tav>
                                        <p:tav tm="100000">
                                          <p:val>
                                            <p:strVal val="#ppt_x"/>
                                          </p:val>
                                        </p:tav>
                                      </p:tavLst>
                                    </p:anim>
                                    <p:anim calcmode="lin" valueType="num">
                                      <p:cBhvr additive="base">
                                        <p:cTn id="30" dur="500" fill="hold"/>
                                        <p:tgtEl>
                                          <p:spTgt spid="407568"/>
                                        </p:tgtEl>
                                        <p:attrNameLst>
                                          <p:attrName>ppt_y</p:attrName>
                                        </p:attrNameLst>
                                      </p:cBhvr>
                                      <p:tavLst>
                                        <p:tav tm="0">
                                          <p:val>
                                            <p:strVal val="#ppt_y"/>
                                          </p:val>
                                        </p:tav>
                                        <p:tav tm="100000">
                                          <p:val>
                                            <p:strVal val="#ppt_y"/>
                                          </p:val>
                                        </p:tav>
                                      </p:tavLst>
                                    </p:anim>
                                  </p:childTnLst>
                                </p:cTn>
                              </p:par>
                              <p:par>
                                <p:cTn id="31" presetID="2" presetClass="entr" presetSubtype="8" fill="hold" grpId="0" nodeType="withEffect">
                                  <p:stCondLst>
                                    <p:cond delay="0"/>
                                  </p:stCondLst>
                                  <p:childTnLst>
                                    <p:set>
                                      <p:cBhvr>
                                        <p:cTn id="32" dur="1" fill="hold">
                                          <p:stCondLst>
                                            <p:cond delay="0"/>
                                          </p:stCondLst>
                                        </p:cTn>
                                        <p:tgtEl>
                                          <p:spTgt spid="407570"/>
                                        </p:tgtEl>
                                        <p:attrNameLst>
                                          <p:attrName>style.visibility</p:attrName>
                                        </p:attrNameLst>
                                      </p:cBhvr>
                                      <p:to>
                                        <p:strVal val="visible"/>
                                      </p:to>
                                    </p:set>
                                    <p:anim calcmode="lin" valueType="num">
                                      <p:cBhvr additive="base">
                                        <p:cTn id="33" dur="500" fill="hold"/>
                                        <p:tgtEl>
                                          <p:spTgt spid="407570"/>
                                        </p:tgtEl>
                                        <p:attrNameLst>
                                          <p:attrName>ppt_x</p:attrName>
                                        </p:attrNameLst>
                                      </p:cBhvr>
                                      <p:tavLst>
                                        <p:tav tm="0">
                                          <p:val>
                                            <p:strVal val="0-#ppt_w/2"/>
                                          </p:val>
                                        </p:tav>
                                        <p:tav tm="100000">
                                          <p:val>
                                            <p:strVal val="#ppt_x"/>
                                          </p:val>
                                        </p:tav>
                                      </p:tavLst>
                                    </p:anim>
                                    <p:anim calcmode="lin" valueType="num">
                                      <p:cBhvr additive="base">
                                        <p:cTn id="34" dur="500" fill="hold"/>
                                        <p:tgtEl>
                                          <p:spTgt spid="407570"/>
                                        </p:tgtEl>
                                        <p:attrNameLst>
                                          <p:attrName>ppt_y</p:attrName>
                                        </p:attrNameLst>
                                      </p:cBhvr>
                                      <p:tavLst>
                                        <p:tav tm="0">
                                          <p:val>
                                            <p:strVal val="#ppt_y"/>
                                          </p:val>
                                        </p:tav>
                                        <p:tav tm="100000">
                                          <p:val>
                                            <p:strVal val="#ppt_y"/>
                                          </p:val>
                                        </p:tav>
                                      </p:tavLst>
                                    </p:anim>
                                  </p:childTnLst>
                                </p:cTn>
                              </p:par>
                            </p:childTnLst>
                          </p:cTn>
                        </p:par>
                      </p:childTnLst>
                    </p:cTn>
                  </p:par>
                  <p:par>
                    <p:cTn id="35" fill="hold" nodeType="clickPar">
                      <p:stCondLst>
                        <p:cond delay="indefinite"/>
                      </p:stCondLst>
                      <p:childTnLst>
                        <p:par>
                          <p:cTn id="36" fill="hold" nodeType="withGroup">
                            <p:stCondLst>
                              <p:cond delay="0"/>
                            </p:stCondLst>
                            <p:childTnLst>
                              <p:par>
                                <p:cTn id="37" presetID="2" presetClass="entr" presetSubtype="8" fill="hold" grpId="0" nodeType="clickEffect">
                                  <p:stCondLst>
                                    <p:cond delay="0"/>
                                  </p:stCondLst>
                                  <p:childTnLst>
                                    <p:set>
                                      <p:cBhvr>
                                        <p:cTn id="38" dur="1" fill="hold">
                                          <p:stCondLst>
                                            <p:cond delay="0"/>
                                          </p:stCondLst>
                                        </p:cTn>
                                        <p:tgtEl>
                                          <p:spTgt spid="407567"/>
                                        </p:tgtEl>
                                        <p:attrNameLst>
                                          <p:attrName>style.visibility</p:attrName>
                                        </p:attrNameLst>
                                      </p:cBhvr>
                                      <p:to>
                                        <p:strVal val="visible"/>
                                      </p:to>
                                    </p:set>
                                    <p:anim calcmode="lin" valueType="num">
                                      <p:cBhvr additive="base">
                                        <p:cTn id="39" dur="500" fill="hold"/>
                                        <p:tgtEl>
                                          <p:spTgt spid="407567"/>
                                        </p:tgtEl>
                                        <p:attrNameLst>
                                          <p:attrName>ppt_x</p:attrName>
                                        </p:attrNameLst>
                                      </p:cBhvr>
                                      <p:tavLst>
                                        <p:tav tm="0">
                                          <p:val>
                                            <p:strVal val="0-#ppt_w/2"/>
                                          </p:val>
                                        </p:tav>
                                        <p:tav tm="100000">
                                          <p:val>
                                            <p:strVal val="#ppt_x"/>
                                          </p:val>
                                        </p:tav>
                                      </p:tavLst>
                                    </p:anim>
                                    <p:anim calcmode="lin" valueType="num">
                                      <p:cBhvr additive="base">
                                        <p:cTn id="40" dur="500" fill="hold"/>
                                        <p:tgtEl>
                                          <p:spTgt spid="407567"/>
                                        </p:tgtEl>
                                        <p:attrNameLst>
                                          <p:attrName>ppt_y</p:attrName>
                                        </p:attrNameLst>
                                      </p:cBhvr>
                                      <p:tavLst>
                                        <p:tav tm="0">
                                          <p:val>
                                            <p:strVal val="#ppt_y"/>
                                          </p:val>
                                        </p:tav>
                                        <p:tav tm="100000">
                                          <p:val>
                                            <p:strVal val="#ppt_y"/>
                                          </p:val>
                                        </p:tav>
                                      </p:tavLst>
                                    </p:anim>
                                  </p:childTnLst>
                                </p:cTn>
                              </p:par>
                              <p:par>
                                <p:cTn id="41" presetID="2" presetClass="entr" presetSubtype="8" fill="hold" grpId="0" nodeType="withEffect">
                                  <p:stCondLst>
                                    <p:cond delay="0"/>
                                  </p:stCondLst>
                                  <p:childTnLst>
                                    <p:set>
                                      <p:cBhvr>
                                        <p:cTn id="42" dur="1" fill="hold">
                                          <p:stCondLst>
                                            <p:cond delay="0"/>
                                          </p:stCondLst>
                                        </p:cTn>
                                        <p:tgtEl>
                                          <p:spTgt spid="407569"/>
                                        </p:tgtEl>
                                        <p:attrNameLst>
                                          <p:attrName>style.visibility</p:attrName>
                                        </p:attrNameLst>
                                      </p:cBhvr>
                                      <p:to>
                                        <p:strVal val="visible"/>
                                      </p:to>
                                    </p:set>
                                    <p:anim calcmode="lin" valueType="num">
                                      <p:cBhvr additive="base">
                                        <p:cTn id="43" dur="500" fill="hold"/>
                                        <p:tgtEl>
                                          <p:spTgt spid="407569"/>
                                        </p:tgtEl>
                                        <p:attrNameLst>
                                          <p:attrName>ppt_x</p:attrName>
                                        </p:attrNameLst>
                                      </p:cBhvr>
                                      <p:tavLst>
                                        <p:tav tm="0">
                                          <p:val>
                                            <p:strVal val="0-#ppt_w/2"/>
                                          </p:val>
                                        </p:tav>
                                        <p:tav tm="100000">
                                          <p:val>
                                            <p:strVal val="#ppt_x"/>
                                          </p:val>
                                        </p:tav>
                                      </p:tavLst>
                                    </p:anim>
                                    <p:anim calcmode="lin" valueType="num">
                                      <p:cBhvr additive="base">
                                        <p:cTn id="44" dur="500" fill="hold"/>
                                        <p:tgtEl>
                                          <p:spTgt spid="407569"/>
                                        </p:tgtEl>
                                        <p:attrNameLst>
                                          <p:attrName>ppt_y</p:attrName>
                                        </p:attrNameLst>
                                      </p:cBhvr>
                                      <p:tavLst>
                                        <p:tav tm="0">
                                          <p:val>
                                            <p:strVal val="#ppt_y"/>
                                          </p:val>
                                        </p:tav>
                                        <p:tav tm="100000">
                                          <p:val>
                                            <p:strVal val="#ppt_y"/>
                                          </p:val>
                                        </p:tav>
                                      </p:tavLst>
                                    </p:anim>
                                  </p:childTnLst>
                                </p:cTn>
                              </p:par>
                            </p:childTnLst>
                          </p:cTn>
                        </p:par>
                      </p:childTnLst>
                    </p:cTn>
                  </p:par>
                  <p:par>
                    <p:cTn id="45" fill="hold" nodeType="clickPar">
                      <p:stCondLst>
                        <p:cond delay="indefinite"/>
                      </p:stCondLst>
                      <p:childTnLst>
                        <p:par>
                          <p:cTn id="46" fill="hold" nodeType="withGroup">
                            <p:stCondLst>
                              <p:cond delay="0"/>
                            </p:stCondLst>
                            <p:childTnLst>
                              <p:par>
                                <p:cTn id="47" presetID="2" presetClass="entr" presetSubtype="8" fill="hold" grpId="0" nodeType="clickEffect">
                                  <p:stCondLst>
                                    <p:cond delay="0"/>
                                  </p:stCondLst>
                                  <p:childTnLst>
                                    <p:set>
                                      <p:cBhvr>
                                        <p:cTn id="48" dur="1" fill="hold">
                                          <p:stCondLst>
                                            <p:cond delay="0"/>
                                          </p:stCondLst>
                                        </p:cTn>
                                        <p:tgtEl>
                                          <p:spTgt spid="407561"/>
                                        </p:tgtEl>
                                        <p:attrNameLst>
                                          <p:attrName>style.visibility</p:attrName>
                                        </p:attrNameLst>
                                      </p:cBhvr>
                                      <p:to>
                                        <p:strVal val="visible"/>
                                      </p:to>
                                    </p:set>
                                    <p:anim calcmode="lin" valueType="num">
                                      <p:cBhvr additive="base">
                                        <p:cTn id="49" dur="500" fill="hold"/>
                                        <p:tgtEl>
                                          <p:spTgt spid="407561"/>
                                        </p:tgtEl>
                                        <p:attrNameLst>
                                          <p:attrName>ppt_x</p:attrName>
                                        </p:attrNameLst>
                                      </p:cBhvr>
                                      <p:tavLst>
                                        <p:tav tm="0">
                                          <p:val>
                                            <p:strVal val="0-#ppt_w/2"/>
                                          </p:val>
                                        </p:tav>
                                        <p:tav tm="100000">
                                          <p:val>
                                            <p:strVal val="#ppt_x"/>
                                          </p:val>
                                        </p:tav>
                                      </p:tavLst>
                                    </p:anim>
                                    <p:anim calcmode="lin" valueType="num">
                                      <p:cBhvr additive="base">
                                        <p:cTn id="50" dur="500" fill="hold"/>
                                        <p:tgtEl>
                                          <p:spTgt spid="407561"/>
                                        </p:tgtEl>
                                        <p:attrNameLst>
                                          <p:attrName>ppt_y</p:attrName>
                                        </p:attrNameLst>
                                      </p:cBhvr>
                                      <p:tavLst>
                                        <p:tav tm="0">
                                          <p:val>
                                            <p:strVal val="#ppt_y"/>
                                          </p:val>
                                        </p:tav>
                                        <p:tav tm="100000">
                                          <p:val>
                                            <p:strVal val="#ppt_y"/>
                                          </p:val>
                                        </p:tav>
                                      </p:tavLst>
                                    </p:anim>
                                  </p:childTnLst>
                                </p:cTn>
                              </p:par>
                            </p:childTnLst>
                          </p:cTn>
                        </p:par>
                      </p:childTnLst>
                    </p:cTn>
                  </p:par>
                  <p:par>
                    <p:cTn id="51" fill="hold" nodeType="clickPar">
                      <p:stCondLst>
                        <p:cond delay="indefinite"/>
                      </p:stCondLst>
                      <p:childTnLst>
                        <p:par>
                          <p:cTn id="52" fill="hold" nodeType="withGroup">
                            <p:stCondLst>
                              <p:cond delay="0"/>
                            </p:stCondLst>
                            <p:childTnLst>
                              <p:par>
                                <p:cTn id="53" presetID="2" presetClass="entr" presetSubtype="8" fill="hold" grpId="0" nodeType="clickEffect">
                                  <p:stCondLst>
                                    <p:cond delay="0"/>
                                  </p:stCondLst>
                                  <p:childTnLst>
                                    <p:set>
                                      <p:cBhvr>
                                        <p:cTn id="54" dur="1" fill="hold">
                                          <p:stCondLst>
                                            <p:cond delay="0"/>
                                          </p:stCondLst>
                                        </p:cTn>
                                        <p:tgtEl>
                                          <p:spTgt spid="407564"/>
                                        </p:tgtEl>
                                        <p:attrNameLst>
                                          <p:attrName>style.visibility</p:attrName>
                                        </p:attrNameLst>
                                      </p:cBhvr>
                                      <p:to>
                                        <p:strVal val="visible"/>
                                      </p:to>
                                    </p:set>
                                    <p:anim calcmode="lin" valueType="num">
                                      <p:cBhvr additive="base">
                                        <p:cTn id="55" dur="500" fill="hold"/>
                                        <p:tgtEl>
                                          <p:spTgt spid="407564"/>
                                        </p:tgtEl>
                                        <p:attrNameLst>
                                          <p:attrName>ppt_x</p:attrName>
                                        </p:attrNameLst>
                                      </p:cBhvr>
                                      <p:tavLst>
                                        <p:tav tm="0">
                                          <p:val>
                                            <p:strVal val="0-#ppt_w/2"/>
                                          </p:val>
                                        </p:tav>
                                        <p:tav tm="100000">
                                          <p:val>
                                            <p:strVal val="#ppt_x"/>
                                          </p:val>
                                        </p:tav>
                                      </p:tavLst>
                                    </p:anim>
                                    <p:anim calcmode="lin" valueType="num">
                                      <p:cBhvr additive="base">
                                        <p:cTn id="56" dur="500" fill="hold"/>
                                        <p:tgtEl>
                                          <p:spTgt spid="407564"/>
                                        </p:tgtEl>
                                        <p:attrNameLst>
                                          <p:attrName>ppt_y</p:attrName>
                                        </p:attrNameLst>
                                      </p:cBhvr>
                                      <p:tavLst>
                                        <p:tav tm="0">
                                          <p:val>
                                            <p:strVal val="#ppt_y"/>
                                          </p:val>
                                        </p:tav>
                                        <p:tav tm="100000">
                                          <p:val>
                                            <p:strVal val="#ppt_y"/>
                                          </p:val>
                                        </p:tav>
                                      </p:tavLst>
                                    </p:anim>
                                  </p:childTnLst>
                                </p:cTn>
                              </p:par>
                            </p:childTnLst>
                          </p:cTn>
                        </p:par>
                      </p:childTnLst>
                    </p:cTn>
                  </p:par>
                  <p:par>
                    <p:cTn id="57" fill="hold" nodeType="clickPar">
                      <p:stCondLst>
                        <p:cond delay="indefinite"/>
                      </p:stCondLst>
                      <p:childTnLst>
                        <p:par>
                          <p:cTn id="58" fill="hold" nodeType="withGroup">
                            <p:stCondLst>
                              <p:cond delay="0"/>
                            </p:stCondLst>
                            <p:childTnLst>
                              <p:par>
                                <p:cTn id="59" presetID="2" presetClass="entr" presetSubtype="8" fill="hold" grpId="0" nodeType="clickEffect">
                                  <p:stCondLst>
                                    <p:cond delay="0"/>
                                  </p:stCondLst>
                                  <p:childTnLst>
                                    <p:set>
                                      <p:cBhvr>
                                        <p:cTn id="60" dur="1" fill="hold">
                                          <p:stCondLst>
                                            <p:cond delay="0"/>
                                          </p:stCondLst>
                                        </p:cTn>
                                        <p:tgtEl>
                                          <p:spTgt spid="407573"/>
                                        </p:tgtEl>
                                        <p:attrNameLst>
                                          <p:attrName>style.visibility</p:attrName>
                                        </p:attrNameLst>
                                      </p:cBhvr>
                                      <p:to>
                                        <p:strVal val="visible"/>
                                      </p:to>
                                    </p:set>
                                    <p:anim calcmode="lin" valueType="num">
                                      <p:cBhvr additive="base">
                                        <p:cTn id="61" dur="500" fill="hold"/>
                                        <p:tgtEl>
                                          <p:spTgt spid="407573"/>
                                        </p:tgtEl>
                                        <p:attrNameLst>
                                          <p:attrName>ppt_x</p:attrName>
                                        </p:attrNameLst>
                                      </p:cBhvr>
                                      <p:tavLst>
                                        <p:tav tm="0">
                                          <p:val>
                                            <p:strVal val="0-#ppt_w/2"/>
                                          </p:val>
                                        </p:tav>
                                        <p:tav tm="100000">
                                          <p:val>
                                            <p:strVal val="#ppt_x"/>
                                          </p:val>
                                        </p:tav>
                                      </p:tavLst>
                                    </p:anim>
                                    <p:anim calcmode="lin" valueType="num">
                                      <p:cBhvr additive="base">
                                        <p:cTn id="62" dur="500" fill="hold"/>
                                        <p:tgtEl>
                                          <p:spTgt spid="40757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7559" grpId="0" autoUpdateAnimBg="0"/>
      <p:bldP spid="407560" grpId="0" autoUpdateAnimBg="0"/>
      <p:bldP spid="407561" grpId="0" autoUpdateAnimBg="0"/>
      <p:bldP spid="407563" grpId="0" autoUpdateAnimBg="0"/>
      <p:bldP spid="407564" grpId="0" autoUpdateAnimBg="0"/>
      <p:bldP spid="407567" grpId="0" autoUpdateAnimBg="0"/>
      <p:bldP spid="407568" grpId="0" autoUpdateAnimBg="0"/>
      <p:bldP spid="407569" grpId="0" autoUpdateAnimBg="0"/>
      <p:bldP spid="407570" grpId="0" autoUpdateAnimBg="0"/>
      <p:bldP spid="407571" grpId="0" autoUpdateAnimBg="0"/>
      <p:bldP spid="407573" grpId="0" autoUpdateAnimBg="0"/>
    </p:bldLst>
  </p:timing>
</p:sld>
</file>

<file path=ppt/slides/slide224.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452609" name="Rectangle 9"/>
          <p:cNvSpPr>
            <a:spLocks noChangeArrowheads="1"/>
          </p:cNvSpPr>
          <p:nvPr/>
        </p:nvSpPr>
        <p:spPr bwMode="auto">
          <a:xfrm>
            <a:off x="0" y="5334000"/>
            <a:ext cx="8686800" cy="381000"/>
          </a:xfrm>
          <a:prstGeom prst="rect">
            <a:avLst/>
          </a:prstGeom>
          <a:solidFill>
            <a:srgbClr val="701A1F"/>
          </a:solidFill>
          <a:ln w="28575" cap="sq">
            <a:solidFill>
              <a:schemeClr val="tx1"/>
            </a:solidFill>
            <a:miter lim="800000"/>
            <a:headEnd type="none" w="sm" len="sm"/>
            <a:tailEnd type="none" w="sm" len="sm"/>
          </a:ln>
        </p:spPr>
        <p:txBody>
          <a:bodyPr wrap="none" anchor="ctr"/>
          <a:lstStyle/>
          <a:p>
            <a:pPr eaLnBrk="0" hangingPunct="0"/>
            <a:endParaRPr lang="en-US" sz="2000">
              <a:solidFill>
                <a:srgbClr val="EAEAEA"/>
              </a:solidFill>
              <a:cs typeface="Arial" charset="0"/>
            </a:endParaRPr>
          </a:p>
        </p:txBody>
      </p:sp>
      <p:sp>
        <p:nvSpPr>
          <p:cNvPr id="29706" name="Text Box 10"/>
          <p:cNvSpPr txBox="1">
            <a:spLocks noChangeArrowheads="1"/>
          </p:cNvSpPr>
          <p:nvPr/>
        </p:nvSpPr>
        <p:spPr bwMode="auto">
          <a:xfrm>
            <a:off x="8382000" y="76200"/>
            <a:ext cx="704039" cy="830997"/>
          </a:xfrm>
          <a:prstGeom prst="rect">
            <a:avLst/>
          </a:prstGeom>
          <a:noFill/>
          <a:ln w="12700" cap="sq">
            <a:noFill/>
            <a:miter lim="800000"/>
            <a:headEnd type="none" w="sm" len="sm"/>
            <a:tailEnd type="none" w="sm" len="sm"/>
          </a:ln>
          <a:effectLst>
            <a:outerShdw blurRad="63500" dist="35921" dir="2700000" algn="ctr" rotWithShape="0">
              <a:srgbClr val="000000">
                <a:alpha val="74998"/>
              </a:srgbClr>
            </a:outerShdw>
          </a:effectLst>
        </p:spPr>
        <p:txBody>
          <a:bodyPr wrap="none">
            <a:spAutoFit/>
          </a:bodyPr>
          <a:lstStyle/>
          <a:p>
            <a:pPr>
              <a:defRPr/>
            </a:pPr>
            <a:r>
              <a:rPr lang="ar-JO" sz="2400" b="1" dirty="0">
                <a:solidFill>
                  <a:srgbClr val="FFFFFF"/>
                </a:solidFill>
                <a:latin typeface="Arial"/>
                <a:cs typeface="Arial"/>
              </a:rPr>
              <a:t>232</a:t>
            </a:r>
          </a:p>
          <a:p>
            <a:pPr>
              <a:defRPr/>
            </a:pPr>
            <a:r>
              <a:rPr lang="ar-JO" sz="2400" b="1" dirty="0">
                <a:solidFill>
                  <a:srgbClr val="FFFFFF"/>
                </a:solidFill>
                <a:latin typeface="Arial"/>
                <a:cs typeface="Arial"/>
              </a:rPr>
              <a:t>342</a:t>
            </a:r>
            <a:endParaRPr lang="en-US" sz="2400" b="1" dirty="0">
              <a:solidFill>
                <a:srgbClr val="FFFFFF"/>
              </a:solidFill>
              <a:latin typeface="Arial"/>
              <a:cs typeface="Arial"/>
            </a:endParaRPr>
          </a:p>
        </p:txBody>
      </p:sp>
      <p:sp>
        <p:nvSpPr>
          <p:cNvPr id="29709" name="Rectangle 13"/>
          <p:cNvSpPr>
            <a:spLocks noChangeArrowheads="1"/>
          </p:cNvSpPr>
          <p:nvPr/>
        </p:nvSpPr>
        <p:spPr bwMode="auto">
          <a:xfrm>
            <a:off x="7391400" y="3962400"/>
            <a:ext cx="990600" cy="4572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algn="ctr">
              <a:spcBef>
                <a:spcPct val="20000"/>
              </a:spcBef>
              <a:buClr>
                <a:srgbClr val="99CCFF"/>
              </a:buClr>
              <a:buSzPct val="110000"/>
              <a:defRPr/>
            </a:pPr>
            <a:r>
              <a:rPr lang="ar-JO" sz="2800" dirty="0">
                <a:solidFill>
                  <a:srgbClr val="FFFFFF"/>
                </a:solidFill>
                <a:latin typeface="Arial"/>
                <a:cs typeface="Arial"/>
              </a:rPr>
              <a:t>586</a:t>
            </a:r>
            <a:endParaRPr lang="en-US" sz="2800" dirty="0">
              <a:solidFill>
                <a:srgbClr val="FFFFFF"/>
              </a:solidFill>
              <a:latin typeface="Arial"/>
              <a:cs typeface="Arial"/>
            </a:endParaRPr>
          </a:p>
        </p:txBody>
      </p:sp>
      <p:sp>
        <p:nvSpPr>
          <p:cNvPr id="29721" name="Rectangle 25"/>
          <p:cNvSpPr>
            <a:spLocks noChangeArrowheads="1"/>
          </p:cNvSpPr>
          <p:nvPr/>
        </p:nvSpPr>
        <p:spPr bwMode="auto">
          <a:xfrm>
            <a:off x="-76200" y="5257800"/>
            <a:ext cx="2057400" cy="4572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algn="ctr">
              <a:spcBef>
                <a:spcPct val="20000"/>
              </a:spcBef>
              <a:buClr>
                <a:srgbClr val="99CCFF"/>
              </a:buClr>
              <a:buSzPct val="110000"/>
              <a:defRPr/>
            </a:pPr>
            <a:r>
              <a:rPr lang="ar-JO" sz="2800" dirty="0">
                <a:solidFill>
                  <a:srgbClr val="FFFFFF"/>
                </a:solidFill>
                <a:latin typeface="Arial"/>
                <a:cs typeface="Arial"/>
              </a:rPr>
              <a:t>إرميا</a:t>
            </a:r>
            <a:endParaRPr lang="en-US" sz="2800" dirty="0">
              <a:solidFill>
                <a:srgbClr val="FFFFFF"/>
              </a:solidFill>
              <a:latin typeface="Arial"/>
              <a:cs typeface="Arial"/>
            </a:endParaRPr>
          </a:p>
        </p:txBody>
      </p:sp>
      <p:sp>
        <p:nvSpPr>
          <p:cNvPr id="452613" name="Rectangle 32"/>
          <p:cNvSpPr>
            <a:spLocks noChangeArrowheads="1"/>
          </p:cNvSpPr>
          <p:nvPr/>
        </p:nvSpPr>
        <p:spPr bwMode="auto">
          <a:xfrm>
            <a:off x="2438400" y="1524000"/>
            <a:ext cx="6705600" cy="381000"/>
          </a:xfrm>
          <a:prstGeom prst="rect">
            <a:avLst/>
          </a:prstGeom>
          <a:solidFill>
            <a:srgbClr val="701A1F"/>
          </a:solidFill>
          <a:ln w="28575" cap="sq">
            <a:solidFill>
              <a:schemeClr val="tx1"/>
            </a:solidFill>
            <a:miter lim="800000"/>
            <a:headEnd type="none" w="sm" len="sm"/>
            <a:tailEnd type="none" w="sm" len="sm"/>
          </a:ln>
        </p:spPr>
        <p:txBody>
          <a:bodyPr wrap="none" anchor="ctr"/>
          <a:lstStyle/>
          <a:p>
            <a:pPr eaLnBrk="0" hangingPunct="0"/>
            <a:endParaRPr lang="en-US" sz="2000">
              <a:solidFill>
                <a:srgbClr val="EAEAEA"/>
              </a:solidFill>
              <a:cs typeface="Arial" charset="0"/>
            </a:endParaRPr>
          </a:p>
        </p:txBody>
      </p:sp>
      <p:sp>
        <p:nvSpPr>
          <p:cNvPr id="452614" name="Rectangle 33"/>
          <p:cNvSpPr>
            <a:spLocks noChangeArrowheads="1"/>
          </p:cNvSpPr>
          <p:nvPr/>
        </p:nvSpPr>
        <p:spPr bwMode="auto">
          <a:xfrm>
            <a:off x="4572000" y="2133600"/>
            <a:ext cx="4572000" cy="381000"/>
          </a:xfrm>
          <a:prstGeom prst="rect">
            <a:avLst/>
          </a:prstGeom>
          <a:solidFill>
            <a:srgbClr val="701A1F"/>
          </a:solidFill>
          <a:ln w="28575" cap="sq">
            <a:solidFill>
              <a:schemeClr val="tx1"/>
            </a:solidFill>
            <a:miter lim="800000"/>
            <a:headEnd type="none" w="sm" len="sm"/>
            <a:tailEnd type="none" w="sm" len="sm"/>
          </a:ln>
        </p:spPr>
        <p:txBody>
          <a:bodyPr wrap="none" anchor="ctr"/>
          <a:lstStyle/>
          <a:p>
            <a:pPr eaLnBrk="0" hangingPunct="0"/>
            <a:endParaRPr lang="en-US" sz="2000">
              <a:solidFill>
                <a:srgbClr val="EAEAEA"/>
              </a:solidFill>
              <a:cs typeface="Arial" charset="0"/>
            </a:endParaRPr>
          </a:p>
        </p:txBody>
      </p:sp>
      <p:sp>
        <p:nvSpPr>
          <p:cNvPr id="29724" name="Rectangle 28"/>
          <p:cNvSpPr>
            <a:spLocks noChangeArrowheads="1"/>
          </p:cNvSpPr>
          <p:nvPr/>
        </p:nvSpPr>
        <p:spPr bwMode="auto">
          <a:xfrm>
            <a:off x="4648200" y="2057400"/>
            <a:ext cx="2946400" cy="4572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a:spcBef>
                <a:spcPct val="20000"/>
              </a:spcBef>
              <a:buClr>
                <a:srgbClr val="99CCFF"/>
              </a:buClr>
              <a:buSzPct val="110000"/>
              <a:defRPr/>
            </a:pPr>
            <a:r>
              <a:rPr lang="ar-JO" sz="2800" dirty="0">
                <a:solidFill>
                  <a:srgbClr val="FFFFFF"/>
                </a:solidFill>
                <a:latin typeface="Arial"/>
                <a:cs typeface="Arial"/>
              </a:rPr>
              <a:t>حزقيال</a:t>
            </a:r>
            <a:endParaRPr lang="en-US" sz="2800" dirty="0">
              <a:solidFill>
                <a:srgbClr val="FFFFFF"/>
              </a:solidFill>
              <a:latin typeface="Arial"/>
              <a:cs typeface="Arial"/>
            </a:endParaRPr>
          </a:p>
        </p:txBody>
      </p:sp>
      <p:sp>
        <p:nvSpPr>
          <p:cNvPr id="29723" name="Rectangle 27"/>
          <p:cNvSpPr>
            <a:spLocks noChangeArrowheads="1"/>
          </p:cNvSpPr>
          <p:nvPr/>
        </p:nvSpPr>
        <p:spPr bwMode="auto">
          <a:xfrm>
            <a:off x="2362200" y="1447800"/>
            <a:ext cx="1524000" cy="5334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algn="ctr">
              <a:spcBef>
                <a:spcPct val="20000"/>
              </a:spcBef>
              <a:buClr>
                <a:srgbClr val="99CCFF"/>
              </a:buClr>
              <a:buSzPct val="110000"/>
              <a:defRPr/>
            </a:pPr>
            <a:r>
              <a:rPr lang="ar-JO" sz="2800" dirty="0">
                <a:solidFill>
                  <a:srgbClr val="FFFFFF"/>
                </a:solidFill>
                <a:latin typeface="Arial"/>
                <a:cs typeface="Arial"/>
              </a:rPr>
              <a:t>دانيال</a:t>
            </a:r>
            <a:endParaRPr lang="en-US" sz="2800" dirty="0">
              <a:solidFill>
                <a:srgbClr val="FFFFFF"/>
              </a:solidFill>
              <a:latin typeface="Arial"/>
              <a:cs typeface="Arial"/>
            </a:endParaRPr>
          </a:p>
        </p:txBody>
      </p:sp>
      <p:sp>
        <p:nvSpPr>
          <p:cNvPr id="29730" name="Rectangle 34"/>
          <p:cNvSpPr>
            <a:spLocks noChangeArrowheads="1"/>
          </p:cNvSpPr>
          <p:nvPr/>
        </p:nvSpPr>
        <p:spPr bwMode="auto">
          <a:xfrm>
            <a:off x="4267200" y="3962400"/>
            <a:ext cx="990600" cy="4572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algn="ctr">
              <a:spcBef>
                <a:spcPct val="20000"/>
              </a:spcBef>
              <a:buClr>
                <a:srgbClr val="99CCFF"/>
              </a:buClr>
              <a:buSzPct val="110000"/>
              <a:defRPr/>
            </a:pPr>
            <a:r>
              <a:rPr lang="ar-JO" sz="2800" dirty="0">
                <a:solidFill>
                  <a:srgbClr val="FFFFFF"/>
                </a:solidFill>
                <a:latin typeface="Arial"/>
                <a:cs typeface="Arial"/>
              </a:rPr>
              <a:t>597</a:t>
            </a:r>
            <a:endParaRPr lang="en-US" sz="2800" dirty="0">
              <a:solidFill>
                <a:srgbClr val="FFFFFF"/>
              </a:solidFill>
              <a:latin typeface="Arial"/>
              <a:cs typeface="Arial"/>
            </a:endParaRPr>
          </a:p>
        </p:txBody>
      </p:sp>
      <p:sp>
        <p:nvSpPr>
          <p:cNvPr id="29731" name="Rectangle 35"/>
          <p:cNvSpPr>
            <a:spLocks noChangeArrowheads="1"/>
          </p:cNvSpPr>
          <p:nvPr/>
        </p:nvSpPr>
        <p:spPr bwMode="auto">
          <a:xfrm>
            <a:off x="1981200" y="1905000"/>
            <a:ext cx="990600" cy="4572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algn="ctr">
              <a:spcBef>
                <a:spcPct val="20000"/>
              </a:spcBef>
              <a:buClr>
                <a:srgbClr val="99CCFF"/>
              </a:buClr>
              <a:buSzPct val="110000"/>
              <a:defRPr/>
            </a:pPr>
            <a:r>
              <a:rPr lang="ar-JO" sz="2800" dirty="0">
                <a:solidFill>
                  <a:srgbClr val="FFFFFF"/>
                </a:solidFill>
                <a:latin typeface="Arial"/>
                <a:cs typeface="Arial"/>
              </a:rPr>
              <a:t>605</a:t>
            </a:r>
            <a:endParaRPr lang="en-US" sz="2800" dirty="0">
              <a:solidFill>
                <a:srgbClr val="FFFFFF"/>
              </a:solidFill>
              <a:latin typeface="Arial"/>
              <a:cs typeface="Arial"/>
            </a:endParaRPr>
          </a:p>
        </p:txBody>
      </p:sp>
      <p:sp>
        <p:nvSpPr>
          <p:cNvPr id="29737" name="Rectangle 41"/>
          <p:cNvSpPr>
            <a:spLocks noGrp="1" noChangeArrowheads="1"/>
          </p:cNvSpPr>
          <p:nvPr>
            <p:ph type="ctrTitle"/>
          </p:nvPr>
        </p:nvSpPr>
        <p:spPr>
          <a:xfrm>
            <a:off x="914400" y="228600"/>
            <a:ext cx="7162800" cy="990600"/>
          </a:xfrm>
          <a:solidFill>
            <a:srgbClr val="004200"/>
          </a:solidFill>
          <a:ln>
            <a:solidFill>
              <a:schemeClr val="tx2"/>
            </a:solidFill>
          </a:ln>
          <a:effectLst>
            <a:prstShdw prst="shdw17" dist="17961" dir="2700000">
              <a:schemeClr val="tx2">
                <a:gamma/>
                <a:shade val="60000"/>
                <a:invGamma/>
                <a:alpha val="74998"/>
              </a:schemeClr>
            </a:prstShdw>
          </a:effectLst>
        </p:spPr>
        <p:txBody>
          <a:bodyPr/>
          <a:lstStyle/>
          <a:p>
            <a:pPr eaLnBrk="1" hangingPunct="1">
              <a:defRPr/>
            </a:pPr>
            <a:r>
              <a:rPr kumimoji="1" lang="ar-JO" sz="3600" b="1" dirty="0">
                <a:latin typeface="Arial" charset="0"/>
                <a:ea typeface="ＭＳ Ｐゴシック" charset="0"/>
                <a:cs typeface="Arial" charset="0"/>
              </a:rPr>
              <a:t>أبناء يوشيا و الأنبياء</a:t>
            </a:r>
            <a:endParaRPr kumimoji="1" lang="en-US" sz="2800" dirty="0">
              <a:latin typeface="Arial" charset="0"/>
              <a:ea typeface="ＭＳ Ｐゴシック" charset="0"/>
              <a:cs typeface="Arial" charset="0"/>
            </a:endParaRPr>
          </a:p>
        </p:txBody>
      </p:sp>
      <p:sp>
        <p:nvSpPr>
          <p:cNvPr id="29740" name="Rectangle 44"/>
          <p:cNvSpPr>
            <a:spLocks noChangeArrowheads="1"/>
          </p:cNvSpPr>
          <p:nvPr/>
        </p:nvSpPr>
        <p:spPr bwMode="auto">
          <a:xfrm>
            <a:off x="0" y="2590800"/>
            <a:ext cx="8001000" cy="1371600"/>
          </a:xfrm>
          <a:prstGeom prst="rect">
            <a:avLst/>
          </a:prstGeom>
          <a:solidFill>
            <a:schemeClr val="accent1"/>
          </a:solidFill>
          <a:ln w="12700" cap="sq">
            <a:solidFill>
              <a:schemeClr val="tx1"/>
            </a:solidFill>
            <a:miter lim="800000"/>
            <a:headEnd type="none" w="sm" len="sm"/>
            <a:tailEnd type="none" w="sm" len="sm"/>
          </a:ln>
          <a:effectLst>
            <a:outerShdw blurRad="63500" dist="35921" dir="2700000" algn="ctr" rotWithShape="0">
              <a:srgbClr val="000000">
                <a:alpha val="74998"/>
              </a:srgbClr>
            </a:outerShdw>
          </a:effectLst>
        </p:spPr>
        <p:txBody>
          <a:bodyPr wrap="none" anchor="ctr"/>
          <a:lstStyle/>
          <a:p>
            <a:pPr eaLnBrk="0" hangingPunct="0">
              <a:defRPr/>
            </a:pPr>
            <a:endParaRPr lang="en-US" sz="2000">
              <a:solidFill>
                <a:srgbClr val="EAEAEA"/>
              </a:solidFill>
              <a:latin typeface="Arial"/>
              <a:cs typeface="Arial"/>
            </a:endParaRPr>
          </a:p>
        </p:txBody>
      </p:sp>
      <p:sp>
        <p:nvSpPr>
          <p:cNvPr id="29741" name="Rectangle 45"/>
          <p:cNvSpPr>
            <a:spLocks noChangeArrowheads="1"/>
          </p:cNvSpPr>
          <p:nvPr/>
        </p:nvSpPr>
        <p:spPr bwMode="auto">
          <a:xfrm>
            <a:off x="990600" y="6172200"/>
            <a:ext cx="3581400" cy="4572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a:spcBef>
                <a:spcPct val="20000"/>
              </a:spcBef>
              <a:buClr>
                <a:srgbClr val="99CCFF"/>
              </a:buClr>
              <a:buSzPct val="110000"/>
              <a:defRPr/>
            </a:pPr>
            <a:r>
              <a:rPr lang="ar-JO" sz="2400" dirty="0">
                <a:solidFill>
                  <a:srgbClr val="FFFFFF"/>
                </a:solidFill>
                <a:latin typeface="Arial"/>
                <a:cs typeface="Arial"/>
              </a:rPr>
              <a:t>موجز ملوك الدمى</a:t>
            </a:r>
            <a:endParaRPr lang="en-US" sz="2400" dirty="0">
              <a:solidFill>
                <a:srgbClr val="FFFFFF"/>
              </a:solidFill>
              <a:latin typeface="Arial"/>
              <a:cs typeface="Arial"/>
            </a:endParaRPr>
          </a:p>
        </p:txBody>
      </p:sp>
      <p:sp>
        <p:nvSpPr>
          <p:cNvPr id="29742" name="Rectangle 46"/>
          <p:cNvSpPr>
            <a:spLocks noChangeArrowheads="1"/>
          </p:cNvSpPr>
          <p:nvPr/>
        </p:nvSpPr>
        <p:spPr bwMode="auto">
          <a:xfrm>
            <a:off x="1295400" y="2590800"/>
            <a:ext cx="304800" cy="1371600"/>
          </a:xfrm>
          <a:prstGeom prst="rect">
            <a:avLst/>
          </a:prstGeom>
          <a:solidFill>
            <a:srgbClr val="800080"/>
          </a:solidFill>
          <a:ln w="9525">
            <a:solidFill>
              <a:schemeClr val="tx1"/>
            </a:solidFill>
            <a:miter lim="800000"/>
            <a:headEnd/>
            <a:tailEnd/>
          </a:ln>
          <a:effectLst>
            <a:outerShdw blurRad="63500" dist="35921" dir="2700000" algn="ctr" rotWithShape="0">
              <a:srgbClr val="000000">
                <a:alpha val="74998"/>
              </a:srgbClr>
            </a:outerShdw>
          </a:effectLst>
        </p:spPr>
        <p:txBody>
          <a:bodyPr wrap="none" anchor="ctr"/>
          <a:lstStyle/>
          <a:p>
            <a:pPr algn="ctr" eaLnBrk="0" hangingPunct="0">
              <a:defRPr/>
            </a:pPr>
            <a:endParaRPr lang="en-US" sz="2000">
              <a:solidFill>
                <a:srgbClr val="99CCFF"/>
              </a:solidFill>
              <a:latin typeface="Arial"/>
              <a:cs typeface="Arial"/>
            </a:endParaRPr>
          </a:p>
        </p:txBody>
      </p:sp>
      <p:sp>
        <p:nvSpPr>
          <p:cNvPr id="29743" name="Rectangle 47"/>
          <p:cNvSpPr>
            <a:spLocks noChangeArrowheads="1"/>
          </p:cNvSpPr>
          <p:nvPr/>
        </p:nvSpPr>
        <p:spPr bwMode="auto">
          <a:xfrm>
            <a:off x="4572000" y="2590800"/>
            <a:ext cx="304800" cy="1371600"/>
          </a:xfrm>
          <a:prstGeom prst="rect">
            <a:avLst/>
          </a:prstGeom>
          <a:solidFill>
            <a:srgbClr val="800080"/>
          </a:solidFill>
          <a:ln w="9525">
            <a:solidFill>
              <a:schemeClr val="tx1"/>
            </a:solidFill>
            <a:miter lim="800000"/>
            <a:headEnd/>
            <a:tailEnd/>
          </a:ln>
          <a:effectLst>
            <a:outerShdw blurRad="63500" dist="35921" dir="2700000" algn="ctr" rotWithShape="0">
              <a:srgbClr val="000000">
                <a:alpha val="74998"/>
              </a:srgbClr>
            </a:outerShdw>
          </a:effectLst>
        </p:spPr>
        <p:txBody>
          <a:bodyPr wrap="none" anchor="ctr"/>
          <a:lstStyle/>
          <a:p>
            <a:pPr algn="ctr" eaLnBrk="0" hangingPunct="0">
              <a:defRPr/>
            </a:pPr>
            <a:endParaRPr lang="en-US" sz="2000">
              <a:solidFill>
                <a:srgbClr val="99CCFF"/>
              </a:solidFill>
              <a:latin typeface="Arial"/>
              <a:cs typeface="Arial"/>
            </a:endParaRPr>
          </a:p>
        </p:txBody>
      </p:sp>
      <p:sp>
        <p:nvSpPr>
          <p:cNvPr id="29744" name="Rectangle 48"/>
          <p:cNvSpPr>
            <a:spLocks noChangeArrowheads="1"/>
          </p:cNvSpPr>
          <p:nvPr/>
        </p:nvSpPr>
        <p:spPr bwMode="auto">
          <a:xfrm>
            <a:off x="381000" y="6172200"/>
            <a:ext cx="609600" cy="457200"/>
          </a:xfrm>
          <a:prstGeom prst="rect">
            <a:avLst/>
          </a:prstGeom>
          <a:solidFill>
            <a:srgbClr val="800080"/>
          </a:solidFill>
          <a:ln w="9525">
            <a:solidFill>
              <a:schemeClr val="tx1"/>
            </a:solidFill>
            <a:miter lim="800000"/>
            <a:headEnd/>
            <a:tailEnd/>
          </a:ln>
          <a:effectLst>
            <a:outerShdw blurRad="63500" dist="35921" dir="2700000" algn="ctr" rotWithShape="0">
              <a:srgbClr val="000000">
                <a:alpha val="74998"/>
              </a:srgbClr>
            </a:outerShdw>
          </a:effectLst>
        </p:spPr>
        <p:txBody>
          <a:bodyPr wrap="none" anchor="ctr"/>
          <a:lstStyle/>
          <a:p>
            <a:pPr algn="ctr" eaLnBrk="0" hangingPunct="0">
              <a:defRPr/>
            </a:pPr>
            <a:endParaRPr lang="en-US" sz="2000">
              <a:solidFill>
                <a:srgbClr val="99CCFF"/>
              </a:solidFill>
              <a:latin typeface="Arial"/>
              <a:cs typeface="Arial"/>
            </a:endParaRPr>
          </a:p>
        </p:txBody>
      </p:sp>
      <p:sp>
        <p:nvSpPr>
          <p:cNvPr id="29745" name="Rectangle 49"/>
          <p:cNvSpPr>
            <a:spLocks noChangeArrowheads="1"/>
          </p:cNvSpPr>
          <p:nvPr/>
        </p:nvSpPr>
        <p:spPr bwMode="auto">
          <a:xfrm>
            <a:off x="7924800" y="2743200"/>
            <a:ext cx="1066800" cy="990600"/>
          </a:xfrm>
          <a:prstGeom prst="rect">
            <a:avLst/>
          </a:prstGeom>
          <a:noFill/>
          <a:ln w="9525">
            <a:noFill/>
            <a:miter lim="800000"/>
            <a:headEnd/>
            <a:tailEnd/>
          </a:ln>
          <a:effectLst>
            <a:outerShdw blurRad="63500" dist="35921" dir="2700000" algn="ctr" rotWithShape="0">
              <a:srgbClr val="000000">
                <a:alpha val="74998"/>
              </a:srgbClr>
            </a:outerShdw>
          </a:effectLst>
        </p:spPr>
        <p:txBody>
          <a:bodyPr anchor="ctr"/>
          <a:lstStyle/>
          <a:p>
            <a:pPr algn="r">
              <a:defRPr/>
            </a:pPr>
            <a:r>
              <a:rPr kumimoji="1" lang="ar-JO" sz="2800" dirty="0">
                <a:solidFill>
                  <a:srgbClr val="FFFFFF"/>
                </a:solidFill>
                <a:latin typeface="Arial"/>
                <a:cs typeface="Arial"/>
              </a:rPr>
              <a:t>سقطت المدينة</a:t>
            </a:r>
            <a:endParaRPr kumimoji="1" lang="en-US" sz="2800" dirty="0">
              <a:solidFill>
                <a:srgbClr val="FFFFFF"/>
              </a:solidFill>
              <a:latin typeface="Arial"/>
              <a:cs typeface="Arial"/>
            </a:endParaRPr>
          </a:p>
        </p:txBody>
      </p:sp>
      <p:sp>
        <p:nvSpPr>
          <p:cNvPr id="29746" name="Rectangle 50"/>
          <p:cNvSpPr>
            <a:spLocks noChangeArrowheads="1"/>
          </p:cNvSpPr>
          <p:nvPr/>
        </p:nvSpPr>
        <p:spPr bwMode="auto">
          <a:xfrm>
            <a:off x="5638800" y="3028950"/>
            <a:ext cx="1828800" cy="4572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algn="ctr">
              <a:spcBef>
                <a:spcPct val="20000"/>
              </a:spcBef>
              <a:buClr>
                <a:srgbClr val="99CCFF"/>
              </a:buClr>
              <a:buSzPct val="110000"/>
              <a:defRPr/>
            </a:pPr>
            <a:r>
              <a:rPr lang="ar-JO" sz="2800" dirty="0">
                <a:solidFill>
                  <a:srgbClr val="FFFFFF"/>
                </a:solidFill>
                <a:latin typeface="Arial"/>
                <a:cs typeface="Arial"/>
              </a:rPr>
              <a:t>صدقيا</a:t>
            </a:r>
            <a:endParaRPr lang="en-US" sz="2800" dirty="0">
              <a:solidFill>
                <a:srgbClr val="FFFFFF"/>
              </a:solidFill>
              <a:latin typeface="Arial"/>
              <a:cs typeface="Arial"/>
            </a:endParaRPr>
          </a:p>
        </p:txBody>
      </p:sp>
      <p:sp>
        <p:nvSpPr>
          <p:cNvPr id="29747" name="Rectangle 51"/>
          <p:cNvSpPr>
            <a:spLocks noChangeArrowheads="1"/>
          </p:cNvSpPr>
          <p:nvPr/>
        </p:nvSpPr>
        <p:spPr bwMode="auto">
          <a:xfrm>
            <a:off x="914400" y="3962400"/>
            <a:ext cx="990600" cy="4572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algn="ctr">
              <a:spcBef>
                <a:spcPct val="20000"/>
              </a:spcBef>
              <a:buClr>
                <a:srgbClr val="99CCFF"/>
              </a:buClr>
              <a:buSzPct val="110000"/>
              <a:defRPr/>
            </a:pPr>
            <a:r>
              <a:rPr lang="ar-JO" sz="2800" dirty="0">
                <a:solidFill>
                  <a:srgbClr val="FFFFFF"/>
                </a:solidFill>
                <a:latin typeface="Arial"/>
                <a:cs typeface="Arial"/>
              </a:rPr>
              <a:t>609</a:t>
            </a:r>
            <a:endParaRPr lang="en-US" sz="2800" dirty="0">
              <a:solidFill>
                <a:srgbClr val="FFFFFF"/>
              </a:solidFill>
              <a:latin typeface="Arial"/>
              <a:cs typeface="Arial"/>
            </a:endParaRPr>
          </a:p>
        </p:txBody>
      </p:sp>
      <p:sp>
        <p:nvSpPr>
          <p:cNvPr id="29752" name="Rectangle 56"/>
          <p:cNvSpPr>
            <a:spLocks noChangeArrowheads="1"/>
          </p:cNvSpPr>
          <p:nvPr/>
        </p:nvSpPr>
        <p:spPr bwMode="auto">
          <a:xfrm rot="16200000">
            <a:off x="3581400" y="3086100"/>
            <a:ext cx="2133600" cy="3048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algn="ctr">
              <a:spcBef>
                <a:spcPct val="20000"/>
              </a:spcBef>
              <a:buClr>
                <a:srgbClr val="99CCFF"/>
              </a:buClr>
              <a:buSzPct val="110000"/>
              <a:defRPr/>
            </a:pPr>
            <a:r>
              <a:rPr lang="ar-JO" sz="2000" dirty="0">
                <a:solidFill>
                  <a:srgbClr val="FFFFFF"/>
                </a:solidFill>
                <a:latin typeface="Arial"/>
                <a:cs typeface="Arial"/>
              </a:rPr>
              <a:t>يهوياكين</a:t>
            </a:r>
            <a:endParaRPr lang="en-US" sz="2000" dirty="0">
              <a:solidFill>
                <a:srgbClr val="FFFFFF"/>
              </a:solidFill>
              <a:latin typeface="Arial"/>
              <a:cs typeface="Arial"/>
            </a:endParaRPr>
          </a:p>
        </p:txBody>
      </p:sp>
      <p:sp>
        <p:nvSpPr>
          <p:cNvPr id="29753" name="Rectangle 57"/>
          <p:cNvSpPr>
            <a:spLocks noChangeArrowheads="1"/>
          </p:cNvSpPr>
          <p:nvPr/>
        </p:nvSpPr>
        <p:spPr bwMode="auto">
          <a:xfrm>
            <a:off x="2057400" y="3028950"/>
            <a:ext cx="2133600" cy="4572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algn="ctr">
              <a:spcBef>
                <a:spcPct val="20000"/>
              </a:spcBef>
              <a:buClr>
                <a:srgbClr val="99CCFF"/>
              </a:buClr>
              <a:buSzPct val="110000"/>
              <a:defRPr/>
            </a:pPr>
            <a:r>
              <a:rPr lang="ar-JO" sz="2800" dirty="0">
                <a:solidFill>
                  <a:srgbClr val="FFFFFF"/>
                </a:solidFill>
                <a:latin typeface="Arial"/>
                <a:cs typeface="Arial"/>
              </a:rPr>
              <a:t>يهوياقيم</a:t>
            </a:r>
            <a:endParaRPr lang="en-US" sz="2800" dirty="0">
              <a:solidFill>
                <a:srgbClr val="FFFFFF"/>
              </a:solidFill>
              <a:latin typeface="Arial"/>
              <a:cs typeface="Arial"/>
            </a:endParaRPr>
          </a:p>
        </p:txBody>
      </p:sp>
      <p:sp>
        <p:nvSpPr>
          <p:cNvPr id="29755" name="Rectangle 59"/>
          <p:cNvSpPr>
            <a:spLocks noChangeArrowheads="1"/>
          </p:cNvSpPr>
          <p:nvPr/>
        </p:nvSpPr>
        <p:spPr bwMode="auto">
          <a:xfrm rot="-21600000">
            <a:off x="-228600" y="3028950"/>
            <a:ext cx="1828800" cy="4572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algn="ctr">
              <a:spcBef>
                <a:spcPct val="20000"/>
              </a:spcBef>
              <a:buClr>
                <a:srgbClr val="99CCFF"/>
              </a:buClr>
              <a:buSzPct val="110000"/>
              <a:defRPr/>
            </a:pPr>
            <a:r>
              <a:rPr lang="ar-JO" sz="2800" dirty="0">
                <a:solidFill>
                  <a:srgbClr val="FFFFFF"/>
                </a:solidFill>
                <a:latin typeface="Arial"/>
                <a:cs typeface="Arial"/>
              </a:rPr>
              <a:t>يوشيا</a:t>
            </a:r>
            <a:endParaRPr lang="en-US" sz="2800" dirty="0">
              <a:solidFill>
                <a:srgbClr val="FFFFFF"/>
              </a:solidFill>
              <a:latin typeface="Arial"/>
              <a:cs typeface="Arial"/>
            </a:endParaRPr>
          </a:p>
        </p:txBody>
      </p:sp>
      <p:sp>
        <p:nvSpPr>
          <p:cNvPr id="29756" name="Rectangle 60"/>
          <p:cNvSpPr>
            <a:spLocks noChangeArrowheads="1"/>
          </p:cNvSpPr>
          <p:nvPr/>
        </p:nvSpPr>
        <p:spPr bwMode="auto">
          <a:xfrm>
            <a:off x="457200" y="4343400"/>
            <a:ext cx="1905000" cy="4572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algn="ctr">
              <a:spcBef>
                <a:spcPct val="20000"/>
              </a:spcBef>
              <a:buClr>
                <a:srgbClr val="99CCFF"/>
              </a:buClr>
              <a:buSzPct val="110000"/>
              <a:defRPr/>
            </a:pPr>
            <a:r>
              <a:rPr lang="ar-JO" sz="2800" dirty="0">
                <a:solidFill>
                  <a:srgbClr val="FFFFFF"/>
                </a:solidFill>
                <a:latin typeface="Arial"/>
                <a:cs typeface="Arial"/>
              </a:rPr>
              <a:t>(3 شهور)</a:t>
            </a:r>
            <a:endParaRPr lang="en-US" sz="2800" dirty="0">
              <a:solidFill>
                <a:srgbClr val="FFFFFF"/>
              </a:solidFill>
              <a:latin typeface="Arial"/>
              <a:cs typeface="Arial"/>
            </a:endParaRPr>
          </a:p>
        </p:txBody>
      </p:sp>
      <p:sp>
        <p:nvSpPr>
          <p:cNvPr id="29757" name="Rectangle 61"/>
          <p:cNvSpPr>
            <a:spLocks noChangeArrowheads="1"/>
          </p:cNvSpPr>
          <p:nvPr/>
        </p:nvSpPr>
        <p:spPr bwMode="auto">
          <a:xfrm>
            <a:off x="3810000" y="4343400"/>
            <a:ext cx="1905000" cy="4572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algn="ctr">
              <a:spcBef>
                <a:spcPct val="20000"/>
              </a:spcBef>
              <a:buClr>
                <a:srgbClr val="99CCFF"/>
              </a:buClr>
              <a:buSzPct val="110000"/>
              <a:defRPr/>
            </a:pPr>
            <a:r>
              <a:rPr lang="ar-JO" sz="2800" dirty="0">
                <a:solidFill>
                  <a:srgbClr val="FFFFFF"/>
                </a:solidFill>
                <a:latin typeface="Arial"/>
                <a:cs typeface="Arial"/>
              </a:rPr>
              <a:t>(3 شهور)</a:t>
            </a:r>
            <a:endParaRPr lang="en-US" sz="2800" dirty="0">
              <a:solidFill>
                <a:srgbClr val="FFFFFF"/>
              </a:solidFill>
              <a:latin typeface="Arial"/>
              <a:cs typeface="Arial"/>
            </a:endParaRPr>
          </a:p>
        </p:txBody>
      </p:sp>
      <p:sp>
        <p:nvSpPr>
          <p:cNvPr id="29758" name="Rectangle 62"/>
          <p:cNvSpPr>
            <a:spLocks noChangeArrowheads="1"/>
          </p:cNvSpPr>
          <p:nvPr/>
        </p:nvSpPr>
        <p:spPr bwMode="auto">
          <a:xfrm>
            <a:off x="2171700" y="4343400"/>
            <a:ext cx="1905000" cy="4572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algn="ctr">
              <a:spcBef>
                <a:spcPct val="20000"/>
              </a:spcBef>
              <a:buClr>
                <a:srgbClr val="99CCFF"/>
              </a:buClr>
              <a:buSzPct val="110000"/>
              <a:defRPr/>
            </a:pPr>
            <a:r>
              <a:rPr lang="ar-JO" sz="2800" dirty="0">
                <a:solidFill>
                  <a:srgbClr val="FFFFFF"/>
                </a:solidFill>
                <a:latin typeface="Arial"/>
                <a:cs typeface="Arial"/>
              </a:rPr>
              <a:t>(11 سنة)</a:t>
            </a:r>
            <a:endParaRPr lang="en-US" sz="2800" dirty="0">
              <a:solidFill>
                <a:srgbClr val="FFFFFF"/>
              </a:solidFill>
              <a:latin typeface="Arial"/>
              <a:cs typeface="Arial"/>
            </a:endParaRPr>
          </a:p>
        </p:txBody>
      </p:sp>
      <p:sp>
        <p:nvSpPr>
          <p:cNvPr id="29759" name="Rectangle 63"/>
          <p:cNvSpPr>
            <a:spLocks noChangeArrowheads="1"/>
          </p:cNvSpPr>
          <p:nvPr/>
        </p:nvSpPr>
        <p:spPr bwMode="auto">
          <a:xfrm>
            <a:off x="5638800" y="4343400"/>
            <a:ext cx="1905000" cy="4572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algn="ctr">
              <a:spcBef>
                <a:spcPct val="20000"/>
              </a:spcBef>
              <a:buClr>
                <a:srgbClr val="99CCFF"/>
              </a:buClr>
              <a:buSzPct val="110000"/>
              <a:defRPr/>
            </a:pPr>
            <a:r>
              <a:rPr lang="ar-JO" sz="2800" dirty="0">
                <a:solidFill>
                  <a:srgbClr val="FFFFFF"/>
                </a:solidFill>
                <a:latin typeface="Arial"/>
                <a:cs typeface="Arial"/>
              </a:rPr>
              <a:t>(11 سنة)</a:t>
            </a:r>
            <a:endParaRPr lang="en-US" sz="2800" dirty="0">
              <a:solidFill>
                <a:srgbClr val="FFFFFF"/>
              </a:solidFill>
              <a:latin typeface="Arial"/>
              <a:cs typeface="Arial"/>
            </a:endParaRPr>
          </a:p>
        </p:txBody>
      </p:sp>
      <p:sp>
        <p:nvSpPr>
          <p:cNvPr id="29760" name="Rectangle 64"/>
          <p:cNvSpPr>
            <a:spLocks noChangeArrowheads="1"/>
          </p:cNvSpPr>
          <p:nvPr/>
        </p:nvSpPr>
        <p:spPr bwMode="auto">
          <a:xfrm>
            <a:off x="-152400" y="5638800"/>
            <a:ext cx="990600" cy="4572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algn="ctr">
              <a:spcBef>
                <a:spcPct val="20000"/>
              </a:spcBef>
              <a:buClr>
                <a:srgbClr val="99CCFF"/>
              </a:buClr>
              <a:buSzPct val="110000"/>
              <a:defRPr/>
            </a:pPr>
            <a:r>
              <a:rPr lang="ar-JO" sz="2800" dirty="0">
                <a:solidFill>
                  <a:srgbClr val="FFFFFF"/>
                </a:solidFill>
                <a:latin typeface="Arial"/>
                <a:cs typeface="Arial"/>
              </a:rPr>
              <a:t>627</a:t>
            </a:r>
            <a:endParaRPr lang="en-US" sz="2800" dirty="0">
              <a:solidFill>
                <a:srgbClr val="FFFFFF"/>
              </a:solidFill>
              <a:latin typeface="Arial"/>
              <a:cs typeface="Arial"/>
            </a:endParaRPr>
          </a:p>
        </p:txBody>
      </p:sp>
      <p:sp>
        <p:nvSpPr>
          <p:cNvPr id="29754" name="Rectangle 58"/>
          <p:cNvSpPr>
            <a:spLocks noChangeArrowheads="1"/>
          </p:cNvSpPr>
          <p:nvPr/>
        </p:nvSpPr>
        <p:spPr bwMode="auto">
          <a:xfrm rot="16200000">
            <a:off x="533400" y="3009900"/>
            <a:ext cx="1828800" cy="4572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algn="ctr">
              <a:spcBef>
                <a:spcPct val="20000"/>
              </a:spcBef>
              <a:buClr>
                <a:srgbClr val="99CCFF"/>
              </a:buClr>
              <a:buSzPct val="110000"/>
              <a:defRPr/>
            </a:pPr>
            <a:r>
              <a:rPr lang="ar-JO" sz="2400" dirty="0">
                <a:solidFill>
                  <a:srgbClr val="FFFFFF"/>
                </a:solidFill>
                <a:latin typeface="Arial"/>
                <a:cs typeface="Arial"/>
              </a:rPr>
              <a:t>يهوآحاز</a:t>
            </a:r>
            <a:endParaRPr lang="en-US" sz="2400" dirty="0">
              <a:solidFill>
                <a:srgbClr val="FFFFFF"/>
              </a:solidFill>
              <a:latin typeface="Arial"/>
              <a:cs typeface="Arial"/>
            </a:endParaRPr>
          </a:p>
        </p:txBody>
      </p:sp>
    </p:spTree>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29709"/>
                                        </p:tgtEl>
                                        <p:attrNameLst>
                                          <p:attrName>style.visibility</p:attrName>
                                        </p:attrNameLst>
                                      </p:cBhvr>
                                      <p:to>
                                        <p:strVal val="visible"/>
                                      </p:to>
                                    </p:set>
                                    <p:anim calcmode="lin" valueType="num">
                                      <p:cBhvr additive="base">
                                        <p:cTn id="7" dur="500" fill="hold"/>
                                        <p:tgtEl>
                                          <p:spTgt spid="29709"/>
                                        </p:tgtEl>
                                        <p:attrNameLst>
                                          <p:attrName>ppt_x</p:attrName>
                                        </p:attrNameLst>
                                      </p:cBhvr>
                                      <p:tavLst>
                                        <p:tav tm="0">
                                          <p:val>
                                            <p:strVal val="0-#ppt_w/2"/>
                                          </p:val>
                                        </p:tav>
                                        <p:tav tm="100000">
                                          <p:val>
                                            <p:strVal val="#ppt_x"/>
                                          </p:val>
                                        </p:tav>
                                      </p:tavLst>
                                    </p:anim>
                                    <p:anim calcmode="lin" valueType="num">
                                      <p:cBhvr additive="base">
                                        <p:cTn id="8" dur="500" fill="hold"/>
                                        <p:tgtEl>
                                          <p:spTgt spid="29709"/>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29721"/>
                                        </p:tgtEl>
                                        <p:attrNameLst>
                                          <p:attrName>style.visibility</p:attrName>
                                        </p:attrNameLst>
                                      </p:cBhvr>
                                      <p:to>
                                        <p:strVal val="visible"/>
                                      </p:to>
                                    </p:set>
                                    <p:anim calcmode="lin" valueType="num">
                                      <p:cBhvr additive="base">
                                        <p:cTn id="13" dur="500" fill="hold"/>
                                        <p:tgtEl>
                                          <p:spTgt spid="29721"/>
                                        </p:tgtEl>
                                        <p:attrNameLst>
                                          <p:attrName>ppt_x</p:attrName>
                                        </p:attrNameLst>
                                      </p:cBhvr>
                                      <p:tavLst>
                                        <p:tav tm="0">
                                          <p:val>
                                            <p:strVal val="0-#ppt_w/2"/>
                                          </p:val>
                                        </p:tav>
                                        <p:tav tm="100000">
                                          <p:val>
                                            <p:strVal val="#ppt_x"/>
                                          </p:val>
                                        </p:tav>
                                      </p:tavLst>
                                    </p:anim>
                                    <p:anim calcmode="lin" valueType="num">
                                      <p:cBhvr additive="base">
                                        <p:cTn id="14" dur="500" fill="hold"/>
                                        <p:tgtEl>
                                          <p:spTgt spid="29721"/>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29723"/>
                                        </p:tgtEl>
                                        <p:attrNameLst>
                                          <p:attrName>style.visibility</p:attrName>
                                        </p:attrNameLst>
                                      </p:cBhvr>
                                      <p:to>
                                        <p:strVal val="visible"/>
                                      </p:to>
                                    </p:set>
                                    <p:anim calcmode="lin" valueType="num">
                                      <p:cBhvr additive="base">
                                        <p:cTn id="19" dur="500" fill="hold"/>
                                        <p:tgtEl>
                                          <p:spTgt spid="29723"/>
                                        </p:tgtEl>
                                        <p:attrNameLst>
                                          <p:attrName>ppt_x</p:attrName>
                                        </p:attrNameLst>
                                      </p:cBhvr>
                                      <p:tavLst>
                                        <p:tav tm="0">
                                          <p:val>
                                            <p:strVal val="0-#ppt_w/2"/>
                                          </p:val>
                                        </p:tav>
                                        <p:tav tm="100000">
                                          <p:val>
                                            <p:strVal val="#ppt_x"/>
                                          </p:val>
                                        </p:tav>
                                      </p:tavLst>
                                    </p:anim>
                                    <p:anim calcmode="lin" valueType="num">
                                      <p:cBhvr additive="base">
                                        <p:cTn id="20" dur="500" fill="hold"/>
                                        <p:tgtEl>
                                          <p:spTgt spid="29723"/>
                                        </p:tgtEl>
                                        <p:attrNameLst>
                                          <p:attrName>ppt_y</p:attrName>
                                        </p:attrNameLst>
                                      </p:cBhvr>
                                      <p:tavLst>
                                        <p:tav tm="0">
                                          <p:val>
                                            <p:strVal val="#ppt_y"/>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8" fill="hold" grpId="0" nodeType="clickEffect">
                                  <p:stCondLst>
                                    <p:cond delay="0"/>
                                  </p:stCondLst>
                                  <p:childTnLst>
                                    <p:set>
                                      <p:cBhvr>
                                        <p:cTn id="24" dur="1" fill="hold">
                                          <p:stCondLst>
                                            <p:cond delay="0"/>
                                          </p:stCondLst>
                                        </p:cTn>
                                        <p:tgtEl>
                                          <p:spTgt spid="29731"/>
                                        </p:tgtEl>
                                        <p:attrNameLst>
                                          <p:attrName>style.visibility</p:attrName>
                                        </p:attrNameLst>
                                      </p:cBhvr>
                                      <p:to>
                                        <p:strVal val="visible"/>
                                      </p:to>
                                    </p:set>
                                    <p:anim calcmode="lin" valueType="num">
                                      <p:cBhvr additive="base">
                                        <p:cTn id="25" dur="500" fill="hold"/>
                                        <p:tgtEl>
                                          <p:spTgt spid="29731"/>
                                        </p:tgtEl>
                                        <p:attrNameLst>
                                          <p:attrName>ppt_x</p:attrName>
                                        </p:attrNameLst>
                                      </p:cBhvr>
                                      <p:tavLst>
                                        <p:tav tm="0">
                                          <p:val>
                                            <p:strVal val="0-#ppt_w/2"/>
                                          </p:val>
                                        </p:tav>
                                        <p:tav tm="100000">
                                          <p:val>
                                            <p:strVal val="#ppt_x"/>
                                          </p:val>
                                        </p:tav>
                                      </p:tavLst>
                                    </p:anim>
                                    <p:anim calcmode="lin" valueType="num">
                                      <p:cBhvr additive="base">
                                        <p:cTn id="26" dur="500" fill="hold"/>
                                        <p:tgtEl>
                                          <p:spTgt spid="29731"/>
                                        </p:tgtEl>
                                        <p:attrNameLst>
                                          <p:attrName>ppt_y</p:attrName>
                                        </p:attrNameLst>
                                      </p:cBhvr>
                                      <p:tavLst>
                                        <p:tav tm="0">
                                          <p:val>
                                            <p:strVal val="#ppt_y"/>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8" fill="hold" grpId="0" nodeType="clickEffect">
                                  <p:stCondLst>
                                    <p:cond delay="0"/>
                                  </p:stCondLst>
                                  <p:childTnLst>
                                    <p:set>
                                      <p:cBhvr>
                                        <p:cTn id="30" dur="1" fill="hold">
                                          <p:stCondLst>
                                            <p:cond delay="0"/>
                                          </p:stCondLst>
                                        </p:cTn>
                                        <p:tgtEl>
                                          <p:spTgt spid="29724"/>
                                        </p:tgtEl>
                                        <p:attrNameLst>
                                          <p:attrName>style.visibility</p:attrName>
                                        </p:attrNameLst>
                                      </p:cBhvr>
                                      <p:to>
                                        <p:strVal val="visible"/>
                                      </p:to>
                                    </p:set>
                                    <p:anim calcmode="lin" valueType="num">
                                      <p:cBhvr additive="base">
                                        <p:cTn id="31" dur="500" fill="hold"/>
                                        <p:tgtEl>
                                          <p:spTgt spid="29724"/>
                                        </p:tgtEl>
                                        <p:attrNameLst>
                                          <p:attrName>ppt_x</p:attrName>
                                        </p:attrNameLst>
                                      </p:cBhvr>
                                      <p:tavLst>
                                        <p:tav tm="0">
                                          <p:val>
                                            <p:strVal val="0-#ppt_w/2"/>
                                          </p:val>
                                        </p:tav>
                                        <p:tav tm="100000">
                                          <p:val>
                                            <p:strVal val="#ppt_x"/>
                                          </p:val>
                                        </p:tav>
                                      </p:tavLst>
                                    </p:anim>
                                    <p:anim calcmode="lin" valueType="num">
                                      <p:cBhvr additive="base">
                                        <p:cTn id="32" dur="500" fill="hold"/>
                                        <p:tgtEl>
                                          <p:spTgt spid="29724"/>
                                        </p:tgtEl>
                                        <p:attrNameLst>
                                          <p:attrName>ppt_y</p:attrName>
                                        </p:attrNameLst>
                                      </p:cBhvr>
                                      <p:tavLst>
                                        <p:tav tm="0">
                                          <p:val>
                                            <p:strVal val="#ppt_y"/>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8" fill="hold" grpId="0" nodeType="clickEffect">
                                  <p:stCondLst>
                                    <p:cond delay="0"/>
                                  </p:stCondLst>
                                  <p:childTnLst>
                                    <p:set>
                                      <p:cBhvr>
                                        <p:cTn id="36" dur="1" fill="hold">
                                          <p:stCondLst>
                                            <p:cond delay="0"/>
                                          </p:stCondLst>
                                        </p:cTn>
                                        <p:tgtEl>
                                          <p:spTgt spid="29730"/>
                                        </p:tgtEl>
                                        <p:attrNameLst>
                                          <p:attrName>style.visibility</p:attrName>
                                        </p:attrNameLst>
                                      </p:cBhvr>
                                      <p:to>
                                        <p:strVal val="visible"/>
                                      </p:to>
                                    </p:set>
                                    <p:anim calcmode="lin" valueType="num">
                                      <p:cBhvr additive="base">
                                        <p:cTn id="37" dur="500" fill="hold"/>
                                        <p:tgtEl>
                                          <p:spTgt spid="29730"/>
                                        </p:tgtEl>
                                        <p:attrNameLst>
                                          <p:attrName>ppt_x</p:attrName>
                                        </p:attrNameLst>
                                      </p:cBhvr>
                                      <p:tavLst>
                                        <p:tav tm="0">
                                          <p:val>
                                            <p:strVal val="0-#ppt_w/2"/>
                                          </p:val>
                                        </p:tav>
                                        <p:tav tm="100000">
                                          <p:val>
                                            <p:strVal val="#ppt_x"/>
                                          </p:val>
                                        </p:tav>
                                      </p:tavLst>
                                    </p:anim>
                                    <p:anim calcmode="lin" valueType="num">
                                      <p:cBhvr additive="base">
                                        <p:cTn id="38" dur="500" fill="hold"/>
                                        <p:tgtEl>
                                          <p:spTgt spid="29730"/>
                                        </p:tgtEl>
                                        <p:attrNameLst>
                                          <p:attrName>ppt_y</p:attrName>
                                        </p:attrNameLst>
                                      </p:cBhvr>
                                      <p:tavLst>
                                        <p:tav tm="0">
                                          <p:val>
                                            <p:strVal val="#ppt_y"/>
                                          </p:val>
                                        </p:tav>
                                        <p:tav tm="100000">
                                          <p:val>
                                            <p:strVal val="#ppt_y"/>
                                          </p:val>
                                        </p:tav>
                                      </p:tavLst>
                                    </p:anim>
                                  </p:childTnLst>
                                </p:cTn>
                              </p:par>
                            </p:childTnLst>
                          </p:cTn>
                        </p:par>
                      </p:childTnLst>
                    </p:cTn>
                  </p:par>
                  <p:par>
                    <p:cTn id="39" fill="hold" nodeType="clickPar">
                      <p:stCondLst>
                        <p:cond delay="indefinite"/>
                      </p:stCondLst>
                      <p:childTnLst>
                        <p:par>
                          <p:cTn id="40" fill="hold" nodeType="withGroup">
                            <p:stCondLst>
                              <p:cond delay="0"/>
                            </p:stCondLst>
                            <p:childTnLst>
                              <p:par>
                                <p:cTn id="41" presetID="2" presetClass="entr" presetSubtype="8" fill="hold" grpId="0" nodeType="clickEffect">
                                  <p:stCondLst>
                                    <p:cond delay="0"/>
                                  </p:stCondLst>
                                  <p:childTnLst>
                                    <p:set>
                                      <p:cBhvr>
                                        <p:cTn id="42" dur="1" fill="hold">
                                          <p:stCondLst>
                                            <p:cond delay="0"/>
                                          </p:stCondLst>
                                        </p:cTn>
                                        <p:tgtEl>
                                          <p:spTgt spid="29747"/>
                                        </p:tgtEl>
                                        <p:attrNameLst>
                                          <p:attrName>style.visibility</p:attrName>
                                        </p:attrNameLst>
                                      </p:cBhvr>
                                      <p:to>
                                        <p:strVal val="visible"/>
                                      </p:to>
                                    </p:set>
                                    <p:anim calcmode="lin" valueType="num">
                                      <p:cBhvr additive="base">
                                        <p:cTn id="43" dur="500" fill="hold"/>
                                        <p:tgtEl>
                                          <p:spTgt spid="29747"/>
                                        </p:tgtEl>
                                        <p:attrNameLst>
                                          <p:attrName>ppt_x</p:attrName>
                                        </p:attrNameLst>
                                      </p:cBhvr>
                                      <p:tavLst>
                                        <p:tav tm="0">
                                          <p:val>
                                            <p:strVal val="0-#ppt_w/2"/>
                                          </p:val>
                                        </p:tav>
                                        <p:tav tm="100000">
                                          <p:val>
                                            <p:strVal val="#ppt_x"/>
                                          </p:val>
                                        </p:tav>
                                      </p:tavLst>
                                    </p:anim>
                                    <p:anim calcmode="lin" valueType="num">
                                      <p:cBhvr additive="base">
                                        <p:cTn id="44" dur="500" fill="hold"/>
                                        <p:tgtEl>
                                          <p:spTgt spid="29747"/>
                                        </p:tgtEl>
                                        <p:attrNameLst>
                                          <p:attrName>ppt_y</p:attrName>
                                        </p:attrNameLst>
                                      </p:cBhvr>
                                      <p:tavLst>
                                        <p:tav tm="0">
                                          <p:val>
                                            <p:strVal val="#ppt_y"/>
                                          </p:val>
                                        </p:tav>
                                        <p:tav tm="100000">
                                          <p:val>
                                            <p:strVal val="#ppt_y"/>
                                          </p:val>
                                        </p:tav>
                                      </p:tavLst>
                                    </p:anim>
                                  </p:childTnLst>
                                </p:cTn>
                              </p:par>
                            </p:childTnLst>
                          </p:cTn>
                        </p:par>
                      </p:childTnLst>
                    </p:cTn>
                  </p:par>
                  <p:par>
                    <p:cTn id="45" fill="hold" nodeType="clickPar">
                      <p:stCondLst>
                        <p:cond delay="indefinite"/>
                      </p:stCondLst>
                      <p:childTnLst>
                        <p:par>
                          <p:cTn id="46" fill="hold" nodeType="withGroup">
                            <p:stCondLst>
                              <p:cond delay="0"/>
                            </p:stCondLst>
                            <p:childTnLst>
                              <p:par>
                                <p:cTn id="47" presetID="2" presetClass="entr" presetSubtype="8" fill="hold" grpId="0" nodeType="clickEffect">
                                  <p:stCondLst>
                                    <p:cond delay="0"/>
                                  </p:stCondLst>
                                  <p:childTnLst>
                                    <p:set>
                                      <p:cBhvr>
                                        <p:cTn id="48" dur="1" fill="hold">
                                          <p:stCondLst>
                                            <p:cond delay="0"/>
                                          </p:stCondLst>
                                        </p:cTn>
                                        <p:tgtEl>
                                          <p:spTgt spid="29755"/>
                                        </p:tgtEl>
                                        <p:attrNameLst>
                                          <p:attrName>style.visibility</p:attrName>
                                        </p:attrNameLst>
                                      </p:cBhvr>
                                      <p:to>
                                        <p:strVal val="visible"/>
                                      </p:to>
                                    </p:set>
                                    <p:anim calcmode="lin" valueType="num">
                                      <p:cBhvr additive="base">
                                        <p:cTn id="49" dur="500" fill="hold"/>
                                        <p:tgtEl>
                                          <p:spTgt spid="29755"/>
                                        </p:tgtEl>
                                        <p:attrNameLst>
                                          <p:attrName>ppt_x</p:attrName>
                                        </p:attrNameLst>
                                      </p:cBhvr>
                                      <p:tavLst>
                                        <p:tav tm="0">
                                          <p:val>
                                            <p:strVal val="0-#ppt_w/2"/>
                                          </p:val>
                                        </p:tav>
                                        <p:tav tm="100000">
                                          <p:val>
                                            <p:strVal val="#ppt_x"/>
                                          </p:val>
                                        </p:tav>
                                      </p:tavLst>
                                    </p:anim>
                                    <p:anim calcmode="lin" valueType="num">
                                      <p:cBhvr additive="base">
                                        <p:cTn id="50" dur="500" fill="hold"/>
                                        <p:tgtEl>
                                          <p:spTgt spid="29755"/>
                                        </p:tgtEl>
                                        <p:attrNameLst>
                                          <p:attrName>ppt_y</p:attrName>
                                        </p:attrNameLst>
                                      </p:cBhvr>
                                      <p:tavLst>
                                        <p:tav tm="0">
                                          <p:val>
                                            <p:strVal val="#ppt_y"/>
                                          </p:val>
                                        </p:tav>
                                        <p:tav tm="100000">
                                          <p:val>
                                            <p:strVal val="#ppt_y"/>
                                          </p:val>
                                        </p:tav>
                                      </p:tavLst>
                                    </p:anim>
                                  </p:childTnLst>
                                </p:cTn>
                              </p:par>
                            </p:childTnLst>
                          </p:cTn>
                        </p:par>
                      </p:childTnLst>
                    </p:cTn>
                  </p:par>
                  <p:par>
                    <p:cTn id="51" fill="hold" nodeType="clickPar">
                      <p:stCondLst>
                        <p:cond delay="indefinite"/>
                      </p:stCondLst>
                      <p:childTnLst>
                        <p:par>
                          <p:cTn id="52" fill="hold" nodeType="withGroup">
                            <p:stCondLst>
                              <p:cond delay="0"/>
                            </p:stCondLst>
                            <p:childTnLst>
                              <p:par>
                                <p:cTn id="53" presetID="2" presetClass="entr" presetSubtype="8" fill="hold" grpId="0" nodeType="clickEffect">
                                  <p:stCondLst>
                                    <p:cond delay="0"/>
                                  </p:stCondLst>
                                  <p:childTnLst>
                                    <p:set>
                                      <p:cBhvr>
                                        <p:cTn id="54" dur="1" fill="hold">
                                          <p:stCondLst>
                                            <p:cond delay="0"/>
                                          </p:stCondLst>
                                        </p:cTn>
                                        <p:tgtEl>
                                          <p:spTgt spid="29754"/>
                                        </p:tgtEl>
                                        <p:attrNameLst>
                                          <p:attrName>style.visibility</p:attrName>
                                        </p:attrNameLst>
                                      </p:cBhvr>
                                      <p:to>
                                        <p:strVal val="visible"/>
                                      </p:to>
                                    </p:set>
                                    <p:anim calcmode="lin" valueType="num">
                                      <p:cBhvr additive="base">
                                        <p:cTn id="55" dur="500" fill="hold"/>
                                        <p:tgtEl>
                                          <p:spTgt spid="29754"/>
                                        </p:tgtEl>
                                        <p:attrNameLst>
                                          <p:attrName>ppt_x</p:attrName>
                                        </p:attrNameLst>
                                      </p:cBhvr>
                                      <p:tavLst>
                                        <p:tav tm="0">
                                          <p:val>
                                            <p:strVal val="0-#ppt_w/2"/>
                                          </p:val>
                                        </p:tav>
                                        <p:tav tm="100000">
                                          <p:val>
                                            <p:strVal val="#ppt_x"/>
                                          </p:val>
                                        </p:tav>
                                      </p:tavLst>
                                    </p:anim>
                                    <p:anim calcmode="lin" valueType="num">
                                      <p:cBhvr additive="base">
                                        <p:cTn id="56" dur="500" fill="hold"/>
                                        <p:tgtEl>
                                          <p:spTgt spid="29754"/>
                                        </p:tgtEl>
                                        <p:attrNameLst>
                                          <p:attrName>ppt_y</p:attrName>
                                        </p:attrNameLst>
                                      </p:cBhvr>
                                      <p:tavLst>
                                        <p:tav tm="0">
                                          <p:val>
                                            <p:strVal val="#ppt_y"/>
                                          </p:val>
                                        </p:tav>
                                        <p:tav tm="100000">
                                          <p:val>
                                            <p:strVal val="#ppt_y"/>
                                          </p:val>
                                        </p:tav>
                                      </p:tavLst>
                                    </p:anim>
                                  </p:childTnLst>
                                </p:cTn>
                              </p:par>
                            </p:childTnLst>
                          </p:cTn>
                        </p:par>
                      </p:childTnLst>
                    </p:cTn>
                  </p:par>
                  <p:par>
                    <p:cTn id="57" fill="hold" nodeType="clickPar">
                      <p:stCondLst>
                        <p:cond delay="indefinite"/>
                      </p:stCondLst>
                      <p:childTnLst>
                        <p:par>
                          <p:cTn id="58" fill="hold" nodeType="withGroup">
                            <p:stCondLst>
                              <p:cond delay="0"/>
                            </p:stCondLst>
                            <p:childTnLst>
                              <p:par>
                                <p:cTn id="59" presetID="2" presetClass="entr" presetSubtype="8" fill="hold" grpId="0" nodeType="clickEffect">
                                  <p:stCondLst>
                                    <p:cond delay="0"/>
                                  </p:stCondLst>
                                  <p:childTnLst>
                                    <p:set>
                                      <p:cBhvr>
                                        <p:cTn id="60" dur="1" fill="hold">
                                          <p:stCondLst>
                                            <p:cond delay="0"/>
                                          </p:stCondLst>
                                        </p:cTn>
                                        <p:tgtEl>
                                          <p:spTgt spid="29756"/>
                                        </p:tgtEl>
                                        <p:attrNameLst>
                                          <p:attrName>style.visibility</p:attrName>
                                        </p:attrNameLst>
                                      </p:cBhvr>
                                      <p:to>
                                        <p:strVal val="visible"/>
                                      </p:to>
                                    </p:set>
                                    <p:anim calcmode="lin" valueType="num">
                                      <p:cBhvr additive="base">
                                        <p:cTn id="61" dur="500" fill="hold"/>
                                        <p:tgtEl>
                                          <p:spTgt spid="29756"/>
                                        </p:tgtEl>
                                        <p:attrNameLst>
                                          <p:attrName>ppt_x</p:attrName>
                                        </p:attrNameLst>
                                      </p:cBhvr>
                                      <p:tavLst>
                                        <p:tav tm="0">
                                          <p:val>
                                            <p:strVal val="0-#ppt_w/2"/>
                                          </p:val>
                                        </p:tav>
                                        <p:tav tm="100000">
                                          <p:val>
                                            <p:strVal val="#ppt_x"/>
                                          </p:val>
                                        </p:tav>
                                      </p:tavLst>
                                    </p:anim>
                                    <p:anim calcmode="lin" valueType="num">
                                      <p:cBhvr additive="base">
                                        <p:cTn id="62" dur="500" fill="hold"/>
                                        <p:tgtEl>
                                          <p:spTgt spid="29756"/>
                                        </p:tgtEl>
                                        <p:attrNameLst>
                                          <p:attrName>ppt_y</p:attrName>
                                        </p:attrNameLst>
                                      </p:cBhvr>
                                      <p:tavLst>
                                        <p:tav tm="0">
                                          <p:val>
                                            <p:strVal val="#ppt_y"/>
                                          </p:val>
                                        </p:tav>
                                        <p:tav tm="100000">
                                          <p:val>
                                            <p:strVal val="#ppt_y"/>
                                          </p:val>
                                        </p:tav>
                                      </p:tavLst>
                                    </p:anim>
                                  </p:childTnLst>
                                </p:cTn>
                              </p:par>
                            </p:childTnLst>
                          </p:cTn>
                        </p:par>
                      </p:childTnLst>
                    </p:cTn>
                  </p:par>
                  <p:par>
                    <p:cTn id="63" fill="hold" nodeType="clickPar">
                      <p:stCondLst>
                        <p:cond delay="indefinite"/>
                      </p:stCondLst>
                      <p:childTnLst>
                        <p:par>
                          <p:cTn id="64" fill="hold" nodeType="withGroup">
                            <p:stCondLst>
                              <p:cond delay="0"/>
                            </p:stCondLst>
                            <p:childTnLst>
                              <p:par>
                                <p:cTn id="65" presetID="2" presetClass="entr" presetSubtype="8" fill="hold" grpId="0" nodeType="clickEffect">
                                  <p:stCondLst>
                                    <p:cond delay="0"/>
                                  </p:stCondLst>
                                  <p:childTnLst>
                                    <p:set>
                                      <p:cBhvr>
                                        <p:cTn id="66" dur="1" fill="hold">
                                          <p:stCondLst>
                                            <p:cond delay="0"/>
                                          </p:stCondLst>
                                        </p:cTn>
                                        <p:tgtEl>
                                          <p:spTgt spid="29753"/>
                                        </p:tgtEl>
                                        <p:attrNameLst>
                                          <p:attrName>style.visibility</p:attrName>
                                        </p:attrNameLst>
                                      </p:cBhvr>
                                      <p:to>
                                        <p:strVal val="visible"/>
                                      </p:to>
                                    </p:set>
                                    <p:anim calcmode="lin" valueType="num">
                                      <p:cBhvr additive="base">
                                        <p:cTn id="67" dur="500" fill="hold"/>
                                        <p:tgtEl>
                                          <p:spTgt spid="29753"/>
                                        </p:tgtEl>
                                        <p:attrNameLst>
                                          <p:attrName>ppt_x</p:attrName>
                                        </p:attrNameLst>
                                      </p:cBhvr>
                                      <p:tavLst>
                                        <p:tav tm="0">
                                          <p:val>
                                            <p:strVal val="0-#ppt_w/2"/>
                                          </p:val>
                                        </p:tav>
                                        <p:tav tm="100000">
                                          <p:val>
                                            <p:strVal val="#ppt_x"/>
                                          </p:val>
                                        </p:tav>
                                      </p:tavLst>
                                    </p:anim>
                                    <p:anim calcmode="lin" valueType="num">
                                      <p:cBhvr additive="base">
                                        <p:cTn id="68" dur="500" fill="hold"/>
                                        <p:tgtEl>
                                          <p:spTgt spid="29753"/>
                                        </p:tgtEl>
                                        <p:attrNameLst>
                                          <p:attrName>ppt_y</p:attrName>
                                        </p:attrNameLst>
                                      </p:cBhvr>
                                      <p:tavLst>
                                        <p:tav tm="0">
                                          <p:val>
                                            <p:strVal val="#ppt_y"/>
                                          </p:val>
                                        </p:tav>
                                        <p:tav tm="100000">
                                          <p:val>
                                            <p:strVal val="#ppt_y"/>
                                          </p:val>
                                        </p:tav>
                                      </p:tavLst>
                                    </p:anim>
                                  </p:childTnLst>
                                </p:cTn>
                              </p:par>
                            </p:childTnLst>
                          </p:cTn>
                        </p:par>
                      </p:childTnLst>
                    </p:cTn>
                  </p:par>
                  <p:par>
                    <p:cTn id="69" fill="hold" nodeType="clickPar">
                      <p:stCondLst>
                        <p:cond delay="indefinite"/>
                      </p:stCondLst>
                      <p:childTnLst>
                        <p:par>
                          <p:cTn id="70" fill="hold" nodeType="withGroup">
                            <p:stCondLst>
                              <p:cond delay="0"/>
                            </p:stCondLst>
                            <p:childTnLst>
                              <p:par>
                                <p:cTn id="71" presetID="2" presetClass="entr" presetSubtype="8" fill="hold" grpId="0" nodeType="clickEffect">
                                  <p:stCondLst>
                                    <p:cond delay="0"/>
                                  </p:stCondLst>
                                  <p:childTnLst>
                                    <p:set>
                                      <p:cBhvr>
                                        <p:cTn id="72" dur="1" fill="hold">
                                          <p:stCondLst>
                                            <p:cond delay="0"/>
                                          </p:stCondLst>
                                        </p:cTn>
                                        <p:tgtEl>
                                          <p:spTgt spid="29758"/>
                                        </p:tgtEl>
                                        <p:attrNameLst>
                                          <p:attrName>style.visibility</p:attrName>
                                        </p:attrNameLst>
                                      </p:cBhvr>
                                      <p:to>
                                        <p:strVal val="visible"/>
                                      </p:to>
                                    </p:set>
                                    <p:anim calcmode="lin" valueType="num">
                                      <p:cBhvr additive="base">
                                        <p:cTn id="73" dur="500" fill="hold"/>
                                        <p:tgtEl>
                                          <p:spTgt spid="29758"/>
                                        </p:tgtEl>
                                        <p:attrNameLst>
                                          <p:attrName>ppt_x</p:attrName>
                                        </p:attrNameLst>
                                      </p:cBhvr>
                                      <p:tavLst>
                                        <p:tav tm="0">
                                          <p:val>
                                            <p:strVal val="0-#ppt_w/2"/>
                                          </p:val>
                                        </p:tav>
                                        <p:tav tm="100000">
                                          <p:val>
                                            <p:strVal val="#ppt_x"/>
                                          </p:val>
                                        </p:tav>
                                      </p:tavLst>
                                    </p:anim>
                                    <p:anim calcmode="lin" valueType="num">
                                      <p:cBhvr additive="base">
                                        <p:cTn id="74" dur="500" fill="hold"/>
                                        <p:tgtEl>
                                          <p:spTgt spid="29758"/>
                                        </p:tgtEl>
                                        <p:attrNameLst>
                                          <p:attrName>ppt_y</p:attrName>
                                        </p:attrNameLst>
                                      </p:cBhvr>
                                      <p:tavLst>
                                        <p:tav tm="0">
                                          <p:val>
                                            <p:strVal val="#ppt_y"/>
                                          </p:val>
                                        </p:tav>
                                        <p:tav tm="100000">
                                          <p:val>
                                            <p:strVal val="#ppt_y"/>
                                          </p:val>
                                        </p:tav>
                                      </p:tavLst>
                                    </p:anim>
                                  </p:childTnLst>
                                </p:cTn>
                              </p:par>
                            </p:childTnLst>
                          </p:cTn>
                        </p:par>
                      </p:childTnLst>
                    </p:cTn>
                  </p:par>
                  <p:par>
                    <p:cTn id="75" fill="hold" nodeType="clickPar">
                      <p:stCondLst>
                        <p:cond delay="indefinite"/>
                      </p:stCondLst>
                      <p:childTnLst>
                        <p:par>
                          <p:cTn id="76" fill="hold" nodeType="withGroup">
                            <p:stCondLst>
                              <p:cond delay="0"/>
                            </p:stCondLst>
                            <p:childTnLst>
                              <p:par>
                                <p:cTn id="77" presetID="2" presetClass="entr" presetSubtype="8" fill="hold" grpId="0" nodeType="clickEffect">
                                  <p:stCondLst>
                                    <p:cond delay="0"/>
                                  </p:stCondLst>
                                  <p:childTnLst>
                                    <p:set>
                                      <p:cBhvr>
                                        <p:cTn id="78" dur="1" fill="hold">
                                          <p:stCondLst>
                                            <p:cond delay="0"/>
                                          </p:stCondLst>
                                        </p:cTn>
                                        <p:tgtEl>
                                          <p:spTgt spid="29752"/>
                                        </p:tgtEl>
                                        <p:attrNameLst>
                                          <p:attrName>style.visibility</p:attrName>
                                        </p:attrNameLst>
                                      </p:cBhvr>
                                      <p:to>
                                        <p:strVal val="visible"/>
                                      </p:to>
                                    </p:set>
                                    <p:anim calcmode="lin" valueType="num">
                                      <p:cBhvr additive="base">
                                        <p:cTn id="79" dur="500" fill="hold"/>
                                        <p:tgtEl>
                                          <p:spTgt spid="29752"/>
                                        </p:tgtEl>
                                        <p:attrNameLst>
                                          <p:attrName>ppt_x</p:attrName>
                                        </p:attrNameLst>
                                      </p:cBhvr>
                                      <p:tavLst>
                                        <p:tav tm="0">
                                          <p:val>
                                            <p:strVal val="0-#ppt_w/2"/>
                                          </p:val>
                                        </p:tav>
                                        <p:tav tm="100000">
                                          <p:val>
                                            <p:strVal val="#ppt_x"/>
                                          </p:val>
                                        </p:tav>
                                      </p:tavLst>
                                    </p:anim>
                                    <p:anim calcmode="lin" valueType="num">
                                      <p:cBhvr additive="base">
                                        <p:cTn id="80" dur="500" fill="hold"/>
                                        <p:tgtEl>
                                          <p:spTgt spid="29752"/>
                                        </p:tgtEl>
                                        <p:attrNameLst>
                                          <p:attrName>ppt_y</p:attrName>
                                        </p:attrNameLst>
                                      </p:cBhvr>
                                      <p:tavLst>
                                        <p:tav tm="0">
                                          <p:val>
                                            <p:strVal val="#ppt_y"/>
                                          </p:val>
                                        </p:tav>
                                        <p:tav tm="100000">
                                          <p:val>
                                            <p:strVal val="#ppt_y"/>
                                          </p:val>
                                        </p:tav>
                                      </p:tavLst>
                                    </p:anim>
                                  </p:childTnLst>
                                </p:cTn>
                              </p:par>
                            </p:childTnLst>
                          </p:cTn>
                        </p:par>
                      </p:childTnLst>
                    </p:cTn>
                  </p:par>
                  <p:par>
                    <p:cTn id="81" fill="hold" nodeType="clickPar">
                      <p:stCondLst>
                        <p:cond delay="indefinite"/>
                      </p:stCondLst>
                      <p:childTnLst>
                        <p:par>
                          <p:cTn id="82" fill="hold" nodeType="withGroup">
                            <p:stCondLst>
                              <p:cond delay="0"/>
                            </p:stCondLst>
                            <p:childTnLst>
                              <p:par>
                                <p:cTn id="83" presetID="2" presetClass="entr" presetSubtype="8" fill="hold" grpId="0" nodeType="clickEffect">
                                  <p:stCondLst>
                                    <p:cond delay="0"/>
                                  </p:stCondLst>
                                  <p:childTnLst>
                                    <p:set>
                                      <p:cBhvr>
                                        <p:cTn id="84" dur="1" fill="hold">
                                          <p:stCondLst>
                                            <p:cond delay="0"/>
                                          </p:stCondLst>
                                        </p:cTn>
                                        <p:tgtEl>
                                          <p:spTgt spid="29757"/>
                                        </p:tgtEl>
                                        <p:attrNameLst>
                                          <p:attrName>style.visibility</p:attrName>
                                        </p:attrNameLst>
                                      </p:cBhvr>
                                      <p:to>
                                        <p:strVal val="visible"/>
                                      </p:to>
                                    </p:set>
                                    <p:anim calcmode="lin" valueType="num">
                                      <p:cBhvr additive="base">
                                        <p:cTn id="85" dur="500" fill="hold"/>
                                        <p:tgtEl>
                                          <p:spTgt spid="29757"/>
                                        </p:tgtEl>
                                        <p:attrNameLst>
                                          <p:attrName>ppt_x</p:attrName>
                                        </p:attrNameLst>
                                      </p:cBhvr>
                                      <p:tavLst>
                                        <p:tav tm="0">
                                          <p:val>
                                            <p:strVal val="0-#ppt_w/2"/>
                                          </p:val>
                                        </p:tav>
                                        <p:tav tm="100000">
                                          <p:val>
                                            <p:strVal val="#ppt_x"/>
                                          </p:val>
                                        </p:tav>
                                      </p:tavLst>
                                    </p:anim>
                                    <p:anim calcmode="lin" valueType="num">
                                      <p:cBhvr additive="base">
                                        <p:cTn id="86" dur="500" fill="hold"/>
                                        <p:tgtEl>
                                          <p:spTgt spid="29757"/>
                                        </p:tgtEl>
                                        <p:attrNameLst>
                                          <p:attrName>ppt_y</p:attrName>
                                        </p:attrNameLst>
                                      </p:cBhvr>
                                      <p:tavLst>
                                        <p:tav tm="0">
                                          <p:val>
                                            <p:strVal val="#ppt_y"/>
                                          </p:val>
                                        </p:tav>
                                        <p:tav tm="100000">
                                          <p:val>
                                            <p:strVal val="#ppt_y"/>
                                          </p:val>
                                        </p:tav>
                                      </p:tavLst>
                                    </p:anim>
                                  </p:childTnLst>
                                </p:cTn>
                              </p:par>
                            </p:childTnLst>
                          </p:cTn>
                        </p:par>
                      </p:childTnLst>
                    </p:cTn>
                  </p:par>
                  <p:par>
                    <p:cTn id="87" fill="hold" nodeType="clickPar">
                      <p:stCondLst>
                        <p:cond delay="indefinite"/>
                      </p:stCondLst>
                      <p:childTnLst>
                        <p:par>
                          <p:cTn id="88" fill="hold" nodeType="withGroup">
                            <p:stCondLst>
                              <p:cond delay="0"/>
                            </p:stCondLst>
                            <p:childTnLst>
                              <p:par>
                                <p:cTn id="89" presetID="2" presetClass="entr" presetSubtype="8" fill="hold" grpId="0" nodeType="clickEffect">
                                  <p:stCondLst>
                                    <p:cond delay="0"/>
                                  </p:stCondLst>
                                  <p:childTnLst>
                                    <p:set>
                                      <p:cBhvr>
                                        <p:cTn id="90" dur="1" fill="hold">
                                          <p:stCondLst>
                                            <p:cond delay="0"/>
                                          </p:stCondLst>
                                        </p:cTn>
                                        <p:tgtEl>
                                          <p:spTgt spid="29746"/>
                                        </p:tgtEl>
                                        <p:attrNameLst>
                                          <p:attrName>style.visibility</p:attrName>
                                        </p:attrNameLst>
                                      </p:cBhvr>
                                      <p:to>
                                        <p:strVal val="visible"/>
                                      </p:to>
                                    </p:set>
                                    <p:anim calcmode="lin" valueType="num">
                                      <p:cBhvr additive="base">
                                        <p:cTn id="91" dur="500" fill="hold"/>
                                        <p:tgtEl>
                                          <p:spTgt spid="29746"/>
                                        </p:tgtEl>
                                        <p:attrNameLst>
                                          <p:attrName>ppt_x</p:attrName>
                                        </p:attrNameLst>
                                      </p:cBhvr>
                                      <p:tavLst>
                                        <p:tav tm="0">
                                          <p:val>
                                            <p:strVal val="0-#ppt_w/2"/>
                                          </p:val>
                                        </p:tav>
                                        <p:tav tm="100000">
                                          <p:val>
                                            <p:strVal val="#ppt_x"/>
                                          </p:val>
                                        </p:tav>
                                      </p:tavLst>
                                    </p:anim>
                                    <p:anim calcmode="lin" valueType="num">
                                      <p:cBhvr additive="base">
                                        <p:cTn id="92" dur="500" fill="hold"/>
                                        <p:tgtEl>
                                          <p:spTgt spid="29746"/>
                                        </p:tgtEl>
                                        <p:attrNameLst>
                                          <p:attrName>ppt_y</p:attrName>
                                        </p:attrNameLst>
                                      </p:cBhvr>
                                      <p:tavLst>
                                        <p:tav tm="0">
                                          <p:val>
                                            <p:strVal val="#ppt_y"/>
                                          </p:val>
                                        </p:tav>
                                        <p:tav tm="100000">
                                          <p:val>
                                            <p:strVal val="#ppt_y"/>
                                          </p:val>
                                        </p:tav>
                                      </p:tavLst>
                                    </p:anim>
                                  </p:childTnLst>
                                </p:cTn>
                              </p:par>
                            </p:childTnLst>
                          </p:cTn>
                        </p:par>
                      </p:childTnLst>
                    </p:cTn>
                  </p:par>
                  <p:par>
                    <p:cTn id="93" fill="hold" nodeType="clickPar">
                      <p:stCondLst>
                        <p:cond delay="indefinite"/>
                      </p:stCondLst>
                      <p:childTnLst>
                        <p:par>
                          <p:cTn id="94" fill="hold" nodeType="withGroup">
                            <p:stCondLst>
                              <p:cond delay="0"/>
                            </p:stCondLst>
                            <p:childTnLst>
                              <p:par>
                                <p:cTn id="95" presetID="2" presetClass="entr" presetSubtype="8" fill="hold" grpId="0" nodeType="clickEffect">
                                  <p:stCondLst>
                                    <p:cond delay="0"/>
                                  </p:stCondLst>
                                  <p:childTnLst>
                                    <p:set>
                                      <p:cBhvr>
                                        <p:cTn id="96" dur="1" fill="hold">
                                          <p:stCondLst>
                                            <p:cond delay="0"/>
                                          </p:stCondLst>
                                        </p:cTn>
                                        <p:tgtEl>
                                          <p:spTgt spid="29759"/>
                                        </p:tgtEl>
                                        <p:attrNameLst>
                                          <p:attrName>style.visibility</p:attrName>
                                        </p:attrNameLst>
                                      </p:cBhvr>
                                      <p:to>
                                        <p:strVal val="visible"/>
                                      </p:to>
                                    </p:set>
                                    <p:anim calcmode="lin" valueType="num">
                                      <p:cBhvr additive="base">
                                        <p:cTn id="97" dur="500" fill="hold"/>
                                        <p:tgtEl>
                                          <p:spTgt spid="29759"/>
                                        </p:tgtEl>
                                        <p:attrNameLst>
                                          <p:attrName>ppt_x</p:attrName>
                                        </p:attrNameLst>
                                      </p:cBhvr>
                                      <p:tavLst>
                                        <p:tav tm="0">
                                          <p:val>
                                            <p:strVal val="0-#ppt_w/2"/>
                                          </p:val>
                                        </p:tav>
                                        <p:tav tm="100000">
                                          <p:val>
                                            <p:strVal val="#ppt_x"/>
                                          </p:val>
                                        </p:tav>
                                      </p:tavLst>
                                    </p:anim>
                                    <p:anim calcmode="lin" valueType="num">
                                      <p:cBhvr additive="base">
                                        <p:cTn id="98" dur="500" fill="hold"/>
                                        <p:tgtEl>
                                          <p:spTgt spid="2975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709" grpId="0" autoUpdateAnimBg="0"/>
      <p:bldP spid="29721" grpId="0" autoUpdateAnimBg="0"/>
      <p:bldP spid="29724" grpId="0" autoUpdateAnimBg="0"/>
      <p:bldP spid="29723" grpId="0" autoUpdateAnimBg="0"/>
      <p:bldP spid="29730" grpId="0" autoUpdateAnimBg="0"/>
      <p:bldP spid="29731" grpId="0" autoUpdateAnimBg="0"/>
      <p:bldP spid="29746" grpId="0" autoUpdateAnimBg="0"/>
      <p:bldP spid="29747" grpId="0" autoUpdateAnimBg="0"/>
      <p:bldP spid="29752" grpId="0" autoUpdateAnimBg="0"/>
      <p:bldP spid="29753" grpId="0" autoUpdateAnimBg="0"/>
      <p:bldP spid="29755" grpId="0" autoUpdateAnimBg="0"/>
      <p:bldP spid="29756" grpId="0" autoUpdateAnimBg="0"/>
      <p:bldP spid="29757" grpId="0" autoUpdateAnimBg="0"/>
      <p:bldP spid="29758" grpId="0" autoUpdateAnimBg="0"/>
      <p:bldP spid="29759" grpId="0" autoUpdateAnimBg="0"/>
      <p:bldP spid="29754" grpId="0" autoUpdateAnimBg="0"/>
    </p:bldLst>
  </p:timing>
</p:sld>
</file>

<file path=ppt/slides/slide2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fontAlgn="base">
              <a:spcBef>
                <a:spcPct val="0"/>
              </a:spcBef>
              <a:spcAft>
                <a:spcPct val="0"/>
              </a:spcAft>
            </a:pPr>
            <a:endParaRPr lang="en-US" sz="2400" b="1">
              <a:solidFill>
                <a:srgbClr val="000000"/>
              </a:solidFill>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ar-JO" sz="8800" dirty="0">
                <a:latin typeface="Arial" charset="0"/>
                <a:ea typeface="Osaka" charset="0"/>
                <a:cs typeface="Arial" charset="0"/>
              </a:rPr>
              <a:t>2 ملوك 25 </a:t>
            </a:r>
            <a:endParaRPr lang="en-US" sz="8800" dirty="0">
              <a:latin typeface="Arial" charset="0"/>
              <a:ea typeface="Osaka" charset="0"/>
              <a:cs typeface="Arial" charset="0"/>
            </a:endParaRPr>
          </a:p>
        </p:txBody>
      </p:sp>
    </p:spTree>
    <p:extLst>
      <p:ext uri="{BB962C8B-B14F-4D97-AF65-F5344CB8AC3E}">
        <p14:creationId xmlns:p14="http://schemas.microsoft.com/office/powerpoint/2010/main" val="4119069915"/>
      </p:ext>
    </p:extLst>
  </p:cSld>
  <p:clrMapOvr>
    <a:masterClrMapping/>
  </p:clrMapOvr>
</p:sld>
</file>

<file path=ppt/slides/slide2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75176" name="Group 72"/>
          <p:cNvGraphicFramePr>
            <a:graphicFrameLocks noGrp="1"/>
          </p:cNvGraphicFramePr>
          <p:nvPr>
            <p:ph type="tbl" idx="1"/>
            <p:extLst>
              <p:ext uri="{D42A27DB-BD31-4B8C-83A1-F6EECF244321}">
                <p14:modId xmlns:p14="http://schemas.microsoft.com/office/powerpoint/2010/main" val="550134399"/>
              </p:ext>
            </p:extLst>
          </p:nvPr>
        </p:nvGraphicFramePr>
        <p:xfrm>
          <a:off x="0" y="0"/>
          <a:ext cx="9144000" cy="6858001"/>
        </p:xfrm>
        <a:graphic>
          <a:graphicData uri="http://schemas.openxmlformats.org/drawingml/2006/table">
            <a:tbl>
              <a:tblPr/>
              <a:tblGrid>
                <a:gridCol w="1524000">
                  <a:extLst>
                    <a:ext uri="{9D8B030D-6E8A-4147-A177-3AD203B41FA5}">
                      <a16:colId xmlns:a16="http://schemas.microsoft.com/office/drawing/2014/main" val="20000"/>
                    </a:ext>
                  </a:extLst>
                </a:gridCol>
                <a:gridCol w="1524000">
                  <a:extLst>
                    <a:ext uri="{9D8B030D-6E8A-4147-A177-3AD203B41FA5}">
                      <a16:colId xmlns:a16="http://schemas.microsoft.com/office/drawing/2014/main" val="20001"/>
                    </a:ext>
                  </a:extLst>
                </a:gridCol>
                <a:gridCol w="1524000">
                  <a:extLst>
                    <a:ext uri="{9D8B030D-6E8A-4147-A177-3AD203B41FA5}">
                      <a16:colId xmlns:a16="http://schemas.microsoft.com/office/drawing/2014/main" val="20002"/>
                    </a:ext>
                  </a:extLst>
                </a:gridCol>
                <a:gridCol w="1524000">
                  <a:extLst>
                    <a:ext uri="{9D8B030D-6E8A-4147-A177-3AD203B41FA5}">
                      <a16:colId xmlns:a16="http://schemas.microsoft.com/office/drawing/2014/main" val="20003"/>
                    </a:ext>
                  </a:extLst>
                </a:gridCol>
                <a:gridCol w="1524000">
                  <a:extLst>
                    <a:ext uri="{9D8B030D-6E8A-4147-A177-3AD203B41FA5}">
                      <a16:colId xmlns:a16="http://schemas.microsoft.com/office/drawing/2014/main" val="20004"/>
                    </a:ext>
                  </a:extLst>
                </a:gridCol>
                <a:gridCol w="1524000">
                  <a:extLst>
                    <a:ext uri="{9D8B030D-6E8A-4147-A177-3AD203B41FA5}">
                      <a16:colId xmlns:a16="http://schemas.microsoft.com/office/drawing/2014/main" val="20005"/>
                    </a:ext>
                  </a:extLst>
                </a:gridCol>
              </a:tblGrid>
              <a:tr h="534988">
                <a:tc gridSpan="6">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GB" sz="2800" b="0" i="0" u="none" strike="noStrike" cap="none" normalizeH="0" baseline="0" dirty="0">
                        <a:ln>
                          <a:noFill/>
                        </a:ln>
                        <a:solidFill>
                          <a:schemeClr val="tx1"/>
                        </a:solidFill>
                        <a:effectLst/>
                        <a:latin typeface="Arial" charset="0"/>
                        <a:ea typeface="ＭＳ Ｐゴシック" charset="0"/>
                        <a:cs typeface="Arial" charset="0"/>
                      </a:endParaRPr>
                    </a:p>
                  </a:txBody>
                  <a:tcP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0"/>
                  </a:ext>
                </a:extLst>
              </a:tr>
              <a:tr h="536575">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800" b="0" i="0" u="none" strike="noStrike" cap="none" normalizeH="0" baseline="0" dirty="0">
                          <a:ln>
                            <a:noFill/>
                          </a:ln>
                          <a:solidFill>
                            <a:schemeClr val="tx1"/>
                          </a:solidFill>
                          <a:effectLst/>
                          <a:latin typeface="Arial" charset="0"/>
                          <a:ea typeface="ＭＳ Ｐゴシック" charset="0"/>
                          <a:cs typeface="Arial" charset="0"/>
                        </a:rPr>
                        <a:t>المملكة المنقسمة المتأخرة</a:t>
                      </a:r>
                      <a:endParaRPr kumimoji="0" lang="en-GB" sz="2800" b="0" i="0" u="none" strike="noStrike" cap="none" normalizeH="0" baseline="0" dirty="0">
                        <a:ln>
                          <a:noFill/>
                        </a:ln>
                        <a:solidFill>
                          <a:schemeClr val="tx1"/>
                        </a:solidFill>
                        <a:effectLst/>
                        <a:latin typeface="Arial" charset="0"/>
                        <a:ea typeface="ＭＳ Ｐゴシック" charset="0"/>
                        <a:cs typeface="Arial"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800" b="0" i="0" u="none" strike="noStrike" cap="none" normalizeH="0" baseline="0" dirty="0">
                          <a:ln>
                            <a:noFill/>
                          </a:ln>
                          <a:solidFill>
                            <a:schemeClr val="tx1"/>
                          </a:solidFill>
                          <a:effectLst/>
                          <a:latin typeface="Arial" charset="0"/>
                          <a:ea typeface="ＭＳ Ｐゴシック" charset="0"/>
                          <a:cs typeface="Arial" charset="0"/>
                        </a:rPr>
                        <a:t>المملكة الباقية</a:t>
                      </a:r>
                      <a:endParaRPr kumimoji="0" lang="en-GB" sz="2800" b="0" i="0" u="none" strike="noStrike" cap="none" normalizeH="0" baseline="0" dirty="0">
                        <a:ln>
                          <a:noFill/>
                        </a:ln>
                        <a:solidFill>
                          <a:schemeClr val="tx1"/>
                        </a:solidFill>
                        <a:effectLst/>
                        <a:latin typeface="Arial" charset="0"/>
                        <a:ea typeface="ＭＳ Ｐゴシック" charset="0"/>
                        <a:cs typeface="Arial"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1"/>
                  </a:ext>
                </a:extLst>
              </a:tr>
              <a:tr h="533400">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800" b="0" i="0" u="none" strike="noStrike" cap="none" normalizeH="0" baseline="0" dirty="0">
                          <a:ln>
                            <a:noFill/>
                          </a:ln>
                          <a:solidFill>
                            <a:schemeClr val="tx1"/>
                          </a:solidFill>
                          <a:effectLst/>
                          <a:latin typeface="Arial" charset="0"/>
                          <a:ea typeface="ＭＳ Ｐゴシック" charset="0"/>
                          <a:cs typeface="Arial" charset="0"/>
                        </a:rPr>
                        <a:t>إسرائيل ويهوذا</a:t>
                      </a:r>
                      <a:endParaRPr kumimoji="0" lang="en-GB" sz="2800" b="0" i="0" u="none" strike="noStrike" cap="none" normalizeH="0" baseline="0" dirty="0">
                        <a:ln>
                          <a:noFill/>
                        </a:ln>
                        <a:solidFill>
                          <a:schemeClr val="tx1"/>
                        </a:solidFill>
                        <a:effectLst/>
                        <a:latin typeface="Arial" charset="0"/>
                        <a:ea typeface="ＭＳ Ｐゴシック" charset="0"/>
                        <a:cs typeface="Arial"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800" b="0" i="0" u="none" strike="noStrike" cap="none" normalizeH="0" baseline="0" dirty="0">
                          <a:ln>
                            <a:noFill/>
                          </a:ln>
                          <a:solidFill>
                            <a:schemeClr val="tx1"/>
                          </a:solidFill>
                          <a:effectLst/>
                          <a:latin typeface="Arial" charset="0"/>
                          <a:ea typeface="ＭＳ Ｐゴシック" charset="0"/>
                          <a:cs typeface="Arial" charset="0"/>
                        </a:rPr>
                        <a:t>يهوذا</a:t>
                      </a:r>
                      <a:endParaRPr kumimoji="0" lang="en-GB" sz="2800" b="0" i="0" u="none" strike="noStrike" cap="none" normalizeH="0" baseline="0" dirty="0">
                        <a:ln>
                          <a:noFill/>
                        </a:ln>
                        <a:solidFill>
                          <a:schemeClr val="tx1"/>
                        </a:solidFill>
                        <a:effectLst/>
                        <a:latin typeface="Arial" charset="0"/>
                        <a:ea typeface="ＭＳ Ｐゴシック" charset="0"/>
                        <a:cs typeface="Arial"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2"/>
                  </a:ext>
                </a:extLst>
              </a:tr>
              <a:tr h="536575">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800" b="1" i="0" u="none" strike="noStrike" cap="none" normalizeH="0" baseline="0" dirty="0">
                          <a:ln>
                            <a:noFill/>
                          </a:ln>
                          <a:solidFill>
                            <a:srgbClr val="FF0000"/>
                          </a:solidFill>
                          <a:effectLst/>
                          <a:latin typeface="Arial" charset="0"/>
                          <a:ea typeface="ＭＳ Ｐゴシック" charset="0"/>
                          <a:cs typeface="Arial" charset="0"/>
                        </a:rPr>
                        <a:t>الإصحاحات 1 – 17 </a:t>
                      </a:r>
                      <a:endParaRPr kumimoji="0" lang="en-GB" sz="2800" b="1" i="0" u="none" strike="noStrike" cap="none" normalizeH="0" baseline="0" dirty="0">
                        <a:ln>
                          <a:noFill/>
                        </a:ln>
                        <a:solidFill>
                          <a:srgbClr val="FF0000"/>
                        </a:solidFill>
                        <a:effectLst/>
                        <a:latin typeface="Arial" charset="0"/>
                        <a:ea typeface="ＭＳ Ｐゴシック" charset="0"/>
                        <a:cs typeface="Arial"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800" b="1" i="0" u="none" strike="noStrike" cap="none" normalizeH="0" baseline="0" dirty="0">
                          <a:ln>
                            <a:noFill/>
                          </a:ln>
                          <a:solidFill>
                            <a:srgbClr val="FF0000"/>
                          </a:solidFill>
                          <a:effectLst/>
                          <a:latin typeface="Arial" charset="0"/>
                          <a:ea typeface="ＭＳ Ｐゴシック" charset="0"/>
                          <a:cs typeface="Arial" charset="0"/>
                        </a:rPr>
                        <a:t>الإصحاحات 18 - 25</a:t>
                      </a:r>
                      <a:endParaRPr kumimoji="0" lang="en-GB" sz="2800" b="1" i="0" u="none" strike="noStrike" cap="none" normalizeH="0" baseline="0" dirty="0">
                        <a:ln>
                          <a:noFill/>
                        </a:ln>
                        <a:solidFill>
                          <a:srgbClr val="FF0000"/>
                        </a:solidFill>
                        <a:effectLst/>
                        <a:latin typeface="Arial" charset="0"/>
                        <a:ea typeface="ＭＳ Ｐゴシック" charset="0"/>
                        <a:cs typeface="Arial"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3"/>
                  </a:ext>
                </a:extLst>
              </a:tr>
              <a:tr h="534988">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800" b="0" i="0" u="none" strike="noStrike" cap="none" normalizeH="0" baseline="0" dirty="0">
                          <a:ln>
                            <a:noFill/>
                          </a:ln>
                          <a:solidFill>
                            <a:schemeClr val="tx1"/>
                          </a:solidFill>
                          <a:effectLst/>
                          <a:latin typeface="Arial" charset="0"/>
                          <a:ea typeface="ＭＳ Ｐゴシック" charset="0"/>
                          <a:cs typeface="Arial" charset="0"/>
                        </a:rPr>
                        <a:t>سبي إسرائيل إلى أشور</a:t>
                      </a:r>
                      <a:endParaRPr kumimoji="0" lang="en-GB" sz="2800" b="0" i="0" u="none" strike="noStrike" cap="none" normalizeH="0" baseline="0" dirty="0">
                        <a:ln>
                          <a:noFill/>
                        </a:ln>
                        <a:solidFill>
                          <a:schemeClr val="tx1"/>
                        </a:solidFill>
                        <a:effectLst/>
                        <a:latin typeface="Arial" charset="0"/>
                        <a:ea typeface="ＭＳ Ｐゴシック" charset="0"/>
                        <a:cs typeface="Arial"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800" b="0" i="0" u="none" strike="noStrike" cap="none" normalizeH="0" baseline="0" dirty="0">
                          <a:ln>
                            <a:noFill/>
                          </a:ln>
                          <a:solidFill>
                            <a:schemeClr val="tx1"/>
                          </a:solidFill>
                          <a:effectLst/>
                          <a:latin typeface="Arial" charset="0"/>
                          <a:ea typeface="ＭＳ Ｐゴシック" charset="0"/>
                          <a:cs typeface="Arial" charset="0"/>
                        </a:rPr>
                        <a:t>سبي يهوذا إلى بابل</a:t>
                      </a:r>
                      <a:endParaRPr kumimoji="0" lang="en-GB" sz="2800" b="0" i="0" u="none" strike="noStrike" cap="none" normalizeH="0" baseline="0" dirty="0">
                        <a:ln>
                          <a:noFill/>
                        </a:ln>
                        <a:solidFill>
                          <a:schemeClr val="tx1"/>
                        </a:solidFill>
                        <a:effectLst/>
                        <a:latin typeface="Arial" charset="0"/>
                        <a:ea typeface="ＭＳ Ｐゴシック" charset="0"/>
                        <a:cs typeface="Arial"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4"/>
                  </a:ext>
                </a:extLst>
              </a:tr>
              <a:tr h="536575">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800" b="0" i="0" u="none" strike="noStrike" cap="none" normalizeH="0" baseline="0" dirty="0">
                          <a:ln>
                            <a:noFill/>
                          </a:ln>
                          <a:solidFill>
                            <a:schemeClr val="tx1"/>
                          </a:solidFill>
                          <a:effectLst/>
                          <a:latin typeface="Arial" charset="0"/>
                          <a:ea typeface="ＭＳ Ｐゴシック" charset="0"/>
                          <a:cs typeface="Arial" charset="0"/>
                        </a:rPr>
                        <a:t>أخزيا إلى هوشع</a:t>
                      </a:r>
                      <a:endParaRPr kumimoji="0" lang="en-GB" sz="2800" b="0" i="0" u="none" strike="noStrike" cap="none" normalizeH="0" baseline="0" dirty="0">
                        <a:ln>
                          <a:noFill/>
                        </a:ln>
                        <a:solidFill>
                          <a:schemeClr val="tx1"/>
                        </a:solidFill>
                        <a:effectLst/>
                        <a:latin typeface="Arial" charset="0"/>
                        <a:ea typeface="ＭＳ Ｐゴシック" charset="0"/>
                        <a:cs typeface="Arial"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800" b="0" i="0" u="none" strike="noStrike" cap="none" normalizeH="0" baseline="0" dirty="0">
                          <a:ln>
                            <a:noFill/>
                          </a:ln>
                          <a:solidFill>
                            <a:schemeClr val="tx1"/>
                          </a:solidFill>
                          <a:effectLst/>
                          <a:latin typeface="Arial" charset="0"/>
                          <a:ea typeface="ＭＳ Ｐゴシック" charset="0"/>
                          <a:cs typeface="Arial" charset="0"/>
                        </a:rPr>
                        <a:t>حزقيا إلى صدقيا</a:t>
                      </a:r>
                      <a:endParaRPr kumimoji="0" lang="en-GB" sz="2800" b="0" i="0" u="none" strike="noStrike" cap="none" normalizeH="0" baseline="0" dirty="0">
                        <a:ln>
                          <a:noFill/>
                        </a:ln>
                        <a:solidFill>
                          <a:schemeClr val="tx1"/>
                        </a:solidFill>
                        <a:effectLst/>
                        <a:latin typeface="Arial" charset="0"/>
                        <a:ea typeface="ＭＳ Ｐゴシック" charset="0"/>
                        <a:cs typeface="Arial"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5"/>
                  </a:ext>
                </a:extLst>
              </a:tr>
              <a:tr h="1130300">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800" b="0" i="0" u="none" strike="noStrike" cap="none" normalizeH="0" baseline="0" dirty="0">
                          <a:ln>
                            <a:noFill/>
                          </a:ln>
                          <a:solidFill>
                            <a:schemeClr val="tx1"/>
                          </a:solidFill>
                          <a:effectLst/>
                          <a:latin typeface="Arial" charset="0"/>
                          <a:ea typeface="ＭＳ Ｐゴシック" charset="0"/>
                          <a:cs typeface="Arial" charset="0"/>
                        </a:rPr>
                        <a:t>130 سنة</a:t>
                      </a:r>
                      <a:endParaRPr kumimoji="0" lang="en-US" sz="2800" b="0" i="0" u="none" strike="noStrike" cap="none" normalizeH="0" baseline="0" dirty="0">
                        <a:ln>
                          <a:noFill/>
                        </a:ln>
                        <a:solidFill>
                          <a:schemeClr val="tx1"/>
                        </a:solidFill>
                        <a:effectLst/>
                        <a:latin typeface="Arial" charset="0"/>
                        <a:ea typeface="ＭＳ Ｐゴシック" charset="0"/>
                        <a:cs typeface="Arial"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800" b="0" i="0" u="none" strike="noStrike" cap="none" normalizeH="0" baseline="0" dirty="0">
                          <a:ln>
                            <a:noFill/>
                          </a:ln>
                          <a:solidFill>
                            <a:schemeClr val="tx1"/>
                          </a:solidFill>
                          <a:effectLst/>
                          <a:latin typeface="Arial" charset="0"/>
                          <a:ea typeface="ＭＳ Ｐゴシック" charset="0"/>
                          <a:cs typeface="Arial" charset="0"/>
                        </a:rPr>
                        <a:t>(</a:t>
                      </a:r>
                      <a:r>
                        <a:rPr kumimoji="0" lang="ar-JO" sz="2800" b="0" i="0" u="none" strike="noStrike" cap="none" normalizeH="0" baseline="0" dirty="0">
                          <a:ln>
                            <a:noFill/>
                          </a:ln>
                          <a:solidFill>
                            <a:schemeClr val="tx1"/>
                          </a:solidFill>
                          <a:effectLst/>
                          <a:latin typeface="Arial" charset="0"/>
                          <a:ea typeface="ＭＳ Ｐゴシック" charset="0"/>
                          <a:cs typeface="Arial" charset="0"/>
                        </a:rPr>
                        <a:t>852-722 ق.م</a:t>
                      </a:r>
                      <a:r>
                        <a:rPr kumimoji="0" lang="en-US" sz="2800" b="0" i="0" u="none" strike="noStrike" cap="none" normalizeH="0" baseline="0" dirty="0">
                          <a:ln>
                            <a:noFill/>
                          </a:ln>
                          <a:solidFill>
                            <a:schemeClr val="tx1"/>
                          </a:solidFill>
                          <a:effectLst/>
                          <a:latin typeface="Arial" charset="0"/>
                          <a:ea typeface="ＭＳ Ｐゴシック" charset="0"/>
                          <a:cs typeface="Arial" charset="0"/>
                        </a:rPr>
                        <a:t>)</a:t>
                      </a:r>
                      <a:endParaRPr kumimoji="0" lang="en-GB" sz="2800" b="0" i="0" u="none" strike="noStrike" cap="none" normalizeH="0" baseline="0" dirty="0">
                        <a:ln>
                          <a:noFill/>
                        </a:ln>
                        <a:solidFill>
                          <a:schemeClr val="tx1"/>
                        </a:solidFill>
                        <a:effectLst/>
                        <a:latin typeface="Arial" charset="0"/>
                        <a:ea typeface="ＭＳ Ｐゴシック" charset="0"/>
                        <a:cs typeface="Arial"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800" b="0" i="0" u="none" strike="noStrike" cap="none" normalizeH="0" baseline="0" dirty="0">
                          <a:ln>
                            <a:noFill/>
                          </a:ln>
                          <a:solidFill>
                            <a:schemeClr val="tx1"/>
                          </a:solidFill>
                          <a:effectLst/>
                          <a:latin typeface="Arial" charset="0"/>
                          <a:ea typeface="ＭＳ Ｐゴシック" charset="0"/>
                          <a:cs typeface="Arial" charset="0"/>
                        </a:rPr>
                        <a:t>163 سنة</a:t>
                      </a:r>
                      <a:endParaRPr kumimoji="0" lang="en-US" sz="2800" b="0" i="0" u="none" strike="noStrike" cap="none" normalizeH="0" baseline="0" dirty="0">
                        <a:ln>
                          <a:noFill/>
                        </a:ln>
                        <a:solidFill>
                          <a:schemeClr val="tx1"/>
                        </a:solidFill>
                        <a:effectLst/>
                        <a:latin typeface="Arial" charset="0"/>
                        <a:ea typeface="ＭＳ Ｐゴシック" charset="0"/>
                        <a:cs typeface="Arial"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800" b="0" i="0" u="none" strike="noStrike" cap="none" normalizeH="0" baseline="0" dirty="0">
                          <a:ln>
                            <a:noFill/>
                          </a:ln>
                          <a:solidFill>
                            <a:schemeClr val="tx1"/>
                          </a:solidFill>
                          <a:effectLst/>
                          <a:latin typeface="Arial" charset="0"/>
                          <a:ea typeface="ＭＳ Ｐゴシック" charset="0"/>
                          <a:cs typeface="Arial" charset="0"/>
                        </a:rPr>
                        <a:t>(</a:t>
                      </a:r>
                      <a:r>
                        <a:rPr kumimoji="0" lang="ar-JO" sz="2800" b="0" i="0" u="none" strike="noStrike" cap="none" normalizeH="0" baseline="0" dirty="0">
                          <a:ln>
                            <a:noFill/>
                          </a:ln>
                          <a:solidFill>
                            <a:schemeClr val="tx1"/>
                          </a:solidFill>
                          <a:effectLst/>
                          <a:latin typeface="Arial" charset="0"/>
                          <a:ea typeface="ＭＳ Ｐゴシック" charset="0"/>
                          <a:cs typeface="Arial" charset="0"/>
                        </a:rPr>
                        <a:t>722-560 ق.م</a:t>
                      </a:r>
                      <a:r>
                        <a:rPr kumimoji="0" lang="en-US" sz="2800" b="0" i="0" u="none" strike="noStrike" cap="none" normalizeH="0" baseline="0" dirty="0">
                          <a:ln>
                            <a:noFill/>
                          </a:ln>
                          <a:solidFill>
                            <a:schemeClr val="tx1"/>
                          </a:solidFill>
                          <a:effectLst/>
                          <a:latin typeface="Arial" charset="0"/>
                          <a:ea typeface="ＭＳ Ｐゴシック" charset="0"/>
                          <a:cs typeface="Arial" charset="0"/>
                        </a:rPr>
                        <a:t>)</a:t>
                      </a:r>
                      <a:endParaRPr kumimoji="0" lang="en-GB" sz="2800" b="0" i="0" u="none" strike="noStrike" cap="none" normalizeH="0" baseline="0" dirty="0">
                        <a:ln>
                          <a:noFill/>
                        </a:ln>
                        <a:solidFill>
                          <a:schemeClr val="tx1"/>
                        </a:solidFill>
                        <a:effectLst/>
                        <a:latin typeface="Arial" charset="0"/>
                        <a:ea typeface="ＭＳ Ｐゴシック" charset="0"/>
                        <a:cs typeface="Arial"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6"/>
                  </a:ext>
                </a:extLst>
              </a:tr>
              <a:tr h="2514600">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0" i="0" u="none" strike="noStrike" cap="none" normalizeH="0" baseline="0" dirty="0">
                          <a:ln>
                            <a:noFill/>
                          </a:ln>
                          <a:solidFill>
                            <a:schemeClr val="tx1"/>
                          </a:solidFill>
                          <a:effectLst/>
                          <a:latin typeface="Arial" charset="0"/>
                          <a:ea typeface="ＭＳ Ｐゴシック" charset="0"/>
                          <a:cs typeface="Arial" charset="0"/>
                        </a:rPr>
                        <a:t>ملكين شريرين على إسرائيل و خدمة أليشع    1: 1- 8: 15</a:t>
                      </a:r>
                      <a:endParaRPr kumimoji="0" lang="en-GB" sz="2000" b="0" i="0" u="none" strike="noStrike" cap="none" normalizeH="0" baseline="0" dirty="0">
                        <a:ln>
                          <a:noFill/>
                        </a:ln>
                        <a:solidFill>
                          <a:schemeClr val="tx1"/>
                        </a:solidFill>
                        <a:effectLst/>
                        <a:latin typeface="Arial" charset="0"/>
                        <a:ea typeface="ＭＳ Ｐゴシック" charset="0"/>
                        <a:cs typeface="Arial"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99FF66"/>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0" i="0" u="none" strike="noStrike" cap="none" normalizeH="0" baseline="0" dirty="0">
                          <a:ln>
                            <a:noFill/>
                          </a:ln>
                          <a:solidFill>
                            <a:schemeClr val="tx1"/>
                          </a:solidFill>
                          <a:effectLst/>
                          <a:latin typeface="Arial" charset="0"/>
                          <a:ea typeface="ＭＳ Ｐゴシック" charset="0"/>
                          <a:cs typeface="Arial" charset="0"/>
                        </a:rPr>
                        <a:t>10 ملوك أشرار على إسرائيل و 4 ملوك أشرار و 4 صالحين على يهوذا</a:t>
                      </a:r>
                      <a:endParaRPr kumimoji="0" lang="en-US" sz="2000" b="0" i="0" u="none" strike="noStrike" cap="none" normalizeH="0" baseline="0" dirty="0">
                        <a:ln>
                          <a:noFill/>
                        </a:ln>
                        <a:solidFill>
                          <a:schemeClr val="tx1"/>
                        </a:solidFill>
                        <a:effectLst/>
                        <a:latin typeface="Arial" charset="0"/>
                        <a:ea typeface="ＭＳ Ｐゴシック" charset="0"/>
                        <a:cs typeface="Arial"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0" i="0" u="none" strike="noStrike" cap="none" normalizeH="0" baseline="0" dirty="0">
                          <a:ln>
                            <a:noFill/>
                          </a:ln>
                          <a:solidFill>
                            <a:schemeClr val="tx1"/>
                          </a:solidFill>
                          <a:effectLst/>
                          <a:latin typeface="Arial" charset="0"/>
                          <a:ea typeface="ＭＳ Ｐゴシック" charset="0"/>
                          <a:cs typeface="Arial" charset="0"/>
                        </a:rPr>
                        <a:t>8: 16-16: 20</a:t>
                      </a:r>
                      <a:endParaRPr kumimoji="0" lang="en-GB" sz="2000" b="0" i="0" u="none" strike="noStrike" cap="none" normalizeH="0" baseline="0" dirty="0">
                        <a:ln>
                          <a:noFill/>
                        </a:ln>
                        <a:solidFill>
                          <a:schemeClr val="tx1"/>
                        </a:solidFill>
                        <a:effectLst/>
                        <a:latin typeface="Arial" charset="0"/>
                        <a:ea typeface="ＭＳ Ｐゴシック" charset="0"/>
                        <a:cs typeface="Arial"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accent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0" i="0" u="none" strike="noStrike" cap="none" normalizeH="0" baseline="0" dirty="0">
                          <a:ln>
                            <a:noFill/>
                          </a:ln>
                          <a:solidFill>
                            <a:schemeClr val="tx1"/>
                          </a:solidFill>
                          <a:effectLst/>
                          <a:latin typeface="Arial" charset="0"/>
                          <a:ea typeface="ＭＳ Ｐゴシック" charset="0"/>
                          <a:cs typeface="Arial" charset="0"/>
                        </a:rPr>
                        <a:t>وصول شر هوشع ذروته في سقوط إسرائيل</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0" i="0" u="none" strike="noStrike" cap="none" normalizeH="0" baseline="0" dirty="0">
                          <a:ln>
                            <a:noFill/>
                          </a:ln>
                          <a:solidFill>
                            <a:schemeClr val="tx1"/>
                          </a:solidFill>
                          <a:effectLst/>
                          <a:latin typeface="Arial" charset="0"/>
                          <a:ea typeface="ＭＳ Ｐゴシック" charset="0"/>
                          <a:cs typeface="Arial" charset="0"/>
                        </a:rPr>
                        <a:t>17</a:t>
                      </a:r>
                      <a:endParaRPr kumimoji="0" lang="en-GB" sz="2000" b="0" i="0" u="none" strike="noStrike" cap="none" normalizeH="0" baseline="0" dirty="0">
                        <a:ln>
                          <a:noFill/>
                        </a:ln>
                        <a:solidFill>
                          <a:schemeClr val="tx1"/>
                        </a:solidFill>
                        <a:effectLst/>
                        <a:latin typeface="Arial" charset="0"/>
                        <a:ea typeface="ＭＳ Ｐゴシック" charset="0"/>
                        <a:cs typeface="Arial"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FF99FF"/>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0" i="0" u="none" strike="noStrike" cap="none" normalizeH="0" baseline="0" dirty="0">
                          <a:ln>
                            <a:noFill/>
                          </a:ln>
                          <a:solidFill>
                            <a:schemeClr val="tx1"/>
                          </a:solidFill>
                          <a:effectLst/>
                          <a:latin typeface="Arial" charset="0"/>
                          <a:ea typeface="ＭＳ Ｐゴシック" charset="0"/>
                          <a:cs typeface="Arial" charset="0"/>
                        </a:rPr>
                        <a:t>صلاح حزقيا و ملكين شريرين على يهوذا </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0" i="0" u="none" strike="noStrike" cap="none" normalizeH="0" baseline="0" dirty="0">
                          <a:ln>
                            <a:noFill/>
                          </a:ln>
                          <a:solidFill>
                            <a:schemeClr val="tx1"/>
                          </a:solidFill>
                          <a:effectLst/>
                          <a:latin typeface="Arial" charset="0"/>
                          <a:ea typeface="ＭＳ Ｐゴシック" charset="0"/>
                          <a:cs typeface="Arial" charset="0"/>
                        </a:rPr>
                        <a:t>18-21</a:t>
                      </a:r>
                      <a:endParaRPr kumimoji="0" lang="en-GB" sz="2000" b="0" i="0" u="none" strike="noStrike" cap="none" normalizeH="0" baseline="0" dirty="0">
                        <a:ln>
                          <a:noFill/>
                        </a:ln>
                        <a:solidFill>
                          <a:schemeClr val="tx1"/>
                        </a:solidFill>
                        <a:effectLst/>
                        <a:latin typeface="Arial" charset="0"/>
                        <a:ea typeface="ＭＳ Ｐゴシック" charset="0"/>
                        <a:cs typeface="Arial"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FFFF66"/>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0" i="0" u="none" strike="noStrike" cap="none" normalizeH="0" baseline="0" dirty="0">
                          <a:ln>
                            <a:noFill/>
                          </a:ln>
                          <a:solidFill>
                            <a:schemeClr val="tx1"/>
                          </a:solidFill>
                          <a:effectLst/>
                          <a:latin typeface="Arial" charset="0"/>
                          <a:ea typeface="ＭＳ Ｐゴシック" charset="0"/>
                          <a:cs typeface="Arial" charset="0"/>
                        </a:rPr>
                        <a:t>صلاح يوشيا و 4 ملوك أشرار على يهوذا </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0" i="0" u="none" strike="noStrike" cap="none" normalizeH="0" baseline="0" dirty="0">
                          <a:ln>
                            <a:noFill/>
                          </a:ln>
                          <a:solidFill>
                            <a:schemeClr val="tx1"/>
                          </a:solidFill>
                          <a:effectLst/>
                          <a:latin typeface="Arial" charset="0"/>
                          <a:ea typeface="ＭＳ Ｐゴシック" charset="0"/>
                          <a:cs typeface="Arial" charset="0"/>
                        </a:rPr>
                        <a:t>22: 1-24: 16</a:t>
                      </a:r>
                      <a:endParaRPr kumimoji="0" lang="en-GB" sz="2000" b="0" i="0" u="none" strike="noStrike" cap="none" normalizeH="0" baseline="0" dirty="0">
                        <a:ln>
                          <a:noFill/>
                        </a:ln>
                        <a:solidFill>
                          <a:schemeClr val="tx1"/>
                        </a:solidFill>
                        <a:effectLst/>
                        <a:latin typeface="Arial" charset="0"/>
                        <a:ea typeface="ＭＳ Ｐゴシック" charset="0"/>
                        <a:cs typeface="Arial"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FFCC66"/>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1800" b="0" i="0" u="none" strike="noStrike" cap="none" normalizeH="0" baseline="0" dirty="0">
                          <a:ln>
                            <a:noFill/>
                          </a:ln>
                          <a:solidFill>
                            <a:schemeClr val="tx1"/>
                          </a:solidFill>
                          <a:effectLst/>
                          <a:latin typeface="Arial" charset="0"/>
                          <a:ea typeface="ＭＳ Ｐゴシック" charset="0"/>
                          <a:cs typeface="Arial" charset="0"/>
                        </a:rPr>
                        <a:t>شر صدقيا يصل ذروته في سقوط يهوذا و أورشليم</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1800" b="0" i="0" u="none" strike="noStrike" cap="none" normalizeH="0" baseline="0" dirty="0">
                          <a:ln>
                            <a:noFill/>
                          </a:ln>
                          <a:solidFill>
                            <a:schemeClr val="tx1"/>
                          </a:solidFill>
                          <a:effectLst/>
                          <a:latin typeface="Arial" charset="0"/>
                          <a:ea typeface="ＭＳ Ｐゴシック" charset="0"/>
                          <a:cs typeface="Arial" charset="0"/>
                        </a:rPr>
                        <a:t>24: 17-25: 30</a:t>
                      </a:r>
                      <a:endParaRPr kumimoji="0" lang="en-GB" sz="1800" b="0" i="0" u="none" strike="noStrike" cap="none" normalizeH="0" baseline="0" dirty="0">
                        <a:ln>
                          <a:noFill/>
                        </a:ln>
                        <a:solidFill>
                          <a:schemeClr val="tx1"/>
                        </a:solidFill>
                        <a:effectLst/>
                        <a:latin typeface="Arial" charset="0"/>
                        <a:ea typeface="ＭＳ Ｐゴシック" charset="0"/>
                        <a:cs typeface="Arial"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FF7C80"/>
                    </a:solidFill>
                  </a:tcPr>
                </a:tc>
                <a:extLst>
                  <a:ext uri="{0D108BD9-81ED-4DB2-BD59-A6C34878D82A}">
                    <a16:rowId xmlns:a16="http://schemas.microsoft.com/office/drawing/2014/main" val="10007"/>
                  </a:ext>
                </a:extLst>
              </a:tr>
            </a:tbl>
          </a:graphicData>
        </a:graphic>
      </p:graphicFrame>
      <p:sp>
        <p:nvSpPr>
          <p:cNvPr id="2" name="Title 1"/>
          <p:cNvSpPr>
            <a:spLocks noGrp="1"/>
          </p:cNvSpPr>
          <p:nvPr>
            <p:ph type="title"/>
          </p:nvPr>
        </p:nvSpPr>
        <p:spPr>
          <a:xfrm>
            <a:off x="0" y="-26988"/>
            <a:ext cx="9144000" cy="561976"/>
          </a:xfrm>
          <a:solidFill>
            <a:srgbClr val="000000"/>
          </a:solidFill>
        </p:spPr>
        <p:txBody>
          <a:bodyPr anchor="t"/>
          <a:lstStyle/>
          <a:p>
            <a:pPr>
              <a:defRPr/>
            </a:pPr>
            <a:r>
              <a:rPr lang="ar-JO" sz="2800" b="1" kern="1200" dirty="0">
                <a:solidFill>
                  <a:schemeClr val="bg1"/>
                </a:solidFill>
                <a:latin typeface="Arial"/>
                <a:ea typeface="ＭＳ Ｐゴシック"/>
                <a:cs typeface="Arial"/>
              </a:rPr>
              <a:t>سقوط الممالك</a:t>
            </a:r>
            <a:endParaRPr lang="en-US" b="1" dirty="0">
              <a:solidFill>
                <a:schemeClr val="bg1"/>
              </a:solidFill>
            </a:endParaRPr>
          </a:p>
        </p:txBody>
      </p:sp>
      <p:sp>
        <p:nvSpPr>
          <p:cNvPr id="384038" name="Text Box 38"/>
          <p:cNvSpPr txBox="1">
            <a:spLocks noChangeArrowheads="1"/>
          </p:cNvSpPr>
          <p:nvPr/>
        </p:nvSpPr>
        <p:spPr bwMode="auto">
          <a:xfrm>
            <a:off x="8410575" y="44450"/>
            <a:ext cx="704039"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ar-JO" b="1" dirty="0">
                <a:solidFill>
                  <a:srgbClr val="FFFFFF"/>
                </a:solidFill>
              </a:rPr>
              <a:t>249</a:t>
            </a:r>
            <a:endParaRPr lang="en-GB" b="1" dirty="0">
              <a:solidFill>
                <a:srgbClr val="FFFFFF"/>
              </a:solidFill>
            </a:endParaRPr>
          </a:p>
        </p:txBody>
      </p:sp>
    </p:spTree>
    <p:extLst>
      <p:ext uri="{BB962C8B-B14F-4D97-AF65-F5344CB8AC3E}">
        <p14:creationId xmlns:p14="http://schemas.microsoft.com/office/powerpoint/2010/main" val="3700484935"/>
      </p:ext>
    </p:extLst>
  </p:cSld>
  <p:clrMapOvr>
    <a:masterClrMapping/>
  </p:clrMapOvr>
  <p:transition>
    <p:blinds/>
  </p:transition>
</p:sld>
</file>

<file path=ppt/slides/slide227.xml><?xml version="1.0" encoding="utf-8"?>
<p:sld xmlns:a="http://schemas.openxmlformats.org/drawingml/2006/main" xmlns:r="http://schemas.openxmlformats.org/officeDocument/2006/relationships" xmlns:p="http://schemas.openxmlformats.org/presentationml/2006/main">
  <p:cSld>
    <p:bg>
      <p:bgPr>
        <a:gradFill rotWithShape="0">
          <a:gsLst>
            <a:gs pos="0">
              <a:schemeClr val="tx1"/>
            </a:gs>
            <a:gs pos="100000">
              <a:srgbClr val="800000"/>
            </a:gs>
          </a:gsLst>
          <a:lin ang="5400000" scaled="1"/>
        </a:gradFill>
        <a:effectLst/>
      </p:bgPr>
    </p:bg>
    <p:spTree>
      <p:nvGrpSpPr>
        <p:cNvPr id="1" name=""/>
        <p:cNvGrpSpPr/>
        <p:nvPr/>
      </p:nvGrpSpPr>
      <p:grpSpPr>
        <a:xfrm>
          <a:off x="0" y="0"/>
          <a:ext cx="0" cy="0"/>
          <a:chOff x="0" y="0"/>
          <a:chExt cx="0" cy="0"/>
        </a:xfrm>
      </p:grpSpPr>
      <p:sp>
        <p:nvSpPr>
          <p:cNvPr id="455682" name="Rectangle 2"/>
          <p:cNvSpPr>
            <a:spLocks noGrp="1" noChangeArrowheads="1"/>
          </p:cNvSpPr>
          <p:nvPr>
            <p:ph type="title"/>
          </p:nvPr>
        </p:nvSpPr>
        <p:spPr>
          <a:xfrm>
            <a:off x="2514600" y="0"/>
            <a:ext cx="6629400" cy="1752600"/>
          </a:xfrm>
          <a:solidFill>
            <a:srgbClr val="000000"/>
          </a:solidFill>
        </p:spPr>
        <p:txBody>
          <a:bodyPr/>
          <a:lstStyle/>
          <a:p>
            <a:pPr eaLnBrk="1" hangingPunct="1"/>
            <a:r>
              <a:rPr lang="ar-JO" sz="4000" b="1" dirty="0">
                <a:solidFill>
                  <a:srgbClr val="FFFFFF"/>
                </a:solidFill>
                <a:latin typeface="Arial" panose="020B0604020202020204" pitchFamily="34" charset="0"/>
                <a:cs typeface="Arial" panose="020B0604020202020204" pitchFamily="34" charset="0"/>
              </a:rPr>
              <a:t>اختفاء المملكة</a:t>
            </a:r>
            <a:br>
              <a:rPr lang="en-US" sz="3600" b="1" dirty="0">
                <a:solidFill>
                  <a:srgbClr val="FFFFFF"/>
                </a:solidFill>
                <a:latin typeface="Arial" panose="020B0604020202020204" pitchFamily="34" charset="0"/>
                <a:cs typeface="Arial" panose="020B0604020202020204" pitchFamily="34" charset="0"/>
              </a:rPr>
            </a:br>
            <a:r>
              <a:rPr lang="ar-JO" sz="3600" b="1" dirty="0">
                <a:solidFill>
                  <a:srgbClr val="FFFFFF"/>
                </a:solidFill>
                <a:latin typeface="Arial" panose="020B0604020202020204" pitchFamily="34" charset="0"/>
                <a:cs typeface="Arial" panose="020B0604020202020204" pitchFamily="34" charset="0"/>
              </a:rPr>
              <a:t>( 2 ملوك 25 : 22 )</a:t>
            </a:r>
            <a:endParaRPr lang="en-GB" sz="4000" b="1" dirty="0">
              <a:solidFill>
                <a:srgbClr val="FFFFFF"/>
              </a:solidFill>
              <a:latin typeface="Arial" panose="020B0604020202020204" pitchFamily="34" charset="0"/>
              <a:cs typeface="Arial" panose="020B0604020202020204" pitchFamily="34" charset="0"/>
            </a:endParaRPr>
          </a:p>
        </p:txBody>
      </p:sp>
      <p:graphicFrame>
        <p:nvGraphicFramePr>
          <p:cNvPr id="455683" name="Object 2"/>
          <p:cNvGraphicFramePr>
            <a:graphicFrameLocks noChangeAspect="1"/>
          </p:cNvGraphicFramePr>
          <p:nvPr>
            <p:extLst>
              <p:ext uri="{D42A27DB-BD31-4B8C-83A1-F6EECF244321}">
                <p14:modId xmlns:p14="http://schemas.microsoft.com/office/powerpoint/2010/main" val="3640002030"/>
              </p:ext>
            </p:extLst>
          </p:nvPr>
        </p:nvGraphicFramePr>
        <p:xfrm>
          <a:off x="0" y="0"/>
          <a:ext cx="2514600" cy="1743075"/>
        </p:xfrm>
        <a:graphic>
          <a:graphicData uri="http://schemas.openxmlformats.org/presentationml/2006/ole">
            <mc:AlternateContent xmlns:mc="http://schemas.openxmlformats.org/markup-compatibility/2006">
              <mc:Choice xmlns:v="urn:schemas-microsoft-com:vml" Requires="v">
                <p:oleObj name="Bitmap Image" r:id="rId2" imgW="3790476" imgH="2838846" progId="PBrush">
                  <p:embed/>
                </p:oleObj>
              </mc:Choice>
              <mc:Fallback>
                <p:oleObj name="Bitmap Image" r:id="rId2" imgW="3790476" imgH="2838846" progId="PBrush">
                  <p:embed/>
                  <p:pic>
                    <p:nvPicPr>
                      <p:cNvPr id="455683" name="Object 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2514600" cy="1743075"/>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5" name="Rectangle 3"/>
          <p:cNvSpPr txBox="1">
            <a:spLocks noChangeArrowheads="1"/>
          </p:cNvSpPr>
          <p:nvPr/>
        </p:nvSpPr>
        <p:spPr bwMode="auto">
          <a:xfrm>
            <a:off x="358775" y="1989138"/>
            <a:ext cx="8534400" cy="45259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lvl1pPr marL="342900" indent="-342900"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spcBef>
                <a:spcPct val="20000"/>
              </a:spcBef>
            </a:pPr>
            <a:r>
              <a:rPr lang="ar-JO" sz="2800" b="1" dirty="0">
                <a:solidFill>
                  <a:schemeClr val="bg1"/>
                </a:solidFill>
                <a:latin typeface="Arial" pitchFamily="34" charset="0"/>
                <a:cs typeface="Arial" pitchFamily="34" charset="0"/>
              </a:rPr>
              <a:t>فشل تمرد يهوذا الأخير (تحت حكم صدقيا) ضد بابل، مما أدى إلى حصار دام 18 شهرًا وتدمير أورشليم .</a:t>
            </a:r>
          </a:p>
          <a:p>
            <a:pPr algn="ctr" eaLnBrk="1" hangingPunct="1">
              <a:spcBef>
                <a:spcPct val="20000"/>
              </a:spcBef>
            </a:pPr>
            <a:endParaRPr lang="en-US" sz="2800" b="1" i="1" dirty="0">
              <a:solidFill>
                <a:schemeClr val="bg1"/>
              </a:solidFill>
              <a:latin typeface="Arial" pitchFamily="34" charset="0"/>
              <a:cs typeface="Arial" pitchFamily="34" charset="0"/>
            </a:endParaRPr>
          </a:p>
          <a:p>
            <a:pPr algn="ctr" eaLnBrk="1" hangingPunct="1">
              <a:spcBef>
                <a:spcPct val="20000"/>
              </a:spcBef>
            </a:pPr>
            <a:r>
              <a:rPr lang="ar-JO" sz="2800" b="1" dirty="0">
                <a:solidFill>
                  <a:schemeClr val="bg1"/>
                </a:solidFill>
                <a:latin typeface="Arial" panose="020B0604020202020204" pitchFamily="34" charset="0"/>
                <a:cs typeface="Arial" panose="020B0604020202020204" pitchFamily="34" charset="0"/>
              </a:rPr>
              <a:t>تم نقل الناجين في السبي البابلي، وهي لحظة مأساوية في التاريخ اليهودي .</a:t>
            </a:r>
          </a:p>
          <a:p>
            <a:pPr eaLnBrk="1" hangingPunct="1">
              <a:spcBef>
                <a:spcPct val="20000"/>
              </a:spcBef>
            </a:pPr>
            <a:endParaRPr lang="en-US" sz="2800" b="1" i="1" dirty="0">
              <a:solidFill>
                <a:srgbClr val="FFFFFF"/>
              </a:solidFill>
              <a:latin typeface="Arial" panose="020B0604020202020204" pitchFamily="34" charset="0"/>
              <a:cs typeface="Arial" panose="020B0604020202020204" pitchFamily="34" charset="0"/>
            </a:endParaRPr>
          </a:p>
          <a:p>
            <a:pPr algn="ctr" eaLnBrk="1" hangingPunct="1">
              <a:spcBef>
                <a:spcPct val="20000"/>
              </a:spcBef>
            </a:pPr>
            <a:r>
              <a:rPr lang="ar-JO" sz="2800" b="1" i="1" dirty="0">
                <a:solidFill>
                  <a:srgbClr val="FFFFFF"/>
                </a:solidFill>
                <a:latin typeface="Arial" panose="020B0604020202020204" pitchFamily="34" charset="0"/>
                <a:cs typeface="Arial" panose="020B0604020202020204" pitchFamily="34" charset="0"/>
              </a:rPr>
              <a:t>ذكر الله أسباب هذه الكارثة في 2 ملوك 21 : 10- 16 (اقرأها)</a:t>
            </a:r>
            <a:endParaRPr lang="en-GB" sz="2800" b="1" i="1" dirty="0">
              <a:solidFill>
                <a:srgbClr val="FFFFFF"/>
              </a:solidFill>
              <a:latin typeface="Arial" panose="020B0604020202020204" pitchFamily="34" charset="0"/>
              <a:cs typeface="Arial" panose="020B0604020202020204" pitchFamily="34" charset="0"/>
            </a:endParaRPr>
          </a:p>
        </p:txBody>
      </p:sp>
    </p:spTree>
  </p:cSld>
  <p:clrMapOvr>
    <a:masterClrMapping/>
  </p:clrMapOvr>
  <p:transition>
    <p:newsflash/>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4" presetClass="entr" presetSubtype="0" fill="hold" grpId="0" nodeType="clickEffect">
                                  <p:stCondLst>
                                    <p:cond delay="0"/>
                                  </p:stCondLst>
                                  <p:childTnLst>
                                    <p:set>
                                      <p:cBhvr>
                                        <p:cTn id="6" dur="1" fill="hold">
                                          <p:stCondLst>
                                            <p:cond delay="0"/>
                                          </p:stCondLst>
                                        </p:cTn>
                                        <p:tgtEl>
                                          <p:spTgt spid="5">
                                            <p:txEl>
                                              <p:pRg st="4" end="4"/>
                                            </p:txEl>
                                          </p:spTgt>
                                        </p:tgtEl>
                                        <p:attrNameLst>
                                          <p:attrName>style.visibility</p:attrName>
                                        </p:attrNameLst>
                                      </p:cBhvr>
                                      <p:to>
                                        <p:strVal val="visible"/>
                                      </p:to>
                                    </p:set>
                                    <p:anim from="(-#ppt_w/2)" to="(#ppt_x)" calcmode="lin" valueType="num">
                                      <p:cBhvr>
                                        <p:cTn id="7" dur="600" fill="hold">
                                          <p:stCondLst>
                                            <p:cond delay="0"/>
                                          </p:stCondLst>
                                        </p:cTn>
                                        <p:tgtEl>
                                          <p:spTgt spid="5">
                                            <p:txEl>
                                              <p:pRg st="4" end="4"/>
                                            </p:txEl>
                                          </p:spTgt>
                                        </p:tgtEl>
                                        <p:attrNameLst>
                                          <p:attrName>ppt_x</p:attrName>
                                        </p:attrNameLst>
                                      </p:cBhvr>
                                    </p:anim>
                                    <p:anim from="0" to="-1.0" calcmode="lin" valueType="num">
                                      <p:cBhvr>
                                        <p:cTn id="8" dur="200" decel="50000" autoRev="1" fill="hold">
                                          <p:stCondLst>
                                            <p:cond delay="600"/>
                                          </p:stCondLst>
                                        </p:cTn>
                                        <p:tgtEl>
                                          <p:spTgt spid="5">
                                            <p:txEl>
                                              <p:pRg st="4" end="4"/>
                                            </p:txEl>
                                          </p:spTgt>
                                        </p:tgtEl>
                                        <p:attrNameLst>
                                          <p:attrName>xshear</p:attrName>
                                        </p:attrNameLst>
                                      </p:cBhvr>
                                    </p:anim>
                                    <p:animScale>
                                      <p:cBhvr>
                                        <p:cTn id="9" dur="200" decel="100000" autoRev="1" fill="hold">
                                          <p:stCondLst>
                                            <p:cond delay="600"/>
                                          </p:stCondLst>
                                        </p:cTn>
                                        <p:tgtEl>
                                          <p:spTgt spid="5">
                                            <p:txEl>
                                              <p:pRg st="4" end="4"/>
                                            </p:txEl>
                                          </p:spTgt>
                                        </p:tgtEl>
                                      </p:cBhvr>
                                      <p:from x="100000" y="100000"/>
                                      <p:to x="80000" y="100000"/>
                                    </p:animScale>
                                    <p:anim by="(#ppt_h/3+#ppt_w*0.1)" calcmode="lin" valueType="num">
                                      <p:cBhvr additive="sum">
                                        <p:cTn id="10" dur="200" decel="100000" autoRev="1" fill="hold">
                                          <p:stCondLst>
                                            <p:cond delay="600"/>
                                          </p:stCondLst>
                                        </p:cTn>
                                        <p:tgtEl>
                                          <p:spTgt spid="5">
                                            <p:txEl>
                                              <p:pRg st="4" end="4"/>
                                            </p:txEl>
                                          </p:spTgt>
                                        </p:tgtEl>
                                        <p:attrNameLst>
                                          <p:attrName>ppt_x</p:attrName>
                                        </p:attrNameLst>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build="p"/>
    </p:bldLst>
  </p:timing>
</p:sld>
</file>

<file path=ppt/slides/slide228.xml><?xml version="1.0" encoding="utf-8"?>
<p:sld xmlns:a="http://schemas.openxmlformats.org/drawingml/2006/main" xmlns:r="http://schemas.openxmlformats.org/officeDocument/2006/relationships" xmlns:p="http://schemas.openxmlformats.org/presentationml/2006/main">
  <p:cSld>
    <p:bg>
      <p:bgPr>
        <a:gradFill rotWithShape="0">
          <a:gsLst>
            <a:gs pos="0">
              <a:srgbClr val="FFFFFF"/>
            </a:gs>
            <a:gs pos="100000">
              <a:srgbClr val="CC00CC"/>
            </a:gs>
          </a:gsLst>
          <a:lin ang="5400000" scaled="1"/>
        </a:gra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36512" y="0"/>
            <a:ext cx="5220072" cy="3311614"/>
          </a:xfrm>
          <a:prstGeom prst="rect">
            <a:avLst/>
          </a:prstGeom>
        </p:spPr>
      </p:pic>
      <p:pic>
        <p:nvPicPr>
          <p:cNvPr id="456706" name="Picture 11" descr="Solomon's temple2"/>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3273425"/>
            <a:ext cx="4724400" cy="35845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aphicFrame>
        <p:nvGraphicFramePr>
          <p:cNvPr id="456708" name="Object 3"/>
          <p:cNvGraphicFramePr>
            <a:graphicFrameLocks noGrp="1" noChangeAspect="1"/>
          </p:cNvGraphicFramePr>
          <p:nvPr>
            <p:ph idx="1"/>
          </p:nvPr>
        </p:nvGraphicFramePr>
        <p:xfrm>
          <a:off x="4724400" y="0"/>
          <a:ext cx="4419600" cy="6858000"/>
        </p:xfrm>
        <a:graphic>
          <a:graphicData uri="http://schemas.openxmlformats.org/presentationml/2006/ole">
            <mc:AlternateContent xmlns:mc="http://schemas.openxmlformats.org/markup-compatibility/2006">
              <mc:Choice xmlns:v="urn:schemas-microsoft-com:vml" Requires="v">
                <p:oleObj name="Bitmap Image" r:id="rId4" imgW="6304762" imgH="6838095" progId="PBrush">
                  <p:embed/>
                </p:oleObj>
              </mc:Choice>
              <mc:Fallback>
                <p:oleObj name="Bitmap Image" r:id="rId4" imgW="6304762" imgH="6838095" progId="PBrush">
                  <p:embed/>
                  <p:pic>
                    <p:nvPicPr>
                      <p:cNvPr id="456708" name="Object 3"/>
                      <p:cNvPicPr>
                        <a:picLocks noGrp="1"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724400" y="0"/>
                        <a:ext cx="4419600" cy="685800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316421" name="Title 1"/>
          <p:cNvSpPr>
            <a:spLocks noGrp="1" noTextEdit="1"/>
          </p:cNvSpPr>
          <p:nvPr/>
        </p:nvSpPr>
        <p:spPr bwMode="auto">
          <a:xfrm rot="-1325511">
            <a:off x="92075" y="2370138"/>
            <a:ext cx="9010650" cy="2424112"/>
          </a:xfrm>
          <a:prstGeom prst="rect">
            <a:avLst/>
          </a:prstGeom>
        </p:spPr>
        <p:txBody>
          <a:bodyPr wrap="none" fromWordArt="1" anchor="ctr"/>
          <a:lstStyle/>
          <a:p>
            <a:pPr algn="ctr" eaLnBrk="0" hangingPunct="0">
              <a:defRPr/>
            </a:pPr>
            <a:r>
              <a:rPr lang="ar-JO" sz="4400" i="1" kern="10" dirty="0">
                <a:ln w="9525">
                  <a:solidFill>
                    <a:srgbClr val="000000"/>
                  </a:solidFill>
                  <a:round/>
                  <a:headEnd/>
                  <a:tailEnd/>
                </a:ln>
                <a:solidFill>
                  <a:srgbClr val="FF0000"/>
                </a:solidFill>
                <a:latin typeface="Arial Black"/>
                <a:ea typeface="Arial Black"/>
                <a:cs typeface="Arial Black"/>
              </a:rPr>
              <a:t>سقوط أورشليم</a:t>
            </a:r>
            <a:endParaRPr lang="en-US" sz="4400" i="1" kern="10" dirty="0">
              <a:ln w="9525">
                <a:solidFill>
                  <a:srgbClr val="000000"/>
                </a:solidFill>
                <a:round/>
                <a:headEnd/>
                <a:tailEnd/>
              </a:ln>
              <a:solidFill>
                <a:srgbClr val="FF0000"/>
              </a:solidFill>
              <a:latin typeface="Arial Black"/>
              <a:ea typeface="Arial Black"/>
              <a:cs typeface="Arial Black"/>
            </a:endParaRPr>
          </a:p>
        </p:txBody>
      </p:sp>
    </p:spTree>
  </p:cSld>
  <p:clrMapOvr>
    <a:masterClrMapping/>
  </p:clrMapOvr>
  <p:transition>
    <p:dissolve/>
  </p:transition>
</p:sld>
</file>

<file path=ppt/slides/slide2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74785" name="Group 108"/>
          <p:cNvGrpSpPr>
            <a:grpSpLocks/>
          </p:cNvGrpSpPr>
          <p:nvPr/>
        </p:nvGrpSpPr>
        <p:grpSpPr bwMode="auto">
          <a:xfrm>
            <a:off x="6245225" y="3360738"/>
            <a:ext cx="919163" cy="1009650"/>
            <a:chOff x="6289985" y="1029339"/>
            <a:chExt cx="919814" cy="1010116"/>
          </a:xfrm>
        </p:grpSpPr>
        <p:grpSp>
          <p:nvGrpSpPr>
            <p:cNvPr id="374880" name="Group 75"/>
            <p:cNvGrpSpPr>
              <a:grpSpLocks/>
            </p:cNvGrpSpPr>
            <p:nvPr/>
          </p:nvGrpSpPr>
          <p:grpSpPr bwMode="auto">
            <a:xfrm>
              <a:off x="6289985" y="1134030"/>
              <a:ext cx="919814" cy="736467"/>
              <a:chOff x="578" y="2316"/>
              <a:chExt cx="2105" cy="1421"/>
            </a:xfrm>
          </p:grpSpPr>
          <p:sp>
            <p:nvSpPr>
              <p:cNvPr id="374886" name="Freeform 76" descr="Cork"/>
              <p:cNvSpPr>
                <a:spLocks/>
              </p:cNvSpPr>
              <p:nvPr/>
            </p:nvSpPr>
            <p:spPr bwMode="auto">
              <a:xfrm>
                <a:off x="633" y="2316"/>
                <a:ext cx="2050" cy="256"/>
              </a:xfrm>
              <a:custGeom>
                <a:avLst/>
                <a:gdLst>
                  <a:gd name="T0" fmla="*/ 2147483647 w 592"/>
                  <a:gd name="T1" fmla="*/ 2147483647 h 90"/>
                  <a:gd name="T2" fmla="*/ 2147483647 w 592"/>
                  <a:gd name="T3" fmla="*/ 2147483647 h 90"/>
                  <a:gd name="T4" fmla="*/ 2147483647 w 592"/>
                  <a:gd name="T5" fmla="*/ 2147483647 h 90"/>
                  <a:gd name="T6" fmla="*/ 2147483647 w 592"/>
                  <a:gd name="T7" fmla="*/ 2147483647 h 90"/>
                  <a:gd name="T8" fmla="*/ 2147483647 w 592"/>
                  <a:gd name="T9" fmla="*/ 2147483647 h 90"/>
                  <a:gd name="T10" fmla="*/ 2147483647 w 592"/>
                  <a:gd name="T11" fmla="*/ 2147483647 h 90"/>
                  <a:gd name="T12" fmla="*/ 2147483647 w 592"/>
                  <a:gd name="T13" fmla="*/ 2147483647 h 90"/>
                  <a:gd name="T14" fmla="*/ 2147483647 w 592"/>
                  <a:gd name="T15" fmla="*/ 2147483647 h 90"/>
                  <a:gd name="T16" fmla="*/ 2147483647 w 592"/>
                  <a:gd name="T17" fmla="*/ 2147483647 h 90"/>
                  <a:gd name="T18" fmla="*/ 2147483647 w 592"/>
                  <a:gd name="T19" fmla="*/ 2147483647 h 90"/>
                  <a:gd name="T20" fmla="*/ 2147483647 w 592"/>
                  <a:gd name="T21" fmla="*/ 0 h 90"/>
                  <a:gd name="T22" fmla="*/ 2147483647 w 592"/>
                  <a:gd name="T23" fmla="*/ 2147483647 h 90"/>
                  <a:gd name="T24" fmla="*/ 2147483647 w 592"/>
                  <a:gd name="T25" fmla="*/ 2147483647 h 90"/>
                  <a:gd name="T26" fmla="*/ 2147483647 w 592"/>
                  <a:gd name="T27" fmla="*/ 2147483647 h 90"/>
                  <a:gd name="T28" fmla="*/ 2147483647 w 592"/>
                  <a:gd name="T29" fmla="*/ 2147483647 h 90"/>
                  <a:gd name="T30" fmla="*/ 2147483647 w 592"/>
                  <a:gd name="T31" fmla="*/ 2147483647 h 9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92"/>
                  <a:gd name="T49" fmla="*/ 0 h 90"/>
                  <a:gd name="T50" fmla="*/ 592 w 592"/>
                  <a:gd name="T51" fmla="*/ 90 h 9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92" h="90">
                    <a:moveTo>
                      <a:pt x="8" y="90"/>
                    </a:moveTo>
                    <a:cubicBezTo>
                      <a:pt x="0" y="78"/>
                      <a:pt x="10" y="51"/>
                      <a:pt x="22" y="44"/>
                    </a:cubicBezTo>
                    <a:cubicBezTo>
                      <a:pt x="27" y="35"/>
                      <a:pt x="23" y="39"/>
                      <a:pt x="34" y="36"/>
                    </a:cubicBezTo>
                    <a:cubicBezTo>
                      <a:pt x="38" y="34"/>
                      <a:pt x="46" y="32"/>
                      <a:pt x="46" y="32"/>
                    </a:cubicBezTo>
                    <a:cubicBezTo>
                      <a:pt x="72" y="33"/>
                      <a:pt x="84" y="35"/>
                      <a:pt x="112" y="34"/>
                    </a:cubicBezTo>
                    <a:cubicBezTo>
                      <a:pt x="125" y="35"/>
                      <a:pt x="138" y="38"/>
                      <a:pt x="152" y="40"/>
                    </a:cubicBezTo>
                    <a:cubicBezTo>
                      <a:pt x="158" y="42"/>
                      <a:pt x="170" y="46"/>
                      <a:pt x="170" y="46"/>
                    </a:cubicBezTo>
                    <a:cubicBezTo>
                      <a:pt x="192" y="42"/>
                      <a:pt x="215" y="46"/>
                      <a:pt x="238" y="52"/>
                    </a:cubicBezTo>
                    <a:cubicBezTo>
                      <a:pt x="271" y="50"/>
                      <a:pt x="304" y="47"/>
                      <a:pt x="338" y="44"/>
                    </a:cubicBezTo>
                    <a:cubicBezTo>
                      <a:pt x="381" y="33"/>
                      <a:pt x="427" y="24"/>
                      <a:pt x="472" y="16"/>
                    </a:cubicBezTo>
                    <a:cubicBezTo>
                      <a:pt x="488" y="12"/>
                      <a:pt x="503" y="4"/>
                      <a:pt x="520" y="0"/>
                    </a:cubicBezTo>
                    <a:cubicBezTo>
                      <a:pt x="537" y="0"/>
                      <a:pt x="554" y="0"/>
                      <a:pt x="572" y="2"/>
                    </a:cubicBezTo>
                    <a:cubicBezTo>
                      <a:pt x="582" y="3"/>
                      <a:pt x="587" y="21"/>
                      <a:pt x="590" y="30"/>
                    </a:cubicBezTo>
                    <a:cubicBezTo>
                      <a:pt x="590" y="32"/>
                      <a:pt x="592" y="36"/>
                      <a:pt x="592" y="36"/>
                    </a:cubicBezTo>
                    <a:cubicBezTo>
                      <a:pt x="588" y="45"/>
                      <a:pt x="589" y="52"/>
                      <a:pt x="582" y="60"/>
                    </a:cubicBezTo>
                    <a:cubicBezTo>
                      <a:pt x="579" y="67"/>
                      <a:pt x="577" y="66"/>
                      <a:pt x="584" y="66"/>
                    </a:cubicBezTo>
                  </a:path>
                </a:pathLst>
              </a:custGeom>
              <a:blipFill dpi="0" rotWithShape="0">
                <a:blip r:embed="rId3">
                  <a:lum bright="-14000"/>
                </a:blip>
                <a:srcRect/>
                <a:tile tx="0" ty="0" sx="100000" sy="100000" flip="none" algn="tl"/>
              </a:blipFill>
              <a:ln>
                <a:noFill/>
              </a:ln>
              <a:extLst>
                <a:ext uri="{91240B29-F687-4f45-9708-019B960494DF}">
                  <a14:hiddenLine xmlns="" xmlns:a14="http://schemas.microsoft.com/office/drawing/2010/main" w="38100">
                    <a:solidFill>
                      <a:srgbClr val="000000"/>
                    </a:solidFill>
                    <a:round/>
                    <a:headEnd/>
                    <a:tailEnd/>
                  </a14:hiddenLine>
                </a:ext>
              </a:extLst>
            </p:spPr>
            <p:txBody>
              <a:bodyPr wrap="none" anchor="ctr"/>
              <a:lstStyle/>
              <a:p>
                <a:endParaRPr lang="en-US">
                  <a:solidFill>
                    <a:srgbClr val="FFFFFF"/>
                  </a:solidFill>
                  <a:latin typeface="Arial" panose="020B0604020202020204" pitchFamily="34" charset="0"/>
                  <a:cs typeface="Arial" panose="020B0604020202020204" pitchFamily="34" charset="0"/>
                </a:endParaRPr>
              </a:p>
            </p:txBody>
          </p:sp>
          <p:sp>
            <p:nvSpPr>
              <p:cNvPr id="374887" name="Freeform 77" descr="Cork"/>
              <p:cNvSpPr>
                <a:spLocks/>
              </p:cNvSpPr>
              <p:nvPr/>
            </p:nvSpPr>
            <p:spPr bwMode="auto">
              <a:xfrm>
                <a:off x="578" y="2506"/>
                <a:ext cx="2074" cy="1231"/>
              </a:xfrm>
              <a:custGeom>
                <a:avLst/>
                <a:gdLst>
                  <a:gd name="T0" fmla="*/ 2147483647 w 599"/>
                  <a:gd name="T1" fmla="*/ 0 h 432"/>
                  <a:gd name="T2" fmla="*/ 2147483647 w 599"/>
                  <a:gd name="T3" fmla="*/ 2147483647 h 432"/>
                  <a:gd name="T4" fmla="*/ 2147483647 w 599"/>
                  <a:gd name="T5" fmla="*/ 2147483647 h 432"/>
                  <a:gd name="T6" fmla="*/ 2147483647 w 599"/>
                  <a:gd name="T7" fmla="*/ 2147483647 h 432"/>
                  <a:gd name="T8" fmla="*/ 2147483647 w 599"/>
                  <a:gd name="T9" fmla="*/ 2147483647 h 432"/>
                  <a:gd name="T10" fmla="*/ 2147483647 w 599"/>
                  <a:gd name="T11" fmla="*/ 2147483647 h 432"/>
                  <a:gd name="T12" fmla="*/ 2147483647 w 599"/>
                  <a:gd name="T13" fmla="*/ 2147483647 h 432"/>
                  <a:gd name="T14" fmla="*/ 2147483647 w 599"/>
                  <a:gd name="T15" fmla="*/ 2147483647 h 432"/>
                  <a:gd name="T16" fmla="*/ 2147483647 w 599"/>
                  <a:gd name="T17" fmla="*/ 2147483647 h 432"/>
                  <a:gd name="T18" fmla="*/ 2147483647 w 599"/>
                  <a:gd name="T19" fmla="*/ 2147483647 h 432"/>
                  <a:gd name="T20" fmla="*/ 2147483647 w 599"/>
                  <a:gd name="T21" fmla="*/ 2147483647 h 432"/>
                  <a:gd name="T22" fmla="*/ 2147483647 w 599"/>
                  <a:gd name="T23" fmla="*/ 2147483647 h 432"/>
                  <a:gd name="T24" fmla="*/ 2147483647 w 599"/>
                  <a:gd name="T25" fmla="*/ 2147483647 h 432"/>
                  <a:gd name="T26" fmla="*/ 2147483647 w 599"/>
                  <a:gd name="T27" fmla="*/ 2147483647 h 432"/>
                  <a:gd name="T28" fmla="*/ 2147483647 w 599"/>
                  <a:gd name="T29" fmla="*/ 2147483647 h 432"/>
                  <a:gd name="T30" fmla="*/ 2147483647 w 599"/>
                  <a:gd name="T31" fmla="*/ 2147483647 h 432"/>
                  <a:gd name="T32" fmla="*/ 2147483647 w 599"/>
                  <a:gd name="T33" fmla="*/ 2147483647 h 432"/>
                  <a:gd name="T34" fmla="*/ 2147483647 w 599"/>
                  <a:gd name="T35" fmla="*/ 2147483647 h 432"/>
                  <a:gd name="T36" fmla="*/ 2147483647 w 599"/>
                  <a:gd name="T37" fmla="*/ 2147483647 h 432"/>
                  <a:gd name="T38" fmla="*/ 2147483647 w 599"/>
                  <a:gd name="T39" fmla="*/ 2147483647 h 432"/>
                  <a:gd name="T40" fmla="*/ 2147483647 w 599"/>
                  <a:gd name="T41" fmla="*/ 2147483647 h 432"/>
                  <a:gd name="T42" fmla="*/ 2147483647 w 599"/>
                  <a:gd name="T43" fmla="*/ 2147483647 h 432"/>
                  <a:gd name="T44" fmla="*/ 2147483647 w 599"/>
                  <a:gd name="T45" fmla="*/ 2147483647 h 432"/>
                  <a:gd name="T46" fmla="*/ 2147483647 w 599"/>
                  <a:gd name="T47" fmla="*/ 2147483647 h 432"/>
                  <a:gd name="T48" fmla="*/ 2147483647 w 599"/>
                  <a:gd name="T49" fmla="*/ 2147483647 h 432"/>
                  <a:gd name="T50" fmla="*/ 2147483647 w 599"/>
                  <a:gd name="T51" fmla="*/ 2147483647 h 432"/>
                  <a:gd name="T52" fmla="*/ 2147483647 w 599"/>
                  <a:gd name="T53" fmla="*/ 2147483647 h 432"/>
                  <a:gd name="T54" fmla="*/ 2147483647 w 599"/>
                  <a:gd name="T55" fmla="*/ 2147483647 h 432"/>
                  <a:gd name="T56" fmla="*/ 2147483647 w 599"/>
                  <a:gd name="T57" fmla="*/ 2147483647 h 432"/>
                  <a:gd name="T58" fmla="*/ 2147483647 w 599"/>
                  <a:gd name="T59" fmla="*/ 2147483647 h 432"/>
                  <a:gd name="T60" fmla="*/ 2147483647 w 599"/>
                  <a:gd name="T61" fmla="*/ 2147483647 h 43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99"/>
                  <a:gd name="T94" fmla="*/ 0 h 432"/>
                  <a:gd name="T95" fmla="*/ 599 w 599"/>
                  <a:gd name="T96" fmla="*/ 432 h 43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99" h="432">
                    <a:moveTo>
                      <a:pt x="599" y="0"/>
                    </a:moveTo>
                    <a:cubicBezTo>
                      <a:pt x="597" y="2"/>
                      <a:pt x="596" y="4"/>
                      <a:pt x="595" y="6"/>
                    </a:cubicBezTo>
                    <a:cubicBezTo>
                      <a:pt x="593" y="7"/>
                      <a:pt x="590" y="8"/>
                      <a:pt x="589" y="10"/>
                    </a:cubicBezTo>
                    <a:cubicBezTo>
                      <a:pt x="587" y="11"/>
                      <a:pt x="585" y="23"/>
                      <a:pt x="585" y="24"/>
                    </a:cubicBezTo>
                    <a:cubicBezTo>
                      <a:pt x="575" y="45"/>
                      <a:pt x="570" y="72"/>
                      <a:pt x="557" y="92"/>
                    </a:cubicBezTo>
                    <a:cubicBezTo>
                      <a:pt x="551" y="130"/>
                      <a:pt x="537" y="171"/>
                      <a:pt x="525" y="208"/>
                    </a:cubicBezTo>
                    <a:cubicBezTo>
                      <a:pt x="523" y="228"/>
                      <a:pt x="519" y="246"/>
                      <a:pt x="515" y="266"/>
                    </a:cubicBezTo>
                    <a:cubicBezTo>
                      <a:pt x="511" y="294"/>
                      <a:pt x="511" y="322"/>
                      <a:pt x="505" y="350"/>
                    </a:cubicBezTo>
                    <a:cubicBezTo>
                      <a:pt x="503" y="368"/>
                      <a:pt x="503" y="385"/>
                      <a:pt x="495" y="402"/>
                    </a:cubicBezTo>
                    <a:cubicBezTo>
                      <a:pt x="492" y="416"/>
                      <a:pt x="474" y="420"/>
                      <a:pt x="461" y="422"/>
                    </a:cubicBezTo>
                    <a:cubicBezTo>
                      <a:pt x="440" y="416"/>
                      <a:pt x="450" y="419"/>
                      <a:pt x="433" y="414"/>
                    </a:cubicBezTo>
                    <a:cubicBezTo>
                      <a:pt x="429" y="412"/>
                      <a:pt x="421" y="410"/>
                      <a:pt x="421" y="410"/>
                    </a:cubicBezTo>
                    <a:cubicBezTo>
                      <a:pt x="410" y="394"/>
                      <a:pt x="414" y="367"/>
                      <a:pt x="425" y="352"/>
                    </a:cubicBezTo>
                    <a:cubicBezTo>
                      <a:pt x="426" y="347"/>
                      <a:pt x="431" y="342"/>
                      <a:pt x="431" y="338"/>
                    </a:cubicBezTo>
                    <a:cubicBezTo>
                      <a:pt x="429" y="328"/>
                      <a:pt x="405" y="328"/>
                      <a:pt x="405" y="328"/>
                    </a:cubicBezTo>
                    <a:cubicBezTo>
                      <a:pt x="392" y="315"/>
                      <a:pt x="365" y="319"/>
                      <a:pt x="347" y="316"/>
                    </a:cubicBezTo>
                    <a:cubicBezTo>
                      <a:pt x="268" y="322"/>
                      <a:pt x="188" y="334"/>
                      <a:pt x="113" y="360"/>
                    </a:cubicBezTo>
                    <a:cubicBezTo>
                      <a:pt x="101" y="377"/>
                      <a:pt x="116" y="356"/>
                      <a:pt x="103" y="368"/>
                    </a:cubicBezTo>
                    <a:cubicBezTo>
                      <a:pt x="99" y="370"/>
                      <a:pt x="90" y="387"/>
                      <a:pt x="87" y="392"/>
                    </a:cubicBezTo>
                    <a:cubicBezTo>
                      <a:pt x="94" y="431"/>
                      <a:pt x="75" y="417"/>
                      <a:pt x="53" y="432"/>
                    </a:cubicBezTo>
                    <a:cubicBezTo>
                      <a:pt x="44" y="429"/>
                      <a:pt x="36" y="426"/>
                      <a:pt x="29" y="422"/>
                    </a:cubicBezTo>
                    <a:cubicBezTo>
                      <a:pt x="24" y="419"/>
                      <a:pt x="17" y="414"/>
                      <a:pt x="17" y="414"/>
                    </a:cubicBezTo>
                    <a:cubicBezTo>
                      <a:pt x="12" y="399"/>
                      <a:pt x="16" y="404"/>
                      <a:pt x="7" y="398"/>
                    </a:cubicBezTo>
                    <a:cubicBezTo>
                      <a:pt x="0" y="388"/>
                      <a:pt x="5" y="380"/>
                      <a:pt x="11" y="372"/>
                    </a:cubicBezTo>
                    <a:cubicBezTo>
                      <a:pt x="8" y="357"/>
                      <a:pt x="13" y="347"/>
                      <a:pt x="17" y="334"/>
                    </a:cubicBezTo>
                    <a:cubicBezTo>
                      <a:pt x="19" y="311"/>
                      <a:pt x="19" y="283"/>
                      <a:pt x="27" y="262"/>
                    </a:cubicBezTo>
                    <a:cubicBezTo>
                      <a:pt x="28" y="237"/>
                      <a:pt x="32" y="212"/>
                      <a:pt x="29" y="188"/>
                    </a:cubicBezTo>
                    <a:cubicBezTo>
                      <a:pt x="31" y="167"/>
                      <a:pt x="27" y="146"/>
                      <a:pt x="31" y="126"/>
                    </a:cubicBezTo>
                    <a:cubicBezTo>
                      <a:pt x="29" y="108"/>
                      <a:pt x="27" y="99"/>
                      <a:pt x="29" y="82"/>
                    </a:cubicBezTo>
                    <a:cubicBezTo>
                      <a:pt x="26" y="64"/>
                      <a:pt x="23" y="47"/>
                      <a:pt x="21" y="30"/>
                    </a:cubicBezTo>
                    <a:cubicBezTo>
                      <a:pt x="23" y="10"/>
                      <a:pt x="28" y="9"/>
                      <a:pt x="19" y="14"/>
                    </a:cubicBezTo>
                  </a:path>
                </a:pathLst>
              </a:custGeom>
              <a:blipFill dpi="0" rotWithShape="0">
                <a:blip r:embed="rId3">
                  <a:lum bright="-14000"/>
                </a:blip>
                <a:srcRect/>
                <a:tile tx="0" ty="0" sx="100000" sy="100000" flip="none" algn="tl"/>
              </a:blipFill>
              <a:ln>
                <a:noFill/>
              </a:ln>
              <a:extLst>
                <a:ext uri="{91240B29-F687-4f45-9708-019B960494DF}">
                  <a14:hiddenLine xmlns="" xmlns:a14="http://schemas.microsoft.com/office/drawing/2010/main" w="38100">
                    <a:solidFill>
                      <a:srgbClr val="000000"/>
                    </a:solidFill>
                    <a:round/>
                    <a:headEnd/>
                    <a:tailEnd/>
                  </a14:hiddenLine>
                </a:ext>
              </a:extLst>
            </p:spPr>
            <p:txBody>
              <a:bodyPr wrap="none" anchor="ctr"/>
              <a:lstStyle/>
              <a:p>
                <a:endParaRPr lang="en-US">
                  <a:solidFill>
                    <a:srgbClr val="FFFFFF"/>
                  </a:solidFill>
                  <a:latin typeface="Arial" panose="020B0604020202020204" pitchFamily="34" charset="0"/>
                  <a:cs typeface="Arial" panose="020B0604020202020204" pitchFamily="34" charset="0"/>
                </a:endParaRPr>
              </a:p>
            </p:txBody>
          </p:sp>
        </p:grpSp>
        <p:sp>
          <p:nvSpPr>
            <p:cNvPr id="374881" name="Freeform 79"/>
            <p:cNvSpPr>
              <a:spLocks/>
            </p:cNvSpPr>
            <p:nvPr/>
          </p:nvSpPr>
          <p:spPr bwMode="auto">
            <a:xfrm>
              <a:off x="6315766" y="1880345"/>
              <a:ext cx="38453" cy="143562"/>
            </a:xfrm>
            <a:custGeom>
              <a:avLst/>
              <a:gdLst>
                <a:gd name="T0" fmla="*/ 2147483647 w 85"/>
                <a:gd name="T1" fmla="*/ 2147483647 h 318"/>
                <a:gd name="T2" fmla="*/ 2147483647 w 85"/>
                <a:gd name="T3" fmla="*/ 2147483647 h 318"/>
                <a:gd name="T4" fmla="*/ 2147483647 w 85"/>
                <a:gd name="T5" fmla="*/ 2147483647 h 318"/>
                <a:gd name="T6" fmla="*/ 2147483647 w 85"/>
                <a:gd name="T7" fmla="*/ 2147483647 h 318"/>
                <a:gd name="T8" fmla="*/ 2147483647 w 85"/>
                <a:gd name="T9" fmla="*/ 2147483647 h 318"/>
                <a:gd name="T10" fmla="*/ 2147483647 w 85"/>
                <a:gd name="T11" fmla="*/ 2147483647 h 318"/>
                <a:gd name="T12" fmla="*/ 2147483647 w 85"/>
                <a:gd name="T13" fmla="*/ 2147483647 h 318"/>
                <a:gd name="T14" fmla="*/ 2147483647 w 85"/>
                <a:gd name="T15" fmla="*/ 2147483647 h 318"/>
                <a:gd name="T16" fmla="*/ 2147483647 w 85"/>
                <a:gd name="T17" fmla="*/ 2147483647 h 318"/>
                <a:gd name="T18" fmla="*/ 2147483647 w 85"/>
                <a:gd name="T19" fmla="*/ 2147483647 h 318"/>
                <a:gd name="T20" fmla="*/ 2147483647 w 85"/>
                <a:gd name="T21" fmla="*/ 2147483647 h 318"/>
                <a:gd name="T22" fmla="*/ 2147483647 w 85"/>
                <a:gd name="T23" fmla="*/ 2147483647 h 318"/>
                <a:gd name="T24" fmla="*/ 2147483647 w 85"/>
                <a:gd name="T25" fmla="*/ 2147483647 h 318"/>
                <a:gd name="T26" fmla="*/ 2147483647 w 85"/>
                <a:gd name="T27" fmla="*/ 2147483647 h 318"/>
                <a:gd name="T28" fmla="*/ 2147483647 w 85"/>
                <a:gd name="T29" fmla="*/ 2147483647 h 318"/>
                <a:gd name="T30" fmla="*/ 2147483647 w 85"/>
                <a:gd name="T31" fmla="*/ 2147483647 h 318"/>
                <a:gd name="T32" fmla="*/ 2147483647 w 85"/>
                <a:gd name="T33" fmla="*/ 2147483647 h 318"/>
                <a:gd name="T34" fmla="*/ 2147483647 w 85"/>
                <a:gd name="T35" fmla="*/ 2147483647 h 318"/>
                <a:gd name="T36" fmla="*/ 2147483647 w 85"/>
                <a:gd name="T37" fmla="*/ 2147483647 h 318"/>
                <a:gd name="T38" fmla="*/ 2147483647 w 85"/>
                <a:gd name="T39" fmla="*/ 2147483647 h 318"/>
                <a:gd name="T40" fmla="*/ 2147483647 w 85"/>
                <a:gd name="T41" fmla="*/ 2147483647 h 318"/>
                <a:gd name="T42" fmla="*/ 2147483647 w 85"/>
                <a:gd name="T43" fmla="*/ 2147483647 h 318"/>
                <a:gd name="T44" fmla="*/ 2147483647 w 85"/>
                <a:gd name="T45" fmla="*/ 2147483647 h 318"/>
                <a:gd name="T46" fmla="*/ 2147483647 w 85"/>
                <a:gd name="T47" fmla="*/ 2147483647 h 318"/>
                <a:gd name="T48" fmla="*/ 2147483647 w 85"/>
                <a:gd name="T49" fmla="*/ 2147483647 h 318"/>
                <a:gd name="T50" fmla="*/ 2147483647 w 85"/>
                <a:gd name="T51" fmla="*/ 2147483647 h 318"/>
                <a:gd name="T52" fmla="*/ 2147483647 w 85"/>
                <a:gd name="T53" fmla="*/ 2147483647 h 318"/>
                <a:gd name="T54" fmla="*/ 2147483647 w 85"/>
                <a:gd name="T55" fmla="*/ 2147483647 h 318"/>
                <a:gd name="T56" fmla="*/ 2147483647 w 85"/>
                <a:gd name="T57" fmla="*/ 2147483647 h 318"/>
                <a:gd name="T58" fmla="*/ 2147483647 w 85"/>
                <a:gd name="T59" fmla="*/ 2147483647 h 318"/>
                <a:gd name="T60" fmla="*/ 2147483647 w 85"/>
                <a:gd name="T61" fmla="*/ 2147483647 h 318"/>
                <a:gd name="T62" fmla="*/ 2147483647 w 85"/>
                <a:gd name="T63" fmla="*/ 2147483647 h 318"/>
                <a:gd name="T64" fmla="*/ 2147483647 w 85"/>
                <a:gd name="T65" fmla="*/ 2147483647 h 318"/>
                <a:gd name="T66" fmla="*/ 2147483647 w 85"/>
                <a:gd name="T67" fmla="*/ 2147483647 h 318"/>
                <a:gd name="T68" fmla="*/ 2147483647 w 85"/>
                <a:gd name="T69" fmla="*/ 2147483647 h 31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85"/>
                <a:gd name="T106" fmla="*/ 0 h 318"/>
                <a:gd name="T107" fmla="*/ 85 w 85"/>
                <a:gd name="T108" fmla="*/ 318 h 31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85" h="318">
                  <a:moveTo>
                    <a:pt x="72" y="153"/>
                  </a:moveTo>
                  <a:cubicBezTo>
                    <a:pt x="69" y="125"/>
                    <a:pt x="70" y="96"/>
                    <a:pt x="64" y="69"/>
                  </a:cubicBezTo>
                  <a:cubicBezTo>
                    <a:pt x="61" y="58"/>
                    <a:pt x="57" y="43"/>
                    <a:pt x="47" y="43"/>
                  </a:cubicBezTo>
                  <a:cubicBezTo>
                    <a:pt x="37" y="43"/>
                    <a:pt x="55" y="69"/>
                    <a:pt x="55" y="69"/>
                  </a:cubicBezTo>
                  <a:cubicBezTo>
                    <a:pt x="58" y="55"/>
                    <a:pt x="67" y="40"/>
                    <a:pt x="64" y="27"/>
                  </a:cubicBezTo>
                  <a:cubicBezTo>
                    <a:pt x="61" y="17"/>
                    <a:pt x="41" y="0"/>
                    <a:pt x="38" y="10"/>
                  </a:cubicBezTo>
                  <a:cubicBezTo>
                    <a:pt x="30" y="27"/>
                    <a:pt x="61" y="111"/>
                    <a:pt x="38" y="43"/>
                  </a:cubicBezTo>
                  <a:cubicBezTo>
                    <a:pt x="46" y="96"/>
                    <a:pt x="56" y="134"/>
                    <a:pt x="47" y="187"/>
                  </a:cubicBezTo>
                  <a:cubicBezTo>
                    <a:pt x="41" y="178"/>
                    <a:pt x="31" y="171"/>
                    <a:pt x="30" y="161"/>
                  </a:cubicBezTo>
                  <a:cubicBezTo>
                    <a:pt x="28" y="149"/>
                    <a:pt x="26" y="128"/>
                    <a:pt x="38" y="128"/>
                  </a:cubicBezTo>
                  <a:cubicBezTo>
                    <a:pt x="49" y="128"/>
                    <a:pt x="47" y="172"/>
                    <a:pt x="47" y="161"/>
                  </a:cubicBezTo>
                  <a:cubicBezTo>
                    <a:pt x="47" y="141"/>
                    <a:pt x="38" y="121"/>
                    <a:pt x="38" y="102"/>
                  </a:cubicBezTo>
                  <a:cubicBezTo>
                    <a:pt x="38" y="84"/>
                    <a:pt x="47" y="135"/>
                    <a:pt x="47" y="153"/>
                  </a:cubicBezTo>
                  <a:cubicBezTo>
                    <a:pt x="47" y="164"/>
                    <a:pt x="38" y="130"/>
                    <a:pt x="38" y="119"/>
                  </a:cubicBezTo>
                  <a:cubicBezTo>
                    <a:pt x="38" y="110"/>
                    <a:pt x="44" y="135"/>
                    <a:pt x="47" y="144"/>
                  </a:cubicBezTo>
                  <a:cubicBezTo>
                    <a:pt x="49" y="152"/>
                    <a:pt x="52" y="161"/>
                    <a:pt x="55" y="170"/>
                  </a:cubicBezTo>
                  <a:cubicBezTo>
                    <a:pt x="73" y="83"/>
                    <a:pt x="55" y="148"/>
                    <a:pt x="72" y="203"/>
                  </a:cubicBezTo>
                  <a:cubicBezTo>
                    <a:pt x="74" y="211"/>
                    <a:pt x="77" y="220"/>
                    <a:pt x="80" y="229"/>
                  </a:cubicBezTo>
                  <a:cubicBezTo>
                    <a:pt x="77" y="245"/>
                    <a:pt x="85" y="269"/>
                    <a:pt x="72" y="279"/>
                  </a:cubicBezTo>
                  <a:cubicBezTo>
                    <a:pt x="66" y="282"/>
                    <a:pt x="39" y="202"/>
                    <a:pt x="64" y="271"/>
                  </a:cubicBezTo>
                  <a:cubicBezTo>
                    <a:pt x="61" y="285"/>
                    <a:pt x="66" y="305"/>
                    <a:pt x="55" y="313"/>
                  </a:cubicBezTo>
                  <a:cubicBezTo>
                    <a:pt x="46" y="318"/>
                    <a:pt x="40" y="297"/>
                    <a:pt x="38" y="288"/>
                  </a:cubicBezTo>
                  <a:cubicBezTo>
                    <a:pt x="31" y="260"/>
                    <a:pt x="32" y="231"/>
                    <a:pt x="30" y="203"/>
                  </a:cubicBezTo>
                  <a:cubicBezTo>
                    <a:pt x="27" y="217"/>
                    <a:pt x="35" y="241"/>
                    <a:pt x="22" y="246"/>
                  </a:cubicBezTo>
                  <a:cubicBezTo>
                    <a:pt x="10" y="250"/>
                    <a:pt x="6" y="224"/>
                    <a:pt x="5" y="212"/>
                  </a:cubicBezTo>
                  <a:cubicBezTo>
                    <a:pt x="0" y="173"/>
                    <a:pt x="15" y="167"/>
                    <a:pt x="38" y="144"/>
                  </a:cubicBezTo>
                  <a:cubicBezTo>
                    <a:pt x="46" y="152"/>
                    <a:pt x="58" y="158"/>
                    <a:pt x="64" y="170"/>
                  </a:cubicBezTo>
                  <a:cubicBezTo>
                    <a:pt x="70" y="185"/>
                    <a:pt x="72" y="203"/>
                    <a:pt x="72" y="220"/>
                  </a:cubicBezTo>
                  <a:cubicBezTo>
                    <a:pt x="72" y="231"/>
                    <a:pt x="66" y="198"/>
                    <a:pt x="64" y="187"/>
                  </a:cubicBezTo>
                  <a:cubicBezTo>
                    <a:pt x="78" y="124"/>
                    <a:pt x="84" y="73"/>
                    <a:pt x="64" y="10"/>
                  </a:cubicBezTo>
                  <a:cubicBezTo>
                    <a:pt x="58" y="18"/>
                    <a:pt x="54" y="28"/>
                    <a:pt x="47" y="35"/>
                  </a:cubicBezTo>
                  <a:cubicBezTo>
                    <a:pt x="40" y="40"/>
                    <a:pt x="23" y="34"/>
                    <a:pt x="22" y="43"/>
                  </a:cubicBezTo>
                  <a:cubicBezTo>
                    <a:pt x="19" y="60"/>
                    <a:pt x="38" y="94"/>
                    <a:pt x="38" y="94"/>
                  </a:cubicBezTo>
                  <a:cubicBezTo>
                    <a:pt x="57" y="39"/>
                    <a:pt x="38" y="80"/>
                    <a:pt x="55" y="136"/>
                  </a:cubicBezTo>
                  <a:cubicBezTo>
                    <a:pt x="57" y="143"/>
                    <a:pt x="66" y="147"/>
                    <a:pt x="72" y="153"/>
                  </a:cubicBezTo>
                  <a:close/>
                </a:path>
              </a:pathLst>
            </a:custGeom>
            <a:solidFill>
              <a:schemeClr val="bg2"/>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solidFill>
                  <a:srgbClr val="FFFFFF"/>
                </a:solidFill>
                <a:latin typeface="Arial" panose="020B0604020202020204" pitchFamily="34" charset="0"/>
                <a:cs typeface="Arial" panose="020B0604020202020204" pitchFamily="34" charset="0"/>
              </a:endParaRPr>
            </a:p>
          </p:txBody>
        </p:sp>
        <p:sp>
          <p:nvSpPr>
            <p:cNvPr id="374882" name="Freeform 80"/>
            <p:cNvSpPr>
              <a:spLocks/>
            </p:cNvSpPr>
            <p:nvPr/>
          </p:nvSpPr>
          <p:spPr bwMode="auto">
            <a:xfrm>
              <a:off x="6324068" y="1879308"/>
              <a:ext cx="47629" cy="160147"/>
            </a:xfrm>
            <a:custGeom>
              <a:avLst/>
              <a:gdLst>
                <a:gd name="T0" fmla="*/ 2147483647 w 105"/>
                <a:gd name="T1" fmla="*/ 0 h 354"/>
                <a:gd name="T2" fmla="*/ 2147483647 w 105"/>
                <a:gd name="T3" fmla="*/ 2147483647 h 354"/>
                <a:gd name="T4" fmla="*/ 2147483647 w 105"/>
                <a:gd name="T5" fmla="*/ 2147483647 h 354"/>
                <a:gd name="T6" fmla="*/ 2147483647 w 105"/>
                <a:gd name="T7" fmla="*/ 2147483647 h 354"/>
                <a:gd name="T8" fmla="*/ 2147483647 w 105"/>
                <a:gd name="T9" fmla="*/ 2147483647 h 354"/>
                <a:gd name="T10" fmla="*/ 2147483647 w 105"/>
                <a:gd name="T11" fmla="*/ 2147483647 h 354"/>
                <a:gd name="T12" fmla="*/ 2147483647 w 105"/>
                <a:gd name="T13" fmla="*/ 2147483647 h 354"/>
                <a:gd name="T14" fmla="*/ 2147483647 w 105"/>
                <a:gd name="T15" fmla="*/ 2147483647 h 354"/>
                <a:gd name="T16" fmla="*/ 2147483647 w 105"/>
                <a:gd name="T17" fmla="*/ 2147483647 h 354"/>
                <a:gd name="T18" fmla="*/ 2147483647 w 105"/>
                <a:gd name="T19" fmla="*/ 2147483647 h 354"/>
                <a:gd name="T20" fmla="*/ 2147483647 w 105"/>
                <a:gd name="T21" fmla="*/ 2147483647 h 354"/>
                <a:gd name="T22" fmla="*/ 2147483647 w 105"/>
                <a:gd name="T23" fmla="*/ 2147483647 h 354"/>
                <a:gd name="T24" fmla="*/ 2147483647 w 105"/>
                <a:gd name="T25" fmla="*/ 2147483647 h 354"/>
                <a:gd name="T26" fmla="*/ 2147483647 w 105"/>
                <a:gd name="T27" fmla="*/ 2147483647 h 354"/>
                <a:gd name="T28" fmla="*/ 2147483647 w 105"/>
                <a:gd name="T29" fmla="*/ 2147483647 h 354"/>
                <a:gd name="T30" fmla="*/ 2147483647 w 105"/>
                <a:gd name="T31" fmla="*/ 0 h 3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5"/>
                <a:gd name="T49" fmla="*/ 0 h 354"/>
                <a:gd name="T50" fmla="*/ 105 w 105"/>
                <a:gd name="T51" fmla="*/ 354 h 35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5" h="354">
                  <a:moveTo>
                    <a:pt x="1" y="0"/>
                  </a:moveTo>
                  <a:cubicBezTo>
                    <a:pt x="19" y="11"/>
                    <a:pt x="67" y="3"/>
                    <a:pt x="92" y="5"/>
                  </a:cubicBezTo>
                  <a:cubicBezTo>
                    <a:pt x="87" y="16"/>
                    <a:pt x="83" y="22"/>
                    <a:pt x="73" y="29"/>
                  </a:cubicBezTo>
                  <a:cubicBezTo>
                    <a:pt x="76" y="39"/>
                    <a:pt x="80" y="50"/>
                    <a:pt x="84" y="61"/>
                  </a:cubicBezTo>
                  <a:cubicBezTo>
                    <a:pt x="80" y="89"/>
                    <a:pt x="73" y="118"/>
                    <a:pt x="84" y="146"/>
                  </a:cubicBezTo>
                  <a:cubicBezTo>
                    <a:pt x="86" y="158"/>
                    <a:pt x="89" y="158"/>
                    <a:pt x="97" y="168"/>
                  </a:cubicBezTo>
                  <a:cubicBezTo>
                    <a:pt x="101" y="194"/>
                    <a:pt x="99" y="212"/>
                    <a:pt x="97" y="240"/>
                  </a:cubicBezTo>
                  <a:cubicBezTo>
                    <a:pt x="103" y="261"/>
                    <a:pt x="105" y="319"/>
                    <a:pt x="84" y="336"/>
                  </a:cubicBezTo>
                  <a:cubicBezTo>
                    <a:pt x="80" y="347"/>
                    <a:pt x="79" y="351"/>
                    <a:pt x="68" y="354"/>
                  </a:cubicBezTo>
                  <a:cubicBezTo>
                    <a:pt x="38" y="351"/>
                    <a:pt x="24" y="348"/>
                    <a:pt x="14" y="320"/>
                  </a:cubicBezTo>
                  <a:cubicBezTo>
                    <a:pt x="12" y="307"/>
                    <a:pt x="7" y="294"/>
                    <a:pt x="12" y="282"/>
                  </a:cubicBezTo>
                  <a:cubicBezTo>
                    <a:pt x="7" y="269"/>
                    <a:pt x="10" y="257"/>
                    <a:pt x="14" y="245"/>
                  </a:cubicBezTo>
                  <a:cubicBezTo>
                    <a:pt x="2" y="199"/>
                    <a:pt x="13" y="146"/>
                    <a:pt x="9" y="98"/>
                  </a:cubicBezTo>
                  <a:cubicBezTo>
                    <a:pt x="11" y="79"/>
                    <a:pt x="13" y="62"/>
                    <a:pt x="20" y="45"/>
                  </a:cubicBezTo>
                  <a:cubicBezTo>
                    <a:pt x="17" y="29"/>
                    <a:pt x="20" y="18"/>
                    <a:pt x="6" y="13"/>
                  </a:cubicBezTo>
                  <a:cubicBezTo>
                    <a:pt x="0" y="3"/>
                    <a:pt x="1" y="8"/>
                    <a:pt x="1" y="0"/>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solidFill>
                  <a:srgbClr val="FFFFFF"/>
                </a:solidFill>
                <a:latin typeface="Arial" panose="020B0604020202020204" pitchFamily="34" charset="0"/>
                <a:cs typeface="Arial" panose="020B0604020202020204" pitchFamily="34" charset="0"/>
              </a:endParaRPr>
            </a:p>
          </p:txBody>
        </p:sp>
        <p:sp>
          <p:nvSpPr>
            <p:cNvPr id="374883" name="Freeform 81"/>
            <p:cNvSpPr>
              <a:spLocks/>
            </p:cNvSpPr>
            <p:nvPr/>
          </p:nvSpPr>
          <p:spPr bwMode="auto">
            <a:xfrm>
              <a:off x="6924023" y="1846138"/>
              <a:ext cx="67730" cy="169994"/>
            </a:xfrm>
            <a:custGeom>
              <a:avLst/>
              <a:gdLst>
                <a:gd name="T0" fmla="*/ 2147483647 w 149"/>
                <a:gd name="T1" fmla="*/ 2147483647 h 376"/>
                <a:gd name="T2" fmla="*/ 2147483647 w 149"/>
                <a:gd name="T3" fmla="*/ 2147483647 h 376"/>
                <a:gd name="T4" fmla="*/ 2147483647 w 149"/>
                <a:gd name="T5" fmla="*/ 2147483647 h 376"/>
                <a:gd name="T6" fmla="*/ 2147483647 w 149"/>
                <a:gd name="T7" fmla="*/ 2147483647 h 376"/>
                <a:gd name="T8" fmla="*/ 2147483647 w 149"/>
                <a:gd name="T9" fmla="*/ 2147483647 h 376"/>
                <a:gd name="T10" fmla="*/ 2147483647 w 149"/>
                <a:gd name="T11" fmla="*/ 2147483647 h 376"/>
                <a:gd name="T12" fmla="*/ 2147483647 w 149"/>
                <a:gd name="T13" fmla="*/ 2147483647 h 376"/>
                <a:gd name="T14" fmla="*/ 2147483647 w 149"/>
                <a:gd name="T15" fmla="*/ 2147483647 h 376"/>
                <a:gd name="T16" fmla="*/ 2147483647 w 149"/>
                <a:gd name="T17" fmla="*/ 2147483647 h 376"/>
                <a:gd name="T18" fmla="*/ 2147483647 w 149"/>
                <a:gd name="T19" fmla="*/ 2147483647 h 376"/>
                <a:gd name="T20" fmla="*/ 2147483647 w 149"/>
                <a:gd name="T21" fmla="*/ 2147483647 h 376"/>
                <a:gd name="T22" fmla="*/ 2147483647 w 149"/>
                <a:gd name="T23" fmla="*/ 2147483647 h 376"/>
                <a:gd name="T24" fmla="*/ 2147483647 w 149"/>
                <a:gd name="T25" fmla="*/ 2147483647 h 376"/>
                <a:gd name="T26" fmla="*/ 2147483647 w 149"/>
                <a:gd name="T27" fmla="*/ 2147483647 h 376"/>
                <a:gd name="T28" fmla="*/ 2147483647 w 149"/>
                <a:gd name="T29" fmla="*/ 2147483647 h 376"/>
                <a:gd name="T30" fmla="*/ 2147483647 w 149"/>
                <a:gd name="T31" fmla="*/ 2147483647 h 376"/>
                <a:gd name="T32" fmla="*/ 2147483647 w 149"/>
                <a:gd name="T33" fmla="*/ 2147483647 h 376"/>
                <a:gd name="T34" fmla="*/ 2147483647 w 149"/>
                <a:gd name="T35" fmla="*/ 2147483647 h 37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9"/>
                <a:gd name="T55" fmla="*/ 0 h 376"/>
                <a:gd name="T56" fmla="*/ 149 w 149"/>
                <a:gd name="T57" fmla="*/ 376 h 37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9" h="376">
                  <a:moveTo>
                    <a:pt x="141" y="20"/>
                  </a:moveTo>
                  <a:cubicBezTo>
                    <a:pt x="135" y="47"/>
                    <a:pt x="136" y="74"/>
                    <a:pt x="133" y="103"/>
                  </a:cubicBezTo>
                  <a:cubicBezTo>
                    <a:pt x="131" y="112"/>
                    <a:pt x="127" y="120"/>
                    <a:pt x="125" y="130"/>
                  </a:cubicBezTo>
                  <a:cubicBezTo>
                    <a:pt x="124" y="133"/>
                    <a:pt x="122" y="140"/>
                    <a:pt x="122" y="140"/>
                  </a:cubicBezTo>
                  <a:cubicBezTo>
                    <a:pt x="126" y="171"/>
                    <a:pt x="121" y="215"/>
                    <a:pt x="104" y="244"/>
                  </a:cubicBezTo>
                  <a:cubicBezTo>
                    <a:pt x="98" y="263"/>
                    <a:pt x="102" y="306"/>
                    <a:pt x="82" y="314"/>
                  </a:cubicBezTo>
                  <a:cubicBezTo>
                    <a:pt x="78" y="326"/>
                    <a:pt x="66" y="361"/>
                    <a:pt x="66" y="362"/>
                  </a:cubicBezTo>
                  <a:cubicBezTo>
                    <a:pt x="62" y="362"/>
                    <a:pt x="59" y="363"/>
                    <a:pt x="56" y="364"/>
                  </a:cubicBezTo>
                  <a:cubicBezTo>
                    <a:pt x="43" y="376"/>
                    <a:pt x="36" y="371"/>
                    <a:pt x="18" y="370"/>
                  </a:cubicBezTo>
                  <a:cubicBezTo>
                    <a:pt x="12" y="363"/>
                    <a:pt x="8" y="356"/>
                    <a:pt x="2" y="351"/>
                  </a:cubicBezTo>
                  <a:cubicBezTo>
                    <a:pt x="0" y="336"/>
                    <a:pt x="0" y="329"/>
                    <a:pt x="5" y="316"/>
                  </a:cubicBezTo>
                  <a:cubicBezTo>
                    <a:pt x="7" y="287"/>
                    <a:pt x="1" y="247"/>
                    <a:pt x="8" y="220"/>
                  </a:cubicBezTo>
                  <a:cubicBezTo>
                    <a:pt x="9" y="211"/>
                    <a:pt x="21" y="199"/>
                    <a:pt x="21" y="199"/>
                  </a:cubicBezTo>
                  <a:cubicBezTo>
                    <a:pt x="22" y="168"/>
                    <a:pt x="17" y="133"/>
                    <a:pt x="34" y="106"/>
                  </a:cubicBezTo>
                  <a:cubicBezTo>
                    <a:pt x="36" y="95"/>
                    <a:pt x="42" y="74"/>
                    <a:pt x="42" y="74"/>
                  </a:cubicBezTo>
                  <a:cubicBezTo>
                    <a:pt x="45" y="3"/>
                    <a:pt x="33" y="0"/>
                    <a:pt x="80" y="18"/>
                  </a:cubicBezTo>
                  <a:cubicBezTo>
                    <a:pt x="108" y="14"/>
                    <a:pt x="99" y="13"/>
                    <a:pt x="122" y="18"/>
                  </a:cubicBezTo>
                  <a:cubicBezTo>
                    <a:pt x="144" y="22"/>
                    <a:pt x="149" y="28"/>
                    <a:pt x="141" y="20"/>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solidFill>
                  <a:srgbClr val="FFFFFF"/>
                </a:solidFill>
                <a:latin typeface="Arial" panose="020B0604020202020204" pitchFamily="34" charset="0"/>
                <a:cs typeface="Arial" panose="020B0604020202020204" pitchFamily="34" charset="0"/>
              </a:endParaRPr>
            </a:p>
          </p:txBody>
        </p:sp>
        <p:sp>
          <p:nvSpPr>
            <p:cNvPr id="374884" name="Freeform 82"/>
            <p:cNvSpPr>
              <a:spLocks/>
            </p:cNvSpPr>
            <p:nvPr/>
          </p:nvSpPr>
          <p:spPr bwMode="auto">
            <a:xfrm>
              <a:off x="6358589" y="1036077"/>
              <a:ext cx="43260" cy="228040"/>
            </a:xfrm>
            <a:custGeom>
              <a:avLst/>
              <a:gdLst>
                <a:gd name="T0" fmla="*/ 2147483647 w 96"/>
                <a:gd name="T1" fmla="*/ 2147483647 h 504"/>
                <a:gd name="T2" fmla="*/ 2147483647 w 96"/>
                <a:gd name="T3" fmla="*/ 2147483647 h 504"/>
                <a:gd name="T4" fmla="*/ 2147483647 w 96"/>
                <a:gd name="T5" fmla="*/ 2147483647 h 504"/>
                <a:gd name="T6" fmla="*/ 2147483647 w 96"/>
                <a:gd name="T7" fmla="*/ 2147483647 h 504"/>
                <a:gd name="T8" fmla="*/ 2147483647 w 96"/>
                <a:gd name="T9" fmla="*/ 2147483647 h 504"/>
                <a:gd name="T10" fmla="*/ 2147483647 w 96"/>
                <a:gd name="T11" fmla="*/ 2147483647 h 504"/>
                <a:gd name="T12" fmla="*/ 2147483647 w 96"/>
                <a:gd name="T13" fmla="*/ 2147483647 h 504"/>
                <a:gd name="T14" fmla="*/ 2147483647 w 96"/>
                <a:gd name="T15" fmla="*/ 2147483647 h 504"/>
                <a:gd name="T16" fmla="*/ 2147483647 w 96"/>
                <a:gd name="T17" fmla="*/ 2147483647 h 504"/>
                <a:gd name="T18" fmla="*/ 2147483647 w 96"/>
                <a:gd name="T19" fmla="*/ 2147483647 h 504"/>
                <a:gd name="T20" fmla="*/ 2147483647 w 96"/>
                <a:gd name="T21" fmla="*/ 2147483647 h 504"/>
                <a:gd name="T22" fmla="*/ 2147483647 w 96"/>
                <a:gd name="T23" fmla="*/ 2147483647 h 504"/>
                <a:gd name="T24" fmla="*/ 2147483647 w 96"/>
                <a:gd name="T25" fmla="*/ 2147483647 h 504"/>
                <a:gd name="T26" fmla="*/ 2147483647 w 96"/>
                <a:gd name="T27" fmla="*/ 2147483647 h 50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6"/>
                <a:gd name="T43" fmla="*/ 0 h 504"/>
                <a:gd name="T44" fmla="*/ 96 w 96"/>
                <a:gd name="T45" fmla="*/ 504 h 50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6" h="504">
                  <a:moveTo>
                    <a:pt x="26" y="486"/>
                  </a:moveTo>
                  <a:cubicBezTo>
                    <a:pt x="50" y="492"/>
                    <a:pt x="38" y="489"/>
                    <a:pt x="61" y="494"/>
                  </a:cubicBezTo>
                  <a:cubicBezTo>
                    <a:pt x="69" y="480"/>
                    <a:pt x="66" y="465"/>
                    <a:pt x="72" y="451"/>
                  </a:cubicBezTo>
                  <a:cubicBezTo>
                    <a:pt x="77" y="408"/>
                    <a:pt x="82" y="366"/>
                    <a:pt x="72" y="323"/>
                  </a:cubicBezTo>
                  <a:cubicBezTo>
                    <a:pt x="73" y="288"/>
                    <a:pt x="75" y="247"/>
                    <a:pt x="88" y="214"/>
                  </a:cubicBezTo>
                  <a:cubicBezTo>
                    <a:pt x="93" y="179"/>
                    <a:pt x="89" y="192"/>
                    <a:pt x="96" y="174"/>
                  </a:cubicBezTo>
                  <a:cubicBezTo>
                    <a:pt x="94" y="116"/>
                    <a:pt x="92" y="96"/>
                    <a:pt x="88" y="51"/>
                  </a:cubicBezTo>
                  <a:cubicBezTo>
                    <a:pt x="90" y="21"/>
                    <a:pt x="89" y="26"/>
                    <a:pt x="77" y="6"/>
                  </a:cubicBezTo>
                  <a:cubicBezTo>
                    <a:pt x="43" y="8"/>
                    <a:pt x="39" y="0"/>
                    <a:pt x="29" y="25"/>
                  </a:cubicBezTo>
                  <a:cubicBezTo>
                    <a:pt x="31" y="56"/>
                    <a:pt x="37" y="90"/>
                    <a:pt x="26" y="121"/>
                  </a:cubicBezTo>
                  <a:cubicBezTo>
                    <a:pt x="49" y="199"/>
                    <a:pt x="0" y="279"/>
                    <a:pt x="32" y="363"/>
                  </a:cubicBezTo>
                  <a:cubicBezTo>
                    <a:pt x="33" y="379"/>
                    <a:pt x="34" y="390"/>
                    <a:pt x="40" y="406"/>
                  </a:cubicBezTo>
                  <a:cubicBezTo>
                    <a:pt x="34" y="428"/>
                    <a:pt x="29" y="450"/>
                    <a:pt x="24" y="473"/>
                  </a:cubicBezTo>
                  <a:cubicBezTo>
                    <a:pt x="25" y="479"/>
                    <a:pt x="44" y="504"/>
                    <a:pt x="26" y="486"/>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solidFill>
                  <a:srgbClr val="FFFFFF"/>
                </a:solidFill>
                <a:latin typeface="Arial" panose="020B0604020202020204" pitchFamily="34" charset="0"/>
                <a:cs typeface="Arial" panose="020B0604020202020204" pitchFamily="34" charset="0"/>
              </a:endParaRPr>
            </a:p>
          </p:txBody>
        </p:sp>
        <p:sp>
          <p:nvSpPr>
            <p:cNvPr id="374885" name="Freeform 83"/>
            <p:cNvSpPr>
              <a:spLocks/>
            </p:cNvSpPr>
            <p:nvPr/>
          </p:nvSpPr>
          <p:spPr bwMode="auto">
            <a:xfrm>
              <a:off x="7108859" y="1029339"/>
              <a:ext cx="68167" cy="185542"/>
            </a:xfrm>
            <a:custGeom>
              <a:avLst/>
              <a:gdLst>
                <a:gd name="T0" fmla="*/ 2147483647 w 150"/>
                <a:gd name="T1" fmla="*/ 2147483647 h 410"/>
                <a:gd name="T2" fmla="*/ 2147483647 w 150"/>
                <a:gd name="T3" fmla="*/ 2147483647 h 410"/>
                <a:gd name="T4" fmla="*/ 2147483647 w 150"/>
                <a:gd name="T5" fmla="*/ 2147483647 h 410"/>
                <a:gd name="T6" fmla="*/ 2147483647 w 150"/>
                <a:gd name="T7" fmla="*/ 2147483647 h 410"/>
                <a:gd name="T8" fmla="*/ 2147483647 w 150"/>
                <a:gd name="T9" fmla="*/ 2147483647 h 410"/>
                <a:gd name="T10" fmla="*/ 2147483647 w 150"/>
                <a:gd name="T11" fmla="*/ 2147483647 h 410"/>
                <a:gd name="T12" fmla="*/ 2147483647 w 150"/>
                <a:gd name="T13" fmla="*/ 2147483647 h 410"/>
                <a:gd name="T14" fmla="*/ 2147483647 w 150"/>
                <a:gd name="T15" fmla="*/ 2147483647 h 410"/>
                <a:gd name="T16" fmla="*/ 2147483647 w 150"/>
                <a:gd name="T17" fmla="*/ 2147483647 h 410"/>
                <a:gd name="T18" fmla="*/ 2147483647 w 150"/>
                <a:gd name="T19" fmla="*/ 2147483647 h 410"/>
                <a:gd name="T20" fmla="*/ 2147483647 w 150"/>
                <a:gd name="T21" fmla="*/ 0 h 410"/>
                <a:gd name="T22" fmla="*/ 2147483647 w 150"/>
                <a:gd name="T23" fmla="*/ 2147483647 h 410"/>
                <a:gd name="T24" fmla="*/ 2147483647 w 150"/>
                <a:gd name="T25" fmla="*/ 2147483647 h 410"/>
                <a:gd name="T26" fmla="*/ 2147483647 w 150"/>
                <a:gd name="T27" fmla="*/ 2147483647 h 410"/>
                <a:gd name="T28" fmla="*/ 2147483647 w 150"/>
                <a:gd name="T29" fmla="*/ 2147483647 h 410"/>
                <a:gd name="T30" fmla="*/ 2147483647 w 150"/>
                <a:gd name="T31" fmla="*/ 2147483647 h 410"/>
                <a:gd name="T32" fmla="*/ 2147483647 w 150"/>
                <a:gd name="T33" fmla="*/ 2147483647 h 410"/>
                <a:gd name="T34" fmla="*/ 2147483647 w 150"/>
                <a:gd name="T35" fmla="*/ 2147483647 h 410"/>
                <a:gd name="T36" fmla="*/ 2147483647 w 150"/>
                <a:gd name="T37" fmla="*/ 2147483647 h 410"/>
                <a:gd name="T38" fmla="*/ 2147483647 w 150"/>
                <a:gd name="T39" fmla="*/ 2147483647 h 410"/>
                <a:gd name="T40" fmla="*/ 2147483647 w 150"/>
                <a:gd name="T41" fmla="*/ 2147483647 h 410"/>
                <a:gd name="T42" fmla="*/ 2147483647 w 150"/>
                <a:gd name="T43" fmla="*/ 2147483647 h 410"/>
                <a:gd name="T44" fmla="*/ 2147483647 w 150"/>
                <a:gd name="T45" fmla="*/ 2147483647 h 410"/>
                <a:gd name="T46" fmla="*/ 2147483647 w 150"/>
                <a:gd name="T47" fmla="*/ 2147483647 h 4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0"/>
                <a:gd name="T73" fmla="*/ 0 h 410"/>
                <a:gd name="T74" fmla="*/ 150 w 150"/>
                <a:gd name="T75" fmla="*/ 410 h 41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0" h="410">
                  <a:moveTo>
                    <a:pt x="5" y="381"/>
                  </a:moveTo>
                  <a:cubicBezTo>
                    <a:pt x="18" y="394"/>
                    <a:pt x="19" y="403"/>
                    <a:pt x="40" y="410"/>
                  </a:cubicBezTo>
                  <a:cubicBezTo>
                    <a:pt x="55" y="408"/>
                    <a:pt x="66" y="407"/>
                    <a:pt x="80" y="402"/>
                  </a:cubicBezTo>
                  <a:cubicBezTo>
                    <a:pt x="98" y="383"/>
                    <a:pt x="80" y="405"/>
                    <a:pt x="93" y="362"/>
                  </a:cubicBezTo>
                  <a:cubicBezTo>
                    <a:pt x="101" y="335"/>
                    <a:pt x="109" y="307"/>
                    <a:pt x="114" y="280"/>
                  </a:cubicBezTo>
                  <a:cubicBezTo>
                    <a:pt x="111" y="260"/>
                    <a:pt x="115" y="232"/>
                    <a:pt x="128" y="216"/>
                  </a:cubicBezTo>
                  <a:cubicBezTo>
                    <a:pt x="130" y="207"/>
                    <a:pt x="136" y="192"/>
                    <a:pt x="136" y="192"/>
                  </a:cubicBezTo>
                  <a:cubicBezTo>
                    <a:pt x="136" y="167"/>
                    <a:pt x="135" y="141"/>
                    <a:pt x="138" y="117"/>
                  </a:cubicBezTo>
                  <a:cubicBezTo>
                    <a:pt x="138" y="111"/>
                    <a:pt x="144" y="101"/>
                    <a:pt x="144" y="101"/>
                  </a:cubicBezTo>
                  <a:cubicBezTo>
                    <a:pt x="144" y="86"/>
                    <a:pt x="150" y="63"/>
                    <a:pt x="146" y="48"/>
                  </a:cubicBezTo>
                  <a:cubicBezTo>
                    <a:pt x="144" y="30"/>
                    <a:pt x="144" y="11"/>
                    <a:pt x="130" y="0"/>
                  </a:cubicBezTo>
                  <a:cubicBezTo>
                    <a:pt x="117" y="6"/>
                    <a:pt x="105" y="7"/>
                    <a:pt x="93" y="13"/>
                  </a:cubicBezTo>
                  <a:cubicBezTo>
                    <a:pt x="84" y="27"/>
                    <a:pt x="91" y="38"/>
                    <a:pt x="77" y="53"/>
                  </a:cubicBezTo>
                  <a:cubicBezTo>
                    <a:pt x="83" y="77"/>
                    <a:pt x="81" y="118"/>
                    <a:pt x="66" y="138"/>
                  </a:cubicBezTo>
                  <a:cubicBezTo>
                    <a:pt x="63" y="146"/>
                    <a:pt x="59" y="153"/>
                    <a:pt x="58" y="162"/>
                  </a:cubicBezTo>
                  <a:cubicBezTo>
                    <a:pt x="53" y="185"/>
                    <a:pt x="58" y="199"/>
                    <a:pt x="42" y="216"/>
                  </a:cubicBezTo>
                  <a:cubicBezTo>
                    <a:pt x="41" y="219"/>
                    <a:pt x="41" y="222"/>
                    <a:pt x="40" y="226"/>
                  </a:cubicBezTo>
                  <a:cubicBezTo>
                    <a:pt x="38" y="228"/>
                    <a:pt x="34" y="229"/>
                    <a:pt x="34" y="232"/>
                  </a:cubicBezTo>
                  <a:cubicBezTo>
                    <a:pt x="32" y="237"/>
                    <a:pt x="33" y="244"/>
                    <a:pt x="32" y="250"/>
                  </a:cubicBezTo>
                  <a:cubicBezTo>
                    <a:pt x="31" y="252"/>
                    <a:pt x="30" y="255"/>
                    <a:pt x="29" y="258"/>
                  </a:cubicBezTo>
                  <a:cubicBezTo>
                    <a:pt x="26" y="290"/>
                    <a:pt x="20" y="317"/>
                    <a:pt x="16" y="349"/>
                  </a:cubicBezTo>
                  <a:cubicBezTo>
                    <a:pt x="14" y="359"/>
                    <a:pt x="17" y="372"/>
                    <a:pt x="10" y="381"/>
                  </a:cubicBezTo>
                  <a:cubicBezTo>
                    <a:pt x="7" y="383"/>
                    <a:pt x="5" y="386"/>
                    <a:pt x="2" y="386"/>
                  </a:cubicBezTo>
                  <a:cubicBezTo>
                    <a:pt x="0" y="386"/>
                    <a:pt x="4" y="382"/>
                    <a:pt x="5" y="381"/>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solidFill>
                  <a:srgbClr val="FFFFFF"/>
                </a:solidFill>
                <a:latin typeface="Arial" panose="020B0604020202020204" pitchFamily="34" charset="0"/>
                <a:cs typeface="Arial" panose="020B0604020202020204" pitchFamily="34" charset="0"/>
              </a:endParaRPr>
            </a:p>
          </p:txBody>
        </p:sp>
      </p:grpSp>
      <p:grpSp>
        <p:nvGrpSpPr>
          <p:cNvPr id="374786" name="Group 119"/>
          <p:cNvGrpSpPr>
            <a:grpSpLocks/>
          </p:cNvGrpSpPr>
          <p:nvPr/>
        </p:nvGrpSpPr>
        <p:grpSpPr bwMode="auto">
          <a:xfrm>
            <a:off x="6242050" y="1331913"/>
            <a:ext cx="919163" cy="1009650"/>
            <a:chOff x="6289985" y="1029339"/>
            <a:chExt cx="919814" cy="1010116"/>
          </a:xfrm>
        </p:grpSpPr>
        <p:grpSp>
          <p:nvGrpSpPr>
            <p:cNvPr id="374872" name="Group 75"/>
            <p:cNvGrpSpPr>
              <a:grpSpLocks/>
            </p:cNvGrpSpPr>
            <p:nvPr/>
          </p:nvGrpSpPr>
          <p:grpSpPr bwMode="auto">
            <a:xfrm>
              <a:off x="6289985" y="1134030"/>
              <a:ext cx="919814" cy="736467"/>
              <a:chOff x="578" y="2316"/>
              <a:chExt cx="2105" cy="1421"/>
            </a:xfrm>
          </p:grpSpPr>
          <p:sp>
            <p:nvSpPr>
              <p:cNvPr id="374878" name="Freeform 76" descr="Cork"/>
              <p:cNvSpPr>
                <a:spLocks/>
              </p:cNvSpPr>
              <p:nvPr/>
            </p:nvSpPr>
            <p:spPr bwMode="auto">
              <a:xfrm>
                <a:off x="633" y="2316"/>
                <a:ext cx="2050" cy="256"/>
              </a:xfrm>
              <a:custGeom>
                <a:avLst/>
                <a:gdLst>
                  <a:gd name="T0" fmla="*/ 2147483647 w 592"/>
                  <a:gd name="T1" fmla="*/ 2147483647 h 90"/>
                  <a:gd name="T2" fmla="*/ 2147483647 w 592"/>
                  <a:gd name="T3" fmla="*/ 2147483647 h 90"/>
                  <a:gd name="T4" fmla="*/ 2147483647 w 592"/>
                  <a:gd name="T5" fmla="*/ 2147483647 h 90"/>
                  <a:gd name="T6" fmla="*/ 2147483647 w 592"/>
                  <a:gd name="T7" fmla="*/ 2147483647 h 90"/>
                  <a:gd name="T8" fmla="*/ 2147483647 w 592"/>
                  <a:gd name="T9" fmla="*/ 2147483647 h 90"/>
                  <a:gd name="T10" fmla="*/ 2147483647 w 592"/>
                  <a:gd name="T11" fmla="*/ 2147483647 h 90"/>
                  <a:gd name="T12" fmla="*/ 2147483647 w 592"/>
                  <a:gd name="T13" fmla="*/ 2147483647 h 90"/>
                  <a:gd name="T14" fmla="*/ 2147483647 w 592"/>
                  <a:gd name="T15" fmla="*/ 2147483647 h 90"/>
                  <a:gd name="T16" fmla="*/ 2147483647 w 592"/>
                  <a:gd name="T17" fmla="*/ 2147483647 h 90"/>
                  <a:gd name="T18" fmla="*/ 2147483647 w 592"/>
                  <a:gd name="T19" fmla="*/ 2147483647 h 90"/>
                  <a:gd name="T20" fmla="*/ 2147483647 w 592"/>
                  <a:gd name="T21" fmla="*/ 0 h 90"/>
                  <a:gd name="T22" fmla="*/ 2147483647 w 592"/>
                  <a:gd name="T23" fmla="*/ 2147483647 h 90"/>
                  <a:gd name="T24" fmla="*/ 2147483647 w 592"/>
                  <a:gd name="T25" fmla="*/ 2147483647 h 90"/>
                  <a:gd name="T26" fmla="*/ 2147483647 w 592"/>
                  <a:gd name="T27" fmla="*/ 2147483647 h 90"/>
                  <a:gd name="T28" fmla="*/ 2147483647 w 592"/>
                  <a:gd name="T29" fmla="*/ 2147483647 h 90"/>
                  <a:gd name="T30" fmla="*/ 2147483647 w 592"/>
                  <a:gd name="T31" fmla="*/ 2147483647 h 9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92"/>
                  <a:gd name="T49" fmla="*/ 0 h 90"/>
                  <a:gd name="T50" fmla="*/ 592 w 592"/>
                  <a:gd name="T51" fmla="*/ 90 h 9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92" h="90">
                    <a:moveTo>
                      <a:pt x="8" y="90"/>
                    </a:moveTo>
                    <a:cubicBezTo>
                      <a:pt x="0" y="78"/>
                      <a:pt x="10" y="51"/>
                      <a:pt x="22" y="44"/>
                    </a:cubicBezTo>
                    <a:cubicBezTo>
                      <a:pt x="27" y="35"/>
                      <a:pt x="23" y="39"/>
                      <a:pt x="34" y="36"/>
                    </a:cubicBezTo>
                    <a:cubicBezTo>
                      <a:pt x="38" y="34"/>
                      <a:pt x="46" y="32"/>
                      <a:pt x="46" y="32"/>
                    </a:cubicBezTo>
                    <a:cubicBezTo>
                      <a:pt x="72" y="33"/>
                      <a:pt x="84" y="35"/>
                      <a:pt x="112" y="34"/>
                    </a:cubicBezTo>
                    <a:cubicBezTo>
                      <a:pt x="125" y="35"/>
                      <a:pt x="138" y="38"/>
                      <a:pt x="152" y="40"/>
                    </a:cubicBezTo>
                    <a:cubicBezTo>
                      <a:pt x="158" y="42"/>
                      <a:pt x="170" y="46"/>
                      <a:pt x="170" y="46"/>
                    </a:cubicBezTo>
                    <a:cubicBezTo>
                      <a:pt x="192" y="42"/>
                      <a:pt x="215" y="46"/>
                      <a:pt x="238" y="52"/>
                    </a:cubicBezTo>
                    <a:cubicBezTo>
                      <a:pt x="271" y="50"/>
                      <a:pt x="304" y="47"/>
                      <a:pt x="338" y="44"/>
                    </a:cubicBezTo>
                    <a:cubicBezTo>
                      <a:pt x="381" y="33"/>
                      <a:pt x="427" y="24"/>
                      <a:pt x="472" y="16"/>
                    </a:cubicBezTo>
                    <a:cubicBezTo>
                      <a:pt x="488" y="12"/>
                      <a:pt x="503" y="4"/>
                      <a:pt x="520" y="0"/>
                    </a:cubicBezTo>
                    <a:cubicBezTo>
                      <a:pt x="537" y="0"/>
                      <a:pt x="554" y="0"/>
                      <a:pt x="572" y="2"/>
                    </a:cubicBezTo>
                    <a:cubicBezTo>
                      <a:pt x="582" y="3"/>
                      <a:pt x="587" y="21"/>
                      <a:pt x="590" y="30"/>
                    </a:cubicBezTo>
                    <a:cubicBezTo>
                      <a:pt x="590" y="32"/>
                      <a:pt x="592" y="36"/>
                      <a:pt x="592" y="36"/>
                    </a:cubicBezTo>
                    <a:cubicBezTo>
                      <a:pt x="588" y="45"/>
                      <a:pt x="589" y="52"/>
                      <a:pt x="582" y="60"/>
                    </a:cubicBezTo>
                    <a:cubicBezTo>
                      <a:pt x="579" y="67"/>
                      <a:pt x="577" y="66"/>
                      <a:pt x="584" y="66"/>
                    </a:cubicBezTo>
                  </a:path>
                </a:pathLst>
              </a:custGeom>
              <a:blipFill dpi="0" rotWithShape="0">
                <a:blip r:embed="rId3">
                  <a:lum bright="-14000"/>
                </a:blip>
                <a:srcRect/>
                <a:tile tx="0" ty="0" sx="100000" sy="100000" flip="none" algn="tl"/>
              </a:blipFill>
              <a:ln>
                <a:noFill/>
              </a:ln>
              <a:extLst>
                <a:ext uri="{91240B29-F687-4f45-9708-019B960494DF}">
                  <a14:hiddenLine xmlns="" xmlns:a14="http://schemas.microsoft.com/office/drawing/2010/main" w="38100">
                    <a:solidFill>
                      <a:srgbClr val="000000"/>
                    </a:solidFill>
                    <a:round/>
                    <a:headEnd/>
                    <a:tailEnd/>
                  </a14:hiddenLine>
                </a:ext>
              </a:extLst>
            </p:spPr>
            <p:txBody>
              <a:bodyPr wrap="none" anchor="ctr"/>
              <a:lstStyle/>
              <a:p>
                <a:endParaRPr lang="en-US">
                  <a:solidFill>
                    <a:srgbClr val="FFFFFF"/>
                  </a:solidFill>
                  <a:latin typeface="Arial" panose="020B0604020202020204" pitchFamily="34" charset="0"/>
                  <a:cs typeface="Arial" panose="020B0604020202020204" pitchFamily="34" charset="0"/>
                </a:endParaRPr>
              </a:p>
            </p:txBody>
          </p:sp>
          <p:sp>
            <p:nvSpPr>
              <p:cNvPr id="374879" name="Freeform 77" descr="Cork"/>
              <p:cNvSpPr>
                <a:spLocks/>
              </p:cNvSpPr>
              <p:nvPr/>
            </p:nvSpPr>
            <p:spPr bwMode="auto">
              <a:xfrm>
                <a:off x="578" y="2506"/>
                <a:ext cx="2074" cy="1231"/>
              </a:xfrm>
              <a:custGeom>
                <a:avLst/>
                <a:gdLst>
                  <a:gd name="T0" fmla="*/ 2147483647 w 599"/>
                  <a:gd name="T1" fmla="*/ 0 h 432"/>
                  <a:gd name="T2" fmla="*/ 2147483647 w 599"/>
                  <a:gd name="T3" fmla="*/ 2147483647 h 432"/>
                  <a:gd name="T4" fmla="*/ 2147483647 w 599"/>
                  <a:gd name="T5" fmla="*/ 2147483647 h 432"/>
                  <a:gd name="T6" fmla="*/ 2147483647 w 599"/>
                  <a:gd name="T7" fmla="*/ 2147483647 h 432"/>
                  <a:gd name="T8" fmla="*/ 2147483647 w 599"/>
                  <a:gd name="T9" fmla="*/ 2147483647 h 432"/>
                  <a:gd name="T10" fmla="*/ 2147483647 w 599"/>
                  <a:gd name="T11" fmla="*/ 2147483647 h 432"/>
                  <a:gd name="T12" fmla="*/ 2147483647 w 599"/>
                  <a:gd name="T13" fmla="*/ 2147483647 h 432"/>
                  <a:gd name="T14" fmla="*/ 2147483647 w 599"/>
                  <a:gd name="T15" fmla="*/ 2147483647 h 432"/>
                  <a:gd name="T16" fmla="*/ 2147483647 w 599"/>
                  <a:gd name="T17" fmla="*/ 2147483647 h 432"/>
                  <a:gd name="T18" fmla="*/ 2147483647 w 599"/>
                  <a:gd name="T19" fmla="*/ 2147483647 h 432"/>
                  <a:gd name="T20" fmla="*/ 2147483647 w 599"/>
                  <a:gd name="T21" fmla="*/ 2147483647 h 432"/>
                  <a:gd name="T22" fmla="*/ 2147483647 w 599"/>
                  <a:gd name="T23" fmla="*/ 2147483647 h 432"/>
                  <a:gd name="T24" fmla="*/ 2147483647 w 599"/>
                  <a:gd name="T25" fmla="*/ 2147483647 h 432"/>
                  <a:gd name="T26" fmla="*/ 2147483647 w 599"/>
                  <a:gd name="T27" fmla="*/ 2147483647 h 432"/>
                  <a:gd name="T28" fmla="*/ 2147483647 w 599"/>
                  <a:gd name="T29" fmla="*/ 2147483647 h 432"/>
                  <a:gd name="T30" fmla="*/ 2147483647 w 599"/>
                  <a:gd name="T31" fmla="*/ 2147483647 h 432"/>
                  <a:gd name="T32" fmla="*/ 2147483647 w 599"/>
                  <a:gd name="T33" fmla="*/ 2147483647 h 432"/>
                  <a:gd name="T34" fmla="*/ 2147483647 w 599"/>
                  <a:gd name="T35" fmla="*/ 2147483647 h 432"/>
                  <a:gd name="T36" fmla="*/ 2147483647 w 599"/>
                  <a:gd name="T37" fmla="*/ 2147483647 h 432"/>
                  <a:gd name="T38" fmla="*/ 2147483647 w 599"/>
                  <a:gd name="T39" fmla="*/ 2147483647 h 432"/>
                  <a:gd name="T40" fmla="*/ 2147483647 w 599"/>
                  <a:gd name="T41" fmla="*/ 2147483647 h 432"/>
                  <a:gd name="T42" fmla="*/ 2147483647 w 599"/>
                  <a:gd name="T43" fmla="*/ 2147483647 h 432"/>
                  <a:gd name="T44" fmla="*/ 2147483647 w 599"/>
                  <a:gd name="T45" fmla="*/ 2147483647 h 432"/>
                  <a:gd name="T46" fmla="*/ 2147483647 w 599"/>
                  <a:gd name="T47" fmla="*/ 2147483647 h 432"/>
                  <a:gd name="T48" fmla="*/ 2147483647 w 599"/>
                  <a:gd name="T49" fmla="*/ 2147483647 h 432"/>
                  <a:gd name="T50" fmla="*/ 2147483647 w 599"/>
                  <a:gd name="T51" fmla="*/ 2147483647 h 432"/>
                  <a:gd name="T52" fmla="*/ 2147483647 w 599"/>
                  <a:gd name="T53" fmla="*/ 2147483647 h 432"/>
                  <a:gd name="T54" fmla="*/ 2147483647 w 599"/>
                  <a:gd name="T55" fmla="*/ 2147483647 h 432"/>
                  <a:gd name="T56" fmla="*/ 2147483647 w 599"/>
                  <a:gd name="T57" fmla="*/ 2147483647 h 432"/>
                  <a:gd name="T58" fmla="*/ 2147483647 w 599"/>
                  <a:gd name="T59" fmla="*/ 2147483647 h 432"/>
                  <a:gd name="T60" fmla="*/ 2147483647 w 599"/>
                  <a:gd name="T61" fmla="*/ 2147483647 h 43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99"/>
                  <a:gd name="T94" fmla="*/ 0 h 432"/>
                  <a:gd name="T95" fmla="*/ 599 w 599"/>
                  <a:gd name="T96" fmla="*/ 432 h 43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99" h="432">
                    <a:moveTo>
                      <a:pt x="599" y="0"/>
                    </a:moveTo>
                    <a:cubicBezTo>
                      <a:pt x="597" y="2"/>
                      <a:pt x="596" y="4"/>
                      <a:pt x="595" y="6"/>
                    </a:cubicBezTo>
                    <a:cubicBezTo>
                      <a:pt x="593" y="7"/>
                      <a:pt x="590" y="8"/>
                      <a:pt x="589" y="10"/>
                    </a:cubicBezTo>
                    <a:cubicBezTo>
                      <a:pt x="587" y="11"/>
                      <a:pt x="585" y="23"/>
                      <a:pt x="585" y="24"/>
                    </a:cubicBezTo>
                    <a:cubicBezTo>
                      <a:pt x="575" y="45"/>
                      <a:pt x="570" y="72"/>
                      <a:pt x="557" y="92"/>
                    </a:cubicBezTo>
                    <a:cubicBezTo>
                      <a:pt x="551" y="130"/>
                      <a:pt x="537" y="171"/>
                      <a:pt x="525" y="208"/>
                    </a:cubicBezTo>
                    <a:cubicBezTo>
                      <a:pt x="523" y="228"/>
                      <a:pt x="519" y="246"/>
                      <a:pt x="515" y="266"/>
                    </a:cubicBezTo>
                    <a:cubicBezTo>
                      <a:pt x="511" y="294"/>
                      <a:pt x="511" y="322"/>
                      <a:pt x="505" y="350"/>
                    </a:cubicBezTo>
                    <a:cubicBezTo>
                      <a:pt x="503" y="368"/>
                      <a:pt x="503" y="385"/>
                      <a:pt x="495" y="402"/>
                    </a:cubicBezTo>
                    <a:cubicBezTo>
                      <a:pt x="492" y="416"/>
                      <a:pt x="474" y="420"/>
                      <a:pt x="461" y="422"/>
                    </a:cubicBezTo>
                    <a:cubicBezTo>
                      <a:pt x="440" y="416"/>
                      <a:pt x="450" y="419"/>
                      <a:pt x="433" y="414"/>
                    </a:cubicBezTo>
                    <a:cubicBezTo>
                      <a:pt x="429" y="412"/>
                      <a:pt x="421" y="410"/>
                      <a:pt x="421" y="410"/>
                    </a:cubicBezTo>
                    <a:cubicBezTo>
                      <a:pt x="410" y="394"/>
                      <a:pt x="414" y="367"/>
                      <a:pt x="425" y="352"/>
                    </a:cubicBezTo>
                    <a:cubicBezTo>
                      <a:pt x="426" y="347"/>
                      <a:pt x="431" y="342"/>
                      <a:pt x="431" y="338"/>
                    </a:cubicBezTo>
                    <a:cubicBezTo>
                      <a:pt x="429" y="328"/>
                      <a:pt x="405" y="328"/>
                      <a:pt x="405" y="328"/>
                    </a:cubicBezTo>
                    <a:cubicBezTo>
                      <a:pt x="392" y="315"/>
                      <a:pt x="365" y="319"/>
                      <a:pt x="347" y="316"/>
                    </a:cubicBezTo>
                    <a:cubicBezTo>
                      <a:pt x="268" y="322"/>
                      <a:pt x="188" y="334"/>
                      <a:pt x="113" y="360"/>
                    </a:cubicBezTo>
                    <a:cubicBezTo>
                      <a:pt x="101" y="377"/>
                      <a:pt x="116" y="356"/>
                      <a:pt x="103" y="368"/>
                    </a:cubicBezTo>
                    <a:cubicBezTo>
                      <a:pt x="99" y="370"/>
                      <a:pt x="90" y="387"/>
                      <a:pt x="87" y="392"/>
                    </a:cubicBezTo>
                    <a:cubicBezTo>
                      <a:pt x="94" y="431"/>
                      <a:pt x="75" y="417"/>
                      <a:pt x="53" y="432"/>
                    </a:cubicBezTo>
                    <a:cubicBezTo>
                      <a:pt x="44" y="429"/>
                      <a:pt x="36" y="426"/>
                      <a:pt x="29" y="422"/>
                    </a:cubicBezTo>
                    <a:cubicBezTo>
                      <a:pt x="24" y="419"/>
                      <a:pt x="17" y="414"/>
                      <a:pt x="17" y="414"/>
                    </a:cubicBezTo>
                    <a:cubicBezTo>
                      <a:pt x="12" y="399"/>
                      <a:pt x="16" y="404"/>
                      <a:pt x="7" y="398"/>
                    </a:cubicBezTo>
                    <a:cubicBezTo>
                      <a:pt x="0" y="388"/>
                      <a:pt x="5" y="380"/>
                      <a:pt x="11" y="372"/>
                    </a:cubicBezTo>
                    <a:cubicBezTo>
                      <a:pt x="8" y="357"/>
                      <a:pt x="13" y="347"/>
                      <a:pt x="17" y="334"/>
                    </a:cubicBezTo>
                    <a:cubicBezTo>
                      <a:pt x="19" y="311"/>
                      <a:pt x="19" y="283"/>
                      <a:pt x="27" y="262"/>
                    </a:cubicBezTo>
                    <a:cubicBezTo>
                      <a:pt x="28" y="237"/>
                      <a:pt x="32" y="212"/>
                      <a:pt x="29" y="188"/>
                    </a:cubicBezTo>
                    <a:cubicBezTo>
                      <a:pt x="31" y="167"/>
                      <a:pt x="27" y="146"/>
                      <a:pt x="31" y="126"/>
                    </a:cubicBezTo>
                    <a:cubicBezTo>
                      <a:pt x="29" y="108"/>
                      <a:pt x="27" y="99"/>
                      <a:pt x="29" y="82"/>
                    </a:cubicBezTo>
                    <a:cubicBezTo>
                      <a:pt x="26" y="64"/>
                      <a:pt x="23" y="47"/>
                      <a:pt x="21" y="30"/>
                    </a:cubicBezTo>
                    <a:cubicBezTo>
                      <a:pt x="23" y="10"/>
                      <a:pt x="28" y="9"/>
                      <a:pt x="19" y="14"/>
                    </a:cubicBezTo>
                  </a:path>
                </a:pathLst>
              </a:custGeom>
              <a:blipFill dpi="0" rotWithShape="0">
                <a:blip r:embed="rId3">
                  <a:lum bright="-14000"/>
                </a:blip>
                <a:srcRect/>
                <a:tile tx="0" ty="0" sx="100000" sy="100000" flip="none" algn="tl"/>
              </a:blipFill>
              <a:ln>
                <a:noFill/>
              </a:ln>
              <a:extLst>
                <a:ext uri="{91240B29-F687-4f45-9708-019B960494DF}">
                  <a14:hiddenLine xmlns="" xmlns:a14="http://schemas.microsoft.com/office/drawing/2010/main" w="38100">
                    <a:solidFill>
                      <a:srgbClr val="000000"/>
                    </a:solidFill>
                    <a:round/>
                    <a:headEnd/>
                    <a:tailEnd/>
                  </a14:hiddenLine>
                </a:ext>
              </a:extLst>
            </p:spPr>
            <p:txBody>
              <a:bodyPr wrap="none" anchor="ctr"/>
              <a:lstStyle/>
              <a:p>
                <a:endParaRPr lang="en-US">
                  <a:solidFill>
                    <a:srgbClr val="FFFFFF"/>
                  </a:solidFill>
                  <a:latin typeface="Arial" panose="020B0604020202020204" pitchFamily="34" charset="0"/>
                  <a:cs typeface="Arial" panose="020B0604020202020204" pitchFamily="34" charset="0"/>
                </a:endParaRPr>
              </a:p>
            </p:txBody>
          </p:sp>
        </p:grpSp>
        <p:sp>
          <p:nvSpPr>
            <p:cNvPr id="374873" name="Freeform 79"/>
            <p:cNvSpPr>
              <a:spLocks/>
            </p:cNvSpPr>
            <p:nvPr/>
          </p:nvSpPr>
          <p:spPr bwMode="auto">
            <a:xfrm>
              <a:off x="6315766" y="1880345"/>
              <a:ext cx="38453" cy="143562"/>
            </a:xfrm>
            <a:custGeom>
              <a:avLst/>
              <a:gdLst>
                <a:gd name="T0" fmla="*/ 2147483647 w 85"/>
                <a:gd name="T1" fmla="*/ 2147483647 h 318"/>
                <a:gd name="T2" fmla="*/ 2147483647 w 85"/>
                <a:gd name="T3" fmla="*/ 2147483647 h 318"/>
                <a:gd name="T4" fmla="*/ 2147483647 w 85"/>
                <a:gd name="T5" fmla="*/ 2147483647 h 318"/>
                <a:gd name="T6" fmla="*/ 2147483647 w 85"/>
                <a:gd name="T7" fmla="*/ 2147483647 h 318"/>
                <a:gd name="T8" fmla="*/ 2147483647 w 85"/>
                <a:gd name="T9" fmla="*/ 2147483647 h 318"/>
                <a:gd name="T10" fmla="*/ 2147483647 w 85"/>
                <a:gd name="T11" fmla="*/ 2147483647 h 318"/>
                <a:gd name="T12" fmla="*/ 2147483647 w 85"/>
                <a:gd name="T13" fmla="*/ 2147483647 h 318"/>
                <a:gd name="T14" fmla="*/ 2147483647 w 85"/>
                <a:gd name="T15" fmla="*/ 2147483647 h 318"/>
                <a:gd name="T16" fmla="*/ 2147483647 w 85"/>
                <a:gd name="T17" fmla="*/ 2147483647 h 318"/>
                <a:gd name="T18" fmla="*/ 2147483647 w 85"/>
                <a:gd name="T19" fmla="*/ 2147483647 h 318"/>
                <a:gd name="T20" fmla="*/ 2147483647 w 85"/>
                <a:gd name="T21" fmla="*/ 2147483647 h 318"/>
                <a:gd name="T22" fmla="*/ 2147483647 w 85"/>
                <a:gd name="T23" fmla="*/ 2147483647 h 318"/>
                <a:gd name="T24" fmla="*/ 2147483647 w 85"/>
                <a:gd name="T25" fmla="*/ 2147483647 h 318"/>
                <a:gd name="T26" fmla="*/ 2147483647 w 85"/>
                <a:gd name="T27" fmla="*/ 2147483647 h 318"/>
                <a:gd name="T28" fmla="*/ 2147483647 w 85"/>
                <a:gd name="T29" fmla="*/ 2147483647 h 318"/>
                <a:gd name="T30" fmla="*/ 2147483647 w 85"/>
                <a:gd name="T31" fmla="*/ 2147483647 h 318"/>
                <a:gd name="T32" fmla="*/ 2147483647 w 85"/>
                <a:gd name="T33" fmla="*/ 2147483647 h 318"/>
                <a:gd name="T34" fmla="*/ 2147483647 w 85"/>
                <a:gd name="T35" fmla="*/ 2147483647 h 318"/>
                <a:gd name="T36" fmla="*/ 2147483647 w 85"/>
                <a:gd name="T37" fmla="*/ 2147483647 h 318"/>
                <a:gd name="T38" fmla="*/ 2147483647 w 85"/>
                <a:gd name="T39" fmla="*/ 2147483647 h 318"/>
                <a:gd name="T40" fmla="*/ 2147483647 w 85"/>
                <a:gd name="T41" fmla="*/ 2147483647 h 318"/>
                <a:gd name="T42" fmla="*/ 2147483647 w 85"/>
                <a:gd name="T43" fmla="*/ 2147483647 h 318"/>
                <a:gd name="T44" fmla="*/ 2147483647 w 85"/>
                <a:gd name="T45" fmla="*/ 2147483647 h 318"/>
                <a:gd name="T46" fmla="*/ 2147483647 w 85"/>
                <a:gd name="T47" fmla="*/ 2147483647 h 318"/>
                <a:gd name="T48" fmla="*/ 2147483647 w 85"/>
                <a:gd name="T49" fmla="*/ 2147483647 h 318"/>
                <a:gd name="T50" fmla="*/ 2147483647 w 85"/>
                <a:gd name="T51" fmla="*/ 2147483647 h 318"/>
                <a:gd name="T52" fmla="*/ 2147483647 w 85"/>
                <a:gd name="T53" fmla="*/ 2147483647 h 318"/>
                <a:gd name="T54" fmla="*/ 2147483647 w 85"/>
                <a:gd name="T55" fmla="*/ 2147483647 h 318"/>
                <a:gd name="T56" fmla="*/ 2147483647 w 85"/>
                <a:gd name="T57" fmla="*/ 2147483647 h 318"/>
                <a:gd name="T58" fmla="*/ 2147483647 w 85"/>
                <a:gd name="T59" fmla="*/ 2147483647 h 318"/>
                <a:gd name="T60" fmla="*/ 2147483647 w 85"/>
                <a:gd name="T61" fmla="*/ 2147483647 h 318"/>
                <a:gd name="T62" fmla="*/ 2147483647 w 85"/>
                <a:gd name="T63" fmla="*/ 2147483647 h 318"/>
                <a:gd name="T64" fmla="*/ 2147483647 w 85"/>
                <a:gd name="T65" fmla="*/ 2147483647 h 318"/>
                <a:gd name="T66" fmla="*/ 2147483647 w 85"/>
                <a:gd name="T67" fmla="*/ 2147483647 h 318"/>
                <a:gd name="T68" fmla="*/ 2147483647 w 85"/>
                <a:gd name="T69" fmla="*/ 2147483647 h 31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85"/>
                <a:gd name="T106" fmla="*/ 0 h 318"/>
                <a:gd name="T107" fmla="*/ 85 w 85"/>
                <a:gd name="T108" fmla="*/ 318 h 31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85" h="318">
                  <a:moveTo>
                    <a:pt x="72" y="153"/>
                  </a:moveTo>
                  <a:cubicBezTo>
                    <a:pt x="69" y="125"/>
                    <a:pt x="70" y="96"/>
                    <a:pt x="64" y="69"/>
                  </a:cubicBezTo>
                  <a:cubicBezTo>
                    <a:pt x="61" y="58"/>
                    <a:pt x="57" y="43"/>
                    <a:pt x="47" y="43"/>
                  </a:cubicBezTo>
                  <a:cubicBezTo>
                    <a:pt x="37" y="43"/>
                    <a:pt x="55" y="69"/>
                    <a:pt x="55" y="69"/>
                  </a:cubicBezTo>
                  <a:cubicBezTo>
                    <a:pt x="58" y="55"/>
                    <a:pt x="67" y="40"/>
                    <a:pt x="64" y="27"/>
                  </a:cubicBezTo>
                  <a:cubicBezTo>
                    <a:pt x="61" y="17"/>
                    <a:pt x="41" y="0"/>
                    <a:pt x="38" y="10"/>
                  </a:cubicBezTo>
                  <a:cubicBezTo>
                    <a:pt x="30" y="27"/>
                    <a:pt x="61" y="111"/>
                    <a:pt x="38" y="43"/>
                  </a:cubicBezTo>
                  <a:cubicBezTo>
                    <a:pt x="46" y="96"/>
                    <a:pt x="56" y="134"/>
                    <a:pt x="47" y="187"/>
                  </a:cubicBezTo>
                  <a:cubicBezTo>
                    <a:pt x="41" y="178"/>
                    <a:pt x="31" y="171"/>
                    <a:pt x="30" y="161"/>
                  </a:cubicBezTo>
                  <a:cubicBezTo>
                    <a:pt x="28" y="149"/>
                    <a:pt x="26" y="128"/>
                    <a:pt x="38" y="128"/>
                  </a:cubicBezTo>
                  <a:cubicBezTo>
                    <a:pt x="49" y="128"/>
                    <a:pt x="47" y="172"/>
                    <a:pt x="47" y="161"/>
                  </a:cubicBezTo>
                  <a:cubicBezTo>
                    <a:pt x="47" y="141"/>
                    <a:pt x="38" y="121"/>
                    <a:pt x="38" y="102"/>
                  </a:cubicBezTo>
                  <a:cubicBezTo>
                    <a:pt x="38" y="84"/>
                    <a:pt x="47" y="135"/>
                    <a:pt x="47" y="153"/>
                  </a:cubicBezTo>
                  <a:cubicBezTo>
                    <a:pt x="47" y="164"/>
                    <a:pt x="38" y="130"/>
                    <a:pt x="38" y="119"/>
                  </a:cubicBezTo>
                  <a:cubicBezTo>
                    <a:pt x="38" y="110"/>
                    <a:pt x="44" y="135"/>
                    <a:pt x="47" y="144"/>
                  </a:cubicBezTo>
                  <a:cubicBezTo>
                    <a:pt x="49" y="152"/>
                    <a:pt x="52" y="161"/>
                    <a:pt x="55" y="170"/>
                  </a:cubicBezTo>
                  <a:cubicBezTo>
                    <a:pt x="73" y="83"/>
                    <a:pt x="55" y="148"/>
                    <a:pt x="72" y="203"/>
                  </a:cubicBezTo>
                  <a:cubicBezTo>
                    <a:pt x="74" y="211"/>
                    <a:pt x="77" y="220"/>
                    <a:pt x="80" y="229"/>
                  </a:cubicBezTo>
                  <a:cubicBezTo>
                    <a:pt x="77" y="245"/>
                    <a:pt x="85" y="269"/>
                    <a:pt x="72" y="279"/>
                  </a:cubicBezTo>
                  <a:cubicBezTo>
                    <a:pt x="66" y="282"/>
                    <a:pt x="39" y="202"/>
                    <a:pt x="64" y="271"/>
                  </a:cubicBezTo>
                  <a:cubicBezTo>
                    <a:pt x="61" y="285"/>
                    <a:pt x="66" y="305"/>
                    <a:pt x="55" y="313"/>
                  </a:cubicBezTo>
                  <a:cubicBezTo>
                    <a:pt x="46" y="318"/>
                    <a:pt x="40" y="297"/>
                    <a:pt x="38" y="288"/>
                  </a:cubicBezTo>
                  <a:cubicBezTo>
                    <a:pt x="31" y="260"/>
                    <a:pt x="32" y="231"/>
                    <a:pt x="30" y="203"/>
                  </a:cubicBezTo>
                  <a:cubicBezTo>
                    <a:pt x="27" y="217"/>
                    <a:pt x="35" y="241"/>
                    <a:pt x="22" y="246"/>
                  </a:cubicBezTo>
                  <a:cubicBezTo>
                    <a:pt x="10" y="250"/>
                    <a:pt x="6" y="224"/>
                    <a:pt x="5" y="212"/>
                  </a:cubicBezTo>
                  <a:cubicBezTo>
                    <a:pt x="0" y="173"/>
                    <a:pt x="15" y="167"/>
                    <a:pt x="38" y="144"/>
                  </a:cubicBezTo>
                  <a:cubicBezTo>
                    <a:pt x="46" y="152"/>
                    <a:pt x="58" y="158"/>
                    <a:pt x="64" y="170"/>
                  </a:cubicBezTo>
                  <a:cubicBezTo>
                    <a:pt x="70" y="185"/>
                    <a:pt x="72" y="203"/>
                    <a:pt x="72" y="220"/>
                  </a:cubicBezTo>
                  <a:cubicBezTo>
                    <a:pt x="72" y="231"/>
                    <a:pt x="66" y="198"/>
                    <a:pt x="64" y="187"/>
                  </a:cubicBezTo>
                  <a:cubicBezTo>
                    <a:pt x="78" y="124"/>
                    <a:pt x="84" y="73"/>
                    <a:pt x="64" y="10"/>
                  </a:cubicBezTo>
                  <a:cubicBezTo>
                    <a:pt x="58" y="18"/>
                    <a:pt x="54" y="28"/>
                    <a:pt x="47" y="35"/>
                  </a:cubicBezTo>
                  <a:cubicBezTo>
                    <a:pt x="40" y="40"/>
                    <a:pt x="23" y="34"/>
                    <a:pt x="22" y="43"/>
                  </a:cubicBezTo>
                  <a:cubicBezTo>
                    <a:pt x="19" y="60"/>
                    <a:pt x="38" y="94"/>
                    <a:pt x="38" y="94"/>
                  </a:cubicBezTo>
                  <a:cubicBezTo>
                    <a:pt x="57" y="39"/>
                    <a:pt x="38" y="80"/>
                    <a:pt x="55" y="136"/>
                  </a:cubicBezTo>
                  <a:cubicBezTo>
                    <a:pt x="57" y="143"/>
                    <a:pt x="66" y="147"/>
                    <a:pt x="72" y="153"/>
                  </a:cubicBezTo>
                  <a:close/>
                </a:path>
              </a:pathLst>
            </a:custGeom>
            <a:solidFill>
              <a:schemeClr val="bg2"/>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solidFill>
                  <a:srgbClr val="FFFFFF"/>
                </a:solidFill>
                <a:latin typeface="Arial" panose="020B0604020202020204" pitchFamily="34" charset="0"/>
                <a:cs typeface="Arial" panose="020B0604020202020204" pitchFamily="34" charset="0"/>
              </a:endParaRPr>
            </a:p>
          </p:txBody>
        </p:sp>
        <p:sp>
          <p:nvSpPr>
            <p:cNvPr id="374874" name="Freeform 80"/>
            <p:cNvSpPr>
              <a:spLocks/>
            </p:cNvSpPr>
            <p:nvPr/>
          </p:nvSpPr>
          <p:spPr bwMode="auto">
            <a:xfrm>
              <a:off x="6324068" y="1879308"/>
              <a:ext cx="47629" cy="160147"/>
            </a:xfrm>
            <a:custGeom>
              <a:avLst/>
              <a:gdLst>
                <a:gd name="T0" fmla="*/ 2147483647 w 105"/>
                <a:gd name="T1" fmla="*/ 0 h 354"/>
                <a:gd name="T2" fmla="*/ 2147483647 w 105"/>
                <a:gd name="T3" fmla="*/ 2147483647 h 354"/>
                <a:gd name="T4" fmla="*/ 2147483647 w 105"/>
                <a:gd name="T5" fmla="*/ 2147483647 h 354"/>
                <a:gd name="T6" fmla="*/ 2147483647 w 105"/>
                <a:gd name="T7" fmla="*/ 2147483647 h 354"/>
                <a:gd name="T8" fmla="*/ 2147483647 w 105"/>
                <a:gd name="T9" fmla="*/ 2147483647 h 354"/>
                <a:gd name="T10" fmla="*/ 2147483647 w 105"/>
                <a:gd name="T11" fmla="*/ 2147483647 h 354"/>
                <a:gd name="T12" fmla="*/ 2147483647 w 105"/>
                <a:gd name="T13" fmla="*/ 2147483647 h 354"/>
                <a:gd name="T14" fmla="*/ 2147483647 w 105"/>
                <a:gd name="T15" fmla="*/ 2147483647 h 354"/>
                <a:gd name="T16" fmla="*/ 2147483647 w 105"/>
                <a:gd name="T17" fmla="*/ 2147483647 h 354"/>
                <a:gd name="T18" fmla="*/ 2147483647 w 105"/>
                <a:gd name="T19" fmla="*/ 2147483647 h 354"/>
                <a:gd name="T20" fmla="*/ 2147483647 w 105"/>
                <a:gd name="T21" fmla="*/ 2147483647 h 354"/>
                <a:gd name="T22" fmla="*/ 2147483647 w 105"/>
                <a:gd name="T23" fmla="*/ 2147483647 h 354"/>
                <a:gd name="T24" fmla="*/ 2147483647 w 105"/>
                <a:gd name="T25" fmla="*/ 2147483647 h 354"/>
                <a:gd name="T26" fmla="*/ 2147483647 w 105"/>
                <a:gd name="T27" fmla="*/ 2147483647 h 354"/>
                <a:gd name="T28" fmla="*/ 2147483647 w 105"/>
                <a:gd name="T29" fmla="*/ 2147483647 h 354"/>
                <a:gd name="T30" fmla="*/ 2147483647 w 105"/>
                <a:gd name="T31" fmla="*/ 0 h 3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5"/>
                <a:gd name="T49" fmla="*/ 0 h 354"/>
                <a:gd name="T50" fmla="*/ 105 w 105"/>
                <a:gd name="T51" fmla="*/ 354 h 35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5" h="354">
                  <a:moveTo>
                    <a:pt x="1" y="0"/>
                  </a:moveTo>
                  <a:cubicBezTo>
                    <a:pt x="19" y="11"/>
                    <a:pt x="67" y="3"/>
                    <a:pt x="92" y="5"/>
                  </a:cubicBezTo>
                  <a:cubicBezTo>
                    <a:pt x="87" y="16"/>
                    <a:pt x="83" y="22"/>
                    <a:pt x="73" y="29"/>
                  </a:cubicBezTo>
                  <a:cubicBezTo>
                    <a:pt x="76" y="39"/>
                    <a:pt x="80" y="50"/>
                    <a:pt x="84" y="61"/>
                  </a:cubicBezTo>
                  <a:cubicBezTo>
                    <a:pt x="80" y="89"/>
                    <a:pt x="73" y="118"/>
                    <a:pt x="84" y="146"/>
                  </a:cubicBezTo>
                  <a:cubicBezTo>
                    <a:pt x="86" y="158"/>
                    <a:pt x="89" y="158"/>
                    <a:pt x="97" y="168"/>
                  </a:cubicBezTo>
                  <a:cubicBezTo>
                    <a:pt x="101" y="194"/>
                    <a:pt x="99" y="212"/>
                    <a:pt x="97" y="240"/>
                  </a:cubicBezTo>
                  <a:cubicBezTo>
                    <a:pt x="103" y="261"/>
                    <a:pt x="105" y="319"/>
                    <a:pt x="84" y="336"/>
                  </a:cubicBezTo>
                  <a:cubicBezTo>
                    <a:pt x="80" y="347"/>
                    <a:pt x="79" y="351"/>
                    <a:pt x="68" y="354"/>
                  </a:cubicBezTo>
                  <a:cubicBezTo>
                    <a:pt x="38" y="351"/>
                    <a:pt x="24" y="348"/>
                    <a:pt x="14" y="320"/>
                  </a:cubicBezTo>
                  <a:cubicBezTo>
                    <a:pt x="12" y="307"/>
                    <a:pt x="7" y="294"/>
                    <a:pt x="12" y="282"/>
                  </a:cubicBezTo>
                  <a:cubicBezTo>
                    <a:pt x="7" y="269"/>
                    <a:pt x="10" y="257"/>
                    <a:pt x="14" y="245"/>
                  </a:cubicBezTo>
                  <a:cubicBezTo>
                    <a:pt x="2" y="199"/>
                    <a:pt x="13" y="146"/>
                    <a:pt x="9" y="98"/>
                  </a:cubicBezTo>
                  <a:cubicBezTo>
                    <a:pt x="11" y="79"/>
                    <a:pt x="13" y="62"/>
                    <a:pt x="20" y="45"/>
                  </a:cubicBezTo>
                  <a:cubicBezTo>
                    <a:pt x="17" y="29"/>
                    <a:pt x="20" y="18"/>
                    <a:pt x="6" y="13"/>
                  </a:cubicBezTo>
                  <a:cubicBezTo>
                    <a:pt x="0" y="3"/>
                    <a:pt x="1" y="8"/>
                    <a:pt x="1" y="0"/>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solidFill>
                  <a:srgbClr val="FFFFFF"/>
                </a:solidFill>
                <a:latin typeface="Arial" panose="020B0604020202020204" pitchFamily="34" charset="0"/>
                <a:cs typeface="Arial" panose="020B0604020202020204" pitchFamily="34" charset="0"/>
              </a:endParaRPr>
            </a:p>
          </p:txBody>
        </p:sp>
        <p:sp>
          <p:nvSpPr>
            <p:cNvPr id="374875" name="Freeform 81"/>
            <p:cNvSpPr>
              <a:spLocks/>
            </p:cNvSpPr>
            <p:nvPr/>
          </p:nvSpPr>
          <p:spPr bwMode="auto">
            <a:xfrm>
              <a:off x="6924023" y="1846138"/>
              <a:ext cx="67730" cy="169994"/>
            </a:xfrm>
            <a:custGeom>
              <a:avLst/>
              <a:gdLst>
                <a:gd name="T0" fmla="*/ 2147483647 w 149"/>
                <a:gd name="T1" fmla="*/ 2147483647 h 376"/>
                <a:gd name="T2" fmla="*/ 2147483647 w 149"/>
                <a:gd name="T3" fmla="*/ 2147483647 h 376"/>
                <a:gd name="T4" fmla="*/ 2147483647 w 149"/>
                <a:gd name="T5" fmla="*/ 2147483647 h 376"/>
                <a:gd name="T6" fmla="*/ 2147483647 w 149"/>
                <a:gd name="T7" fmla="*/ 2147483647 h 376"/>
                <a:gd name="T8" fmla="*/ 2147483647 w 149"/>
                <a:gd name="T9" fmla="*/ 2147483647 h 376"/>
                <a:gd name="T10" fmla="*/ 2147483647 w 149"/>
                <a:gd name="T11" fmla="*/ 2147483647 h 376"/>
                <a:gd name="T12" fmla="*/ 2147483647 w 149"/>
                <a:gd name="T13" fmla="*/ 2147483647 h 376"/>
                <a:gd name="T14" fmla="*/ 2147483647 w 149"/>
                <a:gd name="T15" fmla="*/ 2147483647 h 376"/>
                <a:gd name="T16" fmla="*/ 2147483647 w 149"/>
                <a:gd name="T17" fmla="*/ 2147483647 h 376"/>
                <a:gd name="T18" fmla="*/ 2147483647 w 149"/>
                <a:gd name="T19" fmla="*/ 2147483647 h 376"/>
                <a:gd name="T20" fmla="*/ 2147483647 w 149"/>
                <a:gd name="T21" fmla="*/ 2147483647 h 376"/>
                <a:gd name="T22" fmla="*/ 2147483647 w 149"/>
                <a:gd name="T23" fmla="*/ 2147483647 h 376"/>
                <a:gd name="T24" fmla="*/ 2147483647 w 149"/>
                <a:gd name="T25" fmla="*/ 2147483647 h 376"/>
                <a:gd name="T26" fmla="*/ 2147483647 w 149"/>
                <a:gd name="T27" fmla="*/ 2147483647 h 376"/>
                <a:gd name="T28" fmla="*/ 2147483647 w 149"/>
                <a:gd name="T29" fmla="*/ 2147483647 h 376"/>
                <a:gd name="T30" fmla="*/ 2147483647 w 149"/>
                <a:gd name="T31" fmla="*/ 2147483647 h 376"/>
                <a:gd name="T32" fmla="*/ 2147483647 w 149"/>
                <a:gd name="T33" fmla="*/ 2147483647 h 376"/>
                <a:gd name="T34" fmla="*/ 2147483647 w 149"/>
                <a:gd name="T35" fmla="*/ 2147483647 h 37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9"/>
                <a:gd name="T55" fmla="*/ 0 h 376"/>
                <a:gd name="T56" fmla="*/ 149 w 149"/>
                <a:gd name="T57" fmla="*/ 376 h 37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9" h="376">
                  <a:moveTo>
                    <a:pt x="141" y="20"/>
                  </a:moveTo>
                  <a:cubicBezTo>
                    <a:pt x="135" y="47"/>
                    <a:pt x="136" y="74"/>
                    <a:pt x="133" y="103"/>
                  </a:cubicBezTo>
                  <a:cubicBezTo>
                    <a:pt x="131" y="112"/>
                    <a:pt x="127" y="120"/>
                    <a:pt x="125" y="130"/>
                  </a:cubicBezTo>
                  <a:cubicBezTo>
                    <a:pt x="124" y="133"/>
                    <a:pt x="122" y="140"/>
                    <a:pt x="122" y="140"/>
                  </a:cubicBezTo>
                  <a:cubicBezTo>
                    <a:pt x="126" y="171"/>
                    <a:pt x="121" y="215"/>
                    <a:pt x="104" y="244"/>
                  </a:cubicBezTo>
                  <a:cubicBezTo>
                    <a:pt x="98" y="263"/>
                    <a:pt x="102" y="306"/>
                    <a:pt x="82" y="314"/>
                  </a:cubicBezTo>
                  <a:cubicBezTo>
                    <a:pt x="78" y="326"/>
                    <a:pt x="66" y="361"/>
                    <a:pt x="66" y="362"/>
                  </a:cubicBezTo>
                  <a:cubicBezTo>
                    <a:pt x="62" y="362"/>
                    <a:pt x="59" y="363"/>
                    <a:pt x="56" y="364"/>
                  </a:cubicBezTo>
                  <a:cubicBezTo>
                    <a:pt x="43" y="376"/>
                    <a:pt x="36" y="371"/>
                    <a:pt x="18" y="370"/>
                  </a:cubicBezTo>
                  <a:cubicBezTo>
                    <a:pt x="12" y="363"/>
                    <a:pt x="8" y="356"/>
                    <a:pt x="2" y="351"/>
                  </a:cubicBezTo>
                  <a:cubicBezTo>
                    <a:pt x="0" y="336"/>
                    <a:pt x="0" y="329"/>
                    <a:pt x="5" y="316"/>
                  </a:cubicBezTo>
                  <a:cubicBezTo>
                    <a:pt x="7" y="287"/>
                    <a:pt x="1" y="247"/>
                    <a:pt x="8" y="220"/>
                  </a:cubicBezTo>
                  <a:cubicBezTo>
                    <a:pt x="9" y="211"/>
                    <a:pt x="21" y="199"/>
                    <a:pt x="21" y="199"/>
                  </a:cubicBezTo>
                  <a:cubicBezTo>
                    <a:pt x="22" y="168"/>
                    <a:pt x="17" y="133"/>
                    <a:pt x="34" y="106"/>
                  </a:cubicBezTo>
                  <a:cubicBezTo>
                    <a:pt x="36" y="95"/>
                    <a:pt x="42" y="74"/>
                    <a:pt x="42" y="74"/>
                  </a:cubicBezTo>
                  <a:cubicBezTo>
                    <a:pt x="45" y="3"/>
                    <a:pt x="33" y="0"/>
                    <a:pt x="80" y="18"/>
                  </a:cubicBezTo>
                  <a:cubicBezTo>
                    <a:pt x="108" y="14"/>
                    <a:pt x="99" y="13"/>
                    <a:pt x="122" y="18"/>
                  </a:cubicBezTo>
                  <a:cubicBezTo>
                    <a:pt x="144" y="22"/>
                    <a:pt x="149" y="28"/>
                    <a:pt x="141" y="20"/>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solidFill>
                  <a:srgbClr val="FFFFFF"/>
                </a:solidFill>
                <a:latin typeface="Arial" panose="020B0604020202020204" pitchFamily="34" charset="0"/>
                <a:cs typeface="Arial" panose="020B0604020202020204" pitchFamily="34" charset="0"/>
              </a:endParaRPr>
            </a:p>
          </p:txBody>
        </p:sp>
        <p:sp>
          <p:nvSpPr>
            <p:cNvPr id="374876" name="Freeform 82"/>
            <p:cNvSpPr>
              <a:spLocks/>
            </p:cNvSpPr>
            <p:nvPr/>
          </p:nvSpPr>
          <p:spPr bwMode="auto">
            <a:xfrm>
              <a:off x="6358589" y="1036077"/>
              <a:ext cx="43260" cy="228040"/>
            </a:xfrm>
            <a:custGeom>
              <a:avLst/>
              <a:gdLst>
                <a:gd name="T0" fmla="*/ 2147483647 w 96"/>
                <a:gd name="T1" fmla="*/ 2147483647 h 504"/>
                <a:gd name="T2" fmla="*/ 2147483647 w 96"/>
                <a:gd name="T3" fmla="*/ 2147483647 h 504"/>
                <a:gd name="T4" fmla="*/ 2147483647 w 96"/>
                <a:gd name="T5" fmla="*/ 2147483647 h 504"/>
                <a:gd name="T6" fmla="*/ 2147483647 w 96"/>
                <a:gd name="T7" fmla="*/ 2147483647 h 504"/>
                <a:gd name="T8" fmla="*/ 2147483647 w 96"/>
                <a:gd name="T9" fmla="*/ 2147483647 h 504"/>
                <a:gd name="T10" fmla="*/ 2147483647 w 96"/>
                <a:gd name="T11" fmla="*/ 2147483647 h 504"/>
                <a:gd name="T12" fmla="*/ 2147483647 w 96"/>
                <a:gd name="T13" fmla="*/ 2147483647 h 504"/>
                <a:gd name="T14" fmla="*/ 2147483647 w 96"/>
                <a:gd name="T15" fmla="*/ 2147483647 h 504"/>
                <a:gd name="T16" fmla="*/ 2147483647 w 96"/>
                <a:gd name="T17" fmla="*/ 2147483647 h 504"/>
                <a:gd name="T18" fmla="*/ 2147483647 w 96"/>
                <a:gd name="T19" fmla="*/ 2147483647 h 504"/>
                <a:gd name="T20" fmla="*/ 2147483647 w 96"/>
                <a:gd name="T21" fmla="*/ 2147483647 h 504"/>
                <a:gd name="T22" fmla="*/ 2147483647 w 96"/>
                <a:gd name="T23" fmla="*/ 2147483647 h 504"/>
                <a:gd name="T24" fmla="*/ 2147483647 w 96"/>
                <a:gd name="T25" fmla="*/ 2147483647 h 504"/>
                <a:gd name="T26" fmla="*/ 2147483647 w 96"/>
                <a:gd name="T27" fmla="*/ 2147483647 h 50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6"/>
                <a:gd name="T43" fmla="*/ 0 h 504"/>
                <a:gd name="T44" fmla="*/ 96 w 96"/>
                <a:gd name="T45" fmla="*/ 504 h 50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6" h="504">
                  <a:moveTo>
                    <a:pt x="26" y="486"/>
                  </a:moveTo>
                  <a:cubicBezTo>
                    <a:pt x="50" y="492"/>
                    <a:pt x="38" y="489"/>
                    <a:pt x="61" y="494"/>
                  </a:cubicBezTo>
                  <a:cubicBezTo>
                    <a:pt x="69" y="480"/>
                    <a:pt x="66" y="465"/>
                    <a:pt x="72" y="451"/>
                  </a:cubicBezTo>
                  <a:cubicBezTo>
                    <a:pt x="77" y="408"/>
                    <a:pt x="82" y="366"/>
                    <a:pt x="72" y="323"/>
                  </a:cubicBezTo>
                  <a:cubicBezTo>
                    <a:pt x="73" y="288"/>
                    <a:pt x="75" y="247"/>
                    <a:pt x="88" y="214"/>
                  </a:cubicBezTo>
                  <a:cubicBezTo>
                    <a:pt x="93" y="179"/>
                    <a:pt x="89" y="192"/>
                    <a:pt x="96" y="174"/>
                  </a:cubicBezTo>
                  <a:cubicBezTo>
                    <a:pt x="94" y="116"/>
                    <a:pt x="92" y="96"/>
                    <a:pt x="88" y="51"/>
                  </a:cubicBezTo>
                  <a:cubicBezTo>
                    <a:pt x="90" y="21"/>
                    <a:pt x="89" y="26"/>
                    <a:pt x="77" y="6"/>
                  </a:cubicBezTo>
                  <a:cubicBezTo>
                    <a:pt x="43" y="8"/>
                    <a:pt x="39" y="0"/>
                    <a:pt x="29" y="25"/>
                  </a:cubicBezTo>
                  <a:cubicBezTo>
                    <a:pt x="31" y="56"/>
                    <a:pt x="37" y="90"/>
                    <a:pt x="26" y="121"/>
                  </a:cubicBezTo>
                  <a:cubicBezTo>
                    <a:pt x="49" y="199"/>
                    <a:pt x="0" y="279"/>
                    <a:pt x="32" y="363"/>
                  </a:cubicBezTo>
                  <a:cubicBezTo>
                    <a:pt x="33" y="379"/>
                    <a:pt x="34" y="390"/>
                    <a:pt x="40" y="406"/>
                  </a:cubicBezTo>
                  <a:cubicBezTo>
                    <a:pt x="34" y="428"/>
                    <a:pt x="29" y="450"/>
                    <a:pt x="24" y="473"/>
                  </a:cubicBezTo>
                  <a:cubicBezTo>
                    <a:pt x="25" y="479"/>
                    <a:pt x="44" y="504"/>
                    <a:pt x="26" y="486"/>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solidFill>
                  <a:srgbClr val="FFFFFF"/>
                </a:solidFill>
                <a:latin typeface="Arial" panose="020B0604020202020204" pitchFamily="34" charset="0"/>
                <a:cs typeface="Arial" panose="020B0604020202020204" pitchFamily="34" charset="0"/>
              </a:endParaRPr>
            </a:p>
          </p:txBody>
        </p:sp>
        <p:sp>
          <p:nvSpPr>
            <p:cNvPr id="374877" name="Freeform 83"/>
            <p:cNvSpPr>
              <a:spLocks/>
            </p:cNvSpPr>
            <p:nvPr/>
          </p:nvSpPr>
          <p:spPr bwMode="auto">
            <a:xfrm>
              <a:off x="7108859" y="1029339"/>
              <a:ext cx="68167" cy="185542"/>
            </a:xfrm>
            <a:custGeom>
              <a:avLst/>
              <a:gdLst>
                <a:gd name="T0" fmla="*/ 2147483647 w 150"/>
                <a:gd name="T1" fmla="*/ 2147483647 h 410"/>
                <a:gd name="T2" fmla="*/ 2147483647 w 150"/>
                <a:gd name="T3" fmla="*/ 2147483647 h 410"/>
                <a:gd name="T4" fmla="*/ 2147483647 w 150"/>
                <a:gd name="T5" fmla="*/ 2147483647 h 410"/>
                <a:gd name="T6" fmla="*/ 2147483647 w 150"/>
                <a:gd name="T7" fmla="*/ 2147483647 h 410"/>
                <a:gd name="T8" fmla="*/ 2147483647 w 150"/>
                <a:gd name="T9" fmla="*/ 2147483647 h 410"/>
                <a:gd name="T10" fmla="*/ 2147483647 w 150"/>
                <a:gd name="T11" fmla="*/ 2147483647 h 410"/>
                <a:gd name="T12" fmla="*/ 2147483647 w 150"/>
                <a:gd name="T13" fmla="*/ 2147483647 h 410"/>
                <a:gd name="T14" fmla="*/ 2147483647 w 150"/>
                <a:gd name="T15" fmla="*/ 2147483647 h 410"/>
                <a:gd name="T16" fmla="*/ 2147483647 w 150"/>
                <a:gd name="T17" fmla="*/ 2147483647 h 410"/>
                <a:gd name="T18" fmla="*/ 2147483647 w 150"/>
                <a:gd name="T19" fmla="*/ 2147483647 h 410"/>
                <a:gd name="T20" fmla="*/ 2147483647 w 150"/>
                <a:gd name="T21" fmla="*/ 0 h 410"/>
                <a:gd name="T22" fmla="*/ 2147483647 w 150"/>
                <a:gd name="T23" fmla="*/ 2147483647 h 410"/>
                <a:gd name="T24" fmla="*/ 2147483647 w 150"/>
                <a:gd name="T25" fmla="*/ 2147483647 h 410"/>
                <a:gd name="T26" fmla="*/ 2147483647 w 150"/>
                <a:gd name="T27" fmla="*/ 2147483647 h 410"/>
                <a:gd name="T28" fmla="*/ 2147483647 w 150"/>
                <a:gd name="T29" fmla="*/ 2147483647 h 410"/>
                <a:gd name="T30" fmla="*/ 2147483647 w 150"/>
                <a:gd name="T31" fmla="*/ 2147483647 h 410"/>
                <a:gd name="T32" fmla="*/ 2147483647 w 150"/>
                <a:gd name="T33" fmla="*/ 2147483647 h 410"/>
                <a:gd name="T34" fmla="*/ 2147483647 w 150"/>
                <a:gd name="T35" fmla="*/ 2147483647 h 410"/>
                <a:gd name="T36" fmla="*/ 2147483647 w 150"/>
                <a:gd name="T37" fmla="*/ 2147483647 h 410"/>
                <a:gd name="T38" fmla="*/ 2147483647 w 150"/>
                <a:gd name="T39" fmla="*/ 2147483647 h 410"/>
                <a:gd name="T40" fmla="*/ 2147483647 w 150"/>
                <a:gd name="T41" fmla="*/ 2147483647 h 410"/>
                <a:gd name="T42" fmla="*/ 2147483647 w 150"/>
                <a:gd name="T43" fmla="*/ 2147483647 h 410"/>
                <a:gd name="T44" fmla="*/ 2147483647 w 150"/>
                <a:gd name="T45" fmla="*/ 2147483647 h 410"/>
                <a:gd name="T46" fmla="*/ 2147483647 w 150"/>
                <a:gd name="T47" fmla="*/ 2147483647 h 4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0"/>
                <a:gd name="T73" fmla="*/ 0 h 410"/>
                <a:gd name="T74" fmla="*/ 150 w 150"/>
                <a:gd name="T75" fmla="*/ 410 h 41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0" h="410">
                  <a:moveTo>
                    <a:pt x="5" y="381"/>
                  </a:moveTo>
                  <a:cubicBezTo>
                    <a:pt x="18" y="394"/>
                    <a:pt x="19" y="403"/>
                    <a:pt x="40" y="410"/>
                  </a:cubicBezTo>
                  <a:cubicBezTo>
                    <a:pt x="55" y="408"/>
                    <a:pt x="66" y="407"/>
                    <a:pt x="80" y="402"/>
                  </a:cubicBezTo>
                  <a:cubicBezTo>
                    <a:pt x="98" y="383"/>
                    <a:pt x="80" y="405"/>
                    <a:pt x="93" y="362"/>
                  </a:cubicBezTo>
                  <a:cubicBezTo>
                    <a:pt x="101" y="335"/>
                    <a:pt x="109" y="307"/>
                    <a:pt x="114" y="280"/>
                  </a:cubicBezTo>
                  <a:cubicBezTo>
                    <a:pt x="111" y="260"/>
                    <a:pt x="115" y="232"/>
                    <a:pt x="128" y="216"/>
                  </a:cubicBezTo>
                  <a:cubicBezTo>
                    <a:pt x="130" y="207"/>
                    <a:pt x="136" y="192"/>
                    <a:pt x="136" y="192"/>
                  </a:cubicBezTo>
                  <a:cubicBezTo>
                    <a:pt x="136" y="167"/>
                    <a:pt x="135" y="141"/>
                    <a:pt x="138" y="117"/>
                  </a:cubicBezTo>
                  <a:cubicBezTo>
                    <a:pt x="138" y="111"/>
                    <a:pt x="144" y="101"/>
                    <a:pt x="144" y="101"/>
                  </a:cubicBezTo>
                  <a:cubicBezTo>
                    <a:pt x="144" y="86"/>
                    <a:pt x="150" y="63"/>
                    <a:pt x="146" y="48"/>
                  </a:cubicBezTo>
                  <a:cubicBezTo>
                    <a:pt x="144" y="30"/>
                    <a:pt x="144" y="11"/>
                    <a:pt x="130" y="0"/>
                  </a:cubicBezTo>
                  <a:cubicBezTo>
                    <a:pt x="117" y="6"/>
                    <a:pt x="105" y="7"/>
                    <a:pt x="93" y="13"/>
                  </a:cubicBezTo>
                  <a:cubicBezTo>
                    <a:pt x="84" y="27"/>
                    <a:pt x="91" y="38"/>
                    <a:pt x="77" y="53"/>
                  </a:cubicBezTo>
                  <a:cubicBezTo>
                    <a:pt x="83" y="77"/>
                    <a:pt x="81" y="118"/>
                    <a:pt x="66" y="138"/>
                  </a:cubicBezTo>
                  <a:cubicBezTo>
                    <a:pt x="63" y="146"/>
                    <a:pt x="59" y="153"/>
                    <a:pt x="58" y="162"/>
                  </a:cubicBezTo>
                  <a:cubicBezTo>
                    <a:pt x="53" y="185"/>
                    <a:pt x="58" y="199"/>
                    <a:pt x="42" y="216"/>
                  </a:cubicBezTo>
                  <a:cubicBezTo>
                    <a:pt x="41" y="219"/>
                    <a:pt x="41" y="222"/>
                    <a:pt x="40" y="226"/>
                  </a:cubicBezTo>
                  <a:cubicBezTo>
                    <a:pt x="38" y="228"/>
                    <a:pt x="34" y="229"/>
                    <a:pt x="34" y="232"/>
                  </a:cubicBezTo>
                  <a:cubicBezTo>
                    <a:pt x="32" y="237"/>
                    <a:pt x="33" y="244"/>
                    <a:pt x="32" y="250"/>
                  </a:cubicBezTo>
                  <a:cubicBezTo>
                    <a:pt x="31" y="252"/>
                    <a:pt x="30" y="255"/>
                    <a:pt x="29" y="258"/>
                  </a:cubicBezTo>
                  <a:cubicBezTo>
                    <a:pt x="26" y="290"/>
                    <a:pt x="20" y="317"/>
                    <a:pt x="16" y="349"/>
                  </a:cubicBezTo>
                  <a:cubicBezTo>
                    <a:pt x="14" y="359"/>
                    <a:pt x="17" y="372"/>
                    <a:pt x="10" y="381"/>
                  </a:cubicBezTo>
                  <a:cubicBezTo>
                    <a:pt x="7" y="383"/>
                    <a:pt x="5" y="386"/>
                    <a:pt x="2" y="386"/>
                  </a:cubicBezTo>
                  <a:cubicBezTo>
                    <a:pt x="0" y="386"/>
                    <a:pt x="4" y="382"/>
                    <a:pt x="5" y="381"/>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solidFill>
                  <a:srgbClr val="FFFFFF"/>
                </a:solidFill>
                <a:latin typeface="Arial" panose="020B0604020202020204" pitchFamily="34" charset="0"/>
                <a:cs typeface="Arial" panose="020B0604020202020204" pitchFamily="34" charset="0"/>
              </a:endParaRPr>
            </a:p>
          </p:txBody>
        </p:sp>
      </p:grpSp>
      <p:sp>
        <p:nvSpPr>
          <p:cNvPr id="463874" name="Rectangle 2"/>
          <p:cNvSpPr>
            <a:spLocks noChangeArrowheads="1"/>
          </p:cNvSpPr>
          <p:nvPr/>
        </p:nvSpPr>
        <p:spPr bwMode="auto">
          <a:xfrm>
            <a:off x="3130550" y="1377950"/>
            <a:ext cx="3035300" cy="4419600"/>
          </a:xfrm>
          <a:prstGeom prst="rect">
            <a:avLst/>
          </a:prstGeom>
          <a:solidFill>
            <a:schemeClr val="tx2"/>
          </a:solidFill>
          <a:ln w="12700">
            <a:solidFill>
              <a:schemeClr val="folHlink"/>
            </a:solidFill>
            <a:miter lim="800000"/>
            <a:headEnd/>
            <a:tailEnd/>
          </a:ln>
          <a:effectLst>
            <a:outerShdw blurRad="63500" dist="107763" dir="2700000" algn="ctr" rotWithShape="0">
              <a:schemeClr val="bg2">
                <a:alpha val="74998"/>
              </a:schemeClr>
            </a:outerShdw>
          </a:effectLst>
        </p:spPr>
        <p:txBody>
          <a:bodyPr wrap="none" anchor="ctr"/>
          <a:lstStyle/>
          <a:p>
            <a:pPr eaLnBrk="0" hangingPunct="0">
              <a:defRPr/>
            </a:pPr>
            <a:endParaRPr lang="en-US" sz="2800">
              <a:solidFill>
                <a:srgbClr val="00DFCA"/>
              </a:solidFill>
              <a:latin typeface="Arial" panose="020B0604020202020204" pitchFamily="34" charset="0"/>
              <a:cs typeface="Arial" panose="020B0604020202020204" pitchFamily="34" charset="0"/>
            </a:endParaRPr>
          </a:p>
        </p:txBody>
      </p:sp>
      <p:sp>
        <p:nvSpPr>
          <p:cNvPr id="374788" name="AutoShape 3"/>
          <p:cNvSpPr>
            <a:spLocks noChangeArrowheads="1"/>
          </p:cNvSpPr>
          <p:nvPr/>
        </p:nvSpPr>
        <p:spPr bwMode="auto">
          <a:xfrm>
            <a:off x="3130550" y="996950"/>
            <a:ext cx="1663700" cy="1054100"/>
          </a:xfrm>
          <a:prstGeom prst="roundRect">
            <a:avLst>
              <a:gd name="adj" fmla="val 12495"/>
            </a:avLst>
          </a:prstGeom>
          <a:solidFill>
            <a:schemeClr val="tx2"/>
          </a:solidFill>
          <a:ln w="12700">
            <a:solidFill>
              <a:schemeClr val="folHlink"/>
            </a:solidFill>
            <a:round/>
            <a:headEnd/>
            <a:tailEnd/>
          </a:ln>
        </p:spPr>
        <p:txBody>
          <a:bodyPr wrap="none" anchor="ctr"/>
          <a:lstStyle/>
          <a:p>
            <a:pPr eaLnBrk="0" hangingPunct="0"/>
            <a:endParaRPr lang="en-US" sz="2800">
              <a:solidFill>
                <a:srgbClr val="00DFCA"/>
              </a:solidFill>
              <a:latin typeface="Arial" panose="020B0604020202020204" pitchFamily="34" charset="0"/>
              <a:cs typeface="Arial" panose="020B0604020202020204" pitchFamily="34" charset="0"/>
            </a:endParaRPr>
          </a:p>
        </p:txBody>
      </p:sp>
      <p:sp>
        <p:nvSpPr>
          <p:cNvPr id="374789" name="Rectangle 4"/>
          <p:cNvSpPr>
            <a:spLocks noChangeArrowheads="1"/>
          </p:cNvSpPr>
          <p:nvPr/>
        </p:nvSpPr>
        <p:spPr bwMode="auto">
          <a:xfrm>
            <a:off x="3130550" y="1377950"/>
            <a:ext cx="2044700" cy="1054100"/>
          </a:xfrm>
          <a:prstGeom prst="rect">
            <a:avLst/>
          </a:prstGeom>
          <a:solidFill>
            <a:schemeClr val="tx2"/>
          </a:solidFill>
          <a:ln w="12700">
            <a:solidFill>
              <a:schemeClr val="tx2"/>
            </a:solidFill>
            <a:miter lim="800000"/>
            <a:headEnd/>
            <a:tailEnd/>
          </a:ln>
        </p:spPr>
        <p:txBody>
          <a:bodyPr wrap="none" anchor="ctr"/>
          <a:lstStyle/>
          <a:p>
            <a:pPr eaLnBrk="0" hangingPunct="0"/>
            <a:endParaRPr lang="en-US" sz="2800">
              <a:solidFill>
                <a:srgbClr val="00DFCA"/>
              </a:solidFill>
              <a:latin typeface="Arial" panose="020B0604020202020204" pitchFamily="34" charset="0"/>
              <a:cs typeface="Arial" panose="020B0604020202020204" pitchFamily="34" charset="0"/>
            </a:endParaRPr>
          </a:p>
        </p:txBody>
      </p:sp>
      <p:sp>
        <p:nvSpPr>
          <p:cNvPr id="374790" name="Rectangle 5"/>
          <p:cNvSpPr>
            <a:spLocks noChangeArrowheads="1"/>
          </p:cNvSpPr>
          <p:nvPr/>
        </p:nvSpPr>
        <p:spPr bwMode="auto">
          <a:xfrm>
            <a:off x="3059112" y="879475"/>
            <a:ext cx="1727201" cy="52065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square" lIns="90487" tIns="44450" rIns="90487" bIns="44450">
            <a:spAutoFit/>
          </a:bodyPr>
          <a:lstStyle/>
          <a:p>
            <a:pPr eaLnBrk="0" hangingPunct="0"/>
            <a:r>
              <a:rPr lang="ar-JO" sz="2800" b="1" dirty="0">
                <a:solidFill>
                  <a:srgbClr val="790015"/>
                </a:solidFill>
                <a:latin typeface="Arial" panose="020B0604020202020204" pitchFamily="34" charset="0"/>
                <a:cs typeface="Arial" panose="020B0604020202020204" pitchFamily="34" charset="0"/>
              </a:rPr>
              <a:t>الملكية</a:t>
            </a:r>
            <a:endParaRPr lang="en-US" sz="2400" b="1" dirty="0">
              <a:solidFill>
                <a:srgbClr val="790015"/>
              </a:solidFill>
              <a:latin typeface="Arial" panose="020B0604020202020204" pitchFamily="34" charset="0"/>
              <a:cs typeface="Arial" panose="020B0604020202020204" pitchFamily="34" charset="0"/>
            </a:endParaRPr>
          </a:p>
        </p:txBody>
      </p:sp>
      <p:sp>
        <p:nvSpPr>
          <p:cNvPr id="374791" name="Rectangle 6"/>
          <p:cNvSpPr>
            <a:spLocks noChangeArrowheads="1"/>
          </p:cNvSpPr>
          <p:nvPr/>
        </p:nvSpPr>
        <p:spPr bwMode="auto">
          <a:xfrm>
            <a:off x="3273425" y="1812925"/>
            <a:ext cx="2606675" cy="5191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sz="2800">
              <a:solidFill>
                <a:srgbClr val="00DFCA"/>
              </a:solidFill>
              <a:latin typeface="Arial" panose="020B0604020202020204" pitchFamily="34" charset="0"/>
              <a:cs typeface="Arial" panose="020B0604020202020204" pitchFamily="34" charset="0"/>
            </a:endParaRPr>
          </a:p>
        </p:txBody>
      </p:sp>
      <p:sp>
        <p:nvSpPr>
          <p:cNvPr id="463879" name="Rectangle 7"/>
          <p:cNvSpPr>
            <a:spLocks noChangeArrowheads="1"/>
          </p:cNvSpPr>
          <p:nvPr/>
        </p:nvSpPr>
        <p:spPr bwMode="auto">
          <a:xfrm>
            <a:off x="4786313" y="928688"/>
            <a:ext cx="1150955" cy="397545"/>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lIns="90487" tIns="44450" rIns="90487" bIns="44450">
            <a:spAutoFit/>
          </a:bodyPr>
          <a:lstStyle/>
          <a:p>
            <a:pPr eaLnBrk="0" hangingPunct="0">
              <a:spcBef>
                <a:spcPct val="50000"/>
              </a:spcBef>
              <a:defRPr/>
            </a:pPr>
            <a:r>
              <a:rPr lang="ar-JO" sz="2000" b="1" dirty="0">
                <a:solidFill>
                  <a:srgbClr val="FAFD00"/>
                </a:solidFill>
                <a:latin typeface="Arial" panose="020B0604020202020204" pitchFamily="34" charset="0"/>
                <a:cs typeface="Arial" panose="020B0604020202020204" pitchFamily="34" charset="0"/>
              </a:rPr>
              <a:t>1000 ق.م</a:t>
            </a:r>
            <a:endParaRPr lang="en-US" sz="2000" b="1" dirty="0">
              <a:solidFill>
                <a:srgbClr val="FAFD00"/>
              </a:solidFill>
              <a:latin typeface="Arial" panose="020B0604020202020204" pitchFamily="34" charset="0"/>
              <a:cs typeface="Arial" panose="020B0604020202020204" pitchFamily="34" charset="0"/>
            </a:endParaRPr>
          </a:p>
        </p:txBody>
      </p:sp>
      <p:sp>
        <p:nvSpPr>
          <p:cNvPr id="374793" name="Rectangle 9"/>
          <p:cNvSpPr>
            <a:spLocks noChangeArrowheads="1"/>
          </p:cNvSpPr>
          <p:nvPr/>
        </p:nvSpPr>
        <p:spPr bwMode="auto">
          <a:xfrm>
            <a:off x="3276600" y="1600200"/>
            <a:ext cx="152400" cy="4191000"/>
          </a:xfrm>
          <a:prstGeom prst="rect">
            <a:avLst/>
          </a:prstGeom>
          <a:solidFill>
            <a:schemeClr val="tx2"/>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sz="2800">
              <a:solidFill>
                <a:srgbClr val="00DFCA"/>
              </a:solidFill>
              <a:latin typeface="Arial" panose="020B0604020202020204" pitchFamily="34" charset="0"/>
              <a:cs typeface="Arial" panose="020B0604020202020204" pitchFamily="34" charset="0"/>
            </a:endParaRPr>
          </a:p>
        </p:txBody>
      </p:sp>
      <p:sp>
        <p:nvSpPr>
          <p:cNvPr id="374794" name="Rectangle 10"/>
          <p:cNvSpPr>
            <a:spLocks noChangeArrowheads="1"/>
          </p:cNvSpPr>
          <p:nvPr/>
        </p:nvSpPr>
        <p:spPr bwMode="auto">
          <a:xfrm>
            <a:off x="3214679" y="1387475"/>
            <a:ext cx="2928958" cy="52065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square" lIns="90487" tIns="44450" rIns="90487" bIns="44450">
            <a:spAutoFit/>
          </a:bodyPr>
          <a:lstStyle/>
          <a:p>
            <a:pPr algn="ctr" eaLnBrk="0" hangingPunct="0"/>
            <a:r>
              <a:rPr lang="ar-JO" sz="2800" b="1" dirty="0">
                <a:solidFill>
                  <a:srgbClr val="790015"/>
                </a:solidFill>
                <a:latin typeface="Arial" panose="020B0604020202020204" pitchFamily="34" charset="0"/>
                <a:cs typeface="Arial" panose="020B0604020202020204" pitchFamily="34" charset="0"/>
              </a:rPr>
              <a:t>شاول-داود-سليمان</a:t>
            </a:r>
            <a:endParaRPr lang="en-US" sz="2800" b="1" dirty="0">
              <a:solidFill>
                <a:srgbClr val="790015"/>
              </a:solidFill>
              <a:latin typeface="Arial" panose="020B0604020202020204" pitchFamily="34" charset="0"/>
              <a:cs typeface="Arial" panose="020B0604020202020204" pitchFamily="34" charset="0"/>
            </a:endParaRPr>
          </a:p>
        </p:txBody>
      </p:sp>
      <p:sp>
        <p:nvSpPr>
          <p:cNvPr id="374795" name="Rectangle 11"/>
          <p:cNvSpPr>
            <a:spLocks noChangeArrowheads="1"/>
          </p:cNvSpPr>
          <p:nvPr/>
        </p:nvSpPr>
        <p:spPr bwMode="auto">
          <a:xfrm>
            <a:off x="3338513" y="4130675"/>
            <a:ext cx="2636939" cy="52065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eaLnBrk="0" hangingPunct="0"/>
            <a:r>
              <a:rPr lang="en-US" sz="2800" b="1" dirty="0">
                <a:solidFill>
                  <a:srgbClr val="790015"/>
                </a:solidFill>
                <a:latin typeface="Arial" panose="020B0604020202020204" pitchFamily="34" charset="0"/>
                <a:cs typeface="Arial" panose="020B0604020202020204" pitchFamily="34" charset="0"/>
              </a:rPr>
              <a:t>   </a:t>
            </a:r>
            <a:r>
              <a:rPr lang="ar-JO" sz="2800" b="1" dirty="0">
                <a:solidFill>
                  <a:srgbClr val="790015"/>
                </a:solidFill>
                <a:latin typeface="Arial" panose="020B0604020202020204" pitchFamily="34" charset="0"/>
                <a:cs typeface="Arial" panose="020B0604020202020204" pitchFamily="34" charset="0"/>
              </a:rPr>
              <a:t>20-ي</a:t>
            </a:r>
            <a:r>
              <a:rPr lang="en-US" sz="2800" b="1" dirty="0">
                <a:solidFill>
                  <a:srgbClr val="790015"/>
                </a:solidFill>
                <a:latin typeface="Arial" panose="020B0604020202020204" pitchFamily="34" charset="0"/>
                <a:cs typeface="Arial" panose="020B0604020202020204" pitchFamily="34" charset="0"/>
              </a:rPr>
              <a:t>       </a:t>
            </a:r>
            <a:r>
              <a:rPr lang="ar-JO" sz="2800" b="1" dirty="0">
                <a:solidFill>
                  <a:srgbClr val="790015"/>
                </a:solidFill>
                <a:latin typeface="Arial" panose="020B0604020202020204" pitchFamily="34" charset="0"/>
                <a:cs typeface="Arial" panose="020B0604020202020204" pitchFamily="34" charset="0"/>
              </a:rPr>
              <a:t>20-ر</a:t>
            </a:r>
            <a:endParaRPr lang="en-US" sz="2800" b="1" dirty="0">
              <a:solidFill>
                <a:srgbClr val="790015"/>
              </a:solidFill>
              <a:latin typeface="Arial" panose="020B0604020202020204" pitchFamily="34" charset="0"/>
              <a:cs typeface="Arial" panose="020B0604020202020204" pitchFamily="34" charset="0"/>
            </a:endParaRPr>
          </a:p>
        </p:txBody>
      </p:sp>
      <p:sp>
        <p:nvSpPr>
          <p:cNvPr id="374796" name="Rectangle 12"/>
          <p:cNvSpPr>
            <a:spLocks noChangeArrowheads="1"/>
          </p:cNvSpPr>
          <p:nvPr/>
        </p:nvSpPr>
        <p:spPr bwMode="auto">
          <a:xfrm>
            <a:off x="3427412" y="4575175"/>
            <a:ext cx="1001711" cy="52065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square" lIns="90487" tIns="44450" rIns="90487" bIns="44450">
            <a:spAutoFit/>
          </a:bodyPr>
          <a:lstStyle/>
          <a:p>
            <a:pPr algn="ctr" eaLnBrk="0" hangingPunct="0"/>
            <a:r>
              <a:rPr lang="ar-JO" sz="2800" b="1" dirty="0">
                <a:solidFill>
                  <a:srgbClr val="790015"/>
                </a:solidFill>
                <a:latin typeface="Arial" panose="020B0604020202020204" pitchFamily="34" charset="0"/>
                <a:cs typeface="Arial" panose="020B0604020202020204" pitchFamily="34" charset="0"/>
              </a:rPr>
              <a:t>200</a:t>
            </a:r>
            <a:endParaRPr lang="en-US" sz="2800" b="1" dirty="0">
              <a:solidFill>
                <a:srgbClr val="790015"/>
              </a:solidFill>
              <a:latin typeface="Arial" panose="020B0604020202020204" pitchFamily="34" charset="0"/>
              <a:cs typeface="Arial" panose="020B0604020202020204" pitchFamily="34" charset="0"/>
            </a:endParaRPr>
          </a:p>
        </p:txBody>
      </p:sp>
      <p:sp>
        <p:nvSpPr>
          <p:cNvPr id="463888" name="Rectangle 16"/>
          <p:cNvSpPr>
            <a:spLocks noChangeArrowheads="1"/>
          </p:cNvSpPr>
          <p:nvPr/>
        </p:nvSpPr>
        <p:spPr bwMode="auto">
          <a:xfrm>
            <a:off x="1295400" y="4300538"/>
            <a:ext cx="1847850" cy="1006475"/>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anchor="ctr"/>
          <a:lstStyle/>
          <a:p>
            <a:pPr eaLnBrk="0" hangingPunct="0">
              <a:defRPr/>
            </a:pPr>
            <a:endParaRPr lang="en-US" sz="2800">
              <a:solidFill>
                <a:srgbClr val="00DFCA"/>
              </a:solidFill>
              <a:latin typeface="Arial" panose="020B0604020202020204" pitchFamily="34" charset="0"/>
              <a:cs typeface="Arial" panose="020B0604020202020204" pitchFamily="34" charset="0"/>
            </a:endParaRPr>
          </a:p>
        </p:txBody>
      </p:sp>
      <p:sp>
        <p:nvSpPr>
          <p:cNvPr id="463889" name="Oval 17"/>
          <p:cNvSpPr>
            <a:spLocks noChangeArrowheads="1"/>
          </p:cNvSpPr>
          <p:nvPr/>
        </p:nvSpPr>
        <p:spPr bwMode="auto">
          <a:xfrm>
            <a:off x="901700" y="2762250"/>
            <a:ext cx="1625600" cy="1606550"/>
          </a:xfrm>
          <a:prstGeom prst="ellipse">
            <a:avLst/>
          </a:prstGeom>
          <a:noFill/>
          <a:ln w="50800">
            <a:solidFill>
              <a:schemeClr val="tx2"/>
            </a:solidFill>
            <a:round/>
            <a:headEnd/>
            <a:tailEnd/>
          </a:ln>
          <a:effectLst>
            <a:outerShdw blurRad="63500" dist="107763" dir="2700000" algn="ctr" rotWithShape="0">
              <a:schemeClr val="bg2">
                <a:alpha val="74998"/>
              </a:schemeClr>
            </a:outerShdw>
          </a:effectLst>
        </p:spPr>
        <p:txBody>
          <a:bodyPr wrap="none" anchor="ctr"/>
          <a:lstStyle/>
          <a:p>
            <a:pPr eaLnBrk="0" hangingPunct="0">
              <a:defRPr/>
            </a:pPr>
            <a:endParaRPr lang="en-US" sz="2800">
              <a:solidFill>
                <a:srgbClr val="00DFCA"/>
              </a:solidFill>
              <a:latin typeface="Arial" panose="020B0604020202020204" pitchFamily="34" charset="0"/>
              <a:cs typeface="Arial" panose="020B0604020202020204" pitchFamily="34" charset="0"/>
            </a:endParaRPr>
          </a:p>
        </p:txBody>
      </p:sp>
      <p:sp>
        <p:nvSpPr>
          <p:cNvPr id="374799" name="Freeform 18"/>
          <p:cNvSpPr>
            <a:spLocks/>
          </p:cNvSpPr>
          <p:nvPr/>
        </p:nvSpPr>
        <p:spPr bwMode="auto">
          <a:xfrm>
            <a:off x="1625600" y="2697163"/>
            <a:ext cx="1074738" cy="906462"/>
          </a:xfrm>
          <a:custGeom>
            <a:avLst/>
            <a:gdLst>
              <a:gd name="T0" fmla="*/ 2147483647 w 677"/>
              <a:gd name="T1" fmla="*/ 2147483647 h 571"/>
              <a:gd name="T2" fmla="*/ 2147483647 w 677"/>
              <a:gd name="T3" fmla="*/ 2147483647 h 571"/>
              <a:gd name="T4" fmla="*/ 2147483647 w 677"/>
              <a:gd name="T5" fmla="*/ 2147483647 h 571"/>
              <a:gd name="T6" fmla="*/ 2147483647 w 677"/>
              <a:gd name="T7" fmla="*/ 2147483647 h 571"/>
              <a:gd name="T8" fmla="*/ 2147483647 w 677"/>
              <a:gd name="T9" fmla="*/ 2147483647 h 571"/>
              <a:gd name="T10" fmla="*/ 2147483647 w 677"/>
              <a:gd name="T11" fmla="*/ 2147483647 h 571"/>
              <a:gd name="T12" fmla="*/ 2147483647 w 677"/>
              <a:gd name="T13" fmla="*/ 2147483647 h 571"/>
              <a:gd name="T14" fmla="*/ 2147483647 w 677"/>
              <a:gd name="T15" fmla="*/ 2147483647 h 571"/>
              <a:gd name="T16" fmla="*/ 2147483647 w 677"/>
              <a:gd name="T17" fmla="*/ 2147483647 h 571"/>
              <a:gd name="T18" fmla="*/ 2147483647 w 677"/>
              <a:gd name="T19" fmla="*/ 2147483647 h 571"/>
              <a:gd name="T20" fmla="*/ 2147483647 w 677"/>
              <a:gd name="T21" fmla="*/ 2147483647 h 571"/>
              <a:gd name="T22" fmla="*/ 2147483647 w 677"/>
              <a:gd name="T23" fmla="*/ 2147483647 h 571"/>
              <a:gd name="T24" fmla="*/ 2147483647 w 677"/>
              <a:gd name="T25" fmla="*/ 2147483647 h 571"/>
              <a:gd name="T26" fmla="*/ 2147483647 w 677"/>
              <a:gd name="T27" fmla="*/ 2147483647 h 571"/>
              <a:gd name="T28" fmla="*/ 2147483647 w 677"/>
              <a:gd name="T29" fmla="*/ 2147483647 h 571"/>
              <a:gd name="T30" fmla="*/ 2147483647 w 677"/>
              <a:gd name="T31" fmla="*/ 2147483647 h 571"/>
              <a:gd name="T32" fmla="*/ 2147483647 w 677"/>
              <a:gd name="T33" fmla="*/ 2147483647 h 571"/>
              <a:gd name="T34" fmla="*/ 2147483647 w 677"/>
              <a:gd name="T35" fmla="*/ 2147483647 h 571"/>
              <a:gd name="T36" fmla="*/ 2147483647 w 677"/>
              <a:gd name="T37" fmla="*/ 2147483647 h 571"/>
              <a:gd name="T38" fmla="*/ 2147483647 w 677"/>
              <a:gd name="T39" fmla="*/ 2147483647 h 571"/>
              <a:gd name="T40" fmla="*/ 2147483647 w 677"/>
              <a:gd name="T41" fmla="*/ 2147483647 h 571"/>
              <a:gd name="T42" fmla="*/ 2147483647 w 677"/>
              <a:gd name="T43" fmla="*/ 2147483647 h 571"/>
              <a:gd name="T44" fmla="*/ 2147483647 w 677"/>
              <a:gd name="T45" fmla="*/ 2147483647 h 571"/>
              <a:gd name="T46" fmla="*/ 2147483647 w 677"/>
              <a:gd name="T47" fmla="*/ 2147483647 h 571"/>
              <a:gd name="T48" fmla="*/ 2147483647 w 677"/>
              <a:gd name="T49" fmla="*/ 2147483647 h 571"/>
              <a:gd name="T50" fmla="*/ 2147483647 w 677"/>
              <a:gd name="T51" fmla="*/ 2147483647 h 571"/>
              <a:gd name="T52" fmla="*/ 2147483647 w 677"/>
              <a:gd name="T53" fmla="*/ 2147483647 h 571"/>
              <a:gd name="T54" fmla="*/ 2147483647 w 677"/>
              <a:gd name="T55" fmla="*/ 2147483647 h 571"/>
              <a:gd name="T56" fmla="*/ 2147483647 w 677"/>
              <a:gd name="T57" fmla="*/ 2147483647 h 571"/>
              <a:gd name="T58" fmla="*/ 2147483647 w 677"/>
              <a:gd name="T59" fmla="*/ 2147483647 h 571"/>
              <a:gd name="T60" fmla="*/ 2147483647 w 677"/>
              <a:gd name="T61" fmla="*/ 2147483647 h 571"/>
              <a:gd name="T62" fmla="*/ 2147483647 w 677"/>
              <a:gd name="T63" fmla="*/ 2147483647 h 571"/>
              <a:gd name="T64" fmla="*/ 2147483647 w 677"/>
              <a:gd name="T65" fmla="*/ 2147483647 h 571"/>
              <a:gd name="T66" fmla="*/ 2147483647 w 677"/>
              <a:gd name="T67" fmla="*/ 2147483647 h 571"/>
              <a:gd name="T68" fmla="*/ 2147483647 w 677"/>
              <a:gd name="T69" fmla="*/ 2147483647 h 571"/>
              <a:gd name="T70" fmla="*/ 2147483647 w 677"/>
              <a:gd name="T71" fmla="*/ 2147483647 h 571"/>
              <a:gd name="T72" fmla="*/ 2147483647 w 677"/>
              <a:gd name="T73" fmla="*/ 0 h 571"/>
              <a:gd name="T74" fmla="*/ 2147483647 w 677"/>
              <a:gd name="T75" fmla="*/ 2147483647 h 57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77"/>
              <a:gd name="T115" fmla="*/ 0 h 571"/>
              <a:gd name="T116" fmla="*/ 677 w 677"/>
              <a:gd name="T117" fmla="*/ 571 h 571"/>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77" h="571">
                <a:moveTo>
                  <a:pt x="0" y="4"/>
                </a:moveTo>
                <a:lnTo>
                  <a:pt x="14" y="27"/>
                </a:lnTo>
                <a:lnTo>
                  <a:pt x="15" y="51"/>
                </a:lnTo>
                <a:lnTo>
                  <a:pt x="17" y="75"/>
                </a:lnTo>
                <a:lnTo>
                  <a:pt x="19" y="98"/>
                </a:lnTo>
                <a:lnTo>
                  <a:pt x="20" y="122"/>
                </a:lnTo>
                <a:lnTo>
                  <a:pt x="22" y="146"/>
                </a:lnTo>
                <a:lnTo>
                  <a:pt x="46" y="145"/>
                </a:lnTo>
                <a:lnTo>
                  <a:pt x="83" y="154"/>
                </a:lnTo>
                <a:lnTo>
                  <a:pt x="108" y="164"/>
                </a:lnTo>
                <a:lnTo>
                  <a:pt x="132" y="175"/>
                </a:lnTo>
                <a:lnTo>
                  <a:pt x="156" y="185"/>
                </a:lnTo>
                <a:lnTo>
                  <a:pt x="180" y="183"/>
                </a:lnTo>
                <a:lnTo>
                  <a:pt x="205" y="194"/>
                </a:lnTo>
                <a:lnTo>
                  <a:pt x="230" y="204"/>
                </a:lnTo>
                <a:lnTo>
                  <a:pt x="255" y="214"/>
                </a:lnTo>
                <a:lnTo>
                  <a:pt x="280" y="225"/>
                </a:lnTo>
                <a:lnTo>
                  <a:pt x="305" y="247"/>
                </a:lnTo>
                <a:lnTo>
                  <a:pt x="331" y="269"/>
                </a:lnTo>
                <a:lnTo>
                  <a:pt x="356" y="280"/>
                </a:lnTo>
                <a:lnTo>
                  <a:pt x="370" y="303"/>
                </a:lnTo>
                <a:lnTo>
                  <a:pt x="383" y="326"/>
                </a:lnTo>
                <a:lnTo>
                  <a:pt x="397" y="349"/>
                </a:lnTo>
                <a:lnTo>
                  <a:pt x="411" y="372"/>
                </a:lnTo>
                <a:lnTo>
                  <a:pt x="436" y="383"/>
                </a:lnTo>
                <a:lnTo>
                  <a:pt x="449" y="406"/>
                </a:lnTo>
                <a:lnTo>
                  <a:pt x="463" y="429"/>
                </a:lnTo>
                <a:lnTo>
                  <a:pt x="477" y="452"/>
                </a:lnTo>
                <a:lnTo>
                  <a:pt x="490" y="475"/>
                </a:lnTo>
                <a:lnTo>
                  <a:pt x="492" y="498"/>
                </a:lnTo>
                <a:lnTo>
                  <a:pt x="494" y="522"/>
                </a:lnTo>
                <a:lnTo>
                  <a:pt x="495" y="546"/>
                </a:lnTo>
                <a:lnTo>
                  <a:pt x="497" y="570"/>
                </a:lnTo>
                <a:lnTo>
                  <a:pt x="521" y="569"/>
                </a:lnTo>
                <a:lnTo>
                  <a:pt x="545" y="567"/>
                </a:lnTo>
                <a:lnTo>
                  <a:pt x="568" y="565"/>
                </a:lnTo>
                <a:lnTo>
                  <a:pt x="604" y="563"/>
                </a:lnTo>
                <a:lnTo>
                  <a:pt x="628" y="561"/>
                </a:lnTo>
                <a:lnTo>
                  <a:pt x="652" y="559"/>
                </a:lnTo>
                <a:lnTo>
                  <a:pt x="676" y="558"/>
                </a:lnTo>
                <a:lnTo>
                  <a:pt x="674" y="534"/>
                </a:lnTo>
                <a:lnTo>
                  <a:pt x="661" y="511"/>
                </a:lnTo>
                <a:lnTo>
                  <a:pt x="659" y="487"/>
                </a:lnTo>
                <a:lnTo>
                  <a:pt x="645" y="464"/>
                </a:lnTo>
                <a:lnTo>
                  <a:pt x="632" y="441"/>
                </a:lnTo>
                <a:lnTo>
                  <a:pt x="618" y="418"/>
                </a:lnTo>
                <a:lnTo>
                  <a:pt x="604" y="395"/>
                </a:lnTo>
                <a:lnTo>
                  <a:pt x="591" y="372"/>
                </a:lnTo>
                <a:lnTo>
                  <a:pt x="577" y="349"/>
                </a:lnTo>
                <a:lnTo>
                  <a:pt x="563" y="326"/>
                </a:lnTo>
                <a:lnTo>
                  <a:pt x="539" y="303"/>
                </a:lnTo>
                <a:lnTo>
                  <a:pt x="525" y="280"/>
                </a:lnTo>
                <a:lnTo>
                  <a:pt x="523" y="256"/>
                </a:lnTo>
                <a:lnTo>
                  <a:pt x="509" y="233"/>
                </a:lnTo>
                <a:lnTo>
                  <a:pt x="485" y="223"/>
                </a:lnTo>
                <a:lnTo>
                  <a:pt x="471" y="199"/>
                </a:lnTo>
                <a:lnTo>
                  <a:pt x="446" y="189"/>
                </a:lnTo>
                <a:lnTo>
                  <a:pt x="432" y="166"/>
                </a:lnTo>
                <a:lnTo>
                  <a:pt x="419" y="143"/>
                </a:lnTo>
                <a:lnTo>
                  <a:pt x="394" y="132"/>
                </a:lnTo>
                <a:lnTo>
                  <a:pt x="380" y="109"/>
                </a:lnTo>
                <a:lnTo>
                  <a:pt x="355" y="99"/>
                </a:lnTo>
                <a:lnTo>
                  <a:pt x="331" y="89"/>
                </a:lnTo>
                <a:lnTo>
                  <a:pt x="306" y="78"/>
                </a:lnTo>
                <a:lnTo>
                  <a:pt x="281" y="69"/>
                </a:lnTo>
                <a:lnTo>
                  <a:pt x="256" y="59"/>
                </a:lnTo>
                <a:lnTo>
                  <a:pt x="231" y="48"/>
                </a:lnTo>
                <a:lnTo>
                  <a:pt x="206" y="38"/>
                </a:lnTo>
                <a:lnTo>
                  <a:pt x="182" y="28"/>
                </a:lnTo>
                <a:lnTo>
                  <a:pt x="158" y="29"/>
                </a:lnTo>
                <a:lnTo>
                  <a:pt x="133" y="19"/>
                </a:lnTo>
                <a:lnTo>
                  <a:pt x="110" y="21"/>
                </a:lnTo>
                <a:lnTo>
                  <a:pt x="85" y="10"/>
                </a:lnTo>
                <a:lnTo>
                  <a:pt x="60" y="0"/>
                </a:lnTo>
                <a:lnTo>
                  <a:pt x="36" y="2"/>
                </a:lnTo>
                <a:lnTo>
                  <a:pt x="12" y="3"/>
                </a:lnTo>
                <a:lnTo>
                  <a:pt x="0" y="4"/>
                </a:lnTo>
              </a:path>
            </a:pathLst>
          </a:custGeom>
          <a:solidFill>
            <a:srgbClr val="676767"/>
          </a:solidFill>
          <a:ln w="12700" cap="rnd">
            <a:solidFill>
              <a:schemeClr val="accent1"/>
            </a:solidFill>
            <a:round/>
            <a:headEnd/>
            <a:tailEnd/>
          </a:ln>
        </p:spPr>
        <p:txBody>
          <a:bodyPr/>
          <a:lstStyle/>
          <a:p>
            <a:endParaRPr lang="en-US">
              <a:solidFill>
                <a:srgbClr val="FFFFFF"/>
              </a:solidFill>
              <a:latin typeface="Arial" panose="020B0604020202020204" pitchFamily="34" charset="0"/>
              <a:cs typeface="Arial" panose="020B0604020202020204" pitchFamily="34" charset="0"/>
            </a:endParaRPr>
          </a:p>
        </p:txBody>
      </p:sp>
      <p:sp>
        <p:nvSpPr>
          <p:cNvPr id="374800" name="Freeform 19"/>
          <p:cNvSpPr>
            <a:spLocks/>
          </p:cNvSpPr>
          <p:nvPr/>
        </p:nvSpPr>
        <p:spPr bwMode="auto">
          <a:xfrm>
            <a:off x="1625600" y="2603500"/>
            <a:ext cx="1258888" cy="1042988"/>
          </a:xfrm>
          <a:custGeom>
            <a:avLst/>
            <a:gdLst>
              <a:gd name="T0" fmla="*/ 2147483647 w 793"/>
              <a:gd name="T1" fmla="*/ 2147483647 h 657"/>
              <a:gd name="T2" fmla="*/ 2147483647 w 793"/>
              <a:gd name="T3" fmla="*/ 2147483647 h 657"/>
              <a:gd name="T4" fmla="*/ 2147483647 w 793"/>
              <a:gd name="T5" fmla="*/ 2147483647 h 657"/>
              <a:gd name="T6" fmla="*/ 2147483647 w 793"/>
              <a:gd name="T7" fmla="*/ 2147483647 h 657"/>
              <a:gd name="T8" fmla="*/ 2147483647 w 793"/>
              <a:gd name="T9" fmla="*/ 2147483647 h 657"/>
              <a:gd name="T10" fmla="*/ 2147483647 w 793"/>
              <a:gd name="T11" fmla="*/ 2147483647 h 657"/>
              <a:gd name="T12" fmla="*/ 2147483647 w 793"/>
              <a:gd name="T13" fmla="*/ 2147483647 h 657"/>
              <a:gd name="T14" fmla="*/ 2147483647 w 793"/>
              <a:gd name="T15" fmla="*/ 2147483647 h 657"/>
              <a:gd name="T16" fmla="*/ 2147483647 w 793"/>
              <a:gd name="T17" fmla="*/ 2147483647 h 657"/>
              <a:gd name="T18" fmla="*/ 2147483647 w 793"/>
              <a:gd name="T19" fmla="*/ 2147483647 h 657"/>
              <a:gd name="T20" fmla="*/ 2147483647 w 793"/>
              <a:gd name="T21" fmla="*/ 2147483647 h 657"/>
              <a:gd name="T22" fmla="*/ 2147483647 w 793"/>
              <a:gd name="T23" fmla="*/ 2147483647 h 657"/>
              <a:gd name="T24" fmla="*/ 2147483647 w 793"/>
              <a:gd name="T25" fmla="*/ 2147483647 h 657"/>
              <a:gd name="T26" fmla="*/ 2147483647 w 793"/>
              <a:gd name="T27" fmla="*/ 2147483647 h 657"/>
              <a:gd name="T28" fmla="*/ 2147483647 w 793"/>
              <a:gd name="T29" fmla="*/ 2147483647 h 657"/>
              <a:gd name="T30" fmla="*/ 2147483647 w 793"/>
              <a:gd name="T31" fmla="*/ 2147483647 h 657"/>
              <a:gd name="T32" fmla="*/ 2147483647 w 793"/>
              <a:gd name="T33" fmla="*/ 2147483647 h 657"/>
              <a:gd name="T34" fmla="*/ 2147483647 w 793"/>
              <a:gd name="T35" fmla="*/ 2147483647 h 657"/>
              <a:gd name="T36" fmla="*/ 2147483647 w 793"/>
              <a:gd name="T37" fmla="*/ 2147483647 h 657"/>
              <a:gd name="T38" fmla="*/ 2147483647 w 793"/>
              <a:gd name="T39" fmla="*/ 2147483647 h 657"/>
              <a:gd name="T40" fmla="*/ 2147483647 w 793"/>
              <a:gd name="T41" fmla="*/ 2147483647 h 657"/>
              <a:gd name="T42" fmla="*/ 2147483647 w 793"/>
              <a:gd name="T43" fmla="*/ 2147483647 h 657"/>
              <a:gd name="T44" fmla="*/ 2147483647 w 793"/>
              <a:gd name="T45" fmla="*/ 2147483647 h 657"/>
              <a:gd name="T46" fmla="*/ 2147483647 w 793"/>
              <a:gd name="T47" fmla="*/ 2147483647 h 657"/>
              <a:gd name="T48" fmla="*/ 2147483647 w 793"/>
              <a:gd name="T49" fmla="*/ 2147483647 h 657"/>
              <a:gd name="T50" fmla="*/ 2147483647 w 793"/>
              <a:gd name="T51" fmla="*/ 2147483647 h 657"/>
              <a:gd name="T52" fmla="*/ 2147483647 w 793"/>
              <a:gd name="T53" fmla="*/ 2147483647 h 657"/>
              <a:gd name="T54" fmla="*/ 2147483647 w 793"/>
              <a:gd name="T55" fmla="*/ 2147483647 h 657"/>
              <a:gd name="T56" fmla="*/ 2147483647 w 793"/>
              <a:gd name="T57" fmla="*/ 2147483647 h 657"/>
              <a:gd name="T58" fmla="*/ 2147483647 w 793"/>
              <a:gd name="T59" fmla="*/ 2147483647 h 657"/>
              <a:gd name="T60" fmla="*/ 2147483647 w 793"/>
              <a:gd name="T61" fmla="*/ 2147483647 h 657"/>
              <a:gd name="T62" fmla="*/ 2147483647 w 793"/>
              <a:gd name="T63" fmla="*/ 2147483647 h 657"/>
              <a:gd name="T64" fmla="*/ 2147483647 w 793"/>
              <a:gd name="T65" fmla="*/ 2147483647 h 657"/>
              <a:gd name="T66" fmla="*/ 2147483647 w 793"/>
              <a:gd name="T67" fmla="*/ 2147483647 h 657"/>
              <a:gd name="T68" fmla="*/ 2147483647 w 793"/>
              <a:gd name="T69" fmla="*/ 2147483647 h 657"/>
              <a:gd name="T70" fmla="*/ 2147483647 w 793"/>
              <a:gd name="T71" fmla="*/ 2147483647 h 657"/>
              <a:gd name="T72" fmla="*/ 2147483647 w 793"/>
              <a:gd name="T73" fmla="*/ 2147483647 h 657"/>
              <a:gd name="T74" fmla="*/ 2147483647 w 793"/>
              <a:gd name="T75" fmla="*/ 2147483647 h 657"/>
              <a:gd name="T76" fmla="*/ 2147483647 w 793"/>
              <a:gd name="T77" fmla="*/ 2147483647 h 657"/>
              <a:gd name="T78" fmla="*/ 2147483647 w 793"/>
              <a:gd name="T79" fmla="*/ 2147483647 h 657"/>
              <a:gd name="T80" fmla="*/ 2147483647 w 793"/>
              <a:gd name="T81" fmla="*/ 2147483647 h 657"/>
              <a:gd name="T82" fmla="*/ 2147483647 w 793"/>
              <a:gd name="T83" fmla="*/ 2147483647 h 657"/>
              <a:gd name="T84" fmla="*/ 2147483647 w 793"/>
              <a:gd name="T85" fmla="*/ 2147483647 h 657"/>
              <a:gd name="T86" fmla="*/ 2147483647 w 793"/>
              <a:gd name="T87" fmla="*/ 2147483647 h 657"/>
              <a:gd name="T88" fmla="*/ 2147483647 w 793"/>
              <a:gd name="T89" fmla="*/ 2147483647 h 657"/>
              <a:gd name="T90" fmla="*/ 2147483647 w 793"/>
              <a:gd name="T91" fmla="*/ 2147483647 h 657"/>
              <a:gd name="T92" fmla="*/ 2147483647 w 793"/>
              <a:gd name="T93" fmla="*/ 2147483647 h 657"/>
              <a:gd name="T94" fmla="*/ 2147483647 w 793"/>
              <a:gd name="T95" fmla="*/ 2147483647 h 657"/>
              <a:gd name="T96" fmla="*/ 2147483647 w 793"/>
              <a:gd name="T97" fmla="*/ 2147483647 h 657"/>
              <a:gd name="T98" fmla="*/ 2147483647 w 793"/>
              <a:gd name="T99" fmla="*/ 2147483647 h 657"/>
              <a:gd name="T100" fmla="*/ 2147483647 w 793"/>
              <a:gd name="T101" fmla="*/ 2147483647 h 657"/>
              <a:gd name="T102" fmla="*/ 2147483647 w 793"/>
              <a:gd name="T103" fmla="*/ 2147483647 h 657"/>
              <a:gd name="T104" fmla="*/ 2147483647 w 793"/>
              <a:gd name="T105" fmla="*/ 2147483647 h 657"/>
              <a:gd name="T106" fmla="*/ 2147483647 w 793"/>
              <a:gd name="T107" fmla="*/ 2147483647 h 657"/>
              <a:gd name="T108" fmla="*/ 2147483647 w 793"/>
              <a:gd name="T109" fmla="*/ 2147483647 h 657"/>
              <a:gd name="T110" fmla="*/ 2147483647 w 793"/>
              <a:gd name="T111" fmla="*/ 2147483647 h 657"/>
              <a:gd name="T112" fmla="*/ 2147483647 w 793"/>
              <a:gd name="T113" fmla="*/ 2147483647 h 657"/>
              <a:gd name="T114" fmla="*/ 0 w 793"/>
              <a:gd name="T115" fmla="*/ 2147483647 h 657"/>
              <a:gd name="T116" fmla="*/ 0 w 793"/>
              <a:gd name="T117" fmla="*/ 2147483647 h 657"/>
              <a:gd name="T118" fmla="*/ 0 w 793"/>
              <a:gd name="T119" fmla="*/ 2147483647 h 657"/>
              <a:gd name="T120" fmla="*/ 0 w 793"/>
              <a:gd name="T121" fmla="*/ 2147483647 h 657"/>
              <a:gd name="T122" fmla="*/ 2147483647 w 793"/>
              <a:gd name="T123" fmla="*/ 2147483647 h 65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93"/>
              <a:gd name="T187" fmla="*/ 0 h 657"/>
              <a:gd name="T188" fmla="*/ 793 w 793"/>
              <a:gd name="T189" fmla="*/ 657 h 657"/>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93" h="657">
                <a:moveTo>
                  <a:pt x="8" y="0"/>
                </a:moveTo>
                <a:lnTo>
                  <a:pt x="24" y="8"/>
                </a:lnTo>
                <a:lnTo>
                  <a:pt x="56" y="16"/>
                </a:lnTo>
                <a:lnTo>
                  <a:pt x="88" y="32"/>
                </a:lnTo>
                <a:lnTo>
                  <a:pt x="112" y="40"/>
                </a:lnTo>
                <a:lnTo>
                  <a:pt x="144" y="40"/>
                </a:lnTo>
                <a:lnTo>
                  <a:pt x="160" y="48"/>
                </a:lnTo>
                <a:lnTo>
                  <a:pt x="184" y="64"/>
                </a:lnTo>
                <a:lnTo>
                  <a:pt x="200" y="72"/>
                </a:lnTo>
                <a:lnTo>
                  <a:pt x="216" y="80"/>
                </a:lnTo>
                <a:lnTo>
                  <a:pt x="232" y="88"/>
                </a:lnTo>
                <a:lnTo>
                  <a:pt x="240" y="104"/>
                </a:lnTo>
                <a:lnTo>
                  <a:pt x="256" y="112"/>
                </a:lnTo>
                <a:lnTo>
                  <a:pt x="280" y="120"/>
                </a:lnTo>
                <a:lnTo>
                  <a:pt x="296" y="128"/>
                </a:lnTo>
                <a:lnTo>
                  <a:pt x="312" y="136"/>
                </a:lnTo>
                <a:lnTo>
                  <a:pt x="328" y="144"/>
                </a:lnTo>
                <a:lnTo>
                  <a:pt x="344" y="152"/>
                </a:lnTo>
                <a:lnTo>
                  <a:pt x="360" y="160"/>
                </a:lnTo>
                <a:lnTo>
                  <a:pt x="376" y="168"/>
                </a:lnTo>
                <a:lnTo>
                  <a:pt x="392" y="176"/>
                </a:lnTo>
                <a:lnTo>
                  <a:pt x="408" y="184"/>
                </a:lnTo>
                <a:lnTo>
                  <a:pt x="432" y="200"/>
                </a:lnTo>
                <a:lnTo>
                  <a:pt x="440" y="216"/>
                </a:lnTo>
                <a:lnTo>
                  <a:pt x="456" y="224"/>
                </a:lnTo>
                <a:lnTo>
                  <a:pt x="464" y="240"/>
                </a:lnTo>
                <a:lnTo>
                  <a:pt x="480" y="248"/>
                </a:lnTo>
                <a:lnTo>
                  <a:pt x="496" y="256"/>
                </a:lnTo>
                <a:lnTo>
                  <a:pt x="512" y="264"/>
                </a:lnTo>
                <a:lnTo>
                  <a:pt x="528" y="272"/>
                </a:lnTo>
                <a:lnTo>
                  <a:pt x="536" y="288"/>
                </a:lnTo>
                <a:lnTo>
                  <a:pt x="552" y="296"/>
                </a:lnTo>
                <a:lnTo>
                  <a:pt x="560" y="312"/>
                </a:lnTo>
                <a:lnTo>
                  <a:pt x="568" y="328"/>
                </a:lnTo>
                <a:lnTo>
                  <a:pt x="584" y="336"/>
                </a:lnTo>
                <a:lnTo>
                  <a:pt x="592" y="352"/>
                </a:lnTo>
                <a:lnTo>
                  <a:pt x="608" y="360"/>
                </a:lnTo>
                <a:lnTo>
                  <a:pt x="624" y="376"/>
                </a:lnTo>
                <a:lnTo>
                  <a:pt x="640" y="384"/>
                </a:lnTo>
                <a:lnTo>
                  <a:pt x="640" y="400"/>
                </a:lnTo>
                <a:lnTo>
                  <a:pt x="656" y="416"/>
                </a:lnTo>
                <a:lnTo>
                  <a:pt x="656" y="432"/>
                </a:lnTo>
                <a:lnTo>
                  <a:pt x="664" y="448"/>
                </a:lnTo>
                <a:lnTo>
                  <a:pt x="680" y="464"/>
                </a:lnTo>
                <a:lnTo>
                  <a:pt x="696" y="472"/>
                </a:lnTo>
                <a:lnTo>
                  <a:pt x="712" y="472"/>
                </a:lnTo>
                <a:lnTo>
                  <a:pt x="720" y="488"/>
                </a:lnTo>
                <a:lnTo>
                  <a:pt x="736" y="496"/>
                </a:lnTo>
                <a:lnTo>
                  <a:pt x="744" y="512"/>
                </a:lnTo>
                <a:lnTo>
                  <a:pt x="760" y="520"/>
                </a:lnTo>
                <a:lnTo>
                  <a:pt x="776" y="536"/>
                </a:lnTo>
                <a:lnTo>
                  <a:pt x="792" y="544"/>
                </a:lnTo>
                <a:lnTo>
                  <a:pt x="792" y="560"/>
                </a:lnTo>
                <a:lnTo>
                  <a:pt x="792" y="576"/>
                </a:lnTo>
                <a:lnTo>
                  <a:pt x="792" y="592"/>
                </a:lnTo>
                <a:lnTo>
                  <a:pt x="776" y="608"/>
                </a:lnTo>
                <a:lnTo>
                  <a:pt x="768" y="624"/>
                </a:lnTo>
                <a:lnTo>
                  <a:pt x="752" y="632"/>
                </a:lnTo>
                <a:lnTo>
                  <a:pt x="744" y="648"/>
                </a:lnTo>
                <a:lnTo>
                  <a:pt x="728" y="648"/>
                </a:lnTo>
                <a:lnTo>
                  <a:pt x="712" y="656"/>
                </a:lnTo>
                <a:lnTo>
                  <a:pt x="696" y="656"/>
                </a:lnTo>
                <a:lnTo>
                  <a:pt x="680" y="648"/>
                </a:lnTo>
                <a:lnTo>
                  <a:pt x="664" y="648"/>
                </a:lnTo>
                <a:lnTo>
                  <a:pt x="648" y="648"/>
                </a:lnTo>
                <a:lnTo>
                  <a:pt x="632" y="648"/>
                </a:lnTo>
                <a:lnTo>
                  <a:pt x="616" y="648"/>
                </a:lnTo>
                <a:lnTo>
                  <a:pt x="600" y="648"/>
                </a:lnTo>
                <a:lnTo>
                  <a:pt x="584" y="648"/>
                </a:lnTo>
                <a:lnTo>
                  <a:pt x="568" y="648"/>
                </a:lnTo>
                <a:lnTo>
                  <a:pt x="552" y="648"/>
                </a:lnTo>
                <a:lnTo>
                  <a:pt x="536" y="648"/>
                </a:lnTo>
                <a:lnTo>
                  <a:pt x="520" y="648"/>
                </a:lnTo>
                <a:lnTo>
                  <a:pt x="496" y="648"/>
                </a:lnTo>
                <a:lnTo>
                  <a:pt x="480" y="640"/>
                </a:lnTo>
                <a:lnTo>
                  <a:pt x="456" y="640"/>
                </a:lnTo>
                <a:lnTo>
                  <a:pt x="440" y="624"/>
                </a:lnTo>
                <a:lnTo>
                  <a:pt x="432" y="608"/>
                </a:lnTo>
                <a:lnTo>
                  <a:pt x="424" y="592"/>
                </a:lnTo>
                <a:lnTo>
                  <a:pt x="424" y="576"/>
                </a:lnTo>
                <a:lnTo>
                  <a:pt x="408" y="552"/>
                </a:lnTo>
                <a:lnTo>
                  <a:pt x="400" y="536"/>
                </a:lnTo>
                <a:lnTo>
                  <a:pt x="392" y="520"/>
                </a:lnTo>
                <a:lnTo>
                  <a:pt x="376" y="504"/>
                </a:lnTo>
                <a:lnTo>
                  <a:pt x="368" y="488"/>
                </a:lnTo>
                <a:lnTo>
                  <a:pt x="352" y="472"/>
                </a:lnTo>
                <a:lnTo>
                  <a:pt x="336" y="448"/>
                </a:lnTo>
                <a:lnTo>
                  <a:pt x="312" y="432"/>
                </a:lnTo>
                <a:lnTo>
                  <a:pt x="296" y="416"/>
                </a:lnTo>
                <a:lnTo>
                  <a:pt x="280" y="392"/>
                </a:lnTo>
                <a:lnTo>
                  <a:pt x="264" y="384"/>
                </a:lnTo>
                <a:lnTo>
                  <a:pt x="256" y="368"/>
                </a:lnTo>
                <a:lnTo>
                  <a:pt x="240" y="360"/>
                </a:lnTo>
                <a:lnTo>
                  <a:pt x="224" y="352"/>
                </a:lnTo>
                <a:lnTo>
                  <a:pt x="208" y="344"/>
                </a:lnTo>
                <a:lnTo>
                  <a:pt x="192" y="344"/>
                </a:lnTo>
                <a:lnTo>
                  <a:pt x="176" y="336"/>
                </a:lnTo>
                <a:lnTo>
                  <a:pt x="160" y="336"/>
                </a:lnTo>
                <a:lnTo>
                  <a:pt x="136" y="336"/>
                </a:lnTo>
                <a:lnTo>
                  <a:pt x="120" y="336"/>
                </a:lnTo>
                <a:lnTo>
                  <a:pt x="104" y="328"/>
                </a:lnTo>
                <a:lnTo>
                  <a:pt x="88" y="328"/>
                </a:lnTo>
                <a:lnTo>
                  <a:pt x="64" y="312"/>
                </a:lnTo>
                <a:lnTo>
                  <a:pt x="48" y="304"/>
                </a:lnTo>
                <a:lnTo>
                  <a:pt x="40" y="288"/>
                </a:lnTo>
                <a:lnTo>
                  <a:pt x="32" y="272"/>
                </a:lnTo>
                <a:lnTo>
                  <a:pt x="16" y="264"/>
                </a:lnTo>
                <a:lnTo>
                  <a:pt x="16" y="248"/>
                </a:lnTo>
                <a:lnTo>
                  <a:pt x="8" y="232"/>
                </a:lnTo>
                <a:lnTo>
                  <a:pt x="8" y="216"/>
                </a:lnTo>
                <a:lnTo>
                  <a:pt x="8" y="200"/>
                </a:lnTo>
                <a:lnTo>
                  <a:pt x="8" y="184"/>
                </a:lnTo>
                <a:lnTo>
                  <a:pt x="8" y="168"/>
                </a:lnTo>
                <a:lnTo>
                  <a:pt x="8" y="152"/>
                </a:lnTo>
                <a:lnTo>
                  <a:pt x="0" y="136"/>
                </a:lnTo>
                <a:lnTo>
                  <a:pt x="0" y="120"/>
                </a:lnTo>
                <a:lnTo>
                  <a:pt x="0" y="104"/>
                </a:lnTo>
                <a:lnTo>
                  <a:pt x="0" y="88"/>
                </a:lnTo>
                <a:lnTo>
                  <a:pt x="0" y="72"/>
                </a:lnTo>
                <a:lnTo>
                  <a:pt x="0" y="56"/>
                </a:lnTo>
                <a:lnTo>
                  <a:pt x="0" y="40"/>
                </a:lnTo>
                <a:lnTo>
                  <a:pt x="0" y="24"/>
                </a:lnTo>
                <a:lnTo>
                  <a:pt x="8" y="8"/>
                </a:lnTo>
                <a:lnTo>
                  <a:pt x="24" y="16"/>
                </a:lnTo>
                <a:lnTo>
                  <a:pt x="8" y="0"/>
                </a:lnTo>
              </a:path>
            </a:pathLst>
          </a:custGeom>
          <a:solidFill>
            <a:srgbClr val="676767"/>
          </a:solidFill>
          <a:ln>
            <a:noFill/>
          </a:ln>
          <a:extLst>
            <a:ext uri="{91240B29-F687-4f45-9708-019B960494DF}">
              <a14:hiddenLine xmlns="" xmlns:a14="http://schemas.microsoft.com/office/drawing/2010/main" w="12700" cap="rnd">
                <a:solidFill>
                  <a:srgbClr val="000000"/>
                </a:solidFill>
                <a:round/>
                <a:headEnd/>
                <a:tailEnd/>
              </a14:hiddenLine>
            </a:ext>
          </a:extLst>
        </p:spPr>
        <p:txBody>
          <a:bodyPr/>
          <a:lstStyle/>
          <a:p>
            <a:endParaRPr lang="en-US">
              <a:solidFill>
                <a:srgbClr val="FFFFFF"/>
              </a:solidFill>
              <a:latin typeface="Arial" panose="020B0604020202020204" pitchFamily="34" charset="0"/>
              <a:cs typeface="Arial" panose="020B0604020202020204" pitchFamily="34" charset="0"/>
            </a:endParaRPr>
          </a:p>
        </p:txBody>
      </p:sp>
      <p:sp>
        <p:nvSpPr>
          <p:cNvPr id="463892" name="Rectangle 20"/>
          <p:cNvSpPr>
            <a:spLocks noChangeArrowheads="1"/>
          </p:cNvSpPr>
          <p:nvPr/>
        </p:nvSpPr>
        <p:spPr bwMode="auto">
          <a:xfrm>
            <a:off x="1258888" y="2765425"/>
            <a:ext cx="1844675" cy="1003300"/>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eaLnBrk="0" hangingPunct="0">
              <a:defRPr/>
            </a:pPr>
            <a:r>
              <a:rPr lang="en-US" sz="3600">
                <a:solidFill>
                  <a:srgbClr val="FFD34A"/>
                </a:solidFill>
                <a:latin typeface="Arial" panose="020B0604020202020204" pitchFamily="34" charset="0"/>
                <a:cs typeface="Arial" panose="020B0604020202020204" pitchFamily="34" charset="0"/>
              </a:rPr>
              <a:t>A </a:t>
            </a:r>
            <a:r>
              <a:rPr lang="en-US" sz="6000">
                <a:solidFill>
                  <a:srgbClr val="51DC00"/>
                </a:solidFill>
                <a:latin typeface="Arial" panose="020B0604020202020204" pitchFamily="34" charset="0"/>
                <a:cs typeface="Arial" panose="020B0604020202020204" pitchFamily="34" charset="0"/>
              </a:rPr>
              <a:t>R</a:t>
            </a:r>
            <a:r>
              <a:rPr lang="en-US" sz="3600">
                <a:solidFill>
                  <a:srgbClr val="FFD34A"/>
                </a:solidFill>
                <a:latin typeface="Arial" panose="020B0604020202020204" pitchFamily="34" charset="0"/>
                <a:cs typeface="Arial" panose="020B0604020202020204" pitchFamily="34" charset="0"/>
              </a:rPr>
              <a:t> C</a:t>
            </a:r>
          </a:p>
        </p:txBody>
      </p:sp>
      <p:sp>
        <p:nvSpPr>
          <p:cNvPr id="374802" name="Rectangle 21"/>
          <p:cNvSpPr>
            <a:spLocks noChangeArrowheads="1"/>
          </p:cNvSpPr>
          <p:nvPr/>
        </p:nvSpPr>
        <p:spPr bwMode="auto">
          <a:xfrm>
            <a:off x="3090862" y="5040313"/>
            <a:ext cx="1409699" cy="4591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square" lIns="90487" tIns="44450" rIns="90487" bIns="44450">
            <a:spAutoFit/>
          </a:bodyPr>
          <a:lstStyle/>
          <a:p>
            <a:pPr algn="ctr" eaLnBrk="0" hangingPunct="0"/>
            <a:r>
              <a:rPr lang="ar-JO" sz="2400" b="1" dirty="0">
                <a:solidFill>
                  <a:srgbClr val="790015"/>
                </a:solidFill>
                <a:latin typeface="Arial" panose="020B0604020202020204" pitchFamily="34" charset="0"/>
                <a:cs typeface="Arial" panose="020B0604020202020204" pitchFamily="34" charset="0"/>
              </a:rPr>
              <a:t>أشور</a:t>
            </a:r>
            <a:endParaRPr lang="en-US" sz="2400" b="1" dirty="0">
              <a:solidFill>
                <a:srgbClr val="790015"/>
              </a:solidFill>
              <a:latin typeface="Arial" panose="020B0604020202020204" pitchFamily="34" charset="0"/>
              <a:cs typeface="Arial" panose="020B0604020202020204" pitchFamily="34" charset="0"/>
            </a:endParaRPr>
          </a:p>
        </p:txBody>
      </p:sp>
      <p:sp>
        <p:nvSpPr>
          <p:cNvPr id="463894" name="Rectangle 22"/>
          <p:cNvSpPr>
            <a:spLocks noChangeArrowheads="1"/>
          </p:cNvSpPr>
          <p:nvPr/>
        </p:nvSpPr>
        <p:spPr bwMode="auto">
          <a:xfrm>
            <a:off x="4811713" y="4570413"/>
            <a:ext cx="1782538" cy="52065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eaLnBrk="0" hangingPunct="0"/>
            <a:r>
              <a:rPr lang="en-US" sz="2800" b="1" dirty="0">
                <a:solidFill>
                  <a:srgbClr val="790015"/>
                </a:solidFill>
                <a:latin typeface="Arial" panose="020B0604020202020204" pitchFamily="34" charset="0"/>
                <a:cs typeface="Arial" panose="020B0604020202020204" pitchFamily="34" charset="0"/>
              </a:rPr>
              <a:t>  </a:t>
            </a:r>
            <a:r>
              <a:rPr lang="ar-JO" sz="2800" b="1" dirty="0">
                <a:solidFill>
                  <a:srgbClr val="790015"/>
                </a:solidFill>
                <a:latin typeface="Arial" panose="020B0604020202020204" pitchFamily="34" charset="0"/>
                <a:cs typeface="Arial" panose="020B0604020202020204" pitchFamily="34" charset="0"/>
              </a:rPr>
              <a:t>350</a:t>
            </a:r>
            <a:r>
              <a:rPr lang="en-US" sz="2800" b="1" dirty="0">
                <a:solidFill>
                  <a:srgbClr val="790015"/>
                </a:solidFill>
                <a:latin typeface="Arial" panose="020B0604020202020204" pitchFamily="34" charset="0"/>
                <a:cs typeface="Arial" panose="020B0604020202020204" pitchFamily="34" charset="0"/>
              </a:rPr>
              <a:t>        </a:t>
            </a:r>
          </a:p>
        </p:txBody>
      </p:sp>
      <p:sp>
        <p:nvSpPr>
          <p:cNvPr id="374804" name="Rectangle 23"/>
          <p:cNvSpPr>
            <a:spLocks noChangeArrowheads="1"/>
          </p:cNvSpPr>
          <p:nvPr/>
        </p:nvSpPr>
        <p:spPr bwMode="auto">
          <a:xfrm>
            <a:off x="4505325" y="5383213"/>
            <a:ext cx="304800" cy="247650"/>
          </a:xfrm>
          <a:prstGeom prst="rect">
            <a:avLst/>
          </a:prstGeom>
          <a:solidFill>
            <a:schemeClr val="tx2"/>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sz="2800">
              <a:solidFill>
                <a:srgbClr val="00DFCA"/>
              </a:solidFill>
              <a:latin typeface="Arial" panose="020B0604020202020204" pitchFamily="34" charset="0"/>
              <a:cs typeface="Arial" panose="020B0604020202020204" pitchFamily="34" charset="0"/>
            </a:endParaRPr>
          </a:p>
        </p:txBody>
      </p:sp>
      <p:sp>
        <p:nvSpPr>
          <p:cNvPr id="374805" name="Line 24"/>
          <p:cNvSpPr>
            <a:spLocks noChangeShapeType="1"/>
          </p:cNvSpPr>
          <p:nvPr/>
        </p:nvSpPr>
        <p:spPr bwMode="auto">
          <a:xfrm>
            <a:off x="3289300" y="2246313"/>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FFFFFF"/>
              </a:solidFill>
              <a:latin typeface="Arial" panose="020B0604020202020204" pitchFamily="34" charset="0"/>
              <a:cs typeface="Arial" panose="020B0604020202020204" pitchFamily="34" charset="0"/>
            </a:endParaRPr>
          </a:p>
        </p:txBody>
      </p:sp>
      <p:sp>
        <p:nvSpPr>
          <p:cNvPr id="374806" name="Line 25"/>
          <p:cNvSpPr>
            <a:spLocks noChangeShapeType="1"/>
          </p:cNvSpPr>
          <p:nvPr/>
        </p:nvSpPr>
        <p:spPr bwMode="auto">
          <a:xfrm>
            <a:off x="3284538" y="3200400"/>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FFFFFF"/>
              </a:solidFill>
              <a:latin typeface="Arial" panose="020B0604020202020204" pitchFamily="34" charset="0"/>
              <a:cs typeface="Arial" panose="020B0604020202020204" pitchFamily="34" charset="0"/>
            </a:endParaRPr>
          </a:p>
        </p:txBody>
      </p:sp>
      <p:sp>
        <p:nvSpPr>
          <p:cNvPr id="374807" name="Line 26"/>
          <p:cNvSpPr>
            <a:spLocks noChangeShapeType="1"/>
          </p:cNvSpPr>
          <p:nvPr/>
        </p:nvSpPr>
        <p:spPr bwMode="auto">
          <a:xfrm>
            <a:off x="3290888" y="3657600"/>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FFFFFF"/>
              </a:solidFill>
              <a:latin typeface="Arial" panose="020B0604020202020204" pitchFamily="34" charset="0"/>
              <a:cs typeface="Arial" panose="020B0604020202020204" pitchFamily="34" charset="0"/>
            </a:endParaRPr>
          </a:p>
        </p:txBody>
      </p:sp>
      <p:sp>
        <p:nvSpPr>
          <p:cNvPr id="374808" name="Line 27"/>
          <p:cNvSpPr>
            <a:spLocks noChangeShapeType="1"/>
          </p:cNvSpPr>
          <p:nvPr/>
        </p:nvSpPr>
        <p:spPr bwMode="auto">
          <a:xfrm>
            <a:off x="3300413" y="4114800"/>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FFFFFF"/>
              </a:solidFill>
              <a:latin typeface="Arial" panose="020B0604020202020204" pitchFamily="34" charset="0"/>
              <a:cs typeface="Arial" panose="020B0604020202020204" pitchFamily="34" charset="0"/>
            </a:endParaRPr>
          </a:p>
        </p:txBody>
      </p:sp>
      <p:sp>
        <p:nvSpPr>
          <p:cNvPr id="374809" name="Line 28"/>
          <p:cNvSpPr>
            <a:spLocks noChangeShapeType="1"/>
          </p:cNvSpPr>
          <p:nvPr/>
        </p:nvSpPr>
        <p:spPr bwMode="auto">
          <a:xfrm>
            <a:off x="3295650" y="4559300"/>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FFFFFF"/>
              </a:solidFill>
              <a:latin typeface="Arial" panose="020B0604020202020204" pitchFamily="34" charset="0"/>
              <a:cs typeface="Arial" panose="020B0604020202020204" pitchFamily="34" charset="0"/>
            </a:endParaRPr>
          </a:p>
        </p:txBody>
      </p:sp>
      <p:sp>
        <p:nvSpPr>
          <p:cNvPr id="374810" name="Line 29"/>
          <p:cNvSpPr>
            <a:spLocks noChangeShapeType="1"/>
          </p:cNvSpPr>
          <p:nvPr/>
        </p:nvSpPr>
        <p:spPr bwMode="auto">
          <a:xfrm>
            <a:off x="3297238" y="5003800"/>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FFFFFF"/>
              </a:solidFill>
              <a:latin typeface="Arial" panose="020B0604020202020204" pitchFamily="34" charset="0"/>
              <a:cs typeface="Arial" panose="020B0604020202020204" pitchFamily="34" charset="0"/>
            </a:endParaRPr>
          </a:p>
        </p:txBody>
      </p:sp>
      <p:sp>
        <p:nvSpPr>
          <p:cNvPr id="374811" name="Line 30"/>
          <p:cNvSpPr>
            <a:spLocks noChangeShapeType="1"/>
          </p:cNvSpPr>
          <p:nvPr/>
        </p:nvSpPr>
        <p:spPr bwMode="auto">
          <a:xfrm>
            <a:off x="3297238" y="5435600"/>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FFFFFF"/>
              </a:solidFill>
              <a:latin typeface="Arial" panose="020B0604020202020204" pitchFamily="34" charset="0"/>
              <a:cs typeface="Arial" panose="020B0604020202020204" pitchFamily="34" charset="0"/>
            </a:endParaRPr>
          </a:p>
        </p:txBody>
      </p:sp>
      <p:sp>
        <p:nvSpPr>
          <p:cNvPr id="374812" name="Line 31"/>
          <p:cNvSpPr>
            <a:spLocks noChangeShapeType="1"/>
          </p:cNvSpPr>
          <p:nvPr/>
        </p:nvSpPr>
        <p:spPr bwMode="auto">
          <a:xfrm>
            <a:off x="3262313" y="2692400"/>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FFFFFF"/>
              </a:solidFill>
              <a:latin typeface="Arial" panose="020B0604020202020204" pitchFamily="34" charset="0"/>
              <a:cs typeface="Arial" panose="020B0604020202020204" pitchFamily="34" charset="0"/>
            </a:endParaRPr>
          </a:p>
        </p:txBody>
      </p:sp>
      <p:sp>
        <p:nvSpPr>
          <p:cNvPr id="374813" name="Line 32"/>
          <p:cNvSpPr>
            <a:spLocks noChangeShapeType="1"/>
          </p:cNvSpPr>
          <p:nvPr/>
        </p:nvSpPr>
        <p:spPr bwMode="auto">
          <a:xfrm>
            <a:off x="3290888" y="1824038"/>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FFFFFF"/>
              </a:solidFill>
              <a:latin typeface="Arial" panose="020B0604020202020204" pitchFamily="34" charset="0"/>
              <a:cs typeface="Arial" panose="020B0604020202020204" pitchFamily="34" charset="0"/>
            </a:endParaRPr>
          </a:p>
        </p:txBody>
      </p:sp>
      <p:sp>
        <p:nvSpPr>
          <p:cNvPr id="374814" name="Rectangle 33"/>
          <p:cNvSpPr>
            <a:spLocks noChangeArrowheads="1"/>
          </p:cNvSpPr>
          <p:nvPr/>
        </p:nvSpPr>
        <p:spPr bwMode="auto">
          <a:xfrm>
            <a:off x="3824288" y="1812925"/>
            <a:ext cx="1428750" cy="5191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sz="2800">
              <a:solidFill>
                <a:srgbClr val="00DFCA"/>
              </a:solidFill>
              <a:latin typeface="Arial" panose="020B0604020202020204" pitchFamily="34" charset="0"/>
              <a:cs typeface="Arial" panose="020B0604020202020204" pitchFamily="34" charset="0"/>
            </a:endParaRPr>
          </a:p>
        </p:txBody>
      </p:sp>
      <p:sp>
        <p:nvSpPr>
          <p:cNvPr id="374815" name="Rectangle 34"/>
          <p:cNvSpPr>
            <a:spLocks noChangeArrowheads="1"/>
          </p:cNvSpPr>
          <p:nvPr/>
        </p:nvSpPr>
        <p:spPr bwMode="auto">
          <a:xfrm>
            <a:off x="3959225" y="3671888"/>
            <a:ext cx="1428750" cy="5191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sz="2800">
              <a:solidFill>
                <a:srgbClr val="00DFCA"/>
              </a:solidFill>
              <a:latin typeface="Arial" panose="020B0604020202020204" pitchFamily="34" charset="0"/>
              <a:cs typeface="Arial" panose="020B0604020202020204" pitchFamily="34" charset="0"/>
            </a:endParaRPr>
          </a:p>
        </p:txBody>
      </p:sp>
      <p:sp>
        <p:nvSpPr>
          <p:cNvPr id="374816" name="Rectangle 35"/>
          <p:cNvSpPr>
            <a:spLocks noChangeArrowheads="1"/>
          </p:cNvSpPr>
          <p:nvPr/>
        </p:nvSpPr>
        <p:spPr bwMode="auto">
          <a:xfrm>
            <a:off x="4522788" y="4232275"/>
            <a:ext cx="176212" cy="1347788"/>
          </a:xfrm>
          <a:prstGeom prst="rect">
            <a:avLst/>
          </a:prstGeom>
          <a:solidFill>
            <a:schemeClr val="tx2"/>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sz="2800">
              <a:solidFill>
                <a:srgbClr val="00DFCA"/>
              </a:solidFill>
              <a:latin typeface="Arial" panose="020B0604020202020204" pitchFamily="34" charset="0"/>
              <a:cs typeface="Arial" panose="020B0604020202020204" pitchFamily="34" charset="0"/>
            </a:endParaRPr>
          </a:p>
        </p:txBody>
      </p:sp>
      <p:sp>
        <p:nvSpPr>
          <p:cNvPr id="374817" name="Rectangle 36"/>
          <p:cNvSpPr>
            <a:spLocks noChangeArrowheads="1"/>
          </p:cNvSpPr>
          <p:nvPr/>
        </p:nvSpPr>
        <p:spPr bwMode="auto">
          <a:xfrm>
            <a:off x="4538663" y="2555875"/>
            <a:ext cx="160337" cy="1160463"/>
          </a:xfrm>
          <a:prstGeom prst="rect">
            <a:avLst/>
          </a:prstGeom>
          <a:solidFill>
            <a:schemeClr val="tx2"/>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sz="2800">
              <a:solidFill>
                <a:srgbClr val="00DFCA"/>
              </a:solidFill>
              <a:latin typeface="Arial" panose="020B0604020202020204" pitchFamily="34" charset="0"/>
              <a:cs typeface="Arial" panose="020B0604020202020204" pitchFamily="34" charset="0"/>
            </a:endParaRPr>
          </a:p>
        </p:txBody>
      </p:sp>
      <p:sp>
        <p:nvSpPr>
          <p:cNvPr id="463909" name="Rectangle 37"/>
          <p:cNvSpPr>
            <a:spLocks noChangeArrowheads="1"/>
          </p:cNvSpPr>
          <p:nvPr/>
        </p:nvSpPr>
        <p:spPr bwMode="auto">
          <a:xfrm>
            <a:off x="3173413" y="1781175"/>
            <a:ext cx="2731516" cy="520655"/>
          </a:xfrm>
          <a:prstGeom prst="rect">
            <a:avLst/>
          </a:prstGeom>
          <a:noFill/>
          <a:ln w="12700">
            <a:noFill/>
            <a:miter lim="800000"/>
            <a:headEnd/>
            <a:tailEnd/>
          </a:ln>
          <a:effectLst/>
        </p:spPr>
        <p:txBody>
          <a:bodyPr wrap="none" lIns="90487" tIns="44450" rIns="90487" bIns="44450">
            <a:spAutoFit/>
          </a:bodyPr>
          <a:lstStyle/>
          <a:p>
            <a:pPr eaLnBrk="0" hangingPunct="0">
              <a:defRPr/>
            </a:pPr>
            <a:r>
              <a:rPr lang="en-US" sz="2800" b="1" dirty="0">
                <a:solidFill>
                  <a:srgbClr val="114FFB"/>
                </a:solidFill>
                <a:effectLst>
                  <a:outerShdw blurRad="38100" dist="38100" dir="2700000" algn="tl">
                    <a:srgbClr val="000000"/>
                  </a:outerShdw>
                </a:effectLst>
                <a:latin typeface="Arial" panose="020B0604020202020204" pitchFamily="34" charset="0"/>
                <a:cs typeface="Arial" panose="020B0604020202020204" pitchFamily="34" charset="0"/>
              </a:rPr>
              <a:t>&lt;&lt;&lt;&lt; </a:t>
            </a:r>
            <a:r>
              <a:rPr lang="ar-JO" sz="2800" b="1" i="1" dirty="0">
                <a:solidFill>
                  <a:srgbClr val="114FFB"/>
                </a:solidFill>
                <a:effectLst>
                  <a:outerShdw blurRad="38100" dist="38100" dir="2700000" algn="tl">
                    <a:srgbClr val="000000"/>
                  </a:outerShdw>
                </a:effectLst>
                <a:latin typeface="Arial" panose="020B0604020202020204" pitchFamily="34" charset="0"/>
                <a:cs typeface="Arial" panose="020B0604020202020204" pitchFamily="34" charset="0"/>
              </a:rPr>
              <a:t>تقسيم</a:t>
            </a:r>
            <a:r>
              <a:rPr lang="en-US" sz="2800" b="1" dirty="0">
                <a:solidFill>
                  <a:srgbClr val="114FFB"/>
                </a:solidFill>
                <a:effectLst>
                  <a:outerShdw blurRad="38100" dist="38100" dir="2700000" algn="tl">
                    <a:srgbClr val="000000"/>
                  </a:outerShdw>
                </a:effectLst>
                <a:latin typeface="Arial" panose="020B0604020202020204" pitchFamily="34" charset="0"/>
                <a:cs typeface="Arial" panose="020B0604020202020204" pitchFamily="34" charset="0"/>
              </a:rPr>
              <a:t> &gt;&gt;&gt;&gt;</a:t>
            </a:r>
          </a:p>
        </p:txBody>
      </p:sp>
      <p:sp>
        <p:nvSpPr>
          <p:cNvPr id="374819" name="Line 38"/>
          <p:cNvSpPr>
            <a:spLocks noChangeShapeType="1"/>
          </p:cNvSpPr>
          <p:nvPr/>
        </p:nvSpPr>
        <p:spPr bwMode="auto">
          <a:xfrm>
            <a:off x="4622800" y="3683000"/>
            <a:ext cx="0" cy="368300"/>
          </a:xfrm>
          <a:prstGeom prst="line">
            <a:avLst/>
          </a:prstGeom>
          <a:noFill/>
          <a:ln w="50800">
            <a:solidFill>
              <a:schemeClr val="tx2"/>
            </a:solid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FFFFFF"/>
              </a:solidFill>
              <a:latin typeface="Arial" panose="020B0604020202020204" pitchFamily="34" charset="0"/>
              <a:cs typeface="Arial" panose="020B0604020202020204" pitchFamily="34" charset="0"/>
            </a:endParaRPr>
          </a:p>
        </p:txBody>
      </p:sp>
      <p:sp>
        <p:nvSpPr>
          <p:cNvPr id="463912" name="Rectangle 40"/>
          <p:cNvSpPr>
            <a:spLocks noChangeArrowheads="1"/>
          </p:cNvSpPr>
          <p:nvPr/>
        </p:nvSpPr>
        <p:spPr bwMode="auto">
          <a:xfrm>
            <a:off x="4576762" y="5022850"/>
            <a:ext cx="1423997" cy="4591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square" lIns="90487" tIns="44450" rIns="90487" bIns="44450">
            <a:spAutoFit/>
          </a:bodyPr>
          <a:lstStyle/>
          <a:p>
            <a:pPr algn="ctr" eaLnBrk="0" hangingPunct="0"/>
            <a:r>
              <a:rPr lang="ar-JO" sz="2400" b="1" dirty="0">
                <a:solidFill>
                  <a:srgbClr val="790015"/>
                </a:solidFill>
                <a:latin typeface="Arial" panose="020B0604020202020204" pitchFamily="34" charset="0"/>
                <a:cs typeface="Arial" panose="020B0604020202020204" pitchFamily="34" charset="0"/>
              </a:rPr>
              <a:t>بابل</a:t>
            </a:r>
            <a:endParaRPr lang="en-US" sz="2400" b="1" dirty="0">
              <a:solidFill>
                <a:srgbClr val="790015"/>
              </a:solidFill>
              <a:latin typeface="Arial" panose="020B0604020202020204" pitchFamily="34" charset="0"/>
              <a:cs typeface="Arial" panose="020B0604020202020204" pitchFamily="34" charset="0"/>
            </a:endParaRPr>
          </a:p>
        </p:txBody>
      </p:sp>
      <p:sp>
        <p:nvSpPr>
          <p:cNvPr id="374821" name="Rectangle 44"/>
          <p:cNvSpPr>
            <a:spLocks noChangeArrowheads="1"/>
          </p:cNvSpPr>
          <p:nvPr/>
        </p:nvSpPr>
        <p:spPr bwMode="auto">
          <a:xfrm>
            <a:off x="7499350" y="6102350"/>
            <a:ext cx="1185863" cy="5794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sz="2800">
              <a:solidFill>
                <a:srgbClr val="00DFCA"/>
              </a:solidFill>
              <a:latin typeface="Arial" panose="020B0604020202020204" pitchFamily="34" charset="0"/>
              <a:cs typeface="Arial" panose="020B0604020202020204" pitchFamily="34" charset="0"/>
            </a:endParaRPr>
          </a:p>
        </p:txBody>
      </p:sp>
      <p:sp>
        <p:nvSpPr>
          <p:cNvPr id="374822" name="Line 45"/>
          <p:cNvSpPr>
            <a:spLocks noChangeShapeType="1"/>
          </p:cNvSpPr>
          <p:nvPr/>
        </p:nvSpPr>
        <p:spPr bwMode="auto">
          <a:xfrm>
            <a:off x="4622800" y="2298700"/>
            <a:ext cx="0" cy="3327400"/>
          </a:xfrm>
          <a:prstGeom prst="line">
            <a:avLst/>
          </a:prstGeom>
          <a:noFill/>
          <a:ln w="50800">
            <a:solidFill>
              <a:srgbClr val="FC0128"/>
            </a:solid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FFFFFF"/>
              </a:solidFill>
              <a:latin typeface="Arial" panose="020B0604020202020204" pitchFamily="34" charset="0"/>
              <a:cs typeface="Arial" panose="020B0604020202020204" pitchFamily="34" charset="0"/>
            </a:endParaRPr>
          </a:p>
        </p:txBody>
      </p:sp>
      <p:sp>
        <p:nvSpPr>
          <p:cNvPr id="463918" name="Rectangle 46"/>
          <p:cNvSpPr>
            <a:spLocks noChangeArrowheads="1"/>
          </p:cNvSpPr>
          <p:nvPr/>
        </p:nvSpPr>
        <p:spPr bwMode="auto">
          <a:xfrm>
            <a:off x="3198812" y="3635375"/>
            <a:ext cx="2873385" cy="520655"/>
          </a:xfrm>
          <a:prstGeom prst="rect">
            <a:avLst/>
          </a:prstGeom>
          <a:noFill/>
          <a:ln w="12700">
            <a:noFill/>
            <a:miter lim="800000"/>
            <a:headEnd/>
            <a:tailEnd/>
          </a:ln>
          <a:effectLst/>
        </p:spPr>
        <p:txBody>
          <a:bodyPr wrap="square" lIns="90487" tIns="44450" rIns="90487" bIns="44450">
            <a:spAutoFit/>
          </a:bodyPr>
          <a:lstStyle/>
          <a:p>
            <a:pPr algn="ctr" eaLnBrk="0" hangingPunct="0">
              <a:defRPr/>
            </a:pPr>
            <a:r>
              <a:rPr lang="ar-JO" sz="2800" b="1" i="1" dirty="0">
                <a:solidFill>
                  <a:srgbClr val="114FFB"/>
                </a:solidFill>
                <a:effectLst>
                  <a:outerShdw blurRad="38100" dist="38100" dir="2700000" algn="tl">
                    <a:srgbClr val="000000"/>
                  </a:outerShdw>
                </a:effectLst>
                <a:latin typeface="Arial" panose="020B0604020202020204" pitchFamily="34" charset="0"/>
                <a:cs typeface="Arial" panose="020B0604020202020204" pitchFamily="34" charset="0"/>
              </a:rPr>
              <a:t>الأنبياء</a:t>
            </a:r>
            <a:endParaRPr lang="en-US" sz="2800" b="1" i="1" dirty="0">
              <a:solidFill>
                <a:srgbClr val="114FFB"/>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374824" name="Rectangle 49"/>
          <p:cNvSpPr>
            <a:spLocks noChangeArrowheads="1"/>
          </p:cNvSpPr>
          <p:nvPr/>
        </p:nvSpPr>
        <p:spPr bwMode="auto">
          <a:xfrm>
            <a:off x="3643313" y="3216275"/>
            <a:ext cx="2080697" cy="52065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eaLnBrk="0" hangingPunct="0"/>
            <a:r>
              <a:rPr lang="ar-JO" sz="2800" b="1" dirty="0">
                <a:solidFill>
                  <a:srgbClr val="1A0004"/>
                </a:solidFill>
                <a:latin typeface="Arial" panose="020B0604020202020204" pitchFamily="34" charset="0"/>
                <a:cs typeface="Arial" panose="020B0604020202020204" pitchFamily="34" charset="0"/>
              </a:rPr>
              <a:t>10</a:t>
            </a:r>
            <a:r>
              <a:rPr lang="en-US" sz="2800" b="1" dirty="0">
                <a:solidFill>
                  <a:srgbClr val="1A0004"/>
                </a:solidFill>
                <a:latin typeface="Arial" panose="020B0604020202020204" pitchFamily="34" charset="0"/>
                <a:cs typeface="Arial" panose="020B0604020202020204" pitchFamily="34" charset="0"/>
              </a:rPr>
              <a:t>             </a:t>
            </a:r>
            <a:r>
              <a:rPr lang="ar-JO" sz="2800" b="1" dirty="0">
                <a:solidFill>
                  <a:srgbClr val="1A0004"/>
                </a:solidFill>
                <a:latin typeface="Arial" panose="020B0604020202020204" pitchFamily="34" charset="0"/>
                <a:cs typeface="Arial" panose="020B0604020202020204" pitchFamily="34" charset="0"/>
              </a:rPr>
              <a:t>2</a:t>
            </a:r>
            <a:endParaRPr lang="en-US" sz="2800" b="1" dirty="0">
              <a:solidFill>
                <a:srgbClr val="1A0004"/>
              </a:solidFill>
              <a:latin typeface="Arial" panose="020B0604020202020204" pitchFamily="34" charset="0"/>
              <a:cs typeface="Arial" panose="020B0604020202020204" pitchFamily="34" charset="0"/>
            </a:endParaRPr>
          </a:p>
        </p:txBody>
      </p:sp>
      <p:sp>
        <p:nvSpPr>
          <p:cNvPr id="374825" name="Rectangle 50"/>
          <p:cNvSpPr>
            <a:spLocks noChangeArrowheads="1"/>
          </p:cNvSpPr>
          <p:nvPr/>
        </p:nvSpPr>
        <p:spPr bwMode="auto">
          <a:xfrm>
            <a:off x="3033713" y="2246313"/>
            <a:ext cx="3898900" cy="5159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pPr eaLnBrk="0" hangingPunct="0"/>
            <a:r>
              <a:rPr lang="en-US" sz="2800" b="1" dirty="0">
                <a:solidFill>
                  <a:srgbClr val="1A0004"/>
                </a:solidFill>
                <a:latin typeface="Arial" panose="020B0604020202020204" pitchFamily="34" charset="0"/>
                <a:cs typeface="Arial" panose="020B0604020202020204" pitchFamily="34" charset="0"/>
              </a:rPr>
              <a:t> </a:t>
            </a:r>
            <a:r>
              <a:rPr lang="ar-JO" sz="2800" b="1" dirty="0">
                <a:solidFill>
                  <a:srgbClr val="1A0004"/>
                </a:solidFill>
                <a:latin typeface="Arial" panose="020B0604020202020204" pitchFamily="34" charset="0"/>
                <a:cs typeface="Arial" panose="020B0604020202020204" pitchFamily="34" charset="0"/>
              </a:rPr>
              <a:t>الشمال     </a:t>
            </a:r>
            <a:r>
              <a:rPr lang="en-US" sz="2800" b="1" dirty="0">
                <a:solidFill>
                  <a:srgbClr val="1A0004"/>
                </a:solidFill>
                <a:latin typeface="Arial" panose="020B0604020202020204" pitchFamily="34" charset="0"/>
                <a:cs typeface="Arial" panose="020B0604020202020204" pitchFamily="34" charset="0"/>
              </a:rPr>
              <a:t>  </a:t>
            </a:r>
            <a:r>
              <a:rPr lang="ar-JO" sz="2800" b="1" dirty="0">
                <a:solidFill>
                  <a:srgbClr val="1A0004"/>
                </a:solidFill>
                <a:latin typeface="Arial" panose="020B0604020202020204" pitchFamily="34" charset="0"/>
                <a:cs typeface="Arial" panose="020B0604020202020204" pitchFamily="34" charset="0"/>
              </a:rPr>
              <a:t>الجنوب  </a:t>
            </a:r>
            <a:endParaRPr lang="en-US" sz="2800" b="1" dirty="0">
              <a:solidFill>
                <a:srgbClr val="1A0004"/>
              </a:solidFill>
              <a:latin typeface="Arial" panose="020B0604020202020204" pitchFamily="34" charset="0"/>
              <a:cs typeface="Arial" panose="020B0604020202020204" pitchFamily="34" charset="0"/>
            </a:endParaRPr>
          </a:p>
        </p:txBody>
      </p:sp>
      <p:sp>
        <p:nvSpPr>
          <p:cNvPr id="374826" name="Rectangle 51"/>
          <p:cNvSpPr>
            <a:spLocks noChangeArrowheads="1"/>
          </p:cNvSpPr>
          <p:nvPr/>
        </p:nvSpPr>
        <p:spPr bwMode="auto">
          <a:xfrm>
            <a:off x="3143250" y="2746375"/>
            <a:ext cx="2576025" cy="52065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eaLnBrk="0" hangingPunct="0"/>
            <a:r>
              <a:rPr lang="ar-JO" sz="2800" b="1" dirty="0">
                <a:solidFill>
                  <a:srgbClr val="1A0004"/>
                </a:solidFill>
                <a:latin typeface="Arial" panose="020B0604020202020204" pitchFamily="34" charset="0"/>
                <a:cs typeface="Arial" panose="020B0604020202020204" pitchFamily="34" charset="0"/>
              </a:rPr>
              <a:t>إسرائيل    </a:t>
            </a:r>
            <a:r>
              <a:rPr lang="en-US" sz="2800" b="1" dirty="0">
                <a:solidFill>
                  <a:srgbClr val="1A0004"/>
                </a:solidFill>
                <a:latin typeface="Arial" panose="020B0604020202020204" pitchFamily="34" charset="0"/>
                <a:cs typeface="Arial" panose="020B0604020202020204" pitchFamily="34" charset="0"/>
              </a:rPr>
              <a:t>  </a:t>
            </a:r>
            <a:r>
              <a:rPr lang="ar-JO" sz="2800" b="1" dirty="0">
                <a:solidFill>
                  <a:srgbClr val="1A0004"/>
                </a:solidFill>
                <a:latin typeface="Arial" panose="020B0604020202020204" pitchFamily="34" charset="0"/>
                <a:cs typeface="Arial" panose="020B0604020202020204" pitchFamily="34" charset="0"/>
              </a:rPr>
              <a:t>يهوذا   </a:t>
            </a:r>
            <a:endParaRPr lang="en-US" sz="2800" b="1" dirty="0">
              <a:solidFill>
                <a:srgbClr val="1A0004"/>
              </a:solidFill>
              <a:latin typeface="Arial" panose="020B0604020202020204" pitchFamily="34" charset="0"/>
              <a:cs typeface="Arial" panose="020B0604020202020204" pitchFamily="34" charset="0"/>
            </a:endParaRPr>
          </a:p>
        </p:txBody>
      </p:sp>
      <p:sp>
        <p:nvSpPr>
          <p:cNvPr id="463952" name="Rectangle 80"/>
          <p:cNvSpPr>
            <a:spLocks noChangeArrowheads="1"/>
          </p:cNvSpPr>
          <p:nvPr/>
        </p:nvSpPr>
        <p:spPr bwMode="auto">
          <a:xfrm>
            <a:off x="7772400" y="6226175"/>
            <a:ext cx="184150" cy="336550"/>
          </a:xfrm>
          <a:prstGeom prst="rect">
            <a:avLst/>
          </a:prstGeom>
          <a:noFill/>
          <a:ln w="12700">
            <a:noFill/>
            <a:miter lim="800000"/>
            <a:headEnd/>
            <a:tailEnd/>
          </a:ln>
          <a:effectLst/>
        </p:spPr>
        <p:txBody>
          <a:bodyPr wrap="none">
            <a:spAutoFit/>
          </a:bodyPr>
          <a:lstStyle/>
          <a:p>
            <a:pPr eaLnBrk="0" hangingPunct="0">
              <a:defRPr/>
            </a:pPr>
            <a:endParaRPr lang="en-US" sz="1600" b="1">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374828" name="Text Box 136"/>
          <p:cNvSpPr txBox="1">
            <a:spLocks noChangeArrowheads="1"/>
          </p:cNvSpPr>
          <p:nvPr/>
        </p:nvSpPr>
        <p:spPr bwMode="auto">
          <a:xfrm>
            <a:off x="8721725" y="90488"/>
            <a:ext cx="254000"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a:spcBef>
                <a:spcPct val="50000"/>
              </a:spcBef>
            </a:pPr>
            <a:r>
              <a:rPr lang="en-US" sz="2000">
                <a:solidFill>
                  <a:srgbClr val="FFA27C"/>
                </a:solidFill>
                <a:latin typeface="Arial" panose="020B0604020202020204" pitchFamily="34" charset="0"/>
                <a:cs typeface="Arial" panose="020B0604020202020204" pitchFamily="34" charset="0"/>
              </a:rPr>
              <a:t> </a:t>
            </a:r>
          </a:p>
        </p:txBody>
      </p:sp>
      <p:grpSp>
        <p:nvGrpSpPr>
          <p:cNvPr id="374829" name="Group 138"/>
          <p:cNvGrpSpPr>
            <a:grpSpLocks/>
          </p:cNvGrpSpPr>
          <p:nvPr/>
        </p:nvGrpSpPr>
        <p:grpSpPr bwMode="auto">
          <a:xfrm>
            <a:off x="8018463" y="3436938"/>
            <a:ext cx="981075" cy="1843087"/>
            <a:chOff x="5051" y="2165"/>
            <a:chExt cx="618" cy="1161"/>
          </a:xfrm>
        </p:grpSpPr>
        <p:grpSp>
          <p:nvGrpSpPr>
            <p:cNvPr id="374853" name="Group 139"/>
            <p:cNvGrpSpPr>
              <a:grpSpLocks/>
            </p:cNvGrpSpPr>
            <p:nvPr/>
          </p:nvGrpSpPr>
          <p:grpSpPr bwMode="auto">
            <a:xfrm>
              <a:off x="5051" y="2165"/>
              <a:ext cx="618" cy="1161"/>
              <a:chOff x="5051" y="2165"/>
              <a:chExt cx="618" cy="1161"/>
            </a:xfrm>
          </p:grpSpPr>
          <p:sp>
            <p:nvSpPr>
              <p:cNvPr id="374855" name="Freeform 140"/>
              <p:cNvSpPr>
                <a:spLocks/>
              </p:cNvSpPr>
              <p:nvPr/>
            </p:nvSpPr>
            <p:spPr bwMode="auto">
              <a:xfrm>
                <a:off x="5539" y="2244"/>
                <a:ext cx="129" cy="49"/>
              </a:xfrm>
              <a:custGeom>
                <a:avLst/>
                <a:gdLst>
                  <a:gd name="T0" fmla="*/ 128 w 129"/>
                  <a:gd name="T1" fmla="*/ 48 h 49"/>
                  <a:gd name="T2" fmla="*/ 0 w 129"/>
                  <a:gd name="T3" fmla="*/ 48 h 49"/>
                  <a:gd name="T4" fmla="*/ 0 w 129"/>
                  <a:gd name="T5" fmla="*/ 0 h 49"/>
                  <a:gd name="T6" fmla="*/ 128 w 129"/>
                  <a:gd name="T7" fmla="*/ 48 h 49"/>
                  <a:gd name="T8" fmla="*/ 0 60000 65536"/>
                  <a:gd name="T9" fmla="*/ 0 60000 65536"/>
                  <a:gd name="T10" fmla="*/ 0 60000 65536"/>
                  <a:gd name="T11" fmla="*/ 0 60000 65536"/>
                  <a:gd name="T12" fmla="*/ 0 w 129"/>
                  <a:gd name="T13" fmla="*/ 0 h 49"/>
                  <a:gd name="T14" fmla="*/ 129 w 129"/>
                  <a:gd name="T15" fmla="*/ 49 h 49"/>
                </a:gdLst>
                <a:ahLst/>
                <a:cxnLst>
                  <a:cxn ang="T8">
                    <a:pos x="T0" y="T1"/>
                  </a:cxn>
                  <a:cxn ang="T9">
                    <a:pos x="T2" y="T3"/>
                  </a:cxn>
                  <a:cxn ang="T10">
                    <a:pos x="T4" y="T5"/>
                  </a:cxn>
                  <a:cxn ang="T11">
                    <a:pos x="T6" y="T7"/>
                  </a:cxn>
                </a:cxnLst>
                <a:rect l="T12" t="T13" r="T14" b="T15"/>
                <a:pathLst>
                  <a:path w="129" h="49">
                    <a:moveTo>
                      <a:pt x="128" y="48"/>
                    </a:moveTo>
                    <a:lnTo>
                      <a:pt x="0" y="48"/>
                    </a:lnTo>
                    <a:lnTo>
                      <a:pt x="0" y="0"/>
                    </a:lnTo>
                    <a:lnTo>
                      <a:pt x="128" y="48"/>
                    </a:lnTo>
                  </a:path>
                </a:pathLst>
              </a:custGeom>
              <a:solidFill>
                <a:srgbClr val="5F5F5F"/>
              </a:solidFill>
              <a:ln>
                <a:noFill/>
              </a:ln>
              <a:extLst>
                <a:ext uri="{91240B29-F687-4f45-9708-019B960494DF}">
                  <a14:hiddenLine xmlns="" xmlns:a14="http://schemas.microsoft.com/office/drawing/2010/main" w="12700" cap="rnd">
                    <a:solidFill>
                      <a:srgbClr val="000000"/>
                    </a:solidFill>
                    <a:round/>
                    <a:headEnd/>
                    <a:tailEnd/>
                  </a14:hiddenLine>
                </a:ext>
              </a:extLst>
            </p:spPr>
            <p:txBody>
              <a:bodyPr/>
              <a:lstStyle/>
              <a:p>
                <a:endParaRPr lang="en-US">
                  <a:solidFill>
                    <a:srgbClr val="FFFFFF"/>
                  </a:solidFill>
                  <a:latin typeface="Arial" panose="020B0604020202020204" pitchFamily="34" charset="0"/>
                  <a:cs typeface="Arial" panose="020B0604020202020204" pitchFamily="34" charset="0"/>
                </a:endParaRPr>
              </a:p>
            </p:txBody>
          </p:sp>
          <p:sp>
            <p:nvSpPr>
              <p:cNvPr id="374856" name="AutoShape 141"/>
              <p:cNvSpPr>
                <a:spLocks noChangeArrowheads="1"/>
              </p:cNvSpPr>
              <p:nvPr/>
            </p:nvSpPr>
            <p:spPr bwMode="auto">
              <a:xfrm>
                <a:off x="5056" y="2172"/>
                <a:ext cx="469" cy="178"/>
              </a:xfrm>
              <a:prstGeom prst="roundRect">
                <a:avLst>
                  <a:gd name="adj" fmla="val 16667"/>
                </a:avLst>
              </a:prstGeom>
              <a:solidFill>
                <a:srgbClr val="E7EC26"/>
              </a:solidFill>
              <a:ln w="38100">
                <a:solidFill>
                  <a:schemeClr val="bg2"/>
                </a:solidFill>
                <a:round/>
                <a:headEnd/>
                <a:tailEnd/>
              </a:ln>
            </p:spPr>
            <p:txBody>
              <a:bodyPr wrap="none" anchor="ctr"/>
              <a:lstStyle/>
              <a:p>
                <a:pPr eaLnBrk="0" hangingPunct="0"/>
                <a:endParaRPr lang="en-US" sz="2800">
                  <a:solidFill>
                    <a:srgbClr val="00DFCA"/>
                  </a:solidFill>
                  <a:latin typeface="Arial" panose="020B0604020202020204" pitchFamily="34" charset="0"/>
                  <a:cs typeface="Arial" panose="020B0604020202020204" pitchFamily="34" charset="0"/>
                </a:endParaRPr>
              </a:p>
            </p:txBody>
          </p:sp>
          <p:sp>
            <p:nvSpPr>
              <p:cNvPr id="374857" name="Rectangle 142"/>
              <p:cNvSpPr>
                <a:spLocks noChangeArrowheads="1"/>
              </p:cNvSpPr>
              <p:nvPr/>
            </p:nvSpPr>
            <p:spPr bwMode="auto">
              <a:xfrm>
                <a:off x="5057" y="2273"/>
                <a:ext cx="612" cy="1053"/>
              </a:xfrm>
              <a:prstGeom prst="rect">
                <a:avLst/>
              </a:prstGeom>
              <a:solidFill>
                <a:srgbClr val="FFFF00"/>
              </a:solidFill>
              <a:ln w="38100">
                <a:solidFill>
                  <a:srgbClr val="000000"/>
                </a:solidFill>
                <a:miter lim="800000"/>
                <a:headEnd/>
                <a:tailEnd/>
              </a:ln>
            </p:spPr>
            <p:txBody>
              <a:bodyPr wrap="none" anchor="ctr"/>
              <a:lstStyle/>
              <a:p>
                <a:pPr eaLnBrk="0" hangingPunct="0"/>
                <a:endParaRPr lang="en-US" sz="2800">
                  <a:solidFill>
                    <a:srgbClr val="00DFCA"/>
                  </a:solidFill>
                  <a:latin typeface="Arial" panose="020B0604020202020204" pitchFamily="34" charset="0"/>
                  <a:cs typeface="Arial" panose="020B0604020202020204" pitchFamily="34" charset="0"/>
                </a:endParaRPr>
              </a:p>
            </p:txBody>
          </p:sp>
          <p:sp>
            <p:nvSpPr>
              <p:cNvPr id="374858" name="Line 143"/>
              <p:cNvSpPr>
                <a:spLocks noChangeShapeType="1"/>
              </p:cNvSpPr>
              <p:nvPr/>
            </p:nvSpPr>
            <p:spPr bwMode="auto">
              <a:xfrm>
                <a:off x="5094" y="2372"/>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FFFFFF"/>
                  </a:solidFill>
                  <a:latin typeface="Arial" panose="020B0604020202020204" pitchFamily="34" charset="0"/>
                  <a:cs typeface="Arial" panose="020B0604020202020204" pitchFamily="34" charset="0"/>
                </a:endParaRPr>
              </a:p>
            </p:txBody>
          </p:sp>
          <p:sp>
            <p:nvSpPr>
              <p:cNvPr id="374859" name="Rectangle 144"/>
              <p:cNvSpPr>
                <a:spLocks noChangeArrowheads="1"/>
              </p:cNvSpPr>
              <p:nvPr/>
            </p:nvSpPr>
            <p:spPr bwMode="auto">
              <a:xfrm>
                <a:off x="5291" y="2240"/>
                <a:ext cx="224" cy="72"/>
              </a:xfrm>
              <a:prstGeom prst="rect">
                <a:avLst/>
              </a:prstGeom>
              <a:solidFill>
                <a:srgbClr val="FFFF00"/>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sz="2800">
                  <a:solidFill>
                    <a:srgbClr val="00DFCA"/>
                  </a:solidFill>
                  <a:latin typeface="Arial" panose="020B0604020202020204" pitchFamily="34" charset="0"/>
                  <a:cs typeface="Arial" panose="020B0604020202020204" pitchFamily="34" charset="0"/>
                </a:endParaRPr>
              </a:p>
            </p:txBody>
          </p:sp>
          <p:sp>
            <p:nvSpPr>
              <p:cNvPr id="374860" name="Rectangle 145"/>
              <p:cNvSpPr>
                <a:spLocks noChangeArrowheads="1"/>
              </p:cNvSpPr>
              <p:nvPr/>
            </p:nvSpPr>
            <p:spPr bwMode="auto">
              <a:xfrm>
                <a:off x="5074" y="2226"/>
                <a:ext cx="232" cy="80"/>
              </a:xfrm>
              <a:prstGeom prst="rect">
                <a:avLst/>
              </a:prstGeom>
              <a:solidFill>
                <a:srgbClr val="FFFF00"/>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sz="2800">
                  <a:solidFill>
                    <a:srgbClr val="00DFCA"/>
                  </a:solidFill>
                  <a:latin typeface="Arial" panose="020B0604020202020204" pitchFamily="34" charset="0"/>
                  <a:cs typeface="Arial" panose="020B0604020202020204" pitchFamily="34" charset="0"/>
                </a:endParaRPr>
              </a:p>
            </p:txBody>
          </p:sp>
          <p:sp>
            <p:nvSpPr>
              <p:cNvPr id="374861" name="Line 146"/>
              <p:cNvSpPr>
                <a:spLocks noChangeShapeType="1"/>
              </p:cNvSpPr>
              <p:nvPr/>
            </p:nvSpPr>
            <p:spPr bwMode="auto">
              <a:xfrm>
                <a:off x="5094" y="2488"/>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FFFFFF"/>
                  </a:solidFill>
                  <a:latin typeface="Arial" panose="020B0604020202020204" pitchFamily="34" charset="0"/>
                  <a:cs typeface="Arial" panose="020B0604020202020204" pitchFamily="34" charset="0"/>
                </a:endParaRPr>
              </a:p>
            </p:txBody>
          </p:sp>
          <p:sp>
            <p:nvSpPr>
              <p:cNvPr id="374862" name="Line 147"/>
              <p:cNvSpPr>
                <a:spLocks noChangeShapeType="1"/>
              </p:cNvSpPr>
              <p:nvPr/>
            </p:nvSpPr>
            <p:spPr bwMode="auto">
              <a:xfrm>
                <a:off x="5094" y="2600"/>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FFFFFF"/>
                  </a:solidFill>
                  <a:latin typeface="Arial" panose="020B0604020202020204" pitchFamily="34" charset="0"/>
                  <a:cs typeface="Arial" panose="020B0604020202020204" pitchFamily="34" charset="0"/>
                </a:endParaRPr>
              </a:p>
            </p:txBody>
          </p:sp>
          <p:sp>
            <p:nvSpPr>
              <p:cNvPr id="374863" name="Line 148"/>
              <p:cNvSpPr>
                <a:spLocks noChangeShapeType="1"/>
              </p:cNvSpPr>
              <p:nvPr/>
            </p:nvSpPr>
            <p:spPr bwMode="auto">
              <a:xfrm>
                <a:off x="5094" y="2712"/>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FFFFFF"/>
                  </a:solidFill>
                  <a:latin typeface="Arial" panose="020B0604020202020204" pitchFamily="34" charset="0"/>
                  <a:cs typeface="Arial" panose="020B0604020202020204" pitchFamily="34" charset="0"/>
                </a:endParaRPr>
              </a:p>
            </p:txBody>
          </p:sp>
          <p:sp>
            <p:nvSpPr>
              <p:cNvPr id="374864" name="Line 149"/>
              <p:cNvSpPr>
                <a:spLocks noChangeShapeType="1"/>
              </p:cNvSpPr>
              <p:nvPr/>
            </p:nvSpPr>
            <p:spPr bwMode="auto">
              <a:xfrm>
                <a:off x="5095" y="3040"/>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FFFFFF"/>
                  </a:solidFill>
                  <a:latin typeface="Arial" panose="020B0604020202020204" pitchFamily="34" charset="0"/>
                  <a:cs typeface="Arial" panose="020B0604020202020204" pitchFamily="34" charset="0"/>
                </a:endParaRPr>
              </a:p>
            </p:txBody>
          </p:sp>
          <p:sp>
            <p:nvSpPr>
              <p:cNvPr id="374865" name="Line 150"/>
              <p:cNvSpPr>
                <a:spLocks noChangeShapeType="1"/>
              </p:cNvSpPr>
              <p:nvPr/>
            </p:nvSpPr>
            <p:spPr bwMode="auto">
              <a:xfrm>
                <a:off x="5094" y="2816"/>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FFFFFF"/>
                  </a:solidFill>
                  <a:latin typeface="Arial" panose="020B0604020202020204" pitchFamily="34" charset="0"/>
                  <a:cs typeface="Arial" panose="020B0604020202020204" pitchFamily="34" charset="0"/>
                </a:endParaRPr>
              </a:p>
            </p:txBody>
          </p:sp>
          <p:sp>
            <p:nvSpPr>
              <p:cNvPr id="374866" name="Line 151"/>
              <p:cNvSpPr>
                <a:spLocks noChangeShapeType="1"/>
              </p:cNvSpPr>
              <p:nvPr/>
            </p:nvSpPr>
            <p:spPr bwMode="auto">
              <a:xfrm>
                <a:off x="5094" y="3152"/>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FFFFFF"/>
                  </a:solidFill>
                  <a:latin typeface="Arial" panose="020B0604020202020204" pitchFamily="34" charset="0"/>
                  <a:cs typeface="Arial" panose="020B0604020202020204" pitchFamily="34" charset="0"/>
                </a:endParaRPr>
              </a:p>
            </p:txBody>
          </p:sp>
          <p:sp>
            <p:nvSpPr>
              <p:cNvPr id="374867" name="Line 152"/>
              <p:cNvSpPr>
                <a:spLocks noChangeShapeType="1"/>
              </p:cNvSpPr>
              <p:nvPr/>
            </p:nvSpPr>
            <p:spPr bwMode="auto">
              <a:xfrm>
                <a:off x="5094" y="3264"/>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FFFFFF"/>
                  </a:solidFill>
                  <a:latin typeface="Arial" panose="020B0604020202020204" pitchFamily="34" charset="0"/>
                  <a:cs typeface="Arial" panose="020B0604020202020204" pitchFamily="34" charset="0"/>
                </a:endParaRPr>
              </a:p>
            </p:txBody>
          </p:sp>
          <p:sp>
            <p:nvSpPr>
              <p:cNvPr id="374868" name="Line 153"/>
              <p:cNvSpPr>
                <a:spLocks noChangeShapeType="1"/>
              </p:cNvSpPr>
              <p:nvPr/>
            </p:nvSpPr>
            <p:spPr bwMode="auto">
              <a:xfrm>
                <a:off x="5094" y="2928"/>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FFFFFF"/>
                  </a:solidFill>
                  <a:latin typeface="Arial" panose="020B0604020202020204" pitchFamily="34" charset="0"/>
                  <a:cs typeface="Arial" panose="020B0604020202020204" pitchFamily="34" charset="0"/>
                </a:endParaRPr>
              </a:p>
            </p:txBody>
          </p:sp>
          <p:sp>
            <p:nvSpPr>
              <p:cNvPr id="374869" name="Line 154"/>
              <p:cNvSpPr>
                <a:spLocks noChangeShapeType="1"/>
              </p:cNvSpPr>
              <p:nvPr/>
            </p:nvSpPr>
            <p:spPr bwMode="auto">
              <a:xfrm>
                <a:off x="5359" y="2540"/>
                <a:ext cx="0" cy="744"/>
              </a:xfrm>
              <a:prstGeom prst="line">
                <a:avLst/>
              </a:prstGeom>
              <a:noFill/>
              <a:ln w="50800">
                <a:solidFill>
                  <a:srgbClr val="FFFF00"/>
                </a:solid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FFFFFF"/>
                  </a:solidFill>
                  <a:latin typeface="Arial" panose="020B0604020202020204" pitchFamily="34" charset="0"/>
                  <a:cs typeface="Arial" panose="020B0604020202020204" pitchFamily="34" charset="0"/>
                </a:endParaRPr>
              </a:p>
            </p:txBody>
          </p:sp>
          <p:sp>
            <p:nvSpPr>
              <p:cNvPr id="374870" name="Line 155"/>
              <p:cNvSpPr>
                <a:spLocks noChangeShapeType="1"/>
              </p:cNvSpPr>
              <p:nvPr/>
            </p:nvSpPr>
            <p:spPr bwMode="auto">
              <a:xfrm>
                <a:off x="5351" y="2496"/>
                <a:ext cx="12" cy="328"/>
              </a:xfrm>
              <a:prstGeom prst="line">
                <a:avLst/>
              </a:prstGeom>
              <a:noFill/>
              <a:ln w="50800">
                <a:solidFill>
                  <a:srgbClr val="FFFF00"/>
                </a:solid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FFFFFF"/>
                  </a:solidFill>
                  <a:latin typeface="Arial" panose="020B0604020202020204" pitchFamily="34" charset="0"/>
                  <a:cs typeface="Arial" panose="020B0604020202020204" pitchFamily="34" charset="0"/>
                </a:endParaRPr>
              </a:p>
            </p:txBody>
          </p:sp>
          <p:sp>
            <p:nvSpPr>
              <p:cNvPr id="374871" name="Rectangle 156"/>
              <p:cNvSpPr>
                <a:spLocks noChangeArrowheads="1"/>
              </p:cNvSpPr>
              <p:nvPr/>
            </p:nvSpPr>
            <p:spPr bwMode="auto">
              <a:xfrm>
                <a:off x="5051" y="2165"/>
                <a:ext cx="527" cy="1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pPr eaLnBrk="0" hangingPunct="0"/>
                <a:r>
                  <a:rPr lang="en-US" sz="900" b="1">
                    <a:solidFill>
                      <a:srgbClr val="000000"/>
                    </a:solidFill>
                    <a:latin typeface="Arial" panose="020B0604020202020204" pitchFamily="34" charset="0"/>
                    <a:cs typeface="Arial" panose="020B0604020202020204" pitchFamily="34" charset="0"/>
                  </a:rPr>
                  <a:t>ROYALTY</a:t>
                </a:r>
              </a:p>
            </p:txBody>
          </p:sp>
        </p:grpSp>
        <p:sp>
          <p:nvSpPr>
            <p:cNvPr id="374854" name="Rectangle 157"/>
            <p:cNvSpPr>
              <a:spLocks noChangeArrowheads="1"/>
            </p:cNvSpPr>
            <p:nvPr/>
          </p:nvSpPr>
          <p:spPr bwMode="auto">
            <a:xfrm>
              <a:off x="5139" y="2267"/>
              <a:ext cx="394" cy="1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eaLnBrk="0" hangingPunct="0"/>
              <a:r>
                <a:rPr lang="en-US" sz="900" b="1">
                  <a:solidFill>
                    <a:srgbClr val="000000"/>
                  </a:solidFill>
                  <a:latin typeface="Arial" panose="020B0604020202020204" pitchFamily="34" charset="0"/>
                  <a:cs typeface="Arial" panose="020B0604020202020204" pitchFamily="34" charset="0"/>
                </a:rPr>
                <a:t>S - D - S</a:t>
              </a:r>
            </a:p>
          </p:txBody>
        </p:sp>
      </p:grpSp>
      <p:sp>
        <p:nvSpPr>
          <p:cNvPr id="464030" name="Rectangle 158"/>
          <p:cNvSpPr>
            <a:spLocks noChangeArrowheads="1"/>
          </p:cNvSpPr>
          <p:nvPr/>
        </p:nvSpPr>
        <p:spPr bwMode="auto">
          <a:xfrm>
            <a:off x="8051800" y="3789363"/>
            <a:ext cx="878445" cy="228268"/>
          </a:xfrm>
          <a:prstGeom prst="rect">
            <a:avLst/>
          </a:prstGeom>
          <a:noFill/>
          <a:ln w="12700">
            <a:noFill/>
            <a:miter lim="800000"/>
            <a:headEnd/>
            <a:tailEnd/>
          </a:ln>
          <a:effectLst/>
        </p:spPr>
        <p:txBody>
          <a:bodyPr wrap="none" lIns="90487" tIns="44450" rIns="90487" bIns="44450">
            <a:spAutoFit/>
          </a:bodyPr>
          <a:lstStyle/>
          <a:p>
            <a:pPr eaLnBrk="0" hangingPunct="0">
              <a:defRPr/>
            </a:pPr>
            <a:r>
              <a:rPr lang="en-US" sz="900" b="1">
                <a:solidFill>
                  <a:srgbClr val="000000"/>
                </a:solidFill>
                <a:effectLst>
                  <a:outerShdw blurRad="38100" dist="38100" dir="2700000" algn="tl">
                    <a:srgbClr val="FFFFFF"/>
                  </a:outerShdw>
                </a:effectLst>
                <a:latin typeface="Arial" panose="020B0604020202020204" pitchFamily="34" charset="0"/>
                <a:cs typeface="Arial" panose="020B0604020202020204" pitchFamily="34" charset="0"/>
              </a:rPr>
              <a:t> ••• SPLIT ••• </a:t>
            </a:r>
          </a:p>
        </p:txBody>
      </p:sp>
      <p:sp>
        <p:nvSpPr>
          <p:cNvPr id="374831" name="Rectangle 159"/>
          <p:cNvSpPr>
            <a:spLocks noChangeArrowheads="1"/>
          </p:cNvSpPr>
          <p:nvPr/>
        </p:nvSpPr>
        <p:spPr bwMode="auto">
          <a:xfrm>
            <a:off x="8032750" y="3973513"/>
            <a:ext cx="947374" cy="21287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eaLnBrk="0" hangingPunct="0"/>
            <a:r>
              <a:rPr lang="en-US" sz="800" b="1">
                <a:solidFill>
                  <a:srgbClr val="000000"/>
                </a:solidFill>
                <a:latin typeface="Arial" panose="020B0604020202020204" pitchFamily="34" charset="0"/>
                <a:cs typeface="Arial" panose="020B0604020202020204" pitchFamily="34" charset="0"/>
              </a:rPr>
              <a:t>North       South</a:t>
            </a:r>
          </a:p>
        </p:txBody>
      </p:sp>
      <p:sp>
        <p:nvSpPr>
          <p:cNvPr id="464032" name="Rectangle 160"/>
          <p:cNvSpPr>
            <a:spLocks noChangeArrowheads="1"/>
          </p:cNvSpPr>
          <p:nvPr/>
        </p:nvSpPr>
        <p:spPr bwMode="auto">
          <a:xfrm>
            <a:off x="8002588" y="4483100"/>
            <a:ext cx="982640" cy="212879"/>
          </a:xfrm>
          <a:prstGeom prst="rect">
            <a:avLst/>
          </a:prstGeom>
          <a:noFill/>
          <a:ln w="12700">
            <a:noFill/>
            <a:miter lim="800000"/>
            <a:headEnd/>
            <a:tailEnd/>
          </a:ln>
          <a:effectLst/>
        </p:spPr>
        <p:txBody>
          <a:bodyPr wrap="none" lIns="90487" tIns="44450" rIns="90487" bIns="44450">
            <a:spAutoFit/>
          </a:bodyPr>
          <a:lstStyle/>
          <a:p>
            <a:pPr eaLnBrk="0" hangingPunct="0">
              <a:defRPr/>
            </a:pPr>
            <a:r>
              <a:rPr lang="en-US" sz="800" b="1">
                <a:solidFill>
                  <a:srgbClr val="000000"/>
                </a:solidFill>
                <a:effectLst>
                  <a:outerShdw blurRad="38100" dist="38100" dir="2700000" algn="tl">
                    <a:srgbClr val="FFFFFF"/>
                  </a:outerShdw>
                </a:effectLst>
                <a:latin typeface="Arial" panose="020B0604020202020204" pitchFamily="34" charset="0"/>
                <a:cs typeface="Arial" panose="020B0604020202020204" pitchFamily="34" charset="0"/>
              </a:rPr>
              <a:t>THE PROPHETS</a:t>
            </a:r>
          </a:p>
        </p:txBody>
      </p:sp>
      <p:sp>
        <p:nvSpPr>
          <p:cNvPr id="374833" name="Rectangle 161"/>
          <p:cNvSpPr>
            <a:spLocks noChangeArrowheads="1"/>
          </p:cNvSpPr>
          <p:nvPr/>
        </p:nvSpPr>
        <p:spPr bwMode="auto">
          <a:xfrm>
            <a:off x="8107363" y="4838700"/>
            <a:ext cx="615552" cy="21287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eaLnBrk="0" hangingPunct="0"/>
            <a:r>
              <a:rPr lang="en-US" sz="800" b="1">
                <a:solidFill>
                  <a:srgbClr val="000000"/>
                </a:solidFill>
                <a:latin typeface="Arial" panose="020B0604020202020204" pitchFamily="34" charset="0"/>
                <a:cs typeface="Arial" panose="020B0604020202020204" pitchFamily="34" charset="0"/>
              </a:rPr>
              <a:t> 200        </a:t>
            </a:r>
          </a:p>
        </p:txBody>
      </p:sp>
      <p:sp>
        <p:nvSpPr>
          <p:cNvPr id="374834" name="Rectangle 162"/>
          <p:cNvSpPr>
            <a:spLocks noChangeArrowheads="1"/>
          </p:cNvSpPr>
          <p:nvPr/>
        </p:nvSpPr>
        <p:spPr bwMode="auto">
          <a:xfrm>
            <a:off x="8031163" y="5003800"/>
            <a:ext cx="642804" cy="21287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eaLnBrk="0" hangingPunct="0"/>
            <a:r>
              <a:rPr lang="en-US" sz="800" b="1">
                <a:solidFill>
                  <a:srgbClr val="000000"/>
                </a:solidFill>
                <a:latin typeface="Arial" panose="020B0604020202020204" pitchFamily="34" charset="0"/>
                <a:cs typeface="Arial" panose="020B0604020202020204" pitchFamily="34" charset="0"/>
              </a:rPr>
              <a:t>Assyria   </a:t>
            </a:r>
          </a:p>
        </p:txBody>
      </p:sp>
      <p:sp>
        <p:nvSpPr>
          <p:cNvPr id="374835" name="Rectangle 163"/>
          <p:cNvSpPr>
            <a:spLocks noChangeArrowheads="1"/>
          </p:cNvSpPr>
          <p:nvPr/>
        </p:nvSpPr>
        <p:spPr bwMode="auto">
          <a:xfrm>
            <a:off x="8026400" y="4672013"/>
            <a:ext cx="900887" cy="21287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eaLnBrk="0" hangingPunct="0"/>
            <a:r>
              <a:rPr lang="en-US" sz="800" b="1">
                <a:solidFill>
                  <a:srgbClr val="000000"/>
                </a:solidFill>
                <a:latin typeface="Arial" panose="020B0604020202020204" pitchFamily="34" charset="0"/>
                <a:cs typeface="Arial" panose="020B0604020202020204" pitchFamily="34" charset="0"/>
              </a:rPr>
              <a:t> 20-J         20-R</a:t>
            </a:r>
          </a:p>
        </p:txBody>
      </p:sp>
      <p:grpSp>
        <p:nvGrpSpPr>
          <p:cNvPr id="374836" name="Group 164"/>
          <p:cNvGrpSpPr>
            <a:grpSpLocks/>
          </p:cNvGrpSpPr>
          <p:nvPr/>
        </p:nvGrpSpPr>
        <p:grpSpPr bwMode="auto">
          <a:xfrm>
            <a:off x="8061325" y="4151318"/>
            <a:ext cx="931863" cy="379413"/>
            <a:chOff x="5078" y="2615"/>
            <a:chExt cx="587" cy="239"/>
          </a:xfrm>
        </p:grpSpPr>
        <p:sp>
          <p:nvSpPr>
            <p:cNvPr id="374850" name="Rectangle 165"/>
            <p:cNvSpPr>
              <a:spLocks noChangeArrowheads="1"/>
            </p:cNvSpPr>
            <p:nvPr/>
          </p:nvSpPr>
          <p:spPr bwMode="auto">
            <a:xfrm>
              <a:off x="5078" y="2615"/>
              <a:ext cx="383" cy="1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pPr eaLnBrk="0" hangingPunct="0"/>
              <a:r>
                <a:rPr lang="en-US" sz="800" b="1">
                  <a:solidFill>
                    <a:srgbClr val="000000"/>
                  </a:solidFill>
                  <a:latin typeface="Arial" panose="020B0604020202020204" pitchFamily="34" charset="0"/>
                  <a:cs typeface="Arial" panose="020B0604020202020204" pitchFamily="34" charset="0"/>
                </a:rPr>
                <a:t>Israel</a:t>
              </a:r>
            </a:p>
          </p:txBody>
        </p:sp>
        <p:sp>
          <p:nvSpPr>
            <p:cNvPr id="374851" name="Rectangle 166"/>
            <p:cNvSpPr>
              <a:spLocks noChangeArrowheads="1"/>
            </p:cNvSpPr>
            <p:nvPr/>
          </p:nvSpPr>
          <p:spPr bwMode="auto">
            <a:xfrm>
              <a:off x="5306" y="2615"/>
              <a:ext cx="359" cy="1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pPr eaLnBrk="0" hangingPunct="0"/>
              <a:r>
                <a:rPr lang="en-US" sz="800" b="1">
                  <a:solidFill>
                    <a:srgbClr val="000000"/>
                  </a:solidFill>
                  <a:latin typeface="Arial" panose="020B0604020202020204" pitchFamily="34" charset="0"/>
                  <a:cs typeface="Arial" panose="020B0604020202020204" pitchFamily="34" charset="0"/>
                </a:rPr>
                <a:t>  Judah</a:t>
              </a:r>
            </a:p>
          </p:txBody>
        </p:sp>
        <p:sp>
          <p:nvSpPr>
            <p:cNvPr id="374852" name="Rectangle 167"/>
            <p:cNvSpPr>
              <a:spLocks noChangeArrowheads="1"/>
            </p:cNvSpPr>
            <p:nvPr/>
          </p:nvSpPr>
          <p:spPr bwMode="auto">
            <a:xfrm>
              <a:off x="5105" y="2720"/>
              <a:ext cx="479" cy="13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eaLnBrk="0" hangingPunct="0"/>
              <a:r>
                <a:rPr lang="en-US" sz="800" b="1">
                  <a:solidFill>
                    <a:srgbClr val="000000"/>
                  </a:solidFill>
                  <a:latin typeface="Arial" panose="020B0604020202020204" pitchFamily="34" charset="0"/>
                  <a:cs typeface="Arial" panose="020B0604020202020204" pitchFamily="34" charset="0"/>
                </a:rPr>
                <a:t>10              2</a:t>
              </a:r>
            </a:p>
          </p:txBody>
        </p:sp>
      </p:grpSp>
      <p:sp>
        <p:nvSpPr>
          <p:cNvPr id="374837" name="Rectangle 168"/>
          <p:cNvSpPr>
            <a:spLocks noChangeArrowheads="1"/>
          </p:cNvSpPr>
          <p:nvPr/>
        </p:nvSpPr>
        <p:spPr bwMode="auto">
          <a:xfrm>
            <a:off x="8420100" y="4994275"/>
            <a:ext cx="588302" cy="21287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eaLnBrk="0" hangingPunct="0"/>
            <a:r>
              <a:rPr lang="en-US" sz="800" b="1">
                <a:solidFill>
                  <a:srgbClr val="000000"/>
                </a:solidFill>
                <a:latin typeface="Arial" panose="020B0604020202020204" pitchFamily="34" charset="0"/>
                <a:cs typeface="Arial" panose="020B0604020202020204" pitchFamily="34" charset="0"/>
              </a:rPr>
              <a:t>Babylon</a:t>
            </a:r>
          </a:p>
        </p:txBody>
      </p:sp>
      <p:sp>
        <p:nvSpPr>
          <p:cNvPr id="374838" name="Rectangle 169"/>
          <p:cNvSpPr>
            <a:spLocks noChangeArrowheads="1"/>
          </p:cNvSpPr>
          <p:nvPr/>
        </p:nvSpPr>
        <p:spPr bwMode="auto">
          <a:xfrm>
            <a:off x="8537575" y="4837113"/>
            <a:ext cx="355866" cy="21287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eaLnBrk="0" hangingPunct="0"/>
            <a:r>
              <a:rPr lang="en-US" sz="800" b="1">
                <a:solidFill>
                  <a:srgbClr val="000000"/>
                </a:solidFill>
                <a:latin typeface="Arial" panose="020B0604020202020204" pitchFamily="34" charset="0"/>
                <a:cs typeface="Arial" panose="020B0604020202020204" pitchFamily="34" charset="0"/>
              </a:rPr>
              <a:t>350</a:t>
            </a:r>
          </a:p>
        </p:txBody>
      </p:sp>
      <p:sp>
        <p:nvSpPr>
          <p:cNvPr id="464042" name="Rectangle 170"/>
          <p:cNvSpPr>
            <a:spLocks noChangeArrowheads="1"/>
          </p:cNvSpPr>
          <p:nvPr/>
        </p:nvSpPr>
        <p:spPr bwMode="auto">
          <a:xfrm>
            <a:off x="8133410" y="6539627"/>
            <a:ext cx="325730" cy="246221"/>
          </a:xfrm>
          <a:prstGeom prst="rect">
            <a:avLst/>
          </a:prstGeom>
          <a:noFill/>
          <a:ln w="12700">
            <a:noFill/>
            <a:miter lim="800000"/>
            <a:headEnd/>
            <a:tailEnd/>
          </a:ln>
          <a:effectLst/>
        </p:spPr>
        <p:txBody>
          <a:bodyPr wrap="none" anchor="ctr">
            <a:spAutoFit/>
          </a:bodyPr>
          <a:lstStyle/>
          <a:p>
            <a:pPr algn="ctr" eaLnBrk="0" hangingPunct="0">
              <a:defRPr/>
            </a:pPr>
            <a:r>
              <a:rPr lang="en-US" sz="1000" b="1">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50</a:t>
            </a:r>
          </a:p>
        </p:txBody>
      </p:sp>
      <p:sp>
        <p:nvSpPr>
          <p:cNvPr id="374840" name="Text Box 171"/>
          <p:cNvSpPr txBox="1">
            <a:spLocks noChangeArrowheads="1"/>
          </p:cNvSpPr>
          <p:nvPr/>
        </p:nvSpPr>
        <p:spPr bwMode="auto">
          <a:xfrm>
            <a:off x="6986396" y="6283732"/>
            <a:ext cx="1648208"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a:spcBef>
                <a:spcPct val="50000"/>
              </a:spcBef>
            </a:pPr>
            <a:r>
              <a:rPr lang="en-US" sz="1200" b="1">
                <a:solidFill>
                  <a:srgbClr val="FFFFFF"/>
                </a:solidFill>
                <a:latin typeface="Arial" panose="020B0604020202020204" pitchFamily="34" charset="0"/>
                <a:cs typeface="Arial" panose="020B0604020202020204" pitchFamily="34" charset="0"/>
              </a:rPr>
              <a:t>Handbook pg. 32-37</a:t>
            </a:r>
          </a:p>
        </p:txBody>
      </p:sp>
      <p:sp>
        <p:nvSpPr>
          <p:cNvPr id="463913" name="Oval 41"/>
          <p:cNvSpPr>
            <a:spLocks noChangeArrowheads="1"/>
          </p:cNvSpPr>
          <p:nvPr/>
        </p:nvSpPr>
        <p:spPr bwMode="auto">
          <a:xfrm>
            <a:off x="4552950" y="4565650"/>
            <a:ext cx="1676400" cy="1041400"/>
          </a:xfrm>
          <a:prstGeom prst="ellipse">
            <a:avLst/>
          </a:prstGeom>
          <a:noFill/>
          <a:ln w="76200">
            <a:solidFill>
              <a:srgbClr val="F8131B"/>
            </a:solidFill>
            <a:round/>
            <a:headEnd/>
            <a:tailEnd/>
          </a:ln>
          <a:effectLst>
            <a:outerShdw blurRad="63500" dist="53882" dir="2700000" algn="ctr" rotWithShape="0">
              <a:schemeClr val="bg2">
                <a:alpha val="74998"/>
              </a:schemeClr>
            </a:outerShdw>
          </a:effectLst>
        </p:spPr>
        <p:txBody>
          <a:bodyPr wrap="none" anchor="ctr"/>
          <a:lstStyle/>
          <a:p>
            <a:pPr eaLnBrk="0" hangingPunct="0">
              <a:defRPr/>
            </a:pPr>
            <a:endParaRPr lang="en-US" sz="2800">
              <a:solidFill>
                <a:srgbClr val="00DFCA"/>
              </a:solidFill>
              <a:latin typeface="Arial" panose="020B0604020202020204" pitchFamily="34" charset="0"/>
              <a:cs typeface="Arial" panose="020B0604020202020204" pitchFamily="34" charset="0"/>
            </a:endParaRPr>
          </a:p>
        </p:txBody>
      </p:sp>
      <p:sp>
        <p:nvSpPr>
          <p:cNvPr id="464073" name="Text Box 201"/>
          <p:cNvSpPr txBox="1">
            <a:spLocks noChangeArrowheads="1"/>
          </p:cNvSpPr>
          <p:nvPr/>
        </p:nvSpPr>
        <p:spPr bwMode="auto">
          <a:xfrm>
            <a:off x="6326188" y="1462088"/>
            <a:ext cx="2817812" cy="579437"/>
          </a:xfrm>
          <a:prstGeom prst="rect">
            <a:avLst/>
          </a:prstGeom>
          <a:noFill/>
          <a:ln w="12700">
            <a:noFill/>
            <a:miter lim="800000"/>
            <a:headEnd/>
            <a:tailEnd/>
          </a:ln>
          <a:effectLst>
            <a:outerShdw blurRad="63500" dist="46662" dir="3284183" algn="ctr" rotWithShape="0">
              <a:schemeClr val="bg2">
                <a:alpha val="74998"/>
              </a:schemeClr>
            </a:outerShdw>
          </a:effectLst>
        </p:spPr>
        <p:txBody>
          <a:bodyPr wrap="square">
            <a:spAutoFit/>
          </a:bodyPr>
          <a:lstStyle/>
          <a:p>
            <a:pPr eaLnBrk="0" hangingPunct="0">
              <a:spcBef>
                <a:spcPct val="50000"/>
              </a:spcBef>
              <a:defRPr/>
            </a:pPr>
            <a:r>
              <a:rPr lang="ar-JO" sz="3200" b="1" i="1" dirty="0">
                <a:solidFill>
                  <a:srgbClr val="FFFFFF"/>
                </a:solidFill>
                <a:latin typeface="Arial" panose="020B0604020202020204" pitchFamily="34" charset="0"/>
                <a:cs typeface="Arial" panose="020B0604020202020204" pitchFamily="34" charset="0"/>
              </a:rPr>
              <a:t>العهد الداوودي</a:t>
            </a:r>
            <a:endParaRPr lang="en-US" sz="3200" b="1" i="1" dirty="0">
              <a:solidFill>
                <a:srgbClr val="FFFFFF"/>
              </a:solidFill>
              <a:latin typeface="Arial" panose="020B0604020202020204" pitchFamily="34" charset="0"/>
              <a:cs typeface="Arial" panose="020B0604020202020204" pitchFamily="34" charset="0"/>
            </a:endParaRPr>
          </a:p>
        </p:txBody>
      </p:sp>
      <p:sp>
        <p:nvSpPr>
          <p:cNvPr id="464074" name="Text Box 202"/>
          <p:cNvSpPr txBox="1">
            <a:spLocks noChangeArrowheads="1"/>
          </p:cNvSpPr>
          <p:nvPr/>
        </p:nvSpPr>
        <p:spPr bwMode="auto">
          <a:xfrm>
            <a:off x="6318250" y="3533775"/>
            <a:ext cx="1825650" cy="584775"/>
          </a:xfrm>
          <a:prstGeom prst="rect">
            <a:avLst/>
          </a:prstGeom>
          <a:noFill/>
          <a:ln w="12700">
            <a:noFill/>
            <a:miter lim="800000"/>
            <a:headEnd/>
            <a:tailEnd/>
          </a:ln>
          <a:effectLst>
            <a:outerShdw blurRad="63500" dist="46662" dir="3284183" algn="ctr" rotWithShape="0">
              <a:schemeClr val="bg2">
                <a:alpha val="74998"/>
              </a:schemeClr>
            </a:outerShdw>
          </a:effectLst>
        </p:spPr>
        <p:txBody>
          <a:bodyPr wrap="square">
            <a:spAutoFit/>
          </a:bodyPr>
          <a:lstStyle/>
          <a:p>
            <a:pPr eaLnBrk="0" hangingPunct="0">
              <a:spcBef>
                <a:spcPct val="50000"/>
              </a:spcBef>
              <a:defRPr/>
            </a:pPr>
            <a:r>
              <a:rPr lang="ar-JO" sz="3200" b="1" i="1" dirty="0">
                <a:solidFill>
                  <a:srgbClr val="FFFFFF"/>
                </a:solidFill>
                <a:latin typeface="Arial" panose="020B0604020202020204" pitchFamily="34" charset="0"/>
                <a:cs typeface="Arial" panose="020B0604020202020204" pitchFamily="34" charset="0"/>
              </a:rPr>
              <a:t>العهد الجديد</a:t>
            </a:r>
            <a:endParaRPr lang="en-US" sz="3200" b="1" i="1" dirty="0">
              <a:solidFill>
                <a:srgbClr val="FFFFFF"/>
              </a:solidFill>
              <a:latin typeface="Arial" panose="020B0604020202020204" pitchFamily="34" charset="0"/>
              <a:cs typeface="Arial" panose="020B0604020202020204" pitchFamily="34" charset="0"/>
            </a:endParaRPr>
          </a:p>
        </p:txBody>
      </p:sp>
      <p:grpSp>
        <p:nvGrpSpPr>
          <p:cNvPr id="374844" name="Group 108"/>
          <p:cNvGrpSpPr>
            <a:grpSpLocks/>
          </p:cNvGrpSpPr>
          <p:nvPr/>
        </p:nvGrpSpPr>
        <p:grpSpPr bwMode="auto">
          <a:xfrm>
            <a:off x="519113" y="117475"/>
            <a:ext cx="854075" cy="1720850"/>
            <a:chOff x="519113" y="312738"/>
            <a:chExt cx="854075" cy="1910769"/>
          </a:xfrm>
        </p:grpSpPr>
        <p:sp>
          <p:nvSpPr>
            <p:cNvPr id="110" name="Rectangle 109"/>
            <p:cNvSpPr>
              <a:spLocks noChangeArrowheads="1"/>
            </p:cNvSpPr>
            <p:nvPr/>
          </p:nvSpPr>
          <p:spPr bwMode="auto">
            <a:xfrm>
              <a:off x="519113" y="312738"/>
              <a:ext cx="854075" cy="1910769"/>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eaLnBrk="0" hangingPunct="0">
                <a:defRPr/>
              </a:pPr>
              <a:r>
                <a:rPr lang="en-US" sz="10600">
                  <a:solidFill>
                    <a:srgbClr val="FFFF00"/>
                  </a:solidFill>
                  <a:latin typeface="Arial" panose="020B0604020202020204" pitchFamily="34" charset="0"/>
                  <a:cs typeface="Arial" panose="020B0604020202020204" pitchFamily="34" charset="0"/>
                </a:rPr>
                <a:t>7</a:t>
              </a:r>
              <a:endParaRPr lang="en-US" sz="2800">
                <a:solidFill>
                  <a:srgbClr val="00DFCA"/>
                </a:solidFill>
                <a:latin typeface="Arial" panose="020B0604020202020204" pitchFamily="34" charset="0"/>
                <a:cs typeface="Arial" panose="020B0604020202020204" pitchFamily="34" charset="0"/>
              </a:endParaRPr>
            </a:p>
          </p:txBody>
        </p:sp>
        <p:sp>
          <p:nvSpPr>
            <p:cNvPr id="111" name="Line 52"/>
            <p:cNvSpPr>
              <a:spLocks noChangeShapeType="1"/>
            </p:cNvSpPr>
            <p:nvPr/>
          </p:nvSpPr>
          <p:spPr bwMode="auto">
            <a:xfrm flipV="1">
              <a:off x="854075" y="1185276"/>
              <a:ext cx="396875" cy="0"/>
            </a:xfrm>
            <a:prstGeom prst="line">
              <a:avLst/>
            </a:prstGeom>
            <a:noFill/>
            <a:ln w="76200">
              <a:solidFill>
                <a:srgbClr val="FFFF00"/>
              </a:solidFill>
              <a:round/>
              <a:headEnd/>
              <a:tailEnd/>
            </a:ln>
            <a:effectLst>
              <a:outerShdw blurRad="63500" dist="107763" dir="2700000" algn="ctr" rotWithShape="0">
                <a:schemeClr val="bg2">
                  <a:alpha val="74998"/>
                </a:schemeClr>
              </a:outerShdw>
            </a:effectLst>
          </p:spPr>
          <p:txBody>
            <a:bodyPr wrap="none" anchor="ctr"/>
            <a:lstStyle/>
            <a:p>
              <a:pPr eaLnBrk="0" hangingPunct="0">
                <a:defRPr/>
              </a:pPr>
              <a:endParaRPr lang="en-US" sz="2800">
                <a:solidFill>
                  <a:srgbClr val="00DFCA"/>
                </a:solidFill>
                <a:latin typeface="Arial" panose="020B0604020202020204" pitchFamily="34" charset="0"/>
                <a:cs typeface="Arial" panose="020B0604020202020204" pitchFamily="34" charset="0"/>
              </a:endParaRPr>
            </a:p>
          </p:txBody>
        </p:sp>
      </p:grpSp>
      <p:sp>
        <p:nvSpPr>
          <p:cNvPr id="464044" name="Rectangle 172"/>
          <p:cNvSpPr>
            <a:spLocks noChangeArrowheads="1"/>
          </p:cNvSpPr>
          <p:nvPr/>
        </p:nvSpPr>
        <p:spPr bwMode="auto">
          <a:xfrm>
            <a:off x="6243638" y="4314825"/>
            <a:ext cx="1611312" cy="951543"/>
          </a:xfrm>
          <a:prstGeom prst="rect">
            <a:avLst/>
          </a:prstGeom>
          <a:noFill/>
          <a:ln w="12700">
            <a:noFill/>
            <a:miter lim="800000"/>
            <a:headEnd/>
            <a:tailEnd/>
          </a:ln>
          <a:effectLst>
            <a:outerShdw blurRad="63500" dist="89803" dir="2700000" algn="ctr" rotWithShape="0">
              <a:schemeClr val="bg2">
                <a:alpha val="74998"/>
              </a:schemeClr>
            </a:outerShdw>
          </a:effectLst>
        </p:spPr>
        <p:txBody>
          <a:bodyPr lIns="90487" tIns="44450" rIns="90487" bIns="44450">
            <a:spAutoFit/>
          </a:bodyPr>
          <a:lstStyle/>
          <a:p>
            <a:pPr eaLnBrk="0" hangingPunct="0">
              <a:defRPr/>
            </a:pPr>
            <a:r>
              <a:rPr lang="ar-JO" sz="2800" b="1" i="1" dirty="0">
                <a:solidFill>
                  <a:srgbClr val="FFFFFF"/>
                </a:solidFill>
                <a:latin typeface="Arial" panose="020B0604020202020204" pitchFamily="34" charset="0"/>
                <a:cs typeface="Arial" panose="020B0604020202020204" pitchFamily="34" charset="0"/>
              </a:rPr>
              <a:t>إر 31 : 31 - 33</a:t>
            </a:r>
            <a:endParaRPr lang="en-US" sz="2800" b="1" i="1" dirty="0">
              <a:solidFill>
                <a:srgbClr val="FFFFFF"/>
              </a:solidFill>
              <a:latin typeface="Arial" panose="020B0604020202020204" pitchFamily="34" charset="0"/>
              <a:cs typeface="Arial" panose="020B0604020202020204" pitchFamily="34" charset="0"/>
            </a:endParaRPr>
          </a:p>
        </p:txBody>
      </p:sp>
      <p:sp>
        <p:nvSpPr>
          <p:cNvPr id="464045" name="Rectangle 173"/>
          <p:cNvSpPr>
            <a:spLocks noChangeArrowheads="1"/>
          </p:cNvSpPr>
          <p:nvPr/>
        </p:nvSpPr>
        <p:spPr bwMode="auto">
          <a:xfrm>
            <a:off x="6188075" y="2247900"/>
            <a:ext cx="2577628" cy="951543"/>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lIns="90487" tIns="44450" rIns="90487" bIns="44450">
            <a:spAutoFit/>
          </a:bodyPr>
          <a:lstStyle/>
          <a:p>
            <a:pPr eaLnBrk="0" hangingPunct="0">
              <a:defRPr/>
            </a:pPr>
            <a:r>
              <a:rPr lang="ar-JO" sz="2800" b="1" i="1" dirty="0">
                <a:solidFill>
                  <a:srgbClr val="FFFFFF"/>
                </a:solidFill>
                <a:latin typeface="Arial" panose="020B0604020202020204" pitchFamily="34" charset="0"/>
                <a:cs typeface="Arial" panose="020B0604020202020204" pitchFamily="34" charset="0"/>
              </a:rPr>
              <a:t>2 صم 7 : 4 - 16</a:t>
            </a:r>
            <a:endParaRPr lang="en-US" sz="2800" b="1" i="1" dirty="0">
              <a:solidFill>
                <a:srgbClr val="FFFFFF"/>
              </a:solidFill>
              <a:latin typeface="Arial" panose="020B0604020202020204" pitchFamily="34" charset="0"/>
              <a:cs typeface="Arial" panose="020B0604020202020204" pitchFamily="34" charset="0"/>
            </a:endParaRPr>
          </a:p>
          <a:p>
            <a:pPr eaLnBrk="0" hangingPunct="0">
              <a:defRPr/>
            </a:pPr>
            <a:r>
              <a:rPr lang="ar-JO" sz="2800" b="1" i="1" dirty="0">
                <a:solidFill>
                  <a:srgbClr val="FFFFFF"/>
                </a:solidFill>
                <a:latin typeface="Arial" panose="020B0604020202020204" pitchFamily="34" charset="0"/>
                <a:cs typeface="Arial" panose="020B0604020202020204" pitchFamily="34" charset="0"/>
              </a:rPr>
              <a:t>1 أخ 17 : 3 - 15</a:t>
            </a:r>
            <a:endParaRPr lang="en-US" sz="2800" b="1" i="1" dirty="0">
              <a:solidFill>
                <a:srgbClr val="FFFFFF"/>
              </a:solidFill>
              <a:latin typeface="Arial" panose="020B0604020202020204" pitchFamily="34" charset="0"/>
              <a:cs typeface="Arial" panose="020B0604020202020204" pitchFamily="34" charset="0"/>
            </a:endParaRPr>
          </a:p>
        </p:txBody>
      </p:sp>
      <p:sp>
        <p:nvSpPr>
          <p:cNvPr id="2" name="Title 1"/>
          <p:cNvSpPr>
            <a:spLocks noGrp="1"/>
          </p:cNvSpPr>
          <p:nvPr>
            <p:ph type="title" idx="4294967295"/>
          </p:nvPr>
        </p:nvSpPr>
        <p:spPr>
          <a:xfrm>
            <a:off x="1962150" y="-12700"/>
            <a:ext cx="3092450" cy="338138"/>
          </a:xfrm>
          <a:prstGeom prst="rect">
            <a:avLst/>
          </a:prstGeom>
          <a:ln w="12700">
            <a:miter lim="800000"/>
            <a:headEnd/>
            <a:tailEnd/>
          </a:ln>
          <a:effectLst>
            <a:outerShdw blurRad="63500" dist="71842" dir="2700000" algn="ctr" rotWithShape="0">
              <a:schemeClr val="bg2">
                <a:alpha val="74998"/>
              </a:schemeClr>
            </a:outerShdw>
          </a:effectLst>
        </p:spPr>
        <p:txBody>
          <a:bodyPr>
            <a:spAutoFit/>
          </a:bodyPr>
          <a:lstStyle/>
          <a:p>
            <a:pPr>
              <a:spcBef>
                <a:spcPct val="50000"/>
              </a:spcBef>
              <a:defRPr/>
            </a:pPr>
            <a:r>
              <a:rPr lang="ar-JO" sz="1600" b="1" kern="1200" dirty="0">
                <a:solidFill>
                  <a:schemeClr val="tx1"/>
                </a:solidFill>
                <a:latin typeface="Arial" panose="020B0604020202020204" pitchFamily="34" charset="0"/>
                <a:ea typeface="+mn-ea"/>
                <a:cs typeface="Arial" panose="020B0604020202020204" pitchFamily="34" charset="0"/>
              </a:rPr>
              <a:t>2 ملوك 25</a:t>
            </a:r>
            <a:endParaRPr lang="en-US" sz="1600" b="1" kern="1200" dirty="0">
              <a:solidFill>
                <a:schemeClr val="tx1"/>
              </a:solidFill>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3404048360"/>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7" presetClass="entr" presetSubtype="2" fill="hold" grpId="0" nodeType="afterEffect">
                                  <p:stCondLst>
                                    <p:cond delay="100"/>
                                  </p:stCondLst>
                                  <p:childTnLst>
                                    <p:set>
                                      <p:cBhvr>
                                        <p:cTn id="6" dur="1" fill="hold">
                                          <p:stCondLst>
                                            <p:cond delay="0"/>
                                          </p:stCondLst>
                                        </p:cTn>
                                        <p:tgtEl>
                                          <p:spTgt spid="463894"/>
                                        </p:tgtEl>
                                        <p:attrNameLst>
                                          <p:attrName>style.visibility</p:attrName>
                                        </p:attrNameLst>
                                      </p:cBhvr>
                                      <p:to>
                                        <p:strVal val="visible"/>
                                      </p:to>
                                    </p:set>
                                    <p:anim calcmode="lin" valueType="num">
                                      <p:cBhvr>
                                        <p:cTn id="7" dur="500" fill="hold"/>
                                        <p:tgtEl>
                                          <p:spTgt spid="463894"/>
                                        </p:tgtEl>
                                        <p:attrNameLst>
                                          <p:attrName>ppt_x</p:attrName>
                                        </p:attrNameLst>
                                      </p:cBhvr>
                                      <p:tavLst>
                                        <p:tav tm="0">
                                          <p:val>
                                            <p:strVal val="#ppt_x+#ppt_w/2"/>
                                          </p:val>
                                        </p:tav>
                                        <p:tav tm="100000">
                                          <p:val>
                                            <p:strVal val="#ppt_x"/>
                                          </p:val>
                                        </p:tav>
                                      </p:tavLst>
                                    </p:anim>
                                    <p:anim calcmode="lin" valueType="num">
                                      <p:cBhvr>
                                        <p:cTn id="8" dur="500" fill="hold"/>
                                        <p:tgtEl>
                                          <p:spTgt spid="463894"/>
                                        </p:tgtEl>
                                        <p:attrNameLst>
                                          <p:attrName>ppt_y</p:attrName>
                                        </p:attrNameLst>
                                      </p:cBhvr>
                                      <p:tavLst>
                                        <p:tav tm="0">
                                          <p:val>
                                            <p:strVal val="#ppt_y"/>
                                          </p:val>
                                        </p:tav>
                                        <p:tav tm="100000">
                                          <p:val>
                                            <p:strVal val="#ppt_y"/>
                                          </p:val>
                                        </p:tav>
                                      </p:tavLst>
                                    </p:anim>
                                    <p:anim calcmode="lin" valueType="num">
                                      <p:cBhvr>
                                        <p:cTn id="9" dur="500" fill="hold"/>
                                        <p:tgtEl>
                                          <p:spTgt spid="463894"/>
                                        </p:tgtEl>
                                        <p:attrNameLst>
                                          <p:attrName>ppt_w</p:attrName>
                                        </p:attrNameLst>
                                      </p:cBhvr>
                                      <p:tavLst>
                                        <p:tav tm="0">
                                          <p:val>
                                            <p:fltVal val="0"/>
                                          </p:val>
                                        </p:tav>
                                        <p:tav tm="100000">
                                          <p:val>
                                            <p:strVal val="#ppt_w"/>
                                          </p:val>
                                        </p:tav>
                                      </p:tavLst>
                                    </p:anim>
                                    <p:anim calcmode="lin" valueType="num">
                                      <p:cBhvr>
                                        <p:cTn id="10" dur="500" fill="hold"/>
                                        <p:tgtEl>
                                          <p:spTgt spid="463894"/>
                                        </p:tgtEl>
                                        <p:attrNameLst>
                                          <p:attrName>ppt_h</p:attrName>
                                        </p:attrNameLst>
                                      </p:cBhvr>
                                      <p:tavLst>
                                        <p:tav tm="0">
                                          <p:val>
                                            <p:strVal val="#ppt_h"/>
                                          </p:val>
                                        </p:tav>
                                        <p:tav tm="100000">
                                          <p:val>
                                            <p:strVal val="#ppt_h"/>
                                          </p:val>
                                        </p:tav>
                                      </p:tavLst>
                                    </p:anim>
                                  </p:childTnLst>
                                </p:cTn>
                              </p:par>
                            </p:childTnLst>
                          </p:cTn>
                        </p:par>
                        <p:par>
                          <p:cTn id="11" fill="hold" nodeType="afterGroup">
                            <p:stCondLst>
                              <p:cond delay="600"/>
                            </p:stCondLst>
                            <p:childTnLst>
                              <p:par>
                                <p:cTn id="12" presetID="17" presetClass="entr" presetSubtype="2" fill="hold" grpId="0" nodeType="afterEffect">
                                  <p:stCondLst>
                                    <p:cond delay="100"/>
                                  </p:stCondLst>
                                  <p:childTnLst>
                                    <p:set>
                                      <p:cBhvr>
                                        <p:cTn id="13" dur="1" fill="hold">
                                          <p:stCondLst>
                                            <p:cond delay="0"/>
                                          </p:stCondLst>
                                        </p:cTn>
                                        <p:tgtEl>
                                          <p:spTgt spid="463912"/>
                                        </p:tgtEl>
                                        <p:attrNameLst>
                                          <p:attrName>style.visibility</p:attrName>
                                        </p:attrNameLst>
                                      </p:cBhvr>
                                      <p:to>
                                        <p:strVal val="visible"/>
                                      </p:to>
                                    </p:set>
                                    <p:anim calcmode="lin" valueType="num">
                                      <p:cBhvr>
                                        <p:cTn id="14" dur="500" fill="hold"/>
                                        <p:tgtEl>
                                          <p:spTgt spid="463912"/>
                                        </p:tgtEl>
                                        <p:attrNameLst>
                                          <p:attrName>ppt_x</p:attrName>
                                        </p:attrNameLst>
                                      </p:cBhvr>
                                      <p:tavLst>
                                        <p:tav tm="0">
                                          <p:val>
                                            <p:strVal val="#ppt_x+#ppt_w/2"/>
                                          </p:val>
                                        </p:tav>
                                        <p:tav tm="100000">
                                          <p:val>
                                            <p:strVal val="#ppt_x"/>
                                          </p:val>
                                        </p:tav>
                                      </p:tavLst>
                                    </p:anim>
                                    <p:anim calcmode="lin" valueType="num">
                                      <p:cBhvr>
                                        <p:cTn id="15" dur="500" fill="hold"/>
                                        <p:tgtEl>
                                          <p:spTgt spid="463912"/>
                                        </p:tgtEl>
                                        <p:attrNameLst>
                                          <p:attrName>ppt_y</p:attrName>
                                        </p:attrNameLst>
                                      </p:cBhvr>
                                      <p:tavLst>
                                        <p:tav tm="0">
                                          <p:val>
                                            <p:strVal val="#ppt_y"/>
                                          </p:val>
                                        </p:tav>
                                        <p:tav tm="100000">
                                          <p:val>
                                            <p:strVal val="#ppt_y"/>
                                          </p:val>
                                        </p:tav>
                                      </p:tavLst>
                                    </p:anim>
                                    <p:anim calcmode="lin" valueType="num">
                                      <p:cBhvr>
                                        <p:cTn id="16" dur="500" fill="hold"/>
                                        <p:tgtEl>
                                          <p:spTgt spid="463912"/>
                                        </p:tgtEl>
                                        <p:attrNameLst>
                                          <p:attrName>ppt_w</p:attrName>
                                        </p:attrNameLst>
                                      </p:cBhvr>
                                      <p:tavLst>
                                        <p:tav tm="0">
                                          <p:val>
                                            <p:fltVal val="0"/>
                                          </p:val>
                                        </p:tav>
                                        <p:tav tm="100000">
                                          <p:val>
                                            <p:strVal val="#ppt_w"/>
                                          </p:val>
                                        </p:tav>
                                      </p:tavLst>
                                    </p:anim>
                                    <p:anim calcmode="lin" valueType="num">
                                      <p:cBhvr>
                                        <p:cTn id="17" dur="500" fill="hold"/>
                                        <p:tgtEl>
                                          <p:spTgt spid="463912"/>
                                        </p:tgtEl>
                                        <p:attrNameLst>
                                          <p:attrName>ppt_h</p:attrName>
                                        </p:attrNameLst>
                                      </p:cBhvr>
                                      <p:tavLst>
                                        <p:tav tm="0">
                                          <p:val>
                                            <p:strVal val="#ppt_h"/>
                                          </p:val>
                                        </p:tav>
                                        <p:tav tm="100000">
                                          <p:val>
                                            <p:strVal val="#ppt_h"/>
                                          </p:val>
                                        </p:tav>
                                      </p:tavLst>
                                    </p:anim>
                                  </p:childTnLst>
                                </p:cTn>
                              </p:par>
                            </p:childTnLst>
                          </p:cTn>
                        </p:par>
                        <p:par>
                          <p:cTn id="18" fill="hold" nodeType="afterGroup">
                            <p:stCondLst>
                              <p:cond delay="1200"/>
                            </p:stCondLst>
                            <p:childTnLst>
                              <p:par>
                                <p:cTn id="19" presetID="17" presetClass="entr" presetSubtype="2" fill="hold" grpId="0" nodeType="afterEffect">
                                  <p:stCondLst>
                                    <p:cond delay="100"/>
                                  </p:stCondLst>
                                  <p:childTnLst>
                                    <p:set>
                                      <p:cBhvr>
                                        <p:cTn id="20" dur="1" fill="hold">
                                          <p:stCondLst>
                                            <p:cond delay="0"/>
                                          </p:stCondLst>
                                        </p:cTn>
                                        <p:tgtEl>
                                          <p:spTgt spid="463913"/>
                                        </p:tgtEl>
                                        <p:attrNameLst>
                                          <p:attrName>style.visibility</p:attrName>
                                        </p:attrNameLst>
                                      </p:cBhvr>
                                      <p:to>
                                        <p:strVal val="visible"/>
                                      </p:to>
                                    </p:set>
                                    <p:anim calcmode="lin" valueType="num">
                                      <p:cBhvr>
                                        <p:cTn id="21" dur="500" fill="hold"/>
                                        <p:tgtEl>
                                          <p:spTgt spid="463913"/>
                                        </p:tgtEl>
                                        <p:attrNameLst>
                                          <p:attrName>ppt_x</p:attrName>
                                        </p:attrNameLst>
                                      </p:cBhvr>
                                      <p:tavLst>
                                        <p:tav tm="0">
                                          <p:val>
                                            <p:strVal val="#ppt_x+#ppt_w/2"/>
                                          </p:val>
                                        </p:tav>
                                        <p:tav tm="100000">
                                          <p:val>
                                            <p:strVal val="#ppt_x"/>
                                          </p:val>
                                        </p:tav>
                                      </p:tavLst>
                                    </p:anim>
                                    <p:anim calcmode="lin" valueType="num">
                                      <p:cBhvr>
                                        <p:cTn id="22" dur="500" fill="hold"/>
                                        <p:tgtEl>
                                          <p:spTgt spid="463913"/>
                                        </p:tgtEl>
                                        <p:attrNameLst>
                                          <p:attrName>ppt_y</p:attrName>
                                        </p:attrNameLst>
                                      </p:cBhvr>
                                      <p:tavLst>
                                        <p:tav tm="0">
                                          <p:val>
                                            <p:strVal val="#ppt_y"/>
                                          </p:val>
                                        </p:tav>
                                        <p:tav tm="100000">
                                          <p:val>
                                            <p:strVal val="#ppt_y"/>
                                          </p:val>
                                        </p:tav>
                                      </p:tavLst>
                                    </p:anim>
                                    <p:anim calcmode="lin" valueType="num">
                                      <p:cBhvr>
                                        <p:cTn id="23" dur="500" fill="hold"/>
                                        <p:tgtEl>
                                          <p:spTgt spid="463913"/>
                                        </p:tgtEl>
                                        <p:attrNameLst>
                                          <p:attrName>ppt_w</p:attrName>
                                        </p:attrNameLst>
                                      </p:cBhvr>
                                      <p:tavLst>
                                        <p:tav tm="0">
                                          <p:val>
                                            <p:fltVal val="0"/>
                                          </p:val>
                                        </p:tav>
                                        <p:tav tm="100000">
                                          <p:val>
                                            <p:strVal val="#ppt_w"/>
                                          </p:val>
                                        </p:tav>
                                      </p:tavLst>
                                    </p:anim>
                                    <p:anim calcmode="lin" valueType="num">
                                      <p:cBhvr>
                                        <p:cTn id="24" dur="500" fill="hold"/>
                                        <p:tgtEl>
                                          <p:spTgt spid="463913"/>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3894" grpId="0" autoUpdateAnimBg="0"/>
      <p:bldP spid="463912" grpId="0" autoUpdateAnimBg="0"/>
      <p:bldP spid="463913" grpId="0" animBg="1"/>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3345" name="Rectangle 2" descr="Walnut"/>
          <p:cNvSpPr>
            <a:spLocks noChangeArrowheads="1"/>
          </p:cNvSpPr>
          <p:nvPr/>
        </p:nvSpPr>
        <p:spPr bwMode="auto">
          <a:xfrm>
            <a:off x="0" y="0"/>
            <a:ext cx="9448800" cy="6858000"/>
          </a:xfrm>
          <a:prstGeom prst="rect">
            <a:avLst/>
          </a:prstGeom>
          <a:blipFill dpi="0" rotWithShape="0">
            <a:blip r:embed="rId2"/>
            <a:srcRect/>
            <a:tile tx="0" ty="0" sx="100000" sy="100000" flip="none" algn="tl"/>
          </a:blipFill>
          <a:ln w="9525">
            <a:solidFill>
              <a:schemeClr val="tx1"/>
            </a:solidFill>
            <a:miter lim="800000"/>
            <a:headEnd/>
            <a:tailEnd/>
          </a:ln>
        </p:spPr>
        <p:txBody>
          <a:bodyPr wrap="none" anchor="ctr"/>
          <a:lstStyle/>
          <a:p>
            <a:pPr>
              <a:spcBef>
                <a:spcPct val="50000"/>
              </a:spcBef>
            </a:pPr>
            <a:endParaRPr lang="en-US" sz="2400">
              <a:solidFill>
                <a:srgbClr val="000000"/>
              </a:solidFill>
            </a:endParaRPr>
          </a:p>
        </p:txBody>
      </p:sp>
      <p:sp>
        <p:nvSpPr>
          <p:cNvPr id="56323" name="Text Box 3"/>
          <p:cNvSpPr txBox="1">
            <a:spLocks noChangeArrowheads="1"/>
          </p:cNvSpPr>
          <p:nvPr/>
        </p:nvSpPr>
        <p:spPr bwMode="auto">
          <a:xfrm>
            <a:off x="6172200" y="4067175"/>
            <a:ext cx="381000" cy="156966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en-US" sz="2400" b="1" dirty="0">
                <a:solidFill>
                  <a:srgbClr val="FFFFFF"/>
                </a:solidFill>
                <a:latin typeface="Arial"/>
                <a:cs typeface="Arial"/>
              </a:rPr>
              <a:t> </a:t>
            </a:r>
            <a:r>
              <a:rPr lang="ar-JO" sz="2400" b="1" dirty="0">
                <a:solidFill>
                  <a:srgbClr val="FFFFFF"/>
                </a:solidFill>
                <a:latin typeface="Arial"/>
                <a:cs typeface="Arial"/>
              </a:rPr>
              <a:t>650</a:t>
            </a:r>
            <a:endParaRPr lang="en-US" sz="2400" b="1" dirty="0">
              <a:solidFill>
                <a:srgbClr val="FFFFFF"/>
              </a:solidFill>
              <a:latin typeface="Arial"/>
              <a:cs typeface="Arial"/>
            </a:endParaRPr>
          </a:p>
        </p:txBody>
      </p:sp>
      <p:sp>
        <p:nvSpPr>
          <p:cNvPr id="56324" name="Text Box 4"/>
          <p:cNvSpPr txBox="1">
            <a:spLocks noChangeArrowheads="1"/>
          </p:cNvSpPr>
          <p:nvPr/>
        </p:nvSpPr>
        <p:spPr bwMode="auto">
          <a:xfrm>
            <a:off x="5343525" y="4067175"/>
            <a:ext cx="442921" cy="1569660"/>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algn="ctr">
              <a:spcBef>
                <a:spcPct val="50000"/>
              </a:spcBef>
              <a:defRPr/>
            </a:pPr>
            <a:r>
              <a:rPr lang="en-US" sz="2400" b="1" dirty="0">
                <a:solidFill>
                  <a:srgbClr val="FFFFFF"/>
                </a:solidFill>
                <a:latin typeface="Arial"/>
                <a:cs typeface="Arial"/>
              </a:rPr>
              <a:t>   </a:t>
            </a:r>
            <a:r>
              <a:rPr lang="ar-JO" sz="2400" b="1" dirty="0">
                <a:solidFill>
                  <a:srgbClr val="FFFFFF"/>
                </a:solidFill>
                <a:latin typeface="Arial"/>
                <a:cs typeface="Arial"/>
              </a:rPr>
              <a:t>700</a:t>
            </a:r>
            <a:r>
              <a:rPr lang="en-US" sz="2400" b="1" dirty="0">
                <a:solidFill>
                  <a:srgbClr val="FFFFFF"/>
                </a:solidFill>
                <a:latin typeface="Arial"/>
                <a:cs typeface="Arial"/>
              </a:rPr>
              <a:t> </a:t>
            </a:r>
          </a:p>
        </p:txBody>
      </p:sp>
      <p:sp>
        <p:nvSpPr>
          <p:cNvPr id="56325" name="Text Box 5"/>
          <p:cNvSpPr txBox="1">
            <a:spLocks noChangeArrowheads="1"/>
          </p:cNvSpPr>
          <p:nvPr/>
        </p:nvSpPr>
        <p:spPr bwMode="auto">
          <a:xfrm>
            <a:off x="4114800" y="4067175"/>
            <a:ext cx="381000" cy="156966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en-US" sz="2400" b="1" dirty="0">
                <a:solidFill>
                  <a:srgbClr val="FFFFFF"/>
                </a:solidFill>
                <a:latin typeface="Arial"/>
                <a:cs typeface="Arial"/>
              </a:rPr>
              <a:t> </a:t>
            </a:r>
            <a:r>
              <a:rPr lang="ar-JO" sz="2400" b="1" dirty="0">
                <a:solidFill>
                  <a:srgbClr val="FFFFFF"/>
                </a:solidFill>
                <a:latin typeface="Arial"/>
                <a:cs typeface="Arial"/>
              </a:rPr>
              <a:t>800</a:t>
            </a:r>
            <a:endParaRPr lang="en-US" sz="2400" b="1" dirty="0">
              <a:solidFill>
                <a:srgbClr val="FFFFFF"/>
              </a:solidFill>
              <a:latin typeface="Arial"/>
              <a:cs typeface="Arial"/>
            </a:endParaRPr>
          </a:p>
        </p:txBody>
      </p:sp>
      <p:sp>
        <p:nvSpPr>
          <p:cNvPr id="56326" name="Text Box 6"/>
          <p:cNvSpPr txBox="1">
            <a:spLocks noChangeArrowheads="1"/>
          </p:cNvSpPr>
          <p:nvPr/>
        </p:nvSpPr>
        <p:spPr bwMode="auto">
          <a:xfrm>
            <a:off x="2743200" y="4067175"/>
            <a:ext cx="381000" cy="156966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en-US" sz="2400" b="1" dirty="0">
                <a:solidFill>
                  <a:srgbClr val="FFFFFF"/>
                </a:solidFill>
                <a:latin typeface="Arial"/>
                <a:cs typeface="Arial"/>
              </a:rPr>
              <a:t> </a:t>
            </a:r>
            <a:r>
              <a:rPr lang="ar-JO" sz="2400" b="1" dirty="0">
                <a:solidFill>
                  <a:srgbClr val="FFFFFF"/>
                </a:solidFill>
                <a:latin typeface="Arial"/>
                <a:cs typeface="Arial"/>
              </a:rPr>
              <a:t>900</a:t>
            </a:r>
            <a:endParaRPr lang="en-US" sz="2400" b="1" dirty="0">
              <a:solidFill>
                <a:srgbClr val="FFFFFF"/>
              </a:solidFill>
              <a:latin typeface="Arial"/>
              <a:cs typeface="Arial"/>
            </a:endParaRPr>
          </a:p>
        </p:txBody>
      </p:sp>
      <p:sp>
        <p:nvSpPr>
          <p:cNvPr id="56327" name="Text Box 7"/>
          <p:cNvSpPr txBox="1">
            <a:spLocks noChangeArrowheads="1"/>
          </p:cNvSpPr>
          <p:nvPr/>
        </p:nvSpPr>
        <p:spPr bwMode="auto">
          <a:xfrm>
            <a:off x="2057400" y="4067175"/>
            <a:ext cx="381000" cy="156966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en-US" sz="2400" b="1" dirty="0">
                <a:solidFill>
                  <a:srgbClr val="FFFFFF"/>
                </a:solidFill>
                <a:latin typeface="Arial"/>
                <a:cs typeface="Arial"/>
              </a:rPr>
              <a:t> </a:t>
            </a:r>
            <a:r>
              <a:rPr lang="ar-JO" sz="2400" b="1" dirty="0">
                <a:solidFill>
                  <a:srgbClr val="FFFFFF"/>
                </a:solidFill>
                <a:latin typeface="Arial"/>
                <a:cs typeface="Arial"/>
              </a:rPr>
              <a:t>950</a:t>
            </a:r>
            <a:endParaRPr lang="en-US" sz="2400" b="1" dirty="0">
              <a:solidFill>
                <a:srgbClr val="FFFFFF"/>
              </a:solidFill>
              <a:latin typeface="Arial"/>
              <a:cs typeface="Arial"/>
            </a:endParaRPr>
          </a:p>
        </p:txBody>
      </p:sp>
      <p:sp>
        <p:nvSpPr>
          <p:cNvPr id="56328" name="Text Box 8"/>
          <p:cNvSpPr txBox="1">
            <a:spLocks noChangeArrowheads="1"/>
          </p:cNvSpPr>
          <p:nvPr/>
        </p:nvSpPr>
        <p:spPr bwMode="auto">
          <a:xfrm>
            <a:off x="1371600" y="4067175"/>
            <a:ext cx="381000" cy="156966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ar-JO" sz="2400" b="1" dirty="0">
                <a:solidFill>
                  <a:srgbClr val="FFFFFF"/>
                </a:solidFill>
                <a:latin typeface="Arial"/>
                <a:cs typeface="Arial"/>
              </a:rPr>
              <a:t>1000</a:t>
            </a:r>
            <a:endParaRPr lang="en-US" sz="2400" b="1" dirty="0">
              <a:solidFill>
                <a:srgbClr val="FFFFFF"/>
              </a:solidFill>
              <a:latin typeface="Arial"/>
              <a:cs typeface="Arial"/>
            </a:endParaRPr>
          </a:p>
        </p:txBody>
      </p:sp>
      <p:sp>
        <p:nvSpPr>
          <p:cNvPr id="56329" name="Text Box 9"/>
          <p:cNvSpPr txBox="1">
            <a:spLocks noChangeArrowheads="1"/>
          </p:cNvSpPr>
          <p:nvPr/>
        </p:nvSpPr>
        <p:spPr bwMode="auto">
          <a:xfrm>
            <a:off x="6858000" y="4067175"/>
            <a:ext cx="381000" cy="156966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en-US" sz="2400" b="1" dirty="0">
                <a:solidFill>
                  <a:srgbClr val="FFFFFF"/>
                </a:solidFill>
                <a:latin typeface="Arial"/>
                <a:cs typeface="Arial"/>
              </a:rPr>
              <a:t> </a:t>
            </a:r>
            <a:r>
              <a:rPr lang="ar-JO" sz="2400" b="1" dirty="0">
                <a:solidFill>
                  <a:srgbClr val="FFFFFF"/>
                </a:solidFill>
                <a:latin typeface="Arial"/>
                <a:cs typeface="Arial"/>
              </a:rPr>
              <a:t>600</a:t>
            </a:r>
            <a:endParaRPr lang="en-US" sz="2400" b="1" dirty="0">
              <a:solidFill>
                <a:srgbClr val="FFFFFF"/>
              </a:solidFill>
              <a:latin typeface="Arial"/>
              <a:cs typeface="Arial"/>
            </a:endParaRPr>
          </a:p>
        </p:txBody>
      </p:sp>
      <p:sp>
        <p:nvSpPr>
          <p:cNvPr id="56330" name="Text Box 10"/>
          <p:cNvSpPr txBox="1">
            <a:spLocks noChangeArrowheads="1"/>
          </p:cNvSpPr>
          <p:nvPr/>
        </p:nvSpPr>
        <p:spPr bwMode="auto">
          <a:xfrm>
            <a:off x="8153400" y="4067175"/>
            <a:ext cx="381000" cy="156966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en-US" sz="2400" b="1" dirty="0">
                <a:solidFill>
                  <a:srgbClr val="FFFFFF"/>
                </a:solidFill>
                <a:latin typeface="Arial"/>
                <a:cs typeface="Arial"/>
              </a:rPr>
              <a:t> </a:t>
            </a:r>
            <a:r>
              <a:rPr lang="ar-JO" sz="2400" b="1" dirty="0">
                <a:solidFill>
                  <a:srgbClr val="FFFFFF"/>
                </a:solidFill>
                <a:latin typeface="Arial"/>
                <a:cs typeface="Arial"/>
              </a:rPr>
              <a:t>500</a:t>
            </a:r>
            <a:endParaRPr lang="en-US" sz="2400" b="1" dirty="0">
              <a:solidFill>
                <a:srgbClr val="FFFFFF"/>
              </a:solidFill>
              <a:latin typeface="Arial"/>
              <a:cs typeface="Arial"/>
            </a:endParaRPr>
          </a:p>
        </p:txBody>
      </p:sp>
      <p:grpSp>
        <p:nvGrpSpPr>
          <p:cNvPr id="313354" name="Group 11"/>
          <p:cNvGrpSpPr>
            <a:grpSpLocks/>
          </p:cNvGrpSpPr>
          <p:nvPr/>
        </p:nvGrpSpPr>
        <p:grpSpPr bwMode="auto">
          <a:xfrm>
            <a:off x="66675" y="3044825"/>
            <a:ext cx="9534525" cy="844550"/>
            <a:chOff x="42" y="1918"/>
            <a:chExt cx="6006" cy="532"/>
          </a:xfrm>
        </p:grpSpPr>
        <p:grpSp>
          <p:nvGrpSpPr>
            <p:cNvPr id="313372" name="Group 12"/>
            <p:cNvGrpSpPr>
              <a:grpSpLocks/>
            </p:cNvGrpSpPr>
            <p:nvPr/>
          </p:nvGrpSpPr>
          <p:grpSpPr bwMode="auto">
            <a:xfrm>
              <a:off x="96" y="1918"/>
              <a:ext cx="1296" cy="530"/>
              <a:chOff x="96" y="1918"/>
              <a:chExt cx="1296" cy="530"/>
            </a:xfrm>
          </p:grpSpPr>
          <p:sp>
            <p:nvSpPr>
              <p:cNvPr id="56333" name="Line 13"/>
              <p:cNvSpPr>
                <a:spLocks noChangeShapeType="1"/>
              </p:cNvSpPr>
              <p:nvPr/>
            </p:nvSpPr>
            <p:spPr bwMode="auto">
              <a:xfrm>
                <a:off x="528" y="1920"/>
                <a:ext cx="0" cy="526"/>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a:spcBef>
                    <a:spcPct val="50000"/>
                  </a:spcBef>
                  <a:defRPr/>
                </a:pPr>
                <a:endParaRPr lang="en-US" sz="2400">
                  <a:solidFill>
                    <a:srgbClr val="000000"/>
                  </a:solidFill>
                  <a:latin typeface="Arial"/>
                  <a:cs typeface="Arial"/>
                </a:endParaRPr>
              </a:p>
            </p:txBody>
          </p:sp>
          <p:sp>
            <p:nvSpPr>
              <p:cNvPr id="56334" name="Line 14"/>
              <p:cNvSpPr>
                <a:spLocks noChangeShapeType="1"/>
              </p:cNvSpPr>
              <p:nvPr/>
            </p:nvSpPr>
            <p:spPr bwMode="auto">
              <a:xfrm>
                <a:off x="1392" y="1920"/>
                <a:ext cx="0" cy="528"/>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a:spcBef>
                    <a:spcPct val="50000"/>
                  </a:spcBef>
                  <a:defRPr/>
                </a:pPr>
                <a:endParaRPr lang="en-US" sz="2400">
                  <a:solidFill>
                    <a:srgbClr val="000000"/>
                  </a:solidFill>
                  <a:latin typeface="Arial"/>
                  <a:cs typeface="Arial"/>
                </a:endParaRPr>
              </a:p>
            </p:txBody>
          </p:sp>
          <p:sp>
            <p:nvSpPr>
              <p:cNvPr id="56335" name="Line 15"/>
              <p:cNvSpPr>
                <a:spLocks noChangeShapeType="1"/>
              </p:cNvSpPr>
              <p:nvPr/>
            </p:nvSpPr>
            <p:spPr bwMode="auto">
              <a:xfrm>
                <a:off x="960" y="1918"/>
                <a:ext cx="0" cy="528"/>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a:spcBef>
                    <a:spcPct val="50000"/>
                  </a:spcBef>
                  <a:defRPr/>
                </a:pPr>
                <a:endParaRPr lang="en-US" sz="2400">
                  <a:solidFill>
                    <a:srgbClr val="000000"/>
                  </a:solidFill>
                  <a:latin typeface="Arial"/>
                  <a:cs typeface="Arial"/>
                </a:endParaRPr>
              </a:p>
            </p:txBody>
          </p:sp>
          <p:sp>
            <p:nvSpPr>
              <p:cNvPr id="56336" name="Line 16"/>
              <p:cNvSpPr>
                <a:spLocks noChangeShapeType="1"/>
              </p:cNvSpPr>
              <p:nvPr/>
            </p:nvSpPr>
            <p:spPr bwMode="auto">
              <a:xfrm>
                <a:off x="96" y="1920"/>
                <a:ext cx="0" cy="526"/>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a:spcBef>
                    <a:spcPct val="50000"/>
                  </a:spcBef>
                  <a:defRPr/>
                </a:pPr>
                <a:endParaRPr lang="en-US" sz="2400">
                  <a:solidFill>
                    <a:srgbClr val="000000"/>
                  </a:solidFill>
                  <a:latin typeface="Arial"/>
                  <a:cs typeface="Arial"/>
                </a:endParaRPr>
              </a:p>
            </p:txBody>
          </p:sp>
        </p:grpSp>
        <p:grpSp>
          <p:nvGrpSpPr>
            <p:cNvPr id="313373" name="Group 17"/>
            <p:cNvGrpSpPr>
              <a:grpSpLocks/>
            </p:cNvGrpSpPr>
            <p:nvPr/>
          </p:nvGrpSpPr>
          <p:grpSpPr bwMode="auto">
            <a:xfrm>
              <a:off x="1824" y="1920"/>
              <a:ext cx="1296" cy="530"/>
              <a:chOff x="96" y="1918"/>
              <a:chExt cx="1296" cy="530"/>
            </a:xfrm>
          </p:grpSpPr>
          <p:sp>
            <p:nvSpPr>
              <p:cNvPr id="56338" name="Line 18"/>
              <p:cNvSpPr>
                <a:spLocks noChangeShapeType="1"/>
              </p:cNvSpPr>
              <p:nvPr/>
            </p:nvSpPr>
            <p:spPr bwMode="auto">
              <a:xfrm>
                <a:off x="528" y="1920"/>
                <a:ext cx="0" cy="526"/>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a:spcBef>
                    <a:spcPct val="50000"/>
                  </a:spcBef>
                  <a:defRPr/>
                </a:pPr>
                <a:endParaRPr lang="en-US" sz="2400">
                  <a:solidFill>
                    <a:srgbClr val="000000"/>
                  </a:solidFill>
                  <a:latin typeface="Arial"/>
                  <a:cs typeface="Arial"/>
                </a:endParaRPr>
              </a:p>
            </p:txBody>
          </p:sp>
          <p:sp>
            <p:nvSpPr>
              <p:cNvPr id="56339" name="Line 19"/>
              <p:cNvSpPr>
                <a:spLocks noChangeShapeType="1"/>
              </p:cNvSpPr>
              <p:nvPr/>
            </p:nvSpPr>
            <p:spPr bwMode="auto">
              <a:xfrm>
                <a:off x="1392" y="1920"/>
                <a:ext cx="0" cy="528"/>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a:spcBef>
                    <a:spcPct val="50000"/>
                  </a:spcBef>
                  <a:defRPr/>
                </a:pPr>
                <a:endParaRPr lang="en-US" sz="2400">
                  <a:solidFill>
                    <a:srgbClr val="000000"/>
                  </a:solidFill>
                  <a:latin typeface="Arial"/>
                  <a:cs typeface="Arial"/>
                </a:endParaRPr>
              </a:p>
            </p:txBody>
          </p:sp>
          <p:sp>
            <p:nvSpPr>
              <p:cNvPr id="56340" name="Line 20"/>
              <p:cNvSpPr>
                <a:spLocks noChangeShapeType="1"/>
              </p:cNvSpPr>
              <p:nvPr/>
            </p:nvSpPr>
            <p:spPr bwMode="auto">
              <a:xfrm>
                <a:off x="960" y="1918"/>
                <a:ext cx="0" cy="528"/>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a:spcBef>
                    <a:spcPct val="50000"/>
                  </a:spcBef>
                  <a:defRPr/>
                </a:pPr>
                <a:endParaRPr lang="en-US" sz="2400">
                  <a:solidFill>
                    <a:srgbClr val="000000"/>
                  </a:solidFill>
                  <a:latin typeface="Arial"/>
                  <a:cs typeface="Arial"/>
                </a:endParaRPr>
              </a:p>
            </p:txBody>
          </p:sp>
          <p:sp>
            <p:nvSpPr>
              <p:cNvPr id="56341" name="Line 21"/>
              <p:cNvSpPr>
                <a:spLocks noChangeShapeType="1"/>
              </p:cNvSpPr>
              <p:nvPr/>
            </p:nvSpPr>
            <p:spPr bwMode="auto">
              <a:xfrm>
                <a:off x="96" y="1920"/>
                <a:ext cx="0" cy="526"/>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a:spcBef>
                    <a:spcPct val="50000"/>
                  </a:spcBef>
                  <a:defRPr/>
                </a:pPr>
                <a:endParaRPr lang="en-US" sz="2400">
                  <a:solidFill>
                    <a:srgbClr val="000000"/>
                  </a:solidFill>
                  <a:latin typeface="Arial"/>
                  <a:cs typeface="Arial"/>
                </a:endParaRPr>
              </a:p>
            </p:txBody>
          </p:sp>
        </p:grpSp>
        <p:grpSp>
          <p:nvGrpSpPr>
            <p:cNvPr id="313374" name="Group 22"/>
            <p:cNvGrpSpPr>
              <a:grpSpLocks/>
            </p:cNvGrpSpPr>
            <p:nvPr/>
          </p:nvGrpSpPr>
          <p:grpSpPr bwMode="auto">
            <a:xfrm>
              <a:off x="3552" y="1920"/>
              <a:ext cx="1296" cy="530"/>
              <a:chOff x="96" y="1918"/>
              <a:chExt cx="1296" cy="530"/>
            </a:xfrm>
          </p:grpSpPr>
          <p:sp>
            <p:nvSpPr>
              <p:cNvPr id="56343" name="Line 23"/>
              <p:cNvSpPr>
                <a:spLocks noChangeShapeType="1"/>
              </p:cNvSpPr>
              <p:nvPr/>
            </p:nvSpPr>
            <p:spPr bwMode="auto">
              <a:xfrm>
                <a:off x="528" y="1920"/>
                <a:ext cx="0" cy="526"/>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a:spcBef>
                    <a:spcPct val="50000"/>
                  </a:spcBef>
                  <a:defRPr/>
                </a:pPr>
                <a:endParaRPr lang="en-US" sz="2400">
                  <a:solidFill>
                    <a:srgbClr val="000000"/>
                  </a:solidFill>
                  <a:latin typeface="Arial"/>
                  <a:cs typeface="Arial"/>
                </a:endParaRPr>
              </a:p>
            </p:txBody>
          </p:sp>
          <p:sp>
            <p:nvSpPr>
              <p:cNvPr id="56344" name="Line 24"/>
              <p:cNvSpPr>
                <a:spLocks noChangeShapeType="1"/>
              </p:cNvSpPr>
              <p:nvPr/>
            </p:nvSpPr>
            <p:spPr bwMode="auto">
              <a:xfrm>
                <a:off x="1392" y="1920"/>
                <a:ext cx="0" cy="528"/>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a:spcBef>
                    <a:spcPct val="50000"/>
                  </a:spcBef>
                  <a:defRPr/>
                </a:pPr>
                <a:endParaRPr lang="en-US" sz="2400">
                  <a:solidFill>
                    <a:srgbClr val="000000"/>
                  </a:solidFill>
                  <a:latin typeface="Arial"/>
                  <a:cs typeface="Arial"/>
                </a:endParaRPr>
              </a:p>
            </p:txBody>
          </p:sp>
          <p:sp>
            <p:nvSpPr>
              <p:cNvPr id="56345" name="Line 25"/>
              <p:cNvSpPr>
                <a:spLocks noChangeShapeType="1"/>
              </p:cNvSpPr>
              <p:nvPr/>
            </p:nvSpPr>
            <p:spPr bwMode="auto">
              <a:xfrm>
                <a:off x="960" y="1918"/>
                <a:ext cx="0" cy="528"/>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a:spcBef>
                    <a:spcPct val="50000"/>
                  </a:spcBef>
                  <a:defRPr/>
                </a:pPr>
                <a:endParaRPr lang="en-US" sz="2400">
                  <a:solidFill>
                    <a:srgbClr val="000000"/>
                  </a:solidFill>
                  <a:latin typeface="Arial"/>
                  <a:cs typeface="Arial"/>
                </a:endParaRPr>
              </a:p>
            </p:txBody>
          </p:sp>
          <p:sp>
            <p:nvSpPr>
              <p:cNvPr id="56346" name="Line 26"/>
              <p:cNvSpPr>
                <a:spLocks noChangeShapeType="1"/>
              </p:cNvSpPr>
              <p:nvPr/>
            </p:nvSpPr>
            <p:spPr bwMode="auto">
              <a:xfrm>
                <a:off x="96" y="1920"/>
                <a:ext cx="0" cy="526"/>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a:spcBef>
                    <a:spcPct val="50000"/>
                  </a:spcBef>
                  <a:defRPr/>
                </a:pPr>
                <a:endParaRPr lang="en-US" sz="2400">
                  <a:solidFill>
                    <a:srgbClr val="000000"/>
                  </a:solidFill>
                  <a:latin typeface="Arial"/>
                  <a:cs typeface="Arial"/>
                </a:endParaRPr>
              </a:p>
            </p:txBody>
          </p:sp>
        </p:grpSp>
        <p:sp>
          <p:nvSpPr>
            <p:cNvPr id="56347" name="Line 27"/>
            <p:cNvSpPr>
              <a:spLocks noChangeShapeType="1"/>
            </p:cNvSpPr>
            <p:nvPr/>
          </p:nvSpPr>
          <p:spPr bwMode="auto">
            <a:xfrm>
              <a:off x="5616" y="1922"/>
              <a:ext cx="0" cy="526"/>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a:spcBef>
                  <a:spcPct val="50000"/>
                </a:spcBef>
                <a:defRPr/>
              </a:pPr>
              <a:endParaRPr lang="en-US" sz="2400">
                <a:solidFill>
                  <a:srgbClr val="000000"/>
                </a:solidFill>
                <a:latin typeface="Arial"/>
                <a:cs typeface="Arial"/>
              </a:endParaRPr>
            </a:p>
          </p:txBody>
        </p:sp>
        <p:sp>
          <p:nvSpPr>
            <p:cNvPr id="56348" name="Line 28"/>
            <p:cNvSpPr>
              <a:spLocks noChangeShapeType="1"/>
            </p:cNvSpPr>
            <p:nvPr/>
          </p:nvSpPr>
          <p:spPr bwMode="auto">
            <a:xfrm>
              <a:off x="5232" y="1922"/>
              <a:ext cx="0" cy="526"/>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a:spcBef>
                  <a:spcPct val="50000"/>
                </a:spcBef>
                <a:defRPr/>
              </a:pPr>
              <a:endParaRPr lang="en-US" sz="2400">
                <a:solidFill>
                  <a:srgbClr val="000000"/>
                </a:solidFill>
                <a:latin typeface="Arial"/>
                <a:cs typeface="Arial"/>
              </a:endParaRPr>
            </a:p>
          </p:txBody>
        </p:sp>
        <p:sp>
          <p:nvSpPr>
            <p:cNvPr id="56349" name="Line 29"/>
            <p:cNvSpPr>
              <a:spLocks noChangeShapeType="1"/>
            </p:cNvSpPr>
            <p:nvPr/>
          </p:nvSpPr>
          <p:spPr bwMode="auto">
            <a:xfrm>
              <a:off x="42" y="2448"/>
              <a:ext cx="6006" cy="0"/>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a:spcBef>
                  <a:spcPct val="50000"/>
                </a:spcBef>
                <a:defRPr/>
              </a:pPr>
              <a:endParaRPr lang="en-US" sz="2400">
                <a:solidFill>
                  <a:srgbClr val="000000"/>
                </a:solidFill>
                <a:latin typeface="Arial"/>
                <a:cs typeface="Arial"/>
              </a:endParaRPr>
            </a:p>
          </p:txBody>
        </p:sp>
      </p:grpSp>
      <p:sp>
        <p:nvSpPr>
          <p:cNvPr id="56350" name="Text Box 30"/>
          <p:cNvSpPr txBox="1">
            <a:spLocks noChangeArrowheads="1"/>
          </p:cNvSpPr>
          <p:nvPr/>
        </p:nvSpPr>
        <p:spPr bwMode="auto">
          <a:xfrm>
            <a:off x="7543800" y="4067175"/>
            <a:ext cx="381000" cy="156966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en-US" sz="2400" b="1" dirty="0">
                <a:solidFill>
                  <a:srgbClr val="FFFFFF"/>
                </a:solidFill>
                <a:latin typeface="Arial"/>
                <a:cs typeface="Arial"/>
              </a:rPr>
              <a:t> </a:t>
            </a:r>
            <a:r>
              <a:rPr lang="ar-JO" sz="2400" b="1" dirty="0">
                <a:solidFill>
                  <a:srgbClr val="FFFFFF"/>
                </a:solidFill>
                <a:latin typeface="Arial"/>
                <a:cs typeface="Arial"/>
              </a:rPr>
              <a:t>550</a:t>
            </a:r>
            <a:endParaRPr lang="en-US" sz="2400" b="1" dirty="0">
              <a:solidFill>
                <a:srgbClr val="FFFFFF"/>
              </a:solidFill>
              <a:latin typeface="Arial"/>
              <a:cs typeface="Arial"/>
            </a:endParaRPr>
          </a:p>
        </p:txBody>
      </p:sp>
      <p:sp>
        <p:nvSpPr>
          <p:cNvPr id="56351" name="Text Box 31"/>
          <p:cNvSpPr txBox="1">
            <a:spLocks noChangeArrowheads="1"/>
          </p:cNvSpPr>
          <p:nvPr/>
        </p:nvSpPr>
        <p:spPr bwMode="auto">
          <a:xfrm>
            <a:off x="4724401" y="4067175"/>
            <a:ext cx="490542" cy="1569660"/>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algn="ctr">
              <a:spcBef>
                <a:spcPct val="50000"/>
              </a:spcBef>
              <a:defRPr/>
            </a:pPr>
            <a:r>
              <a:rPr lang="en-US" sz="2400" b="1" dirty="0">
                <a:solidFill>
                  <a:srgbClr val="FFFFFF"/>
                </a:solidFill>
                <a:latin typeface="Arial"/>
                <a:cs typeface="Arial"/>
              </a:rPr>
              <a:t>   </a:t>
            </a:r>
            <a:r>
              <a:rPr lang="ar-JO" sz="2400" b="1" dirty="0">
                <a:solidFill>
                  <a:srgbClr val="FFFFFF"/>
                </a:solidFill>
                <a:latin typeface="Arial"/>
                <a:cs typeface="Arial"/>
              </a:rPr>
              <a:t>750</a:t>
            </a:r>
            <a:endParaRPr lang="en-US" sz="2400" b="1" dirty="0">
              <a:solidFill>
                <a:srgbClr val="FFFFFF"/>
              </a:solidFill>
              <a:latin typeface="Arial"/>
              <a:cs typeface="Arial"/>
            </a:endParaRPr>
          </a:p>
        </p:txBody>
      </p:sp>
      <p:sp>
        <p:nvSpPr>
          <p:cNvPr id="56352" name="Text Box 32"/>
          <p:cNvSpPr txBox="1">
            <a:spLocks noChangeArrowheads="1"/>
          </p:cNvSpPr>
          <p:nvPr/>
        </p:nvSpPr>
        <p:spPr bwMode="auto">
          <a:xfrm>
            <a:off x="3429000" y="4067175"/>
            <a:ext cx="381000" cy="156966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en-US" sz="2400" b="1" dirty="0">
                <a:solidFill>
                  <a:srgbClr val="FFFFFF"/>
                </a:solidFill>
                <a:latin typeface="Arial"/>
                <a:cs typeface="Arial"/>
              </a:rPr>
              <a:t> </a:t>
            </a:r>
            <a:r>
              <a:rPr lang="ar-JO" sz="2400" b="1" dirty="0">
                <a:solidFill>
                  <a:srgbClr val="FFFFFF"/>
                </a:solidFill>
                <a:latin typeface="Arial"/>
                <a:cs typeface="Arial"/>
              </a:rPr>
              <a:t>850</a:t>
            </a:r>
            <a:endParaRPr lang="en-US" sz="2400" b="1" dirty="0">
              <a:solidFill>
                <a:srgbClr val="FFFFFF"/>
              </a:solidFill>
              <a:latin typeface="Arial"/>
              <a:cs typeface="Arial"/>
            </a:endParaRPr>
          </a:p>
        </p:txBody>
      </p:sp>
      <p:sp>
        <p:nvSpPr>
          <p:cNvPr id="56353" name="Text Box 33"/>
          <p:cNvSpPr txBox="1">
            <a:spLocks noChangeArrowheads="1"/>
          </p:cNvSpPr>
          <p:nvPr/>
        </p:nvSpPr>
        <p:spPr bwMode="auto">
          <a:xfrm>
            <a:off x="685800" y="4067175"/>
            <a:ext cx="381000" cy="156966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ar-JO" sz="2400" b="1" dirty="0">
                <a:solidFill>
                  <a:srgbClr val="FFFFFF"/>
                </a:solidFill>
                <a:latin typeface="Arial"/>
                <a:cs typeface="Arial"/>
              </a:rPr>
              <a:t>1050</a:t>
            </a:r>
            <a:endParaRPr lang="en-US" sz="2400" b="1" dirty="0">
              <a:solidFill>
                <a:srgbClr val="FFFFFF"/>
              </a:solidFill>
              <a:latin typeface="Arial"/>
              <a:cs typeface="Arial"/>
            </a:endParaRPr>
          </a:p>
        </p:txBody>
      </p:sp>
      <p:sp>
        <p:nvSpPr>
          <p:cNvPr id="56354" name="Text Box 34"/>
          <p:cNvSpPr txBox="1">
            <a:spLocks noChangeArrowheads="1"/>
          </p:cNvSpPr>
          <p:nvPr/>
        </p:nvSpPr>
        <p:spPr bwMode="auto">
          <a:xfrm>
            <a:off x="0" y="4067175"/>
            <a:ext cx="381000" cy="156966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ar-JO" sz="2400" b="1" dirty="0">
                <a:solidFill>
                  <a:srgbClr val="FFFFFF"/>
                </a:solidFill>
                <a:latin typeface="Arial"/>
                <a:cs typeface="Arial"/>
              </a:rPr>
              <a:t>1100</a:t>
            </a:r>
            <a:endParaRPr lang="en-US" sz="2400" b="1" dirty="0">
              <a:solidFill>
                <a:srgbClr val="FFFFFF"/>
              </a:solidFill>
              <a:latin typeface="Arial"/>
              <a:cs typeface="Arial"/>
            </a:endParaRPr>
          </a:p>
        </p:txBody>
      </p:sp>
      <p:sp>
        <p:nvSpPr>
          <p:cNvPr id="56355" name="Text Box 35"/>
          <p:cNvSpPr txBox="1">
            <a:spLocks noChangeArrowheads="1"/>
          </p:cNvSpPr>
          <p:nvPr/>
        </p:nvSpPr>
        <p:spPr bwMode="auto">
          <a:xfrm>
            <a:off x="8763000" y="4071942"/>
            <a:ext cx="381000" cy="156966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en-US" sz="2400" b="1" dirty="0">
                <a:solidFill>
                  <a:srgbClr val="FFFFFF"/>
                </a:solidFill>
                <a:latin typeface="Arial"/>
                <a:cs typeface="Arial"/>
              </a:rPr>
              <a:t> </a:t>
            </a:r>
            <a:r>
              <a:rPr lang="ar-JO" sz="2400" b="1" dirty="0">
                <a:solidFill>
                  <a:srgbClr val="FFFFFF"/>
                </a:solidFill>
                <a:latin typeface="Arial"/>
                <a:cs typeface="Arial"/>
              </a:rPr>
              <a:t>450</a:t>
            </a:r>
            <a:endParaRPr lang="en-US" sz="2400" b="1" dirty="0">
              <a:solidFill>
                <a:srgbClr val="FFFFFF"/>
              </a:solidFill>
              <a:latin typeface="Arial"/>
              <a:cs typeface="Arial"/>
            </a:endParaRPr>
          </a:p>
        </p:txBody>
      </p:sp>
      <p:sp>
        <p:nvSpPr>
          <p:cNvPr id="56356" name="Text Box 36"/>
          <p:cNvSpPr txBox="1">
            <a:spLocks noChangeArrowheads="1"/>
          </p:cNvSpPr>
          <p:nvPr/>
        </p:nvSpPr>
        <p:spPr bwMode="auto">
          <a:xfrm>
            <a:off x="304800" y="838200"/>
            <a:ext cx="2514600" cy="1723549"/>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ar-JO" sz="3200" b="1" dirty="0">
                <a:solidFill>
                  <a:srgbClr val="00FFFF"/>
                </a:solidFill>
                <a:latin typeface="Arial"/>
                <a:cs typeface="Arial"/>
              </a:rPr>
              <a:t>المملكة    المتحدة</a:t>
            </a:r>
            <a:endParaRPr lang="en-US" sz="3200" b="1" dirty="0">
              <a:solidFill>
                <a:srgbClr val="00FFFF"/>
              </a:solidFill>
              <a:latin typeface="Arial"/>
              <a:cs typeface="Arial"/>
            </a:endParaRPr>
          </a:p>
          <a:p>
            <a:pPr algn="ctr">
              <a:spcBef>
                <a:spcPct val="50000"/>
              </a:spcBef>
              <a:defRPr/>
            </a:pPr>
            <a:r>
              <a:rPr lang="ar-JO" sz="2800" b="1" dirty="0">
                <a:solidFill>
                  <a:srgbClr val="00FFFF"/>
                </a:solidFill>
                <a:latin typeface="Arial"/>
                <a:cs typeface="Arial"/>
              </a:rPr>
              <a:t>1050-930</a:t>
            </a:r>
            <a:endParaRPr lang="en-US" sz="2800" b="1" dirty="0">
              <a:solidFill>
                <a:srgbClr val="00FFFF"/>
              </a:solidFill>
              <a:latin typeface="Arial"/>
              <a:cs typeface="Arial"/>
            </a:endParaRPr>
          </a:p>
        </p:txBody>
      </p:sp>
      <p:sp>
        <p:nvSpPr>
          <p:cNvPr id="56357" name="Text Box 37"/>
          <p:cNvSpPr txBox="1">
            <a:spLocks noChangeArrowheads="1"/>
          </p:cNvSpPr>
          <p:nvPr/>
        </p:nvSpPr>
        <p:spPr bwMode="auto">
          <a:xfrm>
            <a:off x="2590800" y="838200"/>
            <a:ext cx="2514600" cy="1723549"/>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ar-JO" sz="3200" b="1" dirty="0">
                <a:solidFill>
                  <a:srgbClr val="FFFF00"/>
                </a:solidFill>
                <a:latin typeface="Arial"/>
                <a:cs typeface="Arial"/>
              </a:rPr>
              <a:t>المملكة  المنقسمة</a:t>
            </a:r>
            <a:endParaRPr lang="en-US" sz="3200" b="1" dirty="0">
              <a:solidFill>
                <a:srgbClr val="FFFF00"/>
              </a:solidFill>
              <a:latin typeface="Arial"/>
              <a:cs typeface="Arial"/>
            </a:endParaRPr>
          </a:p>
          <a:p>
            <a:pPr algn="ctr">
              <a:spcBef>
                <a:spcPct val="50000"/>
              </a:spcBef>
              <a:defRPr/>
            </a:pPr>
            <a:r>
              <a:rPr lang="ar-JO" sz="2800" b="1" dirty="0">
                <a:solidFill>
                  <a:srgbClr val="FFFF00"/>
                </a:solidFill>
                <a:latin typeface="Arial"/>
                <a:cs typeface="Arial"/>
              </a:rPr>
              <a:t>930-722</a:t>
            </a:r>
            <a:endParaRPr lang="en-US" sz="2800" b="1" dirty="0">
              <a:solidFill>
                <a:srgbClr val="FFFF00"/>
              </a:solidFill>
              <a:latin typeface="Arial"/>
              <a:cs typeface="Arial"/>
            </a:endParaRPr>
          </a:p>
        </p:txBody>
      </p:sp>
      <p:sp>
        <p:nvSpPr>
          <p:cNvPr id="56358" name="Text Box 38"/>
          <p:cNvSpPr txBox="1">
            <a:spLocks noChangeArrowheads="1"/>
          </p:cNvSpPr>
          <p:nvPr/>
        </p:nvSpPr>
        <p:spPr bwMode="auto">
          <a:xfrm>
            <a:off x="5029200" y="838200"/>
            <a:ext cx="2514600" cy="1723549"/>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ar-JO" sz="3200" b="1" dirty="0">
                <a:solidFill>
                  <a:srgbClr val="FF99FF"/>
                </a:solidFill>
                <a:latin typeface="Arial"/>
                <a:cs typeface="Arial"/>
              </a:rPr>
              <a:t>المملكة     المنعزلة</a:t>
            </a:r>
            <a:endParaRPr lang="en-US" sz="3200" b="1" dirty="0">
              <a:solidFill>
                <a:srgbClr val="FF99FF"/>
              </a:solidFill>
              <a:latin typeface="Arial"/>
              <a:cs typeface="Arial"/>
            </a:endParaRPr>
          </a:p>
          <a:p>
            <a:pPr algn="ctr">
              <a:spcBef>
                <a:spcPct val="50000"/>
              </a:spcBef>
              <a:defRPr/>
            </a:pPr>
            <a:r>
              <a:rPr lang="ar-JO" sz="2800" b="1" dirty="0">
                <a:solidFill>
                  <a:srgbClr val="FF99FF"/>
                </a:solidFill>
                <a:latin typeface="Arial"/>
                <a:cs typeface="Arial"/>
              </a:rPr>
              <a:t>722-586</a:t>
            </a:r>
            <a:endParaRPr lang="en-US" sz="2800" b="1" dirty="0">
              <a:solidFill>
                <a:srgbClr val="FF99FF"/>
              </a:solidFill>
              <a:latin typeface="Arial"/>
              <a:cs typeface="Arial"/>
            </a:endParaRPr>
          </a:p>
        </p:txBody>
      </p:sp>
      <p:sp>
        <p:nvSpPr>
          <p:cNvPr id="56359" name="Text Box 39"/>
          <p:cNvSpPr txBox="1">
            <a:spLocks noChangeArrowheads="1"/>
          </p:cNvSpPr>
          <p:nvPr/>
        </p:nvSpPr>
        <p:spPr bwMode="auto">
          <a:xfrm>
            <a:off x="5867400" y="6172200"/>
            <a:ext cx="3048000" cy="5847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ar-JO" sz="3200" b="1" dirty="0">
                <a:solidFill>
                  <a:srgbClr val="66FF66"/>
                </a:solidFill>
                <a:latin typeface="Arial"/>
                <a:cs typeface="Arial"/>
              </a:rPr>
              <a:t>السبي  586-536 </a:t>
            </a:r>
            <a:endParaRPr lang="en-US" sz="2800" b="1" dirty="0">
              <a:solidFill>
                <a:srgbClr val="66FF66"/>
              </a:solidFill>
              <a:latin typeface="Arial"/>
              <a:cs typeface="Arial"/>
            </a:endParaRPr>
          </a:p>
        </p:txBody>
      </p:sp>
      <p:sp>
        <p:nvSpPr>
          <p:cNvPr id="56360" name="AutoShape 40"/>
          <p:cNvSpPr>
            <a:spLocks noChangeArrowheads="1"/>
          </p:cNvSpPr>
          <p:nvPr/>
        </p:nvSpPr>
        <p:spPr bwMode="auto">
          <a:xfrm>
            <a:off x="7162800" y="3505200"/>
            <a:ext cx="609600" cy="2590800"/>
          </a:xfrm>
          <a:prstGeom prst="upArrow">
            <a:avLst>
              <a:gd name="adj1" fmla="val 50000"/>
              <a:gd name="adj2" fmla="val 106250"/>
            </a:avLst>
          </a:prstGeom>
          <a:solidFill>
            <a:srgbClr val="66FF66"/>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spcBef>
                <a:spcPct val="50000"/>
              </a:spcBef>
            </a:pPr>
            <a:endParaRPr lang="en-US" sz="2400">
              <a:solidFill>
                <a:srgbClr val="000000"/>
              </a:solidFill>
            </a:endParaRPr>
          </a:p>
        </p:txBody>
      </p:sp>
      <p:sp>
        <p:nvSpPr>
          <p:cNvPr id="56361" name="Text Box 41"/>
          <p:cNvSpPr txBox="1">
            <a:spLocks noChangeArrowheads="1"/>
          </p:cNvSpPr>
          <p:nvPr/>
        </p:nvSpPr>
        <p:spPr bwMode="auto">
          <a:xfrm>
            <a:off x="7010400" y="838200"/>
            <a:ext cx="2514600" cy="236988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eaLnBrk="0" hangingPunct="0">
              <a:defRPr sz="2800">
                <a:solidFill>
                  <a:schemeClr val="tx1"/>
                </a:solidFill>
                <a:latin typeface="Times New Roman" charset="0"/>
                <a:ea typeface="ＭＳ Ｐゴシック" charset="0"/>
                <a:cs typeface="ＭＳ Ｐゴシック" charset="0"/>
              </a:defRPr>
            </a:lvl1pPr>
            <a:lvl2pPr marL="37931725" indent="-37474525" eaLnBrk="0" hangingPunct="0">
              <a:defRPr sz="2800">
                <a:solidFill>
                  <a:schemeClr val="tx1"/>
                </a:solidFill>
                <a:latin typeface="Times New Roman" charset="0"/>
                <a:ea typeface="ＭＳ Ｐゴシック" charset="0"/>
              </a:defRPr>
            </a:lvl2pPr>
            <a:lvl3pPr eaLnBrk="0" hangingPunct="0">
              <a:defRPr sz="2800">
                <a:solidFill>
                  <a:schemeClr val="tx1"/>
                </a:solidFill>
                <a:latin typeface="Times New Roman" charset="0"/>
                <a:ea typeface="ＭＳ Ｐゴシック" charset="0"/>
              </a:defRPr>
            </a:lvl3pPr>
            <a:lvl4pPr eaLnBrk="0" hangingPunct="0">
              <a:defRPr sz="2800">
                <a:solidFill>
                  <a:schemeClr val="tx1"/>
                </a:solidFill>
                <a:latin typeface="Times New Roman" charset="0"/>
                <a:ea typeface="ＭＳ Ｐゴシック" charset="0"/>
              </a:defRPr>
            </a:lvl4pPr>
            <a:lvl5pPr eaLnBrk="0" hangingPunct="0">
              <a:defRPr sz="2800">
                <a:solidFill>
                  <a:schemeClr val="tx1"/>
                </a:solidFill>
                <a:latin typeface="Times New Roman" charset="0"/>
                <a:ea typeface="ＭＳ Ｐゴシック" charset="0"/>
              </a:defRPr>
            </a:lvl5pPr>
            <a:lvl6pPr marL="457200" eaLnBrk="0" fontAlgn="base" hangingPunct="0">
              <a:spcBef>
                <a:spcPct val="50000"/>
              </a:spcBef>
              <a:spcAft>
                <a:spcPct val="0"/>
              </a:spcAft>
              <a:defRPr sz="2800">
                <a:solidFill>
                  <a:schemeClr val="tx1"/>
                </a:solidFill>
                <a:latin typeface="Times New Roman" charset="0"/>
                <a:ea typeface="ＭＳ Ｐゴシック" charset="0"/>
              </a:defRPr>
            </a:lvl6pPr>
            <a:lvl7pPr marL="914400" eaLnBrk="0" fontAlgn="base" hangingPunct="0">
              <a:spcBef>
                <a:spcPct val="50000"/>
              </a:spcBef>
              <a:spcAft>
                <a:spcPct val="0"/>
              </a:spcAft>
              <a:defRPr sz="2800">
                <a:solidFill>
                  <a:schemeClr val="tx1"/>
                </a:solidFill>
                <a:latin typeface="Times New Roman" charset="0"/>
                <a:ea typeface="ＭＳ Ｐゴシック" charset="0"/>
              </a:defRPr>
            </a:lvl7pPr>
            <a:lvl8pPr marL="1371600" eaLnBrk="0" fontAlgn="base" hangingPunct="0">
              <a:spcBef>
                <a:spcPct val="50000"/>
              </a:spcBef>
              <a:spcAft>
                <a:spcPct val="0"/>
              </a:spcAft>
              <a:defRPr sz="2800">
                <a:solidFill>
                  <a:schemeClr val="tx1"/>
                </a:solidFill>
                <a:latin typeface="Times New Roman" charset="0"/>
                <a:ea typeface="ＭＳ Ｐゴシック" charset="0"/>
              </a:defRPr>
            </a:lvl8pPr>
            <a:lvl9pPr marL="1828800" eaLnBrk="0" fontAlgn="base" hangingPunct="0">
              <a:spcBef>
                <a:spcPct val="50000"/>
              </a:spcBef>
              <a:spcAft>
                <a:spcPct val="0"/>
              </a:spcAft>
              <a:defRPr sz="2800">
                <a:solidFill>
                  <a:schemeClr val="tx1"/>
                </a:solidFill>
                <a:latin typeface="Times New Roman" charset="0"/>
                <a:ea typeface="ＭＳ Ｐゴシック" charset="0"/>
              </a:defRPr>
            </a:lvl9pPr>
          </a:lstStyle>
          <a:p>
            <a:pPr algn="ctr" eaLnBrk="1" hangingPunct="1">
              <a:spcBef>
                <a:spcPct val="50000"/>
              </a:spcBef>
              <a:defRPr/>
            </a:pPr>
            <a:r>
              <a:rPr lang="ar-JO" sz="3200" b="1" dirty="0">
                <a:solidFill>
                  <a:srgbClr val="FFCC00"/>
                </a:solidFill>
                <a:latin typeface="Arial"/>
                <a:cs typeface="Arial"/>
              </a:rPr>
              <a:t>ما بعد        السبي</a:t>
            </a:r>
            <a:endParaRPr lang="en-US" sz="3200" b="1" dirty="0">
              <a:solidFill>
                <a:srgbClr val="FFCC00"/>
              </a:solidFill>
              <a:latin typeface="Arial"/>
              <a:cs typeface="Arial"/>
            </a:endParaRPr>
          </a:p>
          <a:p>
            <a:pPr algn="ctr" eaLnBrk="1" hangingPunct="1">
              <a:spcBef>
                <a:spcPct val="50000"/>
              </a:spcBef>
              <a:defRPr/>
            </a:pPr>
            <a:r>
              <a:rPr lang="ar-JO" b="1" dirty="0">
                <a:solidFill>
                  <a:srgbClr val="FFCC00"/>
                </a:solidFill>
                <a:latin typeface="Arial"/>
                <a:cs typeface="Arial"/>
              </a:rPr>
              <a:t>536-425</a:t>
            </a:r>
            <a:endParaRPr lang="en-US" b="1" dirty="0">
              <a:solidFill>
                <a:srgbClr val="FFCC00"/>
              </a:solidFill>
              <a:latin typeface="Arial"/>
              <a:cs typeface="Arial"/>
            </a:endParaRPr>
          </a:p>
          <a:p>
            <a:pPr algn="ctr" eaLnBrk="1" hangingPunct="1">
              <a:spcBef>
                <a:spcPct val="50000"/>
              </a:spcBef>
              <a:defRPr/>
            </a:pPr>
            <a:endParaRPr lang="en-US" b="1" dirty="0">
              <a:solidFill>
                <a:srgbClr val="FFCC00"/>
              </a:solidFill>
              <a:latin typeface="Arial"/>
              <a:cs typeface="Arial"/>
            </a:endParaRPr>
          </a:p>
        </p:txBody>
      </p:sp>
      <p:sp>
        <p:nvSpPr>
          <p:cNvPr id="56362" name="AutoShape 42"/>
          <p:cNvSpPr>
            <a:spLocks noChangeArrowheads="1"/>
          </p:cNvSpPr>
          <p:nvPr/>
        </p:nvSpPr>
        <p:spPr bwMode="auto">
          <a:xfrm>
            <a:off x="793750" y="3276600"/>
            <a:ext cx="1720850" cy="457200"/>
          </a:xfrm>
          <a:prstGeom prst="rightArrow">
            <a:avLst>
              <a:gd name="adj1" fmla="val 50000"/>
              <a:gd name="adj2" fmla="val 94097"/>
            </a:avLst>
          </a:prstGeom>
          <a:solidFill>
            <a:srgbClr val="00FFFF"/>
          </a:solidFill>
          <a:ln w="9525">
            <a:solidFill>
              <a:schemeClr val="tx1"/>
            </a:solidFill>
            <a:miter lim="800000"/>
            <a:headEnd/>
            <a:tailEnd/>
          </a:ln>
          <a:effectLst>
            <a:outerShdw blurRad="63500" dist="38099" dir="2700000" algn="ctr" rotWithShape="0">
              <a:schemeClr val="tx1">
                <a:alpha val="74998"/>
              </a:schemeClr>
            </a:outerShdw>
          </a:effectLst>
        </p:spPr>
        <p:txBody>
          <a:bodyPr wrap="none" anchor="ctr"/>
          <a:lstStyle/>
          <a:p>
            <a:pPr>
              <a:spcBef>
                <a:spcPct val="50000"/>
              </a:spcBef>
              <a:defRPr/>
            </a:pPr>
            <a:endParaRPr lang="en-US" sz="2400">
              <a:solidFill>
                <a:srgbClr val="000000"/>
              </a:solidFill>
              <a:latin typeface="Arial"/>
              <a:cs typeface="Arial"/>
            </a:endParaRPr>
          </a:p>
        </p:txBody>
      </p:sp>
      <p:sp>
        <p:nvSpPr>
          <p:cNvPr id="56363" name="AutoShape 43"/>
          <p:cNvSpPr>
            <a:spLocks noChangeArrowheads="1"/>
          </p:cNvSpPr>
          <p:nvPr/>
        </p:nvSpPr>
        <p:spPr bwMode="auto">
          <a:xfrm>
            <a:off x="2514600" y="3276600"/>
            <a:ext cx="2895600" cy="457200"/>
          </a:xfrm>
          <a:prstGeom prst="rightArrow">
            <a:avLst>
              <a:gd name="adj1" fmla="val 50000"/>
              <a:gd name="adj2" fmla="val 158333"/>
            </a:avLst>
          </a:prstGeom>
          <a:solidFill>
            <a:srgbClr val="FFFF00"/>
          </a:solidFill>
          <a:ln w="9525">
            <a:solidFill>
              <a:schemeClr val="tx1"/>
            </a:solidFill>
            <a:miter lim="800000"/>
            <a:headEnd/>
            <a:tailEnd/>
          </a:ln>
          <a:effectLst>
            <a:outerShdw blurRad="63500" dist="38099" dir="2700000" algn="ctr" rotWithShape="0">
              <a:schemeClr val="tx1">
                <a:alpha val="74998"/>
              </a:schemeClr>
            </a:outerShdw>
          </a:effectLst>
        </p:spPr>
        <p:txBody>
          <a:bodyPr wrap="none" anchor="ctr"/>
          <a:lstStyle/>
          <a:p>
            <a:pPr>
              <a:spcBef>
                <a:spcPct val="50000"/>
              </a:spcBef>
              <a:defRPr/>
            </a:pPr>
            <a:endParaRPr lang="en-US" sz="2400">
              <a:solidFill>
                <a:srgbClr val="000000"/>
              </a:solidFill>
              <a:latin typeface="Arial"/>
              <a:cs typeface="Arial"/>
            </a:endParaRPr>
          </a:p>
        </p:txBody>
      </p:sp>
      <p:sp>
        <p:nvSpPr>
          <p:cNvPr id="56364" name="AutoShape 44"/>
          <p:cNvSpPr>
            <a:spLocks noChangeArrowheads="1"/>
          </p:cNvSpPr>
          <p:nvPr/>
        </p:nvSpPr>
        <p:spPr bwMode="auto">
          <a:xfrm>
            <a:off x="5410200" y="3276600"/>
            <a:ext cx="1828800" cy="457200"/>
          </a:xfrm>
          <a:prstGeom prst="rightArrow">
            <a:avLst>
              <a:gd name="adj1" fmla="val 50000"/>
              <a:gd name="adj2" fmla="val 100000"/>
            </a:avLst>
          </a:prstGeom>
          <a:solidFill>
            <a:srgbClr val="FF99FF"/>
          </a:solidFill>
          <a:ln w="9525">
            <a:solidFill>
              <a:schemeClr val="tx1"/>
            </a:solidFill>
            <a:miter lim="800000"/>
            <a:headEnd/>
            <a:tailEnd/>
          </a:ln>
          <a:effectLst>
            <a:outerShdw blurRad="63500" dist="38099" dir="2700000" algn="ctr" rotWithShape="0">
              <a:schemeClr val="tx1">
                <a:alpha val="74998"/>
              </a:schemeClr>
            </a:outerShdw>
          </a:effectLst>
        </p:spPr>
        <p:txBody>
          <a:bodyPr wrap="none" anchor="ctr"/>
          <a:lstStyle/>
          <a:p>
            <a:pPr>
              <a:spcBef>
                <a:spcPct val="50000"/>
              </a:spcBef>
              <a:defRPr/>
            </a:pPr>
            <a:endParaRPr lang="en-US" sz="2400">
              <a:solidFill>
                <a:srgbClr val="000000"/>
              </a:solidFill>
              <a:latin typeface="Arial"/>
              <a:cs typeface="Arial"/>
            </a:endParaRPr>
          </a:p>
        </p:txBody>
      </p:sp>
      <p:sp>
        <p:nvSpPr>
          <p:cNvPr id="56365" name="AutoShape 45"/>
          <p:cNvSpPr>
            <a:spLocks noChangeArrowheads="1"/>
          </p:cNvSpPr>
          <p:nvPr/>
        </p:nvSpPr>
        <p:spPr bwMode="auto">
          <a:xfrm>
            <a:off x="7867650" y="3276600"/>
            <a:ext cx="1352550" cy="457200"/>
          </a:xfrm>
          <a:prstGeom prst="rightArrow">
            <a:avLst>
              <a:gd name="adj1" fmla="val 50000"/>
              <a:gd name="adj2" fmla="val 73958"/>
            </a:avLst>
          </a:prstGeom>
          <a:solidFill>
            <a:srgbClr val="FFCC00"/>
          </a:solidFill>
          <a:ln w="9525">
            <a:solidFill>
              <a:schemeClr val="tx1"/>
            </a:solidFill>
            <a:miter lim="800000"/>
            <a:headEnd/>
            <a:tailEnd/>
          </a:ln>
          <a:effectLst>
            <a:outerShdw blurRad="63500" dist="38099" dir="2700000" algn="ctr" rotWithShape="0">
              <a:schemeClr val="tx1">
                <a:alpha val="74998"/>
              </a:schemeClr>
            </a:outerShdw>
          </a:effectLst>
        </p:spPr>
        <p:txBody>
          <a:bodyPr wrap="none" anchor="ctr"/>
          <a:lstStyle/>
          <a:p>
            <a:pPr>
              <a:spcBef>
                <a:spcPct val="50000"/>
              </a:spcBef>
              <a:defRPr/>
            </a:pPr>
            <a:endParaRPr lang="en-US" sz="2400">
              <a:solidFill>
                <a:srgbClr val="000000"/>
              </a:solidFill>
              <a:latin typeface="Arial"/>
              <a:cs typeface="Arial"/>
            </a:endParaRPr>
          </a:p>
        </p:txBody>
      </p:sp>
      <p:sp>
        <p:nvSpPr>
          <p:cNvPr id="313371" name="Rectangle 46"/>
          <p:cNvSpPr>
            <a:spLocks noGrp="1" noChangeArrowheads="1"/>
          </p:cNvSpPr>
          <p:nvPr>
            <p:ph type="title" idx="4294967295"/>
          </p:nvPr>
        </p:nvSpPr>
        <p:spPr>
          <a:xfrm>
            <a:off x="685800" y="152400"/>
            <a:ext cx="7772400" cy="533400"/>
          </a:xfrm>
        </p:spPr>
        <p:txBody>
          <a:bodyPr/>
          <a:lstStyle/>
          <a:p>
            <a:pPr eaLnBrk="1" hangingPunct="1"/>
            <a:r>
              <a:rPr lang="ar-JO" sz="4000" dirty="0">
                <a:solidFill>
                  <a:schemeClr val="bg1"/>
                </a:solidFill>
                <a:latin typeface="Arial" charset="0"/>
                <a:ea typeface="ＭＳ Ｐゴシック" charset="0"/>
              </a:rPr>
              <a:t>الممالك</a:t>
            </a:r>
            <a:endParaRPr lang="en-US" sz="4000" dirty="0">
              <a:solidFill>
                <a:schemeClr val="bg1"/>
              </a:solidFill>
              <a:latin typeface="Arial" charset="0"/>
              <a:ea typeface="ＭＳ Ｐゴシック" charset="0"/>
            </a:endParaRPr>
          </a:p>
        </p:txBody>
      </p:sp>
    </p:spTree>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2000"/>
                                  </p:stCondLst>
                                  <p:childTnLst>
                                    <p:set>
                                      <p:cBhvr>
                                        <p:cTn id="6" dur="1" fill="hold">
                                          <p:stCondLst>
                                            <p:cond delay="0"/>
                                          </p:stCondLst>
                                        </p:cTn>
                                        <p:tgtEl>
                                          <p:spTgt spid="56356"/>
                                        </p:tgtEl>
                                        <p:attrNameLst>
                                          <p:attrName>style.visibility</p:attrName>
                                        </p:attrNameLst>
                                      </p:cBhvr>
                                      <p:to>
                                        <p:strVal val="visible"/>
                                      </p:to>
                                    </p:set>
                                    <p:animEffect transition="in" filter="dissolve">
                                      <p:cBhvr>
                                        <p:cTn id="7" dur="500"/>
                                        <p:tgtEl>
                                          <p:spTgt spid="56356"/>
                                        </p:tgtEl>
                                      </p:cBhvr>
                                    </p:animEffect>
                                  </p:childTnLst>
                                </p:cTn>
                              </p:par>
                            </p:childTnLst>
                          </p:cTn>
                        </p:par>
                        <p:par>
                          <p:cTn id="8" fill="hold" nodeType="afterGroup">
                            <p:stCondLst>
                              <p:cond delay="2500"/>
                            </p:stCondLst>
                            <p:childTnLst>
                              <p:par>
                                <p:cTn id="9" presetID="22" presetClass="entr" presetSubtype="8" fill="hold" grpId="0" nodeType="afterEffect">
                                  <p:stCondLst>
                                    <p:cond delay="1000"/>
                                  </p:stCondLst>
                                  <p:childTnLst>
                                    <p:set>
                                      <p:cBhvr>
                                        <p:cTn id="10" dur="1" fill="hold">
                                          <p:stCondLst>
                                            <p:cond delay="0"/>
                                          </p:stCondLst>
                                        </p:cTn>
                                        <p:tgtEl>
                                          <p:spTgt spid="56362"/>
                                        </p:tgtEl>
                                        <p:attrNameLst>
                                          <p:attrName>style.visibility</p:attrName>
                                        </p:attrNameLst>
                                      </p:cBhvr>
                                      <p:to>
                                        <p:strVal val="visible"/>
                                      </p:to>
                                    </p:set>
                                    <p:animEffect transition="in" filter="wipe(left)">
                                      <p:cBhvr>
                                        <p:cTn id="11" dur="500"/>
                                        <p:tgtEl>
                                          <p:spTgt spid="56362"/>
                                        </p:tgtEl>
                                      </p:cBhvr>
                                    </p:animEffect>
                                  </p:childTnLst>
                                </p:cTn>
                              </p:par>
                            </p:childTnLst>
                          </p:cTn>
                        </p:par>
                        <p:par>
                          <p:cTn id="12" fill="hold" nodeType="afterGroup">
                            <p:stCondLst>
                              <p:cond delay="4000"/>
                            </p:stCondLst>
                            <p:childTnLst>
                              <p:par>
                                <p:cTn id="13" presetID="9" presetClass="entr" presetSubtype="0" fill="hold" grpId="0" nodeType="afterEffect">
                                  <p:stCondLst>
                                    <p:cond delay="2000"/>
                                  </p:stCondLst>
                                  <p:childTnLst>
                                    <p:set>
                                      <p:cBhvr>
                                        <p:cTn id="14" dur="1" fill="hold">
                                          <p:stCondLst>
                                            <p:cond delay="0"/>
                                          </p:stCondLst>
                                        </p:cTn>
                                        <p:tgtEl>
                                          <p:spTgt spid="56357"/>
                                        </p:tgtEl>
                                        <p:attrNameLst>
                                          <p:attrName>style.visibility</p:attrName>
                                        </p:attrNameLst>
                                      </p:cBhvr>
                                      <p:to>
                                        <p:strVal val="visible"/>
                                      </p:to>
                                    </p:set>
                                    <p:animEffect transition="in" filter="dissolve">
                                      <p:cBhvr>
                                        <p:cTn id="15" dur="500"/>
                                        <p:tgtEl>
                                          <p:spTgt spid="56357"/>
                                        </p:tgtEl>
                                      </p:cBhvr>
                                    </p:animEffect>
                                  </p:childTnLst>
                                </p:cTn>
                              </p:par>
                            </p:childTnLst>
                          </p:cTn>
                        </p:par>
                        <p:par>
                          <p:cTn id="16" fill="hold" nodeType="afterGroup">
                            <p:stCondLst>
                              <p:cond delay="6500"/>
                            </p:stCondLst>
                            <p:childTnLst>
                              <p:par>
                                <p:cTn id="17" presetID="22" presetClass="entr" presetSubtype="8" fill="hold" grpId="0" nodeType="afterEffect">
                                  <p:stCondLst>
                                    <p:cond delay="1000"/>
                                  </p:stCondLst>
                                  <p:childTnLst>
                                    <p:set>
                                      <p:cBhvr>
                                        <p:cTn id="18" dur="1" fill="hold">
                                          <p:stCondLst>
                                            <p:cond delay="0"/>
                                          </p:stCondLst>
                                        </p:cTn>
                                        <p:tgtEl>
                                          <p:spTgt spid="56363"/>
                                        </p:tgtEl>
                                        <p:attrNameLst>
                                          <p:attrName>style.visibility</p:attrName>
                                        </p:attrNameLst>
                                      </p:cBhvr>
                                      <p:to>
                                        <p:strVal val="visible"/>
                                      </p:to>
                                    </p:set>
                                    <p:animEffect transition="in" filter="wipe(left)">
                                      <p:cBhvr>
                                        <p:cTn id="19" dur="500"/>
                                        <p:tgtEl>
                                          <p:spTgt spid="56363"/>
                                        </p:tgtEl>
                                      </p:cBhvr>
                                    </p:animEffect>
                                  </p:childTnLst>
                                </p:cTn>
                              </p:par>
                            </p:childTnLst>
                          </p:cTn>
                        </p:par>
                        <p:par>
                          <p:cTn id="20" fill="hold" nodeType="afterGroup">
                            <p:stCondLst>
                              <p:cond delay="8000"/>
                            </p:stCondLst>
                            <p:childTnLst>
                              <p:par>
                                <p:cTn id="21" presetID="9" presetClass="entr" presetSubtype="0" fill="hold" grpId="0" nodeType="afterEffect">
                                  <p:stCondLst>
                                    <p:cond delay="2000"/>
                                  </p:stCondLst>
                                  <p:childTnLst>
                                    <p:set>
                                      <p:cBhvr>
                                        <p:cTn id="22" dur="1" fill="hold">
                                          <p:stCondLst>
                                            <p:cond delay="0"/>
                                          </p:stCondLst>
                                        </p:cTn>
                                        <p:tgtEl>
                                          <p:spTgt spid="56358"/>
                                        </p:tgtEl>
                                        <p:attrNameLst>
                                          <p:attrName>style.visibility</p:attrName>
                                        </p:attrNameLst>
                                      </p:cBhvr>
                                      <p:to>
                                        <p:strVal val="visible"/>
                                      </p:to>
                                    </p:set>
                                    <p:animEffect transition="in" filter="dissolve">
                                      <p:cBhvr>
                                        <p:cTn id="23" dur="500"/>
                                        <p:tgtEl>
                                          <p:spTgt spid="56358"/>
                                        </p:tgtEl>
                                      </p:cBhvr>
                                    </p:animEffect>
                                  </p:childTnLst>
                                </p:cTn>
                              </p:par>
                            </p:childTnLst>
                          </p:cTn>
                        </p:par>
                        <p:par>
                          <p:cTn id="24" fill="hold" nodeType="afterGroup">
                            <p:stCondLst>
                              <p:cond delay="10500"/>
                            </p:stCondLst>
                            <p:childTnLst>
                              <p:par>
                                <p:cTn id="25" presetID="22" presetClass="entr" presetSubtype="8" fill="hold" grpId="0" nodeType="afterEffect">
                                  <p:stCondLst>
                                    <p:cond delay="1000"/>
                                  </p:stCondLst>
                                  <p:childTnLst>
                                    <p:set>
                                      <p:cBhvr>
                                        <p:cTn id="26" dur="1" fill="hold">
                                          <p:stCondLst>
                                            <p:cond delay="0"/>
                                          </p:stCondLst>
                                        </p:cTn>
                                        <p:tgtEl>
                                          <p:spTgt spid="56364"/>
                                        </p:tgtEl>
                                        <p:attrNameLst>
                                          <p:attrName>style.visibility</p:attrName>
                                        </p:attrNameLst>
                                      </p:cBhvr>
                                      <p:to>
                                        <p:strVal val="visible"/>
                                      </p:to>
                                    </p:set>
                                    <p:animEffect transition="in" filter="wipe(left)">
                                      <p:cBhvr>
                                        <p:cTn id="27" dur="500"/>
                                        <p:tgtEl>
                                          <p:spTgt spid="56364"/>
                                        </p:tgtEl>
                                      </p:cBhvr>
                                    </p:animEffect>
                                  </p:childTnLst>
                                </p:cTn>
                              </p:par>
                            </p:childTnLst>
                          </p:cTn>
                        </p:par>
                        <p:par>
                          <p:cTn id="28" fill="hold" nodeType="afterGroup">
                            <p:stCondLst>
                              <p:cond delay="12000"/>
                            </p:stCondLst>
                            <p:childTnLst>
                              <p:par>
                                <p:cTn id="29" presetID="9" presetClass="entr" presetSubtype="0" fill="hold" grpId="0" nodeType="afterEffect">
                                  <p:stCondLst>
                                    <p:cond delay="2000"/>
                                  </p:stCondLst>
                                  <p:childTnLst>
                                    <p:set>
                                      <p:cBhvr>
                                        <p:cTn id="30" dur="1" fill="hold">
                                          <p:stCondLst>
                                            <p:cond delay="0"/>
                                          </p:stCondLst>
                                        </p:cTn>
                                        <p:tgtEl>
                                          <p:spTgt spid="56359"/>
                                        </p:tgtEl>
                                        <p:attrNameLst>
                                          <p:attrName>style.visibility</p:attrName>
                                        </p:attrNameLst>
                                      </p:cBhvr>
                                      <p:to>
                                        <p:strVal val="visible"/>
                                      </p:to>
                                    </p:set>
                                    <p:animEffect transition="in" filter="dissolve">
                                      <p:cBhvr>
                                        <p:cTn id="31" dur="500"/>
                                        <p:tgtEl>
                                          <p:spTgt spid="56359"/>
                                        </p:tgtEl>
                                      </p:cBhvr>
                                    </p:animEffect>
                                  </p:childTnLst>
                                </p:cTn>
                              </p:par>
                            </p:childTnLst>
                          </p:cTn>
                        </p:par>
                        <p:par>
                          <p:cTn id="32" fill="hold" nodeType="afterGroup">
                            <p:stCondLst>
                              <p:cond delay="14500"/>
                            </p:stCondLst>
                            <p:childTnLst>
                              <p:par>
                                <p:cTn id="33" presetID="22" presetClass="entr" presetSubtype="4" fill="hold" grpId="0" nodeType="afterEffect">
                                  <p:stCondLst>
                                    <p:cond delay="2000"/>
                                  </p:stCondLst>
                                  <p:childTnLst>
                                    <p:set>
                                      <p:cBhvr>
                                        <p:cTn id="34" dur="1" fill="hold">
                                          <p:stCondLst>
                                            <p:cond delay="0"/>
                                          </p:stCondLst>
                                        </p:cTn>
                                        <p:tgtEl>
                                          <p:spTgt spid="56360"/>
                                        </p:tgtEl>
                                        <p:attrNameLst>
                                          <p:attrName>style.visibility</p:attrName>
                                        </p:attrNameLst>
                                      </p:cBhvr>
                                      <p:to>
                                        <p:strVal val="visible"/>
                                      </p:to>
                                    </p:set>
                                    <p:animEffect transition="in" filter="wipe(down)">
                                      <p:cBhvr>
                                        <p:cTn id="35" dur="500"/>
                                        <p:tgtEl>
                                          <p:spTgt spid="56360"/>
                                        </p:tgtEl>
                                      </p:cBhvr>
                                    </p:animEffect>
                                  </p:childTnLst>
                                </p:cTn>
                              </p:par>
                            </p:childTnLst>
                          </p:cTn>
                        </p:par>
                        <p:par>
                          <p:cTn id="36" fill="hold" nodeType="afterGroup">
                            <p:stCondLst>
                              <p:cond delay="17000"/>
                            </p:stCondLst>
                            <p:childTnLst>
                              <p:par>
                                <p:cTn id="37" presetID="9" presetClass="entr" presetSubtype="0" fill="hold" grpId="0" nodeType="afterEffect">
                                  <p:stCondLst>
                                    <p:cond delay="2000"/>
                                  </p:stCondLst>
                                  <p:childTnLst>
                                    <p:set>
                                      <p:cBhvr>
                                        <p:cTn id="38" dur="1" fill="hold">
                                          <p:stCondLst>
                                            <p:cond delay="0"/>
                                          </p:stCondLst>
                                        </p:cTn>
                                        <p:tgtEl>
                                          <p:spTgt spid="56361"/>
                                        </p:tgtEl>
                                        <p:attrNameLst>
                                          <p:attrName>style.visibility</p:attrName>
                                        </p:attrNameLst>
                                      </p:cBhvr>
                                      <p:to>
                                        <p:strVal val="visible"/>
                                      </p:to>
                                    </p:set>
                                    <p:animEffect transition="in" filter="dissolve">
                                      <p:cBhvr>
                                        <p:cTn id="39" dur="500"/>
                                        <p:tgtEl>
                                          <p:spTgt spid="56361"/>
                                        </p:tgtEl>
                                      </p:cBhvr>
                                    </p:animEffect>
                                  </p:childTnLst>
                                </p:cTn>
                              </p:par>
                            </p:childTnLst>
                          </p:cTn>
                        </p:par>
                        <p:par>
                          <p:cTn id="40" fill="hold" nodeType="afterGroup">
                            <p:stCondLst>
                              <p:cond delay="19500"/>
                            </p:stCondLst>
                            <p:childTnLst>
                              <p:par>
                                <p:cTn id="41" presetID="22" presetClass="entr" presetSubtype="8" fill="hold" grpId="0" nodeType="afterEffect">
                                  <p:stCondLst>
                                    <p:cond delay="1000"/>
                                  </p:stCondLst>
                                  <p:childTnLst>
                                    <p:set>
                                      <p:cBhvr>
                                        <p:cTn id="42" dur="1" fill="hold">
                                          <p:stCondLst>
                                            <p:cond delay="0"/>
                                          </p:stCondLst>
                                        </p:cTn>
                                        <p:tgtEl>
                                          <p:spTgt spid="56365"/>
                                        </p:tgtEl>
                                        <p:attrNameLst>
                                          <p:attrName>style.visibility</p:attrName>
                                        </p:attrNameLst>
                                      </p:cBhvr>
                                      <p:to>
                                        <p:strVal val="visible"/>
                                      </p:to>
                                    </p:set>
                                    <p:animEffect transition="in" filter="wipe(left)">
                                      <p:cBhvr>
                                        <p:cTn id="43" dur="500"/>
                                        <p:tgtEl>
                                          <p:spTgt spid="5636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6356" grpId="0" autoUpdateAnimBg="0"/>
      <p:bldP spid="56357" grpId="0" autoUpdateAnimBg="0"/>
      <p:bldP spid="56358" grpId="0" autoUpdateAnimBg="0"/>
      <p:bldP spid="56359" grpId="0" autoUpdateAnimBg="0"/>
      <p:bldP spid="56360" grpId="0" animBg="1"/>
      <p:bldP spid="56361" grpId="0" autoUpdateAnimBg="0"/>
      <p:bldP spid="56362" grpId="0" animBg="1"/>
      <p:bldP spid="56363" grpId="0" animBg="1"/>
      <p:bldP spid="56364" grpId="0" animBg="1"/>
      <p:bldP spid="56365" grpId="0" animBg="1"/>
    </p:bldLst>
  </p:timing>
</p:sld>
</file>

<file path=ppt/slides/slide23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aphicFrame>
        <p:nvGraphicFramePr>
          <p:cNvPr id="5" name="Content Placeholder 4"/>
          <p:cNvGraphicFramePr>
            <a:graphicFrameLocks noGrp="1"/>
          </p:cNvGraphicFramePr>
          <p:nvPr>
            <p:ph sz="quarter" idx="4294967295"/>
            <p:extLst>
              <p:ext uri="{D42A27DB-BD31-4B8C-83A1-F6EECF244321}">
                <p14:modId xmlns:p14="http://schemas.microsoft.com/office/powerpoint/2010/main" val="1547437477"/>
              </p:ext>
            </p:extLst>
          </p:nvPr>
        </p:nvGraphicFramePr>
        <p:xfrm>
          <a:off x="0" y="857250"/>
          <a:ext cx="9112250" cy="5862639"/>
        </p:xfrm>
        <a:graphic>
          <a:graphicData uri="http://schemas.openxmlformats.org/drawingml/2006/table">
            <a:tbl>
              <a:tblPr/>
              <a:tblGrid>
                <a:gridCol w="1518991">
                  <a:extLst>
                    <a:ext uri="{9D8B030D-6E8A-4147-A177-3AD203B41FA5}">
                      <a16:colId xmlns:a16="http://schemas.microsoft.com/office/drawing/2014/main" val="20000"/>
                    </a:ext>
                  </a:extLst>
                </a:gridCol>
                <a:gridCol w="1066527">
                  <a:extLst>
                    <a:ext uri="{9D8B030D-6E8A-4147-A177-3AD203B41FA5}">
                      <a16:colId xmlns:a16="http://schemas.microsoft.com/office/drawing/2014/main" val="20001"/>
                    </a:ext>
                  </a:extLst>
                </a:gridCol>
                <a:gridCol w="1568666">
                  <a:extLst>
                    <a:ext uri="{9D8B030D-6E8A-4147-A177-3AD203B41FA5}">
                      <a16:colId xmlns:a16="http://schemas.microsoft.com/office/drawing/2014/main" val="20002"/>
                    </a:ext>
                  </a:extLst>
                </a:gridCol>
                <a:gridCol w="1569677">
                  <a:extLst>
                    <a:ext uri="{9D8B030D-6E8A-4147-A177-3AD203B41FA5}">
                      <a16:colId xmlns:a16="http://schemas.microsoft.com/office/drawing/2014/main" val="20003"/>
                    </a:ext>
                  </a:extLst>
                </a:gridCol>
                <a:gridCol w="1607444">
                  <a:extLst>
                    <a:ext uri="{9D8B030D-6E8A-4147-A177-3AD203B41FA5}">
                      <a16:colId xmlns:a16="http://schemas.microsoft.com/office/drawing/2014/main" val="20004"/>
                    </a:ext>
                  </a:extLst>
                </a:gridCol>
                <a:gridCol w="1780945">
                  <a:extLst>
                    <a:ext uri="{9D8B030D-6E8A-4147-A177-3AD203B41FA5}">
                      <a16:colId xmlns:a16="http://schemas.microsoft.com/office/drawing/2014/main" val="20005"/>
                    </a:ext>
                  </a:extLst>
                </a:gridCol>
              </a:tblGrid>
              <a:tr h="641350">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rgbClr val="FFFFFF"/>
                          </a:solidFill>
                          <a:effectLst/>
                          <a:latin typeface="Arial"/>
                          <a:ea typeface="ＭＳ Ｐゴシック" charset="0"/>
                          <a:cs typeface="Arial"/>
                        </a:rPr>
                        <a:t>الحجم</a:t>
                      </a:r>
                      <a:endParaRPr kumimoji="0" lang="en-US" sz="1800" b="1" i="0" u="none" strike="noStrike" cap="none" normalizeH="0" baseline="0" dirty="0">
                        <a:ln>
                          <a:noFill/>
                        </a:ln>
                        <a:solidFill>
                          <a:srgbClr val="FFFFFF"/>
                        </a:solidFill>
                        <a:effectLst/>
                        <a:latin typeface="Arial"/>
                        <a:ea typeface="ＭＳ Ｐゴシック" charset="0"/>
                        <a:cs typeface="Arial"/>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a:noFill/>
                    </a:lnTlToBr>
                    <a:lnBlToTr>
                      <a:noFill/>
                    </a:lnBlToTr>
                    <a:solidFill>
                      <a:schemeClr val="accent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rgbClr val="FFFFFF"/>
                          </a:solidFill>
                          <a:effectLst/>
                          <a:latin typeface="Arial"/>
                          <a:ea typeface="ＭＳ Ｐゴシック" charset="0"/>
                          <a:cs typeface="Arial"/>
                        </a:rPr>
                        <a:t>التاريخ</a:t>
                      </a:r>
                      <a:endParaRPr kumimoji="0" lang="en-US" sz="1800" b="1" i="0" u="none" strike="noStrike" cap="none" normalizeH="0" baseline="0" dirty="0">
                        <a:ln>
                          <a:noFill/>
                        </a:ln>
                        <a:solidFill>
                          <a:srgbClr val="FFFFFF"/>
                        </a:solidFill>
                        <a:effectLst/>
                        <a:latin typeface="Arial"/>
                        <a:ea typeface="ＭＳ Ｐゴシック" charset="0"/>
                        <a:cs typeface="Arial"/>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a:noFill/>
                    </a:lnTlToBr>
                    <a:lnBlToTr>
                      <a:noFill/>
                    </a:lnBlToTr>
                    <a:solidFill>
                      <a:schemeClr val="accent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rgbClr val="FFFFFF"/>
                          </a:solidFill>
                          <a:effectLst/>
                          <a:latin typeface="Arial"/>
                          <a:ea typeface="ＭＳ Ｐゴシック" charset="0"/>
                          <a:cs typeface="Arial"/>
                        </a:rPr>
                        <a:t>ملك يهوذا</a:t>
                      </a:r>
                      <a:endParaRPr kumimoji="0" lang="en-US" sz="1800" b="1" i="0" u="none" strike="noStrike" cap="none" normalizeH="0" baseline="0" dirty="0">
                        <a:ln>
                          <a:noFill/>
                        </a:ln>
                        <a:solidFill>
                          <a:srgbClr val="FFFFFF"/>
                        </a:solidFill>
                        <a:effectLst/>
                        <a:latin typeface="Arial"/>
                        <a:ea typeface="ＭＳ Ｐゴシック" charset="0"/>
                        <a:cs typeface="Arial"/>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a:noFill/>
                    </a:lnTlToBr>
                    <a:lnBlToTr>
                      <a:noFill/>
                    </a:lnBlToTr>
                    <a:solidFill>
                      <a:schemeClr val="accent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rgbClr val="FFFFFF"/>
                          </a:solidFill>
                          <a:effectLst/>
                          <a:latin typeface="Arial"/>
                          <a:ea typeface="ＭＳ Ｐゴシック" charset="0"/>
                          <a:cs typeface="Arial"/>
                        </a:rPr>
                        <a:t>عدد المسبيين</a:t>
                      </a:r>
                      <a:endParaRPr kumimoji="0" lang="en-US" sz="1800" b="1" i="0" u="none" strike="noStrike" cap="none" normalizeH="0" baseline="0" dirty="0">
                        <a:ln>
                          <a:noFill/>
                        </a:ln>
                        <a:solidFill>
                          <a:srgbClr val="FFFFFF"/>
                        </a:solidFill>
                        <a:effectLst/>
                        <a:latin typeface="Arial"/>
                        <a:ea typeface="ＭＳ Ｐゴシック" charset="0"/>
                        <a:cs typeface="Arial"/>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a:noFill/>
                    </a:lnTlToBr>
                    <a:lnBlToTr>
                      <a:noFill/>
                    </a:lnBlToTr>
                    <a:solidFill>
                      <a:schemeClr val="accent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rgbClr val="FFFFFF"/>
                          </a:solidFill>
                          <a:effectLst/>
                          <a:latin typeface="Arial"/>
                          <a:ea typeface="ＭＳ Ｐゴシック" charset="0"/>
                          <a:cs typeface="Arial"/>
                        </a:rPr>
                        <a:t>الأسرى الرئيسيين</a:t>
                      </a:r>
                      <a:endParaRPr kumimoji="0" lang="en-US" sz="1800" b="1" i="0" u="none" strike="noStrike" cap="none" normalizeH="0" baseline="0" dirty="0">
                        <a:ln>
                          <a:noFill/>
                        </a:ln>
                        <a:solidFill>
                          <a:srgbClr val="FFFFFF"/>
                        </a:solidFill>
                        <a:effectLst/>
                        <a:latin typeface="Arial"/>
                        <a:ea typeface="ＭＳ Ｐゴシック" charset="0"/>
                        <a:cs typeface="Arial"/>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a:noFill/>
                    </a:lnTlToBr>
                    <a:lnBlToTr>
                      <a:noFill/>
                    </a:lnBlToTr>
                    <a:solidFill>
                      <a:schemeClr val="accent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rgbClr val="FFFFFF"/>
                          </a:solidFill>
                          <a:effectLst/>
                          <a:latin typeface="Arial"/>
                          <a:ea typeface="ＭＳ Ｐゴシック" charset="0"/>
                          <a:cs typeface="Arial"/>
                        </a:rPr>
                        <a:t>النتائج/الملاحظات</a:t>
                      </a:r>
                      <a:endParaRPr kumimoji="0" lang="en-US" sz="1700" b="1" i="0" u="none" strike="noStrike" cap="none" normalizeH="0" baseline="0" dirty="0">
                        <a:ln>
                          <a:noFill/>
                        </a:ln>
                        <a:solidFill>
                          <a:srgbClr val="FFFFFF"/>
                        </a:solidFill>
                        <a:effectLst/>
                        <a:latin typeface="Arial"/>
                        <a:ea typeface="ＭＳ Ｐゴシック" charset="0"/>
                        <a:cs typeface="Arial"/>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a:noFill/>
                    </a:lnTlToBr>
                    <a:lnBlToTr>
                      <a:noFill/>
                    </a:lnBlToTr>
                    <a:solidFill>
                      <a:schemeClr val="accent1"/>
                    </a:solidFill>
                  </a:tcPr>
                </a:tc>
                <a:extLst>
                  <a:ext uri="{0D108BD9-81ED-4DB2-BD59-A6C34878D82A}">
                    <a16:rowId xmlns:a16="http://schemas.microsoft.com/office/drawing/2014/main" val="10000"/>
                  </a:ext>
                </a:extLst>
              </a:tr>
              <a:tr h="1190625">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rgbClr val="000000"/>
                          </a:solidFill>
                          <a:effectLst/>
                          <a:latin typeface="Arial"/>
                          <a:ea typeface="ＭＳ Ｐゴシック" charset="0"/>
                          <a:cs typeface="Arial"/>
                        </a:rPr>
                        <a:t>1. صغيرة</a:t>
                      </a:r>
                      <a:endParaRPr kumimoji="0" lang="en-US" sz="1800" b="1" i="0" u="none" strike="noStrike" cap="none" normalizeH="0" baseline="0" dirty="0">
                        <a:ln>
                          <a:noFill/>
                        </a:ln>
                        <a:solidFill>
                          <a:srgbClr val="000000"/>
                        </a:solidFill>
                        <a:effectLst/>
                        <a:latin typeface="Arial"/>
                        <a:ea typeface="ＭＳ Ｐゴシック" charset="0"/>
                        <a:cs typeface="Arial"/>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ED3CF"/>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rgbClr val="000000"/>
                          </a:solidFill>
                          <a:effectLst/>
                          <a:latin typeface="Arial"/>
                          <a:ea typeface="ＭＳ Ｐゴシック" charset="0"/>
                          <a:cs typeface="Arial"/>
                        </a:rPr>
                        <a:t>605 ق.م</a:t>
                      </a:r>
                      <a:endParaRPr kumimoji="0" lang="en-US" sz="1800" b="1" i="0" u="none" strike="noStrike" cap="none" normalizeH="0" baseline="0" dirty="0">
                        <a:ln>
                          <a:noFill/>
                        </a:ln>
                        <a:solidFill>
                          <a:srgbClr val="000000"/>
                        </a:solidFill>
                        <a:effectLst/>
                        <a:latin typeface="Arial"/>
                        <a:ea typeface="ＭＳ Ｐゴシック" charset="0"/>
                        <a:cs typeface="Arial"/>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ED3CF"/>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rgbClr val="000000"/>
                          </a:solidFill>
                          <a:effectLst/>
                          <a:latin typeface="Arial"/>
                          <a:ea typeface="ＭＳ Ｐゴシック" charset="0"/>
                          <a:cs typeface="Arial"/>
                        </a:rPr>
                        <a:t>يهوياقيم</a:t>
                      </a:r>
                      <a:endParaRPr kumimoji="0" lang="en-US" sz="1800" b="1" i="0" u="none" strike="noStrike" cap="none" normalizeH="0" baseline="0" dirty="0">
                        <a:ln>
                          <a:noFill/>
                        </a:ln>
                        <a:solidFill>
                          <a:srgbClr val="000000"/>
                        </a:solidFill>
                        <a:effectLst/>
                        <a:latin typeface="Arial"/>
                        <a:ea typeface="ＭＳ Ｐゴシック" charset="0"/>
                        <a:cs typeface="Arial"/>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ED3CF"/>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rgbClr val="000000"/>
                          </a:solidFill>
                          <a:effectLst/>
                          <a:latin typeface="Arial"/>
                          <a:ea typeface="ＭＳ Ｐゴシック" charset="0"/>
                          <a:cs typeface="Arial"/>
                        </a:rPr>
                        <a:t>قليل</a:t>
                      </a:r>
                      <a:r>
                        <a:rPr kumimoji="0" lang="en-US" sz="1800" b="1" i="0" u="none" strike="noStrike" cap="none" normalizeH="0" baseline="0" dirty="0">
                          <a:ln>
                            <a:noFill/>
                          </a:ln>
                          <a:solidFill>
                            <a:srgbClr val="000000"/>
                          </a:solidFill>
                          <a:effectLst/>
                          <a:latin typeface="Arial"/>
                          <a:ea typeface="ＭＳ Ｐゴシック" charset="0"/>
                          <a:cs typeface="Arial"/>
                        </a:rPr>
                        <a:t> </a:t>
                      </a:r>
                      <a:br>
                        <a:rPr kumimoji="0" lang="en-US" sz="1800" b="1" i="0" u="none" strike="noStrike" cap="none" normalizeH="0" baseline="0" dirty="0">
                          <a:ln>
                            <a:noFill/>
                          </a:ln>
                          <a:solidFill>
                            <a:srgbClr val="000000"/>
                          </a:solidFill>
                          <a:effectLst/>
                          <a:latin typeface="Arial"/>
                          <a:ea typeface="ＭＳ Ｐゴシック" charset="0"/>
                          <a:cs typeface="Arial"/>
                        </a:rPr>
                      </a:br>
                      <a:r>
                        <a:rPr kumimoji="0" lang="en-US" sz="1800" b="1" i="0" u="none" strike="noStrike" cap="none" normalizeH="0" baseline="0" dirty="0">
                          <a:ln>
                            <a:noFill/>
                          </a:ln>
                          <a:solidFill>
                            <a:srgbClr val="000000"/>
                          </a:solidFill>
                          <a:effectLst/>
                          <a:latin typeface="Arial"/>
                          <a:ea typeface="ＭＳ Ｐゴシック" charset="0"/>
                          <a:cs typeface="Arial"/>
                        </a:rPr>
                        <a:t>(</a:t>
                      </a:r>
                      <a:r>
                        <a:rPr kumimoji="0" lang="ar-JO" sz="1800" b="1" i="0" u="none" strike="noStrike" cap="none" normalizeH="0" baseline="0" dirty="0">
                          <a:ln>
                            <a:noFill/>
                          </a:ln>
                          <a:solidFill>
                            <a:srgbClr val="000000"/>
                          </a:solidFill>
                          <a:effectLst/>
                          <a:latin typeface="Arial"/>
                          <a:ea typeface="ＭＳ Ｐゴシック" charset="0"/>
                          <a:cs typeface="Arial"/>
                        </a:rPr>
                        <a:t>دا 1 : 3</a:t>
                      </a:r>
                      <a:r>
                        <a:rPr kumimoji="0" lang="en-US" sz="1800" b="1" i="0" u="none" strike="noStrike" cap="none" normalizeH="0" baseline="0" dirty="0">
                          <a:ln>
                            <a:noFill/>
                          </a:ln>
                          <a:solidFill>
                            <a:srgbClr val="000000"/>
                          </a:solidFill>
                          <a:effectLst/>
                          <a:latin typeface="Arial"/>
                          <a:ea typeface="ＭＳ Ｐゴシック" charset="0"/>
                          <a:cs typeface="Arial"/>
                        </a:rPr>
                        <a:t>)</a:t>
                      </a: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ED3CF"/>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lang="ar-JO" b="1" dirty="0"/>
                        <a:t>دانيال ، 3 أصدقاء ونبلاء وملوك</a:t>
                      </a:r>
                      <a:endParaRPr kumimoji="0" lang="en-US" sz="1800" b="1" i="0" u="none" strike="noStrike" cap="none" normalizeH="0" baseline="0" dirty="0">
                        <a:ln>
                          <a:noFill/>
                        </a:ln>
                        <a:solidFill>
                          <a:srgbClr val="000000"/>
                        </a:solidFill>
                        <a:effectLst/>
                        <a:latin typeface="Arial"/>
                        <a:ea typeface="ＭＳ Ｐゴシック" charset="0"/>
                        <a:cs typeface="Arial"/>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ED3CF"/>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rgbClr val="000000"/>
                          </a:solidFill>
                          <a:effectLst/>
                          <a:latin typeface="Arial"/>
                          <a:ea typeface="ＭＳ Ｐゴシック" charset="0"/>
                          <a:cs typeface="Arial"/>
                        </a:rPr>
                        <a:t>فرض الجزية</a:t>
                      </a:r>
                    </a:p>
                    <a:p>
                      <a:pPr marL="0" marR="0" lvl="0" indent="0" algn="ctr" defTabSz="9144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rgbClr val="000000"/>
                          </a:solidFill>
                          <a:effectLst/>
                          <a:latin typeface="Arial"/>
                          <a:ea typeface="ＭＳ Ｐゴシック" charset="0"/>
                          <a:cs typeface="Arial"/>
                        </a:rPr>
                        <a:t>مصر قوية</a:t>
                      </a:r>
                      <a:endParaRPr kumimoji="0" lang="en-US" sz="1800" b="1" i="0" u="none" strike="noStrike" cap="none" normalizeH="0" baseline="0" dirty="0">
                        <a:ln>
                          <a:noFill/>
                        </a:ln>
                        <a:solidFill>
                          <a:srgbClr val="000000"/>
                        </a:solidFill>
                        <a:effectLst/>
                        <a:latin typeface="Arial"/>
                        <a:ea typeface="ＭＳ Ｐゴシック" charset="0"/>
                        <a:cs typeface="Arial"/>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ED3CF"/>
                    </a:solidFill>
                  </a:tcPr>
                </a:tc>
                <a:extLst>
                  <a:ext uri="{0D108BD9-81ED-4DB2-BD59-A6C34878D82A}">
                    <a16:rowId xmlns:a16="http://schemas.microsoft.com/office/drawing/2014/main" val="10001"/>
                  </a:ext>
                </a:extLst>
              </a:tr>
              <a:tr h="641350">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rgbClr val="000000"/>
                          </a:solidFill>
                          <a:effectLst/>
                          <a:latin typeface="Arial"/>
                          <a:ea typeface="ＭＳ Ｐゴシック" charset="0"/>
                          <a:cs typeface="Arial"/>
                        </a:rPr>
                        <a:t>2 متوسطة</a:t>
                      </a:r>
                      <a:endParaRPr kumimoji="0" lang="en-US" sz="1800" b="1" i="0" u="none" strike="noStrike" cap="none" normalizeH="0" baseline="0" dirty="0">
                        <a:ln>
                          <a:noFill/>
                        </a:ln>
                        <a:solidFill>
                          <a:srgbClr val="000000"/>
                        </a:solidFill>
                        <a:effectLst/>
                        <a:latin typeface="Arial"/>
                        <a:ea typeface="ＭＳ Ｐゴシック" charset="0"/>
                        <a:cs typeface="Arial"/>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7EAE9"/>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rgbClr val="000000"/>
                          </a:solidFill>
                          <a:effectLst/>
                          <a:latin typeface="Arial"/>
                          <a:ea typeface="ＭＳ Ｐゴシック" charset="0"/>
                          <a:cs typeface="Arial"/>
                        </a:rPr>
                        <a:t>598 ق.م</a:t>
                      </a:r>
                      <a:endParaRPr kumimoji="0" lang="en-US" sz="1800" b="1" i="0" u="none" strike="noStrike" cap="none" normalizeH="0" baseline="0" dirty="0">
                        <a:ln>
                          <a:noFill/>
                        </a:ln>
                        <a:solidFill>
                          <a:srgbClr val="000000"/>
                        </a:solidFill>
                        <a:effectLst/>
                        <a:latin typeface="Arial"/>
                        <a:ea typeface="ＭＳ Ｐゴシック" charset="0"/>
                        <a:cs typeface="Arial"/>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7EAE9"/>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rgbClr val="000000"/>
                          </a:solidFill>
                          <a:effectLst/>
                          <a:latin typeface="Arial"/>
                          <a:ea typeface="ＭＳ Ｐゴシック" charset="0"/>
                          <a:cs typeface="Arial"/>
                        </a:rPr>
                        <a:t>يهوياقيم</a:t>
                      </a:r>
                      <a:endParaRPr kumimoji="0" lang="en-US" sz="1800" b="1" i="0" u="none" strike="noStrike" cap="none" normalizeH="0" baseline="0" dirty="0">
                        <a:ln>
                          <a:noFill/>
                        </a:ln>
                        <a:solidFill>
                          <a:srgbClr val="000000"/>
                        </a:solidFill>
                        <a:effectLst/>
                        <a:latin typeface="Arial"/>
                        <a:ea typeface="ＭＳ Ｐゴシック" charset="0"/>
                        <a:cs typeface="Arial"/>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7EAE9"/>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rgbClr val="000000"/>
                          </a:solidFill>
                          <a:effectLst/>
                          <a:latin typeface="Arial"/>
                          <a:ea typeface="ＭＳ Ｐゴシック" charset="0"/>
                          <a:cs typeface="Arial"/>
                        </a:rPr>
                        <a:t>3023</a:t>
                      </a:r>
                      <a:r>
                        <a:rPr kumimoji="0" lang="en-US" sz="1800" b="1" i="0" u="none" strike="noStrike" cap="none" normalizeH="0" baseline="0" dirty="0">
                          <a:ln>
                            <a:noFill/>
                          </a:ln>
                          <a:solidFill>
                            <a:srgbClr val="000000"/>
                          </a:solidFill>
                          <a:effectLst/>
                          <a:latin typeface="Arial"/>
                          <a:ea typeface="ＭＳ Ｐゴシック" charset="0"/>
                          <a:cs typeface="Arial"/>
                        </a:rPr>
                        <a:t> </a:t>
                      </a:r>
                      <a:br>
                        <a:rPr kumimoji="0" lang="en-US" sz="1800" b="1" i="0" u="none" strike="noStrike" cap="none" normalizeH="0" baseline="0" dirty="0">
                          <a:ln>
                            <a:noFill/>
                          </a:ln>
                          <a:solidFill>
                            <a:srgbClr val="000000"/>
                          </a:solidFill>
                          <a:effectLst/>
                          <a:latin typeface="Arial"/>
                          <a:ea typeface="ＭＳ Ｐゴシック" charset="0"/>
                          <a:cs typeface="Arial"/>
                        </a:rPr>
                      </a:br>
                      <a:r>
                        <a:rPr kumimoji="0" lang="en-US" sz="1800" b="1" i="0" u="none" strike="noStrike" cap="none" normalizeH="0" baseline="0" dirty="0">
                          <a:ln>
                            <a:noFill/>
                          </a:ln>
                          <a:solidFill>
                            <a:srgbClr val="000000"/>
                          </a:solidFill>
                          <a:effectLst/>
                          <a:latin typeface="Arial"/>
                          <a:ea typeface="ＭＳ Ｐゴシック" charset="0"/>
                          <a:cs typeface="Arial"/>
                        </a:rPr>
                        <a:t>(</a:t>
                      </a:r>
                      <a:r>
                        <a:rPr kumimoji="0" lang="ar-JO" sz="1800" b="1" i="0" u="none" strike="noStrike" cap="none" normalizeH="0" baseline="0" dirty="0">
                          <a:ln>
                            <a:noFill/>
                          </a:ln>
                          <a:solidFill>
                            <a:srgbClr val="000000"/>
                          </a:solidFill>
                          <a:effectLst/>
                          <a:latin typeface="Arial"/>
                          <a:ea typeface="ＭＳ Ｐゴシック" charset="0"/>
                          <a:cs typeface="Arial"/>
                        </a:rPr>
                        <a:t>إر 52 : 28</a:t>
                      </a:r>
                      <a:r>
                        <a:rPr kumimoji="0" lang="en-US" sz="1800" b="1" i="0" u="none" strike="noStrike" cap="none" normalizeH="0" baseline="0" dirty="0">
                          <a:ln>
                            <a:noFill/>
                          </a:ln>
                          <a:solidFill>
                            <a:srgbClr val="000000"/>
                          </a:solidFill>
                          <a:effectLst/>
                          <a:latin typeface="Arial"/>
                          <a:ea typeface="ＭＳ Ｐゴシック" charset="0"/>
                          <a:cs typeface="Arial"/>
                        </a:rPr>
                        <a:t>)</a:t>
                      </a: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7EAE9"/>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a:ln>
                          <a:noFill/>
                        </a:ln>
                        <a:solidFill>
                          <a:srgbClr val="000000"/>
                        </a:solidFill>
                        <a:effectLst/>
                        <a:latin typeface="Arial"/>
                        <a:ea typeface="ＭＳ Ｐゴシック" charset="0"/>
                        <a:cs typeface="Arial"/>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7EAE9"/>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rgbClr val="000000"/>
                          </a:solidFill>
                          <a:effectLst/>
                          <a:latin typeface="Arial"/>
                          <a:ea typeface="ＭＳ Ｐゴシック" charset="0"/>
                          <a:cs typeface="Arial"/>
                        </a:rPr>
                        <a:t>ترحيلات صغيرة</a:t>
                      </a:r>
                      <a:endParaRPr kumimoji="0" lang="en-US" sz="1800" b="1" i="0" u="none" strike="noStrike" cap="none" normalizeH="0" baseline="0" dirty="0">
                        <a:ln>
                          <a:noFill/>
                        </a:ln>
                        <a:solidFill>
                          <a:srgbClr val="000000"/>
                        </a:solidFill>
                        <a:effectLst/>
                        <a:latin typeface="Arial"/>
                        <a:ea typeface="ＭＳ Ｐゴシック" charset="0"/>
                        <a:cs typeface="Arial"/>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7EAE9"/>
                    </a:solidFill>
                  </a:tcPr>
                </a:tc>
                <a:extLst>
                  <a:ext uri="{0D108BD9-81ED-4DB2-BD59-A6C34878D82A}">
                    <a16:rowId xmlns:a16="http://schemas.microsoft.com/office/drawing/2014/main" val="10002"/>
                  </a:ext>
                </a:extLst>
              </a:tr>
              <a:tr h="915988">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rgbClr val="000000"/>
                          </a:solidFill>
                          <a:effectLst/>
                          <a:latin typeface="Arial"/>
                          <a:ea typeface="ＭＳ Ｐゴシック" charset="0"/>
                          <a:cs typeface="Arial"/>
                        </a:rPr>
                        <a:t>3. كبرى</a:t>
                      </a:r>
                      <a:endParaRPr kumimoji="0" lang="en-US" sz="1800" b="1" i="0" u="none" strike="noStrike" cap="none" normalizeH="0" baseline="0" dirty="0">
                        <a:ln>
                          <a:noFill/>
                        </a:ln>
                        <a:solidFill>
                          <a:srgbClr val="000000"/>
                        </a:solidFill>
                        <a:effectLst/>
                        <a:latin typeface="Arial"/>
                        <a:ea typeface="ＭＳ Ｐゴシック" charset="0"/>
                        <a:cs typeface="Arial"/>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ED3CF"/>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rgbClr val="000000"/>
                          </a:solidFill>
                          <a:effectLst/>
                          <a:latin typeface="Arial"/>
                          <a:ea typeface="ＭＳ Ｐゴシック" charset="0"/>
                          <a:cs typeface="Arial"/>
                        </a:rPr>
                        <a:t>597 ق.م</a:t>
                      </a:r>
                      <a:endParaRPr kumimoji="0" lang="en-US" sz="1800" b="1" i="0" u="none" strike="noStrike" cap="none" normalizeH="0" baseline="0" dirty="0">
                        <a:ln>
                          <a:noFill/>
                        </a:ln>
                        <a:solidFill>
                          <a:srgbClr val="000000"/>
                        </a:solidFill>
                        <a:effectLst/>
                        <a:latin typeface="Arial"/>
                        <a:ea typeface="ＭＳ Ｐゴシック" charset="0"/>
                        <a:cs typeface="Arial"/>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ED3CF"/>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rgbClr val="000000"/>
                          </a:solidFill>
                          <a:effectLst/>
                          <a:latin typeface="Arial"/>
                          <a:ea typeface="ＭＳ Ｐゴシック" charset="0"/>
                          <a:cs typeface="Arial"/>
                        </a:rPr>
                        <a:t>يهوياكين</a:t>
                      </a:r>
                      <a:endParaRPr kumimoji="0" lang="en-US" sz="1800" b="1" i="0" u="none" strike="noStrike" cap="none" normalizeH="0" baseline="0" dirty="0">
                        <a:ln>
                          <a:noFill/>
                        </a:ln>
                        <a:solidFill>
                          <a:srgbClr val="000000"/>
                        </a:solidFill>
                        <a:effectLst/>
                        <a:latin typeface="Arial"/>
                        <a:ea typeface="ＭＳ Ｐゴシック" charset="0"/>
                        <a:cs typeface="Arial"/>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ED3CF"/>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rgbClr val="000000"/>
                          </a:solidFill>
                          <a:effectLst/>
                          <a:latin typeface="Arial"/>
                          <a:ea typeface="ＭＳ Ｐゴシック" charset="0"/>
                          <a:cs typeface="Arial"/>
                        </a:rPr>
                        <a:t>10000</a:t>
                      </a:r>
                      <a:r>
                        <a:rPr kumimoji="0" lang="en-US" sz="1800" b="1" i="0" u="none" strike="noStrike" cap="none" normalizeH="0" baseline="0" dirty="0">
                          <a:ln>
                            <a:noFill/>
                          </a:ln>
                          <a:solidFill>
                            <a:srgbClr val="000000"/>
                          </a:solidFill>
                          <a:effectLst/>
                          <a:latin typeface="Arial"/>
                          <a:ea typeface="ＭＳ Ｐゴシック" charset="0"/>
                          <a:cs typeface="Arial"/>
                        </a:rPr>
                        <a:t> </a:t>
                      </a:r>
                      <a:br>
                        <a:rPr kumimoji="0" lang="en-US" sz="1800" b="1" i="0" u="none" strike="noStrike" cap="none" normalizeH="0" baseline="0" dirty="0">
                          <a:ln>
                            <a:noFill/>
                          </a:ln>
                          <a:solidFill>
                            <a:srgbClr val="000000"/>
                          </a:solidFill>
                          <a:effectLst/>
                          <a:latin typeface="Arial"/>
                          <a:ea typeface="ＭＳ Ｐゴシック" charset="0"/>
                          <a:cs typeface="Arial"/>
                        </a:rPr>
                      </a:br>
                      <a:r>
                        <a:rPr kumimoji="0" lang="en-US" sz="1800" b="1" i="0" u="none" strike="noStrike" cap="none" normalizeH="0" baseline="0" dirty="0">
                          <a:ln>
                            <a:noFill/>
                          </a:ln>
                          <a:solidFill>
                            <a:srgbClr val="000000"/>
                          </a:solidFill>
                          <a:effectLst/>
                          <a:latin typeface="Arial"/>
                          <a:ea typeface="ＭＳ Ｐゴシック" charset="0"/>
                          <a:cs typeface="Arial"/>
                        </a:rPr>
                        <a:t>(</a:t>
                      </a:r>
                      <a:r>
                        <a:rPr kumimoji="0" lang="ar-JO" sz="1800" b="1" i="0" u="none" strike="noStrike" cap="none" normalizeH="0" baseline="0" dirty="0">
                          <a:ln>
                            <a:noFill/>
                          </a:ln>
                          <a:solidFill>
                            <a:srgbClr val="000000"/>
                          </a:solidFill>
                          <a:effectLst/>
                          <a:latin typeface="Arial"/>
                          <a:ea typeface="ＭＳ Ｐゴシック" charset="0"/>
                          <a:cs typeface="Arial"/>
                        </a:rPr>
                        <a:t>2 مل 24 : 14</a:t>
                      </a:r>
                      <a:r>
                        <a:rPr kumimoji="0" lang="en-US" sz="1800" b="1" i="0" u="none" strike="noStrike" cap="none" normalizeH="0" baseline="0" dirty="0">
                          <a:ln>
                            <a:noFill/>
                          </a:ln>
                          <a:solidFill>
                            <a:srgbClr val="000000"/>
                          </a:solidFill>
                          <a:effectLst/>
                          <a:latin typeface="Arial"/>
                          <a:ea typeface="ＭＳ Ｐゴシック" charset="0"/>
                          <a:cs typeface="Arial"/>
                        </a:rPr>
                        <a:t>)</a:t>
                      </a: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ED3CF"/>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rgbClr val="000000"/>
                          </a:solidFill>
                          <a:effectLst/>
                          <a:latin typeface="Arial"/>
                          <a:ea typeface="ＭＳ Ｐゴシック" charset="0"/>
                          <a:cs typeface="Arial"/>
                        </a:rPr>
                        <a:t>يهوياكين          حزقيال             مردخاي</a:t>
                      </a:r>
                      <a:endParaRPr kumimoji="0" lang="en-US" sz="1800" b="1" i="0" u="none" strike="noStrike" cap="none" normalizeH="0" baseline="0" dirty="0">
                        <a:ln>
                          <a:noFill/>
                        </a:ln>
                        <a:solidFill>
                          <a:srgbClr val="000000"/>
                        </a:solidFill>
                        <a:effectLst/>
                        <a:latin typeface="Arial"/>
                        <a:ea typeface="ＭＳ Ｐゴシック" charset="0"/>
                        <a:cs typeface="Arial"/>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ED3CF"/>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rgbClr val="000000"/>
                          </a:solidFill>
                          <a:effectLst/>
                          <a:latin typeface="Arial"/>
                          <a:ea typeface="ＭＳ Ｐゴシック" charset="0"/>
                          <a:cs typeface="Arial"/>
                        </a:rPr>
                        <a:t>نبوخد نصر يرحل الكثيرين و يثبت صدقيا</a:t>
                      </a:r>
                      <a:endParaRPr kumimoji="0" lang="en-US" sz="1800" b="1" i="0" u="none" strike="noStrike" cap="none" normalizeH="0" baseline="0" dirty="0">
                        <a:ln>
                          <a:noFill/>
                        </a:ln>
                        <a:solidFill>
                          <a:srgbClr val="000000"/>
                        </a:solidFill>
                        <a:effectLst/>
                        <a:latin typeface="Arial"/>
                        <a:ea typeface="ＭＳ Ｐゴシック" charset="0"/>
                        <a:cs typeface="Arial"/>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ED3CF"/>
                    </a:solidFill>
                  </a:tcPr>
                </a:tc>
                <a:extLst>
                  <a:ext uri="{0D108BD9-81ED-4DB2-BD59-A6C34878D82A}">
                    <a16:rowId xmlns:a16="http://schemas.microsoft.com/office/drawing/2014/main" val="10003"/>
                  </a:ext>
                </a:extLst>
              </a:tr>
              <a:tr h="641350">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rgbClr val="000000"/>
                          </a:solidFill>
                          <a:effectLst/>
                          <a:latin typeface="Arial"/>
                          <a:ea typeface="ＭＳ Ｐゴシック" charset="0"/>
                          <a:cs typeface="Arial"/>
                        </a:rPr>
                        <a:t>4. صغيرة</a:t>
                      </a:r>
                      <a:endParaRPr kumimoji="0" lang="en-US" sz="1800" b="1" i="0" u="none" strike="noStrike" cap="none" normalizeH="0" baseline="0" dirty="0">
                        <a:ln>
                          <a:noFill/>
                        </a:ln>
                        <a:solidFill>
                          <a:srgbClr val="000000"/>
                        </a:solidFill>
                        <a:effectLst/>
                        <a:latin typeface="Arial"/>
                        <a:ea typeface="ＭＳ Ｐゴシック" charset="0"/>
                        <a:cs typeface="Arial"/>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7EAE9"/>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rgbClr val="000000"/>
                          </a:solidFill>
                          <a:effectLst/>
                          <a:latin typeface="Arial"/>
                          <a:ea typeface="ＭＳ Ｐゴシック" charset="0"/>
                          <a:cs typeface="Arial"/>
                        </a:rPr>
                        <a:t>587 ق.م</a:t>
                      </a:r>
                      <a:endParaRPr kumimoji="0" lang="en-US" sz="1800" b="1" i="0" u="none" strike="noStrike" cap="none" normalizeH="0" baseline="0" dirty="0">
                        <a:ln>
                          <a:noFill/>
                        </a:ln>
                        <a:solidFill>
                          <a:srgbClr val="000000"/>
                        </a:solidFill>
                        <a:effectLst/>
                        <a:latin typeface="Arial"/>
                        <a:ea typeface="ＭＳ Ｐゴシック" charset="0"/>
                        <a:cs typeface="Arial"/>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7EAE9"/>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rgbClr val="000000"/>
                          </a:solidFill>
                          <a:effectLst/>
                          <a:latin typeface="Arial"/>
                          <a:ea typeface="ＭＳ Ｐゴシック" charset="0"/>
                          <a:cs typeface="Arial"/>
                        </a:rPr>
                        <a:t>صدقيا</a:t>
                      </a:r>
                      <a:endParaRPr kumimoji="0" lang="en-US" sz="1800" b="1" i="0" u="none" strike="noStrike" cap="none" normalizeH="0" baseline="0" dirty="0">
                        <a:ln>
                          <a:noFill/>
                        </a:ln>
                        <a:solidFill>
                          <a:srgbClr val="000000"/>
                        </a:solidFill>
                        <a:effectLst/>
                        <a:latin typeface="Arial"/>
                        <a:ea typeface="ＭＳ Ｐゴシック" charset="0"/>
                        <a:cs typeface="Arial"/>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7EAE9"/>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rgbClr val="000000"/>
                          </a:solidFill>
                          <a:effectLst/>
                          <a:latin typeface="Arial"/>
                          <a:ea typeface="ＭＳ Ｐゴシック" charset="0"/>
                          <a:cs typeface="Arial"/>
                        </a:rPr>
                        <a:t>832</a:t>
                      </a:r>
                      <a:r>
                        <a:rPr kumimoji="0" lang="en-US" sz="1800" b="1" i="0" u="none" strike="noStrike" cap="none" normalizeH="0" baseline="0" dirty="0">
                          <a:ln>
                            <a:noFill/>
                          </a:ln>
                          <a:solidFill>
                            <a:srgbClr val="000000"/>
                          </a:solidFill>
                          <a:effectLst/>
                          <a:latin typeface="Arial"/>
                          <a:ea typeface="ＭＳ Ｐゴシック" charset="0"/>
                          <a:cs typeface="Arial"/>
                        </a:rPr>
                        <a:t> </a:t>
                      </a:r>
                      <a:br>
                        <a:rPr kumimoji="0" lang="en-US" sz="1800" b="1" i="0" u="none" strike="noStrike" cap="none" normalizeH="0" baseline="0" dirty="0">
                          <a:ln>
                            <a:noFill/>
                          </a:ln>
                          <a:solidFill>
                            <a:srgbClr val="000000"/>
                          </a:solidFill>
                          <a:effectLst/>
                          <a:latin typeface="Arial"/>
                          <a:ea typeface="ＭＳ Ｐゴシック" charset="0"/>
                          <a:cs typeface="Arial"/>
                        </a:rPr>
                      </a:br>
                      <a:r>
                        <a:rPr kumimoji="0" lang="en-US" sz="1800" b="1" i="0" u="none" strike="noStrike" cap="none" normalizeH="0" baseline="0" dirty="0">
                          <a:ln>
                            <a:noFill/>
                          </a:ln>
                          <a:solidFill>
                            <a:srgbClr val="000000"/>
                          </a:solidFill>
                          <a:effectLst/>
                          <a:latin typeface="Arial"/>
                          <a:ea typeface="ＭＳ Ｐゴシック" charset="0"/>
                          <a:cs typeface="Arial"/>
                        </a:rPr>
                        <a:t>(</a:t>
                      </a:r>
                      <a:r>
                        <a:rPr kumimoji="0" lang="ar-JO" sz="1800" b="1" i="0" u="none" strike="noStrike" cap="none" normalizeH="0" baseline="0" dirty="0">
                          <a:ln>
                            <a:noFill/>
                          </a:ln>
                          <a:solidFill>
                            <a:srgbClr val="000000"/>
                          </a:solidFill>
                          <a:effectLst/>
                          <a:latin typeface="Arial"/>
                          <a:ea typeface="ＭＳ Ｐゴシック" charset="0"/>
                          <a:cs typeface="Arial"/>
                        </a:rPr>
                        <a:t>إر 52 : 29</a:t>
                      </a:r>
                      <a:r>
                        <a:rPr kumimoji="0" lang="en-US" sz="1800" b="1" i="0" u="none" strike="noStrike" cap="none" normalizeH="0" baseline="0" dirty="0">
                          <a:ln>
                            <a:noFill/>
                          </a:ln>
                          <a:solidFill>
                            <a:srgbClr val="000000"/>
                          </a:solidFill>
                          <a:effectLst/>
                          <a:latin typeface="Arial"/>
                          <a:ea typeface="ＭＳ Ｐゴシック" charset="0"/>
                          <a:cs typeface="Arial"/>
                        </a:rPr>
                        <a:t>)</a:t>
                      </a: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7EAE9"/>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a:ln>
                          <a:noFill/>
                        </a:ln>
                        <a:solidFill>
                          <a:srgbClr val="000000"/>
                        </a:solidFill>
                        <a:effectLst/>
                        <a:latin typeface="Arial"/>
                        <a:ea typeface="ＭＳ Ｐゴシック" charset="0"/>
                        <a:cs typeface="Arial"/>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7EAE9"/>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rgbClr val="000000"/>
                          </a:solidFill>
                          <a:effectLst/>
                          <a:latin typeface="Arial"/>
                          <a:ea typeface="ＭＳ Ｐゴシック" charset="0"/>
                          <a:cs typeface="Arial"/>
                        </a:rPr>
                        <a:t>قبل الدمار</a:t>
                      </a:r>
                      <a:endParaRPr kumimoji="0" lang="en-US" sz="1800" b="1" i="0" u="none" strike="noStrike" cap="none" normalizeH="0" baseline="0" dirty="0">
                        <a:ln>
                          <a:noFill/>
                        </a:ln>
                        <a:solidFill>
                          <a:srgbClr val="000000"/>
                        </a:solidFill>
                        <a:effectLst/>
                        <a:latin typeface="Arial"/>
                        <a:ea typeface="ＭＳ Ｐゴシック" charset="0"/>
                        <a:cs typeface="Arial"/>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7EAE9"/>
                    </a:solidFill>
                  </a:tcPr>
                </a:tc>
                <a:extLst>
                  <a:ext uri="{0D108BD9-81ED-4DB2-BD59-A6C34878D82A}">
                    <a16:rowId xmlns:a16="http://schemas.microsoft.com/office/drawing/2014/main" val="10004"/>
                  </a:ext>
                </a:extLst>
              </a:tr>
              <a:tr h="915988">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rgbClr val="000000"/>
                          </a:solidFill>
                          <a:effectLst/>
                          <a:latin typeface="Arial"/>
                          <a:ea typeface="ＭＳ Ｐゴシック" charset="0"/>
                          <a:cs typeface="Arial"/>
                        </a:rPr>
                        <a:t>5. كبرى</a:t>
                      </a:r>
                      <a:endParaRPr kumimoji="0" lang="en-US" sz="1800" b="1" i="0" u="none" strike="noStrike" cap="none" normalizeH="0" baseline="0" dirty="0">
                        <a:ln>
                          <a:noFill/>
                        </a:ln>
                        <a:solidFill>
                          <a:srgbClr val="000000"/>
                        </a:solidFill>
                        <a:effectLst/>
                        <a:latin typeface="Arial"/>
                        <a:ea typeface="ＭＳ Ｐゴシック" charset="0"/>
                        <a:cs typeface="Arial"/>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ED3CF"/>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rgbClr val="000000"/>
                          </a:solidFill>
                          <a:effectLst/>
                          <a:latin typeface="Arial"/>
                          <a:ea typeface="ＭＳ Ｐゴシック" charset="0"/>
                          <a:cs typeface="Arial"/>
                        </a:rPr>
                        <a:t>586 ق.م</a:t>
                      </a:r>
                      <a:endParaRPr kumimoji="0" lang="en-US" sz="1800" b="1" i="0" u="none" strike="noStrike" cap="none" normalizeH="0" baseline="0" dirty="0">
                        <a:ln>
                          <a:noFill/>
                        </a:ln>
                        <a:solidFill>
                          <a:srgbClr val="000000"/>
                        </a:solidFill>
                        <a:effectLst/>
                        <a:latin typeface="Arial"/>
                        <a:ea typeface="ＭＳ Ｐゴシック" charset="0"/>
                        <a:cs typeface="Arial"/>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ED3CF"/>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rgbClr val="000000"/>
                          </a:solidFill>
                          <a:effectLst/>
                          <a:latin typeface="Arial"/>
                          <a:ea typeface="ＭＳ Ｐゴシック" charset="0"/>
                          <a:cs typeface="Arial"/>
                        </a:rPr>
                        <a:t>صدقيا</a:t>
                      </a:r>
                      <a:endParaRPr kumimoji="0" lang="en-US" sz="1800" b="1" i="0" u="none" strike="noStrike" cap="none" normalizeH="0" baseline="0" dirty="0">
                        <a:ln>
                          <a:noFill/>
                        </a:ln>
                        <a:solidFill>
                          <a:srgbClr val="000000"/>
                        </a:solidFill>
                        <a:effectLst/>
                        <a:latin typeface="Arial"/>
                        <a:ea typeface="ＭＳ Ｐゴシック" charset="0"/>
                        <a:cs typeface="Arial"/>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ED3CF"/>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rgbClr val="000000"/>
                          </a:solidFill>
                          <a:effectLst/>
                          <a:latin typeface="Arial"/>
                          <a:ea typeface="ＭＳ Ｐゴシック" charset="0"/>
                          <a:cs typeface="Arial"/>
                        </a:rPr>
                        <a:t>10400</a:t>
                      </a:r>
                      <a:br>
                        <a:rPr kumimoji="0" lang="en-US" sz="1800" b="1" i="0" u="none" strike="noStrike" cap="none" normalizeH="0" baseline="0" dirty="0">
                          <a:ln>
                            <a:noFill/>
                          </a:ln>
                          <a:solidFill>
                            <a:srgbClr val="000000"/>
                          </a:solidFill>
                          <a:effectLst/>
                          <a:latin typeface="Arial"/>
                          <a:ea typeface="ＭＳ Ｐゴシック" charset="0"/>
                          <a:cs typeface="Arial"/>
                        </a:rPr>
                      </a:br>
                      <a:r>
                        <a:rPr kumimoji="0" lang="en-US" sz="1800" b="1" i="0" u="none" strike="noStrike" cap="none" normalizeH="0" baseline="0" dirty="0">
                          <a:ln>
                            <a:noFill/>
                          </a:ln>
                          <a:solidFill>
                            <a:srgbClr val="000000"/>
                          </a:solidFill>
                          <a:effectLst/>
                          <a:latin typeface="Arial"/>
                          <a:ea typeface="ＭＳ Ｐゴシック" charset="0"/>
                          <a:cs typeface="Arial"/>
                        </a:rPr>
                        <a:t>(</a:t>
                      </a:r>
                      <a:r>
                        <a:rPr kumimoji="0" lang="ar-JO" sz="1800" b="1" i="0" u="none" strike="noStrike" cap="none" normalizeH="0" baseline="0" dirty="0">
                          <a:ln>
                            <a:noFill/>
                          </a:ln>
                          <a:solidFill>
                            <a:srgbClr val="000000"/>
                          </a:solidFill>
                          <a:effectLst/>
                          <a:latin typeface="Arial"/>
                          <a:ea typeface="ＭＳ Ｐゴシック" charset="0"/>
                          <a:cs typeface="Arial"/>
                        </a:rPr>
                        <a:t>2 مل 25 : 11</a:t>
                      </a:r>
                      <a:r>
                        <a:rPr kumimoji="0" lang="en-US" sz="1800" b="1" i="0" u="none" strike="noStrike" cap="none" normalizeH="0" baseline="0" dirty="0">
                          <a:ln>
                            <a:noFill/>
                          </a:ln>
                          <a:solidFill>
                            <a:srgbClr val="000000"/>
                          </a:solidFill>
                          <a:effectLst/>
                          <a:latin typeface="Arial"/>
                          <a:ea typeface="ＭＳ Ｐゴシック" charset="0"/>
                          <a:cs typeface="Arial"/>
                        </a:rPr>
                        <a:t>)</a:t>
                      </a: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ED3CF"/>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rgbClr val="000000"/>
                          </a:solidFill>
                          <a:effectLst/>
                          <a:latin typeface="Arial"/>
                          <a:ea typeface="ＭＳ Ｐゴシック" charset="0"/>
                          <a:cs typeface="Arial"/>
                        </a:rPr>
                        <a:t>صدقيا</a:t>
                      </a:r>
                      <a:endParaRPr kumimoji="0" lang="en-US" sz="1800" b="1" i="0" u="none" strike="noStrike" cap="none" normalizeH="0" baseline="0" dirty="0">
                        <a:ln>
                          <a:noFill/>
                        </a:ln>
                        <a:solidFill>
                          <a:srgbClr val="000000"/>
                        </a:solidFill>
                        <a:effectLst/>
                        <a:latin typeface="Arial"/>
                        <a:ea typeface="ＭＳ Ｐゴシック" charset="0"/>
                        <a:cs typeface="Arial"/>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ED3CF"/>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rgbClr val="000000"/>
                          </a:solidFill>
                          <a:effectLst/>
                          <a:latin typeface="Arial"/>
                          <a:ea typeface="ＭＳ Ｐゴシック" charset="0"/>
                          <a:cs typeface="Arial"/>
                        </a:rPr>
                        <a:t>تدمير أورشليم و الهيكل</a:t>
                      </a:r>
                      <a:endParaRPr kumimoji="0" lang="en-US" sz="1800" b="1" i="0" u="none" strike="noStrike" cap="none" normalizeH="0" baseline="0" dirty="0">
                        <a:ln>
                          <a:noFill/>
                        </a:ln>
                        <a:solidFill>
                          <a:srgbClr val="000000"/>
                        </a:solidFill>
                        <a:effectLst/>
                        <a:latin typeface="Arial"/>
                        <a:ea typeface="ＭＳ Ｐゴシック" charset="0"/>
                        <a:cs typeface="Arial"/>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ED3CF"/>
                    </a:solidFill>
                  </a:tcPr>
                </a:tc>
                <a:extLst>
                  <a:ext uri="{0D108BD9-81ED-4DB2-BD59-A6C34878D82A}">
                    <a16:rowId xmlns:a16="http://schemas.microsoft.com/office/drawing/2014/main" val="10005"/>
                  </a:ext>
                </a:extLst>
              </a:tr>
              <a:tr h="915988">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rgbClr val="000000"/>
                          </a:solidFill>
                          <a:effectLst/>
                          <a:latin typeface="Arial"/>
                          <a:ea typeface="ＭＳ Ｐゴシック" charset="0"/>
                          <a:cs typeface="Arial"/>
                        </a:rPr>
                        <a:t>6. صغرى</a:t>
                      </a:r>
                      <a:endParaRPr kumimoji="0" lang="en-US" sz="1800" b="1" i="0" u="none" strike="noStrike" cap="none" normalizeH="0" baseline="0" dirty="0">
                        <a:ln>
                          <a:noFill/>
                        </a:ln>
                        <a:solidFill>
                          <a:srgbClr val="000000"/>
                        </a:solidFill>
                        <a:effectLst/>
                        <a:latin typeface="Arial"/>
                        <a:ea typeface="ＭＳ Ｐゴシック" charset="0"/>
                        <a:cs typeface="Arial"/>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7EAE9"/>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rgbClr val="000000"/>
                          </a:solidFill>
                          <a:effectLst/>
                          <a:latin typeface="Arial"/>
                          <a:ea typeface="ＭＳ Ｐゴシック" charset="0"/>
                          <a:cs typeface="Arial"/>
                        </a:rPr>
                        <a:t>582 ق.م</a:t>
                      </a:r>
                      <a:endParaRPr kumimoji="0" lang="en-US" sz="1800" b="1" i="0" u="none" strike="noStrike" cap="none" normalizeH="0" baseline="0" dirty="0">
                        <a:ln>
                          <a:noFill/>
                        </a:ln>
                        <a:solidFill>
                          <a:srgbClr val="000000"/>
                        </a:solidFill>
                        <a:effectLst/>
                        <a:latin typeface="Arial"/>
                        <a:ea typeface="ＭＳ Ｐゴシック" charset="0"/>
                        <a:cs typeface="Arial"/>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7EAE9"/>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dirty="0">
                        <a:ln>
                          <a:noFill/>
                        </a:ln>
                        <a:solidFill>
                          <a:srgbClr val="000000"/>
                        </a:solidFill>
                        <a:effectLst/>
                        <a:latin typeface="Arial"/>
                        <a:ea typeface="ＭＳ Ｐゴシック" charset="0"/>
                        <a:cs typeface="Arial"/>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7EAE9"/>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rgbClr val="000000"/>
                          </a:solidFill>
                          <a:effectLst/>
                          <a:latin typeface="Arial"/>
                          <a:ea typeface="ＭＳ Ｐゴシック" charset="0"/>
                          <a:cs typeface="Arial"/>
                        </a:rPr>
                        <a:t>745</a:t>
                      </a:r>
                      <a:r>
                        <a:rPr kumimoji="0" lang="en-US" sz="1800" b="1" i="0" u="none" strike="noStrike" cap="none" normalizeH="0" baseline="0" dirty="0">
                          <a:ln>
                            <a:noFill/>
                          </a:ln>
                          <a:solidFill>
                            <a:srgbClr val="000000"/>
                          </a:solidFill>
                          <a:effectLst/>
                          <a:latin typeface="Arial"/>
                          <a:ea typeface="ＭＳ Ｐゴシック" charset="0"/>
                          <a:cs typeface="Arial"/>
                        </a:rPr>
                        <a:t> </a:t>
                      </a:r>
                      <a:br>
                        <a:rPr kumimoji="0" lang="en-US" sz="1800" b="1" i="0" u="none" strike="noStrike" cap="none" normalizeH="0" baseline="0" dirty="0">
                          <a:ln>
                            <a:noFill/>
                          </a:ln>
                          <a:solidFill>
                            <a:srgbClr val="000000"/>
                          </a:solidFill>
                          <a:effectLst/>
                          <a:latin typeface="Arial"/>
                          <a:ea typeface="ＭＳ Ｐゴシック" charset="0"/>
                          <a:cs typeface="Arial"/>
                        </a:rPr>
                      </a:br>
                      <a:r>
                        <a:rPr kumimoji="0" lang="en-US" sz="1800" b="1" i="0" u="none" strike="noStrike" cap="none" normalizeH="0" baseline="0" dirty="0">
                          <a:ln>
                            <a:noFill/>
                          </a:ln>
                          <a:solidFill>
                            <a:srgbClr val="000000"/>
                          </a:solidFill>
                          <a:effectLst/>
                          <a:latin typeface="Arial"/>
                          <a:ea typeface="ＭＳ Ｐゴシック" charset="0"/>
                          <a:cs typeface="Arial"/>
                        </a:rPr>
                        <a:t>(</a:t>
                      </a:r>
                      <a:r>
                        <a:rPr kumimoji="0" lang="ar-JO" sz="1800" b="1" i="0" u="none" strike="noStrike" cap="none" normalizeH="0" baseline="0" dirty="0">
                          <a:ln>
                            <a:noFill/>
                          </a:ln>
                          <a:solidFill>
                            <a:srgbClr val="000000"/>
                          </a:solidFill>
                          <a:effectLst/>
                          <a:latin typeface="Arial"/>
                          <a:ea typeface="ＭＳ Ｐゴシック" charset="0"/>
                          <a:cs typeface="Arial"/>
                        </a:rPr>
                        <a:t>إر 52 : 30</a:t>
                      </a:r>
                      <a:r>
                        <a:rPr kumimoji="0" lang="en-US" sz="1800" b="1" i="0" u="none" strike="noStrike" cap="none" normalizeH="0" baseline="0" dirty="0">
                          <a:ln>
                            <a:noFill/>
                          </a:ln>
                          <a:solidFill>
                            <a:srgbClr val="000000"/>
                          </a:solidFill>
                          <a:effectLst/>
                          <a:latin typeface="Arial"/>
                          <a:ea typeface="ＭＳ Ｐゴシック" charset="0"/>
                          <a:cs typeface="Arial"/>
                        </a:rPr>
                        <a:t>)</a:t>
                      </a: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7EAE9"/>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a:ln>
                          <a:noFill/>
                        </a:ln>
                        <a:solidFill>
                          <a:srgbClr val="000000"/>
                        </a:solidFill>
                        <a:effectLst/>
                        <a:latin typeface="Arial"/>
                        <a:ea typeface="ＭＳ Ｐゴシック" charset="0"/>
                        <a:cs typeface="Arial"/>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7EAE9"/>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rgbClr val="000000"/>
                          </a:solidFill>
                          <a:effectLst/>
                          <a:latin typeface="Arial"/>
                          <a:ea typeface="ＭＳ Ｐゴシック" charset="0"/>
                          <a:cs typeface="Arial"/>
                        </a:rPr>
                        <a:t>4 سنوات بعد دمار أورشليم</a:t>
                      </a:r>
                      <a:endParaRPr kumimoji="0" lang="en-US" sz="1800" b="1" i="0" u="none" strike="noStrike" cap="none" normalizeH="0" baseline="0" dirty="0">
                        <a:ln>
                          <a:noFill/>
                        </a:ln>
                        <a:solidFill>
                          <a:srgbClr val="000000"/>
                        </a:solidFill>
                        <a:effectLst/>
                        <a:latin typeface="Arial"/>
                        <a:ea typeface="ＭＳ Ｐゴシック" charset="0"/>
                        <a:cs typeface="Arial"/>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7EAE9"/>
                    </a:solidFill>
                  </a:tcPr>
                </a:tc>
                <a:extLst>
                  <a:ext uri="{0D108BD9-81ED-4DB2-BD59-A6C34878D82A}">
                    <a16:rowId xmlns:a16="http://schemas.microsoft.com/office/drawing/2014/main" val="10006"/>
                  </a:ext>
                </a:extLst>
              </a:tr>
            </a:tbl>
          </a:graphicData>
        </a:graphic>
      </p:graphicFrame>
      <p:sp>
        <p:nvSpPr>
          <p:cNvPr id="457787" name="Title 1"/>
          <p:cNvSpPr>
            <a:spLocks noGrp="1"/>
          </p:cNvSpPr>
          <p:nvPr>
            <p:ph type="title" idx="4294967295"/>
          </p:nvPr>
        </p:nvSpPr>
        <p:spPr>
          <a:xfrm>
            <a:off x="0" y="0"/>
            <a:ext cx="9112250" cy="758825"/>
          </a:xfrm>
        </p:spPr>
        <p:txBody>
          <a:bodyPr/>
          <a:lstStyle/>
          <a:p>
            <a:pPr eaLnBrk="1" hangingPunct="1"/>
            <a:r>
              <a:rPr lang="ar-JO" sz="3600" b="1" dirty="0">
                <a:solidFill>
                  <a:schemeClr val="bg1"/>
                </a:solidFill>
                <a:latin typeface="Arial" panose="020B0604020202020204" pitchFamily="34" charset="0"/>
                <a:ea typeface="ＭＳ Ｐゴシック" charset="0"/>
                <a:cs typeface="Arial" panose="020B0604020202020204" pitchFamily="34" charset="0"/>
              </a:rPr>
              <a:t>ترحيلات نبوخدنصر الستة إلى بابل</a:t>
            </a:r>
            <a:endParaRPr lang="en-US" sz="3600" b="1" dirty="0">
              <a:solidFill>
                <a:schemeClr val="bg1"/>
              </a:solidFill>
              <a:latin typeface="Arial" panose="020B0604020202020204" pitchFamily="34" charset="0"/>
              <a:ea typeface="ＭＳ Ｐゴシック" charset="0"/>
              <a:cs typeface="Arial" panose="020B0604020202020204" pitchFamily="34" charset="0"/>
            </a:endParaRPr>
          </a:p>
        </p:txBody>
      </p:sp>
      <p:sp>
        <p:nvSpPr>
          <p:cNvPr id="457788" name="Text Box 56"/>
          <p:cNvSpPr txBox="1">
            <a:spLocks noChangeArrowheads="1"/>
          </p:cNvSpPr>
          <p:nvPr/>
        </p:nvSpPr>
        <p:spPr bwMode="auto">
          <a:xfrm>
            <a:off x="8316416" y="159023"/>
            <a:ext cx="704039"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ar-JO" b="1" dirty="0">
                <a:solidFill>
                  <a:schemeClr val="bg1"/>
                </a:solidFill>
                <a:latin typeface="Arial" panose="020B0604020202020204" pitchFamily="34" charset="0"/>
                <a:cs typeface="Arial" panose="020B0604020202020204" pitchFamily="34" charset="0"/>
              </a:rPr>
              <a:t>492</a:t>
            </a:r>
            <a:endParaRPr lang="en-US" b="1" dirty="0">
              <a:solidFill>
                <a:schemeClr val="bg1"/>
              </a:solidFill>
              <a:latin typeface="Arial" panose="020B0604020202020204" pitchFamily="34" charset="0"/>
              <a:cs typeface="Arial" panose="020B0604020202020204" pitchFamily="34" charset="0"/>
            </a:endParaRPr>
          </a:p>
        </p:txBody>
      </p:sp>
      <p:sp>
        <p:nvSpPr>
          <p:cNvPr id="43070" name="AutoShape 62"/>
          <p:cNvSpPr>
            <a:spLocks noChangeArrowheads="1"/>
          </p:cNvSpPr>
          <p:nvPr/>
        </p:nvSpPr>
        <p:spPr bwMode="auto">
          <a:xfrm>
            <a:off x="1214414" y="3128963"/>
            <a:ext cx="368324" cy="863600"/>
          </a:xfrm>
          <a:prstGeom prst="rightArrow">
            <a:avLst>
              <a:gd name="adj1" fmla="val 50000"/>
              <a:gd name="adj2" fmla="val 25000"/>
            </a:avLst>
          </a:prstGeom>
          <a:solidFill>
            <a:schemeClr val="accent1"/>
          </a:solidFill>
          <a:ln w="9525">
            <a:solidFill>
              <a:schemeClr val="tx1"/>
            </a:solidFill>
            <a:miter lim="800000"/>
            <a:headEnd/>
            <a:tailEnd/>
          </a:ln>
        </p:spPr>
        <p:txBody>
          <a:bodyPr wrap="none" anchor="ctr"/>
          <a:lstStyle/>
          <a:p>
            <a:endParaRPr lang="en-US">
              <a:solidFill>
                <a:srgbClr val="000000"/>
              </a:solidFill>
              <a:latin typeface="Arial" panose="020B0604020202020204" pitchFamily="34" charset="0"/>
              <a:cs typeface="Arial" panose="020B0604020202020204" pitchFamily="34" charset="0"/>
            </a:endParaRPr>
          </a:p>
        </p:txBody>
      </p:sp>
      <p:sp>
        <p:nvSpPr>
          <p:cNvPr id="6" name="AutoShape 62"/>
          <p:cNvSpPr>
            <a:spLocks noChangeArrowheads="1"/>
          </p:cNvSpPr>
          <p:nvPr/>
        </p:nvSpPr>
        <p:spPr bwMode="auto">
          <a:xfrm>
            <a:off x="1214414" y="4672013"/>
            <a:ext cx="368324" cy="863600"/>
          </a:xfrm>
          <a:prstGeom prst="rightArrow">
            <a:avLst>
              <a:gd name="adj1" fmla="val 50000"/>
              <a:gd name="adj2" fmla="val 25000"/>
            </a:avLst>
          </a:prstGeom>
          <a:solidFill>
            <a:schemeClr val="accent1"/>
          </a:solidFill>
          <a:ln w="9525">
            <a:solidFill>
              <a:schemeClr val="tx1"/>
            </a:solidFill>
            <a:miter lim="800000"/>
            <a:headEnd/>
            <a:tailEnd/>
          </a:ln>
        </p:spPr>
        <p:txBody>
          <a:bodyPr wrap="none" anchor="ctr"/>
          <a:lstStyle/>
          <a:p>
            <a:endParaRPr lang="en-US">
              <a:solidFill>
                <a:srgbClr val="000000"/>
              </a:solidFill>
              <a:latin typeface="Arial" panose="020B0604020202020204" pitchFamily="34"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grpId="0" nodeType="clickEffect">
                                  <p:stCondLst>
                                    <p:cond delay="0"/>
                                  </p:stCondLst>
                                  <p:childTnLst>
                                    <p:set>
                                      <p:cBhvr>
                                        <p:cTn id="6" dur="1" fill="hold">
                                          <p:stCondLst>
                                            <p:cond delay="0"/>
                                          </p:stCondLst>
                                        </p:cTn>
                                        <p:tgtEl>
                                          <p:spTgt spid="43070"/>
                                        </p:tgtEl>
                                        <p:attrNameLst>
                                          <p:attrName>style.visibility</p:attrName>
                                        </p:attrNameLst>
                                      </p:cBhvr>
                                      <p:to>
                                        <p:strVal val="visible"/>
                                      </p:to>
                                    </p:set>
                                    <p:anim calcmode="lin" valueType="num">
                                      <p:cBhvr additive="base">
                                        <p:cTn id="7" dur="500" fill="hold"/>
                                        <p:tgtEl>
                                          <p:spTgt spid="43070"/>
                                        </p:tgtEl>
                                        <p:attrNameLst>
                                          <p:attrName>ppt_x</p:attrName>
                                        </p:attrNameLst>
                                      </p:cBhvr>
                                      <p:tavLst>
                                        <p:tav tm="0">
                                          <p:val>
                                            <p:strVal val="#ppt_x"/>
                                          </p:val>
                                        </p:tav>
                                        <p:tav tm="100000">
                                          <p:val>
                                            <p:strVal val="#ppt_x"/>
                                          </p:val>
                                        </p:tav>
                                      </p:tavLst>
                                    </p:anim>
                                    <p:anim calcmode="lin" valueType="num">
                                      <p:cBhvr additive="base">
                                        <p:cTn id="8" dur="500" fill="hold"/>
                                        <p:tgtEl>
                                          <p:spTgt spid="43070"/>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6"/>
                                        </p:tgtEl>
                                        <p:attrNameLst>
                                          <p:attrName>style.visibility</p:attrName>
                                        </p:attrNameLst>
                                      </p:cBhvr>
                                      <p:to>
                                        <p:strVal val="visible"/>
                                      </p:to>
                                    </p:set>
                                    <p:anim calcmode="lin" valueType="num">
                                      <p:cBhvr additive="base">
                                        <p:cTn id="13" dur="500" fill="hold"/>
                                        <p:tgtEl>
                                          <p:spTgt spid="6"/>
                                        </p:tgtEl>
                                        <p:attrNameLst>
                                          <p:attrName>ppt_x</p:attrName>
                                        </p:attrNameLst>
                                      </p:cBhvr>
                                      <p:tavLst>
                                        <p:tav tm="0">
                                          <p:val>
                                            <p:strVal val="#ppt_x"/>
                                          </p:val>
                                        </p:tav>
                                        <p:tav tm="100000">
                                          <p:val>
                                            <p:strVal val="#ppt_x"/>
                                          </p:val>
                                        </p:tav>
                                      </p:tavLst>
                                    </p:anim>
                                    <p:anim calcmode="lin" valueType="num">
                                      <p:cBhvr additive="base">
                                        <p:cTn id="14" dur="500" fill="hold"/>
                                        <p:tgtEl>
                                          <p:spTgt spid="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070" grpId="0" animBg="1"/>
      <p:bldP spid="6" grpId="0" animBg="1"/>
    </p:bldLst>
  </p:timing>
</p:sld>
</file>

<file path=ppt/slides/slide231.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459778" name="Rectangle 15"/>
          <p:cNvSpPr>
            <a:spLocks noGrp="1" noChangeArrowheads="1"/>
          </p:cNvSpPr>
          <p:nvPr>
            <p:ph type="ctrTitle"/>
          </p:nvPr>
        </p:nvSpPr>
        <p:spPr>
          <a:xfrm>
            <a:off x="1219200" y="0"/>
            <a:ext cx="6629400" cy="1066800"/>
          </a:xfrm>
          <a:solidFill>
            <a:schemeClr val="bg1"/>
          </a:solidFill>
        </p:spPr>
        <p:txBody>
          <a:bodyPr/>
          <a:lstStyle/>
          <a:p>
            <a:pPr eaLnBrk="1" hangingPunct="1"/>
            <a:r>
              <a:rPr kumimoji="0" lang="en-US" sz="4000">
                <a:solidFill>
                  <a:schemeClr val="bg1"/>
                </a:solidFill>
                <a:latin typeface="Arial" panose="020B0604020202020204" pitchFamily="34" charset="0"/>
                <a:ea typeface="Osaka" charset="0"/>
                <a:cs typeface="Arial" panose="020B0604020202020204" pitchFamily="34" charset="0"/>
              </a:rPr>
              <a:t>Two 70-Year Exiles</a:t>
            </a:r>
          </a:p>
        </p:txBody>
      </p:sp>
      <p:sp>
        <p:nvSpPr>
          <p:cNvPr id="459779" name="Rectangle 2"/>
          <p:cNvSpPr>
            <a:spLocks noChangeArrowheads="1"/>
          </p:cNvSpPr>
          <p:nvPr/>
        </p:nvSpPr>
        <p:spPr bwMode="auto">
          <a:xfrm>
            <a:off x="5638800" y="2590800"/>
            <a:ext cx="35814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eaLnBrk="0" hangingPunct="0"/>
            <a:endParaRPr lang="en-US" sz="2000">
              <a:solidFill>
                <a:srgbClr val="FFFFFF"/>
              </a:solidFill>
              <a:latin typeface="Arial" panose="020B0604020202020204" pitchFamily="34" charset="0"/>
              <a:ea typeface="Osaka" charset="0"/>
              <a:cs typeface="Arial" panose="020B0604020202020204" pitchFamily="34" charset="0"/>
            </a:endParaRPr>
          </a:p>
        </p:txBody>
      </p:sp>
      <p:sp>
        <p:nvSpPr>
          <p:cNvPr id="459780" name="Rectangle 3"/>
          <p:cNvSpPr>
            <a:spLocks noChangeArrowheads="1"/>
          </p:cNvSpPr>
          <p:nvPr/>
        </p:nvSpPr>
        <p:spPr bwMode="auto">
          <a:xfrm>
            <a:off x="0" y="2590800"/>
            <a:ext cx="25908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eaLnBrk="0" hangingPunct="0"/>
            <a:endParaRPr lang="en-US" sz="2000">
              <a:solidFill>
                <a:srgbClr val="FFFFFF"/>
              </a:solidFill>
              <a:latin typeface="Arial" panose="020B0604020202020204" pitchFamily="34" charset="0"/>
              <a:ea typeface="Osaka" charset="0"/>
              <a:cs typeface="Arial" panose="020B0604020202020204" pitchFamily="34" charset="0"/>
            </a:endParaRPr>
          </a:p>
        </p:txBody>
      </p:sp>
      <p:sp>
        <p:nvSpPr>
          <p:cNvPr id="459781" name="Text Box 4"/>
          <p:cNvSpPr txBox="1">
            <a:spLocks noChangeArrowheads="1"/>
          </p:cNvSpPr>
          <p:nvPr/>
        </p:nvSpPr>
        <p:spPr bwMode="auto">
          <a:xfrm>
            <a:off x="8382000" y="76200"/>
            <a:ext cx="704039"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ar-JO" b="1" dirty="0">
                <a:solidFill>
                  <a:srgbClr val="FFFFFF"/>
                </a:solidFill>
                <a:latin typeface="Arial" panose="020B0604020202020204" pitchFamily="34" charset="0"/>
                <a:ea typeface="Osaka" charset="0"/>
                <a:cs typeface="Arial" panose="020B0604020202020204" pitchFamily="34" charset="0"/>
              </a:rPr>
              <a:t>560</a:t>
            </a:r>
            <a:endParaRPr lang="en-US" b="1" dirty="0">
              <a:solidFill>
                <a:srgbClr val="FFFFFF"/>
              </a:solidFill>
              <a:latin typeface="Arial" panose="020B0604020202020204" pitchFamily="34" charset="0"/>
              <a:ea typeface="Osaka" charset="0"/>
              <a:cs typeface="Arial" panose="020B0604020202020204" pitchFamily="34" charset="0"/>
            </a:endParaRPr>
          </a:p>
        </p:txBody>
      </p:sp>
      <p:sp>
        <p:nvSpPr>
          <p:cNvPr id="14341" name="Rectangle 5"/>
          <p:cNvSpPr>
            <a:spLocks noChangeArrowheads="1"/>
          </p:cNvSpPr>
          <p:nvPr/>
        </p:nvSpPr>
        <p:spPr bwMode="auto">
          <a:xfrm>
            <a:off x="2133600" y="2057400"/>
            <a:ext cx="9906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buClr>
                <a:srgbClr val="99CC00"/>
              </a:buClr>
              <a:buSzPct val="110000"/>
            </a:pPr>
            <a:r>
              <a:rPr lang="ar-JO" sz="2800" dirty="0">
                <a:solidFill>
                  <a:srgbClr val="FFFFFF"/>
                </a:solidFill>
                <a:latin typeface="Arial" panose="020B0604020202020204" pitchFamily="34" charset="0"/>
                <a:ea typeface="Osaka" charset="0"/>
                <a:cs typeface="Arial" panose="020B0604020202020204" pitchFamily="34" charset="0"/>
              </a:rPr>
              <a:t>586</a:t>
            </a:r>
            <a:endParaRPr lang="en-US" sz="2800" dirty="0">
              <a:solidFill>
                <a:srgbClr val="FFFFFF"/>
              </a:solidFill>
              <a:latin typeface="Arial" panose="020B0604020202020204" pitchFamily="34" charset="0"/>
              <a:ea typeface="Osaka" charset="0"/>
              <a:cs typeface="Arial" panose="020B0604020202020204" pitchFamily="34" charset="0"/>
            </a:endParaRPr>
          </a:p>
        </p:txBody>
      </p:sp>
      <p:sp>
        <p:nvSpPr>
          <p:cNvPr id="459783" name="WordArt 6"/>
          <p:cNvSpPr>
            <a:spLocks noChangeArrowheads="1" noChangeShapeType="1" noTextEdit="1"/>
          </p:cNvSpPr>
          <p:nvPr/>
        </p:nvSpPr>
        <p:spPr bwMode="auto">
          <a:xfrm>
            <a:off x="1905000" y="114300"/>
            <a:ext cx="5381625" cy="647700"/>
          </a:xfrm>
          <a:prstGeom prst="rect">
            <a:avLst/>
          </a:prstGeom>
        </p:spPr>
        <p:txBody>
          <a:bodyPr wrap="none" fromWordArt="1">
            <a:prstTxWarp prst="textPlain">
              <a:avLst>
                <a:gd name="adj" fmla="val 50000"/>
              </a:avLst>
            </a:prstTxWarp>
          </a:bodyPr>
          <a:lstStyle/>
          <a:p>
            <a:pPr algn="ctr"/>
            <a:r>
              <a:rPr lang="ar-JO" sz="3200" kern="10" dirty="0">
                <a:ln w="12700" cap="sq">
                  <a:solidFill>
                    <a:srgbClr val="EAEAEA"/>
                  </a:solidFill>
                  <a:round/>
                  <a:headEnd type="none" w="sm" len="sm"/>
                  <a:tailEnd type="none" w="sm" len="sm"/>
                </a:ln>
                <a:gradFill rotWithShape="1">
                  <a:gsLst>
                    <a:gs pos="0">
                      <a:srgbClr val="A603AB"/>
                    </a:gs>
                    <a:gs pos="12000">
                      <a:srgbClr val="E81766"/>
                    </a:gs>
                    <a:gs pos="27000">
                      <a:srgbClr val="EE3F17"/>
                    </a:gs>
                    <a:gs pos="48000">
                      <a:srgbClr val="FFFF00"/>
                    </a:gs>
                    <a:gs pos="64999">
                      <a:srgbClr val="1A8D48"/>
                    </a:gs>
                    <a:gs pos="78999">
                      <a:srgbClr val="0819FB"/>
                    </a:gs>
                    <a:gs pos="100000">
                      <a:srgbClr val="A603AB"/>
                    </a:gs>
                  </a:gsLst>
                  <a:lin ang="0" scaled="1"/>
                </a:gradFill>
                <a:effectLst>
                  <a:outerShdw blurRad="63500" dist="38099" dir="2700000" sy="50000" kx="2115830" algn="bl" rotWithShape="0">
                    <a:srgbClr val="C0C0C0">
                      <a:alpha val="74997"/>
                    </a:srgbClr>
                  </a:outerShdw>
                </a:effectLst>
                <a:latin typeface="Arial"/>
                <a:ea typeface="Arial"/>
                <a:cs typeface="Arial"/>
              </a:rPr>
              <a:t>سبيين لمدة 70 سنة</a:t>
            </a:r>
            <a:endParaRPr lang="en-US" sz="3200" kern="10" dirty="0">
              <a:ln w="12700" cap="sq">
                <a:solidFill>
                  <a:srgbClr val="EAEAEA"/>
                </a:solidFill>
                <a:round/>
                <a:headEnd type="none" w="sm" len="sm"/>
                <a:tailEnd type="none" w="sm" len="sm"/>
              </a:ln>
              <a:gradFill rotWithShape="1">
                <a:gsLst>
                  <a:gs pos="0">
                    <a:srgbClr val="A603AB"/>
                  </a:gs>
                  <a:gs pos="12000">
                    <a:srgbClr val="E81766"/>
                  </a:gs>
                  <a:gs pos="27000">
                    <a:srgbClr val="EE3F17"/>
                  </a:gs>
                  <a:gs pos="48000">
                    <a:srgbClr val="FFFF00"/>
                  </a:gs>
                  <a:gs pos="64999">
                    <a:srgbClr val="1A8D48"/>
                  </a:gs>
                  <a:gs pos="78999">
                    <a:srgbClr val="0819FB"/>
                  </a:gs>
                  <a:gs pos="100000">
                    <a:srgbClr val="A603AB"/>
                  </a:gs>
                </a:gsLst>
                <a:lin ang="0" scaled="1"/>
              </a:gradFill>
              <a:effectLst>
                <a:outerShdw blurRad="63500" dist="38099" dir="2700000" sy="50000" kx="2115830" algn="bl" rotWithShape="0">
                  <a:srgbClr val="C0C0C0">
                    <a:alpha val="74997"/>
                  </a:srgbClr>
                </a:outerShdw>
              </a:effectLst>
              <a:latin typeface="Arial"/>
              <a:ea typeface="Arial"/>
              <a:cs typeface="Arial"/>
            </a:endParaRPr>
          </a:p>
        </p:txBody>
      </p:sp>
      <p:sp>
        <p:nvSpPr>
          <p:cNvPr id="14343" name="Rectangle 7"/>
          <p:cNvSpPr>
            <a:spLocks noChangeArrowheads="1"/>
          </p:cNvSpPr>
          <p:nvPr/>
        </p:nvSpPr>
        <p:spPr bwMode="auto">
          <a:xfrm>
            <a:off x="2590800" y="838200"/>
            <a:ext cx="2057400" cy="1143000"/>
          </a:xfrm>
          <a:prstGeom prst="rect">
            <a:avLst/>
          </a:prstGeom>
          <a:noFill/>
          <a:ln w="9525">
            <a:noFill/>
            <a:miter lim="800000"/>
            <a:headEnd/>
            <a:tailEnd/>
          </a:ln>
          <a:effectLst>
            <a:outerShdw blurRad="63500" dist="35921" dir="2700000" algn="ctr" rotWithShape="0">
              <a:schemeClr val="bg1">
                <a:alpha val="74998"/>
              </a:schemeClr>
            </a:outerShdw>
          </a:effectLst>
        </p:spPr>
        <p:txBody>
          <a:bodyPr/>
          <a:lstStyle/>
          <a:p>
            <a:pPr algn="ctr">
              <a:spcBef>
                <a:spcPct val="20000"/>
              </a:spcBef>
              <a:buClr>
                <a:srgbClr val="99CC00"/>
              </a:buClr>
              <a:buSzPct val="110000"/>
              <a:defRPr/>
            </a:pPr>
            <a:r>
              <a:rPr lang="ar-JO" sz="3200" b="1" dirty="0">
                <a:solidFill>
                  <a:srgbClr val="FFFFFF"/>
                </a:solidFill>
                <a:latin typeface="Arial" panose="020B0604020202020204" pitchFamily="34" charset="0"/>
                <a:ea typeface="Osaka"/>
                <a:cs typeface="Arial" panose="020B0604020202020204" pitchFamily="34" charset="0"/>
              </a:rPr>
              <a:t>سبي الشعب</a:t>
            </a:r>
            <a:endParaRPr lang="en-US" sz="3200" b="1" dirty="0">
              <a:solidFill>
                <a:srgbClr val="FFFFFF"/>
              </a:solidFill>
              <a:latin typeface="Arial" panose="020B0604020202020204" pitchFamily="34" charset="0"/>
              <a:ea typeface="Osaka"/>
              <a:cs typeface="Arial" panose="020B0604020202020204" pitchFamily="34" charset="0"/>
            </a:endParaRPr>
          </a:p>
        </p:txBody>
      </p:sp>
      <p:sp>
        <p:nvSpPr>
          <p:cNvPr id="14344" name="Rectangle 8"/>
          <p:cNvSpPr>
            <a:spLocks noChangeArrowheads="1"/>
          </p:cNvSpPr>
          <p:nvPr/>
        </p:nvSpPr>
        <p:spPr bwMode="auto">
          <a:xfrm>
            <a:off x="4114800" y="2971800"/>
            <a:ext cx="2057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buClr>
                <a:srgbClr val="99CC00"/>
              </a:buClr>
              <a:buSzPct val="110000"/>
            </a:pPr>
            <a:r>
              <a:rPr lang="ar-JO" sz="3200" b="1" dirty="0">
                <a:solidFill>
                  <a:srgbClr val="FFFF00"/>
                </a:solidFill>
                <a:latin typeface="Arial" panose="020B0604020202020204" pitchFamily="34" charset="0"/>
                <a:ea typeface="Osaka" charset="0"/>
                <a:cs typeface="Arial" panose="020B0604020202020204" pitchFamily="34" charset="0"/>
              </a:rPr>
              <a:t>سبي الهيكل</a:t>
            </a:r>
            <a:endParaRPr lang="en-US" sz="3200" b="1" dirty="0">
              <a:solidFill>
                <a:srgbClr val="FFFF00"/>
              </a:solidFill>
              <a:latin typeface="Arial" panose="020B0604020202020204" pitchFamily="34" charset="0"/>
              <a:ea typeface="Osaka" charset="0"/>
              <a:cs typeface="Arial" panose="020B0604020202020204" pitchFamily="34" charset="0"/>
            </a:endParaRPr>
          </a:p>
        </p:txBody>
      </p:sp>
      <p:sp>
        <p:nvSpPr>
          <p:cNvPr id="14345" name="Rectangle 9"/>
          <p:cNvSpPr>
            <a:spLocks noChangeArrowheads="1"/>
          </p:cNvSpPr>
          <p:nvPr/>
        </p:nvSpPr>
        <p:spPr bwMode="auto">
          <a:xfrm>
            <a:off x="5181600" y="2057400"/>
            <a:ext cx="9906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buClr>
                <a:srgbClr val="99CC00"/>
              </a:buClr>
              <a:buSzPct val="110000"/>
            </a:pPr>
            <a:r>
              <a:rPr lang="ar-JO" sz="2800" dirty="0">
                <a:solidFill>
                  <a:srgbClr val="FFFFFF"/>
                </a:solidFill>
                <a:latin typeface="Arial" panose="020B0604020202020204" pitchFamily="34" charset="0"/>
                <a:ea typeface="Osaka" charset="0"/>
                <a:cs typeface="Arial" panose="020B0604020202020204" pitchFamily="34" charset="0"/>
              </a:rPr>
              <a:t>539</a:t>
            </a:r>
            <a:endParaRPr lang="en-US" sz="2800" dirty="0">
              <a:solidFill>
                <a:srgbClr val="FFFFFF"/>
              </a:solidFill>
              <a:latin typeface="Arial" panose="020B0604020202020204" pitchFamily="34" charset="0"/>
              <a:ea typeface="Osaka" charset="0"/>
              <a:cs typeface="Arial" panose="020B0604020202020204" pitchFamily="34" charset="0"/>
            </a:endParaRPr>
          </a:p>
        </p:txBody>
      </p:sp>
      <p:sp>
        <p:nvSpPr>
          <p:cNvPr id="14346" name="Rectangle 10"/>
          <p:cNvSpPr>
            <a:spLocks noChangeArrowheads="1"/>
          </p:cNvSpPr>
          <p:nvPr/>
        </p:nvSpPr>
        <p:spPr bwMode="auto">
          <a:xfrm>
            <a:off x="5867400" y="2057400"/>
            <a:ext cx="9906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buClr>
                <a:srgbClr val="99CC00"/>
              </a:buClr>
              <a:buSzPct val="110000"/>
            </a:pPr>
            <a:r>
              <a:rPr lang="ar-JO" sz="2800" dirty="0">
                <a:solidFill>
                  <a:srgbClr val="FFFFFF"/>
                </a:solidFill>
                <a:latin typeface="Arial" panose="020B0604020202020204" pitchFamily="34" charset="0"/>
                <a:ea typeface="Osaka" charset="0"/>
                <a:cs typeface="Arial" panose="020B0604020202020204" pitchFamily="34" charset="0"/>
              </a:rPr>
              <a:t>536</a:t>
            </a:r>
            <a:endParaRPr lang="en-US" sz="2800" dirty="0">
              <a:solidFill>
                <a:srgbClr val="FFFFFF"/>
              </a:solidFill>
              <a:latin typeface="Arial" panose="020B0604020202020204" pitchFamily="34" charset="0"/>
              <a:ea typeface="Osaka" charset="0"/>
              <a:cs typeface="Arial" panose="020B0604020202020204" pitchFamily="34" charset="0"/>
            </a:endParaRPr>
          </a:p>
        </p:txBody>
      </p:sp>
      <p:sp>
        <p:nvSpPr>
          <p:cNvPr id="14347" name="Rectangle 11"/>
          <p:cNvSpPr>
            <a:spLocks noChangeArrowheads="1"/>
          </p:cNvSpPr>
          <p:nvPr/>
        </p:nvSpPr>
        <p:spPr bwMode="auto">
          <a:xfrm>
            <a:off x="7467600" y="2057400"/>
            <a:ext cx="9906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buClr>
                <a:srgbClr val="99CC00"/>
              </a:buClr>
              <a:buSzPct val="110000"/>
            </a:pPr>
            <a:r>
              <a:rPr lang="ar-JO" sz="2800" dirty="0">
                <a:solidFill>
                  <a:srgbClr val="FFFFFF"/>
                </a:solidFill>
                <a:latin typeface="Arial" panose="020B0604020202020204" pitchFamily="34" charset="0"/>
                <a:ea typeface="Osaka" charset="0"/>
                <a:cs typeface="Arial" panose="020B0604020202020204" pitchFamily="34" charset="0"/>
              </a:rPr>
              <a:t>516</a:t>
            </a:r>
            <a:endParaRPr lang="en-US" sz="2800" dirty="0">
              <a:solidFill>
                <a:srgbClr val="FFFFFF"/>
              </a:solidFill>
              <a:latin typeface="Arial" panose="020B0604020202020204" pitchFamily="34" charset="0"/>
              <a:ea typeface="Osaka" charset="0"/>
              <a:cs typeface="Arial" panose="020B0604020202020204" pitchFamily="34" charset="0"/>
            </a:endParaRPr>
          </a:p>
        </p:txBody>
      </p:sp>
      <p:sp>
        <p:nvSpPr>
          <p:cNvPr id="14348" name="Rectangle 12"/>
          <p:cNvSpPr>
            <a:spLocks noChangeArrowheads="1"/>
          </p:cNvSpPr>
          <p:nvPr/>
        </p:nvSpPr>
        <p:spPr bwMode="auto">
          <a:xfrm>
            <a:off x="533400" y="2057400"/>
            <a:ext cx="9906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buClr>
                <a:srgbClr val="99CC00"/>
              </a:buClr>
              <a:buSzPct val="110000"/>
            </a:pPr>
            <a:r>
              <a:rPr lang="ar-JO" sz="2800" dirty="0">
                <a:solidFill>
                  <a:srgbClr val="FFFFFF"/>
                </a:solidFill>
                <a:latin typeface="Arial" panose="020B0604020202020204" pitchFamily="34" charset="0"/>
                <a:ea typeface="Osaka" charset="0"/>
                <a:cs typeface="Arial" panose="020B0604020202020204" pitchFamily="34" charset="0"/>
              </a:rPr>
              <a:t>605</a:t>
            </a:r>
            <a:endParaRPr lang="en-US" sz="2800" dirty="0">
              <a:solidFill>
                <a:srgbClr val="FFFFFF"/>
              </a:solidFill>
              <a:latin typeface="Arial" panose="020B0604020202020204" pitchFamily="34" charset="0"/>
              <a:ea typeface="Osaka" charset="0"/>
              <a:cs typeface="Arial" panose="020B0604020202020204" pitchFamily="34" charset="0"/>
            </a:endParaRPr>
          </a:p>
        </p:txBody>
      </p:sp>
      <p:sp>
        <p:nvSpPr>
          <p:cNvPr id="14349" name="Line 13"/>
          <p:cNvSpPr>
            <a:spLocks noChangeShapeType="1"/>
          </p:cNvSpPr>
          <p:nvPr/>
        </p:nvSpPr>
        <p:spPr bwMode="auto">
          <a:xfrm>
            <a:off x="990600" y="1981200"/>
            <a:ext cx="5410200" cy="0"/>
          </a:xfrm>
          <a:prstGeom prst="line">
            <a:avLst/>
          </a:prstGeom>
          <a:noFill/>
          <a:ln w="76200">
            <a:solidFill>
              <a:schemeClr val="tx1"/>
            </a:solidFill>
            <a:round/>
            <a:headEnd type="triangle" w="med" len="med"/>
            <a:tailEnd type="triangle" w="med" len="med"/>
          </a:ln>
          <a:effectLst>
            <a:outerShdw blurRad="63500" dist="35921" dir="2700000" algn="ctr" rotWithShape="0">
              <a:schemeClr val="bg1">
                <a:alpha val="74998"/>
              </a:schemeClr>
            </a:outerShdw>
          </a:effectLst>
        </p:spPr>
        <p:txBody>
          <a:bodyPr wrap="none" anchor="ctr"/>
          <a:lstStyle/>
          <a:p>
            <a:pPr eaLnBrk="0" hangingPunct="0">
              <a:defRPr/>
            </a:pPr>
            <a:endParaRPr lang="en-US" sz="2000">
              <a:solidFill>
                <a:srgbClr val="FFFFFF"/>
              </a:solidFill>
              <a:latin typeface="Arial" panose="020B0604020202020204" pitchFamily="34" charset="0"/>
              <a:ea typeface="Osaka"/>
              <a:cs typeface="Arial" panose="020B0604020202020204" pitchFamily="34" charset="0"/>
            </a:endParaRPr>
          </a:p>
        </p:txBody>
      </p:sp>
      <p:sp>
        <p:nvSpPr>
          <p:cNvPr id="14350" name="Line 14"/>
          <p:cNvSpPr>
            <a:spLocks noChangeShapeType="1"/>
          </p:cNvSpPr>
          <p:nvPr/>
        </p:nvSpPr>
        <p:spPr bwMode="auto">
          <a:xfrm>
            <a:off x="2590800" y="3048000"/>
            <a:ext cx="5410200" cy="0"/>
          </a:xfrm>
          <a:prstGeom prst="line">
            <a:avLst/>
          </a:prstGeom>
          <a:noFill/>
          <a:ln w="76200">
            <a:solidFill>
              <a:srgbClr val="FFFF00"/>
            </a:solidFill>
            <a:round/>
            <a:headEnd type="triangle" w="med" len="med"/>
            <a:tailEnd type="triangle" w="med" len="med"/>
          </a:ln>
          <a:extLst>
            <a:ext uri="{909E8E84-426E-40dd-AFC4-6F175D3DCCD1}">
              <a14:hiddenFill xmlns="" xmlns:a14="http://schemas.microsoft.com/office/drawing/2010/main">
                <a:no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16" name="Rectangle 7"/>
          <p:cNvSpPr>
            <a:spLocks noChangeArrowheads="1"/>
          </p:cNvSpPr>
          <p:nvPr/>
        </p:nvSpPr>
        <p:spPr bwMode="auto">
          <a:xfrm>
            <a:off x="-76200" y="4114800"/>
            <a:ext cx="9296400" cy="2743200"/>
          </a:xfrm>
          <a:prstGeom prst="rect">
            <a:avLst/>
          </a:prstGeom>
          <a:noFill/>
          <a:ln w="9525">
            <a:noFill/>
            <a:miter lim="800000"/>
            <a:headEnd/>
            <a:tailEnd/>
          </a:ln>
          <a:effectLst>
            <a:outerShdw blurRad="63500" dist="35921" dir="2700000" algn="ctr" rotWithShape="0">
              <a:schemeClr val="bg1">
                <a:alpha val="74998"/>
              </a:schemeClr>
            </a:outerShdw>
          </a:effectLst>
        </p:spPr>
        <p:txBody>
          <a:bodyPr/>
          <a:lstStyle/>
          <a:p>
            <a:pPr algn="ctr" eaLnBrk="0" hangingPunct="0">
              <a:defRPr/>
            </a:pPr>
            <a:r>
              <a:rPr lang="ar-JO" sz="2400" b="1" dirty="0">
                <a:solidFill>
                  <a:srgbClr val="FFFFFF"/>
                </a:solidFill>
                <a:latin typeface="Arial" panose="020B0604020202020204" pitchFamily="34" charset="0"/>
                <a:ea typeface="Osaka"/>
                <a:cs typeface="Arial" panose="020B0604020202020204" pitchFamily="34" charset="0"/>
              </a:rPr>
              <a:t>وتصير كل هذه الأرض خراباً ودهشاً وتخدم هذه الشعوب ملك بابل </a:t>
            </a:r>
            <a:r>
              <a:rPr lang="ar-JO" sz="2400" b="1" dirty="0">
                <a:solidFill>
                  <a:srgbClr val="FFFF00"/>
                </a:solidFill>
                <a:latin typeface="Arial" panose="020B0604020202020204" pitchFamily="34" charset="0"/>
                <a:ea typeface="Osaka"/>
                <a:cs typeface="Arial" panose="020B0604020202020204" pitchFamily="34" charset="0"/>
              </a:rPr>
              <a:t>سبعين سنة </a:t>
            </a:r>
            <a:r>
              <a:rPr lang="ar-JO" sz="2400" b="1" dirty="0">
                <a:solidFill>
                  <a:srgbClr val="FFFFFF"/>
                </a:solidFill>
                <a:latin typeface="Arial" panose="020B0604020202020204" pitchFamily="34" charset="0"/>
                <a:ea typeface="Osaka"/>
                <a:cs typeface="Arial" panose="020B0604020202020204" pitchFamily="34" charset="0"/>
              </a:rPr>
              <a:t>ويكون عند تمام </a:t>
            </a:r>
            <a:r>
              <a:rPr lang="ar-JO" sz="2400" b="1" dirty="0">
                <a:solidFill>
                  <a:srgbClr val="FFFF00"/>
                </a:solidFill>
                <a:latin typeface="Arial" panose="020B0604020202020204" pitchFamily="34" charset="0"/>
                <a:ea typeface="Osaka"/>
                <a:cs typeface="Arial" panose="020B0604020202020204" pitchFamily="34" charset="0"/>
              </a:rPr>
              <a:t>السبعين سنة </a:t>
            </a:r>
            <a:r>
              <a:rPr lang="ar-JO" sz="2400" b="1" dirty="0">
                <a:solidFill>
                  <a:srgbClr val="FFFFFF"/>
                </a:solidFill>
                <a:latin typeface="Arial" panose="020B0604020202020204" pitchFamily="34" charset="0"/>
                <a:ea typeface="Osaka"/>
                <a:cs typeface="Arial" panose="020B0604020202020204" pitchFamily="34" charset="0"/>
              </a:rPr>
              <a:t>أني أعاقب ملك بابل وتلك الأمة يقول الرب على إثمهم وأرض الكلدانيين وأجعلها خرباً أبدياً</a:t>
            </a:r>
            <a:br>
              <a:rPr lang="en-US" sz="2400" b="1" dirty="0">
                <a:solidFill>
                  <a:srgbClr val="FFFFFF"/>
                </a:solidFill>
                <a:latin typeface="Arial" panose="020B0604020202020204" pitchFamily="34" charset="0"/>
                <a:ea typeface="Osaka"/>
                <a:cs typeface="Arial" panose="020B0604020202020204" pitchFamily="34" charset="0"/>
              </a:rPr>
            </a:br>
            <a:r>
              <a:rPr lang="en-US" sz="2400" b="1" dirty="0">
                <a:solidFill>
                  <a:srgbClr val="FFFFFF"/>
                </a:solidFill>
                <a:latin typeface="Arial" panose="020B0604020202020204" pitchFamily="34" charset="0"/>
                <a:ea typeface="Osaka"/>
                <a:cs typeface="Arial" panose="020B0604020202020204" pitchFamily="34" charset="0"/>
              </a:rPr>
              <a:t>(</a:t>
            </a:r>
            <a:r>
              <a:rPr lang="ar-JO" sz="2400" b="1" dirty="0">
                <a:solidFill>
                  <a:srgbClr val="FFFFFF"/>
                </a:solidFill>
                <a:latin typeface="Arial" panose="020B0604020202020204" pitchFamily="34" charset="0"/>
                <a:ea typeface="Osaka"/>
                <a:cs typeface="Arial" panose="020B0604020202020204" pitchFamily="34" charset="0"/>
              </a:rPr>
              <a:t>إر 25 : 11 – 12</a:t>
            </a:r>
            <a:r>
              <a:rPr lang="en-US" sz="2400" b="1" dirty="0">
                <a:solidFill>
                  <a:srgbClr val="FFFFFF"/>
                </a:solidFill>
                <a:latin typeface="Arial" panose="020B0604020202020204" pitchFamily="34" charset="0"/>
                <a:ea typeface="Osaka"/>
                <a:cs typeface="Arial" panose="020B0604020202020204" pitchFamily="34" charset="0"/>
              </a:rPr>
              <a:t>)</a:t>
            </a:r>
          </a:p>
        </p:txBody>
      </p:sp>
    </p:spTree>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14348"/>
                                        </p:tgtEl>
                                        <p:attrNameLst>
                                          <p:attrName>style.visibility</p:attrName>
                                        </p:attrNameLst>
                                      </p:cBhvr>
                                      <p:to>
                                        <p:strVal val="visible"/>
                                      </p:to>
                                    </p:set>
                                    <p:anim calcmode="lin" valueType="num">
                                      <p:cBhvr additive="base">
                                        <p:cTn id="7" dur="500" fill="hold"/>
                                        <p:tgtEl>
                                          <p:spTgt spid="14348"/>
                                        </p:tgtEl>
                                        <p:attrNameLst>
                                          <p:attrName>ppt_x</p:attrName>
                                        </p:attrNameLst>
                                      </p:cBhvr>
                                      <p:tavLst>
                                        <p:tav tm="0">
                                          <p:val>
                                            <p:strVal val="0-#ppt_w/2"/>
                                          </p:val>
                                        </p:tav>
                                        <p:tav tm="100000">
                                          <p:val>
                                            <p:strVal val="#ppt_x"/>
                                          </p:val>
                                        </p:tav>
                                      </p:tavLst>
                                    </p:anim>
                                    <p:anim calcmode="lin" valueType="num">
                                      <p:cBhvr additive="base">
                                        <p:cTn id="8" dur="500" fill="hold"/>
                                        <p:tgtEl>
                                          <p:spTgt spid="14348"/>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14341"/>
                                        </p:tgtEl>
                                        <p:attrNameLst>
                                          <p:attrName>style.visibility</p:attrName>
                                        </p:attrNameLst>
                                      </p:cBhvr>
                                      <p:to>
                                        <p:strVal val="visible"/>
                                      </p:to>
                                    </p:set>
                                    <p:anim calcmode="lin" valueType="num">
                                      <p:cBhvr additive="base">
                                        <p:cTn id="13" dur="500" fill="hold"/>
                                        <p:tgtEl>
                                          <p:spTgt spid="14341"/>
                                        </p:tgtEl>
                                        <p:attrNameLst>
                                          <p:attrName>ppt_x</p:attrName>
                                        </p:attrNameLst>
                                      </p:cBhvr>
                                      <p:tavLst>
                                        <p:tav tm="0">
                                          <p:val>
                                            <p:strVal val="0-#ppt_w/2"/>
                                          </p:val>
                                        </p:tav>
                                        <p:tav tm="100000">
                                          <p:val>
                                            <p:strVal val="#ppt_x"/>
                                          </p:val>
                                        </p:tav>
                                      </p:tavLst>
                                    </p:anim>
                                    <p:anim calcmode="lin" valueType="num">
                                      <p:cBhvr additive="base">
                                        <p:cTn id="14" dur="500" fill="hold"/>
                                        <p:tgtEl>
                                          <p:spTgt spid="14341"/>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14345"/>
                                        </p:tgtEl>
                                        <p:attrNameLst>
                                          <p:attrName>style.visibility</p:attrName>
                                        </p:attrNameLst>
                                      </p:cBhvr>
                                      <p:to>
                                        <p:strVal val="visible"/>
                                      </p:to>
                                    </p:set>
                                    <p:anim calcmode="lin" valueType="num">
                                      <p:cBhvr additive="base">
                                        <p:cTn id="19" dur="500" fill="hold"/>
                                        <p:tgtEl>
                                          <p:spTgt spid="14345"/>
                                        </p:tgtEl>
                                        <p:attrNameLst>
                                          <p:attrName>ppt_x</p:attrName>
                                        </p:attrNameLst>
                                      </p:cBhvr>
                                      <p:tavLst>
                                        <p:tav tm="0">
                                          <p:val>
                                            <p:strVal val="0-#ppt_w/2"/>
                                          </p:val>
                                        </p:tav>
                                        <p:tav tm="100000">
                                          <p:val>
                                            <p:strVal val="#ppt_x"/>
                                          </p:val>
                                        </p:tav>
                                      </p:tavLst>
                                    </p:anim>
                                    <p:anim calcmode="lin" valueType="num">
                                      <p:cBhvr additive="base">
                                        <p:cTn id="20" dur="500" fill="hold"/>
                                        <p:tgtEl>
                                          <p:spTgt spid="14345"/>
                                        </p:tgtEl>
                                        <p:attrNameLst>
                                          <p:attrName>ppt_y</p:attrName>
                                        </p:attrNameLst>
                                      </p:cBhvr>
                                      <p:tavLst>
                                        <p:tav tm="0">
                                          <p:val>
                                            <p:strVal val="#ppt_y"/>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8" fill="hold" grpId="0" nodeType="clickEffect">
                                  <p:stCondLst>
                                    <p:cond delay="0"/>
                                  </p:stCondLst>
                                  <p:childTnLst>
                                    <p:set>
                                      <p:cBhvr>
                                        <p:cTn id="24" dur="1" fill="hold">
                                          <p:stCondLst>
                                            <p:cond delay="0"/>
                                          </p:stCondLst>
                                        </p:cTn>
                                        <p:tgtEl>
                                          <p:spTgt spid="14346"/>
                                        </p:tgtEl>
                                        <p:attrNameLst>
                                          <p:attrName>style.visibility</p:attrName>
                                        </p:attrNameLst>
                                      </p:cBhvr>
                                      <p:to>
                                        <p:strVal val="visible"/>
                                      </p:to>
                                    </p:set>
                                    <p:anim calcmode="lin" valueType="num">
                                      <p:cBhvr additive="base">
                                        <p:cTn id="25" dur="500" fill="hold"/>
                                        <p:tgtEl>
                                          <p:spTgt spid="14346"/>
                                        </p:tgtEl>
                                        <p:attrNameLst>
                                          <p:attrName>ppt_x</p:attrName>
                                        </p:attrNameLst>
                                      </p:cBhvr>
                                      <p:tavLst>
                                        <p:tav tm="0">
                                          <p:val>
                                            <p:strVal val="0-#ppt_w/2"/>
                                          </p:val>
                                        </p:tav>
                                        <p:tav tm="100000">
                                          <p:val>
                                            <p:strVal val="#ppt_x"/>
                                          </p:val>
                                        </p:tav>
                                      </p:tavLst>
                                    </p:anim>
                                    <p:anim calcmode="lin" valueType="num">
                                      <p:cBhvr additive="base">
                                        <p:cTn id="26" dur="500" fill="hold"/>
                                        <p:tgtEl>
                                          <p:spTgt spid="14346"/>
                                        </p:tgtEl>
                                        <p:attrNameLst>
                                          <p:attrName>ppt_y</p:attrName>
                                        </p:attrNameLst>
                                      </p:cBhvr>
                                      <p:tavLst>
                                        <p:tav tm="0">
                                          <p:val>
                                            <p:strVal val="#ppt_y"/>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8" fill="hold" grpId="0" nodeType="clickEffect">
                                  <p:stCondLst>
                                    <p:cond delay="0"/>
                                  </p:stCondLst>
                                  <p:childTnLst>
                                    <p:set>
                                      <p:cBhvr>
                                        <p:cTn id="30" dur="1" fill="hold">
                                          <p:stCondLst>
                                            <p:cond delay="0"/>
                                          </p:stCondLst>
                                        </p:cTn>
                                        <p:tgtEl>
                                          <p:spTgt spid="14347"/>
                                        </p:tgtEl>
                                        <p:attrNameLst>
                                          <p:attrName>style.visibility</p:attrName>
                                        </p:attrNameLst>
                                      </p:cBhvr>
                                      <p:to>
                                        <p:strVal val="visible"/>
                                      </p:to>
                                    </p:set>
                                    <p:anim calcmode="lin" valueType="num">
                                      <p:cBhvr additive="base">
                                        <p:cTn id="31" dur="500" fill="hold"/>
                                        <p:tgtEl>
                                          <p:spTgt spid="14347"/>
                                        </p:tgtEl>
                                        <p:attrNameLst>
                                          <p:attrName>ppt_x</p:attrName>
                                        </p:attrNameLst>
                                      </p:cBhvr>
                                      <p:tavLst>
                                        <p:tav tm="0">
                                          <p:val>
                                            <p:strVal val="0-#ppt_w/2"/>
                                          </p:val>
                                        </p:tav>
                                        <p:tav tm="100000">
                                          <p:val>
                                            <p:strVal val="#ppt_x"/>
                                          </p:val>
                                        </p:tav>
                                      </p:tavLst>
                                    </p:anim>
                                    <p:anim calcmode="lin" valueType="num">
                                      <p:cBhvr additive="base">
                                        <p:cTn id="32" dur="500" fill="hold"/>
                                        <p:tgtEl>
                                          <p:spTgt spid="14347"/>
                                        </p:tgtEl>
                                        <p:attrNameLst>
                                          <p:attrName>ppt_y</p:attrName>
                                        </p:attrNameLst>
                                      </p:cBhvr>
                                      <p:tavLst>
                                        <p:tav tm="0">
                                          <p:val>
                                            <p:strVal val="#ppt_y"/>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8" fill="hold" grpId="0" nodeType="clickEffect">
                                  <p:stCondLst>
                                    <p:cond delay="0"/>
                                  </p:stCondLst>
                                  <p:childTnLst>
                                    <p:set>
                                      <p:cBhvr>
                                        <p:cTn id="36" dur="1" fill="hold">
                                          <p:stCondLst>
                                            <p:cond delay="0"/>
                                          </p:stCondLst>
                                        </p:cTn>
                                        <p:tgtEl>
                                          <p:spTgt spid="14343"/>
                                        </p:tgtEl>
                                        <p:attrNameLst>
                                          <p:attrName>style.visibility</p:attrName>
                                        </p:attrNameLst>
                                      </p:cBhvr>
                                      <p:to>
                                        <p:strVal val="visible"/>
                                      </p:to>
                                    </p:set>
                                    <p:anim calcmode="lin" valueType="num">
                                      <p:cBhvr additive="base">
                                        <p:cTn id="37" dur="500" fill="hold"/>
                                        <p:tgtEl>
                                          <p:spTgt spid="14343"/>
                                        </p:tgtEl>
                                        <p:attrNameLst>
                                          <p:attrName>ppt_x</p:attrName>
                                        </p:attrNameLst>
                                      </p:cBhvr>
                                      <p:tavLst>
                                        <p:tav tm="0">
                                          <p:val>
                                            <p:strVal val="0-#ppt_w/2"/>
                                          </p:val>
                                        </p:tav>
                                        <p:tav tm="100000">
                                          <p:val>
                                            <p:strVal val="#ppt_x"/>
                                          </p:val>
                                        </p:tav>
                                      </p:tavLst>
                                    </p:anim>
                                    <p:anim calcmode="lin" valueType="num">
                                      <p:cBhvr additive="base">
                                        <p:cTn id="38" dur="500" fill="hold"/>
                                        <p:tgtEl>
                                          <p:spTgt spid="14343"/>
                                        </p:tgtEl>
                                        <p:attrNameLst>
                                          <p:attrName>ppt_y</p:attrName>
                                        </p:attrNameLst>
                                      </p:cBhvr>
                                      <p:tavLst>
                                        <p:tav tm="0">
                                          <p:val>
                                            <p:strVal val="#ppt_y"/>
                                          </p:val>
                                        </p:tav>
                                        <p:tav tm="100000">
                                          <p:val>
                                            <p:strVal val="#ppt_y"/>
                                          </p:val>
                                        </p:tav>
                                      </p:tavLst>
                                    </p:anim>
                                  </p:childTnLst>
                                </p:cTn>
                              </p:par>
                            </p:childTnLst>
                          </p:cTn>
                        </p:par>
                      </p:childTnLst>
                    </p:cTn>
                  </p:par>
                  <p:par>
                    <p:cTn id="39" fill="hold" nodeType="clickPar">
                      <p:stCondLst>
                        <p:cond delay="indefinite"/>
                      </p:stCondLst>
                      <p:childTnLst>
                        <p:par>
                          <p:cTn id="40" fill="hold" nodeType="withGroup">
                            <p:stCondLst>
                              <p:cond delay="0"/>
                            </p:stCondLst>
                            <p:childTnLst>
                              <p:par>
                                <p:cTn id="41" presetID="10" presetClass="entr" presetSubtype="0" fill="hold" nodeType="clickEffect">
                                  <p:stCondLst>
                                    <p:cond delay="0"/>
                                  </p:stCondLst>
                                  <p:childTnLst>
                                    <p:set>
                                      <p:cBhvr>
                                        <p:cTn id="42" dur="1" fill="hold">
                                          <p:stCondLst>
                                            <p:cond delay="0"/>
                                          </p:stCondLst>
                                        </p:cTn>
                                        <p:tgtEl>
                                          <p:spTgt spid="14349"/>
                                        </p:tgtEl>
                                        <p:attrNameLst>
                                          <p:attrName>style.visibility</p:attrName>
                                        </p:attrNameLst>
                                      </p:cBhvr>
                                      <p:to>
                                        <p:strVal val="visible"/>
                                      </p:to>
                                    </p:set>
                                    <p:animEffect transition="in" filter="fade">
                                      <p:cBhvr>
                                        <p:cTn id="43" dur="500"/>
                                        <p:tgtEl>
                                          <p:spTgt spid="14349"/>
                                        </p:tgtEl>
                                      </p:cBhvr>
                                    </p:animEffect>
                                  </p:childTnLst>
                                </p:cTn>
                              </p:par>
                            </p:childTnLst>
                          </p:cTn>
                        </p:par>
                      </p:childTnLst>
                    </p:cTn>
                  </p:par>
                  <p:par>
                    <p:cTn id="44" fill="hold" nodeType="clickPar">
                      <p:stCondLst>
                        <p:cond delay="indefinite"/>
                      </p:stCondLst>
                      <p:childTnLst>
                        <p:par>
                          <p:cTn id="45" fill="hold" nodeType="withGroup">
                            <p:stCondLst>
                              <p:cond delay="0"/>
                            </p:stCondLst>
                            <p:childTnLst>
                              <p:par>
                                <p:cTn id="46" presetID="2" presetClass="entr" presetSubtype="8" fill="hold" grpId="0" nodeType="clickEffect">
                                  <p:stCondLst>
                                    <p:cond delay="0"/>
                                  </p:stCondLst>
                                  <p:childTnLst>
                                    <p:set>
                                      <p:cBhvr>
                                        <p:cTn id="47" dur="1" fill="hold">
                                          <p:stCondLst>
                                            <p:cond delay="0"/>
                                          </p:stCondLst>
                                        </p:cTn>
                                        <p:tgtEl>
                                          <p:spTgt spid="14344"/>
                                        </p:tgtEl>
                                        <p:attrNameLst>
                                          <p:attrName>style.visibility</p:attrName>
                                        </p:attrNameLst>
                                      </p:cBhvr>
                                      <p:to>
                                        <p:strVal val="visible"/>
                                      </p:to>
                                    </p:set>
                                    <p:anim calcmode="lin" valueType="num">
                                      <p:cBhvr additive="base">
                                        <p:cTn id="48" dur="500" fill="hold"/>
                                        <p:tgtEl>
                                          <p:spTgt spid="14344"/>
                                        </p:tgtEl>
                                        <p:attrNameLst>
                                          <p:attrName>ppt_x</p:attrName>
                                        </p:attrNameLst>
                                      </p:cBhvr>
                                      <p:tavLst>
                                        <p:tav tm="0">
                                          <p:val>
                                            <p:strVal val="0-#ppt_w/2"/>
                                          </p:val>
                                        </p:tav>
                                        <p:tav tm="100000">
                                          <p:val>
                                            <p:strVal val="#ppt_x"/>
                                          </p:val>
                                        </p:tav>
                                      </p:tavLst>
                                    </p:anim>
                                    <p:anim calcmode="lin" valueType="num">
                                      <p:cBhvr additive="base">
                                        <p:cTn id="49" dur="500" fill="hold"/>
                                        <p:tgtEl>
                                          <p:spTgt spid="14344"/>
                                        </p:tgtEl>
                                        <p:attrNameLst>
                                          <p:attrName>ppt_y</p:attrName>
                                        </p:attrNameLst>
                                      </p:cBhvr>
                                      <p:tavLst>
                                        <p:tav tm="0">
                                          <p:val>
                                            <p:strVal val="#ppt_y"/>
                                          </p:val>
                                        </p:tav>
                                        <p:tav tm="100000">
                                          <p:val>
                                            <p:strVal val="#ppt_y"/>
                                          </p:val>
                                        </p:tav>
                                      </p:tavLst>
                                    </p:anim>
                                  </p:childTnLst>
                                </p:cTn>
                              </p:par>
                            </p:childTnLst>
                          </p:cTn>
                        </p:par>
                      </p:childTnLst>
                    </p:cTn>
                  </p:par>
                  <p:par>
                    <p:cTn id="50" fill="hold" nodeType="clickPar">
                      <p:stCondLst>
                        <p:cond delay="indefinite"/>
                      </p:stCondLst>
                      <p:childTnLst>
                        <p:par>
                          <p:cTn id="51" fill="hold" nodeType="withGroup">
                            <p:stCondLst>
                              <p:cond delay="0"/>
                            </p:stCondLst>
                            <p:childTnLst>
                              <p:par>
                                <p:cTn id="52" presetID="10" presetClass="entr" presetSubtype="0" fill="hold" grpId="0" nodeType="clickEffect">
                                  <p:stCondLst>
                                    <p:cond delay="0"/>
                                  </p:stCondLst>
                                  <p:childTnLst>
                                    <p:set>
                                      <p:cBhvr>
                                        <p:cTn id="53" dur="1" fill="hold">
                                          <p:stCondLst>
                                            <p:cond delay="0"/>
                                          </p:stCondLst>
                                        </p:cTn>
                                        <p:tgtEl>
                                          <p:spTgt spid="14350"/>
                                        </p:tgtEl>
                                        <p:attrNameLst>
                                          <p:attrName>style.visibility</p:attrName>
                                        </p:attrNameLst>
                                      </p:cBhvr>
                                      <p:to>
                                        <p:strVal val="visible"/>
                                      </p:to>
                                    </p:set>
                                    <p:animEffect transition="in" filter="fade">
                                      <p:cBhvr>
                                        <p:cTn id="54" dur="500"/>
                                        <p:tgtEl>
                                          <p:spTgt spid="14350"/>
                                        </p:tgtEl>
                                      </p:cBhvr>
                                    </p:animEffect>
                                  </p:childTnLst>
                                </p:cTn>
                              </p:par>
                            </p:childTnLst>
                          </p:cTn>
                        </p:par>
                      </p:childTnLst>
                    </p:cTn>
                  </p:par>
                  <p:par>
                    <p:cTn id="55" fill="hold" nodeType="clickPar">
                      <p:stCondLst>
                        <p:cond delay="indefinite"/>
                      </p:stCondLst>
                      <p:childTnLst>
                        <p:par>
                          <p:cTn id="56" fill="hold" nodeType="withGroup">
                            <p:stCondLst>
                              <p:cond delay="0"/>
                            </p:stCondLst>
                            <p:childTnLst>
                              <p:par>
                                <p:cTn id="57" presetID="2" presetClass="entr" presetSubtype="8" fill="hold" grpId="0" nodeType="clickEffect">
                                  <p:stCondLst>
                                    <p:cond delay="0"/>
                                  </p:stCondLst>
                                  <p:childTnLst>
                                    <p:set>
                                      <p:cBhvr>
                                        <p:cTn id="58" dur="1" fill="hold">
                                          <p:stCondLst>
                                            <p:cond delay="0"/>
                                          </p:stCondLst>
                                        </p:cTn>
                                        <p:tgtEl>
                                          <p:spTgt spid="16"/>
                                        </p:tgtEl>
                                        <p:attrNameLst>
                                          <p:attrName>style.visibility</p:attrName>
                                        </p:attrNameLst>
                                      </p:cBhvr>
                                      <p:to>
                                        <p:strVal val="visible"/>
                                      </p:to>
                                    </p:set>
                                    <p:anim calcmode="lin" valueType="num">
                                      <p:cBhvr additive="base">
                                        <p:cTn id="59" dur="500" fill="hold"/>
                                        <p:tgtEl>
                                          <p:spTgt spid="16"/>
                                        </p:tgtEl>
                                        <p:attrNameLst>
                                          <p:attrName>ppt_x</p:attrName>
                                        </p:attrNameLst>
                                      </p:cBhvr>
                                      <p:tavLst>
                                        <p:tav tm="0">
                                          <p:val>
                                            <p:strVal val="0-#ppt_w/2"/>
                                          </p:val>
                                        </p:tav>
                                        <p:tav tm="100000">
                                          <p:val>
                                            <p:strVal val="#ppt_x"/>
                                          </p:val>
                                        </p:tav>
                                      </p:tavLst>
                                    </p:anim>
                                    <p:anim calcmode="lin" valueType="num">
                                      <p:cBhvr additive="base">
                                        <p:cTn id="60" dur="500" fill="hold"/>
                                        <p:tgtEl>
                                          <p:spTgt spid="1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341" grpId="0" autoUpdateAnimBg="0"/>
      <p:bldP spid="14343" grpId="0" autoUpdateAnimBg="0"/>
      <p:bldP spid="14344" grpId="0" autoUpdateAnimBg="0"/>
      <p:bldP spid="14345" grpId="0" autoUpdateAnimBg="0"/>
      <p:bldP spid="14346" grpId="0" autoUpdateAnimBg="0"/>
      <p:bldP spid="14347" grpId="0" autoUpdateAnimBg="0"/>
      <p:bldP spid="14348" grpId="0" autoUpdateAnimBg="0"/>
      <p:bldP spid="14350" grpId="0" animBg="1"/>
      <p:bldP spid="16" grpId="0" autoUpdateAnimBg="0"/>
    </p:bldLst>
  </p:timing>
</p:sld>
</file>

<file path=ppt/slides/slide23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470018" name="Picture 2" descr="1119.) Jeremiah 51:36-64 | DWELLING in the Word">
            <a:extLst>
              <a:ext uri="{FF2B5EF4-FFF2-40B4-BE49-F238E27FC236}">
                <a16:creationId xmlns:a16="http://schemas.microsoft.com/office/drawing/2014/main" id="{A7182814-0F05-234F-BB2A-1BEDD2F6559E}"/>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extLst>
            <a:ext uri="{909E8E84-426E-40DD-AFC4-6F175D3DCCD1}">
              <a14:hiddenFill xmlns:a14="http://schemas.microsoft.com/office/drawing/2010/main">
                <a:solidFill>
                  <a:srgbClr val="FFFFFF"/>
                </a:solidFill>
              </a14:hiddenFill>
            </a:ext>
          </a:extLst>
        </p:spPr>
      </p:pic>
      <p:sp>
        <p:nvSpPr>
          <p:cNvPr id="441345" name="Rectangle 2"/>
          <p:cNvSpPr>
            <a:spLocks noGrp="1" noChangeArrowheads="1"/>
          </p:cNvSpPr>
          <p:nvPr>
            <p:ph type="title"/>
          </p:nvPr>
        </p:nvSpPr>
        <p:spPr>
          <a:xfrm>
            <a:off x="251520" y="6021288"/>
            <a:ext cx="6324600" cy="652934"/>
          </a:xfrm>
          <a:solidFill>
            <a:schemeClr val="tx1"/>
          </a:solidFill>
          <a:ln w="76200">
            <a:solidFill>
              <a:schemeClr val="tx1"/>
            </a:solidFill>
            <a:miter lim="800000"/>
            <a:headEnd/>
            <a:tailEnd/>
          </a:ln>
        </p:spPr>
        <p:txBody>
          <a:bodyPr/>
          <a:lstStyle/>
          <a:p>
            <a:pPr eaLnBrk="1" hangingPunct="1"/>
            <a:r>
              <a:rPr lang="ar-JO" sz="2800" b="1" dirty="0">
                <a:latin typeface="Arial" charset="0"/>
              </a:rPr>
              <a:t>حدائق بابل المعلقة</a:t>
            </a:r>
            <a:endParaRPr lang="en-GB" sz="2800" b="1" dirty="0">
              <a:latin typeface="Arial" charset="0"/>
            </a:endParaRPr>
          </a:p>
        </p:txBody>
      </p:sp>
    </p:spTree>
    <p:extLst>
      <p:ext uri="{BB962C8B-B14F-4D97-AF65-F5344CB8AC3E}">
        <p14:creationId xmlns:p14="http://schemas.microsoft.com/office/powerpoint/2010/main" val="471175567"/>
      </p:ext>
    </p:extLst>
  </p:cSld>
  <p:clrMapOvr>
    <a:overrideClrMapping bg1="lt1" tx1="dk1" bg2="lt2" tx2="dk2" accent1="accent1" accent2="accent2" accent3="accent3" accent4="accent4" accent5="accent5" accent6="accent6" hlink="hlink" folHlink="folHlink"/>
  </p:clrMapOvr>
  <p:transition spd="slow"/>
</p:sld>
</file>

<file path=ppt/slides/slide23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441345" name="Rectangle 2"/>
          <p:cNvSpPr>
            <a:spLocks noGrp="1" noChangeArrowheads="1"/>
          </p:cNvSpPr>
          <p:nvPr>
            <p:ph type="title"/>
          </p:nvPr>
        </p:nvSpPr>
        <p:spPr>
          <a:xfrm>
            <a:off x="5580112" y="269669"/>
            <a:ext cx="3250704" cy="1930226"/>
          </a:xfrm>
          <a:solidFill>
            <a:srgbClr val="3333FF"/>
          </a:solidFill>
          <a:ln w="76200">
            <a:solidFill>
              <a:schemeClr val="tx1"/>
            </a:solidFill>
            <a:miter lim="800000"/>
            <a:headEnd/>
            <a:tailEnd/>
          </a:ln>
        </p:spPr>
        <p:txBody>
          <a:bodyPr/>
          <a:lstStyle/>
          <a:p>
            <a:pPr eaLnBrk="1" hangingPunct="1"/>
            <a:r>
              <a:rPr lang="ar-JO" sz="3600" b="1" dirty="0">
                <a:latin typeface="Arial" panose="020B0604020202020204" pitchFamily="34" charset="0"/>
                <a:cs typeface="Arial" panose="020B0604020202020204" pitchFamily="34" charset="0"/>
              </a:rPr>
              <a:t>اللطف نحو يهوياكين في السبي </a:t>
            </a:r>
            <a:endParaRPr lang="en-GB" sz="3600" b="1" dirty="0">
              <a:latin typeface="Arial" panose="020B0604020202020204" pitchFamily="34" charset="0"/>
              <a:cs typeface="Arial" panose="020B0604020202020204" pitchFamily="34" charset="0"/>
            </a:endParaRPr>
          </a:p>
        </p:txBody>
      </p:sp>
      <p:sp>
        <p:nvSpPr>
          <p:cNvPr id="441347" name="Text Box 7"/>
          <p:cNvSpPr txBox="1">
            <a:spLocks noChangeArrowheads="1"/>
          </p:cNvSpPr>
          <p:nvPr/>
        </p:nvSpPr>
        <p:spPr bwMode="auto">
          <a:xfrm>
            <a:off x="6705600" y="6491288"/>
            <a:ext cx="1136650"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rPr>
              <a:t>Chap. 21</a:t>
            </a:r>
            <a:endParaRPr kumimoji="0" lang="en-GB" sz="1800" b="1"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441349" name="Rectangle 3"/>
          <p:cNvSpPr txBox="1">
            <a:spLocks noChangeArrowheads="1"/>
          </p:cNvSpPr>
          <p:nvPr/>
        </p:nvSpPr>
        <p:spPr bwMode="auto">
          <a:xfrm>
            <a:off x="107504" y="274638"/>
            <a:ext cx="5328592" cy="63947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glow rad="228600">
                    <a:srgbClr val="000000">
                      <a:alpha val="99000"/>
                    </a:srgbClr>
                  </a:glow>
                </a:effectLst>
                <a:uLnTx/>
                <a:uFillTx/>
                <a:latin typeface="Arial" panose="020B0604020202020204" pitchFamily="34" charset="0"/>
                <a:cs typeface="Arial" panose="020B0604020202020204" pitchFamily="34" charset="0"/>
              </a:rPr>
              <a:t>وفي السنة السابعة والثلاثين لسبي يهوياكين ملك يهوذا في الشهر الثاني عشر في السابع والعشرين من الشهر رفع أويل مردوخ ملك بابل في سنة تملكه رأس يهوياكين ملك يهوذا من السجن وكلمه بخير وجعل كرسيه فوق كراسي الملوك الذين معه في بابل وغيّر ثياب سجنه وكان يأكل دائماً الخبز أمامه كل أيام حياته ووظيفته وظيفة دائمة تعطى له من عند الملك أمر كل يوم بيومه كل أيام حياته</a:t>
            </a:r>
            <a:endParaRPr kumimoji="0" lang="en-US" sz="3200" b="1" i="0" u="none" strike="noStrike" kern="1200" cap="none" spc="0" normalizeH="0" baseline="0" noProof="0" dirty="0">
              <a:ln>
                <a:noFill/>
              </a:ln>
              <a:solidFill>
                <a:srgbClr val="FFFFFF"/>
              </a:solidFill>
              <a:effectLst>
                <a:glow rad="228600">
                  <a:srgbClr val="000000">
                    <a:alpha val="99000"/>
                  </a:srgbClr>
                </a:glow>
              </a:effectLst>
              <a:uLnTx/>
              <a:uFillTx/>
              <a:latin typeface="Arial" panose="020B0604020202020204" pitchFamily="34" charset="0"/>
              <a:cs typeface="Arial" panose="020B0604020202020204" pitchFamily="34" charset="0"/>
            </a:endParaRPr>
          </a:p>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glow rad="228600">
                    <a:srgbClr val="000000">
                      <a:alpha val="99000"/>
                    </a:srgbClr>
                  </a:glow>
                </a:effectLst>
                <a:uLnTx/>
                <a:uFillTx/>
                <a:latin typeface="Arial" panose="020B0604020202020204" pitchFamily="34" charset="0"/>
                <a:cs typeface="Arial" panose="020B0604020202020204" pitchFamily="34" charset="0"/>
              </a:rPr>
              <a:t>2 ملوك 25: 27-30</a:t>
            </a:r>
            <a:endParaRPr kumimoji="0" lang="en-US" sz="3200" b="1" i="0" u="none" strike="noStrike" kern="1200" cap="none" spc="0" normalizeH="0" baseline="0" noProof="0" dirty="0">
              <a:ln>
                <a:noFill/>
              </a:ln>
              <a:solidFill>
                <a:srgbClr val="FFFFFF"/>
              </a:solidFill>
              <a:effectLst>
                <a:glow rad="228600">
                  <a:srgbClr val="000000">
                    <a:alpha val="99000"/>
                  </a:srgbClr>
                </a:glow>
              </a:effectLst>
              <a:uLnTx/>
              <a:uFillTx/>
              <a:latin typeface="Arial" panose="020B0604020202020204" pitchFamily="34" charset="0"/>
              <a:cs typeface="Arial" panose="020B0604020202020204" pitchFamily="34" charset="0"/>
            </a:endParaRPr>
          </a:p>
        </p:txBody>
      </p:sp>
      <p:pic>
        <p:nvPicPr>
          <p:cNvPr id="471042" name="Picture 2">
            <a:extLst>
              <a:ext uri="{FF2B5EF4-FFF2-40B4-BE49-F238E27FC236}">
                <a16:creationId xmlns:a16="http://schemas.microsoft.com/office/drawing/2014/main" id="{566D17B4-0E88-F841-8291-240488D50EF5}"/>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580111" y="2996952"/>
            <a:ext cx="3250705" cy="2911501"/>
          </a:xfrm>
          <a:prstGeom prst="rect">
            <a:avLst/>
          </a:prstGeom>
          <a:noFill/>
          <a:extLst>
            <a:ext uri="{909E8E84-426E-40DD-AFC4-6F175D3DCCD1}">
              <a14:hiddenFill xmlns:a14="http://schemas.microsoft.com/office/drawing/2010/main">
                <a:solidFill>
                  <a:srgbClr val="FFFFFF"/>
                </a:solidFill>
              </a14:hiddenFill>
            </a:ext>
          </a:extLst>
        </p:spPr>
      </p:pic>
      <p:sp>
        <p:nvSpPr>
          <p:cNvPr id="8" name="Text Box 7">
            <a:extLst>
              <a:ext uri="{FF2B5EF4-FFF2-40B4-BE49-F238E27FC236}">
                <a16:creationId xmlns:a16="http://schemas.microsoft.com/office/drawing/2014/main" id="{3A5C50F9-DD30-834A-BE9A-D33670745922}"/>
              </a:ext>
            </a:extLst>
          </p:cNvPr>
          <p:cNvSpPr txBox="1">
            <a:spLocks noChangeArrowheads="1"/>
          </p:cNvSpPr>
          <p:nvPr/>
        </p:nvSpPr>
        <p:spPr bwMode="auto">
          <a:xfrm>
            <a:off x="5652120" y="5908453"/>
            <a:ext cx="3178696" cy="8309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لوح المؤن</a:t>
            </a:r>
            <a:br>
              <a:rPr kumimoji="0" lang="en-US"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br>
            <a:r>
              <a:rPr kumimoji="0" lang="en-US"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0" lang="ar-JO"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متحف برلين</a:t>
            </a:r>
            <a:endParaRPr kumimoji="0" lang="en-GB"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128365795"/>
      </p:ext>
    </p:extLst>
  </p:cSld>
  <p:clrMapOvr>
    <a:overrideClrMapping bg1="lt1" tx1="dk1" bg2="lt2" tx2="dk2" accent1="accent1" accent2="accent2" accent3="accent3" accent4="accent4" accent5="accent5" accent6="accent6" hlink="hlink" folHlink="folHlink"/>
  </p:clrMapOvr>
  <p:transition spd="slow"/>
</p:sld>
</file>

<file path=ppt/slides/slide2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Group 7">
            <a:extLst>
              <a:ext uri="{FF2B5EF4-FFF2-40B4-BE49-F238E27FC236}">
                <a16:creationId xmlns:a16="http://schemas.microsoft.com/office/drawing/2014/main" id="{8CCAAE41-E113-3747-85C9-4646B7BE22BE}"/>
              </a:ext>
            </a:extLst>
          </p:cNvPr>
          <p:cNvGrpSpPr/>
          <p:nvPr/>
        </p:nvGrpSpPr>
        <p:grpSpPr>
          <a:xfrm>
            <a:off x="79600" y="2132856"/>
            <a:ext cx="8984799" cy="4680520"/>
            <a:chOff x="79600" y="2132856"/>
            <a:chExt cx="8984799" cy="4680520"/>
          </a:xfrm>
        </p:grpSpPr>
        <p:pic>
          <p:nvPicPr>
            <p:cNvPr id="3" name="Picture 2">
              <a:extLst>
                <a:ext uri="{FF2B5EF4-FFF2-40B4-BE49-F238E27FC236}">
                  <a16:creationId xmlns:a16="http://schemas.microsoft.com/office/drawing/2014/main" id="{C4D8DB5D-E5B2-2A40-B911-71D11715B8F2}"/>
                </a:ext>
              </a:extLst>
            </p:cNvPr>
            <p:cNvPicPr>
              <a:picLocks noChangeAspect="1"/>
            </p:cNvPicPr>
            <p:nvPr/>
          </p:nvPicPr>
          <p:blipFill rotWithShape="1">
            <a:blip r:embed="rId3"/>
            <a:srcRect b="10283"/>
            <a:stretch/>
          </p:blipFill>
          <p:spPr>
            <a:xfrm>
              <a:off x="79600" y="2132856"/>
              <a:ext cx="8984799" cy="4680520"/>
            </a:xfrm>
            <a:prstGeom prst="rect">
              <a:avLst/>
            </a:prstGeom>
          </p:spPr>
        </p:pic>
        <p:sp>
          <p:nvSpPr>
            <p:cNvPr id="5" name="Rectangle 4">
              <a:extLst>
                <a:ext uri="{FF2B5EF4-FFF2-40B4-BE49-F238E27FC236}">
                  <a16:creationId xmlns:a16="http://schemas.microsoft.com/office/drawing/2014/main" id="{25225764-E32A-DD46-9853-B72F4ECF997F}"/>
                </a:ext>
              </a:extLst>
            </p:cNvPr>
            <p:cNvSpPr/>
            <p:nvPr/>
          </p:nvSpPr>
          <p:spPr bwMode="auto">
            <a:xfrm>
              <a:off x="323528" y="5532040"/>
              <a:ext cx="6336704" cy="461665"/>
            </a:xfrm>
            <a:prstGeom prst="rect">
              <a:avLst/>
            </a:prstGeom>
            <a:solidFill>
              <a:schemeClr val="bg1"/>
            </a:solidFill>
            <a:ln w="12700" cap="sq"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lvl="0" indent="-91440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i="0" u="none" strike="noStrike" kern="1200" cap="none" spc="0" normalizeH="0" baseline="0" noProof="0">
                <a:ln>
                  <a:noFill/>
                </a:ln>
                <a:solidFill>
                  <a:sysClr val="windowText" lastClr="000000"/>
                </a:solidFill>
                <a:effectLst/>
                <a:uLnTx/>
                <a:uFillTx/>
                <a:latin typeface="Arial" panose="020B0604020202020204" pitchFamily="34" charset="0"/>
                <a:ea typeface="Times New Roman" pitchFamily="-111" charset="0"/>
                <a:cs typeface="Arial" panose="020B0604020202020204" pitchFamily="34" charset="0"/>
              </a:endParaRPr>
            </a:p>
          </p:txBody>
        </p:sp>
      </p:grpSp>
      <p:sp>
        <p:nvSpPr>
          <p:cNvPr id="441345" name="Rectangle 2"/>
          <p:cNvSpPr>
            <a:spLocks noGrp="1" noChangeArrowheads="1"/>
          </p:cNvSpPr>
          <p:nvPr>
            <p:ph type="title"/>
          </p:nvPr>
        </p:nvSpPr>
        <p:spPr>
          <a:xfrm>
            <a:off x="5580112" y="269669"/>
            <a:ext cx="3250704" cy="1930226"/>
          </a:xfrm>
          <a:solidFill>
            <a:srgbClr val="3333FF"/>
          </a:solidFill>
          <a:ln w="76200">
            <a:solidFill>
              <a:schemeClr val="tx1"/>
            </a:solidFill>
            <a:miter lim="800000"/>
            <a:headEnd/>
            <a:tailEnd/>
          </a:ln>
        </p:spPr>
        <p:txBody>
          <a:bodyPr/>
          <a:lstStyle/>
          <a:p>
            <a:pPr eaLnBrk="1" hangingPunct="1"/>
            <a:r>
              <a:rPr lang="ar-JO" sz="3600" b="1" dirty="0">
                <a:latin typeface="Arial" panose="020B0604020202020204" pitchFamily="34" charset="0"/>
                <a:cs typeface="Arial" panose="020B0604020202020204" pitchFamily="34" charset="0"/>
              </a:rPr>
              <a:t>لوح مؤن </a:t>
            </a:r>
            <a:br>
              <a:rPr lang="ar-JO" sz="3600" b="1" dirty="0">
                <a:latin typeface="Arial" panose="020B0604020202020204" pitchFamily="34" charset="0"/>
                <a:cs typeface="Arial" panose="020B0604020202020204" pitchFamily="34" charset="0"/>
              </a:rPr>
            </a:br>
            <a:r>
              <a:rPr lang="ar-JO" sz="3600" b="1" dirty="0">
                <a:latin typeface="Arial" panose="020B0604020202020204" pitchFamily="34" charset="0"/>
                <a:cs typeface="Arial" panose="020B0604020202020204" pitchFamily="34" charset="0"/>
              </a:rPr>
              <a:t>يهوياكين </a:t>
            </a:r>
            <a:br>
              <a:rPr lang="ar-JO" sz="3600" b="1" dirty="0">
                <a:latin typeface="Arial" panose="020B0604020202020204" pitchFamily="34" charset="0"/>
                <a:cs typeface="Arial" panose="020B0604020202020204" pitchFamily="34" charset="0"/>
              </a:rPr>
            </a:br>
            <a:r>
              <a:rPr lang="ar-JO" sz="3600" b="1" dirty="0">
                <a:latin typeface="Arial" panose="020B0604020202020204" pitchFamily="34" charset="0"/>
                <a:cs typeface="Arial" panose="020B0604020202020204" pitchFamily="34" charset="0"/>
              </a:rPr>
              <a:t>في السبي</a:t>
            </a:r>
            <a:endParaRPr lang="en-GB" sz="3600" b="1" dirty="0">
              <a:latin typeface="Arial" panose="020B0604020202020204" pitchFamily="34" charset="0"/>
              <a:cs typeface="Arial" panose="020B0604020202020204" pitchFamily="34" charset="0"/>
            </a:endParaRPr>
          </a:p>
        </p:txBody>
      </p:sp>
      <p:sp>
        <p:nvSpPr>
          <p:cNvPr id="441347" name="Text Box 7"/>
          <p:cNvSpPr txBox="1">
            <a:spLocks noChangeArrowheads="1"/>
          </p:cNvSpPr>
          <p:nvPr/>
        </p:nvSpPr>
        <p:spPr bwMode="auto">
          <a:xfrm>
            <a:off x="179512" y="5517232"/>
            <a:ext cx="8964488" cy="120032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342900" marR="0" lvl="0" indent="-342900" algn="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38) 10سيلا (زيت)                  ليهوياكين ملك يهوذا</a:t>
            </a: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342900" marR="0" lvl="0" indent="-342900" algn="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39) 2 ونصف سيلا (زيت)          لخمسة من ابناء ملك يهوذا</a:t>
            </a:r>
            <a:r>
              <a:rPr kumimoji="0" lang="en-US"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p>
          <a:p>
            <a:pPr marL="342900" marR="0" lvl="0" indent="-342900" algn="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40) 4 سيلا (زيت)                   لثمانية من رجال يهوذا، نص سيلا لكل رجل </a:t>
            </a:r>
            <a:endParaRPr kumimoji="0" lang="en-GB"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pic>
        <p:nvPicPr>
          <p:cNvPr id="471042" name="Picture 2">
            <a:extLst>
              <a:ext uri="{FF2B5EF4-FFF2-40B4-BE49-F238E27FC236}">
                <a16:creationId xmlns:a16="http://schemas.microsoft.com/office/drawing/2014/main" id="{566D17B4-0E88-F841-8291-240488D50EF5}"/>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483768" y="234233"/>
            <a:ext cx="2736304" cy="2450777"/>
          </a:xfrm>
          <a:prstGeom prst="rect">
            <a:avLst/>
          </a:prstGeom>
          <a:noFill/>
          <a:extLst>
            <a:ext uri="{909E8E84-426E-40DD-AFC4-6F175D3DCCD1}">
              <a14:hiddenFill xmlns:a14="http://schemas.microsoft.com/office/drawing/2010/main">
                <a:solidFill>
                  <a:srgbClr val="FFFFFF"/>
                </a:solidFill>
              </a14:hiddenFill>
            </a:ext>
          </a:extLst>
        </p:spPr>
      </p:pic>
      <p:sp>
        <p:nvSpPr>
          <p:cNvPr id="6" name="Rectangle 5">
            <a:extLst>
              <a:ext uri="{FF2B5EF4-FFF2-40B4-BE49-F238E27FC236}">
                <a16:creationId xmlns:a16="http://schemas.microsoft.com/office/drawing/2014/main" id="{7A8FB938-4093-E645-B378-D93C8A1ACF03}"/>
              </a:ext>
            </a:extLst>
          </p:cNvPr>
          <p:cNvSpPr/>
          <p:nvPr/>
        </p:nvSpPr>
        <p:spPr bwMode="auto">
          <a:xfrm>
            <a:off x="-900608" y="2685010"/>
            <a:ext cx="1656184" cy="461665"/>
          </a:xfrm>
          <a:prstGeom prst="rect">
            <a:avLst/>
          </a:prstGeom>
          <a:noFill/>
          <a:ln w="12700" cap="sq"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lvl="0" indent="-91440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i="0" u="none" strike="noStrike" kern="1200" cap="none" spc="0" normalizeH="0" baseline="0" noProof="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13" name="Text Box 7">
            <a:extLst>
              <a:ext uri="{FF2B5EF4-FFF2-40B4-BE49-F238E27FC236}">
                <a16:creationId xmlns:a16="http://schemas.microsoft.com/office/drawing/2014/main" id="{A42B5A2E-335C-0045-9A9B-68AACE4B8280}"/>
              </a:ext>
            </a:extLst>
          </p:cNvPr>
          <p:cNvSpPr txBox="1">
            <a:spLocks noChangeArrowheads="1"/>
          </p:cNvSpPr>
          <p:nvPr/>
        </p:nvSpPr>
        <p:spPr bwMode="auto">
          <a:xfrm>
            <a:off x="45009" y="392007"/>
            <a:ext cx="2438760" cy="120032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الحفريات</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البابلية</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1899-1917</a:t>
            </a:r>
            <a:endParaRPr kumimoji="0" lang="en-GB"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029349948"/>
      </p:ext>
    </p:extLst>
  </p:cSld>
  <p:clrMapOvr>
    <a:masterClrMapping/>
  </p:clrMapOvr>
  <p:transition spd="slow"/>
</p:sld>
</file>

<file path=ppt/slides/slide235.xml><?xml version="1.0" encoding="utf-8"?>
<p:sld xmlns:a="http://schemas.openxmlformats.org/drawingml/2006/main" xmlns:r="http://schemas.openxmlformats.org/officeDocument/2006/relationships" xmlns:p="http://schemas.openxmlformats.org/presentationml/2006/main">
  <p:cSld>
    <p:bg>
      <p:bgPr>
        <a:solidFill>
          <a:schemeClr val="accent6">
            <a:lumMod val="50000"/>
          </a:schemeClr>
        </a:solid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14C4CF7D-060B-524C-BE88-B6AC759043A4}"/>
              </a:ext>
            </a:extLst>
          </p:cNvPr>
          <p:cNvSpPr/>
          <p:nvPr/>
        </p:nvSpPr>
        <p:spPr bwMode="auto">
          <a:xfrm>
            <a:off x="0" y="0"/>
            <a:ext cx="9144000" cy="6858000"/>
          </a:xfrm>
          <a:prstGeom prst="rect">
            <a:avLst/>
          </a:prstGeom>
          <a:gradFill>
            <a:gsLst>
              <a:gs pos="79000">
                <a:schemeClr val="accent6">
                  <a:lumMod val="50000"/>
                </a:schemeClr>
              </a:gs>
              <a:gs pos="11000">
                <a:schemeClr val="bg1"/>
              </a:gs>
            </a:gsLst>
            <a:lin ang="5400000" scaled="1"/>
          </a:gra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507906" name="Rectangle 2"/>
          <p:cNvSpPr>
            <a:spLocks noGrp="1" noChangeArrowheads="1"/>
          </p:cNvSpPr>
          <p:nvPr>
            <p:ph type="ctrTitle"/>
          </p:nvPr>
        </p:nvSpPr>
        <p:spPr>
          <a:xfrm>
            <a:off x="755576" y="152400"/>
            <a:ext cx="7239000" cy="762000"/>
          </a:xfrm>
          <a:gradFill flip="none" rotWithShape="1">
            <a:gsLst>
              <a:gs pos="79000">
                <a:srgbClr val="7030A0"/>
              </a:gs>
              <a:gs pos="11000">
                <a:schemeClr val="bg1"/>
              </a:gs>
            </a:gsLst>
            <a:path path="circle">
              <a:fillToRect l="50000" t="50000" r="50000" b="50000"/>
            </a:path>
            <a:tileRect/>
          </a:gradFill>
          <a:ln>
            <a:solidFill>
              <a:schemeClr val="tx1"/>
            </a:solidFill>
          </a:ln>
          <a:effectLst>
            <a:outerShdw blurRad="63500" dist="35921" dir="2700000" algn="ctr" rotWithShape="0">
              <a:srgbClr val="000000">
                <a:alpha val="74998"/>
              </a:srgbClr>
            </a:outerShdw>
          </a:effectLst>
        </p:spPr>
        <p:txBody>
          <a:bodyPr/>
          <a:lstStyle/>
          <a:p>
            <a:pPr eaLnBrk="1" hangingPunct="1">
              <a:defRPr/>
            </a:pPr>
            <a:r>
              <a:rPr kumimoji="1" lang="ar-JO" dirty="0">
                <a:solidFill>
                  <a:schemeClr val="tx1"/>
                </a:solidFill>
                <a:latin typeface="Arial" panose="020B0604020202020204" pitchFamily="34" charset="0"/>
                <a:cs typeface="Arial" panose="020B0604020202020204" pitchFamily="34" charset="0"/>
              </a:rPr>
              <a:t>النعمة في السبي</a:t>
            </a:r>
            <a:endParaRPr kumimoji="1" lang="en-US" dirty="0">
              <a:solidFill>
                <a:schemeClr val="tx1"/>
              </a:solidFill>
              <a:latin typeface="Arial" panose="020B0604020202020204" pitchFamily="34" charset="0"/>
              <a:cs typeface="Arial" panose="020B0604020202020204" pitchFamily="34" charset="0"/>
            </a:endParaRPr>
          </a:p>
        </p:txBody>
      </p:sp>
      <p:sp>
        <p:nvSpPr>
          <p:cNvPr id="507919" name="Line 15"/>
          <p:cNvSpPr>
            <a:spLocks noChangeShapeType="1"/>
          </p:cNvSpPr>
          <p:nvPr/>
        </p:nvSpPr>
        <p:spPr bwMode="auto">
          <a:xfrm>
            <a:off x="2134072" y="3022948"/>
            <a:ext cx="0" cy="1268660"/>
          </a:xfrm>
          <a:prstGeom prst="line">
            <a:avLst/>
          </a:prstGeom>
          <a:noFill/>
          <a:ln w="4127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507922" name="Text Box 18"/>
          <p:cNvSpPr txBox="1">
            <a:spLocks noChangeArrowheads="1"/>
          </p:cNvSpPr>
          <p:nvPr/>
        </p:nvSpPr>
        <p:spPr bwMode="auto">
          <a:xfrm>
            <a:off x="3394679" y="1052736"/>
            <a:ext cx="1960793" cy="1261884"/>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يهوياكين</a:t>
            </a:r>
            <a:br>
              <a:rPr kumimoji="0" lang="en-US"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br>
            <a:r>
              <a:rPr kumimoji="0" lang="en-US"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a:t>
            </a:r>
            <a:r>
              <a:rPr kumimoji="0" lang="ar-JO"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يكنيا/كنيا</a:t>
            </a:r>
            <a:r>
              <a:rPr kumimoji="0" lang="en-US"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a:t>
            </a:r>
            <a:endParaRPr kumimoji="0" lang="en-US" sz="2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597 (حكم 3 شهور)</a:t>
            </a:r>
            <a:endParaRPr kumimoji="0" lang="en-US" sz="2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507925" name="Text Box 21"/>
          <p:cNvSpPr txBox="1">
            <a:spLocks noChangeArrowheads="1"/>
          </p:cNvSpPr>
          <p:nvPr/>
        </p:nvSpPr>
        <p:spPr bwMode="auto">
          <a:xfrm>
            <a:off x="541486" y="3533577"/>
            <a:ext cx="1027845" cy="523220"/>
          </a:xfrm>
          <a:prstGeom prst="rect">
            <a:avLst/>
          </a:prstGeom>
          <a:noFill/>
          <a:ln w="9525">
            <a:noFill/>
            <a:miter lim="800000"/>
            <a:headEnd/>
            <a:tailEnd/>
          </a:ln>
          <a:effectLst/>
        </p:spPr>
        <p:txBody>
          <a:bodyPr wrap="non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شألتئيل</a:t>
            </a:r>
            <a:endParaRPr kumimoji="0" lang="en-US" sz="20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grpSp>
        <p:nvGrpSpPr>
          <p:cNvPr id="448521" name="Group 29"/>
          <p:cNvGrpSpPr>
            <a:grpSpLocks/>
          </p:cNvGrpSpPr>
          <p:nvPr/>
        </p:nvGrpSpPr>
        <p:grpSpPr bwMode="auto">
          <a:xfrm>
            <a:off x="1089720" y="2565748"/>
            <a:ext cx="6865940" cy="930275"/>
            <a:chOff x="816" y="1296"/>
            <a:chExt cx="4325" cy="586"/>
          </a:xfrm>
        </p:grpSpPr>
        <p:sp>
          <p:nvSpPr>
            <p:cNvPr id="507908" name="Line 4"/>
            <p:cNvSpPr>
              <a:spLocks noChangeShapeType="1"/>
            </p:cNvSpPr>
            <p:nvPr/>
          </p:nvSpPr>
          <p:spPr bwMode="auto">
            <a:xfrm>
              <a:off x="816" y="1584"/>
              <a:ext cx="4325" cy="24"/>
            </a:xfrm>
            <a:prstGeom prst="line">
              <a:avLst/>
            </a:prstGeom>
            <a:noFill/>
            <a:ln w="4127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507911" name="Line 7"/>
            <p:cNvSpPr>
              <a:spLocks noChangeShapeType="1"/>
            </p:cNvSpPr>
            <p:nvPr/>
          </p:nvSpPr>
          <p:spPr bwMode="auto">
            <a:xfrm>
              <a:off x="3645" y="1594"/>
              <a:ext cx="0" cy="288"/>
            </a:xfrm>
            <a:prstGeom prst="line">
              <a:avLst/>
            </a:prstGeom>
            <a:noFill/>
            <a:ln w="4127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507913" name="Line 9"/>
            <p:cNvSpPr>
              <a:spLocks noChangeShapeType="1"/>
            </p:cNvSpPr>
            <p:nvPr/>
          </p:nvSpPr>
          <p:spPr bwMode="auto">
            <a:xfrm>
              <a:off x="5141" y="1594"/>
              <a:ext cx="0" cy="288"/>
            </a:xfrm>
            <a:prstGeom prst="line">
              <a:avLst/>
            </a:prstGeom>
            <a:noFill/>
            <a:ln w="4127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507921" name="Line 17"/>
            <p:cNvSpPr>
              <a:spLocks noChangeShapeType="1"/>
            </p:cNvSpPr>
            <p:nvPr/>
          </p:nvSpPr>
          <p:spPr bwMode="auto">
            <a:xfrm>
              <a:off x="2880" y="1296"/>
              <a:ext cx="0" cy="288"/>
            </a:xfrm>
            <a:prstGeom prst="line">
              <a:avLst/>
            </a:prstGeom>
            <a:noFill/>
            <a:ln w="4127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507923" name="Line 19"/>
            <p:cNvSpPr>
              <a:spLocks noChangeShapeType="1"/>
            </p:cNvSpPr>
            <p:nvPr/>
          </p:nvSpPr>
          <p:spPr bwMode="auto">
            <a:xfrm>
              <a:off x="2193" y="1584"/>
              <a:ext cx="0" cy="288"/>
            </a:xfrm>
            <a:prstGeom prst="line">
              <a:avLst/>
            </a:prstGeom>
            <a:noFill/>
            <a:ln w="4127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507926" name="Line 22"/>
            <p:cNvSpPr>
              <a:spLocks noChangeShapeType="1"/>
            </p:cNvSpPr>
            <p:nvPr/>
          </p:nvSpPr>
          <p:spPr bwMode="auto">
            <a:xfrm>
              <a:off x="819" y="1594"/>
              <a:ext cx="0" cy="288"/>
            </a:xfrm>
            <a:prstGeom prst="line">
              <a:avLst/>
            </a:prstGeom>
            <a:noFill/>
            <a:ln w="4127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grpSp>
      <p:sp>
        <p:nvSpPr>
          <p:cNvPr id="507930" name="Text Box 26"/>
          <p:cNvSpPr txBox="1">
            <a:spLocks noChangeArrowheads="1"/>
          </p:cNvSpPr>
          <p:nvPr/>
        </p:nvSpPr>
        <p:spPr bwMode="auto">
          <a:xfrm>
            <a:off x="8426450" y="90488"/>
            <a:ext cx="704039" cy="461665"/>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256</a:t>
            </a:r>
            <a:endParaRPr kumimoji="0" lang="en-US" sz="24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38" name="Text Box 27">
            <a:extLst>
              <a:ext uri="{FF2B5EF4-FFF2-40B4-BE49-F238E27FC236}">
                <a16:creationId xmlns:a16="http://schemas.microsoft.com/office/drawing/2014/main" id="{D059C222-A2E5-5D4E-87F1-01DE77FE9BBE}"/>
              </a:ext>
            </a:extLst>
          </p:cNvPr>
          <p:cNvSpPr txBox="1">
            <a:spLocks noChangeArrowheads="1"/>
          </p:cNvSpPr>
          <p:nvPr/>
        </p:nvSpPr>
        <p:spPr bwMode="auto">
          <a:xfrm>
            <a:off x="5292080" y="6277531"/>
            <a:ext cx="3312289" cy="400110"/>
          </a:xfrm>
          <a:prstGeom prst="rect">
            <a:avLst/>
          </a:prstGeom>
          <a:noFill/>
          <a:ln w="9525">
            <a:noFill/>
            <a:miter lim="800000"/>
            <a:headEnd/>
            <a:tailEnd/>
          </a:ln>
          <a:effectLst>
            <a:outerShdw blurRad="63500" dist="35921" dir="2700000" algn="ctr" rotWithShape="0">
              <a:srgbClr val="000000">
                <a:alpha val="74998"/>
              </a:srgbClr>
            </a:outerShdw>
          </a:effectLst>
        </p:spPr>
        <p:txBody>
          <a:bodyPr wrap="squar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1 أخ 3 : 17-19</a:t>
            </a:r>
            <a:endParaRPr kumimoji="0" lang="en-US"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39" name="Line 15">
            <a:extLst>
              <a:ext uri="{FF2B5EF4-FFF2-40B4-BE49-F238E27FC236}">
                <a16:creationId xmlns:a16="http://schemas.microsoft.com/office/drawing/2014/main" id="{B089543A-6C76-C348-98AD-BD8FD98CE230}"/>
              </a:ext>
            </a:extLst>
          </p:cNvPr>
          <p:cNvSpPr>
            <a:spLocks noChangeShapeType="1"/>
          </p:cNvSpPr>
          <p:nvPr/>
        </p:nvSpPr>
        <p:spPr bwMode="auto">
          <a:xfrm>
            <a:off x="4366321" y="3038823"/>
            <a:ext cx="0" cy="1268660"/>
          </a:xfrm>
          <a:prstGeom prst="line">
            <a:avLst/>
          </a:prstGeom>
          <a:noFill/>
          <a:ln w="4127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40" name="Line 15">
            <a:extLst>
              <a:ext uri="{FF2B5EF4-FFF2-40B4-BE49-F238E27FC236}">
                <a16:creationId xmlns:a16="http://schemas.microsoft.com/office/drawing/2014/main" id="{CAD53BCE-62E4-3D41-9839-610AA8B726FE}"/>
              </a:ext>
            </a:extLst>
          </p:cNvPr>
          <p:cNvSpPr>
            <a:spLocks noChangeShapeType="1"/>
          </p:cNvSpPr>
          <p:nvPr/>
        </p:nvSpPr>
        <p:spPr bwMode="auto">
          <a:xfrm>
            <a:off x="6738345" y="3065978"/>
            <a:ext cx="0" cy="1268660"/>
          </a:xfrm>
          <a:prstGeom prst="line">
            <a:avLst/>
          </a:prstGeom>
          <a:noFill/>
          <a:ln w="4127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41" name="Text Box 21">
            <a:extLst>
              <a:ext uri="{FF2B5EF4-FFF2-40B4-BE49-F238E27FC236}">
                <a16:creationId xmlns:a16="http://schemas.microsoft.com/office/drawing/2014/main" id="{2B036322-BCE6-A44A-ADFA-5FE53509063A}"/>
              </a:ext>
            </a:extLst>
          </p:cNvPr>
          <p:cNvSpPr txBox="1">
            <a:spLocks noChangeArrowheads="1"/>
          </p:cNvSpPr>
          <p:nvPr/>
        </p:nvSpPr>
        <p:spPr bwMode="auto">
          <a:xfrm>
            <a:off x="2944318" y="3533577"/>
            <a:ext cx="678391" cy="523220"/>
          </a:xfrm>
          <a:prstGeom prst="rect">
            <a:avLst/>
          </a:prstGeom>
          <a:noFill/>
          <a:ln w="9525">
            <a:noFill/>
            <a:miter lim="800000"/>
            <a:headEnd/>
            <a:tailEnd/>
          </a:ln>
          <a:effectLst/>
        </p:spPr>
        <p:txBody>
          <a:bodyPr wrap="non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فدايا</a:t>
            </a:r>
            <a:endParaRPr kumimoji="0" lang="en-US" sz="20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42" name="Text Box 21">
            <a:extLst>
              <a:ext uri="{FF2B5EF4-FFF2-40B4-BE49-F238E27FC236}">
                <a16:creationId xmlns:a16="http://schemas.microsoft.com/office/drawing/2014/main" id="{4D241AD0-12A6-8848-BBC3-C07C6B130E8D}"/>
              </a:ext>
            </a:extLst>
          </p:cNvPr>
          <p:cNvSpPr txBox="1">
            <a:spLocks noChangeArrowheads="1"/>
          </p:cNvSpPr>
          <p:nvPr/>
        </p:nvSpPr>
        <p:spPr bwMode="auto">
          <a:xfrm>
            <a:off x="5184817" y="3533577"/>
            <a:ext cx="755335" cy="523220"/>
          </a:xfrm>
          <a:prstGeom prst="rect">
            <a:avLst/>
          </a:prstGeom>
          <a:noFill/>
          <a:ln w="9525">
            <a:noFill/>
            <a:miter lim="800000"/>
            <a:headEnd/>
            <a:tailEnd/>
          </a:ln>
          <a:effectLst/>
        </p:spPr>
        <p:txBody>
          <a:bodyPr wrap="non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يقميا</a:t>
            </a:r>
            <a:endParaRPr kumimoji="0" lang="en-US" sz="20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43" name="Text Box 21">
            <a:extLst>
              <a:ext uri="{FF2B5EF4-FFF2-40B4-BE49-F238E27FC236}">
                <a16:creationId xmlns:a16="http://schemas.microsoft.com/office/drawing/2014/main" id="{1CDFD325-E74C-5149-BD1C-ED915AC531AE}"/>
              </a:ext>
            </a:extLst>
          </p:cNvPr>
          <p:cNvSpPr txBox="1">
            <a:spLocks noChangeArrowheads="1"/>
          </p:cNvSpPr>
          <p:nvPr/>
        </p:nvSpPr>
        <p:spPr bwMode="auto">
          <a:xfrm>
            <a:off x="7605965" y="3533577"/>
            <a:ext cx="710451" cy="523220"/>
          </a:xfrm>
          <a:prstGeom prst="rect">
            <a:avLst/>
          </a:prstGeom>
          <a:noFill/>
          <a:ln w="9525">
            <a:noFill/>
            <a:miter lim="800000"/>
            <a:headEnd/>
            <a:tailEnd/>
          </a:ln>
          <a:effectLst/>
        </p:spPr>
        <p:txBody>
          <a:bodyPr wrap="non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ندبيا</a:t>
            </a:r>
            <a:endParaRPr kumimoji="0" lang="en-US" sz="20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44" name="Text Box 21">
            <a:extLst>
              <a:ext uri="{FF2B5EF4-FFF2-40B4-BE49-F238E27FC236}">
                <a16:creationId xmlns:a16="http://schemas.microsoft.com/office/drawing/2014/main" id="{7596AA33-1B57-6E45-9C84-2DECB11D39B8}"/>
              </a:ext>
            </a:extLst>
          </p:cNvPr>
          <p:cNvSpPr txBox="1">
            <a:spLocks noChangeArrowheads="1"/>
          </p:cNvSpPr>
          <p:nvPr/>
        </p:nvSpPr>
        <p:spPr bwMode="auto">
          <a:xfrm>
            <a:off x="1584417" y="4365104"/>
            <a:ext cx="1010213" cy="523220"/>
          </a:xfrm>
          <a:prstGeom prst="rect">
            <a:avLst/>
          </a:prstGeom>
          <a:noFill/>
          <a:ln w="9525">
            <a:noFill/>
            <a:miter lim="800000"/>
            <a:headEnd/>
            <a:tailEnd/>
          </a:ln>
          <a:effectLst/>
        </p:spPr>
        <p:txBody>
          <a:bodyPr wrap="non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ملكيرام</a:t>
            </a:r>
            <a:endParaRPr kumimoji="0" lang="en-US" sz="20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45" name="Text Box 21">
            <a:extLst>
              <a:ext uri="{FF2B5EF4-FFF2-40B4-BE49-F238E27FC236}">
                <a16:creationId xmlns:a16="http://schemas.microsoft.com/office/drawing/2014/main" id="{E6A63A7D-335A-C349-88C8-DB3D14E6FF75}"/>
              </a:ext>
            </a:extLst>
          </p:cNvPr>
          <p:cNvSpPr txBox="1">
            <a:spLocks noChangeArrowheads="1"/>
          </p:cNvSpPr>
          <p:nvPr/>
        </p:nvSpPr>
        <p:spPr bwMode="auto">
          <a:xfrm>
            <a:off x="3880422" y="4365104"/>
            <a:ext cx="1018227" cy="523220"/>
          </a:xfrm>
          <a:prstGeom prst="rect">
            <a:avLst/>
          </a:prstGeom>
          <a:noFill/>
          <a:ln w="9525">
            <a:noFill/>
            <a:miter lim="800000"/>
            <a:headEnd/>
            <a:tailEnd/>
          </a:ln>
          <a:effectLst/>
        </p:spPr>
        <p:txBody>
          <a:bodyPr wrap="non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شنأصر</a:t>
            </a:r>
            <a:endParaRPr kumimoji="0" lang="en-US" sz="20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46" name="Text Box 21">
            <a:extLst>
              <a:ext uri="{FF2B5EF4-FFF2-40B4-BE49-F238E27FC236}">
                <a16:creationId xmlns:a16="http://schemas.microsoft.com/office/drawing/2014/main" id="{FE9C82F4-D984-744F-A66D-5F781CE66C56}"/>
              </a:ext>
            </a:extLst>
          </p:cNvPr>
          <p:cNvSpPr txBox="1">
            <a:spLocks noChangeArrowheads="1"/>
          </p:cNvSpPr>
          <p:nvPr/>
        </p:nvSpPr>
        <p:spPr bwMode="auto">
          <a:xfrm>
            <a:off x="6139237" y="4365104"/>
            <a:ext cx="1245854" cy="523220"/>
          </a:xfrm>
          <a:prstGeom prst="rect">
            <a:avLst/>
          </a:prstGeom>
          <a:noFill/>
          <a:ln w="9525">
            <a:noFill/>
            <a:miter lim="800000"/>
            <a:headEnd/>
            <a:tailEnd/>
          </a:ln>
          <a:effectLst/>
        </p:spPr>
        <p:txBody>
          <a:bodyPr wrap="non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هوشاماع</a:t>
            </a:r>
            <a:endParaRPr kumimoji="0" lang="en-US" sz="20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47" name="Line 15">
            <a:extLst>
              <a:ext uri="{FF2B5EF4-FFF2-40B4-BE49-F238E27FC236}">
                <a16:creationId xmlns:a16="http://schemas.microsoft.com/office/drawing/2014/main" id="{D3E258E1-45E0-4745-8A3C-43B92A3C56D4}"/>
              </a:ext>
            </a:extLst>
          </p:cNvPr>
          <p:cNvSpPr>
            <a:spLocks noChangeShapeType="1"/>
          </p:cNvSpPr>
          <p:nvPr/>
        </p:nvSpPr>
        <p:spPr bwMode="auto">
          <a:xfrm>
            <a:off x="3290557" y="4082314"/>
            <a:ext cx="0" cy="1268660"/>
          </a:xfrm>
          <a:prstGeom prst="line">
            <a:avLst/>
          </a:prstGeom>
          <a:noFill/>
          <a:ln w="4127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48" name="Text Box 21">
            <a:extLst>
              <a:ext uri="{FF2B5EF4-FFF2-40B4-BE49-F238E27FC236}">
                <a16:creationId xmlns:a16="http://schemas.microsoft.com/office/drawing/2014/main" id="{53D8B87E-52E5-8349-BA8A-B1CB2F2BF0B6}"/>
              </a:ext>
            </a:extLst>
          </p:cNvPr>
          <p:cNvSpPr txBox="1">
            <a:spLocks noChangeArrowheads="1"/>
          </p:cNvSpPr>
          <p:nvPr/>
        </p:nvSpPr>
        <p:spPr bwMode="auto">
          <a:xfrm>
            <a:off x="2769827" y="5454550"/>
            <a:ext cx="938077" cy="523220"/>
          </a:xfrm>
          <a:prstGeom prst="rect">
            <a:avLst/>
          </a:prstGeom>
          <a:noFill/>
          <a:ln w="9525">
            <a:noFill/>
            <a:miter lim="800000"/>
            <a:headEnd/>
            <a:tailEnd/>
          </a:ln>
          <a:effectLst/>
        </p:spPr>
        <p:txBody>
          <a:bodyPr wrap="none">
            <a:spAutoFit/>
          </a:bodyPr>
          <a:lstStyle>
            <a:defPPr>
              <a:defRPr lang="en-US"/>
            </a:defPPr>
            <a:lvl1pPr eaLnBrk="0" hangingPunct="0">
              <a:defRPr sz="2800" b="1">
                <a:effectLst>
                  <a:outerShdw blurRad="38100" dist="38100" dir="2700000" algn="tl">
                    <a:srgbClr val="000000"/>
                  </a:outerShdw>
                </a:effectLst>
                <a:cs typeface="Arial" charset="0"/>
              </a:defRPr>
            </a:lvl1pPr>
            <a:lvl2pPr marL="37931725" indent="-37474525">
              <a:defRPr sz="2400">
                <a:latin typeface="Times" charset="0"/>
              </a:defRPr>
            </a:lvl2pPr>
            <a:lvl3pPr>
              <a:defRPr sz="2400">
                <a:latin typeface="Times" charset="0"/>
              </a:defRPr>
            </a:lvl3pPr>
            <a:lvl4pPr>
              <a:defRPr sz="2400">
                <a:latin typeface="Times" charset="0"/>
              </a:defRPr>
            </a:lvl4pPr>
            <a:lvl5pPr>
              <a:defRPr sz="2400">
                <a:latin typeface="Times" charset="0"/>
              </a:defRPr>
            </a:lvl5pPr>
            <a:lvl6pPr marL="457200" eaLnBrk="0" fontAlgn="base" hangingPunct="0">
              <a:spcBef>
                <a:spcPct val="0"/>
              </a:spcBef>
              <a:spcAft>
                <a:spcPct val="0"/>
              </a:spcAft>
              <a:defRPr sz="2400">
                <a:latin typeface="Times" charset="0"/>
              </a:defRPr>
            </a:lvl6pPr>
            <a:lvl7pPr marL="914400" eaLnBrk="0" fontAlgn="base" hangingPunct="0">
              <a:spcBef>
                <a:spcPct val="0"/>
              </a:spcBef>
              <a:spcAft>
                <a:spcPct val="0"/>
              </a:spcAft>
              <a:defRPr sz="2400">
                <a:latin typeface="Times" charset="0"/>
              </a:defRPr>
            </a:lvl7pPr>
            <a:lvl8pPr marL="1371600" eaLnBrk="0" fontAlgn="base" hangingPunct="0">
              <a:spcBef>
                <a:spcPct val="0"/>
              </a:spcBef>
              <a:spcAft>
                <a:spcPct val="0"/>
              </a:spcAft>
              <a:defRPr sz="2400">
                <a:latin typeface="Times" charset="0"/>
              </a:defRPr>
            </a:lvl8pPr>
            <a:lvl9pPr marL="1828800" eaLnBrk="0" fontAlgn="base" hangingPunct="0">
              <a:spcBef>
                <a:spcPct val="0"/>
              </a:spcBef>
              <a:spcAft>
                <a:spcPct val="0"/>
              </a:spcAft>
              <a:defRPr sz="2400">
                <a:latin typeface="Times"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زربابل</a:t>
            </a:r>
            <a:endParaRPr kumimoji="0" lang="en-US"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59707744"/>
      </p:ext>
    </p:extLst>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44">
                                            <p:txEl>
                                              <p:pRg st="0" end="0"/>
                                            </p:txEl>
                                          </p:spTgt>
                                        </p:tgtEl>
                                        <p:attrNameLst>
                                          <p:attrName>style.visibility</p:attrName>
                                        </p:attrNameLst>
                                      </p:cBhvr>
                                      <p:to>
                                        <p:strVal val="visible"/>
                                      </p:to>
                                    </p:set>
                                    <p:animEffect transition="in" filter="dissolve">
                                      <p:cBhvr>
                                        <p:cTn id="7" dur="500"/>
                                        <p:tgtEl>
                                          <p:spTgt spid="44">
                                            <p:txEl>
                                              <p:pRg st="0" end="0"/>
                                            </p:txEl>
                                          </p:spTgt>
                                        </p:tgtEl>
                                      </p:cBhvr>
                                    </p:animEffect>
                                  </p:childTnLst>
                                </p:cTn>
                              </p:par>
                            </p:childTnLst>
                          </p:cTn>
                        </p:par>
                        <p:par>
                          <p:cTn id="8" fill="hold">
                            <p:stCondLst>
                              <p:cond delay="500"/>
                            </p:stCondLst>
                            <p:childTnLst>
                              <p:par>
                                <p:cTn id="9" presetID="9" presetClass="entr" presetSubtype="0" fill="hold" grpId="0" nodeType="afterEffect">
                                  <p:stCondLst>
                                    <p:cond delay="0"/>
                                  </p:stCondLst>
                                  <p:childTnLst>
                                    <p:set>
                                      <p:cBhvr>
                                        <p:cTn id="10" dur="1" fill="hold">
                                          <p:stCondLst>
                                            <p:cond delay="0"/>
                                          </p:stCondLst>
                                        </p:cTn>
                                        <p:tgtEl>
                                          <p:spTgt spid="41">
                                            <p:txEl>
                                              <p:pRg st="0" end="0"/>
                                            </p:txEl>
                                          </p:spTgt>
                                        </p:tgtEl>
                                        <p:attrNameLst>
                                          <p:attrName>style.visibility</p:attrName>
                                        </p:attrNameLst>
                                      </p:cBhvr>
                                      <p:to>
                                        <p:strVal val="visible"/>
                                      </p:to>
                                    </p:set>
                                    <p:animEffect transition="in" filter="dissolve">
                                      <p:cBhvr>
                                        <p:cTn id="11" dur="500"/>
                                        <p:tgtEl>
                                          <p:spTgt spid="41">
                                            <p:txEl>
                                              <p:pRg st="0" end="0"/>
                                            </p:txEl>
                                          </p:spTgt>
                                        </p:tgtEl>
                                      </p:cBhvr>
                                    </p:animEffect>
                                  </p:childTnLst>
                                </p:cTn>
                              </p:par>
                            </p:childTnLst>
                          </p:cTn>
                        </p:par>
                        <p:par>
                          <p:cTn id="12" fill="hold">
                            <p:stCondLst>
                              <p:cond delay="1000"/>
                            </p:stCondLst>
                            <p:childTnLst>
                              <p:par>
                                <p:cTn id="13" presetID="9" presetClass="entr" presetSubtype="0" fill="hold" grpId="0" nodeType="afterEffect">
                                  <p:stCondLst>
                                    <p:cond delay="0"/>
                                  </p:stCondLst>
                                  <p:childTnLst>
                                    <p:set>
                                      <p:cBhvr>
                                        <p:cTn id="14" dur="1" fill="hold">
                                          <p:stCondLst>
                                            <p:cond delay="0"/>
                                          </p:stCondLst>
                                        </p:cTn>
                                        <p:tgtEl>
                                          <p:spTgt spid="45">
                                            <p:txEl>
                                              <p:pRg st="0" end="0"/>
                                            </p:txEl>
                                          </p:spTgt>
                                        </p:tgtEl>
                                        <p:attrNameLst>
                                          <p:attrName>style.visibility</p:attrName>
                                        </p:attrNameLst>
                                      </p:cBhvr>
                                      <p:to>
                                        <p:strVal val="visible"/>
                                      </p:to>
                                    </p:set>
                                    <p:animEffect transition="in" filter="dissolve">
                                      <p:cBhvr>
                                        <p:cTn id="15" dur="500"/>
                                        <p:tgtEl>
                                          <p:spTgt spid="45">
                                            <p:txEl>
                                              <p:pRg st="0" end="0"/>
                                            </p:txEl>
                                          </p:spTgt>
                                        </p:tgtEl>
                                      </p:cBhvr>
                                    </p:animEffect>
                                  </p:childTnLst>
                                </p:cTn>
                              </p:par>
                            </p:childTnLst>
                          </p:cTn>
                        </p:par>
                        <p:par>
                          <p:cTn id="16" fill="hold">
                            <p:stCondLst>
                              <p:cond delay="1500"/>
                            </p:stCondLst>
                            <p:childTnLst>
                              <p:par>
                                <p:cTn id="17" presetID="9" presetClass="entr" presetSubtype="0" fill="hold" grpId="0" nodeType="afterEffect">
                                  <p:stCondLst>
                                    <p:cond delay="0"/>
                                  </p:stCondLst>
                                  <p:childTnLst>
                                    <p:set>
                                      <p:cBhvr>
                                        <p:cTn id="18" dur="1" fill="hold">
                                          <p:stCondLst>
                                            <p:cond delay="0"/>
                                          </p:stCondLst>
                                        </p:cTn>
                                        <p:tgtEl>
                                          <p:spTgt spid="42">
                                            <p:txEl>
                                              <p:pRg st="0" end="0"/>
                                            </p:txEl>
                                          </p:spTgt>
                                        </p:tgtEl>
                                        <p:attrNameLst>
                                          <p:attrName>style.visibility</p:attrName>
                                        </p:attrNameLst>
                                      </p:cBhvr>
                                      <p:to>
                                        <p:strVal val="visible"/>
                                      </p:to>
                                    </p:set>
                                    <p:animEffect transition="in" filter="dissolve">
                                      <p:cBhvr>
                                        <p:cTn id="19" dur="500"/>
                                        <p:tgtEl>
                                          <p:spTgt spid="42">
                                            <p:txEl>
                                              <p:pRg st="0" end="0"/>
                                            </p:txEl>
                                          </p:spTgt>
                                        </p:tgtEl>
                                      </p:cBhvr>
                                    </p:animEffect>
                                  </p:childTnLst>
                                </p:cTn>
                              </p:par>
                            </p:childTnLst>
                          </p:cTn>
                        </p:par>
                        <p:par>
                          <p:cTn id="20" fill="hold">
                            <p:stCondLst>
                              <p:cond delay="2000"/>
                            </p:stCondLst>
                            <p:childTnLst>
                              <p:par>
                                <p:cTn id="21" presetID="9" presetClass="entr" presetSubtype="0" fill="hold" grpId="0" nodeType="afterEffect">
                                  <p:stCondLst>
                                    <p:cond delay="0"/>
                                  </p:stCondLst>
                                  <p:childTnLst>
                                    <p:set>
                                      <p:cBhvr>
                                        <p:cTn id="22" dur="1" fill="hold">
                                          <p:stCondLst>
                                            <p:cond delay="0"/>
                                          </p:stCondLst>
                                        </p:cTn>
                                        <p:tgtEl>
                                          <p:spTgt spid="46">
                                            <p:txEl>
                                              <p:pRg st="0" end="0"/>
                                            </p:txEl>
                                          </p:spTgt>
                                        </p:tgtEl>
                                        <p:attrNameLst>
                                          <p:attrName>style.visibility</p:attrName>
                                        </p:attrNameLst>
                                      </p:cBhvr>
                                      <p:to>
                                        <p:strVal val="visible"/>
                                      </p:to>
                                    </p:set>
                                    <p:animEffect transition="in" filter="dissolve">
                                      <p:cBhvr>
                                        <p:cTn id="23" dur="500"/>
                                        <p:tgtEl>
                                          <p:spTgt spid="46">
                                            <p:txEl>
                                              <p:pRg st="0" end="0"/>
                                            </p:txEl>
                                          </p:spTgt>
                                        </p:tgtEl>
                                      </p:cBhvr>
                                    </p:animEffect>
                                  </p:childTnLst>
                                </p:cTn>
                              </p:par>
                            </p:childTnLst>
                          </p:cTn>
                        </p:par>
                        <p:par>
                          <p:cTn id="24" fill="hold">
                            <p:stCondLst>
                              <p:cond delay="2500"/>
                            </p:stCondLst>
                            <p:childTnLst>
                              <p:par>
                                <p:cTn id="25" presetID="9" presetClass="entr" presetSubtype="0" fill="hold" grpId="0" nodeType="afterEffect">
                                  <p:stCondLst>
                                    <p:cond delay="0"/>
                                  </p:stCondLst>
                                  <p:childTnLst>
                                    <p:set>
                                      <p:cBhvr>
                                        <p:cTn id="26" dur="1" fill="hold">
                                          <p:stCondLst>
                                            <p:cond delay="0"/>
                                          </p:stCondLst>
                                        </p:cTn>
                                        <p:tgtEl>
                                          <p:spTgt spid="43">
                                            <p:txEl>
                                              <p:pRg st="0" end="0"/>
                                            </p:txEl>
                                          </p:spTgt>
                                        </p:tgtEl>
                                        <p:attrNameLst>
                                          <p:attrName>style.visibility</p:attrName>
                                        </p:attrNameLst>
                                      </p:cBhvr>
                                      <p:to>
                                        <p:strVal val="visible"/>
                                      </p:to>
                                    </p:set>
                                    <p:animEffect transition="in" filter="dissolve">
                                      <p:cBhvr>
                                        <p:cTn id="27" dur="500"/>
                                        <p:tgtEl>
                                          <p:spTgt spid="43">
                                            <p:txEl>
                                              <p:pRg st="0" end="0"/>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9" presetClass="entr" presetSubtype="0" fill="hold" nodeType="clickEffect">
                                  <p:stCondLst>
                                    <p:cond delay="0"/>
                                  </p:stCondLst>
                                  <p:childTnLst>
                                    <p:set>
                                      <p:cBhvr>
                                        <p:cTn id="31" dur="1" fill="hold">
                                          <p:stCondLst>
                                            <p:cond delay="0"/>
                                          </p:stCondLst>
                                        </p:cTn>
                                        <p:tgtEl>
                                          <p:spTgt spid="47"/>
                                        </p:tgtEl>
                                        <p:attrNameLst>
                                          <p:attrName>style.visibility</p:attrName>
                                        </p:attrNameLst>
                                      </p:cBhvr>
                                      <p:to>
                                        <p:strVal val="visible"/>
                                      </p:to>
                                    </p:set>
                                    <p:animEffect transition="in" filter="dissolve">
                                      <p:cBhvr>
                                        <p:cTn id="32" dur="500"/>
                                        <p:tgtEl>
                                          <p:spTgt spid="47"/>
                                        </p:tgtEl>
                                      </p:cBhvr>
                                    </p:animEffect>
                                  </p:childTnLst>
                                </p:cTn>
                              </p:par>
                            </p:childTnLst>
                          </p:cTn>
                        </p:par>
                        <p:par>
                          <p:cTn id="33" fill="hold">
                            <p:stCondLst>
                              <p:cond delay="500"/>
                            </p:stCondLst>
                            <p:childTnLst>
                              <p:par>
                                <p:cTn id="34" presetID="9" presetClass="entr" presetSubtype="0" fill="hold" grpId="0" nodeType="afterEffect">
                                  <p:stCondLst>
                                    <p:cond delay="0"/>
                                  </p:stCondLst>
                                  <p:childTnLst>
                                    <p:set>
                                      <p:cBhvr>
                                        <p:cTn id="35" dur="1" fill="hold">
                                          <p:stCondLst>
                                            <p:cond delay="0"/>
                                          </p:stCondLst>
                                        </p:cTn>
                                        <p:tgtEl>
                                          <p:spTgt spid="48">
                                            <p:txEl>
                                              <p:pRg st="0" end="0"/>
                                            </p:txEl>
                                          </p:spTgt>
                                        </p:tgtEl>
                                        <p:attrNameLst>
                                          <p:attrName>style.visibility</p:attrName>
                                        </p:attrNameLst>
                                      </p:cBhvr>
                                      <p:to>
                                        <p:strVal val="visible"/>
                                      </p:to>
                                    </p:set>
                                    <p:animEffect transition="in" filter="dissolve">
                                      <p:cBhvr>
                                        <p:cTn id="36" dur="500"/>
                                        <p:tgtEl>
                                          <p:spTgt spid="48">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 grpId="0" build="p" autoUpdateAnimBg="0"/>
      <p:bldP spid="42" grpId="0" build="p" autoUpdateAnimBg="0"/>
      <p:bldP spid="43" grpId="0" build="p" autoUpdateAnimBg="0"/>
      <p:bldP spid="44" grpId="0" build="p" autoUpdateAnimBg="0"/>
      <p:bldP spid="45" grpId="0" build="p" autoUpdateAnimBg="0"/>
      <p:bldP spid="46" grpId="0" build="p" autoUpdateAnimBg="0"/>
      <p:bldP spid="48" grpId="0" build="p" autoUpdateAnimBg="0"/>
    </p:bldLst>
  </p:timing>
</p:sld>
</file>

<file path=ppt/slides/slide2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3269000"/>
          </a:xfrm>
          <a:effectLst>
            <a:outerShdw blurRad="63500" dist="35921" dir="2700000" algn="ctr" rotWithShape="0">
              <a:schemeClr val="tx2">
                <a:alpha val="74998"/>
              </a:schemeClr>
            </a:outerShdw>
          </a:effectLst>
        </p:spPr>
        <p:txBody>
          <a:bodyPr anchor="t"/>
          <a:lstStyle/>
          <a:p>
            <a:pPr>
              <a:defRPr/>
            </a:pPr>
            <a:r>
              <a:rPr lang="ar-JO" sz="6600" b="1" dirty="0">
                <a:latin typeface="Arial" panose="020B0604020202020204" pitchFamily="34" charset="0"/>
                <a:cs typeface="Arial" panose="020B0604020202020204" pitchFamily="34" charset="0"/>
              </a:rPr>
              <a:t>ما هو أفضل </a:t>
            </a:r>
            <a:r>
              <a:rPr lang="ar-JO" sz="6600" b="1" dirty="0">
                <a:solidFill>
                  <a:srgbClr val="FFFF00"/>
                </a:solidFill>
                <a:latin typeface="Arial" panose="020B0604020202020204" pitchFamily="34" charset="0"/>
                <a:cs typeface="Arial" panose="020B0604020202020204" pitchFamily="34" charset="0"/>
              </a:rPr>
              <a:t>تحذير</a:t>
            </a:r>
            <a:r>
              <a:rPr lang="ar-JO" sz="6600" b="1" dirty="0">
                <a:latin typeface="Arial" panose="020B0604020202020204" pitchFamily="34" charset="0"/>
                <a:cs typeface="Arial" panose="020B0604020202020204" pitchFamily="34" charset="0"/>
              </a:rPr>
              <a:t> يمكننا الإصغاء إليه؟</a:t>
            </a:r>
            <a:endParaRPr lang="en-US" sz="6600" b="1"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grpSp>
        <p:nvGrpSpPr>
          <p:cNvPr id="4" name="Group 3">
            <a:extLst>
              <a:ext uri="{FF2B5EF4-FFF2-40B4-BE49-F238E27FC236}">
                <a16:creationId xmlns:a16="http://schemas.microsoft.com/office/drawing/2014/main" id="{20A1E19D-55A8-3640-8328-B7101E486AFD}"/>
              </a:ext>
            </a:extLst>
          </p:cNvPr>
          <p:cNvGrpSpPr/>
          <p:nvPr/>
        </p:nvGrpSpPr>
        <p:grpSpPr>
          <a:xfrm>
            <a:off x="5652120" y="4077072"/>
            <a:ext cx="3611894" cy="2924944"/>
            <a:chOff x="676463" y="3933056"/>
            <a:chExt cx="3611894" cy="2924944"/>
          </a:xfrm>
        </p:grpSpPr>
        <p:grpSp>
          <p:nvGrpSpPr>
            <p:cNvPr id="5" name="Group 4">
              <a:extLst>
                <a:ext uri="{FF2B5EF4-FFF2-40B4-BE49-F238E27FC236}">
                  <a16:creationId xmlns:a16="http://schemas.microsoft.com/office/drawing/2014/main" id="{73AF1F25-8924-8741-B6BC-A901DFE61324}"/>
                </a:ext>
              </a:extLst>
            </p:cNvPr>
            <p:cNvGrpSpPr/>
            <p:nvPr/>
          </p:nvGrpSpPr>
          <p:grpSpPr>
            <a:xfrm>
              <a:off x="1143000" y="3933056"/>
              <a:ext cx="2708920" cy="2924944"/>
              <a:chOff x="1143000" y="0"/>
              <a:chExt cx="6858000" cy="6858000"/>
            </a:xfrm>
          </p:grpSpPr>
          <p:pic>
            <p:nvPicPr>
              <p:cNvPr id="7" name="Picture 6">
                <a:extLst>
                  <a:ext uri="{FF2B5EF4-FFF2-40B4-BE49-F238E27FC236}">
                    <a16:creationId xmlns:a16="http://schemas.microsoft.com/office/drawing/2014/main" id="{A392E8A6-2777-7C4F-83CF-31BC1E4F98D5}"/>
                  </a:ext>
                </a:extLst>
              </p:cNvPr>
              <p:cNvPicPr>
                <a:picLocks noChangeAspect="1"/>
              </p:cNvPicPr>
              <p:nvPr/>
            </p:nvPicPr>
            <p:blipFill>
              <a:blip r:embed="rId3"/>
              <a:stretch>
                <a:fillRect/>
              </a:stretch>
            </p:blipFill>
            <p:spPr>
              <a:xfrm>
                <a:off x="1143000" y="0"/>
                <a:ext cx="6858000" cy="6858000"/>
              </a:xfrm>
              <a:prstGeom prst="rect">
                <a:avLst/>
              </a:prstGeom>
            </p:spPr>
          </p:pic>
          <p:sp>
            <p:nvSpPr>
              <p:cNvPr id="8" name="Rectangle 7">
                <a:extLst>
                  <a:ext uri="{FF2B5EF4-FFF2-40B4-BE49-F238E27FC236}">
                    <a16:creationId xmlns:a16="http://schemas.microsoft.com/office/drawing/2014/main" id="{654DA3FA-0DCE-3643-96E7-0B3C2F0331F4}"/>
                  </a:ext>
                </a:extLst>
              </p:cNvPr>
              <p:cNvSpPr/>
              <p:nvPr/>
            </p:nvSpPr>
            <p:spPr bwMode="auto">
              <a:xfrm>
                <a:off x="1676401" y="3124199"/>
                <a:ext cx="5714999" cy="1087561"/>
              </a:xfrm>
              <a:prstGeom prst="rect">
                <a:avLst/>
              </a:prstGeom>
              <a:solidFill>
                <a:schemeClr val="tx1"/>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grpSp>
        <p:sp>
          <p:nvSpPr>
            <p:cNvPr id="6" name="Rectangle 2">
              <a:extLst>
                <a:ext uri="{FF2B5EF4-FFF2-40B4-BE49-F238E27FC236}">
                  <a16:creationId xmlns:a16="http://schemas.microsoft.com/office/drawing/2014/main" id="{66BBC1FC-8A5D-0548-8D8A-138C0EB501A5}"/>
                </a:ext>
              </a:extLst>
            </p:cNvPr>
            <p:cNvSpPr txBox="1">
              <a:spLocks noChangeArrowheads="1"/>
            </p:cNvSpPr>
            <p:nvPr/>
          </p:nvSpPr>
          <p:spPr bwMode="auto">
            <a:xfrm>
              <a:off x="676463" y="5328961"/>
              <a:ext cx="3611894" cy="328128"/>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600" b="1" i="0" u="none" strike="noStrike" kern="0" cap="none" spc="0" normalizeH="0" baseline="0" noProof="0" dirty="0">
                  <a:ln>
                    <a:noFill/>
                  </a:ln>
                  <a:solidFill>
                    <a:srgbClr val="FFFF00"/>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تحذير</a:t>
              </a:r>
              <a:endParaRPr kumimoji="0" lang="en-US" sz="2000" b="1" i="0" u="none" strike="noStrike" kern="0" cap="none" spc="0" normalizeH="0" baseline="0" noProof="0" dirty="0">
                <a:ln>
                  <a:noFill/>
                </a:ln>
                <a:solidFill>
                  <a:srgbClr val="FFFF00"/>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grpSp>
    </p:spTree>
    <p:extLst>
      <p:ext uri="{BB962C8B-B14F-4D97-AF65-F5344CB8AC3E}">
        <p14:creationId xmlns:p14="http://schemas.microsoft.com/office/powerpoint/2010/main" val="487600796"/>
      </p:ext>
    </p:extLst>
  </p:cSld>
  <p:clrMapOvr>
    <a:masterClrMapping/>
  </p:clrMapOvr>
</p:sld>
</file>

<file path=ppt/slides/slide2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1935088" y="1412776"/>
            <a:ext cx="5445224" cy="5445224"/>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900098" name="Rectangle 2"/>
          <p:cNvSpPr>
            <a:spLocks noGrp="1" noChangeArrowheads="1"/>
          </p:cNvSpPr>
          <p:nvPr>
            <p:ph type="ctrTitle"/>
          </p:nvPr>
        </p:nvSpPr>
        <p:spPr>
          <a:xfrm>
            <a:off x="360040" y="49784"/>
            <a:ext cx="8676456" cy="1939056"/>
          </a:xfrm>
          <a:effectLst>
            <a:outerShdw blurRad="63500" dist="35921" dir="2700000" algn="ctr" rotWithShape="0">
              <a:schemeClr val="tx2">
                <a:alpha val="74998"/>
              </a:schemeClr>
            </a:outerShdw>
          </a:effectLst>
        </p:spPr>
        <p:txBody>
          <a:bodyPr anchor="t"/>
          <a:lstStyle/>
          <a:p>
            <a:pPr marL="531813" indent="-531813" algn="r">
              <a:defRPr/>
            </a:pPr>
            <a:r>
              <a:rPr lang="ar-JO" sz="4800" b="1" dirty="0">
                <a:effectLst>
                  <a:glow rad="127000">
                    <a:schemeClr val="tx1"/>
                  </a:glow>
                </a:effectLst>
                <a:latin typeface="Arial" panose="020B0604020202020204" pitchFamily="34" charset="0"/>
                <a:ea typeface="ＭＳ Ｐゴシック" charset="0"/>
                <a:cs typeface="Arial" panose="020B0604020202020204" pitchFamily="34" charset="0"/>
              </a:rPr>
              <a:t>1. يحذر الله من </a:t>
            </a:r>
            <a:r>
              <a:rPr lang="ar-JO" sz="4800" b="1" dirty="0">
                <a:solidFill>
                  <a:srgbClr val="FFFF00"/>
                </a:solidFill>
                <a:effectLst>
                  <a:glow rad="127000">
                    <a:schemeClr val="tx1"/>
                  </a:glow>
                </a:effectLst>
                <a:latin typeface="Arial" panose="020B0604020202020204" pitchFamily="34" charset="0"/>
                <a:ea typeface="ＭＳ Ｐゴシック" charset="0"/>
                <a:cs typeface="Arial" panose="020B0604020202020204" pitchFamily="34" charset="0"/>
              </a:rPr>
              <a:t>عبادة</a:t>
            </a:r>
            <a:r>
              <a:rPr lang="ar-JO" sz="4800" b="1" dirty="0">
                <a:effectLst>
                  <a:glow rad="127000">
                    <a:schemeClr val="tx1"/>
                  </a:glow>
                </a:effectLst>
                <a:latin typeface="Arial" panose="020B0604020202020204" pitchFamily="34" charset="0"/>
                <a:ea typeface="ＭＳ Ｐゴシック" charset="0"/>
                <a:cs typeface="Arial" panose="020B0604020202020204" pitchFamily="34" charset="0"/>
              </a:rPr>
              <a:t> آلهة أخرى .</a:t>
            </a:r>
            <a:endParaRPr lang="en-US" sz="4800" b="1"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
        <p:nvSpPr>
          <p:cNvPr id="5" name="Rectangle 2"/>
          <p:cNvSpPr txBox="1">
            <a:spLocks noChangeArrowheads="1"/>
          </p:cNvSpPr>
          <p:nvPr/>
        </p:nvSpPr>
        <p:spPr bwMode="auto">
          <a:xfrm>
            <a:off x="0" y="4918944"/>
            <a:ext cx="9144000" cy="1939056"/>
          </a:xfrm>
          <a:prstGeom prst="rect">
            <a:avLst/>
          </a:prstGeom>
          <a:solidFill>
            <a:schemeClr val="tx1"/>
          </a:solidFill>
          <a:ln>
            <a:noFill/>
          </a:ln>
          <a:effectLst/>
          <a:extLs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531813" lvl="0" indent="-531813">
              <a:defRPr/>
            </a:pPr>
            <a:r>
              <a:rPr lang="en-US" sz="3600"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a:t>
            </a:r>
            <a:r>
              <a:rPr kumimoji="0" lang="ar-JO" sz="36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لا يكن لك آلهة أخرى أمامي</a:t>
            </a:r>
            <a:r>
              <a:rPr kumimoji="0" lang="en-US" sz="36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a:t>
            </a:r>
            <a:br>
              <a:rPr kumimoji="0" lang="en-US" sz="36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br>
            <a:r>
              <a:rPr kumimoji="0" lang="en-US" sz="36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a:t>
            </a:r>
            <a:r>
              <a:rPr kumimoji="0" lang="ar-JO" sz="36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a:t>
            </a:r>
            <a:r>
              <a:rPr kumimoji="0" lang="ar-JO" sz="3600" b="1" i="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خروج 20 : 3</a:t>
            </a:r>
            <a:r>
              <a:rPr kumimoji="0" lang="en-US" sz="3600" b="1" i="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a:t>
            </a:r>
          </a:p>
        </p:txBody>
      </p:sp>
    </p:spTree>
    <p:extLst>
      <p:ext uri="{BB962C8B-B14F-4D97-AF65-F5344CB8AC3E}">
        <p14:creationId xmlns:p14="http://schemas.microsoft.com/office/powerpoint/2010/main" val="2293875195"/>
      </p:ext>
    </p:extLst>
  </p:cSld>
  <p:clrMapOvr>
    <a:masterClrMapping/>
  </p:clrMapOvr>
  <p:transition/>
</p:sld>
</file>

<file path=ppt/slides/slide2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0"/>
            <a:ext cx="9144000" cy="4777740"/>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eaLnBrk="0" hangingPunct="0"/>
            <a:endParaRPr lang="en-US" sz="2400">
              <a:solidFill>
                <a:srgbClr val="000000"/>
              </a:solidFill>
              <a:latin typeface="Arial" panose="020B0604020202020204" pitchFamily="34" charset="0"/>
              <a:cs typeface="Arial" panose="020B0604020202020204" pitchFamily="34" charset="0"/>
            </a:endParaRPr>
          </a:p>
        </p:txBody>
      </p:sp>
      <p:sp>
        <p:nvSpPr>
          <p:cNvPr id="900098" name="Rectangle 2"/>
          <p:cNvSpPr>
            <a:spLocks noGrp="1" noChangeArrowheads="1"/>
          </p:cNvSpPr>
          <p:nvPr>
            <p:ph type="ctrTitle"/>
          </p:nvPr>
        </p:nvSpPr>
        <p:spPr>
          <a:xfrm>
            <a:off x="0" y="4226248"/>
            <a:ext cx="9144000" cy="2371104"/>
          </a:xfrm>
          <a:effectLst>
            <a:outerShdw blurRad="63500" dist="35921" dir="2700000" algn="ctr" rotWithShape="0">
              <a:schemeClr val="tx2">
                <a:alpha val="74998"/>
              </a:schemeClr>
            </a:outerShdw>
          </a:effectLst>
        </p:spPr>
        <p:txBody>
          <a:bodyPr anchor="t"/>
          <a:lstStyle/>
          <a:p>
            <a:pPr marL="723900" indent="-723900" algn="r">
              <a:defRPr/>
            </a:pPr>
            <a:br>
              <a:rPr lang="en-US" sz="4800" b="1" dirty="0">
                <a:effectLst>
                  <a:glow rad="127000">
                    <a:schemeClr val="tx1"/>
                  </a:glow>
                </a:effectLst>
                <a:latin typeface="Arial" panose="020B0604020202020204" pitchFamily="34" charset="0"/>
                <a:ea typeface="ＭＳ Ｐゴシック" charset="0"/>
                <a:cs typeface="Arial" panose="020B0604020202020204" pitchFamily="34" charset="0"/>
              </a:rPr>
            </a:br>
            <a:r>
              <a:rPr lang="ar-JO" sz="4800" b="1" dirty="0">
                <a:effectLst>
                  <a:glow rad="127000">
                    <a:schemeClr val="tx1"/>
                  </a:glow>
                </a:effectLst>
                <a:latin typeface="Arial" panose="020B0604020202020204" pitchFamily="34" charset="0"/>
                <a:ea typeface="ＭＳ Ｐゴシック" charset="0"/>
                <a:cs typeface="Arial" panose="020B0604020202020204" pitchFamily="34" charset="0"/>
              </a:rPr>
              <a:t>2. أعبد الله </a:t>
            </a:r>
            <a:r>
              <a:rPr lang="ar-JO" sz="4800" b="1" dirty="0">
                <a:solidFill>
                  <a:srgbClr val="FFFF00"/>
                </a:solidFill>
                <a:effectLst>
                  <a:glow rad="127000">
                    <a:schemeClr val="tx1"/>
                  </a:glow>
                </a:effectLst>
                <a:latin typeface="Arial" panose="020B0604020202020204" pitchFamily="34" charset="0"/>
                <a:ea typeface="ＭＳ Ｐゴシック" charset="0"/>
                <a:cs typeface="Arial" panose="020B0604020202020204" pitchFamily="34" charset="0"/>
              </a:rPr>
              <a:t>وحده</a:t>
            </a:r>
            <a:r>
              <a:rPr lang="ar-JO" sz="4800" b="1" dirty="0">
                <a:effectLst>
                  <a:glow rad="127000">
                    <a:schemeClr val="tx1"/>
                  </a:glow>
                </a:effectLst>
                <a:latin typeface="Arial" panose="020B0604020202020204" pitchFamily="34" charset="0"/>
                <a:ea typeface="ＭＳ Ｐゴシック" charset="0"/>
                <a:cs typeface="Arial" panose="020B0604020202020204" pitchFamily="34" charset="0"/>
              </a:rPr>
              <a:t> حتى لا يؤدب وثنيتك </a:t>
            </a:r>
            <a:endParaRPr lang="en-US" sz="4800" b="1"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79647577"/>
      </p:ext>
    </p:extLst>
  </p:cSld>
  <p:clrMapOvr>
    <a:masterClrMapping/>
  </p:clrMapOvr>
  <p:transition/>
</p:sld>
</file>

<file path=ppt/slides/slide2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0" y="0"/>
            <a:ext cx="9144000" cy="6853735"/>
          </a:xfrm>
          <a:prstGeom prst="rect">
            <a:avLst/>
          </a:prstGeom>
        </p:spPr>
      </p:pic>
      <p:sp>
        <p:nvSpPr>
          <p:cNvPr id="409601" name="Title 1"/>
          <p:cNvSpPr>
            <a:spLocks noGrp="1"/>
          </p:cNvSpPr>
          <p:nvPr>
            <p:ph type="title"/>
          </p:nvPr>
        </p:nvSpPr>
        <p:spPr>
          <a:xfrm>
            <a:off x="27713" y="5698872"/>
            <a:ext cx="9143999" cy="1124744"/>
          </a:xfrm>
        </p:spPr>
        <p:txBody>
          <a:bodyPr/>
          <a:lstStyle/>
          <a:p>
            <a:r>
              <a:rPr lang="ar-JO" sz="5400" b="1" dirty="0">
                <a:effectLst>
                  <a:glow rad="228600">
                    <a:schemeClr val="tx1">
                      <a:alpha val="75000"/>
                    </a:schemeClr>
                  </a:glow>
                </a:effectLst>
              </a:rPr>
              <a:t>التيجان التي نلبسها اليوم</a:t>
            </a:r>
            <a:endParaRPr lang="en-US" sz="4800" b="1" dirty="0">
              <a:effectLst>
                <a:glow rad="228600">
                  <a:schemeClr val="tx1">
                    <a:alpha val="75000"/>
                  </a:schemeClr>
                </a:glow>
              </a:effectLst>
              <a:latin typeface="Arial" charset="0"/>
              <a:ea typeface="ＭＳ Ｐゴシック" charset="0"/>
            </a:endParaRPr>
          </a:p>
        </p:txBody>
      </p:sp>
      <p:sp>
        <p:nvSpPr>
          <p:cNvPr id="4" name="Title 1"/>
          <p:cNvSpPr txBox="1">
            <a:spLocks/>
          </p:cNvSpPr>
          <p:nvPr/>
        </p:nvSpPr>
        <p:spPr bwMode="auto">
          <a:xfrm>
            <a:off x="179512" y="7248"/>
            <a:ext cx="9143999" cy="277368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rgbClr val="FFFFFF"/>
                </a:solidFill>
                <a:latin typeface="Arial"/>
                <a:ea typeface="ＭＳ Ｐゴシック" charset="-128"/>
                <a:cs typeface="Arial"/>
              </a:defRPr>
            </a:lvl1pPr>
            <a:lvl2pPr algn="ctr" rtl="0" eaLnBrk="0" fontAlgn="base" hangingPunct="0">
              <a:spcBef>
                <a:spcPct val="0"/>
              </a:spcBef>
              <a:spcAft>
                <a:spcPct val="0"/>
              </a:spcAft>
              <a:defRPr sz="4400">
                <a:solidFill>
                  <a:srgbClr val="FFFFFF"/>
                </a:solidFill>
                <a:latin typeface="Arial" charset="0"/>
                <a:ea typeface="ＭＳ Ｐゴシック" charset="-128"/>
                <a:cs typeface="ＭＳ Ｐゴシック" charset="-128"/>
              </a:defRPr>
            </a:lvl2pPr>
            <a:lvl3pPr algn="ctr" rtl="0" eaLnBrk="0" fontAlgn="base" hangingPunct="0">
              <a:spcBef>
                <a:spcPct val="0"/>
              </a:spcBef>
              <a:spcAft>
                <a:spcPct val="0"/>
              </a:spcAft>
              <a:defRPr sz="4400">
                <a:solidFill>
                  <a:srgbClr val="FFFFFF"/>
                </a:solidFill>
                <a:latin typeface="Arial" charset="0"/>
                <a:ea typeface="ＭＳ Ｐゴシック" charset="-128"/>
                <a:cs typeface="ＭＳ Ｐゴシック" charset="-128"/>
              </a:defRPr>
            </a:lvl3pPr>
            <a:lvl4pPr algn="ctr" rtl="0" eaLnBrk="0" fontAlgn="base" hangingPunct="0">
              <a:spcBef>
                <a:spcPct val="0"/>
              </a:spcBef>
              <a:spcAft>
                <a:spcPct val="0"/>
              </a:spcAft>
              <a:defRPr sz="4400">
                <a:solidFill>
                  <a:srgbClr val="FFFFFF"/>
                </a:solidFill>
                <a:latin typeface="Arial" charset="0"/>
                <a:ea typeface="ＭＳ Ｐゴシック" charset="-128"/>
                <a:cs typeface="ＭＳ Ｐゴシック" charset="-128"/>
              </a:defRPr>
            </a:lvl4pPr>
            <a:lvl5pPr algn="ctr" rtl="0" eaLnBrk="0" fontAlgn="base" hangingPunct="0">
              <a:spcBef>
                <a:spcPct val="0"/>
              </a:spcBef>
              <a:spcAft>
                <a:spcPct val="0"/>
              </a:spcAft>
              <a:defRPr sz="4400">
                <a:solidFill>
                  <a:srgbClr val="FFFFFF"/>
                </a:solidFill>
                <a:latin typeface="Arial"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a:lstStyle>
          <a:p>
            <a:r>
              <a:rPr lang="ar-JO" sz="4000" b="1" dirty="0">
                <a:effectLst>
                  <a:glow rad="228600">
                    <a:schemeClr val="tx1">
                      <a:alpha val="75000"/>
                    </a:schemeClr>
                  </a:glow>
                </a:effectLst>
              </a:rPr>
              <a:t>لا تعبد </a:t>
            </a:r>
            <a:r>
              <a:rPr lang="ar-JO" sz="4000" b="1" dirty="0">
                <a:solidFill>
                  <a:srgbClr val="FFFF00"/>
                </a:solidFill>
                <a:effectLst>
                  <a:glow rad="228600">
                    <a:schemeClr val="tx1">
                      <a:alpha val="75000"/>
                    </a:schemeClr>
                  </a:glow>
                </a:effectLst>
              </a:rPr>
              <a:t>العائلة</a:t>
            </a:r>
            <a:endParaRPr lang="en-US" sz="4000" b="1" dirty="0">
              <a:solidFill>
                <a:srgbClr val="FFFF00"/>
              </a:solidFill>
              <a:effectLst>
                <a:glow rad="228600">
                  <a:schemeClr val="tx1">
                    <a:alpha val="75000"/>
                  </a:schemeClr>
                </a:glow>
              </a:effectLst>
            </a:endParaRPr>
          </a:p>
        </p:txBody>
      </p:sp>
    </p:spTree>
    <p:extLst>
      <p:ext uri="{BB962C8B-B14F-4D97-AF65-F5344CB8AC3E}">
        <p14:creationId xmlns:p14="http://schemas.microsoft.com/office/powerpoint/2010/main" val="2221883088"/>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nodeType="click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animEffect transition="in" filter="blinds(horizontal)">
                                      <p:cBhvr>
                                        <p:cTn id="7" dur="500"/>
                                        <p:tgtEl>
                                          <p:spTgt spid="4">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4785" name="Rectangle 2"/>
          <p:cNvSpPr>
            <a:spLocks noChangeArrowheads="1"/>
          </p:cNvSpPr>
          <p:nvPr/>
        </p:nvSpPr>
        <p:spPr bwMode="auto">
          <a:xfrm>
            <a:off x="0" y="1752600"/>
            <a:ext cx="41148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a:spcBef>
                <a:spcPct val="50000"/>
              </a:spcBef>
            </a:pPr>
            <a:endParaRPr lang="en-US" sz="2000" b="1">
              <a:solidFill>
                <a:srgbClr val="EAEAEA"/>
              </a:solidFill>
              <a:cs typeface="Arial" charset="0"/>
            </a:endParaRPr>
          </a:p>
        </p:txBody>
      </p:sp>
      <p:sp>
        <p:nvSpPr>
          <p:cNvPr id="374786" name="Rectangle 3"/>
          <p:cNvSpPr>
            <a:spLocks noChangeArrowheads="1"/>
          </p:cNvSpPr>
          <p:nvPr/>
        </p:nvSpPr>
        <p:spPr bwMode="auto">
          <a:xfrm>
            <a:off x="4114800" y="2286000"/>
            <a:ext cx="50292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a:spcBef>
                <a:spcPct val="50000"/>
              </a:spcBef>
            </a:pPr>
            <a:endParaRPr lang="en-US" sz="2000" b="1">
              <a:solidFill>
                <a:srgbClr val="EAEAEA"/>
              </a:solidFill>
              <a:cs typeface="Arial" charset="0"/>
            </a:endParaRPr>
          </a:p>
        </p:txBody>
      </p:sp>
      <p:sp>
        <p:nvSpPr>
          <p:cNvPr id="374787" name="Rectangle 4"/>
          <p:cNvSpPr>
            <a:spLocks noChangeArrowheads="1"/>
          </p:cNvSpPr>
          <p:nvPr/>
        </p:nvSpPr>
        <p:spPr bwMode="auto">
          <a:xfrm>
            <a:off x="4114800" y="1219200"/>
            <a:ext cx="5029200" cy="304800"/>
          </a:xfrm>
          <a:prstGeom prst="rect">
            <a:avLst/>
          </a:prstGeom>
          <a:solidFill>
            <a:srgbClr val="FF3300"/>
          </a:solidFill>
          <a:ln w="12700" cap="sq">
            <a:solidFill>
              <a:schemeClr val="tx1"/>
            </a:solidFill>
            <a:miter lim="800000"/>
            <a:headEnd type="none" w="sm" len="sm"/>
            <a:tailEnd type="none" w="sm" len="sm"/>
          </a:ln>
        </p:spPr>
        <p:txBody>
          <a:bodyPr wrap="none" anchor="ctr"/>
          <a:lstStyle/>
          <a:p>
            <a:pPr>
              <a:spcBef>
                <a:spcPct val="50000"/>
              </a:spcBef>
            </a:pPr>
            <a:endParaRPr lang="en-US" sz="2000" b="1">
              <a:solidFill>
                <a:srgbClr val="EAEAEA"/>
              </a:solidFill>
              <a:cs typeface="Arial" charset="0"/>
            </a:endParaRPr>
          </a:p>
        </p:txBody>
      </p:sp>
      <p:sp>
        <p:nvSpPr>
          <p:cNvPr id="374788" name="Rectangle 5"/>
          <p:cNvSpPr>
            <a:spLocks noChangeArrowheads="1"/>
          </p:cNvSpPr>
          <p:nvPr/>
        </p:nvSpPr>
        <p:spPr bwMode="auto">
          <a:xfrm>
            <a:off x="0" y="4572000"/>
            <a:ext cx="91440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a:spcBef>
                <a:spcPct val="50000"/>
              </a:spcBef>
            </a:pPr>
            <a:endParaRPr lang="en-US" sz="2000" b="1">
              <a:solidFill>
                <a:srgbClr val="EAEAEA"/>
              </a:solidFill>
              <a:cs typeface="Arial" charset="0"/>
            </a:endParaRPr>
          </a:p>
        </p:txBody>
      </p:sp>
      <p:sp>
        <p:nvSpPr>
          <p:cNvPr id="374789" name="Rectangle 6"/>
          <p:cNvSpPr>
            <a:spLocks noChangeArrowheads="1"/>
          </p:cNvSpPr>
          <p:nvPr/>
        </p:nvSpPr>
        <p:spPr bwMode="auto">
          <a:xfrm>
            <a:off x="0" y="3200400"/>
            <a:ext cx="3657600" cy="304800"/>
          </a:xfrm>
          <a:prstGeom prst="rect">
            <a:avLst/>
          </a:prstGeom>
          <a:solidFill>
            <a:srgbClr val="FF3300"/>
          </a:solidFill>
          <a:ln w="12700" cap="sq">
            <a:solidFill>
              <a:schemeClr val="tx1"/>
            </a:solidFill>
            <a:miter lim="800000"/>
            <a:headEnd type="none" w="sm" len="sm"/>
            <a:tailEnd type="none" w="sm" len="sm"/>
          </a:ln>
        </p:spPr>
        <p:txBody>
          <a:bodyPr wrap="none" anchor="ctr"/>
          <a:lstStyle/>
          <a:p>
            <a:pPr>
              <a:spcBef>
                <a:spcPct val="50000"/>
              </a:spcBef>
            </a:pPr>
            <a:endParaRPr lang="en-US" sz="2000" b="1">
              <a:solidFill>
                <a:srgbClr val="EAEAEA"/>
              </a:solidFill>
              <a:cs typeface="Arial" charset="0"/>
            </a:endParaRPr>
          </a:p>
        </p:txBody>
      </p:sp>
      <p:sp>
        <p:nvSpPr>
          <p:cNvPr id="374790" name="Rectangle 7"/>
          <p:cNvSpPr>
            <a:spLocks noChangeArrowheads="1"/>
          </p:cNvSpPr>
          <p:nvPr/>
        </p:nvSpPr>
        <p:spPr bwMode="auto">
          <a:xfrm>
            <a:off x="3124200" y="6400800"/>
            <a:ext cx="60198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a:spcBef>
                <a:spcPct val="50000"/>
              </a:spcBef>
            </a:pPr>
            <a:endParaRPr lang="en-US" sz="2000" b="1">
              <a:solidFill>
                <a:srgbClr val="EAEAEA"/>
              </a:solidFill>
              <a:cs typeface="Arial" charset="0"/>
            </a:endParaRPr>
          </a:p>
        </p:txBody>
      </p:sp>
      <p:sp>
        <p:nvSpPr>
          <p:cNvPr id="374791" name="Rectangle 8"/>
          <p:cNvSpPr>
            <a:spLocks noChangeArrowheads="1"/>
          </p:cNvSpPr>
          <p:nvPr/>
        </p:nvSpPr>
        <p:spPr bwMode="auto">
          <a:xfrm>
            <a:off x="0" y="6400800"/>
            <a:ext cx="16764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a:spcBef>
                <a:spcPct val="50000"/>
              </a:spcBef>
            </a:pPr>
            <a:endParaRPr lang="en-US" sz="2000" b="1">
              <a:solidFill>
                <a:srgbClr val="EAEAEA"/>
              </a:solidFill>
              <a:cs typeface="Arial" charset="0"/>
            </a:endParaRPr>
          </a:p>
        </p:txBody>
      </p:sp>
      <p:sp>
        <p:nvSpPr>
          <p:cNvPr id="374792" name="Text Box 9"/>
          <p:cNvSpPr txBox="1">
            <a:spLocks noChangeArrowheads="1"/>
          </p:cNvSpPr>
          <p:nvPr/>
        </p:nvSpPr>
        <p:spPr bwMode="auto">
          <a:xfrm>
            <a:off x="8382000" y="76200"/>
            <a:ext cx="766557" cy="64633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800">
                <a:solidFill>
                  <a:schemeClr val="tx1"/>
                </a:solidFill>
                <a:latin typeface="Times New Roman" charset="0"/>
                <a:ea typeface="ＭＳ Ｐゴシック" charset="0"/>
                <a:cs typeface="ＭＳ Ｐゴシック" charset="0"/>
              </a:defRPr>
            </a:lvl1pPr>
            <a:lvl2pPr marL="742950" indent="-285750" eaLnBrk="0" hangingPunct="0">
              <a:defRPr sz="2800">
                <a:solidFill>
                  <a:schemeClr val="tx1"/>
                </a:solidFill>
                <a:latin typeface="Times New Roman" charset="0"/>
                <a:ea typeface="ＭＳ Ｐゴシック" charset="0"/>
              </a:defRPr>
            </a:lvl2pPr>
            <a:lvl3pPr marL="1143000" indent="-228600" eaLnBrk="0" hangingPunct="0">
              <a:defRPr sz="2800">
                <a:solidFill>
                  <a:schemeClr val="tx1"/>
                </a:solidFill>
                <a:latin typeface="Times New Roman" charset="0"/>
                <a:ea typeface="ＭＳ Ｐゴシック" charset="0"/>
              </a:defRPr>
            </a:lvl3pPr>
            <a:lvl4pPr marL="1600200" indent="-228600" eaLnBrk="0" hangingPunct="0">
              <a:defRPr sz="2800">
                <a:solidFill>
                  <a:schemeClr val="tx1"/>
                </a:solidFill>
                <a:latin typeface="Times New Roman" charset="0"/>
                <a:ea typeface="ＭＳ Ｐゴシック" charset="0"/>
              </a:defRPr>
            </a:lvl4pPr>
            <a:lvl5pPr marL="2057400" indent="-228600" eaLnBrk="0" hangingPunct="0">
              <a:defRPr sz="2800">
                <a:solidFill>
                  <a:schemeClr val="tx1"/>
                </a:solidFill>
                <a:latin typeface="Times New Roman" charset="0"/>
                <a:ea typeface="ＭＳ Ｐゴシック" charset="0"/>
              </a:defRPr>
            </a:lvl5pPr>
            <a:lvl6pPr marL="2514600" indent="-228600" eaLnBrk="0" fontAlgn="base" hangingPunct="0">
              <a:spcBef>
                <a:spcPct val="50000"/>
              </a:spcBef>
              <a:spcAft>
                <a:spcPct val="0"/>
              </a:spcAft>
              <a:defRPr sz="2800">
                <a:solidFill>
                  <a:schemeClr val="tx1"/>
                </a:solidFill>
                <a:latin typeface="Times New Roman" charset="0"/>
                <a:ea typeface="ＭＳ Ｐゴシック" charset="0"/>
              </a:defRPr>
            </a:lvl6pPr>
            <a:lvl7pPr marL="2971800" indent="-228600" eaLnBrk="0" fontAlgn="base" hangingPunct="0">
              <a:spcBef>
                <a:spcPct val="50000"/>
              </a:spcBef>
              <a:spcAft>
                <a:spcPct val="0"/>
              </a:spcAft>
              <a:defRPr sz="2800">
                <a:solidFill>
                  <a:schemeClr val="tx1"/>
                </a:solidFill>
                <a:latin typeface="Times New Roman" charset="0"/>
                <a:ea typeface="ＭＳ Ｐゴシック" charset="0"/>
              </a:defRPr>
            </a:lvl7pPr>
            <a:lvl8pPr marL="3429000" indent="-228600" eaLnBrk="0" fontAlgn="base" hangingPunct="0">
              <a:spcBef>
                <a:spcPct val="50000"/>
              </a:spcBef>
              <a:spcAft>
                <a:spcPct val="0"/>
              </a:spcAft>
              <a:defRPr sz="2800">
                <a:solidFill>
                  <a:schemeClr val="tx1"/>
                </a:solidFill>
                <a:latin typeface="Times New Roman" charset="0"/>
                <a:ea typeface="ＭＳ Ｐゴシック" charset="0"/>
              </a:defRPr>
            </a:lvl8pPr>
            <a:lvl9pPr marL="3886200" indent="-228600" eaLnBrk="0" fontAlgn="base" hangingPunct="0">
              <a:spcBef>
                <a:spcPct val="50000"/>
              </a:spcBef>
              <a:spcAft>
                <a:spcPct val="0"/>
              </a:spcAft>
              <a:defRPr sz="2800">
                <a:solidFill>
                  <a:schemeClr val="tx1"/>
                </a:solidFill>
                <a:latin typeface="Times New Roman" charset="0"/>
                <a:ea typeface="ＭＳ Ｐゴシック" charset="0"/>
              </a:defRPr>
            </a:lvl9pPr>
          </a:lstStyle>
          <a:p>
            <a:pPr algn="ctr" eaLnBrk="1" hangingPunct="1"/>
            <a:r>
              <a:rPr lang="ar-JO" sz="1800" b="1" dirty="0">
                <a:solidFill>
                  <a:srgbClr val="FFFFFF"/>
                </a:solidFill>
                <a:latin typeface="Arial" charset="0"/>
                <a:cs typeface="Arial" charset="0"/>
              </a:rPr>
              <a:t>232   </a:t>
            </a:r>
          </a:p>
          <a:p>
            <a:pPr algn="ctr" eaLnBrk="1" hangingPunct="1"/>
            <a:r>
              <a:rPr lang="ar-JO" sz="1800" b="1" dirty="0">
                <a:solidFill>
                  <a:srgbClr val="FFFFFF"/>
                </a:solidFill>
                <a:latin typeface="Arial" charset="0"/>
                <a:cs typeface="Arial" charset="0"/>
              </a:rPr>
              <a:t>342</a:t>
            </a:r>
            <a:endParaRPr lang="en-US" sz="1800" b="1" dirty="0">
              <a:solidFill>
                <a:srgbClr val="FFFFFF"/>
              </a:solidFill>
              <a:latin typeface="Arial" charset="0"/>
              <a:cs typeface="Arial" charset="0"/>
            </a:endParaRPr>
          </a:p>
        </p:txBody>
      </p:sp>
      <p:sp>
        <p:nvSpPr>
          <p:cNvPr id="210954" name="Rectangle 10"/>
          <p:cNvSpPr>
            <a:spLocks noChangeArrowheads="1"/>
          </p:cNvSpPr>
          <p:nvPr/>
        </p:nvSpPr>
        <p:spPr bwMode="auto">
          <a:xfrm>
            <a:off x="4038600" y="1600200"/>
            <a:ext cx="9906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buClr>
                <a:srgbClr val="99CCFF"/>
              </a:buClr>
              <a:buSzPct val="110000"/>
            </a:pPr>
            <a:r>
              <a:rPr lang="ar-JO" sz="2400" b="1" dirty="0">
                <a:solidFill>
                  <a:srgbClr val="FFFFFF"/>
                </a:solidFill>
                <a:cs typeface="Arial" charset="0"/>
              </a:rPr>
              <a:t>931</a:t>
            </a:r>
            <a:endParaRPr lang="en-US" sz="2400" b="1" dirty="0">
              <a:solidFill>
                <a:srgbClr val="FFFFFF"/>
              </a:solidFill>
              <a:cs typeface="Arial" charset="0"/>
            </a:endParaRPr>
          </a:p>
        </p:txBody>
      </p:sp>
      <p:sp>
        <p:nvSpPr>
          <p:cNvPr id="210955" name="Rectangle 11"/>
          <p:cNvSpPr>
            <a:spLocks noChangeArrowheads="1"/>
          </p:cNvSpPr>
          <p:nvPr/>
        </p:nvSpPr>
        <p:spPr bwMode="auto">
          <a:xfrm>
            <a:off x="3581400" y="3048000"/>
            <a:ext cx="9906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buClr>
                <a:srgbClr val="99CCFF"/>
              </a:buClr>
              <a:buSzPct val="110000"/>
            </a:pPr>
            <a:r>
              <a:rPr lang="ar-JO" sz="2400" b="1" dirty="0">
                <a:solidFill>
                  <a:srgbClr val="FFFFFF"/>
                </a:solidFill>
                <a:cs typeface="Arial" charset="0"/>
              </a:rPr>
              <a:t>722</a:t>
            </a:r>
            <a:endParaRPr lang="en-US" sz="2400" b="1" dirty="0">
              <a:solidFill>
                <a:srgbClr val="FFFFFF"/>
              </a:solidFill>
              <a:cs typeface="Arial" charset="0"/>
            </a:endParaRPr>
          </a:p>
        </p:txBody>
      </p:sp>
      <p:sp>
        <p:nvSpPr>
          <p:cNvPr id="210956" name="Rectangle 12"/>
          <p:cNvSpPr>
            <a:spLocks noChangeArrowheads="1"/>
          </p:cNvSpPr>
          <p:nvPr/>
        </p:nvSpPr>
        <p:spPr bwMode="auto">
          <a:xfrm>
            <a:off x="1524000" y="6248400"/>
            <a:ext cx="9906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buClr>
                <a:srgbClr val="99CCFF"/>
              </a:buClr>
              <a:buSzPct val="110000"/>
            </a:pPr>
            <a:r>
              <a:rPr lang="ar-JO" sz="2400" b="1" dirty="0">
                <a:solidFill>
                  <a:srgbClr val="FFFFFF"/>
                </a:solidFill>
                <a:cs typeface="Arial" charset="0"/>
              </a:rPr>
              <a:t>586</a:t>
            </a:r>
            <a:endParaRPr lang="en-US" sz="2400" b="1" dirty="0">
              <a:solidFill>
                <a:srgbClr val="FFFFFF"/>
              </a:solidFill>
              <a:cs typeface="Arial" charset="0"/>
            </a:endParaRPr>
          </a:p>
        </p:txBody>
      </p:sp>
      <p:sp>
        <p:nvSpPr>
          <p:cNvPr id="210957" name="Rectangle 13"/>
          <p:cNvSpPr>
            <a:spLocks noChangeArrowheads="1"/>
          </p:cNvSpPr>
          <p:nvPr/>
        </p:nvSpPr>
        <p:spPr bwMode="auto">
          <a:xfrm>
            <a:off x="4114800" y="1143000"/>
            <a:ext cx="17526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spcBef>
                <a:spcPct val="20000"/>
              </a:spcBef>
              <a:buClr>
                <a:srgbClr val="99CCFF"/>
              </a:buClr>
              <a:buSzPct val="110000"/>
            </a:pPr>
            <a:r>
              <a:rPr lang="ar-JO" sz="2400" b="1" dirty="0">
                <a:solidFill>
                  <a:srgbClr val="FFFFFF"/>
                </a:solidFill>
                <a:cs typeface="Arial" charset="0"/>
              </a:rPr>
              <a:t>يربعام</a:t>
            </a:r>
            <a:endParaRPr lang="en-US" sz="2400" b="1" dirty="0">
              <a:solidFill>
                <a:srgbClr val="FFFFFF"/>
              </a:solidFill>
              <a:cs typeface="Arial" charset="0"/>
            </a:endParaRPr>
          </a:p>
        </p:txBody>
      </p:sp>
      <p:sp>
        <p:nvSpPr>
          <p:cNvPr id="210960" name="Rectangle 16"/>
          <p:cNvSpPr>
            <a:spLocks noChangeArrowheads="1"/>
          </p:cNvSpPr>
          <p:nvPr/>
        </p:nvSpPr>
        <p:spPr bwMode="auto">
          <a:xfrm>
            <a:off x="2209800" y="3124200"/>
            <a:ext cx="16764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buClr>
                <a:srgbClr val="99CCFF"/>
              </a:buClr>
              <a:buSzPct val="110000"/>
            </a:pPr>
            <a:r>
              <a:rPr lang="ar-JO" sz="2400" b="1" dirty="0">
                <a:solidFill>
                  <a:srgbClr val="FFFFFF"/>
                </a:solidFill>
                <a:cs typeface="Arial" charset="0"/>
              </a:rPr>
              <a:t>هوشع</a:t>
            </a:r>
            <a:endParaRPr lang="en-US" sz="2400" b="1" dirty="0">
              <a:solidFill>
                <a:srgbClr val="FFFFFF"/>
              </a:solidFill>
              <a:cs typeface="Arial" charset="0"/>
            </a:endParaRPr>
          </a:p>
        </p:txBody>
      </p:sp>
      <p:sp>
        <p:nvSpPr>
          <p:cNvPr id="210967" name="Rectangle 23"/>
          <p:cNvSpPr>
            <a:spLocks noChangeArrowheads="1"/>
          </p:cNvSpPr>
          <p:nvPr/>
        </p:nvSpPr>
        <p:spPr bwMode="auto">
          <a:xfrm>
            <a:off x="6400800" y="4495800"/>
            <a:ext cx="20574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buClr>
                <a:srgbClr val="99CCFF"/>
              </a:buClr>
              <a:buSzPct val="110000"/>
            </a:pPr>
            <a:r>
              <a:rPr lang="ar-JO" sz="2400" b="1" dirty="0">
                <a:solidFill>
                  <a:srgbClr val="FFFFFF"/>
                </a:solidFill>
                <a:cs typeface="Arial" charset="0"/>
              </a:rPr>
              <a:t>يوشيا</a:t>
            </a:r>
            <a:endParaRPr lang="en-US" sz="2400" b="1" dirty="0">
              <a:solidFill>
                <a:srgbClr val="FFFFFF"/>
              </a:solidFill>
              <a:cs typeface="Arial" charset="0"/>
            </a:endParaRPr>
          </a:p>
        </p:txBody>
      </p:sp>
      <p:sp>
        <p:nvSpPr>
          <p:cNvPr id="210973" name="Rectangle 29"/>
          <p:cNvSpPr>
            <a:spLocks noChangeArrowheads="1"/>
          </p:cNvSpPr>
          <p:nvPr/>
        </p:nvSpPr>
        <p:spPr bwMode="auto">
          <a:xfrm>
            <a:off x="152400" y="6324600"/>
            <a:ext cx="16764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buClr>
                <a:srgbClr val="99CCFF"/>
              </a:buClr>
              <a:buSzPct val="110000"/>
            </a:pPr>
            <a:r>
              <a:rPr lang="ar-JO" sz="2400" b="1" dirty="0">
                <a:solidFill>
                  <a:srgbClr val="FFFFFF"/>
                </a:solidFill>
                <a:cs typeface="Arial" charset="0"/>
              </a:rPr>
              <a:t>صدقيا</a:t>
            </a:r>
            <a:endParaRPr lang="en-US" sz="2400" b="1" dirty="0">
              <a:solidFill>
                <a:srgbClr val="FFFFFF"/>
              </a:solidFill>
              <a:cs typeface="Arial" charset="0"/>
            </a:endParaRPr>
          </a:p>
        </p:txBody>
      </p:sp>
      <p:sp>
        <p:nvSpPr>
          <p:cNvPr id="374800" name="Rectangle 30"/>
          <p:cNvSpPr>
            <a:spLocks noGrp="1" noChangeArrowheads="1"/>
          </p:cNvSpPr>
          <p:nvPr>
            <p:ph type="ctrTitle"/>
          </p:nvPr>
        </p:nvSpPr>
        <p:spPr>
          <a:xfrm>
            <a:off x="1600200" y="0"/>
            <a:ext cx="6477000" cy="914400"/>
          </a:xfrm>
          <a:solidFill>
            <a:schemeClr val="bg2"/>
          </a:solidFill>
        </p:spPr>
        <p:txBody>
          <a:bodyPr/>
          <a:lstStyle/>
          <a:p>
            <a:pPr eaLnBrk="1" hangingPunct="1"/>
            <a:r>
              <a:rPr kumimoji="1" lang="en-US" sz="3600" b="1">
                <a:solidFill>
                  <a:srgbClr val="000000"/>
                </a:solidFill>
                <a:latin typeface="Arial" charset="0"/>
                <a:ea typeface="ＭＳ Ｐゴシック" charset="0"/>
                <a:cs typeface="Arial" charset="0"/>
              </a:rPr>
              <a:t>Placing the Prophets</a:t>
            </a:r>
            <a:endParaRPr kumimoji="1" lang="en-US" sz="3600" b="1">
              <a:latin typeface="Arial" charset="0"/>
              <a:ea typeface="ＭＳ Ｐゴシック" charset="0"/>
              <a:cs typeface="Arial" charset="0"/>
            </a:endParaRPr>
          </a:p>
        </p:txBody>
      </p:sp>
      <p:sp>
        <p:nvSpPr>
          <p:cNvPr id="374801" name="Rectangle 31"/>
          <p:cNvSpPr>
            <a:spLocks noChangeArrowheads="1"/>
          </p:cNvSpPr>
          <p:nvPr/>
        </p:nvSpPr>
        <p:spPr bwMode="auto">
          <a:xfrm>
            <a:off x="0" y="762000"/>
            <a:ext cx="2057400" cy="609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buClr>
                <a:srgbClr val="99CCFF"/>
              </a:buClr>
              <a:buSzPct val="110000"/>
            </a:pPr>
            <a:r>
              <a:rPr kumimoji="1" lang="ar-JO" sz="2400" b="1" dirty="0">
                <a:solidFill>
                  <a:srgbClr val="EAEAEA"/>
                </a:solidFill>
                <a:cs typeface="Arial" charset="0"/>
              </a:rPr>
              <a:t>التواريخ الرئيسية</a:t>
            </a:r>
            <a:endParaRPr kumimoji="1" lang="en-US" sz="2400" b="1" dirty="0">
              <a:solidFill>
                <a:srgbClr val="EAEAEA"/>
              </a:solidFill>
              <a:cs typeface="Arial" charset="0"/>
            </a:endParaRPr>
          </a:p>
        </p:txBody>
      </p:sp>
      <p:sp>
        <p:nvSpPr>
          <p:cNvPr id="374802" name="WordArt 32"/>
          <p:cNvSpPr>
            <a:spLocks noChangeArrowheads="1" noChangeShapeType="1" noTextEdit="1"/>
          </p:cNvSpPr>
          <p:nvPr/>
        </p:nvSpPr>
        <p:spPr bwMode="auto">
          <a:xfrm>
            <a:off x="2286000" y="160338"/>
            <a:ext cx="4876800" cy="906462"/>
          </a:xfrm>
          <a:prstGeom prst="rect">
            <a:avLst/>
          </a:prstGeom>
        </p:spPr>
        <p:txBody>
          <a:bodyPr wrap="none" fromWordArt="1">
            <a:prstTxWarp prst="textTriangle">
              <a:avLst>
                <a:gd name="adj" fmla="val 50000"/>
              </a:avLst>
            </a:prstTxWarp>
            <a:scene3d>
              <a:camera prst="legacyObliqueTopLeft"/>
              <a:lightRig rig="legacyNormal3" dir="r"/>
            </a:scene3d>
            <a:sp3d extrusionH="201600" prstMaterial="legacyMatte">
              <a:extrusionClr>
                <a:srgbClr val="0066CC"/>
              </a:extrusionClr>
            </a:sp3d>
          </a:bodyPr>
          <a:lstStyle/>
          <a:p>
            <a:pPr algn="ctr">
              <a:spcBef>
                <a:spcPct val="50000"/>
              </a:spcBef>
            </a:pPr>
            <a:r>
              <a:rPr lang="ar-JO" sz="2800" b="1" kern="10" dirty="0">
                <a:ln w="9525">
                  <a:round/>
                  <a:headEnd/>
                  <a:tailEnd/>
                </a:ln>
                <a:gradFill rotWithShape="1">
                  <a:gsLst>
                    <a:gs pos="0">
                      <a:srgbClr val="FFFFCC"/>
                    </a:gs>
                    <a:gs pos="100000">
                      <a:srgbClr val="FF9999"/>
                    </a:gs>
                  </a:gsLst>
                  <a:lin ang="5400000" scaled="1"/>
                </a:gradFill>
                <a:latin typeface="Arial"/>
                <a:ea typeface="Arial"/>
                <a:cs typeface="Arial"/>
              </a:rPr>
              <a:t>مكان الشخصيات و التواريخ الرئيسية</a:t>
            </a:r>
            <a:endParaRPr lang="en-US" sz="2800" b="1" kern="10" dirty="0">
              <a:ln w="9525">
                <a:round/>
                <a:headEnd/>
                <a:tailEnd/>
              </a:ln>
              <a:gradFill rotWithShape="1">
                <a:gsLst>
                  <a:gs pos="0">
                    <a:srgbClr val="FFFFCC"/>
                  </a:gs>
                  <a:gs pos="100000">
                    <a:srgbClr val="FF9999"/>
                  </a:gs>
                </a:gsLst>
                <a:lin ang="5400000" scaled="1"/>
              </a:gradFill>
              <a:latin typeface="Arial"/>
              <a:ea typeface="Arial"/>
              <a:cs typeface="Arial"/>
            </a:endParaRPr>
          </a:p>
        </p:txBody>
      </p:sp>
      <p:sp>
        <p:nvSpPr>
          <p:cNvPr id="33" name="Rectangle 13"/>
          <p:cNvSpPr>
            <a:spLocks noChangeArrowheads="1"/>
          </p:cNvSpPr>
          <p:nvPr/>
        </p:nvSpPr>
        <p:spPr bwMode="auto">
          <a:xfrm>
            <a:off x="4114800" y="2209800"/>
            <a:ext cx="21336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spcBef>
                <a:spcPct val="20000"/>
              </a:spcBef>
              <a:buClr>
                <a:srgbClr val="99CCFF"/>
              </a:buClr>
              <a:buSzPct val="110000"/>
            </a:pPr>
            <a:r>
              <a:rPr lang="ar-JO" sz="2400" b="1" dirty="0">
                <a:solidFill>
                  <a:srgbClr val="FFFFFF"/>
                </a:solidFill>
                <a:cs typeface="Arial" charset="0"/>
              </a:rPr>
              <a:t>رحبعام</a:t>
            </a:r>
            <a:endParaRPr lang="en-US" sz="2400" b="1" dirty="0">
              <a:solidFill>
                <a:srgbClr val="FFFFFF"/>
              </a:solidFill>
              <a:cs typeface="Arial" charset="0"/>
            </a:endParaRPr>
          </a:p>
        </p:txBody>
      </p:sp>
      <p:sp>
        <p:nvSpPr>
          <p:cNvPr id="34" name="Rectangle 13"/>
          <p:cNvSpPr>
            <a:spLocks noChangeArrowheads="1"/>
          </p:cNvSpPr>
          <p:nvPr/>
        </p:nvSpPr>
        <p:spPr bwMode="auto">
          <a:xfrm>
            <a:off x="0" y="1638300"/>
            <a:ext cx="11430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buClr>
                <a:srgbClr val="99CCFF"/>
              </a:buClr>
              <a:buSzPct val="110000"/>
            </a:pPr>
            <a:r>
              <a:rPr lang="ar-JO" sz="2400" b="1" dirty="0">
                <a:solidFill>
                  <a:srgbClr val="FFFFFF"/>
                </a:solidFill>
                <a:cs typeface="Arial" charset="0"/>
              </a:rPr>
              <a:t>شاول</a:t>
            </a:r>
            <a:endParaRPr lang="en-US" sz="2400" b="1" dirty="0">
              <a:solidFill>
                <a:srgbClr val="FFFFFF"/>
              </a:solidFill>
              <a:cs typeface="Arial" charset="0"/>
            </a:endParaRPr>
          </a:p>
        </p:txBody>
      </p:sp>
      <p:sp>
        <p:nvSpPr>
          <p:cNvPr id="35" name="Rectangle 13"/>
          <p:cNvSpPr>
            <a:spLocks noChangeArrowheads="1"/>
          </p:cNvSpPr>
          <p:nvPr/>
        </p:nvSpPr>
        <p:spPr bwMode="auto">
          <a:xfrm>
            <a:off x="1143000" y="1638300"/>
            <a:ext cx="1143000" cy="533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buClr>
                <a:srgbClr val="99CCFF"/>
              </a:buClr>
              <a:buSzPct val="110000"/>
            </a:pPr>
            <a:r>
              <a:rPr lang="ar-JO" sz="2400" b="1" dirty="0">
                <a:solidFill>
                  <a:srgbClr val="FFFFFF"/>
                </a:solidFill>
                <a:cs typeface="Arial" charset="0"/>
              </a:rPr>
              <a:t>داود</a:t>
            </a:r>
            <a:endParaRPr lang="en-US" sz="2400" b="1" dirty="0">
              <a:solidFill>
                <a:srgbClr val="FFFFFF"/>
              </a:solidFill>
              <a:cs typeface="Arial" charset="0"/>
            </a:endParaRPr>
          </a:p>
        </p:txBody>
      </p:sp>
      <p:sp>
        <p:nvSpPr>
          <p:cNvPr id="36" name="Rectangle 13"/>
          <p:cNvSpPr>
            <a:spLocks noChangeArrowheads="1"/>
          </p:cNvSpPr>
          <p:nvPr/>
        </p:nvSpPr>
        <p:spPr bwMode="auto">
          <a:xfrm>
            <a:off x="2286000" y="1638300"/>
            <a:ext cx="17526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buClr>
                <a:srgbClr val="99CCFF"/>
              </a:buClr>
              <a:buSzPct val="110000"/>
            </a:pPr>
            <a:r>
              <a:rPr lang="ar-JO" sz="2400" b="1" dirty="0">
                <a:solidFill>
                  <a:srgbClr val="FFFFFF"/>
                </a:solidFill>
                <a:cs typeface="Arial" charset="0"/>
              </a:rPr>
              <a:t>سليمان</a:t>
            </a:r>
            <a:endParaRPr lang="en-US" sz="2400" b="1" dirty="0">
              <a:solidFill>
                <a:srgbClr val="FFFFFF"/>
              </a:solidFill>
              <a:cs typeface="Arial" charset="0"/>
            </a:endParaRPr>
          </a:p>
        </p:txBody>
      </p:sp>
    </p:spTree>
    <p:extLst>
      <p:ext uri="{BB962C8B-B14F-4D97-AF65-F5344CB8AC3E}">
        <p14:creationId xmlns:p14="http://schemas.microsoft.com/office/powerpoint/2010/main" val="3259413279"/>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210954"/>
                                        </p:tgtEl>
                                        <p:attrNameLst>
                                          <p:attrName>style.visibility</p:attrName>
                                        </p:attrNameLst>
                                      </p:cBhvr>
                                      <p:to>
                                        <p:strVal val="visible"/>
                                      </p:to>
                                    </p:set>
                                    <p:anim calcmode="lin" valueType="num">
                                      <p:cBhvr additive="base">
                                        <p:cTn id="7" dur="500" fill="hold"/>
                                        <p:tgtEl>
                                          <p:spTgt spid="210954"/>
                                        </p:tgtEl>
                                        <p:attrNameLst>
                                          <p:attrName>ppt_x</p:attrName>
                                        </p:attrNameLst>
                                      </p:cBhvr>
                                      <p:tavLst>
                                        <p:tav tm="0">
                                          <p:val>
                                            <p:strVal val="0-#ppt_w/2"/>
                                          </p:val>
                                        </p:tav>
                                        <p:tav tm="100000">
                                          <p:val>
                                            <p:strVal val="#ppt_x"/>
                                          </p:val>
                                        </p:tav>
                                      </p:tavLst>
                                    </p:anim>
                                    <p:anim calcmode="lin" valueType="num">
                                      <p:cBhvr additive="base">
                                        <p:cTn id="8" dur="500" fill="hold"/>
                                        <p:tgtEl>
                                          <p:spTgt spid="210954"/>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210955"/>
                                        </p:tgtEl>
                                        <p:attrNameLst>
                                          <p:attrName>style.visibility</p:attrName>
                                        </p:attrNameLst>
                                      </p:cBhvr>
                                      <p:to>
                                        <p:strVal val="visible"/>
                                      </p:to>
                                    </p:set>
                                    <p:anim calcmode="lin" valueType="num">
                                      <p:cBhvr additive="base">
                                        <p:cTn id="13" dur="500" fill="hold"/>
                                        <p:tgtEl>
                                          <p:spTgt spid="210955"/>
                                        </p:tgtEl>
                                        <p:attrNameLst>
                                          <p:attrName>ppt_x</p:attrName>
                                        </p:attrNameLst>
                                      </p:cBhvr>
                                      <p:tavLst>
                                        <p:tav tm="0">
                                          <p:val>
                                            <p:strVal val="0-#ppt_w/2"/>
                                          </p:val>
                                        </p:tav>
                                        <p:tav tm="100000">
                                          <p:val>
                                            <p:strVal val="#ppt_x"/>
                                          </p:val>
                                        </p:tav>
                                      </p:tavLst>
                                    </p:anim>
                                    <p:anim calcmode="lin" valueType="num">
                                      <p:cBhvr additive="base">
                                        <p:cTn id="14" dur="500" fill="hold"/>
                                        <p:tgtEl>
                                          <p:spTgt spid="210955"/>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210956"/>
                                        </p:tgtEl>
                                        <p:attrNameLst>
                                          <p:attrName>style.visibility</p:attrName>
                                        </p:attrNameLst>
                                      </p:cBhvr>
                                      <p:to>
                                        <p:strVal val="visible"/>
                                      </p:to>
                                    </p:set>
                                    <p:anim calcmode="lin" valueType="num">
                                      <p:cBhvr additive="base">
                                        <p:cTn id="19" dur="500" fill="hold"/>
                                        <p:tgtEl>
                                          <p:spTgt spid="210956"/>
                                        </p:tgtEl>
                                        <p:attrNameLst>
                                          <p:attrName>ppt_x</p:attrName>
                                        </p:attrNameLst>
                                      </p:cBhvr>
                                      <p:tavLst>
                                        <p:tav tm="0">
                                          <p:val>
                                            <p:strVal val="0-#ppt_w/2"/>
                                          </p:val>
                                        </p:tav>
                                        <p:tav tm="100000">
                                          <p:val>
                                            <p:strVal val="#ppt_x"/>
                                          </p:val>
                                        </p:tav>
                                      </p:tavLst>
                                    </p:anim>
                                    <p:anim calcmode="lin" valueType="num">
                                      <p:cBhvr additive="base">
                                        <p:cTn id="20" dur="500" fill="hold"/>
                                        <p:tgtEl>
                                          <p:spTgt spid="210956"/>
                                        </p:tgtEl>
                                        <p:attrNameLst>
                                          <p:attrName>ppt_y</p:attrName>
                                        </p:attrNameLst>
                                      </p:cBhvr>
                                      <p:tavLst>
                                        <p:tav tm="0">
                                          <p:val>
                                            <p:strVal val="#ppt_y"/>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8" fill="hold" grpId="0" nodeType="clickEffect">
                                  <p:stCondLst>
                                    <p:cond delay="0"/>
                                  </p:stCondLst>
                                  <p:childTnLst>
                                    <p:set>
                                      <p:cBhvr>
                                        <p:cTn id="24" dur="1" fill="hold">
                                          <p:stCondLst>
                                            <p:cond delay="0"/>
                                          </p:stCondLst>
                                        </p:cTn>
                                        <p:tgtEl>
                                          <p:spTgt spid="34"/>
                                        </p:tgtEl>
                                        <p:attrNameLst>
                                          <p:attrName>style.visibility</p:attrName>
                                        </p:attrNameLst>
                                      </p:cBhvr>
                                      <p:to>
                                        <p:strVal val="visible"/>
                                      </p:to>
                                    </p:set>
                                    <p:anim calcmode="lin" valueType="num">
                                      <p:cBhvr additive="base">
                                        <p:cTn id="25" dur="500" fill="hold"/>
                                        <p:tgtEl>
                                          <p:spTgt spid="34"/>
                                        </p:tgtEl>
                                        <p:attrNameLst>
                                          <p:attrName>ppt_x</p:attrName>
                                        </p:attrNameLst>
                                      </p:cBhvr>
                                      <p:tavLst>
                                        <p:tav tm="0">
                                          <p:val>
                                            <p:strVal val="0-#ppt_w/2"/>
                                          </p:val>
                                        </p:tav>
                                        <p:tav tm="100000">
                                          <p:val>
                                            <p:strVal val="#ppt_x"/>
                                          </p:val>
                                        </p:tav>
                                      </p:tavLst>
                                    </p:anim>
                                    <p:anim calcmode="lin" valueType="num">
                                      <p:cBhvr additive="base">
                                        <p:cTn id="26" dur="500" fill="hold"/>
                                        <p:tgtEl>
                                          <p:spTgt spid="34"/>
                                        </p:tgtEl>
                                        <p:attrNameLst>
                                          <p:attrName>ppt_y</p:attrName>
                                        </p:attrNameLst>
                                      </p:cBhvr>
                                      <p:tavLst>
                                        <p:tav tm="0">
                                          <p:val>
                                            <p:strVal val="#ppt_y"/>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8" fill="hold" grpId="0" nodeType="clickEffect">
                                  <p:stCondLst>
                                    <p:cond delay="0"/>
                                  </p:stCondLst>
                                  <p:childTnLst>
                                    <p:set>
                                      <p:cBhvr>
                                        <p:cTn id="30" dur="1" fill="hold">
                                          <p:stCondLst>
                                            <p:cond delay="0"/>
                                          </p:stCondLst>
                                        </p:cTn>
                                        <p:tgtEl>
                                          <p:spTgt spid="35"/>
                                        </p:tgtEl>
                                        <p:attrNameLst>
                                          <p:attrName>style.visibility</p:attrName>
                                        </p:attrNameLst>
                                      </p:cBhvr>
                                      <p:to>
                                        <p:strVal val="visible"/>
                                      </p:to>
                                    </p:set>
                                    <p:anim calcmode="lin" valueType="num">
                                      <p:cBhvr additive="base">
                                        <p:cTn id="31" dur="500" fill="hold"/>
                                        <p:tgtEl>
                                          <p:spTgt spid="35"/>
                                        </p:tgtEl>
                                        <p:attrNameLst>
                                          <p:attrName>ppt_x</p:attrName>
                                        </p:attrNameLst>
                                      </p:cBhvr>
                                      <p:tavLst>
                                        <p:tav tm="0">
                                          <p:val>
                                            <p:strVal val="0-#ppt_w/2"/>
                                          </p:val>
                                        </p:tav>
                                        <p:tav tm="100000">
                                          <p:val>
                                            <p:strVal val="#ppt_x"/>
                                          </p:val>
                                        </p:tav>
                                      </p:tavLst>
                                    </p:anim>
                                    <p:anim calcmode="lin" valueType="num">
                                      <p:cBhvr additive="base">
                                        <p:cTn id="32" dur="500" fill="hold"/>
                                        <p:tgtEl>
                                          <p:spTgt spid="35"/>
                                        </p:tgtEl>
                                        <p:attrNameLst>
                                          <p:attrName>ppt_y</p:attrName>
                                        </p:attrNameLst>
                                      </p:cBhvr>
                                      <p:tavLst>
                                        <p:tav tm="0">
                                          <p:val>
                                            <p:strVal val="#ppt_y"/>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8" fill="hold" grpId="0" nodeType="clickEffect">
                                  <p:stCondLst>
                                    <p:cond delay="0"/>
                                  </p:stCondLst>
                                  <p:childTnLst>
                                    <p:set>
                                      <p:cBhvr>
                                        <p:cTn id="36" dur="1" fill="hold">
                                          <p:stCondLst>
                                            <p:cond delay="0"/>
                                          </p:stCondLst>
                                        </p:cTn>
                                        <p:tgtEl>
                                          <p:spTgt spid="36"/>
                                        </p:tgtEl>
                                        <p:attrNameLst>
                                          <p:attrName>style.visibility</p:attrName>
                                        </p:attrNameLst>
                                      </p:cBhvr>
                                      <p:to>
                                        <p:strVal val="visible"/>
                                      </p:to>
                                    </p:set>
                                    <p:anim calcmode="lin" valueType="num">
                                      <p:cBhvr additive="base">
                                        <p:cTn id="37" dur="500" fill="hold"/>
                                        <p:tgtEl>
                                          <p:spTgt spid="36"/>
                                        </p:tgtEl>
                                        <p:attrNameLst>
                                          <p:attrName>ppt_x</p:attrName>
                                        </p:attrNameLst>
                                      </p:cBhvr>
                                      <p:tavLst>
                                        <p:tav tm="0">
                                          <p:val>
                                            <p:strVal val="0-#ppt_w/2"/>
                                          </p:val>
                                        </p:tav>
                                        <p:tav tm="100000">
                                          <p:val>
                                            <p:strVal val="#ppt_x"/>
                                          </p:val>
                                        </p:tav>
                                      </p:tavLst>
                                    </p:anim>
                                    <p:anim calcmode="lin" valueType="num">
                                      <p:cBhvr additive="base">
                                        <p:cTn id="38" dur="500" fill="hold"/>
                                        <p:tgtEl>
                                          <p:spTgt spid="36"/>
                                        </p:tgtEl>
                                        <p:attrNameLst>
                                          <p:attrName>ppt_y</p:attrName>
                                        </p:attrNameLst>
                                      </p:cBhvr>
                                      <p:tavLst>
                                        <p:tav tm="0">
                                          <p:val>
                                            <p:strVal val="#ppt_y"/>
                                          </p:val>
                                        </p:tav>
                                        <p:tav tm="100000">
                                          <p:val>
                                            <p:strVal val="#ppt_y"/>
                                          </p:val>
                                        </p:tav>
                                      </p:tavLst>
                                    </p:anim>
                                  </p:childTnLst>
                                </p:cTn>
                              </p:par>
                            </p:childTnLst>
                          </p:cTn>
                        </p:par>
                      </p:childTnLst>
                    </p:cTn>
                  </p:par>
                  <p:par>
                    <p:cTn id="39" fill="hold" nodeType="clickPar">
                      <p:stCondLst>
                        <p:cond delay="indefinite"/>
                      </p:stCondLst>
                      <p:childTnLst>
                        <p:par>
                          <p:cTn id="40" fill="hold" nodeType="withGroup">
                            <p:stCondLst>
                              <p:cond delay="0"/>
                            </p:stCondLst>
                            <p:childTnLst>
                              <p:par>
                                <p:cTn id="41" presetID="2" presetClass="entr" presetSubtype="8" fill="hold" grpId="0" nodeType="clickEffect">
                                  <p:stCondLst>
                                    <p:cond delay="0"/>
                                  </p:stCondLst>
                                  <p:childTnLst>
                                    <p:set>
                                      <p:cBhvr>
                                        <p:cTn id="42" dur="1" fill="hold">
                                          <p:stCondLst>
                                            <p:cond delay="0"/>
                                          </p:stCondLst>
                                        </p:cTn>
                                        <p:tgtEl>
                                          <p:spTgt spid="33"/>
                                        </p:tgtEl>
                                        <p:attrNameLst>
                                          <p:attrName>style.visibility</p:attrName>
                                        </p:attrNameLst>
                                      </p:cBhvr>
                                      <p:to>
                                        <p:strVal val="visible"/>
                                      </p:to>
                                    </p:set>
                                    <p:anim calcmode="lin" valueType="num">
                                      <p:cBhvr additive="base">
                                        <p:cTn id="43" dur="500" fill="hold"/>
                                        <p:tgtEl>
                                          <p:spTgt spid="33"/>
                                        </p:tgtEl>
                                        <p:attrNameLst>
                                          <p:attrName>ppt_x</p:attrName>
                                        </p:attrNameLst>
                                      </p:cBhvr>
                                      <p:tavLst>
                                        <p:tav tm="0">
                                          <p:val>
                                            <p:strVal val="0-#ppt_w/2"/>
                                          </p:val>
                                        </p:tav>
                                        <p:tav tm="100000">
                                          <p:val>
                                            <p:strVal val="#ppt_x"/>
                                          </p:val>
                                        </p:tav>
                                      </p:tavLst>
                                    </p:anim>
                                    <p:anim calcmode="lin" valueType="num">
                                      <p:cBhvr additive="base">
                                        <p:cTn id="44" dur="500" fill="hold"/>
                                        <p:tgtEl>
                                          <p:spTgt spid="33"/>
                                        </p:tgtEl>
                                        <p:attrNameLst>
                                          <p:attrName>ppt_y</p:attrName>
                                        </p:attrNameLst>
                                      </p:cBhvr>
                                      <p:tavLst>
                                        <p:tav tm="0">
                                          <p:val>
                                            <p:strVal val="#ppt_y"/>
                                          </p:val>
                                        </p:tav>
                                        <p:tav tm="100000">
                                          <p:val>
                                            <p:strVal val="#ppt_y"/>
                                          </p:val>
                                        </p:tav>
                                      </p:tavLst>
                                    </p:anim>
                                  </p:childTnLst>
                                </p:cTn>
                              </p:par>
                            </p:childTnLst>
                          </p:cTn>
                        </p:par>
                      </p:childTnLst>
                    </p:cTn>
                  </p:par>
                  <p:par>
                    <p:cTn id="45" fill="hold" nodeType="clickPar">
                      <p:stCondLst>
                        <p:cond delay="indefinite"/>
                      </p:stCondLst>
                      <p:childTnLst>
                        <p:par>
                          <p:cTn id="46" fill="hold" nodeType="withGroup">
                            <p:stCondLst>
                              <p:cond delay="0"/>
                            </p:stCondLst>
                            <p:childTnLst>
                              <p:par>
                                <p:cTn id="47" presetID="2" presetClass="entr" presetSubtype="8" fill="hold" grpId="0" nodeType="clickEffect">
                                  <p:stCondLst>
                                    <p:cond delay="0"/>
                                  </p:stCondLst>
                                  <p:childTnLst>
                                    <p:set>
                                      <p:cBhvr>
                                        <p:cTn id="48" dur="1" fill="hold">
                                          <p:stCondLst>
                                            <p:cond delay="0"/>
                                          </p:stCondLst>
                                        </p:cTn>
                                        <p:tgtEl>
                                          <p:spTgt spid="210957"/>
                                        </p:tgtEl>
                                        <p:attrNameLst>
                                          <p:attrName>style.visibility</p:attrName>
                                        </p:attrNameLst>
                                      </p:cBhvr>
                                      <p:to>
                                        <p:strVal val="visible"/>
                                      </p:to>
                                    </p:set>
                                    <p:anim calcmode="lin" valueType="num">
                                      <p:cBhvr additive="base">
                                        <p:cTn id="49" dur="500" fill="hold"/>
                                        <p:tgtEl>
                                          <p:spTgt spid="210957"/>
                                        </p:tgtEl>
                                        <p:attrNameLst>
                                          <p:attrName>ppt_x</p:attrName>
                                        </p:attrNameLst>
                                      </p:cBhvr>
                                      <p:tavLst>
                                        <p:tav tm="0">
                                          <p:val>
                                            <p:strVal val="0-#ppt_w/2"/>
                                          </p:val>
                                        </p:tav>
                                        <p:tav tm="100000">
                                          <p:val>
                                            <p:strVal val="#ppt_x"/>
                                          </p:val>
                                        </p:tav>
                                      </p:tavLst>
                                    </p:anim>
                                    <p:anim calcmode="lin" valueType="num">
                                      <p:cBhvr additive="base">
                                        <p:cTn id="50" dur="500" fill="hold"/>
                                        <p:tgtEl>
                                          <p:spTgt spid="210957"/>
                                        </p:tgtEl>
                                        <p:attrNameLst>
                                          <p:attrName>ppt_y</p:attrName>
                                        </p:attrNameLst>
                                      </p:cBhvr>
                                      <p:tavLst>
                                        <p:tav tm="0">
                                          <p:val>
                                            <p:strVal val="#ppt_y"/>
                                          </p:val>
                                        </p:tav>
                                        <p:tav tm="100000">
                                          <p:val>
                                            <p:strVal val="#ppt_y"/>
                                          </p:val>
                                        </p:tav>
                                      </p:tavLst>
                                    </p:anim>
                                  </p:childTnLst>
                                </p:cTn>
                              </p:par>
                            </p:childTnLst>
                          </p:cTn>
                        </p:par>
                      </p:childTnLst>
                    </p:cTn>
                  </p:par>
                  <p:par>
                    <p:cTn id="51" fill="hold" nodeType="clickPar">
                      <p:stCondLst>
                        <p:cond delay="indefinite"/>
                      </p:stCondLst>
                      <p:childTnLst>
                        <p:par>
                          <p:cTn id="52" fill="hold" nodeType="withGroup">
                            <p:stCondLst>
                              <p:cond delay="0"/>
                            </p:stCondLst>
                            <p:childTnLst>
                              <p:par>
                                <p:cTn id="53" presetID="2" presetClass="entr" presetSubtype="8" fill="hold" grpId="0" nodeType="clickEffect">
                                  <p:stCondLst>
                                    <p:cond delay="0"/>
                                  </p:stCondLst>
                                  <p:childTnLst>
                                    <p:set>
                                      <p:cBhvr>
                                        <p:cTn id="54" dur="1" fill="hold">
                                          <p:stCondLst>
                                            <p:cond delay="0"/>
                                          </p:stCondLst>
                                        </p:cTn>
                                        <p:tgtEl>
                                          <p:spTgt spid="210960"/>
                                        </p:tgtEl>
                                        <p:attrNameLst>
                                          <p:attrName>style.visibility</p:attrName>
                                        </p:attrNameLst>
                                      </p:cBhvr>
                                      <p:to>
                                        <p:strVal val="visible"/>
                                      </p:to>
                                    </p:set>
                                    <p:anim calcmode="lin" valueType="num">
                                      <p:cBhvr additive="base">
                                        <p:cTn id="55" dur="500" fill="hold"/>
                                        <p:tgtEl>
                                          <p:spTgt spid="210960"/>
                                        </p:tgtEl>
                                        <p:attrNameLst>
                                          <p:attrName>ppt_x</p:attrName>
                                        </p:attrNameLst>
                                      </p:cBhvr>
                                      <p:tavLst>
                                        <p:tav tm="0">
                                          <p:val>
                                            <p:strVal val="0-#ppt_w/2"/>
                                          </p:val>
                                        </p:tav>
                                        <p:tav tm="100000">
                                          <p:val>
                                            <p:strVal val="#ppt_x"/>
                                          </p:val>
                                        </p:tav>
                                      </p:tavLst>
                                    </p:anim>
                                    <p:anim calcmode="lin" valueType="num">
                                      <p:cBhvr additive="base">
                                        <p:cTn id="56" dur="500" fill="hold"/>
                                        <p:tgtEl>
                                          <p:spTgt spid="210960"/>
                                        </p:tgtEl>
                                        <p:attrNameLst>
                                          <p:attrName>ppt_y</p:attrName>
                                        </p:attrNameLst>
                                      </p:cBhvr>
                                      <p:tavLst>
                                        <p:tav tm="0">
                                          <p:val>
                                            <p:strVal val="#ppt_y"/>
                                          </p:val>
                                        </p:tav>
                                        <p:tav tm="100000">
                                          <p:val>
                                            <p:strVal val="#ppt_y"/>
                                          </p:val>
                                        </p:tav>
                                      </p:tavLst>
                                    </p:anim>
                                  </p:childTnLst>
                                </p:cTn>
                              </p:par>
                            </p:childTnLst>
                          </p:cTn>
                        </p:par>
                      </p:childTnLst>
                    </p:cTn>
                  </p:par>
                  <p:par>
                    <p:cTn id="57" fill="hold" nodeType="clickPar">
                      <p:stCondLst>
                        <p:cond delay="indefinite"/>
                      </p:stCondLst>
                      <p:childTnLst>
                        <p:par>
                          <p:cTn id="58" fill="hold" nodeType="withGroup">
                            <p:stCondLst>
                              <p:cond delay="0"/>
                            </p:stCondLst>
                            <p:childTnLst>
                              <p:par>
                                <p:cTn id="59" presetID="2" presetClass="entr" presetSubtype="8" fill="hold" grpId="0" nodeType="clickEffect">
                                  <p:stCondLst>
                                    <p:cond delay="0"/>
                                  </p:stCondLst>
                                  <p:childTnLst>
                                    <p:set>
                                      <p:cBhvr>
                                        <p:cTn id="60" dur="1" fill="hold">
                                          <p:stCondLst>
                                            <p:cond delay="0"/>
                                          </p:stCondLst>
                                        </p:cTn>
                                        <p:tgtEl>
                                          <p:spTgt spid="210967"/>
                                        </p:tgtEl>
                                        <p:attrNameLst>
                                          <p:attrName>style.visibility</p:attrName>
                                        </p:attrNameLst>
                                      </p:cBhvr>
                                      <p:to>
                                        <p:strVal val="visible"/>
                                      </p:to>
                                    </p:set>
                                    <p:anim calcmode="lin" valueType="num">
                                      <p:cBhvr additive="base">
                                        <p:cTn id="61" dur="500" fill="hold"/>
                                        <p:tgtEl>
                                          <p:spTgt spid="210967"/>
                                        </p:tgtEl>
                                        <p:attrNameLst>
                                          <p:attrName>ppt_x</p:attrName>
                                        </p:attrNameLst>
                                      </p:cBhvr>
                                      <p:tavLst>
                                        <p:tav tm="0">
                                          <p:val>
                                            <p:strVal val="0-#ppt_w/2"/>
                                          </p:val>
                                        </p:tav>
                                        <p:tav tm="100000">
                                          <p:val>
                                            <p:strVal val="#ppt_x"/>
                                          </p:val>
                                        </p:tav>
                                      </p:tavLst>
                                    </p:anim>
                                    <p:anim calcmode="lin" valueType="num">
                                      <p:cBhvr additive="base">
                                        <p:cTn id="62" dur="500" fill="hold"/>
                                        <p:tgtEl>
                                          <p:spTgt spid="210967"/>
                                        </p:tgtEl>
                                        <p:attrNameLst>
                                          <p:attrName>ppt_y</p:attrName>
                                        </p:attrNameLst>
                                      </p:cBhvr>
                                      <p:tavLst>
                                        <p:tav tm="0">
                                          <p:val>
                                            <p:strVal val="#ppt_y"/>
                                          </p:val>
                                        </p:tav>
                                        <p:tav tm="100000">
                                          <p:val>
                                            <p:strVal val="#ppt_y"/>
                                          </p:val>
                                        </p:tav>
                                      </p:tavLst>
                                    </p:anim>
                                  </p:childTnLst>
                                </p:cTn>
                              </p:par>
                            </p:childTnLst>
                          </p:cTn>
                        </p:par>
                      </p:childTnLst>
                    </p:cTn>
                  </p:par>
                  <p:par>
                    <p:cTn id="63" fill="hold" nodeType="clickPar">
                      <p:stCondLst>
                        <p:cond delay="indefinite"/>
                      </p:stCondLst>
                      <p:childTnLst>
                        <p:par>
                          <p:cTn id="64" fill="hold" nodeType="withGroup">
                            <p:stCondLst>
                              <p:cond delay="0"/>
                            </p:stCondLst>
                            <p:childTnLst>
                              <p:par>
                                <p:cTn id="65" presetID="2" presetClass="entr" presetSubtype="8" fill="hold" grpId="0" nodeType="clickEffect">
                                  <p:stCondLst>
                                    <p:cond delay="0"/>
                                  </p:stCondLst>
                                  <p:childTnLst>
                                    <p:set>
                                      <p:cBhvr>
                                        <p:cTn id="66" dur="1" fill="hold">
                                          <p:stCondLst>
                                            <p:cond delay="0"/>
                                          </p:stCondLst>
                                        </p:cTn>
                                        <p:tgtEl>
                                          <p:spTgt spid="210973"/>
                                        </p:tgtEl>
                                        <p:attrNameLst>
                                          <p:attrName>style.visibility</p:attrName>
                                        </p:attrNameLst>
                                      </p:cBhvr>
                                      <p:to>
                                        <p:strVal val="visible"/>
                                      </p:to>
                                    </p:set>
                                    <p:anim calcmode="lin" valueType="num">
                                      <p:cBhvr additive="base">
                                        <p:cTn id="67" dur="500" fill="hold"/>
                                        <p:tgtEl>
                                          <p:spTgt spid="210973"/>
                                        </p:tgtEl>
                                        <p:attrNameLst>
                                          <p:attrName>ppt_x</p:attrName>
                                        </p:attrNameLst>
                                      </p:cBhvr>
                                      <p:tavLst>
                                        <p:tav tm="0">
                                          <p:val>
                                            <p:strVal val="0-#ppt_w/2"/>
                                          </p:val>
                                        </p:tav>
                                        <p:tav tm="100000">
                                          <p:val>
                                            <p:strVal val="#ppt_x"/>
                                          </p:val>
                                        </p:tav>
                                      </p:tavLst>
                                    </p:anim>
                                    <p:anim calcmode="lin" valueType="num">
                                      <p:cBhvr additive="base">
                                        <p:cTn id="68" dur="500" fill="hold"/>
                                        <p:tgtEl>
                                          <p:spTgt spid="21097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0954" grpId="0" autoUpdateAnimBg="0"/>
      <p:bldP spid="210955" grpId="0" autoUpdateAnimBg="0"/>
      <p:bldP spid="210956" grpId="0" autoUpdateAnimBg="0"/>
      <p:bldP spid="210957" grpId="0" autoUpdateAnimBg="0"/>
      <p:bldP spid="210960" grpId="0" autoUpdateAnimBg="0"/>
      <p:bldP spid="210967" grpId="0" autoUpdateAnimBg="0"/>
      <p:bldP spid="210973" grpId="0" autoUpdateAnimBg="0"/>
      <p:bldP spid="33" grpId="0" autoUpdateAnimBg="0"/>
      <p:bldP spid="34" grpId="0" autoUpdateAnimBg="0"/>
      <p:bldP spid="35" grpId="0" autoUpdateAnimBg="0"/>
      <p:bldP spid="36" grpId="0" autoUpdateAnimBg="0"/>
    </p:bldLst>
  </p:timing>
</p:sld>
</file>

<file path=ppt/slides/slide2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4433" name="Rectangle 10"/>
          <p:cNvSpPr>
            <a:spLocks noChangeArrowheads="1"/>
          </p:cNvSpPr>
          <p:nvPr/>
        </p:nvSpPr>
        <p:spPr bwMode="auto">
          <a:xfrm>
            <a:off x="533400" y="1676400"/>
            <a:ext cx="8458200" cy="4953000"/>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92075" tIns="46038" rIns="92075" bIns="46038" anchor="ctr"/>
          <a:lstStyle/>
          <a:p>
            <a:pPr marL="571500" marR="0" lvl="0" indent="-571500" algn="ctr"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74434" name="Rectangle 2"/>
          <p:cNvSpPr>
            <a:spLocks noGrp="1" noChangeArrowheads="1"/>
          </p:cNvSpPr>
          <p:nvPr>
            <p:ph type="title"/>
          </p:nvPr>
        </p:nvSpPr>
        <p:spPr>
          <a:xfrm>
            <a:off x="685800" y="620713"/>
            <a:ext cx="7772400" cy="979487"/>
          </a:xfrm>
        </p:spPr>
        <p:txBody>
          <a:bodyPr/>
          <a:lstStyle/>
          <a:p>
            <a:r>
              <a:rPr lang="ar-JO" altLang="zh-CN" dirty="0">
                <a:latin typeface="Arial" panose="020B0604020202020204" pitchFamily="34" charset="0"/>
                <a:ea typeface="SimSun" charset="0"/>
                <a:cs typeface="Arial" panose="020B0604020202020204" pitchFamily="34" charset="0"/>
              </a:rPr>
              <a:t>إنحدار يهوذا</a:t>
            </a:r>
            <a:endParaRPr lang="en-US" dirty="0">
              <a:latin typeface="Arial" panose="020B0604020202020204" pitchFamily="34" charset="0"/>
              <a:ea typeface="SimSun" charset="0"/>
              <a:cs typeface="Arial" panose="020B0604020202020204" pitchFamily="34" charset="0"/>
            </a:endParaRPr>
          </a:p>
        </p:txBody>
      </p:sp>
      <p:sp>
        <p:nvSpPr>
          <p:cNvPr id="274435" name="Text Box 3"/>
          <p:cNvSpPr txBox="1">
            <a:spLocks noChangeArrowheads="1"/>
          </p:cNvSpPr>
          <p:nvPr/>
        </p:nvSpPr>
        <p:spPr bwMode="auto">
          <a:xfrm>
            <a:off x="8335963" y="76200"/>
            <a:ext cx="731837"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278</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74436" name="Text Box 15"/>
          <p:cNvSpPr txBox="1">
            <a:spLocks noChangeArrowheads="1"/>
          </p:cNvSpPr>
          <p:nvPr/>
        </p:nvSpPr>
        <p:spPr bwMode="auto">
          <a:xfrm>
            <a:off x="3581400" y="3352800"/>
            <a:ext cx="763029" cy="42537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92075" tIns="46038" rIns="92075" bIns="46038">
            <a:spAutoFit/>
          </a:bodyPr>
          <a:lstStyle>
            <a:lvl1pPr marL="342900" indent="-571500">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marL="342900" marR="0" lvl="0" indent="-57150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5862" name="WordArt 22"/>
          <p:cNvSpPr>
            <a:spLocks noChangeArrowheads="1" noChangeShapeType="1" noTextEdit="1"/>
          </p:cNvSpPr>
          <p:nvPr/>
        </p:nvSpPr>
        <p:spPr bwMode="auto">
          <a:xfrm>
            <a:off x="868288" y="3282280"/>
            <a:ext cx="2179712" cy="527720"/>
          </a:xfrm>
          <a:prstGeom prst="rect">
            <a:avLst/>
          </a:prstGeom>
        </p:spPr>
        <p:txBody>
          <a:bodyPr wrap="none" fromWordArt="1">
            <a:prstTxWarp prst="textPlain">
              <a:avLst>
                <a:gd name="adj" fmla="val 50000"/>
              </a:avLst>
            </a:prstTxWarp>
            <a:scene3d>
              <a:camera prst="legacyPerspectiveBottomRight">
                <a:rot lat="0" lon="21239990" rev="0"/>
              </a:camera>
              <a:lightRig rig="legacyHarsh3" dir="l"/>
            </a:scene3d>
            <a:sp3d extrusionH="430200" prstMaterial="legacyMatte">
              <a:extrusionClr>
                <a:srgbClr val="C0C0C0"/>
              </a:extrusionClr>
            </a:sp3d>
          </a:bodyPr>
          <a:lstStyle/>
          <a:p>
            <a:pPr marL="0" marR="0" lvl="0" indent="0" algn="ctr" defTabSz="914400" rtl="0" eaLnBrk="0" fontAlgn="base" latinLnBrk="0" hangingPunct="0">
              <a:lnSpc>
                <a:spcPct val="90000"/>
              </a:lnSpc>
              <a:spcBef>
                <a:spcPct val="20000"/>
              </a:spcBef>
              <a:spcAft>
                <a:spcPct val="0"/>
              </a:spcAft>
              <a:buClrTx/>
              <a:buSzTx/>
              <a:buFontTx/>
              <a:buNone/>
              <a:tabLst/>
              <a:defRPr/>
            </a:pPr>
            <a:r>
              <a:rPr kumimoji="1" lang="ar-JO" sz="3600" b="1" i="0" u="none" strike="noStrike" kern="10" cap="none" spc="0" normalizeH="0" baseline="0" noProof="0" dirty="0">
                <a:ln w="9525">
                  <a:round/>
                  <a:headEnd/>
                  <a:tailEnd/>
                </a:ln>
                <a:gradFill rotWithShape="1">
                  <a:gsLst>
                    <a:gs pos="0">
                      <a:srgbClr val="DCEBF5"/>
                    </a:gs>
                    <a:gs pos="8000">
                      <a:srgbClr val="83A7C3"/>
                    </a:gs>
                    <a:gs pos="13000">
                      <a:srgbClr val="768FB9"/>
                    </a:gs>
                    <a:gs pos="21001">
                      <a:srgbClr val="83A7C3"/>
                    </a:gs>
                    <a:gs pos="52000">
                      <a:srgbClr val="FFFFFF"/>
                    </a:gs>
                    <a:gs pos="56000">
                      <a:srgbClr val="9C6563"/>
                    </a:gs>
                    <a:gs pos="58000">
                      <a:srgbClr val="80302D"/>
                    </a:gs>
                    <a:gs pos="71001">
                      <a:srgbClr val="C0524E"/>
                    </a:gs>
                    <a:gs pos="94000">
                      <a:srgbClr val="EBDAD4"/>
                    </a:gs>
                    <a:gs pos="100000">
                      <a:srgbClr val="55261C"/>
                    </a:gs>
                  </a:gsLst>
                  <a:lin ang="5400000" scaled="1"/>
                </a:gradFill>
                <a:effectLst/>
                <a:uLnTx/>
                <a:uFillTx/>
                <a:latin typeface="Arial Black"/>
                <a:ea typeface="Arial Black"/>
                <a:cs typeface="Arial Black"/>
              </a:rPr>
              <a:t>رحبعام</a:t>
            </a:r>
            <a:endParaRPr kumimoji="1" lang="en-US" sz="3600" b="1" i="0" u="none" strike="noStrike" kern="10" cap="none" spc="0" normalizeH="0" baseline="0" noProof="0" dirty="0">
              <a:ln w="9525">
                <a:round/>
                <a:headEnd/>
                <a:tailEnd/>
              </a:ln>
              <a:gradFill rotWithShape="1">
                <a:gsLst>
                  <a:gs pos="0">
                    <a:srgbClr val="DCEBF5"/>
                  </a:gs>
                  <a:gs pos="8000">
                    <a:srgbClr val="83A7C3"/>
                  </a:gs>
                  <a:gs pos="13000">
                    <a:srgbClr val="768FB9"/>
                  </a:gs>
                  <a:gs pos="21001">
                    <a:srgbClr val="83A7C3"/>
                  </a:gs>
                  <a:gs pos="52000">
                    <a:srgbClr val="FFFFFF"/>
                  </a:gs>
                  <a:gs pos="56000">
                    <a:srgbClr val="9C6563"/>
                  </a:gs>
                  <a:gs pos="58000">
                    <a:srgbClr val="80302D"/>
                  </a:gs>
                  <a:gs pos="71001">
                    <a:srgbClr val="C0524E"/>
                  </a:gs>
                  <a:gs pos="94000">
                    <a:srgbClr val="EBDAD4"/>
                  </a:gs>
                  <a:gs pos="100000">
                    <a:srgbClr val="55261C"/>
                  </a:gs>
                </a:gsLst>
                <a:lin ang="5400000" scaled="1"/>
              </a:gradFill>
              <a:effectLst/>
              <a:uLnTx/>
              <a:uFillTx/>
              <a:latin typeface="Arial Black"/>
              <a:ea typeface="Arial Black"/>
              <a:cs typeface="Arial Black"/>
            </a:endParaRPr>
          </a:p>
        </p:txBody>
      </p:sp>
      <p:sp>
        <p:nvSpPr>
          <p:cNvPr id="35863" name="WordArt 23"/>
          <p:cNvSpPr>
            <a:spLocks noChangeArrowheads="1" noChangeShapeType="1" noTextEdit="1"/>
          </p:cNvSpPr>
          <p:nvPr/>
        </p:nvSpPr>
        <p:spPr bwMode="auto">
          <a:xfrm>
            <a:off x="5364088" y="5949280"/>
            <a:ext cx="2179712" cy="527720"/>
          </a:xfrm>
          <a:prstGeom prst="rect">
            <a:avLst/>
          </a:prstGeom>
        </p:spPr>
        <p:txBody>
          <a:bodyPr wrap="none" fromWordArt="1">
            <a:prstTxWarp prst="textPlain">
              <a:avLst>
                <a:gd name="adj" fmla="val 50000"/>
              </a:avLst>
            </a:prstTxWarp>
            <a:scene3d>
              <a:camera prst="legacyPerspectiveBottomRight">
                <a:rot lat="0" lon="21239990" rev="0"/>
              </a:camera>
              <a:lightRig rig="legacyHarsh3" dir="l"/>
            </a:scene3d>
            <a:sp3d extrusionH="430200" prstMaterial="legacyMatte">
              <a:extrusionClr>
                <a:srgbClr val="C0C0C0"/>
              </a:extrusionClr>
            </a:sp3d>
          </a:bodyPr>
          <a:lstStyle/>
          <a:p>
            <a:pPr marL="0" marR="0" lvl="0" indent="0" algn="ctr" defTabSz="914400" rtl="0" eaLnBrk="0" fontAlgn="base" latinLnBrk="0" hangingPunct="0">
              <a:lnSpc>
                <a:spcPct val="90000"/>
              </a:lnSpc>
              <a:spcBef>
                <a:spcPct val="20000"/>
              </a:spcBef>
              <a:spcAft>
                <a:spcPct val="0"/>
              </a:spcAft>
              <a:buClrTx/>
              <a:buSzTx/>
              <a:buFontTx/>
              <a:buNone/>
              <a:tabLst/>
              <a:defRPr/>
            </a:pPr>
            <a:r>
              <a:rPr kumimoji="1" lang="ar-JO" sz="3600" b="1" i="0" u="none" strike="noStrike" kern="10" cap="none" spc="0" normalizeH="0" baseline="0" noProof="0" dirty="0">
                <a:ln w="9525">
                  <a:round/>
                  <a:headEnd/>
                  <a:tailEnd/>
                </a:ln>
                <a:gradFill rotWithShape="1">
                  <a:gsLst>
                    <a:gs pos="0">
                      <a:srgbClr val="DCEBF5"/>
                    </a:gs>
                    <a:gs pos="8000">
                      <a:srgbClr val="83A7C3"/>
                    </a:gs>
                    <a:gs pos="13000">
                      <a:srgbClr val="768FB9"/>
                    </a:gs>
                    <a:gs pos="21001">
                      <a:srgbClr val="83A7C3"/>
                    </a:gs>
                    <a:gs pos="52000">
                      <a:srgbClr val="FFFFFF"/>
                    </a:gs>
                    <a:gs pos="56000">
                      <a:srgbClr val="9C6563"/>
                    </a:gs>
                    <a:gs pos="58000">
                      <a:srgbClr val="80302D"/>
                    </a:gs>
                    <a:gs pos="71001">
                      <a:srgbClr val="C0524E"/>
                    </a:gs>
                    <a:gs pos="94000">
                      <a:srgbClr val="EBDAD4"/>
                    </a:gs>
                    <a:gs pos="100000">
                      <a:srgbClr val="55261C"/>
                    </a:gs>
                  </a:gsLst>
                  <a:lin ang="5400000" scaled="1"/>
                </a:gradFill>
                <a:effectLst/>
                <a:uLnTx/>
                <a:uFillTx/>
                <a:latin typeface="Arial Black"/>
                <a:ea typeface="Arial Black"/>
                <a:cs typeface="Arial Black"/>
              </a:rPr>
              <a:t>صدقيا</a:t>
            </a:r>
            <a:endParaRPr kumimoji="1" lang="en-US" sz="3600" b="1" i="0" u="none" strike="noStrike" kern="10" cap="none" spc="0" normalizeH="0" baseline="0" noProof="0" dirty="0">
              <a:ln w="9525">
                <a:round/>
                <a:headEnd/>
                <a:tailEnd/>
              </a:ln>
              <a:gradFill rotWithShape="1">
                <a:gsLst>
                  <a:gs pos="0">
                    <a:srgbClr val="DCEBF5"/>
                  </a:gs>
                  <a:gs pos="8000">
                    <a:srgbClr val="83A7C3"/>
                  </a:gs>
                  <a:gs pos="13000">
                    <a:srgbClr val="768FB9"/>
                  </a:gs>
                  <a:gs pos="21001">
                    <a:srgbClr val="83A7C3"/>
                  </a:gs>
                  <a:gs pos="52000">
                    <a:srgbClr val="FFFFFF"/>
                  </a:gs>
                  <a:gs pos="56000">
                    <a:srgbClr val="9C6563"/>
                  </a:gs>
                  <a:gs pos="58000">
                    <a:srgbClr val="80302D"/>
                  </a:gs>
                  <a:gs pos="71001">
                    <a:srgbClr val="C0524E"/>
                  </a:gs>
                  <a:gs pos="94000">
                    <a:srgbClr val="EBDAD4"/>
                  </a:gs>
                  <a:gs pos="100000">
                    <a:srgbClr val="55261C"/>
                  </a:gs>
                </a:gsLst>
                <a:lin ang="5400000" scaled="1"/>
              </a:gradFill>
              <a:effectLst/>
              <a:uLnTx/>
              <a:uFillTx/>
              <a:latin typeface="Arial Black"/>
              <a:ea typeface="Arial Black"/>
              <a:cs typeface="Arial Black"/>
            </a:endParaRPr>
          </a:p>
        </p:txBody>
      </p:sp>
      <p:sp>
        <p:nvSpPr>
          <p:cNvPr id="35864" name="WordArt 24"/>
          <p:cNvSpPr>
            <a:spLocks noChangeArrowheads="1" noChangeShapeType="1" noTextEdit="1"/>
          </p:cNvSpPr>
          <p:nvPr/>
        </p:nvSpPr>
        <p:spPr bwMode="auto">
          <a:xfrm>
            <a:off x="2239888" y="4272880"/>
            <a:ext cx="2179712" cy="527720"/>
          </a:xfrm>
          <a:prstGeom prst="rect">
            <a:avLst/>
          </a:prstGeom>
        </p:spPr>
        <p:txBody>
          <a:bodyPr wrap="none" fromWordArt="1">
            <a:prstTxWarp prst="textPlain">
              <a:avLst>
                <a:gd name="adj" fmla="val 50000"/>
              </a:avLst>
            </a:prstTxWarp>
            <a:scene3d>
              <a:camera prst="legacyPerspectiveBottomRight">
                <a:rot lat="0" lon="21239990" rev="0"/>
              </a:camera>
              <a:lightRig rig="legacyHarsh3" dir="l"/>
            </a:scene3d>
            <a:sp3d extrusionH="430200" prstMaterial="legacyMatte">
              <a:extrusionClr>
                <a:srgbClr val="C0C0C0"/>
              </a:extrusionClr>
            </a:sp3d>
          </a:bodyPr>
          <a:lstStyle/>
          <a:p>
            <a:pPr marL="0" marR="0" lvl="0" indent="0" algn="ctr" defTabSz="914400" rtl="0" eaLnBrk="0" fontAlgn="base" latinLnBrk="0" hangingPunct="0">
              <a:lnSpc>
                <a:spcPct val="90000"/>
              </a:lnSpc>
              <a:spcBef>
                <a:spcPct val="20000"/>
              </a:spcBef>
              <a:spcAft>
                <a:spcPct val="0"/>
              </a:spcAft>
              <a:buClrTx/>
              <a:buSzTx/>
              <a:buFontTx/>
              <a:buNone/>
              <a:tabLst/>
              <a:defRPr/>
            </a:pPr>
            <a:r>
              <a:rPr kumimoji="1" lang="ar-JO" sz="3600" b="1" i="0" u="none" strike="noStrike" kern="10" cap="none" spc="0" normalizeH="0" baseline="0" noProof="0" dirty="0">
                <a:ln w="9525">
                  <a:round/>
                  <a:headEnd/>
                  <a:tailEnd/>
                </a:ln>
                <a:gradFill rotWithShape="1">
                  <a:gsLst>
                    <a:gs pos="0">
                      <a:srgbClr val="DCEBF5"/>
                    </a:gs>
                    <a:gs pos="8000">
                      <a:srgbClr val="83A7C3"/>
                    </a:gs>
                    <a:gs pos="13000">
                      <a:srgbClr val="768FB9"/>
                    </a:gs>
                    <a:gs pos="21001">
                      <a:srgbClr val="83A7C3"/>
                    </a:gs>
                    <a:gs pos="52000">
                      <a:srgbClr val="FFFFFF"/>
                    </a:gs>
                    <a:gs pos="56000">
                      <a:srgbClr val="9C6563"/>
                    </a:gs>
                    <a:gs pos="58000">
                      <a:srgbClr val="80302D"/>
                    </a:gs>
                    <a:gs pos="71001">
                      <a:srgbClr val="C0524E"/>
                    </a:gs>
                    <a:gs pos="94000">
                      <a:srgbClr val="EBDAD4"/>
                    </a:gs>
                    <a:gs pos="100000">
                      <a:srgbClr val="55261C"/>
                    </a:gs>
                  </a:gsLst>
                  <a:lin ang="5400000" scaled="1"/>
                </a:gradFill>
                <a:effectLst/>
                <a:uLnTx/>
                <a:uFillTx/>
                <a:latin typeface="Arial Black"/>
                <a:ea typeface="Arial Black"/>
                <a:cs typeface="Arial Black"/>
              </a:rPr>
              <a:t>عثليا</a:t>
            </a:r>
            <a:endParaRPr kumimoji="1" lang="en-US" sz="3600" b="1" i="0" u="none" strike="noStrike" kern="10" cap="none" spc="0" normalizeH="0" baseline="0" noProof="0" dirty="0">
              <a:ln w="9525">
                <a:round/>
                <a:headEnd/>
                <a:tailEnd/>
              </a:ln>
              <a:gradFill rotWithShape="1">
                <a:gsLst>
                  <a:gs pos="0">
                    <a:srgbClr val="DCEBF5"/>
                  </a:gs>
                  <a:gs pos="8000">
                    <a:srgbClr val="83A7C3"/>
                  </a:gs>
                  <a:gs pos="13000">
                    <a:srgbClr val="768FB9"/>
                  </a:gs>
                  <a:gs pos="21001">
                    <a:srgbClr val="83A7C3"/>
                  </a:gs>
                  <a:gs pos="52000">
                    <a:srgbClr val="FFFFFF"/>
                  </a:gs>
                  <a:gs pos="56000">
                    <a:srgbClr val="9C6563"/>
                  </a:gs>
                  <a:gs pos="58000">
                    <a:srgbClr val="80302D"/>
                  </a:gs>
                  <a:gs pos="71001">
                    <a:srgbClr val="C0524E"/>
                  </a:gs>
                  <a:gs pos="94000">
                    <a:srgbClr val="EBDAD4"/>
                  </a:gs>
                  <a:gs pos="100000">
                    <a:srgbClr val="55261C"/>
                  </a:gs>
                </a:gsLst>
                <a:lin ang="5400000" scaled="1"/>
              </a:gradFill>
              <a:effectLst/>
              <a:uLnTx/>
              <a:uFillTx/>
              <a:latin typeface="Arial Black"/>
              <a:ea typeface="Arial Black"/>
              <a:cs typeface="Arial Black"/>
            </a:endParaRPr>
          </a:p>
        </p:txBody>
      </p:sp>
      <p:sp>
        <p:nvSpPr>
          <p:cNvPr id="35865" name="WordArt 25"/>
          <p:cNvSpPr>
            <a:spLocks noChangeArrowheads="1" noChangeShapeType="1" noTextEdit="1"/>
          </p:cNvSpPr>
          <p:nvPr/>
        </p:nvSpPr>
        <p:spPr bwMode="auto">
          <a:xfrm>
            <a:off x="3763888" y="5187280"/>
            <a:ext cx="2179712" cy="527720"/>
          </a:xfrm>
          <a:prstGeom prst="rect">
            <a:avLst/>
          </a:prstGeom>
        </p:spPr>
        <p:txBody>
          <a:bodyPr wrap="none" fromWordArt="1">
            <a:prstTxWarp prst="textPlain">
              <a:avLst>
                <a:gd name="adj" fmla="val 50000"/>
              </a:avLst>
            </a:prstTxWarp>
            <a:scene3d>
              <a:camera prst="legacyPerspectiveBottomRight">
                <a:rot lat="0" lon="21239990" rev="0"/>
              </a:camera>
              <a:lightRig rig="legacyHarsh3" dir="l"/>
            </a:scene3d>
            <a:sp3d extrusionH="430200" prstMaterial="legacyMatte">
              <a:extrusionClr>
                <a:srgbClr val="C0C0C0"/>
              </a:extrusionClr>
            </a:sp3d>
          </a:bodyPr>
          <a:lstStyle/>
          <a:p>
            <a:pPr marL="0" marR="0" lvl="0" indent="0" algn="ctr" defTabSz="914400" rtl="0" eaLnBrk="0" fontAlgn="base" latinLnBrk="0" hangingPunct="0">
              <a:lnSpc>
                <a:spcPct val="90000"/>
              </a:lnSpc>
              <a:spcBef>
                <a:spcPct val="20000"/>
              </a:spcBef>
              <a:spcAft>
                <a:spcPct val="0"/>
              </a:spcAft>
              <a:buClrTx/>
              <a:buSzTx/>
              <a:buFontTx/>
              <a:buNone/>
              <a:tabLst/>
              <a:defRPr/>
            </a:pPr>
            <a:r>
              <a:rPr kumimoji="1" lang="ar-JO" sz="3600" b="1" i="0" u="none" strike="noStrike" kern="10" cap="none" spc="0" normalizeH="0" baseline="0" noProof="0" dirty="0">
                <a:ln w="9525">
                  <a:round/>
                  <a:headEnd/>
                  <a:tailEnd/>
                </a:ln>
                <a:gradFill rotWithShape="1">
                  <a:gsLst>
                    <a:gs pos="0">
                      <a:srgbClr val="DCEBF5"/>
                    </a:gs>
                    <a:gs pos="8000">
                      <a:srgbClr val="83A7C3"/>
                    </a:gs>
                    <a:gs pos="13000">
                      <a:srgbClr val="768FB9"/>
                    </a:gs>
                    <a:gs pos="21001">
                      <a:srgbClr val="83A7C3"/>
                    </a:gs>
                    <a:gs pos="52000">
                      <a:srgbClr val="FFFFFF"/>
                    </a:gs>
                    <a:gs pos="56000">
                      <a:srgbClr val="9C6563"/>
                    </a:gs>
                    <a:gs pos="58000">
                      <a:srgbClr val="80302D"/>
                    </a:gs>
                    <a:gs pos="71001">
                      <a:srgbClr val="C0524E"/>
                    </a:gs>
                    <a:gs pos="94000">
                      <a:srgbClr val="EBDAD4"/>
                    </a:gs>
                    <a:gs pos="100000">
                      <a:srgbClr val="55261C"/>
                    </a:gs>
                  </a:gsLst>
                  <a:lin ang="5400000" scaled="1"/>
                </a:gradFill>
                <a:effectLst/>
                <a:uLnTx/>
                <a:uFillTx/>
                <a:latin typeface="Arial Black"/>
                <a:ea typeface="Arial Black"/>
                <a:cs typeface="Arial Black"/>
              </a:rPr>
              <a:t>منسى</a:t>
            </a:r>
            <a:endParaRPr kumimoji="1" lang="en-US" sz="3600" b="1" i="0" u="none" strike="noStrike" kern="10" cap="none" spc="0" normalizeH="0" baseline="0" noProof="0" dirty="0">
              <a:ln w="9525">
                <a:round/>
                <a:headEnd/>
                <a:tailEnd/>
              </a:ln>
              <a:gradFill rotWithShape="1">
                <a:gsLst>
                  <a:gs pos="0">
                    <a:srgbClr val="DCEBF5"/>
                  </a:gs>
                  <a:gs pos="8000">
                    <a:srgbClr val="83A7C3"/>
                  </a:gs>
                  <a:gs pos="13000">
                    <a:srgbClr val="768FB9"/>
                  </a:gs>
                  <a:gs pos="21001">
                    <a:srgbClr val="83A7C3"/>
                  </a:gs>
                  <a:gs pos="52000">
                    <a:srgbClr val="FFFFFF"/>
                  </a:gs>
                  <a:gs pos="56000">
                    <a:srgbClr val="9C6563"/>
                  </a:gs>
                  <a:gs pos="58000">
                    <a:srgbClr val="80302D"/>
                  </a:gs>
                  <a:gs pos="71001">
                    <a:srgbClr val="C0524E"/>
                  </a:gs>
                  <a:gs pos="94000">
                    <a:srgbClr val="EBDAD4"/>
                  </a:gs>
                  <a:gs pos="100000">
                    <a:srgbClr val="55261C"/>
                  </a:gs>
                </a:gsLst>
                <a:lin ang="5400000" scaled="1"/>
              </a:gradFill>
              <a:effectLst/>
              <a:uLnTx/>
              <a:uFillTx/>
              <a:latin typeface="Arial Black"/>
              <a:ea typeface="Arial Black"/>
              <a:cs typeface="Arial Black"/>
            </a:endParaRPr>
          </a:p>
        </p:txBody>
      </p:sp>
      <p:sp>
        <p:nvSpPr>
          <p:cNvPr id="35866" name="WordArt 26"/>
          <p:cNvSpPr>
            <a:spLocks noChangeArrowheads="1" noChangeShapeType="1" noTextEdit="1"/>
          </p:cNvSpPr>
          <p:nvPr/>
        </p:nvSpPr>
        <p:spPr bwMode="auto">
          <a:xfrm>
            <a:off x="3124200" y="1628800"/>
            <a:ext cx="1159768" cy="592088"/>
          </a:xfrm>
          <a:prstGeom prst="rect">
            <a:avLst/>
          </a:prstGeom>
        </p:spPr>
        <p:txBody>
          <a:bodyPr wrap="none" fromWordArt="1">
            <a:prstTxWarp prst="textPlain">
              <a:avLst>
                <a:gd name="adj" fmla="val 50000"/>
              </a:avLst>
            </a:prstTxWarp>
          </a:bodyPr>
          <a:lstStyle/>
          <a:p>
            <a:pPr marL="0" marR="0" lvl="0" indent="0" algn="ctr" defTabSz="914400" rtl="0" eaLnBrk="0" fontAlgn="base" latinLnBrk="0" hangingPunct="0">
              <a:lnSpc>
                <a:spcPct val="90000"/>
              </a:lnSpc>
              <a:spcBef>
                <a:spcPct val="20000"/>
              </a:spcBef>
              <a:spcAft>
                <a:spcPct val="0"/>
              </a:spcAft>
              <a:buClrTx/>
              <a:buSzTx/>
              <a:buFontTx/>
              <a:buNone/>
              <a:tabLst/>
              <a:defRPr/>
            </a:pPr>
            <a:r>
              <a:rPr kumimoji="1" lang="ar-JO" sz="3600" b="1" i="0" u="none" strike="noStrike" kern="10" cap="none" spc="0" normalizeH="0" baseline="0" noProof="0" dirty="0">
                <a:ln w="12700">
                  <a:solidFill>
                    <a:srgbClr val="EAEAEA"/>
                  </a:solidFill>
                  <a:round/>
                  <a:headEnd/>
                  <a:tailEnd/>
                </a:ln>
                <a:solidFill>
                  <a:srgbClr val="FFFFFF"/>
                </a:solidFill>
                <a:effectLst>
                  <a:outerShdw blurRad="63500" dist="38099" dir="2700000" sy="50000" kx="2115830" algn="bl" rotWithShape="0">
                    <a:srgbClr val="C0C0C0">
                      <a:alpha val="79999"/>
                    </a:srgbClr>
                  </a:outerShdw>
                </a:effectLst>
                <a:uLnTx/>
                <a:uFillTx/>
                <a:latin typeface="Arial Black"/>
                <a:ea typeface="Arial Black"/>
                <a:cs typeface="Arial Black"/>
              </a:rPr>
              <a:t>آسا</a:t>
            </a:r>
            <a:endParaRPr kumimoji="1" lang="en-US" sz="3600" b="1" i="0" u="none" strike="noStrike" kern="10" cap="none" spc="0" normalizeH="0" baseline="0" noProof="0" dirty="0">
              <a:ln w="12700">
                <a:solidFill>
                  <a:srgbClr val="EAEAEA"/>
                </a:solidFill>
                <a:round/>
                <a:headEnd/>
                <a:tailEnd/>
              </a:ln>
              <a:solidFill>
                <a:srgbClr val="FFFFFF"/>
              </a:solidFill>
              <a:effectLst>
                <a:outerShdw blurRad="63500" dist="38099" dir="2700000" sy="50000" kx="2115830" algn="bl" rotWithShape="0">
                  <a:srgbClr val="C0C0C0">
                    <a:alpha val="79999"/>
                  </a:srgbClr>
                </a:outerShdw>
              </a:effectLst>
              <a:uLnTx/>
              <a:uFillTx/>
              <a:latin typeface="Arial Black"/>
              <a:ea typeface="Arial Black"/>
              <a:cs typeface="Arial Black"/>
            </a:endParaRPr>
          </a:p>
        </p:txBody>
      </p:sp>
      <p:sp>
        <p:nvSpPr>
          <p:cNvPr id="35867" name="WordArt 27"/>
          <p:cNvSpPr>
            <a:spLocks noChangeArrowheads="1" noChangeShapeType="1" noTextEdit="1"/>
          </p:cNvSpPr>
          <p:nvPr/>
        </p:nvSpPr>
        <p:spPr bwMode="auto">
          <a:xfrm>
            <a:off x="4267200" y="2467000"/>
            <a:ext cx="1981098" cy="592088"/>
          </a:xfrm>
          <a:prstGeom prst="rect">
            <a:avLst/>
          </a:prstGeom>
        </p:spPr>
        <p:txBody>
          <a:bodyPr wrap="none" fromWordArt="1">
            <a:prstTxWarp prst="textPlain">
              <a:avLst>
                <a:gd name="adj" fmla="val 50000"/>
              </a:avLst>
            </a:prstTxWarp>
          </a:bodyPr>
          <a:lstStyle/>
          <a:p>
            <a:pPr marL="0" marR="0" lvl="0" indent="0" algn="ctr" defTabSz="914400" rtl="0" eaLnBrk="0" fontAlgn="base" latinLnBrk="0" hangingPunct="0">
              <a:lnSpc>
                <a:spcPct val="90000"/>
              </a:lnSpc>
              <a:spcBef>
                <a:spcPct val="20000"/>
              </a:spcBef>
              <a:spcAft>
                <a:spcPct val="0"/>
              </a:spcAft>
              <a:buClrTx/>
              <a:buSzTx/>
              <a:buFontTx/>
              <a:buNone/>
              <a:tabLst/>
              <a:defRPr/>
            </a:pPr>
            <a:r>
              <a:rPr kumimoji="1" lang="ar-JO" sz="3600" b="1" i="0" u="none" strike="noStrike" kern="10" cap="none" spc="0" normalizeH="0" baseline="0" noProof="0" dirty="0">
                <a:ln w="12700">
                  <a:solidFill>
                    <a:srgbClr val="EAEAEA"/>
                  </a:solidFill>
                  <a:round/>
                  <a:headEnd/>
                  <a:tailEnd/>
                </a:ln>
                <a:solidFill>
                  <a:srgbClr val="FFFFFF"/>
                </a:solidFill>
                <a:effectLst>
                  <a:outerShdw blurRad="63500" dist="38099" dir="2700000" sy="50000" kx="2115830" algn="bl" rotWithShape="0">
                    <a:srgbClr val="C0C0C0">
                      <a:alpha val="79999"/>
                    </a:srgbClr>
                  </a:outerShdw>
                </a:effectLst>
                <a:uLnTx/>
                <a:uFillTx/>
                <a:latin typeface="Arial Black"/>
                <a:ea typeface="Arial Black"/>
                <a:cs typeface="Arial Black"/>
              </a:rPr>
              <a:t>حزقيا</a:t>
            </a:r>
            <a:endParaRPr kumimoji="1" lang="en-US" sz="3600" b="1" i="0" u="none" strike="noStrike" kern="10" cap="none" spc="0" normalizeH="0" baseline="0" noProof="0" dirty="0">
              <a:ln w="12700">
                <a:solidFill>
                  <a:srgbClr val="EAEAEA"/>
                </a:solidFill>
                <a:round/>
                <a:headEnd/>
                <a:tailEnd/>
              </a:ln>
              <a:solidFill>
                <a:srgbClr val="FFFFFF"/>
              </a:solidFill>
              <a:effectLst>
                <a:outerShdw blurRad="63500" dist="38099" dir="2700000" sy="50000" kx="2115830" algn="bl" rotWithShape="0">
                  <a:srgbClr val="C0C0C0">
                    <a:alpha val="79999"/>
                  </a:srgbClr>
                </a:outerShdw>
              </a:effectLst>
              <a:uLnTx/>
              <a:uFillTx/>
              <a:latin typeface="Arial Black"/>
              <a:ea typeface="Arial Black"/>
              <a:cs typeface="Arial Black"/>
            </a:endParaRPr>
          </a:p>
        </p:txBody>
      </p:sp>
      <p:sp>
        <p:nvSpPr>
          <p:cNvPr id="35868" name="WordArt 28"/>
          <p:cNvSpPr>
            <a:spLocks noChangeArrowheads="1" noChangeShapeType="1" noTextEdit="1"/>
          </p:cNvSpPr>
          <p:nvPr/>
        </p:nvSpPr>
        <p:spPr bwMode="auto">
          <a:xfrm>
            <a:off x="5943600" y="3381400"/>
            <a:ext cx="1981098" cy="592088"/>
          </a:xfrm>
          <a:prstGeom prst="rect">
            <a:avLst/>
          </a:prstGeom>
        </p:spPr>
        <p:txBody>
          <a:bodyPr wrap="none" fromWordArt="1">
            <a:prstTxWarp prst="textPlain">
              <a:avLst>
                <a:gd name="adj" fmla="val 50000"/>
              </a:avLst>
            </a:prstTxWarp>
          </a:bodyPr>
          <a:lstStyle/>
          <a:p>
            <a:pPr marL="0" marR="0" lvl="0" indent="0" algn="ctr" defTabSz="914400" rtl="0" eaLnBrk="0" fontAlgn="base" latinLnBrk="0" hangingPunct="0">
              <a:lnSpc>
                <a:spcPct val="90000"/>
              </a:lnSpc>
              <a:spcBef>
                <a:spcPct val="20000"/>
              </a:spcBef>
              <a:spcAft>
                <a:spcPct val="0"/>
              </a:spcAft>
              <a:buClrTx/>
              <a:buSzTx/>
              <a:buFontTx/>
              <a:buNone/>
              <a:tabLst/>
              <a:defRPr/>
            </a:pPr>
            <a:r>
              <a:rPr kumimoji="1" lang="ar-JO" sz="3600" b="1" i="0" u="none" strike="noStrike" kern="10" cap="none" spc="0" normalizeH="0" baseline="0" noProof="0" dirty="0">
                <a:ln w="12700">
                  <a:solidFill>
                    <a:srgbClr val="EAEAEA"/>
                  </a:solidFill>
                  <a:round/>
                  <a:headEnd/>
                  <a:tailEnd/>
                </a:ln>
                <a:solidFill>
                  <a:srgbClr val="FFFFFF"/>
                </a:solidFill>
                <a:effectLst>
                  <a:outerShdw blurRad="63500" dist="38099" dir="2700000" sy="50000" kx="2115830" algn="bl" rotWithShape="0">
                    <a:srgbClr val="C0C0C0">
                      <a:alpha val="79999"/>
                    </a:srgbClr>
                  </a:outerShdw>
                </a:effectLst>
                <a:uLnTx/>
                <a:uFillTx/>
                <a:latin typeface="Arial Black"/>
                <a:ea typeface="Arial Black"/>
                <a:cs typeface="Arial Black"/>
              </a:rPr>
              <a:t>يوشيا</a:t>
            </a:r>
            <a:endParaRPr kumimoji="1" lang="en-US" sz="3600" b="1" i="0" u="none" strike="noStrike" kern="10" cap="none" spc="0" normalizeH="0" baseline="0" noProof="0" dirty="0">
              <a:ln w="12700">
                <a:solidFill>
                  <a:srgbClr val="EAEAEA"/>
                </a:solidFill>
                <a:round/>
                <a:headEnd/>
                <a:tailEnd/>
              </a:ln>
              <a:solidFill>
                <a:srgbClr val="FFFFFF"/>
              </a:solidFill>
              <a:effectLst>
                <a:outerShdw blurRad="63500" dist="38099" dir="2700000" sy="50000" kx="2115830" algn="bl" rotWithShape="0">
                  <a:srgbClr val="C0C0C0">
                    <a:alpha val="79999"/>
                  </a:srgbClr>
                </a:outerShdw>
              </a:effectLst>
              <a:uLnTx/>
              <a:uFillTx/>
              <a:latin typeface="Arial Black"/>
              <a:ea typeface="Arial Black"/>
              <a:cs typeface="Arial Black"/>
            </a:endParaRPr>
          </a:p>
        </p:txBody>
      </p:sp>
      <p:sp>
        <p:nvSpPr>
          <p:cNvPr id="35869" name="Line 29"/>
          <p:cNvSpPr>
            <a:spLocks noChangeShapeType="1"/>
          </p:cNvSpPr>
          <p:nvPr/>
        </p:nvSpPr>
        <p:spPr bwMode="auto">
          <a:xfrm flipV="1">
            <a:off x="2286000" y="2590800"/>
            <a:ext cx="685800" cy="685800"/>
          </a:xfrm>
          <a:prstGeom prst="line">
            <a:avLst/>
          </a:prstGeom>
          <a:noFill/>
          <a:ln w="76200">
            <a:solidFill>
              <a:schemeClr val="accent1"/>
            </a:solidFill>
            <a:round/>
            <a:headEnd/>
            <a:tailEnd type="triangle" w="med" len="med"/>
          </a:ln>
          <a:extLst>
            <a:ext uri="{909E8E84-426E-40dd-AFC4-6F175D3DCCD1}">
              <a14:hiddenFill xmlns="" xmlns:a14="http://schemas.microsoft.com/office/drawing/2010/main">
                <a:noFill/>
              </a14:hiddenFill>
            </a:ext>
          </a:extLst>
        </p:spPr>
        <p:txBody>
          <a:bodyPr lIns="92075" tIns="46038" rIns="92075" bIns="46038"/>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5870" name="Line 30"/>
          <p:cNvSpPr>
            <a:spLocks noChangeShapeType="1"/>
          </p:cNvSpPr>
          <p:nvPr/>
        </p:nvSpPr>
        <p:spPr bwMode="auto">
          <a:xfrm flipV="1">
            <a:off x="3886200" y="3505200"/>
            <a:ext cx="685800" cy="685800"/>
          </a:xfrm>
          <a:prstGeom prst="line">
            <a:avLst/>
          </a:prstGeom>
          <a:noFill/>
          <a:ln w="76200">
            <a:solidFill>
              <a:schemeClr val="accent1"/>
            </a:solidFill>
            <a:round/>
            <a:headEnd/>
            <a:tailEnd type="triangle" w="med" len="med"/>
          </a:ln>
          <a:extLst>
            <a:ext uri="{909E8E84-426E-40dd-AFC4-6F175D3DCCD1}">
              <a14:hiddenFill xmlns="" xmlns:a14="http://schemas.microsoft.com/office/drawing/2010/main">
                <a:noFill/>
              </a14:hiddenFill>
            </a:ext>
          </a:extLst>
        </p:spPr>
        <p:txBody>
          <a:bodyPr lIns="92075" tIns="46038" rIns="92075" bIns="46038"/>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5871" name="Line 31"/>
          <p:cNvSpPr>
            <a:spLocks noChangeShapeType="1"/>
          </p:cNvSpPr>
          <p:nvPr/>
        </p:nvSpPr>
        <p:spPr bwMode="auto">
          <a:xfrm flipV="1">
            <a:off x="5410200" y="4419600"/>
            <a:ext cx="685800" cy="685800"/>
          </a:xfrm>
          <a:prstGeom prst="line">
            <a:avLst/>
          </a:prstGeom>
          <a:noFill/>
          <a:ln w="76200">
            <a:solidFill>
              <a:schemeClr val="accent1"/>
            </a:solidFill>
            <a:round/>
            <a:headEnd/>
            <a:tailEnd type="triangle" w="med" len="med"/>
          </a:ln>
          <a:extLst>
            <a:ext uri="{909E8E84-426E-40dd-AFC4-6F175D3DCCD1}">
              <a14:hiddenFill xmlns="" xmlns:a14="http://schemas.microsoft.com/office/drawing/2010/main">
                <a:noFill/>
              </a14:hiddenFill>
            </a:ext>
          </a:extLst>
        </p:spPr>
        <p:txBody>
          <a:bodyPr lIns="92075" tIns="46038" rIns="92075" bIns="46038"/>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5872" name="Line 32"/>
          <p:cNvSpPr>
            <a:spLocks noChangeShapeType="1"/>
          </p:cNvSpPr>
          <p:nvPr/>
        </p:nvSpPr>
        <p:spPr bwMode="auto">
          <a:xfrm>
            <a:off x="3505200" y="2514600"/>
            <a:ext cx="0" cy="1600200"/>
          </a:xfrm>
          <a:prstGeom prst="line">
            <a:avLst/>
          </a:prstGeom>
          <a:noFill/>
          <a:ln w="76200">
            <a:solidFill>
              <a:srgbClr val="CC0000"/>
            </a:solidFill>
            <a:round/>
            <a:headEnd/>
            <a:tailEnd type="triangle" w="med" len="med"/>
          </a:ln>
          <a:extLst>
            <a:ext uri="{909E8E84-426E-40dd-AFC4-6F175D3DCCD1}">
              <a14:hiddenFill xmlns="" xmlns:a14="http://schemas.microsoft.com/office/drawing/2010/main">
                <a:noFill/>
              </a14:hiddenFill>
            </a:ext>
          </a:extLst>
        </p:spPr>
        <p:txBody>
          <a:bodyPr lIns="92075" tIns="46038" rIns="92075" bIns="46038"/>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5873" name="Line 33"/>
          <p:cNvSpPr>
            <a:spLocks noChangeShapeType="1"/>
          </p:cNvSpPr>
          <p:nvPr/>
        </p:nvSpPr>
        <p:spPr bwMode="auto">
          <a:xfrm>
            <a:off x="5029200" y="3505200"/>
            <a:ext cx="0" cy="1600200"/>
          </a:xfrm>
          <a:prstGeom prst="line">
            <a:avLst/>
          </a:prstGeom>
          <a:noFill/>
          <a:ln w="76200">
            <a:solidFill>
              <a:srgbClr val="CC0000"/>
            </a:solidFill>
            <a:round/>
            <a:headEnd/>
            <a:tailEnd type="triangle" w="med" len="med"/>
          </a:ln>
          <a:extLst>
            <a:ext uri="{909E8E84-426E-40dd-AFC4-6F175D3DCCD1}">
              <a14:hiddenFill xmlns="" xmlns:a14="http://schemas.microsoft.com/office/drawing/2010/main">
                <a:noFill/>
              </a14:hiddenFill>
            </a:ext>
          </a:extLst>
        </p:spPr>
        <p:txBody>
          <a:bodyPr lIns="92075" tIns="46038" rIns="92075" bIns="46038"/>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5874" name="Line 34"/>
          <p:cNvSpPr>
            <a:spLocks noChangeShapeType="1"/>
          </p:cNvSpPr>
          <p:nvPr/>
        </p:nvSpPr>
        <p:spPr bwMode="auto">
          <a:xfrm>
            <a:off x="6705600" y="4267200"/>
            <a:ext cx="0" cy="1600200"/>
          </a:xfrm>
          <a:prstGeom prst="line">
            <a:avLst/>
          </a:prstGeom>
          <a:noFill/>
          <a:ln w="76200">
            <a:solidFill>
              <a:srgbClr val="CC0000"/>
            </a:solidFill>
            <a:round/>
            <a:headEnd/>
            <a:tailEnd type="triangle" w="med" len="med"/>
          </a:ln>
          <a:extLst>
            <a:ext uri="{909E8E84-426E-40dd-AFC4-6F175D3DCCD1}">
              <a14:hiddenFill xmlns="" xmlns:a14="http://schemas.microsoft.com/office/drawing/2010/main">
                <a:noFill/>
              </a14:hiddenFill>
            </a:ext>
          </a:extLst>
        </p:spPr>
        <p:txBody>
          <a:bodyPr lIns="92075" tIns="46038" rIns="92075" bIns="46038"/>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74450" name="TextBox 18"/>
          <p:cNvSpPr txBox="1">
            <a:spLocks noChangeArrowheads="1"/>
          </p:cNvSpPr>
          <p:nvPr/>
        </p:nvSpPr>
        <p:spPr bwMode="auto">
          <a:xfrm>
            <a:off x="533400" y="6235700"/>
            <a:ext cx="3911648" cy="3139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marL="0" marR="0" lvl="0" indent="0" algn="l" defTabSz="914400" rtl="0" eaLnBrk="0" fontAlgn="base" latinLnBrk="0" hangingPunct="0">
              <a:lnSpc>
                <a:spcPct val="90000"/>
              </a:lnSpc>
              <a:spcBef>
                <a:spcPct val="20000"/>
              </a:spcBef>
              <a:spcAft>
                <a:spcPct val="0"/>
              </a:spcAft>
              <a:buClrTx/>
              <a:buSzTx/>
              <a:buFontTx/>
              <a:buNone/>
              <a:tabLst/>
              <a:defRPr/>
            </a:pPr>
            <a:r>
              <a:rPr kumimoji="1" lang="en-US" altLang="zh-CN" sz="1600" b="1" i="0" u="none" strike="noStrike" kern="1200" cap="none" spc="0" normalizeH="0" baseline="0" noProof="0">
                <a:ln>
                  <a:noFill/>
                </a:ln>
                <a:solidFill>
                  <a:srgbClr val="FFFFFF"/>
                </a:solidFill>
                <a:effectLst/>
                <a:uLnTx/>
                <a:uFillTx/>
                <a:latin typeface="Arial" panose="020B0604020202020204" pitchFamily="34" charset="0"/>
                <a:ea typeface="SimSun" charset="0"/>
                <a:cs typeface="Arial" panose="020B0604020202020204" pitchFamily="34" charset="0"/>
              </a:rPr>
              <a:t>Huang Sabin, Singapore Bible College</a:t>
            </a:r>
            <a:endParaRPr kumimoji="1" lang="en-US" sz="1600" b="1" i="0"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01623665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0"/>
                                  </p:stCondLst>
                                  <p:childTnLst>
                                    <p:set>
                                      <p:cBhvr>
                                        <p:cTn id="6" dur="1" fill="hold">
                                          <p:stCondLst>
                                            <p:cond delay="0"/>
                                          </p:stCondLst>
                                        </p:cTn>
                                        <p:tgtEl>
                                          <p:spTgt spid="35862"/>
                                        </p:tgtEl>
                                        <p:attrNameLst>
                                          <p:attrName>style.visibility</p:attrName>
                                        </p:attrNameLst>
                                      </p:cBhvr>
                                      <p:to>
                                        <p:strVal val="visible"/>
                                      </p:to>
                                    </p:set>
                                    <p:animEffect transition="in" filter="dissolve">
                                      <p:cBhvr>
                                        <p:cTn id="7" dur="500"/>
                                        <p:tgtEl>
                                          <p:spTgt spid="35862"/>
                                        </p:tgtEl>
                                      </p:cBhvr>
                                    </p:animEffect>
                                  </p:childTnLst>
                                </p:cTn>
                              </p:par>
                            </p:childTnLst>
                          </p:cTn>
                        </p:par>
                        <p:par>
                          <p:cTn id="8" fill="hold" nodeType="afterGroup">
                            <p:stCondLst>
                              <p:cond delay="500"/>
                            </p:stCondLst>
                            <p:childTnLst>
                              <p:par>
                                <p:cTn id="9" presetID="22" presetClass="entr" presetSubtype="4" fill="hold" grpId="0" nodeType="afterEffect">
                                  <p:stCondLst>
                                    <p:cond delay="0"/>
                                  </p:stCondLst>
                                  <p:childTnLst>
                                    <p:set>
                                      <p:cBhvr>
                                        <p:cTn id="10" dur="1" fill="hold">
                                          <p:stCondLst>
                                            <p:cond delay="0"/>
                                          </p:stCondLst>
                                        </p:cTn>
                                        <p:tgtEl>
                                          <p:spTgt spid="35869"/>
                                        </p:tgtEl>
                                        <p:attrNameLst>
                                          <p:attrName>style.visibility</p:attrName>
                                        </p:attrNameLst>
                                      </p:cBhvr>
                                      <p:to>
                                        <p:strVal val="visible"/>
                                      </p:to>
                                    </p:set>
                                    <p:animEffect transition="in" filter="wipe(down)">
                                      <p:cBhvr>
                                        <p:cTn id="11" dur="500"/>
                                        <p:tgtEl>
                                          <p:spTgt spid="35869"/>
                                        </p:tgtEl>
                                      </p:cBhvr>
                                    </p:animEffect>
                                  </p:childTnLst>
                                </p:cTn>
                              </p:par>
                            </p:childTnLst>
                          </p:cTn>
                        </p:par>
                        <p:par>
                          <p:cTn id="12" fill="hold" nodeType="afterGroup">
                            <p:stCondLst>
                              <p:cond delay="1000"/>
                            </p:stCondLst>
                            <p:childTnLst>
                              <p:par>
                                <p:cTn id="13" presetID="9" presetClass="entr" presetSubtype="0" fill="hold" grpId="0" nodeType="afterEffect">
                                  <p:stCondLst>
                                    <p:cond delay="0"/>
                                  </p:stCondLst>
                                  <p:childTnLst>
                                    <p:set>
                                      <p:cBhvr>
                                        <p:cTn id="14" dur="1" fill="hold">
                                          <p:stCondLst>
                                            <p:cond delay="0"/>
                                          </p:stCondLst>
                                        </p:cTn>
                                        <p:tgtEl>
                                          <p:spTgt spid="35866"/>
                                        </p:tgtEl>
                                        <p:attrNameLst>
                                          <p:attrName>style.visibility</p:attrName>
                                        </p:attrNameLst>
                                      </p:cBhvr>
                                      <p:to>
                                        <p:strVal val="visible"/>
                                      </p:to>
                                    </p:set>
                                    <p:animEffect transition="in" filter="dissolve">
                                      <p:cBhvr>
                                        <p:cTn id="15" dur="500"/>
                                        <p:tgtEl>
                                          <p:spTgt spid="35866"/>
                                        </p:tgtEl>
                                      </p:cBhvr>
                                    </p:animEffect>
                                  </p:childTnLst>
                                </p:cTn>
                              </p:par>
                            </p:childTnLst>
                          </p:cTn>
                        </p:par>
                        <p:par>
                          <p:cTn id="16" fill="hold" nodeType="afterGroup">
                            <p:stCondLst>
                              <p:cond delay="1500"/>
                            </p:stCondLst>
                            <p:childTnLst>
                              <p:par>
                                <p:cTn id="17" presetID="22" presetClass="entr" presetSubtype="1" fill="hold" grpId="0" nodeType="afterEffect">
                                  <p:stCondLst>
                                    <p:cond delay="0"/>
                                  </p:stCondLst>
                                  <p:childTnLst>
                                    <p:set>
                                      <p:cBhvr>
                                        <p:cTn id="18" dur="1" fill="hold">
                                          <p:stCondLst>
                                            <p:cond delay="0"/>
                                          </p:stCondLst>
                                        </p:cTn>
                                        <p:tgtEl>
                                          <p:spTgt spid="35872"/>
                                        </p:tgtEl>
                                        <p:attrNameLst>
                                          <p:attrName>style.visibility</p:attrName>
                                        </p:attrNameLst>
                                      </p:cBhvr>
                                      <p:to>
                                        <p:strVal val="visible"/>
                                      </p:to>
                                    </p:set>
                                    <p:animEffect transition="in" filter="wipe(up)">
                                      <p:cBhvr>
                                        <p:cTn id="19" dur="500"/>
                                        <p:tgtEl>
                                          <p:spTgt spid="35872"/>
                                        </p:tgtEl>
                                      </p:cBhvr>
                                    </p:animEffect>
                                  </p:childTnLst>
                                </p:cTn>
                              </p:par>
                            </p:childTnLst>
                          </p:cTn>
                        </p:par>
                        <p:par>
                          <p:cTn id="20" fill="hold" nodeType="afterGroup">
                            <p:stCondLst>
                              <p:cond delay="2000"/>
                            </p:stCondLst>
                            <p:childTnLst>
                              <p:par>
                                <p:cTn id="21" presetID="9" presetClass="entr" presetSubtype="0" fill="hold" grpId="0" nodeType="afterEffect">
                                  <p:stCondLst>
                                    <p:cond delay="0"/>
                                  </p:stCondLst>
                                  <p:childTnLst>
                                    <p:set>
                                      <p:cBhvr>
                                        <p:cTn id="22" dur="1" fill="hold">
                                          <p:stCondLst>
                                            <p:cond delay="0"/>
                                          </p:stCondLst>
                                        </p:cTn>
                                        <p:tgtEl>
                                          <p:spTgt spid="35864"/>
                                        </p:tgtEl>
                                        <p:attrNameLst>
                                          <p:attrName>style.visibility</p:attrName>
                                        </p:attrNameLst>
                                      </p:cBhvr>
                                      <p:to>
                                        <p:strVal val="visible"/>
                                      </p:to>
                                    </p:set>
                                    <p:animEffect transition="in" filter="dissolve">
                                      <p:cBhvr>
                                        <p:cTn id="23" dur="500"/>
                                        <p:tgtEl>
                                          <p:spTgt spid="35864"/>
                                        </p:tgtEl>
                                      </p:cBhvr>
                                    </p:animEffect>
                                  </p:childTnLst>
                                </p:cTn>
                              </p:par>
                            </p:childTnLst>
                          </p:cTn>
                        </p:par>
                        <p:par>
                          <p:cTn id="24" fill="hold" nodeType="afterGroup">
                            <p:stCondLst>
                              <p:cond delay="2500"/>
                            </p:stCondLst>
                            <p:childTnLst>
                              <p:par>
                                <p:cTn id="25" presetID="22" presetClass="entr" presetSubtype="4" fill="hold" grpId="0" nodeType="afterEffect">
                                  <p:stCondLst>
                                    <p:cond delay="0"/>
                                  </p:stCondLst>
                                  <p:childTnLst>
                                    <p:set>
                                      <p:cBhvr>
                                        <p:cTn id="26" dur="1" fill="hold">
                                          <p:stCondLst>
                                            <p:cond delay="0"/>
                                          </p:stCondLst>
                                        </p:cTn>
                                        <p:tgtEl>
                                          <p:spTgt spid="35870"/>
                                        </p:tgtEl>
                                        <p:attrNameLst>
                                          <p:attrName>style.visibility</p:attrName>
                                        </p:attrNameLst>
                                      </p:cBhvr>
                                      <p:to>
                                        <p:strVal val="visible"/>
                                      </p:to>
                                    </p:set>
                                    <p:animEffect transition="in" filter="wipe(down)">
                                      <p:cBhvr>
                                        <p:cTn id="27" dur="500"/>
                                        <p:tgtEl>
                                          <p:spTgt spid="35870"/>
                                        </p:tgtEl>
                                      </p:cBhvr>
                                    </p:animEffect>
                                  </p:childTnLst>
                                </p:cTn>
                              </p:par>
                            </p:childTnLst>
                          </p:cTn>
                        </p:par>
                        <p:par>
                          <p:cTn id="28" fill="hold" nodeType="afterGroup">
                            <p:stCondLst>
                              <p:cond delay="3000"/>
                            </p:stCondLst>
                            <p:childTnLst>
                              <p:par>
                                <p:cTn id="29" presetID="9" presetClass="entr" presetSubtype="0" fill="hold" grpId="0" nodeType="afterEffect">
                                  <p:stCondLst>
                                    <p:cond delay="0"/>
                                  </p:stCondLst>
                                  <p:childTnLst>
                                    <p:set>
                                      <p:cBhvr>
                                        <p:cTn id="30" dur="1" fill="hold">
                                          <p:stCondLst>
                                            <p:cond delay="0"/>
                                          </p:stCondLst>
                                        </p:cTn>
                                        <p:tgtEl>
                                          <p:spTgt spid="35867"/>
                                        </p:tgtEl>
                                        <p:attrNameLst>
                                          <p:attrName>style.visibility</p:attrName>
                                        </p:attrNameLst>
                                      </p:cBhvr>
                                      <p:to>
                                        <p:strVal val="visible"/>
                                      </p:to>
                                    </p:set>
                                    <p:animEffect transition="in" filter="dissolve">
                                      <p:cBhvr>
                                        <p:cTn id="31" dur="500"/>
                                        <p:tgtEl>
                                          <p:spTgt spid="35867"/>
                                        </p:tgtEl>
                                      </p:cBhvr>
                                    </p:animEffect>
                                  </p:childTnLst>
                                </p:cTn>
                              </p:par>
                            </p:childTnLst>
                          </p:cTn>
                        </p:par>
                        <p:par>
                          <p:cTn id="32" fill="hold" nodeType="afterGroup">
                            <p:stCondLst>
                              <p:cond delay="3500"/>
                            </p:stCondLst>
                            <p:childTnLst>
                              <p:par>
                                <p:cTn id="33" presetID="22" presetClass="entr" presetSubtype="1" fill="hold" grpId="0" nodeType="afterEffect">
                                  <p:stCondLst>
                                    <p:cond delay="0"/>
                                  </p:stCondLst>
                                  <p:childTnLst>
                                    <p:set>
                                      <p:cBhvr>
                                        <p:cTn id="34" dur="1" fill="hold">
                                          <p:stCondLst>
                                            <p:cond delay="0"/>
                                          </p:stCondLst>
                                        </p:cTn>
                                        <p:tgtEl>
                                          <p:spTgt spid="35873"/>
                                        </p:tgtEl>
                                        <p:attrNameLst>
                                          <p:attrName>style.visibility</p:attrName>
                                        </p:attrNameLst>
                                      </p:cBhvr>
                                      <p:to>
                                        <p:strVal val="visible"/>
                                      </p:to>
                                    </p:set>
                                    <p:animEffect transition="in" filter="wipe(up)">
                                      <p:cBhvr>
                                        <p:cTn id="35" dur="500"/>
                                        <p:tgtEl>
                                          <p:spTgt spid="35873"/>
                                        </p:tgtEl>
                                      </p:cBhvr>
                                    </p:animEffect>
                                  </p:childTnLst>
                                </p:cTn>
                              </p:par>
                            </p:childTnLst>
                          </p:cTn>
                        </p:par>
                        <p:par>
                          <p:cTn id="36" fill="hold" nodeType="afterGroup">
                            <p:stCondLst>
                              <p:cond delay="4000"/>
                            </p:stCondLst>
                            <p:childTnLst>
                              <p:par>
                                <p:cTn id="37" presetID="9" presetClass="entr" presetSubtype="0" fill="hold" grpId="0" nodeType="afterEffect">
                                  <p:stCondLst>
                                    <p:cond delay="0"/>
                                  </p:stCondLst>
                                  <p:childTnLst>
                                    <p:set>
                                      <p:cBhvr>
                                        <p:cTn id="38" dur="1" fill="hold">
                                          <p:stCondLst>
                                            <p:cond delay="0"/>
                                          </p:stCondLst>
                                        </p:cTn>
                                        <p:tgtEl>
                                          <p:spTgt spid="35865"/>
                                        </p:tgtEl>
                                        <p:attrNameLst>
                                          <p:attrName>style.visibility</p:attrName>
                                        </p:attrNameLst>
                                      </p:cBhvr>
                                      <p:to>
                                        <p:strVal val="visible"/>
                                      </p:to>
                                    </p:set>
                                    <p:animEffect transition="in" filter="dissolve">
                                      <p:cBhvr>
                                        <p:cTn id="39" dur="500"/>
                                        <p:tgtEl>
                                          <p:spTgt spid="35865"/>
                                        </p:tgtEl>
                                      </p:cBhvr>
                                    </p:animEffect>
                                  </p:childTnLst>
                                </p:cTn>
                              </p:par>
                            </p:childTnLst>
                          </p:cTn>
                        </p:par>
                        <p:par>
                          <p:cTn id="40" fill="hold" nodeType="afterGroup">
                            <p:stCondLst>
                              <p:cond delay="4500"/>
                            </p:stCondLst>
                            <p:childTnLst>
                              <p:par>
                                <p:cTn id="41" presetID="22" presetClass="entr" presetSubtype="4" fill="hold" grpId="0" nodeType="afterEffect">
                                  <p:stCondLst>
                                    <p:cond delay="0"/>
                                  </p:stCondLst>
                                  <p:childTnLst>
                                    <p:set>
                                      <p:cBhvr>
                                        <p:cTn id="42" dur="1" fill="hold">
                                          <p:stCondLst>
                                            <p:cond delay="0"/>
                                          </p:stCondLst>
                                        </p:cTn>
                                        <p:tgtEl>
                                          <p:spTgt spid="35871"/>
                                        </p:tgtEl>
                                        <p:attrNameLst>
                                          <p:attrName>style.visibility</p:attrName>
                                        </p:attrNameLst>
                                      </p:cBhvr>
                                      <p:to>
                                        <p:strVal val="visible"/>
                                      </p:to>
                                    </p:set>
                                    <p:animEffect transition="in" filter="wipe(down)">
                                      <p:cBhvr>
                                        <p:cTn id="43" dur="500"/>
                                        <p:tgtEl>
                                          <p:spTgt spid="35871"/>
                                        </p:tgtEl>
                                      </p:cBhvr>
                                    </p:animEffect>
                                  </p:childTnLst>
                                </p:cTn>
                              </p:par>
                            </p:childTnLst>
                          </p:cTn>
                        </p:par>
                        <p:par>
                          <p:cTn id="44" fill="hold" nodeType="afterGroup">
                            <p:stCondLst>
                              <p:cond delay="5000"/>
                            </p:stCondLst>
                            <p:childTnLst>
                              <p:par>
                                <p:cTn id="45" presetID="9" presetClass="entr" presetSubtype="0" fill="hold" grpId="0" nodeType="afterEffect">
                                  <p:stCondLst>
                                    <p:cond delay="0"/>
                                  </p:stCondLst>
                                  <p:childTnLst>
                                    <p:set>
                                      <p:cBhvr>
                                        <p:cTn id="46" dur="1" fill="hold">
                                          <p:stCondLst>
                                            <p:cond delay="0"/>
                                          </p:stCondLst>
                                        </p:cTn>
                                        <p:tgtEl>
                                          <p:spTgt spid="35868"/>
                                        </p:tgtEl>
                                        <p:attrNameLst>
                                          <p:attrName>style.visibility</p:attrName>
                                        </p:attrNameLst>
                                      </p:cBhvr>
                                      <p:to>
                                        <p:strVal val="visible"/>
                                      </p:to>
                                    </p:set>
                                    <p:animEffect transition="in" filter="dissolve">
                                      <p:cBhvr>
                                        <p:cTn id="47" dur="500"/>
                                        <p:tgtEl>
                                          <p:spTgt spid="35868"/>
                                        </p:tgtEl>
                                      </p:cBhvr>
                                    </p:animEffect>
                                  </p:childTnLst>
                                </p:cTn>
                              </p:par>
                            </p:childTnLst>
                          </p:cTn>
                        </p:par>
                        <p:par>
                          <p:cTn id="48" fill="hold" nodeType="afterGroup">
                            <p:stCondLst>
                              <p:cond delay="5500"/>
                            </p:stCondLst>
                            <p:childTnLst>
                              <p:par>
                                <p:cTn id="49" presetID="22" presetClass="entr" presetSubtype="1" fill="hold" grpId="0" nodeType="afterEffect">
                                  <p:stCondLst>
                                    <p:cond delay="0"/>
                                  </p:stCondLst>
                                  <p:childTnLst>
                                    <p:set>
                                      <p:cBhvr>
                                        <p:cTn id="50" dur="1" fill="hold">
                                          <p:stCondLst>
                                            <p:cond delay="0"/>
                                          </p:stCondLst>
                                        </p:cTn>
                                        <p:tgtEl>
                                          <p:spTgt spid="35874"/>
                                        </p:tgtEl>
                                        <p:attrNameLst>
                                          <p:attrName>style.visibility</p:attrName>
                                        </p:attrNameLst>
                                      </p:cBhvr>
                                      <p:to>
                                        <p:strVal val="visible"/>
                                      </p:to>
                                    </p:set>
                                    <p:animEffect transition="in" filter="wipe(up)">
                                      <p:cBhvr>
                                        <p:cTn id="51" dur="500"/>
                                        <p:tgtEl>
                                          <p:spTgt spid="35874"/>
                                        </p:tgtEl>
                                      </p:cBhvr>
                                    </p:animEffect>
                                  </p:childTnLst>
                                </p:cTn>
                              </p:par>
                            </p:childTnLst>
                          </p:cTn>
                        </p:par>
                        <p:par>
                          <p:cTn id="52" fill="hold" nodeType="afterGroup">
                            <p:stCondLst>
                              <p:cond delay="6000"/>
                            </p:stCondLst>
                            <p:childTnLst>
                              <p:par>
                                <p:cTn id="53" presetID="9" presetClass="entr" presetSubtype="0" fill="hold" grpId="0" nodeType="afterEffect">
                                  <p:stCondLst>
                                    <p:cond delay="0"/>
                                  </p:stCondLst>
                                  <p:childTnLst>
                                    <p:set>
                                      <p:cBhvr>
                                        <p:cTn id="54" dur="1" fill="hold">
                                          <p:stCondLst>
                                            <p:cond delay="0"/>
                                          </p:stCondLst>
                                        </p:cTn>
                                        <p:tgtEl>
                                          <p:spTgt spid="35863"/>
                                        </p:tgtEl>
                                        <p:attrNameLst>
                                          <p:attrName>style.visibility</p:attrName>
                                        </p:attrNameLst>
                                      </p:cBhvr>
                                      <p:to>
                                        <p:strVal val="visible"/>
                                      </p:to>
                                    </p:set>
                                    <p:animEffect transition="in" filter="dissolve">
                                      <p:cBhvr>
                                        <p:cTn id="55" dur="500"/>
                                        <p:tgtEl>
                                          <p:spTgt spid="3586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862" grpId="0" animBg="1"/>
      <p:bldP spid="35863" grpId="0" animBg="1"/>
      <p:bldP spid="35864" grpId="0" animBg="1"/>
      <p:bldP spid="35865" grpId="0" animBg="1"/>
      <p:bldP spid="35866" grpId="0"/>
      <p:bldP spid="35867" grpId="0"/>
      <p:bldP spid="35868" grpId="0"/>
      <p:bldP spid="35869" grpId="0" animBg="1"/>
      <p:bldP spid="35870" grpId="0" animBg="1"/>
      <p:bldP spid="35871" grpId="0" animBg="1"/>
      <p:bldP spid="35872" grpId="0" animBg="1"/>
      <p:bldP spid="35873" grpId="0" animBg="1"/>
      <p:bldP spid="35874" grpId="0" animBg="1"/>
    </p:bldLst>
  </p:timing>
</p:sld>
</file>

<file path=ppt/slides/slide2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0" y="0"/>
            <a:ext cx="9144000" cy="6853735"/>
          </a:xfrm>
          <a:prstGeom prst="rect">
            <a:avLst/>
          </a:prstGeom>
        </p:spPr>
      </p:pic>
      <p:sp>
        <p:nvSpPr>
          <p:cNvPr id="409601" name="Title 1"/>
          <p:cNvSpPr>
            <a:spLocks noGrp="1"/>
          </p:cNvSpPr>
          <p:nvPr>
            <p:ph type="title"/>
          </p:nvPr>
        </p:nvSpPr>
        <p:spPr>
          <a:xfrm>
            <a:off x="27713" y="5698872"/>
            <a:ext cx="9143999" cy="1124744"/>
          </a:xfrm>
        </p:spPr>
        <p:txBody>
          <a:bodyPr/>
          <a:lstStyle/>
          <a:p>
            <a:r>
              <a:rPr lang="ar-JO" sz="5400" b="1" dirty="0">
                <a:effectLst>
                  <a:glow rad="228600">
                    <a:schemeClr val="tx1">
                      <a:alpha val="75000"/>
                    </a:schemeClr>
                  </a:glow>
                </a:effectLst>
              </a:rPr>
              <a:t>التيجان التي نلبسها اليوم</a:t>
            </a:r>
            <a:endParaRPr lang="en-US" sz="4800" b="1" dirty="0">
              <a:effectLst>
                <a:glow rad="228600">
                  <a:schemeClr val="tx1">
                    <a:alpha val="75000"/>
                  </a:schemeClr>
                </a:glow>
              </a:effectLst>
              <a:latin typeface="Arial" charset="0"/>
              <a:ea typeface="ＭＳ Ｐゴシック" charset="0"/>
            </a:endParaRPr>
          </a:p>
        </p:txBody>
      </p:sp>
      <p:sp>
        <p:nvSpPr>
          <p:cNvPr id="4" name="Title 1"/>
          <p:cNvSpPr txBox="1">
            <a:spLocks/>
          </p:cNvSpPr>
          <p:nvPr/>
        </p:nvSpPr>
        <p:spPr bwMode="auto">
          <a:xfrm>
            <a:off x="179512" y="7248"/>
            <a:ext cx="9143999" cy="277368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rgbClr val="FFFFFF"/>
                </a:solidFill>
                <a:latin typeface="Arial"/>
                <a:ea typeface="ＭＳ Ｐゴシック" charset="-128"/>
                <a:cs typeface="Arial"/>
              </a:defRPr>
            </a:lvl1pPr>
            <a:lvl2pPr algn="ctr" rtl="0" eaLnBrk="0" fontAlgn="base" hangingPunct="0">
              <a:spcBef>
                <a:spcPct val="0"/>
              </a:spcBef>
              <a:spcAft>
                <a:spcPct val="0"/>
              </a:spcAft>
              <a:defRPr sz="4400">
                <a:solidFill>
                  <a:srgbClr val="FFFFFF"/>
                </a:solidFill>
                <a:latin typeface="Arial" charset="0"/>
                <a:ea typeface="ＭＳ Ｐゴシック" charset="-128"/>
                <a:cs typeface="ＭＳ Ｐゴシック" charset="-128"/>
              </a:defRPr>
            </a:lvl2pPr>
            <a:lvl3pPr algn="ctr" rtl="0" eaLnBrk="0" fontAlgn="base" hangingPunct="0">
              <a:spcBef>
                <a:spcPct val="0"/>
              </a:spcBef>
              <a:spcAft>
                <a:spcPct val="0"/>
              </a:spcAft>
              <a:defRPr sz="4400">
                <a:solidFill>
                  <a:srgbClr val="FFFFFF"/>
                </a:solidFill>
                <a:latin typeface="Arial" charset="0"/>
                <a:ea typeface="ＭＳ Ｐゴシック" charset="-128"/>
                <a:cs typeface="ＭＳ Ｐゴシック" charset="-128"/>
              </a:defRPr>
            </a:lvl3pPr>
            <a:lvl4pPr algn="ctr" rtl="0" eaLnBrk="0" fontAlgn="base" hangingPunct="0">
              <a:spcBef>
                <a:spcPct val="0"/>
              </a:spcBef>
              <a:spcAft>
                <a:spcPct val="0"/>
              </a:spcAft>
              <a:defRPr sz="4400">
                <a:solidFill>
                  <a:srgbClr val="FFFFFF"/>
                </a:solidFill>
                <a:latin typeface="Arial" charset="0"/>
                <a:ea typeface="ＭＳ Ｐゴシック" charset="-128"/>
                <a:cs typeface="ＭＳ Ｐゴシック" charset="-128"/>
              </a:defRPr>
            </a:lvl4pPr>
            <a:lvl5pPr algn="ctr" rtl="0" eaLnBrk="0" fontAlgn="base" hangingPunct="0">
              <a:spcBef>
                <a:spcPct val="0"/>
              </a:spcBef>
              <a:spcAft>
                <a:spcPct val="0"/>
              </a:spcAft>
              <a:defRPr sz="4400">
                <a:solidFill>
                  <a:srgbClr val="FFFFFF"/>
                </a:solidFill>
                <a:latin typeface="Arial"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a:lstStyle>
          <a:p>
            <a:r>
              <a:rPr lang="ar-JO" sz="4000" b="1" dirty="0">
                <a:effectLst>
                  <a:glow rad="228600">
                    <a:schemeClr val="tx1">
                      <a:alpha val="75000"/>
                    </a:schemeClr>
                  </a:glow>
                </a:effectLst>
              </a:rPr>
              <a:t>لا تعبد </a:t>
            </a:r>
            <a:r>
              <a:rPr lang="ar-JO" sz="4000" b="1" dirty="0">
                <a:solidFill>
                  <a:srgbClr val="FFFF00"/>
                </a:solidFill>
                <a:effectLst>
                  <a:glow rad="228600">
                    <a:schemeClr val="tx1">
                      <a:alpha val="75000"/>
                    </a:schemeClr>
                  </a:glow>
                </a:effectLst>
              </a:rPr>
              <a:t>العائلة</a:t>
            </a:r>
            <a:endParaRPr lang="en-US" sz="4000" b="1" dirty="0">
              <a:solidFill>
                <a:srgbClr val="FFFF00"/>
              </a:solidFill>
              <a:effectLst>
                <a:glow rad="228600">
                  <a:schemeClr val="tx1">
                    <a:alpha val="75000"/>
                  </a:schemeClr>
                </a:glow>
              </a:effectLst>
            </a:endParaRPr>
          </a:p>
          <a:p>
            <a:r>
              <a:rPr lang="ar-JO" sz="4000" b="1" dirty="0">
                <a:effectLst>
                  <a:glow rad="228600">
                    <a:schemeClr val="tx1">
                      <a:alpha val="75000"/>
                    </a:schemeClr>
                  </a:glow>
                </a:effectLst>
              </a:rPr>
              <a:t>لا تعبد </a:t>
            </a:r>
            <a:r>
              <a:rPr lang="ar-JO" sz="4000" b="1" dirty="0">
                <a:solidFill>
                  <a:srgbClr val="FFFF00"/>
                </a:solidFill>
                <a:effectLst>
                  <a:glow rad="228600">
                    <a:schemeClr val="tx1">
                      <a:alpha val="75000"/>
                    </a:schemeClr>
                  </a:glow>
                </a:effectLst>
              </a:rPr>
              <a:t>الوقت</a:t>
            </a:r>
            <a:endParaRPr lang="en-US" sz="4000" b="1" dirty="0">
              <a:solidFill>
                <a:srgbClr val="FFFF00"/>
              </a:solidFill>
              <a:effectLst>
                <a:glow rad="228600">
                  <a:schemeClr val="tx1">
                    <a:alpha val="75000"/>
                  </a:schemeClr>
                </a:glow>
              </a:effectLst>
              <a:latin typeface="Arial" charset="0"/>
              <a:ea typeface="ＭＳ Ｐゴシック" charset="0"/>
            </a:endParaRPr>
          </a:p>
          <a:p>
            <a:r>
              <a:rPr lang="ar-JO" sz="4000" b="1" dirty="0">
                <a:effectLst>
                  <a:glow rad="228600">
                    <a:schemeClr val="tx1">
                      <a:alpha val="75000"/>
                    </a:schemeClr>
                  </a:glow>
                </a:effectLst>
              </a:rPr>
              <a:t>لا تعبد </a:t>
            </a:r>
            <a:r>
              <a:rPr lang="ar-JO" sz="4000" b="1" dirty="0">
                <a:solidFill>
                  <a:srgbClr val="FFFF00"/>
                </a:solidFill>
                <a:effectLst>
                  <a:glow rad="228600">
                    <a:schemeClr val="tx1">
                      <a:alpha val="75000"/>
                    </a:schemeClr>
                  </a:glow>
                </a:effectLst>
              </a:rPr>
              <a:t>الصحة</a:t>
            </a:r>
            <a:endParaRPr lang="en-US" sz="4000" b="1" dirty="0">
              <a:solidFill>
                <a:srgbClr val="FFFF00"/>
              </a:solidFill>
              <a:effectLst>
                <a:glow rad="228600">
                  <a:schemeClr val="tx1">
                    <a:alpha val="75000"/>
                  </a:schemeClr>
                </a:glow>
              </a:effectLst>
            </a:endParaRPr>
          </a:p>
          <a:p>
            <a:r>
              <a:rPr lang="ar-JO" sz="4000" b="1" dirty="0">
                <a:effectLst>
                  <a:glow rad="228600">
                    <a:schemeClr val="tx1">
                      <a:alpha val="75000"/>
                    </a:schemeClr>
                  </a:glow>
                </a:effectLst>
              </a:rPr>
              <a:t>لا تعبد </a:t>
            </a:r>
            <a:r>
              <a:rPr lang="ar-JO" sz="4000" b="1" dirty="0">
                <a:solidFill>
                  <a:srgbClr val="FFFF00"/>
                </a:solidFill>
                <a:effectLst>
                  <a:glow rad="228600">
                    <a:schemeClr val="tx1">
                      <a:alpha val="75000"/>
                    </a:schemeClr>
                  </a:glow>
                </a:effectLst>
              </a:rPr>
              <a:t>المعلمين</a:t>
            </a:r>
            <a:endParaRPr lang="en-US" sz="4000" b="1" dirty="0">
              <a:solidFill>
                <a:srgbClr val="FFFF00"/>
              </a:solidFill>
              <a:effectLst>
                <a:glow rad="228600">
                  <a:schemeClr val="tx1">
                    <a:alpha val="75000"/>
                  </a:schemeClr>
                </a:glow>
              </a:effectLst>
              <a:latin typeface="Arial" charset="0"/>
              <a:ea typeface="ＭＳ Ｐゴシック" charset="0"/>
            </a:endParaRPr>
          </a:p>
        </p:txBody>
      </p:sp>
    </p:spTree>
    <p:extLst>
      <p:ext uri="{BB962C8B-B14F-4D97-AF65-F5344CB8AC3E}">
        <p14:creationId xmlns:p14="http://schemas.microsoft.com/office/powerpoint/2010/main" val="1324282084"/>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 presetClass="entr" presetSubtype="10" fill="hold" nodeType="with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animEffect transition="in" filter="blinds(horizontal)">
                                      <p:cBhvr>
                                        <p:cTn id="7" dur="500"/>
                                        <p:tgtEl>
                                          <p:spTgt spid="4">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3" presetClass="entr" presetSubtype="10" fill="hold" nodeType="clickEffect">
                                  <p:stCondLst>
                                    <p:cond delay="0"/>
                                  </p:stCondLst>
                                  <p:childTnLst>
                                    <p:set>
                                      <p:cBhvr>
                                        <p:cTn id="11" dur="1" fill="hold">
                                          <p:stCondLst>
                                            <p:cond delay="0"/>
                                          </p:stCondLst>
                                        </p:cTn>
                                        <p:tgtEl>
                                          <p:spTgt spid="4">
                                            <p:txEl>
                                              <p:pRg st="1" end="1"/>
                                            </p:txEl>
                                          </p:spTgt>
                                        </p:tgtEl>
                                        <p:attrNameLst>
                                          <p:attrName>style.visibility</p:attrName>
                                        </p:attrNameLst>
                                      </p:cBhvr>
                                      <p:to>
                                        <p:strVal val="visible"/>
                                      </p:to>
                                    </p:set>
                                    <p:animEffect transition="in" filter="blinds(horizontal)">
                                      <p:cBhvr>
                                        <p:cTn id="12" dur="500"/>
                                        <p:tgtEl>
                                          <p:spTgt spid="4">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3" presetClass="entr" presetSubtype="10" fill="hold" nodeType="clickEffect">
                                  <p:stCondLst>
                                    <p:cond delay="0"/>
                                  </p:stCondLst>
                                  <p:childTnLst>
                                    <p:set>
                                      <p:cBhvr>
                                        <p:cTn id="16" dur="1" fill="hold">
                                          <p:stCondLst>
                                            <p:cond delay="0"/>
                                          </p:stCondLst>
                                        </p:cTn>
                                        <p:tgtEl>
                                          <p:spTgt spid="4">
                                            <p:txEl>
                                              <p:pRg st="2" end="2"/>
                                            </p:txEl>
                                          </p:spTgt>
                                        </p:tgtEl>
                                        <p:attrNameLst>
                                          <p:attrName>style.visibility</p:attrName>
                                        </p:attrNameLst>
                                      </p:cBhvr>
                                      <p:to>
                                        <p:strVal val="visible"/>
                                      </p:to>
                                    </p:set>
                                    <p:animEffect transition="in" filter="blinds(horizontal)">
                                      <p:cBhvr>
                                        <p:cTn id="17" dur="500"/>
                                        <p:tgtEl>
                                          <p:spTgt spid="4">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3" presetClass="entr" presetSubtype="10" fill="hold" nodeType="clickEffect">
                                  <p:stCondLst>
                                    <p:cond delay="0"/>
                                  </p:stCondLst>
                                  <p:childTnLst>
                                    <p:set>
                                      <p:cBhvr>
                                        <p:cTn id="21" dur="1" fill="hold">
                                          <p:stCondLst>
                                            <p:cond delay="0"/>
                                          </p:stCondLst>
                                        </p:cTn>
                                        <p:tgtEl>
                                          <p:spTgt spid="4">
                                            <p:txEl>
                                              <p:pRg st="3" end="3"/>
                                            </p:txEl>
                                          </p:spTgt>
                                        </p:tgtEl>
                                        <p:attrNameLst>
                                          <p:attrName>style.visibility</p:attrName>
                                        </p:attrNameLst>
                                      </p:cBhvr>
                                      <p:to>
                                        <p:strVal val="visible"/>
                                      </p:to>
                                    </p:set>
                                    <p:animEffect transition="in" filter="blinds(horizontal)">
                                      <p:cBhvr>
                                        <p:cTn id="22" dur="500"/>
                                        <p:tgtEl>
                                          <p:spTgt spid="4">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42.xml><?xml version="1.0" encoding="utf-8"?>
<p:sld xmlns:a="http://schemas.openxmlformats.org/drawingml/2006/main" xmlns:r="http://schemas.openxmlformats.org/officeDocument/2006/relationships" xmlns:p="http://schemas.openxmlformats.org/presentationml/2006/main">
  <p:cSld>
    <p:bg>
      <p:bgPr>
        <a:solidFill>
          <a:schemeClr val="bg2"/>
        </a:solidFill>
        <a:effectLst/>
      </p:bgPr>
    </p:bg>
    <p:spTree>
      <p:nvGrpSpPr>
        <p:cNvPr id="1" name=""/>
        <p:cNvGrpSpPr/>
        <p:nvPr/>
      </p:nvGrpSpPr>
      <p:grpSpPr>
        <a:xfrm>
          <a:off x="0" y="0"/>
          <a:ext cx="0" cy="0"/>
          <a:chOff x="0" y="0"/>
          <a:chExt cx="0" cy="0"/>
        </a:xfrm>
      </p:grpSpPr>
      <p:sp>
        <p:nvSpPr>
          <p:cNvPr id="275458" name="Rectangle 4"/>
          <p:cNvSpPr>
            <a:spLocks noGrp="1" noChangeArrowheads="1"/>
          </p:cNvSpPr>
          <p:nvPr>
            <p:ph type="title"/>
          </p:nvPr>
        </p:nvSpPr>
        <p:spPr>
          <a:xfrm>
            <a:off x="539750" y="-19050"/>
            <a:ext cx="7488238" cy="762000"/>
          </a:xfrm>
        </p:spPr>
        <p:txBody>
          <a:bodyPr/>
          <a:lstStyle/>
          <a:p>
            <a:r>
              <a:rPr lang="ar-JO" altLang="zh-CN" sz="3600" b="1" dirty="0">
                <a:solidFill>
                  <a:schemeClr val="tx1"/>
                </a:solidFill>
                <a:latin typeface="Arial" panose="020B0604020202020204" pitchFamily="34" charset="0"/>
                <a:ea typeface="SimSun" charset="0"/>
                <a:cs typeface="Arial" panose="020B0604020202020204" pitchFamily="34" charset="0"/>
              </a:rPr>
              <a:t>أنماط الحكم الملكي</a:t>
            </a:r>
            <a:endParaRPr lang="en-US" sz="1600" dirty="0">
              <a:solidFill>
                <a:schemeClr val="tx1"/>
              </a:solidFill>
              <a:latin typeface="Arial" panose="020B0604020202020204" pitchFamily="34" charset="0"/>
              <a:ea typeface="SimSun" charset="0"/>
              <a:cs typeface="Arial" panose="020B0604020202020204" pitchFamily="34" charset="0"/>
            </a:endParaRPr>
          </a:p>
        </p:txBody>
      </p:sp>
      <p:sp>
        <p:nvSpPr>
          <p:cNvPr id="275459" name="Text Box 5"/>
          <p:cNvSpPr txBox="1">
            <a:spLocks noChangeArrowheads="1"/>
          </p:cNvSpPr>
          <p:nvPr/>
        </p:nvSpPr>
        <p:spPr bwMode="auto">
          <a:xfrm>
            <a:off x="8335963" y="76200"/>
            <a:ext cx="731837"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eaLnBrk="0" hangingPunct="0">
              <a:spcBef>
                <a:spcPct val="50000"/>
              </a:spcBef>
            </a:pPr>
            <a:r>
              <a:rPr kumimoji="0" lang="ar-JO" b="0" dirty="0">
                <a:solidFill>
                  <a:srgbClr val="FFFFFF"/>
                </a:solidFill>
                <a:latin typeface="Arial" panose="020B0604020202020204" pitchFamily="34" charset="0"/>
                <a:cs typeface="Arial" panose="020B0604020202020204" pitchFamily="34" charset="0"/>
              </a:rPr>
              <a:t>279</a:t>
            </a:r>
            <a:endParaRPr kumimoji="0" lang="en-US" b="0" dirty="0">
              <a:solidFill>
                <a:srgbClr val="FFFFFF"/>
              </a:solidFill>
              <a:latin typeface="Arial" panose="020B0604020202020204" pitchFamily="34" charset="0"/>
              <a:cs typeface="Arial" panose="020B0604020202020204" pitchFamily="34" charset="0"/>
            </a:endParaRPr>
          </a:p>
        </p:txBody>
      </p:sp>
      <p:sp>
        <p:nvSpPr>
          <p:cNvPr id="275460" name="TextBox 5"/>
          <p:cNvSpPr txBox="1">
            <a:spLocks noChangeArrowheads="1"/>
          </p:cNvSpPr>
          <p:nvPr/>
        </p:nvSpPr>
        <p:spPr bwMode="auto">
          <a:xfrm>
            <a:off x="4373563" y="6453188"/>
            <a:ext cx="4662487" cy="2905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eaLnBrk="0" hangingPunct="0">
              <a:lnSpc>
                <a:spcPct val="90000"/>
              </a:lnSpc>
              <a:spcBef>
                <a:spcPct val="20000"/>
              </a:spcBef>
            </a:pPr>
            <a:r>
              <a:rPr lang="en-US" altLang="zh-CN" sz="1400">
                <a:solidFill>
                  <a:srgbClr val="FFFFFF"/>
                </a:solidFill>
                <a:latin typeface="Arial" panose="020B0604020202020204" pitchFamily="34" charset="0"/>
                <a:cs typeface="Arial" panose="020B0604020202020204" pitchFamily="34" charset="0"/>
              </a:rPr>
              <a:t>Adapted from Huang Sabin, Singapore Bible College</a:t>
            </a:r>
            <a:endParaRPr lang="en-US" sz="1400">
              <a:solidFill>
                <a:srgbClr val="FFFFFF"/>
              </a:solidFill>
              <a:latin typeface="Arial" panose="020B0604020202020204" pitchFamily="34" charset="0"/>
              <a:cs typeface="Arial" panose="020B0604020202020204" pitchFamily="34" charset="0"/>
            </a:endParaRPr>
          </a:p>
        </p:txBody>
      </p:sp>
      <p:grpSp>
        <p:nvGrpSpPr>
          <p:cNvPr id="7" name="Group 6"/>
          <p:cNvGrpSpPr>
            <a:grpSpLocks/>
          </p:cNvGrpSpPr>
          <p:nvPr/>
        </p:nvGrpSpPr>
        <p:grpSpPr bwMode="auto">
          <a:xfrm>
            <a:off x="1239838" y="703263"/>
            <a:ext cx="2971800" cy="2628900"/>
            <a:chOff x="736600" y="2570163"/>
            <a:chExt cx="2971800" cy="2628900"/>
          </a:xfrm>
        </p:grpSpPr>
        <p:sp>
          <p:nvSpPr>
            <p:cNvPr id="275478" name="Text Box 1"/>
            <p:cNvSpPr txBox="1">
              <a:spLocks noChangeArrowheads="1"/>
            </p:cNvSpPr>
            <p:nvPr/>
          </p:nvSpPr>
          <p:spPr bwMode="auto">
            <a:xfrm>
              <a:off x="736600" y="2570163"/>
              <a:ext cx="2971800" cy="2628900"/>
            </a:xfrm>
            <a:prstGeom prst="rect">
              <a:avLst/>
            </a:prstGeom>
            <a:solidFill>
              <a:srgbClr val="FFFFFF"/>
            </a:solidFill>
            <a:ln w="9525">
              <a:solidFill>
                <a:srgbClr val="000000"/>
              </a:solidFill>
              <a:miter lim="800000"/>
              <a:headEnd/>
              <a:tailEnd/>
            </a:ln>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eaLnBrk="0" hangingPunct="0">
                <a:lnSpc>
                  <a:spcPct val="90000"/>
                </a:lnSpc>
                <a:spcBef>
                  <a:spcPct val="20000"/>
                </a:spcBef>
              </a:pPr>
              <a:r>
                <a:rPr lang="ar-JO" sz="1800" u="sng" dirty="0">
                  <a:solidFill>
                    <a:srgbClr val="002060"/>
                  </a:solidFill>
                  <a:latin typeface="Arial" panose="020B0604020202020204" pitchFamily="34" charset="0"/>
                  <a:ea typeface="ÇlÇr ñæí©" charset="0"/>
                  <a:cs typeface="Arial" panose="020B0604020202020204" pitchFamily="34" charset="0"/>
                </a:rPr>
                <a:t>جيد مع نهاية سيئة (8)</a:t>
              </a:r>
              <a:endParaRPr lang="en-US" sz="1800" u="sng" dirty="0">
                <a:solidFill>
                  <a:srgbClr val="002060"/>
                </a:solidFill>
                <a:latin typeface="Arial" panose="020B0604020202020204" pitchFamily="34" charset="0"/>
                <a:ea typeface="ÇlÇr ñæí©" charset="0"/>
                <a:cs typeface="Arial" panose="020B0604020202020204" pitchFamily="34" charset="0"/>
              </a:endParaRPr>
            </a:p>
            <a:p>
              <a:pPr algn="ctr" eaLnBrk="0" hangingPunct="0">
                <a:lnSpc>
                  <a:spcPct val="90000"/>
                </a:lnSpc>
                <a:spcBef>
                  <a:spcPct val="20000"/>
                </a:spcBef>
              </a:pPr>
              <a:r>
                <a:rPr lang="ar-JO" sz="1400" dirty="0">
                  <a:solidFill>
                    <a:srgbClr val="002060"/>
                  </a:solidFill>
                  <a:latin typeface="Arial" panose="020B0604020202020204" pitchFamily="34" charset="0"/>
                  <a:cs typeface="Arial" panose="020B0604020202020204" pitchFamily="34" charset="0"/>
                </a:rPr>
                <a:t>سليمان * (1: 1) ، آسا (14: 2) ، يهوشافاط (17: 3 ؛ 20:37) ، يوآش (24:22) ، أمصيا (25:19 ، 27) ، عزيا (26:16) ، حزقيا (32:25) ، يوشيا (34: 1-36: 1).</a:t>
              </a:r>
              <a:endParaRPr lang="en-US" dirty="0">
                <a:solidFill>
                  <a:srgbClr val="002060"/>
                </a:solidFill>
                <a:latin typeface="Arial" panose="020B0604020202020204" pitchFamily="34" charset="0"/>
                <a:cs typeface="Arial" panose="020B0604020202020204" pitchFamily="34" charset="0"/>
              </a:endParaRPr>
            </a:p>
          </p:txBody>
        </p:sp>
        <p:sp>
          <p:nvSpPr>
            <p:cNvPr id="275479" name="Line 2"/>
            <p:cNvSpPr>
              <a:spLocks noChangeShapeType="1"/>
            </p:cNvSpPr>
            <p:nvPr/>
          </p:nvSpPr>
          <p:spPr bwMode="auto">
            <a:xfrm flipV="1">
              <a:off x="965200" y="3889375"/>
              <a:ext cx="0" cy="1196975"/>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pPr eaLnBrk="0" hangingPunct="0">
                <a:lnSpc>
                  <a:spcPct val="90000"/>
                </a:lnSpc>
                <a:spcBef>
                  <a:spcPct val="20000"/>
                </a:spcBef>
                <a:buFontTx/>
                <a:buChar char="•"/>
              </a:pPr>
              <a:endParaRPr kumimoji="1" lang="en-US" sz="2400" b="1">
                <a:solidFill>
                  <a:srgbClr val="002060"/>
                </a:solidFill>
                <a:latin typeface="Arial" panose="020B0604020202020204" pitchFamily="34" charset="0"/>
                <a:cs typeface="Arial" panose="020B0604020202020204" pitchFamily="34" charset="0"/>
              </a:endParaRPr>
            </a:p>
          </p:txBody>
        </p:sp>
        <p:sp>
          <p:nvSpPr>
            <p:cNvPr id="275480" name="Line 3"/>
            <p:cNvSpPr>
              <a:spLocks noChangeShapeType="1"/>
            </p:cNvSpPr>
            <p:nvPr/>
          </p:nvSpPr>
          <p:spPr bwMode="auto">
            <a:xfrm rot="5400000" flipV="1">
              <a:off x="2108200" y="3714750"/>
              <a:ext cx="0" cy="2514600"/>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pPr eaLnBrk="0" hangingPunct="0">
                <a:lnSpc>
                  <a:spcPct val="90000"/>
                </a:lnSpc>
                <a:spcBef>
                  <a:spcPct val="20000"/>
                </a:spcBef>
                <a:buFontTx/>
                <a:buChar char="•"/>
              </a:pPr>
              <a:endParaRPr kumimoji="1" lang="en-US" sz="2400" b="1">
                <a:solidFill>
                  <a:srgbClr val="002060"/>
                </a:solidFill>
                <a:latin typeface="Arial" panose="020B0604020202020204" pitchFamily="34" charset="0"/>
                <a:cs typeface="Arial" panose="020B0604020202020204" pitchFamily="34" charset="0"/>
              </a:endParaRPr>
            </a:p>
          </p:txBody>
        </p:sp>
        <p:sp>
          <p:nvSpPr>
            <p:cNvPr id="275481" name="Line 4"/>
            <p:cNvSpPr>
              <a:spLocks noChangeShapeType="1"/>
            </p:cNvSpPr>
            <p:nvPr/>
          </p:nvSpPr>
          <p:spPr bwMode="auto">
            <a:xfrm rot="7101103" flipH="1" flipV="1">
              <a:off x="1128712" y="3838576"/>
              <a:ext cx="1285875" cy="1143000"/>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pPr eaLnBrk="0" hangingPunct="0">
                <a:lnSpc>
                  <a:spcPct val="90000"/>
                </a:lnSpc>
                <a:spcBef>
                  <a:spcPct val="20000"/>
                </a:spcBef>
                <a:buFontTx/>
                <a:buChar char="•"/>
              </a:pPr>
              <a:endParaRPr kumimoji="1" lang="en-US" sz="2400" b="1">
                <a:solidFill>
                  <a:srgbClr val="002060"/>
                </a:solidFill>
                <a:latin typeface="Arial" panose="020B0604020202020204" pitchFamily="34" charset="0"/>
                <a:cs typeface="Arial" panose="020B0604020202020204" pitchFamily="34" charset="0"/>
              </a:endParaRPr>
            </a:p>
          </p:txBody>
        </p:sp>
        <p:sp>
          <p:nvSpPr>
            <p:cNvPr id="275482" name="Line 5"/>
            <p:cNvSpPr>
              <a:spLocks noChangeShapeType="1"/>
            </p:cNvSpPr>
            <p:nvPr/>
          </p:nvSpPr>
          <p:spPr bwMode="auto">
            <a:xfrm rot="3698897" flipV="1">
              <a:off x="2546350" y="4356100"/>
              <a:ext cx="714375" cy="238125"/>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pPr eaLnBrk="0" hangingPunct="0">
                <a:lnSpc>
                  <a:spcPct val="90000"/>
                </a:lnSpc>
                <a:spcBef>
                  <a:spcPct val="20000"/>
                </a:spcBef>
                <a:buFontTx/>
                <a:buChar char="•"/>
              </a:pPr>
              <a:endParaRPr kumimoji="1" lang="en-US" sz="2400" b="1">
                <a:solidFill>
                  <a:srgbClr val="002060"/>
                </a:solidFill>
                <a:latin typeface="Arial" panose="020B0604020202020204" pitchFamily="34" charset="0"/>
                <a:cs typeface="Arial" panose="020B0604020202020204" pitchFamily="34" charset="0"/>
              </a:endParaRPr>
            </a:p>
          </p:txBody>
        </p:sp>
      </p:grpSp>
      <p:grpSp>
        <p:nvGrpSpPr>
          <p:cNvPr id="13" name="Group 12"/>
          <p:cNvGrpSpPr>
            <a:grpSpLocks/>
          </p:cNvGrpSpPr>
          <p:nvPr/>
        </p:nvGrpSpPr>
        <p:grpSpPr bwMode="auto">
          <a:xfrm>
            <a:off x="4356100" y="703263"/>
            <a:ext cx="2971800" cy="2628900"/>
            <a:chOff x="3822700" y="2570163"/>
            <a:chExt cx="2971800" cy="2628900"/>
          </a:xfrm>
        </p:grpSpPr>
        <p:sp>
          <p:nvSpPr>
            <p:cNvPr id="275473" name="Text Box 6"/>
            <p:cNvSpPr txBox="1">
              <a:spLocks noChangeArrowheads="1"/>
            </p:cNvSpPr>
            <p:nvPr/>
          </p:nvSpPr>
          <p:spPr bwMode="auto">
            <a:xfrm>
              <a:off x="3822700" y="2570163"/>
              <a:ext cx="2971800" cy="2628900"/>
            </a:xfrm>
            <a:prstGeom prst="rect">
              <a:avLst/>
            </a:prstGeom>
            <a:solidFill>
              <a:srgbClr val="FFFFFF"/>
            </a:solidFill>
            <a:ln w="9525">
              <a:solidFill>
                <a:srgbClr val="000000"/>
              </a:solidFill>
              <a:miter lim="800000"/>
              <a:headEnd/>
              <a:tailEnd/>
            </a:ln>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eaLnBrk="0" hangingPunct="0">
                <a:lnSpc>
                  <a:spcPct val="90000"/>
                </a:lnSpc>
                <a:spcBef>
                  <a:spcPct val="20000"/>
                </a:spcBef>
              </a:pPr>
              <a:r>
                <a:rPr lang="ar-JO" sz="1800" u="sng" dirty="0">
                  <a:solidFill>
                    <a:srgbClr val="002060"/>
                  </a:solidFill>
                  <a:latin typeface="Arial" panose="020B0604020202020204" pitchFamily="34" charset="0"/>
                  <a:ea typeface="ÇlÇr ñæí©" charset="0"/>
                  <a:cs typeface="Arial" panose="020B0604020202020204" pitchFamily="34" charset="0"/>
                </a:rPr>
                <a:t>شرير مع نهاية جيدة (3)</a:t>
              </a:r>
              <a:endParaRPr lang="en-US" sz="1800" u="sng" dirty="0">
                <a:solidFill>
                  <a:srgbClr val="002060"/>
                </a:solidFill>
                <a:latin typeface="Arial" panose="020B0604020202020204" pitchFamily="34" charset="0"/>
                <a:ea typeface="ÇlÇr ñæí©" charset="0"/>
                <a:cs typeface="Arial" panose="020B0604020202020204" pitchFamily="34" charset="0"/>
              </a:endParaRPr>
            </a:p>
            <a:p>
              <a:pPr algn="ctr" eaLnBrk="0" hangingPunct="0">
                <a:lnSpc>
                  <a:spcPct val="90000"/>
                </a:lnSpc>
                <a:spcBef>
                  <a:spcPct val="20000"/>
                </a:spcBef>
              </a:pPr>
              <a:r>
                <a:rPr lang="ar-JO" sz="1400" dirty="0">
                  <a:solidFill>
                    <a:srgbClr val="002060"/>
                  </a:solidFill>
                  <a:latin typeface="Arial" panose="020B0604020202020204" pitchFamily="34" charset="0"/>
                  <a:cs typeface="Arial" panose="020B0604020202020204" pitchFamily="34" charset="0"/>
                </a:rPr>
                <a:t>رحبعام (12: 6-7 ، 12) ، أبيا ** (= أبيام ؛ 13:10 ؛ ملوك الأول 15: 3) ، منسى (33:12 ، 19)</a:t>
              </a:r>
              <a:endParaRPr lang="en-US" dirty="0">
                <a:solidFill>
                  <a:srgbClr val="002060"/>
                </a:solidFill>
                <a:latin typeface="Arial" panose="020B0604020202020204" pitchFamily="34" charset="0"/>
                <a:cs typeface="Arial" panose="020B0604020202020204" pitchFamily="34" charset="0"/>
              </a:endParaRPr>
            </a:p>
          </p:txBody>
        </p:sp>
        <p:sp>
          <p:nvSpPr>
            <p:cNvPr id="275474" name="Line 7"/>
            <p:cNvSpPr>
              <a:spLocks noChangeShapeType="1"/>
            </p:cNvSpPr>
            <p:nvPr/>
          </p:nvSpPr>
          <p:spPr bwMode="auto">
            <a:xfrm flipV="1">
              <a:off x="4051300" y="3829050"/>
              <a:ext cx="0" cy="1257300"/>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pPr eaLnBrk="0" hangingPunct="0">
                <a:lnSpc>
                  <a:spcPct val="90000"/>
                </a:lnSpc>
                <a:spcBef>
                  <a:spcPct val="20000"/>
                </a:spcBef>
                <a:buFontTx/>
                <a:buChar char="•"/>
              </a:pPr>
              <a:endParaRPr kumimoji="1" lang="en-US" sz="2400" b="1">
                <a:solidFill>
                  <a:srgbClr val="002060"/>
                </a:solidFill>
                <a:latin typeface="Arial" panose="020B0604020202020204" pitchFamily="34" charset="0"/>
                <a:cs typeface="Arial" panose="020B0604020202020204" pitchFamily="34" charset="0"/>
              </a:endParaRPr>
            </a:p>
          </p:txBody>
        </p:sp>
        <p:sp>
          <p:nvSpPr>
            <p:cNvPr id="275475" name="Line 8"/>
            <p:cNvSpPr>
              <a:spLocks noChangeShapeType="1"/>
            </p:cNvSpPr>
            <p:nvPr/>
          </p:nvSpPr>
          <p:spPr bwMode="auto">
            <a:xfrm rot="5400000" flipV="1">
              <a:off x="5194300" y="3714750"/>
              <a:ext cx="0" cy="2514600"/>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pPr eaLnBrk="0" hangingPunct="0">
                <a:lnSpc>
                  <a:spcPct val="90000"/>
                </a:lnSpc>
                <a:spcBef>
                  <a:spcPct val="20000"/>
                </a:spcBef>
                <a:buFontTx/>
                <a:buChar char="•"/>
              </a:pPr>
              <a:endParaRPr kumimoji="1" lang="en-US" sz="2400" b="1">
                <a:solidFill>
                  <a:srgbClr val="002060"/>
                </a:solidFill>
                <a:latin typeface="Arial" panose="020B0604020202020204" pitchFamily="34" charset="0"/>
                <a:cs typeface="Arial" panose="020B0604020202020204" pitchFamily="34" charset="0"/>
              </a:endParaRPr>
            </a:p>
          </p:txBody>
        </p:sp>
        <p:sp>
          <p:nvSpPr>
            <p:cNvPr id="275476" name="Line 9"/>
            <p:cNvSpPr>
              <a:spLocks noChangeShapeType="1"/>
            </p:cNvSpPr>
            <p:nvPr/>
          </p:nvSpPr>
          <p:spPr bwMode="auto">
            <a:xfrm rot="7101103" flipH="1" flipV="1">
              <a:off x="4759325" y="3452813"/>
              <a:ext cx="368300" cy="1847850"/>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pPr eaLnBrk="0" hangingPunct="0">
                <a:lnSpc>
                  <a:spcPct val="90000"/>
                </a:lnSpc>
                <a:spcBef>
                  <a:spcPct val="20000"/>
                </a:spcBef>
                <a:buFontTx/>
                <a:buChar char="•"/>
              </a:pPr>
              <a:endParaRPr kumimoji="1" lang="en-US" sz="2400" b="1">
                <a:solidFill>
                  <a:srgbClr val="002060"/>
                </a:solidFill>
                <a:latin typeface="Arial" panose="020B0604020202020204" pitchFamily="34" charset="0"/>
                <a:cs typeface="Arial" panose="020B0604020202020204" pitchFamily="34" charset="0"/>
              </a:endParaRPr>
            </a:p>
          </p:txBody>
        </p:sp>
        <p:sp>
          <p:nvSpPr>
            <p:cNvPr id="275477" name="Line 10"/>
            <p:cNvSpPr>
              <a:spLocks noChangeShapeType="1"/>
            </p:cNvSpPr>
            <p:nvPr/>
          </p:nvSpPr>
          <p:spPr bwMode="auto">
            <a:xfrm rot="7101103" flipH="1" flipV="1">
              <a:off x="5807075" y="4213225"/>
              <a:ext cx="714375" cy="238125"/>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pPr eaLnBrk="0" hangingPunct="0">
                <a:lnSpc>
                  <a:spcPct val="90000"/>
                </a:lnSpc>
                <a:spcBef>
                  <a:spcPct val="20000"/>
                </a:spcBef>
                <a:buFontTx/>
                <a:buChar char="•"/>
              </a:pPr>
              <a:endParaRPr kumimoji="1" lang="en-US" sz="2400" b="1">
                <a:solidFill>
                  <a:srgbClr val="002060"/>
                </a:solidFill>
                <a:latin typeface="Arial" panose="020B0604020202020204" pitchFamily="34" charset="0"/>
                <a:cs typeface="Arial" panose="020B0604020202020204" pitchFamily="34" charset="0"/>
              </a:endParaRPr>
            </a:p>
          </p:txBody>
        </p:sp>
      </p:grpSp>
      <p:grpSp>
        <p:nvGrpSpPr>
          <p:cNvPr id="18" name="Group 17"/>
          <p:cNvGrpSpPr>
            <a:grpSpLocks/>
          </p:cNvGrpSpPr>
          <p:nvPr/>
        </p:nvGrpSpPr>
        <p:grpSpPr bwMode="auto">
          <a:xfrm>
            <a:off x="1239838" y="3500438"/>
            <a:ext cx="2971800" cy="2687637"/>
            <a:chOff x="736600" y="3501008"/>
            <a:chExt cx="2971800" cy="2687638"/>
          </a:xfrm>
        </p:grpSpPr>
        <p:sp>
          <p:nvSpPr>
            <p:cNvPr id="275469" name="Text Box 11"/>
            <p:cNvSpPr txBox="1">
              <a:spLocks noChangeArrowheads="1"/>
            </p:cNvSpPr>
            <p:nvPr/>
          </p:nvSpPr>
          <p:spPr bwMode="auto">
            <a:xfrm>
              <a:off x="736600" y="3501008"/>
              <a:ext cx="2971800" cy="2628900"/>
            </a:xfrm>
            <a:prstGeom prst="rect">
              <a:avLst/>
            </a:prstGeom>
            <a:solidFill>
              <a:srgbClr val="FFFFFF"/>
            </a:solidFill>
            <a:ln w="9525">
              <a:solidFill>
                <a:srgbClr val="000000"/>
              </a:solidFill>
              <a:miter lim="800000"/>
              <a:headEnd/>
              <a:tailEnd/>
            </a:ln>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eaLnBrk="0" hangingPunct="0">
                <a:lnSpc>
                  <a:spcPct val="90000"/>
                </a:lnSpc>
                <a:spcBef>
                  <a:spcPct val="20000"/>
                </a:spcBef>
              </a:pPr>
              <a:r>
                <a:rPr lang="ar-JO" sz="1800" u="sng" dirty="0">
                  <a:solidFill>
                    <a:srgbClr val="002060"/>
                  </a:solidFill>
                  <a:latin typeface="Arial" panose="020B0604020202020204" pitchFamily="34" charset="0"/>
                  <a:ea typeface="ÇlÇr ñæí©" charset="0"/>
                  <a:cs typeface="Arial" panose="020B0604020202020204" pitchFamily="34" charset="0"/>
                </a:rPr>
                <a:t>جيد إلى أفضل (2)</a:t>
              </a:r>
              <a:endParaRPr lang="en-US" sz="1800" u="sng" dirty="0">
                <a:solidFill>
                  <a:srgbClr val="002060"/>
                </a:solidFill>
                <a:latin typeface="Arial" panose="020B0604020202020204" pitchFamily="34" charset="0"/>
                <a:ea typeface="ÇlÇr ñæí©" charset="0"/>
                <a:cs typeface="Arial" panose="020B0604020202020204" pitchFamily="34" charset="0"/>
              </a:endParaRPr>
            </a:p>
            <a:p>
              <a:pPr algn="ctr" eaLnBrk="0" hangingPunct="0">
                <a:lnSpc>
                  <a:spcPct val="90000"/>
                </a:lnSpc>
                <a:spcBef>
                  <a:spcPct val="20000"/>
                </a:spcBef>
              </a:pPr>
              <a:r>
                <a:rPr lang="ar-JO" sz="1400" dirty="0">
                  <a:solidFill>
                    <a:srgbClr val="002060"/>
                  </a:solidFill>
                  <a:latin typeface="Arial" panose="020B0604020202020204" pitchFamily="34" charset="0"/>
                  <a:cs typeface="Arial" panose="020B0604020202020204" pitchFamily="34" charset="0"/>
                </a:rPr>
                <a:t>داود (1 مل 3: 6, يوثام (27: 6)</a:t>
              </a:r>
              <a:endParaRPr lang="en-US" sz="1400" dirty="0">
                <a:solidFill>
                  <a:srgbClr val="002060"/>
                </a:solidFill>
                <a:latin typeface="Arial" panose="020B0604020202020204" pitchFamily="34" charset="0"/>
                <a:cs typeface="Arial" panose="020B0604020202020204" pitchFamily="34" charset="0"/>
              </a:endParaRPr>
            </a:p>
          </p:txBody>
        </p:sp>
        <p:sp>
          <p:nvSpPr>
            <p:cNvPr id="275470" name="Line 12"/>
            <p:cNvSpPr>
              <a:spLocks noChangeShapeType="1"/>
            </p:cNvSpPr>
            <p:nvPr/>
          </p:nvSpPr>
          <p:spPr bwMode="auto">
            <a:xfrm flipV="1">
              <a:off x="965200" y="4758308"/>
              <a:ext cx="0" cy="1257300"/>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pPr eaLnBrk="0" hangingPunct="0">
                <a:lnSpc>
                  <a:spcPct val="90000"/>
                </a:lnSpc>
                <a:spcBef>
                  <a:spcPct val="20000"/>
                </a:spcBef>
                <a:buFontTx/>
                <a:buChar char="•"/>
              </a:pPr>
              <a:endParaRPr kumimoji="1" lang="en-US" sz="2400" b="1">
                <a:solidFill>
                  <a:srgbClr val="002060"/>
                </a:solidFill>
                <a:latin typeface="Arial" panose="020B0604020202020204" pitchFamily="34" charset="0"/>
                <a:cs typeface="Arial" panose="020B0604020202020204" pitchFamily="34" charset="0"/>
              </a:endParaRPr>
            </a:p>
          </p:txBody>
        </p:sp>
        <p:sp>
          <p:nvSpPr>
            <p:cNvPr id="275471" name="Line 13"/>
            <p:cNvSpPr>
              <a:spLocks noChangeShapeType="1"/>
            </p:cNvSpPr>
            <p:nvPr/>
          </p:nvSpPr>
          <p:spPr bwMode="auto">
            <a:xfrm rot="5400000" flipV="1">
              <a:off x="2108200" y="4644008"/>
              <a:ext cx="0" cy="2514600"/>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pPr eaLnBrk="0" hangingPunct="0">
                <a:lnSpc>
                  <a:spcPct val="90000"/>
                </a:lnSpc>
                <a:spcBef>
                  <a:spcPct val="20000"/>
                </a:spcBef>
                <a:buFontTx/>
                <a:buChar char="•"/>
              </a:pPr>
              <a:endParaRPr kumimoji="1" lang="en-US" sz="2400" b="1">
                <a:solidFill>
                  <a:srgbClr val="002060"/>
                </a:solidFill>
                <a:latin typeface="Arial" panose="020B0604020202020204" pitchFamily="34" charset="0"/>
                <a:cs typeface="Arial" panose="020B0604020202020204" pitchFamily="34" charset="0"/>
              </a:endParaRPr>
            </a:p>
          </p:txBody>
        </p:sp>
        <p:sp>
          <p:nvSpPr>
            <p:cNvPr id="275472" name="Line 14"/>
            <p:cNvSpPr>
              <a:spLocks noChangeShapeType="1"/>
            </p:cNvSpPr>
            <p:nvPr/>
          </p:nvSpPr>
          <p:spPr bwMode="auto">
            <a:xfrm rot="7101103" flipH="1" flipV="1">
              <a:off x="1130300" y="4531296"/>
              <a:ext cx="1828800" cy="1485900"/>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pPr eaLnBrk="0" hangingPunct="0">
                <a:lnSpc>
                  <a:spcPct val="90000"/>
                </a:lnSpc>
                <a:spcBef>
                  <a:spcPct val="20000"/>
                </a:spcBef>
                <a:buFontTx/>
                <a:buChar char="•"/>
              </a:pPr>
              <a:endParaRPr kumimoji="1" lang="en-US" sz="2400" b="1">
                <a:solidFill>
                  <a:srgbClr val="002060"/>
                </a:solidFill>
                <a:latin typeface="Arial" panose="020B0604020202020204" pitchFamily="34" charset="0"/>
                <a:cs typeface="Arial" panose="020B0604020202020204" pitchFamily="34" charset="0"/>
              </a:endParaRPr>
            </a:p>
          </p:txBody>
        </p:sp>
      </p:grpSp>
      <p:grpSp>
        <p:nvGrpSpPr>
          <p:cNvPr id="27" name="Group 26"/>
          <p:cNvGrpSpPr>
            <a:grpSpLocks/>
          </p:cNvGrpSpPr>
          <p:nvPr/>
        </p:nvGrpSpPr>
        <p:grpSpPr bwMode="auto">
          <a:xfrm>
            <a:off x="4356100" y="3500438"/>
            <a:ext cx="2971800" cy="2628900"/>
            <a:chOff x="3822700" y="4224338"/>
            <a:chExt cx="2971800" cy="2628900"/>
          </a:xfrm>
        </p:grpSpPr>
        <p:sp>
          <p:nvSpPr>
            <p:cNvPr id="275465" name="Text Box 19"/>
            <p:cNvSpPr txBox="1">
              <a:spLocks noChangeArrowheads="1"/>
            </p:cNvSpPr>
            <p:nvPr/>
          </p:nvSpPr>
          <p:spPr bwMode="auto">
            <a:xfrm>
              <a:off x="3822700" y="4224338"/>
              <a:ext cx="2971800" cy="2628900"/>
            </a:xfrm>
            <a:prstGeom prst="rect">
              <a:avLst/>
            </a:prstGeom>
            <a:solidFill>
              <a:srgbClr val="FFFFFF"/>
            </a:solidFill>
            <a:ln w="9525">
              <a:solidFill>
                <a:srgbClr val="000000"/>
              </a:solidFill>
              <a:miter lim="800000"/>
              <a:headEnd/>
              <a:tailEnd/>
            </a:ln>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eaLnBrk="0" hangingPunct="0">
                <a:lnSpc>
                  <a:spcPct val="90000"/>
                </a:lnSpc>
                <a:spcBef>
                  <a:spcPct val="20000"/>
                </a:spcBef>
              </a:pPr>
              <a:r>
                <a:rPr lang="ar-JO" sz="1800" u="sng" dirty="0">
                  <a:solidFill>
                    <a:srgbClr val="002060"/>
                  </a:solidFill>
                  <a:latin typeface="Arial" panose="020B0604020202020204" pitchFamily="34" charset="0"/>
                  <a:ea typeface="ÇlÇr ñæí©" charset="0"/>
                  <a:cs typeface="Arial" panose="020B0604020202020204" pitchFamily="34" charset="0"/>
                </a:rPr>
                <a:t>سيء إلى أسوأ (9)</a:t>
              </a:r>
              <a:endParaRPr lang="en-US" sz="1800" u="sng" dirty="0">
                <a:solidFill>
                  <a:srgbClr val="002060"/>
                </a:solidFill>
                <a:latin typeface="Arial" panose="020B0604020202020204" pitchFamily="34" charset="0"/>
                <a:ea typeface="ÇlÇr ñæí©" charset="0"/>
                <a:cs typeface="Arial" panose="020B0604020202020204" pitchFamily="34" charset="0"/>
              </a:endParaRPr>
            </a:p>
            <a:p>
              <a:pPr algn="ctr" eaLnBrk="0" hangingPunct="0">
                <a:lnSpc>
                  <a:spcPct val="90000"/>
                </a:lnSpc>
                <a:spcBef>
                  <a:spcPct val="20000"/>
                </a:spcBef>
              </a:pPr>
              <a:r>
                <a:rPr lang="ar-JO" sz="1400" dirty="0">
                  <a:solidFill>
                    <a:srgbClr val="002060"/>
                  </a:solidFill>
                  <a:latin typeface="Arial" panose="020B0604020202020204" pitchFamily="34" charset="0"/>
                  <a:cs typeface="Arial" panose="020B0604020202020204" pitchFamily="34" charset="0"/>
                </a:rPr>
                <a:t>يهورام (21: 6 ، 11-12) ، أخزيا (20:35 ؛ 22: 3) ، عثليا (22:10) ، آحاز (28:22) ، آمون (33: 20-25) ، يهواحاز (36: 1) ؛ راجع 2 ملوك 13: 2) ، يهوياقيم (36: 5) ، يهوياكين (36: 9) ، صدقيا (36:12)</a:t>
              </a:r>
              <a:endParaRPr lang="en-US" dirty="0">
                <a:solidFill>
                  <a:srgbClr val="002060"/>
                </a:solidFill>
                <a:latin typeface="Arial" panose="020B0604020202020204" pitchFamily="34" charset="0"/>
                <a:cs typeface="Arial" panose="020B0604020202020204" pitchFamily="34" charset="0"/>
              </a:endParaRPr>
            </a:p>
          </p:txBody>
        </p:sp>
        <p:sp>
          <p:nvSpPr>
            <p:cNvPr id="275466" name="Line 20"/>
            <p:cNvSpPr>
              <a:spLocks noChangeShapeType="1"/>
            </p:cNvSpPr>
            <p:nvPr/>
          </p:nvSpPr>
          <p:spPr bwMode="auto">
            <a:xfrm rot="21539465" flipV="1">
              <a:off x="4032250" y="5770563"/>
              <a:ext cx="19050" cy="1082675"/>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pPr eaLnBrk="0" hangingPunct="0">
                <a:lnSpc>
                  <a:spcPct val="90000"/>
                </a:lnSpc>
                <a:spcBef>
                  <a:spcPct val="20000"/>
                </a:spcBef>
                <a:buFontTx/>
                <a:buChar char="•"/>
              </a:pPr>
              <a:endParaRPr kumimoji="1" lang="en-US" sz="2400" b="1">
                <a:solidFill>
                  <a:srgbClr val="002060"/>
                </a:solidFill>
                <a:latin typeface="Arial" panose="020B0604020202020204" pitchFamily="34" charset="0"/>
                <a:cs typeface="Arial" panose="020B0604020202020204" pitchFamily="34" charset="0"/>
              </a:endParaRPr>
            </a:p>
          </p:txBody>
        </p:sp>
        <p:sp>
          <p:nvSpPr>
            <p:cNvPr id="275467" name="Line 21"/>
            <p:cNvSpPr>
              <a:spLocks noChangeShapeType="1"/>
            </p:cNvSpPr>
            <p:nvPr/>
          </p:nvSpPr>
          <p:spPr bwMode="auto">
            <a:xfrm rot="5400000" flipV="1">
              <a:off x="5175250" y="5481638"/>
              <a:ext cx="0" cy="2514600"/>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pPr eaLnBrk="0" hangingPunct="0">
                <a:lnSpc>
                  <a:spcPct val="90000"/>
                </a:lnSpc>
                <a:spcBef>
                  <a:spcPct val="20000"/>
                </a:spcBef>
                <a:buFontTx/>
                <a:buChar char="•"/>
              </a:pPr>
              <a:endParaRPr kumimoji="1" lang="en-US" sz="2400" b="1">
                <a:solidFill>
                  <a:srgbClr val="002060"/>
                </a:solidFill>
                <a:latin typeface="Arial" panose="020B0604020202020204" pitchFamily="34" charset="0"/>
                <a:cs typeface="Arial" panose="020B0604020202020204" pitchFamily="34" charset="0"/>
              </a:endParaRPr>
            </a:p>
          </p:txBody>
        </p:sp>
        <p:sp>
          <p:nvSpPr>
            <p:cNvPr id="275468" name="Line 22"/>
            <p:cNvSpPr>
              <a:spLocks noChangeShapeType="1"/>
            </p:cNvSpPr>
            <p:nvPr/>
          </p:nvSpPr>
          <p:spPr bwMode="auto">
            <a:xfrm rot="7101103" flipH="1" flipV="1">
              <a:off x="4845844" y="5193507"/>
              <a:ext cx="530225" cy="2147887"/>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pPr eaLnBrk="0" hangingPunct="0">
                <a:lnSpc>
                  <a:spcPct val="90000"/>
                </a:lnSpc>
                <a:spcBef>
                  <a:spcPct val="20000"/>
                </a:spcBef>
                <a:buFontTx/>
                <a:buChar char="•"/>
              </a:pPr>
              <a:endParaRPr kumimoji="1" lang="en-US" sz="2400" b="1">
                <a:solidFill>
                  <a:srgbClr val="002060"/>
                </a:solidFill>
                <a:latin typeface="Arial" panose="020B0604020202020204" pitchFamily="34" charset="0"/>
                <a:cs typeface="Arial" panose="020B0604020202020204" pitchFamily="34" charset="0"/>
              </a:endParaRPr>
            </a:p>
          </p:txBody>
        </p:sp>
      </p:grpSp>
    </p:spTree>
    <p:extLst>
      <p:ext uri="{BB962C8B-B14F-4D97-AF65-F5344CB8AC3E}">
        <p14:creationId xmlns:p14="http://schemas.microsoft.com/office/powerpoint/2010/main" val="173399986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 presetClass="entr" presetSubtype="10" fill="hold"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blinds(horizontal)">
                                      <p:cBhvr>
                                        <p:cTn id="7" dur="500"/>
                                        <p:tgtEl>
                                          <p:spTgt spid="7"/>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3" presetClass="entr" presetSubtype="10" fill="hold" nodeType="clickEffect">
                                  <p:stCondLst>
                                    <p:cond delay="0"/>
                                  </p:stCondLst>
                                  <p:childTnLst>
                                    <p:set>
                                      <p:cBhvr>
                                        <p:cTn id="11" dur="1" fill="hold">
                                          <p:stCondLst>
                                            <p:cond delay="0"/>
                                          </p:stCondLst>
                                        </p:cTn>
                                        <p:tgtEl>
                                          <p:spTgt spid="13"/>
                                        </p:tgtEl>
                                        <p:attrNameLst>
                                          <p:attrName>style.visibility</p:attrName>
                                        </p:attrNameLst>
                                      </p:cBhvr>
                                      <p:to>
                                        <p:strVal val="visible"/>
                                      </p:to>
                                    </p:set>
                                    <p:animEffect transition="in" filter="blinds(horizontal)">
                                      <p:cBhvr>
                                        <p:cTn id="12" dur="500"/>
                                        <p:tgtEl>
                                          <p:spTgt spid="13"/>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3" presetClass="entr" presetSubtype="10" fill="hold" nodeType="clickEffect">
                                  <p:stCondLst>
                                    <p:cond delay="0"/>
                                  </p:stCondLst>
                                  <p:childTnLst>
                                    <p:set>
                                      <p:cBhvr>
                                        <p:cTn id="16" dur="1" fill="hold">
                                          <p:stCondLst>
                                            <p:cond delay="0"/>
                                          </p:stCondLst>
                                        </p:cTn>
                                        <p:tgtEl>
                                          <p:spTgt spid="18"/>
                                        </p:tgtEl>
                                        <p:attrNameLst>
                                          <p:attrName>style.visibility</p:attrName>
                                        </p:attrNameLst>
                                      </p:cBhvr>
                                      <p:to>
                                        <p:strVal val="visible"/>
                                      </p:to>
                                    </p:set>
                                    <p:animEffect transition="in" filter="blinds(horizontal)">
                                      <p:cBhvr>
                                        <p:cTn id="17" dur="500"/>
                                        <p:tgtEl>
                                          <p:spTgt spid="18"/>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3" presetClass="entr" presetSubtype="10" fill="hold" nodeType="clickEffect">
                                  <p:stCondLst>
                                    <p:cond delay="0"/>
                                  </p:stCondLst>
                                  <p:childTnLst>
                                    <p:set>
                                      <p:cBhvr>
                                        <p:cTn id="21" dur="1" fill="hold">
                                          <p:stCondLst>
                                            <p:cond delay="0"/>
                                          </p:stCondLst>
                                        </p:cTn>
                                        <p:tgtEl>
                                          <p:spTgt spid="27"/>
                                        </p:tgtEl>
                                        <p:attrNameLst>
                                          <p:attrName>style.visibility</p:attrName>
                                        </p:attrNameLst>
                                      </p:cBhvr>
                                      <p:to>
                                        <p:strVal val="visible"/>
                                      </p:to>
                                    </p:set>
                                    <p:animEffect transition="in" filter="blinds(horizontal)">
                                      <p:cBhvr>
                                        <p:cTn id="22" dur="500"/>
                                        <p:tgtEl>
                                          <p:spTgt spid="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3269000"/>
          </a:xfrm>
          <a:effectLst>
            <a:outerShdw blurRad="63500" dist="35921" dir="2700000" algn="ctr" rotWithShape="0">
              <a:schemeClr val="tx2">
                <a:alpha val="74998"/>
              </a:schemeClr>
            </a:outerShdw>
          </a:effectLst>
        </p:spPr>
        <p:txBody>
          <a:bodyPr anchor="t"/>
          <a:lstStyle/>
          <a:p>
            <a:pPr>
              <a:defRPr/>
            </a:pPr>
            <a:r>
              <a:rPr lang="ar-JO" sz="6600" b="1" dirty="0">
                <a:latin typeface="Arial" panose="020B0604020202020204" pitchFamily="34" charset="0"/>
                <a:cs typeface="Arial" panose="020B0604020202020204" pitchFamily="34" charset="0"/>
              </a:rPr>
              <a:t>ما هو أفضل </a:t>
            </a:r>
            <a:r>
              <a:rPr lang="ar-JO" sz="6600" b="1" dirty="0">
                <a:solidFill>
                  <a:srgbClr val="FFFF00"/>
                </a:solidFill>
                <a:latin typeface="Arial" panose="020B0604020202020204" pitchFamily="34" charset="0"/>
                <a:cs typeface="Arial" panose="020B0604020202020204" pitchFamily="34" charset="0"/>
              </a:rPr>
              <a:t>تحذير</a:t>
            </a:r>
            <a:r>
              <a:rPr lang="ar-JO" sz="6600" b="1" dirty="0">
                <a:latin typeface="Arial" panose="020B0604020202020204" pitchFamily="34" charset="0"/>
                <a:cs typeface="Arial" panose="020B0604020202020204" pitchFamily="34" charset="0"/>
              </a:rPr>
              <a:t> يمكننا الإصغاء إليه؟</a:t>
            </a:r>
            <a:endParaRPr lang="en-US" sz="6600" b="1"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grpSp>
        <p:nvGrpSpPr>
          <p:cNvPr id="4" name="Group 3">
            <a:extLst>
              <a:ext uri="{FF2B5EF4-FFF2-40B4-BE49-F238E27FC236}">
                <a16:creationId xmlns:a16="http://schemas.microsoft.com/office/drawing/2014/main" id="{20A1E19D-55A8-3640-8328-B7101E486AFD}"/>
              </a:ext>
            </a:extLst>
          </p:cNvPr>
          <p:cNvGrpSpPr/>
          <p:nvPr/>
        </p:nvGrpSpPr>
        <p:grpSpPr>
          <a:xfrm>
            <a:off x="5652120" y="4077072"/>
            <a:ext cx="3611894" cy="2924944"/>
            <a:chOff x="676463" y="3933056"/>
            <a:chExt cx="3611894" cy="2924944"/>
          </a:xfrm>
        </p:grpSpPr>
        <p:grpSp>
          <p:nvGrpSpPr>
            <p:cNvPr id="5" name="Group 4">
              <a:extLst>
                <a:ext uri="{FF2B5EF4-FFF2-40B4-BE49-F238E27FC236}">
                  <a16:creationId xmlns:a16="http://schemas.microsoft.com/office/drawing/2014/main" id="{73AF1F25-8924-8741-B6BC-A901DFE61324}"/>
                </a:ext>
              </a:extLst>
            </p:cNvPr>
            <p:cNvGrpSpPr/>
            <p:nvPr/>
          </p:nvGrpSpPr>
          <p:grpSpPr>
            <a:xfrm>
              <a:off x="1143000" y="3933056"/>
              <a:ext cx="2708920" cy="2924944"/>
              <a:chOff x="1143000" y="0"/>
              <a:chExt cx="6858000" cy="6858000"/>
            </a:xfrm>
          </p:grpSpPr>
          <p:pic>
            <p:nvPicPr>
              <p:cNvPr id="7" name="Picture 6">
                <a:extLst>
                  <a:ext uri="{FF2B5EF4-FFF2-40B4-BE49-F238E27FC236}">
                    <a16:creationId xmlns:a16="http://schemas.microsoft.com/office/drawing/2014/main" id="{A392E8A6-2777-7C4F-83CF-31BC1E4F98D5}"/>
                  </a:ext>
                </a:extLst>
              </p:cNvPr>
              <p:cNvPicPr>
                <a:picLocks noChangeAspect="1"/>
              </p:cNvPicPr>
              <p:nvPr/>
            </p:nvPicPr>
            <p:blipFill>
              <a:blip r:embed="rId3"/>
              <a:stretch>
                <a:fillRect/>
              </a:stretch>
            </p:blipFill>
            <p:spPr>
              <a:xfrm>
                <a:off x="1143000" y="0"/>
                <a:ext cx="6858000" cy="6858000"/>
              </a:xfrm>
              <a:prstGeom prst="rect">
                <a:avLst/>
              </a:prstGeom>
            </p:spPr>
          </p:pic>
          <p:sp>
            <p:nvSpPr>
              <p:cNvPr id="8" name="Rectangle 7">
                <a:extLst>
                  <a:ext uri="{FF2B5EF4-FFF2-40B4-BE49-F238E27FC236}">
                    <a16:creationId xmlns:a16="http://schemas.microsoft.com/office/drawing/2014/main" id="{654DA3FA-0DCE-3643-96E7-0B3C2F0331F4}"/>
                  </a:ext>
                </a:extLst>
              </p:cNvPr>
              <p:cNvSpPr/>
              <p:nvPr/>
            </p:nvSpPr>
            <p:spPr bwMode="auto">
              <a:xfrm>
                <a:off x="1676401" y="3124199"/>
                <a:ext cx="5714999" cy="1087561"/>
              </a:xfrm>
              <a:prstGeom prst="rect">
                <a:avLst/>
              </a:prstGeom>
              <a:solidFill>
                <a:schemeClr val="tx1"/>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grpSp>
        <p:sp>
          <p:nvSpPr>
            <p:cNvPr id="6" name="Rectangle 2">
              <a:extLst>
                <a:ext uri="{FF2B5EF4-FFF2-40B4-BE49-F238E27FC236}">
                  <a16:creationId xmlns:a16="http://schemas.microsoft.com/office/drawing/2014/main" id="{66BBC1FC-8A5D-0548-8D8A-138C0EB501A5}"/>
                </a:ext>
              </a:extLst>
            </p:cNvPr>
            <p:cNvSpPr txBox="1">
              <a:spLocks noChangeArrowheads="1"/>
            </p:cNvSpPr>
            <p:nvPr/>
          </p:nvSpPr>
          <p:spPr bwMode="auto">
            <a:xfrm>
              <a:off x="676463" y="5328961"/>
              <a:ext cx="3611894" cy="328128"/>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600" b="1" i="0" u="none" strike="noStrike" kern="0" cap="none" spc="0" normalizeH="0" baseline="0" noProof="0" dirty="0">
                  <a:ln>
                    <a:noFill/>
                  </a:ln>
                  <a:solidFill>
                    <a:srgbClr val="FFFF00"/>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تحذير</a:t>
              </a:r>
              <a:endParaRPr kumimoji="0" lang="en-US" sz="2000" b="1" i="0" u="none" strike="noStrike" kern="0" cap="none" spc="0" normalizeH="0" baseline="0" noProof="0" dirty="0">
                <a:ln>
                  <a:noFill/>
                </a:ln>
                <a:solidFill>
                  <a:srgbClr val="FFFF00"/>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grpSp>
    </p:spTree>
    <p:extLst>
      <p:ext uri="{BB962C8B-B14F-4D97-AF65-F5344CB8AC3E}">
        <p14:creationId xmlns:p14="http://schemas.microsoft.com/office/powerpoint/2010/main" val="781613755"/>
      </p:ext>
    </p:extLst>
  </p:cSld>
  <p:clrMapOvr>
    <a:masterClrMapping/>
  </p:clrMapOvr>
</p:sld>
</file>

<file path=ppt/slides/slide2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789384"/>
            <a:ext cx="9144000" cy="6096000"/>
          </a:xfrm>
          <a:prstGeom prst="rect">
            <a:avLst/>
          </a:prstGeom>
        </p:spPr>
      </p:pic>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ar-JO" sz="5400" b="1" dirty="0">
                <a:effectLst>
                  <a:glow rad="127000">
                    <a:schemeClr val="tx1"/>
                  </a:glow>
                </a:effectLst>
                <a:latin typeface="Arial" panose="020B0604020202020204" pitchFamily="34" charset="0"/>
                <a:ea typeface="ＭＳ Ｐゴシック" charset="0"/>
                <a:cs typeface="Arial" panose="020B0604020202020204" pitchFamily="34" charset="0"/>
              </a:rPr>
              <a:t>الفكرة الرئيسية في 2 ملوك</a:t>
            </a:r>
            <a:endParaRPr lang="en-US" sz="5400" b="1"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
        <p:nvSpPr>
          <p:cNvPr id="3" name="Rectangle 2"/>
          <p:cNvSpPr txBox="1">
            <a:spLocks noChangeArrowheads="1"/>
          </p:cNvSpPr>
          <p:nvPr/>
        </p:nvSpPr>
        <p:spPr bwMode="auto">
          <a:xfrm>
            <a:off x="0" y="1556792"/>
            <a:ext cx="9144000" cy="1584176"/>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457200">
              <a:defRPr/>
            </a:pPr>
            <a:r>
              <a:rPr lang="ar-JO" b="1" dirty="0">
                <a:latin typeface="Arial" panose="020B0604020202020204" pitchFamily="34" charset="0"/>
                <a:cs typeface="Arial" panose="020B0604020202020204" pitchFamily="34" charset="0"/>
              </a:rPr>
              <a:t>الله يحذر من عبادة الأصنام بإظهار نتائجها </a:t>
            </a:r>
            <a:r>
              <a:rPr lang="ar-JO" b="1" dirty="0">
                <a:solidFill>
                  <a:srgbClr val="FFFF00"/>
                </a:solidFill>
                <a:latin typeface="Arial" panose="020B0604020202020204" pitchFamily="34" charset="0"/>
                <a:cs typeface="Arial" panose="020B0604020202020204" pitchFamily="34" charset="0"/>
              </a:rPr>
              <a:t>الرهيبة</a:t>
            </a:r>
            <a:r>
              <a:rPr lang="ar-JO" b="1" dirty="0">
                <a:latin typeface="Arial" panose="020B0604020202020204" pitchFamily="34" charset="0"/>
                <a:cs typeface="Arial" panose="020B0604020202020204" pitchFamily="34" charset="0"/>
              </a:rPr>
              <a:t>.</a:t>
            </a:r>
            <a:endParaRPr lang="en-US"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583999100"/>
      </p:ext>
    </p:extLst>
  </p:cSld>
  <p:clrMapOvr>
    <a:masterClrMapping/>
  </p:clrMapOvr>
</p:sld>
</file>

<file path=ppt/slides/slide2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Picture 9"/>
          <p:cNvPicPr>
            <a:picLocks noChangeAspect="1"/>
          </p:cNvPicPr>
          <p:nvPr/>
        </p:nvPicPr>
        <p:blipFill>
          <a:blip r:embed="rId2"/>
          <a:stretch>
            <a:fillRect/>
          </a:stretch>
        </p:blipFill>
        <p:spPr>
          <a:xfrm>
            <a:off x="0" y="-55468"/>
            <a:ext cx="2734333" cy="1996167"/>
          </a:xfrm>
          <a:prstGeom prst="rect">
            <a:avLst/>
          </a:prstGeom>
        </p:spPr>
      </p:pic>
      <p:sp>
        <p:nvSpPr>
          <p:cNvPr id="13" name="Rectangle 2"/>
          <p:cNvSpPr txBox="1">
            <a:spLocks noChangeArrowheads="1"/>
          </p:cNvSpPr>
          <p:nvPr/>
        </p:nvSpPr>
        <p:spPr bwMode="auto">
          <a:xfrm>
            <a:off x="573527" y="2184729"/>
            <a:ext cx="8029380" cy="374134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ar-JO" sz="3200" b="1" dirty="0">
                <a:solidFill>
                  <a:schemeClr val="tx1"/>
                </a:solidFill>
                <a:latin typeface="Arial" panose="020B0604020202020204" pitchFamily="34" charset="0"/>
                <a:cs typeface="Arial" panose="020B0604020202020204" pitchFamily="34" charset="0"/>
              </a:rPr>
              <a:t>يتناقض عصيان العهد و</a:t>
            </a:r>
            <a:r>
              <a:rPr lang="ar-JO" sz="3200" b="1" dirty="0">
                <a:solidFill>
                  <a:srgbClr val="FFFF00"/>
                </a:solidFill>
                <a:latin typeface="Arial" panose="020B0604020202020204" pitchFamily="34" charset="0"/>
                <a:cs typeface="Arial" panose="020B0604020202020204" pitchFamily="34" charset="0"/>
              </a:rPr>
              <a:t>السقوط</a:t>
            </a:r>
            <a:r>
              <a:rPr lang="ar-JO" sz="3200" b="1" dirty="0">
                <a:solidFill>
                  <a:schemeClr val="tx1"/>
                </a:solidFill>
                <a:latin typeface="Arial" panose="020B0604020202020204" pitchFamily="34" charset="0"/>
                <a:cs typeface="Arial" panose="020B0604020202020204" pitchFamily="34" charset="0"/>
              </a:rPr>
              <a:t> الناتج عن مملكتي إسرائيل ويهوذا مع ولاء الله لعهد داود لتذكير إسرائيل بضرورة إطاعة الناموس - عدم تكرار أخطاء الماضي.</a:t>
            </a:r>
            <a:endParaRPr lang="en-US" sz="3200" b="1" kern="0" dirty="0">
              <a:solidFill>
                <a:schemeClr val="tx1"/>
              </a:solidFill>
              <a:effectLst>
                <a:glow rad="127000">
                  <a:srgbClr val="000000"/>
                </a:glow>
              </a:effectLst>
              <a:latin typeface="Arial" panose="020B0604020202020204" pitchFamily="34" charset="0"/>
              <a:ea typeface="ＭＳ Ｐゴシック" charset="0"/>
              <a:cs typeface="Arial" panose="020B0604020202020204" pitchFamily="34" charset="0"/>
            </a:endParaRPr>
          </a:p>
        </p:txBody>
      </p:sp>
      <p:sp>
        <p:nvSpPr>
          <p:cNvPr id="2" name="Title 1"/>
          <p:cNvSpPr>
            <a:spLocks noGrp="1"/>
          </p:cNvSpPr>
          <p:nvPr>
            <p:ph type="title" idx="4294967295"/>
          </p:nvPr>
        </p:nvSpPr>
        <p:spPr>
          <a:xfrm>
            <a:off x="2734334" y="567524"/>
            <a:ext cx="5868572" cy="1373175"/>
          </a:xfrm>
          <a:prstGeom prst="rect">
            <a:avLst/>
          </a:prstGeom>
          <a:solidFill>
            <a:srgbClr val="000000"/>
          </a:solidFill>
        </p:spPr>
        <p:txBody>
          <a:bodyPr anchor="ctr"/>
          <a:lstStyle/>
          <a:p>
            <a:pPr algn="ctr"/>
            <a:r>
              <a:rPr lang="ar-JO" sz="3600" b="1" dirty="0">
                <a:solidFill>
                  <a:srgbClr val="FFFFFF"/>
                </a:solidFill>
                <a:latin typeface="Arial" panose="020B0604020202020204" pitchFamily="34" charset="0"/>
                <a:cs typeface="Arial" panose="020B0604020202020204" pitchFamily="34" charset="0"/>
              </a:rPr>
              <a:t>2 ملوك</a:t>
            </a:r>
            <a:br>
              <a:rPr lang="en-US" sz="3600" b="1" dirty="0">
                <a:solidFill>
                  <a:srgbClr val="FFFFFF"/>
                </a:solidFill>
                <a:latin typeface="Arial" panose="020B0604020202020204" pitchFamily="34" charset="0"/>
                <a:cs typeface="Arial" panose="020B0604020202020204" pitchFamily="34" charset="0"/>
              </a:rPr>
            </a:br>
            <a:r>
              <a:rPr lang="ar-JO" sz="3600" b="1" dirty="0">
                <a:solidFill>
                  <a:srgbClr val="FFFFFF"/>
                </a:solidFill>
                <a:latin typeface="Arial" panose="020B0604020202020204" pitchFamily="34" charset="0"/>
                <a:cs typeface="Arial" panose="020B0604020202020204" pitchFamily="34" charset="0"/>
              </a:rPr>
              <a:t>البيان الموجز</a:t>
            </a:r>
            <a:endParaRPr lang="en-US" sz="3600" b="1" dirty="0">
              <a:solidFill>
                <a:srgbClr val="FFFFFF"/>
              </a:solidFill>
              <a:latin typeface="Arial" panose="020B0604020202020204" pitchFamily="34" charset="0"/>
              <a:cs typeface="Arial" panose="020B0604020202020204" pitchFamily="34" charset="0"/>
            </a:endParaRPr>
          </a:p>
        </p:txBody>
      </p:sp>
      <p:sp>
        <p:nvSpPr>
          <p:cNvPr id="9" name="Text Box 3"/>
          <p:cNvSpPr txBox="1">
            <a:spLocks noChangeArrowheads="1"/>
          </p:cNvSpPr>
          <p:nvPr/>
        </p:nvSpPr>
        <p:spPr bwMode="auto">
          <a:xfrm>
            <a:off x="8346253" y="-3380"/>
            <a:ext cx="704039" cy="830997"/>
          </a:xfrm>
          <a:prstGeom prst="rect">
            <a:avLst/>
          </a:prstGeom>
          <a:solidFill>
            <a:srgbClr val="F1F7E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defRPr/>
            </a:pPr>
            <a:r>
              <a:rPr lang="ar-JO" altLang="zh-CN" b="1" kern="0" dirty="0">
                <a:solidFill>
                  <a:srgbClr val="000000"/>
                </a:solidFill>
                <a:latin typeface="Arial" panose="020B0604020202020204" pitchFamily="34" charset="0"/>
                <a:cs typeface="Arial" panose="020B0604020202020204" pitchFamily="34" charset="0"/>
              </a:rPr>
              <a:t>249</a:t>
            </a:r>
          </a:p>
          <a:p>
            <a:pPr algn="ctr" eaLnBrk="1" hangingPunct="1">
              <a:defRPr/>
            </a:pPr>
            <a:r>
              <a:rPr lang="ar-JO" altLang="zh-CN" b="1" kern="0" dirty="0">
                <a:solidFill>
                  <a:srgbClr val="000000"/>
                </a:solidFill>
                <a:latin typeface="Arial" panose="020B0604020202020204" pitchFamily="34" charset="0"/>
                <a:cs typeface="Arial" panose="020B0604020202020204" pitchFamily="34" charset="0"/>
              </a:rPr>
              <a:t>41</a:t>
            </a:r>
            <a:endParaRPr lang="en-US" altLang="zh-CN" b="1" kern="0" dirty="0">
              <a:solidFill>
                <a:srgbClr val="000000"/>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627917799"/>
      </p:ext>
    </p:extLst>
  </p:cSld>
  <p:clrMapOvr>
    <a:masterClrMapping/>
  </p:clrMapOvr>
  <p:transition spd="med">
    <p:fade/>
  </p:transition>
</p:sld>
</file>

<file path=ppt/slides/slide2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601" name="Title 1"/>
          <p:cNvSpPr>
            <a:spLocks noGrp="1"/>
          </p:cNvSpPr>
          <p:nvPr>
            <p:ph type="title"/>
          </p:nvPr>
        </p:nvSpPr>
        <p:spPr>
          <a:xfrm>
            <a:off x="0" y="0"/>
            <a:ext cx="9143999" cy="1124744"/>
          </a:xfrm>
        </p:spPr>
        <p:txBody>
          <a:bodyPr/>
          <a:lstStyle/>
          <a:p>
            <a:r>
              <a:rPr lang="ar-JO" sz="3600" b="1" dirty="0"/>
              <a:t>ما هي أكثر الأشياء التي تميل إلى عبادتها بدلاً من الله؟</a:t>
            </a:r>
            <a:endParaRPr lang="en-US" sz="3200" b="1" dirty="0">
              <a:effectLst>
                <a:glow rad="228600">
                  <a:schemeClr val="tx1">
                    <a:alpha val="75000"/>
                  </a:schemeClr>
                </a:glow>
              </a:effectLst>
              <a:latin typeface="Arial" charset="0"/>
              <a:ea typeface="ＭＳ Ｐゴシック" charset="0"/>
            </a:endParaRPr>
          </a:p>
        </p:txBody>
      </p:sp>
      <p:pic>
        <p:nvPicPr>
          <p:cNvPr id="3" name="Picture 2"/>
          <p:cNvPicPr>
            <a:picLocks noChangeAspect="1"/>
          </p:cNvPicPr>
          <p:nvPr/>
        </p:nvPicPr>
        <p:blipFill>
          <a:blip r:embed="rId2"/>
          <a:stretch>
            <a:fillRect/>
          </a:stretch>
        </p:blipFill>
        <p:spPr>
          <a:xfrm>
            <a:off x="0" y="1270000"/>
            <a:ext cx="9144000" cy="4318000"/>
          </a:xfrm>
          <a:prstGeom prst="rect">
            <a:avLst/>
          </a:prstGeom>
        </p:spPr>
      </p:pic>
    </p:spTree>
    <p:extLst>
      <p:ext uri="{BB962C8B-B14F-4D97-AF65-F5344CB8AC3E}">
        <p14:creationId xmlns:p14="http://schemas.microsoft.com/office/powerpoint/2010/main" val="2501913350"/>
      </p:ext>
    </p:extLst>
  </p:cSld>
  <p:clrMapOvr>
    <a:masterClrMapping/>
  </p:clrMapOvr>
  <p:transition spd="med">
    <p:randomBar dir="vert"/>
  </p:transition>
</p:sld>
</file>

<file path=ppt/slides/slide2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1574800" y="0"/>
            <a:ext cx="9070975" cy="1143000"/>
          </a:xfrm>
        </p:spPr>
        <p:txBody>
          <a:bodyPr/>
          <a:lstStyle/>
          <a:p>
            <a:pPr algn="r"/>
            <a:r>
              <a:rPr lang="en-US" dirty="0">
                <a:solidFill>
                  <a:schemeClr val="tx1"/>
                </a:solidFill>
              </a:rPr>
              <a:t>Black</a:t>
            </a:r>
          </a:p>
        </p:txBody>
      </p:sp>
    </p:spTree>
    <p:extLst>
      <p:ext uri="{BB962C8B-B14F-4D97-AF65-F5344CB8AC3E}">
        <p14:creationId xmlns:p14="http://schemas.microsoft.com/office/powerpoint/2010/main" val="2394571733"/>
      </p:ext>
    </p:extLst>
  </p:cSld>
  <p:clrMapOvr>
    <a:masterClrMapping/>
  </p:clrMapOvr>
  <p:transition/>
</p:sld>
</file>

<file path=ppt/slides/slide2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3297" name="Rectangle 1026"/>
          <p:cNvSpPr>
            <a:spLocks noGrp="1" noChangeArrowheads="1"/>
          </p:cNvSpPr>
          <p:nvPr>
            <p:ph type="ctrTitle"/>
          </p:nvPr>
        </p:nvSpPr>
        <p:spPr>
          <a:xfrm>
            <a:off x="0" y="6172200"/>
            <a:ext cx="9144000" cy="685800"/>
          </a:xfrm>
        </p:spPr>
        <p:txBody>
          <a:bodyPr/>
          <a:lstStyle/>
          <a:p>
            <a:pPr eaLnBrk="1" hangingPunct="1">
              <a:defRPr/>
            </a:pPr>
            <a:r>
              <a:rPr lang="ar-EG" sz="3200" b="1" dirty="0">
                <a:solidFill>
                  <a:srgbClr val="FFFFFF"/>
                </a:solidFill>
                <a:latin typeface="Arial" charset="0"/>
                <a:ea typeface="ＭＳ Ｐゴシック" charset="0"/>
              </a:rPr>
              <a:t>مسح العهد القديم </a:t>
            </a:r>
            <a:r>
              <a:rPr lang="en-US" sz="2800" b="1" dirty="0">
                <a:solidFill>
                  <a:srgbClr val="FFFFFF"/>
                </a:solidFill>
                <a:latin typeface="Arial" charset="0"/>
                <a:ea typeface="ＭＳ Ｐゴシック" charset="0"/>
              </a:rPr>
              <a:t>  •  BibleStudyDownloads.org</a:t>
            </a:r>
            <a:endParaRPr lang="en-US" sz="1050" b="1" dirty="0">
              <a:solidFill>
                <a:srgbClr val="FFFFFF"/>
              </a:solidFill>
              <a:latin typeface="Arial" charset="0"/>
              <a:ea typeface="ＭＳ Ｐゴシック" charset="0"/>
            </a:endParaRPr>
          </a:p>
        </p:txBody>
      </p:sp>
      <p:sp>
        <p:nvSpPr>
          <p:cNvPr id="99331" name="Rectangle 1026"/>
          <p:cNvSpPr txBox="1">
            <a:spLocks noChangeArrowheads="1"/>
          </p:cNvSpPr>
          <p:nvPr/>
        </p:nvSpPr>
        <p:spPr bwMode="auto">
          <a:xfrm>
            <a:off x="0" y="0"/>
            <a:ext cx="9144000" cy="685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lang="ar-JO" sz="3600" b="1" dirty="0">
                <a:solidFill>
                  <a:srgbClr val="FFFFFF"/>
                </a:solidFill>
                <a:latin typeface="Arial" charset="0"/>
                <a:cs typeface="Arial" charset="0"/>
              </a:rPr>
              <a:t>أ</a:t>
            </a:r>
            <a:r>
              <a:rPr kumimoji="0" lang="ar-EG" sz="36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حصل عل</a:t>
            </a:r>
            <a:r>
              <a:rPr kumimoji="0" lang="ar-JO" sz="36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ى</a:t>
            </a:r>
            <a:r>
              <a:rPr kumimoji="0" lang="ar-EG" sz="36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 هذا العرض مجانا</a:t>
            </a:r>
            <a:r>
              <a:rPr kumimoji="0" lang="ar-JO" sz="36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a:t>
            </a:r>
            <a:endParaRPr kumimoji="0" lang="en-US" sz="36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pic>
        <p:nvPicPr>
          <p:cNvPr id="8" name="Picture 7" descr="Screen Shot 2016-02-02 at 5.41.18 PM.png"/>
          <p:cNvPicPr>
            <a:picLocks noChangeAspect="1"/>
          </p:cNvPicPr>
          <p:nvPr/>
        </p:nvPicPr>
        <p:blipFill rotWithShape="1">
          <a:blip r:embed="rId3" cstate="screen">
            <a:extLst>
              <a:ext uri="{28A0092B-C50C-407E-A947-70E740481C1C}">
                <a14:useLocalDpi xmlns:a14="http://schemas.microsoft.com/office/drawing/2010/main"/>
              </a:ext>
            </a:extLst>
          </a:blip>
          <a:srcRect t="2841"/>
          <a:stretch/>
        </p:blipFill>
        <p:spPr>
          <a:xfrm>
            <a:off x="-44173" y="636981"/>
            <a:ext cx="9232347" cy="5650045"/>
          </a:xfrm>
          <a:prstGeom prst="rect">
            <a:avLst/>
          </a:prstGeom>
        </p:spPr>
      </p:pic>
      <p:pic>
        <p:nvPicPr>
          <p:cNvPr id="9" name="Picture 8" descr="Screen Shot 2016-02-02 at 5.42.03 PM.png"/>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307223" y="2222340"/>
            <a:ext cx="6153212" cy="3483594"/>
          </a:xfrm>
          <a:prstGeom prst="rect">
            <a:avLst/>
          </a:prstGeom>
        </p:spPr>
      </p:pic>
    </p:spTree>
    <p:extLst>
      <p:ext uri="{BB962C8B-B14F-4D97-AF65-F5344CB8AC3E}">
        <p14:creationId xmlns:p14="http://schemas.microsoft.com/office/powerpoint/2010/main" val="171654957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xit" presetSubtype="8" accel="50000" decel="50000" fill="hold" nodeType="afterEffect">
                                  <p:stCondLst>
                                    <p:cond delay="3000"/>
                                  </p:stCondLst>
                                  <p:childTnLst>
                                    <p:anim calcmode="lin" valueType="num">
                                      <p:cBhvr additive="base">
                                        <p:cTn id="6" dur="2000"/>
                                        <p:tgtEl>
                                          <p:spTgt spid="9"/>
                                        </p:tgtEl>
                                        <p:attrNameLst>
                                          <p:attrName>ppt_x</p:attrName>
                                        </p:attrNameLst>
                                      </p:cBhvr>
                                      <p:tavLst>
                                        <p:tav tm="0">
                                          <p:val>
                                            <p:strVal val="ppt_x"/>
                                          </p:val>
                                        </p:tav>
                                        <p:tav tm="100000">
                                          <p:val>
                                            <p:strVal val="0-ppt_w/2"/>
                                          </p:val>
                                        </p:tav>
                                      </p:tavLst>
                                    </p:anim>
                                    <p:anim calcmode="lin" valueType="num">
                                      <p:cBhvr additive="base">
                                        <p:cTn id="7" dur="2000"/>
                                        <p:tgtEl>
                                          <p:spTgt spid="9"/>
                                        </p:tgtEl>
                                        <p:attrNameLst>
                                          <p:attrName>ppt_y</p:attrName>
                                        </p:attrNameLst>
                                      </p:cBhvr>
                                      <p:tavLst>
                                        <p:tav tm="0">
                                          <p:val>
                                            <p:strVal val="ppt_y"/>
                                          </p:val>
                                        </p:tav>
                                        <p:tav tm="100000">
                                          <p:val>
                                            <p:strVal val="ppt_y"/>
                                          </p:val>
                                        </p:tav>
                                      </p:tavLst>
                                    </p:anim>
                                    <p:set>
                                      <p:cBhvr>
                                        <p:cTn id="8" dur="1" fill="hold">
                                          <p:stCondLst>
                                            <p:cond delay="1999"/>
                                          </p:stCondLst>
                                        </p:cTn>
                                        <p:tgtEl>
                                          <p:spTgt spid="9"/>
                                        </p:tgtEl>
                                        <p:attrNameLst>
                                          <p:attrName>style.visibility</p:attrName>
                                        </p:attrNameLst>
                                      </p:cBhvr>
                                      <p:to>
                                        <p:strVal val="hidden"/>
                                      </p:to>
                                    </p:set>
                                  </p:childTnLst>
                                </p:cTn>
                              </p:par>
                            </p:childTnLst>
                          </p:cTn>
                        </p:par>
                        <p:par>
                          <p:cTn id="9" fill="hold">
                            <p:stCondLst>
                              <p:cond delay="5000"/>
                            </p:stCondLst>
                            <p:childTnLst>
                              <p:par>
                                <p:cTn id="10" presetID="2" presetClass="entr" presetSubtype="2" fill="remove" nodeType="afterEffect">
                                  <p:stCondLst>
                                    <p:cond delay="3000"/>
                                  </p:stCondLst>
                                  <p:childTnLst>
                                    <p:set>
                                      <p:cBhvr>
                                        <p:cTn id="11" dur="1" fill="hold">
                                          <p:stCondLst>
                                            <p:cond delay="0"/>
                                          </p:stCondLst>
                                        </p:cTn>
                                        <p:tgtEl>
                                          <p:spTgt spid="9"/>
                                        </p:tgtEl>
                                        <p:attrNameLst>
                                          <p:attrName>style.visibility</p:attrName>
                                        </p:attrNameLst>
                                      </p:cBhvr>
                                      <p:to>
                                        <p:strVal val="visible"/>
                                      </p:to>
                                    </p:set>
                                    <p:anim calcmode="lin" valueType="num">
                                      <p:cBhvr additive="base">
                                        <p:cTn id="12" dur="1000" fill="hold"/>
                                        <p:tgtEl>
                                          <p:spTgt spid="9"/>
                                        </p:tgtEl>
                                        <p:attrNameLst>
                                          <p:attrName>ppt_x</p:attrName>
                                        </p:attrNameLst>
                                      </p:cBhvr>
                                      <p:tavLst>
                                        <p:tav tm="0">
                                          <p:val>
                                            <p:strVal val="1+#ppt_w/2"/>
                                          </p:val>
                                        </p:tav>
                                        <p:tav tm="100000">
                                          <p:val>
                                            <p:strVal val="#ppt_x"/>
                                          </p:val>
                                        </p:tav>
                                      </p:tavLst>
                                    </p:anim>
                                    <p:anim calcmode="lin" valueType="num">
                                      <p:cBhvr additive="base">
                                        <p:cTn id="13" dur="1000" fill="hold"/>
                                        <p:tgtEl>
                                          <p:spTgt spid="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746" name="Rectangle 2"/>
          <p:cNvSpPr>
            <a:spLocks noGrp="1" noChangeArrowheads="1"/>
          </p:cNvSpPr>
          <p:nvPr>
            <p:ph type="title"/>
          </p:nvPr>
        </p:nvSpPr>
        <p:spPr>
          <a:xfrm>
            <a:off x="990600" y="-76200"/>
            <a:ext cx="7772400" cy="838200"/>
          </a:xfrm>
          <a:noFill/>
          <a:ln>
            <a:noFill/>
          </a:ln>
        </p:spPr>
        <p:txBody>
          <a:bodyPr vert="horz" wrap="square" lIns="92075" tIns="46038" rIns="92075" bIns="46038" numCol="1" anchor="ctr" anchorCtr="0" compatLnSpc="1">
            <a:prstTxWarp prst="textNoShape">
              <a:avLst/>
            </a:prstTxWarp>
          </a:bodyPr>
          <a:lstStyle/>
          <a:p>
            <a:pPr algn="ctr" eaLnBrk="1" hangingPunct="1"/>
            <a:r>
              <a:rPr lang="ar-JO" b="1" dirty="0">
                <a:solidFill>
                  <a:schemeClr val="tx1"/>
                </a:solidFill>
                <a:latin typeface="Arial" panose="020B0604020202020204" pitchFamily="34" charset="0"/>
                <a:ea typeface="ＭＳ Ｐゴシック" charset="0"/>
                <a:cs typeface="Arial" panose="020B0604020202020204" pitchFamily="34" charset="0"/>
              </a:rPr>
              <a:t>أية إمبراطورية وأي نظام ؟</a:t>
            </a:r>
            <a:endParaRPr lang="en-US" b="1" dirty="0">
              <a:solidFill>
                <a:schemeClr val="tx1"/>
              </a:solidFill>
              <a:latin typeface="Arial" panose="020B0604020202020204" pitchFamily="34" charset="0"/>
              <a:ea typeface="ＭＳ Ｐゴシック" charset="0"/>
              <a:cs typeface="Arial" panose="020B0604020202020204" pitchFamily="34" charset="0"/>
            </a:endParaRPr>
          </a:p>
        </p:txBody>
      </p:sp>
      <p:sp>
        <p:nvSpPr>
          <p:cNvPr id="105475" name="Text Box 3"/>
          <p:cNvSpPr txBox="1">
            <a:spLocks noChangeArrowheads="1"/>
          </p:cNvSpPr>
          <p:nvPr/>
        </p:nvSpPr>
        <p:spPr bwMode="auto">
          <a:xfrm>
            <a:off x="9252520" y="19472"/>
            <a:ext cx="5334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spcBef>
                <a:spcPct val="50000"/>
              </a:spcBef>
            </a:pPr>
            <a:r>
              <a:rPr lang="ar-JO" dirty="0">
                <a:solidFill>
                  <a:srgbClr val="FFFFFF"/>
                </a:solidFill>
                <a:latin typeface="Arial" panose="020B0604020202020204" pitchFamily="34" charset="0"/>
                <a:cs typeface="Arial" panose="020B0604020202020204" pitchFamily="34" charset="0"/>
              </a:rPr>
              <a:t>52</a:t>
            </a:r>
            <a:endParaRPr lang="en-US" dirty="0">
              <a:solidFill>
                <a:srgbClr val="FFFFFF"/>
              </a:solidFill>
              <a:latin typeface="Arial" panose="020B0604020202020204" pitchFamily="34" charset="0"/>
              <a:cs typeface="Arial" panose="020B0604020202020204" pitchFamily="34" charset="0"/>
            </a:endParaRPr>
          </a:p>
        </p:txBody>
      </p:sp>
      <p:grpSp>
        <p:nvGrpSpPr>
          <p:cNvPr id="44035" name="Group 6"/>
          <p:cNvGrpSpPr>
            <a:grpSpLocks/>
          </p:cNvGrpSpPr>
          <p:nvPr/>
        </p:nvGrpSpPr>
        <p:grpSpPr bwMode="auto">
          <a:xfrm>
            <a:off x="228600" y="4953000"/>
            <a:ext cx="3962400" cy="1881188"/>
            <a:chOff x="898" y="1680"/>
            <a:chExt cx="4862" cy="2226"/>
          </a:xfrm>
        </p:grpSpPr>
        <p:pic>
          <p:nvPicPr>
            <p:cNvPr id="44052" name="Picture 7" descr="32 Persian"/>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912" y="1680"/>
              <a:ext cx="4848" cy="222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44053" name="Picture 8" descr="32 Persian"/>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898" y="1680"/>
              <a:ext cx="3214" cy="222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pic>
        <p:nvPicPr>
          <p:cNvPr id="44036" name="Picture 9" descr="31 Babylonian"/>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228600" y="762000"/>
            <a:ext cx="2819400" cy="25241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nvGrpSpPr>
          <p:cNvPr id="44037" name="Group 13"/>
          <p:cNvGrpSpPr>
            <a:grpSpLocks/>
          </p:cNvGrpSpPr>
          <p:nvPr/>
        </p:nvGrpSpPr>
        <p:grpSpPr bwMode="auto">
          <a:xfrm>
            <a:off x="4343400" y="762000"/>
            <a:ext cx="4800600" cy="1981200"/>
            <a:chOff x="2208" y="1632"/>
            <a:chExt cx="4080" cy="2064"/>
          </a:xfrm>
        </p:grpSpPr>
        <p:pic>
          <p:nvPicPr>
            <p:cNvPr id="44050" name="Picture 11" descr="33 Greek"/>
            <p:cNvPicPr>
              <a:picLocks noChangeAspect="1" noChangeArrowheads="1"/>
            </p:cNvPicPr>
            <p:nvPr/>
          </p:nvPicPr>
          <p:blipFill>
            <a:blip r:embed="rId6" cstate="screen">
              <a:extLst>
                <a:ext uri="{28A0092B-C50C-407E-A947-70E740481C1C}">
                  <a14:useLocalDpi xmlns:a14="http://schemas.microsoft.com/office/drawing/2010/main"/>
                </a:ext>
              </a:extLst>
            </a:blip>
            <a:srcRect/>
            <a:stretch>
              <a:fillRect/>
            </a:stretch>
          </p:blipFill>
          <p:spPr bwMode="auto">
            <a:xfrm>
              <a:off x="2208" y="1632"/>
              <a:ext cx="4080" cy="206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44051" name="Picture 12" descr="33 Greek"/>
            <p:cNvPicPr>
              <a:picLocks noChangeAspect="1" noChangeArrowheads="1"/>
            </p:cNvPicPr>
            <p:nvPr/>
          </p:nvPicPr>
          <p:blipFill>
            <a:blip r:embed="rId7" cstate="screen">
              <a:extLst>
                <a:ext uri="{28A0092B-C50C-407E-A947-70E740481C1C}">
                  <a14:useLocalDpi xmlns:a14="http://schemas.microsoft.com/office/drawing/2010/main"/>
                </a:ext>
              </a:extLst>
            </a:blip>
            <a:srcRect/>
            <a:stretch>
              <a:fillRect/>
            </a:stretch>
          </p:blipFill>
          <p:spPr bwMode="auto">
            <a:xfrm>
              <a:off x="5191" y="1632"/>
              <a:ext cx="1053" cy="206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pic>
        <p:nvPicPr>
          <p:cNvPr id="44038" name="Picture 4" descr="34 Roman"/>
          <p:cNvPicPr>
            <a:picLocks noChangeAspect="1" noChangeArrowheads="1"/>
          </p:cNvPicPr>
          <p:nvPr/>
        </p:nvPicPr>
        <p:blipFill>
          <a:blip r:embed="rId8" cstate="screen">
            <a:extLst>
              <a:ext uri="{28A0092B-C50C-407E-A947-70E740481C1C}">
                <a14:useLocalDpi xmlns:a14="http://schemas.microsoft.com/office/drawing/2010/main"/>
              </a:ext>
            </a:extLst>
          </a:blip>
          <a:srcRect/>
          <a:stretch>
            <a:fillRect/>
          </a:stretch>
        </p:blipFill>
        <p:spPr bwMode="auto">
          <a:xfrm>
            <a:off x="5387975" y="4362450"/>
            <a:ext cx="3505200" cy="18526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44039" name="Picture 5" descr="60 Assyrian"/>
          <p:cNvPicPr>
            <a:picLocks noChangeAspect="1" noChangeArrowheads="1"/>
          </p:cNvPicPr>
          <p:nvPr/>
        </p:nvPicPr>
        <p:blipFill>
          <a:blip r:embed="rId9" cstate="screen">
            <a:extLst>
              <a:ext uri="{28A0092B-C50C-407E-A947-70E740481C1C}">
                <a14:useLocalDpi xmlns:a14="http://schemas.microsoft.com/office/drawing/2010/main"/>
              </a:ext>
            </a:extLst>
          </a:blip>
          <a:srcRect/>
          <a:stretch>
            <a:fillRect/>
          </a:stretch>
        </p:blipFill>
        <p:spPr bwMode="auto">
          <a:xfrm>
            <a:off x="2971800" y="2820988"/>
            <a:ext cx="2514600" cy="20558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05486" name="Text Box 14"/>
          <p:cNvSpPr txBox="1">
            <a:spLocks noChangeArrowheads="1"/>
          </p:cNvSpPr>
          <p:nvPr/>
        </p:nvSpPr>
        <p:spPr bwMode="auto">
          <a:xfrm>
            <a:off x="3352800" y="4221163"/>
            <a:ext cx="888385" cy="5847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ar-JO" sz="3200" b="1" dirty="0">
                <a:solidFill>
                  <a:srgbClr val="000000"/>
                </a:solidFill>
                <a:latin typeface="Arial" panose="020B0604020202020204" pitchFamily="34" charset="0"/>
                <a:cs typeface="Arial" panose="020B0604020202020204" pitchFamily="34" charset="0"/>
              </a:rPr>
              <a:t>أشور</a:t>
            </a:r>
            <a:endParaRPr lang="en-US" sz="3200" b="1" dirty="0">
              <a:solidFill>
                <a:srgbClr val="000000"/>
              </a:solidFill>
              <a:latin typeface="Arial" panose="020B0604020202020204" pitchFamily="34" charset="0"/>
              <a:cs typeface="Arial" panose="020B0604020202020204" pitchFamily="34" charset="0"/>
            </a:endParaRPr>
          </a:p>
        </p:txBody>
      </p:sp>
      <p:sp>
        <p:nvSpPr>
          <p:cNvPr id="105487" name="Text Box 15"/>
          <p:cNvSpPr txBox="1">
            <a:spLocks noChangeArrowheads="1"/>
          </p:cNvSpPr>
          <p:nvPr/>
        </p:nvSpPr>
        <p:spPr bwMode="auto">
          <a:xfrm>
            <a:off x="685800" y="2620963"/>
            <a:ext cx="691215" cy="5847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ar-JO" sz="3200" b="1" dirty="0">
                <a:solidFill>
                  <a:srgbClr val="000000"/>
                </a:solidFill>
                <a:latin typeface="Arial" panose="020B0604020202020204" pitchFamily="34" charset="0"/>
                <a:cs typeface="Arial" panose="020B0604020202020204" pitchFamily="34" charset="0"/>
              </a:rPr>
              <a:t>بابل</a:t>
            </a:r>
            <a:endParaRPr lang="en-US" sz="3200" b="1" dirty="0">
              <a:solidFill>
                <a:srgbClr val="000000"/>
              </a:solidFill>
              <a:latin typeface="Arial" panose="020B0604020202020204" pitchFamily="34" charset="0"/>
              <a:cs typeface="Arial" panose="020B0604020202020204" pitchFamily="34" charset="0"/>
            </a:endParaRPr>
          </a:p>
        </p:txBody>
      </p:sp>
      <p:sp>
        <p:nvSpPr>
          <p:cNvPr id="105488" name="Text Box 16"/>
          <p:cNvSpPr txBox="1">
            <a:spLocks noChangeArrowheads="1"/>
          </p:cNvSpPr>
          <p:nvPr/>
        </p:nvSpPr>
        <p:spPr bwMode="auto">
          <a:xfrm>
            <a:off x="1524000" y="6248400"/>
            <a:ext cx="1923925" cy="5847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ar-JO" sz="3200" b="1" dirty="0">
                <a:solidFill>
                  <a:srgbClr val="000000"/>
                </a:solidFill>
                <a:latin typeface="Arial" panose="020B0604020202020204" pitchFamily="34" charset="0"/>
                <a:cs typeface="Arial" panose="020B0604020202020204" pitchFamily="34" charset="0"/>
              </a:rPr>
              <a:t>مادي وفارس</a:t>
            </a:r>
            <a:endParaRPr lang="en-US" sz="3200" b="1" dirty="0">
              <a:solidFill>
                <a:srgbClr val="000000"/>
              </a:solidFill>
              <a:latin typeface="Arial" panose="020B0604020202020204" pitchFamily="34" charset="0"/>
              <a:cs typeface="Arial" panose="020B0604020202020204" pitchFamily="34" charset="0"/>
            </a:endParaRPr>
          </a:p>
        </p:txBody>
      </p:sp>
      <p:sp>
        <p:nvSpPr>
          <p:cNvPr id="105489" name="Text Box 17"/>
          <p:cNvSpPr txBox="1">
            <a:spLocks noChangeArrowheads="1"/>
          </p:cNvSpPr>
          <p:nvPr/>
        </p:nvSpPr>
        <p:spPr bwMode="auto">
          <a:xfrm>
            <a:off x="6477000" y="2163763"/>
            <a:ext cx="1099981" cy="5847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ar-JO" sz="3200" b="1" dirty="0">
                <a:solidFill>
                  <a:srgbClr val="000000"/>
                </a:solidFill>
                <a:latin typeface="Arial" panose="020B0604020202020204" pitchFamily="34" charset="0"/>
                <a:cs typeface="Arial" panose="020B0604020202020204" pitchFamily="34" charset="0"/>
              </a:rPr>
              <a:t>اليونان</a:t>
            </a:r>
            <a:endParaRPr lang="en-US" sz="3200" b="1" dirty="0">
              <a:solidFill>
                <a:srgbClr val="000000"/>
              </a:solidFill>
              <a:latin typeface="Arial" panose="020B0604020202020204" pitchFamily="34" charset="0"/>
              <a:cs typeface="Arial" panose="020B0604020202020204" pitchFamily="34" charset="0"/>
            </a:endParaRPr>
          </a:p>
        </p:txBody>
      </p:sp>
      <p:sp>
        <p:nvSpPr>
          <p:cNvPr id="105490" name="Text Box 18"/>
          <p:cNvSpPr txBox="1">
            <a:spLocks noChangeArrowheads="1"/>
          </p:cNvSpPr>
          <p:nvPr/>
        </p:nvSpPr>
        <p:spPr bwMode="auto">
          <a:xfrm>
            <a:off x="6607175" y="5635625"/>
            <a:ext cx="1223412" cy="5847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ar-JO" sz="3200" b="1" dirty="0">
                <a:solidFill>
                  <a:srgbClr val="000000"/>
                </a:solidFill>
                <a:latin typeface="Arial" panose="020B0604020202020204" pitchFamily="34" charset="0"/>
                <a:cs typeface="Arial" panose="020B0604020202020204" pitchFamily="34" charset="0"/>
              </a:rPr>
              <a:t>الرومان</a:t>
            </a:r>
            <a:endParaRPr lang="en-US" sz="3200" b="1" dirty="0">
              <a:solidFill>
                <a:srgbClr val="000000"/>
              </a:solidFill>
              <a:latin typeface="Arial" panose="020B0604020202020204" pitchFamily="34" charset="0"/>
              <a:cs typeface="Arial" panose="020B0604020202020204" pitchFamily="34" charset="0"/>
            </a:endParaRPr>
          </a:p>
        </p:txBody>
      </p:sp>
      <p:sp>
        <p:nvSpPr>
          <p:cNvPr id="105491" name="AutoShape 19"/>
          <p:cNvSpPr>
            <a:spLocks noChangeArrowheads="1"/>
          </p:cNvSpPr>
          <p:nvPr/>
        </p:nvSpPr>
        <p:spPr bwMode="auto">
          <a:xfrm rot="-8328078">
            <a:off x="2514600" y="2514600"/>
            <a:ext cx="1066800" cy="609600"/>
          </a:xfrm>
          <a:prstGeom prst="notchedRightArrow">
            <a:avLst>
              <a:gd name="adj1" fmla="val 50000"/>
              <a:gd name="adj2" fmla="val 43750"/>
            </a:avLst>
          </a:prstGeom>
          <a:solidFill>
            <a:schemeClr val="accent1"/>
          </a:solidFill>
          <a:ln w="12700" cap="sq">
            <a:solidFill>
              <a:schemeClr val="tx1"/>
            </a:solidFill>
            <a:miter lim="800000"/>
            <a:headEnd type="none" w="sm" len="sm"/>
            <a:tailEnd type="none" w="sm" len="sm"/>
          </a:ln>
        </p:spPr>
        <p:txBody>
          <a:bodyPr wrap="none" anchor="ctr"/>
          <a:lstStyle/>
          <a:p>
            <a:endParaRPr lang="en-US" sz="2400">
              <a:solidFill>
                <a:srgbClr val="FFFFFF"/>
              </a:solidFill>
              <a:latin typeface="Arial" panose="020B0604020202020204" pitchFamily="34" charset="0"/>
              <a:cs typeface="Arial" panose="020B0604020202020204" pitchFamily="34" charset="0"/>
            </a:endParaRPr>
          </a:p>
        </p:txBody>
      </p:sp>
      <p:sp>
        <p:nvSpPr>
          <p:cNvPr id="105492" name="AutoShape 20"/>
          <p:cNvSpPr>
            <a:spLocks noChangeArrowheads="1"/>
          </p:cNvSpPr>
          <p:nvPr/>
        </p:nvSpPr>
        <p:spPr bwMode="auto">
          <a:xfrm rot="5400000">
            <a:off x="1143000" y="3732213"/>
            <a:ext cx="1066800" cy="609600"/>
          </a:xfrm>
          <a:prstGeom prst="notchedRightArrow">
            <a:avLst>
              <a:gd name="adj1" fmla="val 50000"/>
              <a:gd name="adj2" fmla="val 43750"/>
            </a:avLst>
          </a:prstGeom>
          <a:solidFill>
            <a:schemeClr val="accent1"/>
          </a:solidFill>
          <a:ln w="12700" cap="sq">
            <a:solidFill>
              <a:schemeClr val="tx1"/>
            </a:solidFill>
            <a:miter lim="800000"/>
            <a:headEnd type="none" w="sm" len="sm"/>
            <a:tailEnd type="none" w="sm" len="sm"/>
          </a:ln>
        </p:spPr>
        <p:txBody>
          <a:bodyPr wrap="none" anchor="ctr"/>
          <a:lstStyle/>
          <a:p>
            <a:endParaRPr lang="en-US" sz="2400">
              <a:solidFill>
                <a:srgbClr val="FFFFFF"/>
              </a:solidFill>
              <a:latin typeface="Arial" panose="020B0604020202020204" pitchFamily="34" charset="0"/>
              <a:cs typeface="Arial" panose="020B0604020202020204" pitchFamily="34" charset="0"/>
            </a:endParaRPr>
          </a:p>
        </p:txBody>
      </p:sp>
      <p:sp>
        <p:nvSpPr>
          <p:cNvPr id="105493" name="AutoShape 21"/>
          <p:cNvSpPr>
            <a:spLocks noChangeArrowheads="1"/>
          </p:cNvSpPr>
          <p:nvPr/>
        </p:nvSpPr>
        <p:spPr bwMode="auto">
          <a:xfrm rot="-3042361">
            <a:off x="3124200" y="4343400"/>
            <a:ext cx="4572000" cy="609600"/>
          </a:xfrm>
          <a:prstGeom prst="notchedRightArrow">
            <a:avLst>
              <a:gd name="adj1" fmla="val 50000"/>
              <a:gd name="adj2" fmla="val 187500"/>
            </a:avLst>
          </a:prstGeom>
          <a:solidFill>
            <a:schemeClr val="accent1"/>
          </a:solidFill>
          <a:ln w="12700" cap="sq">
            <a:solidFill>
              <a:schemeClr val="tx1"/>
            </a:solidFill>
            <a:miter lim="800000"/>
            <a:headEnd type="none" w="sm" len="sm"/>
            <a:tailEnd type="none" w="sm" len="sm"/>
          </a:ln>
        </p:spPr>
        <p:txBody>
          <a:bodyPr wrap="none" anchor="ctr"/>
          <a:lstStyle/>
          <a:p>
            <a:endParaRPr lang="en-US" sz="2400">
              <a:solidFill>
                <a:srgbClr val="FFFFFF"/>
              </a:solidFill>
              <a:latin typeface="Arial" panose="020B0604020202020204" pitchFamily="34" charset="0"/>
              <a:cs typeface="Arial" panose="020B0604020202020204" pitchFamily="34" charset="0"/>
            </a:endParaRPr>
          </a:p>
        </p:txBody>
      </p:sp>
      <p:sp>
        <p:nvSpPr>
          <p:cNvPr id="105494" name="AutoShape 22"/>
          <p:cNvSpPr>
            <a:spLocks noChangeArrowheads="1"/>
          </p:cNvSpPr>
          <p:nvPr/>
        </p:nvSpPr>
        <p:spPr bwMode="auto">
          <a:xfrm rot="5400000">
            <a:off x="6553200" y="3513138"/>
            <a:ext cx="1066800" cy="609600"/>
          </a:xfrm>
          <a:prstGeom prst="notchedRightArrow">
            <a:avLst>
              <a:gd name="adj1" fmla="val 50000"/>
              <a:gd name="adj2" fmla="val 43750"/>
            </a:avLst>
          </a:prstGeom>
          <a:solidFill>
            <a:schemeClr val="accent1"/>
          </a:solidFill>
          <a:ln w="12700" cap="sq">
            <a:solidFill>
              <a:schemeClr val="tx1"/>
            </a:solidFill>
            <a:miter lim="800000"/>
            <a:headEnd type="none" w="sm" len="sm"/>
            <a:tailEnd type="none" w="sm" len="sm"/>
          </a:ln>
        </p:spPr>
        <p:txBody>
          <a:bodyPr wrap="none" anchor="ctr"/>
          <a:lstStyle/>
          <a:p>
            <a:endParaRPr lang="en-US" sz="2400">
              <a:solidFill>
                <a:srgbClr val="FFFFFF"/>
              </a:solidFill>
              <a:latin typeface="Arial" panose="020B0604020202020204" pitchFamily="34" charset="0"/>
              <a:cs typeface="Arial" panose="020B0604020202020204" pitchFamily="34" charset="0"/>
            </a:endParaRPr>
          </a:p>
        </p:txBody>
      </p:sp>
      <p:sp>
        <p:nvSpPr>
          <p:cNvPr id="23" name="Text Box 6"/>
          <p:cNvSpPr txBox="1">
            <a:spLocks noChangeArrowheads="1"/>
          </p:cNvSpPr>
          <p:nvPr/>
        </p:nvSpPr>
        <p:spPr bwMode="auto">
          <a:xfrm>
            <a:off x="4427538" y="6308725"/>
            <a:ext cx="4505325" cy="461665"/>
          </a:xfrm>
          <a:prstGeom prst="rect">
            <a:avLst/>
          </a:prstGeom>
          <a:noFill/>
          <a:ln w="12700" cap="sq">
            <a:noFill/>
            <a:miter lim="800000"/>
            <a:headEnd type="none" w="sm" len="sm"/>
            <a:tailEnd type="none" w="sm" len="sm"/>
          </a:ln>
          <a:effectLst>
            <a:outerShdw blurRad="63500" dist="35921" dir="2700000" algn="ctr" rotWithShape="0">
              <a:schemeClr val="bg2">
                <a:alpha val="74998"/>
              </a:schemeClr>
            </a:outerShdw>
          </a:effectLst>
        </p:spPr>
        <p:txBody>
          <a:bodyPr>
            <a:spAutoFit/>
          </a:bodyPr>
          <a:lstStyle/>
          <a:p>
            <a:pPr algn="r">
              <a:spcBef>
                <a:spcPct val="50000"/>
              </a:spcBef>
              <a:defRPr/>
            </a:pPr>
            <a:r>
              <a:rPr lang="ar-JO" sz="2400" b="1" dirty="0">
                <a:solidFill>
                  <a:srgbClr val="FFFFFF"/>
                </a:solidFill>
                <a:latin typeface="Arial" panose="020B0604020202020204" pitchFamily="34" charset="0"/>
                <a:cs typeface="Arial" panose="020B0604020202020204" pitchFamily="34" charset="0"/>
              </a:rPr>
              <a:t>بيت زيل, الطبعة الأولى, 139-167</a:t>
            </a:r>
            <a:endParaRPr lang="en-US" sz="2400" b="1" dirty="0">
              <a:solidFill>
                <a:srgbClr val="FFFFFF"/>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76521440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5" presetClass="entr" presetSubtype="0" fill="hold" grpId="0" nodeType="clickEffect">
                                  <p:stCondLst>
                                    <p:cond delay="0"/>
                                  </p:stCondLst>
                                  <p:childTnLst>
                                    <p:set>
                                      <p:cBhvr>
                                        <p:cTn id="6" dur="1" fill="hold">
                                          <p:stCondLst>
                                            <p:cond delay="0"/>
                                          </p:stCondLst>
                                        </p:cTn>
                                        <p:tgtEl>
                                          <p:spTgt spid="105486"/>
                                        </p:tgtEl>
                                        <p:attrNameLst>
                                          <p:attrName>style.visibility</p:attrName>
                                        </p:attrNameLst>
                                      </p:cBhvr>
                                      <p:to>
                                        <p:strVal val="visible"/>
                                      </p:to>
                                    </p:set>
                                    <p:anim calcmode="lin" valueType="num">
                                      <p:cBhvr>
                                        <p:cTn id="7" dur="1000" fill="hold"/>
                                        <p:tgtEl>
                                          <p:spTgt spid="105486"/>
                                        </p:tgtEl>
                                        <p:attrNameLst>
                                          <p:attrName>ppt_w</p:attrName>
                                        </p:attrNameLst>
                                      </p:cBhvr>
                                      <p:tavLst>
                                        <p:tav tm="0">
                                          <p:val>
                                            <p:fltVal val="0"/>
                                          </p:val>
                                        </p:tav>
                                        <p:tav tm="100000">
                                          <p:val>
                                            <p:strVal val="#ppt_w"/>
                                          </p:val>
                                        </p:tav>
                                      </p:tavLst>
                                    </p:anim>
                                    <p:anim calcmode="lin" valueType="num">
                                      <p:cBhvr>
                                        <p:cTn id="8" dur="1000" fill="hold"/>
                                        <p:tgtEl>
                                          <p:spTgt spid="105486"/>
                                        </p:tgtEl>
                                        <p:attrNameLst>
                                          <p:attrName>ppt_h</p:attrName>
                                        </p:attrNameLst>
                                      </p:cBhvr>
                                      <p:tavLst>
                                        <p:tav tm="0">
                                          <p:val>
                                            <p:fltVal val="0"/>
                                          </p:val>
                                        </p:tav>
                                        <p:tav tm="100000">
                                          <p:val>
                                            <p:strVal val="#ppt_h"/>
                                          </p:val>
                                        </p:tav>
                                      </p:tavLst>
                                    </p:anim>
                                    <p:anim calcmode="lin" valueType="num">
                                      <p:cBhvr>
                                        <p:cTn id="9" dur="1000" fill="hold"/>
                                        <p:tgtEl>
                                          <p:spTgt spid="105486"/>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105486"/>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1" fill="hold" nodeType="clickPar">
                      <p:stCondLst>
                        <p:cond delay="indefinite"/>
                      </p:stCondLst>
                      <p:childTnLst>
                        <p:par>
                          <p:cTn id="12" fill="hold" nodeType="withGroup">
                            <p:stCondLst>
                              <p:cond delay="0"/>
                            </p:stCondLst>
                            <p:childTnLst>
                              <p:par>
                                <p:cTn id="13" presetID="9" presetClass="entr" presetSubtype="0" fill="hold" grpId="0" nodeType="clickEffect">
                                  <p:stCondLst>
                                    <p:cond delay="0"/>
                                  </p:stCondLst>
                                  <p:childTnLst>
                                    <p:set>
                                      <p:cBhvr>
                                        <p:cTn id="14" dur="1" fill="hold">
                                          <p:stCondLst>
                                            <p:cond delay="0"/>
                                          </p:stCondLst>
                                        </p:cTn>
                                        <p:tgtEl>
                                          <p:spTgt spid="105491"/>
                                        </p:tgtEl>
                                        <p:attrNameLst>
                                          <p:attrName>style.visibility</p:attrName>
                                        </p:attrNameLst>
                                      </p:cBhvr>
                                      <p:to>
                                        <p:strVal val="visible"/>
                                      </p:to>
                                    </p:set>
                                    <p:animEffect transition="in" filter="dissolve">
                                      <p:cBhvr>
                                        <p:cTn id="15" dur="500"/>
                                        <p:tgtEl>
                                          <p:spTgt spid="105491"/>
                                        </p:tgtEl>
                                      </p:cBhvr>
                                    </p:animEffect>
                                  </p:childTnLst>
                                </p:cTn>
                              </p:par>
                            </p:childTnLst>
                          </p:cTn>
                        </p:par>
                      </p:childTnLst>
                    </p:cTn>
                  </p:par>
                  <p:par>
                    <p:cTn id="16" fill="hold" nodeType="clickPar">
                      <p:stCondLst>
                        <p:cond delay="indefinite"/>
                      </p:stCondLst>
                      <p:childTnLst>
                        <p:par>
                          <p:cTn id="17" fill="hold" nodeType="withGroup">
                            <p:stCondLst>
                              <p:cond delay="0"/>
                            </p:stCondLst>
                            <p:childTnLst>
                              <p:par>
                                <p:cTn id="18" presetID="15" presetClass="entr" presetSubtype="0" fill="hold" grpId="0" nodeType="clickEffect">
                                  <p:stCondLst>
                                    <p:cond delay="0"/>
                                  </p:stCondLst>
                                  <p:childTnLst>
                                    <p:set>
                                      <p:cBhvr>
                                        <p:cTn id="19" dur="1" fill="hold">
                                          <p:stCondLst>
                                            <p:cond delay="0"/>
                                          </p:stCondLst>
                                        </p:cTn>
                                        <p:tgtEl>
                                          <p:spTgt spid="105487"/>
                                        </p:tgtEl>
                                        <p:attrNameLst>
                                          <p:attrName>style.visibility</p:attrName>
                                        </p:attrNameLst>
                                      </p:cBhvr>
                                      <p:to>
                                        <p:strVal val="visible"/>
                                      </p:to>
                                    </p:set>
                                    <p:anim calcmode="lin" valueType="num">
                                      <p:cBhvr>
                                        <p:cTn id="20" dur="1000" fill="hold"/>
                                        <p:tgtEl>
                                          <p:spTgt spid="105487"/>
                                        </p:tgtEl>
                                        <p:attrNameLst>
                                          <p:attrName>ppt_w</p:attrName>
                                        </p:attrNameLst>
                                      </p:cBhvr>
                                      <p:tavLst>
                                        <p:tav tm="0">
                                          <p:val>
                                            <p:fltVal val="0"/>
                                          </p:val>
                                        </p:tav>
                                        <p:tav tm="100000">
                                          <p:val>
                                            <p:strVal val="#ppt_w"/>
                                          </p:val>
                                        </p:tav>
                                      </p:tavLst>
                                    </p:anim>
                                    <p:anim calcmode="lin" valueType="num">
                                      <p:cBhvr>
                                        <p:cTn id="21" dur="1000" fill="hold"/>
                                        <p:tgtEl>
                                          <p:spTgt spid="105487"/>
                                        </p:tgtEl>
                                        <p:attrNameLst>
                                          <p:attrName>ppt_h</p:attrName>
                                        </p:attrNameLst>
                                      </p:cBhvr>
                                      <p:tavLst>
                                        <p:tav tm="0">
                                          <p:val>
                                            <p:fltVal val="0"/>
                                          </p:val>
                                        </p:tav>
                                        <p:tav tm="100000">
                                          <p:val>
                                            <p:strVal val="#ppt_h"/>
                                          </p:val>
                                        </p:tav>
                                      </p:tavLst>
                                    </p:anim>
                                    <p:anim calcmode="lin" valueType="num">
                                      <p:cBhvr>
                                        <p:cTn id="22" dur="1000" fill="hold"/>
                                        <p:tgtEl>
                                          <p:spTgt spid="105487"/>
                                        </p:tgtEl>
                                        <p:attrNameLst>
                                          <p:attrName>ppt_x</p:attrName>
                                        </p:attrNameLst>
                                      </p:cBhvr>
                                      <p:tavLst>
                                        <p:tav tm="0" fmla="#ppt_x+(cos(-2*pi*(1-$))*-#ppt_x-sin(-2*pi*(1-$))*(1-#ppt_y))*(1-$)">
                                          <p:val>
                                            <p:fltVal val="0"/>
                                          </p:val>
                                        </p:tav>
                                        <p:tav tm="100000">
                                          <p:val>
                                            <p:fltVal val="1"/>
                                          </p:val>
                                        </p:tav>
                                      </p:tavLst>
                                    </p:anim>
                                    <p:anim calcmode="lin" valueType="num">
                                      <p:cBhvr>
                                        <p:cTn id="23" dur="1000" fill="hold"/>
                                        <p:tgtEl>
                                          <p:spTgt spid="105487"/>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24" fill="hold" nodeType="clickPar">
                      <p:stCondLst>
                        <p:cond delay="indefinite"/>
                      </p:stCondLst>
                      <p:childTnLst>
                        <p:par>
                          <p:cTn id="25" fill="hold" nodeType="withGroup">
                            <p:stCondLst>
                              <p:cond delay="0"/>
                            </p:stCondLst>
                            <p:childTnLst>
                              <p:par>
                                <p:cTn id="26" presetID="9" presetClass="entr" presetSubtype="0" fill="hold" grpId="0" nodeType="clickEffect">
                                  <p:stCondLst>
                                    <p:cond delay="0"/>
                                  </p:stCondLst>
                                  <p:childTnLst>
                                    <p:set>
                                      <p:cBhvr>
                                        <p:cTn id="27" dur="1" fill="hold">
                                          <p:stCondLst>
                                            <p:cond delay="0"/>
                                          </p:stCondLst>
                                        </p:cTn>
                                        <p:tgtEl>
                                          <p:spTgt spid="105492"/>
                                        </p:tgtEl>
                                        <p:attrNameLst>
                                          <p:attrName>style.visibility</p:attrName>
                                        </p:attrNameLst>
                                      </p:cBhvr>
                                      <p:to>
                                        <p:strVal val="visible"/>
                                      </p:to>
                                    </p:set>
                                    <p:animEffect transition="in" filter="dissolve">
                                      <p:cBhvr>
                                        <p:cTn id="28" dur="500"/>
                                        <p:tgtEl>
                                          <p:spTgt spid="105492"/>
                                        </p:tgtEl>
                                      </p:cBhvr>
                                    </p:animEffect>
                                  </p:childTnLst>
                                </p:cTn>
                              </p:par>
                            </p:childTnLst>
                          </p:cTn>
                        </p:par>
                      </p:childTnLst>
                    </p:cTn>
                  </p:par>
                  <p:par>
                    <p:cTn id="29" fill="hold" nodeType="clickPar">
                      <p:stCondLst>
                        <p:cond delay="indefinite"/>
                      </p:stCondLst>
                      <p:childTnLst>
                        <p:par>
                          <p:cTn id="30" fill="hold" nodeType="withGroup">
                            <p:stCondLst>
                              <p:cond delay="0"/>
                            </p:stCondLst>
                            <p:childTnLst>
                              <p:par>
                                <p:cTn id="31" presetID="15" presetClass="entr" presetSubtype="0" fill="hold" grpId="0" nodeType="clickEffect">
                                  <p:stCondLst>
                                    <p:cond delay="0"/>
                                  </p:stCondLst>
                                  <p:childTnLst>
                                    <p:set>
                                      <p:cBhvr>
                                        <p:cTn id="32" dur="1" fill="hold">
                                          <p:stCondLst>
                                            <p:cond delay="0"/>
                                          </p:stCondLst>
                                        </p:cTn>
                                        <p:tgtEl>
                                          <p:spTgt spid="105488"/>
                                        </p:tgtEl>
                                        <p:attrNameLst>
                                          <p:attrName>style.visibility</p:attrName>
                                        </p:attrNameLst>
                                      </p:cBhvr>
                                      <p:to>
                                        <p:strVal val="visible"/>
                                      </p:to>
                                    </p:set>
                                    <p:anim calcmode="lin" valueType="num">
                                      <p:cBhvr>
                                        <p:cTn id="33" dur="1000" fill="hold"/>
                                        <p:tgtEl>
                                          <p:spTgt spid="105488"/>
                                        </p:tgtEl>
                                        <p:attrNameLst>
                                          <p:attrName>ppt_w</p:attrName>
                                        </p:attrNameLst>
                                      </p:cBhvr>
                                      <p:tavLst>
                                        <p:tav tm="0">
                                          <p:val>
                                            <p:fltVal val="0"/>
                                          </p:val>
                                        </p:tav>
                                        <p:tav tm="100000">
                                          <p:val>
                                            <p:strVal val="#ppt_w"/>
                                          </p:val>
                                        </p:tav>
                                      </p:tavLst>
                                    </p:anim>
                                    <p:anim calcmode="lin" valueType="num">
                                      <p:cBhvr>
                                        <p:cTn id="34" dur="1000" fill="hold"/>
                                        <p:tgtEl>
                                          <p:spTgt spid="105488"/>
                                        </p:tgtEl>
                                        <p:attrNameLst>
                                          <p:attrName>ppt_h</p:attrName>
                                        </p:attrNameLst>
                                      </p:cBhvr>
                                      <p:tavLst>
                                        <p:tav tm="0">
                                          <p:val>
                                            <p:fltVal val="0"/>
                                          </p:val>
                                        </p:tav>
                                        <p:tav tm="100000">
                                          <p:val>
                                            <p:strVal val="#ppt_h"/>
                                          </p:val>
                                        </p:tav>
                                      </p:tavLst>
                                    </p:anim>
                                    <p:anim calcmode="lin" valueType="num">
                                      <p:cBhvr>
                                        <p:cTn id="35" dur="1000" fill="hold"/>
                                        <p:tgtEl>
                                          <p:spTgt spid="105488"/>
                                        </p:tgtEl>
                                        <p:attrNameLst>
                                          <p:attrName>ppt_x</p:attrName>
                                        </p:attrNameLst>
                                      </p:cBhvr>
                                      <p:tavLst>
                                        <p:tav tm="0" fmla="#ppt_x+(cos(-2*pi*(1-$))*-#ppt_x-sin(-2*pi*(1-$))*(1-#ppt_y))*(1-$)">
                                          <p:val>
                                            <p:fltVal val="0"/>
                                          </p:val>
                                        </p:tav>
                                        <p:tav tm="100000">
                                          <p:val>
                                            <p:fltVal val="1"/>
                                          </p:val>
                                        </p:tav>
                                      </p:tavLst>
                                    </p:anim>
                                    <p:anim calcmode="lin" valueType="num">
                                      <p:cBhvr>
                                        <p:cTn id="36" dur="1000" fill="hold"/>
                                        <p:tgtEl>
                                          <p:spTgt spid="105488"/>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37" fill="hold" nodeType="clickPar">
                      <p:stCondLst>
                        <p:cond delay="indefinite"/>
                      </p:stCondLst>
                      <p:childTnLst>
                        <p:par>
                          <p:cTn id="38" fill="hold" nodeType="withGroup">
                            <p:stCondLst>
                              <p:cond delay="0"/>
                            </p:stCondLst>
                            <p:childTnLst>
                              <p:par>
                                <p:cTn id="39" presetID="9" presetClass="entr" presetSubtype="0" fill="hold" grpId="0" nodeType="clickEffect">
                                  <p:stCondLst>
                                    <p:cond delay="0"/>
                                  </p:stCondLst>
                                  <p:childTnLst>
                                    <p:set>
                                      <p:cBhvr>
                                        <p:cTn id="40" dur="1" fill="hold">
                                          <p:stCondLst>
                                            <p:cond delay="0"/>
                                          </p:stCondLst>
                                        </p:cTn>
                                        <p:tgtEl>
                                          <p:spTgt spid="105493"/>
                                        </p:tgtEl>
                                        <p:attrNameLst>
                                          <p:attrName>style.visibility</p:attrName>
                                        </p:attrNameLst>
                                      </p:cBhvr>
                                      <p:to>
                                        <p:strVal val="visible"/>
                                      </p:to>
                                    </p:set>
                                    <p:animEffect transition="in" filter="dissolve">
                                      <p:cBhvr>
                                        <p:cTn id="41" dur="500"/>
                                        <p:tgtEl>
                                          <p:spTgt spid="105493"/>
                                        </p:tgtEl>
                                      </p:cBhvr>
                                    </p:animEffect>
                                  </p:childTnLst>
                                </p:cTn>
                              </p:par>
                            </p:childTnLst>
                          </p:cTn>
                        </p:par>
                      </p:childTnLst>
                    </p:cTn>
                  </p:par>
                  <p:par>
                    <p:cTn id="42" fill="hold" nodeType="clickPar">
                      <p:stCondLst>
                        <p:cond delay="indefinite"/>
                      </p:stCondLst>
                      <p:childTnLst>
                        <p:par>
                          <p:cTn id="43" fill="hold" nodeType="withGroup">
                            <p:stCondLst>
                              <p:cond delay="0"/>
                            </p:stCondLst>
                            <p:childTnLst>
                              <p:par>
                                <p:cTn id="44" presetID="15" presetClass="entr" presetSubtype="0" fill="hold" grpId="0" nodeType="clickEffect">
                                  <p:stCondLst>
                                    <p:cond delay="0"/>
                                  </p:stCondLst>
                                  <p:childTnLst>
                                    <p:set>
                                      <p:cBhvr>
                                        <p:cTn id="45" dur="1" fill="hold">
                                          <p:stCondLst>
                                            <p:cond delay="0"/>
                                          </p:stCondLst>
                                        </p:cTn>
                                        <p:tgtEl>
                                          <p:spTgt spid="105489"/>
                                        </p:tgtEl>
                                        <p:attrNameLst>
                                          <p:attrName>style.visibility</p:attrName>
                                        </p:attrNameLst>
                                      </p:cBhvr>
                                      <p:to>
                                        <p:strVal val="visible"/>
                                      </p:to>
                                    </p:set>
                                    <p:anim calcmode="lin" valueType="num">
                                      <p:cBhvr>
                                        <p:cTn id="46" dur="1000" fill="hold"/>
                                        <p:tgtEl>
                                          <p:spTgt spid="105489"/>
                                        </p:tgtEl>
                                        <p:attrNameLst>
                                          <p:attrName>ppt_w</p:attrName>
                                        </p:attrNameLst>
                                      </p:cBhvr>
                                      <p:tavLst>
                                        <p:tav tm="0">
                                          <p:val>
                                            <p:fltVal val="0"/>
                                          </p:val>
                                        </p:tav>
                                        <p:tav tm="100000">
                                          <p:val>
                                            <p:strVal val="#ppt_w"/>
                                          </p:val>
                                        </p:tav>
                                      </p:tavLst>
                                    </p:anim>
                                    <p:anim calcmode="lin" valueType="num">
                                      <p:cBhvr>
                                        <p:cTn id="47" dur="1000" fill="hold"/>
                                        <p:tgtEl>
                                          <p:spTgt spid="105489"/>
                                        </p:tgtEl>
                                        <p:attrNameLst>
                                          <p:attrName>ppt_h</p:attrName>
                                        </p:attrNameLst>
                                      </p:cBhvr>
                                      <p:tavLst>
                                        <p:tav tm="0">
                                          <p:val>
                                            <p:fltVal val="0"/>
                                          </p:val>
                                        </p:tav>
                                        <p:tav tm="100000">
                                          <p:val>
                                            <p:strVal val="#ppt_h"/>
                                          </p:val>
                                        </p:tav>
                                      </p:tavLst>
                                    </p:anim>
                                    <p:anim calcmode="lin" valueType="num">
                                      <p:cBhvr>
                                        <p:cTn id="48" dur="1000" fill="hold"/>
                                        <p:tgtEl>
                                          <p:spTgt spid="105489"/>
                                        </p:tgtEl>
                                        <p:attrNameLst>
                                          <p:attrName>ppt_x</p:attrName>
                                        </p:attrNameLst>
                                      </p:cBhvr>
                                      <p:tavLst>
                                        <p:tav tm="0" fmla="#ppt_x+(cos(-2*pi*(1-$))*-#ppt_x-sin(-2*pi*(1-$))*(1-#ppt_y))*(1-$)">
                                          <p:val>
                                            <p:fltVal val="0"/>
                                          </p:val>
                                        </p:tav>
                                        <p:tav tm="100000">
                                          <p:val>
                                            <p:fltVal val="1"/>
                                          </p:val>
                                        </p:tav>
                                      </p:tavLst>
                                    </p:anim>
                                    <p:anim calcmode="lin" valueType="num">
                                      <p:cBhvr>
                                        <p:cTn id="49" dur="1000" fill="hold"/>
                                        <p:tgtEl>
                                          <p:spTgt spid="105489"/>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50" fill="hold" nodeType="clickPar">
                      <p:stCondLst>
                        <p:cond delay="indefinite"/>
                      </p:stCondLst>
                      <p:childTnLst>
                        <p:par>
                          <p:cTn id="51" fill="hold" nodeType="withGroup">
                            <p:stCondLst>
                              <p:cond delay="0"/>
                            </p:stCondLst>
                            <p:childTnLst>
                              <p:par>
                                <p:cTn id="52" presetID="9" presetClass="entr" presetSubtype="0" fill="hold" grpId="0" nodeType="clickEffect">
                                  <p:stCondLst>
                                    <p:cond delay="0"/>
                                  </p:stCondLst>
                                  <p:childTnLst>
                                    <p:set>
                                      <p:cBhvr>
                                        <p:cTn id="53" dur="1" fill="hold">
                                          <p:stCondLst>
                                            <p:cond delay="0"/>
                                          </p:stCondLst>
                                        </p:cTn>
                                        <p:tgtEl>
                                          <p:spTgt spid="105494"/>
                                        </p:tgtEl>
                                        <p:attrNameLst>
                                          <p:attrName>style.visibility</p:attrName>
                                        </p:attrNameLst>
                                      </p:cBhvr>
                                      <p:to>
                                        <p:strVal val="visible"/>
                                      </p:to>
                                    </p:set>
                                    <p:animEffect transition="in" filter="dissolve">
                                      <p:cBhvr>
                                        <p:cTn id="54" dur="500"/>
                                        <p:tgtEl>
                                          <p:spTgt spid="105494"/>
                                        </p:tgtEl>
                                      </p:cBhvr>
                                    </p:animEffect>
                                  </p:childTnLst>
                                </p:cTn>
                              </p:par>
                            </p:childTnLst>
                          </p:cTn>
                        </p:par>
                      </p:childTnLst>
                    </p:cTn>
                  </p:par>
                  <p:par>
                    <p:cTn id="55" fill="hold" nodeType="clickPar">
                      <p:stCondLst>
                        <p:cond delay="indefinite"/>
                      </p:stCondLst>
                      <p:childTnLst>
                        <p:par>
                          <p:cTn id="56" fill="hold" nodeType="withGroup">
                            <p:stCondLst>
                              <p:cond delay="0"/>
                            </p:stCondLst>
                            <p:childTnLst>
                              <p:par>
                                <p:cTn id="57" presetID="15" presetClass="entr" presetSubtype="0" fill="hold" grpId="0" nodeType="clickEffect">
                                  <p:stCondLst>
                                    <p:cond delay="0"/>
                                  </p:stCondLst>
                                  <p:childTnLst>
                                    <p:set>
                                      <p:cBhvr>
                                        <p:cTn id="58" dur="1" fill="hold">
                                          <p:stCondLst>
                                            <p:cond delay="0"/>
                                          </p:stCondLst>
                                        </p:cTn>
                                        <p:tgtEl>
                                          <p:spTgt spid="105490"/>
                                        </p:tgtEl>
                                        <p:attrNameLst>
                                          <p:attrName>style.visibility</p:attrName>
                                        </p:attrNameLst>
                                      </p:cBhvr>
                                      <p:to>
                                        <p:strVal val="visible"/>
                                      </p:to>
                                    </p:set>
                                    <p:anim calcmode="lin" valueType="num">
                                      <p:cBhvr>
                                        <p:cTn id="59" dur="1000" fill="hold"/>
                                        <p:tgtEl>
                                          <p:spTgt spid="105490"/>
                                        </p:tgtEl>
                                        <p:attrNameLst>
                                          <p:attrName>ppt_w</p:attrName>
                                        </p:attrNameLst>
                                      </p:cBhvr>
                                      <p:tavLst>
                                        <p:tav tm="0">
                                          <p:val>
                                            <p:fltVal val="0"/>
                                          </p:val>
                                        </p:tav>
                                        <p:tav tm="100000">
                                          <p:val>
                                            <p:strVal val="#ppt_w"/>
                                          </p:val>
                                        </p:tav>
                                      </p:tavLst>
                                    </p:anim>
                                    <p:anim calcmode="lin" valueType="num">
                                      <p:cBhvr>
                                        <p:cTn id="60" dur="1000" fill="hold"/>
                                        <p:tgtEl>
                                          <p:spTgt spid="105490"/>
                                        </p:tgtEl>
                                        <p:attrNameLst>
                                          <p:attrName>ppt_h</p:attrName>
                                        </p:attrNameLst>
                                      </p:cBhvr>
                                      <p:tavLst>
                                        <p:tav tm="0">
                                          <p:val>
                                            <p:fltVal val="0"/>
                                          </p:val>
                                        </p:tav>
                                        <p:tav tm="100000">
                                          <p:val>
                                            <p:strVal val="#ppt_h"/>
                                          </p:val>
                                        </p:tav>
                                      </p:tavLst>
                                    </p:anim>
                                    <p:anim calcmode="lin" valueType="num">
                                      <p:cBhvr>
                                        <p:cTn id="61" dur="1000" fill="hold"/>
                                        <p:tgtEl>
                                          <p:spTgt spid="105490"/>
                                        </p:tgtEl>
                                        <p:attrNameLst>
                                          <p:attrName>ppt_x</p:attrName>
                                        </p:attrNameLst>
                                      </p:cBhvr>
                                      <p:tavLst>
                                        <p:tav tm="0" fmla="#ppt_x+(cos(-2*pi*(1-$))*-#ppt_x-sin(-2*pi*(1-$))*(1-#ppt_y))*(1-$)">
                                          <p:val>
                                            <p:fltVal val="0"/>
                                          </p:val>
                                        </p:tav>
                                        <p:tav tm="100000">
                                          <p:val>
                                            <p:fltVal val="1"/>
                                          </p:val>
                                        </p:tav>
                                      </p:tavLst>
                                    </p:anim>
                                    <p:anim calcmode="lin" valueType="num">
                                      <p:cBhvr>
                                        <p:cTn id="62" dur="1000" fill="hold"/>
                                        <p:tgtEl>
                                          <p:spTgt spid="105490"/>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63" fill="hold" nodeType="clickPar">
                      <p:stCondLst>
                        <p:cond delay="indefinite"/>
                      </p:stCondLst>
                      <p:childTnLst>
                        <p:par>
                          <p:cTn id="64" fill="hold" nodeType="withGroup">
                            <p:stCondLst>
                              <p:cond delay="0"/>
                            </p:stCondLst>
                            <p:childTnLst>
                              <p:par>
                                <p:cTn id="65" presetID="37" presetClass="entr" presetSubtype="0" fill="hold" grpId="0" nodeType="clickEffect">
                                  <p:stCondLst>
                                    <p:cond delay="0"/>
                                  </p:stCondLst>
                                  <p:childTnLst>
                                    <p:set>
                                      <p:cBhvr>
                                        <p:cTn id="66" dur="1" fill="hold">
                                          <p:stCondLst>
                                            <p:cond delay="0"/>
                                          </p:stCondLst>
                                        </p:cTn>
                                        <p:tgtEl>
                                          <p:spTgt spid="105475"/>
                                        </p:tgtEl>
                                        <p:attrNameLst>
                                          <p:attrName>style.visibility</p:attrName>
                                        </p:attrNameLst>
                                      </p:cBhvr>
                                      <p:to>
                                        <p:strVal val="visible"/>
                                      </p:to>
                                    </p:set>
                                    <p:animEffect transition="in" filter="fade">
                                      <p:cBhvr>
                                        <p:cTn id="67" dur="1000"/>
                                        <p:tgtEl>
                                          <p:spTgt spid="105475"/>
                                        </p:tgtEl>
                                      </p:cBhvr>
                                    </p:animEffect>
                                    <p:anim calcmode="lin" valueType="num">
                                      <p:cBhvr>
                                        <p:cTn id="68" dur="1000" fill="hold"/>
                                        <p:tgtEl>
                                          <p:spTgt spid="105475"/>
                                        </p:tgtEl>
                                        <p:attrNameLst>
                                          <p:attrName>ppt_x</p:attrName>
                                        </p:attrNameLst>
                                      </p:cBhvr>
                                      <p:tavLst>
                                        <p:tav tm="0">
                                          <p:val>
                                            <p:strVal val="#ppt_x"/>
                                          </p:val>
                                        </p:tav>
                                        <p:tav tm="100000">
                                          <p:val>
                                            <p:strVal val="#ppt_x"/>
                                          </p:val>
                                        </p:tav>
                                      </p:tavLst>
                                    </p:anim>
                                    <p:anim calcmode="lin" valueType="num">
                                      <p:cBhvr>
                                        <p:cTn id="69" dur="900" decel="100000" fill="hold"/>
                                        <p:tgtEl>
                                          <p:spTgt spid="105475"/>
                                        </p:tgtEl>
                                        <p:attrNameLst>
                                          <p:attrName>ppt_y</p:attrName>
                                        </p:attrNameLst>
                                      </p:cBhvr>
                                      <p:tavLst>
                                        <p:tav tm="0">
                                          <p:val>
                                            <p:strVal val="#ppt_y+1"/>
                                          </p:val>
                                        </p:tav>
                                        <p:tav tm="100000">
                                          <p:val>
                                            <p:strVal val="#ppt_y-.03"/>
                                          </p:val>
                                        </p:tav>
                                      </p:tavLst>
                                    </p:anim>
                                    <p:anim calcmode="lin" valueType="num">
                                      <p:cBhvr>
                                        <p:cTn id="70" dur="100" accel="100000" fill="hold">
                                          <p:stCondLst>
                                            <p:cond delay="900"/>
                                          </p:stCondLst>
                                        </p:cTn>
                                        <p:tgtEl>
                                          <p:spTgt spid="105475"/>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5475" grpId="0"/>
      <p:bldP spid="105486" grpId="0"/>
      <p:bldP spid="105487" grpId="0"/>
      <p:bldP spid="105488" grpId="0"/>
      <p:bldP spid="105489" grpId="0"/>
      <p:bldP spid="105490" grpId="0"/>
      <p:bldP spid="105491" grpId="0" animBg="1"/>
      <p:bldP spid="105492" grpId="0" animBg="1"/>
      <p:bldP spid="105493" grpId="0" animBg="1"/>
      <p:bldP spid="105494" grpId="0" animBg="1"/>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0145" name="Rectangle 105"/>
          <p:cNvSpPr>
            <a:spLocks noChangeArrowheads="1"/>
          </p:cNvSpPr>
          <p:nvPr/>
        </p:nvSpPr>
        <p:spPr bwMode="auto">
          <a:xfrm>
            <a:off x="0" y="805190"/>
            <a:ext cx="9144000" cy="523220"/>
          </a:xfrm>
          <a:prstGeom prst="rect">
            <a:avLst/>
          </a:prstGeom>
          <a:solidFill>
            <a:schemeClr val="accent2"/>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nchor="ctr">
            <a:spAutoFit/>
          </a:bodyPr>
          <a:lstStyle/>
          <a:p>
            <a:pPr>
              <a:spcBef>
                <a:spcPct val="50000"/>
              </a:spcBef>
            </a:pPr>
            <a:endParaRPr lang="en-US" sz="2800">
              <a:solidFill>
                <a:srgbClr val="000000"/>
              </a:solidFill>
              <a:latin typeface="Arial" panose="020B0604020202020204" pitchFamily="34" charset="0"/>
              <a:cs typeface="Arial" panose="020B0604020202020204" pitchFamily="34" charset="0"/>
            </a:endParaRPr>
          </a:p>
        </p:txBody>
      </p:sp>
      <p:sp>
        <p:nvSpPr>
          <p:cNvPr id="390146" name="WordArt 107"/>
          <p:cNvSpPr>
            <a:spLocks noChangeArrowheads="1" noChangeShapeType="1" noTextEdit="1"/>
          </p:cNvSpPr>
          <p:nvPr/>
        </p:nvSpPr>
        <p:spPr bwMode="auto">
          <a:xfrm>
            <a:off x="152400" y="166688"/>
            <a:ext cx="2286000" cy="1128712"/>
          </a:xfrm>
          <a:prstGeom prst="rect">
            <a:avLst/>
          </a:prstGeom>
        </p:spPr>
        <p:txBody>
          <a:bodyPr wrap="none" fromWordArt="1">
            <a:prstTxWarp prst="textCascadeUp">
              <a:avLst>
                <a:gd name="adj" fmla="val 44444"/>
              </a:avLst>
            </a:prstTxWarp>
            <a:scene3d>
              <a:camera prst="legacyPerspectiveFront">
                <a:rot lat="20519969" lon="1080000" rev="0"/>
              </a:camera>
              <a:lightRig rig="legacyHarsh2" dir="b"/>
            </a:scene3d>
            <a:sp3d extrusionH="430200" prstMaterial="legacyMatte">
              <a:extrusionClr>
                <a:srgbClr val="FF6600"/>
              </a:extrusionClr>
            </a:sp3d>
          </a:bodyPr>
          <a:lstStyle/>
          <a:p>
            <a:pPr algn="ctr">
              <a:spcBef>
                <a:spcPct val="50000"/>
              </a:spcBef>
            </a:pPr>
            <a:r>
              <a:rPr lang="ar-JO" sz="3600" kern="10" dirty="0">
                <a:ln w="9525">
                  <a:round/>
                  <a:headEnd/>
                  <a:tailEnd/>
                </a:ln>
                <a:gradFill rotWithShape="1">
                  <a:gsLst>
                    <a:gs pos="0">
                      <a:srgbClr val="FFE701"/>
                    </a:gs>
                    <a:gs pos="100000">
                      <a:srgbClr val="FE3E02"/>
                    </a:gs>
                  </a:gsLst>
                  <a:lin ang="5400000" scaled="1"/>
                </a:gradFill>
                <a:latin typeface="Impact"/>
                <a:ea typeface="Impact"/>
                <a:cs typeface="Impact"/>
              </a:rPr>
              <a:t>وقت الإختبار</a:t>
            </a:r>
            <a:endParaRPr lang="en-US" sz="3600" kern="10" dirty="0">
              <a:ln w="9525">
                <a:round/>
                <a:headEnd/>
                <a:tailEnd/>
              </a:ln>
              <a:gradFill rotWithShape="1">
                <a:gsLst>
                  <a:gs pos="0">
                    <a:srgbClr val="FFE701"/>
                  </a:gs>
                  <a:gs pos="100000">
                    <a:srgbClr val="FE3E02"/>
                  </a:gs>
                </a:gsLst>
                <a:lin ang="5400000" scaled="1"/>
              </a:gradFill>
              <a:latin typeface="Impact"/>
              <a:ea typeface="Impact"/>
              <a:cs typeface="Impact"/>
            </a:endParaRPr>
          </a:p>
        </p:txBody>
      </p:sp>
      <p:sp>
        <p:nvSpPr>
          <p:cNvPr id="390147" name="Text Box 109"/>
          <p:cNvSpPr txBox="1">
            <a:spLocks noChangeArrowheads="1"/>
          </p:cNvSpPr>
          <p:nvPr/>
        </p:nvSpPr>
        <p:spPr bwMode="auto">
          <a:xfrm>
            <a:off x="5940425" y="6248400"/>
            <a:ext cx="3051175" cy="457200"/>
          </a:xfrm>
          <a:prstGeom prst="rect">
            <a:avLst/>
          </a:prstGeom>
          <a:solidFill>
            <a:schemeClr val="tx1"/>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nchor="ctr" anchorCtr="1"/>
          <a:lstStyle>
            <a:lvl1pPr eaLnBrk="0" hangingPunct="0">
              <a:defRPr sz="2800">
                <a:solidFill>
                  <a:schemeClr val="tx1"/>
                </a:solidFill>
                <a:latin typeface="Times New Roman" charset="0"/>
                <a:ea typeface="ＭＳ Ｐゴシック" charset="0"/>
                <a:cs typeface="ＭＳ Ｐゴシック" charset="0"/>
              </a:defRPr>
            </a:lvl1pPr>
            <a:lvl2pPr marL="742950" indent="-285750" eaLnBrk="0" hangingPunct="0">
              <a:defRPr sz="2800">
                <a:solidFill>
                  <a:schemeClr val="tx1"/>
                </a:solidFill>
                <a:latin typeface="Times New Roman" charset="0"/>
                <a:ea typeface="ＭＳ Ｐゴシック" charset="0"/>
              </a:defRPr>
            </a:lvl2pPr>
            <a:lvl3pPr marL="1143000" indent="-228600" eaLnBrk="0" hangingPunct="0">
              <a:defRPr sz="2800">
                <a:solidFill>
                  <a:schemeClr val="tx1"/>
                </a:solidFill>
                <a:latin typeface="Times New Roman" charset="0"/>
                <a:ea typeface="ＭＳ Ｐゴシック" charset="0"/>
              </a:defRPr>
            </a:lvl3pPr>
            <a:lvl4pPr marL="1600200" indent="-228600" eaLnBrk="0" hangingPunct="0">
              <a:defRPr sz="2800">
                <a:solidFill>
                  <a:schemeClr val="tx1"/>
                </a:solidFill>
                <a:latin typeface="Times New Roman" charset="0"/>
                <a:ea typeface="ＭＳ Ｐゴシック" charset="0"/>
              </a:defRPr>
            </a:lvl4pPr>
            <a:lvl5pPr marL="2057400" indent="-228600" eaLnBrk="0" hangingPunct="0">
              <a:defRPr sz="2800">
                <a:solidFill>
                  <a:schemeClr val="tx1"/>
                </a:solidFill>
                <a:latin typeface="Times New Roman" charset="0"/>
                <a:ea typeface="ＭＳ Ｐゴシック" charset="0"/>
              </a:defRPr>
            </a:lvl5pPr>
            <a:lvl6pPr marL="2514600" indent="-228600" eaLnBrk="0" fontAlgn="base" hangingPunct="0">
              <a:spcBef>
                <a:spcPct val="50000"/>
              </a:spcBef>
              <a:spcAft>
                <a:spcPct val="0"/>
              </a:spcAft>
              <a:defRPr sz="2800">
                <a:solidFill>
                  <a:schemeClr val="tx1"/>
                </a:solidFill>
                <a:latin typeface="Times New Roman" charset="0"/>
                <a:ea typeface="ＭＳ Ｐゴシック" charset="0"/>
              </a:defRPr>
            </a:lvl6pPr>
            <a:lvl7pPr marL="2971800" indent="-228600" eaLnBrk="0" fontAlgn="base" hangingPunct="0">
              <a:spcBef>
                <a:spcPct val="50000"/>
              </a:spcBef>
              <a:spcAft>
                <a:spcPct val="0"/>
              </a:spcAft>
              <a:defRPr sz="2800">
                <a:solidFill>
                  <a:schemeClr val="tx1"/>
                </a:solidFill>
                <a:latin typeface="Times New Roman" charset="0"/>
                <a:ea typeface="ＭＳ Ｐゴシック" charset="0"/>
              </a:defRPr>
            </a:lvl7pPr>
            <a:lvl8pPr marL="3429000" indent="-228600" eaLnBrk="0" fontAlgn="base" hangingPunct="0">
              <a:spcBef>
                <a:spcPct val="50000"/>
              </a:spcBef>
              <a:spcAft>
                <a:spcPct val="0"/>
              </a:spcAft>
              <a:defRPr sz="2800">
                <a:solidFill>
                  <a:schemeClr val="tx1"/>
                </a:solidFill>
                <a:latin typeface="Times New Roman" charset="0"/>
                <a:ea typeface="ＭＳ Ｐゴシック" charset="0"/>
              </a:defRPr>
            </a:lvl8pPr>
            <a:lvl9pPr marL="3886200" indent="-228600" eaLnBrk="0" fontAlgn="base" hangingPunct="0">
              <a:spcBef>
                <a:spcPct val="50000"/>
              </a:spcBef>
              <a:spcAft>
                <a:spcPct val="0"/>
              </a:spcAft>
              <a:defRPr sz="2800">
                <a:solidFill>
                  <a:schemeClr val="tx1"/>
                </a:solidFill>
                <a:latin typeface="Times New Roman" charset="0"/>
                <a:ea typeface="ＭＳ Ｐゴシック" charset="0"/>
              </a:defRPr>
            </a:lvl9pPr>
          </a:lstStyle>
          <a:p>
            <a:pPr algn="ctr" eaLnBrk="1" hangingPunct="1">
              <a:spcBef>
                <a:spcPct val="50000"/>
              </a:spcBef>
            </a:pPr>
            <a:r>
              <a:rPr lang="ar-JO" sz="2400" dirty="0">
                <a:solidFill>
                  <a:srgbClr val="FFFFFF"/>
                </a:solidFill>
                <a:latin typeface="Arial" panose="020B0604020202020204" pitchFamily="34" charset="0"/>
                <a:cs typeface="Arial" panose="020B0604020202020204" pitchFamily="34" charset="0"/>
              </a:rPr>
              <a:t>بين وير 122-123</a:t>
            </a:r>
            <a:endParaRPr lang="en-US" sz="2400" dirty="0">
              <a:solidFill>
                <a:srgbClr val="FFFFFF"/>
              </a:solidFill>
              <a:latin typeface="Arial" panose="020B0604020202020204" pitchFamily="34" charset="0"/>
              <a:cs typeface="Arial" panose="020B0604020202020204" pitchFamily="34" charset="0"/>
            </a:endParaRPr>
          </a:p>
        </p:txBody>
      </p:sp>
      <p:sp>
        <p:nvSpPr>
          <p:cNvPr id="390148" name="Title 108"/>
          <p:cNvSpPr>
            <a:spLocks noGrp="1"/>
          </p:cNvSpPr>
          <p:nvPr>
            <p:ph type="ctrTitle"/>
          </p:nvPr>
        </p:nvSpPr>
        <p:spPr>
          <a:xfrm>
            <a:off x="0" y="6381750"/>
            <a:ext cx="5105400" cy="476250"/>
          </a:xfrm>
        </p:spPr>
        <p:txBody>
          <a:bodyPr/>
          <a:lstStyle/>
          <a:p>
            <a:r>
              <a:rPr lang="ar-JO" sz="2400" dirty="0">
                <a:latin typeface="Arial" panose="020B0604020202020204" pitchFamily="34" charset="0"/>
                <a:ea typeface="ＭＳ Ｐゴシック" charset="0"/>
                <a:cs typeface="Arial" panose="020B0604020202020204" pitchFamily="34" charset="0"/>
              </a:rPr>
              <a:t>اختبار الملوك (غير مكتمل)</a:t>
            </a:r>
            <a:endParaRPr lang="en-US" sz="2400" dirty="0">
              <a:latin typeface="Arial" panose="020B0604020202020204" pitchFamily="34" charset="0"/>
              <a:ea typeface="ＭＳ Ｐゴシック" charset="0"/>
              <a:cs typeface="Arial" panose="020B0604020202020204" pitchFamily="34" charset="0"/>
            </a:endParaRPr>
          </a:p>
        </p:txBody>
      </p:sp>
      <p:sp>
        <p:nvSpPr>
          <p:cNvPr id="111" name="Rectangle 2"/>
          <p:cNvSpPr txBox="1">
            <a:spLocks noChangeArrowheads="1"/>
          </p:cNvSpPr>
          <p:nvPr/>
        </p:nvSpPr>
        <p:spPr bwMode="auto">
          <a:xfrm>
            <a:off x="2514600" y="863600"/>
            <a:ext cx="6629400" cy="1143000"/>
          </a:xfrm>
          <a:prstGeom prst="rect">
            <a:avLst/>
          </a:prstGeom>
          <a:noFill/>
          <a:ln w="9525">
            <a:noFill/>
            <a:miter lim="800000"/>
            <a:headEnd/>
            <a:tailEnd/>
          </a:ln>
        </p:spPr>
        <p:txBody>
          <a:bodyPr anchor="ctr"/>
          <a:lstStyle/>
          <a:p>
            <a:pPr algn="ctr">
              <a:defRPr/>
            </a:pPr>
            <a:r>
              <a:rPr lang="ar-JO" sz="3600" dirty="0">
                <a:solidFill>
                  <a:schemeClr val="bg1"/>
                </a:solidFill>
                <a:latin typeface="Arial" panose="020B0604020202020204" pitchFamily="34" charset="0"/>
                <a:cs typeface="Arial" panose="020B0604020202020204" pitchFamily="34" charset="0"/>
              </a:rPr>
              <a:t>اكتب أسماء نبي واحد وباقي الملوك في 1 ملوك</a:t>
            </a:r>
            <a:endParaRPr lang="en-US" sz="3600" kern="0" dirty="0">
              <a:solidFill>
                <a:schemeClr val="bg1"/>
              </a:solidFill>
              <a:latin typeface="Arial" panose="020B0604020202020204" pitchFamily="34" charset="0"/>
              <a:ea typeface="ＭＳ Ｐゴシック" pitchFamily="-105" charset="-128"/>
              <a:cs typeface="Arial" panose="020B0604020202020204" pitchFamily="34" charset="0"/>
            </a:endParaRPr>
          </a:p>
        </p:txBody>
      </p:sp>
      <p:grpSp>
        <p:nvGrpSpPr>
          <p:cNvPr id="390150" name="Group 112"/>
          <p:cNvGrpSpPr>
            <a:grpSpLocks/>
          </p:cNvGrpSpPr>
          <p:nvPr/>
        </p:nvGrpSpPr>
        <p:grpSpPr bwMode="auto">
          <a:xfrm>
            <a:off x="1447800" y="2235200"/>
            <a:ext cx="5105400" cy="3784600"/>
            <a:chOff x="1447800" y="1524000"/>
            <a:chExt cx="5105400" cy="3785176"/>
          </a:xfrm>
        </p:grpSpPr>
        <p:sp>
          <p:nvSpPr>
            <p:cNvPr id="390152" name="Rectangle 3"/>
            <p:cNvSpPr>
              <a:spLocks noChangeArrowheads="1"/>
            </p:cNvSpPr>
            <p:nvPr/>
          </p:nvSpPr>
          <p:spPr bwMode="auto">
            <a:xfrm>
              <a:off x="3276600" y="1567150"/>
              <a:ext cx="457200" cy="52330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a:solidFill>
                  <a:srgbClr val="000000"/>
                </a:solidFill>
                <a:latin typeface="Arial" panose="020B0604020202020204" pitchFamily="34" charset="0"/>
                <a:cs typeface="Arial" panose="020B0604020202020204" pitchFamily="34" charset="0"/>
              </a:endParaRPr>
            </a:p>
          </p:txBody>
        </p:sp>
        <p:sp>
          <p:nvSpPr>
            <p:cNvPr id="390153" name="Rectangle 5"/>
            <p:cNvSpPr>
              <a:spLocks noChangeArrowheads="1"/>
            </p:cNvSpPr>
            <p:nvPr/>
          </p:nvSpPr>
          <p:spPr bwMode="auto">
            <a:xfrm>
              <a:off x="3733800" y="1567150"/>
              <a:ext cx="457200" cy="52330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a:solidFill>
                  <a:srgbClr val="000000"/>
                </a:solidFill>
                <a:latin typeface="Arial" panose="020B0604020202020204" pitchFamily="34" charset="0"/>
                <a:cs typeface="Arial" panose="020B0604020202020204" pitchFamily="34" charset="0"/>
              </a:endParaRPr>
            </a:p>
          </p:txBody>
        </p:sp>
        <p:sp>
          <p:nvSpPr>
            <p:cNvPr id="390154" name="Rectangle 7"/>
            <p:cNvSpPr>
              <a:spLocks noChangeArrowheads="1"/>
            </p:cNvSpPr>
            <p:nvPr/>
          </p:nvSpPr>
          <p:spPr bwMode="auto">
            <a:xfrm>
              <a:off x="4191000" y="1567150"/>
              <a:ext cx="457200" cy="52330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a:solidFill>
                  <a:srgbClr val="000000"/>
                </a:solidFill>
                <a:latin typeface="Arial" panose="020B0604020202020204" pitchFamily="34" charset="0"/>
                <a:cs typeface="Arial" panose="020B0604020202020204" pitchFamily="34" charset="0"/>
              </a:endParaRPr>
            </a:p>
          </p:txBody>
        </p:sp>
        <p:sp>
          <p:nvSpPr>
            <p:cNvPr id="390155" name="Rectangle 9"/>
            <p:cNvSpPr>
              <a:spLocks noChangeArrowheads="1"/>
            </p:cNvSpPr>
            <p:nvPr/>
          </p:nvSpPr>
          <p:spPr bwMode="auto">
            <a:xfrm>
              <a:off x="4648200" y="1567150"/>
              <a:ext cx="457200" cy="52330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a:solidFill>
                  <a:srgbClr val="000000"/>
                </a:solidFill>
                <a:latin typeface="Arial" panose="020B0604020202020204" pitchFamily="34" charset="0"/>
                <a:cs typeface="Arial" panose="020B0604020202020204" pitchFamily="34" charset="0"/>
              </a:endParaRPr>
            </a:p>
          </p:txBody>
        </p:sp>
        <p:sp>
          <p:nvSpPr>
            <p:cNvPr id="390156" name="Rectangle 11"/>
            <p:cNvSpPr>
              <a:spLocks noChangeArrowheads="1"/>
            </p:cNvSpPr>
            <p:nvPr/>
          </p:nvSpPr>
          <p:spPr bwMode="auto">
            <a:xfrm>
              <a:off x="5105400" y="1567150"/>
              <a:ext cx="457200" cy="52330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a:solidFill>
                  <a:srgbClr val="000000"/>
                </a:solidFill>
                <a:latin typeface="Arial" panose="020B0604020202020204" pitchFamily="34" charset="0"/>
                <a:cs typeface="Arial" panose="020B0604020202020204" pitchFamily="34" charset="0"/>
              </a:endParaRPr>
            </a:p>
          </p:txBody>
        </p:sp>
        <p:grpSp>
          <p:nvGrpSpPr>
            <p:cNvPr id="390157" name="Group 97"/>
            <p:cNvGrpSpPr>
              <a:grpSpLocks/>
            </p:cNvGrpSpPr>
            <p:nvPr/>
          </p:nvGrpSpPr>
          <p:grpSpPr bwMode="auto">
            <a:xfrm>
              <a:off x="3276600" y="1524000"/>
              <a:ext cx="2362200" cy="533400"/>
              <a:chOff x="2208" y="912"/>
              <a:chExt cx="1488" cy="336"/>
            </a:xfrm>
          </p:grpSpPr>
          <p:sp>
            <p:nvSpPr>
              <p:cNvPr id="390250" name="Rectangle 4"/>
              <p:cNvSpPr>
                <a:spLocks noChangeArrowheads="1"/>
              </p:cNvSpPr>
              <p:nvPr/>
            </p:nvSpPr>
            <p:spPr bwMode="auto">
              <a:xfrm>
                <a:off x="2208" y="912"/>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endParaRPr lang="en-US" sz="3200">
                  <a:solidFill>
                    <a:srgbClr val="000000"/>
                  </a:solidFill>
                  <a:latin typeface="Arial" panose="020B0604020202020204" pitchFamily="34" charset="0"/>
                  <a:cs typeface="Arial" panose="020B0604020202020204" pitchFamily="34" charset="0"/>
                </a:endParaRPr>
              </a:p>
            </p:txBody>
          </p:sp>
          <p:sp>
            <p:nvSpPr>
              <p:cNvPr id="390251" name="Rectangle 6"/>
              <p:cNvSpPr>
                <a:spLocks noChangeArrowheads="1"/>
              </p:cNvSpPr>
              <p:nvPr/>
            </p:nvSpPr>
            <p:spPr bwMode="auto">
              <a:xfrm>
                <a:off x="2496" y="912"/>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spcBef>
                    <a:spcPct val="20000"/>
                  </a:spcBef>
                </a:pPr>
                <a:endParaRPr lang="en-US" sz="3200">
                  <a:solidFill>
                    <a:srgbClr val="000000"/>
                  </a:solidFill>
                  <a:latin typeface="Arial" panose="020B0604020202020204" pitchFamily="34" charset="0"/>
                  <a:cs typeface="Arial" panose="020B0604020202020204" pitchFamily="34" charset="0"/>
                </a:endParaRPr>
              </a:p>
            </p:txBody>
          </p:sp>
          <p:sp>
            <p:nvSpPr>
              <p:cNvPr id="390252" name="Rectangle 10"/>
              <p:cNvSpPr>
                <a:spLocks noChangeArrowheads="1"/>
              </p:cNvSpPr>
              <p:nvPr/>
            </p:nvSpPr>
            <p:spPr bwMode="auto">
              <a:xfrm>
                <a:off x="3072" y="912"/>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spcBef>
                    <a:spcPct val="20000"/>
                  </a:spcBef>
                </a:pPr>
                <a:endParaRPr lang="en-US" sz="3200">
                  <a:solidFill>
                    <a:srgbClr val="000000"/>
                  </a:solidFill>
                  <a:latin typeface="Arial" panose="020B0604020202020204" pitchFamily="34" charset="0"/>
                  <a:cs typeface="Arial" panose="020B0604020202020204" pitchFamily="34" charset="0"/>
                </a:endParaRPr>
              </a:p>
            </p:txBody>
          </p:sp>
          <p:sp>
            <p:nvSpPr>
              <p:cNvPr id="390253" name="Rectangle 12"/>
              <p:cNvSpPr>
                <a:spLocks noChangeArrowheads="1"/>
              </p:cNvSpPr>
              <p:nvPr/>
            </p:nvSpPr>
            <p:spPr bwMode="auto">
              <a:xfrm>
                <a:off x="3360" y="912"/>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spcBef>
                    <a:spcPct val="20000"/>
                  </a:spcBef>
                </a:pPr>
                <a:endParaRPr lang="en-US" sz="3200">
                  <a:solidFill>
                    <a:srgbClr val="000000"/>
                  </a:solidFill>
                  <a:latin typeface="Arial" panose="020B0604020202020204" pitchFamily="34" charset="0"/>
                  <a:cs typeface="Arial" panose="020B0604020202020204" pitchFamily="34" charset="0"/>
                </a:endParaRPr>
              </a:p>
            </p:txBody>
          </p:sp>
        </p:grpSp>
        <p:sp>
          <p:nvSpPr>
            <p:cNvPr id="390158" name="Rectangle 13"/>
            <p:cNvSpPr>
              <a:spLocks noChangeArrowheads="1"/>
            </p:cNvSpPr>
            <p:nvPr/>
          </p:nvSpPr>
          <p:spPr bwMode="auto">
            <a:xfrm>
              <a:off x="2362200" y="2024350"/>
              <a:ext cx="457200" cy="52330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a:solidFill>
                  <a:srgbClr val="000000"/>
                </a:solidFill>
                <a:latin typeface="Arial" panose="020B0604020202020204" pitchFamily="34" charset="0"/>
                <a:cs typeface="Arial" panose="020B0604020202020204" pitchFamily="34" charset="0"/>
              </a:endParaRPr>
            </a:p>
          </p:txBody>
        </p:sp>
        <p:sp>
          <p:nvSpPr>
            <p:cNvPr id="390159" name="Rectangle 15"/>
            <p:cNvSpPr>
              <a:spLocks noChangeArrowheads="1"/>
            </p:cNvSpPr>
            <p:nvPr/>
          </p:nvSpPr>
          <p:spPr bwMode="auto">
            <a:xfrm>
              <a:off x="2819400" y="2024350"/>
              <a:ext cx="457200" cy="52330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a:solidFill>
                  <a:srgbClr val="000000"/>
                </a:solidFill>
                <a:latin typeface="Arial" panose="020B0604020202020204" pitchFamily="34" charset="0"/>
                <a:cs typeface="Arial" panose="020B0604020202020204" pitchFamily="34" charset="0"/>
              </a:endParaRPr>
            </a:p>
          </p:txBody>
        </p:sp>
        <p:sp>
          <p:nvSpPr>
            <p:cNvPr id="390160" name="Rectangle 17"/>
            <p:cNvSpPr>
              <a:spLocks noChangeArrowheads="1"/>
            </p:cNvSpPr>
            <p:nvPr/>
          </p:nvSpPr>
          <p:spPr bwMode="auto">
            <a:xfrm>
              <a:off x="3276600" y="2024350"/>
              <a:ext cx="457200" cy="52330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a:solidFill>
                  <a:srgbClr val="000000"/>
                </a:solidFill>
                <a:latin typeface="Arial" panose="020B0604020202020204" pitchFamily="34" charset="0"/>
                <a:cs typeface="Arial" panose="020B0604020202020204" pitchFamily="34" charset="0"/>
              </a:endParaRPr>
            </a:p>
          </p:txBody>
        </p:sp>
        <p:sp>
          <p:nvSpPr>
            <p:cNvPr id="390161" name="Rectangle 19"/>
            <p:cNvSpPr>
              <a:spLocks noChangeArrowheads="1"/>
            </p:cNvSpPr>
            <p:nvPr/>
          </p:nvSpPr>
          <p:spPr bwMode="auto">
            <a:xfrm>
              <a:off x="3733800" y="2024350"/>
              <a:ext cx="457200" cy="52330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a:solidFill>
                  <a:srgbClr val="000000"/>
                </a:solidFill>
                <a:latin typeface="Arial" panose="020B0604020202020204" pitchFamily="34" charset="0"/>
                <a:cs typeface="Arial" panose="020B0604020202020204" pitchFamily="34" charset="0"/>
              </a:endParaRPr>
            </a:p>
          </p:txBody>
        </p:sp>
        <p:sp>
          <p:nvSpPr>
            <p:cNvPr id="390162" name="Rectangle 21"/>
            <p:cNvSpPr>
              <a:spLocks noChangeArrowheads="1"/>
            </p:cNvSpPr>
            <p:nvPr/>
          </p:nvSpPr>
          <p:spPr bwMode="auto">
            <a:xfrm>
              <a:off x="4191000" y="2024350"/>
              <a:ext cx="457200" cy="52330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a:solidFill>
                  <a:srgbClr val="000000"/>
                </a:solidFill>
                <a:latin typeface="Arial" panose="020B0604020202020204" pitchFamily="34" charset="0"/>
                <a:cs typeface="Arial" panose="020B0604020202020204" pitchFamily="34" charset="0"/>
              </a:endParaRPr>
            </a:p>
          </p:txBody>
        </p:sp>
        <p:sp>
          <p:nvSpPr>
            <p:cNvPr id="390163" name="Rectangle 23"/>
            <p:cNvSpPr>
              <a:spLocks noChangeArrowheads="1"/>
            </p:cNvSpPr>
            <p:nvPr/>
          </p:nvSpPr>
          <p:spPr bwMode="auto">
            <a:xfrm>
              <a:off x="4648200" y="2024350"/>
              <a:ext cx="457200" cy="52330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a:solidFill>
                  <a:srgbClr val="000000"/>
                </a:solidFill>
                <a:latin typeface="Arial" panose="020B0604020202020204" pitchFamily="34" charset="0"/>
                <a:cs typeface="Arial" panose="020B0604020202020204" pitchFamily="34" charset="0"/>
              </a:endParaRPr>
            </a:p>
          </p:txBody>
        </p:sp>
        <p:sp>
          <p:nvSpPr>
            <p:cNvPr id="390164" name="Rectangle 25"/>
            <p:cNvSpPr>
              <a:spLocks noChangeArrowheads="1"/>
            </p:cNvSpPr>
            <p:nvPr/>
          </p:nvSpPr>
          <p:spPr bwMode="auto">
            <a:xfrm>
              <a:off x="5105400" y="2024350"/>
              <a:ext cx="457200" cy="52330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a:solidFill>
                  <a:srgbClr val="000000"/>
                </a:solidFill>
                <a:latin typeface="Arial" panose="020B0604020202020204" pitchFamily="34" charset="0"/>
                <a:cs typeface="Arial" panose="020B0604020202020204" pitchFamily="34" charset="0"/>
              </a:endParaRPr>
            </a:p>
          </p:txBody>
        </p:sp>
        <p:grpSp>
          <p:nvGrpSpPr>
            <p:cNvPr id="390165" name="Group 98"/>
            <p:cNvGrpSpPr>
              <a:grpSpLocks/>
            </p:cNvGrpSpPr>
            <p:nvPr/>
          </p:nvGrpSpPr>
          <p:grpSpPr bwMode="auto">
            <a:xfrm>
              <a:off x="2362200" y="1981200"/>
              <a:ext cx="3276600" cy="533400"/>
              <a:chOff x="1632" y="1200"/>
              <a:chExt cx="2064" cy="336"/>
            </a:xfrm>
          </p:grpSpPr>
          <p:sp>
            <p:nvSpPr>
              <p:cNvPr id="390244" name="Rectangle 14"/>
              <p:cNvSpPr>
                <a:spLocks noChangeArrowheads="1"/>
              </p:cNvSpPr>
              <p:nvPr/>
            </p:nvSpPr>
            <p:spPr bwMode="auto">
              <a:xfrm>
                <a:off x="1632" y="1200"/>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endParaRPr lang="en-US" sz="3200">
                  <a:solidFill>
                    <a:srgbClr val="000000"/>
                  </a:solidFill>
                  <a:latin typeface="Arial" panose="020B0604020202020204" pitchFamily="34" charset="0"/>
                  <a:cs typeface="Arial" panose="020B0604020202020204" pitchFamily="34" charset="0"/>
                </a:endParaRPr>
              </a:p>
            </p:txBody>
          </p:sp>
          <p:sp>
            <p:nvSpPr>
              <p:cNvPr id="390245" name="Rectangle 16"/>
              <p:cNvSpPr>
                <a:spLocks noChangeArrowheads="1"/>
              </p:cNvSpPr>
              <p:nvPr/>
            </p:nvSpPr>
            <p:spPr bwMode="auto">
              <a:xfrm>
                <a:off x="1920" y="1200"/>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endParaRPr lang="en-US" sz="3200">
                  <a:solidFill>
                    <a:srgbClr val="000000"/>
                  </a:solidFill>
                  <a:latin typeface="Arial" panose="020B0604020202020204" pitchFamily="34" charset="0"/>
                  <a:cs typeface="Arial" panose="020B0604020202020204" pitchFamily="34" charset="0"/>
                </a:endParaRPr>
              </a:p>
            </p:txBody>
          </p:sp>
          <p:sp>
            <p:nvSpPr>
              <p:cNvPr id="390246" name="Rectangle 18"/>
              <p:cNvSpPr>
                <a:spLocks noChangeArrowheads="1"/>
              </p:cNvSpPr>
              <p:nvPr/>
            </p:nvSpPr>
            <p:spPr bwMode="auto">
              <a:xfrm>
                <a:off x="2208" y="1200"/>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endParaRPr lang="en-US" sz="3200">
                  <a:solidFill>
                    <a:srgbClr val="000000"/>
                  </a:solidFill>
                  <a:latin typeface="Arial" panose="020B0604020202020204" pitchFamily="34" charset="0"/>
                  <a:cs typeface="Arial" panose="020B0604020202020204" pitchFamily="34" charset="0"/>
                </a:endParaRPr>
              </a:p>
            </p:txBody>
          </p:sp>
          <p:sp>
            <p:nvSpPr>
              <p:cNvPr id="390247" name="Rectangle 20"/>
              <p:cNvSpPr>
                <a:spLocks noChangeArrowheads="1"/>
              </p:cNvSpPr>
              <p:nvPr/>
            </p:nvSpPr>
            <p:spPr bwMode="auto">
              <a:xfrm>
                <a:off x="2496" y="1200"/>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endParaRPr lang="en-US" sz="3200">
                  <a:solidFill>
                    <a:srgbClr val="000000"/>
                  </a:solidFill>
                  <a:latin typeface="Arial" panose="020B0604020202020204" pitchFamily="34" charset="0"/>
                  <a:cs typeface="Arial" panose="020B0604020202020204" pitchFamily="34" charset="0"/>
                </a:endParaRPr>
              </a:p>
            </p:txBody>
          </p:sp>
          <p:sp>
            <p:nvSpPr>
              <p:cNvPr id="390248" name="Rectangle 24"/>
              <p:cNvSpPr>
                <a:spLocks noChangeArrowheads="1"/>
              </p:cNvSpPr>
              <p:nvPr/>
            </p:nvSpPr>
            <p:spPr bwMode="auto">
              <a:xfrm>
                <a:off x="3072" y="1200"/>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endParaRPr lang="en-US" sz="3200">
                  <a:solidFill>
                    <a:srgbClr val="000000"/>
                  </a:solidFill>
                  <a:latin typeface="Arial" panose="020B0604020202020204" pitchFamily="34" charset="0"/>
                  <a:cs typeface="Arial" panose="020B0604020202020204" pitchFamily="34" charset="0"/>
                </a:endParaRPr>
              </a:p>
            </p:txBody>
          </p:sp>
          <p:sp>
            <p:nvSpPr>
              <p:cNvPr id="390249" name="Rectangle 26"/>
              <p:cNvSpPr>
                <a:spLocks noChangeArrowheads="1"/>
              </p:cNvSpPr>
              <p:nvPr/>
            </p:nvSpPr>
            <p:spPr bwMode="auto">
              <a:xfrm>
                <a:off x="3360" y="1200"/>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endParaRPr lang="en-US" sz="3200">
                  <a:solidFill>
                    <a:srgbClr val="000000"/>
                  </a:solidFill>
                  <a:latin typeface="Arial" panose="020B0604020202020204" pitchFamily="34" charset="0"/>
                  <a:cs typeface="Arial" panose="020B0604020202020204" pitchFamily="34" charset="0"/>
                </a:endParaRPr>
              </a:p>
            </p:txBody>
          </p:sp>
        </p:grpSp>
        <p:sp>
          <p:nvSpPr>
            <p:cNvPr id="390166" name="Rectangle 27"/>
            <p:cNvSpPr>
              <a:spLocks noChangeArrowheads="1"/>
            </p:cNvSpPr>
            <p:nvPr/>
          </p:nvSpPr>
          <p:spPr bwMode="auto">
            <a:xfrm>
              <a:off x="3276600" y="2481550"/>
              <a:ext cx="457200" cy="52330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a:solidFill>
                  <a:srgbClr val="000000"/>
                </a:solidFill>
                <a:latin typeface="Arial" panose="020B0604020202020204" pitchFamily="34" charset="0"/>
                <a:cs typeface="Arial" panose="020B0604020202020204" pitchFamily="34" charset="0"/>
              </a:endParaRPr>
            </a:p>
          </p:txBody>
        </p:sp>
        <p:sp>
          <p:nvSpPr>
            <p:cNvPr id="390167" name="Rectangle 29"/>
            <p:cNvSpPr>
              <a:spLocks noChangeArrowheads="1"/>
            </p:cNvSpPr>
            <p:nvPr/>
          </p:nvSpPr>
          <p:spPr bwMode="auto">
            <a:xfrm>
              <a:off x="3733800" y="2481550"/>
              <a:ext cx="457200" cy="52330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a:solidFill>
                  <a:srgbClr val="000000"/>
                </a:solidFill>
                <a:latin typeface="Arial" panose="020B0604020202020204" pitchFamily="34" charset="0"/>
                <a:cs typeface="Arial" panose="020B0604020202020204" pitchFamily="34" charset="0"/>
              </a:endParaRPr>
            </a:p>
          </p:txBody>
        </p:sp>
        <p:sp>
          <p:nvSpPr>
            <p:cNvPr id="390168" name="Rectangle 31"/>
            <p:cNvSpPr>
              <a:spLocks noChangeArrowheads="1"/>
            </p:cNvSpPr>
            <p:nvPr/>
          </p:nvSpPr>
          <p:spPr bwMode="auto">
            <a:xfrm>
              <a:off x="4191000" y="2481550"/>
              <a:ext cx="457200" cy="52330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a:solidFill>
                  <a:srgbClr val="000000"/>
                </a:solidFill>
                <a:latin typeface="Arial" panose="020B0604020202020204" pitchFamily="34" charset="0"/>
                <a:cs typeface="Arial" panose="020B0604020202020204" pitchFamily="34" charset="0"/>
              </a:endParaRPr>
            </a:p>
          </p:txBody>
        </p:sp>
        <p:sp>
          <p:nvSpPr>
            <p:cNvPr id="390169" name="Rectangle 33"/>
            <p:cNvSpPr>
              <a:spLocks noChangeArrowheads="1"/>
            </p:cNvSpPr>
            <p:nvPr/>
          </p:nvSpPr>
          <p:spPr bwMode="auto">
            <a:xfrm>
              <a:off x="4648200" y="2481550"/>
              <a:ext cx="457200" cy="52330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a:solidFill>
                  <a:srgbClr val="000000"/>
                </a:solidFill>
                <a:latin typeface="Arial" panose="020B0604020202020204" pitchFamily="34" charset="0"/>
                <a:cs typeface="Arial" panose="020B0604020202020204" pitchFamily="34" charset="0"/>
              </a:endParaRPr>
            </a:p>
          </p:txBody>
        </p:sp>
        <p:sp>
          <p:nvSpPr>
            <p:cNvPr id="390170" name="Rectangle 35"/>
            <p:cNvSpPr>
              <a:spLocks noChangeArrowheads="1"/>
            </p:cNvSpPr>
            <p:nvPr/>
          </p:nvSpPr>
          <p:spPr bwMode="auto">
            <a:xfrm>
              <a:off x="5105400" y="2481550"/>
              <a:ext cx="457200" cy="52330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a:solidFill>
                  <a:srgbClr val="000000"/>
                </a:solidFill>
                <a:latin typeface="Arial" panose="020B0604020202020204" pitchFamily="34" charset="0"/>
                <a:cs typeface="Arial" panose="020B0604020202020204" pitchFamily="34" charset="0"/>
              </a:endParaRPr>
            </a:p>
          </p:txBody>
        </p:sp>
        <p:grpSp>
          <p:nvGrpSpPr>
            <p:cNvPr id="390171" name="Group 99"/>
            <p:cNvGrpSpPr>
              <a:grpSpLocks/>
            </p:cNvGrpSpPr>
            <p:nvPr/>
          </p:nvGrpSpPr>
          <p:grpSpPr bwMode="auto">
            <a:xfrm>
              <a:off x="3276600" y="2438400"/>
              <a:ext cx="2362200" cy="533400"/>
              <a:chOff x="2208" y="1488"/>
              <a:chExt cx="1488" cy="336"/>
            </a:xfrm>
          </p:grpSpPr>
          <p:sp>
            <p:nvSpPr>
              <p:cNvPr id="390240" name="Rectangle 28"/>
              <p:cNvSpPr>
                <a:spLocks noChangeArrowheads="1"/>
              </p:cNvSpPr>
              <p:nvPr/>
            </p:nvSpPr>
            <p:spPr bwMode="auto">
              <a:xfrm>
                <a:off x="2208" y="1488"/>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endParaRPr lang="en-US" sz="3200">
                  <a:solidFill>
                    <a:srgbClr val="000000"/>
                  </a:solidFill>
                  <a:latin typeface="Arial" panose="020B0604020202020204" pitchFamily="34" charset="0"/>
                  <a:cs typeface="Arial" panose="020B0604020202020204" pitchFamily="34" charset="0"/>
                </a:endParaRPr>
              </a:p>
            </p:txBody>
          </p:sp>
          <p:sp>
            <p:nvSpPr>
              <p:cNvPr id="390241" name="Rectangle 30"/>
              <p:cNvSpPr>
                <a:spLocks noChangeArrowheads="1"/>
              </p:cNvSpPr>
              <p:nvPr/>
            </p:nvSpPr>
            <p:spPr bwMode="auto">
              <a:xfrm>
                <a:off x="2496" y="1488"/>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endParaRPr lang="en-US" sz="3200">
                  <a:solidFill>
                    <a:srgbClr val="000000"/>
                  </a:solidFill>
                  <a:latin typeface="Arial" panose="020B0604020202020204" pitchFamily="34" charset="0"/>
                  <a:cs typeface="Arial" panose="020B0604020202020204" pitchFamily="34" charset="0"/>
                </a:endParaRPr>
              </a:p>
            </p:txBody>
          </p:sp>
          <p:sp>
            <p:nvSpPr>
              <p:cNvPr id="390242" name="Rectangle 34"/>
              <p:cNvSpPr>
                <a:spLocks noChangeArrowheads="1"/>
              </p:cNvSpPr>
              <p:nvPr/>
            </p:nvSpPr>
            <p:spPr bwMode="auto">
              <a:xfrm>
                <a:off x="3072" y="1488"/>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endParaRPr lang="en-US" sz="3200">
                  <a:solidFill>
                    <a:srgbClr val="000000"/>
                  </a:solidFill>
                  <a:latin typeface="Arial" panose="020B0604020202020204" pitchFamily="34" charset="0"/>
                  <a:cs typeface="Arial" panose="020B0604020202020204" pitchFamily="34" charset="0"/>
                </a:endParaRPr>
              </a:p>
            </p:txBody>
          </p:sp>
          <p:sp>
            <p:nvSpPr>
              <p:cNvPr id="390243" name="Rectangle 36"/>
              <p:cNvSpPr>
                <a:spLocks noChangeArrowheads="1"/>
              </p:cNvSpPr>
              <p:nvPr/>
            </p:nvSpPr>
            <p:spPr bwMode="auto">
              <a:xfrm>
                <a:off x="3360" y="1488"/>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endParaRPr lang="en-US" sz="3200">
                  <a:solidFill>
                    <a:srgbClr val="000000"/>
                  </a:solidFill>
                  <a:latin typeface="Arial" panose="020B0604020202020204" pitchFamily="34" charset="0"/>
                  <a:cs typeface="Arial" panose="020B0604020202020204" pitchFamily="34" charset="0"/>
                </a:endParaRPr>
              </a:p>
            </p:txBody>
          </p:sp>
        </p:grpSp>
        <p:sp>
          <p:nvSpPr>
            <p:cNvPr id="390172" name="Rectangle 37"/>
            <p:cNvSpPr>
              <a:spLocks noChangeArrowheads="1"/>
            </p:cNvSpPr>
            <p:nvPr/>
          </p:nvSpPr>
          <p:spPr bwMode="auto">
            <a:xfrm>
              <a:off x="3276600" y="2938750"/>
              <a:ext cx="457200" cy="52330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a:solidFill>
                  <a:srgbClr val="000000"/>
                </a:solidFill>
                <a:latin typeface="Arial" panose="020B0604020202020204" pitchFamily="34" charset="0"/>
                <a:cs typeface="Arial" panose="020B0604020202020204" pitchFamily="34" charset="0"/>
              </a:endParaRPr>
            </a:p>
          </p:txBody>
        </p:sp>
        <p:sp>
          <p:nvSpPr>
            <p:cNvPr id="390173" name="Rectangle 39"/>
            <p:cNvSpPr>
              <a:spLocks noChangeArrowheads="1"/>
            </p:cNvSpPr>
            <p:nvPr/>
          </p:nvSpPr>
          <p:spPr bwMode="auto">
            <a:xfrm>
              <a:off x="3733800" y="2938750"/>
              <a:ext cx="457200" cy="52330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a:solidFill>
                  <a:srgbClr val="000000"/>
                </a:solidFill>
                <a:latin typeface="Arial" panose="020B0604020202020204" pitchFamily="34" charset="0"/>
                <a:cs typeface="Arial" panose="020B0604020202020204" pitchFamily="34" charset="0"/>
              </a:endParaRPr>
            </a:p>
          </p:txBody>
        </p:sp>
        <p:sp>
          <p:nvSpPr>
            <p:cNvPr id="390174" name="Rectangle 41"/>
            <p:cNvSpPr>
              <a:spLocks noChangeArrowheads="1"/>
            </p:cNvSpPr>
            <p:nvPr/>
          </p:nvSpPr>
          <p:spPr bwMode="auto">
            <a:xfrm>
              <a:off x="4191000" y="2938750"/>
              <a:ext cx="457200" cy="52330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a:solidFill>
                  <a:srgbClr val="000000"/>
                </a:solidFill>
                <a:latin typeface="Arial" panose="020B0604020202020204" pitchFamily="34" charset="0"/>
                <a:cs typeface="Arial" panose="020B0604020202020204" pitchFamily="34" charset="0"/>
              </a:endParaRPr>
            </a:p>
          </p:txBody>
        </p:sp>
        <p:sp>
          <p:nvSpPr>
            <p:cNvPr id="390175" name="Rectangle 43"/>
            <p:cNvSpPr>
              <a:spLocks noChangeArrowheads="1"/>
            </p:cNvSpPr>
            <p:nvPr/>
          </p:nvSpPr>
          <p:spPr bwMode="auto">
            <a:xfrm>
              <a:off x="4648200" y="2938750"/>
              <a:ext cx="457200" cy="52330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a:solidFill>
                  <a:srgbClr val="000000"/>
                </a:solidFill>
                <a:latin typeface="Arial" panose="020B0604020202020204" pitchFamily="34" charset="0"/>
                <a:cs typeface="Arial" panose="020B0604020202020204" pitchFamily="34" charset="0"/>
              </a:endParaRPr>
            </a:p>
          </p:txBody>
        </p:sp>
        <p:sp>
          <p:nvSpPr>
            <p:cNvPr id="390176" name="Rectangle 45"/>
            <p:cNvSpPr>
              <a:spLocks noChangeArrowheads="1"/>
            </p:cNvSpPr>
            <p:nvPr/>
          </p:nvSpPr>
          <p:spPr bwMode="auto">
            <a:xfrm>
              <a:off x="5105400" y="2938750"/>
              <a:ext cx="457200" cy="52330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a:solidFill>
                  <a:srgbClr val="000000"/>
                </a:solidFill>
                <a:latin typeface="Arial" panose="020B0604020202020204" pitchFamily="34" charset="0"/>
                <a:cs typeface="Arial" panose="020B0604020202020204" pitchFamily="34" charset="0"/>
              </a:endParaRPr>
            </a:p>
          </p:txBody>
        </p:sp>
        <p:sp>
          <p:nvSpPr>
            <p:cNvPr id="390177" name="Rectangle 47"/>
            <p:cNvSpPr>
              <a:spLocks noChangeArrowheads="1"/>
            </p:cNvSpPr>
            <p:nvPr/>
          </p:nvSpPr>
          <p:spPr bwMode="auto">
            <a:xfrm>
              <a:off x="5562600" y="2938750"/>
              <a:ext cx="457200" cy="52330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a:solidFill>
                  <a:srgbClr val="000000"/>
                </a:solidFill>
                <a:latin typeface="Arial" panose="020B0604020202020204" pitchFamily="34" charset="0"/>
                <a:cs typeface="Arial" panose="020B0604020202020204" pitchFamily="34" charset="0"/>
              </a:endParaRPr>
            </a:p>
          </p:txBody>
        </p:sp>
        <p:grpSp>
          <p:nvGrpSpPr>
            <p:cNvPr id="390178" name="Group 100"/>
            <p:cNvGrpSpPr>
              <a:grpSpLocks/>
            </p:cNvGrpSpPr>
            <p:nvPr/>
          </p:nvGrpSpPr>
          <p:grpSpPr bwMode="auto">
            <a:xfrm>
              <a:off x="3276600" y="2895600"/>
              <a:ext cx="2819400" cy="533400"/>
              <a:chOff x="2208" y="1776"/>
              <a:chExt cx="1776" cy="336"/>
            </a:xfrm>
          </p:grpSpPr>
          <p:sp>
            <p:nvSpPr>
              <p:cNvPr id="390235" name="Rectangle 38"/>
              <p:cNvSpPr>
                <a:spLocks noChangeArrowheads="1"/>
              </p:cNvSpPr>
              <p:nvPr/>
            </p:nvSpPr>
            <p:spPr bwMode="auto">
              <a:xfrm>
                <a:off x="2208" y="1776"/>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endParaRPr lang="en-US" sz="3200">
                  <a:solidFill>
                    <a:srgbClr val="000000"/>
                  </a:solidFill>
                  <a:latin typeface="Arial" panose="020B0604020202020204" pitchFamily="34" charset="0"/>
                  <a:cs typeface="Arial" panose="020B0604020202020204" pitchFamily="34" charset="0"/>
                </a:endParaRPr>
              </a:p>
            </p:txBody>
          </p:sp>
          <p:sp>
            <p:nvSpPr>
              <p:cNvPr id="390236" name="Rectangle 40"/>
              <p:cNvSpPr>
                <a:spLocks noChangeArrowheads="1"/>
              </p:cNvSpPr>
              <p:nvPr/>
            </p:nvSpPr>
            <p:spPr bwMode="auto">
              <a:xfrm>
                <a:off x="2496" y="1776"/>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endParaRPr lang="en-US" sz="3200">
                  <a:solidFill>
                    <a:srgbClr val="000000"/>
                  </a:solidFill>
                  <a:latin typeface="Arial" panose="020B0604020202020204" pitchFamily="34" charset="0"/>
                  <a:cs typeface="Arial" panose="020B0604020202020204" pitchFamily="34" charset="0"/>
                </a:endParaRPr>
              </a:p>
            </p:txBody>
          </p:sp>
          <p:sp>
            <p:nvSpPr>
              <p:cNvPr id="390237" name="Rectangle 44"/>
              <p:cNvSpPr>
                <a:spLocks noChangeArrowheads="1"/>
              </p:cNvSpPr>
              <p:nvPr/>
            </p:nvSpPr>
            <p:spPr bwMode="auto">
              <a:xfrm>
                <a:off x="3072" y="1776"/>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endParaRPr lang="en-US" sz="3200">
                  <a:solidFill>
                    <a:srgbClr val="000000"/>
                  </a:solidFill>
                  <a:latin typeface="Arial" panose="020B0604020202020204" pitchFamily="34" charset="0"/>
                  <a:cs typeface="Arial" panose="020B0604020202020204" pitchFamily="34" charset="0"/>
                </a:endParaRPr>
              </a:p>
            </p:txBody>
          </p:sp>
          <p:sp>
            <p:nvSpPr>
              <p:cNvPr id="390238" name="Rectangle 46"/>
              <p:cNvSpPr>
                <a:spLocks noChangeArrowheads="1"/>
              </p:cNvSpPr>
              <p:nvPr/>
            </p:nvSpPr>
            <p:spPr bwMode="auto">
              <a:xfrm>
                <a:off x="3360" y="1776"/>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endParaRPr lang="en-US" sz="3200">
                  <a:solidFill>
                    <a:srgbClr val="000000"/>
                  </a:solidFill>
                  <a:latin typeface="Arial" panose="020B0604020202020204" pitchFamily="34" charset="0"/>
                  <a:cs typeface="Arial" panose="020B0604020202020204" pitchFamily="34" charset="0"/>
                </a:endParaRPr>
              </a:p>
            </p:txBody>
          </p:sp>
          <p:sp>
            <p:nvSpPr>
              <p:cNvPr id="390239" name="Rectangle 48"/>
              <p:cNvSpPr>
                <a:spLocks noChangeArrowheads="1"/>
              </p:cNvSpPr>
              <p:nvPr/>
            </p:nvSpPr>
            <p:spPr bwMode="auto">
              <a:xfrm>
                <a:off x="3648" y="1776"/>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endParaRPr lang="en-US" sz="3200">
                  <a:solidFill>
                    <a:srgbClr val="000000"/>
                  </a:solidFill>
                  <a:latin typeface="Arial" panose="020B0604020202020204" pitchFamily="34" charset="0"/>
                  <a:cs typeface="Arial" panose="020B0604020202020204" pitchFamily="34" charset="0"/>
                </a:endParaRPr>
              </a:p>
            </p:txBody>
          </p:sp>
        </p:grpSp>
        <p:sp>
          <p:nvSpPr>
            <p:cNvPr id="390179" name="Rectangle 49"/>
            <p:cNvSpPr>
              <a:spLocks noChangeArrowheads="1"/>
            </p:cNvSpPr>
            <p:nvPr/>
          </p:nvSpPr>
          <p:spPr bwMode="auto">
            <a:xfrm>
              <a:off x="3733800" y="3395950"/>
              <a:ext cx="457200" cy="52330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a:solidFill>
                  <a:srgbClr val="000000"/>
                </a:solidFill>
                <a:latin typeface="Arial" panose="020B0604020202020204" pitchFamily="34" charset="0"/>
                <a:cs typeface="Arial" panose="020B0604020202020204" pitchFamily="34" charset="0"/>
              </a:endParaRPr>
            </a:p>
          </p:txBody>
        </p:sp>
        <p:sp>
          <p:nvSpPr>
            <p:cNvPr id="390180" name="Rectangle 51"/>
            <p:cNvSpPr>
              <a:spLocks noChangeArrowheads="1"/>
            </p:cNvSpPr>
            <p:nvPr/>
          </p:nvSpPr>
          <p:spPr bwMode="auto">
            <a:xfrm>
              <a:off x="4191000" y="3395950"/>
              <a:ext cx="457200" cy="52330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a:solidFill>
                  <a:srgbClr val="000000"/>
                </a:solidFill>
                <a:latin typeface="Arial" panose="020B0604020202020204" pitchFamily="34" charset="0"/>
                <a:cs typeface="Arial" panose="020B0604020202020204" pitchFamily="34" charset="0"/>
              </a:endParaRPr>
            </a:p>
          </p:txBody>
        </p:sp>
        <p:sp>
          <p:nvSpPr>
            <p:cNvPr id="390181" name="Rectangle 53"/>
            <p:cNvSpPr>
              <a:spLocks noChangeArrowheads="1"/>
            </p:cNvSpPr>
            <p:nvPr/>
          </p:nvSpPr>
          <p:spPr bwMode="auto">
            <a:xfrm>
              <a:off x="4648200" y="3395950"/>
              <a:ext cx="457200" cy="52330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a:solidFill>
                  <a:srgbClr val="000000"/>
                </a:solidFill>
                <a:latin typeface="Arial" panose="020B0604020202020204" pitchFamily="34" charset="0"/>
                <a:cs typeface="Arial" panose="020B0604020202020204" pitchFamily="34" charset="0"/>
              </a:endParaRPr>
            </a:p>
          </p:txBody>
        </p:sp>
        <p:grpSp>
          <p:nvGrpSpPr>
            <p:cNvPr id="390182" name="Group 101"/>
            <p:cNvGrpSpPr>
              <a:grpSpLocks/>
            </p:cNvGrpSpPr>
            <p:nvPr/>
          </p:nvGrpSpPr>
          <p:grpSpPr bwMode="auto">
            <a:xfrm>
              <a:off x="3733800" y="3352800"/>
              <a:ext cx="1447800" cy="533400"/>
              <a:chOff x="2496" y="2064"/>
              <a:chExt cx="912" cy="336"/>
            </a:xfrm>
          </p:grpSpPr>
          <p:sp>
            <p:nvSpPr>
              <p:cNvPr id="390233" name="Rectangle 50"/>
              <p:cNvSpPr>
                <a:spLocks noChangeArrowheads="1"/>
              </p:cNvSpPr>
              <p:nvPr/>
            </p:nvSpPr>
            <p:spPr bwMode="auto">
              <a:xfrm>
                <a:off x="2496" y="2064"/>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endParaRPr lang="en-US" sz="3200">
                  <a:solidFill>
                    <a:srgbClr val="000000"/>
                  </a:solidFill>
                  <a:latin typeface="Arial" panose="020B0604020202020204" pitchFamily="34" charset="0"/>
                  <a:cs typeface="Arial" panose="020B0604020202020204" pitchFamily="34" charset="0"/>
                </a:endParaRPr>
              </a:p>
            </p:txBody>
          </p:sp>
          <p:sp>
            <p:nvSpPr>
              <p:cNvPr id="390234" name="Rectangle 54"/>
              <p:cNvSpPr>
                <a:spLocks noChangeArrowheads="1"/>
              </p:cNvSpPr>
              <p:nvPr/>
            </p:nvSpPr>
            <p:spPr bwMode="auto">
              <a:xfrm>
                <a:off x="3072" y="2064"/>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endParaRPr lang="en-US" sz="3200">
                  <a:solidFill>
                    <a:srgbClr val="000000"/>
                  </a:solidFill>
                  <a:latin typeface="Arial" panose="020B0604020202020204" pitchFamily="34" charset="0"/>
                  <a:cs typeface="Arial" panose="020B0604020202020204" pitchFamily="34" charset="0"/>
                </a:endParaRPr>
              </a:p>
            </p:txBody>
          </p:sp>
        </p:grpSp>
        <p:sp>
          <p:nvSpPr>
            <p:cNvPr id="390183" name="Rectangle 55"/>
            <p:cNvSpPr>
              <a:spLocks noChangeArrowheads="1"/>
            </p:cNvSpPr>
            <p:nvPr/>
          </p:nvSpPr>
          <p:spPr bwMode="auto">
            <a:xfrm>
              <a:off x="3733800" y="3853150"/>
              <a:ext cx="457200" cy="52330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a:solidFill>
                  <a:srgbClr val="000000"/>
                </a:solidFill>
                <a:latin typeface="Arial" panose="020B0604020202020204" pitchFamily="34" charset="0"/>
                <a:cs typeface="Arial" panose="020B0604020202020204" pitchFamily="34" charset="0"/>
              </a:endParaRPr>
            </a:p>
          </p:txBody>
        </p:sp>
        <p:sp>
          <p:nvSpPr>
            <p:cNvPr id="390184" name="Rectangle 57"/>
            <p:cNvSpPr>
              <a:spLocks noChangeArrowheads="1"/>
            </p:cNvSpPr>
            <p:nvPr/>
          </p:nvSpPr>
          <p:spPr bwMode="auto">
            <a:xfrm>
              <a:off x="4191000" y="3853150"/>
              <a:ext cx="457200" cy="52330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a:solidFill>
                  <a:srgbClr val="000000"/>
                </a:solidFill>
                <a:latin typeface="Arial" panose="020B0604020202020204" pitchFamily="34" charset="0"/>
                <a:cs typeface="Arial" panose="020B0604020202020204" pitchFamily="34" charset="0"/>
              </a:endParaRPr>
            </a:p>
          </p:txBody>
        </p:sp>
        <p:sp>
          <p:nvSpPr>
            <p:cNvPr id="390185" name="Rectangle 59"/>
            <p:cNvSpPr>
              <a:spLocks noChangeArrowheads="1"/>
            </p:cNvSpPr>
            <p:nvPr/>
          </p:nvSpPr>
          <p:spPr bwMode="auto">
            <a:xfrm>
              <a:off x="4648200" y="3853150"/>
              <a:ext cx="457200" cy="52330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a:solidFill>
                  <a:srgbClr val="000000"/>
                </a:solidFill>
                <a:latin typeface="Arial" panose="020B0604020202020204" pitchFamily="34" charset="0"/>
                <a:cs typeface="Arial" panose="020B0604020202020204" pitchFamily="34" charset="0"/>
              </a:endParaRPr>
            </a:p>
          </p:txBody>
        </p:sp>
        <p:sp>
          <p:nvSpPr>
            <p:cNvPr id="390186" name="Rectangle 61"/>
            <p:cNvSpPr>
              <a:spLocks noChangeArrowheads="1"/>
            </p:cNvSpPr>
            <p:nvPr/>
          </p:nvSpPr>
          <p:spPr bwMode="auto">
            <a:xfrm>
              <a:off x="5105400" y="3853150"/>
              <a:ext cx="457200" cy="52330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a:solidFill>
                  <a:srgbClr val="000000"/>
                </a:solidFill>
                <a:latin typeface="Arial" panose="020B0604020202020204" pitchFamily="34" charset="0"/>
                <a:cs typeface="Arial" panose="020B0604020202020204" pitchFamily="34" charset="0"/>
              </a:endParaRPr>
            </a:p>
          </p:txBody>
        </p:sp>
        <p:sp>
          <p:nvSpPr>
            <p:cNvPr id="390187" name="Rectangle 63"/>
            <p:cNvSpPr>
              <a:spLocks noChangeArrowheads="1"/>
            </p:cNvSpPr>
            <p:nvPr/>
          </p:nvSpPr>
          <p:spPr bwMode="auto">
            <a:xfrm>
              <a:off x="5562600" y="3853150"/>
              <a:ext cx="457200" cy="52330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a:solidFill>
                  <a:srgbClr val="000000"/>
                </a:solidFill>
                <a:latin typeface="Arial" panose="020B0604020202020204" pitchFamily="34" charset="0"/>
                <a:cs typeface="Arial" panose="020B0604020202020204" pitchFamily="34" charset="0"/>
              </a:endParaRPr>
            </a:p>
          </p:txBody>
        </p:sp>
        <p:grpSp>
          <p:nvGrpSpPr>
            <p:cNvPr id="390188" name="Group 102"/>
            <p:cNvGrpSpPr>
              <a:grpSpLocks/>
            </p:cNvGrpSpPr>
            <p:nvPr/>
          </p:nvGrpSpPr>
          <p:grpSpPr bwMode="auto">
            <a:xfrm>
              <a:off x="3733800" y="3810000"/>
              <a:ext cx="2362200" cy="533400"/>
              <a:chOff x="2496" y="2352"/>
              <a:chExt cx="1488" cy="336"/>
            </a:xfrm>
          </p:grpSpPr>
          <p:sp>
            <p:nvSpPr>
              <p:cNvPr id="390229" name="Rectangle 56"/>
              <p:cNvSpPr>
                <a:spLocks noChangeArrowheads="1"/>
              </p:cNvSpPr>
              <p:nvPr/>
            </p:nvSpPr>
            <p:spPr bwMode="auto">
              <a:xfrm>
                <a:off x="2496" y="2352"/>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endParaRPr lang="en-US" sz="3200">
                  <a:solidFill>
                    <a:srgbClr val="000000"/>
                  </a:solidFill>
                  <a:latin typeface="Arial" panose="020B0604020202020204" pitchFamily="34" charset="0"/>
                  <a:cs typeface="Arial" panose="020B0604020202020204" pitchFamily="34" charset="0"/>
                </a:endParaRPr>
              </a:p>
            </p:txBody>
          </p:sp>
          <p:sp>
            <p:nvSpPr>
              <p:cNvPr id="390230" name="Rectangle 60"/>
              <p:cNvSpPr>
                <a:spLocks noChangeArrowheads="1"/>
              </p:cNvSpPr>
              <p:nvPr/>
            </p:nvSpPr>
            <p:spPr bwMode="auto">
              <a:xfrm>
                <a:off x="3072" y="2352"/>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endParaRPr lang="en-US" sz="3200">
                  <a:solidFill>
                    <a:srgbClr val="000000"/>
                  </a:solidFill>
                  <a:latin typeface="Arial" panose="020B0604020202020204" pitchFamily="34" charset="0"/>
                  <a:cs typeface="Arial" panose="020B0604020202020204" pitchFamily="34" charset="0"/>
                </a:endParaRPr>
              </a:p>
            </p:txBody>
          </p:sp>
          <p:sp>
            <p:nvSpPr>
              <p:cNvPr id="390231" name="Rectangle 62"/>
              <p:cNvSpPr>
                <a:spLocks noChangeArrowheads="1"/>
              </p:cNvSpPr>
              <p:nvPr/>
            </p:nvSpPr>
            <p:spPr bwMode="auto">
              <a:xfrm>
                <a:off x="3360" y="2352"/>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endParaRPr lang="en-US" sz="3200">
                  <a:solidFill>
                    <a:srgbClr val="000000"/>
                  </a:solidFill>
                  <a:latin typeface="Arial" panose="020B0604020202020204" pitchFamily="34" charset="0"/>
                  <a:cs typeface="Arial" panose="020B0604020202020204" pitchFamily="34" charset="0"/>
                </a:endParaRPr>
              </a:p>
            </p:txBody>
          </p:sp>
          <p:sp>
            <p:nvSpPr>
              <p:cNvPr id="390232" name="Rectangle 64"/>
              <p:cNvSpPr>
                <a:spLocks noChangeArrowheads="1"/>
              </p:cNvSpPr>
              <p:nvPr/>
            </p:nvSpPr>
            <p:spPr bwMode="auto">
              <a:xfrm>
                <a:off x="3648" y="2352"/>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endParaRPr lang="en-US" sz="3200">
                  <a:solidFill>
                    <a:srgbClr val="000000"/>
                  </a:solidFill>
                  <a:latin typeface="Arial" panose="020B0604020202020204" pitchFamily="34" charset="0"/>
                  <a:cs typeface="Arial" panose="020B0604020202020204" pitchFamily="34" charset="0"/>
                </a:endParaRPr>
              </a:p>
            </p:txBody>
          </p:sp>
        </p:grpSp>
        <p:sp>
          <p:nvSpPr>
            <p:cNvPr id="390189" name="Rectangle 65"/>
            <p:cNvSpPr>
              <a:spLocks noChangeArrowheads="1"/>
            </p:cNvSpPr>
            <p:nvPr/>
          </p:nvSpPr>
          <p:spPr bwMode="auto">
            <a:xfrm>
              <a:off x="2819400" y="4310350"/>
              <a:ext cx="457200" cy="52330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a:solidFill>
                  <a:srgbClr val="000000"/>
                </a:solidFill>
                <a:latin typeface="Arial" panose="020B0604020202020204" pitchFamily="34" charset="0"/>
                <a:cs typeface="Arial" panose="020B0604020202020204" pitchFamily="34" charset="0"/>
              </a:endParaRPr>
            </a:p>
          </p:txBody>
        </p:sp>
        <p:sp>
          <p:nvSpPr>
            <p:cNvPr id="390190" name="Rectangle 67"/>
            <p:cNvSpPr>
              <a:spLocks noChangeArrowheads="1"/>
            </p:cNvSpPr>
            <p:nvPr/>
          </p:nvSpPr>
          <p:spPr bwMode="auto">
            <a:xfrm>
              <a:off x="3276600" y="4310350"/>
              <a:ext cx="457200" cy="52330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a:solidFill>
                  <a:srgbClr val="000000"/>
                </a:solidFill>
                <a:latin typeface="Arial" panose="020B0604020202020204" pitchFamily="34" charset="0"/>
                <a:cs typeface="Arial" panose="020B0604020202020204" pitchFamily="34" charset="0"/>
              </a:endParaRPr>
            </a:p>
          </p:txBody>
        </p:sp>
        <p:sp>
          <p:nvSpPr>
            <p:cNvPr id="390191" name="Rectangle 69"/>
            <p:cNvSpPr>
              <a:spLocks noChangeArrowheads="1"/>
            </p:cNvSpPr>
            <p:nvPr/>
          </p:nvSpPr>
          <p:spPr bwMode="auto">
            <a:xfrm>
              <a:off x="3733800" y="4310350"/>
              <a:ext cx="457200" cy="52330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a:solidFill>
                  <a:srgbClr val="000000"/>
                </a:solidFill>
                <a:latin typeface="Arial" panose="020B0604020202020204" pitchFamily="34" charset="0"/>
                <a:cs typeface="Arial" panose="020B0604020202020204" pitchFamily="34" charset="0"/>
              </a:endParaRPr>
            </a:p>
          </p:txBody>
        </p:sp>
        <p:sp>
          <p:nvSpPr>
            <p:cNvPr id="390192" name="Rectangle 71"/>
            <p:cNvSpPr>
              <a:spLocks noChangeArrowheads="1"/>
            </p:cNvSpPr>
            <p:nvPr/>
          </p:nvSpPr>
          <p:spPr bwMode="auto">
            <a:xfrm>
              <a:off x="4191000" y="4310350"/>
              <a:ext cx="457200" cy="52330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a:solidFill>
                  <a:srgbClr val="000000"/>
                </a:solidFill>
                <a:latin typeface="Arial" panose="020B0604020202020204" pitchFamily="34" charset="0"/>
                <a:cs typeface="Arial" panose="020B0604020202020204" pitchFamily="34" charset="0"/>
              </a:endParaRPr>
            </a:p>
          </p:txBody>
        </p:sp>
        <p:sp>
          <p:nvSpPr>
            <p:cNvPr id="390193" name="Rectangle 73"/>
            <p:cNvSpPr>
              <a:spLocks noChangeArrowheads="1"/>
            </p:cNvSpPr>
            <p:nvPr/>
          </p:nvSpPr>
          <p:spPr bwMode="auto">
            <a:xfrm>
              <a:off x="4648200" y="4310350"/>
              <a:ext cx="457200" cy="52330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a:solidFill>
                  <a:srgbClr val="000000"/>
                </a:solidFill>
                <a:latin typeface="Arial" panose="020B0604020202020204" pitchFamily="34" charset="0"/>
                <a:cs typeface="Arial" panose="020B0604020202020204" pitchFamily="34" charset="0"/>
              </a:endParaRPr>
            </a:p>
          </p:txBody>
        </p:sp>
        <p:sp>
          <p:nvSpPr>
            <p:cNvPr id="390194" name="Rectangle 75"/>
            <p:cNvSpPr>
              <a:spLocks noChangeArrowheads="1"/>
            </p:cNvSpPr>
            <p:nvPr/>
          </p:nvSpPr>
          <p:spPr bwMode="auto">
            <a:xfrm>
              <a:off x="5105400" y="4310350"/>
              <a:ext cx="457200" cy="52330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a:solidFill>
                  <a:srgbClr val="000000"/>
                </a:solidFill>
                <a:latin typeface="Arial" panose="020B0604020202020204" pitchFamily="34" charset="0"/>
                <a:cs typeface="Arial" panose="020B0604020202020204" pitchFamily="34" charset="0"/>
              </a:endParaRPr>
            </a:p>
          </p:txBody>
        </p:sp>
        <p:sp>
          <p:nvSpPr>
            <p:cNvPr id="390195" name="Rectangle 77"/>
            <p:cNvSpPr>
              <a:spLocks noChangeArrowheads="1"/>
            </p:cNvSpPr>
            <p:nvPr/>
          </p:nvSpPr>
          <p:spPr bwMode="auto">
            <a:xfrm>
              <a:off x="5562600" y="4310350"/>
              <a:ext cx="457200" cy="52330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a:solidFill>
                  <a:srgbClr val="000000"/>
                </a:solidFill>
                <a:latin typeface="Arial" panose="020B0604020202020204" pitchFamily="34" charset="0"/>
                <a:cs typeface="Arial" panose="020B0604020202020204" pitchFamily="34" charset="0"/>
              </a:endParaRPr>
            </a:p>
          </p:txBody>
        </p:sp>
        <p:sp>
          <p:nvSpPr>
            <p:cNvPr id="390196" name="Rectangle 79"/>
            <p:cNvSpPr>
              <a:spLocks noChangeArrowheads="1"/>
            </p:cNvSpPr>
            <p:nvPr/>
          </p:nvSpPr>
          <p:spPr bwMode="auto">
            <a:xfrm>
              <a:off x="6019800" y="4310350"/>
              <a:ext cx="457200" cy="52330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a:solidFill>
                  <a:srgbClr val="000000"/>
                </a:solidFill>
                <a:latin typeface="Arial" panose="020B0604020202020204" pitchFamily="34" charset="0"/>
                <a:cs typeface="Arial" panose="020B0604020202020204" pitchFamily="34" charset="0"/>
              </a:endParaRPr>
            </a:p>
          </p:txBody>
        </p:sp>
        <p:grpSp>
          <p:nvGrpSpPr>
            <p:cNvPr id="390197" name="Group 103"/>
            <p:cNvGrpSpPr>
              <a:grpSpLocks/>
            </p:cNvGrpSpPr>
            <p:nvPr/>
          </p:nvGrpSpPr>
          <p:grpSpPr bwMode="auto">
            <a:xfrm>
              <a:off x="2819400" y="4267200"/>
              <a:ext cx="3733800" cy="533400"/>
              <a:chOff x="1920" y="2640"/>
              <a:chExt cx="2352" cy="336"/>
            </a:xfrm>
          </p:grpSpPr>
          <p:sp>
            <p:nvSpPr>
              <p:cNvPr id="390222" name="Rectangle 66"/>
              <p:cNvSpPr>
                <a:spLocks noChangeArrowheads="1"/>
              </p:cNvSpPr>
              <p:nvPr/>
            </p:nvSpPr>
            <p:spPr bwMode="auto">
              <a:xfrm>
                <a:off x="1920" y="2640"/>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endParaRPr lang="en-US" sz="3200">
                  <a:solidFill>
                    <a:srgbClr val="000000"/>
                  </a:solidFill>
                  <a:latin typeface="Arial" panose="020B0604020202020204" pitchFamily="34" charset="0"/>
                  <a:cs typeface="Arial" panose="020B0604020202020204" pitchFamily="34" charset="0"/>
                </a:endParaRPr>
              </a:p>
            </p:txBody>
          </p:sp>
          <p:sp>
            <p:nvSpPr>
              <p:cNvPr id="390223" name="Rectangle 68"/>
              <p:cNvSpPr>
                <a:spLocks noChangeArrowheads="1"/>
              </p:cNvSpPr>
              <p:nvPr/>
            </p:nvSpPr>
            <p:spPr bwMode="auto">
              <a:xfrm>
                <a:off x="2208" y="2640"/>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endParaRPr lang="en-US" sz="3200">
                  <a:solidFill>
                    <a:srgbClr val="000000"/>
                  </a:solidFill>
                  <a:latin typeface="Arial" panose="020B0604020202020204" pitchFamily="34" charset="0"/>
                  <a:cs typeface="Arial" panose="020B0604020202020204" pitchFamily="34" charset="0"/>
                </a:endParaRPr>
              </a:p>
            </p:txBody>
          </p:sp>
          <p:sp>
            <p:nvSpPr>
              <p:cNvPr id="390224" name="Rectangle 70"/>
              <p:cNvSpPr>
                <a:spLocks noChangeArrowheads="1"/>
              </p:cNvSpPr>
              <p:nvPr/>
            </p:nvSpPr>
            <p:spPr bwMode="auto">
              <a:xfrm>
                <a:off x="2496" y="2640"/>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endParaRPr lang="en-US" sz="3200">
                  <a:solidFill>
                    <a:srgbClr val="000000"/>
                  </a:solidFill>
                  <a:latin typeface="Arial" panose="020B0604020202020204" pitchFamily="34" charset="0"/>
                  <a:cs typeface="Arial" panose="020B0604020202020204" pitchFamily="34" charset="0"/>
                </a:endParaRPr>
              </a:p>
            </p:txBody>
          </p:sp>
          <p:sp>
            <p:nvSpPr>
              <p:cNvPr id="390225" name="Rectangle 74"/>
              <p:cNvSpPr>
                <a:spLocks noChangeArrowheads="1"/>
              </p:cNvSpPr>
              <p:nvPr/>
            </p:nvSpPr>
            <p:spPr bwMode="auto">
              <a:xfrm>
                <a:off x="3072" y="2640"/>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endParaRPr lang="en-US" sz="3200">
                  <a:solidFill>
                    <a:srgbClr val="000000"/>
                  </a:solidFill>
                  <a:latin typeface="Arial" panose="020B0604020202020204" pitchFamily="34" charset="0"/>
                  <a:cs typeface="Arial" panose="020B0604020202020204" pitchFamily="34" charset="0"/>
                </a:endParaRPr>
              </a:p>
            </p:txBody>
          </p:sp>
          <p:sp>
            <p:nvSpPr>
              <p:cNvPr id="390226" name="Rectangle 76"/>
              <p:cNvSpPr>
                <a:spLocks noChangeArrowheads="1"/>
              </p:cNvSpPr>
              <p:nvPr/>
            </p:nvSpPr>
            <p:spPr bwMode="auto">
              <a:xfrm>
                <a:off x="3360" y="2640"/>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endParaRPr lang="en-US" sz="3200">
                  <a:solidFill>
                    <a:srgbClr val="000000"/>
                  </a:solidFill>
                  <a:latin typeface="Arial" panose="020B0604020202020204" pitchFamily="34" charset="0"/>
                  <a:cs typeface="Arial" panose="020B0604020202020204" pitchFamily="34" charset="0"/>
                </a:endParaRPr>
              </a:p>
            </p:txBody>
          </p:sp>
          <p:sp>
            <p:nvSpPr>
              <p:cNvPr id="390227" name="Rectangle 78"/>
              <p:cNvSpPr>
                <a:spLocks noChangeArrowheads="1"/>
              </p:cNvSpPr>
              <p:nvPr/>
            </p:nvSpPr>
            <p:spPr bwMode="auto">
              <a:xfrm>
                <a:off x="3648" y="2640"/>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endParaRPr lang="en-US" sz="3200">
                  <a:solidFill>
                    <a:srgbClr val="000000"/>
                  </a:solidFill>
                  <a:latin typeface="Arial" panose="020B0604020202020204" pitchFamily="34" charset="0"/>
                  <a:cs typeface="Arial" panose="020B0604020202020204" pitchFamily="34" charset="0"/>
                </a:endParaRPr>
              </a:p>
            </p:txBody>
          </p:sp>
          <p:sp>
            <p:nvSpPr>
              <p:cNvPr id="390228" name="Rectangle 80"/>
              <p:cNvSpPr>
                <a:spLocks noChangeArrowheads="1"/>
              </p:cNvSpPr>
              <p:nvPr/>
            </p:nvSpPr>
            <p:spPr bwMode="auto">
              <a:xfrm>
                <a:off x="3936" y="2640"/>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endParaRPr lang="en-US" sz="3200">
                  <a:solidFill>
                    <a:srgbClr val="000000"/>
                  </a:solidFill>
                  <a:latin typeface="Arial" panose="020B0604020202020204" pitchFamily="34" charset="0"/>
                  <a:cs typeface="Arial" panose="020B0604020202020204" pitchFamily="34" charset="0"/>
                </a:endParaRPr>
              </a:p>
            </p:txBody>
          </p:sp>
        </p:grpSp>
        <p:sp>
          <p:nvSpPr>
            <p:cNvPr id="390198" name="Rectangle 81"/>
            <p:cNvSpPr>
              <a:spLocks noChangeArrowheads="1"/>
            </p:cNvSpPr>
            <p:nvPr/>
          </p:nvSpPr>
          <p:spPr bwMode="auto">
            <a:xfrm>
              <a:off x="1447800" y="4767550"/>
              <a:ext cx="457200" cy="52330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a:solidFill>
                  <a:srgbClr val="000000"/>
                </a:solidFill>
                <a:latin typeface="Arial" panose="020B0604020202020204" pitchFamily="34" charset="0"/>
                <a:cs typeface="Arial" panose="020B0604020202020204" pitchFamily="34" charset="0"/>
              </a:endParaRPr>
            </a:p>
          </p:txBody>
        </p:sp>
        <p:sp>
          <p:nvSpPr>
            <p:cNvPr id="390199" name="Rectangle 83"/>
            <p:cNvSpPr>
              <a:spLocks noChangeArrowheads="1"/>
            </p:cNvSpPr>
            <p:nvPr/>
          </p:nvSpPr>
          <p:spPr bwMode="auto">
            <a:xfrm>
              <a:off x="1905000" y="4767550"/>
              <a:ext cx="457200" cy="52330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a:solidFill>
                  <a:srgbClr val="000000"/>
                </a:solidFill>
                <a:latin typeface="Arial" panose="020B0604020202020204" pitchFamily="34" charset="0"/>
                <a:cs typeface="Arial" panose="020B0604020202020204" pitchFamily="34" charset="0"/>
              </a:endParaRPr>
            </a:p>
          </p:txBody>
        </p:sp>
        <p:sp>
          <p:nvSpPr>
            <p:cNvPr id="390200" name="Rectangle 85"/>
            <p:cNvSpPr>
              <a:spLocks noChangeArrowheads="1"/>
            </p:cNvSpPr>
            <p:nvPr/>
          </p:nvSpPr>
          <p:spPr bwMode="auto">
            <a:xfrm>
              <a:off x="2362200" y="4767550"/>
              <a:ext cx="457200" cy="52330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a:solidFill>
                  <a:srgbClr val="000000"/>
                </a:solidFill>
                <a:latin typeface="Arial" panose="020B0604020202020204" pitchFamily="34" charset="0"/>
                <a:cs typeface="Arial" panose="020B0604020202020204" pitchFamily="34" charset="0"/>
              </a:endParaRPr>
            </a:p>
          </p:txBody>
        </p:sp>
        <p:sp>
          <p:nvSpPr>
            <p:cNvPr id="390201" name="Rectangle 87"/>
            <p:cNvSpPr>
              <a:spLocks noChangeArrowheads="1"/>
            </p:cNvSpPr>
            <p:nvPr/>
          </p:nvSpPr>
          <p:spPr bwMode="auto">
            <a:xfrm>
              <a:off x="2819400" y="4767550"/>
              <a:ext cx="457200" cy="52330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a:solidFill>
                  <a:srgbClr val="000000"/>
                </a:solidFill>
                <a:latin typeface="Arial" panose="020B0604020202020204" pitchFamily="34" charset="0"/>
                <a:cs typeface="Arial" panose="020B0604020202020204" pitchFamily="34" charset="0"/>
              </a:endParaRPr>
            </a:p>
          </p:txBody>
        </p:sp>
        <p:sp>
          <p:nvSpPr>
            <p:cNvPr id="390202" name="Rectangle 89"/>
            <p:cNvSpPr>
              <a:spLocks noChangeArrowheads="1"/>
            </p:cNvSpPr>
            <p:nvPr/>
          </p:nvSpPr>
          <p:spPr bwMode="auto">
            <a:xfrm>
              <a:off x="3276600" y="4767550"/>
              <a:ext cx="457200" cy="52330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a:solidFill>
                  <a:srgbClr val="000000"/>
                </a:solidFill>
                <a:latin typeface="Arial" panose="020B0604020202020204" pitchFamily="34" charset="0"/>
                <a:cs typeface="Arial" panose="020B0604020202020204" pitchFamily="34" charset="0"/>
              </a:endParaRPr>
            </a:p>
          </p:txBody>
        </p:sp>
        <p:sp>
          <p:nvSpPr>
            <p:cNvPr id="390203" name="Rectangle 91"/>
            <p:cNvSpPr>
              <a:spLocks noChangeArrowheads="1"/>
            </p:cNvSpPr>
            <p:nvPr/>
          </p:nvSpPr>
          <p:spPr bwMode="auto">
            <a:xfrm>
              <a:off x="3733800" y="4767550"/>
              <a:ext cx="457200" cy="52330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a:solidFill>
                  <a:srgbClr val="000000"/>
                </a:solidFill>
                <a:latin typeface="Arial" panose="020B0604020202020204" pitchFamily="34" charset="0"/>
                <a:cs typeface="Arial" panose="020B0604020202020204" pitchFamily="34" charset="0"/>
              </a:endParaRPr>
            </a:p>
          </p:txBody>
        </p:sp>
        <p:grpSp>
          <p:nvGrpSpPr>
            <p:cNvPr id="390204" name="Group 104"/>
            <p:cNvGrpSpPr>
              <a:grpSpLocks/>
            </p:cNvGrpSpPr>
            <p:nvPr/>
          </p:nvGrpSpPr>
          <p:grpSpPr bwMode="auto">
            <a:xfrm>
              <a:off x="1447800" y="4724400"/>
              <a:ext cx="2819400" cy="533400"/>
              <a:chOff x="1056" y="2928"/>
              <a:chExt cx="1776" cy="336"/>
            </a:xfrm>
          </p:grpSpPr>
          <p:sp>
            <p:nvSpPr>
              <p:cNvPr id="390216" name="Rectangle 82"/>
              <p:cNvSpPr>
                <a:spLocks noChangeArrowheads="1"/>
              </p:cNvSpPr>
              <p:nvPr/>
            </p:nvSpPr>
            <p:spPr bwMode="auto">
              <a:xfrm>
                <a:off x="1056" y="2928"/>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endParaRPr lang="en-US" sz="3200">
                  <a:solidFill>
                    <a:srgbClr val="000000"/>
                  </a:solidFill>
                  <a:latin typeface="Arial" panose="020B0604020202020204" pitchFamily="34" charset="0"/>
                  <a:cs typeface="Arial" panose="020B0604020202020204" pitchFamily="34" charset="0"/>
                </a:endParaRPr>
              </a:p>
            </p:txBody>
          </p:sp>
          <p:sp>
            <p:nvSpPr>
              <p:cNvPr id="390217" name="Rectangle 84"/>
              <p:cNvSpPr>
                <a:spLocks noChangeArrowheads="1"/>
              </p:cNvSpPr>
              <p:nvPr/>
            </p:nvSpPr>
            <p:spPr bwMode="auto">
              <a:xfrm>
                <a:off x="1344" y="2928"/>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endParaRPr lang="en-US" sz="3200">
                  <a:solidFill>
                    <a:srgbClr val="000000"/>
                  </a:solidFill>
                  <a:latin typeface="Arial" panose="020B0604020202020204" pitchFamily="34" charset="0"/>
                  <a:cs typeface="Arial" panose="020B0604020202020204" pitchFamily="34" charset="0"/>
                </a:endParaRPr>
              </a:p>
            </p:txBody>
          </p:sp>
          <p:sp>
            <p:nvSpPr>
              <p:cNvPr id="390218" name="Rectangle 86"/>
              <p:cNvSpPr>
                <a:spLocks noChangeArrowheads="1"/>
              </p:cNvSpPr>
              <p:nvPr/>
            </p:nvSpPr>
            <p:spPr bwMode="auto">
              <a:xfrm>
                <a:off x="1632" y="2928"/>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endParaRPr lang="en-US" sz="3200">
                  <a:solidFill>
                    <a:srgbClr val="000000"/>
                  </a:solidFill>
                  <a:latin typeface="Arial" panose="020B0604020202020204" pitchFamily="34" charset="0"/>
                  <a:cs typeface="Arial" panose="020B0604020202020204" pitchFamily="34" charset="0"/>
                </a:endParaRPr>
              </a:p>
            </p:txBody>
          </p:sp>
          <p:sp>
            <p:nvSpPr>
              <p:cNvPr id="390219" name="Rectangle 88"/>
              <p:cNvSpPr>
                <a:spLocks noChangeArrowheads="1"/>
              </p:cNvSpPr>
              <p:nvPr/>
            </p:nvSpPr>
            <p:spPr bwMode="auto">
              <a:xfrm>
                <a:off x="1920" y="2928"/>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endParaRPr lang="en-US" sz="3200">
                  <a:solidFill>
                    <a:srgbClr val="000000"/>
                  </a:solidFill>
                  <a:latin typeface="Arial" panose="020B0604020202020204" pitchFamily="34" charset="0"/>
                  <a:cs typeface="Arial" panose="020B0604020202020204" pitchFamily="34" charset="0"/>
                </a:endParaRPr>
              </a:p>
            </p:txBody>
          </p:sp>
          <p:sp>
            <p:nvSpPr>
              <p:cNvPr id="390220" name="Rectangle 90"/>
              <p:cNvSpPr>
                <a:spLocks noChangeArrowheads="1"/>
              </p:cNvSpPr>
              <p:nvPr/>
            </p:nvSpPr>
            <p:spPr bwMode="auto">
              <a:xfrm>
                <a:off x="2208" y="2928"/>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endParaRPr lang="en-US" sz="3200">
                  <a:solidFill>
                    <a:srgbClr val="000000"/>
                  </a:solidFill>
                  <a:latin typeface="Arial" panose="020B0604020202020204" pitchFamily="34" charset="0"/>
                  <a:cs typeface="Arial" panose="020B0604020202020204" pitchFamily="34" charset="0"/>
                </a:endParaRPr>
              </a:p>
            </p:txBody>
          </p:sp>
          <p:sp>
            <p:nvSpPr>
              <p:cNvPr id="390221" name="Rectangle 92"/>
              <p:cNvSpPr>
                <a:spLocks noChangeArrowheads="1"/>
              </p:cNvSpPr>
              <p:nvPr/>
            </p:nvSpPr>
            <p:spPr bwMode="auto">
              <a:xfrm>
                <a:off x="2496" y="2928"/>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endParaRPr lang="en-US" sz="3200">
                  <a:solidFill>
                    <a:srgbClr val="000000"/>
                  </a:solidFill>
                  <a:latin typeface="Arial" panose="020B0604020202020204" pitchFamily="34" charset="0"/>
                  <a:cs typeface="Arial" panose="020B0604020202020204" pitchFamily="34" charset="0"/>
                </a:endParaRPr>
              </a:p>
            </p:txBody>
          </p:sp>
        </p:grpSp>
        <p:sp>
          <p:nvSpPr>
            <p:cNvPr id="390205" name="Rectangle 93"/>
            <p:cNvSpPr>
              <a:spLocks noChangeArrowheads="1"/>
            </p:cNvSpPr>
            <p:nvPr/>
          </p:nvSpPr>
          <p:spPr bwMode="auto">
            <a:xfrm>
              <a:off x="4191000" y="4767550"/>
              <a:ext cx="457200" cy="52330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a:solidFill>
                  <a:srgbClr val="000000"/>
                </a:solidFill>
                <a:latin typeface="Arial" panose="020B0604020202020204" pitchFamily="34" charset="0"/>
                <a:cs typeface="Arial" panose="020B0604020202020204" pitchFamily="34" charset="0"/>
              </a:endParaRPr>
            </a:p>
          </p:txBody>
        </p:sp>
        <p:grpSp>
          <p:nvGrpSpPr>
            <p:cNvPr id="390206" name="Group 95"/>
            <p:cNvGrpSpPr>
              <a:grpSpLocks/>
            </p:cNvGrpSpPr>
            <p:nvPr/>
          </p:nvGrpSpPr>
          <p:grpSpPr bwMode="auto">
            <a:xfrm>
              <a:off x="4191000" y="1524000"/>
              <a:ext cx="533400" cy="3733800"/>
              <a:chOff x="2784" y="912"/>
              <a:chExt cx="336" cy="2352"/>
            </a:xfrm>
          </p:grpSpPr>
          <p:sp>
            <p:nvSpPr>
              <p:cNvPr id="390208" name="Rectangle 8"/>
              <p:cNvSpPr>
                <a:spLocks noChangeArrowheads="1"/>
              </p:cNvSpPr>
              <p:nvPr/>
            </p:nvSpPr>
            <p:spPr bwMode="auto">
              <a:xfrm>
                <a:off x="2784" y="912"/>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r>
                  <a:rPr lang="en-US" sz="3200" b="1" dirty="0">
                    <a:solidFill>
                      <a:srgbClr val="000000"/>
                    </a:solidFill>
                    <a:latin typeface="Arial" panose="020B0604020202020204" pitchFamily="34" charset="0"/>
                    <a:cs typeface="Arial" panose="020B0604020202020204" pitchFamily="34" charset="0"/>
                  </a:rPr>
                  <a:t>D</a:t>
                </a:r>
              </a:p>
            </p:txBody>
          </p:sp>
          <p:sp>
            <p:nvSpPr>
              <p:cNvPr id="390209" name="Rectangle 22"/>
              <p:cNvSpPr>
                <a:spLocks noChangeArrowheads="1"/>
              </p:cNvSpPr>
              <p:nvPr/>
            </p:nvSpPr>
            <p:spPr bwMode="auto">
              <a:xfrm>
                <a:off x="2784" y="1200"/>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r>
                  <a:rPr lang="en-US" sz="3200" b="1">
                    <a:solidFill>
                      <a:srgbClr val="000000"/>
                    </a:solidFill>
                    <a:latin typeface="Arial" panose="020B0604020202020204" pitchFamily="34" charset="0"/>
                    <a:cs typeface="Arial" panose="020B0604020202020204" pitchFamily="34" charset="0"/>
                  </a:rPr>
                  <a:t>I</a:t>
                </a:r>
              </a:p>
            </p:txBody>
          </p:sp>
          <p:sp>
            <p:nvSpPr>
              <p:cNvPr id="390210" name="Rectangle 32"/>
              <p:cNvSpPr>
                <a:spLocks noChangeArrowheads="1"/>
              </p:cNvSpPr>
              <p:nvPr/>
            </p:nvSpPr>
            <p:spPr bwMode="auto">
              <a:xfrm>
                <a:off x="2784" y="1488"/>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r>
                  <a:rPr lang="en-US" sz="3200" b="1">
                    <a:solidFill>
                      <a:srgbClr val="000000"/>
                    </a:solidFill>
                    <a:latin typeface="Arial" panose="020B0604020202020204" pitchFamily="34" charset="0"/>
                    <a:cs typeface="Arial" panose="020B0604020202020204" pitchFamily="34" charset="0"/>
                  </a:rPr>
                  <a:t>V</a:t>
                </a:r>
              </a:p>
            </p:txBody>
          </p:sp>
          <p:sp>
            <p:nvSpPr>
              <p:cNvPr id="390211" name="Rectangle 42"/>
              <p:cNvSpPr>
                <a:spLocks noChangeArrowheads="1"/>
              </p:cNvSpPr>
              <p:nvPr/>
            </p:nvSpPr>
            <p:spPr bwMode="auto">
              <a:xfrm>
                <a:off x="2784" y="1776"/>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r>
                  <a:rPr lang="en-US" sz="3200" b="1">
                    <a:solidFill>
                      <a:srgbClr val="000000"/>
                    </a:solidFill>
                    <a:latin typeface="Arial" panose="020B0604020202020204" pitchFamily="34" charset="0"/>
                    <a:cs typeface="Arial" panose="020B0604020202020204" pitchFamily="34" charset="0"/>
                  </a:rPr>
                  <a:t>I</a:t>
                </a:r>
              </a:p>
            </p:txBody>
          </p:sp>
          <p:sp>
            <p:nvSpPr>
              <p:cNvPr id="390212" name="Rectangle 52"/>
              <p:cNvSpPr>
                <a:spLocks noChangeArrowheads="1"/>
              </p:cNvSpPr>
              <p:nvPr/>
            </p:nvSpPr>
            <p:spPr bwMode="auto">
              <a:xfrm>
                <a:off x="2784" y="2064"/>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r>
                  <a:rPr lang="en-US" sz="3200" b="1">
                    <a:solidFill>
                      <a:srgbClr val="000000"/>
                    </a:solidFill>
                    <a:latin typeface="Arial" panose="020B0604020202020204" pitchFamily="34" charset="0"/>
                    <a:cs typeface="Arial" panose="020B0604020202020204" pitchFamily="34" charset="0"/>
                  </a:rPr>
                  <a:t>S</a:t>
                </a:r>
              </a:p>
            </p:txBody>
          </p:sp>
          <p:sp>
            <p:nvSpPr>
              <p:cNvPr id="390213" name="Rectangle 58"/>
              <p:cNvSpPr>
                <a:spLocks noChangeArrowheads="1"/>
              </p:cNvSpPr>
              <p:nvPr/>
            </p:nvSpPr>
            <p:spPr bwMode="auto">
              <a:xfrm>
                <a:off x="2784" y="2352"/>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r>
                  <a:rPr lang="en-US" sz="3200" b="1">
                    <a:solidFill>
                      <a:srgbClr val="000000"/>
                    </a:solidFill>
                    <a:latin typeface="Arial" panose="020B0604020202020204" pitchFamily="34" charset="0"/>
                    <a:cs typeface="Arial" panose="020B0604020202020204" pitchFamily="34" charset="0"/>
                  </a:rPr>
                  <a:t>I</a:t>
                </a:r>
              </a:p>
            </p:txBody>
          </p:sp>
          <p:sp>
            <p:nvSpPr>
              <p:cNvPr id="390214" name="Rectangle 72"/>
              <p:cNvSpPr>
                <a:spLocks noChangeArrowheads="1"/>
              </p:cNvSpPr>
              <p:nvPr/>
            </p:nvSpPr>
            <p:spPr bwMode="auto">
              <a:xfrm>
                <a:off x="2784" y="2640"/>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r>
                  <a:rPr lang="en-US" sz="3200" b="1">
                    <a:solidFill>
                      <a:srgbClr val="000000"/>
                    </a:solidFill>
                    <a:latin typeface="Arial" panose="020B0604020202020204" pitchFamily="34" charset="0"/>
                    <a:cs typeface="Arial" panose="020B0604020202020204" pitchFamily="34" charset="0"/>
                  </a:rPr>
                  <a:t>O</a:t>
                </a:r>
              </a:p>
            </p:txBody>
          </p:sp>
          <p:sp>
            <p:nvSpPr>
              <p:cNvPr id="390215" name="Rectangle 94"/>
              <p:cNvSpPr>
                <a:spLocks noChangeArrowheads="1"/>
              </p:cNvSpPr>
              <p:nvPr/>
            </p:nvSpPr>
            <p:spPr bwMode="auto">
              <a:xfrm>
                <a:off x="2784" y="2928"/>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endParaRPr lang="en-US" sz="3200" b="1">
                  <a:solidFill>
                    <a:srgbClr val="000000"/>
                  </a:solidFill>
                  <a:latin typeface="Arial" panose="020B0604020202020204" pitchFamily="34" charset="0"/>
                  <a:cs typeface="Arial" panose="020B0604020202020204" pitchFamily="34" charset="0"/>
                </a:endParaRPr>
              </a:p>
            </p:txBody>
          </p:sp>
        </p:grpSp>
        <p:sp>
          <p:nvSpPr>
            <p:cNvPr id="390207" name="Rectangle 111"/>
            <p:cNvSpPr>
              <a:spLocks noChangeArrowheads="1"/>
            </p:cNvSpPr>
            <p:nvPr/>
          </p:nvSpPr>
          <p:spPr bwMode="auto">
            <a:xfrm>
              <a:off x="4191001" y="4724400"/>
              <a:ext cx="533400" cy="58477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lgn="ctr">
                <a:spcBef>
                  <a:spcPct val="20000"/>
                </a:spcBef>
              </a:pPr>
              <a:r>
                <a:rPr lang="en-US" sz="3200" b="1">
                  <a:solidFill>
                    <a:srgbClr val="000000"/>
                  </a:solidFill>
                  <a:latin typeface="Arial" panose="020B0604020202020204" pitchFamily="34" charset="0"/>
                  <a:cs typeface="Arial" panose="020B0604020202020204" pitchFamily="34" charset="0"/>
                </a:rPr>
                <a:t>N</a:t>
              </a:r>
            </a:p>
          </p:txBody>
        </p:sp>
      </p:grpSp>
      <p:sp>
        <p:nvSpPr>
          <p:cNvPr id="390151" name="TextBox 109"/>
          <p:cNvSpPr txBox="1">
            <a:spLocks noChangeArrowheads="1"/>
          </p:cNvSpPr>
          <p:nvPr/>
        </p:nvSpPr>
        <p:spPr bwMode="auto">
          <a:xfrm>
            <a:off x="8382000" y="0"/>
            <a:ext cx="670376"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charset="0"/>
                <a:ea typeface="ＭＳ Ｐゴシック" charset="0"/>
                <a:cs typeface="ＭＳ Ｐゴシック" charset="0"/>
              </a:defRPr>
            </a:lvl1pPr>
            <a:lvl2pPr marL="742950" indent="-285750" eaLnBrk="0" hangingPunct="0">
              <a:defRPr sz="2800">
                <a:solidFill>
                  <a:schemeClr val="tx1"/>
                </a:solidFill>
                <a:latin typeface="Times New Roman" charset="0"/>
                <a:ea typeface="ＭＳ Ｐゴシック" charset="0"/>
              </a:defRPr>
            </a:lvl2pPr>
            <a:lvl3pPr marL="1143000" indent="-228600" eaLnBrk="0" hangingPunct="0">
              <a:defRPr sz="2800">
                <a:solidFill>
                  <a:schemeClr val="tx1"/>
                </a:solidFill>
                <a:latin typeface="Times New Roman" charset="0"/>
                <a:ea typeface="ＭＳ Ｐゴシック" charset="0"/>
              </a:defRPr>
            </a:lvl3pPr>
            <a:lvl4pPr marL="1600200" indent="-228600" eaLnBrk="0" hangingPunct="0">
              <a:defRPr sz="2800">
                <a:solidFill>
                  <a:schemeClr val="tx1"/>
                </a:solidFill>
                <a:latin typeface="Times New Roman" charset="0"/>
                <a:ea typeface="ＭＳ Ｐゴシック" charset="0"/>
              </a:defRPr>
            </a:lvl4pPr>
            <a:lvl5pPr marL="2057400" indent="-228600" eaLnBrk="0" hangingPunct="0">
              <a:defRPr sz="2800">
                <a:solidFill>
                  <a:schemeClr val="tx1"/>
                </a:solidFill>
                <a:latin typeface="Times New Roman" charset="0"/>
                <a:ea typeface="ＭＳ Ｐゴシック" charset="0"/>
              </a:defRPr>
            </a:lvl5pPr>
            <a:lvl6pPr marL="2514600" indent="-228600" eaLnBrk="0" fontAlgn="base" hangingPunct="0">
              <a:spcBef>
                <a:spcPct val="50000"/>
              </a:spcBef>
              <a:spcAft>
                <a:spcPct val="0"/>
              </a:spcAft>
              <a:defRPr sz="2800">
                <a:solidFill>
                  <a:schemeClr val="tx1"/>
                </a:solidFill>
                <a:latin typeface="Times New Roman" charset="0"/>
                <a:ea typeface="ＭＳ Ｐゴシック" charset="0"/>
              </a:defRPr>
            </a:lvl6pPr>
            <a:lvl7pPr marL="2971800" indent="-228600" eaLnBrk="0" fontAlgn="base" hangingPunct="0">
              <a:spcBef>
                <a:spcPct val="50000"/>
              </a:spcBef>
              <a:spcAft>
                <a:spcPct val="0"/>
              </a:spcAft>
              <a:defRPr sz="2800">
                <a:solidFill>
                  <a:schemeClr val="tx1"/>
                </a:solidFill>
                <a:latin typeface="Times New Roman" charset="0"/>
                <a:ea typeface="ＭＳ Ｐゴシック" charset="0"/>
              </a:defRPr>
            </a:lvl7pPr>
            <a:lvl8pPr marL="3429000" indent="-228600" eaLnBrk="0" fontAlgn="base" hangingPunct="0">
              <a:spcBef>
                <a:spcPct val="50000"/>
              </a:spcBef>
              <a:spcAft>
                <a:spcPct val="0"/>
              </a:spcAft>
              <a:defRPr sz="2800">
                <a:solidFill>
                  <a:schemeClr val="tx1"/>
                </a:solidFill>
                <a:latin typeface="Times New Roman" charset="0"/>
                <a:ea typeface="ＭＳ Ｐゴシック" charset="0"/>
              </a:defRPr>
            </a:lvl8pPr>
            <a:lvl9pPr marL="3886200" indent="-228600" eaLnBrk="0" fontAlgn="base" hangingPunct="0">
              <a:spcBef>
                <a:spcPct val="50000"/>
              </a:spcBef>
              <a:spcAft>
                <a:spcPct val="0"/>
              </a:spcAft>
              <a:defRPr sz="2800">
                <a:solidFill>
                  <a:schemeClr val="tx1"/>
                </a:solidFill>
                <a:latin typeface="Times New Roman" charset="0"/>
                <a:ea typeface="ＭＳ Ｐゴシック" charset="0"/>
              </a:defRPr>
            </a:lvl9pPr>
          </a:lstStyle>
          <a:p>
            <a:pPr eaLnBrk="1" hangingPunct="1">
              <a:spcBef>
                <a:spcPct val="50000"/>
              </a:spcBef>
            </a:pPr>
            <a:r>
              <a:rPr lang="ar-JO" sz="2400" dirty="0">
                <a:solidFill>
                  <a:srgbClr val="FFFFFF"/>
                </a:solidFill>
                <a:latin typeface="Arial" panose="020B0604020202020204" pitchFamily="34" charset="0"/>
                <a:cs typeface="Arial" panose="020B0604020202020204" pitchFamily="34" charset="0"/>
              </a:rPr>
              <a:t>227</a:t>
            </a:r>
            <a:endParaRPr lang="en-US" sz="2400" dirty="0">
              <a:solidFill>
                <a:srgbClr val="FFFFFF"/>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920465828"/>
      </p:ext>
    </p:extLst>
  </p:cSld>
  <p:clrMapOvr>
    <a:masterClrMapping/>
  </p:clrMapOvr>
</p:sld>
</file>

<file path=ppt/slides/slide2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4145" name="Rectangle 5"/>
          <p:cNvSpPr>
            <a:spLocks noGrp="1" noChangeArrowheads="1"/>
          </p:cNvSpPr>
          <p:nvPr>
            <p:ph type="title"/>
          </p:nvPr>
        </p:nvSpPr>
        <p:spPr>
          <a:xfrm>
            <a:off x="2514600" y="0"/>
            <a:ext cx="4191000" cy="1600200"/>
          </a:xfrm>
        </p:spPr>
        <p:txBody>
          <a:bodyPr/>
          <a:lstStyle/>
          <a:p>
            <a:pPr eaLnBrk="1" hangingPunct="1"/>
            <a:r>
              <a:rPr lang="ar-EG" dirty="0">
                <a:latin typeface="Arial" charset="0"/>
                <a:ea typeface="ＭＳ Ｐゴシック" charset="0"/>
              </a:rPr>
              <a:t>التطورات الآشورية</a:t>
            </a:r>
            <a:endParaRPr lang="en-US" dirty="0">
              <a:latin typeface="Arial" charset="0"/>
              <a:ea typeface="ＭＳ Ｐゴシック" charset="0"/>
            </a:endParaRPr>
          </a:p>
        </p:txBody>
      </p:sp>
      <p:pic>
        <p:nvPicPr>
          <p:cNvPr id="134146" name="Picture 8" descr="60 Assyrian"/>
          <p:cNvPicPr>
            <a:picLocks noGrp="1" noChangeAspect="1" noChangeArrowheads="1"/>
          </p:cNvPicPr>
          <p:nvPr>
            <p:ph idx="1"/>
          </p:nvPr>
        </p:nvPicPr>
        <p:blipFill>
          <a:blip r:embed="rId3" cstate="screen">
            <a:extLst>
              <a:ext uri="{28A0092B-C50C-407E-A947-70E740481C1C}">
                <a14:useLocalDpi xmlns:a14="http://schemas.microsoft.com/office/drawing/2010/main"/>
              </a:ext>
            </a:extLst>
          </a:blip>
          <a:srcRect/>
          <a:stretch>
            <a:fillRect/>
          </a:stretch>
        </p:blipFill>
        <p:spPr>
          <a:xfrm>
            <a:off x="609600" y="1465263"/>
            <a:ext cx="8534400" cy="5468937"/>
          </a:xfrm>
        </p:spPr>
      </p:pic>
      <p:sp>
        <p:nvSpPr>
          <p:cNvPr id="73737" name="Text Box 9"/>
          <p:cNvSpPr txBox="1">
            <a:spLocks noChangeArrowheads="1"/>
          </p:cNvSpPr>
          <p:nvPr/>
        </p:nvSpPr>
        <p:spPr bwMode="auto">
          <a:xfrm>
            <a:off x="2819400" y="5085184"/>
            <a:ext cx="3886200" cy="523875"/>
          </a:xfrm>
          <a:prstGeom prst="rect">
            <a:avLst/>
          </a:prstGeom>
          <a:solidFill>
            <a:srgbClr val="010000"/>
          </a:solidFill>
          <a:ln>
            <a:noFill/>
          </a:ln>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457200" marR="0" lvl="0" indent="-457200" algn="l" defTabSz="914400" rtl="0" eaLnBrk="1" fontAlgn="base" latinLnBrk="0" hangingPunct="1">
              <a:lnSpc>
                <a:spcPct val="100000"/>
              </a:lnSpc>
              <a:spcBef>
                <a:spcPct val="50000"/>
              </a:spcBef>
              <a:spcAft>
                <a:spcPct val="0"/>
              </a:spcAft>
              <a:buClrTx/>
              <a:buSzTx/>
              <a:buFont typeface="Arial"/>
              <a:buChar char="•"/>
              <a:tabLst/>
              <a:defRPr/>
            </a:pPr>
            <a:r>
              <a:rPr kumimoji="0" lang="ar-EG" sz="28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سقوط السامرة</a:t>
            </a:r>
            <a:endParaRPr kumimoji="0" lang="en-US" sz="28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73738" name="Text Box 10"/>
          <p:cNvSpPr txBox="1">
            <a:spLocks noChangeArrowheads="1"/>
          </p:cNvSpPr>
          <p:nvPr/>
        </p:nvSpPr>
        <p:spPr bwMode="auto">
          <a:xfrm>
            <a:off x="6858000" y="0"/>
            <a:ext cx="2286000" cy="5078313"/>
          </a:xfrm>
          <a:prstGeom prst="rect">
            <a:avLst/>
          </a:prstGeom>
          <a:solidFill>
            <a:schemeClr val="bg2"/>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000" b="1" i="0" u="none" strike="noStrike" kern="1200" cap="none" spc="0" normalizeH="0" baseline="0" noProof="0" dirty="0">
              <a:ln>
                <a:noFill/>
              </a:ln>
              <a:solidFill>
                <a:srgbClr val="FFFFFF"/>
              </a:solidFill>
              <a:effectLst/>
              <a:uLnTx/>
              <a:uFillTx/>
              <a:latin typeface="Arabic Typesetting" panose="03020402040406030203" pitchFamily="66" charset="-78"/>
              <a:ea typeface="ＭＳ Ｐゴシック" charset="0"/>
              <a:cs typeface="Arabic Typesetting" panose="03020402040406030203" pitchFamily="66" charset="-78"/>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ar-EG"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وأخيرا، في السنة التاسعة من حكم الملك هوشع، سقطت السامرة، وتم سبي شعب إسرائيل إلى أشور. واستوطنوا في مستعمرات في </a:t>
            </a:r>
            <a:r>
              <a:rPr kumimoji="0" lang="ar-EG" sz="2400" b="1" i="0" u="none" strike="noStrike" kern="1200" cap="none" spc="0" normalizeH="0" baseline="0" noProof="0" dirty="0" err="1">
                <a:ln>
                  <a:noFill/>
                </a:ln>
                <a:solidFill>
                  <a:srgbClr val="FFFFFF"/>
                </a:solidFill>
                <a:effectLst/>
                <a:uLnTx/>
                <a:uFillTx/>
                <a:latin typeface="Arial" panose="020B0604020202020204" pitchFamily="34" charset="0"/>
                <a:ea typeface="ＭＳ Ｐゴシック" charset="0"/>
                <a:cs typeface="Arial" panose="020B0604020202020204" pitchFamily="34" charset="0"/>
              </a:rPr>
              <a:t>حلح</a:t>
            </a:r>
            <a:r>
              <a:rPr kumimoji="0" lang="ar-EG"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وعلى ضفاف نهر الخابور في جوزان، وبين مدن الميديين.</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ar-EG" sz="3000" b="1" i="0" u="none" strike="noStrike" kern="1200" cap="none" spc="0" normalizeH="0" baseline="0" noProof="0" dirty="0">
                <a:ln>
                  <a:noFill/>
                </a:ln>
                <a:solidFill>
                  <a:srgbClr val="FFFFFF"/>
                </a:solidFill>
                <a:effectLst/>
                <a:uLnTx/>
                <a:uFillTx/>
                <a:latin typeface="Arabic Typesetting" panose="03020402040406030203" pitchFamily="66" charset="-78"/>
                <a:ea typeface="ＭＳ Ｐゴシック" charset="0"/>
                <a:cs typeface="Arabic Typesetting" panose="03020402040406030203" pitchFamily="66" charset="-78"/>
              </a:rPr>
              <a:t>(2 ملوك 17: 6).</a:t>
            </a:r>
            <a:endParaRPr kumimoji="0" lang="en-US" sz="3000" b="1" i="0" u="none" strike="noStrike" kern="1200" cap="none" spc="0" normalizeH="0" baseline="0" noProof="0" dirty="0">
              <a:ln>
                <a:noFill/>
              </a:ln>
              <a:solidFill>
                <a:srgbClr val="FFFFFF"/>
              </a:solidFill>
              <a:effectLst/>
              <a:uLnTx/>
              <a:uFillTx/>
              <a:latin typeface="Arabic Typesetting" panose="03020402040406030203" pitchFamily="66" charset="-78"/>
              <a:ea typeface="ＭＳ Ｐゴシック" charset="0"/>
              <a:cs typeface="Arabic Typesetting" panose="03020402040406030203" pitchFamily="66" charset="-78"/>
            </a:endParaRPr>
          </a:p>
        </p:txBody>
      </p:sp>
      <p:sp>
        <p:nvSpPr>
          <p:cNvPr id="73740" name="Text Box 12"/>
          <p:cNvSpPr txBox="1">
            <a:spLocks noChangeArrowheads="1"/>
          </p:cNvSpPr>
          <p:nvPr/>
        </p:nvSpPr>
        <p:spPr bwMode="auto">
          <a:xfrm>
            <a:off x="0" y="0"/>
            <a:ext cx="2286000" cy="5370701"/>
          </a:xfrm>
          <a:prstGeom prst="rect">
            <a:avLst/>
          </a:prstGeom>
          <a:solidFill>
            <a:schemeClr val="bg2"/>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EG"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ونقل ملك أشور جماعات من بابل وكوث وعبا وحماة </a:t>
            </a:r>
            <a:r>
              <a:rPr kumimoji="0" lang="ar-EG" sz="2800" b="1" i="0" u="none" strike="noStrike" kern="1200" cap="none" spc="0" normalizeH="0" baseline="0" noProof="0" dirty="0" err="1">
                <a:ln>
                  <a:noFill/>
                </a:ln>
                <a:solidFill>
                  <a:srgbClr val="FFFFFF"/>
                </a:solidFill>
                <a:effectLst/>
                <a:uLnTx/>
                <a:uFillTx/>
                <a:latin typeface="Arial" panose="020B0604020202020204" pitchFamily="34" charset="0"/>
                <a:ea typeface="ＭＳ Ｐゴシック" charset="0"/>
                <a:cs typeface="Arial" panose="020B0604020202020204" pitchFamily="34" charset="0"/>
              </a:rPr>
              <a:t>وسفروايم</a:t>
            </a:r>
            <a:r>
              <a:rPr kumimoji="0" lang="ar-EG"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وأسكنهم في مدن السامرة عوضا عن بني إسرائيل. فاستولى الآشوريون على السامرة ومدن إسرائيل الأخرى</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ar-EG" sz="3500" b="1" i="0" u="none" strike="noStrike" kern="1200" cap="none" spc="0" normalizeH="0" baseline="0" noProof="0" dirty="0">
                <a:ln>
                  <a:noFill/>
                </a:ln>
                <a:solidFill>
                  <a:srgbClr val="FFFFFF"/>
                </a:solidFill>
                <a:effectLst/>
                <a:uLnTx/>
                <a:uFillTx/>
                <a:latin typeface="Arabic Typesetting" panose="03020402040406030203" pitchFamily="66" charset="-78"/>
                <a:ea typeface="ＭＳ Ｐゴシック" charset="0"/>
                <a:cs typeface="Arabic Typesetting" panose="03020402040406030203" pitchFamily="66" charset="-78"/>
              </a:rPr>
              <a:t>(2 ملوك 17: 24)</a:t>
            </a:r>
            <a:r>
              <a:rPr kumimoji="0" lang="en-US" sz="2000" b="1" i="0" u="none" strike="noStrike" kern="1200" cap="none" spc="0" normalizeH="0" baseline="0" noProof="0" dirty="0">
                <a:ln>
                  <a:noFill/>
                </a:ln>
                <a:solidFill>
                  <a:srgbClr val="FFFFFF"/>
                </a:solidFill>
                <a:effectLst/>
                <a:uLnTx/>
                <a:uFillTx/>
                <a:latin typeface="Geneva" charset="0"/>
                <a:ea typeface="ＭＳ Ｐゴシック" charset="0"/>
              </a:rPr>
              <a:t>.</a:t>
            </a:r>
          </a:p>
        </p:txBody>
      </p:sp>
      <p:sp>
        <p:nvSpPr>
          <p:cNvPr id="73741" name="Oval 13"/>
          <p:cNvSpPr>
            <a:spLocks noChangeArrowheads="1"/>
          </p:cNvSpPr>
          <p:nvPr/>
        </p:nvSpPr>
        <p:spPr bwMode="auto">
          <a:xfrm>
            <a:off x="3352800" y="2971800"/>
            <a:ext cx="1066800" cy="1066800"/>
          </a:xfrm>
          <a:prstGeom prst="ellipse">
            <a:avLst/>
          </a:prstGeom>
          <a:noFill/>
          <a:ln w="57150" cap="sq">
            <a:solidFill>
              <a:srgbClr val="FFFFFF"/>
            </a:solidFill>
            <a:round/>
            <a:headEnd type="none" w="sm" len="sm"/>
            <a:tailEnd type="none" w="sm" len="sm"/>
          </a:ln>
          <a:effectLst>
            <a:glow rad="228600">
              <a:schemeClr val="bg2">
                <a:alpha val="63816"/>
              </a:schemeClr>
            </a:glow>
          </a:effectLst>
          <a:extLst>
            <a:ext uri="{909E8E84-426E-40dd-AFC4-6F175D3DCCD1}">
              <a14:hiddenFill xmlns="" xmlns:a14="http://schemas.microsoft.com/office/drawing/2010/main">
                <a:solidFill>
                  <a:srgbClr val="FFFFFF"/>
                </a:solidFill>
              </a14:hiddenFill>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endParaRPr>
          </a:p>
        </p:txBody>
      </p:sp>
      <p:sp>
        <p:nvSpPr>
          <p:cNvPr id="73742" name="Oval 14"/>
          <p:cNvSpPr>
            <a:spLocks noChangeArrowheads="1"/>
          </p:cNvSpPr>
          <p:nvPr/>
        </p:nvSpPr>
        <p:spPr bwMode="auto">
          <a:xfrm>
            <a:off x="5715000" y="3276600"/>
            <a:ext cx="1066800" cy="1066800"/>
          </a:xfrm>
          <a:prstGeom prst="ellipse">
            <a:avLst/>
          </a:prstGeom>
          <a:noFill/>
          <a:ln w="57150" cap="sq">
            <a:solidFill>
              <a:srgbClr val="FFFFFF"/>
            </a:solidFill>
            <a:round/>
            <a:headEnd type="none" w="sm" len="sm"/>
            <a:tailEnd type="none" w="sm" len="sm"/>
          </a:ln>
          <a:effectLst>
            <a:glow rad="228600">
              <a:schemeClr val="bg2">
                <a:alpha val="63816"/>
              </a:schemeClr>
            </a:glow>
          </a:effectLst>
          <a:extLst>
            <a:ext uri="{909E8E84-426E-40dd-AFC4-6F175D3DCCD1}">
              <a14:hiddenFill xmlns="" xmlns:a14="http://schemas.microsoft.com/office/drawing/2010/main">
                <a:solidFill>
                  <a:srgbClr val="FFFFFF"/>
                </a:solidFill>
              </a14:hiddenFill>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FFFFFF"/>
              </a:solidFill>
              <a:effectLst/>
              <a:uLnTx/>
              <a:uFillTx/>
              <a:latin typeface="Times New Roman" charset="0"/>
              <a:ea typeface="ＭＳ Ｐゴシック" charset="0"/>
            </a:endParaRPr>
          </a:p>
        </p:txBody>
      </p:sp>
      <p:sp>
        <p:nvSpPr>
          <p:cNvPr id="73743" name="Line 15"/>
          <p:cNvSpPr>
            <a:spLocks noChangeShapeType="1"/>
          </p:cNvSpPr>
          <p:nvPr/>
        </p:nvSpPr>
        <p:spPr bwMode="auto">
          <a:xfrm flipV="1">
            <a:off x="2590800" y="4038600"/>
            <a:ext cx="914400" cy="914400"/>
          </a:xfrm>
          <a:prstGeom prst="line">
            <a:avLst/>
          </a:prstGeom>
          <a:noFill/>
          <a:ln w="76200" cap="sq">
            <a:solidFill>
              <a:schemeClr val="tx1"/>
            </a:solidFill>
            <a:round/>
            <a:headEnd type="none" w="sm" len="sm"/>
            <a:tailEnd type="triangle" w="sm" len="sm"/>
          </a:ln>
          <a:effectLst>
            <a:glow rad="228600">
              <a:schemeClr val="bg2">
                <a:alpha val="63816"/>
              </a:schemeClr>
            </a:glow>
          </a:effectLst>
          <a:extLst>
            <a:ext uri="{909E8E84-426E-40dd-AFC4-6F175D3DCCD1}">
              <a14:hiddenFill xmlns="" xmlns:a14="http://schemas.microsoft.com/office/drawing/2010/main">
                <a:noFill/>
              </a14:hiddenFill>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endParaRPr>
          </a:p>
        </p:txBody>
      </p:sp>
      <p:sp>
        <p:nvSpPr>
          <p:cNvPr id="73744" name="Line 16"/>
          <p:cNvSpPr>
            <a:spLocks noChangeShapeType="1"/>
          </p:cNvSpPr>
          <p:nvPr/>
        </p:nvSpPr>
        <p:spPr bwMode="auto">
          <a:xfrm>
            <a:off x="4495800" y="3581400"/>
            <a:ext cx="1066800" cy="76200"/>
          </a:xfrm>
          <a:prstGeom prst="line">
            <a:avLst/>
          </a:prstGeom>
          <a:noFill/>
          <a:ln w="76200" cap="sq">
            <a:solidFill>
              <a:schemeClr val="tx1"/>
            </a:solidFill>
            <a:round/>
            <a:headEnd type="none" w="sm" len="sm"/>
            <a:tailEnd type="triangle" w="sm" len="sm"/>
          </a:ln>
          <a:effectLst>
            <a:glow rad="228600">
              <a:schemeClr val="bg2">
                <a:alpha val="63816"/>
              </a:schemeClr>
            </a:glow>
          </a:effectLst>
          <a:extLst>
            <a:ext uri="{909E8E84-426E-40dd-AFC4-6F175D3DCCD1}">
              <a14:hiddenFill xmlns="" xmlns:a14="http://schemas.microsoft.com/office/drawing/2010/main">
                <a:noFill/>
              </a14:hiddenFill>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endParaRPr>
          </a:p>
        </p:txBody>
      </p:sp>
      <p:sp>
        <p:nvSpPr>
          <p:cNvPr id="73745" name="Text Box 17"/>
          <p:cNvSpPr txBox="1">
            <a:spLocks noChangeArrowheads="1"/>
          </p:cNvSpPr>
          <p:nvPr/>
        </p:nvSpPr>
        <p:spPr bwMode="auto">
          <a:xfrm>
            <a:off x="2819400" y="5602485"/>
            <a:ext cx="3886200" cy="523875"/>
          </a:xfrm>
          <a:prstGeom prst="rect">
            <a:avLst/>
          </a:prstGeom>
          <a:solidFill>
            <a:srgbClr val="01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defPPr>
              <a:defRPr lang="en-US"/>
            </a:defPPr>
            <a:lvl1pPr algn="l" eaLnBrk="1" hangingPunct="1">
              <a:spcBef>
                <a:spcPct val="50000"/>
              </a:spcBef>
              <a:defRPr sz="2800" b="1">
                <a:solidFill>
                  <a:srgbClr val="FFFFFF"/>
                </a:solidFill>
                <a:latin typeface="Arial" charset="0"/>
                <a:cs typeface="Arial" charset="0"/>
              </a:defRPr>
            </a:lvl1pPr>
            <a:lvl2pPr marL="742950" indent="-285750" eaLnBrk="0" hangingPunct="0"/>
            <a:lvl3pPr marL="1143000" indent="-228600" eaLnBrk="0" hangingPunct="0"/>
            <a:lvl4pPr marL="1600200" indent="-228600" eaLnBrk="0" hangingPunct="0"/>
            <a:lvl5pPr marL="2057400" indent="-228600" eaLnBrk="0" hangingPunct="0"/>
            <a:lvl6pPr marL="2514600" indent="-228600" algn="ctr" eaLnBrk="0" fontAlgn="base" hangingPunct="0">
              <a:spcBef>
                <a:spcPct val="0"/>
              </a:spcBef>
              <a:spcAft>
                <a:spcPct val="0"/>
              </a:spcAft>
            </a:lvl6pPr>
            <a:lvl7pPr marL="2971800" indent="-228600" algn="ctr" eaLnBrk="0" fontAlgn="base" hangingPunct="0">
              <a:spcBef>
                <a:spcPct val="0"/>
              </a:spcBef>
              <a:spcAft>
                <a:spcPct val="0"/>
              </a:spcAft>
            </a:lvl7pPr>
            <a:lvl8pPr marL="3429000" indent="-228600" algn="ctr" eaLnBrk="0" fontAlgn="base" hangingPunct="0">
              <a:spcBef>
                <a:spcPct val="0"/>
              </a:spcBef>
              <a:spcAft>
                <a:spcPct val="0"/>
              </a:spcAft>
            </a:lvl8pPr>
            <a:lvl9pPr marL="3886200" indent="-228600" algn="ctr" eaLnBrk="0" fontAlgn="base" hangingPunct="0">
              <a:spcBef>
                <a:spcPct val="0"/>
              </a:spcBef>
              <a:spcAft>
                <a:spcPct val="0"/>
              </a:spcAft>
            </a:lvl9pPr>
          </a:lstStyle>
          <a:p>
            <a:pPr marL="457200" marR="0" lvl="0" indent="-457200" algn="l" defTabSz="914400" rtl="0" eaLnBrk="1" fontAlgn="base" latinLnBrk="0" hangingPunct="1">
              <a:lnSpc>
                <a:spcPct val="100000"/>
              </a:lnSpc>
              <a:spcBef>
                <a:spcPct val="50000"/>
              </a:spcBef>
              <a:spcAft>
                <a:spcPct val="0"/>
              </a:spcAft>
              <a:buClrTx/>
              <a:buSzTx/>
              <a:buFont typeface="Arial"/>
              <a:buChar char="•"/>
              <a:tabLst/>
              <a:defRPr/>
            </a:pPr>
            <a:r>
              <a:rPr kumimoji="0" lang="ar-EG" sz="28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صعود السامريين</a:t>
            </a:r>
            <a:endParaRPr kumimoji="0" lang="en-US" sz="28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73746" name="Line 18"/>
          <p:cNvSpPr>
            <a:spLocks noChangeShapeType="1"/>
          </p:cNvSpPr>
          <p:nvPr/>
        </p:nvSpPr>
        <p:spPr bwMode="auto">
          <a:xfrm rot="5400000">
            <a:off x="2513484" y="4051549"/>
            <a:ext cx="762000" cy="533400"/>
          </a:xfrm>
          <a:prstGeom prst="line">
            <a:avLst/>
          </a:prstGeom>
          <a:noFill/>
          <a:ln w="76200" cap="sq">
            <a:solidFill>
              <a:srgbClr val="FFFF00"/>
            </a:solidFill>
            <a:round/>
            <a:headEnd type="none" w="sm" len="sm"/>
            <a:tailEnd type="triangle" w="sm" len="sm"/>
          </a:ln>
          <a:effectLst>
            <a:glow rad="228600">
              <a:schemeClr val="bg2">
                <a:alpha val="63816"/>
              </a:schemeClr>
            </a:glow>
          </a:effectLst>
          <a:extLst>
            <a:ext uri="{909E8E84-426E-40dd-AFC4-6F175D3DCCD1}">
              <a14:hiddenFill xmlns="" xmlns:a14="http://schemas.microsoft.com/office/drawing/2010/main">
                <a:noFill/>
              </a14:hiddenFill>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endParaRPr>
          </a:p>
        </p:txBody>
      </p:sp>
      <p:sp>
        <p:nvSpPr>
          <p:cNvPr id="73747" name="Line 19"/>
          <p:cNvSpPr>
            <a:spLocks noChangeShapeType="1"/>
          </p:cNvSpPr>
          <p:nvPr/>
        </p:nvSpPr>
        <p:spPr bwMode="auto">
          <a:xfrm rot="16200000" flipV="1">
            <a:off x="4075584" y="3556249"/>
            <a:ext cx="685800" cy="1295400"/>
          </a:xfrm>
          <a:prstGeom prst="line">
            <a:avLst/>
          </a:prstGeom>
          <a:noFill/>
          <a:ln w="76200" cap="sq">
            <a:solidFill>
              <a:srgbClr val="FFFF00"/>
            </a:solidFill>
            <a:round/>
            <a:headEnd type="none" w="sm" len="sm"/>
            <a:tailEnd type="triangle" w="sm" len="sm"/>
          </a:ln>
          <a:effectLst>
            <a:glow rad="228600">
              <a:schemeClr val="bg2">
                <a:alpha val="63816"/>
              </a:schemeClr>
            </a:glow>
          </a:effectLst>
          <a:extLst>
            <a:ext uri="{909E8E84-426E-40dd-AFC4-6F175D3DCCD1}">
              <a14:hiddenFill xmlns="" xmlns:a14="http://schemas.microsoft.com/office/drawing/2010/main">
                <a:noFill/>
              </a14:hiddenFill>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FFFFFF"/>
              </a:solidFill>
              <a:effectLst/>
              <a:uLnTx/>
              <a:uFillTx/>
              <a:latin typeface="Times New Roman" charset="0"/>
              <a:ea typeface="ＭＳ Ｐゴシック" charset="0"/>
            </a:endParaRPr>
          </a:p>
        </p:txBody>
      </p:sp>
      <p:sp>
        <p:nvSpPr>
          <p:cNvPr id="73748" name="Text Box 20"/>
          <p:cNvSpPr txBox="1">
            <a:spLocks noChangeArrowheads="1"/>
          </p:cNvSpPr>
          <p:nvPr/>
        </p:nvSpPr>
        <p:spPr bwMode="auto">
          <a:xfrm>
            <a:off x="8605838" y="76200"/>
            <a:ext cx="533400" cy="457200"/>
          </a:xfrm>
          <a:prstGeom prst="rect">
            <a:avLst/>
          </a:prstGeom>
          <a:noFill/>
          <a:ln w="12700" cap="sq">
            <a:noFill/>
            <a:miter lim="800000"/>
            <a:headEnd type="none" w="sm" len="sm"/>
            <a:tailEnd type="none" w="sm" len="sm"/>
          </a:ln>
          <a:effectLst>
            <a:outerShdw blurRad="63500" dist="35921" dir="2700000" algn="ctr" rotWithShape="0">
              <a:schemeClr val="bg2">
                <a:alpha val="74998"/>
              </a:schemeClr>
            </a:outerShdw>
          </a:effec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Times New Roman" pitchFamily="26" charset="0"/>
                <a:ea typeface="ＭＳ Ｐゴシック" charset="0"/>
                <a:cs typeface="+mn-cs"/>
              </a:rPr>
              <a:t>48</a:t>
            </a:r>
          </a:p>
        </p:txBody>
      </p:sp>
      <p:sp>
        <p:nvSpPr>
          <p:cNvPr id="15" name="Text Box 6"/>
          <p:cNvSpPr txBox="1">
            <a:spLocks noChangeArrowheads="1"/>
          </p:cNvSpPr>
          <p:nvPr/>
        </p:nvSpPr>
        <p:spPr bwMode="auto">
          <a:xfrm>
            <a:off x="0" y="6557282"/>
            <a:ext cx="9144000" cy="369332"/>
          </a:xfrm>
          <a:prstGeom prst="rect">
            <a:avLst/>
          </a:prstGeom>
          <a:solidFill>
            <a:srgbClr val="000090"/>
          </a:solidFill>
          <a:ln w="12700" cap="sq">
            <a:noFill/>
            <a:miter lim="800000"/>
            <a:headEnd type="none" w="sm" len="sm"/>
            <a:tailEnd type="none" w="sm" len="sm"/>
          </a:ln>
          <a:effectLst>
            <a:outerShdw blurRad="63500" dist="35921" dir="2700000" algn="ctr" rotWithShape="0">
              <a:schemeClr val="bg2">
                <a:alpha val="74998"/>
              </a:schemeClr>
            </a:outerShdw>
          </a:effectLst>
        </p:spPr>
        <p:txBody>
          <a:bodyPr wrap="square">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EG" sz="1800" b="1" i="0" u="none" strike="noStrike" kern="1200" cap="none" spc="0" normalizeH="0" baseline="0" noProof="0" dirty="0" err="1">
                <a:ln>
                  <a:noFill/>
                </a:ln>
                <a:solidFill>
                  <a:srgbClr val="FFFFFF"/>
                </a:solidFill>
                <a:effectLst/>
                <a:uLnTx/>
                <a:uFillTx/>
                <a:latin typeface="Arial"/>
                <a:ea typeface="ＭＳ Ｐゴシック" charset="0"/>
                <a:cs typeface="Arial"/>
              </a:rPr>
              <a:t>بيتزل</a:t>
            </a:r>
            <a:r>
              <a:rPr kumimoji="0" lang="ar-EG" sz="1800" b="1" i="0" u="none" strike="noStrike" kern="1200" cap="none" spc="0" normalizeH="0" baseline="0" noProof="0" dirty="0">
                <a:ln>
                  <a:noFill/>
                </a:ln>
                <a:solidFill>
                  <a:srgbClr val="FFFFFF"/>
                </a:solidFill>
                <a:effectLst/>
                <a:uLnTx/>
                <a:uFillTx/>
                <a:latin typeface="Arial"/>
                <a:ea typeface="ＭＳ Ｐゴシック" charset="0"/>
                <a:cs typeface="Arial"/>
              </a:rPr>
              <a:t>، أطلس مودي لأراضي الكتاب المقدس، الطبعة الأولى، ١٣٩</a:t>
            </a:r>
            <a:endParaRPr kumimoji="0" lang="en-US" sz="1800" b="1"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sp>
        <p:nvSpPr>
          <p:cNvPr id="2" name="Text Box 6">
            <a:extLst>
              <a:ext uri="{FF2B5EF4-FFF2-40B4-BE49-F238E27FC236}">
                <a16:creationId xmlns:a16="http://schemas.microsoft.com/office/drawing/2014/main" id="{4C26B66C-0973-B987-FF79-CD317CC4A970}"/>
              </a:ext>
            </a:extLst>
          </p:cNvPr>
          <p:cNvSpPr txBox="1">
            <a:spLocks noChangeArrowheads="1"/>
          </p:cNvSpPr>
          <p:nvPr/>
        </p:nvSpPr>
        <p:spPr bwMode="auto">
          <a:xfrm>
            <a:off x="0" y="6135687"/>
            <a:ext cx="9144000" cy="461665"/>
          </a:xfrm>
          <a:prstGeom prst="rect">
            <a:avLst/>
          </a:prstGeom>
          <a:solidFill>
            <a:schemeClr val="bg2"/>
          </a:solidFill>
          <a:ln w="12700" cap="sq">
            <a:noFill/>
            <a:miter lim="800000"/>
            <a:headEnd type="none" w="sm" len="sm"/>
            <a:tailEnd type="none" w="sm" len="sm"/>
          </a:ln>
          <a:effectLst/>
        </p:spPr>
        <p:txBody>
          <a:bodyPr wrap="square">
            <a:spAutoFit/>
          </a:bodyPr>
          <a:lstStyle/>
          <a:p>
            <a:pPr marL="0" marR="0" lvl="0" indent="0" algn="ctr" defTabSz="449263" rtl="0" eaLnBrk="1" fontAlgn="base" latinLnBrk="0" hangingPunct="1">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تظهر الأرقام المكتوبة بخط اليد عدد السنوات التي سبقت يونان عام 760 قبل الميلاد</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5925761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3737"/>
                                        </p:tgtEl>
                                        <p:attrNameLst>
                                          <p:attrName>style.visibility</p:attrName>
                                        </p:attrNameLst>
                                      </p:cBhvr>
                                      <p:to>
                                        <p:strVal val="visible"/>
                                      </p:to>
                                    </p:set>
                                    <p:anim calcmode="lin" valueType="num">
                                      <p:cBhvr additive="base">
                                        <p:cTn id="7" dur="500" fill="hold"/>
                                        <p:tgtEl>
                                          <p:spTgt spid="73737"/>
                                        </p:tgtEl>
                                        <p:attrNameLst>
                                          <p:attrName>ppt_x</p:attrName>
                                        </p:attrNameLst>
                                      </p:cBhvr>
                                      <p:tavLst>
                                        <p:tav tm="0">
                                          <p:val>
                                            <p:strVal val="#ppt_x"/>
                                          </p:val>
                                        </p:tav>
                                        <p:tav tm="100000">
                                          <p:val>
                                            <p:strVal val="#ppt_x"/>
                                          </p:val>
                                        </p:tav>
                                      </p:tavLst>
                                    </p:anim>
                                    <p:anim calcmode="lin" valueType="num">
                                      <p:cBhvr additive="base">
                                        <p:cTn id="8" dur="500" fill="hold"/>
                                        <p:tgtEl>
                                          <p:spTgt spid="73737"/>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10" presetClass="entr" presetSubtype="0" fill="hold" grpId="0" nodeType="clickEffect">
                                  <p:stCondLst>
                                    <p:cond delay="0"/>
                                  </p:stCondLst>
                                  <p:childTnLst>
                                    <p:set>
                                      <p:cBhvr>
                                        <p:cTn id="12" dur="1" fill="hold">
                                          <p:stCondLst>
                                            <p:cond delay="0"/>
                                          </p:stCondLst>
                                        </p:cTn>
                                        <p:tgtEl>
                                          <p:spTgt spid="73738"/>
                                        </p:tgtEl>
                                        <p:attrNameLst>
                                          <p:attrName>style.visibility</p:attrName>
                                        </p:attrNameLst>
                                      </p:cBhvr>
                                      <p:to>
                                        <p:strVal val="visible"/>
                                      </p:to>
                                    </p:set>
                                    <p:animEffect transition="in" filter="fade">
                                      <p:cBhvr>
                                        <p:cTn id="13" dur="500"/>
                                        <p:tgtEl>
                                          <p:spTgt spid="73738"/>
                                        </p:tgtEl>
                                      </p:cBhvr>
                                    </p:animEffect>
                                  </p:childTnLst>
                                </p:cTn>
                              </p:par>
                            </p:childTnLst>
                          </p:cTn>
                        </p:par>
                      </p:childTnLst>
                    </p:cTn>
                  </p:par>
                  <p:par>
                    <p:cTn id="14" fill="hold" nodeType="clickPar">
                      <p:stCondLst>
                        <p:cond delay="indefinite"/>
                      </p:stCondLst>
                      <p:childTnLst>
                        <p:par>
                          <p:cTn id="15" fill="hold" nodeType="withGroup">
                            <p:stCondLst>
                              <p:cond delay="0"/>
                            </p:stCondLst>
                            <p:childTnLst>
                              <p:par>
                                <p:cTn id="16" presetID="10" presetClass="entr" presetSubtype="0" fill="hold" grpId="0" nodeType="clickEffect">
                                  <p:stCondLst>
                                    <p:cond delay="0"/>
                                  </p:stCondLst>
                                  <p:childTnLst>
                                    <p:set>
                                      <p:cBhvr>
                                        <p:cTn id="17" dur="1" fill="hold">
                                          <p:stCondLst>
                                            <p:cond delay="0"/>
                                          </p:stCondLst>
                                        </p:cTn>
                                        <p:tgtEl>
                                          <p:spTgt spid="73743"/>
                                        </p:tgtEl>
                                        <p:attrNameLst>
                                          <p:attrName>style.visibility</p:attrName>
                                        </p:attrNameLst>
                                      </p:cBhvr>
                                      <p:to>
                                        <p:strVal val="visible"/>
                                      </p:to>
                                    </p:set>
                                    <p:animEffect transition="in" filter="fade">
                                      <p:cBhvr>
                                        <p:cTn id="18" dur="500"/>
                                        <p:tgtEl>
                                          <p:spTgt spid="73743"/>
                                        </p:tgtEl>
                                      </p:cBhvr>
                                    </p:animEffect>
                                  </p:childTnLst>
                                </p:cTn>
                              </p:par>
                            </p:childTnLst>
                          </p:cTn>
                        </p:par>
                      </p:childTnLst>
                    </p:cTn>
                  </p:par>
                  <p:par>
                    <p:cTn id="19" fill="hold" nodeType="clickPar">
                      <p:stCondLst>
                        <p:cond delay="indefinite"/>
                      </p:stCondLst>
                      <p:childTnLst>
                        <p:par>
                          <p:cTn id="20" fill="hold" nodeType="withGroup">
                            <p:stCondLst>
                              <p:cond delay="0"/>
                            </p:stCondLst>
                            <p:childTnLst>
                              <p:par>
                                <p:cTn id="21" presetID="10" presetClass="entr" presetSubtype="0" fill="hold" grpId="0" nodeType="clickEffect">
                                  <p:stCondLst>
                                    <p:cond delay="0"/>
                                  </p:stCondLst>
                                  <p:childTnLst>
                                    <p:set>
                                      <p:cBhvr>
                                        <p:cTn id="22" dur="1" fill="hold">
                                          <p:stCondLst>
                                            <p:cond delay="0"/>
                                          </p:stCondLst>
                                        </p:cTn>
                                        <p:tgtEl>
                                          <p:spTgt spid="73741"/>
                                        </p:tgtEl>
                                        <p:attrNameLst>
                                          <p:attrName>style.visibility</p:attrName>
                                        </p:attrNameLst>
                                      </p:cBhvr>
                                      <p:to>
                                        <p:strVal val="visible"/>
                                      </p:to>
                                    </p:set>
                                    <p:animEffect transition="in" filter="fade">
                                      <p:cBhvr>
                                        <p:cTn id="23" dur="500"/>
                                        <p:tgtEl>
                                          <p:spTgt spid="73741"/>
                                        </p:tgtEl>
                                      </p:cBhvr>
                                    </p:animEffect>
                                  </p:childTnLst>
                                </p:cTn>
                              </p:par>
                            </p:childTnLst>
                          </p:cTn>
                        </p:par>
                      </p:childTnLst>
                    </p:cTn>
                  </p:par>
                  <p:par>
                    <p:cTn id="24" fill="hold" nodeType="clickPar">
                      <p:stCondLst>
                        <p:cond delay="indefinite"/>
                      </p:stCondLst>
                      <p:childTnLst>
                        <p:par>
                          <p:cTn id="25" fill="hold" nodeType="withGroup">
                            <p:stCondLst>
                              <p:cond delay="0"/>
                            </p:stCondLst>
                            <p:childTnLst>
                              <p:par>
                                <p:cTn id="26" presetID="10" presetClass="entr" presetSubtype="0" fill="hold" grpId="0" nodeType="clickEffect">
                                  <p:stCondLst>
                                    <p:cond delay="0"/>
                                  </p:stCondLst>
                                  <p:childTnLst>
                                    <p:set>
                                      <p:cBhvr>
                                        <p:cTn id="27" dur="1" fill="hold">
                                          <p:stCondLst>
                                            <p:cond delay="0"/>
                                          </p:stCondLst>
                                        </p:cTn>
                                        <p:tgtEl>
                                          <p:spTgt spid="73744"/>
                                        </p:tgtEl>
                                        <p:attrNameLst>
                                          <p:attrName>style.visibility</p:attrName>
                                        </p:attrNameLst>
                                      </p:cBhvr>
                                      <p:to>
                                        <p:strVal val="visible"/>
                                      </p:to>
                                    </p:set>
                                    <p:animEffect transition="in" filter="fade">
                                      <p:cBhvr>
                                        <p:cTn id="28" dur="500"/>
                                        <p:tgtEl>
                                          <p:spTgt spid="73744"/>
                                        </p:tgtEl>
                                      </p:cBhvr>
                                    </p:animEffect>
                                  </p:childTnLst>
                                </p:cTn>
                              </p:par>
                            </p:childTnLst>
                          </p:cTn>
                        </p:par>
                      </p:childTnLst>
                    </p:cTn>
                  </p:par>
                  <p:par>
                    <p:cTn id="29" fill="hold" nodeType="clickPar">
                      <p:stCondLst>
                        <p:cond delay="indefinite"/>
                      </p:stCondLst>
                      <p:childTnLst>
                        <p:par>
                          <p:cTn id="30" fill="hold" nodeType="withGroup">
                            <p:stCondLst>
                              <p:cond delay="0"/>
                            </p:stCondLst>
                            <p:childTnLst>
                              <p:par>
                                <p:cTn id="31" presetID="10" presetClass="entr" presetSubtype="0" fill="hold" grpId="0" nodeType="clickEffect">
                                  <p:stCondLst>
                                    <p:cond delay="0"/>
                                  </p:stCondLst>
                                  <p:childTnLst>
                                    <p:set>
                                      <p:cBhvr>
                                        <p:cTn id="32" dur="1" fill="hold">
                                          <p:stCondLst>
                                            <p:cond delay="0"/>
                                          </p:stCondLst>
                                        </p:cTn>
                                        <p:tgtEl>
                                          <p:spTgt spid="73742"/>
                                        </p:tgtEl>
                                        <p:attrNameLst>
                                          <p:attrName>style.visibility</p:attrName>
                                        </p:attrNameLst>
                                      </p:cBhvr>
                                      <p:to>
                                        <p:strVal val="visible"/>
                                      </p:to>
                                    </p:set>
                                    <p:animEffect transition="in" filter="fade">
                                      <p:cBhvr>
                                        <p:cTn id="33" dur="500"/>
                                        <p:tgtEl>
                                          <p:spTgt spid="73742"/>
                                        </p:tgtEl>
                                      </p:cBhvr>
                                    </p:animEffect>
                                  </p:childTnLst>
                                </p:cTn>
                              </p:par>
                            </p:childTnLst>
                          </p:cTn>
                        </p:par>
                      </p:childTnLst>
                    </p:cTn>
                  </p:par>
                  <p:par>
                    <p:cTn id="34" fill="hold" nodeType="clickPar">
                      <p:stCondLst>
                        <p:cond delay="indefinite"/>
                      </p:stCondLst>
                      <p:childTnLst>
                        <p:par>
                          <p:cTn id="35" fill="hold" nodeType="withGroup">
                            <p:stCondLst>
                              <p:cond delay="0"/>
                            </p:stCondLst>
                            <p:childTnLst>
                              <p:par>
                                <p:cTn id="36" presetID="2" presetClass="entr" presetSubtype="4" fill="hold" grpId="0" nodeType="clickEffect">
                                  <p:stCondLst>
                                    <p:cond delay="0"/>
                                  </p:stCondLst>
                                  <p:childTnLst>
                                    <p:set>
                                      <p:cBhvr>
                                        <p:cTn id="37" dur="1" fill="hold">
                                          <p:stCondLst>
                                            <p:cond delay="0"/>
                                          </p:stCondLst>
                                        </p:cTn>
                                        <p:tgtEl>
                                          <p:spTgt spid="73745"/>
                                        </p:tgtEl>
                                        <p:attrNameLst>
                                          <p:attrName>style.visibility</p:attrName>
                                        </p:attrNameLst>
                                      </p:cBhvr>
                                      <p:to>
                                        <p:strVal val="visible"/>
                                      </p:to>
                                    </p:set>
                                    <p:anim calcmode="lin" valueType="num">
                                      <p:cBhvr additive="base">
                                        <p:cTn id="38" dur="500" fill="hold"/>
                                        <p:tgtEl>
                                          <p:spTgt spid="73745"/>
                                        </p:tgtEl>
                                        <p:attrNameLst>
                                          <p:attrName>ppt_x</p:attrName>
                                        </p:attrNameLst>
                                      </p:cBhvr>
                                      <p:tavLst>
                                        <p:tav tm="0">
                                          <p:val>
                                            <p:strVal val="#ppt_x"/>
                                          </p:val>
                                        </p:tav>
                                        <p:tav tm="100000">
                                          <p:val>
                                            <p:strVal val="#ppt_x"/>
                                          </p:val>
                                        </p:tav>
                                      </p:tavLst>
                                    </p:anim>
                                    <p:anim calcmode="lin" valueType="num">
                                      <p:cBhvr additive="base">
                                        <p:cTn id="39" dur="500" fill="hold"/>
                                        <p:tgtEl>
                                          <p:spTgt spid="73745"/>
                                        </p:tgtEl>
                                        <p:attrNameLst>
                                          <p:attrName>ppt_y</p:attrName>
                                        </p:attrNameLst>
                                      </p:cBhvr>
                                      <p:tavLst>
                                        <p:tav tm="0">
                                          <p:val>
                                            <p:strVal val="1+#ppt_h/2"/>
                                          </p:val>
                                        </p:tav>
                                        <p:tav tm="100000">
                                          <p:val>
                                            <p:strVal val="#ppt_y"/>
                                          </p:val>
                                        </p:tav>
                                      </p:tavLst>
                                    </p:anim>
                                  </p:childTnLst>
                                </p:cTn>
                              </p:par>
                            </p:childTnLst>
                          </p:cTn>
                        </p:par>
                      </p:childTnLst>
                    </p:cTn>
                  </p:par>
                  <p:par>
                    <p:cTn id="40" fill="hold" nodeType="clickPar">
                      <p:stCondLst>
                        <p:cond delay="indefinite"/>
                      </p:stCondLst>
                      <p:childTnLst>
                        <p:par>
                          <p:cTn id="41" fill="hold" nodeType="withGroup">
                            <p:stCondLst>
                              <p:cond delay="0"/>
                            </p:stCondLst>
                            <p:childTnLst>
                              <p:par>
                                <p:cTn id="42" presetID="10" presetClass="entr" presetSubtype="0" fill="hold" grpId="0" nodeType="clickEffect">
                                  <p:stCondLst>
                                    <p:cond delay="0"/>
                                  </p:stCondLst>
                                  <p:childTnLst>
                                    <p:set>
                                      <p:cBhvr>
                                        <p:cTn id="43" dur="1" fill="hold">
                                          <p:stCondLst>
                                            <p:cond delay="0"/>
                                          </p:stCondLst>
                                        </p:cTn>
                                        <p:tgtEl>
                                          <p:spTgt spid="73740"/>
                                        </p:tgtEl>
                                        <p:attrNameLst>
                                          <p:attrName>style.visibility</p:attrName>
                                        </p:attrNameLst>
                                      </p:cBhvr>
                                      <p:to>
                                        <p:strVal val="visible"/>
                                      </p:to>
                                    </p:set>
                                    <p:animEffect transition="in" filter="fade">
                                      <p:cBhvr>
                                        <p:cTn id="44" dur="500"/>
                                        <p:tgtEl>
                                          <p:spTgt spid="73740"/>
                                        </p:tgtEl>
                                      </p:cBhvr>
                                    </p:animEffect>
                                  </p:childTnLst>
                                </p:cTn>
                              </p:par>
                            </p:childTnLst>
                          </p:cTn>
                        </p:par>
                      </p:childTnLst>
                    </p:cTn>
                  </p:par>
                  <p:par>
                    <p:cTn id="45" fill="hold" nodeType="clickPar">
                      <p:stCondLst>
                        <p:cond delay="indefinite"/>
                      </p:stCondLst>
                      <p:childTnLst>
                        <p:par>
                          <p:cTn id="46" fill="hold" nodeType="withGroup">
                            <p:stCondLst>
                              <p:cond delay="0"/>
                            </p:stCondLst>
                            <p:childTnLst>
                              <p:par>
                                <p:cTn id="47" presetID="10" presetClass="entr" presetSubtype="0" fill="hold" grpId="0" nodeType="clickEffect">
                                  <p:stCondLst>
                                    <p:cond delay="0"/>
                                  </p:stCondLst>
                                  <p:childTnLst>
                                    <p:set>
                                      <p:cBhvr>
                                        <p:cTn id="48" dur="1" fill="hold">
                                          <p:stCondLst>
                                            <p:cond delay="0"/>
                                          </p:stCondLst>
                                        </p:cTn>
                                        <p:tgtEl>
                                          <p:spTgt spid="73747"/>
                                        </p:tgtEl>
                                        <p:attrNameLst>
                                          <p:attrName>style.visibility</p:attrName>
                                        </p:attrNameLst>
                                      </p:cBhvr>
                                      <p:to>
                                        <p:strVal val="visible"/>
                                      </p:to>
                                    </p:set>
                                    <p:animEffect transition="in" filter="fade">
                                      <p:cBhvr>
                                        <p:cTn id="49" dur="500"/>
                                        <p:tgtEl>
                                          <p:spTgt spid="73747"/>
                                        </p:tgtEl>
                                      </p:cBhvr>
                                    </p:animEffect>
                                  </p:childTnLst>
                                </p:cTn>
                              </p:par>
                            </p:childTnLst>
                          </p:cTn>
                        </p:par>
                      </p:childTnLst>
                    </p:cTn>
                  </p:par>
                  <p:par>
                    <p:cTn id="50" fill="hold" nodeType="clickPar">
                      <p:stCondLst>
                        <p:cond delay="indefinite"/>
                      </p:stCondLst>
                      <p:childTnLst>
                        <p:par>
                          <p:cTn id="51" fill="hold" nodeType="withGroup">
                            <p:stCondLst>
                              <p:cond delay="0"/>
                            </p:stCondLst>
                            <p:childTnLst>
                              <p:par>
                                <p:cTn id="52" presetID="10" presetClass="entr" presetSubtype="0" fill="hold" grpId="0" nodeType="clickEffect">
                                  <p:stCondLst>
                                    <p:cond delay="0"/>
                                  </p:stCondLst>
                                  <p:childTnLst>
                                    <p:set>
                                      <p:cBhvr>
                                        <p:cTn id="53" dur="1" fill="hold">
                                          <p:stCondLst>
                                            <p:cond delay="0"/>
                                          </p:stCondLst>
                                        </p:cTn>
                                        <p:tgtEl>
                                          <p:spTgt spid="73746"/>
                                        </p:tgtEl>
                                        <p:attrNameLst>
                                          <p:attrName>style.visibility</p:attrName>
                                        </p:attrNameLst>
                                      </p:cBhvr>
                                      <p:to>
                                        <p:strVal val="visible"/>
                                      </p:to>
                                    </p:set>
                                    <p:animEffect transition="in" filter="fade">
                                      <p:cBhvr>
                                        <p:cTn id="54" dur="500"/>
                                        <p:tgtEl>
                                          <p:spTgt spid="737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3737" grpId="0" animBg="1" autoUpdateAnimBg="0"/>
      <p:bldP spid="73738" grpId="0" animBg="1" autoUpdateAnimBg="0"/>
      <p:bldP spid="73740" grpId="0" animBg="1" autoUpdateAnimBg="0"/>
      <p:bldP spid="73741" grpId="0" animBg="1"/>
      <p:bldP spid="73742" grpId="0" animBg="1"/>
      <p:bldP spid="73743" grpId="0" animBg="1"/>
      <p:bldP spid="73744" grpId="0" animBg="1"/>
      <p:bldP spid="73745" grpId="0" animBg="1" autoUpdateAnimBg="0"/>
      <p:bldP spid="73746" grpId="0" animBg="1"/>
      <p:bldP spid="73747" grpId="0" animBg="1"/>
    </p:bldLst>
  </p:timing>
</p:sld>
</file>

<file path=ppt/slides/slide2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8129" name="Picture 4" descr="31 Babylonian"/>
          <p:cNvPicPr>
            <a:picLocks noGrp="1" noChangeAspect="1" noChangeArrowheads="1"/>
          </p:cNvPicPr>
          <p:nvPr>
            <p:ph sz="half" idx="2"/>
          </p:nvPr>
        </p:nvPicPr>
        <p:blipFill>
          <a:blip r:embed="rId3" cstate="screen">
            <a:extLst>
              <a:ext uri="{28A0092B-C50C-407E-A947-70E740481C1C}">
                <a14:useLocalDpi xmlns:a14="http://schemas.microsoft.com/office/drawing/2010/main"/>
              </a:ext>
            </a:extLst>
          </a:blip>
          <a:srcRect/>
          <a:stretch>
            <a:fillRect/>
          </a:stretch>
        </p:blipFill>
        <p:spPr>
          <a:xfrm>
            <a:off x="0" y="0"/>
            <a:ext cx="9144000" cy="6142038"/>
          </a:xfrm>
          <a:noFill/>
          <a:extLst>
            <a:ext uri="{909E8E84-426E-40dd-AFC4-6F175D3DCCD1}">
              <a14:hiddenFill xmlns="" xmlns:a14="http://schemas.microsoft.com/office/drawing/2010/main">
                <a:solidFill>
                  <a:srgbClr val="FFFFFF"/>
                </a:solidFill>
              </a14:hiddenFill>
            </a:ext>
          </a:extLst>
        </p:spPr>
      </p:pic>
      <p:sp>
        <p:nvSpPr>
          <p:cNvPr id="57346" name="Rectangle 2"/>
          <p:cNvSpPr>
            <a:spLocks noGrp="1" noChangeArrowheads="1"/>
          </p:cNvSpPr>
          <p:nvPr>
            <p:ph type="title"/>
          </p:nvPr>
        </p:nvSpPr>
        <p:spPr>
          <a:xfrm>
            <a:off x="0" y="5181600"/>
            <a:ext cx="9144000" cy="1143000"/>
          </a:xfrm>
          <a:solidFill>
            <a:schemeClr val="bg1"/>
          </a:solidFill>
        </p:spPr>
        <p:txBody>
          <a:bodyPr/>
          <a:lstStyle/>
          <a:p>
            <a:pPr algn="ctr" eaLnBrk="1" hangingPunct="1">
              <a:defRPr/>
            </a:pPr>
            <a:r>
              <a:rPr lang="ar-JO" b="1" dirty="0">
                <a:solidFill>
                  <a:schemeClr val="tx1"/>
                </a:solidFill>
                <a:effectLst>
                  <a:outerShdw blurRad="38100" dist="38100" dir="2700000" algn="tl">
                    <a:srgbClr val="000000"/>
                  </a:outerShdw>
                </a:effectLst>
                <a:latin typeface="Arial" charset="0"/>
                <a:ea typeface="ＭＳ Ｐゴシック" charset="0"/>
              </a:rPr>
              <a:t>الحكم البابلي على فلسطين</a:t>
            </a:r>
            <a:endParaRPr lang="en-US" b="1" dirty="0">
              <a:solidFill>
                <a:schemeClr val="tx1"/>
              </a:solidFill>
              <a:effectLst>
                <a:outerShdw blurRad="38100" dist="38100" dir="2700000" algn="tl">
                  <a:srgbClr val="000000"/>
                </a:outerShdw>
              </a:effectLst>
              <a:latin typeface="Arial" charset="0"/>
              <a:ea typeface="ＭＳ Ｐゴシック" charset="0"/>
            </a:endParaRPr>
          </a:p>
        </p:txBody>
      </p:sp>
      <p:sp>
        <p:nvSpPr>
          <p:cNvPr id="57347" name="Rectangle 3"/>
          <p:cNvSpPr>
            <a:spLocks noGrp="1" noChangeArrowheads="1"/>
          </p:cNvSpPr>
          <p:nvPr>
            <p:ph type="body" sz="half" idx="1"/>
          </p:nvPr>
        </p:nvSpPr>
        <p:spPr>
          <a:xfrm>
            <a:off x="76200" y="2286000"/>
            <a:ext cx="3271838" cy="1143000"/>
          </a:xfrm>
          <a:solidFill>
            <a:schemeClr val="bg1"/>
          </a:solidFill>
        </p:spPr>
        <p:txBody>
          <a:bodyPr/>
          <a:lstStyle/>
          <a:p>
            <a:pPr algn="r" rtl="1" eaLnBrk="1" hangingPunct="1">
              <a:defRPr/>
            </a:pPr>
            <a:r>
              <a:rPr lang="ar-JO" sz="2800" b="1" dirty="0">
                <a:latin typeface="Arial" charset="0"/>
                <a:ea typeface="ＭＳ Ｐゴシック" charset="0"/>
              </a:rPr>
              <a:t>الترحيلات</a:t>
            </a:r>
            <a:endParaRPr lang="en-US" sz="2800" b="1" dirty="0">
              <a:latin typeface="Arial" charset="0"/>
              <a:ea typeface="ＭＳ Ｐゴシック" charset="0"/>
            </a:endParaRPr>
          </a:p>
          <a:p>
            <a:pPr algn="r" rtl="1" eaLnBrk="1" hangingPunct="1">
              <a:defRPr/>
            </a:pPr>
            <a:r>
              <a:rPr lang="ar-JO" sz="2800" b="1" dirty="0">
                <a:latin typeface="Arial" charset="0"/>
                <a:ea typeface="ＭＳ Ｐゴシック" charset="0"/>
              </a:rPr>
              <a:t>التطورات</a:t>
            </a:r>
            <a:endParaRPr lang="en-US" sz="2800" b="1" dirty="0">
              <a:latin typeface="Arial" charset="0"/>
              <a:ea typeface="ＭＳ Ｐゴシック" charset="0"/>
            </a:endParaRPr>
          </a:p>
        </p:txBody>
      </p:sp>
      <p:sp>
        <p:nvSpPr>
          <p:cNvPr id="48132" name="Text Box 8"/>
          <p:cNvSpPr txBox="1">
            <a:spLocks noChangeArrowheads="1"/>
          </p:cNvSpPr>
          <p:nvPr/>
        </p:nvSpPr>
        <p:spPr bwMode="auto">
          <a:xfrm>
            <a:off x="9252520" y="116632"/>
            <a:ext cx="533400" cy="457200"/>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spcBef>
                <a:spcPct val="50000"/>
              </a:spcBef>
            </a:pPr>
            <a:r>
              <a:rPr lang="ar-JO" b="1" dirty="0">
                <a:solidFill>
                  <a:srgbClr val="000000"/>
                </a:solidFill>
                <a:latin typeface="Arial" charset="0"/>
                <a:cs typeface="Arial" charset="0"/>
              </a:rPr>
              <a:t>56</a:t>
            </a:r>
            <a:endParaRPr lang="en-US" b="1" dirty="0">
              <a:solidFill>
                <a:srgbClr val="000000"/>
              </a:solidFill>
              <a:latin typeface="Arial" charset="0"/>
              <a:cs typeface="Arial" charset="0"/>
            </a:endParaRPr>
          </a:p>
        </p:txBody>
      </p:sp>
      <p:sp>
        <p:nvSpPr>
          <p:cNvPr id="57353" name="AutoShape 9"/>
          <p:cNvSpPr>
            <a:spLocks noChangeArrowheads="1"/>
          </p:cNvSpPr>
          <p:nvPr/>
        </p:nvSpPr>
        <p:spPr bwMode="auto">
          <a:xfrm>
            <a:off x="5314950" y="2590800"/>
            <a:ext cx="3505200" cy="1752600"/>
          </a:xfrm>
          <a:prstGeom prst="wedgeRoundRectCallout">
            <a:avLst>
              <a:gd name="adj1" fmla="val -113361"/>
              <a:gd name="adj2" fmla="val -21468"/>
              <a:gd name="adj3" fmla="val 16667"/>
            </a:avLst>
          </a:prstGeom>
          <a:solidFill>
            <a:schemeClr val="tx2">
              <a:lumMod val="20000"/>
              <a:lumOff val="80000"/>
            </a:schemeClr>
          </a:solidFill>
          <a:ln w="12700" cap="sq">
            <a:solidFill>
              <a:schemeClr val="tx1"/>
            </a:solidFill>
            <a:miter lim="800000"/>
            <a:headEnd type="none" w="sm" len="sm"/>
            <a:tailEnd type="none" w="sm" len="sm"/>
          </a:ln>
        </p:spPr>
        <p:txBody>
          <a:bodyPr/>
          <a:lstStyle/>
          <a:p>
            <a:pPr algn="ctr">
              <a:defRPr/>
            </a:pPr>
            <a:r>
              <a:rPr lang="ar-JO" sz="2800" b="1" dirty="0">
                <a:solidFill>
                  <a:srgbClr val="000000"/>
                </a:solidFill>
                <a:cs typeface="Arial" charset="0"/>
              </a:rPr>
              <a:t>الإنفصال</a:t>
            </a:r>
            <a:endParaRPr lang="en-US" sz="2800" b="1" dirty="0">
              <a:solidFill>
                <a:srgbClr val="000000"/>
              </a:solidFill>
              <a:cs typeface="Arial" charset="0"/>
            </a:endParaRPr>
          </a:p>
          <a:p>
            <a:pPr algn="ctr">
              <a:defRPr/>
            </a:pPr>
            <a:r>
              <a:rPr lang="ar-JO" sz="2800" b="1" dirty="0">
                <a:solidFill>
                  <a:srgbClr val="000000"/>
                </a:solidFill>
                <a:cs typeface="Arial" charset="0"/>
              </a:rPr>
              <a:t>المجمع</a:t>
            </a:r>
            <a:endParaRPr lang="en-US" sz="2800" b="1" dirty="0">
              <a:solidFill>
                <a:srgbClr val="000000"/>
              </a:solidFill>
              <a:cs typeface="Arial" charset="0"/>
            </a:endParaRPr>
          </a:p>
          <a:p>
            <a:pPr algn="ctr">
              <a:defRPr/>
            </a:pPr>
            <a:r>
              <a:rPr lang="ar-JO" sz="2800" b="1" dirty="0">
                <a:solidFill>
                  <a:srgbClr val="000000"/>
                </a:solidFill>
                <a:cs typeface="Arial" charset="0"/>
              </a:rPr>
              <a:t>لا مزيد من الوثنية</a:t>
            </a:r>
            <a:endParaRPr lang="en-US" sz="2800" b="1" dirty="0">
              <a:solidFill>
                <a:srgbClr val="000000"/>
              </a:solidFill>
              <a:cs typeface="Arial" charset="0"/>
            </a:endParaRPr>
          </a:p>
        </p:txBody>
      </p:sp>
      <p:sp>
        <p:nvSpPr>
          <p:cNvPr id="9" name="Text Box 6"/>
          <p:cNvSpPr txBox="1">
            <a:spLocks noChangeArrowheads="1"/>
          </p:cNvSpPr>
          <p:nvPr/>
        </p:nvSpPr>
        <p:spPr bwMode="auto">
          <a:xfrm>
            <a:off x="0" y="6413266"/>
            <a:ext cx="8892480" cy="400110"/>
          </a:xfrm>
          <a:prstGeom prst="rect">
            <a:avLst/>
          </a:prstGeom>
          <a:noFill/>
          <a:ln w="12700" cap="sq">
            <a:noFill/>
            <a:miter lim="800000"/>
            <a:headEnd type="none" w="sm" len="sm"/>
            <a:tailEnd type="none" w="sm" len="sm"/>
          </a:ln>
          <a:effectLst>
            <a:outerShdw blurRad="63500" dist="35921" dir="2700000" algn="ctr" rotWithShape="0">
              <a:schemeClr val="bg2">
                <a:alpha val="74998"/>
              </a:schemeClr>
            </a:outerShdw>
          </a:effectLst>
        </p:spPr>
        <p:txBody>
          <a:bodyPr wrap="square">
            <a:spAutoFit/>
          </a:bodyPr>
          <a:lstStyle/>
          <a:p>
            <a:pPr algn="r">
              <a:spcBef>
                <a:spcPct val="50000"/>
              </a:spcBef>
              <a:defRPr/>
            </a:pPr>
            <a:r>
              <a:rPr lang="ar-JO" sz="2000" b="1" dirty="0">
                <a:solidFill>
                  <a:srgbClr val="FFFFFF"/>
                </a:solidFill>
                <a:latin typeface="Arial"/>
                <a:cs typeface="Arial"/>
              </a:rPr>
              <a:t>بيت زيل, أطلس مودي للأراضي الكتابية, الطبعة الأولى, 145</a:t>
            </a:r>
            <a:endParaRPr lang="en-US" sz="2000" b="1" dirty="0">
              <a:solidFill>
                <a:srgbClr val="FFFFFF"/>
              </a:solidFill>
              <a:latin typeface="Arial"/>
              <a:cs typeface="Arial"/>
            </a:endParaRPr>
          </a:p>
        </p:txBody>
      </p:sp>
    </p:spTree>
    <p:extLst>
      <p:ext uri="{BB962C8B-B14F-4D97-AF65-F5344CB8AC3E}">
        <p14:creationId xmlns:p14="http://schemas.microsoft.com/office/powerpoint/2010/main" val="10551307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6" presetClass="entr" presetSubtype="0" fill="hold" nodeType="clickEffect">
                                  <p:stCondLst>
                                    <p:cond delay="0"/>
                                  </p:stCondLst>
                                  <p:childTnLst>
                                    <p:set>
                                      <p:cBhvr>
                                        <p:cTn id="6" dur="1" fill="hold">
                                          <p:stCondLst>
                                            <p:cond delay="0"/>
                                          </p:stCondLst>
                                        </p:cTn>
                                        <p:tgtEl>
                                          <p:spTgt spid="57347">
                                            <p:txEl>
                                              <p:pRg st="0" end="0"/>
                                            </p:txEl>
                                          </p:spTgt>
                                        </p:tgtEl>
                                        <p:attrNameLst>
                                          <p:attrName>style.visibility</p:attrName>
                                        </p:attrNameLst>
                                      </p:cBhvr>
                                      <p:to>
                                        <p:strVal val="visible"/>
                                      </p:to>
                                    </p:set>
                                    <p:animEffect transition="in" filter="wipe(down)">
                                      <p:cBhvr>
                                        <p:cTn id="7" dur="580">
                                          <p:stCondLst>
                                            <p:cond delay="0"/>
                                          </p:stCondLst>
                                        </p:cTn>
                                        <p:tgtEl>
                                          <p:spTgt spid="57347">
                                            <p:txEl>
                                              <p:pRg st="0" end="0"/>
                                            </p:txEl>
                                          </p:spTgt>
                                        </p:tgtEl>
                                      </p:cBhvr>
                                    </p:animEffect>
                                    <p:anim calcmode="lin" valueType="num">
                                      <p:cBhvr>
                                        <p:cTn id="8" dur="1822" tmFilter="0,0; 0.14,0.36; 0.43,0.73; 0.71,0.91; 1.0,1.0">
                                          <p:stCondLst>
                                            <p:cond delay="0"/>
                                          </p:stCondLst>
                                        </p:cTn>
                                        <p:tgtEl>
                                          <p:spTgt spid="57347">
                                            <p:txEl>
                                              <p:pRg st="0" end="0"/>
                                            </p:txEl>
                                          </p:spTgt>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57347">
                                            <p:txEl>
                                              <p:pRg st="0" end="0"/>
                                            </p:txEl>
                                          </p:spTgt>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57347">
                                            <p:txEl>
                                              <p:pRg st="0" end="0"/>
                                            </p:txEl>
                                          </p:spTgt>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57347">
                                            <p:txEl>
                                              <p:pRg st="0" end="0"/>
                                            </p:txEl>
                                          </p:spTgt>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57347">
                                            <p:txEl>
                                              <p:pRg st="0" end="0"/>
                                            </p:txEl>
                                          </p:spTgt>
                                        </p:tgtEl>
                                        <p:attrNameLst>
                                          <p:attrName>ppt_y</p:attrName>
                                        </p:attrNameLst>
                                      </p:cBhvr>
                                      <p:tavLst>
                                        <p:tav tm="0" fmla="#ppt_y-sin(pi*$)/81">
                                          <p:val>
                                            <p:fltVal val="0"/>
                                          </p:val>
                                        </p:tav>
                                        <p:tav tm="100000">
                                          <p:val>
                                            <p:fltVal val="1"/>
                                          </p:val>
                                        </p:tav>
                                      </p:tavLst>
                                    </p:anim>
                                    <p:animScale>
                                      <p:cBhvr>
                                        <p:cTn id="13" dur="26">
                                          <p:stCondLst>
                                            <p:cond delay="650"/>
                                          </p:stCondLst>
                                        </p:cTn>
                                        <p:tgtEl>
                                          <p:spTgt spid="57347">
                                            <p:txEl>
                                              <p:pRg st="0" end="0"/>
                                            </p:txEl>
                                          </p:spTgt>
                                        </p:tgtEl>
                                      </p:cBhvr>
                                      <p:to x="100000" y="60000"/>
                                    </p:animScale>
                                    <p:animScale>
                                      <p:cBhvr>
                                        <p:cTn id="14" dur="166" decel="50000">
                                          <p:stCondLst>
                                            <p:cond delay="676"/>
                                          </p:stCondLst>
                                        </p:cTn>
                                        <p:tgtEl>
                                          <p:spTgt spid="57347">
                                            <p:txEl>
                                              <p:pRg st="0" end="0"/>
                                            </p:txEl>
                                          </p:spTgt>
                                        </p:tgtEl>
                                      </p:cBhvr>
                                      <p:to x="100000" y="100000"/>
                                    </p:animScale>
                                    <p:animScale>
                                      <p:cBhvr>
                                        <p:cTn id="15" dur="26">
                                          <p:stCondLst>
                                            <p:cond delay="1312"/>
                                          </p:stCondLst>
                                        </p:cTn>
                                        <p:tgtEl>
                                          <p:spTgt spid="57347">
                                            <p:txEl>
                                              <p:pRg st="0" end="0"/>
                                            </p:txEl>
                                          </p:spTgt>
                                        </p:tgtEl>
                                      </p:cBhvr>
                                      <p:to x="100000" y="80000"/>
                                    </p:animScale>
                                    <p:animScale>
                                      <p:cBhvr>
                                        <p:cTn id="16" dur="166" decel="50000">
                                          <p:stCondLst>
                                            <p:cond delay="1338"/>
                                          </p:stCondLst>
                                        </p:cTn>
                                        <p:tgtEl>
                                          <p:spTgt spid="57347">
                                            <p:txEl>
                                              <p:pRg st="0" end="0"/>
                                            </p:txEl>
                                          </p:spTgt>
                                        </p:tgtEl>
                                      </p:cBhvr>
                                      <p:to x="100000" y="100000"/>
                                    </p:animScale>
                                    <p:animScale>
                                      <p:cBhvr>
                                        <p:cTn id="17" dur="26">
                                          <p:stCondLst>
                                            <p:cond delay="1642"/>
                                          </p:stCondLst>
                                        </p:cTn>
                                        <p:tgtEl>
                                          <p:spTgt spid="57347">
                                            <p:txEl>
                                              <p:pRg st="0" end="0"/>
                                            </p:txEl>
                                          </p:spTgt>
                                        </p:tgtEl>
                                      </p:cBhvr>
                                      <p:to x="100000" y="90000"/>
                                    </p:animScale>
                                    <p:animScale>
                                      <p:cBhvr>
                                        <p:cTn id="18" dur="166" decel="50000">
                                          <p:stCondLst>
                                            <p:cond delay="1668"/>
                                          </p:stCondLst>
                                        </p:cTn>
                                        <p:tgtEl>
                                          <p:spTgt spid="57347">
                                            <p:txEl>
                                              <p:pRg st="0" end="0"/>
                                            </p:txEl>
                                          </p:spTgt>
                                        </p:tgtEl>
                                      </p:cBhvr>
                                      <p:to x="100000" y="100000"/>
                                    </p:animScale>
                                    <p:animScale>
                                      <p:cBhvr>
                                        <p:cTn id="19" dur="26">
                                          <p:stCondLst>
                                            <p:cond delay="1808"/>
                                          </p:stCondLst>
                                        </p:cTn>
                                        <p:tgtEl>
                                          <p:spTgt spid="57347">
                                            <p:txEl>
                                              <p:pRg st="0" end="0"/>
                                            </p:txEl>
                                          </p:spTgt>
                                        </p:tgtEl>
                                      </p:cBhvr>
                                      <p:to x="100000" y="95000"/>
                                    </p:animScale>
                                    <p:animScale>
                                      <p:cBhvr>
                                        <p:cTn id="20" dur="166" decel="50000">
                                          <p:stCondLst>
                                            <p:cond delay="1834"/>
                                          </p:stCondLst>
                                        </p:cTn>
                                        <p:tgtEl>
                                          <p:spTgt spid="57347">
                                            <p:txEl>
                                              <p:pRg st="0" end="0"/>
                                            </p:txEl>
                                          </p:spTgt>
                                        </p:tgtEl>
                                      </p:cBhvr>
                                      <p:to x="100000" y="100000"/>
                                    </p:animScale>
                                  </p:childTnLst>
                                </p:cTn>
                              </p:par>
                            </p:childTnLst>
                          </p:cTn>
                        </p:par>
                      </p:childTnLst>
                    </p:cTn>
                  </p:par>
                  <p:par>
                    <p:cTn id="21" fill="hold">
                      <p:stCondLst>
                        <p:cond delay="indefinite"/>
                      </p:stCondLst>
                      <p:childTnLst>
                        <p:par>
                          <p:cTn id="22" fill="hold">
                            <p:stCondLst>
                              <p:cond delay="0"/>
                            </p:stCondLst>
                            <p:childTnLst>
                              <p:par>
                                <p:cTn id="23" presetID="26" presetClass="entr" presetSubtype="0" fill="hold" nodeType="clickEffect">
                                  <p:stCondLst>
                                    <p:cond delay="0"/>
                                  </p:stCondLst>
                                  <p:childTnLst>
                                    <p:set>
                                      <p:cBhvr>
                                        <p:cTn id="24" dur="1" fill="hold">
                                          <p:stCondLst>
                                            <p:cond delay="0"/>
                                          </p:stCondLst>
                                        </p:cTn>
                                        <p:tgtEl>
                                          <p:spTgt spid="57347">
                                            <p:txEl>
                                              <p:pRg st="1" end="1"/>
                                            </p:txEl>
                                          </p:spTgt>
                                        </p:tgtEl>
                                        <p:attrNameLst>
                                          <p:attrName>style.visibility</p:attrName>
                                        </p:attrNameLst>
                                      </p:cBhvr>
                                      <p:to>
                                        <p:strVal val="visible"/>
                                      </p:to>
                                    </p:set>
                                    <p:animEffect transition="in" filter="wipe(down)">
                                      <p:cBhvr>
                                        <p:cTn id="25" dur="580">
                                          <p:stCondLst>
                                            <p:cond delay="0"/>
                                          </p:stCondLst>
                                        </p:cTn>
                                        <p:tgtEl>
                                          <p:spTgt spid="57347">
                                            <p:txEl>
                                              <p:pRg st="1" end="1"/>
                                            </p:txEl>
                                          </p:spTgt>
                                        </p:tgtEl>
                                      </p:cBhvr>
                                    </p:animEffect>
                                    <p:anim calcmode="lin" valueType="num">
                                      <p:cBhvr>
                                        <p:cTn id="26" dur="1822" tmFilter="0,0; 0.14,0.36; 0.43,0.73; 0.71,0.91; 1.0,1.0">
                                          <p:stCondLst>
                                            <p:cond delay="0"/>
                                          </p:stCondLst>
                                        </p:cTn>
                                        <p:tgtEl>
                                          <p:spTgt spid="57347">
                                            <p:txEl>
                                              <p:pRg st="1" end="1"/>
                                            </p:txEl>
                                          </p:spTgt>
                                        </p:tgtEl>
                                        <p:attrNameLst>
                                          <p:attrName>ppt_x</p:attrName>
                                        </p:attrNameLst>
                                      </p:cBhvr>
                                      <p:tavLst>
                                        <p:tav tm="0">
                                          <p:val>
                                            <p:strVal val="#ppt_x-0.25"/>
                                          </p:val>
                                        </p:tav>
                                        <p:tav tm="100000">
                                          <p:val>
                                            <p:strVal val="#ppt_x"/>
                                          </p:val>
                                        </p:tav>
                                      </p:tavLst>
                                    </p:anim>
                                    <p:anim calcmode="lin" valueType="num">
                                      <p:cBhvr>
                                        <p:cTn id="27" dur="664" tmFilter="0.0,0.0; 0.25,0.07; 0.50,0.2; 0.75,0.467; 1.0,1.0">
                                          <p:stCondLst>
                                            <p:cond delay="0"/>
                                          </p:stCondLst>
                                        </p:cTn>
                                        <p:tgtEl>
                                          <p:spTgt spid="57347">
                                            <p:txEl>
                                              <p:pRg st="1" end="1"/>
                                            </p:txEl>
                                          </p:spTgt>
                                        </p:tgtEl>
                                        <p:attrNameLst>
                                          <p:attrName>ppt_y</p:attrName>
                                        </p:attrNameLst>
                                      </p:cBhvr>
                                      <p:tavLst>
                                        <p:tav tm="0" fmla="#ppt_y-sin(pi*$)/3">
                                          <p:val>
                                            <p:fltVal val="0.5"/>
                                          </p:val>
                                        </p:tav>
                                        <p:tav tm="100000">
                                          <p:val>
                                            <p:fltVal val="1"/>
                                          </p:val>
                                        </p:tav>
                                      </p:tavLst>
                                    </p:anim>
                                    <p:anim calcmode="lin" valueType="num">
                                      <p:cBhvr>
                                        <p:cTn id="28" dur="664" tmFilter="0, 0; 0.125,0.2665; 0.25,0.4; 0.375,0.465; 0.5,0.5;  0.625,0.535; 0.75,0.6; 0.875,0.7335; 1,1">
                                          <p:stCondLst>
                                            <p:cond delay="664"/>
                                          </p:stCondLst>
                                        </p:cTn>
                                        <p:tgtEl>
                                          <p:spTgt spid="57347">
                                            <p:txEl>
                                              <p:pRg st="1" end="1"/>
                                            </p:txEl>
                                          </p:spTgt>
                                        </p:tgtEl>
                                        <p:attrNameLst>
                                          <p:attrName>ppt_y</p:attrName>
                                        </p:attrNameLst>
                                      </p:cBhvr>
                                      <p:tavLst>
                                        <p:tav tm="0" fmla="#ppt_y-sin(pi*$)/9">
                                          <p:val>
                                            <p:fltVal val="0"/>
                                          </p:val>
                                        </p:tav>
                                        <p:tav tm="100000">
                                          <p:val>
                                            <p:fltVal val="1"/>
                                          </p:val>
                                        </p:tav>
                                      </p:tavLst>
                                    </p:anim>
                                    <p:anim calcmode="lin" valueType="num">
                                      <p:cBhvr>
                                        <p:cTn id="29" dur="332" tmFilter="0, 0; 0.125,0.2665; 0.25,0.4; 0.375,0.465; 0.5,0.5;  0.625,0.535; 0.75,0.6; 0.875,0.7335; 1,1">
                                          <p:stCondLst>
                                            <p:cond delay="1324"/>
                                          </p:stCondLst>
                                        </p:cTn>
                                        <p:tgtEl>
                                          <p:spTgt spid="57347">
                                            <p:txEl>
                                              <p:pRg st="1" end="1"/>
                                            </p:txEl>
                                          </p:spTgt>
                                        </p:tgtEl>
                                        <p:attrNameLst>
                                          <p:attrName>ppt_y</p:attrName>
                                        </p:attrNameLst>
                                      </p:cBhvr>
                                      <p:tavLst>
                                        <p:tav tm="0" fmla="#ppt_y-sin(pi*$)/27">
                                          <p:val>
                                            <p:fltVal val="0"/>
                                          </p:val>
                                        </p:tav>
                                        <p:tav tm="100000">
                                          <p:val>
                                            <p:fltVal val="1"/>
                                          </p:val>
                                        </p:tav>
                                      </p:tavLst>
                                    </p:anim>
                                    <p:anim calcmode="lin" valueType="num">
                                      <p:cBhvr>
                                        <p:cTn id="30" dur="164" tmFilter="0, 0; 0.125,0.2665; 0.25,0.4; 0.375,0.465; 0.5,0.5;  0.625,0.535; 0.75,0.6; 0.875,0.7335; 1,1">
                                          <p:stCondLst>
                                            <p:cond delay="1656"/>
                                          </p:stCondLst>
                                        </p:cTn>
                                        <p:tgtEl>
                                          <p:spTgt spid="57347">
                                            <p:txEl>
                                              <p:pRg st="1" end="1"/>
                                            </p:txEl>
                                          </p:spTgt>
                                        </p:tgtEl>
                                        <p:attrNameLst>
                                          <p:attrName>ppt_y</p:attrName>
                                        </p:attrNameLst>
                                      </p:cBhvr>
                                      <p:tavLst>
                                        <p:tav tm="0" fmla="#ppt_y-sin(pi*$)/81">
                                          <p:val>
                                            <p:fltVal val="0"/>
                                          </p:val>
                                        </p:tav>
                                        <p:tav tm="100000">
                                          <p:val>
                                            <p:fltVal val="1"/>
                                          </p:val>
                                        </p:tav>
                                      </p:tavLst>
                                    </p:anim>
                                    <p:animScale>
                                      <p:cBhvr>
                                        <p:cTn id="31" dur="26">
                                          <p:stCondLst>
                                            <p:cond delay="650"/>
                                          </p:stCondLst>
                                        </p:cTn>
                                        <p:tgtEl>
                                          <p:spTgt spid="57347">
                                            <p:txEl>
                                              <p:pRg st="1" end="1"/>
                                            </p:txEl>
                                          </p:spTgt>
                                        </p:tgtEl>
                                      </p:cBhvr>
                                      <p:to x="100000" y="60000"/>
                                    </p:animScale>
                                    <p:animScale>
                                      <p:cBhvr>
                                        <p:cTn id="32" dur="166" decel="50000">
                                          <p:stCondLst>
                                            <p:cond delay="676"/>
                                          </p:stCondLst>
                                        </p:cTn>
                                        <p:tgtEl>
                                          <p:spTgt spid="57347">
                                            <p:txEl>
                                              <p:pRg st="1" end="1"/>
                                            </p:txEl>
                                          </p:spTgt>
                                        </p:tgtEl>
                                      </p:cBhvr>
                                      <p:to x="100000" y="100000"/>
                                    </p:animScale>
                                    <p:animScale>
                                      <p:cBhvr>
                                        <p:cTn id="33" dur="26">
                                          <p:stCondLst>
                                            <p:cond delay="1312"/>
                                          </p:stCondLst>
                                        </p:cTn>
                                        <p:tgtEl>
                                          <p:spTgt spid="57347">
                                            <p:txEl>
                                              <p:pRg st="1" end="1"/>
                                            </p:txEl>
                                          </p:spTgt>
                                        </p:tgtEl>
                                      </p:cBhvr>
                                      <p:to x="100000" y="80000"/>
                                    </p:animScale>
                                    <p:animScale>
                                      <p:cBhvr>
                                        <p:cTn id="34" dur="166" decel="50000">
                                          <p:stCondLst>
                                            <p:cond delay="1338"/>
                                          </p:stCondLst>
                                        </p:cTn>
                                        <p:tgtEl>
                                          <p:spTgt spid="57347">
                                            <p:txEl>
                                              <p:pRg st="1" end="1"/>
                                            </p:txEl>
                                          </p:spTgt>
                                        </p:tgtEl>
                                      </p:cBhvr>
                                      <p:to x="100000" y="100000"/>
                                    </p:animScale>
                                    <p:animScale>
                                      <p:cBhvr>
                                        <p:cTn id="35" dur="26">
                                          <p:stCondLst>
                                            <p:cond delay="1642"/>
                                          </p:stCondLst>
                                        </p:cTn>
                                        <p:tgtEl>
                                          <p:spTgt spid="57347">
                                            <p:txEl>
                                              <p:pRg st="1" end="1"/>
                                            </p:txEl>
                                          </p:spTgt>
                                        </p:tgtEl>
                                      </p:cBhvr>
                                      <p:to x="100000" y="90000"/>
                                    </p:animScale>
                                    <p:animScale>
                                      <p:cBhvr>
                                        <p:cTn id="36" dur="166" decel="50000">
                                          <p:stCondLst>
                                            <p:cond delay="1668"/>
                                          </p:stCondLst>
                                        </p:cTn>
                                        <p:tgtEl>
                                          <p:spTgt spid="57347">
                                            <p:txEl>
                                              <p:pRg st="1" end="1"/>
                                            </p:txEl>
                                          </p:spTgt>
                                        </p:tgtEl>
                                      </p:cBhvr>
                                      <p:to x="100000" y="100000"/>
                                    </p:animScale>
                                    <p:animScale>
                                      <p:cBhvr>
                                        <p:cTn id="37" dur="26">
                                          <p:stCondLst>
                                            <p:cond delay="1808"/>
                                          </p:stCondLst>
                                        </p:cTn>
                                        <p:tgtEl>
                                          <p:spTgt spid="57347">
                                            <p:txEl>
                                              <p:pRg st="1" end="1"/>
                                            </p:txEl>
                                          </p:spTgt>
                                        </p:tgtEl>
                                      </p:cBhvr>
                                      <p:to x="100000" y="95000"/>
                                    </p:animScale>
                                    <p:animScale>
                                      <p:cBhvr>
                                        <p:cTn id="38" dur="166" decel="50000">
                                          <p:stCondLst>
                                            <p:cond delay="1834"/>
                                          </p:stCondLst>
                                        </p:cTn>
                                        <p:tgtEl>
                                          <p:spTgt spid="57347">
                                            <p:txEl>
                                              <p:pRg st="1" end="1"/>
                                            </p:txEl>
                                          </p:spTgt>
                                        </p:tgtEl>
                                      </p:cBhvr>
                                      <p:to x="100000" y="100000"/>
                                    </p:animScale>
                                  </p:childTnLst>
                                </p:cTn>
                              </p:par>
                            </p:childTnLst>
                          </p:cTn>
                        </p:par>
                      </p:childTnLst>
                    </p:cTn>
                  </p:par>
                  <p:par>
                    <p:cTn id="39" fill="hold" nodeType="clickPar">
                      <p:stCondLst>
                        <p:cond delay="indefinite"/>
                      </p:stCondLst>
                      <p:childTnLst>
                        <p:par>
                          <p:cTn id="40" fill="hold" nodeType="withGroup">
                            <p:stCondLst>
                              <p:cond delay="0"/>
                            </p:stCondLst>
                            <p:childTnLst>
                              <p:par>
                                <p:cTn id="41" presetID="26" presetClass="entr" presetSubtype="0" fill="hold" grpId="0" nodeType="clickEffect">
                                  <p:stCondLst>
                                    <p:cond delay="0"/>
                                  </p:stCondLst>
                                  <p:childTnLst>
                                    <p:set>
                                      <p:cBhvr>
                                        <p:cTn id="42" dur="1" fill="hold">
                                          <p:stCondLst>
                                            <p:cond delay="0"/>
                                          </p:stCondLst>
                                        </p:cTn>
                                        <p:tgtEl>
                                          <p:spTgt spid="57353">
                                            <p:bg/>
                                          </p:spTgt>
                                        </p:tgtEl>
                                        <p:attrNameLst>
                                          <p:attrName>style.visibility</p:attrName>
                                        </p:attrNameLst>
                                      </p:cBhvr>
                                      <p:to>
                                        <p:strVal val="visible"/>
                                      </p:to>
                                    </p:set>
                                    <p:animEffect transition="in" filter="wipe(down)">
                                      <p:cBhvr>
                                        <p:cTn id="43" dur="580">
                                          <p:stCondLst>
                                            <p:cond delay="0"/>
                                          </p:stCondLst>
                                        </p:cTn>
                                        <p:tgtEl>
                                          <p:spTgt spid="57353">
                                            <p:bg/>
                                          </p:spTgt>
                                        </p:tgtEl>
                                      </p:cBhvr>
                                    </p:animEffect>
                                    <p:anim calcmode="lin" valueType="num">
                                      <p:cBhvr>
                                        <p:cTn id="44" dur="1822" tmFilter="0,0; 0.14,0.36; 0.43,0.73; 0.71,0.91; 1.0,1.0">
                                          <p:stCondLst>
                                            <p:cond delay="0"/>
                                          </p:stCondLst>
                                        </p:cTn>
                                        <p:tgtEl>
                                          <p:spTgt spid="57353">
                                            <p:bg/>
                                          </p:spTgt>
                                        </p:tgtEl>
                                        <p:attrNameLst>
                                          <p:attrName>ppt_x</p:attrName>
                                        </p:attrNameLst>
                                      </p:cBhvr>
                                      <p:tavLst>
                                        <p:tav tm="0">
                                          <p:val>
                                            <p:strVal val="#ppt_x-0.25"/>
                                          </p:val>
                                        </p:tav>
                                        <p:tav tm="100000">
                                          <p:val>
                                            <p:strVal val="#ppt_x"/>
                                          </p:val>
                                        </p:tav>
                                      </p:tavLst>
                                    </p:anim>
                                    <p:anim calcmode="lin" valueType="num">
                                      <p:cBhvr>
                                        <p:cTn id="45" dur="664" tmFilter="0.0,0.0; 0.25,0.07; 0.50,0.2; 0.75,0.467; 1.0,1.0">
                                          <p:stCondLst>
                                            <p:cond delay="0"/>
                                          </p:stCondLst>
                                        </p:cTn>
                                        <p:tgtEl>
                                          <p:spTgt spid="57353">
                                            <p:bg/>
                                          </p:spTgt>
                                        </p:tgtEl>
                                        <p:attrNameLst>
                                          <p:attrName>ppt_y</p:attrName>
                                        </p:attrNameLst>
                                      </p:cBhvr>
                                      <p:tavLst>
                                        <p:tav tm="0" fmla="#ppt_y-sin(pi*$)/3">
                                          <p:val>
                                            <p:fltVal val="0.5"/>
                                          </p:val>
                                        </p:tav>
                                        <p:tav tm="100000">
                                          <p:val>
                                            <p:fltVal val="1"/>
                                          </p:val>
                                        </p:tav>
                                      </p:tavLst>
                                    </p:anim>
                                    <p:anim calcmode="lin" valueType="num">
                                      <p:cBhvr>
                                        <p:cTn id="46" dur="664" tmFilter="0, 0; 0.125,0.2665; 0.25,0.4; 0.375,0.465; 0.5,0.5;  0.625,0.535; 0.75,0.6; 0.875,0.7335; 1,1">
                                          <p:stCondLst>
                                            <p:cond delay="664"/>
                                          </p:stCondLst>
                                        </p:cTn>
                                        <p:tgtEl>
                                          <p:spTgt spid="57353">
                                            <p:bg/>
                                          </p:spTgt>
                                        </p:tgtEl>
                                        <p:attrNameLst>
                                          <p:attrName>ppt_y</p:attrName>
                                        </p:attrNameLst>
                                      </p:cBhvr>
                                      <p:tavLst>
                                        <p:tav tm="0" fmla="#ppt_y-sin(pi*$)/9">
                                          <p:val>
                                            <p:fltVal val="0"/>
                                          </p:val>
                                        </p:tav>
                                        <p:tav tm="100000">
                                          <p:val>
                                            <p:fltVal val="1"/>
                                          </p:val>
                                        </p:tav>
                                      </p:tavLst>
                                    </p:anim>
                                    <p:anim calcmode="lin" valueType="num">
                                      <p:cBhvr>
                                        <p:cTn id="47" dur="332" tmFilter="0, 0; 0.125,0.2665; 0.25,0.4; 0.375,0.465; 0.5,0.5;  0.625,0.535; 0.75,0.6; 0.875,0.7335; 1,1">
                                          <p:stCondLst>
                                            <p:cond delay="1324"/>
                                          </p:stCondLst>
                                        </p:cTn>
                                        <p:tgtEl>
                                          <p:spTgt spid="57353">
                                            <p:bg/>
                                          </p:spTgt>
                                        </p:tgtEl>
                                        <p:attrNameLst>
                                          <p:attrName>ppt_y</p:attrName>
                                        </p:attrNameLst>
                                      </p:cBhvr>
                                      <p:tavLst>
                                        <p:tav tm="0" fmla="#ppt_y-sin(pi*$)/27">
                                          <p:val>
                                            <p:fltVal val="0"/>
                                          </p:val>
                                        </p:tav>
                                        <p:tav tm="100000">
                                          <p:val>
                                            <p:fltVal val="1"/>
                                          </p:val>
                                        </p:tav>
                                      </p:tavLst>
                                    </p:anim>
                                    <p:anim calcmode="lin" valueType="num">
                                      <p:cBhvr>
                                        <p:cTn id="48" dur="164" tmFilter="0, 0; 0.125,0.2665; 0.25,0.4; 0.375,0.465; 0.5,0.5;  0.625,0.535; 0.75,0.6; 0.875,0.7335; 1,1">
                                          <p:stCondLst>
                                            <p:cond delay="1656"/>
                                          </p:stCondLst>
                                        </p:cTn>
                                        <p:tgtEl>
                                          <p:spTgt spid="57353">
                                            <p:bg/>
                                          </p:spTgt>
                                        </p:tgtEl>
                                        <p:attrNameLst>
                                          <p:attrName>ppt_y</p:attrName>
                                        </p:attrNameLst>
                                      </p:cBhvr>
                                      <p:tavLst>
                                        <p:tav tm="0" fmla="#ppt_y-sin(pi*$)/81">
                                          <p:val>
                                            <p:fltVal val="0"/>
                                          </p:val>
                                        </p:tav>
                                        <p:tav tm="100000">
                                          <p:val>
                                            <p:fltVal val="1"/>
                                          </p:val>
                                        </p:tav>
                                      </p:tavLst>
                                    </p:anim>
                                    <p:animScale>
                                      <p:cBhvr>
                                        <p:cTn id="49" dur="26">
                                          <p:stCondLst>
                                            <p:cond delay="650"/>
                                          </p:stCondLst>
                                        </p:cTn>
                                        <p:tgtEl>
                                          <p:spTgt spid="57353">
                                            <p:bg/>
                                          </p:spTgt>
                                        </p:tgtEl>
                                      </p:cBhvr>
                                      <p:to x="100000" y="60000"/>
                                    </p:animScale>
                                    <p:animScale>
                                      <p:cBhvr>
                                        <p:cTn id="50" dur="166" decel="50000">
                                          <p:stCondLst>
                                            <p:cond delay="676"/>
                                          </p:stCondLst>
                                        </p:cTn>
                                        <p:tgtEl>
                                          <p:spTgt spid="57353">
                                            <p:bg/>
                                          </p:spTgt>
                                        </p:tgtEl>
                                      </p:cBhvr>
                                      <p:to x="100000" y="100000"/>
                                    </p:animScale>
                                    <p:animScale>
                                      <p:cBhvr>
                                        <p:cTn id="51" dur="26">
                                          <p:stCondLst>
                                            <p:cond delay="1312"/>
                                          </p:stCondLst>
                                        </p:cTn>
                                        <p:tgtEl>
                                          <p:spTgt spid="57353">
                                            <p:bg/>
                                          </p:spTgt>
                                        </p:tgtEl>
                                      </p:cBhvr>
                                      <p:to x="100000" y="80000"/>
                                    </p:animScale>
                                    <p:animScale>
                                      <p:cBhvr>
                                        <p:cTn id="52" dur="166" decel="50000">
                                          <p:stCondLst>
                                            <p:cond delay="1338"/>
                                          </p:stCondLst>
                                        </p:cTn>
                                        <p:tgtEl>
                                          <p:spTgt spid="57353">
                                            <p:bg/>
                                          </p:spTgt>
                                        </p:tgtEl>
                                      </p:cBhvr>
                                      <p:to x="100000" y="100000"/>
                                    </p:animScale>
                                    <p:animScale>
                                      <p:cBhvr>
                                        <p:cTn id="53" dur="26">
                                          <p:stCondLst>
                                            <p:cond delay="1642"/>
                                          </p:stCondLst>
                                        </p:cTn>
                                        <p:tgtEl>
                                          <p:spTgt spid="57353">
                                            <p:bg/>
                                          </p:spTgt>
                                        </p:tgtEl>
                                      </p:cBhvr>
                                      <p:to x="100000" y="90000"/>
                                    </p:animScale>
                                    <p:animScale>
                                      <p:cBhvr>
                                        <p:cTn id="54" dur="166" decel="50000">
                                          <p:stCondLst>
                                            <p:cond delay="1668"/>
                                          </p:stCondLst>
                                        </p:cTn>
                                        <p:tgtEl>
                                          <p:spTgt spid="57353">
                                            <p:bg/>
                                          </p:spTgt>
                                        </p:tgtEl>
                                      </p:cBhvr>
                                      <p:to x="100000" y="100000"/>
                                    </p:animScale>
                                    <p:animScale>
                                      <p:cBhvr>
                                        <p:cTn id="55" dur="26">
                                          <p:stCondLst>
                                            <p:cond delay="1808"/>
                                          </p:stCondLst>
                                        </p:cTn>
                                        <p:tgtEl>
                                          <p:spTgt spid="57353">
                                            <p:bg/>
                                          </p:spTgt>
                                        </p:tgtEl>
                                      </p:cBhvr>
                                      <p:to x="100000" y="95000"/>
                                    </p:animScale>
                                    <p:animScale>
                                      <p:cBhvr>
                                        <p:cTn id="56" dur="166" decel="50000">
                                          <p:stCondLst>
                                            <p:cond delay="1834"/>
                                          </p:stCondLst>
                                        </p:cTn>
                                        <p:tgtEl>
                                          <p:spTgt spid="57353">
                                            <p:bg/>
                                          </p:spTgt>
                                        </p:tgtEl>
                                      </p:cBhvr>
                                      <p:to x="100000" y="100000"/>
                                    </p:animScale>
                                  </p:childTnLst>
                                </p:cTn>
                              </p:par>
                            </p:childTnLst>
                          </p:cTn>
                        </p:par>
                      </p:childTnLst>
                    </p:cTn>
                  </p:par>
                  <p:par>
                    <p:cTn id="57" fill="hold" nodeType="clickPar">
                      <p:stCondLst>
                        <p:cond delay="indefinite"/>
                      </p:stCondLst>
                      <p:childTnLst>
                        <p:par>
                          <p:cTn id="58" fill="hold" nodeType="withGroup">
                            <p:stCondLst>
                              <p:cond delay="0"/>
                            </p:stCondLst>
                            <p:childTnLst>
                              <p:par>
                                <p:cTn id="59" presetID="26" presetClass="entr" presetSubtype="0" fill="hold" grpId="0" nodeType="clickEffect">
                                  <p:stCondLst>
                                    <p:cond delay="0"/>
                                  </p:stCondLst>
                                  <p:childTnLst>
                                    <p:set>
                                      <p:cBhvr>
                                        <p:cTn id="60" dur="1" fill="hold">
                                          <p:stCondLst>
                                            <p:cond delay="0"/>
                                          </p:stCondLst>
                                        </p:cTn>
                                        <p:tgtEl>
                                          <p:spTgt spid="57353">
                                            <p:txEl>
                                              <p:pRg st="0" end="0"/>
                                            </p:txEl>
                                          </p:spTgt>
                                        </p:tgtEl>
                                        <p:attrNameLst>
                                          <p:attrName>style.visibility</p:attrName>
                                        </p:attrNameLst>
                                      </p:cBhvr>
                                      <p:to>
                                        <p:strVal val="visible"/>
                                      </p:to>
                                    </p:set>
                                    <p:animEffect transition="in" filter="wipe(down)">
                                      <p:cBhvr>
                                        <p:cTn id="61" dur="580">
                                          <p:stCondLst>
                                            <p:cond delay="0"/>
                                          </p:stCondLst>
                                        </p:cTn>
                                        <p:tgtEl>
                                          <p:spTgt spid="57353">
                                            <p:txEl>
                                              <p:pRg st="0" end="0"/>
                                            </p:txEl>
                                          </p:spTgt>
                                        </p:tgtEl>
                                      </p:cBhvr>
                                    </p:animEffect>
                                    <p:anim calcmode="lin" valueType="num">
                                      <p:cBhvr>
                                        <p:cTn id="62" dur="1822" tmFilter="0,0; 0.14,0.36; 0.43,0.73; 0.71,0.91; 1.0,1.0">
                                          <p:stCondLst>
                                            <p:cond delay="0"/>
                                          </p:stCondLst>
                                        </p:cTn>
                                        <p:tgtEl>
                                          <p:spTgt spid="57353">
                                            <p:txEl>
                                              <p:pRg st="0" end="0"/>
                                            </p:txEl>
                                          </p:spTgt>
                                        </p:tgtEl>
                                        <p:attrNameLst>
                                          <p:attrName>ppt_x</p:attrName>
                                        </p:attrNameLst>
                                      </p:cBhvr>
                                      <p:tavLst>
                                        <p:tav tm="0">
                                          <p:val>
                                            <p:strVal val="#ppt_x-0.25"/>
                                          </p:val>
                                        </p:tav>
                                        <p:tav tm="100000">
                                          <p:val>
                                            <p:strVal val="#ppt_x"/>
                                          </p:val>
                                        </p:tav>
                                      </p:tavLst>
                                    </p:anim>
                                    <p:anim calcmode="lin" valueType="num">
                                      <p:cBhvr>
                                        <p:cTn id="63" dur="664" tmFilter="0.0,0.0; 0.25,0.07; 0.50,0.2; 0.75,0.467; 1.0,1.0">
                                          <p:stCondLst>
                                            <p:cond delay="0"/>
                                          </p:stCondLst>
                                        </p:cTn>
                                        <p:tgtEl>
                                          <p:spTgt spid="57353">
                                            <p:txEl>
                                              <p:pRg st="0" end="0"/>
                                            </p:txEl>
                                          </p:spTgt>
                                        </p:tgtEl>
                                        <p:attrNameLst>
                                          <p:attrName>ppt_y</p:attrName>
                                        </p:attrNameLst>
                                      </p:cBhvr>
                                      <p:tavLst>
                                        <p:tav tm="0" fmla="#ppt_y-sin(pi*$)/3">
                                          <p:val>
                                            <p:fltVal val="0.5"/>
                                          </p:val>
                                        </p:tav>
                                        <p:tav tm="100000">
                                          <p:val>
                                            <p:fltVal val="1"/>
                                          </p:val>
                                        </p:tav>
                                      </p:tavLst>
                                    </p:anim>
                                    <p:anim calcmode="lin" valueType="num">
                                      <p:cBhvr>
                                        <p:cTn id="64" dur="664" tmFilter="0, 0; 0.125,0.2665; 0.25,0.4; 0.375,0.465; 0.5,0.5;  0.625,0.535; 0.75,0.6; 0.875,0.7335; 1,1">
                                          <p:stCondLst>
                                            <p:cond delay="664"/>
                                          </p:stCondLst>
                                        </p:cTn>
                                        <p:tgtEl>
                                          <p:spTgt spid="57353">
                                            <p:txEl>
                                              <p:pRg st="0" end="0"/>
                                            </p:txEl>
                                          </p:spTgt>
                                        </p:tgtEl>
                                        <p:attrNameLst>
                                          <p:attrName>ppt_y</p:attrName>
                                        </p:attrNameLst>
                                      </p:cBhvr>
                                      <p:tavLst>
                                        <p:tav tm="0" fmla="#ppt_y-sin(pi*$)/9">
                                          <p:val>
                                            <p:fltVal val="0"/>
                                          </p:val>
                                        </p:tav>
                                        <p:tav tm="100000">
                                          <p:val>
                                            <p:fltVal val="1"/>
                                          </p:val>
                                        </p:tav>
                                      </p:tavLst>
                                    </p:anim>
                                    <p:anim calcmode="lin" valueType="num">
                                      <p:cBhvr>
                                        <p:cTn id="65" dur="332" tmFilter="0, 0; 0.125,0.2665; 0.25,0.4; 0.375,0.465; 0.5,0.5;  0.625,0.535; 0.75,0.6; 0.875,0.7335; 1,1">
                                          <p:stCondLst>
                                            <p:cond delay="1324"/>
                                          </p:stCondLst>
                                        </p:cTn>
                                        <p:tgtEl>
                                          <p:spTgt spid="57353">
                                            <p:txEl>
                                              <p:pRg st="0" end="0"/>
                                            </p:txEl>
                                          </p:spTgt>
                                        </p:tgtEl>
                                        <p:attrNameLst>
                                          <p:attrName>ppt_y</p:attrName>
                                        </p:attrNameLst>
                                      </p:cBhvr>
                                      <p:tavLst>
                                        <p:tav tm="0" fmla="#ppt_y-sin(pi*$)/27">
                                          <p:val>
                                            <p:fltVal val="0"/>
                                          </p:val>
                                        </p:tav>
                                        <p:tav tm="100000">
                                          <p:val>
                                            <p:fltVal val="1"/>
                                          </p:val>
                                        </p:tav>
                                      </p:tavLst>
                                    </p:anim>
                                    <p:anim calcmode="lin" valueType="num">
                                      <p:cBhvr>
                                        <p:cTn id="66" dur="164" tmFilter="0, 0; 0.125,0.2665; 0.25,0.4; 0.375,0.465; 0.5,0.5;  0.625,0.535; 0.75,0.6; 0.875,0.7335; 1,1">
                                          <p:stCondLst>
                                            <p:cond delay="1656"/>
                                          </p:stCondLst>
                                        </p:cTn>
                                        <p:tgtEl>
                                          <p:spTgt spid="57353">
                                            <p:txEl>
                                              <p:pRg st="0" end="0"/>
                                            </p:txEl>
                                          </p:spTgt>
                                        </p:tgtEl>
                                        <p:attrNameLst>
                                          <p:attrName>ppt_y</p:attrName>
                                        </p:attrNameLst>
                                      </p:cBhvr>
                                      <p:tavLst>
                                        <p:tav tm="0" fmla="#ppt_y-sin(pi*$)/81">
                                          <p:val>
                                            <p:fltVal val="0"/>
                                          </p:val>
                                        </p:tav>
                                        <p:tav tm="100000">
                                          <p:val>
                                            <p:fltVal val="1"/>
                                          </p:val>
                                        </p:tav>
                                      </p:tavLst>
                                    </p:anim>
                                    <p:animScale>
                                      <p:cBhvr>
                                        <p:cTn id="67" dur="26">
                                          <p:stCondLst>
                                            <p:cond delay="650"/>
                                          </p:stCondLst>
                                        </p:cTn>
                                        <p:tgtEl>
                                          <p:spTgt spid="57353">
                                            <p:txEl>
                                              <p:pRg st="0" end="0"/>
                                            </p:txEl>
                                          </p:spTgt>
                                        </p:tgtEl>
                                      </p:cBhvr>
                                      <p:to x="100000" y="60000"/>
                                    </p:animScale>
                                    <p:animScale>
                                      <p:cBhvr>
                                        <p:cTn id="68" dur="166" decel="50000">
                                          <p:stCondLst>
                                            <p:cond delay="676"/>
                                          </p:stCondLst>
                                        </p:cTn>
                                        <p:tgtEl>
                                          <p:spTgt spid="57353">
                                            <p:txEl>
                                              <p:pRg st="0" end="0"/>
                                            </p:txEl>
                                          </p:spTgt>
                                        </p:tgtEl>
                                      </p:cBhvr>
                                      <p:to x="100000" y="100000"/>
                                    </p:animScale>
                                    <p:animScale>
                                      <p:cBhvr>
                                        <p:cTn id="69" dur="26">
                                          <p:stCondLst>
                                            <p:cond delay="1312"/>
                                          </p:stCondLst>
                                        </p:cTn>
                                        <p:tgtEl>
                                          <p:spTgt spid="57353">
                                            <p:txEl>
                                              <p:pRg st="0" end="0"/>
                                            </p:txEl>
                                          </p:spTgt>
                                        </p:tgtEl>
                                      </p:cBhvr>
                                      <p:to x="100000" y="80000"/>
                                    </p:animScale>
                                    <p:animScale>
                                      <p:cBhvr>
                                        <p:cTn id="70" dur="166" decel="50000">
                                          <p:stCondLst>
                                            <p:cond delay="1338"/>
                                          </p:stCondLst>
                                        </p:cTn>
                                        <p:tgtEl>
                                          <p:spTgt spid="57353">
                                            <p:txEl>
                                              <p:pRg st="0" end="0"/>
                                            </p:txEl>
                                          </p:spTgt>
                                        </p:tgtEl>
                                      </p:cBhvr>
                                      <p:to x="100000" y="100000"/>
                                    </p:animScale>
                                    <p:animScale>
                                      <p:cBhvr>
                                        <p:cTn id="71" dur="26">
                                          <p:stCondLst>
                                            <p:cond delay="1642"/>
                                          </p:stCondLst>
                                        </p:cTn>
                                        <p:tgtEl>
                                          <p:spTgt spid="57353">
                                            <p:txEl>
                                              <p:pRg st="0" end="0"/>
                                            </p:txEl>
                                          </p:spTgt>
                                        </p:tgtEl>
                                      </p:cBhvr>
                                      <p:to x="100000" y="90000"/>
                                    </p:animScale>
                                    <p:animScale>
                                      <p:cBhvr>
                                        <p:cTn id="72" dur="166" decel="50000">
                                          <p:stCondLst>
                                            <p:cond delay="1668"/>
                                          </p:stCondLst>
                                        </p:cTn>
                                        <p:tgtEl>
                                          <p:spTgt spid="57353">
                                            <p:txEl>
                                              <p:pRg st="0" end="0"/>
                                            </p:txEl>
                                          </p:spTgt>
                                        </p:tgtEl>
                                      </p:cBhvr>
                                      <p:to x="100000" y="100000"/>
                                    </p:animScale>
                                    <p:animScale>
                                      <p:cBhvr>
                                        <p:cTn id="73" dur="26">
                                          <p:stCondLst>
                                            <p:cond delay="1808"/>
                                          </p:stCondLst>
                                        </p:cTn>
                                        <p:tgtEl>
                                          <p:spTgt spid="57353">
                                            <p:txEl>
                                              <p:pRg st="0" end="0"/>
                                            </p:txEl>
                                          </p:spTgt>
                                        </p:tgtEl>
                                      </p:cBhvr>
                                      <p:to x="100000" y="95000"/>
                                    </p:animScale>
                                    <p:animScale>
                                      <p:cBhvr>
                                        <p:cTn id="74" dur="166" decel="50000">
                                          <p:stCondLst>
                                            <p:cond delay="1834"/>
                                          </p:stCondLst>
                                        </p:cTn>
                                        <p:tgtEl>
                                          <p:spTgt spid="57353">
                                            <p:txEl>
                                              <p:pRg st="0" end="0"/>
                                            </p:txEl>
                                          </p:spTgt>
                                        </p:tgtEl>
                                      </p:cBhvr>
                                      <p:to x="100000" y="100000"/>
                                    </p:animScale>
                                  </p:childTnLst>
                                </p:cTn>
                              </p:par>
                              <p:par>
                                <p:cTn id="75" presetID="26" presetClass="entr" presetSubtype="0" fill="hold" grpId="0" nodeType="withEffect">
                                  <p:stCondLst>
                                    <p:cond delay="0"/>
                                  </p:stCondLst>
                                  <p:childTnLst>
                                    <p:set>
                                      <p:cBhvr>
                                        <p:cTn id="76" dur="1" fill="hold">
                                          <p:stCondLst>
                                            <p:cond delay="0"/>
                                          </p:stCondLst>
                                        </p:cTn>
                                        <p:tgtEl>
                                          <p:spTgt spid="57353">
                                            <p:txEl>
                                              <p:pRg st="1" end="1"/>
                                            </p:txEl>
                                          </p:spTgt>
                                        </p:tgtEl>
                                        <p:attrNameLst>
                                          <p:attrName>style.visibility</p:attrName>
                                        </p:attrNameLst>
                                      </p:cBhvr>
                                      <p:to>
                                        <p:strVal val="visible"/>
                                      </p:to>
                                    </p:set>
                                    <p:animEffect transition="in" filter="wipe(down)">
                                      <p:cBhvr>
                                        <p:cTn id="77" dur="580">
                                          <p:stCondLst>
                                            <p:cond delay="0"/>
                                          </p:stCondLst>
                                        </p:cTn>
                                        <p:tgtEl>
                                          <p:spTgt spid="57353">
                                            <p:txEl>
                                              <p:pRg st="1" end="1"/>
                                            </p:txEl>
                                          </p:spTgt>
                                        </p:tgtEl>
                                      </p:cBhvr>
                                    </p:animEffect>
                                    <p:anim calcmode="lin" valueType="num">
                                      <p:cBhvr>
                                        <p:cTn id="78" dur="1822" tmFilter="0,0; 0.14,0.36; 0.43,0.73; 0.71,0.91; 1.0,1.0">
                                          <p:stCondLst>
                                            <p:cond delay="0"/>
                                          </p:stCondLst>
                                        </p:cTn>
                                        <p:tgtEl>
                                          <p:spTgt spid="57353">
                                            <p:txEl>
                                              <p:pRg st="1" end="1"/>
                                            </p:txEl>
                                          </p:spTgt>
                                        </p:tgtEl>
                                        <p:attrNameLst>
                                          <p:attrName>ppt_x</p:attrName>
                                        </p:attrNameLst>
                                      </p:cBhvr>
                                      <p:tavLst>
                                        <p:tav tm="0">
                                          <p:val>
                                            <p:strVal val="#ppt_x-0.25"/>
                                          </p:val>
                                        </p:tav>
                                        <p:tav tm="100000">
                                          <p:val>
                                            <p:strVal val="#ppt_x"/>
                                          </p:val>
                                        </p:tav>
                                      </p:tavLst>
                                    </p:anim>
                                    <p:anim calcmode="lin" valueType="num">
                                      <p:cBhvr>
                                        <p:cTn id="79" dur="664" tmFilter="0.0,0.0; 0.25,0.07; 0.50,0.2; 0.75,0.467; 1.0,1.0">
                                          <p:stCondLst>
                                            <p:cond delay="0"/>
                                          </p:stCondLst>
                                        </p:cTn>
                                        <p:tgtEl>
                                          <p:spTgt spid="57353">
                                            <p:txEl>
                                              <p:pRg st="1" end="1"/>
                                            </p:txEl>
                                          </p:spTgt>
                                        </p:tgtEl>
                                        <p:attrNameLst>
                                          <p:attrName>ppt_y</p:attrName>
                                        </p:attrNameLst>
                                      </p:cBhvr>
                                      <p:tavLst>
                                        <p:tav tm="0" fmla="#ppt_y-sin(pi*$)/3">
                                          <p:val>
                                            <p:fltVal val="0.5"/>
                                          </p:val>
                                        </p:tav>
                                        <p:tav tm="100000">
                                          <p:val>
                                            <p:fltVal val="1"/>
                                          </p:val>
                                        </p:tav>
                                      </p:tavLst>
                                    </p:anim>
                                    <p:anim calcmode="lin" valueType="num">
                                      <p:cBhvr>
                                        <p:cTn id="80" dur="664" tmFilter="0, 0; 0.125,0.2665; 0.25,0.4; 0.375,0.465; 0.5,0.5;  0.625,0.535; 0.75,0.6; 0.875,0.7335; 1,1">
                                          <p:stCondLst>
                                            <p:cond delay="664"/>
                                          </p:stCondLst>
                                        </p:cTn>
                                        <p:tgtEl>
                                          <p:spTgt spid="57353">
                                            <p:txEl>
                                              <p:pRg st="1" end="1"/>
                                            </p:txEl>
                                          </p:spTgt>
                                        </p:tgtEl>
                                        <p:attrNameLst>
                                          <p:attrName>ppt_y</p:attrName>
                                        </p:attrNameLst>
                                      </p:cBhvr>
                                      <p:tavLst>
                                        <p:tav tm="0" fmla="#ppt_y-sin(pi*$)/9">
                                          <p:val>
                                            <p:fltVal val="0"/>
                                          </p:val>
                                        </p:tav>
                                        <p:tav tm="100000">
                                          <p:val>
                                            <p:fltVal val="1"/>
                                          </p:val>
                                        </p:tav>
                                      </p:tavLst>
                                    </p:anim>
                                    <p:anim calcmode="lin" valueType="num">
                                      <p:cBhvr>
                                        <p:cTn id="81" dur="332" tmFilter="0, 0; 0.125,0.2665; 0.25,0.4; 0.375,0.465; 0.5,0.5;  0.625,0.535; 0.75,0.6; 0.875,0.7335; 1,1">
                                          <p:stCondLst>
                                            <p:cond delay="1324"/>
                                          </p:stCondLst>
                                        </p:cTn>
                                        <p:tgtEl>
                                          <p:spTgt spid="57353">
                                            <p:txEl>
                                              <p:pRg st="1" end="1"/>
                                            </p:txEl>
                                          </p:spTgt>
                                        </p:tgtEl>
                                        <p:attrNameLst>
                                          <p:attrName>ppt_y</p:attrName>
                                        </p:attrNameLst>
                                      </p:cBhvr>
                                      <p:tavLst>
                                        <p:tav tm="0" fmla="#ppt_y-sin(pi*$)/27">
                                          <p:val>
                                            <p:fltVal val="0"/>
                                          </p:val>
                                        </p:tav>
                                        <p:tav tm="100000">
                                          <p:val>
                                            <p:fltVal val="1"/>
                                          </p:val>
                                        </p:tav>
                                      </p:tavLst>
                                    </p:anim>
                                    <p:anim calcmode="lin" valueType="num">
                                      <p:cBhvr>
                                        <p:cTn id="82" dur="164" tmFilter="0, 0; 0.125,0.2665; 0.25,0.4; 0.375,0.465; 0.5,0.5;  0.625,0.535; 0.75,0.6; 0.875,0.7335; 1,1">
                                          <p:stCondLst>
                                            <p:cond delay="1656"/>
                                          </p:stCondLst>
                                        </p:cTn>
                                        <p:tgtEl>
                                          <p:spTgt spid="57353">
                                            <p:txEl>
                                              <p:pRg st="1" end="1"/>
                                            </p:txEl>
                                          </p:spTgt>
                                        </p:tgtEl>
                                        <p:attrNameLst>
                                          <p:attrName>ppt_y</p:attrName>
                                        </p:attrNameLst>
                                      </p:cBhvr>
                                      <p:tavLst>
                                        <p:tav tm="0" fmla="#ppt_y-sin(pi*$)/81">
                                          <p:val>
                                            <p:fltVal val="0"/>
                                          </p:val>
                                        </p:tav>
                                        <p:tav tm="100000">
                                          <p:val>
                                            <p:fltVal val="1"/>
                                          </p:val>
                                        </p:tav>
                                      </p:tavLst>
                                    </p:anim>
                                    <p:animScale>
                                      <p:cBhvr>
                                        <p:cTn id="83" dur="26">
                                          <p:stCondLst>
                                            <p:cond delay="650"/>
                                          </p:stCondLst>
                                        </p:cTn>
                                        <p:tgtEl>
                                          <p:spTgt spid="57353">
                                            <p:txEl>
                                              <p:pRg st="1" end="1"/>
                                            </p:txEl>
                                          </p:spTgt>
                                        </p:tgtEl>
                                      </p:cBhvr>
                                      <p:to x="100000" y="60000"/>
                                    </p:animScale>
                                    <p:animScale>
                                      <p:cBhvr>
                                        <p:cTn id="84" dur="166" decel="50000">
                                          <p:stCondLst>
                                            <p:cond delay="676"/>
                                          </p:stCondLst>
                                        </p:cTn>
                                        <p:tgtEl>
                                          <p:spTgt spid="57353">
                                            <p:txEl>
                                              <p:pRg st="1" end="1"/>
                                            </p:txEl>
                                          </p:spTgt>
                                        </p:tgtEl>
                                      </p:cBhvr>
                                      <p:to x="100000" y="100000"/>
                                    </p:animScale>
                                    <p:animScale>
                                      <p:cBhvr>
                                        <p:cTn id="85" dur="26">
                                          <p:stCondLst>
                                            <p:cond delay="1312"/>
                                          </p:stCondLst>
                                        </p:cTn>
                                        <p:tgtEl>
                                          <p:spTgt spid="57353">
                                            <p:txEl>
                                              <p:pRg st="1" end="1"/>
                                            </p:txEl>
                                          </p:spTgt>
                                        </p:tgtEl>
                                      </p:cBhvr>
                                      <p:to x="100000" y="80000"/>
                                    </p:animScale>
                                    <p:animScale>
                                      <p:cBhvr>
                                        <p:cTn id="86" dur="166" decel="50000">
                                          <p:stCondLst>
                                            <p:cond delay="1338"/>
                                          </p:stCondLst>
                                        </p:cTn>
                                        <p:tgtEl>
                                          <p:spTgt spid="57353">
                                            <p:txEl>
                                              <p:pRg st="1" end="1"/>
                                            </p:txEl>
                                          </p:spTgt>
                                        </p:tgtEl>
                                      </p:cBhvr>
                                      <p:to x="100000" y="100000"/>
                                    </p:animScale>
                                    <p:animScale>
                                      <p:cBhvr>
                                        <p:cTn id="87" dur="26">
                                          <p:stCondLst>
                                            <p:cond delay="1642"/>
                                          </p:stCondLst>
                                        </p:cTn>
                                        <p:tgtEl>
                                          <p:spTgt spid="57353">
                                            <p:txEl>
                                              <p:pRg st="1" end="1"/>
                                            </p:txEl>
                                          </p:spTgt>
                                        </p:tgtEl>
                                      </p:cBhvr>
                                      <p:to x="100000" y="90000"/>
                                    </p:animScale>
                                    <p:animScale>
                                      <p:cBhvr>
                                        <p:cTn id="88" dur="166" decel="50000">
                                          <p:stCondLst>
                                            <p:cond delay="1668"/>
                                          </p:stCondLst>
                                        </p:cTn>
                                        <p:tgtEl>
                                          <p:spTgt spid="57353">
                                            <p:txEl>
                                              <p:pRg st="1" end="1"/>
                                            </p:txEl>
                                          </p:spTgt>
                                        </p:tgtEl>
                                      </p:cBhvr>
                                      <p:to x="100000" y="100000"/>
                                    </p:animScale>
                                    <p:animScale>
                                      <p:cBhvr>
                                        <p:cTn id="89" dur="26">
                                          <p:stCondLst>
                                            <p:cond delay="1808"/>
                                          </p:stCondLst>
                                        </p:cTn>
                                        <p:tgtEl>
                                          <p:spTgt spid="57353">
                                            <p:txEl>
                                              <p:pRg st="1" end="1"/>
                                            </p:txEl>
                                          </p:spTgt>
                                        </p:tgtEl>
                                      </p:cBhvr>
                                      <p:to x="100000" y="95000"/>
                                    </p:animScale>
                                    <p:animScale>
                                      <p:cBhvr>
                                        <p:cTn id="90" dur="166" decel="50000">
                                          <p:stCondLst>
                                            <p:cond delay="1834"/>
                                          </p:stCondLst>
                                        </p:cTn>
                                        <p:tgtEl>
                                          <p:spTgt spid="57353">
                                            <p:txEl>
                                              <p:pRg st="1" end="1"/>
                                            </p:txEl>
                                          </p:spTgt>
                                        </p:tgtEl>
                                      </p:cBhvr>
                                      <p:to x="100000" y="100000"/>
                                    </p:animScale>
                                  </p:childTnLst>
                                </p:cTn>
                              </p:par>
                              <p:par>
                                <p:cTn id="91" presetID="26" presetClass="entr" presetSubtype="0" fill="hold" grpId="0" nodeType="withEffect">
                                  <p:stCondLst>
                                    <p:cond delay="0"/>
                                  </p:stCondLst>
                                  <p:childTnLst>
                                    <p:set>
                                      <p:cBhvr>
                                        <p:cTn id="92" dur="1" fill="hold">
                                          <p:stCondLst>
                                            <p:cond delay="0"/>
                                          </p:stCondLst>
                                        </p:cTn>
                                        <p:tgtEl>
                                          <p:spTgt spid="57353">
                                            <p:txEl>
                                              <p:pRg st="2" end="2"/>
                                            </p:txEl>
                                          </p:spTgt>
                                        </p:tgtEl>
                                        <p:attrNameLst>
                                          <p:attrName>style.visibility</p:attrName>
                                        </p:attrNameLst>
                                      </p:cBhvr>
                                      <p:to>
                                        <p:strVal val="visible"/>
                                      </p:to>
                                    </p:set>
                                    <p:animEffect transition="in" filter="wipe(down)">
                                      <p:cBhvr>
                                        <p:cTn id="93" dur="580">
                                          <p:stCondLst>
                                            <p:cond delay="0"/>
                                          </p:stCondLst>
                                        </p:cTn>
                                        <p:tgtEl>
                                          <p:spTgt spid="57353">
                                            <p:txEl>
                                              <p:pRg st="2" end="2"/>
                                            </p:txEl>
                                          </p:spTgt>
                                        </p:tgtEl>
                                      </p:cBhvr>
                                    </p:animEffect>
                                    <p:anim calcmode="lin" valueType="num">
                                      <p:cBhvr>
                                        <p:cTn id="94" dur="1822" tmFilter="0,0; 0.14,0.36; 0.43,0.73; 0.71,0.91; 1.0,1.0">
                                          <p:stCondLst>
                                            <p:cond delay="0"/>
                                          </p:stCondLst>
                                        </p:cTn>
                                        <p:tgtEl>
                                          <p:spTgt spid="57353">
                                            <p:txEl>
                                              <p:pRg st="2" end="2"/>
                                            </p:txEl>
                                          </p:spTgt>
                                        </p:tgtEl>
                                        <p:attrNameLst>
                                          <p:attrName>ppt_x</p:attrName>
                                        </p:attrNameLst>
                                      </p:cBhvr>
                                      <p:tavLst>
                                        <p:tav tm="0">
                                          <p:val>
                                            <p:strVal val="#ppt_x-0.25"/>
                                          </p:val>
                                        </p:tav>
                                        <p:tav tm="100000">
                                          <p:val>
                                            <p:strVal val="#ppt_x"/>
                                          </p:val>
                                        </p:tav>
                                      </p:tavLst>
                                    </p:anim>
                                    <p:anim calcmode="lin" valueType="num">
                                      <p:cBhvr>
                                        <p:cTn id="95" dur="664" tmFilter="0.0,0.0; 0.25,0.07; 0.50,0.2; 0.75,0.467; 1.0,1.0">
                                          <p:stCondLst>
                                            <p:cond delay="0"/>
                                          </p:stCondLst>
                                        </p:cTn>
                                        <p:tgtEl>
                                          <p:spTgt spid="57353">
                                            <p:txEl>
                                              <p:pRg st="2" end="2"/>
                                            </p:txEl>
                                          </p:spTgt>
                                        </p:tgtEl>
                                        <p:attrNameLst>
                                          <p:attrName>ppt_y</p:attrName>
                                        </p:attrNameLst>
                                      </p:cBhvr>
                                      <p:tavLst>
                                        <p:tav tm="0" fmla="#ppt_y-sin(pi*$)/3">
                                          <p:val>
                                            <p:fltVal val="0.5"/>
                                          </p:val>
                                        </p:tav>
                                        <p:tav tm="100000">
                                          <p:val>
                                            <p:fltVal val="1"/>
                                          </p:val>
                                        </p:tav>
                                      </p:tavLst>
                                    </p:anim>
                                    <p:anim calcmode="lin" valueType="num">
                                      <p:cBhvr>
                                        <p:cTn id="96" dur="664" tmFilter="0, 0; 0.125,0.2665; 0.25,0.4; 0.375,0.465; 0.5,0.5;  0.625,0.535; 0.75,0.6; 0.875,0.7335; 1,1">
                                          <p:stCondLst>
                                            <p:cond delay="664"/>
                                          </p:stCondLst>
                                        </p:cTn>
                                        <p:tgtEl>
                                          <p:spTgt spid="57353">
                                            <p:txEl>
                                              <p:pRg st="2" end="2"/>
                                            </p:txEl>
                                          </p:spTgt>
                                        </p:tgtEl>
                                        <p:attrNameLst>
                                          <p:attrName>ppt_y</p:attrName>
                                        </p:attrNameLst>
                                      </p:cBhvr>
                                      <p:tavLst>
                                        <p:tav tm="0" fmla="#ppt_y-sin(pi*$)/9">
                                          <p:val>
                                            <p:fltVal val="0"/>
                                          </p:val>
                                        </p:tav>
                                        <p:tav tm="100000">
                                          <p:val>
                                            <p:fltVal val="1"/>
                                          </p:val>
                                        </p:tav>
                                      </p:tavLst>
                                    </p:anim>
                                    <p:anim calcmode="lin" valueType="num">
                                      <p:cBhvr>
                                        <p:cTn id="97" dur="332" tmFilter="0, 0; 0.125,0.2665; 0.25,0.4; 0.375,0.465; 0.5,0.5;  0.625,0.535; 0.75,0.6; 0.875,0.7335; 1,1">
                                          <p:stCondLst>
                                            <p:cond delay="1324"/>
                                          </p:stCondLst>
                                        </p:cTn>
                                        <p:tgtEl>
                                          <p:spTgt spid="57353">
                                            <p:txEl>
                                              <p:pRg st="2" end="2"/>
                                            </p:txEl>
                                          </p:spTgt>
                                        </p:tgtEl>
                                        <p:attrNameLst>
                                          <p:attrName>ppt_y</p:attrName>
                                        </p:attrNameLst>
                                      </p:cBhvr>
                                      <p:tavLst>
                                        <p:tav tm="0" fmla="#ppt_y-sin(pi*$)/27">
                                          <p:val>
                                            <p:fltVal val="0"/>
                                          </p:val>
                                        </p:tav>
                                        <p:tav tm="100000">
                                          <p:val>
                                            <p:fltVal val="1"/>
                                          </p:val>
                                        </p:tav>
                                      </p:tavLst>
                                    </p:anim>
                                    <p:anim calcmode="lin" valueType="num">
                                      <p:cBhvr>
                                        <p:cTn id="98" dur="164" tmFilter="0, 0; 0.125,0.2665; 0.25,0.4; 0.375,0.465; 0.5,0.5;  0.625,0.535; 0.75,0.6; 0.875,0.7335; 1,1">
                                          <p:stCondLst>
                                            <p:cond delay="1656"/>
                                          </p:stCondLst>
                                        </p:cTn>
                                        <p:tgtEl>
                                          <p:spTgt spid="57353">
                                            <p:txEl>
                                              <p:pRg st="2" end="2"/>
                                            </p:txEl>
                                          </p:spTgt>
                                        </p:tgtEl>
                                        <p:attrNameLst>
                                          <p:attrName>ppt_y</p:attrName>
                                        </p:attrNameLst>
                                      </p:cBhvr>
                                      <p:tavLst>
                                        <p:tav tm="0" fmla="#ppt_y-sin(pi*$)/81">
                                          <p:val>
                                            <p:fltVal val="0"/>
                                          </p:val>
                                        </p:tav>
                                        <p:tav tm="100000">
                                          <p:val>
                                            <p:fltVal val="1"/>
                                          </p:val>
                                        </p:tav>
                                      </p:tavLst>
                                    </p:anim>
                                    <p:animScale>
                                      <p:cBhvr>
                                        <p:cTn id="99" dur="26">
                                          <p:stCondLst>
                                            <p:cond delay="650"/>
                                          </p:stCondLst>
                                        </p:cTn>
                                        <p:tgtEl>
                                          <p:spTgt spid="57353">
                                            <p:txEl>
                                              <p:pRg st="2" end="2"/>
                                            </p:txEl>
                                          </p:spTgt>
                                        </p:tgtEl>
                                      </p:cBhvr>
                                      <p:to x="100000" y="60000"/>
                                    </p:animScale>
                                    <p:animScale>
                                      <p:cBhvr>
                                        <p:cTn id="100" dur="166" decel="50000">
                                          <p:stCondLst>
                                            <p:cond delay="676"/>
                                          </p:stCondLst>
                                        </p:cTn>
                                        <p:tgtEl>
                                          <p:spTgt spid="57353">
                                            <p:txEl>
                                              <p:pRg st="2" end="2"/>
                                            </p:txEl>
                                          </p:spTgt>
                                        </p:tgtEl>
                                      </p:cBhvr>
                                      <p:to x="100000" y="100000"/>
                                    </p:animScale>
                                    <p:animScale>
                                      <p:cBhvr>
                                        <p:cTn id="101" dur="26">
                                          <p:stCondLst>
                                            <p:cond delay="1312"/>
                                          </p:stCondLst>
                                        </p:cTn>
                                        <p:tgtEl>
                                          <p:spTgt spid="57353">
                                            <p:txEl>
                                              <p:pRg st="2" end="2"/>
                                            </p:txEl>
                                          </p:spTgt>
                                        </p:tgtEl>
                                      </p:cBhvr>
                                      <p:to x="100000" y="80000"/>
                                    </p:animScale>
                                    <p:animScale>
                                      <p:cBhvr>
                                        <p:cTn id="102" dur="166" decel="50000">
                                          <p:stCondLst>
                                            <p:cond delay="1338"/>
                                          </p:stCondLst>
                                        </p:cTn>
                                        <p:tgtEl>
                                          <p:spTgt spid="57353">
                                            <p:txEl>
                                              <p:pRg st="2" end="2"/>
                                            </p:txEl>
                                          </p:spTgt>
                                        </p:tgtEl>
                                      </p:cBhvr>
                                      <p:to x="100000" y="100000"/>
                                    </p:animScale>
                                    <p:animScale>
                                      <p:cBhvr>
                                        <p:cTn id="103" dur="26">
                                          <p:stCondLst>
                                            <p:cond delay="1642"/>
                                          </p:stCondLst>
                                        </p:cTn>
                                        <p:tgtEl>
                                          <p:spTgt spid="57353">
                                            <p:txEl>
                                              <p:pRg st="2" end="2"/>
                                            </p:txEl>
                                          </p:spTgt>
                                        </p:tgtEl>
                                      </p:cBhvr>
                                      <p:to x="100000" y="90000"/>
                                    </p:animScale>
                                    <p:animScale>
                                      <p:cBhvr>
                                        <p:cTn id="104" dur="166" decel="50000">
                                          <p:stCondLst>
                                            <p:cond delay="1668"/>
                                          </p:stCondLst>
                                        </p:cTn>
                                        <p:tgtEl>
                                          <p:spTgt spid="57353">
                                            <p:txEl>
                                              <p:pRg st="2" end="2"/>
                                            </p:txEl>
                                          </p:spTgt>
                                        </p:tgtEl>
                                      </p:cBhvr>
                                      <p:to x="100000" y="100000"/>
                                    </p:animScale>
                                    <p:animScale>
                                      <p:cBhvr>
                                        <p:cTn id="105" dur="26">
                                          <p:stCondLst>
                                            <p:cond delay="1808"/>
                                          </p:stCondLst>
                                        </p:cTn>
                                        <p:tgtEl>
                                          <p:spTgt spid="57353">
                                            <p:txEl>
                                              <p:pRg st="2" end="2"/>
                                            </p:txEl>
                                          </p:spTgt>
                                        </p:tgtEl>
                                      </p:cBhvr>
                                      <p:to x="100000" y="95000"/>
                                    </p:animScale>
                                    <p:animScale>
                                      <p:cBhvr>
                                        <p:cTn id="106" dur="166" decel="50000">
                                          <p:stCondLst>
                                            <p:cond delay="1834"/>
                                          </p:stCondLst>
                                        </p:cTn>
                                        <p:tgtEl>
                                          <p:spTgt spid="57353">
                                            <p:txEl>
                                              <p:pRg st="2" end="2"/>
                                            </p:txEl>
                                          </p:spTgt>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7353" grpId="0" build="allAtOnce" animBg="1"/>
    </p:bldLst>
  </p:timing>
</p:sld>
</file>

<file path=ppt/slides/slide2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177" name="Rectangle 5"/>
          <p:cNvSpPr>
            <a:spLocks noGrp="1" noChangeArrowheads="1"/>
          </p:cNvSpPr>
          <p:nvPr>
            <p:ph type="title"/>
          </p:nvPr>
        </p:nvSpPr>
        <p:spPr>
          <a:xfrm>
            <a:off x="1143000" y="0"/>
            <a:ext cx="2209800" cy="1752600"/>
          </a:xfrm>
        </p:spPr>
        <p:txBody>
          <a:bodyPr/>
          <a:lstStyle/>
          <a:p>
            <a:pPr eaLnBrk="1" hangingPunct="1"/>
            <a:r>
              <a:rPr lang="ar-JO" sz="4000" dirty="0">
                <a:latin typeface="Arial" panose="020B0604020202020204" pitchFamily="34" charset="0"/>
                <a:ea typeface="ＭＳ Ｐゴシック" charset="0"/>
                <a:cs typeface="Arial" panose="020B0604020202020204" pitchFamily="34" charset="0"/>
              </a:rPr>
              <a:t>الفترة الفارسية</a:t>
            </a:r>
            <a:endParaRPr lang="en-US" sz="4000" dirty="0">
              <a:latin typeface="Arial" panose="020B0604020202020204" pitchFamily="34" charset="0"/>
              <a:ea typeface="ＭＳ Ｐゴシック" charset="0"/>
              <a:cs typeface="Arial" panose="020B0604020202020204" pitchFamily="34" charset="0"/>
            </a:endParaRPr>
          </a:p>
        </p:txBody>
      </p:sp>
      <p:grpSp>
        <p:nvGrpSpPr>
          <p:cNvPr id="50178" name="Group 8"/>
          <p:cNvGrpSpPr>
            <a:grpSpLocks/>
          </p:cNvGrpSpPr>
          <p:nvPr/>
        </p:nvGrpSpPr>
        <p:grpSpPr bwMode="auto">
          <a:xfrm>
            <a:off x="-228600" y="1905000"/>
            <a:ext cx="9372600" cy="4295775"/>
            <a:chOff x="0" y="1344"/>
            <a:chExt cx="5760" cy="2562"/>
          </a:xfrm>
        </p:grpSpPr>
        <p:pic>
          <p:nvPicPr>
            <p:cNvPr id="50192" name="Picture 4" descr="32 Persian"/>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1344"/>
              <a:ext cx="5760" cy="25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50193" name="Picture 7" descr="32 Persian"/>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96" y="1344"/>
              <a:ext cx="3744" cy="25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sp>
        <p:nvSpPr>
          <p:cNvPr id="86025" name="Rectangle 9"/>
          <p:cNvSpPr>
            <a:spLocks noChangeArrowheads="1"/>
          </p:cNvSpPr>
          <p:nvPr/>
        </p:nvSpPr>
        <p:spPr bwMode="auto">
          <a:xfrm>
            <a:off x="3200400" y="152400"/>
            <a:ext cx="2895600" cy="1447800"/>
          </a:xfrm>
          <a:prstGeom prst="rect">
            <a:avLst/>
          </a:prstGeom>
          <a:noFill/>
          <a:ln w="9525">
            <a:noFill/>
            <a:miter lim="800000"/>
            <a:headEnd/>
            <a:tailEnd/>
          </a:ln>
          <a:effectLst/>
        </p:spPr>
        <p:txBody>
          <a:bodyPr/>
          <a:lstStyle/>
          <a:p>
            <a:pPr marL="342900" indent="-342900" algn="r" rtl="1">
              <a:spcBef>
                <a:spcPct val="20000"/>
              </a:spcBef>
              <a:buClr>
                <a:srgbClr val="00FFFF"/>
              </a:buClr>
              <a:buSzPct val="75000"/>
              <a:buFont typeface="Wingdings" charset="0"/>
              <a:buChar char="n"/>
              <a:defRPr/>
            </a:pPr>
            <a:r>
              <a:rPr lang="ar-JO" sz="280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الرجوع المتكرر</a:t>
            </a:r>
            <a:endParaRPr lang="en-US" sz="280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endParaRPr>
          </a:p>
          <a:p>
            <a:pPr marL="342900" indent="-342900" algn="r" rtl="1">
              <a:spcBef>
                <a:spcPct val="20000"/>
              </a:spcBef>
              <a:buClr>
                <a:srgbClr val="00FFFF"/>
              </a:buClr>
              <a:buSzPct val="75000"/>
              <a:buFont typeface="Wingdings" charset="0"/>
              <a:buChar char="n"/>
              <a:defRPr/>
            </a:pPr>
            <a:r>
              <a:rPr lang="ar-JO" sz="280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التطورات</a:t>
            </a:r>
            <a:endParaRPr lang="en-US" sz="280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grpSp>
        <p:nvGrpSpPr>
          <p:cNvPr id="3" name="Group 15"/>
          <p:cNvGrpSpPr>
            <a:grpSpLocks/>
          </p:cNvGrpSpPr>
          <p:nvPr/>
        </p:nvGrpSpPr>
        <p:grpSpPr bwMode="auto">
          <a:xfrm>
            <a:off x="2590800" y="3276600"/>
            <a:ext cx="2590800" cy="914400"/>
            <a:chOff x="1536" y="2064"/>
            <a:chExt cx="1632" cy="576"/>
          </a:xfrm>
        </p:grpSpPr>
        <p:sp>
          <p:nvSpPr>
            <p:cNvPr id="50190" name="AutoShape 10"/>
            <p:cNvSpPr>
              <a:spLocks noChangeArrowheads="1"/>
            </p:cNvSpPr>
            <p:nvPr/>
          </p:nvSpPr>
          <p:spPr bwMode="auto">
            <a:xfrm rot="10800000" flipV="1">
              <a:off x="1776" y="2112"/>
              <a:ext cx="1392" cy="528"/>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60000 65536"/>
                <a:gd name="T11" fmla="*/ 0 60000 65536"/>
                <a:gd name="T12" fmla="*/ 0 60000 65536"/>
                <a:gd name="T13" fmla="*/ 0 60000 65536"/>
                <a:gd name="T14" fmla="*/ 0 60000 65536"/>
                <a:gd name="T15" fmla="*/ 0 w 21600"/>
                <a:gd name="T16" fmla="*/ 8305 h 21600"/>
                <a:gd name="T17" fmla="*/ 6114 w 21600"/>
                <a:gd name="T18" fmla="*/ 21600 h 21600"/>
              </a:gdLst>
              <a:ahLst/>
              <a:cxnLst>
                <a:cxn ang="T10">
                  <a:pos x="T0" y="T1"/>
                </a:cxn>
                <a:cxn ang="T11">
                  <a:pos x="T2" y="T3"/>
                </a:cxn>
                <a:cxn ang="T12">
                  <a:pos x="T4" y="T5"/>
                </a:cxn>
                <a:cxn ang="T13">
                  <a:pos x="T6" y="T7"/>
                </a:cxn>
                <a:cxn ang="T14">
                  <a:pos x="T8" y="T9"/>
                </a:cxn>
              </a:cxnLst>
              <a:rect l="T15" t="T16" r="T17" b="T18"/>
              <a:pathLst>
                <a:path w="21600" h="21600">
                  <a:moveTo>
                    <a:pt x="15662" y="14285"/>
                  </a:moveTo>
                  <a:lnTo>
                    <a:pt x="21600" y="8310"/>
                  </a:lnTo>
                  <a:lnTo>
                    <a:pt x="18630" y="8310"/>
                  </a:lnTo>
                  <a:cubicBezTo>
                    <a:pt x="18630" y="3721"/>
                    <a:pt x="14430" y="0"/>
                    <a:pt x="9250" y="0"/>
                  </a:cubicBezTo>
                  <a:cubicBezTo>
                    <a:pt x="4141" y="0"/>
                    <a:pt x="0" y="3799"/>
                    <a:pt x="0" y="8485"/>
                  </a:cubicBezTo>
                  <a:lnTo>
                    <a:pt x="0" y="21600"/>
                  </a:lnTo>
                  <a:lnTo>
                    <a:pt x="6110" y="21600"/>
                  </a:lnTo>
                  <a:lnTo>
                    <a:pt x="6110" y="8310"/>
                  </a:lnTo>
                  <a:cubicBezTo>
                    <a:pt x="6110" y="6947"/>
                    <a:pt x="7362" y="5842"/>
                    <a:pt x="8907" y="5842"/>
                  </a:cubicBezTo>
                  <a:lnTo>
                    <a:pt x="9725" y="5842"/>
                  </a:lnTo>
                  <a:cubicBezTo>
                    <a:pt x="11269" y="5842"/>
                    <a:pt x="12520" y="6947"/>
                    <a:pt x="12520" y="8310"/>
                  </a:cubicBezTo>
                  <a:lnTo>
                    <a:pt x="9725" y="8310"/>
                  </a:lnTo>
                  <a:lnTo>
                    <a:pt x="15662" y="14285"/>
                  </a:lnTo>
                  <a:close/>
                </a:path>
              </a:pathLst>
            </a:custGeom>
            <a:solidFill>
              <a:schemeClr val="accent1"/>
            </a:solidFill>
            <a:ln w="12700" cap="sq">
              <a:solidFill>
                <a:schemeClr val="bg2"/>
              </a:solidFill>
              <a:miter lim="800000"/>
              <a:headEnd type="none" w="sm" len="sm"/>
              <a:tailEnd type="none" w="sm" len="sm"/>
            </a:ln>
          </p:spPr>
          <p:txBody>
            <a:bodyPr wrap="none" anchor="ctr"/>
            <a:lstStyle/>
            <a:p>
              <a:endParaRPr lang="en-US" sz="2400">
                <a:solidFill>
                  <a:srgbClr val="FFFFFF"/>
                </a:solidFill>
                <a:latin typeface="Arial" panose="020B0604020202020204" pitchFamily="34" charset="0"/>
                <a:cs typeface="Arial" panose="020B0604020202020204" pitchFamily="34" charset="0"/>
              </a:endParaRPr>
            </a:p>
          </p:txBody>
        </p:sp>
        <p:sp>
          <p:nvSpPr>
            <p:cNvPr id="50191" name="Text Box 14"/>
            <p:cNvSpPr txBox="1">
              <a:spLocks noChangeArrowheads="1"/>
            </p:cNvSpPr>
            <p:nvPr/>
          </p:nvSpPr>
          <p:spPr bwMode="auto">
            <a:xfrm>
              <a:off x="1536" y="2064"/>
              <a:ext cx="567" cy="33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ar-JO" sz="2800" b="1" dirty="0">
                  <a:solidFill>
                    <a:srgbClr val="000000"/>
                  </a:solidFill>
                  <a:latin typeface="Arial" panose="020B0604020202020204" pitchFamily="34" charset="0"/>
                  <a:cs typeface="Arial" panose="020B0604020202020204" pitchFamily="34" charset="0"/>
                </a:rPr>
                <a:t>الهيكل</a:t>
              </a:r>
              <a:endParaRPr lang="en-US" sz="2800" b="1" dirty="0">
                <a:solidFill>
                  <a:srgbClr val="000000"/>
                </a:solidFill>
                <a:latin typeface="Arial" panose="020B0604020202020204" pitchFamily="34" charset="0"/>
                <a:cs typeface="Arial" panose="020B0604020202020204" pitchFamily="34" charset="0"/>
              </a:endParaRPr>
            </a:p>
          </p:txBody>
        </p:sp>
      </p:grpSp>
      <p:grpSp>
        <p:nvGrpSpPr>
          <p:cNvPr id="4" name="Group 16"/>
          <p:cNvGrpSpPr>
            <a:grpSpLocks/>
          </p:cNvGrpSpPr>
          <p:nvPr/>
        </p:nvGrpSpPr>
        <p:grpSpPr bwMode="auto">
          <a:xfrm>
            <a:off x="2590800" y="3581400"/>
            <a:ext cx="2590800" cy="914400"/>
            <a:chOff x="1536" y="2064"/>
            <a:chExt cx="1632" cy="576"/>
          </a:xfrm>
        </p:grpSpPr>
        <p:sp>
          <p:nvSpPr>
            <p:cNvPr id="50188" name="AutoShape 17"/>
            <p:cNvSpPr>
              <a:spLocks noChangeArrowheads="1"/>
            </p:cNvSpPr>
            <p:nvPr/>
          </p:nvSpPr>
          <p:spPr bwMode="auto">
            <a:xfrm rot="10800000" flipV="1">
              <a:off x="1776" y="2112"/>
              <a:ext cx="1392" cy="528"/>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60000 65536"/>
                <a:gd name="T11" fmla="*/ 0 60000 65536"/>
                <a:gd name="T12" fmla="*/ 0 60000 65536"/>
                <a:gd name="T13" fmla="*/ 0 60000 65536"/>
                <a:gd name="T14" fmla="*/ 0 60000 65536"/>
                <a:gd name="T15" fmla="*/ 0 w 21600"/>
                <a:gd name="T16" fmla="*/ 8305 h 21600"/>
                <a:gd name="T17" fmla="*/ 6114 w 21600"/>
                <a:gd name="T18" fmla="*/ 21600 h 21600"/>
              </a:gdLst>
              <a:ahLst/>
              <a:cxnLst>
                <a:cxn ang="T10">
                  <a:pos x="T0" y="T1"/>
                </a:cxn>
                <a:cxn ang="T11">
                  <a:pos x="T2" y="T3"/>
                </a:cxn>
                <a:cxn ang="T12">
                  <a:pos x="T4" y="T5"/>
                </a:cxn>
                <a:cxn ang="T13">
                  <a:pos x="T6" y="T7"/>
                </a:cxn>
                <a:cxn ang="T14">
                  <a:pos x="T8" y="T9"/>
                </a:cxn>
              </a:cxnLst>
              <a:rect l="T15" t="T16" r="T17" b="T18"/>
              <a:pathLst>
                <a:path w="21600" h="21600">
                  <a:moveTo>
                    <a:pt x="15662" y="14285"/>
                  </a:moveTo>
                  <a:lnTo>
                    <a:pt x="21600" y="8310"/>
                  </a:lnTo>
                  <a:lnTo>
                    <a:pt x="18630" y="8310"/>
                  </a:lnTo>
                  <a:cubicBezTo>
                    <a:pt x="18630" y="3721"/>
                    <a:pt x="14430" y="0"/>
                    <a:pt x="9250" y="0"/>
                  </a:cubicBezTo>
                  <a:cubicBezTo>
                    <a:pt x="4141" y="0"/>
                    <a:pt x="0" y="3799"/>
                    <a:pt x="0" y="8485"/>
                  </a:cubicBezTo>
                  <a:lnTo>
                    <a:pt x="0" y="21600"/>
                  </a:lnTo>
                  <a:lnTo>
                    <a:pt x="6110" y="21600"/>
                  </a:lnTo>
                  <a:lnTo>
                    <a:pt x="6110" y="8310"/>
                  </a:lnTo>
                  <a:cubicBezTo>
                    <a:pt x="6110" y="6947"/>
                    <a:pt x="7362" y="5842"/>
                    <a:pt x="8907" y="5842"/>
                  </a:cubicBezTo>
                  <a:lnTo>
                    <a:pt x="9725" y="5842"/>
                  </a:lnTo>
                  <a:cubicBezTo>
                    <a:pt x="11269" y="5842"/>
                    <a:pt x="12520" y="6947"/>
                    <a:pt x="12520" y="8310"/>
                  </a:cubicBezTo>
                  <a:lnTo>
                    <a:pt x="9725" y="8310"/>
                  </a:lnTo>
                  <a:lnTo>
                    <a:pt x="15662" y="14285"/>
                  </a:lnTo>
                  <a:close/>
                </a:path>
              </a:pathLst>
            </a:custGeom>
            <a:solidFill>
              <a:schemeClr val="accent1"/>
            </a:solidFill>
            <a:ln w="12700" cap="sq">
              <a:solidFill>
                <a:schemeClr val="bg2"/>
              </a:solidFill>
              <a:miter lim="800000"/>
              <a:headEnd type="none" w="sm" len="sm"/>
              <a:tailEnd type="none" w="sm" len="sm"/>
            </a:ln>
          </p:spPr>
          <p:txBody>
            <a:bodyPr wrap="none" anchor="ctr"/>
            <a:lstStyle/>
            <a:p>
              <a:endParaRPr lang="en-US" sz="2400">
                <a:solidFill>
                  <a:srgbClr val="FFFFFF"/>
                </a:solidFill>
                <a:latin typeface="Arial" panose="020B0604020202020204" pitchFamily="34" charset="0"/>
                <a:cs typeface="Arial" panose="020B0604020202020204" pitchFamily="34" charset="0"/>
              </a:endParaRPr>
            </a:p>
          </p:txBody>
        </p:sp>
        <p:sp>
          <p:nvSpPr>
            <p:cNvPr id="50189" name="Text Box 18"/>
            <p:cNvSpPr txBox="1">
              <a:spLocks noChangeArrowheads="1"/>
            </p:cNvSpPr>
            <p:nvPr/>
          </p:nvSpPr>
          <p:spPr bwMode="auto">
            <a:xfrm>
              <a:off x="1536" y="2064"/>
              <a:ext cx="585" cy="33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ar-JO" sz="2800" b="1" dirty="0">
                  <a:solidFill>
                    <a:srgbClr val="000000"/>
                  </a:solidFill>
                  <a:latin typeface="Arial" panose="020B0604020202020204" pitchFamily="34" charset="0"/>
                  <a:cs typeface="Arial" panose="020B0604020202020204" pitchFamily="34" charset="0"/>
                </a:rPr>
                <a:t>الشعب</a:t>
              </a:r>
              <a:endParaRPr lang="en-US" sz="2800" b="1" dirty="0">
                <a:solidFill>
                  <a:srgbClr val="000000"/>
                </a:solidFill>
                <a:latin typeface="Arial" panose="020B0604020202020204" pitchFamily="34" charset="0"/>
                <a:cs typeface="Arial" panose="020B0604020202020204" pitchFamily="34" charset="0"/>
              </a:endParaRPr>
            </a:p>
          </p:txBody>
        </p:sp>
      </p:grpSp>
      <p:grpSp>
        <p:nvGrpSpPr>
          <p:cNvPr id="5" name="Group 19"/>
          <p:cNvGrpSpPr>
            <a:grpSpLocks/>
          </p:cNvGrpSpPr>
          <p:nvPr/>
        </p:nvGrpSpPr>
        <p:grpSpPr bwMode="auto">
          <a:xfrm>
            <a:off x="2590800" y="3886200"/>
            <a:ext cx="2590800" cy="914400"/>
            <a:chOff x="1536" y="2064"/>
            <a:chExt cx="1632" cy="576"/>
          </a:xfrm>
        </p:grpSpPr>
        <p:sp>
          <p:nvSpPr>
            <p:cNvPr id="50186" name="AutoShape 20"/>
            <p:cNvSpPr>
              <a:spLocks noChangeArrowheads="1"/>
            </p:cNvSpPr>
            <p:nvPr/>
          </p:nvSpPr>
          <p:spPr bwMode="auto">
            <a:xfrm rot="10800000" flipV="1">
              <a:off x="1776" y="2112"/>
              <a:ext cx="1392" cy="528"/>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60000 65536"/>
                <a:gd name="T11" fmla="*/ 0 60000 65536"/>
                <a:gd name="T12" fmla="*/ 0 60000 65536"/>
                <a:gd name="T13" fmla="*/ 0 60000 65536"/>
                <a:gd name="T14" fmla="*/ 0 60000 65536"/>
                <a:gd name="T15" fmla="*/ 0 w 21600"/>
                <a:gd name="T16" fmla="*/ 8305 h 21600"/>
                <a:gd name="T17" fmla="*/ 6114 w 21600"/>
                <a:gd name="T18" fmla="*/ 21600 h 21600"/>
              </a:gdLst>
              <a:ahLst/>
              <a:cxnLst>
                <a:cxn ang="T10">
                  <a:pos x="T0" y="T1"/>
                </a:cxn>
                <a:cxn ang="T11">
                  <a:pos x="T2" y="T3"/>
                </a:cxn>
                <a:cxn ang="T12">
                  <a:pos x="T4" y="T5"/>
                </a:cxn>
                <a:cxn ang="T13">
                  <a:pos x="T6" y="T7"/>
                </a:cxn>
                <a:cxn ang="T14">
                  <a:pos x="T8" y="T9"/>
                </a:cxn>
              </a:cxnLst>
              <a:rect l="T15" t="T16" r="T17" b="T18"/>
              <a:pathLst>
                <a:path w="21600" h="21600">
                  <a:moveTo>
                    <a:pt x="15662" y="14285"/>
                  </a:moveTo>
                  <a:lnTo>
                    <a:pt x="21600" y="8310"/>
                  </a:lnTo>
                  <a:lnTo>
                    <a:pt x="18630" y="8310"/>
                  </a:lnTo>
                  <a:cubicBezTo>
                    <a:pt x="18630" y="3721"/>
                    <a:pt x="14430" y="0"/>
                    <a:pt x="9250" y="0"/>
                  </a:cubicBezTo>
                  <a:cubicBezTo>
                    <a:pt x="4141" y="0"/>
                    <a:pt x="0" y="3799"/>
                    <a:pt x="0" y="8485"/>
                  </a:cubicBezTo>
                  <a:lnTo>
                    <a:pt x="0" y="21600"/>
                  </a:lnTo>
                  <a:lnTo>
                    <a:pt x="6110" y="21600"/>
                  </a:lnTo>
                  <a:lnTo>
                    <a:pt x="6110" y="8310"/>
                  </a:lnTo>
                  <a:cubicBezTo>
                    <a:pt x="6110" y="6947"/>
                    <a:pt x="7362" y="5842"/>
                    <a:pt x="8907" y="5842"/>
                  </a:cubicBezTo>
                  <a:lnTo>
                    <a:pt x="9725" y="5842"/>
                  </a:lnTo>
                  <a:cubicBezTo>
                    <a:pt x="11269" y="5842"/>
                    <a:pt x="12520" y="6947"/>
                    <a:pt x="12520" y="8310"/>
                  </a:cubicBezTo>
                  <a:lnTo>
                    <a:pt x="9725" y="8310"/>
                  </a:lnTo>
                  <a:lnTo>
                    <a:pt x="15662" y="14285"/>
                  </a:lnTo>
                  <a:close/>
                </a:path>
              </a:pathLst>
            </a:custGeom>
            <a:solidFill>
              <a:schemeClr val="accent1"/>
            </a:solidFill>
            <a:ln w="12700" cap="sq">
              <a:solidFill>
                <a:schemeClr val="bg2"/>
              </a:solidFill>
              <a:miter lim="800000"/>
              <a:headEnd type="none" w="sm" len="sm"/>
              <a:tailEnd type="none" w="sm" len="sm"/>
            </a:ln>
          </p:spPr>
          <p:txBody>
            <a:bodyPr wrap="none" anchor="ctr"/>
            <a:lstStyle/>
            <a:p>
              <a:endParaRPr lang="en-US" sz="2400">
                <a:solidFill>
                  <a:srgbClr val="FFFFFF"/>
                </a:solidFill>
                <a:latin typeface="Arial" panose="020B0604020202020204" pitchFamily="34" charset="0"/>
                <a:cs typeface="Arial" panose="020B0604020202020204" pitchFamily="34" charset="0"/>
              </a:endParaRPr>
            </a:p>
          </p:txBody>
        </p:sp>
        <p:sp>
          <p:nvSpPr>
            <p:cNvPr id="50187" name="Text Box 21"/>
            <p:cNvSpPr txBox="1">
              <a:spLocks noChangeArrowheads="1"/>
            </p:cNvSpPr>
            <p:nvPr/>
          </p:nvSpPr>
          <p:spPr bwMode="auto">
            <a:xfrm>
              <a:off x="1536" y="2064"/>
              <a:ext cx="663" cy="33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ar-JO" sz="2800" b="1" dirty="0">
                  <a:solidFill>
                    <a:srgbClr val="000000"/>
                  </a:solidFill>
                  <a:latin typeface="Arial" panose="020B0604020202020204" pitchFamily="34" charset="0"/>
                  <a:cs typeface="Arial" panose="020B0604020202020204" pitchFamily="34" charset="0"/>
                </a:rPr>
                <a:t>الأسوار</a:t>
              </a:r>
              <a:endParaRPr lang="en-US" sz="2800" b="1" dirty="0">
                <a:solidFill>
                  <a:srgbClr val="000000"/>
                </a:solidFill>
                <a:latin typeface="Arial" panose="020B0604020202020204" pitchFamily="34" charset="0"/>
                <a:cs typeface="Arial" panose="020B0604020202020204" pitchFamily="34" charset="0"/>
              </a:endParaRPr>
            </a:p>
          </p:txBody>
        </p:sp>
      </p:grpSp>
      <p:sp>
        <p:nvSpPr>
          <p:cNvPr id="50183" name="Text Box 22"/>
          <p:cNvSpPr txBox="1">
            <a:spLocks noChangeArrowheads="1"/>
          </p:cNvSpPr>
          <p:nvPr/>
        </p:nvSpPr>
        <p:spPr bwMode="auto">
          <a:xfrm>
            <a:off x="-1404664" y="116632"/>
            <a:ext cx="11430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spcBef>
                <a:spcPct val="50000"/>
              </a:spcBef>
            </a:pPr>
            <a:r>
              <a:rPr lang="ar-JO" dirty="0">
                <a:solidFill>
                  <a:srgbClr val="FFFFFF"/>
                </a:solidFill>
                <a:latin typeface="Arial" panose="020B0604020202020204" pitchFamily="34" charset="0"/>
                <a:cs typeface="Arial" panose="020B0604020202020204" pitchFamily="34" charset="0"/>
              </a:rPr>
              <a:t>57, 59</a:t>
            </a:r>
            <a:endParaRPr lang="en-US" dirty="0">
              <a:solidFill>
                <a:srgbClr val="FFFFFF"/>
              </a:solidFill>
              <a:latin typeface="Arial" panose="020B0604020202020204" pitchFamily="34" charset="0"/>
              <a:cs typeface="Arial" panose="020B0604020202020204" pitchFamily="34" charset="0"/>
            </a:endParaRPr>
          </a:p>
        </p:txBody>
      </p:sp>
      <p:pic>
        <p:nvPicPr>
          <p:cNvPr id="86039" name="Picture 23" descr="Cyrus"/>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7016750" y="0"/>
            <a:ext cx="212725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9" name="Text Box 6"/>
          <p:cNvSpPr txBox="1">
            <a:spLocks noChangeArrowheads="1"/>
          </p:cNvSpPr>
          <p:nvPr/>
        </p:nvSpPr>
        <p:spPr bwMode="auto">
          <a:xfrm>
            <a:off x="0" y="6381328"/>
            <a:ext cx="6948264" cy="400110"/>
          </a:xfrm>
          <a:prstGeom prst="rect">
            <a:avLst/>
          </a:prstGeom>
          <a:noFill/>
          <a:ln w="12700" cap="sq">
            <a:noFill/>
            <a:miter lim="800000"/>
            <a:headEnd type="none" w="sm" len="sm"/>
            <a:tailEnd type="none" w="sm" len="sm"/>
          </a:ln>
          <a:effectLst>
            <a:outerShdw blurRad="63500" dist="35921" dir="2700000" algn="ctr" rotWithShape="0">
              <a:schemeClr val="bg2">
                <a:alpha val="74998"/>
              </a:schemeClr>
            </a:outerShdw>
          </a:effectLst>
        </p:spPr>
        <p:txBody>
          <a:bodyPr wrap="square">
            <a:spAutoFit/>
          </a:bodyPr>
          <a:lstStyle/>
          <a:p>
            <a:pPr algn="r">
              <a:spcBef>
                <a:spcPct val="50000"/>
              </a:spcBef>
              <a:defRPr/>
            </a:pPr>
            <a:r>
              <a:rPr lang="ar-JO" sz="2000" b="1" dirty="0">
                <a:solidFill>
                  <a:srgbClr val="FFFFFF"/>
                </a:solidFill>
                <a:latin typeface="Arial" panose="020B0604020202020204" pitchFamily="34" charset="0"/>
                <a:cs typeface="Arial" panose="020B0604020202020204" pitchFamily="34" charset="0"/>
              </a:rPr>
              <a:t>بيت زيل، أطلس مودي للأراضي الكتابية، الطبعة الأولى، 150 </a:t>
            </a:r>
            <a:endParaRPr lang="en-US" sz="2000" b="1" dirty="0">
              <a:solidFill>
                <a:srgbClr val="FFFFFF"/>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53826804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6" presetClass="entr" presetSubtype="0" fill="hold" nodeType="clickEffect">
                                  <p:stCondLst>
                                    <p:cond delay="0"/>
                                  </p:stCondLst>
                                  <p:childTnLst>
                                    <p:set>
                                      <p:cBhvr>
                                        <p:cTn id="6" dur="1" fill="hold">
                                          <p:stCondLst>
                                            <p:cond delay="0"/>
                                          </p:stCondLst>
                                        </p:cTn>
                                        <p:tgtEl>
                                          <p:spTgt spid="86025">
                                            <p:txEl>
                                              <p:pRg st="1" end="1"/>
                                            </p:txEl>
                                          </p:spTgt>
                                        </p:tgtEl>
                                        <p:attrNameLst>
                                          <p:attrName>style.visibility</p:attrName>
                                        </p:attrNameLst>
                                      </p:cBhvr>
                                      <p:to>
                                        <p:strVal val="visible"/>
                                      </p:to>
                                    </p:set>
                                    <p:animEffect transition="in" filter="wipe(down)">
                                      <p:cBhvr>
                                        <p:cTn id="7" dur="580">
                                          <p:stCondLst>
                                            <p:cond delay="0"/>
                                          </p:stCondLst>
                                        </p:cTn>
                                        <p:tgtEl>
                                          <p:spTgt spid="86025">
                                            <p:txEl>
                                              <p:pRg st="1" end="1"/>
                                            </p:txEl>
                                          </p:spTgt>
                                        </p:tgtEl>
                                      </p:cBhvr>
                                    </p:animEffect>
                                    <p:anim calcmode="lin" valueType="num">
                                      <p:cBhvr>
                                        <p:cTn id="8" dur="1822" tmFilter="0,0; 0.14,0.36; 0.43,0.73; 0.71,0.91; 1.0,1.0">
                                          <p:stCondLst>
                                            <p:cond delay="0"/>
                                          </p:stCondLst>
                                        </p:cTn>
                                        <p:tgtEl>
                                          <p:spTgt spid="86025">
                                            <p:txEl>
                                              <p:pRg st="1" end="1"/>
                                            </p:txEl>
                                          </p:spTgt>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86025">
                                            <p:txEl>
                                              <p:pRg st="1" end="1"/>
                                            </p:txEl>
                                          </p:spTgt>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86025">
                                            <p:txEl>
                                              <p:pRg st="1" end="1"/>
                                            </p:txEl>
                                          </p:spTgt>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86025">
                                            <p:txEl>
                                              <p:pRg st="1" end="1"/>
                                            </p:txEl>
                                          </p:spTgt>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86025">
                                            <p:txEl>
                                              <p:pRg st="1" end="1"/>
                                            </p:txEl>
                                          </p:spTgt>
                                        </p:tgtEl>
                                        <p:attrNameLst>
                                          <p:attrName>ppt_y</p:attrName>
                                        </p:attrNameLst>
                                      </p:cBhvr>
                                      <p:tavLst>
                                        <p:tav tm="0" fmla="#ppt_y-sin(pi*$)/81">
                                          <p:val>
                                            <p:fltVal val="0"/>
                                          </p:val>
                                        </p:tav>
                                        <p:tav tm="100000">
                                          <p:val>
                                            <p:fltVal val="1"/>
                                          </p:val>
                                        </p:tav>
                                      </p:tavLst>
                                    </p:anim>
                                    <p:animScale>
                                      <p:cBhvr>
                                        <p:cTn id="13" dur="26">
                                          <p:stCondLst>
                                            <p:cond delay="650"/>
                                          </p:stCondLst>
                                        </p:cTn>
                                        <p:tgtEl>
                                          <p:spTgt spid="86025">
                                            <p:txEl>
                                              <p:pRg st="1" end="1"/>
                                            </p:txEl>
                                          </p:spTgt>
                                        </p:tgtEl>
                                      </p:cBhvr>
                                      <p:to x="100000" y="60000"/>
                                    </p:animScale>
                                    <p:animScale>
                                      <p:cBhvr>
                                        <p:cTn id="14" dur="166" decel="50000">
                                          <p:stCondLst>
                                            <p:cond delay="676"/>
                                          </p:stCondLst>
                                        </p:cTn>
                                        <p:tgtEl>
                                          <p:spTgt spid="86025">
                                            <p:txEl>
                                              <p:pRg st="1" end="1"/>
                                            </p:txEl>
                                          </p:spTgt>
                                        </p:tgtEl>
                                      </p:cBhvr>
                                      <p:to x="100000" y="100000"/>
                                    </p:animScale>
                                    <p:animScale>
                                      <p:cBhvr>
                                        <p:cTn id="15" dur="26">
                                          <p:stCondLst>
                                            <p:cond delay="1312"/>
                                          </p:stCondLst>
                                        </p:cTn>
                                        <p:tgtEl>
                                          <p:spTgt spid="86025">
                                            <p:txEl>
                                              <p:pRg st="1" end="1"/>
                                            </p:txEl>
                                          </p:spTgt>
                                        </p:tgtEl>
                                      </p:cBhvr>
                                      <p:to x="100000" y="80000"/>
                                    </p:animScale>
                                    <p:animScale>
                                      <p:cBhvr>
                                        <p:cTn id="16" dur="166" decel="50000">
                                          <p:stCondLst>
                                            <p:cond delay="1338"/>
                                          </p:stCondLst>
                                        </p:cTn>
                                        <p:tgtEl>
                                          <p:spTgt spid="86025">
                                            <p:txEl>
                                              <p:pRg st="1" end="1"/>
                                            </p:txEl>
                                          </p:spTgt>
                                        </p:tgtEl>
                                      </p:cBhvr>
                                      <p:to x="100000" y="100000"/>
                                    </p:animScale>
                                    <p:animScale>
                                      <p:cBhvr>
                                        <p:cTn id="17" dur="26">
                                          <p:stCondLst>
                                            <p:cond delay="1642"/>
                                          </p:stCondLst>
                                        </p:cTn>
                                        <p:tgtEl>
                                          <p:spTgt spid="86025">
                                            <p:txEl>
                                              <p:pRg st="1" end="1"/>
                                            </p:txEl>
                                          </p:spTgt>
                                        </p:tgtEl>
                                      </p:cBhvr>
                                      <p:to x="100000" y="90000"/>
                                    </p:animScale>
                                    <p:animScale>
                                      <p:cBhvr>
                                        <p:cTn id="18" dur="166" decel="50000">
                                          <p:stCondLst>
                                            <p:cond delay="1668"/>
                                          </p:stCondLst>
                                        </p:cTn>
                                        <p:tgtEl>
                                          <p:spTgt spid="86025">
                                            <p:txEl>
                                              <p:pRg st="1" end="1"/>
                                            </p:txEl>
                                          </p:spTgt>
                                        </p:tgtEl>
                                      </p:cBhvr>
                                      <p:to x="100000" y="100000"/>
                                    </p:animScale>
                                    <p:animScale>
                                      <p:cBhvr>
                                        <p:cTn id="19" dur="26">
                                          <p:stCondLst>
                                            <p:cond delay="1808"/>
                                          </p:stCondLst>
                                        </p:cTn>
                                        <p:tgtEl>
                                          <p:spTgt spid="86025">
                                            <p:txEl>
                                              <p:pRg st="1" end="1"/>
                                            </p:txEl>
                                          </p:spTgt>
                                        </p:tgtEl>
                                      </p:cBhvr>
                                      <p:to x="100000" y="95000"/>
                                    </p:animScale>
                                    <p:animScale>
                                      <p:cBhvr>
                                        <p:cTn id="20" dur="166" decel="50000">
                                          <p:stCondLst>
                                            <p:cond delay="1834"/>
                                          </p:stCondLst>
                                        </p:cTn>
                                        <p:tgtEl>
                                          <p:spTgt spid="86025">
                                            <p:txEl>
                                              <p:pRg st="1" end="1"/>
                                            </p:txEl>
                                          </p:spTgt>
                                        </p:tgtEl>
                                      </p:cBhvr>
                                      <p:to x="100000" y="100000"/>
                                    </p:animScale>
                                  </p:childTnLst>
                                </p:cTn>
                              </p:par>
                            </p:childTnLst>
                          </p:cTn>
                        </p:par>
                      </p:childTnLst>
                    </p:cTn>
                  </p:par>
                  <p:par>
                    <p:cTn id="21" fill="hold">
                      <p:stCondLst>
                        <p:cond delay="indefinite"/>
                      </p:stCondLst>
                      <p:childTnLst>
                        <p:par>
                          <p:cTn id="22" fill="hold">
                            <p:stCondLst>
                              <p:cond delay="0"/>
                            </p:stCondLst>
                            <p:childTnLst>
                              <p:par>
                                <p:cTn id="23" presetID="26" presetClass="entr" presetSubtype="0" fill="hold" nodeType="clickEffect">
                                  <p:stCondLst>
                                    <p:cond delay="0"/>
                                  </p:stCondLst>
                                  <p:childTnLst>
                                    <p:set>
                                      <p:cBhvr>
                                        <p:cTn id="24" dur="1" fill="hold">
                                          <p:stCondLst>
                                            <p:cond delay="0"/>
                                          </p:stCondLst>
                                        </p:cTn>
                                        <p:tgtEl>
                                          <p:spTgt spid="86025">
                                            <p:txEl>
                                              <p:pRg st="0" end="0"/>
                                            </p:txEl>
                                          </p:spTgt>
                                        </p:tgtEl>
                                        <p:attrNameLst>
                                          <p:attrName>style.visibility</p:attrName>
                                        </p:attrNameLst>
                                      </p:cBhvr>
                                      <p:to>
                                        <p:strVal val="visible"/>
                                      </p:to>
                                    </p:set>
                                    <p:animEffect transition="in" filter="wipe(down)">
                                      <p:cBhvr>
                                        <p:cTn id="25" dur="580">
                                          <p:stCondLst>
                                            <p:cond delay="0"/>
                                          </p:stCondLst>
                                        </p:cTn>
                                        <p:tgtEl>
                                          <p:spTgt spid="86025">
                                            <p:txEl>
                                              <p:pRg st="0" end="0"/>
                                            </p:txEl>
                                          </p:spTgt>
                                        </p:tgtEl>
                                      </p:cBhvr>
                                    </p:animEffect>
                                    <p:anim calcmode="lin" valueType="num">
                                      <p:cBhvr>
                                        <p:cTn id="26" dur="1822" tmFilter="0,0; 0.14,0.36; 0.43,0.73; 0.71,0.91; 1.0,1.0">
                                          <p:stCondLst>
                                            <p:cond delay="0"/>
                                          </p:stCondLst>
                                        </p:cTn>
                                        <p:tgtEl>
                                          <p:spTgt spid="86025">
                                            <p:txEl>
                                              <p:pRg st="0" end="0"/>
                                            </p:txEl>
                                          </p:spTgt>
                                        </p:tgtEl>
                                        <p:attrNameLst>
                                          <p:attrName>ppt_x</p:attrName>
                                        </p:attrNameLst>
                                      </p:cBhvr>
                                      <p:tavLst>
                                        <p:tav tm="0">
                                          <p:val>
                                            <p:strVal val="#ppt_x-0.25"/>
                                          </p:val>
                                        </p:tav>
                                        <p:tav tm="100000">
                                          <p:val>
                                            <p:strVal val="#ppt_x"/>
                                          </p:val>
                                        </p:tav>
                                      </p:tavLst>
                                    </p:anim>
                                    <p:anim calcmode="lin" valueType="num">
                                      <p:cBhvr>
                                        <p:cTn id="27" dur="664" tmFilter="0.0,0.0; 0.25,0.07; 0.50,0.2; 0.75,0.467; 1.0,1.0">
                                          <p:stCondLst>
                                            <p:cond delay="0"/>
                                          </p:stCondLst>
                                        </p:cTn>
                                        <p:tgtEl>
                                          <p:spTgt spid="86025">
                                            <p:txEl>
                                              <p:pRg st="0" end="0"/>
                                            </p:txEl>
                                          </p:spTgt>
                                        </p:tgtEl>
                                        <p:attrNameLst>
                                          <p:attrName>ppt_y</p:attrName>
                                        </p:attrNameLst>
                                      </p:cBhvr>
                                      <p:tavLst>
                                        <p:tav tm="0" fmla="#ppt_y-sin(pi*$)/3">
                                          <p:val>
                                            <p:fltVal val="0.5"/>
                                          </p:val>
                                        </p:tav>
                                        <p:tav tm="100000">
                                          <p:val>
                                            <p:fltVal val="1"/>
                                          </p:val>
                                        </p:tav>
                                      </p:tavLst>
                                    </p:anim>
                                    <p:anim calcmode="lin" valueType="num">
                                      <p:cBhvr>
                                        <p:cTn id="28" dur="664" tmFilter="0, 0; 0.125,0.2665; 0.25,0.4; 0.375,0.465; 0.5,0.5;  0.625,0.535; 0.75,0.6; 0.875,0.7335; 1,1">
                                          <p:stCondLst>
                                            <p:cond delay="664"/>
                                          </p:stCondLst>
                                        </p:cTn>
                                        <p:tgtEl>
                                          <p:spTgt spid="86025">
                                            <p:txEl>
                                              <p:pRg st="0" end="0"/>
                                            </p:txEl>
                                          </p:spTgt>
                                        </p:tgtEl>
                                        <p:attrNameLst>
                                          <p:attrName>ppt_y</p:attrName>
                                        </p:attrNameLst>
                                      </p:cBhvr>
                                      <p:tavLst>
                                        <p:tav tm="0" fmla="#ppt_y-sin(pi*$)/9">
                                          <p:val>
                                            <p:fltVal val="0"/>
                                          </p:val>
                                        </p:tav>
                                        <p:tav tm="100000">
                                          <p:val>
                                            <p:fltVal val="1"/>
                                          </p:val>
                                        </p:tav>
                                      </p:tavLst>
                                    </p:anim>
                                    <p:anim calcmode="lin" valueType="num">
                                      <p:cBhvr>
                                        <p:cTn id="29" dur="332" tmFilter="0, 0; 0.125,0.2665; 0.25,0.4; 0.375,0.465; 0.5,0.5;  0.625,0.535; 0.75,0.6; 0.875,0.7335; 1,1">
                                          <p:stCondLst>
                                            <p:cond delay="1324"/>
                                          </p:stCondLst>
                                        </p:cTn>
                                        <p:tgtEl>
                                          <p:spTgt spid="86025">
                                            <p:txEl>
                                              <p:pRg st="0" end="0"/>
                                            </p:txEl>
                                          </p:spTgt>
                                        </p:tgtEl>
                                        <p:attrNameLst>
                                          <p:attrName>ppt_y</p:attrName>
                                        </p:attrNameLst>
                                      </p:cBhvr>
                                      <p:tavLst>
                                        <p:tav tm="0" fmla="#ppt_y-sin(pi*$)/27">
                                          <p:val>
                                            <p:fltVal val="0"/>
                                          </p:val>
                                        </p:tav>
                                        <p:tav tm="100000">
                                          <p:val>
                                            <p:fltVal val="1"/>
                                          </p:val>
                                        </p:tav>
                                      </p:tavLst>
                                    </p:anim>
                                    <p:anim calcmode="lin" valueType="num">
                                      <p:cBhvr>
                                        <p:cTn id="30" dur="164" tmFilter="0, 0; 0.125,0.2665; 0.25,0.4; 0.375,0.465; 0.5,0.5;  0.625,0.535; 0.75,0.6; 0.875,0.7335; 1,1">
                                          <p:stCondLst>
                                            <p:cond delay="1656"/>
                                          </p:stCondLst>
                                        </p:cTn>
                                        <p:tgtEl>
                                          <p:spTgt spid="86025">
                                            <p:txEl>
                                              <p:pRg st="0" end="0"/>
                                            </p:txEl>
                                          </p:spTgt>
                                        </p:tgtEl>
                                        <p:attrNameLst>
                                          <p:attrName>ppt_y</p:attrName>
                                        </p:attrNameLst>
                                      </p:cBhvr>
                                      <p:tavLst>
                                        <p:tav tm="0" fmla="#ppt_y-sin(pi*$)/81">
                                          <p:val>
                                            <p:fltVal val="0"/>
                                          </p:val>
                                        </p:tav>
                                        <p:tav tm="100000">
                                          <p:val>
                                            <p:fltVal val="1"/>
                                          </p:val>
                                        </p:tav>
                                      </p:tavLst>
                                    </p:anim>
                                    <p:animScale>
                                      <p:cBhvr>
                                        <p:cTn id="31" dur="26">
                                          <p:stCondLst>
                                            <p:cond delay="650"/>
                                          </p:stCondLst>
                                        </p:cTn>
                                        <p:tgtEl>
                                          <p:spTgt spid="86025">
                                            <p:txEl>
                                              <p:pRg st="0" end="0"/>
                                            </p:txEl>
                                          </p:spTgt>
                                        </p:tgtEl>
                                      </p:cBhvr>
                                      <p:to x="100000" y="60000"/>
                                    </p:animScale>
                                    <p:animScale>
                                      <p:cBhvr>
                                        <p:cTn id="32" dur="166" decel="50000">
                                          <p:stCondLst>
                                            <p:cond delay="676"/>
                                          </p:stCondLst>
                                        </p:cTn>
                                        <p:tgtEl>
                                          <p:spTgt spid="86025">
                                            <p:txEl>
                                              <p:pRg st="0" end="0"/>
                                            </p:txEl>
                                          </p:spTgt>
                                        </p:tgtEl>
                                      </p:cBhvr>
                                      <p:to x="100000" y="100000"/>
                                    </p:animScale>
                                    <p:animScale>
                                      <p:cBhvr>
                                        <p:cTn id="33" dur="26">
                                          <p:stCondLst>
                                            <p:cond delay="1312"/>
                                          </p:stCondLst>
                                        </p:cTn>
                                        <p:tgtEl>
                                          <p:spTgt spid="86025">
                                            <p:txEl>
                                              <p:pRg st="0" end="0"/>
                                            </p:txEl>
                                          </p:spTgt>
                                        </p:tgtEl>
                                      </p:cBhvr>
                                      <p:to x="100000" y="80000"/>
                                    </p:animScale>
                                    <p:animScale>
                                      <p:cBhvr>
                                        <p:cTn id="34" dur="166" decel="50000">
                                          <p:stCondLst>
                                            <p:cond delay="1338"/>
                                          </p:stCondLst>
                                        </p:cTn>
                                        <p:tgtEl>
                                          <p:spTgt spid="86025">
                                            <p:txEl>
                                              <p:pRg st="0" end="0"/>
                                            </p:txEl>
                                          </p:spTgt>
                                        </p:tgtEl>
                                      </p:cBhvr>
                                      <p:to x="100000" y="100000"/>
                                    </p:animScale>
                                    <p:animScale>
                                      <p:cBhvr>
                                        <p:cTn id="35" dur="26">
                                          <p:stCondLst>
                                            <p:cond delay="1642"/>
                                          </p:stCondLst>
                                        </p:cTn>
                                        <p:tgtEl>
                                          <p:spTgt spid="86025">
                                            <p:txEl>
                                              <p:pRg st="0" end="0"/>
                                            </p:txEl>
                                          </p:spTgt>
                                        </p:tgtEl>
                                      </p:cBhvr>
                                      <p:to x="100000" y="90000"/>
                                    </p:animScale>
                                    <p:animScale>
                                      <p:cBhvr>
                                        <p:cTn id="36" dur="166" decel="50000">
                                          <p:stCondLst>
                                            <p:cond delay="1668"/>
                                          </p:stCondLst>
                                        </p:cTn>
                                        <p:tgtEl>
                                          <p:spTgt spid="86025">
                                            <p:txEl>
                                              <p:pRg st="0" end="0"/>
                                            </p:txEl>
                                          </p:spTgt>
                                        </p:tgtEl>
                                      </p:cBhvr>
                                      <p:to x="100000" y="100000"/>
                                    </p:animScale>
                                    <p:animScale>
                                      <p:cBhvr>
                                        <p:cTn id="37" dur="26">
                                          <p:stCondLst>
                                            <p:cond delay="1808"/>
                                          </p:stCondLst>
                                        </p:cTn>
                                        <p:tgtEl>
                                          <p:spTgt spid="86025">
                                            <p:txEl>
                                              <p:pRg st="0" end="0"/>
                                            </p:txEl>
                                          </p:spTgt>
                                        </p:tgtEl>
                                      </p:cBhvr>
                                      <p:to x="100000" y="95000"/>
                                    </p:animScale>
                                    <p:animScale>
                                      <p:cBhvr>
                                        <p:cTn id="38" dur="166" decel="50000">
                                          <p:stCondLst>
                                            <p:cond delay="1834"/>
                                          </p:stCondLst>
                                        </p:cTn>
                                        <p:tgtEl>
                                          <p:spTgt spid="86025">
                                            <p:txEl>
                                              <p:pRg st="0" end="0"/>
                                            </p:txEl>
                                          </p:spTgt>
                                        </p:tgtEl>
                                      </p:cBhvr>
                                      <p:to x="100000" y="100000"/>
                                    </p:animScale>
                                  </p:childTnLst>
                                </p:cTn>
                              </p:par>
                            </p:childTnLst>
                          </p:cTn>
                        </p:par>
                      </p:childTnLst>
                    </p:cTn>
                  </p:par>
                  <p:par>
                    <p:cTn id="39" fill="hold" nodeType="clickPar">
                      <p:stCondLst>
                        <p:cond delay="indefinite"/>
                      </p:stCondLst>
                      <p:childTnLst>
                        <p:par>
                          <p:cTn id="40" fill="hold" nodeType="withGroup">
                            <p:stCondLst>
                              <p:cond delay="0"/>
                            </p:stCondLst>
                            <p:childTnLst>
                              <p:par>
                                <p:cTn id="41" presetID="22" presetClass="entr" presetSubtype="4" fill="hold" nodeType="clickEffect">
                                  <p:stCondLst>
                                    <p:cond delay="0"/>
                                  </p:stCondLst>
                                  <p:childTnLst>
                                    <p:set>
                                      <p:cBhvr>
                                        <p:cTn id="42" dur="1" fill="hold">
                                          <p:stCondLst>
                                            <p:cond delay="0"/>
                                          </p:stCondLst>
                                        </p:cTn>
                                        <p:tgtEl>
                                          <p:spTgt spid="3"/>
                                        </p:tgtEl>
                                        <p:attrNameLst>
                                          <p:attrName>style.visibility</p:attrName>
                                        </p:attrNameLst>
                                      </p:cBhvr>
                                      <p:to>
                                        <p:strVal val="visible"/>
                                      </p:to>
                                    </p:set>
                                    <p:animEffect transition="in" filter="wipe(down)">
                                      <p:cBhvr>
                                        <p:cTn id="43" dur="500"/>
                                        <p:tgtEl>
                                          <p:spTgt spid="3"/>
                                        </p:tgtEl>
                                      </p:cBhvr>
                                    </p:animEffect>
                                  </p:childTnLst>
                                </p:cTn>
                              </p:par>
                            </p:childTnLst>
                          </p:cTn>
                        </p:par>
                      </p:childTnLst>
                    </p:cTn>
                  </p:par>
                  <p:par>
                    <p:cTn id="44" fill="hold" nodeType="clickPar">
                      <p:stCondLst>
                        <p:cond delay="indefinite"/>
                      </p:stCondLst>
                      <p:childTnLst>
                        <p:par>
                          <p:cTn id="45" fill="hold" nodeType="withGroup">
                            <p:stCondLst>
                              <p:cond delay="0"/>
                            </p:stCondLst>
                            <p:childTnLst>
                              <p:par>
                                <p:cTn id="46" presetID="22" presetClass="entr" presetSubtype="4" fill="hold" nodeType="clickEffect">
                                  <p:stCondLst>
                                    <p:cond delay="0"/>
                                  </p:stCondLst>
                                  <p:childTnLst>
                                    <p:set>
                                      <p:cBhvr>
                                        <p:cTn id="47" dur="1" fill="hold">
                                          <p:stCondLst>
                                            <p:cond delay="0"/>
                                          </p:stCondLst>
                                        </p:cTn>
                                        <p:tgtEl>
                                          <p:spTgt spid="4"/>
                                        </p:tgtEl>
                                        <p:attrNameLst>
                                          <p:attrName>style.visibility</p:attrName>
                                        </p:attrNameLst>
                                      </p:cBhvr>
                                      <p:to>
                                        <p:strVal val="visible"/>
                                      </p:to>
                                    </p:set>
                                    <p:animEffect transition="in" filter="wipe(down)">
                                      <p:cBhvr>
                                        <p:cTn id="48" dur="500"/>
                                        <p:tgtEl>
                                          <p:spTgt spid="4"/>
                                        </p:tgtEl>
                                      </p:cBhvr>
                                    </p:animEffect>
                                  </p:childTnLst>
                                </p:cTn>
                              </p:par>
                            </p:childTnLst>
                          </p:cTn>
                        </p:par>
                      </p:childTnLst>
                    </p:cTn>
                  </p:par>
                  <p:par>
                    <p:cTn id="49" fill="hold" nodeType="clickPar">
                      <p:stCondLst>
                        <p:cond delay="indefinite"/>
                      </p:stCondLst>
                      <p:childTnLst>
                        <p:par>
                          <p:cTn id="50" fill="hold" nodeType="withGroup">
                            <p:stCondLst>
                              <p:cond delay="0"/>
                            </p:stCondLst>
                            <p:childTnLst>
                              <p:par>
                                <p:cTn id="51" presetID="22" presetClass="entr" presetSubtype="4" fill="hold" nodeType="clickEffect">
                                  <p:stCondLst>
                                    <p:cond delay="0"/>
                                  </p:stCondLst>
                                  <p:childTnLst>
                                    <p:set>
                                      <p:cBhvr>
                                        <p:cTn id="52" dur="1" fill="hold">
                                          <p:stCondLst>
                                            <p:cond delay="0"/>
                                          </p:stCondLst>
                                        </p:cTn>
                                        <p:tgtEl>
                                          <p:spTgt spid="5"/>
                                        </p:tgtEl>
                                        <p:attrNameLst>
                                          <p:attrName>style.visibility</p:attrName>
                                        </p:attrNameLst>
                                      </p:cBhvr>
                                      <p:to>
                                        <p:strVal val="visible"/>
                                      </p:to>
                                    </p:set>
                                    <p:animEffect transition="in" filter="wipe(down)">
                                      <p:cBhvr>
                                        <p:cTn id="53" dur="500"/>
                                        <p:tgtEl>
                                          <p:spTgt spid="5"/>
                                        </p:tgtEl>
                                      </p:cBhvr>
                                    </p:animEffect>
                                  </p:childTnLst>
                                </p:cTn>
                              </p:par>
                            </p:childTnLst>
                          </p:cTn>
                        </p:par>
                      </p:childTnLst>
                    </p:cTn>
                  </p:par>
                  <p:par>
                    <p:cTn id="54" fill="hold" nodeType="clickPar">
                      <p:stCondLst>
                        <p:cond delay="indefinite"/>
                      </p:stCondLst>
                      <p:childTnLst>
                        <p:par>
                          <p:cTn id="55" fill="hold" nodeType="withGroup">
                            <p:stCondLst>
                              <p:cond delay="0"/>
                            </p:stCondLst>
                            <p:childTnLst>
                              <p:par>
                                <p:cTn id="56" presetID="15" presetClass="entr" presetSubtype="0" fill="hold" nodeType="clickEffect">
                                  <p:stCondLst>
                                    <p:cond delay="0"/>
                                  </p:stCondLst>
                                  <p:childTnLst>
                                    <p:set>
                                      <p:cBhvr>
                                        <p:cTn id="57" dur="1" fill="hold">
                                          <p:stCondLst>
                                            <p:cond delay="0"/>
                                          </p:stCondLst>
                                        </p:cTn>
                                        <p:tgtEl>
                                          <p:spTgt spid="86039"/>
                                        </p:tgtEl>
                                        <p:attrNameLst>
                                          <p:attrName>style.visibility</p:attrName>
                                        </p:attrNameLst>
                                      </p:cBhvr>
                                      <p:to>
                                        <p:strVal val="visible"/>
                                      </p:to>
                                    </p:set>
                                    <p:anim calcmode="lin" valueType="num">
                                      <p:cBhvr>
                                        <p:cTn id="58" dur="1000" fill="hold"/>
                                        <p:tgtEl>
                                          <p:spTgt spid="86039"/>
                                        </p:tgtEl>
                                        <p:attrNameLst>
                                          <p:attrName>ppt_w</p:attrName>
                                        </p:attrNameLst>
                                      </p:cBhvr>
                                      <p:tavLst>
                                        <p:tav tm="0">
                                          <p:val>
                                            <p:fltVal val="0"/>
                                          </p:val>
                                        </p:tav>
                                        <p:tav tm="100000">
                                          <p:val>
                                            <p:strVal val="#ppt_w"/>
                                          </p:val>
                                        </p:tav>
                                      </p:tavLst>
                                    </p:anim>
                                    <p:anim calcmode="lin" valueType="num">
                                      <p:cBhvr>
                                        <p:cTn id="59" dur="1000" fill="hold"/>
                                        <p:tgtEl>
                                          <p:spTgt spid="86039"/>
                                        </p:tgtEl>
                                        <p:attrNameLst>
                                          <p:attrName>ppt_h</p:attrName>
                                        </p:attrNameLst>
                                      </p:cBhvr>
                                      <p:tavLst>
                                        <p:tav tm="0">
                                          <p:val>
                                            <p:fltVal val="0"/>
                                          </p:val>
                                        </p:tav>
                                        <p:tav tm="100000">
                                          <p:val>
                                            <p:strVal val="#ppt_h"/>
                                          </p:val>
                                        </p:tav>
                                      </p:tavLst>
                                    </p:anim>
                                    <p:anim calcmode="lin" valueType="num">
                                      <p:cBhvr>
                                        <p:cTn id="60" dur="1000" fill="hold"/>
                                        <p:tgtEl>
                                          <p:spTgt spid="86039"/>
                                        </p:tgtEl>
                                        <p:attrNameLst>
                                          <p:attrName>ppt_x</p:attrName>
                                        </p:attrNameLst>
                                      </p:cBhvr>
                                      <p:tavLst>
                                        <p:tav tm="0" fmla="#ppt_x+(cos(-2*pi*(1-$))*-#ppt_x-sin(-2*pi*(1-$))*(1-#ppt_y))*(1-$)">
                                          <p:val>
                                            <p:fltVal val="0"/>
                                          </p:val>
                                        </p:tav>
                                        <p:tav tm="100000">
                                          <p:val>
                                            <p:fltVal val="1"/>
                                          </p:val>
                                        </p:tav>
                                      </p:tavLst>
                                    </p:anim>
                                    <p:anim calcmode="lin" valueType="num">
                                      <p:cBhvr>
                                        <p:cTn id="61" dur="1000" fill="hold"/>
                                        <p:tgtEl>
                                          <p:spTgt spid="86039"/>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225" name="Rectangle 2"/>
          <p:cNvSpPr>
            <a:spLocks noGrp="1" noChangeArrowheads="1"/>
          </p:cNvSpPr>
          <p:nvPr>
            <p:ph type="title"/>
          </p:nvPr>
        </p:nvSpPr>
        <p:spPr>
          <a:xfrm>
            <a:off x="990600" y="304800"/>
            <a:ext cx="8153400" cy="838200"/>
          </a:xfrm>
        </p:spPr>
        <p:txBody>
          <a:bodyPr/>
          <a:lstStyle/>
          <a:p>
            <a:pPr eaLnBrk="1" hangingPunct="1"/>
            <a:r>
              <a:rPr lang="ar-JO" sz="4000" dirty="0">
                <a:latin typeface="Arial" charset="0"/>
                <a:ea typeface="ＭＳ Ｐゴシック" charset="0"/>
              </a:rPr>
              <a:t>خريطة إمبراطوريات ما بين العهدين</a:t>
            </a:r>
            <a:endParaRPr lang="en-US" sz="4000" dirty="0">
              <a:latin typeface="Arial" charset="0"/>
              <a:ea typeface="ＭＳ Ｐゴシック" charset="0"/>
            </a:endParaRPr>
          </a:p>
        </p:txBody>
      </p:sp>
      <p:sp>
        <p:nvSpPr>
          <p:cNvPr id="52226" name="Text Box 4"/>
          <p:cNvSpPr txBox="1">
            <a:spLocks noChangeArrowheads="1"/>
          </p:cNvSpPr>
          <p:nvPr/>
        </p:nvSpPr>
        <p:spPr bwMode="auto">
          <a:xfrm>
            <a:off x="9324528" y="383"/>
            <a:ext cx="5334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spcBef>
                <a:spcPct val="50000"/>
              </a:spcBef>
            </a:pPr>
            <a:r>
              <a:rPr lang="ar-JO" b="1" dirty="0">
                <a:solidFill>
                  <a:srgbClr val="FFFFFF"/>
                </a:solidFill>
                <a:latin typeface="Arial" charset="0"/>
                <a:cs typeface="Arial" charset="0"/>
              </a:rPr>
              <a:t>52</a:t>
            </a:r>
            <a:endParaRPr lang="en-US" b="1" dirty="0">
              <a:solidFill>
                <a:srgbClr val="FFFFFF"/>
              </a:solidFill>
              <a:latin typeface="Arial" charset="0"/>
              <a:cs typeface="Arial" charset="0"/>
            </a:endParaRPr>
          </a:p>
        </p:txBody>
      </p:sp>
      <p:pic>
        <p:nvPicPr>
          <p:cNvPr id="103433" name="Picture 9" descr="60 Assyrian"/>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886200" y="2855913"/>
            <a:ext cx="3124200" cy="25542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nvGrpSpPr>
          <p:cNvPr id="2" name="Group 14"/>
          <p:cNvGrpSpPr>
            <a:grpSpLocks/>
          </p:cNvGrpSpPr>
          <p:nvPr/>
        </p:nvGrpSpPr>
        <p:grpSpPr bwMode="auto">
          <a:xfrm>
            <a:off x="2743200" y="2362200"/>
            <a:ext cx="6400800" cy="3152775"/>
            <a:chOff x="898" y="1680"/>
            <a:chExt cx="4862" cy="2226"/>
          </a:xfrm>
        </p:grpSpPr>
        <p:pic>
          <p:nvPicPr>
            <p:cNvPr id="52235" name="Picture 12" descr="32 Persian"/>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912" y="1680"/>
              <a:ext cx="4848" cy="222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52236" name="Picture 13" descr="32 Persian"/>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898" y="1680"/>
              <a:ext cx="3214" cy="222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pic>
        <p:nvPicPr>
          <p:cNvPr id="103439" name="Picture 15" descr="31 Babylonian"/>
          <p:cNvPicPr>
            <a:picLocks noChangeAspect="1" noChangeArrowheads="1"/>
          </p:cNvPicPr>
          <p:nvPr/>
        </p:nvPicPr>
        <p:blipFill>
          <a:blip r:embed="rId6" cstate="screen">
            <a:extLst>
              <a:ext uri="{28A0092B-C50C-407E-A947-70E740481C1C}">
                <a14:useLocalDpi xmlns:a14="http://schemas.microsoft.com/office/drawing/2010/main"/>
              </a:ext>
            </a:extLst>
          </a:blip>
          <a:srcRect/>
          <a:stretch>
            <a:fillRect/>
          </a:stretch>
        </p:blipFill>
        <p:spPr bwMode="auto">
          <a:xfrm>
            <a:off x="4038600" y="2819400"/>
            <a:ext cx="2819400" cy="25241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nvGrpSpPr>
          <p:cNvPr id="3" name="Group 5"/>
          <p:cNvGrpSpPr>
            <a:grpSpLocks/>
          </p:cNvGrpSpPr>
          <p:nvPr/>
        </p:nvGrpSpPr>
        <p:grpSpPr bwMode="auto">
          <a:xfrm>
            <a:off x="3505200" y="2209800"/>
            <a:ext cx="6477000" cy="3657600"/>
            <a:chOff x="0" y="1152"/>
            <a:chExt cx="5580" cy="2743"/>
          </a:xfrm>
        </p:grpSpPr>
        <p:pic>
          <p:nvPicPr>
            <p:cNvPr id="52233" name="Picture 6" descr="33 Greek"/>
            <p:cNvPicPr>
              <a:picLocks noChangeAspect="1" noChangeArrowheads="1"/>
            </p:cNvPicPr>
            <p:nvPr/>
          </p:nvPicPr>
          <p:blipFill>
            <a:blip r:embed="rId7" cstate="screen">
              <a:extLst>
                <a:ext uri="{28A0092B-C50C-407E-A947-70E740481C1C}">
                  <a14:useLocalDpi xmlns:a14="http://schemas.microsoft.com/office/drawing/2010/main"/>
                </a:ext>
              </a:extLst>
            </a:blip>
            <a:srcRect/>
            <a:stretch>
              <a:fillRect/>
            </a:stretch>
          </p:blipFill>
          <p:spPr bwMode="auto">
            <a:xfrm>
              <a:off x="0" y="1152"/>
              <a:ext cx="5580" cy="27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52234" name="Picture 7" descr="33 Greek"/>
            <p:cNvPicPr>
              <a:picLocks noChangeAspect="1" noChangeArrowheads="1"/>
            </p:cNvPicPr>
            <p:nvPr/>
          </p:nvPicPr>
          <p:blipFill>
            <a:blip r:embed="rId8" cstate="screen">
              <a:extLst>
                <a:ext uri="{28A0092B-C50C-407E-A947-70E740481C1C}">
                  <a14:useLocalDpi xmlns:a14="http://schemas.microsoft.com/office/drawing/2010/main"/>
                </a:ext>
              </a:extLst>
            </a:blip>
            <a:srcRect/>
            <a:stretch>
              <a:fillRect/>
            </a:stretch>
          </p:blipFill>
          <p:spPr bwMode="auto">
            <a:xfrm>
              <a:off x="4080" y="1152"/>
              <a:ext cx="1440" cy="27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pic>
        <p:nvPicPr>
          <p:cNvPr id="103432" name="Picture 8" descr="34 Roman"/>
          <p:cNvPicPr>
            <a:picLocks noChangeAspect="1" noChangeArrowheads="1"/>
          </p:cNvPicPr>
          <p:nvPr/>
        </p:nvPicPr>
        <p:blipFill>
          <a:blip r:embed="rId9" cstate="screen">
            <a:extLst>
              <a:ext uri="{28A0092B-C50C-407E-A947-70E740481C1C}">
                <a14:useLocalDpi xmlns:a14="http://schemas.microsoft.com/office/drawing/2010/main"/>
              </a:ext>
            </a:extLst>
          </a:blip>
          <a:srcRect/>
          <a:stretch>
            <a:fillRect/>
          </a:stretch>
        </p:blipFill>
        <p:spPr bwMode="auto">
          <a:xfrm>
            <a:off x="0" y="1236663"/>
            <a:ext cx="6964363" cy="41957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4" name="Text Box 6"/>
          <p:cNvSpPr txBox="1">
            <a:spLocks noChangeArrowheads="1"/>
          </p:cNvSpPr>
          <p:nvPr/>
        </p:nvSpPr>
        <p:spPr bwMode="auto">
          <a:xfrm>
            <a:off x="0" y="6413266"/>
            <a:ext cx="8892480" cy="400110"/>
          </a:xfrm>
          <a:prstGeom prst="rect">
            <a:avLst/>
          </a:prstGeom>
          <a:noFill/>
          <a:ln w="12700" cap="sq">
            <a:noFill/>
            <a:miter lim="800000"/>
            <a:headEnd type="none" w="sm" len="sm"/>
            <a:tailEnd type="none" w="sm" len="sm"/>
          </a:ln>
          <a:effectLst>
            <a:outerShdw blurRad="63500" dist="35921" dir="2700000" algn="ctr" rotWithShape="0">
              <a:schemeClr val="bg2">
                <a:alpha val="74998"/>
              </a:schemeClr>
            </a:outerShdw>
          </a:effectLst>
        </p:spPr>
        <p:txBody>
          <a:bodyPr wrap="square">
            <a:spAutoFit/>
          </a:bodyPr>
          <a:lstStyle/>
          <a:p>
            <a:pPr algn="r">
              <a:spcBef>
                <a:spcPct val="50000"/>
              </a:spcBef>
              <a:defRPr/>
            </a:pPr>
            <a:r>
              <a:rPr lang="ar-JO" sz="2000" b="1" dirty="0">
                <a:solidFill>
                  <a:srgbClr val="FFFFFF"/>
                </a:solidFill>
                <a:latin typeface="Arial"/>
                <a:cs typeface="Arial"/>
              </a:rPr>
              <a:t>بيت زيل، أطلس مودي للأراضي الكتابية، الطبعة الأولى، 152 </a:t>
            </a:r>
            <a:endParaRPr lang="en-US" sz="2000" b="1" dirty="0">
              <a:solidFill>
                <a:srgbClr val="FFFFFF"/>
              </a:solidFill>
              <a:latin typeface="Arial"/>
              <a:cs typeface="Arial"/>
            </a:endParaRPr>
          </a:p>
        </p:txBody>
      </p:sp>
    </p:spTree>
    <p:extLst>
      <p:ext uri="{BB962C8B-B14F-4D97-AF65-F5344CB8AC3E}">
        <p14:creationId xmlns:p14="http://schemas.microsoft.com/office/powerpoint/2010/main" val="351213257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4" presetClass="entr" presetSubtype="0" fill="hold" nodeType="clickEffect">
                                  <p:stCondLst>
                                    <p:cond delay="0"/>
                                  </p:stCondLst>
                                  <p:childTnLst>
                                    <p:set>
                                      <p:cBhvr>
                                        <p:cTn id="6" dur="1" fill="hold">
                                          <p:stCondLst>
                                            <p:cond delay="0"/>
                                          </p:stCondLst>
                                        </p:cTn>
                                        <p:tgtEl>
                                          <p:spTgt spid="103433"/>
                                        </p:tgtEl>
                                        <p:attrNameLst>
                                          <p:attrName>style.visibility</p:attrName>
                                        </p:attrNameLst>
                                      </p:cBhvr>
                                      <p:to>
                                        <p:strVal val="visible"/>
                                      </p:to>
                                    </p:set>
                                    <p:anim to="" calcmode="lin" valueType="num">
                                      <p:cBhvr>
                                        <p:cTn id="7" dur="1" fill="hold"/>
                                        <p:tgtEl>
                                          <p:spTgt spid="103433"/>
                                        </p:tgtEl>
                                        <p:attrNameLst>
                                          <p:attrName/>
                                        </p:attrNameLst>
                                      </p:cBhvr>
                                    </p:anim>
                                  </p:childTnLst>
                                </p:cTn>
                              </p:par>
                            </p:childTnLst>
                          </p:cTn>
                        </p:par>
                      </p:childTnLst>
                    </p:cTn>
                  </p:par>
                  <p:par>
                    <p:cTn id="8" fill="hold" nodeType="clickPar">
                      <p:stCondLst>
                        <p:cond delay="indefinite"/>
                      </p:stCondLst>
                      <p:childTnLst>
                        <p:par>
                          <p:cTn id="9" fill="hold" nodeType="withGroup">
                            <p:stCondLst>
                              <p:cond delay="0"/>
                            </p:stCondLst>
                            <p:childTnLst>
                              <p:par>
                                <p:cTn id="10" presetID="24" presetClass="entr" presetSubtype="0" fill="hold" nodeType="clickEffect">
                                  <p:stCondLst>
                                    <p:cond delay="0"/>
                                  </p:stCondLst>
                                  <p:childTnLst>
                                    <p:set>
                                      <p:cBhvr>
                                        <p:cTn id="11" dur="1" fill="hold">
                                          <p:stCondLst>
                                            <p:cond delay="0"/>
                                          </p:stCondLst>
                                        </p:cTn>
                                        <p:tgtEl>
                                          <p:spTgt spid="103439"/>
                                        </p:tgtEl>
                                        <p:attrNameLst>
                                          <p:attrName>style.visibility</p:attrName>
                                        </p:attrNameLst>
                                      </p:cBhvr>
                                      <p:to>
                                        <p:strVal val="visible"/>
                                      </p:to>
                                    </p:set>
                                    <p:anim to="" calcmode="lin" valueType="num">
                                      <p:cBhvr>
                                        <p:cTn id="12" dur="1" fill="hold"/>
                                        <p:tgtEl>
                                          <p:spTgt spid="103439"/>
                                        </p:tgtEl>
                                        <p:attrNameLst>
                                          <p:attrName/>
                                        </p:attrNameLst>
                                      </p:cBhvr>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24" presetClass="entr" presetSubtype="0" fill="hold" nodeType="clickEffect">
                                  <p:stCondLst>
                                    <p:cond delay="0"/>
                                  </p:stCondLst>
                                  <p:childTnLst>
                                    <p:set>
                                      <p:cBhvr>
                                        <p:cTn id="16" dur="1" fill="hold">
                                          <p:stCondLst>
                                            <p:cond delay="0"/>
                                          </p:stCondLst>
                                        </p:cTn>
                                        <p:tgtEl>
                                          <p:spTgt spid="2"/>
                                        </p:tgtEl>
                                        <p:attrNameLst>
                                          <p:attrName>style.visibility</p:attrName>
                                        </p:attrNameLst>
                                      </p:cBhvr>
                                      <p:to>
                                        <p:strVal val="visible"/>
                                      </p:to>
                                    </p:set>
                                    <p:anim to="" calcmode="lin" valueType="num">
                                      <p:cBhvr>
                                        <p:cTn id="17" dur="1" fill="hold"/>
                                        <p:tgtEl>
                                          <p:spTgt spid="2"/>
                                        </p:tgtEl>
                                        <p:attrNameLst>
                                          <p:attrName/>
                                        </p:attrNameLst>
                                      </p:cBhvr>
                                    </p:anim>
                                  </p:childTnLst>
                                </p:cTn>
                              </p:par>
                            </p:childTnLst>
                          </p:cTn>
                        </p:par>
                      </p:childTnLst>
                    </p:cTn>
                  </p:par>
                  <p:par>
                    <p:cTn id="18" fill="hold" nodeType="clickPar">
                      <p:stCondLst>
                        <p:cond delay="indefinite"/>
                      </p:stCondLst>
                      <p:childTnLst>
                        <p:par>
                          <p:cTn id="19" fill="hold" nodeType="withGroup">
                            <p:stCondLst>
                              <p:cond delay="0"/>
                            </p:stCondLst>
                            <p:childTnLst>
                              <p:par>
                                <p:cTn id="20" presetID="24" presetClass="entr" presetSubtype="0" fill="hold" nodeType="clickEffect">
                                  <p:stCondLst>
                                    <p:cond delay="0"/>
                                  </p:stCondLst>
                                  <p:childTnLst>
                                    <p:set>
                                      <p:cBhvr>
                                        <p:cTn id="21" dur="1" fill="hold">
                                          <p:stCondLst>
                                            <p:cond delay="0"/>
                                          </p:stCondLst>
                                        </p:cTn>
                                        <p:tgtEl>
                                          <p:spTgt spid="3"/>
                                        </p:tgtEl>
                                        <p:attrNameLst>
                                          <p:attrName>style.visibility</p:attrName>
                                        </p:attrNameLst>
                                      </p:cBhvr>
                                      <p:to>
                                        <p:strVal val="visible"/>
                                      </p:to>
                                    </p:set>
                                    <p:anim to="" calcmode="lin" valueType="num">
                                      <p:cBhvr>
                                        <p:cTn id="22" dur="1" fill="hold"/>
                                        <p:tgtEl>
                                          <p:spTgt spid="3"/>
                                        </p:tgtEl>
                                        <p:attrNameLst>
                                          <p:attrName/>
                                        </p:attrNameLst>
                                      </p:cBhvr>
                                    </p:anim>
                                  </p:childTnLst>
                                </p:cTn>
                              </p:par>
                            </p:childTnLst>
                          </p:cTn>
                        </p:par>
                      </p:childTnLst>
                    </p:cTn>
                  </p:par>
                  <p:par>
                    <p:cTn id="23" fill="hold" nodeType="clickPar">
                      <p:stCondLst>
                        <p:cond delay="indefinite"/>
                      </p:stCondLst>
                      <p:childTnLst>
                        <p:par>
                          <p:cTn id="24" fill="hold" nodeType="withGroup">
                            <p:stCondLst>
                              <p:cond delay="0"/>
                            </p:stCondLst>
                            <p:childTnLst>
                              <p:par>
                                <p:cTn id="25" presetID="24" presetClass="entr" presetSubtype="0" fill="hold" nodeType="clickEffect">
                                  <p:stCondLst>
                                    <p:cond delay="0"/>
                                  </p:stCondLst>
                                  <p:childTnLst>
                                    <p:set>
                                      <p:cBhvr>
                                        <p:cTn id="26" dur="1" fill="hold">
                                          <p:stCondLst>
                                            <p:cond delay="0"/>
                                          </p:stCondLst>
                                        </p:cTn>
                                        <p:tgtEl>
                                          <p:spTgt spid="103432"/>
                                        </p:tgtEl>
                                        <p:attrNameLst>
                                          <p:attrName>style.visibility</p:attrName>
                                        </p:attrNameLst>
                                      </p:cBhvr>
                                      <p:to>
                                        <p:strVal val="visible"/>
                                      </p:to>
                                    </p:set>
                                    <p:anim to="" calcmode="lin" valueType="num">
                                      <p:cBhvr>
                                        <p:cTn id="27" dur="1" fill="hold"/>
                                        <p:tgtEl>
                                          <p:spTgt spid="103432"/>
                                        </p:tgtEl>
                                        <p:attrNameLst>
                                          <p:attrName/>
                                        </p:attrNameLst>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2"/>
          <p:cNvSpPr>
            <a:spLocks noChangeArrowheads="1"/>
          </p:cNvSpPr>
          <p:nvPr/>
        </p:nvSpPr>
        <p:spPr bwMode="auto">
          <a:xfrm>
            <a:off x="-36513" y="-26988"/>
            <a:ext cx="9180513" cy="6884988"/>
          </a:xfrm>
          <a:prstGeom prst="rect">
            <a:avLst/>
          </a:prstGeom>
          <a:gradFill rotWithShape="0">
            <a:gsLst>
              <a:gs pos="0">
                <a:schemeClr val="tx1"/>
              </a:gs>
              <a:gs pos="100000">
                <a:schemeClr val="tx1"/>
              </a:gs>
              <a:gs pos="65000">
                <a:srgbClr val="660066"/>
              </a:gs>
            </a:gsLst>
            <a:path path="shape">
              <a:fillToRect l="50000" t="50000" r="50000" b="50000"/>
            </a:path>
          </a:gradFill>
          <a:ln w="9525">
            <a:solidFill>
              <a:schemeClr val="tx1"/>
            </a:solidFill>
            <a:miter lim="800000"/>
            <a:headEnd/>
            <a:tailEnd/>
          </a:ln>
        </p:spPr>
        <p:txBody>
          <a:bodyPr wrap="none" anchor="ctr"/>
          <a:lstStyle/>
          <a:p>
            <a:pPr>
              <a:defRPr/>
            </a:pPr>
            <a:endParaRPr lang="en-US" sz="1600">
              <a:latin typeface="Arial"/>
              <a:cs typeface="Arial"/>
            </a:endParaRPr>
          </a:p>
        </p:txBody>
      </p:sp>
      <p:sp>
        <p:nvSpPr>
          <p:cNvPr id="320515" name="Text Box 3"/>
          <p:cNvSpPr txBox="1">
            <a:spLocks noChangeArrowheads="1"/>
          </p:cNvSpPr>
          <p:nvPr/>
        </p:nvSpPr>
        <p:spPr bwMode="auto">
          <a:xfrm>
            <a:off x="0" y="1292225"/>
            <a:ext cx="9144000" cy="3693319"/>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533400" indent="-533400" algn="r">
              <a:spcBef>
                <a:spcPct val="50000"/>
              </a:spcBef>
              <a:defRPr/>
            </a:pPr>
            <a:r>
              <a:rPr lang="ar-JO" sz="3600" b="1" dirty="0">
                <a:solidFill>
                  <a:schemeClr val="bg1"/>
                </a:solidFill>
                <a:latin typeface="Arial"/>
                <a:ea typeface="Times New Roman" charset="0"/>
                <a:cs typeface="Arial"/>
              </a:rPr>
              <a:t>1. الملك الأكثر براً في يهوذا كان ـــــــــــــــــــ , وابنه الشرير كان ـــــــــــــــــــــــ .</a:t>
            </a:r>
            <a:endParaRPr lang="en-US" sz="3600" b="1" dirty="0">
              <a:solidFill>
                <a:schemeClr val="bg1"/>
              </a:solidFill>
              <a:latin typeface="Arial"/>
              <a:ea typeface="Times New Roman" charset="0"/>
              <a:cs typeface="Arial"/>
            </a:endParaRPr>
          </a:p>
          <a:p>
            <a:pPr marL="533400" indent="-533400" algn="r">
              <a:spcBef>
                <a:spcPct val="50000"/>
              </a:spcBef>
              <a:defRPr/>
            </a:pPr>
            <a:r>
              <a:rPr lang="ar-JO" sz="3600" b="1" dirty="0">
                <a:solidFill>
                  <a:schemeClr val="bg1"/>
                </a:solidFill>
                <a:latin typeface="Arial"/>
                <a:ea typeface="Times New Roman" charset="0"/>
                <a:cs typeface="Arial"/>
              </a:rPr>
              <a:t>2. الملك الذي استعاد سفر الشريعة هو ــــــــــــــــــــ .</a:t>
            </a:r>
            <a:endParaRPr lang="en-US" sz="3600" b="1" dirty="0">
              <a:solidFill>
                <a:schemeClr val="bg1"/>
              </a:solidFill>
              <a:latin typeface="Arial"/>
              <a:ea typeface="Times New Roman" charset="0"/>
              <a:cs typeface="Arial"/>
            </a:endParaRPr>
          </a:p>
          <a:p>
            <a:pPr marL="533400" indent="-533400" algn="r">
              <a:spcBef>
                <a:spcPct val="50000"/>
              </a:spcBef>
              <a:defRPr/>
            </a:pPr>
            <a:r>
              <a:rPr lang="ar-JO" sz="3600" b="1" dirty="0">
                <a:solidFill>
                  <a:schemeClr val="bg1"/>
                </a:solidFill>
                <a:latin typeface="Arial"/>
                <a:ea typeface="Times New Roman" charset="0"/>
                <a:cs typeface="Arial"/>
              </a:rPr>
              <a:t>3. آخر ملك على يهوذا هو ـــــــــــــــــــــــ .</a:t>
            </a:r>
            <a:endParaRPr lang="en-US" sz="3600" b="1" dirty="0">
              <a:solidFill>
                <a:schemeClr val="bg1"/>
              </a:solidFill>
              <a:latin typeface="Arial"/>
              <a:ea typeface="Times New Roman" charset="0"/>
              <a:cs typeface="Arial"/>
            </a:endParaRPr>
          </a:p>
          <a:p>
            <a:pPr marL="533400" indent="-533400" algn="r">
              <a:spcBef>
                <a:spcPct val="50000"/>
              </a:spcBef>
              <a:defRPr/>
            </a:pPr>
            <a:r>
              <a:rPr lang="ar-JO" sz="3600" b="1" dirty="0">
                <a:solidFill>
                  <a:schemeClr val="bg1"/>
                </a:solidFill>
                <a:latin typeface="Arial"/>
                <a:ea typeface="Times New Roman" charset="0"/>
                <a:cs typeface="Arial"/>
              </a:rPr>
              <a:t>4. ــــــــــــــــــــ أطلق من سبي بابل في ـــــــــــــــــــــ ق.م</a:t>
            </a:r>
            <a:endParaRPr lang="en-US" sz="3600" b="1" dirty="0">
              <a:solidFill>
                <a:schemeClr val="bg1"/>
              </a:solidFill>
              <a:latin typeface="Arial"/>
              <a:ea typeface="Times New Roman" charset="0"/>
              <a:cs typeface="Arial"/>
            </a:endParaRPr>
          </a:p>
        </p:txBody>
      </p:sp>
      <p:pic>
        <p:nvPicPr>
          <p:cNvPr id="461827" name="Picture 4" descr="j0233787"/>
          <p:cNvPicPr>
            <a:picLocks noChangeAspect="1"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0" y="0"/>
            <a:ext cx="1143000" cy="8874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61828" name="Title 2"/>
          <p:cNvSpPr>
            <a:spLocks noGrp="1"/>
          </p:cNvSpPr>
          <p:nvPr>
            <p:ph type="title" idx="4294967295"/>
          </p:nvPr>
        </p:nvSpPr>
        <p:spPr>
          <a:xfrm>
            <a:off x="457200" y="115888"/>
            <a:ext cx="8229600" cy="706437"/>
          </a:xfrm>
        </p:spPr>
        <p:txBody>
          <a:bodyPr/>
          <a:lstStyle/>
          <a:p>
            <a:r>
              <a:rPr lang="ar-JO" sz="3600" b="1" dirty="0">
                <a:solidFill>
                  <a:srgbClr val="FFFFFF"/>
                </a:solidFill>
                <a:latin typeface="Arial" charset="0"/>
              </a:rPr>
              <a:t>الإختبار الأخير في 2 ملوك</a:t>
            </a:r>
            <a:endParaRPr lang="en-US" sz="3600" b="1" dirty="0">
              <a:solidFill>
                <a:srgbClr val="FFFFFF"/>
              </a:solidFill>
              <a:latin typeface="Arial" charset="0"/>
            </a:endParaRPr>
          </a:p>
        </p:txBody>
      </p:sp>
    </p:spTree>
  </p:cSld>
  <p:clrMapOvr>
    <a:masterClrMapping/>
  </p:clrMapOvr>
  <p:transition>
    <p:wedge/>
  </p:transition>
</p:sld>
</file>

<file path=ppt/slides/slide2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2"/>
          <p:cNvSpPr>
            <a:spLocks noChangeArrowheads="1"/>
          </p:cNvSpPr>
          <p:nvPr/>
        </p:nvSpPr>
        <p:spPr bwMode="auto">
          <a:xfrm>
            <a:off x="-36513" y="-26988"/>
            <a:ext cx="9180513" cy="6884988"/>
          </a:xfrm>
          <a:prstGeom prst="rect">
            <a:avLst/>
          </a:prstGeom>
          <a:gradFill rotWithShape="0">
            <a:gsLst>
              <a:gs pos="0">
                <a:schemeClr val="tx1"/>
              </a:gs>
              <a:gs pos="100000">
                <a:schemeClr val="tx1"/>
              </a:gs>
              <a:gs pos="65000">
                <a:srgbClr val="660066"/>
              </a:gs>
            </a:gsLst>
            <a:path path="shape">
              <a:fillToRect l="50000" t="50000" r="50000" b="50000"/>
            </a:path>
          </a:gradFill>
          <a:ln w="9525">
            <a:solidFill>
              <a:schemeClr val="tx1"/>
            </a:solidFill>
            <a:miter lim="800000"/>
            <a:headEnd/>
            <a:tailEnd/>
          </a:ln>
        </p:spPr>
        <p:txBody>
          <a:bodyPr wrap="none" anchor="ctr"/>
          <a:lstStyle/>
          <a:p>
            <a:pPr>
              <a:defRPr/>
            </a:pPr>
            <a:endParaRPr lang="en-US" sz="1600">
              <a:latin typeface="Arial"/>
              <a:cs typeface="Arial"/>
            </a:endParaRPr>
          </a:p>
        </p:txBody>
      </p:sp>
      <p:sp>
        <p:nvSpPr>
          <p:cNvPr id="320515" name="Text Box 3"/>
          <p:cNvSpPr txBox="1">
            <a:spLocks noChangeArrowheads="1"/>
          </p:cNvSpPr>
          <p:nvPr/>
        </p:nvSpPr>
        <p:spPr bwMode="auto">
          <a:xfrm>
            <a:off x="0" y="1292225"/>
            <a:ext cx="9144000" cy="3693319"/>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533400" indent="-533400" algn="r">
              <a:spcBef>
                <a:spcPct val="50000"/>
              </a:spcBef>
              <a:defRPr/>
            </a:pPr>
            <a:r>
              <a:rPr lang="ar-JO" sz="3600" b="1" dirty="0">
                <a:solidFill>
                  <a:schemeClr val="bg1"/>
                </a:solidFill>
                <a:latin typeface="Arial"/>
                <a:ea typeface="Times New Roman" charset="0"/>
                <a:cs typeface="Arial"/>
              </a:rPr>
              <a:t>1. الملك الأكثر براً في يهوذا كان </a:t>
            </a:r>
            <a:r>
              <a:rPr lang="ar-JO" sz="3600" b="1" u="sng" dirty="0">
                <a:solidFill>
                  <a:schemeClr val="bg1"/>
                </a:solidFill>
                <a:latin typeface="Arial"/>
                <a:ea typeface="Times New Roman" charset="0"/>
                <a:cs typeface="Arial"/>
              </a:rPr>
              <a:t>حزقيا</a:t>
            </a:r>
            <a:r>
              <a:rPr lang="ar-JO" sz="3600" b="1" dirty="0">
                <a:solidFill>
                  <a:schemeClr val="bg1"/>
                </a:solidFill>
                <a:latin typeface="Arial"/>
                <a:ea typeface="Times New Roman" charset="0"/>
                <a:cs typeface="Arial"/>
              </a:rPr>
              <a:t> , وابنه الشرير كان ـــــــــــــــــــــــ .</a:t>
            </a:r>
            <a:endParaRPr lang="en-US" sz="3600" b="1" dirty="0">
              <a:solidFill>
                <a:schemeClr val="bg1"/>
              </a:solidFill>
              <a:latin typeface="Arial"/>
              <a:ea typeface="Times New Roman" charset="0"/>
              <a:cs typeface="Arial"/>
            </a:endParaRPr>
          </a:p>
          <a:p>
            <a:pPr marL="533400" indent="-533400" algn="r">
              <a:spcBef>
                <a:spcPct val="50000"/>
              </a:spcBef>
              <a:defRPr/>
            </a:pPr>
            <a:r>
              <a:rPr lang="ar-JO" sz="3600" b="1" dirty="0">
                <a:solidFill>
                  <a:schemeClr val="bg1"/>
                </a:solidFill>
                <a:latin typeface="Arial"/>
                <a:ea typeface="Times New Roman" charset="0"/>
                <a:cs typeface="Arial"/>
              </a:rPr>
              <a:t>2. الملك الذي استعاد سفر الشريعة هو ــــــــــــــــــــ .</a:t>
            </a:r>
            <a:endParaRPr lang="en-US" sz="3600" b="1" dirty="0">
              <a:solidFill>
                <a:schemeClr val="bg1"/>
              </a:solidFill>
              <a:latin typeface="Arial"/>
              <a:ea typeface="Times New Roman" charset="0"/>
              <a:cs typeface="Arial"/>
            </a:endParaRPr>
          </a:p>
          <a:p>
            <a:pPr marL="533400" indent="-533400" algn="r">
              <a:spcBef>
                <a:spcPct val="50000"/>
              </a:spcBef>
              <a:defRPr/>
            </a:pPr>
            <a:r>
              <a:rPr lang="ar-JO" sz="3600" b="1" dirty="0">
                <a:solidFill>
                  <a:schemeClr val="bg1"/>
                </a:solidFill>
                <a:latin typeface="Arial"/>
                <a:ea typeface="Times New Roman" charset="0"/>
                <a:cs typeface="Arial"/>
              </a:rPr>
              <a:t>3. آخر ملك على يهوذا هو ـــــــــــــــــــــــ .</a:t>
            </a:r>
            <a:endParaRPr lang="en-US" sz="3600" b="1" dirty="0">
              <a:solidFill>
                <a:schemeClr val="bg1"/>
              </a:solidFill>
              <a:latin typeface="Arial"/>
              <a:ea typeface="Times New Roman" charset="0"/>
              <a:cs typeface="Arial"/>
            </a:endParaRPr>
          </a:p>
          <a:p>
            <a:pPr marL="533400" indent="-533400" algn="r">
              <a:spcBef>
                <a:spcPct val="50000"/>
              </a:spcBef>
              <a:defRPr/>
            </a:pPr>
            <a:r>
              <a:rPr lang="ar-JO" sz="3600" b="1" dirty="0">
                <a:solidFill>
                  <a:schemeClr val="bg1"/>
                </a:solidFill>
                <a:latin typeface="Arial"/>
                <a:ea typeface="Times New Roman" charset="0"/>
                <a:cs typeface="Arial"/>
              </a:rPr>
              <a:t>4. ــــــــــــــــــــ أطلق من سبي بابل في ـــــــــــــــــــــ ق.م</a:t>
            </a:r>
            <a:endParaRPr lang="en-US" sz="3600" b="1" dirty="0">
              <a:solidFill>
                <a:schemeClr val="bg1"/>
              </a:solidFill>
              <a:latin typeface="Arial"/>
              <a:ea typeface="Times New Roman" charset="0"/>
              <a:cs typeface="Arial"/>
            </a:endParaRPr>
          </a:p>
        </p:txBody>
      </p:sp>
      <p:pic>
        <p:nvPicPr>
          <p:cNvPr id="461827" name="Picture 4" descr="j0233787"/>
          <p:cNvPicPr>
            <a:picLocks noChangeAspect="1"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0" y="0"/>
            <a:ext cx="1143000" cy="8874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61828" name="Title 2"/>
          <p:cNvSpPr>
            <a:spLocks noGrp="1"/>
          </p:cNvSpPr>
          <p:nvPr>
            <p:ph type="title" idx="4294967295"/>
          </p:nvPr>
        </p:nvSpPr>
        <p:spPr>
          <a:xfrm>
            <a:off x="457200" y="115888"/>
            <a:ext cx="8229600" cy="706437"/>
          </a:xfrm>
        </p:spPr>
        <p:txBody>
          <a:bodyPr/>
          <a:lstStyle/>
          <a:p>
            <a:r>
              <a:rPr lang="ar-JO" sz="3600" b="1" dirty="0">
                <a:solidFill>
                  <a:srgbClr val="FFFFFF"/>
                </a:solidFill>
                <a:latin typeface="Arial" charset="0"/>
              </a:rPr>
              <a:t>الإختبار الأخير في 2 ملوك</a:t>
            </a:r>
            <a:endParaRPr lang="en-US" sz="3600" b="1" dirty="0">
              <a:solidFill>
                <a:srgbClr val="FFFFFF"/>
              </a:solidFill>
              <a:latin typeface="Arial" charset="0"/>
            </a:endParaRPr>
          </a:p>
        </p:txBody>
      </p:sp>
    </p:spTree>
  </p:cSld>
  <p:clrMapOvr>
    <a:masterClrMapping/>
  </p:clrMapOvr>
  <p:transition>
    <p:wedge/>
  </p:transition>
</p:sld>
</file>

<file path=ppt/slides/slide2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2"/>
          <p:cNvSpPr>
            <a:spLocks noChangeArrowheads="1"/>
          </p:cNvSpPr>
          <p:nvPr/>
        </p:nvSpPr>
        <p:spPr bwMode="auto">
          <a:xfrm>
            <a:off x="-36513" y="-26988"/>
            <a:ext cx="9180513" cy="6884988"/>
          </a:xfrm>
          <a:prstGeom prst="rect">
            <a:avLst/>
          </a:prstGeom>
          <a:gradFill rotWithShape="0">
            <a:gsLst>
              <a:gs pos="0">
                <a:schemeClr val="tx1"/>
              </a:gs>
              <a:gs pos="100000">
                <a:schemeClr val="tx1"/>
              </a:gs>
              <a:gs pos="65000">
                <a:srgbClr val="660066"/>
              </a:gs>
            </a:gsLst>
            <a:path path="shape">
              <a:fillToRect l="50000" t="50000" r="50000" b="50000"/>
            </a:path>
          </a:gradFill>
          <a:ln w="9525">
            <a:solidFill>
              <a:schemeClr val="tx1"/>
            </a:solidFill>
            <a:miter lim="800000"/>
            <a:headEnd/>
            <a:tailEnd/>
          </a:ln>
        </p:spPr>
        <p:txBody>
          <a:bodyPr wrap="none" anchor="ctr"/>
          <a:lstStyle/>
          <a:p>
            <a:pPr>
              <a:defRPr/>
            </a:pPr>
            <a:endParaRPr lang="en-US" sz="1600">
              <a:latin typeface="Arial"/>
              <a:cs typeface="Arial"/>
            </a:endParaRPr>
          </a:p>
        </p:txBody>
      </p:sp>
      <p:sp>
        <p:nvSpPr>
          <p:cNvPr id="320515" name="Text Box 3"/>
          <p:cNvSpPr txBox="1">
            <a:spLocks noChangeArrowheads="1"/>
          </p:cNvSpPr>
          <p:nvPr/>
        </p:nvSpPr>
        <p:spPr bwMode="auto">
          <a:xfrm>
            <a:off x="0" y="1292225"/>
            <a:ext cx="9144000" cy="3693319"/>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533400" indent="-533400" algn="r">
              <a:spcBef>
                <a:spcPct val="50000"/>
              </a:spcBef>
              <a:defRPr/>
            </a:pPr>
            <a:r>
              <a:rPr lang="ar-JO" sz="3600" b="1" dirty="0">
                <a:solidFill>
                  <a:schemeClr val="bg1"/>
                </a:solidFill>
                <a:latin typeface="Arial"/>
                <a:ea typeface="Times New Roman" charset="0"/>
                <a:cs typeface="Arial"/>
              </a:rPr>
              <a:t>1. الملك الأكثر براً في يهوذا كان </a:t>
            </a:r>
            <a:r>
              <a:rPr lang="ar-JO" sz="3600" b="1" u="sng" dirty="0">
                <a:solidFill>
                  <a:schemeClr val="bg1"/>
                </a:solidFill>
                <a:latin typeface="Arial"/>
                <a:ea typeface="Times New Roman" charset="0"/>
                <a:cs typeface="Arial"/>
              </a:rPr>
              <a:t>حزقيا</a:t>
            </a:r>
            <a:r>
              <a:rPr lang="ar-JO" sz="3600" b="1" dirty="0">
                <a:solidFill>
                  <a:schemeClr val="bg1"/>
                </a:solidFill>
                <a:latin typeface="Arial"/>
                <a:ea typeface="Times New Roman" charset="0"/>
                <a:cs typeface="Arial"/>
              </a:rPr>
              <a:t> , وابنه الشرير كان </a:t>
            </a:r>
            <a:r>
              <a:rPr lang="ar-JO" sz="3600" b="1" u="sng" dirty="0">
                <a:solidFill>
                  <a:schemeClr val="bg1"/>
                </a:solidFill>
                <a:latin typeface="Arial"/>
                <a:ea typeface="Times New Roman" charset="0"/>
                <a:cs typeface="Arial"/>
              </a:rPr>
              <a:t>منسى</a:t>
            </a:r>
            <a:r>
              <a:rPr lang="ar-JO" sz="3600" b="1" dirty="0">
                <a:solidFill>
                  <a:schemeClr val="bg1"/>
                </a:solidFill>
                <a:latin typeface="Arial"/>
                <a:ea typeface="Times New Roman" charset="0"/>
                <a:cs typeface="Arial"/>
              </a:rPr>
              <a:t> .</a:t>
            </a:r>
            <a:endParaRPr lang="en-US" sz="3600" b="1" dirty="0">
              <a:solidFill>
                <a:schemeClr val="bg1"/>
              </a:solidFill>
              <a:latin typeface="Arial"/>
              <a:ea typeface="Times New Roman" charset="0"/>
              <a:cs typeface="Arial"/>
            </a:endParaRPr>
          </a:p>
          <a:p>
            <a:pPr marL="533400" indent="-533400" algn="r">
              <a:spcBef>
                <a:spcPct val="50000"/>
              </a:spcBef>
              <a:defRPr/>
            </a:pPr>
            <a:r>
              <a:rPr lang="ar-JO" sz="3600" b="1" dirty="0">
                <a:solidFill>
                  <a:schemeClr val="bg1"/>
                </a:solidFill>
                <a:latin typeface="Arial"/>
                <a:ea typeface="Times New Roman" charset="0"/>
                <a:cs typeface="Arial"/>
              </a:rPr>
              <a:t>2. الملك الذي استعاد سفر الشريعة هو ــــــــــــــــــــ .</a:t>
            </a:r>
            <a:endParaRPr lang="en-US" sz="3600" b="1" dirty="0">
              <a:solidFill>
                <a:schemeClr val="bg1"/>
              </a:solidFill>
              <a:latin typeface="Arial"/>
              <a:ea typeface="Times New Roman" charset="0"/>
              <a:cs typeface="Arial"/>
            </a:endParaRPr>
          </a:p>
          <a:p>
            <a:pPr marL="533400" indent="-533400" algn="r">
              <a:spcBef>
                <a:spcPct val="50000"/>
              </a:spcBef>
              <a:defRPr/>
            </a:pPr>
            <a:r>
              <a:rPr lang="ar-JO" sz="3600" b="1" dirty="0">
                <a:solidFill>
                  <a:schemeClr val="bg1"/>
                </a:solidFill>
                <a:latin typeface="Arial"/>
                <a:ea typeface="Times New Roman" charset="0"/>
                <a:cs typeface="Arial"/>
              </a:rPr>
              <a:t>3. آخر ملك على يهوذا هو ـــــــــــــــــــــــ .</a:t>
            </a:r>
            <a:endParaRPr lang="en-US" sz="3600" b="1" dirty="0">
              <a:solidFill>
                <a:schemeClr val="bg1"/>
              </a:solidFill>
              <a:latin typeface="Arial"/>
              <a:ea typeface="Times New Roman" charset="0"/>
              <a:cs typeface="Arial"/>
            </a:endParaRPr>
          </a:p>
          <a:p>
            <a:pPr marL="533400" indent="-533400" algn="r">
              <a:spcBef>
                <a:spcPct val="50000"/>
              </a:spcBef>
              <a:defRPr/>
            </a:pPr>
            <a:r>
              <a:rPr lang="ar-JO" sz="3600" b="1" dirty="0">
                <a:solidFill>
                  <a:schemeClr val="bg1"/>
                </a:solidFill>
                <a:latin typeface="Arial"/>
                <a:ea typeface="Times New Roman" charset="0"/>
                <a:cs typeface="Arial"/>
              </a:rPr>
              <a:t>4. ــــــــــــــــــــ أطلق من سبي بابل في ـــــــــــــــــــــ ق.م</a:t>
            </a:r>
            <a:endParaRPr lang="en-US" sz="3600" b="1" dirty="0">
              <a:solidFill>
                <a:schemeClr val="bg1"/>
              </a:solidFill>
              <a:latin typeface="Arial"/>
              <a:ea typeface="Times New Roman" charset="0"/>
              <a:cs typeface="Arial"/>
            </a:endParaRPr>
          </a:p>
        </p:txBody>
      </p:sp>
      <p:pic>
        <p:nvPicPr>
          <p:cNvPr id="461827" name="Picture 4" descr="j0233787"/>
          <p:cNvPicPr>
            <a:picLocks noChangeAspect="1"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0" y="0"/>
            <a:ext cx="1143000" cy="8874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61828" name="Title 2"/>
          <p:cNvSpPr>
            <a:spLocks noGrp="1"/>
          </p:cNvSpPr>
          <p:nvPr>
            <p:ph type="title" idx="4294967295"/>
          </p:nvPr>
        </p:nvSpPr>
        <p:spPr>
          <a:xfrm>
            <a:off x="457200" y="115888"/>
            <a:ext cx="8229600" cy="706437"/>
          </a:xfrm>
        </p:spPr>
        <p:txBody>
          <a:bodyPr/>
          <a:lstStyle/>
          <a:p>
            <a:r>
              <a:rPr lang="ar-JO" sz="3600" b="1" dirty="0">
                <a:solidFill>
                  <a:srgbClr val="FFFFFF"/>
                </a:solidFill>
                <a:latin typeface="Arial" charset="0"/>
              </a:rPr>
              <a:t>الإختبار الأخير في 2 ملوك</a:t>
            </a:r>
            <a:endParaRPr lang="en-US" sz="3600" b="1" dirty="0">
              <a:solidFill>
                <a:srgbClr val="FFFFFF"/>
              </a:solidFill>
              <a:latin typeface="Arial" charset="0"/>
            </a:endParaRPr>
          </a:p>
        </p:txBody>
      </p:sp>
    </p:spTree>
  </p:cSld>
  <p:clrMapOvr>
    <a:masterClrMapping/>
  </p:clrMapOvr>
  <p:transition>
    <p:wedge/>
  </p:transition>
</p:sld>
</file>

<file path=ppt/slides/slide2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2"/>
          <p:cNvSpPr>
            <a:spLocks noChangeArrowheads="1"/>
          </p:cNvSpPr>
          <p:nvPr/>
        </p:nvSpPr>
        <p:spPr bwMode="auto">
          <a:xfrm>
            <a:off x="-36513" y="-26988"/>
            <a:ext cx="9180513" cy="6884988"/>
          </a:xfrm>
          <a:prstGeom prst="rect">
            <a:avLst/>
          </a:prstGeom>
          <a:gradFill rotWithShape="0">
            <a:gsLst>
              <a:gs pos="0">
                <a:schemeClr val="tx1"/>
              </a:gs>
              <a:gs pos="100000">
                <a:schemeClr val="tx1"/>
              </a:gs>
              <a:gs pos="65000">
                <a:srgbClr val="660066"/>
              </a:gs>
            </a:gsLst>
            <a:path path="shape">
              <a:fillToRect l="50000" t="50000" r="50000" b="50000"/>
            </a:path>
          </a:gradFill>
          <a:ln w="9525">
            <a:solidFill>
              <a:schemeClr val="tx1"/>
            </a:solidFill>
            <a:miter lim="800000"/>
            <a:headEnd/>
            <a:tailEnd/>
          </a:ln>
        </p:spPr>
        <p:txBody>
          <a:bodyPr wrap="none" anchor="ctr"/>
          <a:lstStyle/>
          <a:p>
            <a:pPr>
              <a:defRPr/>
            </a:pPr>
            <a:endParaRPr lang="en-US" sz="1600">
              <a:latin typeface="Arial"/>
              <a:cs typeface="Arial"/>
            </a:endParaRPr>
          </a:p>
        </p:txBody>
      </p:sp>
      <p:sp>
        <p:nvSpPr>
          <p:cNvPr id="320515" name="Text Box 3"/>
          <p:cNvSpPr txBox="1">
            <a:spLocks noChangeArrowheads="1"/>
          </p:cNvSpPr>
          <p:nvPr/>
        </p:nvSpPr>
        <p:spPr bwMode="auto">
          <a:xfrm>
            <a:off x="0" y="1292225"/>
            <a:ext cx="9144000" cy="3693319"/>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533400" indent="-533400" algn="r">
              <a:spcBef>
                <a:spcPct val="50000"/>
              </a:spcBef>
              <a:defRPr/>
            </a:pPr>
            <a:r>
              <a:rPr lang="ar-JO" sz="3600" b="1" dirty="0">
                <a:solidFill>
                  <a:schemeClr val="bg1"/>
                </a:solidFill>
                <a:latin typeface="Arial"/>
                <a:ea typeface="Times New Roman" charset="0"/>
                <a:cs typeface="Arial"/>
              </a:rPr>
              <a:t>1. الملك الأكثر براً في يهوذا كان </a:t>
            </a:r>
            <a:r>
              <a:rPr lang="ar-JO" sz="3600" b="1" u="sng" dirty="0">
                <a:solidFill>
                  <a:schemeClr val="bg1"/>
                </a:solidFill>
                <a:latin typeface="Arial"/>
                <a:ea typeface="Times New Roman" charset="0"/>
                <a:cs typeface="Arial"/>
              </a:rPr>
              <a:t>حزقيا</a:t>
            </a:r>
            <a:r>
              <a:rPr lang="ar-JO" sz="3600" b="1" dirty="0">
                <a:solidFill>
                  <a:schemeClr val="bg1"/>
                </a:solidFill>
                <a:latin typeface="Arial"/>
                <a:ea typeface="Times New Roman" charset="0"/>
                <a:cs typeface="Arial"/>
              </a:rPr>
              <a:t> , وابنه الشرير كان </a:t>
            </a:r>
            <a:r>
              <a:rPr lang="ar-JO" sz="3600" b="1" u="sng" dirty="0">
                <a:solidFill>
                  <a:schemeClr val="bg1"/>
                </a:solidFill>
                <a:latin typeface="Arial"/>
                <a:ea typeface="Times New Roman" charset="0"/>
                <a:cs typeface="Arial"/>
              </a:rPr>
              <a:t>منسى</a:t>
            </a:r>
            <a:r>
              <a:rPr lang="ar-JO" sz="3600" b="1" dirty="0">
                <a:solidFill>
                  <a:schemeClr val="bg1"/>
                </a:solidFill>
                <a:latin typeface="Arial"/>
                <a:ea typeface="Times New Roman" charset="0"/>
                <a:cs typeface="Arial"/>
              </a:rPr>
              <a:t> .</a:t>
            </a:r>
            <a:endParaRPr lang="en-US" sz="3600" b="1" dirty="0">
              <a:solidFill>
                <a:schemeClr val="bg1"/>
              </a:solidFill>
              <a:latin typeface="Arial"/>
              <a:ea typeface="Times New Roman" charset="0"/>
              <a:cs typeface="Arial"/>
            </a:endParaRPr>
          </a:p>
          <a:p>
            <a:pPr marL="533400" indent="-533400" algn="r">
              <a:spcBef>
                <a:spcPct val="50000"/>
              </a:spcBef>
              <a:defRPr/>
            </a:pPr>
            <a:r>
              <a:rPr lang="ar-JO" sz="3600" b="1" dirty="0">
                <a:solidFill>
                  <a:schemeClr val="bg1"/>
                </a:solidFill>
                <a:latin typeface="Arial"/>
                <a:ea typeface="Times New Roman" charset="0"/>
                <a:cs typeface="Arial"/>
              </a:rPr>
              <a:t>2. الملك الذي استعاد سفر الشريعة هو </a:t>
            </a:r>
            <a:r>
              <a:rPr lang="ar-JO" sz="3600" b="1" u="sng" dirty="0">
                <a:solidFill>
                  <a:schemeClr val="bg1"/>
                </a:solidFill>
                <a:latin typeface="Arial"/>
                <a:ea typeface="Times New Roman" charset="0"/>
                <a:cs typeface="Arial"/>
              </a:rPr>
              <a:t>يوشيا</a:t>
            </a:r>
            <a:r>
              <a:rPr lang="ar-JO" sz="3600" b="1" dirty="0">
                <a:solidFill>
                  <a:schemeClr val="bg1"/>
                </a:solidFill>
                <a:latin typeface="Arial"/>
                <a:ea typeface="Times New Roman" charset="0"/>
                <a:cs typeface="Arial"/>
              </a:rPr>
              <a:t> .</a:t>
            </a:r>
            <a:endParaRPr lang="en-US" sz="3600" b="1" dirty="0">
              <a:solidFill>
                <a:schemeClr val="bg1"/>
              </a:solidFill>
              <a:latin typeface="Arial"/>
              <a:ea typeface="Times New Roman" charset="0"/>
              <a:cs typeface="Arial"/>
            </a:endParaRPr>
          </a:p>
          <a:p>
            <a:pPr marL="533400" indent="-533400" algn="r">
              <a:spcBef>
                <a:spcPct val="50000"/>
              </a:spcBef>
              <a:defRPr/>
            </a:pPr>
            <a:r>
              <a:rPr lang="ar-JO" sz="3600" b="1" dirty="0">
                <a:solidFill>
                  <a:schemeClr val="bg1"/>
                </a:solidFill>
                <a:latin typeface="Arial"/>
                <a:ea typeface="Times New Roman" charset="0"/>
                <a:cs typeface="Arial"/>
              </a:rPr>
              <a:t>3. آخر ملك على يهوذا هو ـــــــــــــــــــــــ .</a:t>
            </a:r>
            <a:endParaRPr lang="en-US" sz="3600" b="1" dirty="0">
              <a:solidFill>
                <a:schemeClr val="bg1"/>
              </a:solidFill>
              <a:latin typeface="Arial"/>
              <a:ea typeface="Times New Roman" charset="0"/>
              <a:cs typeface="Arial"/>
            </a:endParaRPr>
          </a:p>
          <a:p>
            <a:pPr marL="533400" indent="-533400" algn="r">
              <a:spcBef>
                <a:spcPct val="50000"/>
              </a:spcBef>
              <a:defRPr/>
            </a:pPr>
            <a:r>
              <a:rPr lang="ar-JO" sz="3600" b="1" dirty="0">
                <a:solidFill>
                  <a:schemeClr val="bg1"/>
                </a:solidFill>
                <a:latin typeface="Arial"/>
                <a:ea typeface="Times New Roman" charset="0"/>
                <a:cs typeface="Arial"/>
              </a:rPr>
              <a:t>4. ــــــــــــــــــــ أطلق من سبي بابل في ـــــــــــــــــــــ ق.م</a:t>
            </a:r>
            <a:endParaRPr lang="en-US" sz="3600" b="1" dirty="0">
              <a:solidFill>
                <a:schemeClr val="bg1"/>
              </a:solidFill>
              <a:latin typeface="Arial"/>
              <a:ea typeface="Times New Roman" charset="0"/>
              <a:cs typeface="Arial"/>
            </a:endParaRPr>
          </a:p>
        </p:txBody>
      </p:sp>
      <p:pic>
        <p:nvPicPr>
          <p:cNvPr id="461827" name="Picture 4" descr="j0233787"/>
          <p:cNvPicPr>
            <a:picLocks noChangeAspect="1"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0" y="0"/>
            <a:ext cx="1143000" cy="8874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61828" name="Title 2"/>
          <p:cNvSpPr>
            <a:spLocks noGrp="1"/>
          </p:cNvSpPr>
          <p:nvPr>
            <p:ph type="title" idx="4294967295"/>
          </p:nvPr>
        </p:nvSpPr>
        <p:spPr>
          <a:xfrm>
            <a:off x="457200" y="115888"/>
            <a:ext cx="8229600" cy="706437"/>
          </a:xfrm>
        </p:spPr>
        <p:txBody>
          <a:bodyPr/>
          <a:lstStyle/>
          <a:p>
            <a:r>
              <a:rPr lang="ar-JO" sz="3600" b="1" dirty="0">
                <a:solidFill>
                  <a:srgbClr val="FFFFFF"/>
                </a:solidFill>
                <a:latin typeface="Arial" charset="0"/>
              </a:rPr>
              <a:t>الإختبار الأخير في 2 ملوك</a:t>
            </a:r>
            <a:endParaRPr lang="en-US" sz="3600" b="1" dirty="0">
              <a:solidFill>
                <a:srgbClr val="FFFFFF"/>
              </a:solidFill>
              <a:latin typeface="Arial" charset="0"/>
            </a:endParaRPr>
          </a:p>
        </p:txBody>
      </p:sp>
    </p:spTree>
  </p:cSld>
  <p:clrMapOvr>
    <a:masterClrMapping/>
  </p:clrMapOvr>
  <p:transition>
    <p:wedge/>
  </p:transition>
</p:sld>
</file>

<file path=ppt/slides/slide2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2"/>
          <p:cNvSpPr>
            <a:spLocks noChangeArrowheads="1"/>
          </p:cNvSpPr>
          <p:nvPr/>
        </p:nvSpPr>
        <p:spPr bwMode="auto">
          <a:xfrm>
            <a:off x="-36513" y="-26988"/>
            <a:ext cx="9180513" cy="6884988"/>
          </a:xfrm>
          <a:prstGeom prst="rect">
            <a:avLst/>
          </a:prstGeom>
          <a:gradFill rotWithShape="0">
            <a:gsLst>
              <a:gs pos="0">
                <a:schemeClr val="tx1"/>
              </a:gs>
              <a:gs pos="100000">
                <a:schemeClr val="tx1"/>
              </a:gs>
              <a:gs pos="65000">
                <a:srgbClr val="660066"/>
              </a:gs>
            </a:gsLst>
            <a:path path="shape">
              <a:fillToRect l="50000" t="50000" r="50000" b="50000"/>
            </a:path>
          </a:gradFill>
          <a:ln w="9525">
            <a:solidFill>
              <a:schemeClr val="tx1"/>
            </a:solidFill>
            <a:miter lim="800000"/>
            <a:headEnd/>
            <a:tailEnd/>
          </a:ln>
        </p:spPr>
        <p:txBody>
          <a:bodyPr wrap="none" anchor="ctr"/>
          <a:lstStyle/>
          <a:p>
            <a:pPr>
              <a:defRPr/>
            </a:pPr>
            <a:endParaRPr lang="en-US" sz="1600">
              <a:latin typeface="Arial"/>
              <a:cs typeface="Arial"/>
            </a:endParaRPr>
          </a:p>
        </p:txBody>
      </p:sp>
      <p:sp>
        <p:nvSpPr>
          <p:cNvPr id="320515" name="Text Box 3"/>
          <p:cNvSpPr txBox="1">
            <a:spLocks noChangeArrowheads="1"/>
          </p:cNvSpPr>
          <p:nvPr/>
        </p:nvSpPr>
        <p:spPr bwMode="auto">
          <a:xfrm>
            <a:off x="0" y="1292225"/>
            <a:ext cx="9144000" cy="3693319"/>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533400" indent="-533400" algn="r">
              <a:spcBef>
                <a:spcPct val="50000"/>
              </a:spcBef>
              <a:defRPr/>
            </a:pPr>
            <a:r>
              <a:rPr lang="ar-JO" sz="3600" b="1" dirty="0">
                <a:solidFill>
                  <a:schemeClr val="bg1"/>
                </a:solidFill>
                <a:latin typeface="Arial"/>
                <a:ea typeface="Times New Roman" charset="0"/>
                <a:cs typeface="Arial"/>
              </a:rPr>
              <a:t>1. الملك الأكثر براً في يهوذا كان </a:t>
            </a:r>
            <a:r>
              <a:rPr lang="ar-JO" sz="3600" b="1" u="sng" dirty="0">
                <a:solidFill>
                  <a:schemeClr val="bg1"/>
                </a:solidFill>
                <a:latin typeface="Arial"/>
                <a:ea typeface="Times New Roman" charset="0"/>
                <a:cs typeface="Arial"/>
              </a:rPr>
              <a:t>حزقيا</a:t>
            </a:r>
            <a:r>
              <a:rPr lang="ar-JO" sz="3600" b="1" dirty="0">
                <a:solidFill>
                  <a:schemeClr val="bg1"/>
                </a:solidFill>
                <a:latin typeface="Arial"/>
                <a:ea typeface="Times New Roman" charset="0"/>
                <a:cs typeface="Arial"/>
              </a:rPr>
              <a:t> , وابنه الشرير كان </a:t>
            </a:r>
            <a:r>
              <a:rPr lang="ar-JO" sz="3600" b="1" u="sng" dirty="0">
                <a:solidFill>
                  <a:schemeClr val="bg1"/>
                </a:solidFill>
                <a:latin typeface="Arial"/>
                <a:ea typeface="Times New Roman" charset="0"/>
                <a:cs typeface="Arial"/>
              </a:rPr>
              <a:t>منسى</a:t>
            </a:r>
            <a:r>
              <a:rPr lang="ar-JO" sz="3600" b="1" dirty="0">
                <a:solidFill>
                  <a:schemeClr val="bg1"/>
                </a:solidFill>
                <a:latin typeface="Arial"/>
                <a:ea typeface="Times New Roman" charset="0"/>
                <a:cs typeface="Arial"/>
              </a:rPr>
              <a:t> .</a:t>
            </a:r>
            <a:endParaRPr lang="en-US" sz="3600" b="1" dirty="0">
              <a:solidFill>
                <a:schemeClr val="bg1"/>
              </a:solidFill>
              <a:latin typeface="Arial"/>
              <a:ea typeface="Times New Roman" charset="0"/>
              <a:cs typeface="Arial"/>
            </a:endParaRPr>
          </a:p>
          <a:p>
            <a:pPr marL="533400" indent="-533400" algn="r">
              <a:spcBef>
                <a:spcPct val="50000"/>
              </a:spcBef>
              <a:defRPr/>
            </a:pPr>
            <a:r>
              <a:rPr lang="ar-JO" sz="3600" b="1" dirty="0">
                <a:solidFill>
                  <a:schemeClr val="bg1"/>
                </a:solidFill>
                <a:latin typeface="Arial"/>
                <a:ea typeface="Times New Roman" charset="0"/>
                <a:cs typeface="Arial"/>
              </a:rPr>
              <a:t>2. الملك الذي استعاد سفر الشريعة هو </a:t>
            </a:r>
            <a:r>
              <a:rPr lang="ar-JO" sz="3600" b="1" u="sng" dirty="0">
                <a:solidFill>
                  <a:schemeClr val="bg1"/>
                </a:solidFill>
                <a:latin typeface="Arial"/>
                <a:ea typeface="Times New Roman" charset="0"/>
                <a:cs typeface="Arial"/>
              </a:rPr>
              <a:t>يوشيا</a:t>
            </a:r>
            <a:r>
              <a:rPr lang="ar-JO" sz="3600" b="1" dirty="0">
                <a:solidFill>
                  <a:schemeClr val="bg1"/>
                </a:solidFill>
                <a:latin typeface="Arial"/>
                <a:ea typeface="Times New Roman" charset="0"/>
                <a:cs typeface="Arial"/>
              </a:rPr>
              <a:t> .</a:t>
            </a:r>
            <a:endParaRPr lang="en-US" sz="3600" b="1" dirty="0">
              <a:solidFill>
                <a:schemeClr val="bg1"/>
              </a:solidFill>
              <a:latin typeface="Arial"/>
              <a:ea typeface="Times New Roman" charset="0"/>
              <a:cs typeface="Arial"/>
            </a:endParaRPr>
          </a:p>
          <a:p>
            <a:pPr marL="533400" indent="-533400" algn="r">
              <a:spcBef>
                <a:spcPct val="50000"/>
              </a:spcBef>
              <a:defRPr/>
            </a:pPr>
            <a:r>
              <a:rPr lang="ar-JO" sz="3600" b="1" dirty="0">
                <a:solidFill>
                  <a:schemeClr val="bg1"/>
                </a:solidFill>
                <a:latin typeface="Arial"/>
                <a:ea typeface="Times New Roman" charset="0"/>
                <a:cs typeface="Arial"/>
              </a:rPr>
              <a:t>3. آخر ملك على يهوذا هو </a:t>
            </a:r>
            <a:r>
              <a:rPr lang="ar-JO" sz="3600" b="1" u="sng" dirty="0">
                <a:solidFill>
                  <a:schemeClr val="bg1"/>
                </a:solidFill>
                <a:latin typeface="Arial"/>
                <a:ea typeface="Times New Roman" charset="0"/>
                <a:cs typeface="Arial"/>
              </a:rPr>
              <a:t>صدقيا</a:t>
            </a:r>
            <a:r>
              <a:rPr lang="ar-JO" sz="3600" b="1" dirty="0">
                <a:solidFill>
                  <a:schemeClr val="bg1"/>
                </a:solidFill>
                <a:latin typeface="Arial"/>
                <a:ea typeface="Times New Roman" charset="0"/>
                <a:cs typeface="Arial"/>
              </a:rPr>
              <a:t> .</a:t>
            </a:r>
            <a:endParaRPr lang="en-US" sz="3600" b="1" dirty="0">
              <a:solidFill>
                <a:schemeClr val="bg1"/>
              </a:solidFill>
              <a:latin typeface="Arial"/>
              <a:ea typeface="Times New Roman" charset="0"/>
              <a:cs typeface="Arial"/>
            </a:endParaRPr>
          </a:p>
          <a:p>
            <a:pPr marL="533400" indent="-533400" algn="r">
              <a:spcBef>
                <a:spcPct val="50000"/>
              </a:spcBef>
              <a:defRPr/>
            </a:pPr>
            <a:r>
              <a:rPr lang="ar-JO" sz="3600" b="1" dirty="0">
                <a:solidFill>
                  <a:schemeClr val="bg1"/>
                </a:solidFill>
                <a:latin typeface="Arial"/>
                <a:ea typeface="Times New Roman" charset="0"/>
                <a:cs typeface="Arial"/>
              </a:rPr>
              <a:t>4. ــــــــــــــــــــ أطلق من سبي بابل في ـــــــــــــــــــــ ق.م</a:t>
            </a:r>
            <a:endParaRPr lang="en-US" sz="3600" b="1" dirty="0">
              <a:solidFill>
                <a:schemeClr val="bg1"/>
              </a:solidFill>
              <a:latin typeface="Arial"/>
              <a:ea typeface="Times New Roman" charset="0"/>
              <a:cs typeface="Arial"/>
            </a:endParaRPr>
          </a:p>
        </p:txBody>
      </p:sp>
      <p:pic>
        <p:nvPicPr>
          <p:cNvPr id="461827" name="Picture 4" descr="j0233787"/>
          <p:cNvPicPr>
            <a:picLocks noChangeAspect="1"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0" y="0"/>
            <a:ext cx="1143000" cy="8874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61828" name="Title 2"/>
          <p:cNvSpPr>
            <a:spLocks noGrp="1"/>
          </p:cNvSpPr>
          <p:nvPr>
            <p:ph type="title" idx="4294967295"/>
          </p:nvPr>
        </p:nvSpPr>
        <p:spPr>
          <a:xfrm>
            <a:off x="457200" y="115888"/>
            <a:ext cx="8229600" cy="706437"/>
          </a:xfrm>
        </p:spPr>
        <p:txBody>
          <a:bodyPr/>
          <a:lstStyle/>
          <a:p>
            <a:r>
              <a:rPr lang="ar-JO" sz="3600" b="1" dirty="0">
                <a:solidFill>
                  <a:srgbClr val="FFFFFF"/>
                </a:solidFill>
                <a:latin typeface="Arial" charset="0"/>
              </a:rPr>
              <a:t>الإختبار الأخير في 2 ملوك</a:t>
            </a:r>
            <a:endParaRPr lang="en-US" sz="3600" b="1" dirty="0">
              <a:solidFill>
                <a:srgbClr val="FFFFFF"/>
              </a:solidFill>
              <a:latin typeface="Arial" charset="0"/>
            </a:endParaRPr>
          </a:p>
        </p:txBody>
      </p:sp>
    </p:spTree>
  </p:cSld>
  <p:clrMapOvr>
    <a:masterClrMapping/>
  </p:clrMapOvr>
  <p:transition>
    <p:wedge/>
  </p:transition>
</p:sld>
</file>

<file path=ppt/slides/slide2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2"/>
          <p:cNvSpPr>
            <a:spLocks noChangeArrowheads="1"/>
          </p:cNvSpPr>
          <p:nvPr/>
        </p:nvSpPr>
        <p:spPr bwMode="auto">
          <a:xfrm>
            <a:off x="-36513" y="-26988"/>
            <a:ext cx="9180513" cy="6884988"/>
          </a:xfrm>
          <a:prstGeom prst="rect">
            <a:avLst/>
          </a:prstGeom>
          <a:gradFill rotWithShape="0">
            <a:gsLst>
              <a:gs pos="0">
                <a:schemeClr val="tx1"/>
              </a:gs>
              <a:gs pos="100000">
                <a:schemeClr val="tx1"/>
              </a:gs>
              <a:gs pos="65000">
                <a:srgbClr val="660066"/>
              </a:gs>
            </a:gsLst>
            <a:path path="shape">
              <a:fillToRect l="50000" t="50000" r="50000" b="50000"/>
            </a:path>
          </a:gradFill>
          <a:ln w="9525">
            <a:solidFill>
              <a:schemeClr val="tx1"/>
            </a:solidFill>
            <a:miter lim="800000"/>
            <a:headEnd/>
            <a:tailEnd/>
          </a:ln>
        </p:spPr>
        <p:txBody>
          <a:bodyPr wrap="none" anchor="ctr"/>
          <a:lstStyle/>
          <a:p>
            <a:pPr>
              <a:defRPr/>
            </a:pPr>
            <a:endParaRPr lang="en-US" sz="1600">
              <a:latin typeface="Arial"/>
              <a:cs typeface="Arial"/>
            </a:endParaRPr>
          </a:p>
        </p:txBody>
      </p:sp>
      <p:sp>
        <p:nvSpPr>
          <p:cNvPr id="320515" name="Text Box 3"/>
          <p:cNvSpPr txBox="1">
            <a:spLocks noChangeArrowheads="1"/>
          </p:cNvSpPr>
          <p:nvPr/>
        </p:nvSpPr>
        <p:spPr bwMode="auto">
          <a:xfrm>
            <a:off x="0" y="1292225"/>
            <a:ext cx="9144000" cy="3693319"/>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533400" indent="-533400" algn="r">
              <a:spcBef>
                <a:spcPct val="50000"/>
              </a:spcBef>
              <a:defRPr/>
            </a:pPr>
            <a:r>
              <a:rPr lang="ar-JO" sz="3600" b="1" dirty="0">
                <a:solidFill>
                  <a:schemeClr val="bg1"/>
                </a:solidFill>
                <a:latin typeface="Arial"/>
                <a:ea typeface="Times New Roman" charset="0"/>
                <a:cs typeface="Arial"/>
              </a:rPr>
              <a:t>1. الملك الأكثر براً في يهوذا كان </a:t>
            </a:r>
            <a:r>
              <a:rPr lang="ar-JO" sz="3600" b="1" u="sng" dirty="0">
                <a:solidFill>
                  <a:schemeClr val="bg1"/>
                </a:solidFill>
                <a:latin typeface="Arial"/>
                <a:ea typeface="Times New Roman" charset="0"/>
                <a:cs typeface="Arial"/>
              </a:rPr>
              <a:t>حزقيا</a:t>
            </a:r>
            <a:r>
              <a:rPr lang="ar-JO" sz="3600" b="1" dirty="0">
                <a:solidFill>
                  <a:schemeClr val="bg1"/>
                </a:solidFill>
                <a:latin typeface="Arial"/>
                <a:ea typeface="Times New Roman" charset="0"/>
                <a:cs typeface="Arial"/>
              </a:rPr>
              <a:t> , وابنه الشرير كان </a:t>
            </a:r>
            <a:r>
              <a:rPr lang="ar-JO" sz="3600" b="1" u="sng" dirty="0">
                <a:solidFill>
                  <a:schemeClr val="bg1"/>
                </a:solidFill>
                <a:latin typeface="Arial"/>
                <a:ea typeface="Times New Roman" charset="0"/>
                <a:cs typeface="Arial"/>
              </a:rPr>
              <a:t>منسى</a:t>
            </a:r>
            <a:r>
              <a:rPr lang="ar-JO" sz="3600" b="1" dirty="0">
                <a:solidFill>
                  <a:schemeClr val="bg1"/>
                </a:solidFill>
                <a:latin typeface="Arial"/>
                <a:ea typeface="Times New Roman" charset="0"/>
                <a:cs typeface="Arial"/>
              </a:rPr>
              <a:t> .</a:t>
            </a:r>
            <a:endParaRPr lang="en-US" sz="3600" b="1" dirty="0">
              <a:solidFill>
                <a:schemeClr val="bg1"/>
              </a:solidFill>
              <a:latin typeface="Arial"/>
              <a:ea typeface="Times New Roman" charset="0"/>
              <a:cs typeface="Arial"/>
            </a:endParaRPr>
          </a:p>
          <a:p>
            <a:pPr marL="533400" indent="-533400" algn="r">
              <a:spcBef>
                <a:spcPct val="50000"/>
              </a:spcBef>
              <a:defRPr/>
            </a:pPr>
            <a:r>
              <a:rPr lang="ar-JO" sz="3600" b="1" dirty="0">
                <a:solidFill>
                  <a:schemeClr val="bg1"/>
                </a:solidFill>
                <a:latin typeface="Arial"/>
                <a:ea typeface="Times New Roman" charset="0"/>
                <a:cs typeface="Arial"/>
              </a:rPr>
              <a:t>2. الملك الذي استعاد سفر الشريعة هو </a:t>
            </a:r>
            <a:r>
              <a:rPr lang="ar-JO" sz="3600" b="1" u="sng" dirty="0">
                <a:solidFill>
                  <a:schemeClr val="bg1"/>
                </a:solidFill>
                <a:latin typeface="Arial"/>
                <a:ea typeface="Times New Roman" charset="0"/>
                <a:cs typeface="Arial"/>
              </a:rPr>
              <a:t>يوشيا</a:t>
            </a:r>
            <a:r>
              <a:rPr lang="ar-JO" sz="3600" b="1" dirty="0">
                <a:solidFill>
                  <a:schemeClr val="bg1"/>
                </a:solidFill>
                <a:latin typeface="Arial"/>
                <a:ea typeface="Times New Roman" charset="0"/>
                <a:cs typeface="Arial"/>
              </a:rPr>
              <a:t> .</a:t>
            </a:r>
            <a:endParaRPr lang="en-US" sz="3600" b="1" dirty="0">
              <a:solidFill>
                <a:schemeClr val="bg1"/>
              </a:solidFill>
              <a:latin typeface="Arial"/>
              <a:ea typeface="Times New Roman" charset="0"/>
              <a:cs typeface="Arial"/>
            </a:endParaRPr>
          </a:p>
          <a:p>
            <a:pPr marL="533400" indent="-533400" algn="r">
              <a:spcBef>
                <a:spcPct val="50000"/>
              </a:spcBef>
              <a:defRPr/>
            </a:pPr>
            <a:r>
              <a:rPr lang="ar-JO" sz="3600" b="1" dirty="0">
                <a:solidFill>
                  <a:schemeClr val="bg1"/>
                </a:solidFill>
                <a:latin typeface="Arial"/>
                <a:ea typeface="Times New Roman" charset="0"/>
                <a:cs typeface="Arial"/>
              </a:rPr>
              <a:t>3. آخر ملك على يهوذا هو </a:t>
            </a:r>
            <a:r>
              <a:rPr lang="ar-JO" sz="3600" b="1" u="sng" dirty="0">
                <a:solidFill>
                  <a:schemeClr val="bg1"/>
                </a:solidFill>
                <a:latin typeface="Arial"/>
                <a:ea typeface="Times New Roman" charset="0"/>
                <a:cs typeface="Arial"/>
              </a:rPr>
              <a:t>صدقيا</a:t>
            </a:r>
            <a:r>
              <a:rPr lang="ar-JO" sz="3600" b="1" dirty="0">
                <a:solidFill>
                  <a:schemeClr val="bg1"/>
                </a:solidFill>
                <a:latin typeface="Arial"/>
                <a:ea typeface="Times New Roman" charset="0"/>
                <a:cs typeface="Arial"/>
              </a:rPr>
              <a:t> .</a:t>
            </a:r>
            <a:endParaRPr lang="en-US" sz="3600" b="1" dirty="0">
              <a:solidFill>
                <a:schemeClr val="bg1"/>
              </a:solidFill>
              <a:latin typeface="Arial"/>
              <a:ea typeface="Times New Roman" charset="0"/>
              <a:cs typeface="Arial"/>
            </a:endParaRPr>
          </a:p>
          <a:p>
            <a:pPr marL="533400" indent="-533400" algn="r">
              <a:spcBef>
                <a:spcPct val="50000"/>
              </a:spcBef>
              <a:defRPr/>
            </a:pPr>
            <a:r>
              <a:rPr lang="ar-JO" sz="3600" b="1" dirty="0">
                <a:solidFill>
                  <a:schemeClr val="bg1"/>
                </a:solidFill>
                <a:latin typeface="Arial"/>
                <a:ea typeface="Times New Roman" charset="0"/>
                <a:cs typeface="Arial"/>
              </a:rPr>
              <a:t>4. </a:t>
            </a:r>
            <a:r>
              <a:rPr lang="ar-JO" sz="3600" b="1" u="sng" dirty="0">
                <a:solidFill>
                  <a:schemeClr val="bg1"/>
                </a:solidFill>
                <a:latin typeface="Arial"/>
                <a:ea typeface="Times New Roman" charset="0"/>
                <a:cs typeface="Arial"/>
              </a:rPr>
              <a:t>يهوياكين</a:t>
            </a:r>
            <a:r>
              <a:rPr lang="ar-JO" sz="3600" b="1" dirty="0">
                <a:solidFill>
                  <a:schemeClr val="bg1"/>
                </a:solidFill>
                <a:latin typeface="Arial"/>
                <a:ea typeface="Times New Roman" charset="0"/>
                <a:cs typeface="Arial"/>
              </a:rPr>
              <a:t> أطلق من سبي بابل في ـــــــــــــــــــــ ق.م</a:t>
            </a:r>
            <a:endParaRPr lang="en-US" sz="3600" b="1" dirty="0">
              <a:solidFill>
                <a:schemeClr val="bg1"/>
              </a:solidFill>
              <a:latin typeface="Arial"/>
              <a:ea typeface="Times New Roman" charset="0"/>
              <a:cs typeface="Arial"/>
            </a:endParaRPr>
          </a:p>
        </p:txBody>
      </p:sp>
      <p:pic>
        <p:nvPicPr>
          <p:cNvPr id="461827" name="Picture 4" descr="j0233787"/>
          <p:cNvPicPr>
            <a:picLocks noChangeAspect="1"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0" y="0"/>
            <a:ext cx="1143000" cy="8874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61828" name="Title 2"/>
          <p:cNvSpPr>
            <a:spLocks noGrp="1"/>
          </p:cNvSpPr>
          <p:nvPr>
            <p:ph type="title" idx="4294967295"/>
          </p:nvPr>
        </p:nvSpPr>
        <p:spPr>
          <a:xfrm>
            <a:off x="457200" y="115888"/>
            <a:ext cx="8229600" cy="706437"/>
          </a:xfrm>
        </p:spPr>
        <p:txBody>
          <a:bodyPr/>
          <a:lstStyle/>
          <a:p>
            <a:r>
              <a:rPr lang="ar-JO" sz="3600" b="1" dirty="0">
                <a:solidFill>
                  <a:srgbClr val="FFFFFF"/>
                </a:solidFill>
                <a:latin typeface="Arial" charset="0"/>
              </a:rPr>
              <a:t>الإختبار الأخير في 2 ملوك</a:t>
            </a:r>
            <a:endParaRPr lang="en-US" sz="3600" b="1" dirty="0">
              <a:solidFill>
                <a:srgbClr val="FFFFFF"/>
              </a:solidFill>
              <a:latin typeface="Arial" charset="0"/>
            </a:endParaRPr>
          </a:p>
        </p:txBody>
      </p:sp>
    </p:spTree>
  </p:cSld>
  <p:clrMapOvr>
    <a:masterClrMapping/>
  </p:clrMapOvr>
  <p:transition>
    <p:wedge/>
  </p:transition>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1169" name="Rectangle 3"/>
          <p:cNvSpPr>
            <a:spLocks noChangeArrowheads="1"/>
          </p:cNvSpPr>
          <p:nvPr/>
        </p:nvSpPr>
        <p:spPr bwMode="auto">
          <a:xfrm>
            <a:off x="3276600" y="2252990"/>
            <a:ext cx="457200" cy="52322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a:solidFill>
                <a:srgbClr val="000000"/>
              </a:solidFill>
              <a:latin typeface="Arial" panose="020B0604020202020204" pitchFamily="34" charset="0"/>
              <a:cs typeface="Arial" panose="020B0604020202020204" pitchFamily="34" charset="0"/>
            </a:endParaRPr>
          </a:p>
        </p:txBody>
      </p:sp>
      <p:sp>
        <p:nvSpPr>
          <p:cNvPr id="391170" name="Rectangle 5"/>
          <p:cNvSpPr>
            <a:spLocks noChangeArrowheads="1"/>
          </p:cNvSpPr>
          <p:nvPr/>
        </p:nvSpPr>
        <p:spPr bwMode="auto">
          <a:xfrm>
            <a:off x="3733800" y="2252990"/>
            <a:ext cx="457200" cy="52322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a:solidFill>
                <a:srgbClr val="000000"/>
              </a:solidFill>
              <a:latin typeface="Arial" panose="020B0604020202020204" pitchFamily="34" charset="0"/>
              <a:cs typeface="Arial" panose="020B0604020202020204" pitchFamily="34" charset="0"/>
            </a:endParaRPr>
          </a:p>
        </p:txBody>
      </p:sp>
      <p:sp>
        <p:nvSpPr>
          <p:cNvPr id="391171" name="Rectangle 7"/>
          <p:cNvSpPr>
            <a:spLocks noChangeArrowheads="1"/>
          </p:cNvSpPr>
          <p:nvPr/>
        </p:nvSpPr>
        <p:spPr bwMode="auto">
          <a:xfrm>
            <a:off x="4191000" y="2252990"/>
            <a:ext cx="457200" cy="52322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a:solidFill>
                <a:srgbClr val="000000"/>
              </a:solidFill>
              <a:latin typeface="Arial" panose="020B0604020202020204" pitchFamily="34" charset="0"/>
              <a:cs typeface="Arial" panose="020B0604020202020204" pitchFamily="34" charset="0"/>
            </a:endParaRPr>
          </a:p>
        </p:txBody>
      </p:sp>
      <p:sp>
        <p:nvSpPr>
          <p:cNvPr id="391172" name="Rectangle 9"/>
          <p:cNvSpPr>
            <a:spLocks noChangeArrowheads="1"/>
          </p:cNvSpPr>
          <p:nvPr/>
        </p:nvSpPr>
        <p:spPr bwMode="auto">
          <a:xfrm>
            <a:off x="4648200" y="2252990"/>
            <a:ext cx="457200" cy="52322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a:solidFill>
                <a:srgbClr val="000000"/>
              </a:solidFill>
              <a:latin typeface="Arial" panose="020B0604020202020204" pitchFamily="34" charset="0"/>
              <a:cs typeface="Arial" panose="020B0604020202020204" pitchFamily="34" charset="0"/>
            </a:endParaRPr>
          </a:p>
        </p:txBody>
      </p:sp>
      <p:sp>
        <p:nvSpPr>
          <p:cNvPr id="391173" name="Rectangle 11"/>
          <p:cNvSpPr>
            <a:spLocks noChangeArrowheads="1"/>
          </p:cNvSpPr>
          <p:nvPr/>
        </p:nvSpPr>
        <p:spPr bwMode="auto">
          <a:xfrm>
            <a:off x="5105400" y="2252990"/>
            <a:ext cx="457200" cy="52322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a:solidFill>
                <a:srgbClr val="000000"/>
              </a:solidFill>
              <a:latin typeface="Arial" panose="020B0604020202020204" pitchFamily="34" charset="0"/>
              <a:cs typeface="Arial" panose="020B0604020202020204" pitchFamily="34" charset="0"/>
            </a:endParaRPr>
          </a:p>
        </p:txBody>
      </p:sp>
      <p:grpSp>
        <p:nvGrpSpPr>
          <p:cNvPr id="391174" name="Group 97"/>
          <p:cNvGrpSpPr>
            <a:grpSpLocks/>
          </p:cNvGrpSpPr>
          <p:nvPr/>
        </p:nvGrpSpPr>
        <p:grpSpPr bwMode="auto">
          <a:xfrm>
            <a:off x="3276600" y="2209800"/>
            <a:ext cx="2362200" cy="533400"/>
            <a:chOff x="2208" y="912"/>
            <a:chExt cx="1488" cy="336"/>
          </a:xfrm>
        </p:grpSpPr>
        <p:sp>
          <p:nvSpPr>
            <p:cNvPr id="391273" name="Rectangle 4"/>
            <p:cNvSpPr>
              <a:spLocks noChangeArrowheads="1"/>
            </p:cNvSpPr>
            <p:nvPr/>
          </p:nvSpPr>
          <p:spPr bwMode="auto">
            <a:xfrm>
              <a:off x="2208" y="912"/>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r>
                <a:rPr lang="en-US" sz="3200">
                  <a:solidFill>
                    <a:srgbClr val="000000"/>
                  </a:solidFill>
                  <a:latin typeface="Arial" panose="020B0604020202020204" pitchFamily="34" charset="0"/>
                  <a:cs typeface="Arial" panose="020B0604020202020204" pitchFamily="34" charset="0"/>
                </a:rPr>
                <a:t>N</a:t>
              </a:r>
            </a:p>
          </p:txBody>
        </p:sp>
        <p:sp>
          <p:nvSpPr>
            <p:cNvPr id="391274" name="Rectangle 6"/>
            <p:cNvSpPr>
              <a:spLocks noChangeArrowheads="1"/>
            </p:cNvSpPr>
            <p:nvPr/>
          </p:nvSpPr>
          <p:spPr bwMode="auto">
            <a:xfrm>
              <a:off x="2496" y="912"/>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spcBef>
                  <a:spcPct val="20000"/>
                </a:spcBef>
              </a:pPr>
              <a:r>
                <a:rPr lang="en-US" sz="3200">
                  <a:solidFill>
                    <a:srgbClr val="000000"/>
                  </a:solidFill>
                  <a:latin typeface="Arial" panose="020B0604020202020204" pitchFamily="34" charset="0"/>
                  <a:cs typeface="Arial" panose="020B0604020202020204" pitchFamily="34" charset="0"/>
                </a:rPr>
                <a:t>A</a:t>
              </a:r>
            </a:p>
          </p:txBody>
        </p:sp>
        <p:sp>
          <p:nvSpPr>
            <p:cNvPr id="391275" name="Rectangle 10"/>
            <p:cNvSpPr>
              <a:spLocks noChangeArrowheads="1"/>
            </p:cNvSpPr>
            <p:nvPr/>
          </p:nvSpPr>
          <p:spPr bwMode="auto">
            <a:xfrm>
              <a:off x="3072" y="912"/>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spcBef>
                  <a:spcPct val="20000"/>
                </a:spcBef>
              </a:pPr>
              <a:r>
                <a:rPr lang="en-US" sz="3200">
                  <a:solidFill>
                    <a:srgbClr val="000000"/>
                  </a:solidFill>
                  <a:latin typeface="Arial" panose="020B0604020202020204" pitchFamily="34" charset="0"/>
                  <a:cs typeface="Arial" panose="020B0604020202020204" pitchFamily="34" charset="0"/>
                </a:rPr>
                <a:t>A</a:t>
              </a:r>
            </a:p>
          </p:txBody>
        </p:sp>
        <p:sp>
          <p:nvSpPr>
            <p:cNvPr id="391276" name="Rectangle 12"/>
            <p:cNvSpPr>
              <a:spLocks noChangeArrowheads="1"/>
            </p:cNvSpPr>
            <p:nvPr/>
          </p:nvSpPr>
          <p:spPr bwMode="auto">
            <a:xfrm>
              <a:off x="3360" y="912"/>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spcBef>
                  <a:spcPct val="20000"/>
                </a:spcBef>
              </a:pPr>
              <a:r>
                <a:rPr lang="en-US" sz="3200">
                  <a:solidFill>
                    <a:srgbClr val="000000"/>
                  </a:solidFill>
                  <a:latin typeface="Arial" panose="020B0604020202020204" pitchFamily="34" charset="0"/>
                  <a:cs typeface="Arial" panose="020B0604020202020204" pitchFamily="34" charset="0"/>
                </a:rPr>
                <a:t>B</a:t>
              </a:r>
            </a:p>
          </p:txBody>
        </p:sp>
      </p:grpSp>
      <p:sp>
        <p:nvSpPr>
          <p:cNvPr id="391175" name="Rectangle 13"/>
          <p:cNvSpPr>
            <a:spLocks noChangeArrowheads="1"/>
          </p:cNvSpPr>
          <p:nvPr/>
        </p:nvSpPr>
        <p:spPr bwMode="auto">
          <a:xfrm>
            <a:off x="2362200" y="2710190"/>
            <a:ext cx="457200" cy="52322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a:solidFill>
                <a:srgbClr val="000000"/>
              </a:solidFill>
              <a:latin typeface="Arial" panose="020B0604020202020204" pitchFamily="34" charset="0"/>
              <a:cs typeface="Arial" panose="020B0604020202020204" pitchFamily="34" charset="0"/>
            </a:endParaRPr>
          </a:p>
        </p:txBody>
      </p:sp>
      <p:sp>
        <p:nvSpPr>
          <p:cNvPr id="391176" name="Rectangle 15"/>
          <p:cNvSpPr>
            <a:spLocks noChangeArrowheads="1"/>
          </p:cNvSpPr>
          <p:nvPr/>
        </p:nvSpPr>
        <p:spPr bwMode="auto">
          <a:xfrm>
            <a:off x="2819400" y="2710190"/>
            <a:ext cx="457200" cy="52322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a:solidFill>
                <a:srgbClr val="000000"/>
              </a:solidFill>
              <a:latin typeface="Arial" panose="020B0604020202020204" pitchFamily="34" charset="0"/>
              <a:cs typeface="Arial" panose="020B0604020202020204" pitchFamily="34" charset="0"/>
            </a:endParaRPr>
          </a:p>
        </p:txBody>
      </p:sp>
      <p:sp>
        <p:nvSpPr>
          <p:cNvPr id="391177" name="Rectangle 17"/>
          <p:cNvSpPr>
            <a:spLocks noChangeArrowheads="1"/>
          </p:cNvSpPr>
          <p:nvPr/>
        </p:nvSpPr>
        <p:spPr bwMode="auto">
          <a:xfrm>
            <a:off x="3276600" y="2710190"/>
            <a:ext cx="457200" cy="52322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a:solidFill>
                <a:srgbClr val="000000"/>
              </a:solidFill>
              <a:latin typeface="Arial" panose="020B0604020202020204" pitchFamily="34" charset="0"/>
              <a:cs typeface="Arial" panose="020B0604020202020204" pitchFamily="34" charset="0"/>
            </a:endParaRPr>
          </a:p>
        </p:txBody>
      </p:sp>
      <p:sp>
        <p:nvSpPr>
          <p:cNvPr id="391178" name="Rectangle 19"/>
          <p:cNvSpPr>
            <a:spLocks noChangeArrowheads="1"/>
          </p:cNvSpPr>
          <p:nvPr/>
        </p:nvSpPr>
        <p:spPr bwMode="auto">
          <a:xfrm>
            <a:off x="3733800" y="2710190"/>
            <a:ext cx="457200" cy="52322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a:solidFill>
                <a:srgbClr val="000000"/>
              </a:solidFill>
              <a:latin typeface="Arial" panose="020B0604020202020204" pitchFamily="34" charset="0"/>
              <a:cs typeface="Arial" panose="020B0604020202020204" pitchFamily="34" charset="0"/>
            </a:endParaRPr>
          </a:p>
        </p:txBody>
      </p:sp>
      <p:sp>
        <p:nvSpPr>
          <p:cNvPr id="391179" name="Rectangle 21"/>
          <p:cNvSpPr>
            <a:spLocks noChangeArrowheads="1"/>
          </p:cNvSpPr>
          <p:nvPr/>
        </p:nvSpPr>
        <p:spPr bwMode="auto">
          <a:xfrm>
            <a:off x="4191000" y="2710190"/>
            <a:ext cx="457200" cy="52322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a:solidFill>
                <a:srgbClr val="000000"/>
              </a:solidFill>
              <a:latin typeface="Arial" panose="020B0604020202020204" pitchFamily="34" charset="0"/>
              <a:cs typeface="Arial" panose="020B0604020202020204" pitchFamily="34" charset="0"/>
            </a:endParaRPr>
          </a:p>
        </p:txBody>
      </p:sp>
      <p:sp>
        <p:nvSpPr>
          <p:cNvPr id="391180" name="Rectangle 23"/>
          <p:cNvSpPr>
            <a:spLocks noChangeArrowheads="1"/>
          </p:cNvSpPr>
          <p:nvPr/>
        </p:nvSpPr>
        <p:spPr bwMode="auto">
          <a:xfrm>
            <a:off x="4648200" y="2710190"/>
            <a:ext cx="457200" cy="52322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a:solidFill>
                <a:srgbClr val="000000"/>
              </a:solidFill>
              <a:latin typeface="Arial" panose="020B0604020202020204" pitchFamily="34" charset="0"/>
              <a:cs typeface="Arial" panose="020B0604020202020204" pitchFamily="34" charset="0"/>
            </a:endParaRPr>
          </a:p>
        </p:txBody>
      </p:sp>
      <p:sp>
        <p:nvSpPr>
          <p:cNvPr id="391181" name="Rectangle 25"/>
          <p:cNvSpPr>
            <a:spLocks noChangeArrowheads="1"/>
          </p:cNvSpPr>
          <p:nvPr/>
        </p:nvSpPr>
        <p:spPr bwMode="auto">
          <a:xfrm>
            <a:off x="5105400" y="2710190"/>
            <a:ext cx="457200" cy="52322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a:solidFill>
                <a:srgbClr val="000000"/>
              </a:solidFill>
              <a:latin typeface="Arial" panose="020B0604020202020204" pitchFamily="34" charset="0"/>
              <a:cs typeface="Arial" panose="020B0604020202020204" pitchFamily="34" charset="0"/>
            </a:endParaRPr>
          </a:p>
        </p:txBody>
      </p:sp>
      <p:grpSp>
        <p:nvGrpSpPr>
          <p:cNvPr id="391182" name="Group 98"/>
          <p:cNvGrpSpPr>
            <a:grpSpLocks/>
          </p:cNvGrpSpPr>
          <p:nvPr/>
        </p:nvGrpSpPr>
        <p:grpSpPr bwMode="auto">
          <a:xfrm>
            <a:off x="2362200" y="2667000"/>
            <a:ext cx="3276600" cy="533400"/>
            <a:chOff x="1632" y="1200"/>
            <a:chExt cx="2064" cy="336"/>
          </a:xfrm>
        </p:grpSpPr>
        <p:sp>
          <p:nvSpPr>
            <p:cNvPr id="391267" name="Rectangle 14"/>
            <p:cNvSpPr>
              <a:spLocks noChangeArrowheads="1"/>
            </p:cNvSpPr>
            <p:nvPr/>
          </p:nvSpPr>
          <p:spPr bwMode="auto">
            <a:xfrm>
              <a:off x="1632" y="1200"/>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r>
                <a:rPr lang="en-US" sz="3200">
                  <a:solidFill>
                    <a:srgbClr val="000000"/>
                  </a:solidFill>
                  <a:latin typeface="Arial" panose="020B0604020202020204" pitchFamily="34" charset="0"/>
                  <a:cs typeface="Arial" panose="020B0604020202020204" pitchFamily="34" charset="0"/>
                </a:rPr>
                <a:t>A</a:t>
              </a:r>
            </a:p>
          </p:txBody>
        </p:sp>
        <p:sp>
          <p:nvSpPr>
            <p:cNvPr id="391268" name="Rectangle 16"/>
            <p:cNvSpPr>
              <a:spLocks noChangeArrowheads="1"/>
            </p:cNvSpPr>
            <p:nvPr/>
          </p:nvSpPr>
          <p:spPr bwMode="auto">
            <a:xfrm>
              <a:off x="1920" y="1200"/>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r>
                <a:rPr lang="en-US" sz="3200">
                  <a:solidFill>
                    <a:srgbClr val="000000"/>
                  </a:solidFill>
                  <a:latin typeface="Arial" panose="020B0604020202020204" pitchFamily="34" charset="0"/>
                  <a:cs typeface="Arial" panose="020B0604020202020204" pitchFamily="34" charset="0"/>
                </a:rPr>
                <a:t>H</a:t>
              </a:r>
            </a:p>
          </p:txBody>
        </p:sp>
        <p:sp>
          <p:nvSpPr>
            <p:cNvPr id="391269" name="Rectangle 18"/>
            <p:cNvSpPr>
              <a:spLocks noChangeArrowheads="1"/>
            </p:cNvSpPr>
            <p:nvPr/>
          </p:nvSpPr>
          <p:spPr bwMode="auto">
            <a:xfrm>
              <a:off x="2208" y="1200"/>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r>
                <a:rPr lang="en-US" sz="3200">
                  <a:solidFill>
                    <a:srgbClr val="000000"/>
                  </a:solidFill>
                  <a:latin typeface="Arial" panose="020B0604020202020204" pitchFamily="34" charset="0"/>
                  <a:cs typeface="Arial" panose="020B0604020202020204" pitchFamily="34" charset="0"/>
                </a:rPr>
                <a:t>A</a:t>
              </a:r>
            </a:p>
          </p:txBody>
        </p:sp>
        <p:sp>
          <p:nvSpPr>
            <p:cNvPr id="391270" name="Rectangle 20"/>
            <p:cNvSpPr>
              <a:spLocks noChangeArrowheads="1"/>
            </p:cNvSpPr>
            <p:nvPr/>
          </p:nvSpPr>
          <p:spPr bwMode="auto">
            <a:xfrm>
              <a:off x="2496" y="1200"/>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r>
                <a:rPr lang="en-US" sz="3200">
                  <a:solidFill>
                    <a:srgbClr val="000000"/>
                  </a:solidFill>
                  <a:latin typeface="Arial" panose="020B0604020202020204" pitchFamily="34" charset="0"/>
                  <a:cs typeface="Arial" panose="020B0604020202020204" pitchFamily="34" charset="0"/>
                </a:rPr>
                <a:t>Z</a:t>
              </a:r>
            </a:p>
          </p:txBody>
        </p:sp>
        <p:sp>
          <p:nvSpPr>
            <p:cNvPr id="391271" name="Rectangle 24"/>
            <p:cNvSpPr>
              <a:spLocks noChangeArrowheads="1"/>
            </p:cNvSpPr>
            <p:nvPr/>
          </p:nvSpPr>
          <p:spPr bwMode="auto">
            <a:xfrm>
              <a:off x="3072" y="1200"/>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r>
                <a:rPr lang="en-US" sz="3200">
                  <a:solidFill>
                    <a:srgbClr val="000000"/>
                  </a:solidFill>
                  <a:latin typeface="Arial" panose="020B0604020202020204" pitchFamily="34" charset="0"/>
                  <a:cs typeface="Arial" panose="020B0604020202020204" pitchFamily="34" charset="0"/>
                </a:rPr>
                <a:t>A</a:t>
              </a:r>
            </a:p>
          </p:txBody>
        </p:sp>
        <p:sp>
          <p:nvSpPr>
            <p:cNvPr id="391272" name="Rectangle 26"/>
            <p:cNvSpPr>
              <a:spLocks noChangeArrowheads="1"/>
            </p:cNvSpPr>
            <p:nvPr/>
          </p:nvSpPr>
          <p:spPr bwMode="auto">
            <a:xfrm>
              <a:off x="3360" y="1200"/>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r>
                <a:rPr lang="en-US" sz="3200">
                  <a:solidFill>
                    <a:srgbClr val="000000"/>
                  </a:solidFill>
                  <a:latin typeface="Arial" panose="020B0604020202020204" pitchFamily="34" charset="0"/>
                  <a:cs typeface="Arial" panose="020B0604020202020204" pitchFamily="34" charset="0"/>
                </a:rPr>
                <a:t>H</a:t>
              </a:r>
            </a:p>
          </p:txBody>
        </p:sp>
      </p:grpSp>
      <p:sp>
        <p:nvSpPr>
          <p:cNvPr id="391183" name="Rectangle 27"/>
          <p:cNvSpPr>
            <a:spLocks noChangeArrowheads="1"/>
          </p:cNvSpPr>
          <p:nvPr/>
        </p:nvSpPr>
        <p:spPr bwMode="auto">
          <a:xfrm>
            <a:off x="3276600" y="3167390"/>
            <a:ext cx="457200" cy="52322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a:solidFill>
                <a:srgbClr val="000000"/>
              </a:solidFill>
              <a:latin typeface="Arial" panose="020B0604020202020204" pitchFamily="34" charset="0"/>
              <a:cs typeface="Arial" panose="020B0604020202020204" pitchFamily="34" charset="0"/>
            </a:endParaRPr>
          </a:p>
        </p:txBody>
      </p:sp>
      <p:sp>
        <p:nvSpPr>
          <p:cNvPr id="391184" name="Rectangle 29"/>
          <p:cNvSpPr>
            <a:spLocks noChangeArrowheads="1"/>
          </p:cNvSpPr>
          <p:nvPr/>
        </p:nvSpPr>
        <p:spPr bwMode="auto">
          <a:xfrm>
            <a:off x="3733800" y="3167390"/>
            <a:ext cx="457200" cy="52322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a:solidFill>
                <a:srgbClr val="000000"/>
              </a:solidFill>
              <a:latin typeface="Arial" panose="020B0604020202020204" pitchFamily="34" charset="0"/>
              <a:cs typeface="Arial" panose="020B0604020202020204" pitchFamily="34" charset="0"/>
            </a:endParaRPr>
          </a:p>
        </p:txBody>
      </p:sp>
      <p:sp>
        <p:nvSpPr>
          <p:cNvPr id="391185" name="Rectangle 31"/>
          <p:cNvSpPr>
            <a:spLocks noChangeArrowheads="1"/>
          </p:cNvSpPr>
          <p:nvPr/>
        </p:nvSpPr>
        <p:spPr bwMode="auto">
          <a:xfrm>
            <a:off x="4191000" y="3167390"/>
            <a:ext cx="457200" cy="52322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a:solidFill>
                <a:srgbClr val="000000"/>
              </a:solidFill>
              <a:latin typeface="Arial" panose="020B0604020202020204" pitchFamily="34" charset="0"/>
              <a:cs typeface="Arial" panose="020B0604020202020204" pitchFamily="34" charset="0"/>
            </a:endParaRPr>
          </a:p>
        </p:txBody>
      </p:sp>
      <p:sp>
        <p:nvSpPr>
          <p:cNvPr id="391186" name="Rectangle 33"/>
          <p:cNvSpPr>
            <a:spLocks noChangeArrowheads="1"/>
          </p:cNvSpPr>
          <p:nvPr/>
        </p:nvSpPr>
        <p:spPr bwMode="auto">
          <a:xfrm>
            <a:off x="4648200" y="3167390"/>
            <a:ext cx="457200" cy="52322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a:solidFill>
                <a:srgbClr val="000000"/>
              </a:solidFill>
              <a:latin typeface="Arial" panose="020B0604020202020204" pitchFamily="34" charset="0"/>
              <a:cs typeface="Arial" panose="020B0604020202020204" pitchFamily="34" charset="0"/>
            </a:endParaRPr>
          </a:p>
        </p:txBody>
      </p:sp>
      <p:sp>
        <p:nvSpPr>
          <p:cNvPr id="391187" name="Rectangle 35"/>
          <p:cNvSpPr>
            <a:spLocks noChangeArrowheads="1"/>
          </p:cNvSpPr>
          <p:nvPr/>
        </p:nvSpPr>
        <p:spPr bwMode="auto">
          <a:xfrm>
            <a:off x="5105400" y="3167390"/>
            <a:ext cx="457200" cy="52322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a:solidFill>
                <a:srgbClr val="000000"/>
              </a:solidFill>
              <a:latin typeface="Arial" panose="020B0604020202020204" pitchFamily="34" charset="0"/>
              <a:cs typeface="Arial" panose="020B0604020202020204" pitchFamily="34" charset="0"/>
            </a:endParaRPr>
          </a:p>
        </p:txBody>
      </p:sp>
      <p:grpSp>
        <p:nvGrpSpPr>
          <p:cNvPr id="391188" name="Group 99"/>
          <p:cNvGrpSpPr>
            <a:grpSpLocks/>
          </p:cNvGrpSpPr>
          <p:nvPr/>
        </p:nvGrpSpPr>
        <p:grpSpPr bwMode="auto">
          <a:xfrm>
            <a:off x="3276600" y="3124200"/>
            <a:ext cx="2362200" cy="533400"/>
            <a:chOff x="2208" y="1488"/>
            <a:chExt cx="1488" cy="336"/>
          </a:xfrm>
        </p:grpSpPr>
        <p:sp>
          <p:nvSpPr>
            <p:cNvPr id="391263" name="Rectangle 28"/>
            <p:cNvSpPr>
              <a:spLocks noChangeArrowheads="1"/>
            </p:cNvSpPr>
            <p:nvPr/>
          </p:nvSpPr>
          <p:spPr bwMode="auto">
            <a:xfrm>
              <a:off x="2208" y="1488"/>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r>
                <a:rPr lang="en-US" sz="3200">
                  <a:solidFill>
                    <a:srgbClr val="000000"/>
                  </a:solidFill>
                  <a:latin typeface="Arial" panose="020B0604020202020204" pitchFamily="34" charset="0"/>
                  <a:cs typeface="Arial" panose="020B0604020202020204" pitchFamily="34" charset="0"/>
                </a:rPr>
                <a:t>D</a:t>
              </a:r>
            </a:p>
          </p:txBody>
        </p:sp>
        <p:sp>
          <p:nvSpPr>
            <p:cNvPr id="391264" name="Rectangle 30"/>
            <p:cNvSpPr>
              <a:spLocks noChangeArrowheads="1"/>
            </p:cNvSpPr>
            <p:nvPr/>
          </p:nvSpPr>
          <p:spPr bwMode="auto">
            <a:xfrm>
              <a:off x="2496" y="1488"/>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r>
                <a:rPr lang="en-US" sz="3200">
                  <a:solidFill>
                    <a:srgbClr val="000000"/>
                  </a:solidFill>
                  <a:latin typeface="Arial" panose="020B0604020202020204" pitchFamily="34" charset="0"/>
                  <a:cs typeface="Arial" panose="020B0604020202020204" pitchFamily="34" charset="0"/>
                </a:rPr>
                <a:t>A</a:t>
              </a:r>
            </a:p>
          </p:txBody>
        </p:sp>
        <p:sp>
          <p:nvSpPr>
            <p:cNvPr id="391265" name="Rectangle 34"/>
            <p:cNvSpPr>
              <a:spLocks noChangeArrowheads="1"/>
            </p:cNvSpPr>
            <p:nvPr/>
          </p:nvSpPr>
          <p:spPr bwMode="auto">
            <a:xfrm>
              <a:off x="3072" y="1488"/>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r>
                <a:rPr lang="en-US" sz="3200">
                  <a:solidFill>
                    <a:srgbClr val="000000"/>
                  </a:solidFill>
                  <a:latin typeface="Arial" panose="020B0604020202020204" pitchFamily="34" charset="0"/>
                  <a:cs typeface="Arial" panose="020B0604020202020204" pitchFamily="34" charset="0"/>
                </a:rPr>
                <a:t>I</a:t>
              </a:r>
            </a:p>
          </p:txBody>
        </p:sp>
        <p:sp>
          <p:nvSpPr>
            <p:cNvPr id="391266" name="Rectangle 36"/>
            <p:cNvSpPr>
              <a:spLocks noChangeArrowheads="1"/>
            </p:cNvSpPr>
            <p:nvPr/>
          </p:nvSpPr>
          <p:spPr bwMode="auto">
            <a:xfrm>
              <a:off x="3360" y="1488"/>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r>
                <a:rPr lang="en-US" sz="3200">
                  <a:solidFill>
                    <a:srgbClr val="000000"/>
                  </a:solidFill>
                  <a:latin typeface="Arial" panose="020B0604020202020204" pitchFamily="34" charset="0"/>
                  <a:cs typeface="Arial" panose="020B0604020202020204" pitchFamily="34" charset="0"/>
                </a:rPr>
                <a:t>D</a:t>
              </a:r>
            </a:p>
          </p:txBody>
        </p:sp>
      </p:grpSp>
      <p:sp>
        <p:nvSpPr>
          <p:cNvPr id="391189" name="Rectangle 37"/>
          <p:cNvSpPr>
            <a:spLocks noChangeArrowheads="1"/>
          </p:cNvSpPr>
          <p:nvPr/>
        </p:nvSpPr>
        <p:spPr bwMode="auto">
          <a:xfrm>
            <a:off x="3276600" y="3624590"/>
            <a:ext cx="457200" cy="52322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a:solidFill>
                <a:srgbClr val="000000"/>
              </a:solidFill>
              <a:latin typeface="Arial" panose="020B0604020202020204" pitchFamily="34" charset="0"/>
              <a:cs typeface="Arial" panose="020B0604020202020204" pitchFamily="34" charset="0"/>
            </a:endParaRPr>
          </a:p>
        </p:txBody>
      </p:sp>
      <p:sp>
        <p:nvSpPr>
          <p:cNvPr id="391190" name="Rectangle 39"/>
          <p:cNvSpPr>
            <a:spLocks noChangeArrowheads="1"/>
          </p:cNvSpPr>
          <p:nvPr/>
        </p:nvSpPr>
        <p:spPr bwMode="auto">
          <a:xfrm>
            <a:off x="3733800" y="3624590"/>
            <a:ext cx="457200" cy="52322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a:solidFill>
                <a:srgbClr val="000000"/>
              </a:solidFill>
              <a:latin typeface="Arial" panose="020B0604020202020204" pitchFamily="34" charset="0"/>
              <a:cs typeface="Arial" panose="020B0604020202020204" pitchFamily="34" charset="0"/>
            </a:endParaRPr>
          </a:p>
        </p:txBody>
      </p:sp>
      <p:sp>
        <p:nvSpPr>
          <p:cNvPr id="391191" name="Rectangle 41"/>
          <p:cNvSpPr>
            <a:spLocks noChangeArrowheads="1"/>
          </p:cNvSpPr>
          <p:nvPr/>
        </p:nvSpPr>
        <p:spPr bwMode="auto">
          <a:xfrm>
            <a:off x="4191000" y="3624590"/>
            <a:ext cx="457200" cy="52322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a:solidFill>
                <a:srgbClr val="000000"/>
              </a:solidFill>
              <a:latin typeface="Arial" panose="020B0604020202020204" pitchFamily="34" charset="0"/>
              <a:cs typeface="Arial" panose="020B0604020202020204" pitchFamily="34" charset="0"/>
            </a:endParaRPr>
          </a:p>
        </p:txBody>
      </p:sp>
      <p:sp>
        <p:nvSpPr>
          <p:cNvPr id="391192" name="Rectangle 43"/>
          <p:cNvSpPr>
            <a:spLocks noChangeArrowheads="1"/>
          </p:cNvSpPr>
          <p:nvPr/>
        </p:nvSpPr>
        <p:spPr bwMode="auto">
          <a:xfrm>
            <a:off x="4648200" y="3624590"/>
            <a:ext cx="457200" cy="52322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a:solidFill>
                <a:srgbClr val="000000"/>
              </a:solidFill>
              <a:latin typeface="Arial" panose="020B0604020202020204" pitchFamily="34" charset="0"/>
              <a:cs typeface="Arial" panose="020B0604020202020204" pitchFamily="34" charset="0"/>
            </a:endParaRPr>
          </a:p>
        </p:txBody>
      </p:sp>
      <p:sp>
        <p:nvSpPr>
          <p:cNvPr id="391193" name="Rectangle 45"/>
          <p:cNvSpPr>
            <a:spLocks noChangeArrowheads="1"/>
          </p:cNvSpPr>
          <p:nvPr/>
        </p:nvSpPr>
        <p:spPr bwMode="auto">
          <a:xfrm>
            <a:off x="5105400" y="3624590"/>
            <a:ext cx="457200" cy="52322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a:solidFill>
                <a:srgbClr val="000000"/>
              </a:solidFill>
              <a:latin typeface="Arial" panose="020B0604020202020204" pitchFamily="34" charset="0"/>
              <a:cs typeface="Arial" panose="020B0604020202020204" pitchFamily="34" charset="0"/>
            </a:endParaRPr>
          </a:p>
        </p:txBody>
      </p:sp>
      <p:sp>
        <p:nvSpPr>
          <p:cNvPr id="391194" name="Rectangle 47"/>
          <p:cNvSpPr>
            <a:spLocks noChangeArrowheads="1"/>
          </p:cNvSpPr>
          <p:nvPr/>
        </p:nvSpPr>
        <p:spPr bwMode="auto">
          <a:xfrm>
            <a:off x="5562600" y="3624590"/>
            <a:ext cx="457200" cy="52322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a:solidFill>
                <a:srgbClr val="000000"/>
              </a:solidFill>
              <a:latin typeface="Arial" panose="020B0604020202020204" pitchFamily="34" charset="0"/>
              <a:cs typeface="Arial" panose="020B0604020202020204" pitchFamily="34" charset="0"/>
            </a:endParaRPr>
          </a:p>
        </p:txBody>
      </p:sp>
      <p:grpSp>
        <p:nvGrpSpPr>
          <p:cNvPr id="391195" name="Group 100"/>
          <p:cNvGrpSpPr>
            <a:grpSpLocks/>
          </p:cNvGrpSpPr>
          <p:nvPr/>
        </p:nvGrpSpPr>
        <p:grpSpPr bwMode="auto">
          <a:xfrm>
            <a:off x="3276600" y="3581400"/>
            <a:ext cx="2819400" cy="533400"/>
            <a:chOff x="2208" y="1776"/>
            <a:chExt cx="1776" cy="336"/>
          </a:xfrm>
        </p:grpSpPr>
        <p:sp>
          <p:nvSpPr>
            <p:cNvPr id="391258" name="Rectangle 38"/>
            <p:cNvSpPr>
              <a:spLocks noChangeArrowheads="1"/>
            </p:cNvSpPr>
            <p:nvPr/>
          </p:nvSpPr>
          <p:spPr bwMode="auto">
            <a:xfrm>
              <a:off x="2208" y="1776"/>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r>
                <a:rPr lang="en-US" sz="3200">
                  <a:solidFill>
                    <a:srgbClr val="000000"/>
                  </a:solidFill>
                  <a:latin typeface="Arial" panose="020B0604020202020204" pitchFamily="34" charset="0"/>
                  <a:cs typeface="Arial" panose="020B0604020202020204" pitchFamily="34" charset="0"/>
                </a:rPr>
                <a:t>E</a:t>
              </a:r>
            </a:p>
          </p:txBody>
        </p:sp>
        <p:sp>
          <p:nvSpPr>
            <p:cNvPr id="391259" name="Rectangle 40"/>
            <p:cNvSpPr>
              <a:spLocks noChangeArrowheads="1"/>
            </p:cNvSpPr>
            <p:nvPr/>
          </p:nvSpPr>
          <p:spPr bwMode="auto">
            <a:xfrm>
              <a:off x="2496" y="1776"/>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r>
                <a:rPr lang="en-US" sz="3200">
                  <a:solidFill>
                    <a:srgbClr val="000000"/>
                  </a:solidFill>
                  <a:latin typeface="Arial" panose="020B0604020202020204" pitchFamily="34" charset="0"/>
                  <a:cs typeface="Arial" panose="020B0604020202020204" pitchFamily="34" charset="0"/>
                </a:rPr>
                <a:t>L</a:t>
              </a:r>
            </a:p>
          </p:txBody>
        </p:sp>
        <p:sp>
          <p:nvSpPr>
            <p:cNvPr id="391260" name="Rectangle 44"/>
            <p:cNvSpPr>
              <a:spLocks noChangeArrowheads="1"/>
            </p:cNvSpPr>
            <p:nvPr/>
          </p:nvSpPr>
          <p:spPr bwMode="auto">
            <a:xfrm>
              <a:off x="3072" y="1776"/>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r>
                <a:rPr lang="en-US" sz="3200">
                  <a:solidFill>
                    <a:srgbClr val="000000"/>
                  </a:solidFill>
                  <a:latin typeface="Arial" panose="020B0604020202020204" pitchFamily="34" charset="0"/>
                  <a:cs typeface="Arial" panose="020B0604020202020204" pitchFamily="34" charset="0"/>
                </a:rPr>
                <a:t>J</a:t>
              </a:r>
            </a:p>
          </p:txBody>
        </p:sp>
        <p:sp>
          <p:nvSpPr>
            <p:cNvPr id="391261" name="Rectangle 46"/>
            <p:cNvSpPr>
              <a:spLocks noChangeArrowheads="1"/>
            </p:cNvSpPr>
            <p:nvPr/>
          </p:nvSpPr>
          <p:spPr bwMode="auto">
            <a:xfrm>
              <a:off x="3360" y="1776"/>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r>
                <a:rPr lang="en-US" sz="3200">
                  <a:solidFill>
                    <a:srgbClr val="000000"/>
                  </a:solidFill>
                  <a:latin typeface="Arial" panose="020B0604020202020204" pitchFamily="34" charset="0"/>
                  <a:cs typeface="Arial" panose="020B0604020202020204" pitchFamily="34" charset="0"/>
                </a:rPr>
                <a:t>A</a:t>
              </a:r>
            </a:p>
          </p:txBody>
        </p:sp>
        <p:sp>
          <p:nvSpPr>
            <p:cNvPr id="391262" name="Rectangle 48"/>
            <p:cNvSpPr>
              <a:spLocks noChangeArrowheads="1"/>
            </p:cNvSpPr>
            <p:nvPr/>
          </p:nvSpPr>
          <p:spPr bwMode="auto">
            <a:xfrm>
              <a:off x="3648" y="1776"/>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r>
                <a:rPr lang="en-US" sz="3200">
                  <a:solidFill>
                    <a:srgbClr val="000000"/>
                  </a:solidFill>
                  <a:latin typeface="Arial" panose="020B0604020202020204" pitchFamily="34" charset="0"/>
                  <a:cs typeface="Arial" panose="020B0604020202020204" pitchFamily="34" charset="0"/>
                </a:rPr>
                <a:t>H</a:t>
              </a:r>
            </a:p>
          </p:txBody>
        </p:sp>
      </p:grpSp>
      <p:sp>
        <p:nvSpPr>
          <p:cNvPr id="391196" name="Rectangle 49"/>
          <p:cNvSpPr>
            <a:spLocks noChangeArrowheads="1"/>
          </p:cNvSpPr>
          <p:nvPr/>
        </p:nvSpPr>
        <p:spPr bwMode="auto">
          <a:xfrm>
            <a:off x="3733800" y="4081790"/>
            <a:ext cx="457200" cy="52322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a:solidFill>
                <a:srgbClr val="000000"/>
              </a:solidFill>
              <a:latin typeface="Arial" panose="020B0604020202020204" pitchFamily="34" charset="0"/>
              <a:cs typeface="Arial" panose="020B0604020202020204" pitchFamily="34" charset="0"/>
            </a:endParaRPr>
          </a:p>
        </p:txBody>
      </p:sp>
      <p:sp>
        <p:nvSpPr>
          <p:cNvPr id="391197" name="Rectangle 51"/>
          <p:cNvSpPr>
            <a:spLocks noChangeArrowheads="1"/>
          </p:cNvSpPr>
          <p:nvPr/>
        </p:nvSpPr>
        <p:spPr bwMode="auto">
          <a:xfrm>
            <a:off x="4191000" y="4081790"/>
            <a:ext cx="457200" cy="52322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a:solidFill>
                <a:srgbClr val="000000"/>
              </a:solidFill>
              <a:latin typeface="Arial" panose="020B0604020202020204" pitchFamily="34" charset="0"/>
              <a:cs typeface="Arial" panose="020B0604020202020204" pitchFamily="34" charset="0"/>
            </a:endParaRPr>
          </a:p>
        </p:txBody>
      </p:sp>
      <p:sp>
        <p:nvSpPr>
          <p:cNvPr id="391198" name="Rectangle 53"/>
          <p:cNvSpPr>
            <a:spLocks noChangeArrowheads="1"/>
          </p:cNvSpPr>
          <p:nvPr/>
        </p:nvSpPr>
        <p:spPr bwMode="auto">
          <a:xfrm>
            <a:off x="4648200" y="4081790"/>
            <a:ext cx="457200" cy="52322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a:solidFill>
                <a:srgbClr val="000000"/>
              </a:solidFill>
              <a:latin typeface="Arial" panose="020B0604020202020204" pitchFamily="34" charset="0"/>
              <a:cs typeface="Arial" panose="020B0604020202020204" pitchFamily="34" charset="0"/>
            </a:endParaRPr>
          </a:p>
        </p:txBody>
      </p:sp>
      <p:grpSp>
        <p:nvGrpSpPr>
          <p:cNvPr id="391199" name="Group 101"/>
          <p:cNvGrpSpPr>
            <a:grpSpLocks/>
          </p:cNvGrpSpPr>
          <p:nvPr/>
        </p:nvGrpSpPr>
        <p:grpSpPr bwMode="auto">
          <a:xfrm>
            <a:off x="3733800" y="4038600"/>
            <a:ext cx="1447800" cy="533400"/>
            <a:chOff x="2496" y="2064"/>
            <a:chExt cx="912" cy="336"/>
          </a:xfrm>
        </p:grpSpPr>
        <p:sp>
          <p:nvSpPr>
            <p:cNvPr id="391256" name="Rectangle 50"/>
            <p:cNvSpPr>
              <a:spLocks noChangeArrowheads="1"/>
            </p:cNvSpPr>
            <p:nvPr/>
          </p:nvSpPr>
          <p:spPr bwMode="auto">
            <a:xfrm>
              <a:off x="2496" y="2064"/>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r>
                <a:rPr lang="en-US" sz="3200">
                  <a:solidFill>
                    <a:srgbClr val="000000"/>
                  </a:solidFill>
                  <a:latin typeface="Arial" panose="020B0604020202020204" pitchFamily="34" charset="0"/>
                  <a:cs typeface="Arial" panose="020B0604020202020204" pitchFamily="34" charset="0"/>
                </a:rPr>
                <a:t>A</a:t>
              </a:r>
            </a:p>
          </p:txBody>
        </p:sp>
        <p:sp>
          <p:nvSpPr>
            <p:cNvPr id="391257" name="Rectangle 54"/>
            <p:cNvSpPr>
              <a:spLocks noChangeArrowheads="1"/>
            </p:cNvSpPr>
            <p:nvPr/>
          </p:nvSpPr>
          <p:spPr bwMode="auto">
            <a:xfrm>
              <a:off x="3072" y="2064"/>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r>
                <a:rPr lang="en-US" sz="3200">
                  <a:solidFill>
                    <a:srgbClr val="000000"/>
                  </a:solidFill>
                  <a:latin typeface="Arial" panose="020B0604020202020204" pitchFamily="34" charset="0"/>
                  <a:cs typeface="Arial" panose="020B0604020202020204" pitchFamily="34" charset="0"/>
                </a:rPr>
                <a:t>A</a:t>
              </a:r>
            </a:p>
          </p:txBody>
        </p:sp>
      </p:grpSp>
      <p:sp>
        <p:nvSpPr>
          <p:cNvPr id="391200" name="Rectangle 55"/>
          <p:cNvSpPr>
            <a:spLocks noChangeArrowheads="1"/>
          </p:cNvSpPr>
          <p:nvPr/>
        </p:nvSpPr>
        <p:spPr bwMode="auto">
          <a:xfrm>
            <a:off x="3733800" y="4538990"/>
            <a:ext cx="457200" cy="52322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a:solidFill>
                <a:srgbClr val="000000"/>
              </a:solidFill>
              <a:latin typeface="Arial" panose="020B0604020202020204" pitchFamily="34" charset="0"/>
              <a:cs typeface="Arial" panose="020B0604020202020204" pitchFamily="34" charset="0"/>
            </a:endParaRPr>
          </a:p>
        </p:txBody>
      </p:sp>
      <p:sp>
        <p:nvSpPr>
          <p:cNvPr id="391201" name="Rectangle 57"/>
          <p:cNvSpPr>
            <a:spLocks noChangeArrowheads="1"/>
          </p:cNvSpPr>
          <p:nvPr/>
        </p:nvSpPr>
        <p:spPr bwMode="auto">
          <a:xfrm>
            <a:off x="4191000" y="4538990"/>
            <a:ext cx="457200" cy="52322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a:solidFill>
                <a:srgbClr val="000000"/>
              </a:solidFill>
              <a:latin typeface="Arial" panose="020B0604020202020204" pitchFamily="34" charset="0"/>
              <a:cs typeface="Arial" panose="020B0604020202020204" pitchFamily="34" charset="0"/>
            </a:endParaRPr>
          </a:p>
        </p:txBody>
      </p:sp>
      <p:sp>
        <p:nvSpPr>
          <p:cNvPr id="391202" name="Rectangle 59"/>
          <p:cNvSpPr>
            <a:spLocks noChangeArrowheads="1"/>
          </p:cNvSpPr>
          <p:nvPr/>
        </p:nvSpPr>
        <p:spPr bwMode="auto">
          <a:xfrm>
            <a:off x="4648200" y="4538990"/>
            <a:ext cx="457200" cy="52322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a:solidFill>
                <a:srgbClr val="000000"/>
              </a:solidFill>
              <a:latin typeface="Arial" panose="020B0604020202020204" pitchFamily="34" charset="0"/>
              <a:cs typeface="Arial" panose="020B0604020202020204" pitchFamily="34" charset="0"/>
            </a:endParaRPr>
          </a:p>
        </p:txBody>
      </p:sp>
      <p:sp>
        <p:nvSpPr>
          <p:cNvPr id="391203" name="Rectangle 61"/>
          <p:cNvSpPr>
            <a:spLocks noChangeArrowheads="1"/>
          </p:cNvSpPr>
          <p:nvPr/>
        </p:nvSpPr>
        <p:spPr bwMode="auto">
          <a:xfrm>
            <a:off x="5105400" y="4538990"/>
            <a:ext cx="457200" cy="52322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a:solidFill>
                <a:srgbClr val="000000"/>
              </a:solidFill>
              <a:latin typeface="Arial" panose="020B0604020202020204" pitchFamily="34" charset="0"/>
              <a:cs typeface="Arial" panose="020B0604020202020204" pitchFamily="34" charset="0"/>
            </a:endParaRPr>
          </a:p>
        </p:txBody>
      </p:sp>
      <p:sp>
        <p:nvSpPr>
          <p:cNvPr id="391204" name="Rectangle 63"/>
          <p:cNvSpPr>
            <a:spLocks noChangeArrowheads="1"/>
          </p:cNvSpPr>
          <p:nvPr/>
        </p:nvSpPr>
        <p:spPr bwMode="auto">
          <a:xfrm>
            <a:off x="5562600" y="4538990"/>
            <a:ext cx="457200" cy="52322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a:solidFill>
                <a:srgbClr val="000000"/>
              </a:solidFill>
              <a:latin typeface="Arial" panose="020B0604020202020204" pitchFamily="34" charset="0"/>
              <a:cs typeface="Arial" panose="020B0604020202020204" pitchFamily="34" charset="0"/>
            </a:endParaRPr>
          </a:p>
        </p:txBody>
      </p:sp>
      <p:grpSp>
        <p:nvGrpSpPr>
          <p:cNvPr id="391205" name="Group 102"/>
          <p:cNvGrpSpPr>
            <a:grpSpLocks/>
          </p:cNvGrpSpPr>
          <p:nvPr/>
        </p:nvGrpSpPr>
        <p:grpSpPr bwMode="auto">
          <a:xfrm>
            <a:off x="3733800" y="4495800"/>
            <a:ext cx="2362200" cy="533400"/>
            <a:chOff x="2496" y="2352"/>
            <a:chExt cx="1488" cy="336"/>
          </a:xfrm>
        </p:grpSpPr>
        <p:sp>
          <p:nvSpPr>
            <p:cNvPr id="391252" name="Rectangle 56"/>
            <p:cNvSpPr>
              <a:spLocks noChangeArrowheads="1"/>
            </p:cNvSpPr>
            <p:nvPr/>
          </p:nvSpPr>
          <p:spPr bwMode="auto">
            <a:xfrm>
              <a:off x="2496" y="2352"/>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r>
                <a:rPr lang="en-US" sz="3200">
                  <a:solidFill>
                    <a:srgbClr val="000000"/>
                  </a:solidFill>
                  <a:latin typeface="Arial" panose="020B0604020202020204" pitchFamily="34" charset="0"/>
                  <a:cs typeface="Arial" panose="020B0604020202020204" pitchFamily="34" charset="0"/>
                </a:rPr>
                <a:t>Z</a:t>
              </a:r>
            </a:p>
          </p:txBody>
        </p:sp>
        <p:sp>
          <p:nvSpPr>
            <p:cNvPr id="391253" name="Rectangle 60"/>
            <p:cNvSpPr>
              <a:spLocks noChangeArrowheads="1"/>
            </p:cNvSpPr>
            <p:nvPr/>
          </p:nvSpPr>
          <p:spPr bwMode="auto">
            <a:xfrm>
              <a:off x="3072" y="2352"/>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r>
                <a:rPr lang="en-US" sz="3200">
                  <a:solidFill>
                    <a:srgbClr val="000000"/>
                  </a:solidFill>
                  <a:latin typeface="Arial" panose="020B0604020202020204" pitchFamily="34" charset="0"/>
                  <a:cs typeface="Arial" panose="020B0604020202020204" pitchFamily="34" charset="0"/>
                </a:rPr>
                <a:t>M</a:t>
              </a:r>
            </a:p>
          </p:txBody>
        </p:sp>
        <p:sp>
          <p:nvSpPr>
            <p:cNvPr id="391254" name="Rectangle 62"/>
            <p:cNvSpPr>
              <a:spLocks noChangeArrowheads="1"/>
            </p:cNvSpPr>
            <p:nvPr/>
          </p:nvSpPr>
          <p:spPr bwMode="auto">
            <a:xfrm>
              <a:off x="3360" y="2352"/>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r>
                <a:rPr lang="en-US" sz="3200">
                  <a:solidFill>
                    <a:srgbClr val="000000"/>
                  </a:solidFill>
                  <a:latin typeface="Arial" panose="020B0604020202020204" pitchFamily="34" charset="0"/>
                  <a:cs typeface="Arial" panose="020B0604020202020204" pitchFamily="34" charset="0"/>
                </a:rPr>
                <a:t>R</a:t>
              </a:r>
            </a:p>
          </p:txBody>
        </p:sp>
        <p:sp>
          <p:nvSpPr>
            <p:cNvPr id="391255" name="Rectangle 64"/>
            <p:cNvSpPr>
              <a:spLocks noChangeArrowheads="1"/>
            </p:cNvSpPr>
            <p:nvPr/>
          </p:nvSpPr>
          <p:spPr bwMode="auto">
            <a:xfrm>
              <a:off x="3648" y="2352"/>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r>
                <a:rPr lang="en-US" sz="3200">
                  <a:solidFill>
                    <a:srgbClr val="000000"/>
                  </a:solidFill>
                  <a:latin typeface="Arial" panose="020B0604020202020204" pitchFamily="34" charset="0"/>
                  <a:cs typeface="Arial" panose="020B0604020202020204" pitchFamily="34" charset="0"/>
                </a:rPr>
                <a:t>I</a:t>
              </a:r>
            </a:p>
          </p:txBody>
        </p:sp>
      </p:grpSp>
      <p:sp>
        <p:nvSpPr>
          <p:cNvPr id="391206" name="Rectangle 65"/>
          <p:cNvSpPr>
            <a:spLocks noChangeArrowheads="1"/>
          </p:cNvSpPr>
          <p:nvPr/>
        </p:nvSpPr>
        <p:spPr bwMode="auto">
          <a:xfrm>
            <a:off x="2819400" y="4996190"/>
            <a:ext cx="457200" cy="52322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a:solidFill>
                <a:srgbClr val="000000"/>
              </a:solidFill>
              <a:latin typeface="Arial" panose="020B0604020202020204" pitchFamily="34" charset="0"/>
              <a:cs typeface="Arial" panose="020B0604020202020204" pitchFamily="34" charset="0"/>
            </a:endParaRPr>
          </a:p>
        </p:txBody>
      </p:sp>
      <p:sp>
        <p:nvSpPr>
          <p:cNvPr id="391207" name="Rectangle 67"/>
          <p:cNvSpPr>
            <a:spLocks noChangeArrowheads="1"/>
          </p:cNvSpPr>
          <p:nvPr/>
        </p:nvSpPr>
        <p:spPr bwMode="auto">
          <a:xfrm>
            <a:off x="3276600" y="4996190"/>
            <a:ext cx="457200" cy="52322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a:solidFill>
                <a:srgbClr val="000000"/>
              </a:solidFill>
              <a:latin typeface="Arial" panose="020B0604020202020204" pitchFamily="34" charset="0"/>
              <a:cs typeface="Arial" panose="020B0604020202020204" pitchFamily="34" charset="0"/>
            </a:endParaRPr>
          </a:p>
        </p:txBody>
      </p:sp>
      <p:sp>
        <p:nvSpPr>
          <p:cNvPr id="391208" name="Rectangle 69"/>
          <p:cNvSpPr>
            <a:spLocks noChangeArrowheads="1"/>
          </p:cNvSpPr>
          <p:nvPr/>
        </p:nvSpPr>
        <p:spPr bwMode="auto">
          <a:xfrm>
            <a:off x="3733800" y="4996190"/>
            <a:ext cx="457200" cy="52322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a:solidFill>
                <a:srgbClr val="000000"/>
              </a:solidFill>
              <a:latin typeface="Arial" panose="020B0604020202020204" pitchFamily="34" charset="0"/>
              <a:cs typeface="Arial" panose="020B0604020202020204" pitchFamily="34" charset="0"/>
            </a:endParaRPr>
          </a:p>
        </p:txBody>
      </p:sp>
      <p:sp>
        <p:nvSpPr>
          <p:cNvPr id="391209" name="Rectangle 71"/>
          <p:cNvSpPr>
            <a:spLocks noChangeArrowheads="1"/>
          </p:cNvSpPr>
          <p:nvPr/>
        </p:nvSpPr>
        <p:spPr bwMode="auto">
          <a:xfrm>
            <a:off x="4191000" y="4996190"/>
            <a:ext cx="457200" cy="52322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a:solidFill>
                <a:srgbClr val="000000"/>
              </a:solidFill>
              <a:latin typeface="Arial" panose="020B0604020202020204" pitchFamily="34" charset="0"/>
              <a:cs typeface="Arial" panose="020B0604020202020204" pitchFamily="34" charset="0"/>
            </a:endParaRPr>
          </a:p>
        </p:txBody>
      </p:sp>
      <p:sp>
        <p:nvSpPr>
          <p:cNvPr id="391210" name="Rectangle 73"/>
          <p:cNvSpPr>
            <a:spLocks noChangeArrowheads="1"/>
          </p:cNvSpPr>
          <p:nvPr/>
        </p:nvSpPr>
        <p:spPr bwMode="auto">
          <a:xfrm>
            <a:off x="4648200" y="4996190"/>
            <a:ext cx="457200" cy="52322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a:solidFill>
                <a:srgbClr val="000000"/>
              </a:solidFill>
              <a:latin typeface="Arial" panose="020B0604020202020204" pitchFamily="34" charset="0"/>
              <a:cs typeface="Arial" panose="020B0604020202020204" pitchFamily="34" charset="0"/>
            </a:endParaRPr>
          </a:p>
        </p:txBody>
      </p:sp>
      <p:sp>
        <p:nvSpPr>
          <p:cNvPr id="391211" name="Rectangle 75"/>
          <p:cNvSpPr>
            <a:spLocks noChangeArrowheads="1"/>
          </p:cNvSpPr>
          <p:nvPr/>
        </p:nvSpPr>
        <p:spPr bwMode="auto">
          <a:xfrm>
            <a:off x="5105400" y="4996190"/>
            <a:ext cx="457200" cy="52322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a:solidFill>
                <a:srgbClr val="000000"/>
              </a:solidFill>
              <a:latin typeface="Arial" panose="020B0604020202020204" pitchFamily="34" charset="0"/>
              <a:cs typeface="Arial" panose="020B0604020202020204" pitchFamily="34" charset="0"/>
            </a:endParaRPr>
          </a:p>
        </p:txBody>
      </p:sp>
      <p:sp>
        <p:nvSpPr>
          <p:cNvPr id="391212" name="Rectangle 77"/>
          <p:cNvSpPr>
            <a:spLocks noChangeArrowheads="1"/>
          </p:cNvSpPr>
          <p:nvPr/>
        </p:nvSpPr>
        <p:spPr bwMode="auto">
          <a:xfrm>
            <a:off x="5562600" y="4996190"/>
            <a:ext cx="457200" cy="52322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a:solidFill>
                <a:srgbClr val="000000"/>
              </a:solidFill>
              <a:latin typeface="Arial" panose="020B0604020202020204" pitchFamily="34" charset="0"/>
              <a:cs typeface="Arial" panose="020B0604020202020204" pitchFamily="34" charset="0"/>
            </a:endParaRPr>
          </a:p>
        </p:txBody>
      </p:sp>
      <p:sp>
        <p:nvSpPr>
          <p:cNvPr id="391213" name="Rectangle 79"/>
          <p:cNvSpPr>
            <a:spLocks noChangeArrowheads="1"/>
          </p:cNvSpPr>
          <p:nvPr/>
        </p:nvSpPr>
        <p:spPr bwMode="auto">
          <a:xfrm>
            <a:off x="6019800" y="4996190"/>
            <a:ext cx="457200" cy="52322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a:solidFill>
                <a:srgbClr val="000000"/>
              </a:solidFill>
              <a:latin typeface="Arial" panose="020B0604020202020204" pitchFamily="34" charset="0"/>
              <a:cs typeface="Arial" panose="020B0604020202020204" pitchFamily="34" charset="0"/>
            </a:endParaRPr>
          </a:p>
        </p:txBody>
      </p:sp>
      <p:grpSp>
        <p:nvGrpSpPr>
          <p:cNvPr id="391214" name="Group 103"/>
          <p:cNvGrpSpPr>
            <a:grpSpLocks/>
          </p:cNvGrpSpPr>
          <p:nvPr/>
        </p:nvGrpSpPr>
        <p:grpSpPr bwMode="auto">
          <a:xfrm>
            <a:off x="2819400" y="4953000"/>
            <a:ext cx="3733800" cy="533400"/>
            <a:chOff x="1920" y="2640"/>
            <a:chExt cx="2352" cy="336"/>
          </a:xfrm>
        </p:grpSpPr>
        <p:sp>
          <p:nvSpPr>
            <p:cNvPr id="391245" name="Rectangle 66"/>
            <p:cNvSpPr>
              <a:spLocks noChangeArrowheads="1"/>
            </p:cNvSpPr>
            <p:nvPr/>
          </p:nvSpPr>
          <p:spPr bwMode="auto">
            <a:xfrm>
              <a:off x="1920" y="2640"/>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r>
                <a:rPr lang="en-US" sz="3200">
                  <a:solidFill>
                    <a:srgbClr val="000000"/>
                  </a:solidFill>
                  <a:latin typeface="Arial" panose="020B0604020202020204" pitchFamily="34" charset="0"/>
                  <a:cs typeface="Arial" panose="020B0604020202020204" pitchFamily="34" charset="0"/>
                </a:rPr>
                <a:t>R</a:t>
              </a:r>
            </a:p>
          </p:txBody>
        </p:sp>
        <p:sp>
          <p:nvSpPr>
            <p:cNvPr id="391246" name="Rectangle 68"/>
            <p:cNvSpPr>
              <a:spLocks noChangeArrowheads="1"/>
            </p:cNvSpPr>
            <p:nvPr/>
          </p:nvSpPr>
          <p:spPr bwMode="auto">
            <a:xfrm>
              <a:off x="2208" y="2640"/>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r>
                <a:rPr lang="en-US" sz="3200">
                  <a:solidFill>
                    <a:srgbClr val="000000"/>
                  </a:solidFill>
                  <a:latin typeface="Arial" panose="020B0604020202020204" pitchFamily="34" charset="0"/>
                  <a:cs typeface="Arial" panose="020B0604020202020204" pitchFamily="34" charset="0"/>
                </a:rPr>
                <a:t>E</a:t>
              </a:r>
            </a:p>
          </p:txBody>
        </p:sp>
        <p:sp>
          <p:nvSpPr>
            <p:cNvPr id="391247" name="Rectangle 70"/>
            <p:cNvSpPr>
              <a:spLocks noChangeArrowheads="1"/>
            </p:cNvSpPr>
            <p:nvPr/>
          </p:nvSpPr>
          <p:spPr bwMode="auto">
            <a:xfrm>
              <a:off x="2496" y="2640"/>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r>
                <a:rPr lang="en-US" sz="3200">
                  <a:solidFill>
                    <a:srgbClr val="000000"/>
                  </a:solidFill>
                  <a:latin typeface="Arial" panose="020B0604020202020204" pitchFamily="34" charset="0"/>
                  <a:cs typeface="Arial" panose="020B0604020202020204" pitchFamily="34" charset="0"/>
                </a:rPr>
                <a:t>H</a:t>
              </a:r>
            </a:p>
          </p:txBody>
        </p:sp>
        <p:sp>
          <p:nvSpPr>
            <p:cNvPr id="391248" name="Rectangle 74"/>
            <p:cNvSpPr>
              <a:spLocks noChangeArrowheads="1"/>
            </p:cNvSpPr>
            <p:nvPr/>
          </p:nvSpPr>
          <p:spPr bwMode="auto">
            <a:xfrm>
              <a:off x="3072" y="2640"/>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r>
                <a:rPr lang="en-US" sz="3200">
                  <a:solidFill>
                    <a:srgbClr val="000000"/>
                  </a:solidFill>
                  <a:latin typeface="Arial" panose="020B0604020202020204" pitchFamily="34" charset="0"/>
                  <a:cs typeface="Arial" panose="020B0604020202020204" pitchFamily="34" charset="0"/>
                </a:rPr>
                <a:t>B</a:t>
              </a:r>
            </a:p>
          </p:txBody>
        </p:sp>
        <p:sp>
          <p:nvSpPr>
            <p:cNvPr id="391249" name="Rectangle 76"/>
            <p:cNvSpPr>
              <a:spLocks noChangeArrowheads="1"/>
            </p:cNvSpPr>
            <p:nvPr/>
          </p:nvSpPr>
          <p:spPr bwMode="auto">
            <a:xfrm>
              <a:off x="3360" y="2640"/>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r>
                <a:rPr lang="en-US" sz="3200">
                  <a:solidFill>
                    <a:srgbClr val="000000"/>
                  </a:solidFill>
                  <a:latin typeface="Arial" panose="020B0604020202020204" pitchFamily="34" charset="0"/>
                  <a:cs typeface="Arial" panose="020B0604020202020204" pitchFamily="34" charset="0"/>
                </a:rPr>
                <a:t>O</a:t>
              </a:r>
            </a:p>
          </p:txBody>
        </p:sp>
        <p:sp>
          <p:nvSpPr>
            <p:cNvPr id="391250" name="Rectangle 78"/>
            <p:cNvSpPr>
              <a:spLocks noChangeArrowheads="1"/>
            </p:cNvSpPr>
            <p:nvPr/>
          </p:nvSpPr>
          <p:spPr bwMode="auto">
            <a:xfrm>
              <a:off x="3648" y="2640"/>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r>
                <a:rPr lang="en-US" sz="3200">
                  <a:solidFill>
                    <a:srgbClr val="000000"/>
                  </a:solidFill>
                  <a:latin typeface="Arial" panose="020B0604020202020204" pitchFamily="34" charset="0"/>
                  <a:cs typeface="Arial" panose="020B0604020202020204" pitchFamily="34" charset="0"/>
                </a:rPr>
                <a:t>A</a:t>
              </a:r>
            </a:p>
          </p:txBody>
        </p:sp>
        <p:sp>
          <p:nvSpPr>
            <p:cNvPr id="391251" name="Rectangle 80"/>
            <p:cNvSpPr>
              <a:spLocks noChangeArrowheads="1"/>
            </p:cNvSpPr>
            <p:nvPr/>
          </p:nvSpPr>
          <p:spPr bwMode="auto">
            <a:xfrm>
              <a:off x="3936" y="2640"/>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r>
                <a:rPr lang="en-US" sz="3200">
                  <a:solidFill>
                    <a:srgbClr val="000000"/>
                  </a:solidFill>
                  <a:latin typeface="Arial" panose="020B0604020202020204" pitchFamily="34" charset="0"/>
                  <a:cs typeface="Arial" panose="020B0604020202020204" pitchFamily="34" charset="0"/>
                </a:rPr>
                <a:t>M</a:t>
              </a:r>
            </a:p>
          </p:txBody>
        </p:sp>
      </p:grpSp>
      <p:sp>
        <p:nvSpPr>
          <p:cNvPr id="391215" name="Rectangle 81"/>
          <p:cNvSpPr>
            <a:spLocks noChangeArrowheads="1"/>
          </p:cNvSpPr>
          <p:nvPr/>
        </p:nvSpPr>
        <p:spPr bwMode="auto">
          <a:xfrm>
            <a:off x="1447800" y="5453390"/>
            <a:ext cx="457200" cy="52322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a:solidFill>
                <a:srgbClr val="000000"/>
              </a:solidFill>
              <a:latin typeface="Arial" panose="020B0604020202020204" pitchFamily="34" charset="0"/>
              <a:cs typeface="Arial" panose="020B0604020202020204" pitchFamily="34" charset="0"/>
            </a:endParaRPr>
          </a:p>
        </p:txBody>
      </p:sp>
      <p:sp>
        <p:nvSpPr>
          <p:cNvPr id="391216" name="Rectangle 83"/>
          <p:cNvSpPr>
            <a:spLocks noChangeArrowheads="1"/>
          </p:cNvSpPr>
          <p:nvPr/>
        </p:nvSpPr>
        <p:spPr bwMode="auto">
          <a:xfrm>
            <a:off x="1905000" y="5453390"/>
            <a:ext cx="457200" cy="52322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a:solidFill>
                <a:srgbClr val="000000"/>
              </a:solidFill>
              <a:latin typeface="Arial" panose="020B0604020202020204" pitchFamily="34" charset="0"/>
              <a:cs typeface="Arial" panose="020B0604020202020204" pitchFamily="34" charset="0"/>
            </a:endParaRPr>
          </a:p>
        </p:txBody>
      </p:sp>
      <p:sp>
        <p:nvSpPr>
          <p:cNvPr id="391217" name="Rectangle 85"/>
          <p:cNvSpPr>
            <a:spLocks noChangeArrowheads="1"/>
          </p:cNvSpPr>
          <p:nvPr/>
        </p:nvSpPr>
        <p:spPr bwMode="auto">
          <a:xfrm>
            <a:off x="2362200" y="5453390"/>
            <a:ext cx="457200" cy="52322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a:solidFill>
                <a:srgbClr val="000000"/>
              </a:solidFill>
              <a:latin typeface="Arial" panose="020B0604020202020204" pitchFamily="34" charset="0"/>
              <a:cs typeface="Arial" panose="020B0604020202020204" pitchFamily="34" charset="0"/>
            </a:endParaRPr>
          </a:p>
        </p:txBody>
      </p:sp>
      <p:sp>
        <p:nvSpPr>
          <p:cNvPr id="391218" name="Rectangle 87"/>
          <p:cNvSpPr>
            <a:spLocks noChangeArrowheads="1"/>
          </p:cNvSpPr>
          <p:nvPr/>
        </p:nvSpPr>
        <p:spPr bwMode="auto">
          <a:xfrm>
            <a:off x="2819400" y="5453390"/>
            <a:ext cx="457200" cy="52322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a:solidFill>
                <a:srgbClr val="000000"/>
              </a:solidFill>
              <a:latin typeface="Arial" panose="020B0604020202020204" pitchFamily="34" charset="0"/>
              <a:cs typeface="Arial" panose="020B0604020202020204" pitchFamily="34" charset="0"/>
            </a:endParaRPr>
          </a:p>
        </p:txBody>
      </p:sp>
      <p:sp>
        <p:nvSpPr>
          <p:cNvPr id="391219" name="Rectangle 89"/>
          <p:cNvSpPr>
            <a:spLocks noChangeArrowheads="1"/>
          </p:cNvSpPr>
          <p:nvPr/>
        </p:nvSpPr>
        <p:spPr bwMode="auto">
          <a:xfrm>
            <a:off x="3276600" y="5453390"/>
            <a:ext cx="457200" cy="52322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a:solidFill>
                <a:srgbClr val="000000"/>
              </a:solidFill>
              <a:latin typeface="Arial" panose="020B0604020202020204" pitchFamily="34" charset="0"/>
              <a:cs typeface="Arial" panose="020B0604020202020204" pitchFamily="34" charset="0"/>
            </a:endParaRPr>
          </a:p>
        </p:txBody>
      </p:sp>
      <p:sp>
        <p:nvSpPr>
          <p:cNvPr id="391220" name="Rectangle 91"/>
          <p:cNvSpPr>
            <a:spLocks noChangeArrowheads="1"/>
          </p:cNvSpPr>
          <p:nvPr/>
        </p:nvSpPr>
        <p:spPr bwMode="auto">
          <a:xfrm>
            <a:off x="3733800" y="5453390"/>
            <a:ext cx="457200" cy="52322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a:solidFill>
                <a:srgbClr val="000000"/>
              </a:solidFill>
              <a:latin typeface="Arial" panose="020B0604020202020204" pitchFamily="34" charset="0"/>
              <a:cs typeface="Arial" panose="020B0604020202020204" pitchFamily="34" charset="0"/>
            </a:endParaRPr>
          </a:p>
        </p:txBody>
      </p:sp>
      <p:grpSp>
        <p:nvGrpSpPr>
          <p:cNvPr id="391221" name="Group 104"/>
          <p:cNvGrpSpPr>
            <a:grpSpLocks/>
          </p:cNvGrpSpPr>
          <p:nvPr/>
        </p:nvGrpSpPr>
        <p:grpSpPr bwMode="auto">
          <a:xfrm>
            <a:off x="1447800" y="5410200"/>
            <a:ext cx="2819400" cy="533400"/>
            <a:chOff x="1056" y="2928"/>
            <a:chExt cx="1776" cy="336"/>
          </a:xfrm>
        </p:grpSpPr>
        <p:sp>
          <p:nvSpPr>
            <p:cNvPr id="391239" name="Rectangle 82"/>
            <p:cNvSpPr>
              <a:spLocks noChangeArrowheads="1"/>
            </p:cNvSpPr>
            <p:nvPr/>
          </p:nvSpPr>
          <p:spPr bwMode="auto">
            <a:xfrm>
              <a:off x="1056" y="2928"/>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r>
                <a:rPr lang="en-US" sz="3200">
                  <a:solidFill>
                    <a:srgbClr val="000000"/>
                  </a:solidFill>
                  <a:latin typeface="Arial" panose="020B0604020202020204" pitchFamily="34" charset="0"/>
                  <a:cs typeface="Arial" panose="020B0604020202020204" pitchFamily="34" charset="0"/>
                </a:rPr>
                <a:t>S</a:t>
              </a:r>
            </a:p>
          </p:txBody>
        </p:sp>
        <p:sp>
          <p:nvSpPr>
            <p:cNvPr id="391240" name="Rectangle 84"/>
            <p:cNvSpPr>
              <a:spLocks noChangeArrowheads="1"/>
            </p:cNvSpPr>
            <p:nvPr/>
          </p:nvSpPr>
          <p:spPr bwMode="auto">
            <a:xfrm>
              <a:off x="1344" y="2928"/>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r>
                <a:rPr lang="en-US" sz="3200">
                  <a:solidFill>
                    <a:srgbClr val="000000"/>
                  </a:solidFill>
                  <a:latin typeface="Arial" panose="020B0604020202020204" pitchFamily="34" charset="0"/>
                  <a:cs typeface="Arial" panose="020B0604020202020204" pitchFamily="34" charset="0"/>
                </a:rPr>
                <a:t>O</a:t>
              </a:r>
            </a:p>
          </p:txBody>
        </p:sp>
        <p:sp>
          <p:nvSpPr>
            <p:cNvPr id="391241" name="Rectangle 86"/>
            <p:cNvSpPr>
              <a:spLocks noChangeArrowheads="1"/>
            </p:cNvSpPr>
            <p:nvPr/>
          </p:nvSpPr>
          <p:spPr bwMode="auto">
            <a:xfrm>
              <a:off x="1632" y="2928"/>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r>
                <a:rPr lang="en-US" sz="3200">
                  <a:solidFill>
                    <a:srgbClr val="000000"/>
                  </a:solidFill>
                  <a:latin typeface="Arial" panose="020B0604020202020204" pitchFamily="34" charset="0"/>
                  <a:cs typeface="Arial" panose="020B0604020202020204" pitchFamily="34" charset="0"/>
                </a:rPr>
                <a:t>L</a:t>
              </a:r>
            </a:p>
          </p:txBody>
        </p:sp>
        <p:sp>
          <p:nvSpPr>
            <p:cNvPr id="391242" name="Rectangle 88"/>
            <p:cNvSpPr>
              <a:spLocks noChangeArrowheads="1"/>
            </p:cNvSpPr>
            <p:nvPr/>
          </p:nvSpPr>
          <p:spPr bwMode="auto">
            <a:xfrm>
              <a:off x="1920" y="2928"/>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r>
                <a:rPr lang="en-US" sz="3200">
                  <a:solidFill>
                    <a:srgbClr val="000000"/>
                  </a:solidFill>
                  <a:latin typeface="Arial" panose="020B0604020202020204" pitchFamily="34" charset="0"/>
                  <a:cs typeface="Arial" panose="020B0604020202020204" pitchFamily="34" charset="0"/>
                </a:rPr>
                <a:t>O</a:t>
              </a:r>
            </a:p>
          </p:txBody>
        </p:sp>
        <p:sp>
          <p:nvSpPr>
            <p:cNvPr id="391243" name="Rectangle 90"/>
            <p:cNvSpPr>
              <a:spLocks noChangeArrowheads="1"/>
            </p:cNvSpPr>
            <p:nvPr/>
          </p:nvSpPr>
          <p:spPr bwMode="auto">
            <a:xfrm>
              <a:off x="2208" y="2928"/>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r>
                <a:rPr lang="en-US" sz="3200">
                  <a:solidFill>
                    <a:srgbClr val="000000"/>
                  </a:solidFill>
                  <a:latin typeface="Arial" panose="020B0604020202020204" pitchFamily="34" charset="0"/>
                  <a:cs typeface="Arial" panose="020B0604020202020204" pitchFamily="34" charset="0"/>
                </a:rPr>
                <a:t>M</a:t>
              </a:r>
            </a:p>
          </p:txBody>
        </p:sp>
        <p:sp>
          <p:nvSpPr>
            <p:cNvPr id="391244" name="Rectangle 92"/>
            <p:cNvSpPr>
              <a:spLocks noChangeArrowheads="1"/>
            </p:cNvSpPr>
            <p:nvPr/>
          </p:nvSpPr>
          <p:spPr bwMode="auto">
            <a:xfrm>
              <a:off x="2496" y="2928"/>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r>
                <a:rPr lang="en-US" sz="3200">
                  <a:solidFill>
                    <a:srgbClr val="000000"/>
                  </a:solidFill>
                  <a:latin typeface="Arial" panose="020B0604020202020204" pitchFamily="34" charset="0"/>
                  <a:cs typeface="Arial" panose="020B0604020202020204" pitchFamily="34" charset="0"/>
                </a:rPr>
                <a:t>O</a:t>
              </a:r>
            </a:p>
          </p:txBody>
        </p:sp>
      </p:grpSp>
      <p:sp>
        <p:nvSpPr>
          <p:cNvPr id="391222" name="Rectangle 93"/>
          <p:cNvSpPr>
            <a:spLocks noChangeArrowheads="1"/>
          </p:cNvSpPr>
          <p:nvPr/>
        </p:nvSpPr>
        <p:spPr bwMode="auto">
          <a:xfrm>
            <a:off x="4191000" y="5453390"/>
            <a:ext cx="457200" cy="52322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a:solidFill>
                <a:srgbClr val="000000"/>
              </a:solidFill>
              <a:latin typeface="Arial" panose="020B0604020202020204" pitchFamily="34" charset="0"/>
              <a:cs typeface="Arial" panose="020B0604020202020204" pitchFamily="34" charset="0"/>
            </a:endParaRPr>
          </a:p>
        </p:txBody>
      </p:sp>
      <p:grpSp>
        <p:nvGrpSpPr>
          <p:cNvPr id="391223" name="Group 95"/>
          <p:cNvGrpSpPr>
            <a:grpSpLocks/>
          </p:cNvGrpSpPr>
          <p:nvPr/>
        </p:nvGrpSpPr>
        <p:grpSpPr bwMode="auto">
          <a:xfrm>
            <a:off x="4191000" y="2209800"/>
            <a:ext cx="533400" cy="3733800"/>
            <a:chOff x="2784" y="912"/>
            <a:chExt cx="336" cy="2352"/>
          </a:xfrm>
        </p:grpSpPr>
        <p:sp>
          <p:nvSpPr>
            <p:cNvPr id="391231" name="Rectangle 8"/>
            <p:cNvSpPr>
              <a:spLocks noChangeArrowheads="1"/>
            </p:cNvSpPr>
            <p:nvPr/>
          </p:nvSpPr>
          <p:spPr bwMode="auto">
            <a:xfrm>
              <a:off x="2784" y="912"/>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r>
                <a:rPr lang="en-US" sz="3200" b="1">
                  <a:solidFill>
                    <a:srgbClr val="000000"/>
                  </a:solidFill>
                  <a:latin typeface="Arial" panose="020B0604020202020204" pitchFamily="34" charset="0"/>
                  <a:cs typeface="Arial" panose="020B0604020202020204" pitchFamily="34" charset="0"/>
                </a:rPr>
                <a:t>D</a:t>
              </a:r>
            </a:p>
          </p:txBody>
        </p:sp>
        <p:sp>
          <p:nvSpPr>
            <p:cNvPr id="391232" name="Rectangle 22"/>
            <p:cNvSpPr>
              <a:spLocks noChangeArrowheads="1"/>
            </p:cNvSpPr>
            <p:nvPr/>
          </p:nvSpPr>
          <p:spPr bwMode="auto">
            <a:xfrm>
              <a:off x="2784" y="1200"/>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r>
                <a:rPr lang="en-US" sz="3200" b="1">
                  <a:solidFill>
                    <a:srgbClr val="000000"/>
                  </a:solidFill>
                  <a:latin typeface="Arial" panose="020B0604020202020204" pitchFamily="34" charset="0"/>
                  <a:cs typeface="Arial" panose="020B0604020202020204" pitchFamily="34" charset="0"/>
                </a:rPr>
                <a:t>I</a:t>
              </a:r>
            </a:p>
          </p:txBody>
        </p:sp>
        <p:sp>
          <p:nvSpPr>
            <p:cNvPr id="391233" name="Rectangle 32"/>
            <p:cNvSpPr>
              <a:spLocks noChangeArrowheads="1"/>
            </p:cNvSpPr>
            <p:nvPr/>
          </p:nvSpPr>
          <p:spPr bwMode="auto">
            <a:xfrm>
              <a:off x="2784" y="1488"/>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r>
                <a:rPr lang="en-US" sz="3200" b="1">
                  <a:solidFill>
                    <a:srgbClr val="000000"/>
                  </a:solidFill>
                  <a:latin typeface="Arial" panose="020B0604020202020204" pitchFamily="34" charset="0"/>
                  <a:cs typeface="Arial" panose="020B0604020202020204" pitchFamily="34" charset="0"/>
                </a:rPr>
                <a:t>V</a:t>
              </a:r>
            </a:p>
          </p:txBody>
        </p:sp>
        <p:sp>
          <p:nvSpPr>
            <p:cNvPr id="391234" name="Rectangle 42"/>
            <p:cNvSpPr>
              <a:spLocks noChangeArrowheads="1"/>
            </p:cNvSpPr>
            <p:nvPr/>
          </p:nvSpPr>
          <p:spPr bwMode="auto">
            <a:xfrm>
              <a:off x="2784" y="1776"/>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r>
                <a:rPr lang="en-US" sz="3200" b="1">
                  <a:solidFill>
                    <a:srgbClr val="000000"/>
                  </a:solidFill>
                  <a:latin typeface="Arial" panose="020B0604020202020204" pitchFamily="34" charset="0"/>
                  <a:cs typeface="Arial" panose="020B0604020202020204" pitchFamily="34" charset="0"/>
                </a:rPr>
                <a:t>I</a:t>
              </a:r>
            </a:p>
          </p:txBody>
        </p:sp>
        <p:sp>
          <p:nvSpPr>
            <p:cNvPr id="391235" name="Rectangle 52"/>
            <p:cNvSpPr>
              <a:spLocks noChangeArrowheads="1"/>
            </p:cNvSpPr>
            <p:nvPr/>
          </p:nvSpPr>
          <p:spPr bwMode="auto">
            <a:xfrm>
              <a:off x="2784" y="2064"/>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r>
                <a:rPr lang="en-US" sz="3200" b="1">
                  <a:solidFill>
                    <a:srgbClr val="000000"/>
                  </a:solidFill>
                  <a:latin typeface="Arial" panose="020B0604020202020204" pitchFamily="34" charset="0"/>
                  <a:cs typeface="Arial" panose="020B0604020202020204" pitchFamily="34" charset="0"/>
                </a:rPr>
                <a:t>S</a:t>
              </a:r>
            </a:p>
          </p:txBody>
        </p:sp>
        <p:sp>
          <p:nvSpPr>
            <p:cNvPr id="391236" name="Rectangle 58"/>
            <p:cNvSpPr>
              <a:spLocks noChangeArrowheads="1"/>
            </p:cNvSpPr>
            <p:nvPr/>
          </p:nvSpPr>
          <p:spPr bwMode="auto">
            <a:xfrm>
              <a:off x="2784" y="2352"/>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r>
                <a:rPr lang="en-US" sz="3200" b="1">
                  <a:solidFill>
                    <a:srgbClr val="000000"/>
                  </a:solidFill>
                  <a:latin typeface="Arial" panose="020B0604020202020204" pitchFamily="34" charset="0"/>
                  <a:cs typeface="Arial" panose="020B0604020202020204" pitchFamily="34" charset="0"/>
                </a:rPr>
                <a:t>I</a:t>
              </a:r>
            </a:p>
          </p:txBody>
        </p:sp>
        <p:sp>
          <p:nvSpPr>
            <p:cNvPr id="391237" name="Rectangle 72"/>
            <p:cNvSpPr>
              <a:spLocks noChangeArrowheads="1"/>
            </p:cNvSpPr>
            <p:nvPr/>
          </p:nvSpPr>
          <p:spPr bwMode="auto">
            <a:xfrm>
              <a:off x="2784" y="2640"/>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r>
                <a:rPr lang="en-US" sz="3200" b="1">
                  <a:solidFill>
                    <a:srgbClr val="000000"/>
                  </a:solidFill>
                  <a:latin typeface="Arial" panose="020B0604020202020204" pitchFamily="34" charset="0"/>
                  <a:cs typeface="Arial" panose="020B0604020202020204" pitchFamily="34" charset="0"/>
                </a:rPr>
                <a:t>O</a:t>
              </a:r>
            </a:p>
          </p:txBody>
        </p:sp>
        <p:sp>
          <p:nvSpPr>
            <p:cNvPr id="391238" name="Rectangle 94"/>
            <p:cNvSpPr>
              <a:spLocks noChangeArrowheads="1"/>
            </p:cNvSpPr>
            <p:nvPr/>
          </p:nvSpPr>
          <p:spPr bwMode="auto">
            <a:xfrm>
              <a:off x="2784" y="2928"/>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r>
                <a:rPr lang="en-US" sz="3200" b="1">
                  <a:solidFill>
                    <a:srgbClr val="000000"/>
                  </a:solidFill>
                  <a:latin typeface="Arial" panose="020B0604020202020204" pitchFamily="34" charset="0"/>
                  <a:cs typeface="Arial" panose="020B0604020202020204" pitchFamily="34" charset="0"/>
                </a:rPr>
                <a:t>N</a:t>
              </a:r>
            </a:p>
          </p:txBody>
        </p:sp>
      </p:grpSp>
      <p:sp>
        <p:nvSpPr>
          <p:cNvPr id="391224" name="Rectangle 2"/>
          <p:cNvSpPr>
            <a:spLocks noGrp="1" noChangeArrowheads="1"/>
          </p:cNvSpPr>
          <p:nvPr>
            <p:ph type="ctrTitle"/>
          </p:nvPr>
        </p:nvSpPr>
        <p:spPr>
          <a:xfrm>
            <a:off x="0" y="6400800"/>
            <a:ext cx="4648200" cy="457200"/>
          </a:xfrm>
        </p:spPr>
        <p:txBody>
          <a:bodyPr/>
          <a:lstStyle/>
          <a:p>
            <a:r>
              <a:rPr lang="ar-JO" sz="2400" dirty="0">
                <a:latin typeface="Arial" panose="020B0604020202020204" pitchFamily="34" charset="0"/>
                <a:ea typeface="ＭＳ Ｐゴシック" charset="0"/>
                <a:cs typeface="Arial" panose="020B0604020202020204" pitchFamily="34" charset="0"/>
              </a:rPr>
              <a:t>إختبار الملوك (مكتمل)</a:t>
            </a:r>
            <a:endParaRPr lang="en-US" sz="2400" dirty="0">
              <a:latin typeface="Arial" panose="020B0604020202020204" pitchFamily="34" charset="0"/>
              <a:ea typeface="ＭＳ Ｐゴシック" charset="0"/>
              <a:cs typeface="Arial" panose="020B0604020202020204" pitchFamily="34" charset="0"/>
            </a:endParaRPr>
          </a:p>
        </p:txBody>
      </p:sp>
      <p:sp>
        <p:nvSpPr>
          <p:cNvPr id="391225" name="Text Box 109"/>
          <p:cNvSpPr txBox="1">
            <a:spLocks noChangeArrowheads="1"/>
          </p:cNvSpPr>
          <p:nvPr/>
        </p:nvSpPr>
        <p:spPr bwMode="auto">
          <a:xfrm>
            <a:off x="6156325" y="6248400"/>
            <a:ext cx="2835275" cy="457200"/>
          </a:xfrm>
          <a:prstGeom prst="rect">
            <a:avLst/>
          </a:prstGeom>
          <a:solidFill>
            <a:schemeClr val="tx1"/>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nchor="ctr" anchorCtr="1"/>
          <a:lstStyle>
            <a:lvl1pPr eaLnBrk="0" hangingPunct="0">
              <a:defRPr sz="2800">
                <a:solidFill>
                  <a:schemeClr val="tx1"/>
                </a:solidFill>
                <a:latin typeface="Times New Roman" charset="0"/>
                <a:ea typeface="ＭＳ Ｐゴシック" charset="0"/>
                <a:cs typeface="ＭＳ Ｐゴシック" charset="0"/>
              </a:defRPr>
            </a:lvl1pPr>
            <a:lvl2pPr marL="742950" indent="-285750" eaLnBrk="0" hangingPunct="0">
              <a:defRPr sz="2800">
                <a:solidFill>
                  <a:schemeClr val="tx1"/>
                </a:solidFill>
                <a:latin typeface="Times New Roman" charset="0"/>
                <a:ea typeface="ＭＳ Ｐゴシック" charset="0"/>
              </a:defRPr>
            </a:lvl2pPr>
            <a:lvl3pPr marL="1143000" indent="-228600" eaLnBrk="0" hangingPunct="0">
              <a:defRPr sz="2800">
                <a:solidFill>
                  <a:schemeClr val="tx1"/>
                </a:solidFill>
                <a:latin typeface="Times New Roman" charset="0"/>
                <a:ea typeface="ＭＳ Ｐゴシック" charset="0"/>
              </a:defRPr>
            </a:lvl3pPr>
            <a:lvl4pPr marL="1600200" indent="-228600" eaLnBrk="0" hangingPunct="0">
              <a:defRPr sz="2800">
                <a:solidFill>
                  <a:schemeClr val="tx1"/>
                </a:solidFill>
                <a:latin typeface="Times New Roman" charset="0"/>
                <a:ea typeface="ＭＳ Ｐゴシック" charset="0"/>
              </a:defRPr>
            </a:lvl4pPr>
            <a:lvl5pPr marL="2057400" indent="-228600" eaLnBrk="0" hangingPunct="0">
              <a:defRPr sz="2800">
                <a:solidFill>
                  <a:schemeClr val="tx1"/>
                </a:solidFill>
                <a:latin typeface="Times New Roman" charset="0"/>
                <a:ea typeface="ＭＳ Ｐゴシック" charset="0"/>
              </a:defRPr>
            </a:lvl5pPr>
            <a:lvl6pPr marL="2514600" indent="-228600" eaLnBrk="0" fontAlgn="base" hangingPunct="0">
              <a:spcBef>
                <a:spcPct val="50000"/>
              </a:spcBef>
              <a:spcAft>
                <a:spcPct val="0"/>
              </a:spcAft>
              <a:defRPr sz="2800">
                <a:solidFill>
                  <a:schemeClr val="tx1"/>
                </a:solidFill>
                <a:latin typeface="Times New Roman" charset="0"/>
                <a:ea typeface="ＭＳ Ｐゴシック" charset="0"/>
              </a:defRPr>
            </a:lvl6pPr>
            <a:lvl7pPr marL="2971800" indent="-228600" eaLnBrk="0" fontAlgn="base" hangingPunct="0">
              <a:spcBef>
                <a:spcPct val="50000"/>
              </a:spcBef>
              <a:spcAft>
                <a:spcPct val="0"/>
              </a:spcAft>
              <a:defRPr sz="2800">
                <a:solidFill>
                  <a:schemeClr val="tx1"/>
                </a:solidFill>
                <a:latin typeface="Times New Roman" charset="0"/>
                <a:ea typeface="ＭＳ Ｐゴシック" charset="0"/>
              </a:defRPr>
            </a:lvl7pPr>
            <a:lvl8pPr marL="3429000" indent="-228600" eaLnBrk="0" fontAlgn="base" hangingPunct="0">
              <a:spcBef>
                <a:spcPct val="50000"/>
              </a:spcBef>
              <a:spcAft>
                <a:spcPct val="0"/>
              </a:spcAft>
              <a:defRPr sz="2800">
                <a:solidFill>
                  <a:schemeClr val="tx1"/>
                </a:solidFill>
                <a:latin typeface="Times New Roman" charset="0"/>
                <a:ea typeface="ＭＳ Ｐゴシック" charset="0"/>
              </a:defRPr>
            </a:lvl8pPr>
            <a:lvl9pPr marL="3886200" indent="-228600" eaLnBrk="0" fontAlgn="base" hangingPunct="0">
              <a:spcBef>
                <a:spcPct val="50000"/>
              </a:spcBef>
              <a:spcAft>
                <a:spcPct val="0"/>
              </a:spcAft>
              <a:defRPr sz="2800">
                <a:solidFill>
                  <a:schemeClr val="tx1"/>
                </a:solidFill>
                <a:latin typeface="Times New Roman" charset="0"/>
                <a:ea typeface="ＭＳ Ｐゴシック" charset="0"/>
              </a:defRPr>
            </a:lvl9pPr>
          </a:lstStyle>
          <a:p>
            <a:pPr algn="ctr" eaLnBrk="1" hangingPunct="1">
              <a:spcBef>
                <a:spcPct val="50000"/>
              </a:spcBef>
            </a:pPr>
            <a:r>
              <a:rPr lang="ar-JO" sz="2400" dirty="0">
                <a:solidFill>
                  <a:srgbClr val="FFFFFF"/>
                </a:solidFill>
                <a:latin typeface="Arial" panose="020B0604020202020204" pitchFamily="34" charset="0"/>
                <a:cs typeface="Arial" panose="020B0604020202020204" pitchFamily="34" charset="0"/>
              </a:rPr>
              <a:t>بين وير 122-123</a:t>
            </a:r>
            <a:endParaRPr lang="en-US" sz="2400" dirty="0">
              <a:solidFill>
                <a:srgbClr val="FFFFFF"/>
              </a:solidFill>
              <a:latin typeface="Arial" panose="020B0604020202020204" pitchFamily="34" charset="0"/>
              <a:cs typeface="Arial" panose="020B0604020202020204" pitchFamily="34" charset="0"/>
            </a:endParaRPr>
          </a:p>
        </p:txBody>
      </p:sp>
      <p:sp>
        <p:nvSpPr>
          <p:cNvPr id="89199" name="WordArt 111"/>
          <p:cNvSpPr>
            <a:spLocks noChangeArrowheads="1" noChangeShapeType="1" noTextEdit="1"/>
          </p:cNvSpPr>
          <p:nvPr/>
        </p:nvSpPr>
        <p:spPr bwMode="auto">
          <a:xfrm rot="-1675348">
            <a:off x="5823109" y="4856237"/>
            <a:ext cx="3262893" cy="982663"/>
          </a:xfrm>
          <a:prstGeom prst="rect">
            <a:avLst/>
          </a:prstGeom>
        </p:spPr>
        <p:txBody>
          <a:bodyPr wrap="none" fromWordArt="1">
            <a:prstTxWarp prst="textPlain">
              <a:avLst>
                <a:gd name="adj" fmla="val 50000"/>
              </a:avLst>
            </a:prstTxWarp>
          </a:bodyPr>
          <a:lstStyle/>
          <a:p>
            <a:pPr algn="ctr">
              <a:spcBef>
                <a:spcPct val="50000"/>
              </a:spcBef>
            </a:pPr>
            <a:r>
              <a:rPr lang="ar-JO" sz="8000" b="1" kern="10" dirty="0">
                <a:ln w="19050" cap="sq">
                  <a:solidFill>
                    <a:srgbClr val="99CCFF"/>
                  </a:solidFill>
                  <a:round/>
                  <a:headEnd/>
                  <a:tailEnd/>
                </a:ln>
                <a:solidFill>
                  <a:srgbClr val="990000"/>
                </a:solidFill>
                <a:effectLst>
                  <a:outerShdw blurRad="63500" dist="38099" dir="2700000" algn="ctr" rotWithShape="0">
                    <a:srgbClr val="990000">
                      <a:alpha val="74997"/>
                    </a:srgbClr>
                  </a:outerShdw>
                </a:effectLst>
                <a:latin typeface="Impact"/>
                <a:ea typeface="Impact"/>
                <a:cs typeface="Impact"/>
              </a:rPr>
              <a:t>عمل جيد</a:t>
            </a:r>
            <a:endParaRPr lang="en-US" sz="8000" b="1" kern="10" dirty="0">
              <a:ln w="19050" cap="sq">
                <a:solidFill>
                  <a:srgbClr val="99CCFF"/>
                </a:solidFill>
                <a:round/>
                <a:headEnd/>
                <a:tailEnd/>
              </a:ln>
              <a:solidFill>
                <a:srgbClr val="990000"/>
              </a:solidFill>
              <a:effectLst>
                <a:outerShdw blurRad="63500" dist="38099" dir="2700000" algn="ctr" rotWithShape="0">
                  <a:srgbClr val="990000">
                    <a:alpha val="74997"/>
                  </a:srgbClr>
                </a:outerShdw>
              </a:effectLst>
              <a:latin typeface="Impact"/>
              <a:ea typeface="Impact"/>
              <a:cs typeface="Impact"/>
            </a:endParaRPr>
          </a:p>
        </p:txBody>
      </p:sp>
      <p:sp>
        <p:nvSpPr>
          <p:cNvPr id="391227" name="Rectangle 105"/>
          <p:cNvSpPr>
            <a:spLocks noChangeArrowheads="1"/>
          </p:cNvSpPr>
          <p:nvPr/>
        </p:nvSpPr>
        <p:spPr bwMode="auto">
          <a:xfrm>
            <a:off x="0" y="805190"/>
            <a:ext cx="9144000" cy="523220"/>
          </a:xfrm>
          <a:prstGeom prst="rect">
            <a:avLst/>
          </a:prstGeom>
          <a:solidFill>
            <a:schemeClr val="accent2"/>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nchor="ctr">
            <a:spAutoFit/>
          </a:bodyPr>
          <a:lstStyle/>
          <a:p>
            <a:pPr>
              <a:spcBef>
                <a:spcPct val="50000"/>
              </a:spcBef>
            </a:pPr>
            <a:endParaRPr lang="en-US" sz="2800">
              <a:solidFill>
                <a:srgbClr val="000000"/>
              </a:solidFill>
              <a:latin typeface="Arial" panose="020B0604020202020204" pitchFamily="34" charset="0"/>
              <a:cs typeface="Arial" panose="020B0604020202020204" pitchFamily="34" charset="0"/>
            </a:endParaRPr>
          </a:p>
        </p:txBody>
      </p:sp>
      <p:sp>
        <p:nvSpPr>
          <p:cNvPr id="391228" name="WordArt 107"/>
          <p:cNvSpPr>
            <a:spLocks noChangeArrowheads="1" noChangeShapeType="1" noTextEdit="1"/>
          </p:cNvSpPr>
          <p:nvPr/>
        </p:nvSpPr>
        <p:spPr bwMode="auto">
          <a:xfrm>
            <a:off x="152400" y="166688"/>
            <a:ext cx="2286000" cy="1128712"/>
          </a:xfrm>
          <a:prstGeom prst="rect">
            <a:avLst/>
          </a:prstGeom>
        </p:spPr>
        <p:txBody>
          <a:bodyPr wrap="none" fromWordArt="1">
            <a:prstTxWarp prst="textCascadeUp">
              <a:avLst>
                <a:gd name="adj" fmla="val 44444"/>
              </a:avLst>
            </a:prstTxWarp>
            <a:scene3d>
              <a:camera prst="legacyPerspectiveFront">
                <a:rot lat="20519969" lon="1080000" rev="0"/>
              </a:camera>
              <a:lightRig rig="legacyHarsh2" dir="b"/>
            </a:scene3d>
            <a:sp3d extrusionH="430200" prstMaterial="legacyMatte">
              <a:extrusionClr>
                <a:srgbClr val="FF6600"/>
              </a:extrusionClr>
            </a:sp3d>
          </a:bodyPr>
          <a:lstStyle/>
          <a:p>
            <a:pPr algn="ctr">
              <a:spcBef>
                <a:spcPct val="50000"/>
              </a:spcBef>
            </a:pPr>
            <a:r>
              <a:rPr lang="ar-JO" sz="3600" kern="10" dirty="0">
                <a:ln w="9525">
                  <a:round/>
                  <a:headEnd/>
                  <a:tailEnd/>
                </a:ln>
                <a:gradFill rotWithShape="1">
                  <a:gsLst>
                    <a:gs pos="0">
                      <a:srgbClr val="FFE701"/>
                    </a:gs>
                    <a:gs pos="100000">
                      <a:srgbClr val="FE3E02"/>
                    </a:gs>
                  </a:gsLst>
                  <a:lin ang="5400000" scaled="1"/>
                </a:gradFill>
                <a:latin typeface="Impact"/>
                <a:ea typeface="Impact"/>
                <a:cs typeface="Impact"/>
              </a:rPr>
              <a:t>وقت الإختبار</a:t>
            </a:r>
            <a:endParaRPr lang="en-US" sz="3600" kern="10" dirty="0">
              <a:ln w="9525">
                <a:round/>
                <a:headEnd/>
                <a:tailEnd/>
              </a:ln>
              <a:gradFill rotWithShape="1">
                <a:gsLst>
                  <a:gs pos="0">
                    <a:srgbClr val="FFE701"/>
                  </a:gs>
                  <a:gs pos="100000">
                    <a:srgbClr val="FE3E02"/>
                  </a:gs>
                </a:gsLst>
                <a:lin ang="5400000" scaled="1"/>
              </a:gradFill>
              <a:latin typeface="Impact"/>
              <a:ea typeface="Impact"/>
              <a:cs typeface="Impact"/>
            </a:endParaRPr>
          </a:p>
        </p:txBody>
      </p:sp>
      <p:sp>
        <p:nvSpPr>
          <p:cNvPr id="113" name="Rectangle 2"/>
          <p:cNvSpPr txBox="1">
            <a:spLocks noChangeArrowheads="1"/>
          </p:cNvSpPr>
          <p:nvPr/>
        </p:nvSpPr>
        <p:spPr bwMode="auto">
          <a:xfrm>
            <a:off x="2514600" y="863600"/>
            <a:ext cx="6629400" cy="1143000"/>
          </a:xfrm>
          <a:prstGeom prst="rect">
            <a:avLst/>
          </a:prstGeom>
          <a:noFill/>
          <a:ln w="9525">
            <a:noFill/>
            <a:miter lim="800000"/>
            <a:headEnd/>
            <a:tailEnd/>
          </a:ln>
        </p:spPr>
        <p:txBody>
          <a:bodyPr anchor="ctr"/>
          <a:lstStyle/>
          <a:p>
            <a:pPr algn="ctr">
              <a:defRPr/>
            </a:pPr>
            <a:r>
              <a:rPr lang="ar-JO" sz="3600" dirty="0">
                <a:solidFill>
                  <a:schemeClr val="bg1"/>
                </a:solidFill>
                <a:latin typeface="Arial" panose="020B0604020202020204" pitchFamily="34" charset="0"/>
                <a:cs typeface="Arial" panose="020B0604020202020204" pitchFamily="34" charset="0"/>
              </a:rPr>
              <a:t>اكتب أسماء نبي واحد وباقي الملوك في 1 ملوك</a:t>
            </a:r>
            <a:endParaRPr lang="en-US" sz="3600" kern="0" dirty="0">
              <a:solidFill>
                <a:schemeClr val="bg1"/>
              </a:solidFill>
              <a:latin typeface="Arial" panose="020B0604020202020204" pitchFamily="34" charset="0"/>
              <a:ea typeface="ＭＳ Ｐゴシック" pitchFamily="-105" charset="-128"/>
              <a:cs typeface="Arial" panose="020B0604020202020204" pitchFamily="34" charset="0"/>
            </a:endParaRPr>
          </a:p>
        </p:txBody>
      </p:sp>
      <p:sp>
        <p:nvSpPr>
          <p:cNvPr id="391230" name="TextBox 113"/>
          <p:cNvSpPr txBox="1">
            <a:spLocks noChangeArrowheads="1"/>
          </p:cNvSpPr>
          <p:nvPr/>
        </p:nvSpPr>
        <p:spPr bwMode="auto">
          <a:xfrm>
            <a:off x="8382000" y="0"/>
            <a:ext cx="670376"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charset="0"/>
                <a:ea typeface="ＭＳ Ｐゴシック" charset="0"/>
                <a:cs typeface="ＭＳ Ｐゴシック" charset="0"/>
              </a:defRPr>
            </a:lvl1pPr>
            <a:lvl2pPr marL="742950" indent="-285750" eaLnBrk="0" hangingPunct="0">
              <a:defRPr sz="2800">
                <a:solidFill>
                  <a:schemeClr val="tx1"/>
                </a:solidFill>
                <a:latin typeface="Times New Roman" charset="0"/>
                <a:ea typeface="ＭＳ Ｐゴシック" charset="0"/>
              </a:defRPr>
            </a:lvl2pPr>
            <a:lvl3pPr marL="1143000" indent="-228600" eaLnBrk="0" hangingPunct="0">
              <a:defRPr sz="2800">
                <a:solidFill>
                  <a:schemeClr val="tx1"/>
                </a:solidFill>
                <a:latin typeface="Times New Roman" charset="0"/>
                <a:ea typeface="ＭＳ Ｐゴシック" charset="0"/>
              </a:defRPr>
            </a:lvl3pPr>
            <a:lvl4pPr marL="1600200" indent="-228600" eaLnBrk="0" hangingPunct="0">
              <a:defRPr sz="2800">
                <a:solidFill>
                  <a:schemeClr val="tx1"/>
                </a:solidFill>
                <a:latin typeface="Times New Roman" charset="0"/>
                <a:ea typeface="ＭＳ Ｐゴシック" charset="0"/>
              </a:defRPr>
            </a:lvl4pPr>
            <a:lvl5pPr marL="2057400" indent="-228600" eaLnBrk="0" hangingPunct="0">
              <a:defRPr sz="2800">
                <a:solidFill>
                  <a:schemeClr val="tx1"/>
                </a:solidFill>
                <a:latin typeface="Times New Roman" charset="0"/>
                <a:ea typeface="ＭＳ Ｐゴシック" charset="0"/>
              </a:defRPr>
            </a:lvl5pPr>
            <a:lvl6pPr marL="2514600" indent="-228600" eaLnBrk="0" fontAlgn="base" hangingPunct="0">
              <a:spcBef>
                <a:spcPct val="50000"/>
              </a:spcBef>
              <a:spcAft>
                <a:spcPct val="0"/>
              </a:spcAft>
              <a:defRPr sz="2800">
                <a:solidFill>
                  <a:schemeClr val="tx1"/>
                </a:solidFill>
                <a:latin typeface="Times New Roman" charset="0"/>
                <a:ea typeface="ＭＳ Ｐゴシック" charset="0"/>
              </a:defRPr>
            </a:lvl6pPr>
            <a:lvl7pPr marL="2971800" indent="-228600" eaLnBrk="0" fontAlgn="base" hangingPunct="0">
              <a:spcBef>
                <a:spcPct val="50000"/>
              </a:spcBef>
              <a:spcAft>
                <a:spcPct val="0"/>
              </a:spcAft>
              <a:defRPr sz="2800">
                <a:solidFill>
                  <a:schemeClr val="tx1"/>
                </a:solidFill>
                <a:latin typeface="Times New Roman" charset="0"/>
                <a:ea typeface="ＭＳ Ｐゴシック" charset="0"/>
              </a:defRPr>
            </a:lvl7pPr>
            <a:lvl8pPr marL="3429000" indent="-228600" eaLnBrk="0" fontAlgn="base" hangingPunct="0">
              <a:spcBef>
                <a:spcPct val="50000"/>
              </a:spcBef>
              <a:spcAft>
                <a:spcPct val="0"/>
              </a:spcAft>
              <a:defRPr sz="2800">
                <a:solidFill>
                  <a:schemeClr val="tx1"/>
                </a:solidFill>
                <a:latin typeface="Times New Roman" charset="0"/>
                <a:ea typeface="ＭＳ Ｐゴシック" charset="0"/>
              </a:defRPr>
            </a:lvl8pPr>
            <a:lvl9pPr marL="3886200" indent="-228600" eaLnBrk="0" fontAlgn="base" hangingPunct="0">
              <a:spcBef>
                <a:spcPct val="50000"/>
              </a:spcBef>
              <a:spcAft>
                <a:spcPct val="0"/>
              </a:spcAft>
              <a:defRPr sz="2800">
                <a:solidFill>
                  <a:schemeClr val="tx1"/>
                </a:solidFill>
                <a:latin typeface="Times New Roman" charset="0"/>
                <a:ea typeface="ＭＳ Ｐゴシック" charset="0"/>
              </a:defRPr>
            </a:lvl9pPr>
          </a:lstStyle>
          <a:p>
            <a:pPr eaLnBrk="1" hangingPunct="1">
              <a:spcBef>
                <a:spcPct val="50000"/>
              </a:spcBef>
            </a:pPr>
            <a:r>
              <a:rPr lang="ar-JO" sz="2400" dirty="0">
                <a:solidFill>
                  <a:srgbClr val="FFFFFF"/>
                </a:solidFill>
                <a:latin typeface="Arial" panose="020B0604020202020204" pitchFamily="34" charset="0"/>
                <a:cs typeface="Arial" panose="020B0604020202020204" pitchFamily="34" charset="0"/>
              </a:rPr>
              <a:t>227</a:t>
            </a:r>
            <a:endParaRPr lang="en-US" sz="2400" dirty="0">
              <a:solidFill>
                <a:srgbClr val="FFFFFF"/>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41575113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5" presetClass="entr" presetSubtype="0" fill="hold" grpId="0" nodeType="clickEffect">
                                  <p:stCondLst>
                                    <p:cond delay="0"/>
                                  </p:stCondLst>
                                  <p:childTnLst>
                                    <p:set>
                                      <p:cBhvr>
                                        <p:cTn id="6" dur="1" fill="hold">
                                          <p:stCondLst>
                                            <p:cond delay="0"/>
                                          </p:stCondLst>
                                        </p:cTn>
                                        <p:tgtEl>
                                          <p:spTgt spid="89199"/>
                                        </p:tgtEl>
                                        <p:attrNameLst>
                                          <p:attrName>style.visibility</p:attrName>
                                        </p:attrNameLst>
                                      </p:cBhvr>
                                      <p:to>
                                        <p:strVal val="visible"/>
                                      </p:to>
                                    </p:set>
                                    <p:anim calcmode="lin" valueType="num">
                                      <p:cBhvr>
                                        <p:cTn id="7" dur="1000" fill="hold"/>
                                        <p:tgtEl>
                                          <p:spTgt spid="89199"/>
                                        </p:tgtEl>
                                        <p:attrNameLst>
                                          <p:attrName>ppt_w</p:attrName>
                                        </p:attrNameLst>
                                      </p:cBhvr>
                                      <p:tavLst>
                                        <p:tav tm="0">
                                          <p:val>
                                            <p:fltVal val="0"/>
                                          </p:val>
                                        </p:tav>
                                        <p:tav tm="100000">
                                          <p:val>
                                            <p:strVal val="#ppt_w"/>
                                          </p:val>
                                        </p:tav>
                                      </p:tavLst>
                                    </p:anim>
                                    <p:anim calcmode="lin" valueType="num">
                                      <p:cBhvr>
                                        <p:cTn id="8" dur="1000" fill="hold"/>
                                        <p:tgtEl>
                                          <p:spTgt spid="89199"/>
                                        </p:tgtEl>
                                        <p:attrNameLst>
                                          <p:attrName>ppt_h</p:attrName>
                                        </p:attrNameLst>
                                      </p:cBhvr>
                                      <p:tavLst>
                                        <p:tav tm="0">
                                          <p:val>
                                            <p:fltVal val="0"/>
                                          </p:val>
                                        </p:tav>
                                        <p:tav tm="100000">
                                          <p:val>
                                            <p:strVal val="#ppt_h"/>
                                          </p:val>
                                        </p:tav>
                                      </p:tavLst>
                                    </p:anim>
                                    <p:anim calcmode="lin" valueType="num">
                                      <p:cBhvr>
                                        <p:cTn id="9" dur="1000" fill="hold"/>
                                        <p:tgtEl>
                                          <p:spTgt spid="89199"/>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89199"/>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9199" grpId="0" animBg="1"/>
    </p:bldLst>
  </p:timing>
</p:sld>
</file>

<file path=ppt/slides/slide2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2"/>
          <p:cNvSpPr>
            <a:spLocks noChangeArrowheads="1"/>
          </p:cNvSpPr>
          <p:nvPr/>
        </p:nvSpPr>
        <p:spPr bwMode="auto">
          <a:xfrm>
            <a:off x="-36513" y="-26988"/>
            <a:ext cx="9180513" cy="6884988"/>
          </a:xfrm>
          <a:prstGeom prst="rect">
            <a:avLst/>
          </a:prstGeom>
          <a:gradFill rotWithShape="0">
            <a:gsLst>
              <a:gs pos="0">
                <a:schemeClr val="tx1"/>
              </a:gs>
              <a:gs pos="100000">
                <a:schemeClr val="tx1"/>
              </a:gs>
              <a:gs pos="65000">
                <a:srgbClr val="660066"/>
              </a:gs>
            </a:gsLst>
            <a:path path="shape">
              <a:fillToRect l="50000" t="50000" r="50000" b="50000"/>
            </a:path>
          </a:gradFill>
          <a:ln w="9525">
            <a:solidFill>
              <a:schemeClr val="tx1"/>
            </a:solidFill>
            <a:miter lim="800000"/>
            <a:headEnd/>
            <a:tailEnd/>
          </a:ln>
        </p:spPr>
        <p:txBody>
          <a:bodyPr wrap="none" anchor="ctr"/>
          <a:lstStyle/>
          <a:p>
            <a:pPr>
              <a:defRPr/>
            </a:pPr>
            <a:endParaRPr lang="en-US" sz="1600">
              <a:latin typeface="Arial"/>
              <a:cs typeface="Arial"/>
            </a:endParaRPr>
          </a:p>
        </p:txBody>
      </p:sp>
      <p:sp>
        <p:nvSpPr>
          <p:cNvPr id="320515" name="Text Box 3"/>
          <p:cNvSpPr txBox="1">
            <a:spLocks noChangeArrowheads="1"/>
          </p:cNvSpPr>
          <p:nvPr/>
        </p:nvSpPr>
        <p:spPr bwMode="auto">
          <a:xfrm>
            <a:off x="0" y="1292225"/>
            <a:ext cx="9144000" cy="3693319"/>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533400" indent="-533400" algn="r">
              <a:spcBef>
                <a:spcPct val="50000"/>
              </a:spcBef>
              <a:defRPr/>
            </a:pPr>
            <a:r>
              <a:rPr lang="ar-JO" sz="3600" b="1" dirty="0">
                <a:solidFill>
                  <a:schemeClr val="bg1"/>
                </a:solidFill>
                <a:latin typeface="Arial"/>
                <a:ea typeface="Times New Roman" charset="0"/>
                <a:cs typeface="Arial"/>
              </a:rPr>
              <a:t>1. الملك الأكثر براً في يهوذا كان </a:t>
            </a:r>
            <a:r>
              <a:rPr lang="ar-JO" sz="3600" b="1" u="sng" dirty="0">
                <a:solidFill>
                  <a:schemeClr val="bg1"/>
                </a:solidFill>
                <a:latin typeface="Arial"/>
                <a:ea typeface="Times New Roman" charset="0"/>
                <a:cs typeface="Arial"/>
              </a:rPr>
              <a:t>حزقيا</a:t>
            </a:r>
            <a:r>
              <a:rPr lang="ar-JO" sz="3600" b="1" dirty="0">
                <a:solidFill>
                  <a:schemeClr val="bg1"/>
                </a:solidFill>
                <a:latin typeface="Arial"/>
                <a:ea typeface="Times New Roman" charset="0"/>
                <a:cs typeface="Arial"/>
              </a:rPr>
              <a:t> , وابنه الشرير كان </a:t>
            </a:r>
            <a:r>
              <a:rPr lang="ar-JO" sz="3600" b="1" u="sng" dirty="0">
                <a:solidFill>
                  <a:schemeClr val="bg1"/>
                </a:solidFill>
                <a:latin typeface="Arial"/>
                <a:ea typeface="Times New Roman" charset="0"/>
                <a:cs typeface="Arial"/>
              </a:rPr>
              <a:t>منسى</a:t>
            </a:r>
            <a:r>
              <a:rPr lang="ar-JO" sz="3600" b="1" dirty="0">
                <a:solidFill>
                  <a:schemeClr val="bg1"/>
                </a:solidFill>
                <a:latin typeface="Arial"/>
                <a:ea typeface="Times New Roman" charset="0"/>
                <a:cs typeface="Arial"/>
              </a:rPr>
              <a:t> .</a:t>
            </a:r>
            <a:endParaRPr lang="en-US" sz="3600" b="1" dirty="0">
              <a:solidFill>
                <a:schemeClr val="bg1"/>
              </a:solidFill>
              <a:latin typeface="Arial"/>
              <a:ea typeface="Times New Roman" charset="0"/>
              <a:cs typeface="Arial"/>
            </a:endParaRPr>
          </a:p>
          <a:p>
            <a:pPr marL="533400" indent="-533400" algn="r">
              <a:spcBef>
                <a:spcPct val="50000"/>
              </a:spcBef>
              <a:defRPr/>
            </a:pPr>
            <a:r>
              <a:rPr lang="ar-JO" sz="3600" b="1" dirty="0">
                <a:solidFill>
                  <a:schemeClr val="bg1"/>
                </a:solidFill>
                <a:latin typeface="Arial"/>
                <a:ea typeface="Times New Roman" charset="0"/>
                <a:cs typeface="Arial"/>
              </a:rPr>
              <a:t>2. الملك الذي استعاد سفر الشريعة هو </a:t>
            </a:r>
            <a:r>
              <a:rPr lang="ar-JO" sz="3600" b="1" u="sng" dirty="0">
                <a:solidFill>
                  <a:schemeClr val="bg1"/>
                </a:solidFill>
                <a:latin typeface="Arial"/>
                <a:ea typeface="Times New Roman" charset="0"/>
                <a:cs typeface="Arial"/>
              </a:rPr>
              <a:t>يوشيا</a:t>
            </a:r>
            <a:r>
              <a:rPr lang="ar-JO" sz="3600" b="1" dirty="0">
                <a:solidFill>
                  <a:schemeClr val="bg1"/>
                </a:solidFill>
                <a:latin typeface="Arial"/>
                <a:ea typeface="Times New Roman" charset="0"/>
                <a:cs typeface="Arial"/>
              </a:rPr>
              <a:t> .</a:t>
            </a:r>
            <a:endParaRPr lang="en-US" sz="3600" b="1" dirty="0">
              <a:solidFill>
                <a:schemeClr val="bg1"/>
              </a:solidFill>
              <a:latin typeface="Arial"/>
              <a:ea typeface="Times New Roman" charset="0"/>
              <a:cs typeface="Arial"/>
            </a:endParaRPr>
          </a:p>
          <a:p>
            <a:pPr marL="533400" indent="-533400" algn="r">
              <a:spcBef>
                <a:spcPct val="50000"/>
              </a:spcBef>
              <a:defRPr/>
            </a:pPr>
            <a:r>
              <a:rPr lang="ar-JO" sz="3600" b="1" dirty="0">
                <a:solidFill>
                  <a:schemeClr val="bg1"/>
                </a:solidFill>
                <a:latin typeface="Arial"/>
                <a:ea typeface="Times New Roman" charset="0"/>
                <a:cs typeface="Arial"/>
              </a:rPr>
              <a:t>3. آخر ملك على يهوذا هو </a:t>
            </a:r>
            <a:r>
              <a:rPr lang="ar-JO" sz="3600" b="1" u="sng" dirty="0">
                <a:solidFill>
                  <a:schemeClr val="bg1"/>
                </a:solidFill>
                <a:latin typeface="Arial"/>
                <a:ea typeface="Times New Roman" charset="0"/>
                <a:cs typeface="Arial"/>
              </a:rPr>
              <a:t>صدقيا</a:t>
            </a:r>
            <a:r>
              <a:rPr lang="ar-JO" sz="3600" b="1" dirty="0">
                <a:solidFill>
                  <a:schemeClr val="bg1"/>
                </a:solidFill>
                <a:latin typeface="Arial"/>
                <a:ea typeface="Times New Roman" charset="0"/>
                <a:cs typeface="Arial"/>
              </a:rPr>
              <a:t> .</a:t>
            </a:r>
            <a:endParaRPr lang="en-US" sz="3600" b="1" dirty="0">
              <a:solidFill>
                <a:schemeClr val="bg1"/>
              </a:solidFill>
              <a:latin typeface="Arial"/>
              <a:ea typeface="Times New Roman" charset="0"/>
              <a:cs typeface="Arial"/>
            </a:endParaRPr>
          </a:p>
          <a:p>
            <a:pPr marL="533400" indent="-533400" algn="r">
              <a:spcBef>
                <a:spcPct val="50000"/>
              </a:spcBef>
              <a:defRPr/>
            </a:pPr>
            <a:r>
              <a:rPr lang="ar-JO" sz="3600" b="1" dirty="0">
                <a:solidFill>
                  <a:schemeClr val="bg1"/>
                </a:solidFill>
                <a:latin typeface="Arial"/>
                <a:ea typeface="Times New Roman" charset="0"/>
                <a:cs typeface="Arial"/>
              </a:rPr>
              <a:t>4. </a:t>
            </a:r>
            <a:r>
              <a:rPr lang="ar-JO" sz="3600" b="1" u="sng" dirty="0">
                <a:solidFill>
                  <a:schemeClr val="bg1"/>
                </a:solidFill>
                <a:latin typeface="Arial"/>
                <a:ea typeface="Times New Roman" charset="0"/>
                <a:cs typeface="Arial"/>
              </a:rPr>
              <a:t>يهوياكين</a:t>
            </a:r>
            <a:r>
              <a:rPr lang="ar-JO" sz="3600" b="1" dirty="0">
                <a:solidFill>
                  <a:schemeClr val="bg1"/>
                </a:solidFill>
                <a:latin typeface="Arial"/>
                <a:ea typeface="Times New Roman" charset="0"/>
                <a:cs typeface="Arial"/>
              </a:rPr>
              <a:t> أطلق من سبي بابل في </a:t>
            </a:r>
            <a:r>
              <a:rPr lang="ar-JO" sz="3600" b="1" u="sng" dirty="0">
                <a:solidFill>
                  <a:schemeClr val="bg1"/>
                </a:solidFill>
                <a:latin typeface="Arial"/>
                <a:ea typeface="Times New Roman" charset="0"/>
                <a:cs typeface="Arial"/>
              </a:rPr>
              <a:t>560</a:t>
            </a:r>
            <a:r>
              <a:rPr lang="ar-JO" sz="3600" b="1" dirty="0">
                <a:solidFill>
                  <a:schemeClr val="bg1"/>
                </a:solidFill>
                <a:latin typeface="Arial"/>
                <a:ea typeface="Times New Roman" charset="0"/>
                <a:cs typeface="Arial"/>
              </a:rPr>
              <a:t> ق.م</a:t>
            </a:r>
            <a:endParaRPr lang="en-US" sz="3600" b="1" dirty="0">
              <a:solidFill>
                <a:schemeClr val="bg1"/>
              </a:solidFill>
              <a:latin typeface="Arial"/>
              <a:ea typeface="Times New Roman" charset="0"/>
              <a:cs typeface="Arial"/>
            </a:endParaRPr>
          </a:p>
        </p:txBody>
      </p:sp>
      <p:pic>
        <p:nvPicPr>
          <p:cNvPr id="461827" name="Picture 4" descr="j0233787"/>
          <p:cNvPicPr>
            <a:picLocks noChangeAspect="1"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0" y="0"/>
            <a:ext cx="1143000" cy="8874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61828" name="Title 2"/>
          <p:cNvSpPr>
            <a:spLocks noGrp="1"/>
          </p:cNvSpPr>
          <p:nvPr>
            <p:ph type="title" idx="4294967295"/>
          </p:nvPr>
        </p:nvSpPr>
        <p:spPr>
          <a:xfrm>
            <a:off x="457200" y="115888"/>
            <a:ext cx="8229600" cy="706437"/>
          </a:xfrm>
        </p:spPr>
        <p:txBody>
          <a:bodyPr/>
          <a:lstStyle/>
          <a:p>
            <a:r>
              <a:rPr lang="ar-JO" sz="3600" b="1" dirty="0">
                <a:solidFill>
                  <a:srgbClr val="FFFFFF"/>
                </a:solidFill>
                <a:latin typeface="Arial" charset="0"/>
              </a:rPr>
              <a:t>الإختبار الأخير في 2 ملوك</a:t>
            </a:r>
            <a:endParaRPr lang="en-US" sz="3600" b="1" dirty="0">
              <a:solidFill>
                <a:srgbClr val="FFFFFF"/>
              </a:solidFill>
              <a:latin typeface="Arial" charset="0"/>
            </a:endParaRPr>
          </a:p>
        </p:txBody>
      </p:sp>
    </p:spTree>
  </p:cSld>
  <p:clrMapOvr>
    <a:masterClrMapping/>
  </p:clrMapOvr>
  <p:transition>
    <p:wedge/>
  </p:transition>
</p:sld>
</file>

<file path=ppt/slides/slide2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8993" name="Rectangle 5"/>
          <p:cNvSpPr>
            <a:spLocks noGrp="1" noChangeArrowheads="1"/>
          </p:cNvSpPr>
          <p:nvPr>
            <p:ph type="title"/>
          </p:nvPr>
        </p:nvSpPr>
        <p:spPr/>
        <p:txBody>
          <a:bodyPr/>
          <a:lstStyle/>
          <a:p>
            <a:pPr eaLnBrk="1" hangingPunct="1"/>
            <a:r>
              <a:rPr lang="ar-JO" b="1" dirty="0">
                <a:solidFill>
                  <a:srgbClr val="CC0066"/>
                </a:solidFill>
                <a:latin typeface="Arial" panose="020B0604020202020204" pitchFamily="34" charset="0"/>
                <a:cs typeface="Arial" panose="020B0604020202020204" pitchFamily="34" charset="0"/>
              </a:rPr>
              <a:t>أمانة الله</a:t>
            </a:r>
            <a:endParaRPr lang="en-GB" b="1" dirty="0">
              <a:solidFill>
                <a:srgbClr val="CC0066"/>
              </a:solidFill>
              <a:latin typeface="Arial" panose="020B0604020202020204" pitchFamily="34" charset="0"/>
              <a:cs typeface="Arial" panose="020B0604020202020204" pitchFamily="34" charset="0"/>
            </a:endParaRPr>
          </a:p>
        </p:txBody>
      </p:sp>
      <p:graphicFrame>
        <p:nvGraphicFramePr>
          <p:cNvPr id="468994" name="Object 2"/>
          <p:cNvGraphicFramePr>
            <a:graphicFrameLocks noGrp="1" noChangeAspect="1"/>
          </p:cNvGraphicFramePr>
          <p:nvPr>
            <p:ph idx="1"/>
          </p:nvPr>
        </p:nvGraphicFramePr>
        <p:xfrm>
          <a:off x="4114800" y="1600200"/>
          <a:ext cx="4800600" cy="4876800"/>
        </p:xfrm>
        <a:graphic>
          <a:graphicData uri="http://schemas.openxmlformats.org/presentationml/2006/ole">
            <mc:AlternateContent xmlns:mc="http://schemas.openxmlformats.org/markup-compatibility/2006">
              <mc:Choice xmlns:v="urn:schemas-microsoft-com:vml" Requires="v">
                <p:oleObj name="Bitmap Image" r:id="rId2" imgW="5714286" imgH="3809524" progId="PBrush">
                  <p:embed/>
                </p:oleObj>
              </mc:Choice>
              <mc:Fallback>
                <p:oleObj name="Bitmap Image" r:id="rId2" imgW="5714286" imgH="3809524" progId="PBrush">
                  <p:embed/>
                  <p:pic>
                    <p:nvPicPr>
                      <p:cNvPr id="468994" name="Object 2"/>
                      <p:cNvPicPr>
                        <a:picLocks noGrp="1"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114800" y="1600200"/>
                        <a:ext cx="4800600" cy="487680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206855" name="Text Box 7"/>
          <p:cNvSpPr txBox="1">
            <a:spLocks noChangeArrowheads="1"/>
          </p:cNvSpPr>
          <p:nvPr/>
        </p:nvSpPr>
        <p:spPr bwMode="auto">
          <a:xfrm>
            <a:off x="251520" y="1692275"/>
            <a:ext cx="3726755" cy="267765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285750" marR="0" lvl="0" indent="-285750" algn="r" defTabSz="914400" rtl="1" eaLnBrk="1" fontAlgn="base" latinLnBrk="0" hangingPunct="1">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أطلق يهوياكين من سجنه في بابل سنة 560 ق.م</a:t>
            </a:r>
            <a:endParaRPr kumimoji="0" lang="en-US" sz="2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285750" marR="0" lvl="0" indent="-285750" algn="r" defTabSz="914400" rtl="1" eaLnBrk="1" fontAlgn="base" latinLnBrk="0" hangingPunct="1">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285750" marR="0" lvl="0" indent="-285750" algn="r" defTabSz="914400" rtl="1" eaLnBrk="1" fontAlgn="base" latinLnBrk="0" hangingPunct="1">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رحمة وأمانة الله للأمة تم رؤيتها من خلال حماية السلالة الداوودية</a:t>
            </a:r>
            <a:endParaRPr kumimoji="0" lang="en-GB" sz="2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transition>
    <p:fade thruBlk="1"/>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206855">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499"/>
                                          </p:stCondLst>
                                        </p:cTn>
                                        <p:tgtEl>
                                          <p:spTgt spid="206855">
                                            <p:txEl>
                                              <p:pRg st="2" end="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6855" grpId="0" build="p" autoUpdateAnimBg="0"/>
    </p:bldLst>
  </p:timing>
</p:sld>
</file>

<file path=ppt/slides/slide2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0017" name="Rectangle 2"/>
          <p:cNvSpPr>
            <a:spLocks noGrp="1" noChangeArrowheads="1"/>
          </p:cNvSpPr>
          <p:nvPr>
            <p:ph type="title" idx="4294967295"/>
          </p:nvPr>
        </p:nvSpPr>
        <p:spPr/>
        <p:txBody>
          <a:bodyPr/>
          <a:lstStyle/>
          <a:p>
            <a:pPr eaLnBrk="1" hangingPunct="1"/>
            <a:r>
              <a:rPr lang="en-US">
                <a:latin typeface="Arial" charset="0"/>
              </a:rPr>
              <a:t>Great is Thy faithfulness Title</a:t>
            </a:r>
          </a:p>
        </p:txBody>
      </p:sp>
      <p:pic>
        <p:nvPicPr>
          <p:cNvPr id="470018" name="Picture 3"/>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897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70019" name="Text Box 3"/>
          <p:cNvSpPr txBox="1">
            <a:spLocks noChangeArrowheads="1"/>
          </p:cNvSpPr>
          <p:nvPr/>
        </p:nvSpPr>
        <p:spPr bwMode="auto">
          <a:xfrm>
            <a:off x="0" y="1214438"/>
            <a:ext cx="9144000" cy="1200329"/>
          </a:xfrm>
          <a:prstGeom prst="rect">
            <a:avLst/>
          </a:prstGeom>
          <a:noFill/>
          <a:ln>
            <a:noFill/>
          </a:ln>
          <a:effectLst>
            <a:outerShdw dist="53882" dir="2700000" algn="ctr" rotWithShape="0">
              <a:schemeClr val="tx1">
                <a:alpha val="74997"/>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a:r>
              <a:rPr lang="ar-JO" sz="4000" b="1" dirty="0">
                <a:solidFill>
                  <a:srgbClr val="FFFFFF"/>
                </a:solidFill>
                <a:cs typeface="Arial" charset="0"/>
              </a:rPr>
              <a:t>عظيمة هذه الأمانة</a:t>
            </a:r>
            <a:endParaRPr lang="en-US" sz="4000" b="1" dirty="0">
              <a:solidFill>
                <a:srgbClr val="FFFFFF"/>
              </a:solidFill>
              <a:cs typeface="Arial" charset="0"/>
            </a:endParaRPr>
          </a:p>
          <a:p>
            <a:pPr algn="ctr"/>
            <a:r>
              <a:rPr lang="ar-JO" sz="3200" b="1" dirty="0">
                <a:solidFill>
                  <a:srgbClr val="FFFFFF"/>
                </a:solidFill>
                <a:cs typeface="Arial" charset="0"/>
              </a:rPr>
              <a:t>توماس و. كيشولم ووليم م. رنيان</a:t>
            </a:r>
            <a:endParaRPr lang="en-US" sz="3200" b="1" dirty="0">
              <a:solidFill>
                <a:srgbClr val="FFFFFF"/>
              </a:solidFill>
              <a:cs typeface="Arial" charset="0"/>
            </a:endParaRPr>
          </a:p>
        </p:txBody>
      </p:sp>
    </p:spTree>
  </p:cSld>
  <p:clrMapOvr>
    <a:masterClrMapping/>
  </p:clrMapOvr>
  <p:transition/>
</p:sld>
</file>

<file path=ppt/slides/slide2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2065" name="Rectangle 2"/>
          <p:cNvSpPr>
            <a:spLocks noGrp="1" noChangeArrowheads="1"/>
          </p:cNvSpPr>
          <p:nvPr>
            <p:ph type="title" idx="4294967295"/>
          </p:nvPr>
        </p:nvSpPr>
        <p:spPr/>
        <p:txBody>
          <a:bodyPr/>
          <a:lstStyle/>
          <a:p>
            <a:pPr eaLnBrk="1" hangingPunct="1"/>
            <a:r>
              <a:rPr lang="en-US">
                <a:latin typeface="Arial" panose="020B0604020202020204" pitchFamily="34" charset="0"/>
                <a:cs typeface="Arial" panose="020B0604020202020204" pitchFamily="34" charset="0"/>
              </a:rPr>
              <a:t>Great is Thy faithfulness 1/6</a:t>
            </a:r>
          </a:p>
        </p:txBody>
      </p:sp>
      <p:pic>
        <p:nvPicPr>
          <p:cNvPr id="472066" name="Picture 3"/>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897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076" name="Text Box 4"/>
          <p:cNvSpPr txBox="1">
            <a:spLocks noChangeArrowheads="1"/>
          </p:cNvSpPr>
          <p:nvPr/>
        </p:nvSpPr>
        <p:spPr bwMode="auto">
          <a:xfrm>
            <a:off x="2793088" y="457200"/>
            <a:ext cx="3602268" cy="397031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none">
            <a:spAutoFit/>
          </a:bodyPr>
          <a:lstStyle/>
          <a:p>
            <a:pPr algn="ctr" eaLnBrk="0" hangingPunct="0">
              <a:defRPr/>
            </a:pPr>
            <a:r>
              <a:rPr lang="ar-JO" sz="3600" b="1" dirty="0">
                <a:solidFill>
                  <a:schemeClr val="bg1"/>
                </a:solidFill>
                <a:latin typeface="Arial" panose="020B0604020202020204" pitchFamily="34" charset="0"/>
                <a:cs typeface="Arial" panose="020B0604020202020204" pitchFamily="34" charset="0"/>
              </a:rPr>
              <a:t>عظيمة أمانتك </a:t>
            </a:r>
          </a:p>
          <a:p>
            <a:pPr algn="ctr" eaLnBrk="0" hangingPunct="0">
              <a:defRPr/>
            </a:pPr>
            <a:r>
              <a:rPr lang="ar-JO" sz="3600" b="1" dirty="0">
                <a:solidFill>
                  <a:schemeClr val="bg1"/>
                </a:solidFill>
                <a:latin typeface="Arial" panose="020B0604020202020204" pitchFamily="34" charset="0"/>
                <a:cs typeface="Arial" panose="020B0604020202020204" pitchFamily="34" charset="0"/>
              </a:rPr>
              <a:t>يا الله أبي </a:t>
            </a:r>
          </a:p>
          <a:p>
            <a:pPr algn="ctr" eaLnBrk="0" hangingPunct="0">
              <a:defRPr/>
            </a:pPr>
            <a:r>
              <a:rPr lang="ar-JO" sz="3600" b="1" dirty="0">
                <a:solidFill>
                  <a:schemeClr val="bg1"/>
                </a:solidFill>
                <a:latin typeface="Arial" panose="020B0604020202020204" pitchFamily="34" charset="0"/>
                <a:cs typeface="Arial" panose="020B0604020202020204" pitchFamily="34" charset="0"/>
              </a:rPr>
              <a:t>لا يوجد ظل تحول معك</a:t>
            </a:r>
          </a:p>
          <a:p>
            <a:pPr algn="ctr" eaLnBrk="0" hangingPunct="0">
              <a:defRPr/>
            </a:pPr>
            <a:r>
              <a:rPr lang="ar-JO" sz="3600" b="1" dirty="0">
                <a:solidFill>
                  <a:schemeClr val="bg1"/>
                </a:solidFill>
                <a:latin typeface="Arial" panose="020B0604020202020204" pitchFamily="34" charset="0"/>
                <a:cs typeface="Arial" panose="020B0604020202020204" pitchFamily="34" charset="0"/>
              </a:rPr>
              <a:t>أنت لا تتغير </a:t>
            </a:r>
          </a:p>
          <a:p>
            <a:pPr algn="ctr" eaLnBrk="0" hangingPunct="0">
              <a:defRPr/>
            </a:pPr>
            <a:r>
              <a:rPr lang="ar-JO" sz="3600" b="1" dirty="0">
                <a:solidFill>
                  <a:schemeClr val="bg1"/>
                </a:solidFill>
                <a:latin typeface="Arial" panose="020B0604020202020204" pitchFamily="34" charset="0"/>
                <a:cs typeface="Arial" panose="020B0604020202020204" pitchFamily="34" charset="0"/>
              </a:rPr>
              <a:t>هم لا يفشلون رحمتك </a:t>
            </a:r>
          </a:p>
          <a:p>
            <a:pPr algn="ctr" eaLnBrk="0" hangingPunct="0">
              <a:defRPr/>
            </a:pPr>
            <a:r>
              <a:rPr lang="ar-JO" sz="3600" b="1" dirty="0">
                <a:solidFill>
                  <a:schemeClr val="bg1"/>
                </a:solidFill>
                <a:latin typeface="Arial" panose="020B0604020202020204" pitchFamily="34" charset="0"/>
                <a:cs typeface="Arial" panose="020B0604020202020204" pitchFamily="34" charset="0"/>
              </a:rPr>
              <a:t>كما كنت </a:t>
            </a:r>
          </a:p>
          <a:p>
            <a:pPr algn="ctr" eaLnBrk="0" hangingPunct="0">
              <a:defRPr/>
            </a:pPr>
            <a:r>
              <a:rPr lang="ar-JO" sz="3600" b="1" dirty="0">
                <a:solidFill>
                  <a:schemeClr val="bg1"/>
                </a:solidFill>
                <a:latin typeface="Arial" panose="020B0604020202020204" pitchFamily="34" charset="0"/>
                <a:cs typeface="Arial" panose="020B0604020202020204" pitchFamily="34" charset="0"/>
              </a:rPr>
              <a:t>سوف تكون إلى الأبد!</a:t>
            </a:r>
            <a:endParaRPr lang="en-US" sz="3600" b="1" dirty="0">
              <a:solidFill>
                <a:schemeClr val="bg1"/>
              </a:solidFill>
              <a:latin typeface="Arial" panose="020B0604020202020204" pitchFamily="34" charset="0"/>
              <a:cs typeface="Arial" panose="020B0604020202020204" pitchFamily="34" charset="0"/>
            </a:endParaRPr>
          </a:p>
        </p:txBody>
      </p:sp>
    </p:spTree>
  </p:cSld>
  <p:clrMapOvr>
    <a:masterClrMapping/>
  </p:clrMapOvr>
  <p:transition>
    <p:fade/>
  </p:transition>
</p:sld>
</file>

<file path=ppt/slides/slide2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3089" name="Rectangle 2"/>
          <p:cNvSpPr>
            <a:spLocks noGrp="1" noChangeArrowheads="1"/>
          </p:cNvSpPr>
          <p:nvPr>
            <p:ph type="title" idx="4294967295"/>
          </p:nvPr>
        </p:nvSpPr>
        <p:spPr/>
        <p:txBody>
          <a:bodyPr/>
          <a:lstStyle/>
          <a:p>
            <a:pPr eaLnBrk="1" hangingPunct="1"/>
            <a:r>
              <a:rPr lang="en-US">
                <a:latin typeface="Arial" panose="020B0604020202020204" pitchFamily="34" charset="0"/>
                <a:cs typeface="Arial" panose="020B0604020202020204" pitchFamily="34" charset="0"/>
              </a:rPr>
              <a:t>Great is Thy faithfulness 2/6</a:t>
            </a:r>
          </a:p>
        </p:txBody>
      </p:sp>
      <p:pic>
        <p:nvPicPr>
          <p:cNvPr id="473090" name="Picture 3"/>
          <p:cNvPicPr>
            <a:picLocks noChangeAspect="1" noChangeArrowheads="1"/>
          </p:cNvPicPr>
          <p:nvPr/>
        </p:nvPicPr>
        <p:blipFill>
          <a:blip r:embed="rId2">
            <a:lum bright="-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100" name="Text Box 4"/>
          <p:cNvSpPr txBox="1">
            <a:spLocks noChangeArrowheads="1"/>
          </p:cNvSpPr>
          <p:nvPr/>
        </p:nvSpPr>
        <p:spPr bwMode="auto">
          <a:xfrm>
            <a:off x="2562014" y="330200"/>
            <a:ext cx="3950120" cy="397031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none">
            <a:spAutoFit/>
          </a:bodyPr>
          <a:lstStyle/>
          <a:p>
            <a:pPr algn="ctr" eaLnBrk="0" hangingPunct="0">
              <a:defRPr/>
            </a:pPr>
            <a:r>
              <a:rPr lang="ar-JO" sz="3600" b="1" dirty="0">
                <a:solidFill>
                  <a:schemeClr val="bg1"/>
                </a:solidFill>
                <a:latin typeface="Arial" panose="020B0604020202020204" pitchFamily="34" charset="0"/>
                <a:cs typeface="Arial" panose="020B0604020202020204" pitchFamily="34" charset="0"/>
              </a:rPr>
              <a:t>عظيمة أمانتك</a:t>
            </a:r>
          </a:p>
          <a:p>
            <a:pPr algn="ctr" eaLnBrk="0" hangingPunct="0">
              <a:defRPr/>
            </a:pPr>
            <a:r>
              <a:rPr lang="ar-JO" sz="3600" b="1" dirty="0">
                <a:solidFill>
                  <a:schemeClr val="bg1"/>
                </a:solidFill>
                <a:latin typeface="Arial" panose="020B0604020202020204" pitchFamily="34" charset="0"/>
                <a:cs typeface="Arial" panose="020B0604020202020204" pitchFamily="34" charset="0"/>
              </a:rPr>
              <a:t>عظيمة أمانتك</a:t>
            </a:r>
          </a:p>
          <a:p>
            <a:pPr algn="ctr" eaLnBrk="0" hangingPunct="0">
              <a:defRPr/>
            </a:pPr>
            <a:r>
              <a:rPr lang="ar-JO" sz="3600" b="1" dirty="0">
                <a:solidFill>
                  <a:schemeClr val="bg1"/>
                </a:solidFill>
                <a:latin typeface="Arial" panose="020B0604020202020204" pitchFamily="34" charset="0"/>
                <a:cs typeface="Arial" panose="020B0604020202020204" pitchFamily="34" charset="0"/>
              </a:rPr>
              <a:t> من صباح إلى صباح </a:t>
            </a:r>
          </a:p>
          <a:p>
            <a:pPr algn="ctr" eaLnBrk="0" hangingPunct="0">
              <a:defRPr/>
            </a:pPr>
            <a:r>
              <a:rPr lang="ar-JO" sz="3600" b="1" dirty="0">
                <a:solidFill>
                  <a:schemeClr val="bg1"/>
                </a:solidFill>
                <a:latin typeface="Arial" panose="020B0604020202020204" pitchFamily="34" charset="0"/>
                <a:cs typeface="Arial" panose="020B0604020202020204" pitchFamily="34" charset="0"/>
              </a:rPr>
              <a:t>أرى جديد رحمتك</a:t>
            </a:r>
          </a:p>
          <a:p>
            <a:pPr algn="ctr" eaLnBrk="0" hangingPunct="0">
              <a:defRPr/>
            </a:pPr>
            <a:r>
              <a:rPr lang="ar-JO" sz="3600" b="1" dirty="0">
                <a:solidFill>
                  <a:schemeClr val="bg1"/>
                </a:solidFill>
                <a:latin typeface="Arial" panose="020B0604020202020204" pitchFamily="34" charset="0"/>
                <a:cs typeface="Arial" panose="020B0604020202020204" pitchFamily="34" charset="0"/>
              </a:rPr>
              <a:t>كل ما أحتاجه قدمت يدك. </a:t>
            </a:r>
          </a:p>
          <a:p>
            <a:pPr algn="ctr" eaLnBrk="0" hangingPunct="0">
              <a:defRPr/>
            </a:pPr>
            <a:r>
              <a:rPr lang="ar-JO" sz="3600" b="1" dirty="0">
                <a:solidFill>
                  <a:schemeClr val="bg1"/>
                </a:solidFill>
                <a:latin typeface="Arial" panose="020B0604020202020204" pitchFamily="34" charset="0"/>
                <a:cs typeface="Arial" panose="020B0604020202020204" pitchFamily="34" charset="0"/>
              </a:rPr>
              <a:t>عظيمة أمانتك </a:t>
            </a:r>
          </a:p>
          <a:p>
            <a:pPr algn="ctr" eaLnBrk="0" hangingPunct="0">
              <a:defRPr/>
            </a:pPr>
            <a:r>
              <a:rPr lang="ar-JO" sz="3600" b="1" dirty="0">
                <a:solidFill>
                  <a:schemeClr val="bg1"/>
                </a:solidFill>
                <a:latin typeface="Arial" panose="020B0604020202020204" pitchFamily="34" charset="0"/>
                <a:cs typeface="Arial" panose="020B0604020202020204" pitchFamily="34" charset="0"/>
              </a:rPr>
              <a:t>يا رب لي</a:t>
            </a:r>
            <a:endParaRPr lang="en-US" sz="3600" b="1" dirty="0">
              <a:solidFill>
                <a:schemeClr val="bg1"/>
              </a:solidFill>
              <a:latin typeface="Arial" panose="020B0604020202020204" pitchFamily="34" charset="0"/>
              <a:cs typeface="Arial" panose="020B0604020202020204" pitchFamily="34" charset="0"/>
            </a:endParaRPr>
          </a:p>
        </p:txBody>
      </p:sp>
    </p:spTree>
  </p:cSld>
  <p:clrMapOvr>
    <a:masterClrMapping/>
  </p:clrMapOvr>
  <p:transition>
    <p:fade/>
  </p:transition>
</p:sld>
</file>

<file path=ppt/slides/slide2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4113" name="Rectangle 2"/>
          <p:cNvSpPr>
            <a:spLocks noGrp="1" noChangeArrowheads="1"/>
          </p:cNvSpPr>
          <p:nvPr>
            <p:ph type="title" idx="4294967295"/>
          </p:nvPr>
        </p:nvSpPr>
        <p:spPr/>
        <p:txBody>
          <a:bodyPr/>
          <a:lstStyle/>
          <a:p>
            <a:pPr eaLnBrk="1" hangingPunct="1"/>
            <a:r>
              <a:rPr lang="en-US">
                <a:latin typeface="Arial" panose="020B0604020202020204" pitchFamily="34" charset="0"/>
                <a:cs typeface="Arial" panose="020B0604020202020204" pitchFamily="34" charset="0"/>
              </a:rPr>
              <a:t>Great is Thy faithfulness 3/6</a:t>
            </a:r>
          </a:p>
        </p:txBody>
      </p:sp>
      <p:pic>
        <p:nvPicPr>
          <p:cNvPr id="474114" name="Picture 3" descr="Landscape 006"/>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0" y="0"/>
            <a:ext cx="9204325"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124" name="Text Box 4"/>
          <p:cNvSpPr txBox="1">
            <a:spLocks noChangeArrowheads="1"/>
          </p:cNvSpPr>
          <p:nvPr/>
        </p:nvSpPr>
        <p:spPr bwMode="auto">
          <a:xfrm>
            <a:off x="1507958" y="928688"/>
            <a:ext cx="6239209" cy="397031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none">
            <a:spAutoFit/>
          </a:bodyPr>
          <a:lstStyle/>
          <a:p>
            <a:pPr algn="ctr" eaLnBrk="0" hangingPunct="0">
              <a:defRPr/>
            </a:pPr>
            <a:r>
              <a:rPr lang="ar-JO" sz="3600" b="1" dirty="0">
                <a:solidFill>
                  <a:schemeClr val="bg1"/>
                </a:solidFill>
                <a:latin typeface="Arial" panose="020B0604020202020204" pitchFamily="34" charset="0"/>
                <a:cs typeface="Arial" panose="020B0604020202020204" pitchFamily="34" charset="0"/>
              </a:rPr>
              <a:t>الصيف والشتاء </a:t>
            </a:r>
          </a:p>
          <a:p>
            <a:pPr algn="ctr" eaLnBrk="0" hangingPunct="0">
              <a:defRPr/>
            </a:pPr>
            <a:r>
              <a:rPr lang="ar-JO" sz="3600" b="1" dirty="0">
                <a:solidFill>
                  <a:schemeClr val="bg1"/>
                </a:solidFill>
                <a:latin typeface="Arial" panose="020B0604020202020204" pitchFamily="34" charset="0"/>
                <a:cs typeface="Arial" panose="020B0604020202020204" pitchFamily="34" charset="0"/>
              </a:rPr>
              <a:t>والربيع والحصاد ، </a:t>
            </a:r>
          </a:p>
          <a:p>
            <a:pPr algn="ctr" eaLnBrk="0" hangingPunct="0">
              <a:defRPr/>
            </a:pPr>
            <a:r>
              <a:rPr lang="ar-JO" sz="3600" b="1" dirty="0">
                <a:solidFill>
                  <a:schemeClr val="bg1"/>
                </a:solidFill>
                <a:latin typeface="Arial" panose="020B0604020202020204" pitchFamily="34" charset="0"/>
                <a:cs typeface="Arial" panose="020B0604020202020204" pitchFamily="34" charset="0"/>
              </a:rPr>
              <a:t>الشمس والقمر والنجوم </a:t>
            </a:r>
          </a:p>
          <a:p>
            <a:pPr algn="ctr" eaLnBrk="0" hangingPunct="0">
              <a:defRPr/>
            </a:pPr>
            <a:r>
              <a:rPr lang="ar-JO" sz="3600" b="1" dirty="0">
                <a:solidFill>
                  <a:schemeClr val="bg1"/>
                </a:solidFill>
                <a:latin typeface="Arial" panose="020B0604020202020204" pitchFamily="34" charset="0"/>
                <a:cs typeface="Arial" panose="020B0604020202020204" pitchFamily="34" charset="0"/>
              </a:rPr>
              <a:t>في دوراتهم أعلاه </a:t>
            </a:r>
          </a:p>
          <a:p>
            <a:pPr algn="ctr" eaLnBrk="0" hangingPunct="0">
              <a:defRPr/>
            </a:pPr>
            <a:r>
              <a:rPr lang="ar-JO" sz="3600" b="1" dirty="0">
                <a:solidFill>
                  <a:schemeClr val="bg1"/>
                </a:solidFill>
                <a:latin typeface="Arial" panose="020B0604020202020204" pitchFamily="34" charset="0"/>
                <a:cs typeface="Arial" panose="020B0604020202020204" pitchFamily="34" charset="0"/>
              </a:rPr>
              <a:t>انضم إلى كل الطبيعة في الشاهد المتنوع </a:t>
            </a:r>
          </a:p>
          <a:p>
            <a:pPr algn="ctr" eaLnBrk="0" hangingPunct="0">
              <a:defRPr/>
            </a:pPr>
            <a:r>
              <a:rPr lang="ar-JO" sz="3600" b="1" dirty="0">
                <a:solidFill>
                  <a:schemeClr val="bg1"/>
                </a:solidFill>
                <a:latin typeface="Arial" panose="020B0604020202020204" pitchFamily="34" charset="0"/>
                <a:cs typeface="Arial" panose="020B0604020202020204" pitchFamily="34" charset="0"/>
              </a:rPr>
              <a:t>إلى إخلاصك الكبير </a:t>
            </a:r>
          </a:p>
          <a:p>
            <a:pPr algn="ctr" eaLnBrk="0" hangingPunct="0">
              <a:defRPr/>
            </a:pPr>
            <a:r>
              <a:rPr lang="ar-JO" sz="3600" b="1" dirty="0">
                <a:solidFill>
                  <a:schemeClr val="bg1"/>
                </a:solidFill>
                <a:latin typeface="Arial" panose="020B0604020202020204" pitchFamily="34" charset="0"/>
                <a:cs typeface="Arial" panose="020B0604020202020204" pitchFamily="34" charset="0"/>
              </a:rPr>
              <a:t>ورحمتك ومحبتك</a:t>
            </a:r>
            <a:endParaRPr lang="en-US" sz="3600" b="1" dirty="0">
              <a:solidFill>
                <a:schemeClr val="bg1"/>
              </a:solidFill>
              <a:latin typeface="Arial" panose="020B0604020202020204" pitchFamily="34" charset="0"/>
              <a:cs typeface="Arial" panose="020B0604020202020204" pitchFamily="34" charset="0"/>
            </a:endParaRPr>
          </a:p>
        </p:txBody>
      </p:sp>
    </p:spTree>
  </p:cSld>
  <p:clrMapOvr>
    <a:masterClrMapping/>
  </p:clrMapOvr>
  <p:transition>
    <p:fade/>
  </p:transition>
</p:sld>
</file>

<file path=ppt/slides/slide2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5137" name="Rectangle 2"/>
          <p:cNvSpPr>
            <a:spLocks noGrp="1" noChangeArrowheads="1"/>
          </p:cNvSpPr>
          <p:nvPr>
            <p:ph type="title" idx="4294967295"/>
          </p:nvPr>
        </p:nvSpPr>
        <p:spPr/>
        <p:txBody>
          <a:bodyPr/>
          <a:lstStyle/>
          <a:p>
            <a:pPr eaLnBrk="1" hangingPunct="1"/>
            <a:r>
              <a:rPr lang="en-US">
                <a:latin typeface="Arial" panose="020B0604020202020204" pitchFamily="34" charset="0"/>
                <a:cs typeface="Arial" panose="020B0604020202020204" pitchFamily="34" charset="0"/>
              </a:rPr>
              <a:t>Great is Thy faithfulness 4/6</a:t>
            </a:r>
          </a:p>
        </p:txBody>
      </p:sp>
      <p:pic>
        <p:nvPicPr>
          <p:cNvPr id="475138" name="Picture 3" descr="5035"/>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148" name="Text Box 4"/>
          <p:cNvSpPr txBox="1">
            <a:spLocks noChangeArrowheads="1"/>
          </p:cNvSpPr>
          <p:nvPr/>
        </p:nvSpPr>
        <p:spPr bwMode="auto">
          <a:xfrm>
            <a:off x="2562015" y="482600"/>
            <a:ext cx="3950119" cy="397031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none">
            <a:spAutoFit/>
          </a:bodyPr>
          <a:lstStyle/>
          <a:p>
            <a:pPr algn="ctr" eaLnBrk="0" hangingPunct="0">
              <a:defRPr/>
            </a:pPr>
            <a:r>
              <a:rPr lang="ar-JO" sz="3600" b="1" dirty="0">
                <a:solidFill>
                  <a:schemeClr val="bg1"/>
                </a:solidFill>
                <a:latin typeface="Arial" panose="020B0604020202020204" pitchFamily="34" charset="0"/>
                <a:cs typeface="Arial" panose="020B0604020202020204" pitchFamily="34" charset="0"/>
              </a:rPr>
              <a:t>عظيمة أمانتك</a:t>
            </a:r>
          </a:p>
          <a:p>
            <a:pPr algn="ctr" eaLnBrk="0" hangingPunct="0">
              <a:defRPr/>
            </a:pPr>
            <a:r>
              <a:rPr lang="ar-JO" sz="3600" b="1" dirty="0">
                <a:solidFill>
                  <a:schemeClr val="bg1"/>
                </a:solidFill>
                <a:latin typeface="Arial" panose="020B0604020202020204" pitchFamily="34" charset="0"/>
                <a:cs typeface="Arial" panose="020B0604020202020204" pitchFamily="34" charset="0"/>
              </a:rPr>
              <a:t>عظيمة أمانتك</a:t>
            </a:r>
          </a:p>
          <a:p>
            <a:pPr algn="ctr" eaLnBrk="0" hangingPunct="0">
              <a:defRPr/>
            </a:pPr>
            <a:r>
              <a:rPr lang="ar-JO" sz="3600" b="1" dirty="0">
                <a:solidFill>
                  <a:schemeClr val="bg1"/>
                </a:solidFill>
                <a:latin typeface="Arial" panose="020B0604020202020204" pitchFamily="34" charset="0"/>
                <a:cs typeface="Arial" panose="020B0604020202020204" pitchFamily="34" charset="0"/>
              </a:rPr>
              <a:t> من صباح إلى صباح </a:t>
            </a:r>
          </a:p>
          <a:p>
            <a:pPr algn="ctr" eaLnBrk="0" hangingPunct="0">
              <a:defRPr/>
            </a:pPr>
            <a:r>
              <a:rPr lang="ar-JO" sz="3600" b="1" dirty="0">
                <a:solidFill>
                  <a:schemeClr val="bg1"/>
                </a:solidFill>
                <a:latin typeface="Arial" panose="020B0604020202020204" pitchFamily="34" charset="0"/>
                <a:cs typeface="Arial" panose="020B0604020202020204" pitchFamily="34" charset="0"/>
              </a:rPr>
              <a:t>أرى جديد رحمتك</a:t>
            </a:r>
          </a:p>
          <a:p>
            <a:pPr algn="ctr" eaLnBrk="0" hangingPunct="0">
              <a:defRPr/>
            </a:pPr>
            <a:r>
              <a:rPr lang="ar-JO" sz="3600" b="1" dirty="0">
                <a:solidFill>
                  <a:schemeClr val="bg1"/>
                </a:solidFill>
                <a:latin typeface="Arial" panose="020B0604020202020204" pitchFamily="34" charset="0"/>
                <a:cs typeface="Arial" panose="020B0604020202020204" pitchFamily="34" charset="0"/>
              </a:rPr>
              <a:t>كل ما أحتاجه قدمت يدك. </a:t>
            </a:r>
          </a:p>
          <a:p>
            <a:pPr algn="ctr" eaLnBrk="0" hangingPunct="0">
              <a:defRPr/>
            </a:pPr>
            <a:r>
              <a:rPr lang="ar-JO" sz="3600" b="1" dirty="0">
                <a:solidFill>
                  <a:schemeClr val="bg1"/>
                </a:solidFill>
                <a:latin typeface="Arial" panose="020B0604020202020204" pitchFamily="34" charset="0"/>
                <a:cs typeface="Arial" panose="020B0604020202020204" pitchFamily="34" charset="0"/>
              </a:rPr>
              <a:t>عظيمة أمانتك </a:t>
            </a:r>
          </a:p>
          <a:p>
            <a:pPr algn="ctr" eaLnBrk="0" hangingPunct="0">
              <a:defRPr/>
            </a:pPr>
            <a:r>
              <a:rPr lang="ar-JO" sz="3600" b="1" dirty="0">
                <a:solidFill>
                  <a:schemeClr val="bg1"/>
                </a:solidFill>
                <a:latin typeface="Arial" panose="020B0604020202020204" pitchFamily="34" charset="0"/>
                <a:cs typeface="Arial" panose="020B0604020202020204" pitchFamily="34" charset="0"/>
              </a:rPr>
              <a:t>يا رب لي</a:t>
            </a:r>
            <a:endParaRPr lang="en-US" sz="3600" b="1" dirty="0">
              <a:solidFill>
                <a:schemeClr val="bg1"/>
              </a:solidFill>
              <a:latin typeface="Arial" panose="020B0604020202020204" pitchFamily="34" charset="0"/>
              <a:cs typeface="Arial" panose="020B0604020202020204" pitchFamily="34" charset="0"/>
            </a:endParaRPr>
          </a:p>
        </p:txBody>
      </p:sp>
    </p:spTree>
  </p:cSld>
  <p:clrMapOvr>
    <a:masterClrMapping/>
  </p:clrMapOvr>
  <p:transition>
    <p:fade/>
  </p:transition>
</p:sld>
</file>

<file path=ppt/slides/slide2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6161" name="Rectangle 2"/>
          <p:cNvSpPr>
            <a:spLocks noGrp="1" noChangeArrowheads="1"/>
          </p:cNvSpPr>
          <p:nvPr>
            <p:ph type="title" idx="4294967295"/>
          </p:nvPr>
        </p:nvSpPr>
        <p:spPr/>
        <p:txBody>
          <a:bodyPr/>
          <a:lstStyle/>
          <a:p>
            <a:pPr eaLnBrk="1" hangingPunct="1"/>
            <a:r>
              <a:rPr lang="en-US">
                <a:latin typeface="Arial" panose="020B0604020202020204" pitchFamily="34" charset="0"/>
                <a:cs typeface="Arial" panose="020B0604020202020204" pitchFamily="34" charset="0"/>
              </a:rPr>
              <a:t>Great is Thy faithfulness 5/6</a:t>
            </a:r>
          </a:p>
        </p:txBody>
      </p:sp>
      <p:pic>
        <p:nvPicPr>
          <p:cNvPr id="476162" name="Picture 3"/>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881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7172" name="Text Box 4"/>
          <p:cNvSpPr txBox="1">
            <a:spLocks noChangeArrowheads="1"/>
          </p:cNvSpPr>
          <p:nvPr/>
        </p:nvSpPr>
        <p:spPr bwMode="auto">
          <a:xfrm>
            <a:off x="2175810" y="1676400"/>
            <a:ext cx="4862228" cy="4524315"/>
          </a:xfrm>
          <a:prstGeom prst="rect">
            <a:avLst/>
          </a:prstGeom>
          <a:noFill/>
          <a:ln w="9525">
            <a:noFill/>
            <a:miter lim="800000"/>
            <a:headEnd/>
            <a:tailEnd/>
          </a:ln>
          <a:effectLst>
            <a:outerShdw blurRad="63500" dist="38099" dir="2700000" algn="ctr" rotWithShape="0">
              <a:schemeClr val="tx1">
                <a:alpha val="74998"/>
              </a:schemeClr>
            </a:outerShdw>
          </a:effectLst>
        </p:spPr>
        <p:txBody>
          <a:bodyPr wrap="none">
            <a:spAutoFit/>
          </a:bodyPr>
          <a:lstStyle/>
          <a:p>
            <a:pPr algn="ctr" eaLnBrk="0" hangingPunct="0">
              <a:defRPr/>
            </a:pPr>
            <a:r>
              <a:rPr lang="ar-JO" sz="3600" b="1" dirty="0">
                <a:solidFill>
                  <a:schemeClr val="bg1"/>
                </a:solidFill>
                <a:latin typeface="Arial" panose="020B0604020202020204" pitchFamily="34" charset="0"/>
                <a:cs typeface="Arial" panose="020B0604020202020204" pitchFamily="34" charset="0"/>
              </a:rPr>
              <a:t>الغفران عن الخطيئة </a:t>
            </a:r>
          </a:p>
          <a:p>
            <a:pPr algn="ctr" eaLnBrk="0" hangingPunct="0">
              <a:defRPr/>
            </a:pPr>
            <a:r>
              <a:rPr lang="ar-JO" sz="3600" b="1" dirty="0">
                <a:solidFill>
                  <a:schemeClr val="bg1"/>
                </a:solidFill>
                <a:latin typeface="Arial" panose="020B0604020202020204" pitchFamily="34" charset="0"/>
                <a:cs typeface="Arial" panose="020B0604020202020204" pitchFamily="34" charset="0"/>
              </a:rPr>
              <a:t>والسلام الباقي</a:t>
            </a:r>
          </a:p>
          <a:p>
            <a:pPr algn="ctr" eaLnBrk="0" hangingPunct="0">
              <a:defRPr/>
            </a:pPr>
            <a:r>
              <a:rPr lang="ar-JO" sz="3600" b="1" dirty="0">
                <a:solidFill>
                  <a:schemeClr val="bg1"/>
                </a:solidFill>
                <a:latin typeface="Arial" panose="020B0604020202020204" pitchFamily="34" charset="0"/>
                <a:cs typeface="Arial" panose="020B0604020202020204" pitchFamily="34" charset="0"/>
              </a:rPr>
              <a:t> حضورك العزيز </a:t>
            </a:r>
          </a:p>
          <a:p>
            <a:pPr algn="ctr" eaLnBrk="0" hangingPunct="0">
              <a:defRPr/>
            </a:pPr>
            <a:r>
              <a:rPr lang="ar-JO" sz="3600" b="1" dirty="0">
                <a:solidFill>
                  <a:schemeClr val="bg1"/>
                </a:solidFill>
                <a:latin typeface="Arial" panose="020B0604020202020204" pitchFamily="34" charset="0"/>
                <a:cs typeface="Arial" panose="020B0604020202020204" pitchFamily="34" charset="0"/>
              </a:rPr>
              <a:t>للتعبير عن فرحتهم وتوجيههم. </a:t>
            </a:r>
          </a:p>
          <a:p>
            <a:pPr algn="ctr" eaLnBrk="0" hangingPunct="0">
              <a:defRPr/>
            </a:pPr>
            <a:r>
              <a:rPr lang="ar-JO" sz="3600" b="1" dirty="0">
                <a:solidFill>
                  <a:schemeClr val="bg1"/>
                </a:solidFill>
                <a:latin typeface="Arial" panose="020B0604020202020204" pitchFamily="34" charset="0"/>
                <a:cs typeface="Arial" panose="020B0604020202020204" pitchFamily="34" charset="0"/>
              </a:rPr>
              <a:t>القوة لهذا اليوم </a:t>
            </a:r>
          </a:p>
          <a:p>
            <a:pPr algn="ctr" eaLnBrk="0" hangingPunct="0">
              <a:defRPr/>
            </a:pPr>
            <a:r>
              <a:rPr lang="ar-JO" sz="3600" b="1" dirty="0">
                <a:solidFill>
                  <a:schemeClr val="bg1"/>
                </a:solidFill>
                <a:latin typeface="Arial" panose="020B0604020202020204" pitchFamily="34" charset="0"/>
                <a:cs typeface="Arial" panose="020B0604020202020204" pitchFamily="34" charset="0"/>
              </a:rPr>
              <a:t>وأمل مشرق للغد </a:t>
            </a:r>
          </a:p>
          <a:p>
            <a:pPr algn="ctr" eaLnBrk="0" hangingPunct="0">
              <a:defRPr/>
            </a:pPr>
            <a:r>
              <a:rPr lang="ar-JO" sz="3600" b="1" dirty="0">
                <a:solidFill>
                  <a:schemeClr val="bg1"/>
                </a:solidFill>
                <a:latin typeface="Arial" panose="020B0604020202020204" pitchFamily="34" charset="0"/>
                <a:cs typeface="Arial" panose="020B0604020202020204" pitchFamily="34" charset="0"/>
              </a:rPr>
              <a:t>اللهم آمين </a:t>
            </a:r>
          </a:p>
          <a:p>
            <a:pPr algn="ctr" eaLnBrk="0" hangingPunct="0">
              <a:defRPr/>
            </a:pPr>
            <a:r>
              <a:rPr lang="ar-JO" sz="3600" b="1" dirty="0">
                <a:solidFill>
                  <a:schemeClr val="bg1"/>
                </a:solidFill>
                <a:latin typeface="Arial" panose="020B0604020202020204" pitchFamily="34" charset="0"/>
                <a:cs typeface="Arial" panose="020B0604020202020204" pitchFamily="34" charset="0"/>
              </a:rPr>
              <a:t>مع عشرة آلاف بجانب!</a:t>
            </a:r>
            <a:r>
              <a:rPr lang="en-US" sz="3600" b="1" dirty="0">
                <a:solidFill>
                  <a:schemeClr val="bg1"/>
                </a:solidFill>
                <a:latin typeface="Arial" panose="020B0604020202020204" pitchFamily="34" charset="0"/>
                <a:cs typeface="Arial" panose="020B0604020202020204" pitchFamily="34" charset="0"/>
              </a:rPr>
              <a:t> </a:t>
            </a:r>
          </a:p>
        </p:txBody>
      </p:sp>
    </p:spTree>
  </p:cSld>
  <p:clrMapOvr>
    <a:masterClrMapping/>
  </p:clrMapOvr>
  <p:transition>
    <p:fade/>
  </p:transition>
</p:sld>
</file>

<file path=ppt/slides/slide2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7185" name="Rectangle 2"/>
          <p:cNvSpPr>
            <a:spLocks noGrp="1" noChangeArrowheads="1"/>
          </p:cNvSpPr>
          <p:nvPr>
            <p:ph type="title" idx="4294967295"/>
          </p:nvPr>
        </p:nvSpPr>
        <p:spPr/>
        <p:txBody>
          <a:bodyPr/>
          <a:lstStyle/>
          <a:p>
            <a:pPr eaLnBrk="1" hangingPunct="1"/>
            <a:r>
              <a:rPr lang="en-US">
                <a:latin typeface="Arial" panose="020B0604020202020204" pitchFamily="34" charset="0"/>
                <a:cs typeface="Arial" panose="020B0604020202020204" pitchFamily="34" charset="0"/>
              </a:rPr>
              <a:t>Great is Thy faithfulness 6/6</a:t>
            </a:r>
          </a:p>
        </p:txBody>
      </p:sp>
      <p:pic>
        <p:nvPicPr>
          <p:cNvPr id="477186" name="Picture 3"/>
          <p:cNvPicPr>
            <a:picLocks noChangeAspect="1" noChangeArrowheads="1"/>
          </p:cNvPicPr>
          <p:nvPr/>
        </p:nvPicPr>
        <p:blipFill>
          <a:blip r:embed="rId2">
            <a:lum bright="-12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8196" name="Text Box 4"/>
          <p:cNvSpPr txBox="1">
            <a:spLocks noChangeArrowheads="1"/>
          </p:cNvSpPr>
          <p:nvPr/>
        </p:nvSpPr>
        <p:spPr bwMode="auto">
          <a:xfrm>
            <a:off x="2631865" y="457200"/>
            <a:ext cx="3950119" cy="397031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none">
            <a:spAutoFit/>
          </a:bodyPr>
          <a:lstStyle/>
          <a:p>
            <a:pPr algn="ctr" eaLnBrk="0" hangingPunct="0">
              <a:defRPr/>
            </a:pPr>
            <a:r>
              <a:rPr lang="ar-JO" sz="3600" b="1" dirty="0">
                <a:solidFill>
                  <a:schemeClr val="bg1"/>
                </a:solidFill>
                <a:latin typeface="Arial" panose="020B0604020202020204" pitchFamily="34" charset="0"/>
                <a:cs typeface="Arial" panose="020B0604020202020204" pitchFamily="34" charset="0"/>
              </a:rPr>
              <a:t>عظيمة أمانتك</a:t>
            </a:r>
          </a:p>
          <a:p>
            <a:pPr algn="ctr" eaLnBrk="0" hangingPunct="0">
              <a:defRPr/>
            </a:pPr>
            <a:r>
              <a:rPr lang="ar-JO" sz="3600" b="1" dirty="0">
                <a:solidFill>
                  <a:schemeClr val="bg1"/>
                </a:solidFill>
                <a:latin typeface="Arial" panose="020B0604020202020204" pitchFamily="34" charset="0"/>
                <a:cs typeface="Arial" panose="020B0604020202020204" pitchFamily="34" charset="0"/>
              </a:rPr>
              <a:t>عظيمة أمانتك</a:t>
            </a:r>
          </a:p>
          <a:p>
            <a:pPr algn="ctr" eaLnBrk="0" hangingPunct="0">
              <a:defRPr/>
            </a:pPr>
            <a:r>
              <a:rPr lang="ar-JO" sz="3600" b="1" dirty="0">
                <a:solidFill>
                  <a:schemeClr val="bg1"/>
                </a:solidFill>
                <a:latin typeface="Arial" panose="020B0604020202020204" pitchFamily="34" charset="0"/>
                <a:cs typeface="Arial" panose="020B0604020202020204" pitchFamily="34" charset="0"/>
              </a:rPr>
              <a:t> من صباح إلى صباح </a:t>
            </a:r>
          </a:p>
          <a:p>
            <a:pPr algn="ctr" eaLnBrk="0" hangingPunct="0">
              <a:defRPr/>
            </a:pPr>
            <a:r>
              <a:rPr lang="ar-JO" sz="3600" b="1" dirty="0">
                <a:solidFill>
                  <a:schemeClr val="bg1"/>
                </a:solidFill>
                <a:latin typeface="Arial" panose="020B0604020202020204" pitchFamily="34" charset="0"/>
                <a:cs typeface="Arial" panose="020B0604020202020204" pitchFamily="34" charset="0"/>
              </a:rPr>
              <a:t>أرى جديد رحمتك</a:t>
            </a:r>
          </a:p>
          <a:p>
            <a:pPr algn="ctr" eaLnBrk="0" hangingPunct="0">
              <a:defRPr/>
            </a:pPr>
            <a:r>
              <a:rPr lang="ar-JO" sz="3600" b="1" dirty="0">
                <a:solidFill>
                  <a:schemeClr val="bg1"/>
                </a:solidFill>
                <a:latin typeface="Arial" panose="020B0604020202020204" pitchFamily="34" charset="0"/>
                <a:cs typeface="Arial" panose="020B0604020202020204" pitchFamily="34" charset="0"/>
              </a:rPr>
              <a:t>كل ما أحتاجه قدمت يدك. </a:t>
            </a:r>
          </a:p>
          <a:p>
            <a:pPr algn="ctr" eaLnBrk="0" hangingPunct="0">
              <a:defRPr/>
            </a:pPr>
            <a:r>
              <a:rPr lang="ar-JO" sz="3600" b="1" dirty="0">
                <a:solidFill>
                  <a:schemeClr val="bg1"/>
                </a:solidFill>
                <a:latin typeface="Arial" panose="020B0604020202020204" pitchFamily="34" charset="0"/>
                <a:cs typeface="Arial" panose="020B0604020202020204" pitchFamily="34" charset="0"/>
              </a:rPr>
              <a:t>عظيمة أمانتك </a:t>
            </a:r>
          </a:p>
          <a:p>
            <a:pPr algn="ctr" eaLnBrk="0" hangingPunct="0">
              <a:defRPr/>
            </a:pPr>
            <a:r>
              <a:rPr lang="ar-JO" sz="3600" b="1" dirty="0">
                <a:solidFill>
                  <a:schemeClr val="bg1"/>
                </a:solidFill>
                <a:latin typeface="Arial" panose="020B0604020202020204" pitchFamily="34" charset="0"/>
                <a:cs typeface="Arial" panose="020B0604020202020204" pitchFamily="34" charset="0"/>
              </a:rPr>
              <a:t>يا رب لي</a:t>
            </a:r>
            <a:endParaRPr lang="en-US" sz="3600" b="1" dirty="0">
              <a:solidFill>
                <a:schemeClr val="bg1"/>
              </a:solidFill>
              <a:latin typeface="Arial" panose="020B0604020202020204" pitchFamily="34" charset="0"/>
              <a:cs typeface="Arial" panose="020B0604020202020204" pitchFamily="34" charset="0"/>
            </a:endParaRPr>
          </a:p>
        </p:txBody>
      </p:sp>
    </p:spTree>
  </p:cSld>
  <p:clrMapOvr>
    <a:masterClrMapping/>
  </p:clrMapOvr>
  <p:transition>
    <p:fade/>
  </p:transition>
</p:sld>
</file>

<file path=ppt/slides/slide269.xml><?xml version="1.0" encoding="utf-8"?>
<p:sld xmlns:a="http://schemas.openxmlformats.org/drawingml/2006/main" xmlns:r="http://schemas.openxmlformats.org/officeDocument/2006/relationships" xmlns:p="http://schemas.openxmlformats.org/presentationml/2006/main" showMasterPhAnim="0">
  <p:cSld>
    <p:bg>
      <p:bgPr>
        <a:gradFill rotWithShape="0">
          <a:gsLst>
            <a:gs pos="0">
              <a:schemeClr val="accent1"/>
            </a:gs>
            <a:gs pos="100000">
              <a:srgbClr val="3333FF"/>
            </a:gs>
          </a:gsLst>
          <a:lin ang="5400000" scaled="1"/>
        </a:gradFill>
        <a:effectLst/>
      </p:bgPr>
    </p:bg>
    <p:spTree>
      <p:nvGrpSpPr>
        <p:cNvPr id="1" name=""/>
        <p:cNvGrpSpPr/>
        <p:nvPr/>
      </p:nvGrpSpPr>
      <p:grpSpPr>
        <a:xfrm>
          <a:off x="0" y="0"/>
          <a:ext cx="0" cy="0"/>
          <a:chOff x="0" y="0"/>
          <a:chExt cx="0" cy="0"/>
        </a:xfrm>
      </p:grpSpPr>
      <p:pic>
        <p:nvPicPr>
          <p:cNvPr id="478210" name="Picture 3" descr="j0227568"/>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0" y="0"/>
            <a:ext cx="3627438"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21540" name="Text Box 4"/>
          <p:cNvSpPr txBox="1">
            <a:spLocks noChangeArrowheads="1"/>
          </p:cNvSpPr>
          <p:nvPr/>
        </p:nvSpPr>
        <p:spPr bwMode="auto">
          <a:xfrm>
            <a:off x="6011863" y="5140325"/>
            <a:ext cx="2674937" cy="523220"/>
          </a:xfrm>
          <a:prstGeom prst="rect">
            <a:avLst/>
          </a:prstGeom>
          <a:solidFill>
            <a:srgbClr val="FFFF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ar-JO" sz="2800" b="1" i="1" dirty="0">
                <a:latin typeface="Arial" panose="020B0604020202020204" pitchFamily="34" charset="0"/>
                <a:cs typeface="Arial" panose="020B0604020202020204" pitchFamily="34" charset="0"/>
              </a:rPr>
              <a:t>بول تشوا فانا</a:t>
            </a:r>
            <a:endParaRPr lang="en-GB" sz="2800" b="1" i="1" dirty="0">
              <a:latin typeface="Arial" panose="020B0604020202020204" pitchFamily="34" charset="0"/>
              <a:cs typeface="Arial" panose="020B0604020202020204" pitchFamily="34" charset="0"/>
            </a:endParaRPr>
          </a:p>
        </p:txBody>
      </p:sp>
      <p:sp>
        <p:nvSpPr>
          <p:cNvPr id="2" name="Title 1"/>
          <p:cNvSpPr>
            <a:spLocks noGrp="1"/>
          </p:cNvSpPr>
          <p:nvPr>
            <p:ph type="title"/>
          </p:nvPr>
        </p:nvSpPr>
        <p:spPr>
          <a:xfrm>
            <a:off x="3779838" y="274638"/>
            <a:ext cx="4906962" cy="4667250"/>
          </a:xfrm>
          <a:solidFill>
            <a:srgbClr val="CC3300"/>
          </a:solidFill>
        </p:spPr>
        <p:txBody>
          <a:bodyPr/>
          <a:lstStyle/>
          <a:p>
            <a:pPr eaLnBrk="1" hangingPunct="1">
              <a:defRPr/>
            </a:pPr>
            <a:r>
              <a:rPr lang="ar-JO" sz="8800" b="1" i="1" dirty="0">
                <a:solidFill>
                  <a:srgbClr val="FFFF00"/>
                </a:solidFill>
                <a:effectLst>
                  <a:outerShdw blurRad="38100" dist="38100" dir="2700000" algn="tl" rotWithShape="0">
                    <a:srgbClr val="000000"/>
                  </a:outerShdw>
                </a:effectLst>
                <a:latin typeface="Arial" panose="020B0604020202020204" pitchFamily="34" charset="0"/>
                <a:ea typeface="Dotum"/>
                <a:cs typeface="Arial" panose="020B0604020202020204" pitchFamily="34" charset="0"/>
              </a:rPr>
              <a:t>مقدمي 2 ملوك الأصليين</a:t>
            </a:r>
            <a:endParaRPr lang="en-US" sz="3600" dirty="0">
              <a:latin typeface="Arial" panose="020B0604020202020204" pitchFamily="34" charset="0"/>
              <a:cs typeface="Arial" panose="020B0604020202020204" pitchFamily="34" charset="0"/>
            </a:endParaRPr>
          </a:p>
        </p:txBody>
      </p:sp>
    </p:spTree>
  </p:cSld>
  <p:clrMapOvr>
    <a:masterClrMapping/>
  </p:clrMapOvr>
  <p:transition/>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92193" name="Picture 2" descr="CANAAN"/>
          <p:cNvPicPr>
            <a:picLocks noChangeAspect="1" noChangeArrowheads="1"/>
          </p:cNvPicPr>
          <p:nvPr/>
        </p:nvPicPr>
        <p:blipFill>
          <a:blip r:embed="rId3">
            <a:lum bright="-52000"/>
            <a:extLst>
              <a:ext uri="{28A0092B-C50C-407E-A947-70E740481C1C}">
                <a14:useLocalDpi xmlns:a14="http://schemas.microsoft.com/office/drawing/2010/main"/>
              </a:ext>
            </a:extLst>
          </a:blip>
          <a:srcRect/>
          <a:stretch>
            <a:fillRect/>
          </a:stretch>
        </p:blipFill>
        <p:spPr bwMode="auto">
          <a:xfrm>
            <a:off x="4321175" y="0"/>
            <a:ext cx="4822825"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92194" name="WordArt 3"/>
          <p:cNvSpPr>
            <a:spLocks noChangeArrowheads="1" noChangeShapeType="1" noTextEdit="1"/>
          </p:cNvSpPr>
          <p:nvPr/>
        </p:nvSpPr>
        <p:spPr bwMode="auto">
          <a:xfrm>
            <a:off x="457200" y="574675"/>
            <a:ext cx="5181600" cy="990600"/>
          </a:xfrm>
          <a:prstGeom prst="rect">
            <a:avLst/>
          </a:prstGeom>
        </p:spPr>
        <p:txBody>
          <a:bodyPr wrap="none" fromWordArt="1">
            <a:prstTxWarp prst="textPlain">
              <a:avLst>
                <a:gd name="adj" fmla="val 50000"/>
              </a:avLst>
            </a:prstTxWarp>
          </a:bodyPr>
          <a:lstStyle/>
          <a:p>
            <a:pPr algn="ctr">
              <a:spcBef>
                <a:spcPct val="50000"/>
              </a:spcBef>
            </a:pPr>
            <a:r>
              <a:rPr lang="ar-JO" sz="3600" b="1" kern="10" dirty="0">
                <a:ln w="9525">
                  <a:solidFill>
                    <a:srgbClr val="0A0E5B"/>
                  </a:solidFill>
                  <a:round/>
                  <a:headEnd/>
                  <a:tailEnd/>
                </a:ln>
                <a:solidFill>
                  <a:srgbClr val="FFFFFF"/>
                </a:solidFill>
                <a:effectLst>
                  <a:outerShdw blurRad="63500" dist="563972" dir="14049741" sx="125000" sy="125000" algn="tl" rotWithShape="0">
                    <a:srgbClr val="4460EE">
                      <a:alpha val="50000"/>
                    </a:srgbClr>
                  </a:outerShdw>
                </a:effectLst>
                <a:latin typeface="KidTYPEPaint"/>
                <a:ea typeface="KidTYPEPaint"/>
                <a:cs typeface="KidTYPEPaint"/>
              </a:rPr>
              <a:t>إحضار الوثنية</a:t>
            </a:r>
            <a:endParaRPr lang="en-US" sz="3600" b="1" kern="10" dirty="0">
              <a:ln w="9525">
                <a:solidFill>
                  <a:srgbClr val="0A0E5B"/>
                </a:solidFill>
                <a:round/>
                <a:headEnd/>
                <a:tailEnd/>
              </a:ln>
              <a:solidFill>
                <a:srgbClr val="FFFFFF"/>
              </a:solidFill>
              <a:effectLst>
                <a:outerShdw blurRad="63500" dist="563972" dir="14049741" sx="125000" sy="125000" algn="tl" rotWithShape="0">
                  <a:srgbClr val="4460EE">
                    <a:alpha val="50000"/>
                  </a:srgbClr>
                </a:outerShdw>
              </a:effectLst>
              <a:latin typeface="KidTYPEPaint"/>
              <a:ea typeface="KidTYPEPaint"/>
              <a:cs typeface="KidTYPEPaint"/>
            </a:endParaRPr>
          </a:p>
        </p:txBody>
      </p:sp>
      <p:sp>
        <p:nvSpPr>
          <p:cNvPr id="227332" name="Text Box 4"/>
          <p:cNvSpPr txBox="1">
            <a:spLocks noChangeArrowheads="1"/>
          </p:cNvSpPr>
          <p:nvPr/>
        </p:nvSpPr>
        <p:spPr bwMode="auto">
          <a:xfrm>
            <a:off x="228600" y="2209800"/>
            <a:ext cx="4103650" cy="1569660"/>
          </a:xfrm>
          <a:prstGeom prst="rect">
            <a:avLst/>
          </a:prstGeom>
          <a:noFill/>
          <a:ln w="9525">
            <a:noFill/>
            <a:miter lim="800000"/>
            <a:headEnd/>
            <a:tailEnd/>
          </a:ln>
          <a:effectLst/>
        </p:spPr>
        <p:txBody>
          <a:bodyPr wrap="square">
            <a:spAutoFit/>
          </a:bodyPr>
          <a:lstStyle/>
          <a:p>
            <a:pPr algn="r">
              <a:defRPr/>
            </a:pPr>
            <a:r>
              <a:rPr lang="ar-JO" sz="3200" dirty="0">
                <a:latin typeface="Arial" panose="020B0604020202020204" pitchFamily="34" charset="0"/>
                <a:cs typeface="Arial" panose="020B0604020202020204" pitchFamily="34" charset="0"/>
              </a:rPr>
              <a:t>نصب يربعام أصنام عجول في بيت إيل ودان                 (1 مل 12: 25-33)</a:t>
            </a:r>
            <a:endParaRPr lang="en-US" sz="3200" dirty="0">
              <a:solidFill>
                <a:srgbClr val="FFFFFF"/>
              </a:solidFill>
              <a:effectLst>
                <a:outerShdw blurRad="53975" dist="63500" dir="2700000" algn="tl" rotWithShape="0">
                  <a:srgbClr val="000000">
                    <a:alpha val="77000"/>
                  </a:srgbClr>
                </a:outerShdw>
              </a:effectLst>
              <a:latin typeface="Arial" panose="020B0604020202020204" pitchFamily="34" charset="0"/>
              <a:cs typeface="Arial" panose="020B0604020202020204" pitchFamily="34" charset="0"/>
            </a:endParaRPr>
          </a:p>
        </p:txBody>
      </p:sp>
      <p:sp>
        <p:nvSpPr>
          <p:cNvPr id="227333" name="Rectangle 5"/>
          <p:cNvSpPr>
            <a:spLocks noGrp="1" noChangeArrowheads="1"/>
          </p:cNvSpPr>
          <p:nvPr>
            <p:ph type="title" idx="4294967295"/>
          </p:nvPr>
        </p:nvSpPr>
        <p:spPr>
          <a:xfrm>
            <a:off x="228600" y="4572000"/>
            <a:ext cx="4127376" cy="1828800"/>
          </a:xfrm>
          <a:effectLst/>
        </p:spPr>
        <p:txBody>
          <a:bodyPr/>
          <a:lstStyle/>
          <a:p>
            <a:pPr algn="r" eaLnBrk="1" hangingPunct="1">
              <a:defRPr/>
            </a:pPr>
            <a:br>
              <a:rPr lang="en-US" sz="3200" b="0" dirty="0">
                <a:solidFill>
                  <a:srgbClr val="FFFFFF"/>
                </a:solidFill>
                <a:effectLst>
                  <a:outerShdw blurRad="53975" dist="63500" dir="2700000" algn="tl" rotWithShape="0">
                    <a:srgbClr val="000000">
                      <a:alpha val="77000"/>
                    </a:srgbClr>
                  </a:outerShdw>
                </a:effectLst>
                <a:latin typeface="Arial" panose="020B0604020202020204" pitchFamily="34" charset="0"/>
                <a:ea typeface="ＭＳ Ｐゴシック" charset="0"/>
                <a:cs typeface="Arial" panose="020B0604020202020204" pitchFamily="34" charset="0"/>
              </a:rPr>
            </a:br>
            <a:r>
              <a:rPr lang="ar-JO" sz="3200" b="0" dirty="0">
                <a:solidFill>
                  <a:srgbClr val="FFFFFF"/>
                </a:solidFill>
                <a:effectLst>
                  <a:outerShdw blurRad="53975" dist="63500" dir="2700000" algn="tl" rotWithShape="0">
                    <a:srgbClr val="000000">
                      <a:alpha val="77000"/>
                    </a:srgbClr>
                  </a:outerShdw>
                </a:effectLst>
                <a:latin typeface="Arial" panose="020B0604020202020204" pitchFamily="34" charset="0"/>
                <a:ea typeface="ＭＳ Ｐゴシック" charset="0"/>
                <a:cs typeface="Arial" panose="020B0604020202020204" pitchFamily="34" charset="0"/>
              </a:rPr>
              <a:t>أحضر آخاب وإيزابيل عبادة البعل إلى إسرائيل</a:t>
            </a:r>
            <a:br>
              <a:rPr lang="ar-JO" sz="3200" b="0" dirty="0">
                <a:solidFill>
                  <a:srgbClr val="FFFFFF"/>
                </a:solidFill>
                <a:effectLst>
                  <a:outerShdw blurRad="53975" dist="63500" dir="2700000" algn="tl" rotWithShape="0">
                    <a:srgbClr val="000000">
                      <a:alpha val="77000"/>
                    </a:srgbClr>
                  </a:outerShdw>
                </a:effectLst>
                <a:latin typeface="Arial" panose="020B0604020202020204" pitchFamily="34" charset="0"/>
                <a:ea typeface="ＭＳ Ｐゴシック" charset="0"/>
                <a:cs typeface="Arial" panose="020B0604020202020204" pitchFamily="34" charset="0"/>
              </a:rPr>
            </a:br>
            <a:r>
              <a:rPr lang="ar-JO" sz="3200" b="0" dirty="0">
                <a:solidFill>
                  <a:srgbClr val="FFFFFF"/>
                </a:solidFill>
                <a:effectLst>
                  <a:outerShdw blurRad="53975" dist="63500" dir="2700000" algn="tl" rotWithShape="0">
                    <a:srgbClr val="000000">
                      <a:alpha val="77000"/>
                    </a:srgbClr>
                  </a:outerShdw>
                </a:effectLst>
                <a:latin typeface="Arial" panose="020B0604020202020204" pitchFamily="34" charset="0"/>
                <a:ea typeface="ＭＳ Ｐゴシック" charset="0"/>
                <a:cs typeface="Arial" panose="020B0604020202020204" pitchFamily="34" charset="0"/>
              </a:rPr>
              <a:t>(1 مل 16 : 29 – 34)</a:t>
            </a:r>
            <a:endParaRPr lang="en-US" sz="4000" b="0" dirty="0">
              <a:solidFill>
                <a:srgbClr val="FFFFFF"/>
              </a:solidFill>
              <a:effectLst>
                <a:outerShdw blurRad="53975" dist="63500" dir="2700000" algn="tl" rotWithShape="0">
                  <a:srgbClr val="000000">
                    <a:alpha val="77000"/>
                  </a:srgbClr>
                </a:outerShdw>
              </a:effectLst>
              <a:latin typeface="Arial" panose="020B0604020202020204" pitchFamily="34" charset="0"/>
              <a:ea typeface="ＭＳ Ｐゴシック" charset="0"/>
              <a:cs typeface="Arial" panose="020B0604020202020204" pitchFamily="34" charset="0"/>
            </a:endParaRPr>
          </a:p>
        </p:txBody>
      </p:sp>
      <p:sp>
        <p:nvSpPr>
          <p:cNvPr id="227334" name="Text Box 6"/>
          <p:cNvSpPr txBox="1">
            <a:spLocks noChangeArrowheads="1"/>
          </p:cNvSpPr>
          <p:nvPr/>
        </p:nvSpPr>
        <p:spPr bwMode="auto">
          <a:xfrm>
            <a:off x="4876800" y="5181600"/>
            <a:ext cx="2743200" cy="663575"/>
          </a:xfrm>
          <a:prstGeom prst="rect">
            <a:avLst/>
          </a:prstGeom>
          <a:noFill/>
          <a:ln w="9525">
            <a:noFill/>
            <a:miter lim="800000"/>
            <a:headEnd/>
            <a:tailEnd/>
          </a:ln>
          <a:effectLst/>
        </p:spPr>
        <p:txBody>
          <a:bodyPr>
            <a:spAutoFit/>
          </a:bodyPr>
          <a:lstStyle/>
          <a:p>
            <a:pPr algn="ctr">
              <a:defRPr/>
            </a:pPr>
            <a:r>
              <a:rPr lang="ar-JO" sz="3600" b="1" dirty="0">
                <a:solidFill>
                  <a:srgbClr val="FFFFFF"/>
                </a:solidFill>
                <a:effectLst>
                  <a:outerShdw blurRad="53975" dist="63500" dir="2700000" algn="tl" rotWithShape="0">
                    <a:srgbClr val="000000">
                      <a:alpha val="77000"/>
                    </a:srgbClr>
                  </a:outerShdw>
                </a:effectLst>
                <a:latin typeface="Arial" panose="020B0604020202020204" pitchFamily="34" charset="0"/>
                <a:cs typeface="Arial" panose="020B0604020202020204" pitchFamily="34" charset="0"/>
              </a:rPr>
              <a:t>أورشليم</a:t>
            </a:r>
            <a:endParaRPr lang="en-US" sz="3600" b="1" dirty="0">
              <a:solidFill>
                <a:srgbClr val="FFFFFF"/>
              </a:solidFill>
              <a:effectLst>
                <a:outerShdw blurRad="53975" dist="63500" dir="2700000" algn="tl" rotWithShape="0">
                  <a:srgbClr val="000000">
                    <a:alpha val="77000"/>
                  </a:srgbClr>
                </a:outerShdw>
              </a:effectLst>
              <a:latin typeface="Arial" panose="020B0604020202020204" pitchFamily="34" charset="0"/>
              <a:cs typeface="Arial" panose="020B0604020202020204" pitchFamily="34" charset="0"/>
            </a:endParaRPr>
          </a:p>
        </p:txBody>
      </p:sp>
      <p:sp>
        <p:nvSpPr>
          <p:cNvPr id="227335" name="Text Box 7"/>
          <p:cNvSpPr txBox="1">
            <a:spLocks noChangeArrowheads="1"/>
          </p:cNvSpPr>
          <p:nvPr/>
        </p:nvSpPr>
        <p:spPr bwMode="auto">
          <a:xfrm>
            <a:off x="5715000" y="4114800"/>
            <a:ext cx="1828800" cy="663575"/>
          </a:xfrm>
          <a:prstGeom prst="rect">
            <a:avLst/>
          </a:prstGeom>
          <a:noFill/>
          <a:ln w="9525">
            <a:noFill/>
            <a:miter lim="800000"/>
            <a:headEnd/>
            <a:tailEnd/>
          </a:ln>
          <a:effectLst/>
        </p:spPr>
        <p:txBody>
          <a:bodyPr>
            <a:spAutoFit/>
          </a:bodyPr>
          <a:lstStyle/>
          <a:p>
            <a:pPr algn="ctr">
              <a:defRPr/>
            </a:pPr>
            <a:r>
              <a:rPr lang="ar-JO" sz="3600" b="1" dirty="0">
                <a:solidFill>
                  <a:srgbClr val="FFFFFF"/>
                </a:solidFill>
                <a:effectLst>
                  <a:outerShdw blurRad="53975" dist="63500" dir="2700000" algn="tl" rotWithShape="0">
                    <a:srgbClr val="000000">
                      <a:alpha val="77000"/>
                    </a:srgbClr>
                  </a:outerShdw>
                </a:effectLst>
                <a:latin typeface="Arial" panose="020B0604020202020204" pitchFamily="34" charset="0"/>
                <a:cs typeface="Arial" panose="020B0604020202020204" pitchFamily="34" charset="0"/>
              </a:rPr>
              <a:t>بيت إيل</a:t>
            </a:r>
            <a:endParaRPr lang="en-US" sz="3600" b="1" dirty="0">
              <a:solidFill>
                <a:srgbClr val="FFFFFF"/>
              </a:solidFill>
              <a:effectLst>
                <a:outerShdw blurRad="53975" dist="63500" dir="2700000" algn="tl" rotWithShape="0">
                  <a:srgbClr val="000000">
                    <a:alpha val="77000"/>
                  </a:srgbClr>
                </a:outerShdw>
              </a:effectLst>
              <a:latin typeface="Arial" panose="020B0604020202020204" pitchFamily="34" charset="0"/>
              <a:cs typeface="Arial" panose="020B0604020202020204" pitchFamily="34" charset="0"/>
            </a:endParaRPr>
          </a:p>
        </p:txBody>
      </p:sp>
      <p:sp>
        <p:nvSpPr>
          <p:cNvPr id="227336" name="Text Box 8"/>
          <p:cNvSpPr txBox="1">
            <a:spLocks noChangeArrowheads="1"/>
          </p:cNvSpPr>
          <p:nvPr/>
        </p:nvSpPr>
        <p:spPr bwMode="auto">
          <a:xfrm>
            <a:off x="6858000" y="990600"/>
            <a:ext cx="1828800" cy="663575"/>
          </a:xfrm>
          <a:prstGeom prst="rect">
            <a:avLst/>
          </a:prstGeom>
          <a:noFill/>
          <a:ln w="9525">
            <a:noFill/>
            <a:miter lim="800000"/>
            <a:headEnd/>
            <a:tailEnd/>
          </a:ln>
          <a:effectLst/>
        </p:spPr>
        <p:txBody>
          <a:bodyPr>
            <a:spAutoFit/>
          </a:bodyPr>
          <a:lstStyle/>
          <a:p>
            <a:pPr algn="ctr">
              <a:defRPr/>
            </a:pPr>
            <a:r>
              <a:rPr lang="ar-JO" sz="3600" b="1" dirty="0">
                <a:solidFill>
                  <a:srgbClr val="FFFFFF"/>
                </a:solidFill>
                <a:effectLst>
                  <a:outerShdw blurRad="53975" dist="63500" dir="2700000" algn="tl" rotWithShape="0">
                    <a:srgbClr val="000000">
                      <a:alpha val="77000"/>
                    </a:srgbClr>
                  </a:outerShdw>
                </a:effectLst>
                <a:latin typeface="Arial" panose="020B0604020202020204" pitchFamily="34" charset="0"/>
                <a:cs typeface="Arial" panose="020B0604020202020204" pitchFamily="34" charset="0"/>
              </a:rPr>
              <a:t>دان</a:t>
            </a:r>
            <a:endParaRPr lang="en-US" sz="3600" b="1" dirty="0">
              <a:solidFill>
                <a:srgbClr val="FFFFFF"/>
              </a:solidFill>
              <a:effectLst>
                <a:outerShdw blurRad="53975" dist="63500" dir="2700000" algn="tl" rotWithShape="0">
                  <a:srgbClr val="000000">
                    <a:alpha val="77000"/>
                  </a:srgbClr>
                </a:outerShdw>
              </a:effectLst>
              <a:latin typeface="Arial" panose="020B0604020202020204" pitchFamily="34" charset="0"/>
              <a:cs typeface="Arial" panose="020B0604020202020204" pitchFamily="34" charset="0"/>
            </a:endParaRPr>
          </a:p>
        </p:txBody>
      </p:sp>
      <p:sp>
        <p:nvSpPr>
          <p:cNvPr id="227337" name="AutoShape 9"/>
          <p:cNvSpPr>
            <a:spLocks noChangeArrowheads="1"/>
          </p:cNvSpPr>
          <p:nvPr/>
        </p:nvSpPr>
        <p:spPr bwMode="auto">
          <a:xfrm rot="4884853">
            <a:off x="6454775" y="3467100"/>
            <a:ext cx="762000" cy="685800"/>
          </a:xfrm>
          <a:prstGeom prst="rightArrow">
            <a:avLst>
              <a:gd name="adj1" fmla="val 50000"/>
              <a:gd name="adj2" fmla="val 27778"/>
            </a:avLst>
          </a:prstGeom>
          <a:solidFill>
            <a:schemeClr val="accent1"/>
          </a:solidFill>
          <a:ln w="9525">
            <a:solidFill>
              <a:schemeClr val="tx1"/>
            </a:solidFill>
            <a:miter lim="800000"/>
            <a:headEnd/>
            <a:tailEnd/>
          </a:ln>
        </p:spPr>
        <p:txBody>
          <a:bodyPr wrap="none" anchor="ctr"/>
          <a:lstStyle/>
          <a:p>
            <a:pPr>
              <a:spcBef>
                <a:spcPct val="50000"/>
              </a:spcBef>
            </a:pPr>
            <a:endParaRPr lang="en-US" sz="2800">
              <a:solidFill>
                <a:srgbClr val="FFFFFF"/>
              </a:solidFill>
              <a:latin typeface="Arial" panose="020B0604020202020204" pitchFamily="34" charset="0"/>
              <a:cs typeface="Arial" panose="020B0604020202020204" pitchFamily="34" charset="0"/>
            </a:endParaRPr>
          </a:p>
        </p:txBody>
      </p:sp>
      <p:sp>
        <p:nvSpPr>
          <p:cNvPr id="227338" name="AutoShape 10"/>
          <p:cNvSpPr>
            <a:spLocks noChangeArrowheads="1"/>
          </p:cNvSpPr>
          <p:nvPr/>
        </p:nvSpPr>
        <p:spPr bwMode="auto">
          <a:xfrm rot="-3268553">
            <a:off x="6819900" y="1562100"/>
            <a:ext cx="762000" cy="685800"/>
          </a:xfrm>
          <a:prstGeom prst="rightArrow">
            <a:avLst>
              <a:gd name="adj1" fmla="val 50000"/>
              <a:gd name="adj2" fmla="val 27778"/>
            </a:avLst>
          </a:prstGeom>
          <a:solidFill>
            <a:schemeClr val="accent1"/>
          </a:solidFill>
          <a:ln w="9525">
            <a:solidFill>
              <a:schemeClr val="tx1"/>
            </a:solidFill>
            <a:miter lim="800000"/>
            <a:headEnd/>
            <a:tailEnd/>
          </a:ln>
        </p:spPr>
        <p:txBody>
          <a:bodyPr wrap="none" anchor="ctr"/>
          <a:lstStyle/>
          <a:p>
            <a:pPr>
              <a:spcBef>
                <a:spcPct val="50000"/>
              </a:spcBef>
            </a:pPr>
            <a:endParaRPr lang="en-US" sz="2800">
              <a:solidFill>
                <a:srgbClr val="FFFFFF"/>
              </a:solidFill>
              <a:latin typeface="Arial" panose="020B0604020202020204" pitchFamily="34" charset="0"/>
              <a:cs typeface="Arial" panose="020B0604020202020204" pitchFamily="34" charset="0"/>
            </a:endParaRPr>
          </a:p>
        </p:txBody>
      </p:sp>
      <p:sp>
        <p:nvSpPr>
          <p:cNvPr id="227339" name="AutoShape 11"/>
          <p:cNvSpPr>
            <a:spLocks noChangeArrowheads="1"/>
          </p:cNvSpPr>
          <p:nvPr/>
        </p:nvSpPr>
        <p:spPr bwMode="auto">
          <a:xfrm rot="-685626">
            <a:off x="5791200" y="1524000"/>
            <a:ext cx="914400" cy="1828800"/>
          </a:xfrm>
          <a:prstGeom prst="curvedRightArrow">
            <a:avLst>
              <a:gd name="adj1" fmla="val 40000"/>
              <a:gd name="adj2" fmla="val 80000"/>
              <a:gd name="adj3" fmla="val 33333"/>
            </a:avLst>
          </a:prstGeom>
          <a:solidFill>
            <a:schemeClr val="accent1"/>
          </a:solidFill>
          <a:ln w="9525">
            <a:solidFill>
              <a:schemeClr val="tx1"/>
            </a:solidFill>
            <a:miter lim="800000"/>
            <a:headEnd/>
            <a:tailEnd/>
          </a:ln>
        </p:spPr>
        <p:txBody>
          <a:bodyPr wrap="none" anchor="ctr"/>
          <a:lstStyle/>
          <a:p>
            <a:pPr>
              <a:spcBef>
                <a:spcPct val="50000"/>
              </a:spcBef>
            </a:pPr>
            <a:endParaRPr lang="en-US" sz="2800">
              <a:solidFill>
                <a:srgbClr val="FFFFFF"/>
              </a:solidFill>
              <a:latin typeface="Arial" panose="020B0604020202020204" pitchFamily="34" charset="0"/>
              <a:cs typeface="Arial" panose="020B0604020202020204" pitchFamily="34" charset="0"/>
            </a:endParaRPr>
          </a:p>
        </p:txBody>
      </p:sp>
      <p:sp>
        <p:nvSpPr>
          <p:cNvPr id="227340" name="Text Box 12"/>
          <p:cNvSpPr txBox="1">
            <a:spLocks noChangeArrowheads="1"/>
          </p:cNvSpPr>
          <p:nvPr/>
        </p:nvSpPr>
        <p:spPr bwMode="auto">
          <a:xfrm>
            <a:off x="5334000" y="1219200"/>
            <a:ext cx="1828800" cy="663575"/>
          </a:xfrm>
          <a:prstGeom prst="rect">
            <a:avLst/>
          </a:prstGeom>
          <a:noFill/>
          <a:ln w="9525">
            <a:noFill/>
            <a:miter lim="800000"/>
            <a:headEnd/>
            <a:tailEnd/>
          </a:ln>
          <a:effectLst/>
        </p:spPr>
        <p:txBody>
          <a:bodyPr>
            <a:spAutoFit/>
          </a:bodyPr>
          <a:lstStyle/>
          <a:p>
            <a:pPr algn="ctr">
              <a:defRPr/>
            </a:pPr>
            <a:r>
              <a:rPr lang="ar-JO" sz="3600" b="1" dirty="0">
                <a:solidFill>
                  <a:srgbClr val="FFFFFF"/>
                </a:solidFill>
                <a:effectLst>
                  <a:outerShdw blurRad="53975" dist="63500" dir="2700000" algn="tl" rotWithShape="0">
                    <a:srgbClr val="000000">
                      <a:alpha val="77000"/>
                    </a:srgbClr>
                  </a:outerShdw>
                </a:effectLst>
                <a:latin typeface="Arial" panose="020B0604020202020204" pitchFamily="34" charset="0"/>
                <a:cs typeface="Arial" panose="020B0604020202020204" pitchFamily="34" charset="0"/>
              </a:rPr>
              <a:t>بعل</a:t>
            </a:r>
            <a:endParaRPr lang="en-US" sz="3600" b="1" dirty="0">
              <a:solidFill>
                <a:srgbClr val="FFFFFF"/>
              </a:solidFill>
              <a:effectLst>
                <a:outerShdw blurRad="53975" dist="63500" dir="2700000" algn="tl" rotWithShape="0">
                  <a:srgbClr val="000000">
                    <a:alpha val="77000"/>
                  </a:srgbClr>
                </a:outerShdw>
              </a:effectLst>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08725229"/>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227332">
                                            <p:txEl>
                                              <p:pRg st="0" end="0"/>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22" presetClass="entr" presetSubtype="1" fill="hold" grpId="0" nodeType="clickEffect">
                                  <p:stCondLst>
                                    <p:cond delay="0"/>
                                  </p:stCondLst>
                                  <p:childTnLst>
                                    <p:set>
                                      <p:cBhvr>
                                        <p:cTn id="10" dur="1" fill="hold">
                                          <p:stCondLst>
                                            <p:cond delay="0"/>
                                          </p:stCondLst>
                                        </p:cTn>
                                        <p:tgtEl>
                                          <p:spTgt spid="227337"/>
                                        </p:tgtEl>
                                        <p:attrNameLst>
                                          <p:attrName>style.visibility</p:attrName>
                                        </p:attrNameLst>
                                      </p:cBhvr>
                                      <p:to>
                                        <p:strVal val="visible"/>
                                      </p:to>
                                    </p:set>
                                    <p:animEffect transition="in" filter="wipe(up)">
                                      <p:cBhvr>
                                        <p:cTn id="11" dur="500"/>
                                        <p:tgtEl>
                                          <p:spTgt spid="227337"/>
                                        </p:tgtEl>
                                      </p:cBhvr>
                                    </p:animEffect>
                                  </p:childTnLst>
                                </p:cTn>
                              </p:par>
                            </p:childTnLst>
                          </p:cTn>
                        </p:par>
                        <p:par>
                          <p:cTn id="12" fill="hold" nodeType="afterGroup">
                            <p:stCondLst>
                              <p:cond delay="500"/>
                            </p:stCondLst>
                            <p:childTnLst>
                              <p:par>
                                <p:cTn id="13" presetID="1" presetClass="entr" presetSubtype="0" fill="hold" grpId="0" nodeType="afterEffect">
                                  <p:stCondLst>
                                    <p:cond delay="0"/>
                                  </p:stCondLst>
                                  <p:childTnLst>
                                    <p:set>
                                      <p:cBhvr>
                                        <p:cTn id="14" dur="1" fill="hold">
                                          <p:stCondLst>
                                            <p:cond delay="499"/>
                                          </p:stCondLst>
                                        </p:cTn>
                                        <p:tgtEl>
                                          <p:spTgt spid="227335">
                                            <p:txEl>
                                              <p:pRg st="0" end="0"/>
                                            </p:txEl>
                                          </p:spTgt>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22" presetClass="entr" presetSubtype="4" fill="hold" grpId="0" nodeType="clickEffect">
                                  <p:stCondLst>
                                    <p:cond delay="0"/>
                                  </p:stCondLst>
                                  <p:childTnLst>
                                    <p:set>
                                      <p:cBhvr>
                                        <p:cTn id="18" dur="1" fill="hold">
                                          <p:stCondLst>
                                            <p:cond delay="0"/>
                                          </p:stCondLst>
                                        </p:cTn>
                                        <p:tgtEl>
                                          <p:spTgt spid="227338"/>
                                        </p:tgtEl>
                                        <p:attrNameLst>
                                          <p:attrName>style.visibility</p:attrName>
                                        </p:attrNameLst>
                                      </p:cBhvr>
                                      <p:to>
                                        <p:strVal val="visible"/>
                                      </p:to>
                                    </p:set>
                                    <p:animEffect transition="in" filter="wipe(down)">
                                      <p:cBhvr>
                                        <p:cTn id="19" dur="500"/>
                                        <p:tgtEl>
                                          <p:spTgt spid="227338"/>
                                        </p:tgtEl>
                                      </p:cBhvr>
                                    </p:animEffect>
                                  </p:childTnLst>
                                </p:cTn>
                              </p:par>
                            </p:childTnLst>
                          </p:cTn>
                        </p:par>
                        <p:par>
                          <p:cTn id="20" fill="hold" nodeType="afterGroup">
                            <p:stCondLst>
                              <p:cond delay="500"/>
                            </p:stCondLst>
                            <p:childTnLst>
                              <p:par>
                                <p:cTn id="21" presetID="1" presetClass="entr" presetSubtype="0" fill="hold" grpId="0" nodeType="afterEffect">
                                  <p:stCondLst>
                                    <p:cond delay="0"/>
                                  </p:stCondLst>
                                  <p:childTnLst>
                                    <p:set>
                                      <p:cBhvr>
                                        <p:cTn id="22" dur="1" fill="hold">
                                          <p:stCondLst>
                                            <p:cond delay="499"/>
                                          </p:stCondLst>
                                        </p:cTn>
                                        <p:tgtEl>
                                          <p:spTgt spid="227336">
                                            <p:txEl>
                                              <p:pRg st="0" end="0"/>
                                            </p:txEl>
                                          </p:spTgt>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grpId="0" nodeType="clickEffect">
                                  <p:stCondLst>
                                    <p:cond delay="0"/>
                                  </p:stCondLst>
                                  <p:childTnLst>
                                    <p:set>
                                      <p:cBhvr>
                                        <p:cTn id="26" dur="1" fill="hold">
                                          <p:stCondLst>
                                            <p:cond delay="499"/>
                                          </p:stCondLst>
                                        </p:cTn>
                                        <p:tgtEl>
                                          <p:spTgt spid="227333">
                                            <p:txEl>
                                              <p:pRg st="0" end="0"/>
                                            </p:txEl>
                                          </p:spTgt>
                                        </p:tgtEl>
                                        <p:attrNameLst>
                                          <p:attrName>style.visibility</p:attrName>
                                        </p:attrNameLst>
                                      </p:cBhvr>
                                      <p:to>
                                        <p:strVal val="visible"/>
                                      </p:to>
                                    </p:set>
                                  </p:childTnLst>
                                </p:cTn>
                              </p:par>
                            </p:childTnLst>
                          </p:cTn>
                        </p:par>
                        <p:par>
                          <p:cTn id="27" fill="hold" nodeType="afterGroup">
                            <p:stCondLst>
                              <p:cond delay="500"/>
                            </p:stCondLst>
                            <p:childTnLst>
                              <p:par>
                                <p:cTn id="28" presetID="1" presetClass="entr" presetSubtype="0" fill="hold" grpId="0" nodeType="afterEffect">
                                  <p:stCondLst>
                                    <p:cond delay="0"/>
                                  </p:stCondLst>
                                  <p:childTnLst>
                                    <p:set>
                                      <p:cBhvr>
                                        <p:cTn id="29" dur="1" fill="hold">
                                          <p:stCondLst>
                                            <p:cond delay="499"/>
                                          </p:stCondLst>
                                        </p:cTn>
                                        <p:tgtEl>
                                          <p:spTgt spid="227340">
                                            <p:txEl>
                                              <p:pRg st="0" end="0"/>
                                            </p:txEl>
                                          </p:spTgt>
                                        </p:tgtEl>
                                        <p:attrNameLst>
                                          <p:attrName>style.visibility</p:attrName>
                                        </p:attrNameLst>
                                      </p:cBhvr>
                                      <p:to>
                                        <p:strVal val="visible"/>
                                      </p:to>
                                    </p:set>
                                  </p:childTnLst>
                                </p:cTn>
                              </p:par>
                            </p:childTnLst>
                          </p:cTn>
                        </p:par>
                      </p:childTnLst>
                    </p:cTn>
                  </p:par>
                  <p:par>
                    <p:cTn id="30" fill="hold" nodeType="clickPar">
                      <p:stCondLst>
                        <p:cond delay="indefinite"/>
                      </p:stCondLst>
                      <p:childTnLst>
                        <p:par>
                          <p:cTn id="31" fill="hold" nodeType="withGroup">
                            <p:stCondLst>
                              <p:cond delay="0"/>
                            </p:stCondLst>
                            <p:childTnLst>
                              <p:par>
                                <p:cTn id="32" presetID="22" presetClass="entr" presetSubtype="1" fill="hold" grpId="0" nodeType="clickEffect">
                                  <p:stCondLst>
                                    <p:cond delay="0"/>
                                  </p:stCondLst>
                                  <p:childTnLst>
                                    <p:set>
                                      <p:cBhvr>
                                        <p:cTn id="33" dur="1" fill="hold">
                                          <p:stCondLst>
                                            <p:cond delay="0"/>
                                          </p:stCondLst>
                                        </p:cTn>
                                        <p:tgtEl>
                                          <p:spTgt spid="227339"/>
                                        </p:tgtEl>
                                        <p:attrNameLst>
                                          <p:attrName>style.visibility</p:attrName>
                                        </p:attrNameLst>
                                      </p:cBhvr>
                                      <p:to>
                                        <p:strVal val="visible"/>
                                      </p:to>
                                    </p:set>
                                    <p:animEffect transition="in" filter="wipe(up)">
                                      <p:cBhvr>
                                        <p:cTn id="34" dur="500"/>
                                        <p:tgtEl>
                                          <p:spTgt spid="22733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7332" grpId="0" build="p" autoUpdateAnimBg="0"/>
      <p:bldP spid="227333" grpId="0" build="p" autoUpdateAnimBg="0"/>
      <p:bldP spid="227335" grpId="0" build="p" autoUpdateAnimBg="0"/>
      <p:bldP spid="227336" grpId="0" build="p" autoUpdateAnimBg="0"/>
      <p:bldP spid="227337" grpId="0" animBg="1"/>
      <p:bldP spid="227338" grpId="0" animBg="1"/>
      <p:bldP spid="227339" grpId="0" animBg="1"/>
      <p:bldP spid="227340" grpId="0" build="p" autoUpdateAnimBg="0"/>
    </p:bldLst>
  </p:timing>
</p:sld>
</file>

<file path=ppt/slides/slide2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cSld>
  <p:clrMapOvr>
    <a:masterClrMapping/>
  </p:clrMapOvr>
</p:sld>
</file>

<file path=ppt/slides/slide2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3297" name="Rectangle 1026"/>
          <p:cNvSpPr>
            <a:spLocks noGrp="1" noChangeArrowheads="1"/>
          </p:cNvSpPr>
          <p:nvPr>
            <p:ph type="ctrTitle"/>
          </p:nvPr>
        </p:nvSpPr>
        <p:spPr>
          <a:xfrm>
            <a:off x="0" y="6172200"/>
            <a:ext cx="9144000" cy="685800"/>
          </a:xfrm>
        </p:spPr>
        <p:txBody>
          <a:bodyPr/>
          <a:lstStyle/>
          <a:p>
            <a:pPr eaLnBrk="1" hangingPunct="1">
              <a:defRPr/>
            </a:pPr>
            <a:r>
              <a:rPr lang="ar" sz="3200" b="1" dirty="0">
                <a:solidFill>
                  <a:srgbClr val="FFFFFF"/>
                </a:solidFill>
                <a:latin typeface="Arial" charset="0"/>
                <a:ea typeface="ＭＳ Ｐゴシック" charset="0"/>
              </a:rPr>
              <a:t>مسح العهد القديم</a:t>
            </a:r>
            <a:r>
              <a:rPr lang="en-US" sz="3200" b="1" dirty="0">
                <a:solidFill>
                  <a:srgbClr val="FFFFFF"/>
                </a:solidFill>
                <a:latin typeface="Arial" charset="0"/>
                <a:ea typeface="ＭＳ Ｐゴシック" charset="0"/>
              </a:rPr>
              <a:t> • BibleStudyDownloads.org</a:t>
            </a:r>
            <a:endParaRPr lang="en-US" sz="1100" b="1" dirty="0">
              <a:solidFill>
                <a:srgbClr val="FFFFFF"/>
              </a:solidFill>
              <a:latin typeface="Arial" charset="0"/>
              <a:ea typeface="ＭＳ Ｐゴシック" charset="0"/>
            </a:endParaRPr>
          </a:p>
        </p:txBody>
      </p:sp>
      <p:sp>
        <p:nvSpPr>
          <p:cNvPr id="99331" name="Rectangle 1026"/>
          <p:cNvSpPr txBox="1">
            <a:spLocks noChangeArrowheads="1"/>
          </p:cNvSpPr>
          <p:nvPr/>
        </p:nvSpPr>
        <p:spPr bwMode="auto">
          <a:xfrm>
            <a:off x="0" y="0"/>
            <a:ext cx="9144000" cy="685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EG" sz="40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أحصل عل</a:t>
            </a:r>
            <a:r>
              <a:rPr kumimoji="0" lang="ar-JO" sz="40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ى</a:t>
            </a:r>
            <a:r>
              <a:rPr kumimoji="0" lang="ar-EG" sz="40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 هذا العرض مجانا</a:t>
            </a:r>
            <a:r>
              <a:rPr kumimoji="0" lang="ar-JO" sz="40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a:t>
            </a:r>
            <a:endParaRPr kumimoji="0" lang="en-US" sz="14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pic>
        <p:nvPicPr>
          <p:cNvPr id="8" name="Picture 7" descr="Screen Shot 2016-02-02 at 5.41.18 PM.png"/>
          <p:cNvPicPr>
            <a:picLocks noChangeAspect="1"/>
          </p:cNvPicPr>
          <p:nvPr/>
        </p:nvPicPr>
        <p:blipFill rotWithShape="1">
          <a:blip r:embed="rId3" cstate="screen">
            <a:extLst>
              <a:ext uri="{28A0092B-C50C-407E-A947-70E740481C1C}">
                <a14:useLocalDpi xmlns:a14="http://schemas.microsoft.com/office/drawing/2010/main"/>
              </a:ext>
            </a:extLst>
          </a:blip>
          <a:srcRect t="2841"/>
          <a:stretch/>
        </p:blipFill>
        <p:spPr>
          <a:xfrm>
            <a:off x="-44173" y="636981"/>
            <a:ext cx="9232347" cy="5650045"/>
          </a:xfrm>
          <a:prstGeom prst="rect">
            <a:avLst/>
          </a:prstGeom>
        </p:spPr>
      </p:pic>
      <p:pic>
        <p:nvPicPr>
          <p:cNvPr id="9" name="Picture 8" descr="Screen Shot 2016-02-02 at 5.42.03 PM.png"/>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307223" y="2222340"/>
            <a:ext cx="6153212" cy="3483594"/>
          </a:xfrm>
          <a:prstGeom prst="rect">
            <a:avLst/>
          </a:prstGeom>
        </p:spPr>
      </p:pic>
    </p:spTree>
    <p:extLst>
      <p:ext uri="{BB962C8B-B14F-4D97-AF65-F5344CB8AC3E}">
        <p14:creationId xmlns:p14="http://schemas.microsoft.com/office/powerpoint/2010/main" val="2767792888"/>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xit" presetSubtype="8" accel="50000" decel="50000" fill="hold" nodeType="afterEffect">
                                  <p:stCondLst>
                                    <p:cond delay="3000"/>
                                  </p:stCondLst>
                                  <p:childTnLst>
                                    <p:anim calcmode="lin" valueType="num">
                                      <p:cBhvr additive="base">
                                        <p:cTn id="6" dur="2000"/>
                                        <p:tgtEl>
                                          <p:spTgt spid="9"/>
                                        </p:tgtEl>
                                        <p:attrNameLst>
                                          <p:attrName>ppt_x</p:attrName>
                                        </p:attrNameLst>
                                      </p:cBhvr>
                                      <p:tavLst>
                                        <p:tav tm="0">
                                          <p:val>
                                            <p:strVal val="ppt_x"/>
                                          </p:val>
                                        </p:tav>
                                        <p:tav tm="100000">
                                          <p:val>
                                            <p:strVal val="0-ppt_w/2"/>
                                          </p:val>
                                        </p:tav>
                                      </p:tavLst>
                                    </p:anim>
                                    <p:anim calcmode="lin" valueType="num">
                                      <p:cBhvr additive="base">
                                        <p:cTn id="7" dur="2000"/>
                                        <p:tgtEl>
                                          <p:spTgt spid="9"/>
                                        </p:tgtEl>
                                        <p:attrNameLst>
                                          <p:attrName>ppt_y</p:attrName>
                                        </p:attrNameLst>
                                      </p:cBhvr>
                                      <p:tavLst>
                                        <p:tav tm="0">
                                          <p:val>
                                            <p:strVal val="ppt_y"/>
                                          </p:val>
                                        </p:tav>
                                        <p:tav tm="100000">
                                          <p:val>
                                            <p:strVal val="ppt_y"/>
                                          </p:val>
                                        </p:tav>
                                      </p:tavLst>
                                    </p:anim>
                                    <p:set>
                                      <p:cBhvr>
                                        <p:cTn id="8" dur="1" fill="hold">
                                          <p:stCondLst>
                                            <p:cond delay="1999"/>
                                          </p:stCondLst>
                                        </p:cTn>
                                        <p:tgtEl>
                                          <p:spTgt spid="9"/>
                                        </p:tgtEl>
                                        <p:attrNameLst>
                                          <p:attrName>style.visibility</p:attrName>
                                        </p:attrNameLst>
                                      </p:cBhvr>
                                      <p:to>
                                        <p:strVal val="hidden"/>
                                      </p:to>
                                    </p:set>
                                  </p:childTnLst>
                                </p:cTn>
                              </p:par>
                            </p:childTnLst>
                          </p:cTn>
                        </p:par>
                        <p:par>
                          <p:cTn id="9" fill="hold">
                            <p:stCondLst>
                              <p:cond delay="5000"/>
                            </p:stCondLst>
                            <p:childTnLst>
                              <p:par>
                                <p:cTn id="10" presetID="2" presetClass="entr" presetSubtype="2" fill="remove" nodeType="afterEffect">
                                  <p:stCondLst>
                                    <p:cond delay="3000"/>
                                  </p:stCondLst>
                                  <p:childTnLst>
                                    <p:set>
                                      <p:cBhvr>
                                        <p:cTn id="11" dur="1" fill="hold">
                                          <p:stCondLst>
                                            <p:cond delay="0"/>
                                          </p:stCondLst>
                                        </p:cTn>
                                        <p:tgtEl>
                                          <p:spTgt spid="9"/>
                                        </p:tgtEl>
                                        <p:attrNameLst>
                                          <p:attrName>style.visibility</p:attrName>
                                        </p:attrNameLst>
                                      </p:cBhvr>
                                      <p:to>
                                        <p:strVal val="visible"/>
                                      </p:to>
                                    </p:set>
                                    <p:anim calcmode="lin" valueType="num">
                                      <p:cBhvr additive="base">
                                        <p:cTn id="12" dur="1000" fill="hold"/>
                                        <p:tgtEl>
                                          <p:spTgt spid="9"/>
                                        </p:tgtEl>
                                        <p:attrNameLst>
                                          <p:attrName>ppt_x</p:attrName>
                                        </p:attrNameLst>
                                      </p:cBhvr>
                                      <p:tavLst>
                                        <p:tav tm="0">
                                          <p:val>
                                            <p:strVal val="1+#ppt_w/2"/>
                                          </p:val>
                                        </p:tav>
                                        <p:tav tm="100000">
                                          <p:val>
                                            <p:strVal val="#ppt_x"/>
                                          </p:val>
                                        </p:tav>
                                      </p:tavLst>
                                    </p:anim>
                                    <p:anim calcmode="lin" valueType="num">
                                      <p:cBhvr additive="base">
                                        <p:cTn id="13" dur="1000" fill="hold"/>
                                        <p:tgtEl>
                                          <p:spTgt spid="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7761" name="Rectangle 55"/>
          <p:cNvSpPr>
            <a:spLocks noChangeArrowheads="1"/>
          </p:cNvSpPr>
          <p:nvPr/>
        </p:nvSpPr>
        <p:spPr bwMode="auto">
          <a:xfrm>
            <a:off x="0" y="1524000"/>
            <a:ext cx="4495800" cy="304800"/>
          </a:xfrm>
          <a:prstGeom prst="rect">
            <a:avLst/>
          </a:prstGeom>
          <a:solidFill>
            <a:schemeClr val="accent6">
              <a:lumMod val="50000"/>
            </a:schemeClr>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117762" name="Rectangle 56"/>
          <p:cNvSpPr>
            <a:spLocks noChangeArrowheads="1"/>
          </p:cNvSpPr>
          <p:nvPr/>
        </p:nvSpPr>
        <p:spPr bwMode="auto">
          <a:xfrm>
            <a:off x="4495800" y="1981200"/>
            <a:ext cx="4648200" cy="304800"/>
          </a:xfrm>
          <a:prstGeom prst="rect">
            <a:avLst/>
          </a:prstGeom>
          <a:solidFill>
            <a:schemeClr val="accent6">
              <a:lumMod val="50000"/>
            </a:schemeClr>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117763" name="Rectangle 57"/>
          <p:cNvSpPr>
            <a:spLocks noChangeArrowheads="1"/>
          </p:cNvSpPr>
          <p:nvPr/>
        </p:nvSpPr>
        <p:spPr bwMode="auto">
          <a:xfrm>
            <a:off x="4495800" y="1143000"/>
            <a:ext cx="4648200" cy="304800"/>
          </a:xfrm>
          <a:prstGeom prst="rect">
            <a:avLst/>
          </a:prstGeom>
          <a:solidFill>
            <a:srgbClr val="FF3300"/>
          </a:solidFill>
          <a:ln w="12700" cap="sq">
            <a:solidFill>
              <a:schemeClr val="tx1"/>
            </a:solidFill>
            <a:miter lim="800000"/>
            <a:headEnd type="none" w="sm" len="sm"/>
            <a:tailEnd type="none" w="sm" len="sm"/>
          </a:ln>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glow rad="139700">
                  <a:srgbClr val="FFFFFF">
                    <a:alpha val="75000"/>
                  </a:srgbClr>
                </a:glow>
              </a:effectLst>
              <a:uLnTx/>
              <a:uFillTx/>
              <a:latin typeface="Arial" panose="020B0604020202020204" pitchFamily="34" charset="0"/>
              <a:cs typeface="Arial" panose="020B0604020202020204" pitchFamily="34" charset="0"/>
            </a:endParaRPr>
          </a:p>
        </p:txBody>
      </p:sp>
      <p:sp>
        <p:nvSpPr>
          <p:cNvPr id="117764" name="Rectangle 58"/>
          <p:cNvSpPr>
            <a:spLocks noChangeArrowheads="1"/>
          </p:cNvSpPr>
          <p:nvPr/>
        </p:nvSpPr>
        <p:spPr bwMode="auto">
          <a:xfrm>
            <a:off x="0" y="4114800"/>
            <a:ext cx="9144000" cy="304800"/>
          </a:xfrm>
          <a:prstGeom prst="rect">
            <a:avLst/>
          </a:prstGeom>
          <a:solidFill>
            <a:schemeClr val="accent6">
              <a:lumMod val="50000"/>
            </a:schemeClr>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117765" name="Rectangle 59"/>
          <p:cNvSpPr>
            <a:spLocks noChangeArrowheads="1"/>
          </p:cNvSpPr>
          <p:nvPr/>
        </p:nvSpPr>
        <p:spPr bwMode="auto">
          <a:xfrm>
            <a:off x="0" y="3352800"/>
            <a:ext cx="4495800" cy="304800"/>
          </a:xfrm>
          <a:prstGeom prst="rect">
            <a:avLst/>
          </a:prstGeom>
          <a:solidFill>
            <a:srgbClr val="FF3300"/>
          </a:solidFill>
          <a:ln w="12700" cap="sq">
            <a:solidFill>
              <a:schemeClr val="tx1"/>
            </a:solidFill>
            <a:miter lim="800000"/>
            <a:headEnd type="none" w="sm" len="sm"/>
            <a:tailEnd type="none" w="sm" len="sm"/>
          </a:ln>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glow rad="139700">
                  <a:srgbClr val="FFFFFF">
                    <a:alpha val="75000"/>
                  </a:srgbClr>
                </a:glow>
              </a:effectLst>
              <a:uLnTx/>
              <a:uFillTx/>
              <a:latin typeface="Arial" panose="020B0604020202020204" pitchFamily="34" charset="0"/>
              <a:cs typeface="Arial" panose="020B0604020202020204" pitchFamily="34" charset="0"/>
            </a:endParaRPr>
          </a:p>
        </p:txBody>
      </p:sp>
      <p:sp>
        <p:nvSpPr>
          <p:cNvPr id="117766" name="Rectangle 60"/>
          <p:cNvSpPr>
            <a:spLocks noChangeArrowheads="1"/>
          </p:cNvSpPr>
          <p:nvPr/>
        </p:nvSpPr>
        <p:spPr bwMode="auto">
          <a:xfrm>
            <a:off x="3124200" y="5943600"/>
            <a:ext cx="6019800" cy="304800"/>
          </a:xfrm>
          <a:prstGeom prst="rect">
            <a:avLst/>
          </a:prstGeom>
          <a:solidFill>
            <a:schemeClr val="accent6">
              <a:lumMod val="50000"/>
            </a:schemeClr>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117767" name="Rectangle 61"/>
          <p:cNvSpPr>
            <a:spLocks noChangeArrowheads="1"/>
          </p:cNvSpPr>
          <p:nvPr/>
        </p:nvSpPr>
        <p:spPr bwMode="auto">
          <a:xfrm>
            <a:off x="0" y="5943600"/>
            <a:ext cx="1676400" cy="304800"/>
          </a:xfrm>
          <a:prstGeom prst="rect">
            <a:avLst/>
          </a:prstGeom>
          <a:solidFill>
            <a:schemeClr val="accent6">
              <a:lumMod val="50000"/>
            </a:schemeClr>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117768" name="Rectangle 3"/>
          <p:cNvSpPr>
            <a:spLocks noGrp="1" noChangeArrowheads="1"/>
          </p:cNvSpPr>
          <p:nvPr>
            <p:ph type="title"/>
          </p:nvPr>
        </p:nvSpPr>
        <p:spPr>
          <a:xfrm>
            <a:off x="215478" y="41471"/>
            <a:ext cx="8014122" cy="568128"/>
          </a:xfrm>
        </p:spPr>
        <p:txBody>
          <a:bodyPr/>
          <a:lstStyle/>
          <a:p>
            <a:pPr eaLnBrk="1" hangingPunct="1">
              <a:defRPr/>
            </a:pPr>
            <a:r>
              <a:rPr kumimoji="0" lang="ar-JO" sz="3200" b="1" dirty="0">
                <a:solidFill>
                  <a:schemeClr val="tx1"/>
                </a:solidFill>
                <a:effectLst>
                  <a:glow rad="139700">
                    <a:srgbClr val="FFFFFF">
                      <a:alpha val="75000"/>
                    </a:srgbClr>
                  </a:glow>
                </a:effectLst>
                <a:latin typeface="Arial" panose="020B0604020202020204" pitchFamily="34" charset="0"/>
                <a:ea typeface="ＭＳ Ｐゴシック" charset="0"/>
                <a:cs typeface="Arial" panose="020B0604020202020204" pitchFamily="34" charset="0"/>
              </a:rPr>
              <a:t>ملوك العهد القديم (بالرسومات)</a:t>
            </a:r>
            <a:endParaRPr kumimoji="0" lang="en-US" sz="3200" b="1" dirty="0">
              <a:solidFill>
                <a:schemeClr val="tx1"/>
              </a:solidFill>
              <a:effectLst>
                <a:glow rad="139700">
                  <a:srgbClr val="FFFFFF">
                    <a:alpha val="75000"/>
                  </a:srgbClr>
                </a:glow>
              </a:effectLst>
              <a:latin typeface="Arial" panose="020B0604020202020204" pitchFamily="34" charset="0"/>
              <a:ea typeface="ＭＳ Ｐゴシック" charset="0"/>
              <a:cs typeface="Arial" panose="020B0604020202020204" pitchFamily="34" charset="0"/>
            </a:endParaRPr>
          </a:p>
        </p:txBody>
      </p:sp>
      <p:sp>
        <p:nvSpPr>
          <p:cNvPr id="117769" name="Text Box 4"/>
          <p:cNvSpPr txBox="1">
            <a:spLocks noChangeArrowheads="1"/>
          </p:cNvSpPr>
          <p:nvPr/>
        </p:nvSpPr>
        <p:spPr bwMode="auto">
          <a:xfrm>
            <a:off x="7391400" y="76200"/>
            <a:ext cx="1676400" cy="461963"/>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ＭＳ Ｐゴシック" charset="0"/>
                <a:cs typeface="ＭＳ Ｐゴシック" charset="0"/>
              </a:defRPr>
            </a:lvl1pPr>
            <a:lvl2pPr marL="742950" indent="-285750">
              <a:defRPr sz="2400">
                <a:solidFill>
                  <a:schemeClr val="tx1"/>
                </a:solidFill>
                <a:latin typeface="Times" charset="0"/>
                <a:ea typeface="ＭＳ Ｐゴシック" charset="0"/>
              </a:defRPr>
            </a:lvl2pPr>
            <a:lvl3pPr marL="1143000" indent="-228600">
              <a:defRPr sz="2400">
                <a:solidFill>
                  <a:schemeClr val="tx1"/>
                </a:solidFill>
                <a:latin typeface="Times" charset="0"/>
                <a:ea typeface="ＭＳ Ｐゴシック" charset="0"/>
              </a:defRPr>
            </a:lvl3pPr>
            <a:lvl4pPr marL="1600200" indent="-228600">
              <a:defRPr sz="2400">
                <a:solidFill>
                  <a:schemeClr val="tx1"/>
                </a:solidFill>
                <a:latin typeface="Times" charset="0"/>
                <a:ea typeface="ＭＳ Ｐゴシック" charset="0"/>
              </a:defRPr>
            </a:lvl4pPr>
            <a:lvl5pPr marL="2057400" indent="-228600">
              <a:defRPr sz="2400">
                <a:solidFill>
                  <a:schemeClr val="tx1"/>
                </a:solidFill>
                <a:latin typeface="Times" charset="0"/>
                <a:ea typeface="ＭＳ Ｐゴシック" charset="0"/>
              </a:defRPr>
            </a:lvl5pPr>
            <a:lvl6pPr marL="2514600" indent="-228600" eaLnBrk="0" fontAlgn="base" hangingPunct="0">
              <a:spcBef>
                <a:spcPct val="0"/>
              </a:spcBef>
              <a:spcAft>
                <a:spcPct val="0"/>
              </a:spcAft>
              <a:defRPr sz="2400">
                <a:solidFill>
                  <a:schemeClr val="tx1"/>
                </a:solidFill>
                <a:latin typeface="Times" charset="0"/>
                <a:ea typeface="ＭＳ Ｐゴシック" charset="0"/>
              </a:defRPr>
            </a:lvl6pPr>
            <a:lvl7pPr marL="2971800" indent="-228600" eaLnBrk="0" fontAlgn="base" hangingPunct="0">
              <a:spcBef>
                <a:spcPct val="0"/>
              </a:spcBef>
              <a:spcAft>
                <a:spcPct val="0"/>
              </a:spcAft>
              <a:defRPr sz="2400">
                <a:solidFill>
                  <a:schemeClr val="tx1"/>
                </a:solidFill>
                <a:latin typeface="Times" charset="0"/>
                <a:ea typeface="ＭＳ Ｐゴシック" charset="0"/>
              </a:defRPr>
            </a:lvl7pPr>
            <a:lvl8pPr marL="3429000" indent="-228600" eaLnBrk="0" fontAlgn="base" hangingPunct="0">
              <a:spcBef>
                <a:spcPct val="0"/>
              </a:spcBef>
              <a:spcAft>
                <a:spcPct val="0"/>
              </a:spcAft>
              <a:defRPr sz="2400">
                <a:solidFill>
                  <a:schemeClr val="tx1"/>
                </a:solidFill>
                <a:latin typeface="Times" charset="0"/>
                <a:ea typeface="ＭＳ Ｐゴシック" charset="0"/>
              </a:defRPr>
            </a:lvl8pPr>
            <a:lvl9pPr marL="3886200" indent="-2286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cs typeface="Arial" panose="020B0604020202020204" pitchFamily="34" charset="0"/>
              </a:rPr>
              <a:t>232 و 342</a:t>
            </a:r>
            <a:endParaRPr kumimoji="0" lang="en-US" sz="2400" b="1" i="0"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cs typeface="Arial" panose="020B0604020202020204" pitchFamily="34" charset="0"/>
            </a:endParaRPr>
          </a:p>
        </p:txBody>
      </p:sp>
      <p:sp>
        <p:nvSpPr>
          <p:cNvPr id="164869" name="Text Box 5"/>
          <p:cNvSpPr txBox="1">
            <a:spLocks noChangeArrowheads="1"/>
          </p:cNvSpPr>
          <p:nvPr/>
        </p:nvSpPr>
        <p:spPr bwMode="auto">
          <a:xfrm rot="19866539">
            <a:off x="4579938" y="550662"/>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يربعام</a:t>
            </a:r>
            <a:endParaRPr kumimoji="0" lang="en-US" sz="1800" b="1" i="0"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870" name="Text Box 6"/>
          <p:cNvSpPr txBox="1">
            <a:spLocks noChangeArrowheads="1"/>
          </p:cNvSpPr>
          <p:nvPr/>
        </p:nvSpPr>
        <p:spPr bwMode="auto">
          <a:xfrm rot="19866539">
            <a:off x="5029200" y="550662"/>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ناداب</a:t>
            </a:r>
            <a:endParaRPr kumimoji="0" lang="en-US" sz="1800" b="1" i="0"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871" name="Text Box 7"/>
          <p:cNvSpPr txBox="1">
            <a:spLocks noChangeArrowheads="1"/>
          </p:cNvSpPr>
          <p:nvPr/>
        </p:nvSpPr>
        <p:spPr bwMode="auto">
          <a:xfrm rot="19866539">
            <a:off x="5500688" y="550662"/>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3333CC"/>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بعشا</a:t>
            </a:r>
            <a:endParaRPr kumimoji="0" lang="en-US" sz="1800" b="1" i="0" u="none" strike="noStrike" kern="1200" cap="none" spc="0" normalizeH="0" baseline="0" noProof="0" dirty="0">
              <a:ln>
                <a:noFill/>
              </a:ln>
              <a:solidFill>
                <a:srgbClr val="3333CC"/>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872" name="Text Box 8"/>
          <p:cNvSpPr txBox="1">
            <a:spLocks noChangeArrowheads="1"/>
          </p:cNvSpPr>
          <p:nvPr/>
        </p:nvSpPr>
        <p:spPr bwMode="auto">
          <a:xfrm rot="19866539">
            <a:off x="5943600" y="564950"/>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3333CC"/>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أيلة</a:t>
            </a:r>
            <a:endParaRPr kumimoji="0" lang="en-US" sz="1800" b="1" i="0" u="none" strike="noStrike" kern="1200" cap="none" spc="0" normalizeH="0" baseline="0" noProof="0" dirty="0">
              <a:ln>
                <a:noFill/>
              </a:ln>
              <a:solidFill>
                <a:srgbClr val="3333CC"/>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873" name="Text Box 9"/>
          <p:cNvSpPr txBox="1">
            <a:spLocks noChangeArrowheads="1"/>
          </p:cNvSpPr>
          <p:nvPr/>
        </p:nvSpPr>
        <p:spPr bwMode="auto">
          <a:xfrm rot="19866539">
            <a:off x="6362700" y="550662"/>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زمري</a:t>
            </a:r>
            <a:endParaRPr kumimoji="0" lang="en-US" sz="1800" b="1" i="0"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874" name="Text Box 10"/>
          <p:cNvSpPr txBox="1">
            <a:spLocks noChangeArrowheads="1"/>
          </p:cNvSpPr>
          <p:nvPr/>
        </p:nvSpPr>
        <p:spPr bwMode="auto">
          <a:xfrm rot="19866539">
            <a:off x="6783388" y="564950"/>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3333CC"/>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عمري</a:t>
            </a:r>
            <a:endParaRPr kumimoji="0" lang="en-US" sz="1800" b="1" i="0" u="none" strike="noStrike" kern="1200" cap="none" spc="0" normalizeH="0" baseline="0" noProof="0" dirty="0">
              <a:ln>
                <a:noFill/>
              </a:ln>
              <a:solidFill>
                <a:srgbClr val="3333CC"/>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875" name="Text Box 11"/>
          <p:cNvSpPr txBox="1">
            <a:spLocks noChangeArrowheads="1"/>
          </p:cNvSpPr>
          <p:nvPr/>
        </p:nvSpPr>
        <p:spPr bwMode="auto">
          <a:xfrm rot="19866539">
            <a:off x="7204075" y="550662"/>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3333CC"/>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آخاب</a:t>
            </a:r>
            <a:endParaRPr kumimoji="0" lang="en-US" sz="1800" b="1" i="0" u="none" strike="noStrike" kern="1200" cap="none" spc="0" normalizeH="0" baseline="0" noProof="0" dirty="0">
              <a:ln>
                <a:noFill/>
              </a:ln>
              <a:solidFill>
                <a:srgbClr val="3333CC"/>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876" name="Text Box 12"/>
          <p:cNvSpPr txBox="1">
            <a:spLocks noChangeArrowheads="1"/>
          </p:cNvSpPr>
          <p:nvPr/>
        </p:nvSpPr>
        <p:spPr bwMode="auto">
          <a:xfrm rot="19866539">
            <a:off x="7624763" y="564950"/>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3333CC"/>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أخزيا</a:t>
            </a:r>
            <a:endParaRPr kumimoji="0" lang="en-US" sz="1800" b="1" i="0" u="none" strike="noStrike" kern="1200" cap="none" spc="0" normalizeH="0" baseline="0" noProof="0" dirty="0">
              <a:ln>
                <a:noFill/>
              </a:ln>
              <a:solidFill>
                <a:srgbClr val="3333CC"/>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877" name="Text Box 13"/>
          <p:cNvSpPr txBox="1">
            <a:spLocks noChangeArrowheads="1"/>
          </p:cNvSpPr>
          <p:nvPr/>
        </p:nvSpPr>
        <p:spPr bwMode="auto">
          <a:xfrm rot="19866539">
            <a:off x="8045450" y="550662"/>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3333CC"/>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يورام</a:t>
            </a:r>
            <a:endParaRPr kumimoji="0" lang="en-US" sz="1800" b="1" i="0" u="none" strike="noStrike" kern="1200" cap="none" spc="0" normalizeH="0" baseline="0" noProof="0" dirty="0">
              <a:ln>
                <a:noFill/>
              </a:ln>
              <a:solidFill>
                <a:srgbClr val="3333CC"/>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878" name="Text Box 14"/>
          <p:cNvSpPr txBox="1">
            <a:spLocks noChangeArrowheads="1"/>
          </p:cNvSpPr>
          <p:nvPr/>
        </p:nvSpPr>
        <p:spPr bwMode="auto">
          <a:xfrm rot="19866539">
            <a:off x="4572000" y="1422351"/>
            <a:ext cx="1422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رحبعام</a:t>
            </a:r>
            <a:endParaRPr kumimoji="0" lang="en-US" sz="1800" b="1" i="0"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879" name="Text Box 15"/>
          <p:cNvSpPr txBox="1">
            <a:spLocks noChangeArrowheads="1"/>
          </p:cNvSpPr>
          <p:nvPr/>
        </p:nvSpPr>
        <p:spPr bwMode="auto">
          <a:xfrm rot="19866539">
            <a:off x="5257800" y="1454101"/>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أبيام</a:t>
            </a:r>
            <a:endParaRPr kumimoji="0" lang="en-US" sz="1800" b="1" i="0"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880" name="Text Box 16"/>
          <p:cNvSpPr txBox="1">
            <a:spLocks noChangeArrowheads="1"/>
          </p:cNvSpPr>
          <p:nvPr/>
        </p:nvSpPr>
        <p:spPr bwMode="auto">
          <a:xfrm rot="19866539">
            <a:off x="6092825" y="1408064"/>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008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آسا</a:t>
            </a:r>
            <a:endParaRPr kumimoji="0" lang="en-US" sz="1800" b="1" i="0" u="none" strike="noStrike" kern="1200" cap="none" spc="0" normalizeH="0" baseline="0" noProof="0" dirty="0">
              <a:ln>
                <a:noFill/>
              </a:ln>
              <a:solidFill>
                <a:srgbClr val="008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881" name="Text Box 17"/>
          <p:cNvSpPr txBox="1">
            <a:spLocks noChangeArrowheads="1"/>
          </p:cNvSpPr>
          <p:nvPr/>
        </p:nvSpPr>
        <p:spPr bwMode="auto">
          <a:xfrm rot="19866539">
            <a:off x="7016750" y="1355676"/>
            <a:ext cx="169545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يهورام</a:t>
            </a:r>
            <a:endParaRPr kumimoji="0" lang="en-US" sz="1800" b="1" i="0"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882" name="Text Box 18"/>
          <p:cNvSpPr txBox="1">
            <a:spLocks noChangeArrowheads="1"/>
          </p:cNvSpPr>
          <p:nvPr/>
        </p:nvSpPr>
        <p:spPr bwMode="auto">
          <a:xfrm rot="19866539">
            <a:off x="7464425" y="1454101"/>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اخزيا</a:t>
            </a:r>
            <a:endParaRPr kumimoji="0" lang="en-US" sz="1800" b="1" i="0"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883" name="Text Box 19"/>
          <p:cNvSpPr txBox="1">
            <a:spLocks noChangeArrowheads="1"/>
          </p:cNvSpPr>
          <p:nvPr/>
        </p:nvSpPr>
        <p:spPr bwMode="auto">
          <a:xfrm rot="19866539">
            <a:off x="7885113" y="1454101"/>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عثليا</a:t>
            </a:r>
            <a:endParaRPr kumimoji="0" lang="en-US" sz="1800" b="1" i="0"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884" name="Text Box 20"/>
          <p:cNvSpPr txBox="1">
            <a:spLocks noChangeArrowheads="1"/>
          </p:cNvSpPr>
          <p:nvPr/>
        </p:nvSpPr>
        <p:spPr bwMode="auto">
          <a:xfrm rot="19866539">
            <a:off x="8382000" y="1544589"/>
            <a:ext cx="914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008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يؤاش</a:t>
            </a:r>
            <a:endParaRPr kumimoji="0" lang="en-US" sz="1800" b="1" i="0" u="none" strike="noStrike" kern="1200" cap="none" spc="0" normalizeH="0" baseline="0" noProof="0" dirty="0">
              <a:ln>
                <a:noFill/>
              </a:ln>
              <a:solidFill>
                <a:srgbClr val="008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885" name="Text Box 21"/>
          <p:cNvSpPr txBox="1">
            <a:spLocks noChangeArrowheads="1"/>
          </p:cNvSpPr>
          <p:nvPr/>
        </p:nvSpPr>
        <p:spPr bwMode="auto">
          <a:xfrm rot="19866539">
            <a:off x="8502650" y="564950"/>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ياهو</a:t>
            </a:r>
            <a:endParaRPr kumimoji="0" lang="en-US" sz="1800" b="1" i="0"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886" name="Text Box 22"/>
          <p:cNvSpPr txBox="1">
            <a:spLocks noChangeArrowheads="1"/>
          </p:cNvSpPr>
          <p:nvPr/>
        </p:nvSpPr>
        <p:spPr bwMode="auto">
          <a:xfrm rot="19866539">
            <a:off x="6477000" y="1377901"/>
            <a:ext cx="169545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008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يهوشافاط</a:t>
            </a:r>
            <a:endParaRPr kumimoji="0" lang="en-US" sz="1800" b="1" i="0" u="none" strike="noStrike" kern="1200" cap="none" spc="0" normalizeH="0" baseline="0" noProof="0" dirty="0">
              <a:ln>
                <a:noFill/>
              </a:ln>
              <a:solidFill>
                <a:srgbClr val="008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887" name="Text Box 23"/>
          <p:cNvSpPr txBox="1">
            <a:spLocks noChangeArrowheads="1"/>
          </p:cNvSpPr>
          <p:nvPr/>
        </p:nvSpPr>
        <p:spPr bwMode="auto">
          <a:xfrm rot="19866539">
            <a:off x="7938" y="2909888"/>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ياهو</a:t>
            </a:r>
            <a:endParaRPr kumimoji="0" lang="en-US" sz="1800" b="1" i="0"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888" name="Text Box 24"/>
          <p:cNvSpPr txBox="1">
            <a:spLocks noChangeArrowheads="1"/>
          </p:cNvSpPr>
          <p:nvPr/>
        </p:nvSpPr>
        <p:spPr bwMode="auto">
          <a:xfrm rot="19866539">
            <a:off x="457200" y="2909888"/>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يهوأحاز</a:t>
            </a:r>
            <a:endParaRPr kumimoji="0" lang="en-US" sz="1800" b="1" i="0"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889" name="Text Box 25"/>
          <p:cNvSpPr txBox="1">
            <a:spLocks noChangeArrowheads="1"/>
          </p:cNvSpPr>
          <p:nvPr/>
        </p:nvSpPr>
        <p:spPr bwMode="auto">
          <a:xfrm rot="19866539">
            <a:off x="928688" y="2909888"/>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يهؤاش</a:t>
            </a:r>
            <a:endParaRPr kumimoji="0" lang="en-US" sz="1800" b="1" i="0"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890" name="Text Box 26"/>
          <p:cNvSpPr txBox="1">
            <a:spLocks noChangeArrowheads="1"/>
          </p:cNvSpPr>
          <p:nvPr/>
        </p:nvSpPr>
        <p:spPr bwMode="auto">
          <a:xfrm rot="19866539">
            <a:off x="1371600" y="2825750"/>
            <a:ext cx="1641475"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يربعام 2</a:t>
            </a:r>
            <a:endParaRPr kumimoji="0" lang="en-US" sz="1800" b="1" i="0"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891" name="Text Box 27"/>
          <p:cNvSpPr txBox="1">
            <a:spLocks noChangeArrowheads="1"/>
          </p:cNvSpPr>
          <p:nvPr/>
        </p:nvSpPr>
        <p:spPr bwMode="auto">
          <a:xfrm rot="19866539">
            <a:off x="1775210" y="2864335"/>
            <a:ext cx="1601788"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زكريا</a:t>
            </a:r>
            <a:endParaRPr kumimoji="0" lang="en-US" sz="1800" b="1" i="0"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892" name="Text Box 28"/>
          <p:cNvSpPr txBox="1">
            <a:spLocks noChangeArrowheads="1"/>
          </p:cNvSpPr>
          <p:nvPr/>
        </p:nvSpPr>
        <p:spPr bwMode="auto">
          <a:xfrm rot="19866539">
            <a:off x="2743200" y="2909888"/>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منحيم</a:t>
            </a:r>
            <a:endParaRPr kumimoji="0" lang="en-US" sz="1800" b="1" i="0"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893" name="Text Box 29"/>
          <p:cNvSpPr txBox="1">
            <a:spLocks noChangeArrowheads="1"/>
          </p:cNvSpPr>
          <p:nvPr/>
        </p:nvSpPr>
        <p:spPr bwMode="auto">
          <a:xfrm rot="19866539">
            <a:off x="3240088" y="2909888"/>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فقعيا</a:t>
            </a:r>
            <a:endParaRPr kumimoji="0" lang="en-US" sz="1800" b="1" i="0"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894" name="Text Box 30"/>
          <p:cNvSpPr txBox="1">
            <a:spLocks noChangeArrowheads="1"/>
          </p:cNvSpPr>
          <p:nvPr/>
        </p:nvSpPr>
        <p:spPr bwMode="auto">
          <a:xfrm rot="19866539">
            <a:off x="3660775" y="2909888"/>
            <a:ext cx="1295400" cy="368300"/>
          </a:xfrm>
          <a:prstGeom prst="rect">
            <a:avLst/>
          </a:prstGeom>
          <a:noFill/>
          <a:ln w="9525">
            <a:noFill/>
            <a:miter lim="800000"/>
            <a:headEnd/>
            <a:tailEnd/>
          </a:ln>
          <a:effectLst/>
        </p:spPr>
        <p:txBody>
          <a:bodyPr>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3333CC"/>
                </a:solidFill>
                <a:effectLst>
                  <a:glow rad="139700">
                    <a:srgbClr val="FFFFFF">
                      <a:alpha val="75000"/>
                    </a:srgbClr>
                  </a:glow>
                </a:effectLst>
                <a:uLnTx/>
                <a:uFillTx/>
                <a:latin typeface="Arial" panose="020B0604020202020204" pitchFamily="34" charset="0"/>
                <a:cs typeface="Arial" panose="020B0604020202020204" pitchFamily="34" charset="0"/>
              </a:rPr>
              <a:t>فقع</a:t>
            </a:r>
            <a:endParaRPr kumimoji="0" lang="en-US" sz="1800" b="1" i="0"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cs typeface="Arial" panose="020B0604020202020204" pitchFamily="34" charset="0"/>
            </a:endParaRPr>
          </a:p>
        </p:txBody>
      </p:sp>
      <p:sp>
        <p:nvSpPr>
          <p:cNvPr id="164895" name="Text Box 31"/>
          <p:cNvSpPr txBox="1">
            <a:spLocks noChangeArrowheads="1"/>
          </p:cNvSpPr>
          <p:nvPr/>
        </p:nvSpPr>
        <p:spPr bwMode="auto">
          <a:xfrm rot="19866539">
            <a:off x="0" y="3595688"/>
            <a:ext cx="1422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008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يؤاش</a:t>
            </a:r>
            <a:endParaRPr kumimoji="0" lang="en-US" sz="1800" b="1" i="0" u="none" strike="noStrike" kern="1200" cap="none" spc="0" normalizeH="0" baseline="0" noProof="0" dirty="0">
              <a:ln>
                <a:noFill/>
              </a:ln>
              <a:solidFill>
                <a:srgbClr val="008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896" name="Text Box 32"/>
          <p:cNvSpPr txBox="1">
            <a:spLocks noChangeArrowheads="1"/>
          </p:cNvSpPr>
          <p:nvPr/>
        </p:nvSpPr>
        <p:spPr bwMode="auto">
          <a:xfrm rot="19866539">
            <a:off x="1371600" y="3627438"/>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008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عمسيا</a:t>
            </a:r>
            <a:endParaRPr kumimoji="0" lang="en-US" sz="1800" b="1" i="0" u="none" strike="noStrike" kern="1200" cap="none" spc="0" normalizeH="0" baseline="0" noProof="0" dirty="0">
              <a:ln>
                <a:noFill/>
              </a:ln>
              <a:solidFill>
                <a:srgbClr val="008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897" name="Text Box 33"/>
          <p:cNvSpPr txBox="1">
            <a:spLocks noChangeArrowheads="1"/>
          </p:cNvSpPr>
          <p:nvPr/>
        </p:nvSpPr>
        <p:spPr bwMode="auto">
          <a:xfrm rot="19866539">
            <a:off x="2511425" y="3627438"/>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008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عزيا</a:t>
            </a:r>
            <a:endParaRPr kumimoji="0" lang="en-US" sz="1800" b="1" i="0" u="none" strike="noStrike" kern="1200" cap="none" spc="0" normalizeH="0" baseline="0" noProof="0" dirty="0">
              <a:ln>
                <a:noFill/>
              </a:ln>
              <a:solidFill>
                <a:srgbClr val="008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898" name="Text Box 34"/>
          <p:cNvSpPr txBox="1">
            <a:spLocks noChangeArrowheads="1"/>
          </p:cNvSpPr>
          <p:nvPr/>
        </p:nvSpPr>
        <p:spPr bwMode="auto">
          <a:xfrm rot="19866539">
            <a:off x="3932238" y="3529013"/>
            <a:ext cx="169545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آحاز</a:t>
            </a:r>
            <a:endParaRPr kumimoji="0" lang="en-US" sz="1800" b="1" i="0"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899" name="Text Box 35"/>
          <p:cNvSpPr txBox="1">
            <a:spLocks noChangeArrowheads="1"/>
          </p:cNvSpPr>
          <p:nvPr/>
        </p:nvSpPr>
        <p:spPr bwMode="auto">
          <a:xfrm rot="19866539">
            <a:off x="4913313" y="3656013"/>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008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حزقيا</a:t>
            </a:r>
            <a:endParaRPr kumimoji="0" lang="en-US" sz="1800" b="1" i="0" u="none" strike="noStrike" kern="1200" cap="none" spc="0" normalizeH="0" baseline="0" noProof="0" dirty="0">
              <a:ln>
                <a:noFill/>
              </a:ln>
              <a:solidFill>
                <a:srgbClr val="008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900" name="Text Box 36"/>
          <p:cNvSpPr txBox="1">
            <a:spLocks noChangeArrowheads="1"/>
          </p:cNvSpPr>
          <p:nvPr/>
        </p:nvSpPr>
        <p:spPr bwMode="auto">
          <a:xfrm rot="19866539">
            <a:off x="6248400" y="3656013"/>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منسى</a:t>
            </a:r>
            <a:endParaRPr kumimoji="0" lang="en-US" sz="1800" b="1" i="0"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901" name="Text Box 37"/>
          <p:cNvSpPr txBox="1">
            <a:spLocks noChangeArrowheads="1"/>
          </p:cNvSpPr>
          <p:nvPr/>
        </p:nvSpPr>
        <p:spPr bwMode="auto">
          <a:xfrm rot="19866539">
            <a:off x="7086600" y="3748088"/>
            <a:ext cx="914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آمون</a:t>
            </a:r>
            <a:endParaRPr kumimoji="0" lang="en-US" sz="1800" b="1" i="0"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902" name="Text Box 38"/>
          <p:cNvSpPr txBox="1">
            <a:spLocks noChangeArrowheads="1"/>
          </p:cNvSpPr>
          <p:nvPr/>
        </p:nvSpPr>
        <p:spPr bwMode="auto">
          <a:xfrm rot="19866539">
            <a:off x="3392488" y="3551238"/>
            <a:ext cx="169545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008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يوثام</a:t>
            </a:r>
            <a:endParaRPr kumimoji="0" lang="en-US" sz="1800" b="1" i="0" u="none" strike="noStrike" kern="1200" cap="none" spc="0" normalizeH="0" baseline="0" noProof="0" dirty="0">
              <a:ln>
                <a:noFill/>
              </a:ln>
              <a:solidFill>
                <a:srgbClr val="008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903" name="Text Box 39"/>
          <p:cNvSpPr txBox="1">
            <a:spLocks noChangeArrowheads="1"/>
          </p:cNvSpPr>
          <p:nvPr/>
        </p:nvSpPr>
        <p:spPr bwMode="auto">
          <a:xfrm rot="19866539">
            <a:off x="2286000" y="2909888"/>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3333CC"/>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شلوم</a:t>
            </a:r>
            <a:endParaRPr kumimoji="0" lang="en-US" sz="1800" b="1" i="0" u="none" strike="noStrike" kern="1200" cap="none" spc="0" normalizeH="0" baseline="0" noProof="0" dirty="0">
              <a:ln>
                <a:noFill/>
              </a:ln>
              <a:solidFill>
                <a:srgbClr val="3333CC"/>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904" name="Text Box 40"/>
          <p:cNvSpPr txBox="1">
            <a:spLocks noChangeArrowheads="1"/>
          </p:cNvSpPr>
          <p:nvPr/>
        </p:nvSpPr>
        <p:spPr bwMode="auto">
          <a:xfrm rot="19866539">
            <a:off x="4038600" y="2909888"/>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هوشع</a:t>
            </a:r>
            <a:endParaRPr kumimoji="0" lang="en-US" sz="1800" b="1" i="0"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905" name="Text Box 41"/>
          <p:cNvSpPr txBox="1">
            <a:spLocks noChangeArrowheads="1"/>
          </p:cNvSpPr>
          <p:nvPr/>
        </p:nvSpPr>
        <p:spPr bwMode="auto">
          <a:xfrm rot="19866539">
            <a:off x="8001000" y="3748088"/>
            <a:ext cx="914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008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يوشيا</a:t>
            </a:r>
            <a:endParaRPr kumimoji="0" lang="en-US" sz="1800" b="1" i="0" u="none" strike="noStrike" kern="1200" cap="none" spc="0" normalizeH="0" baseline="0" noProof="0" dirty="0">
              <a:ln>
                <a:noFill/>
              </a:ln>
              <a:solidFill>
                <a:srgbClr val="008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906" name="Text Box 42"/>
          <p:cNvSpPr txBox="1">
            <a:spLocks noChangeArrowheads="1"/>
          </p:cNvSpPr>
          <p:nvPr/>
        </p:nvSpPr>
        <p:spPr bwMode="auto">
          <a:xfrm rot="19866539">
            <a:off x="-152400" y="5408613"/>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يهو آحاز</a:t>
            </a:r>
            <a:endParaRPr kumimoji="0" lang="en-US" sz="1800" b="1" i="0"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907" name="Text Box 43"/>
          <p:cNvSpPr txBox="1">
            <a:spLocks noChangeArrowheads="1"/>
          </p:cNvSpPr>
          <p:nvPr/>
        </p:nvSpPr>
        <p:spPr bwMode="auto">
          <a:xfrm rot="19866539">
            <a:off x="260350" y="5362575"/>
            <a:ext cx="1487488"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يهوياقيم</a:t>
            </a:r>
            <a:endParaRPr kumimoji="0" lang="en-US" sz="1800" b="1" i="0"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908" name="Text Box 44"/>
          <p:cNvSpPr txBox="1">
            <a:spLocks noChangeArrowheads="1"/>
          </p:cNvSpPr>
          <p:nvPr/>
        </p:nvSpPr>
        <p:spPr bwMode="auto">
          <a:xfrm rot="19866539">
            <a:off x="701675" y="5338763"/>
            <a:ext cx="1585913"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يهوياكين</a:t>
            </a:r>
            <a:endParaRPr kumimoji="0" lang="en-US" sz="1800" b="1" i="0"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909" name="Text Box 45"/>
          <p:cNvSpPr txBox="1">
            <a:spLocks noChangeArrowheads="1"/>
          </p:cNvSpPr>
          <p:nvPr/>
        </p:nvSpPr>
        <p:spPr bwMode="auto">
          <a:xfrm rot="19866539">
            <a:off x="1181100" y="5399088"/>
            <a:ext cx="1335088"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صدقيا</a:t>
            </a:r>
            <a:endParaRPr kumimoji="0" lang="en-US" sz="1800" b="1" i="0"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910" name="Text Box 46"/>
          <p:cNvSpPr txBox="1">
            <a:spLocks noChangeArrowheads="1"/>
          </p:cNvSpPr>
          <p:nvPr/>
        </p:nvSpPr>
        <p:spPr bwMode="auto">
          <a:xfrm rot="1479">
            <a:off x="2571730" y="972569"/>
            <a:ext cx="2076470" cy="369332"/>
          </a:xfrm>
          <a:prstGeom prst="rect">
            <a:avLst/>
          </a:prstGeom>
          <a:noFill/>
          <a:ln w="9525">
            <a:noFill/>
            <a:miter lim="800000"/>
            <a:headEnd/>
            <a:tailEnd/>
          </a:ln>
          <a:effectLst/>
        </p:spPr>
        <p:txBody>
          <a:bodyPr wrap="squar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ي ي أ آ ع ز أ ب ن ي </a:t>
            </a:r>
            <a:endParaRPr kumimoji="0" lang="en-US" sz="1800" b="1" i="0"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911" name="Text Box 47"/>
          <p:cNvSpPr txBox="1">
            <a:spLocks noChangeArrowheads="1"/>
          </p:cNvSpPr>
          <p:nvPr/>
        </p:nvSpPr>
        <p:spPr bwMode="auto">
          <a:xfrm rot="1479">
            <a:off x="76200" y="4441997"/>
            <a:ext cx="22860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ي آ م ح آ ي ع ع ي </a:t>
            </a:r>
            <a:endParaRPr kumimoji="0" lang="en-US" sz="1800" b="1" i="0"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912" name="Text Box 48"/>
          <p:cNvSpPr txBox="1">
            <a:spLocks noChangeArrowheads="1"/>
          </p:cNvSpPr>
          <p:nvPr/>
        </p:nvSpPr>
        <p:spPr bwMode="auto">
          <a:xfrm rot="1479">
            <a:off x="304800" y="2360613"/>
            <a:ext cx="1828800" cy="368300"/>
          </a:xfrm>
          <a:prstGeom prst="rect">
            <a:avLst/>
          </a:prstGeom>
          <a:noFill/>
          <a:ln w="9525">
            <a:noFill/>
            <a:miter lim="800000"/>
            <a:headEnd/>
            <a:tailEnd/>
          </a:ln>
          <a:effectLst/>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و</a:t>
            </a:r>
            <a:r>
              <a:rPr kumimoji="0" lang="en-US" sz="1800" b="1" i="0"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 </a:t>
            </a:r>
            <a:r>
              <a:rPr kumimoji="0" lang="ar-JO" sz="1800" b="1" i="0"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حاز</a:t>
            </a:r>
            <a:r>
              <a:rPr kumimoji="0" lang="en-US" sz="1800" b="1" i="0"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 </a:t>
            </a:r>
            <a:r>
              <a:rPr kumimoji="0" lang="ar-JO" sz="1800" b="1" i="0"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آش</a:t>
            </a:r>
            <a:r>
              <a:rPr kumimoji="0" lang="en-US" sz="1800" b="1" i="0"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 </a:t>
            </a:r>
            <a:r>
              <a:rPr kumimoji="0" lang="ar-JO" sz="1800" b="1" i="0"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2</a:t>
            </a:r>
            <a:endParaRPr kumimoji="0" lang="en-US" sz="1800" b="1" i="0"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913" name="Text Box 49"/>
          <p:cNvSpPr txBox="1">
            <a:spLocks noChangeArrowheads="1"/>
          </p:cNvSpPr>
          <p:nvPr/>
        </p:nvSpPr>
        <p:spPr bwMode="auto">
          <a:xfrm rot="1479">
            <a:off x="2667000" y="2360613"/>
            <a:ext cx="1828800" cy="368300"/>
          </a:xfrm>
          <a:prstGeom prst="rect">
            <a:avLst/>
          </a:prstGeom>
          <a:noFill/>
          <a:ln w="9525">
            <a:noFill/>
            <a:miter lim="800000"/>
            <a:headEnd/>
            <a:tailEnd/>
          </a:ln>
          <a:effectLst/>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ه ف ف م ش ز</a:t>
            </a:r>
            <a:endParaRPr kumimoji="0" lang="en-US" sz="1800" b="1" i="0"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914" name="Text Box 50"/>
          <p:cNvSpPr txBox="1">
            <a:spLocks noChangeArrowheads="1"/>
          </p:cNvSpPr>
          <p:nvPr/>
        </p:nvSpPr>
        <p:spPr bwMode="auto">
          <a:xfrm rot="1479">
            <a:off x="76200" y="4891088"/>
            <a:ext cx="29718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حاز</a:t>
            </a:r>
            <a:r>
              <a:rPr kumimoji="0" lang="en-US" sz="1800" b="1" i="0"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 </a:t>
            </a:r>
            <a:r>
              <a:rPr kumimoji="0" lang="ar-JO" sz="1800" b="1" i="0"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قيم كين</a:t>
            </a:r>
            <a:r>
              <a:rPr kumimoji="0" lang="en-US" sz="1800" b="1" i="0"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  </a:t>
            </a:r>
            <a:r>
              <a:rPr kumimoji="0" lang="ar-JO" sz="1800" b="1" i="0"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صد</a:t>
            </a:r>
            <a:endParaRPr kumimoji="0" lang="en-US" sz="1800" b="1" i="0"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915" name="Text Box 51"/>
          <p:cNvSpPr txBox="1">
            <a:spLocks noChangeArrowheads="1"/>
          </p:cNvSpPr>
          <p:nvPr/>
        </p:nvSpPr>
        <p:spPr bwMode="auto">
          <a:xfrm rot="1479">
            <a:off x="2590800" y="1827213"/>
            <a:ext cx="2286000" cy="368300"/>
          </a:xfrm>
          <a:prstGeom prst="rect">
            <a:avLst/>
          </a:prstGeom>
          <a:noFill/>
          <a:ln w="9525">
            <a:noFill/>
            <a:miter lim="800000"/>
            <a:headEnd/>
            <a:tailEnd/>
          </a:ln>
          <a:effectLst/>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ي ع أ ي ي آ أ ر</a:t>
            </a:r>
            <a:endParaRPr kumimoji="0" lang="en-US" sz="1800" b="1" i="0"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916" name="Text Box 52"/>
          <p:cNvSpPr txBox="1">
            <a:spLocks noChangeArrowheads="1"/>
          </p:cNvSpPr>
          <p:nvPr/>
        </p:nvSpPr>
        <p:spPr bwMode="auto">
          <a:xfrm rot="1479">
            <a:off x="4680457" y="4720419"/>
            <a:ext cx="4463558" cy="369332"/>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cs typeface="Arial" panose="020B0604020202020204" pitchFamily="34" charset="0"/>
              </a:rPr>
              <a:t>أسود</a:t>
            </a:r>
            <a:r>
              <a:rPr kumimoji="0" lang="ar-JO" sz="1800" b="1" i="0" u="none" strike="noStrike" kern="1200" cap="none" spc="0" normalizeH="0" baseline="0" noProof="0" dirty="0">
                <a:ln>
                  <a:noFill/>
                </a:ln>
                <a:solidFill>
                  <a:srgbClr val="3333CC"/>
                </a:solidFill>
                <a:effectLst>
                  <a:glow rad="139700">
                    <a:srgbClr val="FFFFFF">
                      <a:alpha val="75000"/>
                    </a:srgbClr>
                  </a:glow>
                </a:effectLst>
                <a:uLnTx/>
                <a:uFillTx/>
                <a:latin typeface="Arial" panose="020B0604020202020204" pitchFamily="34" charset="0"/>
                <a:cs typeface="Arial" panose="020B0604020202020204" pitchFamily="34" charset="0"/>
              </a:rPr>
              <a:t>/ أزرق = 9 سلالات في إسرائيل</a:t>
            </a:r>
            <a:endParaRPr kumimoji="0" lang="en-US" sz="1800" b="1" i="0"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917" name="Text Box 53"/>
          <p:cNvSpPr txBox="1">
            <a:spLocks noChangeArrowheads="1"/>
          </p:cNvSpPr>
          <p:nvPr/>
        </p:nvSpPr>
        <p:spPr bwMode="auto">
          <a:xfrm rot="1479">
            <a:off x="4680458" y="5103190"/>
            <a:ext cx="3070656" cy="369332"/>
          </a:xfrm>
          <a:prstGeom prst="rect">
            <a:avLst/>
          </a:prstGeom>
          <a:noFill/>
          <a:ln w="9525">
            <a:noFill/>
            <a:miter lim="800000"/>
            <a:headEnd/>
            <a:tailEnd/>
          </a:ln>
          <a:effectLst/>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12 ملك شرير في يهوذا</a:t>
            </a:r>
            <a:endParaRPr kumimoji="0" lang="en-US" sz="1800" b="1" i="0"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918" name="Text Box 54"/>
          <p:cNvSpPr txBox="1">
            <a:spLocks noChangeArrowheads="1"/>
          </p:cNvSpPr>
          <p:nvPr/>
        </p:nvSpPr>
        <p:spPr bwMode="auto">
          <a:xfrm rot="1479">
            <a:off x="4680458" y="5484190"/>
            <a:ext cx="3070656" cy="369332"/>
          </a:xfrm>
          <a:prstGeom prst="rect">
            <a:avLst/>
          </a:prstGeom>
          <a:noFill/>
          <a:ln w="9525">
            <a:noFill/>
            <a:miter lim="800000"/>
            <a:headEnd/>
            <a:tailEnd/>
          </a:ln>
          <a:effectLst/>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008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8 ملوك صالحين في يهوذا</a:t>
            </a:r>
            <a:endParaRPr kumimoji="0" lang="en-US" sz="1800" b="1" i="0" u="none" strike="noStrike" kern="1200" cap="none" spc="0" normalizeH="0" baseline="0" noProof="0" dirty="0">
              <a:ln>
                <a:noFill/>
              </a:ln>
              <a:solidFill>
                <a:srgbClr val="008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61" name="Text Box 52"/>
          <p:cNvSpPr txBox="1">
            <a:spLocks noChangeArrowheads="1"/>
          </p:cNvSpPr>
          <p:nvPr/>
        </p:nvSpPr>
        <p:spPr bwMode="auto">
          <a:xfrm rot="1479">
            <a:off x="4680458" y="4365476"/>
            <a:ext cx="4276173" cy="368300"/>
          </a:xfrm>
          <a:prstGeom prst="rect">
            <a:avLst/>
          </a:prstGeom>
          <a:noFill/>
          <a:ln w="9525">
            <a:noFill/>
            <a:miter lim="800000"/>
            <a:headEnd/>
            <a:tailEnd/>
          </a:ln>
          <a:effectLst/>
        </p:spPr>
        <p:txBody>
          <a:bodyPr>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19 ملك في إسرائيل (كلهم أشرار)</a:t>
            </a:r>
            <a:endParaRPr kumimoji="0" lang="en-US" sz="1800" b="1" i="0"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62" name="Text Box 54"/>
          <p:cNvSpPr txBox="1">
            <a:spLocks noChangeArrowheads="1"/>
          </p:cNvSpPr>
          <p:nvPr/>
        </p:nvSpPr>
        <p:spPr bwMode="auto">
          <a:xfrm rot="1479">
            <a:off x="7740650" y="5159266"/>
            <a:ext cx="1152525" cy="646331"/>
          </a:xfrm>
          <a:prstGeom prst="rect">
            <a:avLst/>
          </a:prstGeom>
          <a:noFill/>
          <a:ln w="9525">
            <a:noFill/>
            <a:miter lim="800000"/>
            <a:headEnd/>
            <a:tailEnd/>
          </a:ln>
          <a:effectLst/>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cs typeface="Arial" panose="020B0604020202020204" pitchFamily="34" charset="0"/>
              </a:rPr>
              <a:t>سلالة   واحدة</a:t>
            </a:r>
            <a:endParaRPr kumimoji="0" lang="en-US" sz="1800" b="1" i="0" u="none" strike="noStrike" kern="1200" cap="none" spc="0" normalizeH="0" baseline="0" noProof="0" dirty="0">
              <a:ln>
                <a:noFill/>
              </a:ln>
              <a:solidFill>
                <a:srgbClr val="701A1F"/>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17822" name="Right Brace 1"/>
          <p:cNvSpPr>
            <a:spLocks/>
          </p:cNvSpPr>
          <p:nvPr/>
        </p:nvSpPr>
        <p:spPr bwMode="auto">
          <a:xfrm>
            <a:off x="7451725" y="5157788"/>
            <a:ext cx="288925" cy="647700"/>
          </a:xfrm>
          <a:prstGeom prst="rightBrace">
            <a:avLst>
              <a:gd name="adj1" fmla="val 8303"/>
              <a:gd name="adj2" fmla="val 50000"/>
            </a:avLst>
          </a:prstGeom>
          <a:noFill/>
          <a:ln w="38100">
            <a:solidFill>
              <a:schemeClr val="tx1"/>
            </a:solidFill>
            <a:round/>
            <a:headEnd/>
            <a:tailEnd/>
          </a:ln>
          <a:effectLst/>
          <a:extLst>
            <a:ext uri="{909E8E84-426E-40dd-AFC4-6F175D3DCCD1}">
              <a14:hiddenFill xmlns=""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glow rad="139700">
                  <a:srgbClr val="FFFFFF">
                    <a:alpha val="75000"/>
                  </a:srgbClr>
                </a:glow>
              </a:effectLst>
              <a:uLnTx/>
              <a:uFillTx/>
              <a:latin typeface="Arial" panose="020B0604020202020204" pitchFamily="34" charset="0"/>
              <a:cs typeface="Arial" panose="020B0604020202020204" pitchFamily="34" charset="0"/>
            </a:endParaRPr>
          </a:p>
        </p:txBody>
      </p:sp>
      <p:sp>
        <p:nvSpPr>
          <p:cNvPr id="64" name="Rectangle 3">
            <a:extLst>
              <a:ext uri="{FF2B5EF4-FFF2-40B4-BE49-F238E27FC236}">
                <a16:creationId xmlns:a16="http://schemas.microsoft.com/office/drawing/2014/main" id="{CFBA6687-B8ED-0943-A9EB-CC14C2BC69B5}"/>
              </a:ext>
            </a:extLst>
          </p:cNvPr>
          <p:cNvSpPr txBox="1">
            <a:spLocks noChangeArrowheads="1"/>
          </p:cNvSpPr>
          <p:nvPr/>
        </p:nvSpPr>
        <p:spPr bwMode="auto">
          <a:xfrm>
            <a:off x="4144144" y="6339086"/>
            <a:ext cx="4999856" cy="546298"/>
          </a:xfrm>
          <a:prstGeom prst="rect">
            <a:avLst/>
          </a:prstGeom>
          <a:solidFill>
            <a:srgbClr val="DADADA">
              <a:lumMod val="10000"/>
            </a:srgbClr>
          </a:solidFill>
          <a:ln w="9525">
            <a:noFill/>
            <a:miter lim="800000"/>
            <a:headEnd/>
            <a:tailEnd/>
          </a:ln>
          <a:effectLst/>
        </p:spPr>
        <p:txBody>
          <a:bodyPr vert="horz" wrap="square" lIns="92075" tIns="46038" rIns="92075" bIns="46038" numCol="1" anchor="ctr" anchorCtr="0" compatLnSpc="1">
            <a:prstTxWarp prst="textNoShape">
              <a:avLst/>
            </a:prstTxWarp>
          </a:bodyPr>
          <a:lstStyle>
            <a:lvl1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mj-lt"/>
                <a:ea typeface="ＭＳ Ｐゴシック" pitchFamily="-105" charset="-128"/>
                <a:cs typeface="ＭＳ Ｐゴシック" pitchFamily="-105" charset="-128"/>
              </a:defRPr>
            </a:lvl1pPr>
            <a:lvl2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2pPr>
            <a:lvl3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3pPr>
            <a:lvl4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4pPr>
            <a:lvl5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5pPr>
            <a:lvl6pPr marL="4572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6pPr>
            <a:lvl7pPr marL="9144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7pPr>
            <a:lvl8pPr marL="13716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8pPr>
            <a:lvl9pPr marL="18288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قائمة ملوك و أنبياء العهد القديم</a:t>
            </a:r>
            <a:endParaRPr kumimoji="0" lang="en-US" sz="18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1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John C. Whitcomb, 4</a:t>
            </a:r>
            <a:r>
              <a:rPr kumimoji="0" lang="en-US" sz="1100" b="1" i="0" u="none" strike="noStrike" kern="0" cap="none" spc="0" normalizeH="0" baseline="3000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th</a:t>
            </a:r>
            <a:r>
              <a:rPr kumimoji="0" lang="en-US" sz="11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ed. (Winona Lake, IN: BMH Books, 1968), 2</a:t>
            </a:r>
            <a:endParaRPr kumimoji="0" lang="en-US" sz="16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857862445"/>
      </p:ext>
    </p:extLst>
  </p:cSld>
  <p:clrMapOvr>
    <a:masterClrMapping/>
  </p:clrMapOvr>
  <p:transition spd="med">
    <p:zoom dir="in"/>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nodeType="clickEffect">
                                  <p:stCondLst>
                                    <p:cond delay="0"/>
                                  </p:stCondLst>
                                  <p:childTnLst>
                                    <p:set>
                                      <p:cBhvr>
                                        <p:cTn id="6" dur="1" fill="hold">
                                          <p:stCondLst>
                                            <p:cond delay="0"/>
                                          </p:stCondLst>
                                        </p:cTn>
                                        <p:tgtEl>
                                          <p:spTgt spid="164910"/>
                                        </p:tgtEl>
                                        <p:attrNameLst>
                                          <p:attrName>style.visibility</p:attrName>
                                        </p:attrNameLst>
                                      </p:cBhvr>
                                      <p:to>
                                        <p:strVal val="visible"/>
                                      </p:to>
                                    </p:set>
                                    <p:animEffect transition="in" filter="fade">
                                      <p:cBhvr>
                                        <p:cTn id="7" dur="500"/>
                                        <p:tgtEl>
                                          <p:spTgt spid="164910"/>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164869"/>
                                        </p:tgtEl>
                                        <p:attrNameLst>
                                          <p:attrName>style.visibility</p:attrName>
                                        </p:attrNameLst>
                                      </p:cBhvr>
                                      <p:to>
                                        <p:strVal val="visible"/>
                                      </p:to>
                                    </p:set>
                                    <p:animEffect transition="in" filter="fade">
                                      <p:cBhvr>
                                        <p:cTn id="12" dur="500"/>
                                        <p:tgtEl>
                                          <p:spTgt spid="164869"/>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10" presetClass="entr" presetSubtype="0" fill="hold" nodeType="clickEffect">
                                  <p:stCondLst>
                                    <p:cond delay="0"/>
                                  </p:stCondLst>
                                  <p:childTnLst>
                                    <p:set>
                                      <p:cBhvr>
                                        <p:cTn id="16" dur="1" fill="hold">
                                          <p:stCondLst>
                                            <p:cond delay="0"/>
                                          </p:stCondLst>
                                        </p:cTn>
                                        <p:tgtEl>
                                          <p:spTgt spid="164870"/>
                                        </p:tgtEl>
                                        <p:attrNameLst>
                                          <p:attrName>style.visibility</p:attrName>
                                        </p:attrNameLst>
                                      </p:cBhvr>
                                      <p:to>
                                        <p:strVal val="visible"/>
                                      </p:to>
                                    </p:set>
                                    <p:animEffect transition="in" filter="fade">
                                      <p:cBhvr>
                                        <p:cTn id="17" dur="500"/>
                                        <p:tgtEl>
                                          <p:spTgt spid="164870"/>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10" presetClass="entr" presetSubtype="0" fill="hold" nodeType="clickEffect">
                                  <p:stCondLst>
                                    <p:cond delay="0"/>
                                  </p:stCondLst>
                                  <p:childTnLst>
                                    <p:set>
                                      <p:cBhvr>
                                        <p:cTn id="21" dur="1" fill="hold">
                                          <p:stCondLst>
                                            <p:cond delay="0"/>
                                          </p:stCondLst>
                                        </p:cTn>
                                        <p:tgtEl>
                                          <p:spTgt spid="164871"/>
                                        </p:tgtEl>
                                        <p:attrNameLst>
                                          <p:attrName>style.visibility</p:attrName>
                                        </p:attrNameLst>
                                      </p:cBhvr>
                                      <p:to>
                                        <p:strVal val="visible"/>
                                      </p:to>
                                    </p:set>
                                    <p:animEffect transition="in" filter="fade">
                                      <p:cBhvr>
                                        <p:cTn id="22" dur="500"/>
                                        <p:tgtEl>
                                          <p:spTgt spid="164871"/>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10" presetClass="entr" presetSubtype="0" fill="hold" nodeType="clickEffect">
                                  <p:stCondLst>
                                    <p:cond delay="0"/>
                                  </p:stCondLst>
                                  <p:childTnLst>
                                    <p:set>
                                      <p:cBhvr>
                                        <p:cTn id="26" dur="1" fill="hold">
                                          <p:stCondLst>
                                            <p:cond delay="0"/>
                                          </p:stCondLst>
                                        </p:cTn>
                                        <p:tgtEl>
                                          <p:spTgt spid="164872"/>
                                        </p:tgtEl>
                                        <p:attrNameLst>
                                          <p:attrName>style.visibility</p:attrName>
                                        </p:attrNameLst>
                                      </p:cBhvr>
                                      <p:to>
                                        <p:strVal val="visible"/>
                                      </p:to>
                                    </p:set>
                                    <p:animEffect transition="in" filter="fade">
                                      <p:cBhvr>
                                        <p:cTn id="27" dur="500"/>
                                        <p:tgtEl>
                                          <p:spTgt spid="164872"/>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10" presetClass="entr" presetSubtype="0" fill="hold" nodeType="clickEffect">
                                  <p:stCondLst>
                                    <p:cond delay="0"/>
                                  </p:stCondLst>
                                  <p:childTnLst>
                                    <p:set>
                                      <p:cBhvr>
                                        <p:cTn id="31" dur="1" fill="hold">
                                          <p:stCondLst>
                                            <p:cond delay="0"/>
                                          </p:stCondLst>
                                        </p:cTn>
                                        <p:tgtEl>
                                          <p:spTgt spid="164873"/>
                                        </p:tgtEl>
                                        <p:attrNameLst>
                                          <p:attrName>style.visibility</p:attrName>
                                        </p:attrNameLst>
                                      </p:cBhvr>
                                      <p:to>
                                        <p:strVal val="visible"/>
                                      </p:to>
                                    </p:set>
                                    <p:animEffect transition="in" filter="fade">
                                      <p:cBhvr>
                                        <p:cTn id="32" dur="500"/>
                                        <p:tgtEl>
                                          <p:spTgt spid="164873"/>
                                        </p:tgtEl>
                                      </p:cBhvr>
                                    </p:animEffect>
                                  </p:childTnLst>
                                </p:cTn>
                              </p:par>
                            </p:childTnLst>
                          </p:cTn>
                        </p:par>
                      </p:childTnLst>
                    </p:cTn>
                  </p:par>
                  <p:par>
                    <p:cTn id="33" fill="hold" nodeType="clickPar">
                      <p:stCondLst>
                        <p:cond delay="indefinite"/>
                      </p:stCondLst>
                      <p:childTnLst>
                        <p:par>
                          <p:cTn id="34" fill="hold" nodeType="withGroup">
                            <p:stCondLst>
                              <p:cond delay="0"/>
                            </p:stCondLst>
                            <p:childTnLst>
                              <p:par>
                                <p:cTn id="35" presetID="10" presetClass="entr" presetSubtype="0" fill="hold" nodeType="clickEffect">
                                  <p:stCondLst>
                                    <p:cond delay="0"/>
                                  </p:stCondLst>
                                  <p:childTnLst>
                                    <p:set>
                                      <p:cBhvr>
                                        <p:cTn id="36" dur="1" fill="hold">
                                          <p:stCondLst>
                                            <p:cond delay="0"/>
                                          </p:stCondLst>
                                        </p:cTn>
                                        <p:tgtEl>
                                          <p:spTgt spid="164874"/>
                                        </p:tgtEl>
                                        <p:attrNameLst>
                                          <p:attrName>style.visibility</p:attrName>
                                        </p:attrNameLst>
                                      </p:cBhvr>
                                      <p:to>
                                        <p:strVal val="visible"/>
                                      </p:to>
                                    </p:set>
                                    <p:animEffect transition="in" filter="fade">
                                      <p:cBhvr>
                                        <p:cTn id="37" dur="500"/>
                                        <p:tgtEl>
                                          <p:spTgt spid="164874"/>
                                        </p:tgtEl>
                                      </p:cBhvr>
                                    </p:animEffect>
                                  </p:childTnLst>
                                </p:cTn>
                              </p:par>
                            </p:childTnLst>
                          </p:cTn>
                        </p:par>
                      </p:childTnLst>
                    </p:cTn>
                  </p:par>
                  <p:par>
                    <p:cTn id="38" fill="hold" nodeType="clickPar">
                      <p:stCondLst>
                        <p:cond delay="indefinite"/>
                      </p:stCondLst>
                      <p:childTnLst>
                        <p:par>
                          <p:cTn id="39" fill="hold" nodeType="withGroup">
                            <p:stCondLst>
                              <p:cond delay="0"/>
                            </p:stCondLst>
                            <p:childTnLst>
                              <p:par>
                                <p:cTn id="40" presetID="10" presetClass="entr" presetSubtype="0" fill="hold" nodeType="clickEffect">
                                  <p:stCondLst>
                                    <p:cond delay="0"/>
                                  </p:stCondLst>
                                  <p:childTnLst>
                                    <p:set>
                                      <p:cBhvr>
                                        <p:cTn id="41" dur="1" fill="hold">
                                          <p:stCondLst>
                                            <p:cond delay="0"/>
                                          </p:stCondLst>
                                        </p:cTn>
                                        <p:tgtEl>
                                          <p:spTgt spid="164875"/>
                                        </p:tgtEl>
                                        <p:attrNameLst>
                                          <p:attrName>style.visibility</p:attrName>
                                        </p:attrNameLst>
                                      </p:cBhvr>
                                      <p:to>
                                        <p:strVal val="visible"/>
                                      </p:to>
                                    </p:set>
                                    <p:animEffect transition="in" filter="fade">
                                      <p:cBhvr>
                                        <p:cTn id="42" dur="500"/>
                                        <p:tgtEl>
                                          <p:spTgt spid="164875"/>
                                        </p:tgtEl>
                                      </p:cBhvr>
                                    </p:animEffect>
                                  </p:childTnLst>
                                </p:cTn>
                              </p:par>
                            </p:childTnLst>
                          </p:cTn>
                        </p:par>
                      </p:childTnLst>
                    </p:cTn>
                  </p:par>
                  <p:par>
                    <p:cTn id="43" fill="hold" nodeType="clickPar">
                      <p:stCondLst>
                        <p:cond delay="indefinite"/>
                      </p:stCondLst>
                      <p:childTnLst>
                        <p:par>
                          <p:cTn id="44" fill="hold" nodeType="withGroup">
                            <p:stCondLst>
                              <p:cond delay="0"/>
                            </p:stCondLst>
                            <p:childTnLst>
                              <p:par>
                                <p:cTn id="45" presetID="10" presetClass="entr" presetSubtype="0" fill="hold" nodeType="clickEffect">
                                  <p:stCondLst>
                                    <p:cond delay="0"/>
                                  </p:stCondLst>
                                  <p:childTnLst>
                                    <p:set>
                                      <p:cBhvr>
                                        <p:cTn id="46" dur="1" fill="hold">
                                          <p:stCondLst>
                                            <p:cond delay="0"/>
                                          </p:stCondLst>
                                        </p:cTn>
                                        <p:tgtEl>
                                          <p:spTgt spid="164876"/>
                                        </p:tgtEl>
                                        <p:attrNameLst>
                                          <p:attrName>style.visibility</p:attrName>
                                        </p:attrNameLst>
                                      </p:cBhvr>
                                      <p:to>
                                        <p:strVal val="visible"/>
                                      </p:to>
                                    </p:set>
                                    <p:animEffect transition="in" filter="fade">
                                      <p:cBhvr>
                                        <p:cTn id="47" dur="500"/>
                                        <p:tgtEl>
                                          <p:spTgt spid="164876"/>
                                        </p:tgtEl>
                                      </p:cBhvr>
                                    </p:animEffect>
                                  </p:childTnLst>
                                </p:cTn>
                              </p:par>
                            </p:childTnLst>
                          </p:cTn>
                        </p:par>
                      </p:childTnLst>
                    </p:cTn>
                  </p:par>
                  <p:par>
                    <p:cTn id="48" fill="hold" nodeType="clickPar">
                      <p:stCondLst>
                        <p:cond delay="indefinite"/>
                      </p:stCondLst>
                      <p:childTnLst>
                        <p:par>
                          <p:cTn id="49" fill="hold" nodeType="withGroup">
                            <p:stCondLst>
                              <p:cond delay="0"/>
                            </p:stCondLst>
                            <p:childTnLst>
                              <p:par>
                                <p:cTn id="50" presetID="10" presetClass="entr" presetSubtype="0" fill="hold" nodeType="clickEffect">
                                  <p:stCondLst>
                                    <p:cond delay="0"/>
                                  </p:stCondLst>
                                  <p:childTnLst>
                                    <p:set>
                                      <p:cBhvr>
                                        <p:cTn id="51" dur="1" fill="hold">
                                          <p:stCondLst>
                                            <p:cond delay="0"/>
                                          </p:stCondLst>
                                        </p:cTn>
                                        <p:tgtEl>
                                          <p:spTgt spid="164877"/>
                                        </p:tgtEl>
                                        <p:attrNameLst>
                                          <p:attrName>style.visibility</p:attrName>
                                        </p:attrNameLst>
                                      </p:cBhvr>
                                      <p:to>
                                        <p:strVal val="visible"/>
                                      </p:to>
                                    </p:set>
                                    <p:animEffect transition="in" filter="fade">
                                      <p:cBhvr>
                                        <p:cTn id="52" dur="500"/>
                                        <p:tgtEl>
                                          <p:spTgt spid="164877"/>
                                        </p:tgtEl>
                                      </p:cBhvr>
                                    </p:animEffect>
                                  </p:childTnLst>
                                </p:cTn>
                              </p:par>
                            </p:childTnLst>
                          </p:cTn>
                        </p:par>
                      </p:childTnLst>
                    </p:cTn>
                  </p:par>
                  <p:par>
                    <p:cTn id="53" fill="hold" nodeType="clickPar">
                      <p:stCondLst>
                        <p:cond delay="indefinite"/>
                      </p:stCondLst>
                      <p:childTnLst>
                        <p:par>
                          <p:cTn id="54" fill="hold" nodeType="withGroup">
                            <p:stCondLst>
                              <p:cond delay="0"/>
                            </p:stCondLst>
                            <p:childTnLst>
                              <p:par>
                                <p:cTn id="55" presetID="10" presetClass="entr" presetSubtype="0" fill="hold" nodeType="clickEffect">
                                  <p:stCondLst>
                                    <p:cond delay="0"/>
                                  </p:stCondLst>
                                  <p:childTnLst>
                                    <p:set>
                                      <p:cBhvr>
                                        <p:cTn id="56" dur="1" fill="hold">
                                          <p:stCondLst>
                                            <p:cond delay="0"/>
                                          </p:stCondLst>
                                        </p:cTn>
                                        <p:tgtEl>
                                          <p:spTgt spid="164885"/>
                                        </p:tgtEl>
                                        <p:attrNameLst>
                                          <p:attrName>style.visibility</p:attrName>
                                        </p:attrNameLst>
                                      </p:cBhvr>
                                      <p:to>
                                        <p:strVal val="visible"/>
                                      </p:to>
                                    </p:set>
                                    <p:animEffect transition="in" filter="fade">
                                      <p:cBhvr>
                                        <p:cTn id="57" dur="500"/>
                                        <p:tgtEl>
                                          <p:spTgt spid="164885"/>
                                        </p:tgtEl>
                                      </p:cBhvr>
                                    </p:animEffect>
                                  </p:childTnLst>
                                </p:cTn>
                              </p:par>
                            </p:childTnLst>
                          </p:cTn>
                        </p:par>
                      </p:childTnLst>
                    </p:cTn>
                  </p:par>
                  <p:par>
                    <p:cTn id="58" fill="hold">
                      <p:stCondLst>
                        <p:cond delay="indefinite"/>
                      </p:stCondLst>
                      <p:childTnLst>
                        <p:par>
                          <p:cTn id="59" fill="hold">
                            <p:stCondLst>
                              <p:cond delay="0"/>
                            </p:stCondLst>
                            <p:childTnLst>
                              <p:par>
                                <p:cTn id="60" presetID="10" presetClass="entr" presetSubtype="0" fill="hold" nodeType="clickEffect">
                                  <p:stCondLst>
                                    <p:cond delay="0"/>
                                  </p:stCondLst>
                                  <p:childTnLst>
                                    <p:set>
                                      <p:cBhvr>
                                        <p:cTn id="61" dur="1" fill="hold">
                                          <p:stCondLst>
                                            <p:cond delay="0"/>
                                          </p:stCondLst>
                                        </p:cTn>
                                        <p:tgtEl>
                                          <p:spTgt spid="164915"/>
                                        </p:tgtEl>
                                        <p:attrNameLst>
                                          <p:attrName>style.visibility</p:attrName>
                                        </p:attrNameLst>
                                      </p:cBhvr>
                                      <p:to>
                                        <p:strVal val="visible"/>
                                      </p:to>
                                    </p:set>
                                    <p:animEffect transition="in" filter="fade">
                                      <p:cBhvr>
                                        <p:cTn id="62" dur="500"/>
                                        <p:tgtEl>
                                          <p:spTgt spid="164915"/>
                                        </p:tgtEl>
                                      </p:cBhvr>
                                    </p:animEffect>
                                  </p:childTnLst>
                                </p:cTn>
                              </p:par>
                            </p:childTnLst>
                          </p:cTn>
                        </p:par>
                      </p:childTnLst>
                    </p:cTn>
                  </p:par>
                  <p:par>
                    <p:cTn id="63" fill="hold" nodeType="clickPar">
                      <p:stCondLst>
                        <p:cond delay="indefinite"/>
                      </p:stCondLst>
                      <p:childTnLst>
                        <p:par>
                          <p:cTn id="64" fill="hold" nodeType="withGroup">
                            <p:stCondLst>
                              <p:cond delay="0"/>
                            </p:stCondLst>
                            <p:childTnLst>
                              <p:par>
                                <p:cTn id="65" presetID="10" presetClass="entr" presetSubtype="0" fill="hold" nodeType="clickEffect">
                                  <p:stCondLst>
                                    <p:cond delay="0"/>
                                  </p:stCondLst>
                                  <p:childTnLst>
                                    <p:set>
                                      <p:cBhvr>
                                        <p:cTn id="66" dur="1" fill="hold">
                                          <p:stCondLst>
                                            <p:cond delay="0"/>
                                          </p:stCondLst>
                                        </p:cTn>
                                        <p:tgtEl>
                                          <p:spTgt spid="164878"/>
                                        </p:tgtEl>
                                        <p:attrNameLst>
                                          <p:attrName>style.visibility</p:attrName>
                                        </p:attrNameLst>
                                      </p:cBhvr>
                                      <p:to>
                                        <p:strVal val="visible"/>
                                      </p:to>
                                    </p:set>
                                    <p:animEffect transition="in" filter="fade">
                                      <p:cBhvr>
                                        <p:cTn id="67" dur="500"/>
                                        <p:tgtEl>
                                          <p:spTgt spid="164878"/>
                                        </p:tgtEl>
                                      </p:cBhvr>
                                    </p:animEffect>
                                  </p:childTnLst>
                                </p:cTn>
                              </p:par>
                            </p:childTnLst>
                          </p:cTn>
                        </p:par>
                      </p:childTnLst>
                    </p:cTn>
                  </p:par>
                  <p:par>
                    <p:cTn id="68" fill="hold" nodeType="clickPar">
                      <p:stCondLst>
                        <p:cond delay="indefinite"/>
                      </p:stCondLst>
                      <p:childTnLst>
                        <p:par>
                          <p:cTn id="69" fill="hold" nodeType="withGroup">
                            <p:stCondLst>
                              <p:cond delay="0"/>
                            </p:stCondLst>
                            <p:childTnLst>
                              <p:par>
                                <p:cTn id="70" presetID="10" presetClass="entr" presetSubtype="0" fill="hold" nodeType="clickEffect">
                                  <p:stCondLst>
                                    <p:cond delay="0"/>
                                  </p:stCondLst>
                                  <p:childTnLst>
                                    <p:set>
                                      <p:cBhvr>
                                        <p:cTn id="71" dur="1" fill="hold">
                                          <p:stCondLst>
                                            <p:cond delay="0"/>
                                          </p:stCondLst>
                                        </p:cTn>
                                        <p:tgtEl>
                                          <p:spTgt spid="164879"/>
                                        </p:tgtEl>
                                        <p:attrNameLst>
                                          <p:attrName>style.visibility</p:attrName>
                                        </p:attrNameLst>
                                      </p:cBhvr>
                                      <p:to>
                                        <p:strVal val="visible"/>
                                      </p:to>
                                    </p:set>
                                    <p:animEffect transition="in" filter="fade">
                                      <p:cBhvr>
                                        <p:cTn id="72" dur="500"/>
                                        <p:tgtEl>
                                          <p:spTgt spid="164879"/>
                                        </p:tgtEl>
                                      </p:cBhvr>
                                    </p:animEffect>
                                  </p:childTnLst>
                                </p:cTn>
                              </p:par>
                            </p:childTnLst>
                          </p:cTn>
                        </p:par>
                      </p:childTnLst>
                    </p:cTn>
                  </p:par>
                  <p:par>
                    <p:cTn id="73" fill="hold" nodeType="clickPar">
                      <p:stCondLst>
                        <p:cond delay="indefinite"/>
                      </p:stCondLst>
                      <p:childTnLst>
                        <p:par>
                          <p:cTn id="74" fill="hold" nodeType="withGroup">
                            <p:stCondLst>
                              <p:cond delay="0"/>
                            </p:stCondLst>
                            <p:childTnLst>
                              <p:par>
                                <p:cTn id="75" presetID="10" presetClass="entr" presetSubtype="0" fill="hold" nodeType="clickEffect">
                                  <p:stCondLst>
                                    <p:cond delay="0"/>
                                  </p:stCondLst>
                                  <p:childTnLst>
                                    <p:set>
                                      <p:cBhvr>
                                        <p:cTn id="76" dur="1" fill="hold">
                                          <p:stCondLst>
                                            <p:cond delay="0"/>
                                          </p:stCondLst>
                                        </p:cTn>
                                        <p:tgtEl>
                                          <p:spTgt spid="164880"/>
                                        </p:tgtEl>
                                        <p:attrNameLst>
                                          <p:attrName>style.visibility</p:attrName>
                                        </p:attrNameLst>
                                      </p:cBhvr>
                                      <p:to>
                                        <p:strVal val="visible"/>
                                      </p:to>
                                    </p:set>
                                    <p:animEffect transition="in" filter="fade">
                                      <p:cBhvr>
                                        <p:cTn id="77" dur="500"/>
                                        <p:tgtEl>
                                          <p:spTgt spid="164880"/>
                                        </p:tgtEl>
                                      </p:cBhvr>
                                    </p:animEffect>
                                  </p:childTnLst>
                                </p:cTn>
                              </p:par>
                            </p:childTnLst>
                          </p:cTn>
                        </p:par>
                      </p:childTnLst>
                    </p:cTn>
                  </p:par>
                  <p:par>
                    <p:cTn id="78" fill="hold" nodeType="clickPar">
                      <p:stCondLst>
                        <p:cond delay="indefinite"/>
                      </p:stCondLst>
                      <p:childTnLst>
                        <p:par>
                          <p:cTn id="79" fill="hold" nodeType="withGroup">
                            <p:stCondLst>
                              <p:cond delay="0"/>
                            </p:stCondLst>
                            <p:childTnLst>
                              <p:par>
                                <p:cTn id="80" presetID="10" presetClass="entr" presetSubtype="0" fill="hold" nodeType="clickEffect">
                                  <p:stCondLst>
                                    <p:cond delay="0"/>
                                  </p:stCondLst>
                                  <p:childTnLst>
                                    <p:set>
                                      <p:cBhvr>
                                        <p:cTn id="81" dur="1" fill="hold">
                                          <p:stCondLst>
                                            <p:cond delay="0"/>
                                          </p:stCondLst>
                                        </p:cTn>
                                        <p:tgtEl>
                                          <p:spTgt spid="164886"/>
                                        </p:tgtEl>
                                        <p:attrNameLst>
                                          <p:attrName>style.visibility</p:attrName>
                                        </p:attrNameLst>
                                      </p:cBhvr>
                                      <p:to>
                                        <p:strVal val="visible"/>
                                      </p:to>
                                    </p:set>
                                    <p:animEffect transition="in" filter="fade">
                                      <p:cBhvr>
                                        <p:cTn id="82" dur="500"/>
                                        <p:tgtEl>
                                          <p:spTgt spid="164886"/>
                                        </p:tgtEl>
                                      </p:cBhvr>
                                    </p:animEffect>
                                  </p:childTnLst>
                                </p:cTn>
                              </p:par>
                            </p:childTnLst>
                          </p:cTn>
                        </p:par>
                      </p:childTnLst>
                    </p:cTn>
                  </p:par>
                  <p:par>
                    <p:cTn id="83" fill="hold" nodeType="clickPar">
                      <p:stCondLst>
                        <p:cond delay="indefinite"/>
                      </p:stCondLst>
                      <p:childTnLst>
                        <p:par>
                          <p:cTn id="84" fill="hold" nodeType="withGroup">
                            <p:stCondLst>
                              <p:cond delay="0"/>
                            </p:stCondLst>
                            <p:childTnLst>
                              <p:par>
                                <p:cTn id="85" presetID="10" presetClass="entr" presetSubtype="0" fill="hold" nodeType="clickEffect">
                                  <p:stCondLst>
                                    <p:cond delay="0"/>
                                  </p:stCondLst>
                                  <p:childTnLst>
                                    <p:set>
                                      <p:cBhvr>
                                        <p:cTn id="86" dur="1" fill="hold">
                                          <p:stCondLst>
                                            <p:cond delay="0"/>
                                          </p:stCondLst>
                                        </p:cTn>
                                        <p:tgtEl>
                                          <p:spTgt spid="164881"/>
                                        </p:tgtEl>
                                        <p:attrNameLst>
                                          <p:attrName>style.visibility</p:attrName>
                                        </p:attrNameLst>
                                      </p:cBhvr>
                                      <p:to>
                                        <p:strVal val="visible"/>
                                      </p:to>
                                    </p:set>
                                    <p:animEffect transition="in" filter="fade">
                                      <p:cBhvr>
                                        <p:cTn id="87" dur="500"/>
                                        <p:tgtEl>
                                          <p:spTgt spid="164881"/>
                                        </p:tgtEl>
                                      </p:cBhvr>
                                    </p:animEffect>
                                  </p:childTnLst>
                                </p:cTn>
                              </p:par>
                            </p:childTnLst>
                          </p:cTn>
                        </p:par>
                      </p:childTnLst>
                    </p:cTn>
                  </p:par>
                  <p:par>
                    <p:cTn id="88" fill="hold" nodeType="clickPar">
                      <p:stCondLst>
                        <p:cond delay="indefinite"/>
                      </p:stCondLst>
                      <p:childTnLst>
                        <p:par>
                          <p:cTn id="89" fill="hold" nodeType="withGroup">
                            <p:stCondLst>
                              <p:cond delay="0"/>
                            </p:stCondLst>
                            <p:childTnLst>
                              <p:par>
                                <p:cTn id="90" presetID="10" presetClass="entr" presetSubtype="0" fill="hold" nodeType="clickEffect">
                                  <p:stCondLst>
                                    <p:cond delay="0"/>
                                  </p:stCondLst>
                                  <p:childTnLst>
                                    <p:set>
                                      <p:cBhvr>
                                        <p:cTn id="91" dur="1" fill="hold">
                                          <p:stCondLst>
                                            <p:cond delay="0"/>
                                          </p:stCondLst>
                                        </p:cTn>
                                        <p:tgtEl>
                                          <p:spTgt spid="164882"/>
                                        </p:tgtEl>
                                        <p:attrNameLst>
                                          <p:attrName>style.visibility</p:attrName>
                                        </p:attrNameLst>
                                      </p:cBhvr>
                                      <p:to>
                                        <p:strVal val="visible"/>
                                      </p:to>
                                    </p:set>
                                    <p:animEffect transition="in" filter="fade">
                                      <p:cBhvr>
                                        <p:cTn id="92" dur="500"/>
                                        <p:tgtEl>
                                          <p:spTgt spid="164882"/>
                                        </p:tgtEl>
                                      </p:cBhvr>
                                    </p:animEffect>
                                  </p:childTnLst>
                                </p:cTn>
                              </p:par>
                            </p:childTnLst>
                          </p:cTn>
                        </p:par>
                      </p:childTnLst>
                    </p:cTn>
                  </p:par>
                  <p:par>
                    <p:cTn id="93" fill="hold" nodeType="clickPar">
                      <p:stCondLst>
                        <p:cond delay="indefinite"/>
                      </p:stCondLst>
                      <p:childTnLst>
                        <p:par>
                          <p:cTn id="94" fill="hold" nodeType="withGroup">
                            <p:stCondLst>
                              <p:cond delay="0"/>
                            </p:stCondLst>
                            <p:childTnLst>
                              <p:par>
                                <p:cTn id="95" presetID="10" presetClass="entr" presetSubtype="0" fill="hold" nodeType="clickEffect">
                                  <p:stCondLst>
                                    <p:cond delay="0"/>
                                  </p:stCondLst>
                                  <p:childTnLst>
                                    <p:set>
                                      <p:cBhvr>
                                        <p:cTn id="96" dur="1" fill="hold">
                                          <p:stCondLst>
                                            <p:cond delay="0"/>
                                          </p:stCondLst>
                                        </p:cTn>
                                        <p:tgtEl>
                                          <p:spTgt spid="164883"/>
                                        </p:tgtEl>
                                        <p:attrNameLst>
                                          <p:attrName>style.visibility</p:attrName>
                                        </p:attrNameLst>
                                      </p:cBhvr>
                                      <p:to>
                                        <p:strVal val="visible"/>
                                      </p:to>
                                    </p:set>
                                    <p:animEffect transition="in" filter="fade">
                                      <p:cBhvr>
                                        <p:cTn id="97" dur="500"/>
                                        <p:tgtEl>
                                          <p:spTgt spid="164883"/>
                                        </p:tgtEl>
                                      </p:cBhvr>
                                    </p:animEffect>
                                  </p:childTnLst>
                                </p:cTn>
                              </p:par>
                            </p:childTnLst>
                          </p:cTn>
                        </p:par>
                      </p:childTnLst>
                    </p:cTn>
                  </p:par>
                  <p:par>
                    <p:cTn id="98" fill="hold" nodeType="clickPar">
                      <p:stCondLst>
                        <p:cond delay="indefinite"/>
                      </p:stCondLst>
                      <p:childTnLst>
                        <p:par>
                          <p:cTn id="99" fill="hold" nodeType="withGroup">
                            <p:stCondLst>
                              <p:cond delay="0"/>
                            </p:stCondLst>
                            <p:childTnLst>
                              <p:par>
                                <p:cTn id="100" presetID="10" presetClass="entr" presetSubtype="0" fill="hold" nodeType="clickEffect">
                                  <p:stCondLst>
                                    <p:cond delay="0"/>
                                  </p:stCondLst>
                                  <p:childTnLst>
                                    <p:set>
                                      <p:cBhvr>
                                        <p:cTn id="101" dur="1" fill="hold">
                                          <p:stCondLst>
                                            <p:cond delay="0"/>
                                          </p:stCondLst>
                                        </p:cTn>
                                        <p:tgtEl>
                                          <p:spTgt spid="164884"/>
                                        </p:tgtEl>
                                        <p:attrNameLst>
                                          <p:attrName>style.visibility</p:attrName>
                                        </p:attrNameLst>
                                      </p:cBhvr>
                                      <p:to>
                                        <p:strVal val="visible"/>
                                      </p:to>
                                    </p:set>
                                    <p:animEffect transition="in" filter="fade">
                                      <p:cBhvr>
                                        <p:cTn id="102" dur="500"/>
                                        <p:tgtEl>
                                          <p:spTgt spid="164884"/>
                                        </p:tgtEl>
                                      </p:cBhvr>
                                    </p:animEffect>
                                  </p:childTnLst>
                                </p:cTn>
                              </p:par>
                            </p:childTnLst>
                          </p:cTn>
                        </p:par>
                      </p:childTnLst>
                    </p:cTn>
                  </p:par>
                  <p:par>
                    <p:cTn id="103" fill="hold">
                      <p:stCondLst>
                        <p:cond delay="indefinite"/>
                      </p:stCondLst>
                      <p:childTnLst>
                        <p:par>
                          <p:cTn id="104" fill="hold">
                            <p:stCondLst>
                              <p:cond delay="0"/>
                            </p:stCondLst>
                            <p:childTnLst>
                              <p:par>
                                <p:cTn id="105" presetID="10" presetClass="entr" presetSubtype="0" fill="hold" nodeType="clickEffect">
                                  <p:stCondLst>
                                    <p:cond delay="0"/>
                                  </p:stCondLst>
                                  <p:childTnLst>
                                    <p:set>
                                      <p:cBhvr>
                                        <p:cTn id="106" dur="1" fill="hold">
                                          <p:stCondLst>
                                            <p:cond delay="0"/>
                                          </p:stCondLst>
                                        </p:cTn>
                                        <p:tgtEl>
                                          <p:spTgt spid="164912"/>
                                        </p:tgtEl>
                                        <p:attrNameLst>
                                          <p:attrName>style.visibility</p:attrName>
                                        </p:attrNameLst>
                                      </p:cBhvr>
                                      <p:to>
                                        <p:strVal val="visible"/>
                                      </p:to>
                                    </p:set>
                                    <p:animEffect transition="in" filter="fade">
                                      <p:cBhvr>
                                        <p:cTn id="107" dur="500"/>
                                        <p:tgtEl>
                                          <p:spTgt spid="164912"/>
                                        </p:tgtEl>
                                      </p:cBhvr>
                                    </p:animEffect>
                                  </p:childTnLst>
                                </p:cTn>
                              </p:par>
                            </p:childTnLst>
                          </p:cTn>
                        </p:par>
                      </p:childTnLst>
                    </p:cTn>
                  </p:par>
                  <p:par>
                    <p:cTn id="108" fill="hold" nodeType="clickPar">
                      <p:stCondLst>
                        <p:cond delay="indefinite"/>
                      </p:stCondLst>
                      <p:childTnLst>
                        <p:par>
                          <p:cTn id="109" fill="hold" nodeType="withGroup">
                            <p:stCondLst>
                              <p:cond delay="0"/>
                            </p:stCondLst>
                            <p:childTnLst>
                              <p:par>
                                <p:cTn id="110" presetID="10" presetClass="entr" presetSubtype="0" fill="hold" nodeType="clickEffect">
                                  <p:stCondLst>
                                    <p:cond delay="0"/>
                                  </p:stCondLst>
                                  <p:childTnLst>
                                    <p:set>
                                      <p:cBhvr>
                                        <p:cTn id="111" dur="1" fill="hold">
                                          <p:stCondLst>
                                            <p:cond delay="0"/>
                                          </p:stCondLst>
                                        </p:cTn>
                                        <p:tgtEl>
                                          <p:spTgt spid="164887"/>
                                        </p:tgtEl>
                                        <p:attrNameLst>
                                          <p:attrName>style.visibility</p:attrName>
                                        </p:attrNameLst>
                                      </p:cBhvr>
                                      <p:to>
                                        <p:strVal val="visible"/>
                                      </p:to>
                                    </p:set>
                                    <p:animEffect transition="in" filter="fade">
                                      <p:cBhvr>
                                        <p:cTn id="112" dur="500"/>
                                        <p:tgtEl>
                                          <p:spTgt spid="164887"/>
                                        </p:tgtEl>
                                      </p:cBhvr>
                                    </p:animEffect>
                                  </p:childTnLst>
                                </p:cTn>
                              </p:par>
                            </p:childTnLst>
                          </p:cTn>
                        </p:par>
                      </p:childTnLst>
                    </p:cTn>
                  </p:par>
                  <p:par>
                    <p:cTn id="113" fill="hold" nodeType="clickPar">
                      <p:stCondLst>
                        <p:cond delay="indefinite"/>
                      </p:stCondLst>
                      <p:childTnLst>
                        <p:par>
                          <p:cTn id="114" fill="hold" nodeType="withGroup">
                            <p:stCondLst>
                              <p:cond delay="0"/>
                            </p:stCondLst>
                            <p:childTnLst>
                              <p:par>
                                <p:cTn id="115" presetID="10" presetClass="entr" presetSubtype="0" fill="hold" nodeType="clickEffect">
                                  <p:stCondLst>
                                    <p:cond delay="0"/>
                                  </p:stCondLst>
                                  <p:childTnLst>
                                    <p:set>
                                      <p:cBhvr>
                                        <p:cTn id="116" dur="1" fill="hold">
                                          <p:stCondLst>
                                            <p:cond delay="0"/>
                                          </p:stCondLst>
                                        </p:cTn>
                                        <p:tgtEl>
                                          <p:spTgt spid="164888"/>
                                        </p:tgtEl>
                                        <p:attrNameLst>
                                          <p:attrName>style.visibility</p:attrName>
                                        </p:attrNameLst>
                                      </p:cBhvr>
                                      <p:to>
                                        <p:strVal val="visible"/>
                                      </p:to>
                                    </p:set>
                                    <p:animEffect transition="in" filter="fade">
                                      <p:cBhvr>
                                        <p:cTn id="117" dur="500"/>
                                        <p:tgtEl>
                                          <p:spTgt spid="164888"/>
                                        </p:tgtEl>
                                      </p:cBhvr>
                                    </p:animEffect>
                                  </p:childTnLst>
                                </p:cTn>
                              </p:par>
                            </p:childTnLst>
                          </p:cTn>
                        </p:par>
                      </p:childTnLst>
                    </p:cTn>
                  </p:par>
                  <p:par>
                    <p:cTn id="118" fill="hold" nodeType="clickPar">
                      <p:stCondLst>
                        <p:cond delay="indefinite"/>
                      </p:stCondLst>
                      <p:childTnLst>
                        <p:par>
                          <p:cTn id="119" fill="hold" nodeType="withGroup">
                            <p:stCondLst>
                              <p:cond delay="0"/>
                            </p:stCondLst>
                            <p:childTnLst>
                              <p:par>
                                <p:cTn id="120" presetID="10" presetClass="entr" presetSubtype="0" fill="hold" nodeType="clickEffect">
                                  <p:stCondLst>
                                    <p:cond delay="0"/>
                                  </p:stCondLst>
                                  <p:childTnLst>
                                    <p:set>
                                      <p:cBhvr>
                                        <p:cTn id="121" dur="1" fill="hold">
                                          <p:stCondLst>
                                            <p:cond delay="0"/>
                                          </p:stCondLst>
                                        </p:cTn>
                                        <p:tgtEl>
                                          <p:spTgt spid="164889"/>
                                        </p:tgtEl>
                                        <p:attrNameLst>
                                          <p:attrName>style.visibility</p:attrName>
                                        </p:attrNameLst>
                                      </p:cBhvr>
                                      <p:to>
                                        <p:strVal val="visible"/>
                                      </p:to>
                                    </p:set>
                                    <p:animEffect transition="in" filter="fade">
                                      <p:cBhvr>
                                        <p:cTn id="122" dur="500"/>
                                        <p:tgtEl>
                                          <p:spTgt spid="164889"/>
                                        </p:tgtEl>
                                      </p:cBhvr>
                                    </p:animEffect>
                                  </p:childTnLst>
                                </p:cTn>
                              </p:par>
                            </p:childTnLst>
                          </p:cTn>
                        </p:par>
                      </p:childTnLst>
                    </p:cTn>
                  </p:par>
                  <p:par>
                    <p:cTn id="123" fill="hold" nodeType="clickPar">
                      <p:stCondLst>
                        <p:cond delay="indefinite"/>
                      </p:stCondLst>
                      <p:childTnLst>
                        <p:par>
                          <p:cTn id="124" fill="hold" nodeType="withGroup">
                            <p:stCondLst>
                              <p:cond delay="0"/>
                            </p:stCondLst>
                            <p:childTnLst>
                              <p:par>
                                <p:cTn id="125" presetID="10" presetClass="entr" presetSubtype="0" fill="hold" nodeType="clickEffect">
                                  <p:stCondLst>
                                    <p:cond delay="0"/>
                                  </p:stCondLst>
                                  <p:childTnLst>
                                    <p:set>
                                      <p:cBhvr>
                                        <p:cTn id="126" dur="1" fill="hold">
                                          <p:stCondLst>
                                            <p:cond delay="0"/>
                                          </p:stCondLst>
                                        </p:cTn>
                                        <p:tgtEl>
                                          <p:spTgt spid="164890"/>
                                        </p:tgtEl>
                                        <p:attrNameLst>
                                          <p:attrName>style.visibility</p:attrName>
                                        </p:attrNameLst>
                                      </p:cBhvr>
                                      <p:to>
                                        <p:strVal val="visible"/>
                                      </p:to>
                                    </p:set>
                                    <p:animEffect transition="in" filter="fade">
                                      <p:cBhvr>
                                        <p:cTn id="127" dur="500"/>
                                        <p:tgtEl>
                                          <p:spTgt spid="164890"/>
                                        </p:tgtEl>
                                      </p:cBhvr>
                                    </p:animEffect>
                                  </p:childTnLst>
                                </p:cTn>
                              </p:par>
                            </p:childTnLst>
                          </p:cTn>
                        </p:par>
                      </p:childTnLst>
                    </p:cTn>
                  </p:par>
                  <p:par>
                    <p:cTn id="128" fill="hold">
                      <p:stCondLst>
                        <p:cond delay="indefinite"/>
                      </p:stCondLst>
                      <p:childTnLst>
                        <p:par>
                          <p:cTn id="129" fill="hold">
                            <p:stCondLst>
                              <p:cond delay="0"/>
                            </p:stCondLst>
                            <p:childTnLst>
                              <p:par>
                                <p:cTn id="130" presetID="10" presetClass="entr" presetSubtype="0" fill="hold" nodeType="clickEffect">
                                  <p:stCondLst>
                                    <p:cond delay="0"/>
                                  </p:stCondLst>
                                  <p:childTnLst>
                                    <p:set>
                                      <p:cBhvr>
                                        <p:cTn id="131" dur="1" fill="hold">
                                          <p:stCondLst>
                                            <p:cond delay="0"/>
                                          </p:stCondLst>
                                        </p:cTn>
                                        <p:tgtEl>
                                          <p:spTgt spid="164913"/>
                                        </p:tgtEl>
                                        <p:attrNameLst>
                                          <p:attrName>style.visibility</p:attrName>
                                        </p:attrNameLst>
                                      </p:cBhvr>
                                      <p:to>
                                        <p:strVal val="visible"/>
                                      </p:to>
                                    </p:set>
                                    <p:animEffect transition="in" filter="fade">
                                      <p:cBhvr>
                                        <p:cTn id="132" dur="500"/>
                                        <p:tgtEl>
                                          <p:spTgt spid="164913"/>
                                        </p:tgtEl>
                                      </p:cBhvr>
                                    </p:animEffect>
                                  </p:childTnLst>
                                </p:cTn>
                              </p:par>
                            </p:childTnLst>
                          </p:cTn>
                        </p:par>
                      </p:childTnLst>
                    </p:cTn>
                  </p:par>
                  <p:par>
                    <p:cTn id="133" fill="hold" nodeType="clickPar">
                      <p:stCondLst>
                        <p:cond delay="indefinite"/>
                      </p:stCondLst>
                      <p:childTnLst>
                        <p:par>
                          <p:cTn id="134" fill="hold" nodeType="withGroup">
                            <p:stCondLst>
                              <p:cond delay="0"/>
                            </p:stCondLst>
                            <p:childTnLst>
                              <p:par>
                                <p:cTn id="135" presetID="10" presetClass="entr" presetSubtype="0" fill="hold" nodeType="clickEffect">
                                  <p:stCondLst>
                                    <p:cond delay="0"/>
                                  </p:stCondLst>
                                  <p:childTnLst>
                                    <p:set>
                                      <p:cBhvr>
                                        <p:cTn id="136" dur="1" fill="hold">
                                          <p:stCondLst>
                                            <p:cond delay="0"/>
                                          </p:stCondLst>
                                        </p:cTn>
                                        <p:tgtEl>
                                          <p:spTgt spid="164891"/>
                                        </p:tgtEl>
                                        <p:attrNameLst>
                                          <p:attrName>style.visibility</p:attrName>
                                        </p:attrNameLst>
                                      </p:cBhvr>
                                      <p:to>
                                        <p:strVal val="visible"/>
                                      </p:to>
                                    </p:set>
                                    <p:animEffect transition="in" filter="fade">
                                      <p:cBhvr>
                                        <p:cTn id="137" dur="500"/>
                                        <p:tgtEl>
                                          <p:spTgt spid="164891"/>
                                        </p:tgtEl>
                                      </p:cBhvr>
                                    </p:animEffect>
                                  </p:childTnLst>
                                </p:cTn>
                              </p:par>
                            </p:childTnLst>
                          </p:cTn>
                        </p:par>
                      </p:childTnLst>
                    </p:cTn>
                  </p:par>
                  <p:par>
                    <p:cTn id="138" fill="hold" nodeType="clickPar">
                      <p:stCondLst>
                        <p:cond delay="indefinite"/>
                      </p:stCondLst>
                      <p:childTnLst>
                        <p:par>
                          <p:cTn id="139" fill="hold" nodeType="withGroup">
                            <p:stCondLst>
                              <p:cond delay="0"/>
                            </p:stCondLst>
                            <p:childTnLst>
                              <p:par>
                                <p:cTn id="140" presetID="10" presetClass="entr" presetSubtype="0" fill="hold" nodeType="clickEffect">
                                  <p:stCondLst>
                                    <p:cond delay="0"/>
                                  </p:stCondLst>
                                  <p:childTnLst>
                                    <p:set>
                                      <p:cBhvr>
                                        <p:cTn id="141" dur="1" fill="hold">
                                          <p:stCondLst>
                                            <p:cond delay="0"/>
                                          </p:stCondLst>
                                        </p:cTn>
                                        <p:tgtEl>
                                          <p:spTgt spid="164903"/>
                                        </p:tgtEl>
                                        <p:attrNameLst>
                                          <p:attrName>style.visibility</p:attrName>
                                        </p:attrNameLst>
                                      </p:cBhvr>
                                      <p:to>
                                        <p:strVal val="visible"/>
                                      </p:to>
                                    </p:set>
                                    <p:animEffect transition="in" filter="fade">
                                      <p:cBhvr>
                                        <p:cTn id="142" dur="500"/>
                                        <p:tgtEl>
                                          <p:spTgt spid="164903"/>
                                        </p:tgtEl>
                                      </p:cBhvr>
                                    </p:animEffect>
                                  </p:childTnLst>
                                </p:cTn>
                              </p:par>
                            </p:childTnLst>
                          </p:cTn>
                        </p:par>
                      </p:childTnLst>
                    </p:cTn>
                  </p:par>
                  <p:par>
                    <p:cTn id="143" fill="hold" nodeType="clickPar">
                      <p:stCondLst>
                        <p:cond delay="indefinite"/>
                      </p:stCondLst>
                      <p:childTnLst>
                        <p:par>
                          <p:cTn id="144" fill="hold" nodeType="withGroup">
                            <p:stCondLst>
                              <p:cond delay="0"/>
                            </p:stCondLst>
                            <p:childTnLst>
                              <p:par>
                                <p:cTn id="145" presetID="10" presetClass="entr" presetSubtype="0" fill="hold" nodeType="clickEffect">
                                  <p:stCondLst>
                                    <p:cond delay="0"/>
                                  </p:stCondLst>
                                  <p:childTnLst>
                                    <p:set>
                                      <p:cBhvr>
                                        <p:cTn id="146" dur="1" fill="hold">
                                          <p:stCondLst>
                                            <p:cond delay="0"/>
                                          </p:stCondLst>
                                        </p:cTn>
                                        <p:tgtEl>
                                          <p:spTgt spid="164892"/>
                                        </p:tgtEl>
                                        <p:attrNameLst>
                                          <p:attrName>style.visibility</p:attrName>
                                        </p:attrNameLst>
                                      </p:cBhvr>
                                      <p:to>
                                        <p:strVal val="visible"/>
                                      </p:to>
                                    </p:set>
                                    <p:animEffect transition="in" filter="fade">
                                      <p:cBhvr>
                                        <p:cTn id="147" dur="500"/>
                                        <p:tgtEl>
                                          <p:spTgt spid="164892"/>
                                        </p:tgtEl>
                                      </p:cBhvr>
                                    </p:animEffect>
                                  </p:childTnLst>
                                </p:cTn>
                              </p:par>
                            </p:childTnLst>
                          </p:cTn>
                        </p:par>
                      </p:childTnLst>
                    </p:cTn>
                  </p:par>
                  <p:par>
                    <p:cTn id="148" fill="hold" nodeType="clickPar">
                      <p:stCondLst>
                        <p:cond delay="indefinite"/>
                      </p:stCondLst>
                      <p:childTnLst>
                        <p:par>
                          <p:cTn id="149" fill="hold" nodeType="withGroup">
                            <p:stCondLst>
                              <p:cond delay="0"/>
                            </p:stCondLst>
                            <p:childTnLst>
                              <p:par>
                                <p:cTn id="150" presetID="10" presetClass="entr" presetSubtype="0" fill="hold" nodeType="clickEffect">
                                  <p:stCondLst>
                                    <p:cond delay="0"/>
                                  </p:stCondLst>
                                  <p:childTnLst>
                                    <p:set>
                                      <p:cBhvr>
                                        <p:cTn id="151" dur="1" fill="hold">
                                          <p:stCondLst>
                                            <p:cond delay="0"/>
                                          </p:stCondLst>
                                        </p:cTn>
                                        <p:tgtEl>
                                          <p:spTgt spid="164893"/>
                                        </p:tgtEl>
                                        <p:attrNameLst>
                                          <p:attrName>style.visibility</p:attrName>
                                        </p:attrNameLst>
                                      </p:cBhvr>
                                      <p:to>
                                        <p:strVal val="visible"/>
                                      </p:to>
                                    </p:set>
                                    <p:animEffect transition="in" filter="fade">
                                      <p:cBhvr>
                                        <p:cTn id="152" dur="500"/>
                                        <p:tgtEl>
                                          <p:spTgt spid="164893"/>
                                        </p:tgtEl>
                                      </p:cBhvr>
                                    </p:animEffect>
                                  </p:childTnLst>
                                </p:cTn>
                              </p:par>
                            </p:childTnLst>
                          </p:cTn>
                        </p:par>
                      </p:childTnLst>
                    </p:cTn>
                  </p:par>
                  <p:par>
                    <p:cTn id="153" fill="hold" nodeType="clickPar">
                      <p:stCondLst>
                        <p:cond delay="indefinite"/>
                      </p:stCondLst>
                      <p:childTnLst>
                        <p:par>
                          <p:cTn id="154" fill="hold" nodeType="withGroup">
                            <p:stCondLst>
                              <p:cond delay="0"/>
                            </p:stCondLst>
                            <p:childTnLst>
                              <p:par>
                                <p:cTn id="155" presetID="10" presetClass="entr" presetSubtype="0" fill="hold" nodeType="clickEffect">
                                  <p:stCondLst>
                                    <p:cond delay="0"/>
                                  </p:stCondLst>
                                  <p:childTnLst>
                                    <p:set>
                                      <p:cBhvr>
                                        <p:cTn id="156" dur="1" fill="hold">
                                          <p:stCondLst>
                                            <p:cond delay="0"/>
                                          </p:stCondLst>
                                        </p:cTn>
                                        <p:tgtEl>
                                          <p:spTgt spid="164894"/>
                                        </p:tgtEl>
                                        <p:attrNameLst>
                                          <p:attrName>style.visibility</p:attrName>
                                        </p:attrNameLst>
                                      </p:cBhvr>
                                      <p:to>
                                        <p:strVal val="visible"/>
                                      </p:to>
                                    </p:set>
                                    <p:animEffect transition="in" filter="fade">
                                      <p:cBhvr>
                                        <p:cTn id="157" dur="500"/>
                                        <p:tgtEl>
                                          <p:spTgt spid="164894"/>
                                        </p:tgtEl>
                                      </p:cBhvr>
                                    </p:animEffect>
                                  </p:childTnLst>
                                </p:cTn>
                              </p:par>
                            </p:childTnLst>
                          </p:cTn>
                        </p:par>
                      </p:childTnLst>
                    </p:cTn>
                  </p:par>
                  <p:par>
                    <p:cTn id="158" fill="hold" nodeType="clickPar">
                      <p:stCondLst>
                        <p:cond delay="indefinite"/>
                      </p:stCondLst>
                      <p:childTnLst>
                        <p:par>
                          <p:cTn id="159" fill="hold" nodeType="withGroup">
                            <p:stCondLst>
                              <p:cond delay="0"/>
                            </p:stCondLst>
                            <p:childTnLst>
                              <p:par>
                                <p:cTn id="160" presetID="10" presetClass="entr" presetSubtype="0" fill="hold" nodeType="clickEffect">
                                  <p:stCondLst>
                                    <p:cond delay="0"/>
                                  </p:stCondLst>
                                  <p:childTnLst>
                                    <p:set>
                                      <p:cBhvr>
                                        <p:cTn id="161" dur="1" fill="hold">
                                          <p:stCondLst>
                                            <p:cond delay="0"/>
                                          </p:stCondLst>
                                        </p:cTn>
                                        <p:tgtEl>
                                          <p:spTgt spid="164904"/>
                                        </p:tgtEl>
                                        <p:attrNameLst>
                                          <p:attrName>style.visibility</p:attrName>
                                        </p:attrNameLst>
                                      </p:cBhvr>
                                      <p:to>
                                        <p:strVal val="visible"/>
                                      </p:to>
                                    </p:set>
                                    <p:animEffect transition="in" filter="fade">
                                      <p:cBhvr>
                                        <p:cTn id="162" dur="500"/>
                                        <p:tgtEl>
                                          <p:spTgt spid="164904"/>
                                        </p:tgtEl>
                                      </p:cBhvr>
                                    </p:animEffect>
                                  </p:childTnLst>
                                </p:cTn>
                              </p:par>
                            </p:childTnLst>
                          </p:cTn>
                        </p:par>
                      </p:childTnLst>
                    </p:cTn>
                  </p:par>
                  <p:par>
                    <p:cTn id="163" fill="hold">
                      <p:stCondLst>
                        <p:cond delay="indefinite"/>
                      </p:stCondLst>
                      <p:childTnLst>
                        <p:par>
                          <p:cTn id="164" fill="hold">
                            <p:stCondLst>
                              <p:cond delay="0"/>
                            </p:stCondLst>
                            <p:childTnLst>
                              <p:par>
                                <p:cTn id="165" presetID="10" presetClass="entr" presetSubtype="0" fill="hold" nodeType="clickEffect">
                                  <p:stCondLst>
                                    <p:cond delay="0"/>
                                  </p:stCondLst>
                                  <p:childTnLst>
                                    <p:set>
                                      <p:cBhvr>
                                        <p:cTn id="166" dur="1" fill="hold">
                                          <p:stCondLst>
                                            <p:cond delay="0"/>
                                          </p:stCondLst>
                                        </p:cTn>
                                        <p:tgtEl>
                                          <p:spTgt spid="164911"/>
                                        </p:tgtEl>
                                        <p:attrNameLst>
                                          <p:attrName>style.visibility</p:attrName>
                                        </p:attrNameLst>
                                      </p:cBhvr>
                                      <p:to>
                                        <p:strVal val="visible"/>
                                      </p:to>
                                    </p:set>
                                    <p:animEffect transition="in" filter="fade">
                                      <p:cBhvr>
                                        <p:cTn id="167" dur="500"/>
                                        <p:tgtEl>
                                          <p:spTgt spid="164911"/>
                                        </p:tgtEl>
                                      </p:cBhvr>
                                    </p:animEffect>
                                  </p:childTnLst>
                                </p:cTn>
                              </p:par>
                            </p:childTnLst>
                          </p:cTn>
                        </p:par>
                      </p:childTnLst>
                    </p:cTn>
                  </p:par>
                  <p:par>
                    <p:cTn id="168" fill="hold" nodeType="clickPar">
                      <p:stCondLst>
                        <p:cond delay="indefinite"/>
                      </p:stCondLst>
                      <p:childTnLst>
                        <p:par>
                          <p:cTn id="169" fill="hold" nodeType="withGroup">
                            <p:stCondLst>
                              <p:cond delay="0"/>
                            </p:stCondLst>
                            <p:childTnLst>
                              <p:par>
                                <p:cTn id="170" presetID="10" presetClass="entr" presetSubtype="0" fill="hold" nodeType="clickEffect">
                                  <p:stCondLst>
                                    <p:cond delay="0"/>
                                  </p:stCondLst>
                                  <p:childTnLst>
                                    <p:set>
                                      <p:cBhvr>
                                        <p:cTn id="171" dur="1" fill="hold">
                                          <p:stCondLst>
                                            <p:cond delay="0"/>
                                          </p:stCondLst>
                                        </p:cTn>
                                        <p:tgtEl>
                                          <p:spTgt spid="164895"/>
                                        </p:tgtEl>
                                        <p:attrNameLst>
                                          <p:attrName>style.visibility</p:attrName>
                                        </p:attrNameLst>
                                      </p:cBhvr>
                                      <p:to>
                                        <p:strVal val="visible"/>
                                      </p:to>
                                    </p:set>
                                    <p:animEffect transition="in" filter="fade">
                                      <p:cBhvr>
                                        <p:cTn id="172" dur="500"/>
                                        <p:tgtEl>
                                          <p:spTgt spid="164895"/>
                                        </p:tgtEl>
                                      </p:cBhvr>
                                    </p:animEffect>
                                  </p:childTnLst>
                                </p:cTn>
                              </p:par>
                            </p:childTnLst>
                          </p:cTn>
                        </p:par>
                      </p:childTnLst>
                    </p:cTn>
                  </p:par>
                  <p:par>
                    <p:cTn id="173" fill="hold" nodeType="clickPar">
                      <p:stCondLst>
                        <p:cond delay="indefinite"/>
                      </p:stCondLst>
                      <p:childTnLst>
                        <p:par>
                          <p:cTn id="174" fill="hold" nodeType="withGroup">
                            <p:stCondLst>
                              <p:cond delay="0"/>
                            </p:stCondLst>
                            <p:childTnLst>
                              <p:par>
                                <p:cTn id="175" presetID="10" presetClass="entr" presetSubtype="0" fill="hold" nodeType="clickEffect">
                                  <p:stCondLst>
                                    <p:cond delay="0"/>
                                  </p:stCondLst>
                                  <p:childTnLst>
                                    <p:set>
                                      <p:cBhvr>
                                        <p:cTn id="176" dur="1" fill="hold">
                                          <p:stCondLst>
                                            <p:cond delay="0"/>
                                          </p:stCondLst>
                                        </p:cTn>
                                        <p:tgtEl>
                                          <p:spTgt spid="164896"/>
                                        </p:tgtEl>
                                        <p:attrNameLst>
                                          <p:attrName>style.visibility</p:attrName>
                                        </p:attrNameLst>
                                      </p:cBhvr>
                                      <p:to>
                                        <p:strVal val="visible"/>
                                      </p:to>
                                    </p:set>
                                    <p:animEffect transition="in" filter="fade">
                                      <p:cBhvr>
                                        <p:cTn id="177" dur="500"/>
                                        <p:tgtEl>
                                          <p:spTgt spid="164896"/>
                                        </p:tgtEl>
                                      </p:cBhvr>
                                    </p:animEffect>
                                  </p:childTnLst>
                                </p:cTn>
                              </p:par>
                            </p:childTnLst>
                          </p:cTn>
                        </p:par>
                      </p:childTnLst>
                    </p:cTn>
                  </p:par>
                  <p:par>
                    <p:cTn id="178" fill="hold" nodeType="clickPar">
                      <p:stCondLst>
                        <p:cond delay="indefinite"/>
                      </p:stCondLst>
                      <p:childTnLst>
                        <p:par>
                          <p:cTn id="179" fill="hold" nodeType="withGroup">
                            <p:stCondLst>
                              <p:cond delay="0"/>
                            </p:stCondLst>
                            <p:childTnLst>
                              <p:par>
                                <p:cTn id="180" presetID="10" presetClass="entr" presetSubtype="0" fill="hold" nodeType="clickEffect">
                                  <p:stCondLst>
                                    <p:cond delay="0"/>
                                  </p:stCondLst>
                                  <p:childTnLst>
                                    <p:set>
                                      <p:cBhvr>
                                        <p:cTn id="181" dur="1" fill="hold">
                                          <p:stCondLst>
                                            <p:cond delay="0"/>
                                          </p:stCondLst>
                                        </p:cTn>
                                        <p:tgtEl>
                                          <p:spTgt spid="164897"/>
                                        </p:tgtEl>
                                        <p:attrNameLst>
                                          <p:attrName>style.visibility</p:attrName>
                                        </p:attrNameLst>
                                      </p:cBhvr>
                                      <p:to>
                                        <p:strVal val="visible"/>
                                      </p:to>
                                    </p:set>
                                    <p:animEffect transition="in" filter="fade">
                                      <p:cBhvr>
                                        <p:cTn id="182" dur="500"/>
                                        <p:tgtEl>
                                          <p:spTgt spid="164897"/>
                                        </p:tgtEl>
                                      </p:cBhvr>
                                    </p:animEffect>
                                  </p:childTnLst>
                                </p:cTn>
                              </p:par>
                            </p:childTnLst>
                          </p:cTn>
                        </p:par>
                      </p:childTnLst>
                    </p:cTn>
                  </p:par>
                  <p:par>
                    <p:cTn id="183" fill="hold" nodeType="clickPar">
                      <p:stCondLst>
                        <p:cond delay="indefinite"/>
                      </p:stCondLst>
                      <p:childTnLst>
                        <p:par>
                          <p:cTn id="184" fill="hold" nodeType="withGroup">
                            <p:stCondLst>
                              <p:cond delay="0"/>
                            </p:stCondLst>
                            <p:childTnLst>
                              <p:par>
                                <p:cTn id="185" presetID="10" presetClass="entr" presetSubtype="0" fill="hold" nodeType="clickEffect">
                                  <p:stCondLst>
                                    <p:cond delay="0"/>
                                  </p:stCondLst>
                                  <p:childTnLst>
                                    <p:set>
                                      <p:cBhvr>
                                        <p:cTn id="186" dur="1" fill="hold">
                                          <p:stCondLst>
                                            <p:cond delay="0"/>
                                          </p:stCondLst>
                                        </p:cTn>
                                        <p:tgtEl>
                                          <p:spTgt spid="164902"/>
                                        </p:tgtEl>
                                        <p:attrNameLst>
                                          <p:attrName>style.visibility</p:attrName>
                                        </p:attrNameLst>
                                      </p:cBhvr>
                                      <p:to>
                                        <p:strVal val="visible"/>
                                      </p:to>
                                    </p:set>
                                    <p:animEffect transition="in" filter="fade">
                                      <p:cBhvr>
                                        <p:cTn id="187" dur="500"/>
                                        <p:tgtEl>
                                          <p:spTgt spid="164902"/>
                                        </p:tgtEl>
                                      </p:cBhvr>
                                    </p:animEffect>
                                  </p:childTnLst>
                                </p:cTn>
                              </p:par>
                            </p:childTnLst>
                          </p:cTn>
                        </p:par>
                      </p:childTnLst>
                    </p:cTn>
                  </p:par>
                  <p:par>
                    <p:cTn id="188" fill="hold" nodeType="clickPar">
                      <p:stCondLst>
                        <p:cond delay="indefinite"/>
                      </p:stCondLst>
                      <p:childTnLst>
                        <p:par>
                          <p:cTn id="189" fill="hold" nodeType="withGroup">
                            <p:stCondLst>
                              <p:cond delay="0"/>
                            </p:stCondLst>
                            <p:childTnLst>
                              <p:par>
                                <p:cTn id="190" presetID="10" presetClass="entr" presetSubtype="0" fill="hold" nodeType="clickEffect">
                                  <p:stCondLst>
                                    <p:cond delay="0"/>
                                  </p:stCondLst>
                                  <p:childTnLst>
                                    <p:set>
                                      <p:cBhvr>
                                        <p:cTn id="191" dur="1" fill="hold">
                                          <p:stCondLst>
                                            <p:cond delay="0"/>
                                          </p:stCondLst>
                                        </p:cTn>
                                        <p:tgtEl>
                                          <p:spTgt spid="164898"/>
                                        </p:tgtEl>
                                        <p:attrNameLst>
                                          <p:attrName>style.visibility</p:attrName>
                                        </p:attrNameLst>
                                      </p:cBhvr>
                                      <p:to>
                                        <p:strVal val="visible"/>
                                      </p:to>
                                    </p:set>
                                    <p:animEffect transition="in" filter="fade">
                                      <p:cBhvr>
                                        <p:cTn id="192" dur="500"/>
                                        <p:tgtEl>
                                          <p:spTgt spid="164898"/>
                                        </p:tgtEl>
                                      </p:cBhvr>
                                    </p:animEffect>
                                  </p:childTnLst>
                                </p:cTn>
                              </p:par>
                            </p:childTnLst>
                          </p:cTn>
                        </p:par>
                      </p:childTnLst>
                    </p:cTn>
                  </p:par>
                  <p:par>
                    <p:cTn id="193" fill="hold" nodeType="clickPar">
                      <p:stCondLst>
                        <p:cond delay="indefinite"/>
                      </p:stCondLst>
                      <p:childTnLst>
                        <p:par>
                          <p:cTn id="194" fill="hold" nodeType="withGroup">
                            <p:stCondLst>
                              <p:cond delay="0"/>
                            </p:stCondLst>
                            <p:childTnLst>
                              <p:par>
                                <p:cTn id="195" presetID="10" presetClass="entr" presetSubtype="0" fill="hold" nodeType="clickEffect">
                                  <p:stCondLst>
                                    <p:cond delay="0"/>
                                  </p:stCondLst>
                                  <p:childTnLst>
                                    <p:set>
                                      <p:cBhvr>
                                        <p:cTn id="196" dur="1" fill="hold">
                                          <p:stCondLst>
                                            <p:cond delay="0"/>
                                          </p:stCondLst>
                                        </p:cTn>
                                        <p:tgtEl>
                                          <p:spTgt spid="164899"/>
                                        </p:tgtEl>
                                        <p:attrNameLst>
                                          <p:attrName>style.visibility</p:attrName>
                                        </p:attrNameLst>
                                      </p:cBhvr>
                                      <p:to>
                                        <p:strVal val="visible"/>
                                      </p:to>
                                    </p:set>
                                    <p:animEffect transition="in" filter="fade">
                                      <p:cBhvr>
                                        <p:cTn id="197" dur="500"/>
                                        <p:tgtEl>
                                          <p:spTgt spid="164899"/>
                                        </p:tgtEl>
                                      </p:cBhvr>
                                    </p:animEffect>
                                  </p:childTnLst>
                                </p:cTn>
                              </p:par>
                            </p:childTnLst>
                          </p:cTn>
                        </p:par>
                      </p:childTnLst>
                    </p:cTn>
                  </p:par>
                  <p:par>
                    <p:cTn id="198" fill="hold" nodeType="clickPar">
                      <p:stCondLst>
                        <p:cond delay="indefinite"/>
                      </p:stCondLst>
                      <p:childTnLst>
                        <p:par>
                          <p:cTn id="199" fill="hold" nodeType="withGroup">
                            <p:stCondLst>
                              <p:cond delay="0"/>
                            </p:stCondLst>
                            <p:childTnLst>
                              <p:par>
                                <p:cTn id="200" presetID="10" presetClass="entr" presetSubtype="0" fill="hold" nodeType="clickEffect">
                                  <p:stCondLst>
                                    <p:cond delay="0"/>
                                  </p:stCondLst>
                                  <p:childTnLst>
                                    <p:set>
                                      <p:cBhvr>
                                        <p:cTn id="201" dur="1" fill="hold">
                                          <p:stCondLst>
                                            <p:cond delay="0"/>
                                          </p:stCondLst>
                                        </p:cTn>
                                        <p:tgtEl>
                                          <p:spTgt spid="164900"/>
                                        </p:tgtEl>
                                        <p:attrNameLst>
                                          <p:attrName>style.visibility</p:attrName>
                                        </p:attrNameLst>
                                      </p:cBhvr>
                                      <p:to>
                                        <p:strVal val="visible"/>
                                      </p:to>
                                    </p:set>
                                    <p:animEffect transition="in" filter="fade">
                                      <p:cBhvr>
                                        <p:cTn id="202" dur="500"/>
                                        <p:tgtEl>
                                          <p:spTgt spid="164900"/>
                                        </p:tgtEl>
                                      </p:cBhvr>
                                    </p:animEffect>
                                  </p:childTnLst>
                                </p:cTn>
                              </p:par>
                            </p:childTnLst>
                          </p:cTn>
                        </p:par>
                      </p:childTnLst>
                    </p:cTn>
                  </p:par>
                  <p:par>
                    <p:cTn id="203" fill="hold" nodeType="clickPar">
                      <p:stCondLst>
                        <p:cond delay="indefinite"/>
                      </p:stCondLst>
                      <p:childTnLst>
                        <p:par>
                          <p:cTn id="204" fill="hold" nodeType="withGroup">
                            <p:stCondLst>
                              <p:cond delay="0"/>
                            </p:stCondLst>
                            <p:childTnLst>
                              <p:par>
                                <p:cTn id="205" presetID="10" presetClass="entr" presetSubtype="0" fill="hold" nodeType="clickEffect">
                                  <p:stCondLst>
                                    <p:cond delay="0"/>
                                  </p:stCondLst>
                                  <p:childTnLst>
                                    <p:set>
                                      <p:cBhvr>
                                        <p:cTn id="206" dur="1" fill="hold">
                                          <p:stCondLst>
                                            <p:cond delay="0"/>
                                          </p:stCondLst>
                                        </p:cTn>
                                        <p:tgtEl>
                                          <p:spTgt spid="164901"/>
                                        </p:tgtEl>
                                        <p:attrNameLst>
                                          <p:attrName>style.visibility</p:attrName>
                                        </p:attrNameLst>
                                      </p:cBhvr>
                                      <p:to>
                                        <p:strVal val="visible"/>
                                      </p:to>
                                    </p:set>
                                    <p:animEffect transition="in" filter="fade">
                                      <p:cBhvr>
                                        <p:cTn id="207" dur="500"/>
                                        <p:tgtEl>
                                          <p:spTgt spid="164901"/>
                                        </p:tgtEl>
                                      </p:cBhvr>
                                    </p:animEffect>
                                  </p:childTnLst>
                                </p:cTn>
                              </p:par>
                            </p:childTnLst>
                          </p:cTn>
                        </p:par>
                      </p:childTnLst>
                    </p:cTn>
                  </p:par>
                  <p:par>
                    <p:cTn id="208" fill="hold" nodeType="clickPar">
                      <p:stCondLst>
                        <p:cond delay="indefinite"/>
                      </p:stCondLst>
                      <p:childTnLst>
                        <p:par>
                          <p:cTn id="209" fill="hold" nodeType="withGroup">
                            <p:stCondLst>
                              <p:cond delay="0"/>
                            </p:stCondLst>
                            <p:childTnLst>
                              <p:par>
                                <p:cTn id="210" presetID="10" presetClass="entr" presetSubtype="0" fill="hold" nodeType="clickEffect">
                                  <p:stCondLst>
                                    <p:cond delay="0"/>
                                  </p:stCondLst>
                                  <p:childTnLst>
                                    <p:set>
                                      <p:cBhvr>
                                        <p:cTn id="211" dur="1" fill="hold">
                                          <p:stCondLst>
                                            <p:cond delay="0"/>
                                          </p:stCondLst>
                                        </p:cTn>
                                        <p:tgtEl>
                                          <p:spTgt spid="164905"/>
                                        </p:tgtEl>
                                        <p:attrNameLst>
                                          <p:attrName>style.visibility</p:attrName>
                                        </p:attrNameLst>
                                      </p:cBhvr>
                                      <p:to>
                                        <p:strVal val="visible"/>
                                      </p:to>
                                    </p:set>
                                    <p:animEffect transition="in" filter="fade">
                                      <p:cBhvr>
                                        <p:cTn id="212" dur="500"/>
                                        <p:tgtEl>
                                          <p:spTgt spid="164905"/>
                                        </p:tgtEl>
                                      </p:cBhvr>
                                    </p:animEffect>
                                  </p:childTnLst>
                                </p:cTn>
                              </p:par>
                            </p:childTnLst>
                          </p:cTn>
                        </p:par>
                      </p:childTnLst>
                    </p:cTn>
                  </p:par>
                  <p:par>
                    <p:cTn id="213" fill="hold">
                      <p:stCondLst>
                        <p:cond delay="indefinite"/>
                      </p:stCondLst>
                      <p:childTnLst>
                        <p:par>
                          <p:cTn id="214" fill="hold">
                            <p:stCondLst>
                              <p:cond delay="0"/>
                            </p:stCondLst>
                            <p:childTnLst>
                              <p:par>
                                <p:cTn id="215" presetID="10" presetClass="entr" presetSubtype="0" fill="hold" nodeType="clickEffect">
                                  <p:stCondLst>
                                    <p:cond delay="0"/>
                                  </p:stCondLst>
                                  <p:childTnLst>
                                    <p:set>
                                      <p:cBhvr>
                                        <p:cTn id="216" dur="1" fill="hold">
                                          <p:stCondLst>
                                            <p:cond delay="0"/>
                                          </p:stCondLst>
                                        </p:cTn>
                                        <p:tgtEl>
                                          <p:spTgt spid="164914"/>
                                        </p:tgtEl>
                                        <p:attrNameLst>
                                          <p:attrName>style.visibility</p:attrName>
                                        </p:attrNameLst>
                                      </p:cBhvr>
                                      <p:to>
                                        <p:strVal val="visible"/>
                                      </p:to>
                                    </p:set>
                                    <p:animEffect transition="in" filter="fade">
                                      <p:cBhvr>
                                        <p:cTn id="217" dur="500"/>
                                        <p:tgtEl>
                                          <p:spTgt spid="164914"/>
                                        </p:tgtEl>
                                      </p:cBhvr>
                                    </p:animEffect>
                                  </p:childTnLst>
                                </p:cTn>
                              </p:par>
                            </p:childTnLst>
                          </p:cTn>
                        </p:par>
                      </p:childTnLst>
                    </p:cTn>
                  </p:par>
                  <p:par>
                    <p:cTn id="218" fill="hold" nodeType="clickPar">
                      <p:stCondLst>
                        <p:cond delay="indefinite"/>
                      </p:stCondLst>
                      <p:childTnLst>
                        <p:par>
                          <p:cTn id="219" fill="hold" nodeType="withGroup">
                            <p:stCondLst>
                              <p:cond delay="0"/>
                            </p:stCondLst>
                            <p:childTnLst>
                              <p:par>
                                <p:cTn id="220" presetID="10" presetClass="entr" presetSubtype="0" fill="hold" nodeType="clickEffect">
                                  <p:stCondLst>
                                    <p:cond delay="0"/>
                                  </p:stCondLst>
                                  <p:childTnLst>
                                    <p:set>
                                      <p:cBhvr>
                                        <p:cTn id="221" dur="1" fill="hold">
                                          <p:stCondLst>
                                            <p:cond delay="0"/>
                                          </p:stCondLst>
                                        </p:cTn>
                                        <p:tgtEl>
                                          <p:spTgt spid="164906"/>
                                        </p:tgtEl>
                                        <p:attrNameLst>
                                          <p:attrName>style.visibility</p:attrName>
                                        </p:attrNameLst>
                                      </p:cBhvr>
                                      <p:to>
                                        <p:strVal val="visible"/>
                                      </p:to>
                                    </p:set>
                                    <p:animEffect transition="in" filter="fade">
                                      <p:cBhvr>
                                        <p:cTn id="222" dur="500"/>
                                        <p:tgtEl>
                                          <p:spTgt spid="164906"/>
                                        </p:tgtEl>
                                      </p:cBhvr>
                                    </p:animEffect>
                                  </p:childTnLst>
                                </p:cTn>
                              </p:par>
                            </p:childTnLst>
                          </p:cTn>
                        </p:par>
                      </p:childTnLst>
                    </p:cTn>
                  </p:par>
                  <p:par>
                    <p:cTn id="223" fill="hold" nodeType="clickPar">
                      <p:stCondLst>
                        <p:cond delay="indefinite"/>
                      </p:stCondLst>
                      <p:childTnLst>
                        <p:par>
                          <p:cTn id="224" fill="hold" nodeType="withGroup">
                            <p:stCondLst>
                              <p:cond delay="0"/>
                            </p:stCondLst>
                            <p:childTnLst>
                              <p:par>
                                <p:cTn id="225" presetID="10" presetClass="entr" presetSubtype="0" fill="hold" nodeType="clickEffect">
                                  <p:stCondLst>
                                    <p:cond delay="0"/>
                                  </p:stCondLst>
                                  <p:childTnLst>
                                    <p:set>
                                      <p:cBhvr>
                                        <p:cTn id="226" dur="1" fill="hold">
                                          <p:stCondLst>
                                            <p:cond delay="0"/>
                                          </p:stCondLst>
                                        </p:cTn>
                                        <p:tgtEl>
                                          <p:spTgt spid="164907"/>
                                        </p:tgtEl>
                                        <p:attrNameLst>
                                          <p:attrName>style.visibility</p:attrName>
                                        </p:attrNameLst>
                                      </p:cBhvr>
                                      <p:to>
                                        <p:strVal val="visible"/>
                                      </p:to>
                                    </p:set>
                                    <p:animEffect transition="in" filter="fade">
                                      <p:cBhvr>
                                        <p:cTn id="227" dur="500"/>
                                        <p:tgtEl>
                                          <p:spTgt spid="164907"/>
                                        </p:tgtEl>
                                      </p:cBhvr>
                                    </p:animEffect>
                                  </p:childTnLst>
                                </p:cTn>
                              </p:par>
                            </p:childTnLst>
                          </p:cTn>
                        </p:par>
                      </p:childTnLst>
                    </p:cTn>
                  </p:par>
                  <p:par>
                    <p:cTn id="228" fill="hold" nodeType="clickPar">
                      <p:stCondLst>
                        <p:cond delay="indefinite"/>
                      </p:stCondLst>
                      <p:childTnLst>
                        <p:par>
                          <p:cTn id="229" fill="hold" nodeType="withGroup">
                            <p:stCondLst>
                              <p:cond delay="0"/>
                            </p:stCondLst>
                            <p:childTnLst>
                              <p:par>
                                <p:cTn id="230" presetID="10" presetClass="entr" presetSubtype="0" fill="hold" nodeType="clickEffect">
                                  <p:stCondLst>
                                    <p:cond delay="0"/>
                                  </p:stCondLst>
                                  <p:childTnLst>
                                    <p:set>
                                      <p:cBhvr>
                                        <p:cTn id="231" dur="1" fill="hold">
                                          <p:stCondLst>
                                            <p:cond delay="0"/>
                                          </p:stCondLst>
                                        </p:cTn>
                                        <p:tgtEl>
                                          <p:spTgt spid="164908"/>
                                        </p:tgtEl>
                                        <p:attrNameLst>
                                          <p:attrName>style.visibility</p:attrName>
                                        </p:attrNameLst>
                                      </p:cBhvr>
                                      <p:to>
                                        <p:strVal val="visible"/>
                                      </p:to>
                                    </p:set>
                                    <p:animEffect transition="in" filter="fade">
                                      <p:cBhvr>
                                        <p:cTn id="232" dur="500"/>
                                        <p:tgtEl>
                                          <p:spTgt spid="164908"/>
                                        </p:tgtEl>
                                      </p:cBhvr>
                                    </p:animEffect>
                                  </p:childTnLst>
                                </p:cTn>
                              </p:par>
                            </p:childTnLst>
                          </p:cTn>
                        </p:par>
                      </p:childTnLst>
                    </p:cTn>
                  </p:par>
                  <p:par>
                    <p:cTn id="233" fill="hold" nodeType="clickPar">
                      <p:stCondLst>
                        <p:cond delay="indefinite"/>
                      </p:stCondLst>
                      <p:childTnLst>
                        <p:par>
                          <p:cTn id="234" fill="hold" nodeType="withGroup">
                            <p:stCondLst>
                              <p:cond delay="0"/>
                            </p:stCondLst>
                            <p:childTnLst>
                              <p:par>
                                <p:cTn id="235" presetID="10" presetClass="entr" presetSubtype="0" fill="hold" nodeType="clickEffect">
                                  <p:stCondLst>
                                    <p:cond delay="0"/>
                                  </p:stCondLst>
                                  <p:childTnLst>
                                    <p:set>
                                      <p:cBhvr>
                                        <p:cTn id="236" dur="1" fill="hold">
                                          <p:stCondLst>
                                            <p:cond delay="0"/>
                                          </p:stCondLst>
                                        </p:cTn>
                                        <p:tgtEl>
                                          <p:spTgt spid="164909"/>
                                        </p:tgtEl>
                                        <p:attrNameLst>
                                          <p:attrName>style.visibility</p:attrName>
                                        </p:attrNameLst>
                                      </p:cBhvr>
                                      <p:to>
                                        <p:strVal val="visible"/>
                                      </p:to>
                                    </p:set>
                                    <p:animEffect transition="in" filter="fade">
                                      <p:cBhvr>
                                        <p:cTn id="237" dur="500"/>
                                        <p:tgtEl>
                                          <p:spTgt spid="16490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4369" name="Rectangle 2"/>
          <p:cNvSpPr>
            <a:spLocks noChangeArrowheads="1"/>
          </p:cNvSpPr>
          <p:nvPr/>
        </p:nvSpPr>
        <p:spPr bwMode="auto">
          <a:xfrm>
            <a:off x="0" y="0"/>
            <a:ext cx="9144000" cy="6858000"/>
          </a:xfrm>
          <a:prstGeom prst="rect">
            <a:avLst/>
          </a:prstGeom>
          <a:gradFill rotWithShape="0">
            <a:gsLst>
              <a:gs pos="0">
                <a:srgbClr val="FF3300"/>
              </a:gs>
              <a:gs pos="100000">
                <a:schemeClr val="accent2"/>
              </a:gs>
            </a:gsLst>
            <a:path path="shape">
              <a:fillToRect l="50000" t="50000" r="50000" b="50000"/>
            </a:path>
          </a:gradFill>
          <a:ln w="9525">
            <a:solidFill>
              <a:schemeClr val="tx1"/>
            </a:solidFill>
            <a:miter lim="800000"/>
            <a:headEnd/>
            <a:tailEnd/>
          </a:ln>
        </p:spPr>
        <p:txBody>
          <a:bodyPr wrap="none" anchor="ctr"/>
          <a:lstStyle/>
          <a:p>
            <a:endParaRPr lang="en-US" b="1"/>
          </a:p>
        </p:txBody>
      </p:sp>
      <p:sp>
        <p:nvSpPr>
          <p:cNvPr id="67587" name="Text Box 3"/>
          <p:cNvSpPr txBox="1">
            <a:spLocks noChangeArrowheads="1"/>
          </p:cNvSpPr>
          <p:nvPr/>
        </p:nvSpPr>
        <p:spPr bwMode="auto">
          <a:xfrm>
            <a:off x="457200" y="1246188"/>
            <a:ext cx="8458200" cy="341632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742950" indent="-742950" algn="r">
              <a:spcBef>
                <a:spcPct val="50000"/>
              </a:spcBef>
              <a:defRPr/>
            </a:pPr>
            <a:r>
              <a:rPr lang="ar-JO" sz="3600" b="1" dirty="0">
                <a:solidFill>
                  <a:schemeClr val="bg1"/>
                </a:solidFill>
                <a:latin typeface="Arial"/>
                <a:ea typeface="Times New Roman" pitchFamily="-105" charset="0"/>
                <a:cs typeface="Arial"/>
              </a:rPr>
              <a:t>1) 1 ملوك يبدأ بالملك ـــــــــــــــــــــــــــ ويصف ــــــــــــــــــ المملكة .</a:t>
            </a:r>
            <a:endParaRPr lang="en-US" sz="3600" b="1" dirty="0">
              <a:solidFill>
                <a:schemeClr val="bg1"/>
              </a:solidFill>
              <a:latin typeface="Arial"/>
              <a:ea typeface="Times New Roman" pitchFamily="-105" charset="0"/>
              <a:cs typeface="Arial"/>
            </a:endParaRPr>
          </a:p>
          <a:p>
            <a:pPr marL="457200" indent="-457200" algn="r">
              <a:spcBef>
                <a:spcPct val="50000"/>
              </a:spcBef>
              <a:defRPr/>
            </a:pPr>
            <a:r>
              <a:rPr lang="ar-JO" sz="3600" b="1" dirty="0">
                <a:solidFill>
                  <a:schemeClr val="bg1"/>
                </a:solidFill>
                <a:latin typeface="Arial"/>
                <a:ea typeface="Times New Roman" pitchFamily="-105" charset="0"/>
                <a:cs typeface="Arial"/>
              </a:rPr>
              <a:t>2) النبي ــــــــــــــــــــ موجود في 1 ملوك بينما النبي ـــــــــــــــ موجود في 2 ملوك .</a:t>
            </a:r>
            <a:r>
              <a:rPr lang="en-US" sz="3600" b="1" dirty="0">
                <a:solidFill>
                  <a:schemeClr val="bg1"/>
                </a:solidFill>
                <a:latin typeface="Arial"/>
                <a:ea typeface="Times New Roman" pitchFamily="-105" charset="0"/>
                <a:cs typeface="Arial"/>
              </a:rPr>
              <a:t> </a:t>
            </a:r>
          </a:p>
          <a:p>
            <a:pPr marL="457200" indent="-457200" algn="r">
              <a:spcBef>
                <a:spcPct val="50000"/>
              </a:spcBef>
              <a:defRPr/>
            </a:pPr>
            <a:r>
              <a:rPr lang="ar-JO" sz="3600" b="1" dirty="0">
                <a:solidFill>
                  <a:schemeClr val="bg1"/>
                </a:solidFill>
                <a:latin typeface="Arial"/>
                <a:ea typeface="Times New Roman" pitchFamily="-105" charset="0"/>
                <a:cs typeface="Arial"/>
              </a:rPr>
              <a:t>3) 2 ملوك يخبرنا عن دمار ــــــــــــــــ وــــــــــــــــ</a:t>
            </a:r>
            <a:endParaRPr lang="en-US" sz="3600" b="1" dirty="0">
              <a:solidFill>
                <a:schemeClr val="bg1"/>
              </a:solidFill>
              <a:latin typeface="Arial"/>
              <a:ea typeface="Times New Roman" pitchFamily="-105" charset="0"/>
              <a:cs typeface="Arial"/>
            </a:endParaRPr>
          </a:p>
        </p:txBody>
      </p:sp>
      <p:sp>
        <p:nvSpPr>
          <p:cNvPr id="4" name="Title 3"/>
          <p:cNvSpPr>
            <a:spLocks noGrp="1"/>
          </p:cNvSpPr>
          <p:nvPr>
            <p:ph type="title" idx="4294967295"/>
          </p:nvPr>
        </p:nvSpPr>
        <p:spPr>
          <a:xfrm>
            <a:off x="0" y="323850"/>
            <a:ext cx="9144000" cy="647700"/>
          </a:xfrm>
          <a:solidFill>
            <a:schemeClr val="tx1"/>
          </a:solidFill>
          <a:effectLst>
            <a:outerShdw blurRad="63500" dist="38099" dir="2700000" algn="ctr" rotWithShape="0">
              <a:schemeClr val="tx1">
                <a:alpha val="74998"/>
              </a:schemeClr>
            </a:outerShdw>
          </a:effectLst>
        </p:spPr>
        <p:txBody>
          <a:bodyPr>
            <a:spAutoFit/>
          </a:bodyPr>
          <a:lstStyle/>
          <a:p>
            <a:pPr marL="457200" indent="-457200" eaLnBrk="1" hangingPunct="1">
              <a:spcBef>
                <a:spcPct val="50000"/>
              </a:spcBef>
              <a:defRPr/>
            </a:pPr>
            <a:r>
              <a:rPr lang="ar-JO" sz="3600" b="1" kern="1200" dirty="0">
                <a:solidFill>
                  <a:schemeClr val="bg1"/>
                </a:solidFill>
                <a:latin typeface="Arial"/>
                <a:ea typeface="Times New Roman" pitchFamily="-105" charset="0"/>
                <a:cs typeface="Arial"/>
              </a:rPr>
              <a:t>امتحان مراجعة في 1 و2  ملوك</a:t>
            </a:r>
            <a:endParaRPr lang="en-US" sz="3600" b="1" kern="1200" dirty="0">
              <a:solidFill>
                <a:schemeClr val="bg1"/>
              </a:solidFill>
              <a:latin typeface="Arial"/>
              <a:ea typeface="Times New Roman" pitchFamily="-105" charset="0"/>
              <a:cs typeface="Arial"/>
            </a:endParaRPr>
          </a:p>
        </p:txBody>
      </p:sp>
      <p:pic>
        <p:nvPicPr>
          <p:cNvPr id="314372" name="Picture 4" descr="j0233787"/>
          <p:cNvPicPr>
            <a:picLocks noChangeAspect="1"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0" y="0"/>
            <a:ext cx="1371600" cy="10652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cSld>
  <p:clrMapOvr>
    <a:masterClrMapping/>
  </p:clrMapOvr>
  <p:transition/>
</p:sld>
</file>

<file path=ppt/slides/slide3.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660066"/>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653" y="-7614"/>
            <a:ext cx="9162651" cy="1012616"/>
          </a:xfrm>
          <a:noFill/>
          <a:ln>
            <a:noFill/>
          </a:ln>
        </p:spPr>
        <p:txBody>
          <a:bodyPr vert="horz" wrap="square" lIns="91440" tIns="45720" rIns="91440" bIns="45720" numCol="1" anchor="ctr" anchorCtr="0" compatLnSpc="1">
            <a:prstTxWarp prst="textNoShape">
              <a:avLst/>
            </a:prstTxWarp>
          </a:bodyPr>
          <a:lstStyle/>
          <a:p>
            <a:r>
              <a:rPr lang="ar-JO" sz="4800" b="1" dirty="0">
                <a:effectLst>
                  <a:glow rad="101600">
                    <a:schemeClr val="tx1">
                      <a:alpha val="99000"/>
                    </a:schemeClr>
                  </a:glow>
                </a:effectLst>
                <a:latin typeface="Arial" panose="020B0604020202020204" pitchFamily="34" charset="0"/>
                <a:cs typeface="Arial" panose="020B0604020202020204" pitchFamily="34" charset="0"/>
              </a:rPr>
              <a:t>الموضوع الرئيسي</a:t>
            </a:r>
            <a:endParaRPr lang="en-US" sz="4800" b="1" dirty="0">
              <a:effectLst>
                <a:glow rad="101600">
                  <a:schemeClr val="tx1">
                    <a:alpha val="99000"/>
                  </a:schemeClr>
                </a:glow>
              </a:effectLst>
              <a:latin typeface="Arial" panose="020B0604020202020204" pitchFamily="34" charset="0"/>
              <a:cs typeface="Arial" panose="020B0604020202020204" pitchFamily="34" charset="0"/>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defTabSz="457200"/>
            <a:endParaRPr lang="en-US" b="1" dirty="0">
              <a:solidFill>
                <a:prstClr val="white"/>
              </a:solidFill>
              <a:effectLst>
                <a:glow rad="101600">
                  <a:prstClr val="black">
                    <a:alpha val="99000"/>
                  </a:prstClr>
                </a:glow>
              </a:effectLst>
              <a:latin typeface="Arial" panose="020B0604020202020204" pitchFamily="34" charset="0"/>
              <a:cs typeface="Arial" panose="020B0604020202020204" pitchFamily="34" charset="0"/>
            </a:endParaRPr>
          </a:p>
        </p:txBody>
      </p:sp>
      <p:sp>
        <p:nvSpPr>
          <p:cNvPr id="4" name="Rectangle 2"/>
          <p:cNvSpPr txBox="1">
            <a:spLocks noChangeArrowheads="1"/>
          </p:cNvSpPr>
          <p:nvPr/>
        </p:nvSpPr>
        <p:spPr bwMode="auto">
          <a:xfrm>
            <a:off x="0" y="1988840"/>
            <a:ext cx="9144000" cy="3287993"/>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457200">
              <a:defRPr/>
            </a:pPr>
            <a:r>
              <a:rPr lang="ar-JO" sz="7200"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سقوط الممالك</a:t>
            </a:r>
            <a:endParaRPr lang="en-US" sz="7200"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endParaRP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a:r>
              <a:rPr lang="ar-JO" b="1" dirty="0">
                <a:solidFill>
                  <a:srgbClr val="FFFFFF"/>
                </a:solidFill>
                <a:latin typeface="Arial" panose="020B0604020202020204" pitchFamily="34" charset="0"/>
                <a:cs typeface="Arial" panose="020B0604020202020204" pitchFamily="34" charset="0"/>
              </a:rPr>
              <a:t>249</a:t>
            </a:r>
            <a:endParaRPr lang="en-US" b="1" dirty="0">
              <a:solidFill>
                <a:srgbClr val="FFFFFF"/>
              </a:solidFill>
              <a:latin typeface="Arial" panose="020B0604020202020204" pitchFamily="34" charset="0"/>
              <a:cs typeface="Arial" panose="020B0604020202020204" pitchFamily="34" charset="0"/>
            </a:endParaRPr>
          </a:p>
        </p:txBody>
      </p:sp>
      <p:sp>
        <p:nvSpPr>
          <p:cNvPr id="7" name="Rectangle 2"/>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defTabSz="457200">
              <a:defRPr/>
            </a:pPr>
            <a:r>
              <a:rPr lang="ar-JO" sz="4800"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2 ملوك</a:t>
            </a:r>
            <a:endParaRPr lang="en-US" sz="4800"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582128674"/>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4369" name="Rectangle 2"/>
          <p:cNvSpPr>
            <a:spLocks noChangeArrowheads="1"/>
          </p:cNvSpPr>
          <p:nvPr/>
        </p:nvSpPr>
        <p:spPr bwMode="auto">
          <a:xfrm>
            <a:off x="0" y="0"/>
            <a:ext cx="9144000" cy="6858000"/>
          </a:xfrm>
          <a:prstGeom prst="rect">
            <a:avLst/>
          </a:prstGeom>
          <a:gradFill rotWithShape="0">
            <a:gsLst>
              <a:gs pos="0">
                <a:srgbClr val="FF3300"/>
              </a:gs>
              <a:gs pos="100000">
                <a:schemeClr val="accent2"/>
              </a:gs>
            </a:gsLst>
            <a:path path="shape">
              <a:fillToRect l="50000" t="50000" r="50000" b="50000"/>
            </a:path>
          </a:gradFill>
          <a:ln w="9525">
            <a:solidFill>
              <a:schemeClr val="tx1"/>
            </a:solidFill>
            <a:miter lim="800000"/>
            <a:headEnd/>
            <a:tailEnd/>
          </a:ln>
        </p:spPr>
        <p:txBody>
          <a:bodyPr wrap="none" anchor="ctr"/>
          <a:lstStyle/>
          <a:p>
            <a:endParaRPr lang="en-US" b="1"/>
          </a:p>
        </p:txBody>
      </p:sp>
      <p:sp>
        <p:nvSpPr>
          <p:cNvPr id="67587" name="Text Box 3"/>
          <p:cNvSpPr txBox="1">
            <a:spLocks noChangeArrowheads="1"/>
          </p:cNvSpPr>
          <p:nvPr/>
        </p:nvSpPr>
        <p:spPr bwMode="auto">
          <a:xfrm>
            <a:off x="457200" y="1246188"/>
            <a:ext cx="8458200" cy="341632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742950" indent="-742950" algn="r">
              <a:spcBef>
                <a:spcPct val="50000"/>
              </a:spcBef>
              <a:defRPr/>
            </a:pPr>
            <a:r>
              <a:rPr lang="ar-JO" sz="3600" b="1" dirty="0">
                <a:solidFill>
                  <a:schemeClr val="bg1"/>
                </a:solidFill>
                <a:latin typeface="Arial"/>
                <a:ea typeface="Times New Roman" pitchFamily="-105" charset="0"/>
                <a:cs typeface="Arial"/>
              </a:rPr>
              <a:t>1) 1 ملوك يبدأ بالملك </a:t>
            </a:r>
            <a:r>
              <a:rPr lang="ar-JO" sz="3600" b="1" u="sng" dirty="0">
                <a:solidFill>
                  <a:schemeClr val="bg1"/>
                </a:solidFill>
                <a:latin typeface="Arial"/>
                <a:ea typeface="Times New Roman" pitchFamily="-105" charset="0"/>
                <a:cs typeface="Arial"/>
              </a:rPr>
              <a:t>سليمان</a:t>
            </a:r>
            <a:r>
              <a:rPr lang="ar-JO" sz="3600" b="1" dirty="0">
                <a:solidFill>
                  <a:schemeClr val="bg1"/>
                </a:solidFill>
                <a:latin typeface="Arial"/>
                <a:ea typeface="Times New Roman" pitchFamily="-105" charset="0"/>
                <a:cs typeface="Arial"/>
              </a:rPr>
              <a:t> ويصف ــــــــــــــــــ المملكة .</a:t>
            </a:r>
            <a:endParaRPr lang="en-US" sz="3600" b="1" dirty="0">
              <a:solidFill>
                <a:schemeClr val="bg1"/>
              </a:solidFill>
              <a:latin typeface="Arial"/>
              <a:ea typeface="Times New Roman" pitchFamily="-105" charset="0"/>
              <a:cs typeface="Arial"/>
            </a:endParaRPr>
          </a:p>
          <a:p>
            <a:pPr marL="457200" indent="-457200" algn="r">
              <a:spcBef>
                <a:spcPct val="50000"/>
              </a:spcBef>
              <a:defRPr/>
            </a:pPr>
            <a:r>
              <a:rPr lang="ar-JO" sz="3600" b="1" dirty="0">
                <a:solidFill>
                  <a:schemeClr val="bg1"/>
                </a:solidFill>
                <a:latin typeface="Arial"/>
                <a:ea typeface="Times New Roman" pitchFamily="-105" charset="0"/>
                <a:cs typeface="Arial"/>
              </a:rPr>
              <a:t>2) النبي ــــــــــــــــــــ موجود في 1 ملوك بينما النبي ـــــــــــــــ موجود في 2 ملوك .</a:t>
            </a:r>
            <a:r>
              <a:rPr lang="en-US" sz="3600" b="1" dirty="0">
                <a:solidFill>
                  <a:schemeClr val="bg1"/>
                </a:solidFill>
                <a:latin typeface="Arial"/>
                <a:ea typeface="Times New Roman" pitchFamily="-105" charset="0"/>
                <a:cs typeface="Arial"/>
              </a:rPr>
              <a:t> </a:t>
            </a:r>
          </a:p>
          <a:p>
            <a:pPr marL="457200" indent="-457200" algn="r">
              <a:spcBef>
                <a:spcPct val="50000"/>
              </a:spcBef>
              <a:defRPr/>
            </a:pPr>
            <a:r>
              <a:rPr lang="ar-JO" sz="3600" b="1" dirty="0">
                <a:solidFill>
                  <a:schemeClr val="bg1"/>
                </a:solidFill>
                <a:latin typeface="Arial"/>
                <a:ea typeface="Times New Roman" pitchFamily="-105" charset="0"/>
                <a:cs typeface="Arial"/>
              </a:rPr>
              <a:t>3) 2 ملوك يخبرنا عن دمار ــــــــــــــــ وــــــــــــــــ</a:t>
            </a:r>
            <a:endParaRPr lang="en-US" sz="3600" b="1" dirty="0">
              <a:solidFill>
                <a:schemeClr val="bg1"/>
              </a:solidFill>
              <a:latin typeface="Arial"/>
              <a:ea typeface="Times New Roman" pitchFamily="-105" charset="0"/>
              <a:cs typeface="Arial"/>
            </a:endParaRPr>
          </a:p>
        </p:txBody>
      </p:sp>
      <p:sp>
        <p:nvSpPr>
          <p:cNvPr id="4" name="Title 3"/>
          <p:cNvSpPr>
            <a:spLocks noGrp="1"/>
          </p:cNvSpPr>
          <p:nvPr>
            <p:ph type="title" idx="4294967295"/>
          </p:nvPr>
        </p:nvSpPr>
        <p:spPr>
          <a:xfrm>
            <a:off x="0" y="323850"/>
            <a:ext cx="9144000" cy="647700"/>
          </a:xfrm>
          <a:solidFill>
            <a:schemeClr val="tx1"/>
          </a:solidFill>
          <a:effectLst>
            <a:outerShdw blurRad="63500" dist="38099" dir="2700000" algn="ctr" rotWithShape="0">
              <a:schemeClr val="tx1">
                <a:alpha val="74998"/>
              </a:schemeClr>
            </a:outerShdw>
          </a:effectLst>
        </p:spPr>
        <p:txBody>
          <a:bodyPr>
            <a:spAutoFit/>
          </a:bodyPr>
          <a:lstStyle/>
          <a:p>
            <a:pPr marL="457200" indent="-457200" eaLnBrk="1" hangingPunct="1">
              <a:spcBef>
                <a:spcPct val="50000"/>
              </a:spcBef>
              <a:defRPr/>
            </a:pPr>
            <a:r>
              <a:rPr lang="ar-JO" sz="3600" b="1" kern="1200" dirty="0">
                <a:solidFill>
                  <a:schemeClr val="bg1"/>
                </a:solidFill>
                <a:latin typeface="Arial"/>
                <a:ea typeface="Times New Roman" pitchFamily="-105" charset="0"/>
                <a:cs typeface="Arial"/>
              </a:rPr>
              <a:t>امتحان مراجعة في 1 و2  ملوك</a:t>
            </a:r>
            <a:endParaRPr lang="en-US" sz="3600" b="1" kern="1200" dirty="0">
              <a:solidFill>
                <a:schemeClr val="bg1"/>
              </a:solidFill>
              <a:latin typeface="Arial"/>
              <a:ea typeface="Times New Roman" pitchFamily="-105" charset="0"/>
              <a:cs typeface="Arial"/>
            </a:endParaRPr>
          </a:p>
        </p:txBody>
      </p:sp>
      <p:pic>
        <p:nvPicPr>
          <p:cNvPr id="314372" name="Picture 4" descr="j0233787"/>
          <p:cNvPicPr>
            <a:picLocks noChangeAspect="1"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0" y="0"/>
            <a:ext cx="1371600" cy="10652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cSld>
  <p:clrMapOvr>
    <a:masterClrMapping/>
  </p:clrMapOvr>
  <p:transition/>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4369" name="Rectangle 2"/>
          <p:cNvSpPr>
            <a:spLocks noChangeArrowheads="1"/>
          </p:cNvSpPr>
          <p:nvPr/>
        </p:nvSpPr>
        <p:spPr bwMode="auto">
          <a:xfrm>
            <a:off x="0" y="0"/>
            <a:ext cx="9144000" cy="6858000"/>
          </a:xfrm>
          <a:prstGeom prst="rect">
            <a:avLst/>
          </a:prstGeom>
          <a:gradFill rotWithShape="0">
            <a:gsLst>
              <a:gs pos="0">
                <a:srgbClr val="FF3300"/>
              </a:gs>
              <a:gs pos="100000">
                <a:schemeClr val="accent2"/>
              </a:gs>
            </a:gsLst>
            <a:path path="shape">
              <a:fillToRect l="50000" t="50000" r="50000" b="50000"/>
            </a:path>
          </a:gradFill>
          <a:ln w="9525">
            <a:solidFill>
              <a:schemeClr val="tx1"/>
            </a:solidFill>
            <a:miter lim="800000"/>
            <a:headEnd/>
            <a:tailEnd/>
          </a:ln>
        </p:spPr>
        <p:txBody>
          <a:bodyPr wrap="none" anchor="ctr"/>
          <a:lstStyle/>
          <a:p>
            <a:endParaRPr lang="en-US" b="1"/>
          </a:p>
        </p:txBody>
      </p:sp>
      <p:sp>
        <p:nvSpPr>
          <p:cNvPr id="67587" name="Text Box 3"/>
          <p:cNvSpPr txBox="1">
            <a:spLocks noChangeArrowheads="1"/>
          </p:cNvSpPr>
          <p:nvPr/>
        </p:nvSpPr>
        <p:spPr bwMode="auto">
          <a:xfrm>
            <a:off x="457200" y="1246188"/>
            <a:ext cx="8458200" cy="286232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742950" indent="-742950" algn="r">
              <a:spcBef>
                <a:spcPct val="50000"/>
              </a:spcBef>
              <a:defRPr/>
            </a:pPr>
            <a:r>
              <a:rPr lang="ar-JO" sz="3600" b="1" dirty="0">
                <a:solidFill>
                  <a:schemeClr val="bg1"/>
                </a:solidFill>
                <a:latin typeface="Arial"/>
                <a:ea typeface="Times New Roman" pitchFamily="-105" charset="0"/>
                <a:cs typeface="Arial"/>
              </a:rPr>
              <a:t>1) 1 ملوك يبدأ بالملك </a:t>
            </a:r>
            <a:r>
              <a:rPr lang="ar-JO" sz="3600" b="1" u="sng" dirty="0">
                <a:solidFill>
                  <a:schemeClr val="bg1"/>
                </a:solidFill>
                <a:latin typeface="Arial"/>
                <a:ea typeface="Times New Roman" pitchFamily="-105" charset="0"/>
                <a:cs typeface="Arial"/>
              </a:rPr>
              <a:t>سليمان</a:t>
            </a:r>
            <a:r>
              <a:rPr lang="ar-JO" sz="3600" b="1" dirty="0">
                <a:solidFill>
                  <a:schemeClr val="bg1"/>
                </a:solidFill>
                <a:latin typeface="Arial"/>
                <a:ea typeface="Times New Roman" pitchFamily="-105" charset="0"/>
                <a:cs typeface="Arial"/>
              </a:rPr>
              <a:t> ويصف </a:t>
            </a:r>
            <a:r>
              <a:rPr lang="ar-JO" sz="3600" b="1" u="sng" dirty="0">
                <a:solidFill>
                  <a:schemeClr val="bg1"/>
                </a:solidFill>
                <a:latin typeface="Arial"/>
                <a:ea typeface="Times New Roman" pitchFamily="-105" charset="0"/>
                <a:cs typeface="Arial"/>
              </a:rPr>
              <a:t>انقسام</a:t>
            </a:r>
            <a:r>
              <a:rPr lang="ar-JO" sz="3600" b="1" dirty="0">
                <a:solidFill>
                  <a:schemeClr val="bg1"/>
                </a:solidFill>
                <a:latin typeface="Arial"/>
                <a:ea typeface="Times New Roman" pitchFamily="-105" charset="0"/>
                <a:cs typeface="Arial"/>
              </a:rPr>
              <a:t> المملكة .</a:t>
            </a:r>
            <a:endParaRPr lang="en-US" sz="3600" b="1" dirty="0">
              <a:solidFill>
                <a:schemeClr val="bg1"/>
              </a:solidFill>
              <a:latin typeface="Arial"/>
              <a:ea typeface="Times New Roman" pitchFamily="-105" charset="0"/>
              <a:cs typeface="Arial"/>
            </a:endParaRPr>
          </a:p>
          <a:p>
            <a:pPr marL="457200" indent="-457200" algn="r">
              <a:spcBef>
                <a:spcPct val="50000"/>
              </a:spcBef>
              <a:defRPr/>
            </a:pPr>
            <a:r>
              <a:rPr lang="ar-JO" sz="3600" b="1" dirty="0">
                <a:solidFill>
                  <a:schemeClr val="bg1"/>
                </a:solidFill>
                <a:latin typeface="Arial"/>
                <a:ea typeface="Times New Roman" pitchFamily="-105" charset="0"/>
                <a:cs typeface="Arial"/>
              </a:rPr>
              <a:t>2) النبي ــــــــــــــــــــ موجود في 1 ملوك بينما النبي ـــــــــــــــ موجود في 2 ملوك .</a:t>
            </a:r>
            <a:r>
              <a:rPr lang="en-US" sz="3600" b="1" dirty="0">
                <a:solidFill>
                  <a:schemeClr val="bg1"/>
                </a:solidFill>
                <a:latin typeface="Arial"/>
                <a:ea typeface="Times New Roman" pitchFamily="-105" charset="0"/>
                <a:cs typeface="Arial"/>
              </a:rPr>
              <a:t> </a:t>
            </a:r>
          </a:p>
          <a:p>
            <a:pPr marL="457200" indent="-457200" algn="r">
              <a:spcBef>
                <a:spcPct val="50000"/>
              </a:spcBef>
              <a:defRPr/>
            </a:pPr>
            <a:r>
              <a:rPr lang="ar-JO" sz="3600" b="1" dirty="0">
                <a:solidFill>
                  <a:schemeClr val="bg1"/>
                </a:solidFill>
                <a:latin typeface="Arial"/>
                <a:ea typeface="Times New Roman" pitchFamily="-105" charset="0"/>
                <a:cs typeface="Arial"/>
              </a:rPr>
              <a:t>3) 2 ملوك يخبرنا عن دمار ــــــــــــــــ وــــــــــــــــ</a:t>
            </a:r>
            <a:endParaRPr lang="en-US" sz="3600" b="1" dirty="0">
              <a:solidFill>
                <a:schemeClr val="bg1"/>
              </a:solidFill>
              <a:latin typeface="Arial"/>
              <a:ea typeface="Times New Roman" pitchFamily="-105" charset="0"/>
              <a:cs typeface="Arial"/>
            </a:endParaRPr>
          </a:p>
        </p:txBody>
      </p:sp>
      <p:sp>
        <p:nvSpPr>
          <p:cNvPr id="4" name="Title 3"/>
          <p:cNvSpPr>
            <a:spLocks noGrp="1"/>
          </p:cNvSpPr>
          <p:nvPr>
            <p:ph type="title" idx="4294967295"/>
          </p:nvPr>
        </p:nvSpPr>
        <p:spPr>
          <a:xfrm>
            <a:off x="0" y="323850"/>
            <a:ext cx="9144000" cy="647700"/>
          </a:xfrm>
          <a:solidFill>
            <a:schemeClr val="tx1"/>
          </a:solidFill>
          <a:effectLst>
            <a:outerShdw blurRad="63500" dist="38099" dir="2700000" algn="ctr" rotWithShape="0">
              <a:schemeClr val="tx1">
                <a:alpha val="74998"/>
              </a:schemeClr>
            </a:outerShdw>
          </a:effectLst>
        </p:spPr>
        <p:txBody>
          <a:bodyPr>
            <a:spAutoFit/>
          </a:bodyPr>
          <a:lstStyle/>
          <a:p>
            <a:pPr marL="457200" indent="-457200" eaLnBrk="1" hangingPunct="1">
              <a:spcBef>
                <a:spcPct val="50000"/>
              </a:spcBef>
              <a:defRPr/>
            </a:pPr>
            <a:r>
              <a:rPr lang="ar-JO" sz="3600" b="1" kern="1200" dirty="0">
                <a:solidFill>
                  <a:schemeClr val="bg1"/>
                </a:solidFill>
                <a:latin typeface="Arial"/>
                <a:ea typeface="Times New Roman" pitchFamily="-105" charset="0"/>
                <a:cs typeface="Arial"/>
              </a:rPr>
              <a:t>امتحان مراجعة في 1 و2  ملوك</a:t>
            </a:r>
            <a:endParaRPr lang="en-US" sz="3600" b="1" kern="1200" dirty="0">
              <a:solidFill>
                <a:schemeClr val="bg1"/>
              </a:solidFill>
              <a:latin typeface="Arial"/>
              <a:ea typeface="Times New Roman" pitchFamily="-105" charset="0"/>
              <a:cs typeface="Arial"/>
            </a:endParaRPr>
          </a:p>
        </p:txBody>
      </p:sp>
      <p:pic>
        <p:nvPicPr>
          <p:cNvPr id="314372" name="Picture 4" descr="j0233787"/>
          <p:cNvPicPr>
            <a:picLocks noChangeAspect="1"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0" y="0"/>
            <a:ext cx="1371600" cy="10652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cSld>
  <p:clrMapOvr>
    <a:masterClrMapping/>
  </p:clrMapOvr>
  <p:transition/>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4369" name="Rectangle 2"/>
          <p:cNvSpPr>
            <a:spLocks noChangeArrowheads="1"/>
          </p:cNvSpPr>
          <p:nvPr/>
        </p:nvSpPr>
        <p:spPr bwMode="auto">
          <a:xfrm>
            <a:off x="0" y="0"/>
            <a:ext cx="9144000" cy="6858000"/>
          </a:xfrm>
          <a:prstGeom prst="rect">
            <a:avLst/>
          </a:prstGeom>
          <a:gradFill rotWithShape="0">
            <a:gsLst>
              <a:gs pos="0">
                <a:srgbClr val="FF3300"/>
              </a:gs>
              <a:gs pos="100000">
                <a:schemeClr val="accent2"/>
              </a:gs>
            </a:gsLst>
            <a:path path="shape">
              <a:fillToRect l="50000" t="50000" r="50000" b="50000"/>
            </a:path>
          </a:gradFill>
          <a:ln w="9525">
            <a:solidFill>
              <a:schemeClr val="tx1"/>
            </a:solidFill>
            <a:miter lim="800000"/>
            <a:headEnd/>
            <a:tailEnd/>
          </a:ln>
        </p:spPr>
        <p:txBody>
          <a:bodyPr wrap="none" anchor="ctr"/>
          <a:lstStyle/>
          <a:p>
            <a:endParaRPr lang="en-US" b="1"/>
          </a:p>
        </p:txBody>
      </p:sp>
      <p:sp>
        <p:nvSpPr>
          <p:cNvPr id="67587" name="Text Box 3"/>
          <p:cNvSpPr txBox="1">
            <a:spLocks noChangeArrowheads="1"/>
          </p:cNvSpPr>
          <p:nvPr/>
        </p:nvSpPr>
        <p:spPr bwMode="auto">
          <a:xfrm>
            <a:off x="457200" y="1246188"/>
            <a:ext cx="8458200" cy="286232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742950" indent="-742950" algn="r">
              <a:spcBef>
                <a:spcPct val="50000"/>
              </a:spcBef>
              <a:defRPr/>
            </a:pPr>
            <a:r>
              <a:rPr lang="ar-JO" sz="3600" b="1" dirty="0">
                <a:solidFill>
                  <a:schemeClr val="bg1"/>
                </a:solidFill>
                <a:latin typeface="Arial"/>
                <a:ea typeface="Times New Roman" pitchFamily="-105" charset="0"/>
                <a:cs typeface="Arial"/>
              </a:rPr>
              <a:t>1) 1 ملوك يبدأ بالملك </a:t>
            </a:r>
            <a:r>
              <a:rPr lang="ar-JO" sz="3600" b="1" u="sng" dirty="0">
                <a:solidFill>
                  <a:schemeClr val="bg1"/>
                </a:solidFill>
                <a:latin typeface="Arial"/>
                <a:ea typeface="Times New Roman" pitchFamily="-105" charset="0"/>
                <a:cs typeface="Arial"/>
              </a:rPr>
              <a:t>سليمان</a:t>
            </a:r>
            <a:r>
              <a:rPr lang="ar-JO" sz="3600" b="1" dirty="0">
                <a:solidFill>
                  <a:schemeClr val="bg1"/>
                </a:solidFill>
                <a:latin typeface="Arial"/>
                <a:ea typeface="Times New Roman" pitchFamily="-105" charset="0"/>
                <a:cs typeface="Arial"/>
              </a:rPr>
              <a:t> ويصف </a:t>
            </a:r>
            <a:r>
              <a:rPr lang="ar-JO" sz="3600" b="1" u="sng" dirty="0">
                <a:solidFill>
                  <a:schemeClr val="bg1"/>
                </a:solidFill>
                <a:latin typeface="Arial"/>
                <a:ea typeface="Times New Roman" pitchFamily="-105" charset="0"/>
                <a:cs typeface="Arial"/>
              </a:rPr>
              <a:t>انقسام</a:t>
            </a:r>
            <a:r>
              <a:rPr lang="ar-JO" sz="3600" b="1" dirty="0">
                <a:solidFill>
                  <a:schemeClr val="bg1"/>
                </a:solidFill>
                <a:latin typeface="Arial"/>
                <a:ea typeface="Times New Roman" pitchFamily="-105" charset="0"/>
                <a:cs typeface="Arial"/>
              </a:rPr>
              <a:t> المملكة .</a:t>
            </a:r>
            <a:endParaRPr lang="en-US" sz="3600" b="1" dirty="0">
              <a:solidFill>
                <a:schemeClr val="bg1"/>
              </a:solidFill>
              <a:latin typeface="Arial"/>
              <a:ea typeface="Times New Roman" pitchFamily="-105" charset="0"/>
              <a:cs typeface="Arial"/>
            </a:endParaRPr>
          </a:p>
          <a:p>
            <a:pPr marL="457200" indent="-457200" algn="r">
              <a:spcBef>
                <a:spcPct val="50000"/>
              </a:spcBef>
              <a:defRPr/>
            </a:pPr>
            <a:r>
              <a:rPr lang="ar-JO" sz="3600" b="1" dirty="0">
                <a:solidFill>
                  <a:schemeClr val="bg1"/>
                </a:solidFill>
                <a:latin typeface="Arial"/>
                <a:ea typeface="Times New Roman" pitchFamily="-105" charset="0"/>
                <a:cs typeface="Arial"/>
              </a:rPr>
              <a:t>2) النبي </a:t>
            </a:r>
            <a:r>
              <a:rPr lang="ar-JO" sz="3600" b="1" u="sng" dirty="0">
                <a:solidFill>
                  <a:schemeClr val="bg1"/>
                </a:solidFill>
                <a:latin typeface="Arial"/>
                <a:ea typeface="Times New Roman" pitchFamily="-105" charset="0"/>
                <a:cs typeface="Arial"/>
              </a:rPr>
              <a:t>إيليا</a:t>
            </a:r>
            <a:r>
              <a:rPr lang="ar-JO" sz="3600" b="1" dirty="0">
                <a:solidFill>
                  <a:schemeClr val="bg1"/>
                </a:solidFill>
                <a:latin typeface="Arial"/>
                <a:ea typeface="Times New Roman" pitchFamily="-105" charset="0"/>
                <a:cs typeface="Arial"/>
              </a:rPr>
              <a:t> موجود في 1 ملوك بينما النبي ـــــــــــــــ موجود في 2 ملوك .</a:t>
            </a:r>
            <a:r>
              <a:rPr lang="en-US" sz="3600" b="1" dirty="0">
                <a:solidFill>
                  <a:schemeClr val="bg1"/>
                </a:solidFill>
                <a:latin typeface="Arial"/>
                <a:ea typeface="Times New Roman" pitchFamily="-105" charset="0"/>
                <a:cs typeface="Arial"/>
              </a:rPr>
              <a:t> </a:t>
            </a:r>
          </a:p>
          <a:p>
            <a:pPr marL="457200" indent="-457200" algn="r">
              <a:spcBef>
                <a:spcPct val="50000"/>
              </a:spcBef>
              <a:defRPr/>
            </a:pPr>
            <a:r>
              <a:rPr lang="ar-JO" sz="3600" b="1" dirty="0">
                <a:solidFill>
                  <a:schemeClr val="bg1"/>
                </a:solidFill>
                <a:latin typeface="Arial"/>
                <a:ea typeface="Times New Roman" pitchFamily="-105" charset="0"/>
                <a:cs typeface="Arial"/>
              </a:rPr>
              <a:t>3) 2 ملوك يخبرنا عن دمار ــــــــــــــــ وــــــــــــــــ</a:t>
            </a:r>
            <a:endParaRPr lang="en-US" sz="3600" b="1" dirty="0">
              <a:solidFill>
                <a:schemeClr val="bg1"/>
              </a:solidFill>
              <a:latin typeface="Arial"/>
              <a:ea typeface="Times New Roman" pitchFamily="-105" charset="0"/>
              <a:cs typeface="Arial"/>
            </a:endParaRPr>
          </a:p>
        </p:txBody>
      </p:sp>
      <p:sp>
        <p:nvSpPr>
          <p:cNvPr id="4" name="Title 3"/>
          <p:cNvSpPr>
            <a:spLocks noGrp="1"/>
          </p:cNvSpPr>
          <p:nvPr>
            <p:ph type="title" idx="4294967295"/>
          </p:nvPr>
        </p:nvSpPr>
        <p:spPr>
          <a:xfrm>
            <a:off x="0" y="323850"/>
            <a:ext cx="9144000" cy="647700"/>
          </a:xfrm>
          <a:solidFill>
            <a:schemeClr val="tx1"/>
          </a:solidFill>
          <a:effectLst>
            <a:outerShdw blurRad="63500" dist="38099" dir="2700000" algn="ctr" rotWithShape="0">
              <a:schemeClr val="tx1">
                <a:alpha val="74998"/>
              </a:schemeClr>
            </a:outerShdw>
          </a:effectLst>
        </p:spPr>
        <p:txBody>
          <a:bodyPr>
            <a:spAutoFit/>
          </a:bodyPr>
          <a:lstStyle/>
          <a:p>
            <a:pPr marL="457200" indent="-457200" eaLnBrk="1" hangingPunct="1">
              <a:spcBef>
                <a:spcPct val="50000"/>
              </a:spcBef>
              <a:defRPr/>
            </a:pPr>
            <a:r>
              <a:rPr lang="ar-JO" sz="3600" b="1" kern="1200" dirty="0">
                <a:solidFill>
                  <a:schemeClr val="bg1"/>
                </a:solidFill>
                <a:latin typeface="Arial"/>
                <a:ea typeface="Times New Roman" pitchFamily="-105" charset="0"/>
                <a:cs typeface="Arial"/>
              </a:rPr>
              <a:t>امتحان مراجعة في 1 و2  ملوك</a:t>
            </a:r>
            <a:endParaRPr lang="en-US" sz="3600" b="1" kern="1200" dirty="0">
              <a:solidFill>
                <a:schemeClr val="bg1"/>
              </a:solidFill>
              <a:latin typeface="Arial"/>
              <a:ea typeface="Times New Roman" pitchFamily="-105" charset="0"/>
              <a:cs typeface="Arial"/>
            </a:endParaRPr>
          </a:p>
        </p:txBody>
      </p:sp>
      <p:pic>
        <p:nvPicPr>
          <p:cNvPr id="314372" name="Picture 4" descr="j0233787"/>
          <p:cNvPicPr>
            <a:picLocks noChangeAspect="1"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0" y="0"/>
            <a:ext cx="1371600" cy="10652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cSld>
  <p:clrMapOvr>
    <a:masterClrMapping/>
  </p:clrMapOvr>
  <p:transition/>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4369" name="Rectangle 2"/>
          <p:cNvSpPr>
            <a:spLocks noChangeArrowheads="1"/>
          </p:cNvSpPr>
          <p:nvPr/>
        </p:nvSpPr>
        <p:spPr bwMode="auto">
          <a:xfrm>
            <a:off x="0" y="0"/>
            <a:ext cx="9144000" cy="6858000"/>
          </a:xfrm>
          <a:prstGeom prst="rect">
            <a:avLst/>
          </a:prstGeom>
          <a:gradFill rotWithShape="0">
            <a:gsLst>
              <a:gs pos="0">
                <a:srgbClr val="FF3300"/>
              </a:gs>
              <a:gs pos="100000">
                <a:schemeClr val="accent2"/>
              </a:gs>
            </a:gsLst>
            <a:path path="shape">
              <a:fillToRect l="50000" t="50000" r="50000" b="50000"/>
            </a:path>
          </a:gradFill>
          <a:ln w="9525">
            <a:solidFill>
              <a:schemeClr val="tx1"/>
            </a:solidFill>
            <a:miter lim="800000"/>
            <a:headEnd/>
            <a:tailEnd/>
          </a:ln>
        </p:spPr>
        <p:txBody>
          <a:bodyPr wrap="none" anchor="ctr"/>
          <a:lstStyle/>
          <a:p>
            <a:endParaRPr lang="en-US" b="1"/>
          </a:p>
        </p:txBody>
      </p:sp>
      <p:sp>
        <p:nvSpPr>
          <p:cNvPr id="67587" name="Text Box 3"/>
          <p:cNvSpPr txBox="1">
            <a:spLocks noChangeArrowheads="1"/>
          </p:cNvSpPr>
          <p:nvPr/>
        </p:nvSpPr>
        <p:spPr bwMode="auto">
          <a:xfrm>
            <a:off x="457200" y="1246188"/>
            <a:ext cx="8458200" cy="286232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742950" indent="-742950" algn="r">
              <a:spcBef>
                <a:spcPct val="50000"/>
              </a:spcBef>
              <a:defRPr/>
            </a:pPr>
            <a:r>
              <a:rPr lang="ar-JO" sz="3600" b="1" dirty="0">
                <a:solidFill>
                  <a:schemeClr val="bg1"/>
                </a:solidFill>
                <a:latin typeface="Arial"/>
                <a:ea typeface="Times New Roman" pitchFamily="-105" charset="0"/>
                <a:cs typeface="Arial"/>
              </a:rPr>
              <a:t>1) 1 ملوك يبدأ بالملك </a:t>
            </a:r>
            <a:r>
              <a:rPr lang="ar-JO" sz="3600" b="1" u="sng" dirty="0">
                <a:solidFill>
                  <a:schemeClr val="bg1"/>
                </a:solidFill>
                <a:latin typeface="Arial"/>
                <a:ea typeface="Times New Roman" pitchFamily="-105" charset="0"/>
                <a:cs typeface="Arial"/>
              </a:rPr>
              <a:t>سليمان</a:t>
            </a:r>
            <a:r>
              <a:rPr lang="ar-JO" sz="3600" b="1" dirty="0">
                <a:solidFill>
                  <a:schemeClr val="bg1"/>
                </a:solidFill>
                <a:latin typeface="Arial"/>
                <a:ea typeface="Times New Roman" pitchFamily="-105" charset="0"/>
                <a:cs typeface="Arial"/>
              </a:rPr>
              <a:t> ويصف </a:t>
            </a:r>
            <a:r>
              <a:rPr lang="ar-JO" sz="3600" b="1" u="sng" dirty="0">
                <a:solidFill>
                  <a:schemeClr val="bg1"/>
                </a:solidFill>
                <a:latin typeface="Arial"/>
                <a:ea typeface="Times New Roman" pitchFamily="-105" charset="0"/>
                <a:cs typeface="Arial"/>
              </a:rPr>
              <a:t>انقسام</a:t>
            </a:r>
            <a:r>
              <a:rPr lang="ar-JO" sz="3600" b="1" dirty="0">
                <a:solidFill>
                  <a:schemeClr val="bg1"/>
                </a:solidFill>
                <a:latin typeface="Arial"/>
                <a:ea typeface="Times New Roman" pitchFamily="-105" charset="0"/>
                <a:cs typeface="Arial"/>
              </a:rPr>
              <a:t> المملكة .</a:t>
            </a:r>
            <a:endParaRPr lang="en-US" sz="3600" b="1" dirty="0">
              <a:solidFill>
                <a:schemeClr val="bg1"/>
              </a:solidFill>
              <a:latin typeface="Arial"/>
              <a:ea typeface="Times New Roman" pitchFamily="-105" charset="0"/>
              <a:cs typeface="Arial"/>
            </a:endParaRPr>
          </a:p>
          <a:p>
            <a:pPr marL="457200" indent="-457200" algn="r">
              <a:spcBef>
                <a:spcPct val="50000"/>
              </a:spcBef>
              <a:defRPr/>
            </a:pPr>
            <a:r>
              <a:rPr lang="ar-JO" sz="3600" b="1" dirty="0">
                <a:solidFill>
                  <a:schemeClr val="bg1"/>
                </a:solidFill>
                <a:latin typeface="Arial"/>
                <a:ea typeface="Times New Roman" pitchFamily="-105" charset="0"/>
                <a:cs typeface="Arial"/>
              </a:rPr>
              <a:t>2) النبي </a:t>
            </a:r>
            <a:r>
              <a:rPr lang="ar-JO" sz="3600" b="1" u="sng" dirty="0">
                <a:solidFill>
                  <a:schemeClr val="bg1"/>
                </a:solidFill>
                <a:latin typeface="Arial"/>
                <a:ea typeface="Times New Roman" pitchFamily="-105" charset="0"/>
                <a:cs typeface="Arial"/>
              </a:rPr>
              <a:t>إيليا</a:t>
            </a:r>
            <a:r>
              <a:rPr lang="ar-JO" sz="3600" b="1" dirty="0">
                <a:solidFill>
                  <a:schemeClr val="bg1"/>
                </a:solidFill>
                <a:latin typeface="Arial"/>
                <a:ea typeface="Times New Roman" pitchFamily="-105" charset="0"/>
                <a:cs typeface="Arial"/>
              </a:rPr>
              <a:t> موجود في 1 ملوك بينما النبي </a:t>
            </a:r>
            <a:r>
              <a:rPr lang="ar-JO" sz="3600" b="1" u="sng" dirty="0">
                <a:solidFill>
                  <a:schemeClr val="bg1"/>
                </a:solidFill>
                <a:latin typeface="Arial"/>
                <a:ea typeface="Times New Roman" pitchFamily="-105" charset="0"/>
                <a:cs typeface="Arial"/>
              </a:rPr>
              <a:t>أليشع</a:t>
            </a:r>
            <a:r>
              <a:rPr lang="ar-JO" sz="3600" b="1" dirty="0">
                <a:solidFill>
                  <a:schemeClr val="bg1"/>
                </a:solidFill>
                <a:latin typeface="Arial"/>
                <a:ea typeface="Times New Roman" pitchFamily="-105" charset="0"/>
                <a:cs typeface="Arial"/>
              </a:rPr>
              <a:t> موجود في 2 ملوك .</a:t>
            </a:r>
            <a:r>
              <a:rPr lang="en-US" sz="3600" b="1" dirty="0">
                <a:solidFill>
                  <a:schemeClr val="bg1"/>
                </a:solidFill>
                <a:latin typeface="Arial"/>
                <a:ea typeface="Times New Roman" pitchFamily="-105" charset="0"/>
                <a:cs typeface="Arial"/>
              </a:rPr>
              <a:t> </a:t>
            </a:r>
          </a:p>
          <a:p>
            <a:pPr marL="457200" indent="-457200" algn="r">
              <a:spcBef>
                <a:spcPct val="50000"/>
              </a:spcBef>
              <a:defRPr/>
            </a:pPr>
            <a:r>
              <a:rPr lang="ar-JO" sz="3600" b="1" dirty="0">
                <a:solidFill>
                  <a:schemeClr val="bg1"/>
                </a:solidFill>
                <a:latin typeface="Arial"/>
                <a:ea typeface="Times New Roman" pitchFamily="-105" charset="0"/>
                <a:cs typeface="Arial"/>
              </a:rPr>
              <a:t>3) 2 ملوك يخبرنا عن دمار ــــــــــــــــ وــــــــــــــــ</a:t>
            </a:r>
            <a:endParaRPr lang="en-US" sz="3600" b="1" dirty="0">
              <a:solidFill>
                <a:schemeClr val="bg1"/>
              </a:solidFill>
              <a:latin typeface="Arial"/>
              <a:ea typeface="Times New Roman" pitchFamily="-105" charset="0"/>
              <a:cs typeface="Arial"/>
            </a:endParaRPr>
          </a:p>
        </p:txBody>
      </p:sp>
      <p:sp>
        <p:nvSpPr>
          <p:cNvPr id="4" name="Title 3"/>
          <p:cNvSpPr>
            <a:spLocks noGrp="1"/>
          </p:cNvSpPr>
          <p:nvPr>
            <p:ph type="title" idx="4294967295"/>
          </p:nvPr>
        </p:nvSpPr>
        <p:spPr>
          <a:xfrm>
            <a:off x="0" y="323850"/>
            <a:ext cx="9144000" cy="647700"/>
          </a:xfrm>
          <a:solidFill>
            <a:schemeClr val="tx1"/>
          </a:solidFill>
          <a:effectLst>
            <a:outerShdw blurRad="63500" dist="38099" dir="2700000" algn="ctr" rotWithShape="0">
              <a:schemeClr val="tx1">
                <a:alpha val="74998"/>
              </a:schemeClr>
            </a:outerShdw>
          </a:effectLst>
        </p:spPr>
        <p:txBody>
          <a:bodyPr>
            <a:spAutoFit/>
          </a:bodyPr>
          <a:lstStyle/>
          <a:p>
            <a:pPr marL="457200" indent="-457200" eaLnBrk="1" hangingPunct="1">
              <a:spcBef>
                <a:spcPct val="50000"/>
              </a:spcBef>
              <a:defRPr/>
            </a:pPr>
            <a:r>
              <a:rPr lang="ar-JO" sz="3600" b="1" kern="1200" dirty="0">
                <a:solidFill>
                  <a:schemeClr val="bg1"/>
                </a:solidFill>
                <a:latin typeface="Arial"/>
                <a:ea typeface="Times New Roman" pitchFamily="-105" charset="0"/>
                <a:cs typeface="Arial"/>
              </a:rPr>
              <a:t>امتحان مراجعة في 1 و2  ملوك</a:t>
            </a:r>
            <a:endParaRPr lang="en-US" sz="3600" b="1" kern="1200" dirty="0">
              <a:solidFill>
                <a:schemeClr val="bg1"/>
              </a:solidFill>
              <a:latin typeface="Arial"/>
              <a:ea typeface="Times New Roman" pitchFamily="-105" charset="0"/>
              <a:cs typeface="Arial"/>
            </a:endParaRPr>
          </a:p>
        </p:txBody>
      </p:sp>
      <p:pic>
        <p:nvPicPr>
          <p:cNvPr id="314372" name="Picture 4" descr="j0233787"/>
          <p:cNvPicPr>
            <a:picLocks noChangeAspect="1"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0" y="0"/>
            <a:ext cx="1371600" cy="10652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cSld>
  <p:clrMapOvr>
    <a:masterClrMapping/>
  </p:clrMapOvr>
  <p:transition/>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4369" name="Rectangle 2"/>
          <p:cNvSpPr>
            <a:spLocks noChangeArrowheads="1"/>
          </p:cNvSpPr>
          <p:nvPr/>
        </p:nvSpPr>
        <p:spPr bwMode="auto">
          <a:xfrm>
            <a:off x="0" y="0"/>
            <a:ext cx="9144000" cy="6858000"/>
          </a:xfrm>
          <a:prstGeom prst="rect">
            <a:avLst/>
          </a:prstGeom>
          <a:gradFill rotWithShape="0">
            <a:gsLst>
              <a:gs pos="0">
                <a:srgbClr val="FF3300"/>
              </a:gs>
              <a:gs pos="100000">
                <a:schemeClr val="accent2"/>
              </a:gs>
            </a:gsLst>
            <a:path path="shape">
              <a:fillToRect l="50000" t="50000" r="50000" b="50000"/>
            </a:path>
          </a:gradFill>
          <a:ln w="9525">
            <a:solidFill>
              <a:schemeClr val="tx1"/>
            </a:solidFill>
            <a:miter lim="800000"/>
            <a:headEnd/>
            <a:tailEnd/>
          </a:ln>
        </p:spPr>
        <p:txBody>
          <a:bodyPr wrap="none" anchor="ctr"/>
          <a:lstStyle/>
          <a:p>
            <a:endParaRPr lang="en-US" b="1"/>
          </a:p>
        </p:txBody>
      </p:sp>
      <p:sp>
        <p:nvSpPr>
          <p:cNvPr id="67587" name="Text Box 3"/>
          <p:cNvSpPr txBox="1">
            <a:spLocks noChangeArrowheads="1"/>
          </p:cNvSpPr>
          <p:nvPr/>
        </p:nvSpPr>
        <p:spPr bwMode="auto">
          <a:xfrm>
            <a:off x="457200" y="1246188"/>
            <a:ext cx="8458200" cy="286232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742950" indent="-742950" algn="r">
              <a:spcBef>
                <a:spcPct val="50000"/>
              </a:spcBef>
              <a:defRPr/>
            </a:pPr>
            <a:r>
              <a:rPr lang="ar-JO" sz="3600" b="1" dirty="0">
                <a:solidFill>
                  <a:schemeClr val="bg1"/>
                </a:solidFill>
                <a:latin typeface="Arial"/>
                <a:ea typeface="Times New Roman" pitchFamily="-105" charset="0"/>
                <a:cs typeface="Arial"/>
              </a:rPr>
              <a:t>1) 1 ملوك يبدأ بالملك </a:t>
            </a:r>
            <a:r>
              <a:rPr lang="ar-JO" sz="3600" b="1" u="sng" dirty="0">
                <a:solidFill>
                  <a:schemeClr val="bg1"/>
                </a:solidFill>
                <a:latin typeface="Arial"/>
                <a:ea typeface="Times New Roman" pitchFamily="-105" charset="0"/>
                <a:cs typeface="Arial"/>
              </a:rPr>
              <a:t>سليمان</a:t>
            </a:r>
            <a:r>
              <a:rPr lang="ar-JO" sz="3600" b="1" dirty="0">
                <a:solidFill>
                  <a:schemeClr val="bg1"/>
                </a:solidFill>
                <a:latin typeface="Arial"/>
                <a:ea typeface="Times New Roman" pitchFamily="-105" charset="0"/>
                <a:cs typeface="Arial"/>
              </a:rPr>
              <a:t> ويصف </a:t>
            </a:r>
            <a:r>
              <a:rPr lang="ar-JO" sz="3600" b="1" u="sng" dirty="0">
                <a:solidFill>
                  <a:schemeClr val="bg1"/>
                </a:solidFill>
                <a:latin typeface="Arial"/>
                <a:ea typeface="Times New Roman" pitchFamily="-105" charset="0"/>
                <a:cs typeface="Arial"/>
              </a:rPr>
              <a:t>انقسام</a:t>
            </a:r>
            <a:r>
              <a:rPr lang="ar-JO" sz="3600" b="1" dirty="0">
                <a:solidFill>
                  <a:schemeClr val="bg1"/>
                </a:solidFill>
                <a:latin typeface="Arial"/>
                <a:ea typeface="Times New Roman" pitchFamily="-105" charset="0"/>
                <a:cs typeface="Arial"/>
              </a:rPr>
              <a:t> المملكة .</a:t>
            </a:r>
            <a:endParaRPr lang="en-US" sz="3600" b="1" dirty="0">
              <a:solidFill>
                <a:schemeClr val="bg1"/>
              </a:solidFill>
              <a:latin typeface="Arial"/>
              <a:ea typeface="Times New Roman" pitchFamily="-105" charset="0"/>
              <a:cs typeface="Arial"/>
            </a:endParaRPr>
          </a:p>
          <a:p>
            <a:pPr marL="457200" indent="-457200" algn="r">
              <a:spcBef>
                <a:spcPct val="50000"/>
              </a:spcBef>
              <a:defRPr/>
            </a:pPr>
            <a:r>
              <a:rPr lang="ar-JO" sz="3600" b="1" dirty="0">
                <a:solidFill>
                  <a:schemeClr val="bg1"/>
                </a:solidFill>
                <a:latin typeface="Arial"/>
                <a:ea typeface="Times New Roman" pitchFamily="-105" charset="0"/>
                <a:cs typeface="Arial"/>
              </a:rPr>
              <a:t>2) النبي </a:t>
            </a:r>
            <a:r>
              <a:rPr lang="ar-JO" sz="3600" b="1" u="sng" dirty="0">
                <a:solidFill>
                  <a:schemeClr val="bg1"/>
                </a:solidFill>
                <a:latin typeface="Arial"/>
                <a:ea typeface="Times New Roman" pitchFamily="-105" charset="0"/>
                <a:cs typeface="Arial"/>
              </a:rPr>
              <a:t>إيليا</a:t>
            </a:r>
            <a:r>
              <a:rPr lang="ar-JO" sz="3600" b="1" dirty="0">
                <a:solidFill>
                  <a:schemeClr val="bg1"/>
                </a:solidFill>
                <a:latin typeface="Arial"/>
                <a:ea typeface="Times New Roman" pitchFamily="-105" charset="0"/>
                <a:cs typeface="Arial"/>
              </a:rPr>
              <a:t> موجود في 1 ملوك بينما النبي </a:t>
            </a:r>
            <a:r>
              <a:rPr lang="ar-JO" sz="3600" b="1" u="sng" dirty="0">
                <a:solidFill>
                  <a:schemeClr val="bg1"/>
                </a:solidFill>
                <a:latin typeface="Arial"/>
                <a:ea typeface="Times New Roman" pitchFamily="-105" charset="0"/>
                <a:cs typeface="Arial"/>
              </a:rPr>
              <a:t>أليشع</a:t>
            </a:r>
            <a:r>
              <a:rPr lang="ar-JO" sz="3600" b="1" dirty="0">
                <a:solidFill>
                  <a:schemeClr val="bg1"/>
                </a:solidFill>
                <a:latin typeface="Arial"/>
                <a:ea typeface="Times New Roman" pitchFamily="-105" charset="0"/>
                <a:cs typeface="Arial"/>
              </a:rPr>
              <a:t> موجود في 2 ملوك .</a:t>
            </a:r>
            <a:r>
              <a:rPr lang="en-US" sz="3600" b="1" dirty="0">
                <a:solidFill>
                  <a:schemeClr val="bg1"/>
                </a:solidFill>
                <a:latin typeface="Arial"/>
                <a:ea typeface="Times New Roman" pitchFamily="-105" charset="0"/>
                <a:cs typeface="Arial"/>
              </a:rPr>
              <a:t> </a:t>
            </a:r>
          </a:p>
          <a:p>
            <a:pPr marL="457200" indent="-457200" algn="r">
              <a:spcBef>
                <a:spcPct val="50000"/>
              </a:spcBef>
              <a:defRPr/>
            </a:pPr>
            <a:r>
              <a:rPr lang="ar-JO" sz="3600" b="1" dirty="0">
                <a:solidFill>
                  <a:schemeClr val="bg1"/>
                </a:solidFill>
                <a:latin typeface="Arial"/>
                <a:ea typeface="Times New Roman" pitchFamily="-105" charset="0"/>
                <a:cs typeface="Arial"/>
              </a:rPr>
              <a:t>3) 2 ملوك يخبرنا عن دمار </a:t>
            </a:r>
            <a:r>
              <a:rPr lang="ar-JO" sz="3600" b="1" u="sng" dirty="0">
                <a:solidFill>
                  <a:schemeClr val="bg1"/>
                </a:solidFill>
                <a:latin typeface="Arial"/>
                <a:ea typeface="Times New Roman" pitchFamily="-105" charset="0"/>
                <a:cs typeface="Arial"/>
              </a:rPr>
              <a:t>السامرة</a:t>
            </a:r>
            <a:r>
              <a:rPr lang="ar-JO" sz="3600" b="1" dirty="0">
                <a:solidFill>
                  <a:schemeClr val="bg1"/>
                </a:solidFill>
                <a:latin typeface="Arial"/>
                <a:ea typeface="Times New Roman" pitchFamily="-105" charset="0"/>
                <a:cs typeface="Arial"/>
              </a:rPr>
              <a:t> وــــــــــــــــ</a:t>
            </a:r>
            <a:endParaRPr lang="en-US" sz="3600" b="1" dirty="0">
              <a:solidFill>
                <a:schemeClr val="bg1"/>
              </a:solidFill>
              <a:latin typeface="Arial"/>
              <a:ea typeface="Times New Roman" pitchFamily="-105" charset="0"/>
              <a:cs typeface="Arial"/>
            </a:endParaRPr>
          </a:p>
        </p:txBody>
      </p:sp>
      <p:sp>
        <p:nvSpPr>
          <p:cNvPr id="4" name="Title 3"/>
          <p:cNvSpPr>
            <a:spLocks noGrp="1"/>
          </p:cNvSpPr>
          <p:nvPr>
            <p:ph type="title" idx="4294967295"/>
          </p:nvPr>
        </p:nvSpPr>
        <p:spPr>
          <a:xfrm>
            <a:off x="0" y="323850"/>
            <a:ext cx="9144000" cy="647700"/>
          </a:xfrm>
          <a:solidFill>
            <a:schemeClr val="tx1"/>
          </a:solidFill>
          <a:effectLst>
            <a:outerShdw blurRad="63500" dist="38099" dir="2700000" algn="ctr" rotWithShape="0">
              <a:schemeClr val="tx1">
                <a:alpha val="74998"/>
              </a:schemeClr>
            </a:outerShdw>
          </a:effectLst>
        </p:spPr>
        <p:txBody>
          <a:bodyPr>
            <a:spAutoFit/>
          </a:bodyPr>
          <a:lstStyle/>
          <a:p>
            <a:pPr marL="457200" indent="-457200" eaLnBrk="1" hangingPunct="1">
              <a:spcBef>
                <a:spcPct val="50000"/>
              </a:spcBef>
              <a:defRPr/>
            </a:pPr>
            <a:r>
              <a:rPr lang="ar-JO" sz="3600" b="1" kern="1200" dirty="0">
                <a:solidFill>
                  <a:schemeClr val="bg1"/>
                </a:solidFill>
                <a:latin typeface="Arial"/>
                <a:ea typeface="Times New Roman" pitchFamily="-105" charset="0"/>
                <a:cs typeface="Arial"/>
              </a:rPr>
              <a:t>امتحان مراجعة في 1 و2  ملوك</a:t>
            </a:r>
            <a:endParaRPr lang="en-US" sz="3600" b="1" kern="1200" dirty="0">
              <a:solidFill>
                <a:schemeClr val="bg1"/>
              </a:solidFill>
              <a:latin typeface="Arial"/>
              <a:ea typeface="Times New Roman" pitchFamily="-105" charset="0"/>
              <a:cs typeface="Arial"/>
            </a:endParaRPr>
          </a:p>
        </p:txBody>
      </p:sp>
      <p:pic>
        <p:nvPicPr>
          <p:cNvPr id="314372" name="Picture 4" descr="j0233787"/>
          <p:cNvPicPr>
            <a:picLocks noChangeAspect="1"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0" y="0"/>
            <a:ext cx="1371600" cy="10652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cSld>
  <p:clrMapOvr>
    <a:masterClrMapping/>
  </p:clrMapOvr>
  <p:transition/>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4369" name="Rectangle 2"/>
          <p:cNvSpPr>
            <a:spLocks noChangeArrowheads="1"/>
          </p:cNvSpPr>
          <p:nvPr/>
        </p:nvSpPr>
        <p:spPr bwMode="auto">
          <a:xfrm>
            <a:off x="0" y="0"/>
            <a:ext cx="9144000" cy="6858000"/>
          </a:xfrm>
          <a:prstGeom prst="rect">
            <a:avLst/>
          </a:prstGeom>
          <a:gradFill rotWithShape="0">
            <a:gsLst>
              <a:gs pos="0">
                <a:srgbClr val="FF3300"/>
              </a:gs>
              <a:gs pos="100000">
                <a:schemeClr val="accent2"/>
              </a:gs>
            </a:gsLst>
            <a:path path="shape">
              <a:fillToRect l="50000" t="50000" r="50000" b="50000"/>
            </a:path>
          </a:gradFill>
          <a:ln w="9525">
            <a:solidFill>
              <a:schemeClr val="tx1"/>
            </a:solidFill>
            <a:miter lim="800000"/>
            <a:headEnd/>
            <a:tailEnd/>
          </a:ln>
        </p:spPr>
        <p:txBody>
          <a:bodyPr wrap="none" anchor="ctr"/>
          <a:lstStyle/>
          <a:p>
            <a:endParaRPr lang="en-US" b="1"/>
          </a:p>
        </p:txBody>
      </p:sp>
      <p:sp>
        <p:nvSpPr>
          <p:cNvPr id="67587" name="Text Box 3"/>
          <p:cNvSpPr txBox="1">
            <a:spLocks noChangeArrowheads="1"/>
          </p:cNvSpPr>
          <p:nvPr/>
        </p:nvSpPr>
        <p:spPr bwMode="auto">
          <a:xfrm>
            <a:off x="457200" y="1246188"/>
            <a:ext cx="8458200" cy="286232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742950" indent="-742950" algn="r">
              <a:spcBef>
                <a:spcPct val="50000"/>
              </a:spcBef>
              <a:defRPr/>
            </a:pPr>
            <a:r>
              <a:rPr lang="ar-JO" sz="3600" b="1" dirty="0">
                <a:solidFill>
                  <a:schemeClr val="bg1"/>
                </a:solidFill>
                <a:latin typeface="Arial"/>
                <a:ea typeface="Times New Roman" pitchFamily="-105" charset="0"/>
                <a:cs typeface="Arial"/>
              </a:rPr>
              <a:t>1) 1 ملوك يبدأ بالملك </a:t>
            </a:r>
            <a:r>
              <a:rPr lang="ar-JO" sz="3600" b="1" u="sng" dirty="0">
                <a:solidFill>
                  <a:schemeClr val="bg1"/>
                </a:solidFill>
                <a:latin typeface="Arial"/>
                <a:ea typeface="Times New Roman" pitchFamily="-105" charset="0"/>
                <a:cs typeface="Arial"/>
              </a:rPr>
              <a:t>سليمان</a:t>
            </a:r>
            <a:r>
              <a:rPr lang="ar-JO" sz="3600" b="1" dirty="0">
                <a:solidFill>
                  <a:schemeClr val="bg1"/>
                </a:solidFill>
                <a:latin typeface="Arial"/>
                <a:ea typeface="Times New Roman" pitchFamily="-105" charset="0"/>
                <a:cs typeface="Arial"/>
              </a:rPr>
              <a:t> ويصف </a:t>
            </a:r>
            <a:r>
              <a:rPr lang="ar-JO" sz="3600" b="1" u="sng" dirty="0">
                <a:solidFill>
                  <a:schemeClr val="bg1"/>
                </a:solidFill>
                <a:latin typeface="Arial"/>
                <a:ea typeface="Times New Roman" pitchFamily="-105" charset="0"/>
                <a:cs typeface="Arial"/>
              </a:rPr>
              <a:t>انقسام</a:t>
            </a:r>
            <a:r>
              <a:rPr lang="ar-JO" sz="3600" b="1" dirty="0">
                <a:solidFill>
                  <a:schemeClr val="bg1"/>
                </a:solidFill>
                <a:latin typeface="Arial"/>
                <a:ea typeface="Times New Roman" pitchFamily="-105" charset="0"/>
                <a:cs typeface="Arial"/>
              </a:rPr>
              <a:t> المملكة .</a:t>
            </a:r>
            <a:endParaRPr lang="en-US" sz="3600" b="1" dirty="0">
              <a:solidFill>
                <a:schemeClr val="bg1"/>
              </a:solidFill>
              <a:latin typeface="Arial"/>
              <a:ea typeface="Times New Roman" pitchFamily="-105" charset="0"/>
              <a:cs typeface="Arial"/>
            </a:endParaRPr>
          </a:p>
          <a:p>
            <a:pPr marL="457200" indent="-457200" algn="r">
              <a:spcBef>
                <a:spcPct val="50000"/>
              </a:spcBef>
              <a:defRPr/>
            </a:pPr>
            <a:r>
              <a:rPr lang="ar-JO" sz="3600" b="1" dirty="0">
                <a:solidFill>
                  <a:schemeClr val="bg1"/>
                </a:solidFill>
                <a:latin typeface="Arial"/>
                <a:ea typeface="Times New Roman" pitchFamily="-105" charset="0"/>
                <a:cs typeface="Arial"/>
              </a:rPr>
              <a:t>2) النبي </a:t>
            </a:r>
            <a:r>
              <a:rPr lang="ar-JO" sz="3600" b="1" u="sng" dirty="0">
                <a:solidFill>
                  <a:schemeClr val="bg1"/>
                </a:solidFill>
                <a:latin typeface="Arial"/>
                <a:ea typeface="Times New Roman" pitchFamily="-105" charset="0"/>
                <a:cs typeface="Arial"/>
              </a:rPr>
              <a:t>إيليا</a:t>
            </a:r>
            <a:r>
              <a:rPr lang="ar-JO" sz="3600" b="1" dirty="0">
                <a:solidFill>
                  <a:schemeClr val="bg1"/>
                </a:solidFill>
                <a:latin typeface="Arial"/>
                <a:ea typeface="Times New Roman" pitchFamily="-105" charset="0"/>
                <a:cs typeface="Arial"/>
              </a:rPr>
              <a:t> موجود في 1 ملوك بينما النبي </a:t>
            </a:r>
            <a:r>
              <a:rPr lang="ar-JO" sz="3600" b="1" u="sng" dirty="0">
                <a:solidFill>
                  <a:schemeClr val="bg1"/>
                </a:solidFill>
                <a:latin typeface="Arial"/>
                <a:ea typeface="Times New Roman" pitchFamily="-105" charset="0"/>
                <a:cs typeface="Arial"/>
              </a:rPr>
              <a:t>أليشع</a:t>
            </a:r>
            <a:r>
              <a:rPr lang="ar-JO" sz="3600" b="1" dirty="0">
                <a:solidFill>
                  <a:schemeClr val="bg1"/>
                </a:solidFill>
                <a:latin typeface="Arial"/>
                <a:ea typeface="Times New Roman" pitchFamily="-105" charset="0"/>
                <a:cs typeface="Arial"/>
              </a:rPr>
              <a:t> موجود في 2 ملوك .</a:t>
            </a:r>
            <a:r>
              <a:rPr lang="en-US" sz="3600" b="1" dirty="0">
                <a:solidFill>
                  <a:schemeClr val="bg1"/>
                </a:solidFill>
                <a:latin typeface="Arial"/>
                <a:ea typeface="Times New Roman" pitchFamily="-105" charset="0"/>
                <a:cs typeface="Arial"/>
              </a:rPr>
              <a:t> </a:t>
            </a:r>
          </a:p>
          <a:p>
            <a:pPr marL="457200" indent="-457200" algn="r">
              <a:spcBef>
                <a:spcPct val="50000"/>
              </a:spcBef>
              <a:defRPr/>
            </a:pPr>
            <a:r>
              <a:rPr lang="ar-JO" sz="3600" b="1" dirty="0">
                <a:solidFill>
                  <a:schemeClr val="bg1"/>
                </a:solidFill>
                <a:latin typeface="Arial"/>
                <a:ea typeface="Times New Roman" pitchFamily="-105" charset="0"/>
                <a:cs typeface="Arial"/>
              </a:rPr>
              <a:t>3) 2 ملوك يخبرنا عن دمار </a:t>
            </a:r>
            <a:r>
              <a:rPr lang="ar-JO" sz="3600" b="1" u="sng" dirty="0">
                <a:solidFill>
                  <a:schemeClr val="bg1"/>
                </a:solidFill>
                <a:latin typeface="Arial"/>
                <a:ea typeface="Times New Roman" pitchFamily="-105" charset="0"/>
                <a:cs typeface="Arial"/>
              </a:rPr>
              <a:t>السامرة</a:t>
            </a:r>
            <a:r>
              <a:rPr lang="ar-JO" sz="3600" b="1" dirty="0">
                <a:solidFill>
                  <a:schemeClr val="bg1"/>
                </a:solidFill>
                <a:latin typeface="Arial"/>
                <a:ea typeface="Times New Roman" pitchFamily="-105" charset="0"/>
                <a:cs typeface="Arial"/>
              </a:rPr>
              <a:t> و</a:t>
            </a:r>
            <a:r>
              <a:rPr lang="ar-JO" sz="3600" b="1" u="sng" dirty="0">
                <a:solidFill>
                  <a:schemeClr val="bg1"/>
                </a:solidFill>
                <a:latin typeface="Arial"/>
                <a:ea typeface="Times New Roman" pitchFamily="-105" charset="0"/>
                <a:cs typeface="Arial"/>
              </a:rPr>
              <a:t>أورشليم</a:t>
            </a:r>
            <a:endParaRPr lang="en-US" sz="3600" b="1" u="sng" dirty="0">
              <a:solidFill>
                <a:schemeClr val="bg1"/>
              </a:solidFill>
              <a:latin typeface="Arial"/>
              <a:ea typeface="Times New Roman" pitchFamily="-105" charset="0"/>
              <a:cs typeface="Arial"/>
            </a:endParaRPr>
          </a:p>
        </p:txBody>
      </p:sp>
      <p:sp>
        <p:nvSpPr>
          <p:cNvPr id="4" name="Title 3"/>
          <p:cNvSpPr>
            <a:spLocks noGrp="1"/>
          </p:cNvSpPr>
          <p:nvPr>
            <p:ph type="title" idx="4294967295"/>
          </p:nvPr>
        </p:nvSpPr>
        <p:spPr>
          <a:xfrm>
            <a:off x="0" y="323850"/>
            <a:ext cx="9144000" cy="647700"/>
          </a:xfrm>
          <a:solidFill>
            <a:schemeClr val="tx1"/>
          </a:solidFill>
          <a:effectLst>
            <a:outerShdw blurRad="63500" dist="38099" dir="2700000" algn="ctr" rotWithShape="0">
              <a:schemeClr val="tx1">
                <a:alpha val="74998"/>
              </a:schemeClr>
            </a:outerShdw>
          </a:effectLst>
        </p:spPr>
        <p:txBody>
          <a:bodyPr>
            <a:spAutoFit/>
          </a:bodyPr>
          <a:lstStyle/>
          <a:p>
            <a:pPr marL="457200" indent="-457200" eaLnBrk="1" hangingPunct="1">
              <a:spcBef>
                <a:spcPct val="50000"/>
              </a:spcBef>
              <a:defRPr/>
            </a:pPr>
            <a:r>
              <a:rPr lang="ar-JO" sz="3600" b="1" kern="1200" dirty="0">
                <a:solidFill>
                  <a:schemeClr val="bg1"/>
                </a:solidFill>
                <a:latin typeface="Arial"/>
                <a:ea typeface="Times New Roman" pitchFamily="-105" charset="0"/>
                <a:cs typeface="Arial"/>
              </a:rPr>
              <a:t>امتحان مراجعة في 1 و2  ملوك</a:t>
            </a:r>
            <a:endParaRPr lang="en-US" sz="3600" b="1" kern="1200" dirty="0">
              <a:solidFill>
                <a:schemeClr val="bg1"/>
              </a:solidFill>
              <a:latin typeface="Arial"/>
              <a:ea typeface="Times New Roman" pitchFamily="-105" charset="0"/>
              <a:cs typeface="Arial"/>
            </a:endParaRPr>
          </a:p>
        </p:txBody>
      </p:sp>
      <p:pic>
        <p:nvPicPr>
          <p:cNvPr id="314372" name="Picture 4" descr="j0233787"/>
          <p:cNvPicPr>
            <a:picLocks noChangeAspect="1"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0" y="0"/>
            <a:ext cx="1371600" cy="10652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cSld>
  <p:clrMapOvr>
    <a:masterClrMapping/>
  </p:clrMapOvr>
  <p:transition/>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21537" name="Picture 2"/>
          <p:cNvPicPr>
            <a:picLocks noChangeAspect="1"/>
          </p:cNvPicPr>
          <p:nvPr/>
        </p:nvPicPr>
        <p:blipFill>
          <a:blip r:embed="rId2" cstate="screen">
            <a:extLst>
              <a:ext uri="{28A0092B-C50C-407E-A947-70E740481C1C}">
                <a14:useLocalDpi xmlns:a14="http://schemas.microsoft.com/office/drawing/2010/main"/>
              </a:ext>
            </a:extLst>
          </a:blip>
          <a:srcRect l="4292"/>
          <a:stretch>
            <a:fillRect/>
          </a:stretch>
        </p:blipFill>
        <p:spPr bwMode="auto">
          <a:xfrm>
            <a:off x="0" y="0"/>
            <a:ext cx="9180513"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98307" name="Rectangle 3"/>
          <p:cNvSpPr>
            <a:spLocks noChangeArrowheads="1"/>
          </p:cNvSpPr>
          <p:nvPr/>
        </p:nvSpPr>
        <p:spPr bwMode="auto">
          <a:xfrm>
            <a:off x="5795963" y="1844675"/>
            <a:ext cx="3240087" cy="48244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457200" indent="-457200" algn="r" rtl="1">
              <a:lnSpc>
                <a:spcPct val="90000"/>
              </a:lnSpc>
              <a:spcBef>
                <a:spcPct val="20000"/>
              </a:spcBef>
              <a:buFont typeface="Wingdings" charset="0"/>
              <a:buChar char="Ø"/>
            </a:pPr>
            <a:r>
              <a:rPr lang="ar-JO" altLang="zh-CN" sz="2800" b="1" dirty="0">
                <a:solidFill>
                  <a:srgbClr val="FFFFFF"/>
                </a:solidFill>
                <a:cs typeface="Arial" charset="0"/>
              </a:rPr>
              <a:t>متى  يبدأ حكم الملك</a:t>
            </a:r>
            <a:endParaRPr lang="en-US" altLang="zh-CN" sz="2800" b="1" dirty="0">
              <a:solidFill>
                <a:srgbClr val="FFFFFF"/>
              </a:solidFill>
              <a:cs typeface="Arial" charset="0"/>
            </a:endParaRPr>
          </a:p>
          <a:p>
            <a:pPr marL="457200" indent="-457200" algn="r" rtl="1">
              <a:lnSpc>
                <a:spcPct val="90000"/>
              </a:lnSpc>
              <a:spcBef>
                <a:spcPct val="20000"/>
              </a:spcBef>
              <a:buFont typeface="Wingdings" charset="0"/>
              <a:buChar char="Ø"/>
            </a:pPr>
            <a:endParaRPr lang="en-US" altLang="zh-CN" sz="2800" b="1" dirty="0">
              <a:solidFill>
                <a:srgbClr val="FFFFFF"/>
              </a:solidFill>
              <a:cs typeface="Arial" charset="0"/>
            </a:endParaRPr>
          </a:p>
          <a:p>
            <a:pPr marL="457200" indent="-457200" algn="r" rtl="1">
              <a:lnSpc>
                <a:spcPct val="90000"/>
              </a:lnSpc>
              <a:spcBef>
                <a:spcPct val="20000"/>
              </a:spcBef>
              <a:buFont typeface="Wingdings" charset="0"/>
              <a:buChar char="Ø"/>
            </a:pPr>
            <a:r>
              <a:rPr lang="ar-JO" altLang="zh-CN" sz="2800" b="1" dirty="0">
                <a:solidFill>
                  <a:srgbClr val="FFFFFF"/>
                </a:solidFill>
                <a:cs typeface="Arial" charset="0"/>
              </a:rPr>
              <a:t>متى تبدأ السنة</a:t>
            </a:r>
            <a:endParaRPr lang="en-US" altLang="zh-CN" sz="2800" b="1" dirty="0">
              <a:solidFill>
                <a:srgbClr val="FFFFFF"/>
              </a:solidFill>
              <a:cs typeface="Arial" charset="0"/>
            </a:endParaRPr>
          </a:p>
        </p:txBody>
      </p:sp>
      <p:sp>
        <p:nvSpPr>
          <p:cNvPr id="321539" name="Text Box 8"/>
          <p:cNvSpPr txBox="1">
            <a:spLocks noChangeArrowheads="1"/>
          </p:cNvSpPr>
          <p:nvPr/>
        </p:nvSpPr>
        <p:spPr bwMode="auto">
          <a:xfrm>
            <a:off x="8001000" y="152400"/>
            <a:ext cx="914400" cy="457200"/>
          </a:xfrm>
          <a:prstGeom prst="rect">
            <a:avLst/>
          </a:prstGeom>
          <a:solidFill>
            <a:schemeClr val="tx1"/>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nchor="ctr" anchorCtr="1"/>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spcBef>
                <a:spcPct val="50000"/>
              </a:spcBef>
            </a:pPr>
            <a:r>
              <a:rPr lang="ar-JO" b="1" dirty="0">
                <a:solidFill>
                  <a:srgbClr val="FFFFFF"/>
                </a:solidFill>
                <a:cs typeface="Arial" charset="0"/>
              </a:rPr>
              <a:t>221</a:t>
            </a:r>
            <a:endParaRPr lang="en-US" b="1" dirty="0">
              <a:solidFill>
                <a:srgbClr val="FFFFFF"/>
              </a:solidFill>
              <a:cs typeface="Arial" charset="0"/>
            </a:endParaRPr>
          </a:p>
        </p:txBody>
      </p:sp>
      <p:sp>
        <p:nvSpPr>
          <p:cNvPr id="321540" name="Rectangle 9"/>
          <p:cNvSpPr>
            <a:spLocks noGrp="1" noChangeArrowheads="1"/>
          </p:cNvSpPr>
          <p:nvPr>
            <p:ph type="title" idx="4294967295"/>
          </p:nvPr>
        </p:nvSpPr>
        <p:spPr>
          <a:xfrm>
            <a:off x="107950" y="33338"/>
            <a:ext cx="6624638" cy="587375"/>
          </a:xfrm>
          <a:solidFill>
            <a:schemeClr val="tx1"/>
          </a:solidFill>
          <a:ln cap="flat">
            <a:solidFill>
              <a:schemeClr val="tx1"/>
            </a:solidFill>
            <a:miter lim="800000"/>
            <a:headEnd/>
            <a:tailEnd/>
          </a:ln>
        </p:spPr>
        <p:txBody>
          <a:bodyPr/>
          <a:lstStyle/>
          <a:p>
            <a:pPr eaLnBrk="1" hangingPunct="1"/>
            <a:r>
              <a:rPr lang="ar-JO" sz="2800" b="1" i="1" dirty="0">
                <a:solidFill>
                  <a:srgbClr val="FFFFFF"/>
                </a:solidFill>
                <a:latin typeface="Arial" charset="0"/>
                <a:ea typeface="ＭＳ Ｐゴシック" charset="0"/>
              </a:rPr>
              <a:t>الخصائص</a:t>
            </a:r>
            <a:endParaRPr lang="en-US" sz="2800" b="1" i="1" dirty="0">
              <a:solidFill>
                <a:srgbClr val="FFFFFF"/>
              </a:solidFill>
              <a:latin typeface="Arial" charset="0"/>
              <a:ea typeface="ＭＳ Ｐゴシック" charset="0"/>
            </a:endParaRPr>
          </a:p>
        </p:txBody>
      </p:sp>
      <p:pic>
        <p:nvPicPr>
          <p:cNvPr id="229382" name="Picture 3"/>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107950" y="1412875"/>
            <a:ext cx="5207000" cy="52085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7" name="Rectangle 3"/>
          <p:cNvSpPr>
            <a:spLocks noChangeArrowheads="1"/>
          </p:cNvSpPr>
          <p:nvPr/>
        </p:nvSpPr>
        <p:spPr bwMode="auto">
          <a:xfrm>
            <a:off x="0" y="549275"/>
            <a:ext cx="9144000" cy="8651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p>
            <a:pPr algn="ctr">
              <a:lnSpc>
                <a:spcPct val="90000"/>
              </a:lnSpc>
              <a:spcBef>
                <a:spcPct val="20000"/>
              </a:spcBef>
            </a:pPr>
            <a:r>
              <a:rPr lang="ar-JO" altLang="zh-CN" sz="2800" b="1" u="sng" dirty="0">
                <a:solidFill>
                  <a:srgbClr val="FFFFFF"/>
                </a:solidFill>
                <a:cs typeface="Arial" charset="0"/>
              </a:rPr>
              <a:t>الفروقات في التقويم بين يهوذا و إسرائيل</a:t>
            </a:r>
            <a:endParaRPr lang="en-US" altLang="zh-CN" sz="2800" b="1" u="sng" dirty="0">
              <a:solidFill>
                <a:srgbClr val="FFFFFF"/>
              </a:solidFill>
              <a:cs typeface="Arial"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7">
                                            <p:txEl>
                                              <p:pRg st="0" end="0"/>
                                            </p:txEl>
                                          </p:spTgt>
                                        </p:tgtEl>
                                        <p:attrNameLst>
                                          <p:attrName>style.visibility</p:attrName>
                                        </p:attrNameLst>
                                      </p:cBhvr>
                                      <p:to>
                                        <p:strVal val="visible"/>
                                      </p:to>
                                    </p:set>
                                    <p:anim calcmode="lin" valueType="num">
                                      <p:cBhvr additive="base">
                                        <p:cTn id="7" dur="500" fill="hold"/>
                                        <p:tgtEl>
                                          <p:spTgt spid="7">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7">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1" presetClass="entr" presetSubtype="1" fill="hold" nodeType="clickEffect">
                                  <p:stCondLst>
                                    <p:cond delay="0"/>
                                  </p:stCondLst>
                                  <p:childTnLst>
                                    <p:set>
                                      <p:cBhvr>
                                        <p:cTn id="12" dur="1" fill="hold">
                                          <p:stCondLst>
                                            <p:cond delay="0"/>
                                          </p:stCondLst>
                                        </p:cTn>
                                        <p:tgtEl>
                                          <p:spTgt spid="229382"/>
                                        </p:tgtEl>
                                        <p:attrNameLst>
                                          <p:attrName>style.visibility</p:attrName>
                                        </p:attrNameLst>
                                      </p:cBhvr>
                                      <p:to>
                                        <p:strVal val="visible"/>
                                      </p:to>
                                    </p:set>
                                    <p:animEffect transition="in" filter="wheel(1)">
                                      <p:cBhvr>
                                        <p:cTn id="13" dur="2000"/>
                                        <p:tgtEl>
                                          <p:spTgt spid="229382"/>
                                        </p:tgtEl>
                                      </p:cBhvr>
                                    </p:animEffect>
                                  </p:childTnLst>
                                </p:cTn>
                              </p:par>
                            </p:childTnLst>
                          </p:cTn>
                        </p:par>
                      </p:childTnLst>
                    </p:cTn>
                  </p:par>
                  <p:par>
                    <p:cTn id="14" fill="hold" nodeType="clickPar">
                      <p:stCondLst>
                        <p:cond delay="indefinite"/>
                      </p:stCondLst>
                      <p:childTnLst>
                        <p:par>
                          <p:cTn id="15" fill="hold" nodeType="withGroup">
                            <p:stCondLst>
                              <p:cond delay="0"/>
                            </p:stCondLst>
                            <p:childTnLst>
                              <p:par>
                                <p:cTn id="16" presetID="2" presetClass="entr" presetSubtype="8" fill="hold" grpId="0" nodeType="clickEffect">
                                  <p:stCondLst>
                                    <p:cond delay="0"/>
                                  </p:stCondLst>
                                  <p:childTnLst>
                                    <p:set>
                                      <p:cBhvr>
                                        <p:cTn id="17" dur="1" fill="hold">
                                          <p:stCondLst>
                                            <p:cond delay="0"/>
                                          </p:stCondLst>
                                        </p:cTn>
                                        <p:tgtEl>
                                          <p:spTgt spid="98307">
                                            <p:txEl>
                                              <p:pRg st="0" end="0"/>
                                            </p:txEl>
                                          </p:spTgt>
                                        </p:tgtEl>
                                        <p:attrNameLst>
                                          <p:attrName>style.visibility</p:attrName>
                                        </p:attrNameLst>
                                      </p:cBhvr>
                                      <p:to>
                                        <p:strVal val="visible"/>
                                      </p:to>
                                    </p:set>
                                    <p:anim calcmode="lin" valueType="num">
                                      <p:cBhvr additive="base">
                                        <p:cTn id="18" dur="500" fill="hold"/>
                                        <p:tgtEl>
                                          <p:spTgt spid="98307">
                                            <p:txEl>
                                              <p:pRg st="0" end="0"/>
                                            </p:txEl>
                                          </p:spTgt>
                                        </p:tgtEl>
                                        <p:attrNameLst>
                                          <p:attrName>ppt_x</p:attrName>
                                        </p:attrNameLst>
                                      </p:cBhvr>
                                      <p:tavLst>
                                        <p:tav tm="0">
                                          <p:val>
                                            <p:strVal val="0-#ppt_w/2"/>
                                          </p:val>
                                        </p:tav>
                                        <p:tav tm="100000">
                                          <p:val>
                                            <p:strVal val="#ppt_x"/>
                                          </p:val>
                                        </p:tav>
                                      </p:tavLst>
                                    </p:anim>
                                    <p:anim calcmode="lin" valueType="num">
                                      <p:cBhvr additive="base">
                                        <p:cTn id="19" dur="500" fill="hold"/>
                                        <p:tgtEl>
                                          <p:spTgt spid="98307">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20" fill="hold" nodeType="clickPar">
                      <p:stCondLst>
                        <p:cond delay="indefinite"/>
                      </p:stCondLst>
                      <p:childTnLst>
                        <p:par>
                          <p:cTn id="21" fill="hold" nodeType="withGroup">
                            <p:stCondLst>
                              <p:cond delay="0"/>
                            </p:stCondLst>
                            <p:childTnLst>
                              <p:par>
                                <p:cTn id="22" presetID="2" presetClass="entr" presetSubtype="8" fill="hold" grpId="0" nodeType="clickEffect">
                                  <p:stCondLst>
                                    <p:cond delay="0"/>
                                  </p:stCondLst>
                                  <p:childTnLst>
                                    <p:set>
                                      <p:cBhvr>
                                        <p:cTn id="23" dur="1" fill="hold">
                                          <p:stCondLst>
                                            <p:cond delay="0"/>
                                          </p:stCondLst>
                                        </p:cTn>
                                        <p:tgtEl>
                                          <p:spTgt spid="98307">
                                            <p:txEl>
                                              <p:pRg st="2" end="2"/>
                                            </p:txEl>
                                          </p:spTgt>
                                        </p:tgtEl>
                                        <p:attrNameLst>
                                          <p:attrName>style.visibility</p:attrName>
                                        </p:attrNameLst>
                                      </p:cBhvr>
                                      <p:to>
                                        <p:strVal val="visible"/>
                                      </p:to>
                                    </p:set>
                                    <p:anim calcmode="lin" valueType="num">
                                      <p:cBhvr additive="base">
                                        <p:cTn id="24" dur="500" fill="hold"/>
                                        <p:tgtEl>
                                          <p:spTgt spid="98307">
                                            <p:txEl>
                                              <p:pRg st="2" end="2"/>
                                            </p:txEl>
                                          </p:spTgt>
                                        </p:tgtEl>
                                        <p:attrNameLst>
                                          <p:attrName>ppt_x</p:attrName>
                                        </p:attrNameLst>
                                      </p:cBhvr>
                                      <p:tavLst>
                                        <p:tav tm="0">
                                          <p:val>
                                            <p:strVal val="0-#ppt_w/2"/>
                                          </p:val>
                                        </p:tav>
                                        <p:tav tm="100000">
                                          <p:val>
                                            <p:strVal val="#ppt_x"/>
                                          </p:val>
                                        </p:tav>
                                      </p:tavLst>
                                    </p:anim>
                                    <p:anim calcmode="lin" valueType="num">
                                      <p:cBhvr additive="base">
                                        <p:cTn id="25" dur="500" fill="hold"/>
                                        <p:tgtEl>
                                          <p:spTgt spid="98307">
                                            <p:txEl>
                                              <p:pRg st="2" end="2"/>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8307" grpId="0" build="p" autoUpdateAnimBg="0"/>
      <p:bldP spid="7" grpId="0" build="p" autoUpdateAnimBg="0"/>
    </p:bld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15" name="Rectangle 3"/>
          <p:cNvSpPr>
            <a:spLocks noGrp="1" noChangeArrowheads="1"/>
          </p:cNvSpPr>
          <p:nvPr>
            <p:ph type="body" sz="half" idx="1"/>
          </p:nvPr>
        </p:nvSpPr>
        <p:spPr>
          <a:xfrm>
            <a:off x="0" y="2667000"/>
            <a:ext cx="1908175" cy="1905000"/>
          </a:xfrm>
        </p:spPr>
        <p:txBody>
          <a:bodyPr/>
          <a:lstStyle/>
          <a:p>
            <a:pPr marL="263525" indent="-263525" algn="r" rtl="1" eaLnBrk="1" hangingPunct="1">
              <a:defRPr/>
            </a:pPr>
            <a:r>
              <a:rPr lang="ar-JO" sz="2800" dirty="0">
                <a:latin typeface="Arial" panose="020B0604020202020204" pitchFamily="34" charset="0"/>
                <a:ea typeface="ＭＳ Ｐゴシック" charset="0"/>
                <a:cs typeface="Arial" panose="020B0604020202020204" pitchFamily="34" charset="0"/>
              </a:rPr>
              <a:t>مدني</a:t>
            </a:r>
            <a:endParaRPr lang="en-US" sz="2800" dirty="0">
              <a:latin typeface="Arial" panose="020B0604020202020204" pitchFamily="34" charset="0"/>
              <a:ea typeface="ＭＳ Ｐゴシック" charset="0"/>
              <a:cs typeface="Arial" panose="020B0604020202020204" pitchFamily="34" charset="0"/>
            </a:endParaRPr>
          </a:p>
          <a:p>
            <a:pPr marL="263525" indent="-263525" algn="r" rtl="1" eaLnBrk="1" hangingPunct="1">
              <a:defRPr/>
            </a:pPr>
            <a:r>
              <a:rPr lang="ar-JO" sz="2800" dirty="0">
                <a:latin typeface="Arial" panose="020B0604020202020204" pitchFamily="34" charset="0"/>
                <a:ea typeface="ＭＳ Ｐゴシック" charset="0"/>
                <a:cs typeface="Arial" panose="020B0604020202020204" pitchFamily="34" charset="0"/>
              </a:rPr>
              <a:t>ديني</a:t>
            </a:r>
            <a:endParaRPr lang="en-US" sz="2800" dirty="0">
              <a:latin typeface="Arial" panose="020B0604020202020204" pitchFamily="34" charset="0"/>
              <a:ea typeface="ＭＳ Ｐゴシック" charset="0"/>
              <a:cs typeface="Arial" panose="020B0604020202020204" pitchFamily="34" charset="0"/>
            </a:endParaRPr>
          </a:p>
          <a:p>
            <a:pPr marL="263525" indent="-263525" algn="r" rtl="1" eaLnBrk="1" hangingPunct="1">
              <a:defRPr/>
            </a:pPr>
            <a:r>
              <a:rPr lang="ar-JO" sz="2800" dirty="0">
                <a:latin typeface="Arial" panose="020B0604020202020204" pitchFamily="34" charset="0"/>
                <a:ea typeface="ＭＳ Ｐゴシック" charset="0"/>
                <a:cs typeface="Arial" panose="020B0604020202020204" pitchFamily="34" charset="0"/>
              </a:rPr>
              <a:t>مرقم</a:t>
            </a:r>
            <a:endParaRPr lang="en-US" sz="2800" dirty="0">
              <a:latin typeface="Arial" panose="020B0604020202020204" pitchFamily="34" charset="0"/>
              <a:ea typeface="ＭＳ Ｐゴシック" charset="0"/>
              <a:cs typeface="Arial" panose="020B0604020202020204" pitchFamily="34" charset="0"/>
            </a:endParaRPr>
          </a:p>
        </p:txBody>
      </p:sp>
      <p:pic>
        <p:nvPicPr>
          <p:cNvPr id="322562" name="Picture 5" descr="Calendar front cover"/>
          <p:cNvPicPr>
            <a:picLocks noGrp="1" noChangeAspect="1" noChangeArrowheads="1"/>
          </p:cNvPicPr>
          <p:nvPr>
            <p:ph sz="quarter" idx="2"/>
          </p:nvPr>
        </p:nvPicPr>
        <p:blipFill>
          <a:blip r:embed="rId3">
            <a:extLst>
              <a:ext uri="{28A0092B-C50C-407E-A947-70E740481C1C}">
                <a14:useLocalDpi xmlns:a14="http://schemas.microsoft.com/office/drawing/2010/main"/>
              </a:ext>
            </a:extLst>
          </a:blip>
          <a:srcRect/>
          <a:stretch>
            <a:fillRect/>
          </a:stretch>
        </p:blipFill>
        <p:spPr>
          <a:xfrm>
            <a:off x="2286000" y="0"/>
            <a:ext cx="6858000" cy="6858000"/>
          </a:xfrm>
          <a:noFill/>
          <a:extLst>
            <a:ext uri="{909E8E84-426E-40dd-AFC4-6F175D3DCCD1}">
              <a14:hiddenFill xmlns="" xmlns:a14="http://schemas.microsoft.com/office/drawing/2010/main">
                <a:solidFill>
                  <a:srgbClr val="FFFFFF"/>
                </a:solidFill>
              </a14:hiddenFill>
            </a:ext>
          </a:extLst>
        </p:spPr>
      </p:pic>
      <p:sp>
        <p:nvSpPr>
          <p:cNvPr id="13319" name="AutoShape 7"/>
          <p:cNvSpPr>
            <a:spLocks/>
          </p:cNvSpPr>
          <p:nvPr/>
        </p:nvSpPr>
        <p:spPr bwMode="auto">
          <a:xfrm>
            <a:off x="1908175" y="3352800"/>
            <a:ext cx="381000" cy="838200"/>
          </a:xfrm>
          <a:prstGeom prst="rightBrace">
            <a:avLst>
              <a:gd name="adj1" fmla="val 18333"/>
              <a:gd name="adj2" fmla="val 50000"/>
            </a:avLst>
          </a:prstGeom>
          <a:noFill/>
          <a:ln w="76200" cap="flat" cmpd="sng" algn="ctr">
            <a:solidFill>
              <a:schemeClr val="tx1"/>
            </a:solidFill>
            <a:prstDash val="solid"/>
            <a:round/>
            <a:headEnd type="none" w="med" len="med"/>
            <a:tailEnd type="none" w="med" len="med"/>
          </a:ln>
          <a:effectLst>
            <a:outerShdw blurRad="50800" dist="38100" dir="2700000">
              <a:srgbClr val="000000">
                <a:alpha val="43000"/>
              </a:srgbClr>
            </a:outerShdw>
          </a:effectLst>
        </p:spPr>
        <p:txBody>
          <a:bodyPr wrap="none" anchor="ctr"/>
          <a:lstStyle/>
          <a:p>
            <a:pPr eaLnBrk="0" hangingPunct="0">
              <a:defRPr/>
            </a:pPr>
            <a:endParaRPr lang="en-US" dirty="0">
              <a:solidFill>
                <a:srgbClr val="060400"/>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pic>
        <p:nvPicPr>
          <p:cNvPr id="13321" name="Picture 9" descr="shofar">
            <a:hlinkClick r:id="rId4"/>
          </p:cNvPr>
          <p:cNvPicPr>
            <a:picLocks noGrp="1" noChangeAspect="1" noChangeArrowheads="1"/>
          </p:cNvPicPr>
          <p:nvPr>
            <p:ph sz="quarter" idx="3"/>
          </p:nvPr>
        </p:nvPicPr>
        <p:blipFill>
          <a:blip r:embed="rId5">
            <a:extLst>
              <a:ext uri="{28A0092B-C50C-407E-A947-70E740481C1C}">
                <a14:useLocalDpi xmlns:a14="http://schemas.microsoft.com/office/drawing/2010/main"/>
              </a:ext>
            </a:extLst>
          </a:blip>
          <a:srcRect/>
          <a:stretch>
            <a:fillRect/>
          </a:stretch>
        </p:blipFill>
        <p:spPr>
          <a:xfrm>
            <a:off x="1487488" y="1878216"/>
            <a:ext cx="1219200" cy="812800"/>
          </a:xfrm>
        </p:spPr>
      </p:pic>
      <p:sp>
        <p:nvSpPr>
          <p:cNvPr id="13314" name="Rectangle 2"/>
          <p:cNvSpPr>
            <a:spLocks noGrp="1" noChangeArrowheads="1"/>
          </p:cNvSpPr>
          <p:nvPr>
            <p:ph type="title"/>
          </p:nvPr>
        </p:nvSpPr>
        <p:spPr>
          <a:xfrm>
            <a:off x="0" y="-76200"/>
            <a:ext cx="4648200" cy="865188"/>
          </a:xfrm>
        </p:spPr>
        <p:txBody>
          <a:bodyPr/>
          <a:lstStyle/>
          <a:p>
            <a:pPr eaLnBrk="1" hangingPunct="1">
              <a:defRPr/>
            </a:pPr>
            <a:r>
              <a:rPr lang="ar-JO" dirty="0">
                <a:latin typeface="Arial" panose="020B0604020202020204" pitchFamily="34" charset="0"/>
                <a:ea typeface="ＭＳ Ｐゴシック" charset="0"/>
                <a:cs typeface="Arial" panose="020B0604020202020204" pitchFamily="34" charset="0"/>
              </a:rPr>
              <a:t>التقاويم اليهودية</a:t>
            </a:r>
            <a:endParaRPr lang="en-US" dirty="0">
              <a:latin typeface="Arial" panose="020B0604020202020204" pitchFamily="34" charset="0"/>
              <a:ea typeface="ＭＳ Ｐゴシック" charset="0"/>
              <a:cs typeface="Arial" panose="020B0604020202020204" pitchFamily="34" charset="0"/>
            </a:endParaRPr>
          </a:p>
        </p:txBody>
      </p:sp>
      <p:sp>
        <p:nvSpPr>
          <p:cNvPr id="13322" name="Text Box 10"/>
          <p:cNvSpPr txBox="1">
            <a:spLocks noChangeArrowheads="1"/>
          </p:cNvSpPr>
          <p:nvPr/>
        </p:nvSpPr>
        <p:spPr bwMode="auto">
          <a:xfrm>
            <a:off x="8298269" y="73025"/>
            <a:ext cx="704039" cy="461665"/>
          </a:xfrm>
          <a:prstGeom prst="rect">
            <a:avLst/>
          </a:prstGeom>
          <a:solidFill>
            <a:srgbClr val="000000"/>
          </a:solidFill>
          <a:ln w="9525">
            <a:noFill/>
            <a:miter lim="800000"/>
            <a:headEnd/>
            <a:tailEnd/>
          </a:ln>
          <a:effectLst>
            <a:outerShdw blurRad="63500" dist="35921" dir="2700000" algn="ctr" rotWithShape="0">
              <a:srgbClr val="060400">
                <a:alpha val="74998"/>
              </a:srgbClr>
            </a:outerShdw>
          </a:effectLst>
        </p:spPr>
        <p:txBody>
          <a:bodyPr wrap="none">
            <a:spAutoFit/>
          </a:bodyPr>
          <a:lstStyle>
            <a:lvl1pPr>
              <a:defRPr sz="2400">
                <a:solidFill>
                  <a:schemeClr val="tx1"/>
                </a:solidFill>
                <a:latin typeface="Tahoma" charset="0"/>
                <a:ea typeface="ＭＳ Ｐゴシック" charset="0"/>
                <a:cs typeface="ＭＳ Ｐゴシック" charset="0"/>
              </a:defRPr>
            </a:lvl1pPr>
            <a:lvl2pPr marL="37931725" indent="-37474525">
              <a:defRPr sz="2400">
                <a:solidFill>
                  <a:schemeClr val="tx1"/>
                </a:solidFill>
                <a:latin typeface="Tahoma" charset="0"/>
                <a:ea typeface="ＭＳ Ｐゴシック" charset="0"/>
              </a:defRPr>
            </a:lvl2pPr>
            <a:lvl3pPr>
              <a:defRPr sz="2400">
                <a:solidFill>
                  <a:schemeClr val="tx1"/>
                </a:solidFill>
                <a:latin typeface="Tahoma" charset="0"/>
                <a:ea typeface="ＭＳ Ｐゴシック" charset="0"/>
              </a:defRPr>
            </a:lvl3pPr>
            <a:lvl4pPr>
              <a:defRPr sz="2400">
                <a:solidFill>
                  <a:schemeClr val="tx1"/>
                </a:solidFill>
                <a:latin typeface="Tahoma" charset="0"/>
                <a:ea typeface="ＭＳ Ｐゴシック" charset="0"/>
              </a:defRPr>
            </a:lvl4pPr>
            <a:lvl5pPr>
              <a:defRPr sz="2400">
                <a:solidFill>
                  <a:schemeClr val="tx1"/>
                </a:solidFill>
                <a:latin typeface="Tahoma" charset="0"/>
                <a:ea typeface="ＭＳ Ｐゴシック" charset="0"/>
              </a:defRPr>
            </a:lvl5pPr>
            <a:lvl6pPr marL="457200" eaLnBrk="0" fontAlgn="base" hangingPunct="0">
              <a:spcBef>
                <a:spcPct val="0"/>
              </a:spcBef>
              <a:spcAft>
                <a:spcPct val="0"/>
              </a:spcAft>
              <a:defRPr sz="2400">
                <a:solidFill>
                  <a:schemeClr val="tx1"/>
                </a:solidFill>
                <a:latin typeface="Tahoma" charset="0"/>
                <a:ea typeface="ＭＳ Ｐゴシック" charset="0"/>
              </a:defRPr>
            </a:lvl6pPr>
            <a:lvl7pPr marL="914400" eaLnBrk="0" fontAlgn="base" hangingPunct="0">
              <a:spcBef>
                <a:spcPct val="0"/>
              </a:spcBef>
              <a:spcAft>
                <a:spcPct val="0"/>
              </a:spcAft>
              <a:defRPr sz="2400">
                <a:solidFill>
                  <a:schemeClr val="tx1"/>
                </a:solidFill>
                <a:latin typeface="Tahoma" charset="0"/>
                <a:ea typeface="ＭＳ Ｐゴシック" charset="0"/>
              </a:defRPr>
            </a:lvl7pPr>
            <a:lvl8pPr marL="1371600" eaLnBrk="0" fontAlgn="base" hangingPunct="0">
              <a:spcBef>
                <a:spcPct val="0"/>
              </a:spcBef>
              <a:spcAft>
                <a:spcPct val="0"/>
              </a:spcAft>
              <a:defRPr sz="2400">
                <a:solidFill>
                  <a:schemeClr val="tx1"/>
                </a:solidFill>
                <a:latin typeface="Tahoma" charset="0"/>
                <a:ea typeface="ＭＳ Ｐゴシック" charset="0"/>
              </a:defRPr>
            </a:lvl8pPr>
            <a:lvl9pPr marL="1828800" eaLnBrk="0" fontAlgn="base" hangingPunct="0">
              <a:spcBef>
                <a:spcPct val="0"/>
              </a:spcBef>
              <a:spcAft>
                <a:spcPct val="0"/>
              </a:spcAft>
              <a:defRPr sz="2400">
                <a:solidFill>
                  <a:schemeClr val="tx1"/>
                </a:solidFill>
                <a:latin typeface="Tahoma" charset="0"/>
                <a:ea typeface="ＭＳ Ｐゴシック" charset="0"/>
              </a:defRPr>
            </a:lvl9pPr>
          </a:lstStyle>
          <a:p>
            <a:pPr algn="ctr" eaLnBrk="0" hangingPunct="0">
              <a:defRPr/>
            </a:pPr>
            <a:r>
              <a:rPr lang="ar-JO" b="1" dirty="0">
                <a:solidFill>
                  <a:srgbClr val="FFFFFF"/>
                </a:solidFill>
                <a:latin typeface="Arial" panose="020B0604020202020204" pitchFamily="34" charset="0"/>
                <a:cs typeface="Arial" panose="020B0604020202020204" pitchFamily="34" charset="0"/>
              </a:rPr>
              <a:t>221</a:t>
            </a:r>
            <a:endParaRPr lang="en-US" sz="1800" dirty="0">
              <a:solidFill>
                <a:srgbClr val="FFFFFF"/>
              </a:solidFill>
              <a:latin typeface="Arial" panose="020B0604020202020204" pitchFamily="34"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3" presetClass="entr" presetSubtype="16" fill="hold" nodeType="withEffect">
                                  <p:stCondLst>
                                    <p:cond delay="0"/>
                                  </p:stCondLst>
                                  <p:childTnLst>
                                    <p:set>
                                      <p:cBhvr>
                                        <p:cTn id="6" dur="1" fill="hold">
                                          <p:stCondLst>
                                            <p:cond delay="0"/>
                                          </p:stCondLst>
                                        </p:cTn>
                                        <p:tgtEl>
                                          <p:spTgt spid="13321"/>
                                        </p:tgtEl>
                                        <p:attrNameLst>
                                          <p:attrName>style.visibility</p:attrName>
                                        </p:attrNameLst>
                                      </p:cBhvr>
                                      <p:to>
                                        <p:strVal val="visible"/>
                                      </p:to>
                                    </p:set>
                                    <p:animEffect transition="in" filter="plus(in)">
                                      <p:cBhvr>
                                        <p:cTn id="7" dur="2000"/>
                                        <p:tgtEl>
                                          <p:spTgt spid="13321"/>
                                        </p:tgtEl>
                                      </p:cBhvr>
                                    </p:animEffect>
                                  </p:childTnLst>
                                </p:cTn>
                              </p:par>
                            </p:childTnLst>
                          </p:cTn>
                        </p:par>
                        <p:par>
                          <p:cTn id="8" fill="hold">
                            <p:stCondLst>
                              <p:cond delay="2000"/>
                            </p:stCondLst>
                            <p:childTnLst>
                              <p:par>
                                <p:cTn id="9" presetID="35" presetClass="entr" presetSubtype="0" fill="hold" nodeType="afterEffect">
                                  <p:stCondLst>
                                    <p:cond delay="0"/>
                                  </p:stCondLst>
                                  <p:childTnLst>
                                    <p:set>
                                      <p:cBhvr>
                                        <p:cTn id="10" dur="1" fill="hold">
                                          <p:stCondLst>
                                            <p:cond delay="0"/>
                                          </p:stCondLst>
                                        </p:cTn>
                                        <p:tgtEl>
                                          <p:spTgt spid="13315">
                                            <p:txEl>
                                              <p:pRg st="0" end="0"/>
                                            </p:txEl>
                                          </p:spTgt>
                                        </p:tgtEl>
                                        <p:attrNameLst>
                                          <p:attrName>style.visibility</p:attrName>
                                        </p:attrNameLst>
                                      </p:cBhvr>
                                      <p:to>
                                        <p:strVal val="visible"/>
                                      </p:to>
                                    </p:set>
                                    <p:animEffect transition="in" filter="fade">
                                      <p:cBhvr>
                                        <p:cTn id="11" dur="2000"/>
                                        <p:tgtEl>
                                          <p:spTgt spid="13315">
                                            <p:txEl>
                                              <p:pRg st="0" end="0"/>
                                            </p:txEl>
                                          </p:spTgt>
                                        </p:tgtEl>
                                      </p:cBhvr>
                                    </p:animEffect>
                                    <p:anim calcmode="lin" valueType="num">
                                      <p:cBhvr>
                                        <p:cTn id="12" dur="2000" fill="hold"/>
                                        <p:tgtEl>
                                          <p:spTgt spid="13315">
                                            <p:txEl>
                                              <p:pRg st="0" end="0"/>
                                            </p:txEl>
                                          </p:spTgt>
                                        </p:tgtEl>
                                        <p:attrNameLst>
                                          <p:attrName>style.rotation</p:attrName>
                                        </p:attrNameLst>
                                      </p:cBhvr>
                                      <p:tavLst>
                                        <p:tav tm="0">
                                          <p:val>
                                            <p:fltVal val="720"/>
                                          </p:val>
                                        </p:tav>
                                        <p:tav tm="100000">
                                          <p:val>
                                            <p:fltVal val="0"/>
                                          </p:val>
                                        </p:tav>
                                      </p:tavLst>
                                    </p:anim>
                                    <p:anim calcmode="lin" valueType="num">
                                      <p:cBhvr>
                                        <p:cTn id="13" dur="2000" fill="hold"/>
                                        <p:tgtEl>
                                          <p:spTgt spid="13315">
                                            <p:txEl>
                                              <p:pRg st="0" end="0"/>
                                            </p:txEl>
                                          </p:spTgt>
                                        </p:tgtEl>
                                        <p:attrNameLst>
                                          <p:attrName>ppt_h</p:attrName>
                                        </p:attrNameLst>
                                      </p:cBhvr>
                                      <p:tavLst>
                                        <p:tav tm="0">
                                          <p:val>
                                            <p:fltVal val="0"/>
                                          </p:val>
                                        </p:tav>
                                        <p:tav tm="100000">
                                          <p:val>
                                            <p:strVal val="#ppt_h"/>
                                          </p:val>
                                        </p:tav>
                                      </p:tavLst>
                                    </p:anim>
                                    <p:anim calcmode="lin" valueType="num">
                                      <p:cBhvr>
                                        <p:cTn id="14" dur="2000" fill="hold"/>
                                        <p:tgtEl>
                                          <p:spTgt spid="13315">
                                            <p:txEl>
                                              <p:pRg st="0" end="0"/>
                                            </p:txEl>
                                          </p:spTgt>
                                        </p:tgtEl>
                                        <p:attrNameLst>
                                          <p:attrName>ppt_w</p:attrName>
                                        </p:attrNameLst>
                                      </p:cBhvr>
                                      <p:tavLst>
                                        <p:tav tm="0">
                                          <p:val>
                                            <p:fltVal val="0"/>
                                          </p:val>
                                        </p:tav>
                                        <p:tav tm="100000">
                                          <p:val>
                                            <p:strVal val="#ppt_w"/>
                                          </p:val>
                                        </p:tav>
                                      </p:tavLst>
                                    </p:anim>
                                  </p:childTnLst>
                                </p:cTn>
                              </p:par>
                            </p:childTnLst>
                          </p:cTn>
                        </p:par>
                        <p:par>
                          <p:cTn id="15" fill="hold">
                            <p:stCondLst>
                              <p:cond delay="4000"/>
                            </p:stCondLst>
                            <p:childTnLst>
                              <p:par>
                                <p:cTn id="16" presetID="35" presetClass="entr" presetSubtype="0" fill="hold" nodeType="afterEffect">
                                  <p:stCondLst>
                                    <p:cond delay="0"/>
                                  </p:stCondLst>
                                  <p:childTnLst>
                                    <p:set>
                                      <p:cBhvr>
                                        <p:cTn id="17" dur="1" fill="hold">
                                          <p:stCondLst>
                                            <p:cond delay="0"/>
                                          </p:stCondLst>
                                        </p:cTn>
                                        <p:tgtEl>
                                          <p:spTgt spid="13315">
                                            <p:txEl>
                                              <p:pRg st="1" end="1"/>
                                            </p:txEl>
                                          </p:spTgt>
                                        </p:tgtEl>
                                        <p:attrNameLst>
                                          <p:attrName>style.visibility</p:attrName>
                                        </p:attrNameLst>
                                      </p:cBhvr>
                                      <p:to>
                                        <p:strVal val="visible"/>
                                      </p:to>
                                    </p:set>
                                    <p:animEffect transition="in" filter="fade">
                                      <p:cBhvr>
                                        <p:cTn id="18" dur="2000"/>
                                        <p:tgtEl>
                                          <p:spTgt spid="13315">
                                            <p:txEl>
                                              <p:pRg st="1" end="1"/>
                                            </p:txEl>
                                          </p:spTgt>
                                        </p:tgtEl>
                                      </p:cBhvr>
                                    </p:animEffect>
                                    <p:anim calcmode="lin" valueType="num">
                                      <p:cBhvr>
                                        <p:cTn id="19" dur="2000" fill="hold"/>
                                        <p:tgtEl>
                                          <p:spTgt spid="13315">
                                            <p:txEl>
                                              <p:pRg st="1" end="1"/>
                                            </p:txEl>
                                          </p:spTgt>
                                        </p:tgtEl>
                                        <p:attrNameLst>
                                          <p:attrName>style.rotation</p:attrName>
                                        </p:attrNameLst>
                                      </p:cBhvr>
                                      <p:tavLst>
                                        <p:tav tm="0">
                                          <p:val>
                                            <p:fltVal val="720"/>
                                          </p:val>
                                        </p:tav>
                                        <p:tav tm="100000">
                                          <p:val>
                                            <p:fltVal val="0"/>
                                          </p:val>
                                        </p:tav>
                                      </p:tavLst>
                                    </p:anim>
                                    <p:anim calcmode="lin" valueType="num">
                                      <p:cBhvr>
                                        <p:cTn id="20" dur="2000" fill="hold"/>
                                        <p:tgtEl>
                                          <p:spTgt spid="13315">
                                            <p:txEl>
                                              <p:pRg st="1" end="1"/>
                                            </p:txEl>
                                          </p:spTgt>
                                        </p:tgtEl>
                                        <p:attrNameLst>
                                          <p:attrName>ppt_h</p:attrName>
                                        </p:attrNameLst>
                                      </p:cBhvr>
                                      <p:tavLst>
                                        <p:tav tm="0">
                                          <p:val>
                                            <p:fltVal val="0"/>
                                          </p:val>
                                        </p:tav>
                                        <p:tav tm="100000">
                                          <p:val>
                                            <p:strVal val="#ppt_h"/>
                                          </p:val>
                                        </p:tav>
                                      </p:tavLst>
                                    </p:anim>
                                    <p:anim calcmode="lin" valueType="num">
                                      <p:cBhvr>
                                        <p:cTn id="21" dur="2000" fill="hold"/>
                                        <p:tgtEl>
                                          <p:spTgt spid="13315">
                                            <p:txEl>
                                              <p:pRg st="1" end="1"/>
                                            </p:txEl>
                                          </p:spTgt>
                                        </p:tgtEl>
                                        <p:attrNameLst>
                                          <p:attrName>ppt_w</p:attrName>
                                        </p:attrNameLst>
                                      </p:cBhvr>
                                      <p:tavLst>
                                        <p:tav tm="0">
                                          <p:val>
                                            <p:fltVal val="0"/>
                                          </p:val>
                                        </p:tav>
                                        <p:tav tm="100000">
                                          <p:val>
                                            <p:strVal val="#ppt_w"/>
                                          </p:val>
                                        </p:tav>
                                      </p:tavLst>
                                    </p:anim>
                                  </p:childTnLst>
                                </p:cTn>
                              </p:par>
                            </p:childTnLst>
                          </p:cTn>
                        </p:par>
                        <p:par>
                          <p:cTn id="22" fill="hold">
                            <p:stCondLst>
                              <p:cond delay="6000"/>
                            </p:stCondLst>
                            <p:childTnLst>
                              <p:par>
                                <p:cTn id="23" presetID="35" presetClass="entr" presetSubtype="0" fill="hold" nodeType="afterEffect">
                                  <p:stCondLst>
                                    <p:cond delay="0"/>
                                  </p:stCondLst>
                                  <p:childTnLst>
                                    <p:set>
                                      <p:cBhvr>
                                        <p:cTn id="24" dur="1" fill="hold">
                                          <p:stCondLst>
                                            <p:cond delay="0"/>
                                          </p:stCondLst>
                                        </p:cTn>
                                        <p:tgtEl>
                                          <p:spTgt spid="13315">
                                            <p:txEl>
                                              <p:pRg st="2" end="2"/>
                                            </p:txEl>
                                          </p:spTgt>
                                        </p:tgtEl>
                                        <p:attrNameLst>
                                          <p:attrName>style.visibility</p:attrName>
                                        </p:attrNameLst>
                                      </p:cBhvr>
                                      <p:to>
                                        <p:strVal val="visible"/>
                                      </p:to>
                                    </p:set>
                                    <p:animEffect transition="in" filter="fade">
                                      <p:cBhvr>
                                        <p:cTn id="25" dur="2000"/>
                                        <p:tgtEl>
                                          <p:spTgt spid="13315">
                                            <p:txEl>
                                              <p:pRg st="2" end="2"/>
                                            </p:txEl>
                                          </p:spTgt>
                                        </p:tgtEl>
                                      </p:cBhvr>
                                    </p:animEffect>
                                    <p:anim calcmode="lin" valueType="num">
                                      <p:cBhvr>
                                        <p:cTn id="26" dur="2000" fill="hold"/>
                                        <p:tgtEl>
                                          <p:spTgt spid="13315">
                                            <p:txEl>
                                              <p:pRg st="2" end="2"/>
                                            </p:txEl>
                                          </p:spTgt>
                                        </p:tgtEl>
                                        <p:attrNameLst>
                                          <p:attrName>style.rotation</p:attrName>
                                        </p:attrNameLst>
                                      </p:cBhvr>
                                      <p:tavLst>
                                        <p:tav tm="0">
                                          <p:val>
                                            <p:fltVal val="720"/>
                                          </p:val>
                                        </p:tav>
                                        <p:tav tm="100000">
                                          <p:val>
                                            <p:fltVal val="0"/>
                                          </p:val>
                                        </p:tav>
                                      </p:tavLst>
                                    </p:anim>
                                    <p:anim calcmode="lin" valueType="num">
                                      <p:cBhvr>
                                        <p:cTn id="27" dur="2000" fill="hold"/>
                                        <p:tgtEl>
                                          <p:spTgt spid="13315">
                                            <p:txEl>
                                              <p:pRg st="2" end="2"/>
                                            </p:txEl>
                                          </p:spTgt>
                                        </p:tgtEl>
                                        <p:attrNameLst>
                                          <p:attrName>ppt_h</p:attrName>
                                        </p:attrNameLst>
                                      </p:cBhvr>
                                      <p:tavLst>
                                        <p:tav tm="0">
                                          <p:val>
                                            <p:fltVal val="0"/>
                                          </p:val>
                                        </p:tav>
                                        <p:tav tm="100000">
                                          <p:val>
                                            <p:strVal val="#ppt_h"/>
                                          </p:val>
                                        </p:tav>
                                      </p:tavLst>
                                    </p:anim>
                                    <p:anim calcmode="lin" valueType="num">
                                      <p:cBhvr>
                                        <p:cTn id="28" dur="2000" fill="hold"/>
                                        <p:tgtEl>
                                          <p:spTgt spid="13315">
                                            <p:txEl>
                                              <p:pRg st="2" end="2"/>
                                            </p:txEl>
                                          </p:spTgt>
                                        </p:tgtEl>
                                        <p:attrNameLst>
                                          <p:attrName>ppt_w</p:attrName>
                                        </p:attrNameLst>
                                      </p:cBhvr>
                                      <p:tavLst>
                                        <p:tav tm="0">
                                          <p:val>
                                            <p:fltVal val="0"/>
                                          </p:val>
                                        </p:tav>
                                        <p:tav tm="100000">
                                          <p:val>
                                            <p:strVal val="#ppt_w"/>
                                          </p:val>
                                        </p:tav>
                                      </p:tavLst>
                                    </p:anim>
                                  </p:childTnLst>
                                </p:cTn>
                              </p:par>
                            </p:childTnLst>
                          </p:cTn>
                        </p:par>
                        <p:par>
                          <p:cTn id="29" fill="hold" nodeType="afterGroup">
                            <p:stCondLst>
                              <p:cond delay="8000"/>
                            </p:stCondLst>
                            <p:childTnLst>
                              <p:par>
                                <p:cTn id="30" presetID="22" presetClass="entr" presetSubtype="8" fill="hold" grpId="0" nodeType="afterEffect">
                                  <p:stCondLst>
                                    <p:cond delay="0"/>
                                  </p:stCondLst>
                                  <p:childTnLst>
                                    <p:set>
                                      <p:cBhvr>
                                        <p:cTn id="31" dur="1" fill="hold">
                                          <p:stCondLst>
                                            <p:cond delay="0"/>
                                          </p:stCondLst>
                                        </p:cTn>
                                        <p:tgtEl>
                                          <p:spTgt spid="13319"/>
                                        </p:tgtEl>
                                        <p:attrNameLst>
                                          <p:attrName>style.visibility</p:attrName>
                                        </p:attrNameLst>
                                      </p:cBhvr>
                                      <p:to>
                                        <p:strVal val="visible"/>
                                      </p:to>
                                    </p:set>
                                    <p:animEffect transition="in" filter="wipe(left)">
                                      <p:cBhvr>
                                        <p:cTn id="32" dur="500"/>
                                        <p:tgtEl>
                                          <p:spTgt spid="133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319" grpId="0" animBg="1"/>
    </p:bld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24609" name="Picture 24"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3813" y="-26988"/>
            <a:ext cx="9120187" cy="698500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aphicFrame>
        <p:nvGraphicFramePr>
          <p:cNvPr id="50" name="Diagram 49"/>
          <p:cNvGraphicFramePr/>
          <p:nvPr>
            <p:extLst>
              <p:ext uri="{D42A27DB-BD31-4B8C-83A1-F6EECF244321}">
                <p14:modId xmlns:p14="http://schemas.microsoft.com/office/powerpoint/2010/main" val="259842013"/>
              </p:ext>
            </p:extLst>
          </p:nvPr>
        </p:nvGraphicFramePr>
        <p:xfrm>
          <a:off x="838200" y="381000"/>
          <a:ext cx="7620000" cy="6324600"/>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grpSp>
        <p:nvGrpSpPr>
          <p:cNvPr id="3" name="Group 2"/>
          <p:cNvGrpSpPr>
            <a:grpSpLocks/>
          </p:cNvGrpSpPr>
          <p:nvPr/>
        </p:nvGrpSpPr>
        <p:grpSpPr bwMode="auto">
          <a:xfrm>
            <a:off x="3827463" y="1028700"/>
            <a:ext cx="3048000" cy="2039938"/>
            <a:chOff x="3828256" y="1028328"/>
            <a:chExt cx="3048000" cy="2040632"/>
          </a:xfrm>
        </p:grpSpPr>
        <p:sp>
          <p:nvSpPr>
            <p:cNvPr id="324620" name="Up Arrow Callout 1"/>
            <p:cNvSpPr>
              <a:spLocks noChangeArrowheads="1"/>
            </p:cNvSpPr>
            <p:nvPr/>
          </p:nvSpPr>
          <p:spPr bwMode="auto">
            <a:xfrm>
              <a:off x="3828256" y="1028328"/>
              <a:ext cx="3024336" cy="1656184"/>
            </a:xfrm>
            <a:prstGeom prst="upArrowCallout">
              <a:avLst>
                <a:gd name="adj1" fmla="val 25007"/>
                <a:gd name="adj2" fmla="val 24999"/>
                <a:gd name="adj3" fmla="val 25000"/>
                <a:gd name="adj4" fmla="val 64977"/>
              </a:avLst>
            </a:prstGeom>
            <a:solidFill>
              <a:srgbClr val="8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lIns="0" tIns="0" rIns="0" bIns="0" anchor="ctr" anchorCtr="1"/>
            <a:lstStyle/>
            <a:p>
              <a:pPr algn="r" eaLnBrk="0" hangingPunct="0">
                <a:tabLst>
                  <a:tab pos="3886200" algn="l"/>
                  <a:tab pos="4800600" algn="l"/>
                  <a:tab pos="5600700" algn="l"/>
                </a:tabLst>
              </a:pPr>
              <a:endParaRPr lang="en-US" sz="1400">
                <a:solidFill>
                  <a:srgbClr val="000000"/>
                </a:solidFill>
                <a:latin typeface="Arial" panose="020B0604020202020204" pitchFamily="34" charset="0"/>
                <a:cs typeface="Arial" panose="020B0604020202020204" pitchFamily="34" charset="0"/>
              </a:endParaRPr>
            </a:p>
          </p:txBody>
        </p:sp>
        <p:sp>
          <p:nvSpPr>
            <p:cNvPr id="25" name="Title 3"/>
            <p:cNvSpPr txBox="1">
              <a:spLocks/>
            </p:cNvSpPr>
            <p:nvPr/>
          </p:nvSpPr>
          <p:spPr bwMode="auto">
            <a:xfrm>
              <a:off x="3828256" y="1315764"/>
              <a:ext cx="3048000" cy="175319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a:defRPr/>
              </a:pPr>
              <a:r>
                <a:rPr kumimoji="1" lang="ar-JO" sz="2800" b="1" dirty="0">
                  <a:solidFill>
                    <a:srgbClr val="FFFFFF"/>
                  </a:solidFill>
                  <a:effectLst>
                    <a:outerShdw blurRad="50800" dist="38100" dir="2700000" algn="tl">
                      <a:srgbClr val="000000">
                        <a:alpha val="43000"/>
                      </a:srgbClr>
                    </a:outerShdw>
                  </a:effectLst>
                  <a:latin typeface="Arial" panose="020B0604020202020204" pitchFamily="34" charset="0"/>
                  <a:ea typeface="ＭＳ Ｐゴシック" charset="0"/>
                  <a:cs typeface="Arial" panose="020B0604020202020204" pitchFamily="34" charset="0"/>
                </a:rPr>
                <a:t>بداية التقويم الديني</a:t>
              </a:r>
              <a:endParaRPr lang="en-US" sz="2800" b="1" dirty="0">
                <a:solidFill>
                  <a:srgbClr val="FFFFFF"/>
                </a:solidFill>
                <a:effectLst>
                  <a:outerShdw blurRad="50800" dist="38100" dir="2700000" algn="tl">
                    <a:srgbClr val="000000">
                      <a:alpha val="43000"/>
                    </a:srgbClr>
                  </a:outerShdw>
                </a:effectLst>
                <a:latin typeface="Arial" panose="020B0604020202020204" pitchFamily="34" charset="0"/>
                <a:ea typeface="ＭＳ Ｐゴシック" charset="0"/>
                <a:cs typeface="Arial" panose="020B0604020202020204" pitchFamily="34" charset="0"/>
              </a:endParaRPr>
            </a:p>
          </p:txBody>
        </p:sp>
      </p:grpSp>
      <p:grpSp>
        <p:nvGrpSpPr>
          <p:cNvPr id="5" name="Group 4"/>
          <p:cNvGrpSpPr>
            <a:grpSpLocks/>
          </p:cNvGrpSpPr>
          <p:nvPr/>
        </p:nvGrpSpPr>
        <p:grpSpPr bwMode="auto">
          <a:xfrm>
            <a:off x="2484438" y="4076700"/>
            <a:ext cx="3048000" cy="1944688"/>
            <a:chOff x="2483769" y="4077072"/>
            <a:chExt cx="3048000" cy="1944215"/>
          </a:xfrm>
        </p:grpSpPr>
        <p:sp>
          <p:nvSpPr>
            <p:cNvPr id="324618" name="Up Arrow Callout 28"/>
            <p:cNvSpPr>
              <a:spLocks noChangeArrowheads="1"/>
            </p:cNvSpPr>
            <p:nvPr/>
          </p:nvSpPr>
          <p:spPr bwMode="auto">
            <a:xfrm rot="10800000">
              <a:off x="2483769" y="4365103"/>
              <a:ext cx="3024336" cy="1656184"/>
            </a:xfrm>
            <a:prstGeom prst="upArrowCallout">
              <a:avLst>
                <a:gd name="adj1" fmla="val 25007"/>
                <a:gd name="adj2" fmla="val 24999"/>
                <a:gd name="adj3" fmla="val 25000"/>
                <a:gd name="adj4" fmla="val 64977"/>
              </a:avLst>
            </a:prstGeom>
            <a:solidFill>
              <a:srgbClr val="8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lIns="0" tIns="0" rIns="0" bIns="0" anchor="ctr" anchorCtr="1"/>
            <a:lstStyle/>
            <a:p>
              <a:pPr algn="r" eaLnBrk="0" hangingPunct="0">
                <a:tabLst>
                  <a:tab pos="3886200" algn="l"/>
                  <a:tab pos="4800600" algn="l"/>
                  <a:tab pos="5600700" algn="l"/>
                </a:tabLst>
              </a:pPr>
              <a:endParaRPr lang="en-US" sz="1400">
                <a:solidFill>
                  <a:srgbClr val="000000"/>
                </a:solidFill>
                <a:latin typeface="Arial" panose="020B0604020202020204" pitchFamily="34" charset="0"/>
                <a:cs typeface="Arial" panose="020B0604020202020204" pitchFamily="34" charset="0"/>
              </a:endParaRPr>
            </a:p>
          </p:txBody>
        </p:sp>
        <p:sp>
          <p:nvSpPr>
            <p:cNvPr id="32" name="Title 3"/>
            <p:cNvSpPr txBox="1">
              <a:spLocks/>
            </p:cNvSpPr>
            <p:nvPr/>
          </p:nvSpPr>
          <p:spPr bwMode="auto">
            <a:xfrm>
              <a:off x="2483769" y="4077072"/>
              <a:ext cx="3048000" cy="175217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a:defRPr/>
              </a:pPr>
              <a:r>
                <a:rPr kumimoji="1" lang="ar-JO" sz="2800" b="1" dirty="0">
                  <a:solidFill>
                    <a:srgbClr val="FFFFFF"/>
                  </a:solidFill>
                  <a:effectLst>
                    <a:outerShdw blurRad="50800" dist="38100" dir="2700000" algn="tl">
                      <a:srgbClr val="000000">
                        <a:alpha val="43000"/>
                      </a:srgbClr>
                    </a:outerShdw>
                  </a:effectLst>
                  <a:latin typeface="Arial" panose="020B0604020202020204" pitchFamily="34" charset="0"/>
                  <a:ea typeface="ＭＳ Ｐゴシック" charset="0"/>
                  <a:cs typeface="Arial" panose="020B0604020202020204" pitchFamily="34" charset="0"/>
                </a:rPr>
                <a:t>بداية التقويم المدني</a:t>
              </a:r>
              <a:endParaRPr lang="en-US" sz="2800" b="1" dirty="0">
                <a:solidFill>
                  <a:srgbClr val="FFFFFF"/>
                </a:solidFill>
                <a:effectLst>
                  <a:outerShdw blurRad="50800" dist="38100" dir="2700000" algn="tl">
                    <a:srgbClr val="000000">
                      <a:alpha val="43000"/>
                    </a:srgbClr>
                  </a:outerShdw>
                </a:effectLst>
                <a:latin typeface="Arial" panose="020B0604020202020204" pitchFamily="34" charset="0"/>
                <a:ea typeface="ＭＳ Ｐゴシック" charset="0"/>
                <a:cs typeface="Arial" panose="020B0604020202020204" pitchFamily="34" charset="0"/>
              </a:endParaRPr>
            </a:p>
          </p:txBody>
        </p:sp>
      </p:grpSp>
      <p:sp>
        <p:nvSpPr>
          <p:cNvPr id="43" name="Rectangle 2"/>
          <p:cNvSpPr txBox="1">
            <a:spLocks noChangeArrowheads="1"/>
          </p:cNvSpPr>
          <p:nvPr/>
        </p:nvSpPr>
        <p:spPr bwMode="auto">
          <a:xfrm>
            <a:off x="-14288" y="0"/>
            <a:ext cx="3443280" cy="4357694"/>
          </a:xfrm>
          <a:prstGeom prst="rect">
            <a:avLst/>
          </a:prstGeom>
          <a:solidFill>
            <a:srgbClr val="000090"/>
          </a:solidFill>
          <a:ln w="9525">
            <a:noFill/>
            <a:miter lim="800000"/>
            <a:headEnd/>
            <a:tailEnd/>
          </a:ln>
          <a:effectLst/>
        </p:spPr>
        <p:txBody>
          <a:bodyPr anchor="ctr"/>
          <a:lst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charset="-128"/>
                <a:cs typeface="ＭＳ Ｐゴシック"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ＭＳ Ｐゴシック" charset="-128"/>
                <a:cs typeface="ＭＳ Ｐゴシック"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9pPr>
          </a:lstStyle>
          <a:p>
            <a:pPr eaLnBrk="1" hangingPunct="1">
              <a:defRPr/>
            </a:pPr>
            <a:r>
              <a:rPr lang="ar-JO" sz="2400" b="1" kern="0" dirty="0">
                <a:solidFill>
                  <a:srgbClr val="FFFF00"/>
                </a:solidFill>
                <a:latin typeface="Arial" panose="020B0604020202020204" pitchFamily="34" charset="0"/>
                <a:ea typeface="ＭＳ Ｐゴシック" charset="0"/>
                <a:cs typeface="Arial" panose="020B0604020202020204" pitchFamily="34" charset="0"/>
              </a:rPr>
              <a:t>ليلة الخروج</a:t>
            </a:r>
            <a:endParaRPr lang="en-US" sz="2400" b="1" kern="0" dirty="0">
              <a:solidFill>
                <a:srgbClr val="FFFF00"/>
              </a:solidFill>
              <a:latin typeface="Arial" panose="020B0604020202020204" pitchFamily="34" charset="0"/>
              <a:ea typeface="ＭＳ Ｐゴシック" charset="0"/>
              <a:cs typeface="Arial" panose="020B0604020202020204" pitchFamily="34" charset="0"/>
            </a:endParaRPr>
          </a:p>
          <a:p>
            <a:pPr eaLnBrk="1" hangingPunct="1">
              <a:defRPr/>
            </a:pPr>
            <a:endParaRPr lang="en-US" sz="2400" b="1" kern="0" dirty="0">
              <a:solidFill>
                <a:srgbClr val="FFFFFF"/>
              </a:solidFill>
              <a:latin typeface="Arial" panose="020B0604020202020204" pitchFamily="34" charset="0"/>
              <a:ea typeface="ＭＳ Ｐゴシック" charset="0"/>
              <a:cs typeface="Arial" panose="020B0604020202020204" pitchFamily="34" charset="0"/>
            </a:endParaRPr>
          </a:p>
          <a:p>
            <a:pPr eaLnBrk="1" hangingPunct="1">
              <a:defRPr/>
            </a:pPr>
            <a:r>
              <a:rPr lang="ar-JO" sz="2400" b="1" kern="0" dirty="0">
                <a:solidFill>
                  <a:srgbClr val="FFFFFF"/>
                </a:solidFill>
                <a:latin typeface="Arial" panose="020B0604020202020204" pitchFamily="34" charset="0"/>
                <a:ea typeface="ＭＳ Ｐゴシック" charset="0"/>
                <a:cs typeface="Arial" panose="020B0604020202020204" pitchFamily="34" charset="0"/>
              </a:rPr>
              <a:t>وكلم الرب موسى وهارون في أرض مصر قائلاً </a:t>
            </a:r>
            <a:r>
              <a:rPr lang="ar-JO" sz="2400" b="1" kern="0" dirty="0">
                <a:solidFill>
                  <a:srgbClr val="FFFF00"/>
                </a:solidFill>
                <a:latin typeface="Arial" panose="020B0604020202020204" pitchFamily="34" charset="0"/>
                <a:ea typeface="ＭＳ Ｐゴシック" charset="0"/>
                <a:cs typeface="Arial" panose="020B0604020202020204" pitchFamily="34" charset="0"/>
              </a:rPr>
              <a:t>هذا الشهر يكون لكم رأس الشهور هو لكم أول شهور السنة</a:t>
            </a:r>
          </a:p>
          <a:p>
            <a:pPr eaLnBrk="1" hangingPunct="1">
              <a:defRPr/>
            </a:pPr>
            <a:r>
              <a:rPr lang="ar-JO" sz="2400" b="1" kern="0" dirty="0">
                <a:solidFill>
                  <a:srgbClr val="FFFFFF"/>
                </a:solidFill>
                <a:latin typeface="Arial" panose="020B0604020202020204" pitchFamily="34" charset="0"/>
                <a:ea typeface="ＭＳ Ｐゴシック" charset="0"/>
                <a:cs typeface="Arial" panose="020B0604020202020204" pitchFamily="34" charset="0"/>
              </a:rPr>
              <a:t>(خر 12 : 1 – 2)</a:t>
            </a:r>
            <a:endParaRPr lang="en-US" sz="2400" b="1" kern="0" dirty="0">
              <a:solidFill>
                <a:srgbClr val="FFFFFF"/>
              </a:solidFill>
              <a:latin typeface="Arial" panose="020B0604020202020204" pitchFamily="34" charset="0"/>
              <a:ea typeface="ＭＳ Ｐゴシック" charset="0"/>
              <a:cs typeface="Arial" panose="020B0604020202020204" pitchFamily="34" charset="0"/>
            </a:endParaRPr>
          </a:p>
        </p:txBody>
      </p:sp>
      <p:sp>
        <p:nvSpPr>
          <p:cNvPr id="4" name="Title 3"/>
          <p:cNvSpPr>
            <a:spLocks noGrp="1"/>
          </p:cNvSpPr>
          <p:nvPr>
            <p:ph type="title"/>
          </p:nvPr>
        </p:nvSpPr>
        <p:spPr>
          <a:xfrm>
            <a:off x="3203575" y="2781300"/>
            <a:ext cx="3048000" cy="1409700"/>
          </a:xfrm>
        </p:spPr>
        <p:txBody>
          <a:bodyPr/>
          <a:lstStyle/>
          <a:p>
            <a:pPr>
              <a:defRPr/>
            </a:pPr>
            <a:r>
              <a:rPr kumimoji="1" lang="ar-JO" sz="3600" b="1" dirty="0">
                <a:solidFill>
                  <a:schemeClr val="bg1"/>
                </a:solidFill>
                <a:effectLst>
                  <a:outerShdw blurRad="50800" dist="38100" dir="2700000" algn="tl">
                    <a:srgbClr val="000000">
                      <a:alpha val="43000"/>
                    </a:srgbClr>
                  </a:outerShdw>
                </a:effectLst>
                <a:latin typeface="Arial" panose="020B0604020202020204" pitchFamily="34" charset="0"/>
                <a:ea typeface="ＭＳ Ｐゴシック" charset="0"/>
                <a:cs typeface="Arial" panose="020B0604020202020204" pitchFamily="34" charset="0"/>
              </a:rPr>
              <a:t>التقويمات العبرية</a:t>
            </a:r>
            <a:endParaRPr lang="en-US" sz="3600" b="1" dirty="0">
              <a:solidFill>
                <a:schemeClr val="bg1"/>
              </a:solidFill>
              <a:effectLst>
                <a:outerShdw blurRad="50800" dist="38100" dir="2700000" algn="tl">
                  <a:srgbClr val="000000">
                    <a:alpha val="43000"/>
                  </a:srgbClr>
                </a:outerShdw>
              </a:effectLst>
              <a:latin typeface="Arial" panose="020B0604020202020204" pitchFamily="34" charset="0"/>
              <a:ea typeface="ＭＳ Ｐゴシック" charset="0"/>
              <a:cs typeface="Arial" panose="020B0604020202020204" pitchFamily="34" charset="0"/>
            </a:endParaRPr>
          </a:p>
        </p:txBody>
      </p:sp>
      <p:sp>
        <p:nvSpPr>
          <p:cNvPr id="54" name="Title 3"/>
          <p:cNvSpPr txBox="1">
            <a:spLocks/>
          </p:cNvSpPr>
          <p:nvPr/>
        </p:nvSpPr>
        <p:spPr bwMode="auto">
          <a:xfrm rot="1628858">
            <a:off x="5535613" y="474663"/>
            <a:ext cx="1636712" cy="6731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a:defRPr/>
            </a:pPr>
            <a:r>
              <a:rPr kumimoji="1" lang="ar-JO" sz="2400" b="1" dirty="0">
                <a:solidFill>
                  <a:srgbClr val="FFFFFF"/>
                </a:solidFill>
                <a:effectLst>
                  <a:outerShdw blurRad="50800" dist="38100" dir="2700000" algn="tl">
                    <a:srgbClr val="000000">
                      <a:alpha val="43000"/>
                    </a:srgbClr>
                  </a:outerShdw>
                </a:effectLst>
                <a:latin typeface="Arial" panose="020B0604020202020204" pitchFamily="34" charset="0"/>
                <a:ea typeface="ＭＳ Ｐゴシック" charset="0"/>
                <a:cs typeface="Arial" panose="020B0604020202020204" pitchFamily="34" charset="0"/>
              </a:rPr>
              <a:t>آذار-نيسان</a:t>
            </a:r>
            <a:endParaRPr lang="en-US" sz="2400" b="1" dirty="0">
              <a:solidFill>
                <a:srgbClr val="FFFFFF"/>
              </a:solidFill>
              <a:effectLst>
                <a:outerShdw blurRad="50800" dist="38100" dir="2700000" algn="tl">
                  <a:srgbClr val="000000">
                    <a:alpha val="43000"/>
                  </a:srgbClr>
                </a:outerShdw>
              </a:effectLst>
              <a:latin typeface="Arial" panose="020B0604020202020204" pitchFamily="34" charset="0"/>
              <a:ea typeface="ＭＳ Ｐゴシック" charset="0"/>
              <a:cs typeface="Arial" panose="020B0604020202020204" pitchFamily="34" charset="0"/>
            </a:endParaRPr>
          </a:p>
        </p:txBody>
      </p:sp>
      <p:sp>
        <p:nvSpPr>
          <p:cNvPr id="55" name="Title 3"/>
          <p:cNvSpPr txBox="1">
            <a:spLocks/>
          </p:cNvSpPr>
          <p:nvPr/>
        </p:nvSpPr>
        <p:spPr bwMode="auto">
          <a:xfrm rot="1487614">
            <a:off x="2146180" y="6101378"/>
            <a:ext cx="2172195" cy="5873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a:defRPr/>
            </a:pPr>
            <a:r>
              <a:rPr kumimoji="1" lang="ar-JO" sz="2400" b="1" dirty="0">
                <a:solidFill>
                  <a:srgbClr val="FFFFFF"/>
                </a:solidFill>
                <a:effectLst>
                  <a:outerShdw blurRad="50800" dist="38100" dir="2700000" algn="tl">
                    <a:srgbClr val="000000">
                      <a:alpha val="43000"/>
                    </a:srgbClr>
                  </a:outerShdw>
                </a:effectLst>
                <a:latin typeface="Arial" panose="020B0604020202020204" pitchFamily="34" charset="0"/>
                <a:ea typeface="ＭＳ Ｐゴシック" charset="0"/>
                <a:cs typeface="Arial" panose="020B0604020202020204" pitchFamily="34" charset="0"/>
              </a:rPr>
              <a:t>أيلول-تشرين أول</a:t>
            </a:r>
            <a:endParaRPr lang="en-US" sz="2400" b="1" dirty="0">
              <a:solidFill>
                <a:srgbClr val="FFFFFF"/>
              </a:solidFill>
              <a:effectLst>
                <a:outerShdw blurRad="50800" dist="38100" dir="2700000" algn="tl">
                  <a:srgbClr val="000000">
                    <a:alpha val="43000"/>
                  </a:srgbClr>
                </a:outerShdw>
              </a:effectLst>
              <a:latin typeface="Arial" panose="020B0604020202020204" pitchFamily="34" charset="0"/>
              <a:ea typeface="ＭＳ Ｐゴシック" charset="0"/>
              <a:cs typeface="Arial" panose="020B0604020202020204" pitchFamily="34" charset="0"/>
            </a:endParaRPr>
          </a:p>
        </p:txBody>
      </p:sp>
      <p:sp>
        <p:nvSpPr>
          <p:cNvPr id="15" name="Text Box 10"/>
          <p:cNvSpPr txBox="1">
            <a:spLocks noChangeArrowheads="1"/>
          </p:cNvSpPr>
          <p:nvPr/>
        </p:nvSpPr>
        <p:spPr bwMode="auto">
          <a:xfrm>
            <a:off x="8298269" y="73025"/>
            <a:ext cx="704039" cy="461665"/>
          </a:xfrm>
          <a:prstGeom prst="rect">
            <a:avLst/>
          </a:prstGeom>
          <a:solidFill>
            <a:srgbClr val="000000"/>
          </a:solidFill>
          <a:ln w="9525">
            <a:noFill/>
            <a:miter lim="800000"/>
            <a:headEnd/>
            <a:tailEnd/>
          </a:ln>
          <a:effectLst>
            <a:outerShdw blurRad="63500" dist="35921" dir="2700000" algn="ctr" rotWithShape="0">
              <a:srgbClr val="060400">
                <a:alpha val="74998"/>
              </a:srgbClr>
            </a:outerShdw>
          </a:effectLst>
        </p:spPr>
        <p:txBody>
          <a:bodyPr wrap="none">
            <a:spAutoFit/>
          </a:bodyPr>
          <a:lstStyle>
            <a:lvl1pPr>
              <a:defRPr sz="2400">
                <a:solidFill>
                  <a:schemeClr val="tx1"/>
                </a:solidFill>
                <a:latin typeface="Tahoma" charset="0"/>
                <a:ea typeface="ＭＳ Ｐゴシック" charset="0"/>
                <a:cs typeface="ＭＳ Ｐゴシック" charset="0"/>
              </a:defRPr>
            </a:lvl1pPr>
            <a:lvl2pPr marL="37931725" indent="-37474525">
              <a:defRPr sz="2400">
                <a:solidFill>
                  <a:schemeClr val="tx1"/>
                </a:solidFill>
                <a:latin typeface="Tahoma" charset="0"/>
                <a:ea typeface="ＭＳ Ｐゴシック" charset="0"/>
              </a:defRPr>
            </a:lvl2pPr>
            <a:lvl3pPr>
              <a:defRPr sz="2400">
                <a:solidFill>
                  <a:schemeClr val="tx1"/>
                </a:solidFill>
                <a:latin typeface="Tahoma" charset="0"/>
                <a:ea typeface="ＭＳ Ｐゴシック" charset="0"/>
              </a:defRPr>
            </a:lvl3pPr>
            <a:lvl4pPr>
              <a:defRPr sz="2400">
                <a:solidFill>
                  <a:schemeClr val="tx1"/>
                </a:solidFill>
                <a:latin typeface="Tahoma" charset="0"/>
                <a:ea typeface="ＭＳ Ｐゴシック" charset="0"/>
              </a:defRPr>
            </a:lvl4pPr>
            <a:lvl5pPr>
              <a:defRPr sz="2400">
                <a:solidFill>
                  <a:schemeClr val="tx1"/>
                </a:solidFill>
                <a:latin typeface="Tahoma" charset="0"/>
                <a:ea typeface="ＭＳ Ｐゴシック" charset="0"/>
              </a:defRPr>
            </a:lvl5pPr>
            <a:lvl6pPr marL="457200" eaLnBrk="0" fontAlgn="base" hangingPunct="0">
              <a:spcBef>
                <a:spcPct val="0"/>
              </a:spcBef>
              <a:spcAft>
                <a:spcPct val="0"/>
              </a:spcAft>
              <a:defRPr sz="2400">
                <a:solidFill>
                  <a:schemeClr val="tx1"/>
                </a:solidFill>
                <a:latin typeface="Tahoma" charset="0"/>
                <a:ea typeface="ＭＳ Ｐゴシック" charset="0"/>
              </a:defRPr>
            </a:lvl6pPr>
            <a:lvl7pPr marL="914400" eaLnBrk="0" fontAlgn="base" hangingPunct="0">
              <a:spcBef>
                <a:spcPct val="0"/>
              </a:spcBef>
              <a:spcAft>
                <a:spcPct val="0"/>
              </a:spcAft>
              <a:defRPr sz="2400">
                <a:solidFill>
                  <a:schemeClr val="tx1"/>
                </a:solidFill>
                <a:latin typeface="Tahoma" charset="0"/>
                <a:ea typeface="ＭＳ Ｐゴシック" charset="0"/>
              </a:defRPr>
            </a:lvl7pPr>
            <a:lvl8pPr marL="1371600" eaLnBrk="0" fontAlgn="base" hangingPunct="0">
              <a:spcBef>
                <a:spcPct val="0"/>
              </a:spcBef>
              <a:spcAft>
                <a:spcPct val="0"/>
              </a:spcAft>
              <a:defRPr sz="2400">
                <a:solidFill>
                  <a:schemeClr val="tx1"/>
                </a:solidFill>
                <a:latin typeface="Tahoma" charset="0"/>
                <a:ea typeface="ＭＳ Ｐゴシック" charset="0"/>
              </a:defRPr>
            </a:lvl8pPr>
            <a:lvl9pPr marL="1828800" eaLnBrk="0" fontAlgn="base" hangingPunct="0">
              <a:spcBef>
                <a:spcPct val="0"/>
              </a:spcBef>
              <a:spcAft>
                <a:spcPct val="0"/>
              </a:spcAft>
              <a:defRPr sz="2400">
                <a:solidFill>
                  <a:schemeClr val="tx1"/>
                </a:solidFill>
                <a:latin typeface="Tahoma" charset="0"/>
                <a:ea typeface="ＭＳ Ｐゴシック" charset="0"/>
              </a:defRPr>
            </a:lvl9pPr>
          </a:lstStyle>
          <a:p>
            <a:pPr algn="ctr" eaLnBrk="0" hangingPunct="0">
              <a:defRPr/>
            </a:pPr>
            <a:r>
              <a:rPr lang="ar-JO" b="1" dirty="0">
                <a:solidFill>
                  <a:srgbClr val="FFFFFF"/>
                </a:solidFill>
                <a:latin typeface="Arial" panose="020B0604020202020204" pitchFamily="34" charset="0"/>
                <a:cs typeface="Arial" panose="020B0604020202020204" pitchFamily="34" charset="0"/>
              </a:rPr>
              <a:t>221</a:t>
            </a:r>
            <a:endParaRPr lang="en-US" sz="1800" dirty="0">
              <a:solidFill>
                <a:srgbClr val="FFFFFF"/>
              </a:solidFill>
              <a:latin typeface="Arial" panose="020B0604020202020204" pitchFamily="34" charset="0"/>
              <a:cs typeface="Arial" panose="020B0604020202020204" pitchFamily="34" charset="0"/>
            </a:endParaRPr>
          </a:p>
        </p:txBody>
      </p:sp>
    </p:spTree>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6"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down)">
                                      <p:cBhvr>
                                        <p:cTn id="7" dur="580">
                                          <p:stCondLst>
                                            <p:cond delay="0"/>
                                          </p:stCondLst>
                                        </p:cTn>
                                        <p:tgtEl>
                                          <p:spTgt spid="5"/>
                                        </p:tgtEl>
                                      </p:cBhvr>
                                    </p:animEffect>
                                    <p:anim calcmode="lin" valueType="num">
                                      <p:cBhvr>
                                        <p:cTn id="8" dur="1822" tmFilter="0,0; 0.14,0.36; 0.43,0.73; 0.71,0.91; 1.0,1.0">
                                          <p:stCondLst>
                                            <p:cond delay="0"/>
                                          </p:stCondLst>
                                        </p:cTn>
                                        <p:tgtEl>
                                          <p:spTgt spid="5"/>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5"/>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5"/>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5"/>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5"/>
                                        </p:tgtEl>
                                        <p:attrNameLst>
                                          <p:attrName>ppt_y</p:attrName>
                                        </p:attrNameLst>
                                      </p:cBhvr>
                                      <p:tavLst>
                                        <p:tav tm="0" fmla="#ppt_y-sin(pi*$)/81">
                                          <p:val>
                                            <p:fltVal val="0"/>
                                          </p:val>
                                        </p:tav>
                                        <p:tav tm="100000">
                                          <p:val>
                                            <p:fltVal val="1"/>
                                          </p:val>
                                        </p:tav>
                                      </p:tavLst>
                                    </p:anim>
                                    <p:animScale>
                                      <p:cBhvr>
                                        <p:cTn id="13" dur="26">
                                          <p:stCondLst>
                                            <p:cond delay="650"/>
                                          </p:stCondLst>
                                        </p:cTn>
                                        <p:tgtEl>
                                          <p:spTgt spid="5"/>
                                        </p:tgtEl>
                                      </p:cBhvr>
                                      <p:to x="100000" y="60000"/>
                                    </p:animScale>
                                    <p:animScale>
                                      <p:cBhvr>
                                        <p:cTn id="14" dur="166" decel="50000">
                                          <p:stCondLst>
                                            <p:cond delay="676"/>
                                          </p:stCondLst>
                                        </p:cTn>
                                        <p:tgtEl>
                                          <p:spTgt spid="5"/>
                                        </p:tgtEl>
                                      </p:cBhvr>
                                      <p:to x="100000" y="100000"/>
                                    </p:animScale>
                                    <p:animScale>
                                      <p:cBhvr>
                                        <p:cTn id="15" dur="26">
                                          <p:stCondLst>
                                            <p:cond delay="1312"/>
                                          </p:stCondLst>
                                        </p:cTn>
                                        <p:tgtEl>
                                          <p:spTgt spid="5"/>
                                        </p:tgtEl>
                                      </p:cBhvr>
                                      <p:to x="100000" y="80000"/>
                                    </p:animScale>
                                    <p:animScale>
                                      <p:cBhvr>
                                        <p:cTn id="16" dur="166" decel="50000">
                                          <p:stCondLst>
                                            <p:cond delay="1338"/>
                                          </p:stCondLst>
                                        </p:cTn>
                                        <p:tgtEl>
                                          <p:spTgt spid="5"/>
                                        </p:tgtEl>
                                      </p:cBhvr>
                                      <p:to x="100000" y="100000"/>
                                    </p:animScale>
                                    <p:animScale>
                                      <p:cBhvr>
                                        <p:cTn id="17" dur="26">
                                          <p:stCondLst>
                                            <p:cond delay="1642"/>
                                          </p:stCondLst>
                                        </p:cTn>
                                        <p:tgtEl>
                                          <p:spTgt spid="5"/>
                                        </p:tgtEl>
                                      </p:cBhvr>
                                      <p:to x="100000" y="90000"/>
                                    </p:animScale>
                                    <p:animScale>
                                      <p:cBhvr>
                                        <p:cTn id="18" dur="166" decel="50000">
                                          <p:stCondLst>
                                            <p:cond delay="1668"/>
                                          </p:stCondLst>
                                        </p:cTn>
                                        <p:tgtEl>
                                          <p:spTgt spid="5"/>
                                        </p:tgtEl>
                                      </p:cBhvr>
                                      <p:to x="100000" y="100000"/>
                                    </p:animScale>
                                    <p:animScale>
                                      <p:cBhvr>
                                        <p:cTn id="19" dur="26">
                                          <p:stCondLst>
                                            <p:cond delay="1808"/>
                                          </p:stCondLst>
                                        </p:cTn>
                                        <p:tgtEl>
                                          <p:spTgt spid="5"/>
                                        </p:tgtEl>
                                      </p:cBhvr>
                                      <p:to x="100000" y="95000"/>
                                    </p:animScale>
                                    <p:animScale>
                                      <p:cBhvr>
                                        <p:cTn id="20" dur="166" decel="50000">
                                          <p:stCondLst>
                                            <p:cond delay="1834"/>
                                          </p:stCondLst>
                                        </p:cTn>
                                        <p:tgtEl>
                                          <p:spTgt spid="5"/>
                                        </p:tgtEl>
                                      </p:cBhvr>
                                      <p:to x="100000" y="100000"/>
                                    </p:animScale>
                                  </p:childTnLst>
                                </p:cTn>
                              </p:par>
                            </p:childTnLst>
                          </p:cTn>
                        </p:par>
                      </p:childTnLst>
                    </p:cTn>
                  </p:par>
                  <p:par>
                    <p:cTn id="21" fill="hold" nodeType="clickPar">
                      <p:stCondLst>
                        <p:cond delay="indefinite"/>
                      </p:stCondLst>
                      <p:childTnLst>
                        <p:par>
                          <p:cTn id="22" fill="hold" nodeType="withGroup">
                            <p:stCondLst>
                              <p:cond delay="0"/>
                            </p:stCondLst>
                            <p:childTnLst>
                              <p:par>
                                <p:cTn id="23" presetID="26" presetClass="entr" presetSubtype="0" fill="hold" nodeType="clickEffect">
                                  <p:stCondLst>
                                    <p:cond delay="0"/>
                                  </p:stCondLst>
                                  <p:childTnLst>
                                    <p:set>
                                      <p:cBhvr>
                                        <p:cTn id="24" dur="1" fill="hold">
                                          <p:stCondLst>
                                            <p:cond delay="0"/>
                                          </p:stCondLst>
                                        </p:cTn>
                                        <p:tgtEl>
                                          <p:spTgt spid="3"/>
                                        </p:tgtEl>
                                        <p:attrNameLst>
                                          <p:attrName>style.visibility</p:attrName>
                                        </p:attrNameLst>
                                      </p:cBhvr>
                                      <p:to>
                                        <p:strVal val="visible"/>
                                      </p:to>
                                    </p:set>
                                    <p:animEffect transition="in" filter="wipe(down)">
                                      <p:cBhvr>
                                        <p:cTn id="25" dur="580">
                                          <p:stCondLst>
                                            <p:cond delay="0"/>
                                          </p:stCondLst>
                                        </p:cTn>
                                        <p:tgtEl>
                                          <p:spTgt spid="3"/>
                                        </p:tgtEl>
                                      </p:cBhvr>
                                    </p:animEffect>
                                    <p:anim calcmode="lin" valueType="num">
                                      <p:cBhvr>
                                        <p:cTn id="26" dur="1822" tmFilter="0,0; 0.14,0.36; 0.43,0.73; 0.71,0.91; 1.0,1.0">
                                          <p:stCondLst>
                                            <p:cond delay="0"/>
                                          </p:stCondLst>
                                        </p:cTn>
                                        <p:tgtEl>
                                          <p:spTgt spid="3"/>
                                        </p:tgtEl>
                                        <p:attrNameLst>
                                          <p:attrName>ppt_x</p:attrName>
                                        </p:attrNameLst>
                                      </p:cBhvr>
                                      <p:tavLst>
                                        <p:tav tm="0">
                                          <p:val>
                                            <p:strVal val="#ppt_x-0.25"/>
                                          </p:val>
                                        </p:tav>
                                        <p:tav tm="100000">
                                          <p:val>
                                            <p:strVal val="#ppt_x"/>
                                          </p:val>
                                        </p:tav>
                                      </p:tavLst>
                                    </p:anim>
                                    <p:anim calcmode="lin" valueType="num">
                                      <p:cBhvr>
                                        <p:cTn id="27" dur="664" tmFilter="0.0,0.0; 0.25,0.07; 0.50,0.2; 0.75,0.467; 1.0,1.0">
                                          <p:stCondLst>
                                            <p:cond delay="0"/>
                                          </p:stCondLst>
                                        </p:cTn>
                                        <p:tgtEl>
                                          <p:spTgt spid="3"/>
                                        </p:tgtEl>
                                        <p:attrNameLst>
                                          <p:attrName>ppt_y</p:attrName>
                                        </p:attrNameLst>
                                      </p:cBhvr>
                                      <p:tavLst>
                                        <p:tav tm="0" fmla="#ppt_y-sin(pi*$)/3">
                                          <p:val>
                                            <p:fltVal val="0.5"/>
                                          </p:val>
                                        </p:tav>
                                        <p:tav tm="100000">
                                          <p:val>
                                            <p:fltVal val="1"/>
                                          </p:val>
                                        </p:tav>
                                      </p:tavLst>
                                    </p:anim>
                                    <p:anim calcmode="lin" valueType="num">
                                      <p:cBhvr>
                                        <p:cTn id="28" dur="664" tmFilter="0, 0; 0.125,0.2665; 0.25,0.4; 0.375,0.465; 0.5,0.5;  0.625,0.535; 0.75,0.6; 0.875,0.7335; 1,1">
                                          <p:stCondLst>
                                            <p:cond delay="664"/>
                                          </p:stCondLst>
                                        </p:cTn>
                                        <p:tgtEl>
                                          <p:spTgt spid="3"/>
                                        </p:tgtEl>
                                        <p:attrNameLst>
                                          <p:attrName>ppt_y</p:attrName>
                                        </p:attrNameLst>
                                      </p:cBhvr>
                                      <p:tavLst>
                                        <p:tav tm="0" fmla="#ppt_y-sin(pi*$)/9">
                                          <p:val>
                                            <p:fltVal val="0"/>
                                          </p:val>
                                        </p:tav>
                                        <p:tav tm="100000">
                                          <p:val>
                                            <p:fltVal val="1"/>
                                          </p:val>
                                        </p:tav>
                                      </p:tavLst>
                                    </p:anim>
                                    <p:anim calcmode="lin" valueType="num">
                                      <p:cBhvr>
                                        <p:cTn id="29" dur="332" tmFilter="0, 0; 0.125,0.2665; 0.25,0.4; 0.375,0.465; 0.5,0.5;  0.625,0.535; 0.75,0.6; 0.875,0.7335; 1,1">
                                          <p:stCondLst>
                                            <p:cond delay="1324"/>
                                          </p:stCondLst>
                                        </p:cTn>
                                        <p:tgtEl>
                                          <p:spTgt spid="3"/>
                                        </p:tgtEl>
                                        <p:attrNameLst>
                                          <p:attrName>ppt_y</p:attrName>
                                        </p:attrNameLst>
                                      </p:cBhvr>
                                      <p:tavLst>
                                        <p:tav tm="0" fmla="#ppt_y-sin(pi*$)/27">
                                          <p:val>
                                            <p:fltVal val="0"/>
                                          </p:val>
                                        </p:tav>
                                        <p:tav tm="100000">
                                          <p:val>
                                            <p:fltVal val="1"/>
                                          </p:val>
                                        </p:tav>
                                      </p:tavLst>
                                    </p:anim>
                                    <p:anim calcmode="lin" valueType="num">
                                      <p:cBhvr>
                                        <p:cTn id="30" dur="164" tmFilter="0, 0; 0.125,0.2665; 0.25,0.4; 0.375,0.465; 0.5,0.5;  0.625,0.535; 0.75,0.6; 0.875,0.7335; 1,1">
                                          <p:stCondLst>
                                            <p:cond delay="1656"/>
                                          </p:stCondLst>
                                        </p:cTn>
                                        <p:tgtEl>
                                          <p:spTgt spid="3"/>
                                        </p:tgtEl>
                                        <p:attrNameLst>
                                          <p:attrName>ppt_y</p:attrName>
                                        </p:attrNameLst>
                                      </p:cBhvr>
                                      <p:tavLst>
                                        <p:tav tm="0" fmla="#ppt_y-sin(pi*$)/81">
                                          <p:val>
                                            <p:fltVal val="0"/>
                                          </p:val>
                                        </p:tav>
                                        <p:tav tm="100000">
                                          <p:val>
                                            <p:fltVal val="1"/>
                                          </p:val>
                                        </p:tav>
                                      </p:tavLst>
                                    </p:anim>
                                    <p:animScale>
                                      <p:cBhvr>
                                        <p:cTn id="31" dur="26">
                                          <p:stCondLst>
                                            <p:cond delay="650"/>
                                          </p:stCondLst>
                                        </p:cTn>
                                        <p:tgtEl>
                                          <p:spTgt spid="3"/>
                                        </p:tgtEl>
                                      </p:cBhvr>
                                      <p:to x="100000" y="60000"/>
                                    </p:animScale>
                                    <p:animScale>
                                      <p:cBhvr>
                                        <p:cTn id="32" dur="166" decel="50000">
                                          <p:stCondLst>
                                            <p:cond delay="676"/>
                                          </p:stCondLst>
                                        </p:cTn>
                                        <p:tgtEl>
                                          <p:spTgt spid="3"/>
                                        </p:tgtEl>
                                      </p:cBhvr>
                                      <p:to x="100000" y="100000"/>
                                    </p:animScale>
                                    <p:animScale>
                                      <p:cBhvr>
                                        <p:cTn id="33" dur="26">
                                          <p:stCondLst>
                                            <p:cond delay="1312"/>
                                          </p:stCondLst>
                                        </p:cTn>
                                        <p:tgtEl>
                                          <p:spTgt spid="3"/>
                                        </p:tgtEl>
                                      </p:cBhvr>
                                      <p:to x="100000" y="80000"/>
                                    </p:animScale>
                                    <p:animScale>
                                      <p:cBhvr>
                                        <p:cTn id="34" dur="166" decel="50000">
                                          <p:stCondLst>
                                            <p:cond delay="1338"/>
                                          </p:stCondLst>
                                        </p:cTn>
                                        <p:tgtEl>
                                          <p:spTgt spid="3"/>
                                        </p:tgtEl>
                                      </p:cBhvr>
                                      <p:to x="100000" y="100000"/>
                                    </p:animScale>
                                    <p:animScale>
                                      <p:cBhvr>
                                        <p:cTn id="35" dur="26">
                                          <p:stCondLst>
                                            <p:cond delay="1642"/>
                                          </p:stCondLst>
                                        </p:cTn>
                                        <p:tgtEl>
                                          <p:spTgt spid="3"/>
                                        </p:tgtEl>
                                      </p:cBhvr>
                                      <p:to x="100000" y="90000"/>
                                    </p:animScale>
                                    <p:animScale>
                                      <p:cBhvr>
                                        <p:cTn id="36" dur="166" decel="50000">
                                          <p:stCondLst>
                                            <p:cond delay="1668"/>
                                          </p:stCondLst>
                                        </p:cTn>
                                        <p:tgtEl>
                                          <p:spTgt spid="3"/>
                                        </p:tgtEl>
                                      </p:cBhvr>
                                      <p:to x="100000" y="100000"/>
                                    </p:animScale>
                                    <p:animScale>
                                      <p:cBhvr>
                                        <p:cTn id="37" dur="26">
                                          <p:stCondLst>
                                            <p:cond delay="1808"/>
                                          </p:stCondLst>
                                        </p:cTn>
                                        <p:tgtEl>
                                          <p:spTgt spid="3"/>
                                        </p:tgtEl>
                                      </p:cBhvr>
                                      <p:to x="100000" y="95000"/>
                                    </p:animScale>
                                    <p:animScale>
                                      <p:cBhvr>
                                        <p:cTn id="38" dur="166" decel="50000">
                                          <p:stCondLst>
                                            <p:cond delay="1834"/>
                                          </p:stCondLst>
                                        </p:cTn>
                                        <p:tgtEl>
                                          <p:spTgt spid="3"/>
                                        </p:tgtEl>
                                      </p:cBhvr>
                                      <p:to x="100000" y="100000"/>
                                    </p:animScale>
                                  </p:childTnLst>
                                </p:cTn>
                              </p:par>
                            </p:childTnLst>
                          </p:cTn>
                        </p:par>
                      </p:childTnLst>
                    </p:cTn>
                  </p:par>
                  <p:par>
                    <p:cTn id="39" fill="hold" nodeType="clickPar">
                      <p:stCondLst>
                        <p:cond delay="indefinite"/>
                      </p:stCondLst>
                      <p:childTnLst>
                        <p:par>
                          <p:cTn id="40" fill="hold" nodeType="withGroup">
                            <p:stCondLst>
                              <p:cond delay="0"/>
                            </p:stCondLst>
                            <p:childTnLst>
                              <p:par>
                                <p:cTn id="41" presetID="6" presetClass="entr" presetSubtype="16" fill="hold" grpId="0" nodeType="clickEffect">
                                  <p:stCondLst>
                                    <p:cond delay="0"/>
                                  </p:stCondLst>
                                  <p:childTnLst>
                                    <p:set>
                                      <p:cBhvr>
                                        <p:cTn id="42" dur="1" fill="hold">
                                          <p:stCondLst>
                                            <p:cond delay="0"/>
                                          </p:stCondLst>
                                        </p:cTn>
                                        <p:tgtEl>
                                          <p:spTgt spid="43"/>
                                        </p:tgtEl>
                                        <p:attrNameLst>
                                          <p:attrName>style.visibility</p:attrName>
                                        </p:attrNameLst>
                                      </p:cBhvr>
                                      <p:to>
                                        <p:strVal val="visible"/>
                                      </p:to>
                                    </p:set>
                                    <p:animEffect transition="in" filter="circle(in)">
                                      <p:cBhvr>
                                        <p:cTn id="43" dur="2000"/>
                                        <p:tgtEl>
                                          <p:spTgt spid="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 grpId="0" animBg="1"/>
    </p:bld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25633" name="Picture 24"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3813" y="-26988"/>
            <a:ext cx="9120187" cy="698500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aphicFrame>
        <p:nvGraphicFramePr>
          <p:cNvPr id="50" name="Diagram 49"/>
          <p:cNvGraphicFramePr/>
          <p:nvPr>
            <p:extLst>
              <p:ext uri="{D42A27DB-BD31-4B8C-83A1-F6EECF244321}">
                <p14:modId xmlns:p14="http://schemas.microsoft.com/office/powerpoint/2010/main" val="869713880"/>
              </p:ext>
            </p:extLst>
          </p:nvPr>
        </p:nvGraphicFramePr>
        <p:xfrm>
          <a:off x="838200" y="381000"/>
          <a:ext cx="7620000" cy="6324600"/>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grpSp>
        <p:nvGrpSpPr>
          <p:cNvPr id="3" name="Group 2"/>
          <p:cNvGrpSpPr>
            <a:grpSpLocks/>
          </p:cNvGrpSpPr>
          <p:nvPr/>
        </p:nvGrpSpPr>
        <p:grpSpPr bwMode="auto">
          <a:xfrm>
            <a:off x="3827463" y="1028700"/>
            <a:ext cx="3048000" cy="2039938"/>
            <a:chOff x="3828256" y="1028328"/>
            <a:chExt cx="3048000" cy="2040632"/>
          </a:xfrm>
        </p:grpSpPr>
        <p:sp>
          <p:nvSpPr>
            <p:cNvPr id="325649" name="Up Arrow Callout 1"/>
            <p:cNvSpPr>
              <a:spLocks noChangeArrowheads="1"/>
            </p:cNvSpPr>
            <p:nvPr/>
          </p:nvSpPr>
          <p:spPr bwMode="auto">
            <a:xfrm>
              <a:off x="3828256" y="1028328"/>
              <a:ext cx="3024336" cy="1656184"/>
            </a:xfrm>
            <a:prstGeom prst="upArrowCallout">
              <a:avLst>
                <a:gd name="adj1" fmla="val 25007"/>
                <a:gd name="adj2" fmla="val 24999"/>
                <a:gd name="adj3" fmla="val 25000"/>
                <a:gd name="adj4" fmla="val 64977"/>
              </a:avLst>
            </a:prstGeom>
            <a:solidFill>
              <a:srgbClr val="8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lIns="0" tIns="0" rIns="0" bIns="0" anchor="ctr" anchorCtr="1"/>
            <a:lstStyle/>
            <a:p>
              <a:pPr algn="r" eaLnBrk="0" hangingPunct="0">
                <a:tabLst>
                  <a:tab pos="3886200" algn="l"/>
                  <a:tab pos="4800600" algn="l"/>
                  <a:tab pos="5600700" algn="l"/>
                </a:tabLst>
              </a:pPr>
              <a:endParaRPr lang="en-US" sz="1400">
                <a:solidFill>
                  <a:srgbClr val="000000"/>
                </a:solidFill>
                <a:latin typeface="Arial" panose="020B0604020202020204" pitchFamily="34" charset="0"/>
                <a:cs typeface="Arial" panose="020B0604020202020204" pitchFamily="34" charset="0"/>
              </a:endParaRPr>
            </a:p>
          </p:txBody>
        </p:sp>
        <p:sp>
          <p:nvSpPr>
            <p:cNvPr id="25" name="Title 3"/>
            <p:cNvSpPr txBox="1">
              <a:spLocks/>
            </p:cNvSpPr>
            <p:nvPr/>
          </p:nvSpPr>
          <p:spPr bwMode="auto">
            <a:xfrm>
              <a:off x="3828256" y="1315764"/>
              <a:ext cx="3048000" cy="175319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a:defRPr/>
              </a:pPr>
              <a:r>
                <a:rPr kumimoji="1" lang="ar-JO" sz="2800" b="1" dirty="0">
                  <a:solidFill>
                    <a:srgbClr val="FFFFFF"/>
                  </a:solidFill>
                  <a:effectLst>
                    <a:outerShdw blurRad="50800" dist="38100" dir="2700000" algn="tl">
                      <a:srgbClr val="000000">
                        <a:alpha val="43000"/>
                      </a:srgbClr>
                    </a:outerShdw>
                  </a:effectLst>
                  <a:latin typeface="Arial" panose="020B0604020202020204" pitchFamily="34" charset="0"/>
                  <a:ea typeface="ＭＳ Ｐゴシック" charset="0"/>
                  <a:cs typeface="Arial" panose="020B0604020202020204" pitchFamily="34" charset="0"/>
                </a:rPr>
                <a:t>بداية السنة الدينية</a:t>
              </a:r>
              <a:endParaRPr lang="en-US" sz="2800" b="1" dirty="0">
                <a:solidFill>
                  <a:srgbClr val="FFFFFF"/>
                </a:solidFill>
                <a:effectLst>
                  <a:outerShdw blurRad="50800" dist="38100" dir="2700000" algn="tl">
                    <a:srgbClr val="000000">
                      <a:alpha val="43000"/>
                    </a:srgbClr>
                  </a:outerShdw>
                </a:effectLst>
                <a:latin typeface="Arial" panose="020B0604020202020204" pitchFamily="34" charset="0"/>
                <a:ea typeface="ＭＳ Ｐゴシック" charset="0"/>
                <a:cs typeface="Arial" panose="020B0604020202020204" pitchFamily="34" charset="0"/>
              </a:endParaRPr>
            </a:p>
          </p:txBody>
        </p:sp>
      </p:grpSp>
      <p:grpSp>
        <p:nvGrpSpPr>
          <p:cNvPr id="5" name="Group 4"/>
          <p:cNvGrpSpPr>
            <a:grpSpLocks/>
          </p:cNvGrpSpPr>
          <p:nvPr/>
        </p:nvGrpSpPr>
        <p:grpSpPr bwMode="auto">
          <a:xfrm>
            <a:off x="2484438" y="4076700"/>
            <a:ext cx="3048000" cy="1944688"/>
            <a:chOff x="2483769" y="4077072"/>
            <a:chExt cx="3048000" cy="1944215"/>
          </a:xfrm>
        </p:grpSpPr>
        <p:sp>
          <p:nvSpPr>
            <p:cNvPr id="325647" name="Up Arrow Callout 28"/>
            <p:cNvSpPr>
              <a:spLocks noChangeArrowheads="1"/>
            </p:cNvSpPr>
            <p:nvPr/>
          </p:nvSpPr>
          <p:spPr bwMode="auto">
            <a:xfrm rot="10800000">
              <a:off x="2483769" y="4365103"/>
              <a:ext cx="3024336" cy="1656184"/>
            </a:xfrm>
            <a:prstGeom prst="upArrowCallout">
              <a:avLst>
                <a:gd name="adj1" fmla="val 25007"/>
                <a:gd name="adj2" fmla="val 24999"/>
                <a:gd name="adj3" fmla="val 25000"/>
                <a:gd name="adj4" fmla="val 64977"/>
              </a:avLst>
            </a:prstGeom>
            <a:solidFill>
              <a:srgbClr val="8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lIns="0" tIns="0" rIns="0" bIns="0" anchor="ctr" anchorCtr="1"/>
            <a:lstStyle/>
            <a:p>
              <a:pPr algn="r" eaLnBrk="0" hangingPunct="0">
                <a:tabLst>
                  <a:tab pos="3886200" algn="l"/>
                  <a:tab pos="4800600" algn="l"/>
                  <a:tab pos="5600700" algn="l"/>
                </a:tabLst>
              </a:pPr>
              <a:endParaRPr lang="en-US" sz="1400">
                <a:solidFill>
                  <a:srgbClr val="000000"/>
                </a:solidFill>
                <a:latin typeface="Arial" panose="020B0604020202020204" pitchFamily="34" charset="0"/>
                <a:cs typeface="Arial" panose="020B0604020202020204" pitchFamily="34" charset="0"/>
              </a:endParaRPr>
            </a:p>
          </p:txBody>
        </p:sp>
        <p:sp>
          <p:nvSpPr>
            <p:cNvPr id="32" name="Title 3"/>
            <p:cNvSpPr txBox="1">
              <a:spLocks/>
            </p:cNvSpPr>
            <p:nvPr/>
          </p:nvSpPr>
          <p:spPr bwMode="auto">
            <a:xfrm>
              <a:off x="2483769" y="4077072"/>
              <a:ext cx="3048000" cy="175217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a:defRPr/>
              </a:pPr>
              <a:r>
                <a:rPr kumimoji="1" lang="ar-JO" sz="2800" b="1" dirty="0">
                  <a:solidFill>
                    <a:srgbClr val="FFFFFF"/>
                  </a:solidFill>
                  <a:effectLst>
                    <a:outerShdw blurRad="50800" dist="38100" dir="2700000" algn="tl">
                      <a:srgbClr val="000000">
                        <a:alpha val="43000"/>
                      </a:srgbClr>
                    </a:outerShdw>
                  </a:effectLst>
                  <a:latin typeface="Arial" panose="020B0604020202020204" pitchFamily="34" charset="0"/>
                  <a:ea typeface="ＭＳ Ｐゴシック" charset="0"/>
                  <a:cs typeface="Arial" panose="020B0604020202020204" pitchFamily="34" charset="0"/>
                </a:rPr>
                <a:t>بداية السنة المدنية</a:t>
              </a:r>
              <a:endParaRPr lang="en-US" sz="2800" b="1" dirty="0">
                <a:solidFill>
                  <a:srgbClr val="FFFFFF"/>
                </a:solidFill>
                <a:effectLst>
                  <a:outerShdw blurRad="50800" dist="38100" dir="2700000" algn="tl">
                    <a:srgbClr val="000000">
                      <a:alpha val="43000"/>
                    </a:srgbClr>
                  </a:outerShdw>
                </a:effectLst>
                <a:latin typeface="Arial" panose="020B0604020202020204" pitchFamily="34" charset="0"/>
                <a:ea typeface="ＭＳ Ｐゴシック" charset="0"/>
                <a:cs typeface="Arial" panose="020B0604020202020204" pitchFamily="34" charset="0"/>
              </a:endParaRPr>
            </a:p>
          </p:txBody>
        </p:sp>
      </p:grpSp>
      <p:sp>
        <p:nvSpPr>
          <p:cNvPr id="4" name="Title 3"/>
          <p:cNvSpPr>
            <a:spLocks noGrp="1"/>
          </p:cNvSpPr>
          <p:nvPr>
            <p:ph type="title"/>
          </p:nvPr>
        </p:nvSpPr>
        <p:spPr>
          <a:xfrm>
            <a:off x="3203575" y="2781300"/>
            <a:ext cx="3048000" cy="1409700"/>
          </a:xfrm>
        </p:spPr>
        <p:txBody>
          <a:bodyPr/>
          <a:lstStyle/>
          <a:p>
            <a:pPr>
              <a:defRPr/>
            </a:pPr>
            <a:r>
              <a:rPr kumimoji="1" lang="en-US" sz="3600" b="1" dirty="0">
                <a:solidFill>
                  <a:schemeClr val="bg1"/>
                </a:solidFill>
                <a:effectLst>
                  <a:outerShdw blurRad="50800" dist="38100" dir="2700000" algn="tl">
                    <a:srgbClr val="000000">
                      <a:alpha val="43000"/>
                    </a:srgbClr>
                  </a:outerShdw>
                </a:effectLst>
                <a:latin typeface="Arial" panose="020B0604020202020204" pitchFamily="34" charset="0"/>
                <a:ea typeface="ＭＳ Ｐゴシック" charset="0"/>
                <a:cs typeface="Arial" panose="020B0604020202020204" pitchFamily="34" charset="0"/>
              </a:rPr>
              <a:t>Hebrew Calendars</a:t>
            </a:r>
            <a:endParaRPr lang="en-US" sz="3600" b="1" dirty="0">
              <a:solidFill>
                <a:schemeClr val="bg1"/>
              </a:solidFill>
              <a:effectLst>
                <a:outerShdw blurRad="50800" dist="38100" dir="2700000" algn="tl">
                  <a:srgbClr val="000000">
                    <a:alpha val="43000"/>
                  </a:srgbClr>
                </a:outerShdw>
              </a:effectLst>
              <a:latin typeface="Arial" panose="020B0604020202020204" pitchFamily="34" charset="0"/>
              <a:ea typeface="ＭＳ Ｐゴシック" charset="0"/>
              <a:cs typeface="Arial" panose="020B0604020202020204" pitchFamily="34" charset="0"/>
            </a:endParaRPr>
          </a:p>
        </p:txBody>
      </p:sp>
      <p:sp>
        <p:nvSpPr>
          <p:cNvPr id="54" name="Title 3"/>
          <p:cNvSpPr txBox="1">
            <a:spLocks/>
          </p:cNvSpPr>
          <p:nvPr/>
        </p:nvSpPr>
        <p:spPr bwMode="auto">
          <a:xfrm rot="1628858">
            <a:off x="5535613" y="474663"/>
            <a:ext cx="1636712" cy="6731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a:defRPr/>
            </a:pPr>
            <a:r>
              <a:rPr kumimoji="1" lang="ar-JO" sz="2400" b="1" dirty="0">
                <a:solidFill>
                  <a:srgbClr val="FFFFFF"/>
                </a:solidFill>
                <a:effectLst>
                  <a:outerShdw blurRad="50800" dist="38100" dir="2700000" algn="tl">
                    <a:srgbClr val="000000">
                      <a:alpha val="43000"/>
                    </a:srgbClr>
                  </a:outerShdw>
                </a:effectLst>
                <a:latin typeface="Arial" panose="020B0604020202020204" pitchFamily="34" charset="0"/>
                <a:ea typeface="ＭＳ Ｐゴシック" charset="0"/>
                <a:cs typeface="Arial" panose="020B0604020202020204" pitchFamily="34" charset="0"/>
              </a:rPr>
              <a:t>آذار-نيسان</a:t>
            </a:r>
            <a:endParaRPr lang="en-US" sz="2400" b="1" dirty="0">
              <a:solidFill>
                <a:srgbClr val="FFFFFF"/>
              </a:solidFill>
              <a:effectLst>
                <a:outerShdw blurRad="50800" dist="38100" dir="2700000" algn="tl">
                  <a:srgbClr val="000000">
                    <a:alpha val="43000"/>
                  </a:srgbClr>
                </a:outerShdw>
              </a:effectLst>
              <a:latin typeface="Arial" panose="020B0604020202020204" pitchFamily="34" charset="0"/>
              <a:ea typeface="ＭＳ Ｐゴシック" charset="0"/>
              <a:cs typeface="Arial" panose="020B0604020202020204" pitchFamily="34" charset="0"/>
            </a:endParaRPr>
          </a:p>
        </p:txBody>
      </p:sp>
      <p:sp>
        <p:nvSpPr>
          <p:cNvPr id="55" name="Title 3"/>
          <p:cNvSpPr txBox="1">
            <a:spLocks/>
          </p:cNvSpPr>
          <p:nvPr/>
        </p:nvSpPr>
        <p:spPr bwMode="auto">
          <a:xfrm rot="1487614">
            <a:off x="2163763" y="6021388"/>
            <a:ext cx="1790700" cy="5873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a:defRPr/>
            </a:pPr>
            <a:r>
              <a:rPr kumimoji="1" lang="ar-JO" sz="2400" b="1" dirty="0">
                <a:solidFill>
                  <a:srgbClr val="FFFFFF"/>
                </a:solidFill>
                <a:effectLst>
                  <a:outerShdw blurRad="50800" dist="38100" dir="2700000" algn="tl">
                    <a:srgbClr val="000000">
                      <a:alpha val="43000"/>
                    </a:srgbClr>
                  </a:outerShdw>
                </a:effectLst>
                <a:latin typeface="Arial" panose="020B0604020202020204" pitchFamily="34" charset="0"/>
                <a:ea typeface="ＭＳ Ｐゴシック" charset="0"/>
                <a:cs typeface="Arial" panose="020B0604020202020204" pitchFamily="34" charset="0"/>
              </a:rPr>
              <a:t>أيلول-تشرين أول</a:t>
            </a:r>
            <a:endParaRPr lang="en-US" sz="2400" b="1" dirty="0">
              <a:solidFill>
                <a:srgbClr val="FFFFFF"/>
              </a:solidFill>
              <a:effectLst>
                <a:outerShdw blurRad="50800" dist="38100" dir="2700000" algn="tl">
                  <a:srgbClr val="000000">
                    <a:alpha val="43000"/>
                  </a:srgbClr>
                </a:outerShdw>
              </a:effectLst>
              <a:latin typeface="Arial" panose="020B0604020202020204" pitchFamily="34" charset="0"/>
              <a:ea typeface="ＭＳ Ｐゴシック" charset="0"/>
              <a:cs typeface="Arial" panose="020B0604020202020204" pitchFamily="34" charset="0"/>
            </a:endParaRPr>
          </a:p>
        </p:txBody>
      </p:sp>
      <p:sp>
        <p:nvSpPr>
          <p:cNvPr id="23" name="AutoShape 7"/>
          <p:cNvSpPr>
            <a:spLocks noChangeArrowheads="1"/>
          </p:cNvSpPr>
          <p:nvPr/>
        </p:nvSpPr>
        <p:spPr bwMode="auto">
          <a:xfrm>
            <a:off x="107504" y="5562600"/>
            <a:ext cx="2006584" cy="1295400"/>
          </a:xfrm>
          <a:prstGeom prst="wedgeRoundRectCallout">
            <a:avLst>
              <a:gd name="adj1" fmla="val 74278"/>
              <a:gd name="adj2" fmla="val -3426"/>
              <a:gd name="adj3" fmla="val 16667"/>
            </a:avLst>
          </a:prstGeom>
          <a:solidFill>
            <a:srgbClr val="BBE0E3"/>
          </a:solidFill>
          <a:ln w="28575">
            <a:solidFill>
              <a:srgbClr val="000000"/>
            </a:solidFill>
            <a:miter lim="800000"/>
            <a:headEnd/>
            <a:tailEnd/>
          </a:ln>
        </p:spPr>
        <p:txBody>
          <a:bodyPr wrap="none" anchor="ctr"/>
          <a:lstStyle/>
          <a:p>
            <a:pPr algn="ctr">
              <a:defRPr/>
            </a:pPr>
            <a:r>
              <a:rPr lang="ar-JO" sz="2000" b="1" kern="0" dirty="0">
                <a:solidFill>
                  <a:srgbClr val="000000"/>
                </a:solidFill>
                <a:latin typeface="Arial" panose="020B0604020202020204" pitchFamily="34" charset="0"/>
                <a:cs typeface="Arial" panose="020B0604020202020204" pitchFamily="34" charset="0"/>
              </a:rPr>
              <a:t>يهوذا يبدأون في شهر </a:t>
            </a:r>
          </a:p>
          <a:p>
            <a:pPr algn="ctr">
              <a:defRPr/>
            </a:pPr>
            <a:r>
              <a:rPr lang="ar-JO" sz="2000" b="1" kern="0" dirty="0">
                <a:solidFill>
                  <a:srgbClr val="000000"/>
                </a:solidFill>
                <a:latin typeface="Arial" panose="020B0604020202020204" pitchFamily="34" charset="0"/>
                <a:cs typeface="Arial" panose="020B0604020202020204" pitchFamily="34" charset="0"/>
              </a:rPr>
              <a:t>تشري ويحسبون </a:t>
            </a:r>
          </a:p>
          <a:p>
            <a:pPr algn="ctr">
              <a:defRPr/>
            </a:pPr>
            <a:r>
              <a:rPr lang="ar-JO" sz="2000" b="1" kern="0" dirty="0">
                <a:solidFill>
                  <a:srgbClr val="000000"/>
                </a:solidFill>
                <a:latin typeface="Arial" panose="020B0604020202020204" pitchFamily="34" charset="0"/>
                <a:cs typeface="Arial" panose="020B0604020202020204" pitchFamily="34" charset="0"/>
              </a:rPr>
              <a:t>سنة تولي الحكم</a:t>
            </a:r>
            <a:endParaRPr lang="en-US" sz="2000" b="1" kern="0" dirty="0">
              <a:solidFill>
                <a:srgbClr val="000000"/>
              </a:solidFill>
              <a:latin typeface="Arial" panose="020B0604020202020204" pitchFamily="34" charset="0"/>
              <a:cs typeface="Arial" panose="020B0604020202020204" pitchFamily="34" charset="0"/>
            </a:endParaRPr>
          </a:p>
        </p:txBody>
      </p:sp>
      <p:sp>
        <p:nvSpPr>
          <p:cNvPr id="26" name="AutoShape 5"/>
          <p:cNvSpPr>
            <a:spLocks noChangeArrowheads="1"/>
          </p:cNvSpPr>
          <p:nvPr/>
        </p:nvSpPr>
        <p:spPr bwMode="auto">
          <a:xfrm>
            <a:off x="6588224" y="5683250"/>
            <a:ext cx="2546368" cy="1295400"/>
          </a:xfrm>
          <a:prstGeom prst="wedgeRoundRectCallout">
            <a:avLst>
              <a:gd name="adj1" fmla="val -68796"/>
              <a:gd name="adj2" fmla="val -26377"/>
              <a:gd name="adj3" fmla="val 16667"/>
            </a:avLst>
          </a:prstGeom>
          <a:solidFill>
            <a:srgbClr val="BBE0E3"/>
          </a:solidFill>
          <a:ln w="28575">
            <a:solidFill>
              <a:srgbClr val="000000"/>
            </a:solidFill>
            <a:miter lim="800000"/>
            <a:headEnd/>
            <a:tailEnd/>
          </a:ln>
        </p:spPr>
        <p:txBody>
          <a:bodyPr wrap="none" anchor="ctr"/>
          <a:lstStyle/>
          <a:p>
            <a:pPr algn="ctr">
              <a:defRPr/>
            </a:pPr>
            <a:r>
              <a:rPr lang="ar-JO" sz="2000" b="1" kern="0" dirty="0">
                <a:solidFill>
                  <a:srgbClr val="000000"/>
                </a:solidFill>
                <a:latin typeface="Arial" panose="020B0604020202020204" pitchFamily="34" charset="0"/>
                <a:cs typeface="Arial" panose="020B0604020202020204" pitchFamily="34" charset="0"/>
              </a:rPr>
              <a:t>ماذا لو بدأ الملك حكمه هنا ؟</a:t>
            </a:r>
            <a:endParaRPr lang="en-US" sz="2000" b="1" kern="0" dirty="0">
              <a:solidFill>
                <a:srgbClr val="000000"/>
              </a:solidFill>
              <a:latin typeface="Arial" panose="020B0604020202020204" pitchFamily="34" charset="0"/>
              <a:cs typeface="Arial" panose="020B0604020202020204" pitchFamily="34" charset="0"/>
            </a:endParaRPr>
          </a:p>
        </p:txBody>
      </p:sp>
      <p:sp>
        <p:nvSpPr>
          <p:cNvPr id="325643" name="Rectangle 2"/>
          <p:cNvSpPr>
            <a:spLocks noChangeArrowheads="1"/>
          </p:cNvSpPr>
          <p:nvPr/>
        </p:nvSpPr>
        <p:spPr bwMode="auto">
          <a:xfrm>
            <a:off x="2571750" y="2926985"/>
            <a:ext cx="4191000" cy="1125903"/>
          </a:xfrm>
          <a:prstGeom prst="rect">
            <a:avLst/>
          </a:prstGeom>
          <a:gradFill rotWithShape="0">
            <a:gsLst>
              <a:gs pos="0">
                <a:srgbClr val="006B03"/>
              </a:gs>
              <a:gs pos="100000">
                <a:srgbClr val="003201"/>
              </a:gs>
            </a:gsLst>
            <a:path path="shape">
              <a:fillToRect l="50000" t="50000" r="50000" b="50000"/>
            </a:path>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anchor="ctr"/>
          <a:lstStyle/>
          <a:p>
            <a:pPr algn="ctr"/>
            <a:r>
              <a:rPr lang="ar-JO" sz="3600" b="1" dirty="0">
                <a:solidFill>
                  <a:srgbClr val="FFFFFF"/>
                </a:solidFill>
                <a:latin typeface="Arial" panose="020B0604020202020204" pitchFamily="34" charset="0"/>
                <a:cs typeface="Arial" panose="020B0604020202020204" pitchFamily="34" charset="0"/>
              </a:rPr>
              <a:t>أمرين مهمين</a:t>
            </a:r>
            <a:endParaRPr lang="en-US" sz="3600" b="1" dirty="0">
              <a:solidFill>
                <a:srgbClr val="FFFFFF"/>
              </a:solidFill>
              <a:latin typeface="Arial" panose="020B0604020202020204" pitchFamily="34" charset="0"/>
              <a:cs typeface="Arial" panose="020B0604020202020204" pitchFamily="34" charset="0"/>
            </a:endParaRPr>
          </a:p>
        </p:txBody>
      </p:sp>
      <p:sp>
        <p:nvSpPr>
          <p:cNvPr id="22" name="Rectangle 9"/>
          <p:cNvSpPr txBox="1">
            <a:spLocks noChangeArrowheads="1"/>
          </p:cNvSpPr>
          <p:nvPr/>
        </p:nvSpPr>
        <p:spPr bwMode="auto">
          <a:xfrm>
            <a:off x="6929454" y="914400"/>
            <a:ext cx="2290746" cy="2819400"/>
          </a:xfrm>
          <a:prstGeom prst="rect">
            <a:avLst/>
          </a:prstGeom>
          <a:gradFill rotWithShape="0">
            <a:gsLst>
              <a:gs pos="0">
                <a:srgbClr val="800080"/>
              </a:gs>
              <a:gs pos="100000">
                <a:srgbClr val="3B003B"/>
              </a:gs>
            </a:gsLst>
            <a:path path="shape">
              <a:fillToRect l="50000" t="50000" r="50000" b="50000"/>
            </a:path>
          </a:gradFill>
          <a:ln>
            <a:noFill/>
          </a:ln>
          <a:extLs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ＭＳ Ｐゴシック" pitchFamily="-105" charset="-128"/>
                <a:cs typeface="ＭＳ Ｐゴシック" pitchFamily="-105" charset="-128"/>
              </a:defRPr>
            </a:lvl1pPr>
            <a:lvl2pPr algn="ctr" rtl="0" eaLnBrk="0" fontAlgn="base" hangingPunct="0">
              <a:spcBef>
                <a:spcPct val="0"/>
              </a:spcBef>
              <a:spcAft>
                <a:spcPct val="0"/>
              </a:spcAft>
              <a:defRPr sz="4400">
                <a:solidFill>
                  <a:schemeClr val="tx2"/>
                </a:solidFill>
                <a:latin typeface="Times" pitchFamily="-111"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latin typeface="Times" pitchFamily="-111"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latin typeface="Times" pitchFamily="-111"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latin typeface="Times" pitchFamily="-111" charset="0"/>
                <a:ea typeface="ＭＳ Ｐゴシック" pitchFamily="-105" charset="-128"/>
                <a:cs typeface="ＭＳ Ｐゴシック" pitchFamily="-105" charset="-128"/>
              </a:defRPr>
            </a:lvl5pPr>
            <a:lvl6pPr marL="457200" algn="ctr" rtl="0" fontAlgn="base">
              <a:spcBef>
                <a:spcPct val="0"/>
              </a:spcBef>
              <a:spcAft>
                <a:spcPct val="0"/>
              </a:spcAft>
              <a:defRPr sz="4400">
                <a:solidFill>
                  <a:schemeClr val="tx2"/>
                </a:solidFill>
                <a:latin typeface="Times" pitchFamily="-111" charset="0"/>
              </a:defRPr>
            </a:lvl6pPr>
            <a:lvl7pPr marL="914400" algn="ctr" rtl="0" fontAlgn="base">
              <a:spcBef>
                <a:spcPct val="0"/>
              </a:spcBef>
              <a:spcAft>
                <a:spcPct val="0"/>
              </a:spcAft>
              <a:defRPr sz="4400">
                <a:solidFill>
                  <a:schemeClr val="tx2"/>
                </a:solidFill>
                <a:latin typeface="Times" pitchFamily="-111" charset="0"/>
              </a:defRPr>
            </a:lvl7pPr>
            <a:lvl8pPr marL="1371600" algn="ctr" rtl="0" fontAlgn="base">
              <a:spcBef>
                <a:spcPct val="0"/>
              </a:spcBef>
              <a:spcAft>
                <a:spcPct val="0"/>
              </a:spcAft>
              <a:defRPr sz="4400">
                <a:solidFill>
                  <a:schemeClr val="tx2"/>
                </a:solidFill>
                <a:latin typeface="Times" pitchFamily="-111" charset="0"/>
              </a:defRPr>
            </a:lvl8pPr>
            <a:lvl9pPr marL="1828800" algn="ctr" rtl="0" fontAlgn="base">
              <a:spcBef>
                <a:spcPct val="0"/>
              </a:spcBef>
              <a:spcAft>
                <a:spcPct val="0"/>
              </a:spcAft>
              <a:defRPr sz="4400">
                <a:solidFill>
                  <a:schemeClr val="tx2"/>
                </a:solidFill>
                <a:latin typeface="Times" pitchFamily="-111" charset="0"/>
              </a:defRPr>
            </a:lvl9pPr>
          </a:lstStyle>
          <a:p>
            <a:pPr eaLnBrk="1" hangingPunct="1">
              <a:defRPr/>
            </a:pPr>
            <a:r>
              <a:rPr lang="ar-JO" sz="3200" b="1" kern="0" dirty="0">
                <a:solidFill>
                  <a:srgbClr val="FFFFFF"/>
                </a:solidFill>
                <a:latin typeface="Arial" panose="020B0604020202020204" pitchFamily="34" charset="0"/>
                <a:ea typeface="ＭＳ Ｐゴシック" charset="0"/>
                <a:cs typeface="Arial" panose="020B0604020202020204" pitchFamily="34" charset="0"/>
              </a:rPr>
              <a:t>هل يحسبون سنة تولي  الحكم ؟</a:t>
            </a:r>
            <a:endParaRPr lang="en-US" sz="3200" b="1" kern="0" dirty="0">
              <a:solidFill>
                <a:srgbClr val="FFFFFF"/>
              </a:solidFill>
              <a:latin typeface="Arial" panose="020B0604020202020204" pitchFamily="34" charset="0"/>
              <a:ea typeface="ＭＳ Ｐゴシック" charset="0"/>
              <a:cs typeface="Arial" panose="020B0604020202020204" pitchFamily="34" charset="0"/>
            </a:endParaRPr>
          </a:p>
        </p:txBody>
      </p:sp>
      <p:sp>
        <p:nvSpPr>
          <p:cNvPr id="28" name="Rectangle 3"/>
          <p:cNvSpPr>
            <a:spLocks noChangeArrowheads="1"/>
          </p:cNvSpPr>
          <p:nvPr/>
        </p:nvSpPr>
        <p:spPr bwMode="auto">
          <a:xfrm>
            <a:off x="0" y="0"/>
            <a:ext cx="2071670" cy="5029200"/>
          </a:xfrm>
          <a:prstGeom prst="rect">
            <a:avLst/>
          </a:prstGeom>
          <a:gradFill rotWithShape="0">
            <a:gsLst>
              <a:gs pos="0">
                <a:srgbClr val="800080"/>
              </a:gs>
              <a:gs pos="100000">
                <a:srgbClr val="3B003B"/>
              </a:gs>
            </a:gsLst>
            <a:path path="shape">
              <a:fillToRect l="50000" t="50000" r="50000" b="50000"/>
            </a:path>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anchor="ctr"/>
          <a:lstStyle/>
          <a:p>
            <a:pPr algn="ctr"/>
            <a:r>
              <a:rPr lang="ar-JO" sz="3200" b="1" dirty="0">
                <a:solidFill>
                  <a:srgbClr val="FFFFFF"/>
                </a:solidFill>
                <a:latin typeface="Arial" panose="020B0604020202020204" pitchFamily="34" charset="0"/>
                <a:cs typeface="Arial" panose="020B0604020202020204" pitchFamily="34" charset="0"/>
              </a:rPr>
              <a:t>ما هو النظام المستخدم لتحديد حكم الملك ؟</a:t>
            </a:r>
            <a:endParaRPr lang="en-US" sz="3200" b="1" dirty="0">
              <a:solidFill>
                <a:srgbClr val="FFFFFF"/>
              </a:solidFill>
              <a:latin typeface="Arial" panose="020B0604020202020204" pitchFamily="34" charset="0"/>
              <a:cs typeface="Arial" panose="020B0604020202020204" pitchFamily="34" charset="0"/>
            </a:endParaRPr>
          </a:p>
        </p:txBody>
      </p:sp>
      <p:sp>
        <p:nvSpPr>
          <p:cNvPr id="20" name="Text Box 10"/>
          <p:cNvSpPr txBox="1">
            <a:spLocks noChangeArrowheads="1"/>
          </p:cNvSpPr>
          <p:nvPr/>
        </p:nvSpPr>
        <p:spPr bwMode="auto">
          <a:xfrm>
            <a:off x="8301038" y="73025"/>
            <a:ext cx="698500" cy="461963"/>
          </a:xfrm>
          <a:prstGeom prst="rect">
            <a:avLst/>
          </a:prstGeom>
          <a:solidFill>
            <a:srgbClr val="000000"/>
          </a:solidFill>
          <a:ln w="9525">
            <a:noFill/>
            <a:miter lim="800000"/>
            <a:headEnd/>
            <a:tailEnd/>
          </a:ln>
          <a:effectLst>
            <a:outerShdw blurRad="63500" dist="35921" dir="2700000" algn="ctr" rotWithShape="0">
              <a:srgbClr val="060400">
                <a:alpha val="74998"/>
              </a:srgbClr>
            </a:outerShdw>
          </a:effectLst>
        </p:spPr>
        <p:txBody>
          <a:bodyPr wrap="none">
            <a:spAutoFit/>
          </a:bodyPr>
          <a:lstStyle>
            <a:lvl1pPr>
              <a:defRPr sz="2400">
                <a:solidFill>
                  <a:schemeClr val="tx1"/>
                </a:solidFill>
                <a:latin typeface="Tahoma" charset="0"/>
                <a:ea typeface="ＭＳ Ｐゴシック" charset="0"/>
                <a:cs typeface="ＭＳ Ｐゴシック" charset="0"/>
              </a:defRPr>
            </a:lvl1pPr>
            <a:lvl2pPr marL="37931725" indent="-37474525">
              <a:defRPr sz="2400">
                <a:solidFill>
                  <a:schemeClr val="tx1"/>
                </a:solidFill>
                <a:latin typeface="Tahoma" charset="0"/>
                <a:ea typeface="ＭＳ Ｐゴシック" charset="0"/>
              </a:defRPr>
            </a:lvl2pPr>
            <a:lvl3pPr>
              <a:defRPr sz="2400">
                <a:solidFill>
                  <a:schemeClr val="tx1"/>
                </a:solidFill>
                <a:latin typeface="Tahoma" charset="0"/>
                <a:ea typeface="ＭＳ Ｐゴシック" charset="0"/>
              </a:defRPr>
            </a:lvl3pPr>
            <a:lvl4pPr>
              <a:defRPr sz="2400">
                <a:solidFill>
                  <a:schemeClr val="tx1"/>
                </a:solidFill>
                <a:latin typeface="Tahoma" charset="0"/>
                <a:ea typeface="ＭＳ Ｐゴシック" charset="0"/>
              </a:defRPr>
            </a:lvl4pPr>
            <a:lvl5pPr>
              <a:defRPr sz="2400">
                <a:solidFill>
                  <a:schemeClr val="tx1"/>
                </a:solidFill>
                <a:latin typeface="Tahoma" charset="0"/>
                <a:ea typeface="ＭＳ Ｐゴシック" charset="0"/>
              </a:defRPr>
            </a:lvl5pPr>
            <a:lvl6pPr marL="457200" eaLnBrk="0" fontAlgn="base" hangingPunct="0">
              <a:spcBef>
                <a:spcPct val="0"/>
              </a:spcBef>
              <a:spcAft>
                <a:spcPct val="0"/>
              </a:spcAft>
              <a:defRPr sz="2400">
                <a:solidFill>
                  <a:schemeClr val="tx1"/>
                </a:solidFill>
                <a:latin typeface="Tahoma" charset="0"/>
                <a:ea typeface="ＭＳ Ｐゴシック" charset="0"/>
              </a:defRPr>
            </a:lvl6pPr>
            <a:lvl7pPr marL="914400" eaLnBrk="0" fontAlgn="base" hangingPunct="0">
              <a:spcBef>
                <a:spcPct val="0"/>
              </a:spcBef>
              <a:spcAft>
                <a:spcPct val="0"/>
              </a:spcAft>
              <a:defRPr sz="2400">
                <a:solidFill>
                  <a:schemeClr val="tx1"/>
                </a:solidFill>
                <a:latin typeface="Tahoma" charset="0"/>
                <a:ea typeface="ＭＳ Ｐゴシック" charset="0"/>
              </a:defRPr>
            </a:lvl7pPr>
            <a:lvl8pPr marL="1371600" eaLnBrk="0" fontAlgn="base" hangingPunct="0">
              <a:spcBef>
                <a:spcPct val="0"/>
              </a:spcBef>
              <a:spcAft>
                <a:spcPct val="0"/>
              </a:spcAft>
              <a:defRPr sz="2400">
                <a:solidFill>
                  <a:schemeClr val="tx1"/>
                </a:solidFill>
                <a:latin typeface="Tahoma" charset="0"/>
                <a:ea typeface="ＭＳ Ｐゴシック" charset="0"/>
              </a:defRPr>
            </a:lvl8pPr>
            <a:lvl9pPr marL="1828800" eaLnBrk="0" fontAlgn="base" hangingPunct="0">
              <a:spcBef>
                <a:spcPct val="0"/>
              </a:spcBef>
              <a:spcAft>
                <a:spcPct val="0"/>
              </a:spcAft>
              <a:defRPr sz="2400">
                <a:solidFill>
                  <a:schemeClr val="tx1"/>
                </a:solidFill>
                <a:latin typeface="Tahoma" charset="0"/>
                <a:ea typeface="ＭＳ Ｐゴシック" charset="0"/>
              </a:defRPr>
            </a:lvl9pPr>
          </a:lstStyle>
          <a:p>
            <a:pPr algn="ctr" eaLnBrk="0" hangingPunct="0">
              <a:defRPr/>
            </a:pPr>
            <a:r>
              <a:rPr lang="en-US" b="1" dirty="0">
                <a:solidFill>
                  <a:srgbClr val="FFFFFF"/>
                </a:solidFill>
                <a:latin typeface="Arial" panose="020B0604020202020204" pitchFamily="34" charset="0"/>
                <a:cs typeface="Arial" panose="020B0604020202020204" pitchFamily="34" charset="0"/>
              </a:rPr>
              <a:t>221</a:t>
            </a:r>
            <a:endParaRPr lang="en-US" sz="1800" dirty="0">
              <a:solidFill>
                <a:srgbClr val="FFFFFF"/>
              </a:solidFill>
              <a:latin typeface="Arial" panose="020B0604020202020204" pitchFamily="34" charset="0"/>
              <a:cs typeface="Arial" panose="020B0604020202020204" pitchFamily="34" charset="0"/>
            </a:endParaRPr>
          </a:p>
        </p:txBody>
      </p:sp>
      <p:sp>
        <p:nvSpPr>
          <p:cNvPr id="27" name="AutoShape 4"/>
          <p:cNvSpPr>
            <a:spLocks noChangeArrowheads="1"/>
          </p:cNvSpPr>
          <p:nvPr/>
        </p:nvSpPr>
        <p:spPr bwMode="auto">
          <a:xfrm>
            <a:off x="1331640" y="0"/>
            <a:ext cx="3468960" cy="1214422"/>
          </a:xfrm>
          <a:prstGeom prst="wedgeRoundRectCallout">
            <a:avLst>
              <a:gd name="adj1" fmla="val 70225"/>
              <a:gd name="adj2" fmla="val 18086"/>
              <a:gd name="adj3" fmla="val 16667"/>
            </a:avLst>
          </a:prstGeom>
          <a:solidFill>
            <a:srgbClr val="BBE0E3"/>
          </a:solidFill>
          <a:ln w="28575">
            <a:solidFill>
              <a:srgbClr val="000000"/>
            </a:solidFill>
            <a:miter lim="800000"/>
            <a:headEnd/>
            <a:tailEnd/>
          </a:ln>
        </p:spPr>
        <p:txBody>
          <a:bodyPr wrap="none" anchor="ctr"/>
          <a:lstStyle/>
          <a:p>
            <a:pPr algn="ctr">
              <a:defRPr/>
            </a:pPr>
            <a:r>
              <a:rPr lang="ar-JO" sz="2000" b="1" kern="0" dirty="0">
                <a:solidFill>
                  <a:srgbClr val="000000"/>
                </a:solidFill>
                <a:latin typeface="Arial" panose="020B0604020202020204" pitchFamily="34" charset="0"/>
                <a:cs typeface="Arial" panose="020B0604020202020204" pitchFamily="34" charset="0"/>
              </a:rPr>
              <a:t>إسرائيل يبدأون في شهر</a:t>
            </a:r>
          </a:p>
          <a:p>
            <a:pPr algn="ctr">
              <a:defRPr/>
            </a:pPr>
            <a:r>
              <a:rPr lang="ar-JO" sz="2000" b="1" kern="0" dirty="0">
                <a:solidFill>
                  <a:srgbClr val="000000"/>
                </a:solidFill>
                <a:latin typeface="Arial" panose="020B0604020202020204" pitchFamily="34" charset="0"/>
                <a:cs typeface="Arial" panose="020B0604020202020204" pitchFamily="34" charset="0"/>
              </a:rPr>
              <a:t>نيسان ولا يحسبون سنة تولي الحكم</a:t>
            </a:r>
            <a:endParaRPr lang="en-US" sz="2000" b="1" kern="0" dirty="0">
              <a:solidFill>
                <a:srgbClr val="000000"/>
              </a:solidFill>
              <a:latin typeface="Arial" panose="020B0604020202020204" pitchFamily="34" charset="0"/>
              <a:cs typeface="Arial" panose="020B0604020202020204" pitchFamily="34" charset="0"/>
            </a:endParaRPr>
          </a:p>
        </p:txBody>
      </p:sp>
    </p:spTree>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6"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down)">
                                      <p:cBhvr>
                                        <p:cTn id="7" dur="580">
                                          <p:stCondLst>
                                            <p:cond delay="0"/>
                                          </p:stCondLst>
                                        </p:cTn>
                                        <p:tgtEl>
                                          <p:spTgt spid="5"/>
                                        </p:tgtEl>
                                      </p:cBhvr>
                                    </p:animEffect>
                                    <p:anim calcmode="lin" valueType="num">
                                      <p:cBhvr>
                                        <p:cTn id="8" dur="1822" tmFilter="0,0; 0.14,0.36; 0.43,0.73; 0.71,0.91; 1.0,1.0">
                                          <p:stCondLst>
                                            <p:cond delay="0"/>
                                          </p:stCondLst>
                                        </p:cTn>
                                        <p:tgtEl>
                                          <p:spTgt spid="5"/>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5"/>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5"/>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5"/>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5"/>
                                        </p:tgtEl>
                                        <p:attrNameLst>
                                          <p:attrName>ppt_y</p:attrName>
                                        </p:attrNameLst>
                                      </p:cBhvr>
                                      <p:tavLst>
                                        <p:tav tm="0" fmla="#ppt_y-sin(pi*$)/81">
                                          <p:val>
                                            <p:fltVal val="0"/>
                                          </p:val>
                                        </p:tav>
                                        <p:tav tm="100000">
                                          <p:val>
                                            <p:fltVal val="1"/>
                                          </p:val>
                                        </p:tav>
                                      </p:tavLst>
                                    </p:anim>
                                    <p:animScale>
                                      <p:cBhvr>
                                        <p:cTn id="13" dur="26">
                                          <p:stCondLst>
                                            <p:cond delay="650"/>
                                          </p:stCondLst>
                                        </p:cTn>
                                        <p:tgtEl>
                                          <p:spTgt spid="5"/>
                                        </p:tgtEl>
                                      </p:cBhvr>
                                      <p:to x="100000" y="60000"/>
                                    </p:animScale>
                                    <p:animScale>
                                      <p:cBhvr>
                                        <p:cTn id="14" dur="166" decel="50000">
                                          <p:stCondLst>
                                            <p:cond delay="676"/>
                                          </p:stCondLst>
                                        </p:cTn>
                                        <p:tgtEl>
                                          <p:spTgt spid="5"/>
                                        </p:tgtEl>
                                      </p:cBhvr>
                                      <p:to x="100000" y="100000"/>
                                    </p:animScale>
                                    <p:animScale>
                                      <p:cBhvr>
                                        <p:cTn id="15" dur="26">
                                          <p:stCondLst>
                                            <p:cond delay="1312"/>
                                          </p:stCondLst>
                                        </p:cTn>
                                        <p:tgtEl>
                                          <p:spTgt spid="5"/>
                                        </p:tgtEl>
                                      </p:cBhvr>
                                      <p:to x="100000" y="80000"/>
                                    </p:animScale>
                                    <p:animScale>
                                      <p:cBhvr>
                                        <p:cTn id="16" dur="166" decel="50000">
                                          <p:stCondLst>
                                            <p:cond delay="1338"/>
                                          </p:stCondLst>
                                        </p:cTn>
                                        <p:tgtEl>
                                          <p:spTgt spid="5"/>
                                        </p:tgtEl>
                                      </p:cBhvr>
                                      <p:to x="100000" y="100000"/>
                                    </p:animScale>
                                    <p:animScale>
                                      <p:cBhvr>
                                        <p:cTn id="17" dur="26">
                                          <p:stCondLst>
                                            <p:cond delay="1642"/>
                                          </p:stCondLst>
                                        </p:cTn>
                                        <p:tgtEl>
                                          <p:spTgt spid="5"/>
                                        </p:tgtEl>
                                      </p:cBhvr>
                                      <p:to x="100000" y="90000"/>
                                    </p:animScale>
                                    <p:animScale>
                                      <p:cBhvr>
                                        <p:cTn id="18" dur="166" decel="50000">
                                          <p:stCondLst>
                                            <p:cond delay="1668"/>
                                          </p:stCondLst>
                                        </p:cTn>
                                        <p:tgtEl>
                                          <p:spTgt spid="5"/>
                                        </p:tgtEl>
                                      </p:cBhvr>
                                      <p:to x="100000" y="100000"/>
                                    </p:animScale>
                                    <p:animScale>
                                      <p:cBhvr>
                                        <p:cTn id="19" dur="26">
                                          <p:stCondLst>
                                            <p:cond delay="1808"/>
                                          </p:stCondLst>
                                        </p:cTn>
                                        <p:tgtEl>
                                          <p:spTgt spid="5"/>
                                        </p:tgtEl>
                                      </p:cBhvr>
                                      <p:to x="100000" y="95000"/>
                                    </p:animScale>
                                    <p:animScale>
                                      <p:cBhvr>
                                        <p:cTn id="20" dur="166" decel="50000">
                                          <p:stCondLst>
                                            <p:cond delay="1834"/>
                                          </p:stCondLst>
                                        </p:cTn>
                                        <p:tgtEl>
                                          <p:spTgt spid="5"/>
                                        </p:tgtEl>
                                      </p:cBhvr>
                                      <p:to x="100000" y="100000"/>
                                    </p:animScale>
                                  </p:childTnLst>
                                </p:cTn>
                              </p:par>
                            </p:childTnLst>
                          </p:cTn>
                        </p:par>
                      </p:childTnLst>
                    </p:cTn>
                  </p:par>
                  <p:par>
                    <p:cTn id="21" fill="hold" nodeType="clickPar">
                      <p:stCondLst>
                        <p:cond delay="indefinite"/>
                      </p:stCondLst>
                      <p:childTnLst>
                        <p:par>
                          <p:cTn id="22" fill="hold" nodeType="withGroup">
                            <p:stCondLst>
                              <p:cond delay="0"/>
                            </p:stCondLst>
                            <p:childTnLst>
                              <p:par>
                                <p:cTn id="23" presetID="26" presetClass="entr" presetSubtype="0" fill="hold" nodeType="clickEffect">
                                  <p:stCondLst>
                                    <p:cond delay="0"/>
                                  </p:stCondLst>
                                  <p:childTnLst>
                                    <p:set>
                                      <p:cBhvr>
                                        <p:cTn id="24" dur="1" fill="hold">
                                          <p:stCondLst>
                                            <p:cond delay="0"/>
                                          </p:stCondLst>
                                        </p:cTn>
                                        <p:tgtEl>
                                          <p:spTgt spid="3"/>
                                        </p:tgtEl>
                                        <p:attrNameLst>
                                          <p:attrName>style.visibility</p:attrName>
                                        </p:attrNameLst>
                                      </p:cBhvr>
                                      <p:to>
                                        <p:strVal val="visible"/>
                                      </p:to>
                                    </p:set>
                                    <p:animEffect transition="in" filter="wipe(down)">
                                      <p:cBhvr>
                                        <p:cTn id="25" dur="580">
                                          <p:stCondLst>
                                            <p:cond delay="0"/>
                                          </p:stCondLst>
                                        </p:cTn>
                                        <p:tgtEl>
                                          <p:spTgt spid="3"/>
                                        </p:tgtEl>
                                      </p:cBhvr>
                                    </p:animEffect>
                                    <p:anim calcmode="lin" valueType="num">
                                      <p:cBhvr>
                                        <p:cTn id="26" dur="1822" tmFilter="0,0; 0.14,0.36; 0.43,0.73; 0.71,0.91; 1.0,1.0">
                                          <p:stCondLst>
                                            <p:cond delay="0"/>
                                          </p:stCondLst>
                                        </p:cTn>
                                        <p:tgtEl>
                                          <p:spTgt spid="3"/>
                                        </p:tgtEl>
                                        <p:attrNameLst>
                                          <p:attrName>ppt_x</p:attrName>
                                        </p:attrNameLst>
                                      </p:cBhvr>
                                      <p:tavLst>
                                        <p:tav tm="0">
                                          <p:val>
                                            <p:strVal val="#ppt_x-0.25"/>
                                          </p:val>
                                        </p:tav>
                                        <p:tav tm="100000">
                                          <p:val>
                                            <p:strVal val="#ppt_x"/>
                                          </p:val>
                                        </p:tav>
                                      </p:tavLst>
                                    </p:anim>
                                    <p:anim calcmode="lin" valueType="num">
                                      <p:cBhvr>
                                        <p:cTn id="27" dur="664" tmFilter="0.0,0.0; 0.25,0.07; 0.50,0.2; 0.75,0.467; 1.0,1.0">
                                          <p:stCondLst>
                                            <p:cond delay="0"/>
                                          </p:stCondLst>
                                        </p:cTn>
                                        <p:tgtEl>
                                          <p:spTgt spid="3"/>
                                        </p:tgtEl>
                                        <p:attrNameLst>
                                          <p:attrName>ppt_y</p:attrName>
                                        </p:attrNameLst>
                                      </p:cBhvr>
                                      <p:tavLst>
                                        <p:tav tm="0" fmla="#ppt_y-sin(pi*$)/3">
                                          <p:val>
                                            <p:fltVal val="0.5"/>
                                          </p:val>
                                        </p:tav>
                                        <p:tav tm="100000">
                                          <p:val>
                                            <p:fltVal val="1"/>
                                          </p:val>
                                        </p:tav>
                                      </p:tavLst>
                                    </p:anim>
                                    <p:anim calcmode="lin" valueType="num">
                                      <p:cBhvr>
                                        <p:cTn id="28" dur="664" tmFilter="0, 0; 0.125,0.2665; 0.25,0.4; 0.375,0.465; 0.5,0.5;  0.625,0.535; 0.75,0.6; 0.875,0.7335; 1,1">
                                          <p:stCondLst>
                                            <p:cond delay="664"/>
                                          </p:stCondLst>
                                        </p:cTn>
                                        <p:tgtEl>
                                          <p:spTgt spid="3"/>
                                        </p:tgtEl>
                                        <p:attrNameLst>
                                          <p:attrName>ppt_y</p:attrName>
                                        </p:attrNameLst>
                                      </p:cBhvr>
                                      <p:tavLst>
                                        <p:tav tm="0" fmla="#ppt_y-sin(pi*$)/9">
                                          <p:val>
                                            <p:fltVal val="0"/>
                                          </p:val>
                                        </p:tav>
                                        <p:tav tm="100000">
                                          <p:val>
                                            <p:fltVal val="1"/>
                                          </p:val>
                                        </p:tav>
                                      </p:tavLst>
                                    </p:anim>
                                    <p:anim calcmode="lin" valueType="num">
                                      <p:cBhvr>
                                        <p:cTn id="29" dur="332" tmFilter="0, 0; 0.125,0.2665; 0.25,0.4; 0.375,0.465; 0.5,0.5;  0.625,0.535; 0.75,0.6; 0.875,0.7335; 1,1">
                                          <p:stCondLst>
                                            <p:cond delay="1324"/>
                                          </p:stCondLst>
                                        </p:cTn>
                                        <p:tgtEl>
                                          <p:spTgt spid="3"/>
                                        </p:tgtEl>
                                        <p:attrNameLst>
                                          <p:attrName>ppt_y</p:attrName>
                                        </p:attrNameLst>
                                      </p:cBhvr>
                                      <p:tavLst>
                                        <p:tav tm="0" fmla="#ppt_y-sin(pi*$)/27">
                                          <p:val>
                                            <p:fltVal val="0"/>
                                          </p:val>
                                        </p:tav>
                                        <p:tav tm="100000">
                                          <p:val>
                                            <p:fltVal val="1"/>
                                          </p:val>
                                        </p:tav>
                                      </p:tavLst>
                                    </p:anim>
                                    <p:anim calcmode="lin" valueType="num">
                                      <p:cBhvr>
                                        <p:cTn id="30" dur="164" tmFilter="0, 0; 0.125,0.2665; 0.25,0.4; 0.375,0.465; 0.5,0.5;  0.625,0.535; 0.75,0.6; 0.875,0.7335; 1,1">
                                          <p:stCondLst>
                                            <p:cond delay="1656"/>
                                          </p:stCondLst>
                                        </p:cTn>
                                        <p:tgtEl>
                                          <p:spTgt spid="3"/>
                                        </p:tgtEl>
                                        <p:attrNameLst>
                                          <p:attrName>ppt_y</p:attrName>
                                        </p:attrNameLst>
                                      </p:cBhvr>
                                      <p:tavLst>
                                        <p:tav tm="0" fmla="#ppt_y-sin(pi*$)/81">
                                          <p:val>
                                            <p:fltVal val="0"/>
                                          </p:val>
                                        </p:tav>
                                        <p:tav tm="100000">
                                          <p:val>
                                            <p:fltVal val="1"/>
                                          </p:val>
                                        </p:tav>
                                      </p:tavLst>
                                    </p:anim>
                                    <p:animScale>
                                      <p:cBhvr>
                                        <p:cTn id="31" dur="26">
                                          <p:stCondLst>
                                            <p:cond delay="650"/>
                                          </p:stCondLst>
                                        </p:cTn>
                                        <p:tgtEl>
                                          <p:spTgt spid="3"/>
                                        </p:tgtEl>
                                      </p:cBhvr>
                                      <p:to x="100000" y="60000"/>
                                    </p:animScale>
                                    <p:animScale>
                                      <p:cBhvr>
                                        <p:cTn id="32" dur="166" decel="50000">
                                          <p:stCondLst>
                                            <p:cond delay="676"/>
                                          </p:stCondLst>
                                        </p:cTn>
                                        <p:tgtEl>
                                          <p:spTgt spid="3"/>
                                        </p:tgtEl>
                                      </p:cBhvr>
                                      <p:to x="100000" y="100000"/>
                                    </p:animScale>
                                    <p:animScale>
                                      <p:cBhvr>
                                        <p:cTn id="33" dur="26">
                                          <p:stCondLst>
                                            <p:cond delay="1312"/>
                                          </p:stCondLst>
                                        </p:cTn>
                                        <p:tgtEl>
                                          <p:spTgt spid="3"/>
                                        </p:tgtEl>
                                      </p:cBhvr>
                                      <p:to x="100000" y="80000"/>
                                    </p:animScale>
                                    <p:animScale>
                                      <p:cBhvr>
                                        <p:cTn id="34" dur="166" decel="50000">
                                          <p:stCondLst>
                                            <p:cond delay="1338"/>
                                          </p:stCondLst>
                                        </p:cTn>
                                        <p:tgtEl>
                                          <p:spTgt spid="3"/>
                                        </p:tgtEl>
                                      </p:cBhvr>
                                      <p:to x="100000" y="100000"/>
                                    </p:animScale>
                                    <p:animScale>
                                      <p:cBhvr>
                                        <p:cTn id="35" dur="26">
                                          <p:stCondLst>
                                            <p:cond delay="1642"/>
                                          </p:stCondLst>
                                        </p:cTn>
                                        <p:tgtEl>
                                          <p:spTgt spid="3"/>
                                        </p:tgtEl>
                                      </p:cBhvr>
                                      <p:to x="100000" y="90000"/>
                                    </p:animScale>
                                    <p:animScale>
                                      <p:cBhvr>
                                        <p:cTn id="36" dur="166" decel="50000">
                                          <p:stCondLst>
                                            <p:cond delay="1668"/>
                                          </p:stCondLst>
                                        </p:cTn>
                                        <p:tgtEl>
                                          <p:spTgt spid="3"/>
                                        </p:tgtEl>
                                      </p:cBhvr>
                                      <p:to x="100000" y="100000"/>
                                    </p:animScale>
                                    <p:animScale>
                                      <p:cBhvr>
                                        <p:cTn id="37" dur="26">
                                          <p:stCondLst>
                                            <p:cond delay="1808"/>
                                          </p:stCondLst>
                                        </p:cTn>
                                        <p:tgtEl>
                                          <p:spTgt spid="3"/>
                                        </p:tgtEl>
                                      </p:cBhvr>
                                      <p:to x="100000" y="95000"/>
                                    </p:animScale>
                                    <p:animScale>
                                      <p:cBhvr>
                                        <p:cTn id="38" dur="166" decel="50000">
                                          <p:stCondLst>
                                            <p:cond delay="1834"/>
                                          </p:stCondLst>
                                        </p:cTn>
                                        <p:tgtEl>
                                          <p:spTgt spid="3"/>
                                        </p:tgtEl>
                                      </p:cBhvr>
                                      <p:to x="100000" y="100000"/>
                                    </p:animScale>
                                  </p:childTnLst>
                                </p:cTn>
                              </p:par>
                            </p:childTnLst>
                          </p:cTn>
                        </p:par>
                      </p:childTnLst>
                    </p:cTn>
                  </p:par>
                  <p:par>
                    <p:cTn id="39" fill="hold" nodeType="clickPar">
                      <p:stCondLst>
                        <p:cond delay="indefinite"/>
                      </p:stCondLst>
                      <p:childTnLst>
                        <p:par>
                          <p:cTn id="40" fill="hold" nodeType="withGroup">
                            <p:stCondLst>
                              <p:cond delay="0"/>
                            </p:stCondLst>
                            <p:childTnLst>
                              <p:par>
                                <p:cTn id="41" presetID="10" presetClass="entr" presetSubtype="0" fill="hold" grpId="0" nodeType="clickEffect">
                                  <p:stCondLst>
                                    <p:cond delay="0"/>
                                  </p:stCondLst>
                                  <p:childTnLst>
                                    <p:set>
                                      <p:cBhvr>
                                        <p:cTn id="42" dur="1" fill="hold">
                                          <p:stCondLst>
                                            <p:cond delay="0"/>
                                          </p:stCondLst>
                                        </p:cTn>
                                        <p:tgtEl>
                                          <p:spTgt spid="28"/>
                                        </p:tgtEl>
                                        <p:attrNameLst>
                                          <p:attrName>style.visibility</p:attrName>
                                        </p:attrNameLst>
                                      </p:cBhvr>
                                      <p:to>
                                        <p:strVal val="visible"/>
                                      </p:to>
                                    </p:set>
                                    <p:animEffect transition="in" filter="fade">
                                      <p:cBhvr>
                                        <p:cTn id="43" dur="500"/>
                                        <p:tgtEl>
                                          <p:spTgt spid="28"/>
                                        </p:tgtEl>
                                      </p:cBhvr>
                                    </p:animEffect>
                                  </p:childTnLst>
                                </p:cTn>
                              </p:par>
                            </p:childTnLst>
                          </p:cTn>
                        </p:par>
                      </p:childTnLst>
                    </p:cTn>
                  </p:par>
                  <p:par>
                    <p:cTn id="44" fill="hold" nodeType="clickPar">
                      <p:stCondLst>
                        <p:cond delay="indefinite"/>
                      </p:stCondLst>
                      <p:childTnLst>
                        <p:par>
                          <p:cTn id="45" fill="hold" nodeType="withGroup">
                            <p:stCondLst>
                              <p:cond delay="0"/>
                            </p:stCondLst>
                            <p:childTnLst>
                              <p:par>
                                <p:cTn id="46" presetID="10" presetClass="entr" presetSubtype="0" fill="hold" grpId="0" nodeType="clickEffect">
                                  <p:stCondLst>
                                    <p:cond delay="0"/>
                                  </p:stCondLst>
                                  <p:childTnLst>
                                    <p:set>
                                      <p:cBhvr>
                                        <p:cTn id="47" dur="1" fill="hold">
                                          <p:stCondLst>
                                            <p:cond delay="0"/>
                                          </p:stCondLst>
                                        </p:cTn>
                                        <p:tgtEl>
                                          <p:spTgt spid="22"/>
                                        </p:tgtEl>
                                        <p:attrNameLst>
                                          <p:attrName>style.visibility</p:attrName>
                                        </p:attrNameLst>
                                      </p:cBhvr>
                                      <p:to>
                                        <p:strVal val="visible"/>
                                      </p:to>
                                    </p:set>
                                    <p:animEffect transition="in" filter="fade">
                                      <p:cBhvr>
                                        <p:cTn id="48" dur="500"/>
                                        <p:tgtEl>
                                          <p:spTgt spid="22"/>
                                        </p:tgtEl>
                                      </p:cBhvr>
                                    </p:animEffect>
                                  </p:childTnLst>
                                </p:cTn>
                              </p:par>
                            </p:childTnLst>
                          </p:cTn>
                        </p:par>
                      </p:childTnLst>
                    </p:cTn>
                  </p:par>
                  <p:par>
                    <p:cTn id="49" fill="hold" nodeType="clickPar">
                      <p:stCondLst>
                        <p:cond delay="indefinite"/>
                      </p:stCondLst>
                      <p:childTnLst>
                        <p:par>
                          <p:cTn id="50" fill="hold" nodeType="withGroup">
                            <p:stCondLst>
                              <p:cond delay="0"/>
                            </p:stCondLst>
                            <p:childTnLst>
                              <p:par>
                                <p:cTn id="51" presetID="2" presetClass="entr" presetSubtype="3" fill="hold" grpId="0" nodeType="clickEffect">
                                  <p:stCondLst>
                                    <p:cond delay="0"/>
                                  </p:stCondLst>
                                  <p:childTnLst>
                                    <p:set>
                                      <p:cBhvr>
                                        <p:cTn id="52" dur="1" fill="hold">
                                          <p:stCondLst>
                                            <p:cond delay="0"/>
                                          </p:stCondLst>
                                        </p:cTn>
                                        <p:tgtEl>
                                          <p:spTgt spid="26"/>
                                        </p:tgtEl>
                                        <p:attrNameLst>
                                          <p:attrName>style.visibility</p:attrName>
                                        </p:attrNameLst>
                                      </p:cBhvr>
                                      <p:to>
                                        <p:strVal val="visible"/>
                                      </p:to>
                                    </p:set>
                                    <p:anim calcmode="lin" valueType="num">
                                      <p:cBhvr additive="base">
                                        <p:cTn id="53" dur="500" fill="hold"/>
                                        <p:tgtEl>
                                          <p:spTgt spid="26"/>
                                        </p:tgtEl>
                                        <p:attrNameLst>
                                          <p:attrName>ppt_x</p:attrName>
                                        </p:attrNameLst>
                                      </p:cBhvr>
                                      <p:tavLst>
                                        <p:tav tm="0">
                                          <p:val>
                                            <p:strVal val="1+#ppt_w/2"/>
                                          </p:val>
                                        </p:tav>
                                        <p:tav tm="100000">
                                          <p:val>
                                            <p:strVal val="#ppt_x"/>
                                          </p:val>
                                        </p:tav>
                                      </p:tavLst>
                                    </p:anim>
                                    <p:anim calcmode="lin" valueType="num">
                                      <p:cBhvr additive="base">
                                        <p:cTn id="54" dur="500" fill="hold"/>
                                        <p:tgtEl>
                                          <p:spTgt spid="26"/>
                                        </p:tgtEl>
                                        <p:attrNameLst>
                                          <p:attrName>ppt_y</p:attrName>
                                        </p:attrNameLst>
                                      </p:cBhvr>
                                      <p:tavLst>
                                        <p:tav tm="0">
                                          <p:val>
                                            <p:strVal val="0-#ppt_h/2"/>
                                          </p:val>
                                        </p:tav>
                                        <p:tav tm="100000">
                                          <p:val>
                                            <p:strVal val="#ppt_y"/>
                                          </p:val>
                                        </p:tav>
                                      </p:tavLst>
                                    </p:anim>
                                  </p:childTnLst>
                                </p:cTn>
                              </p:par>
                            </p:childTnLst>
                          </p:cTn>
                        </p:par>
                      </p:childTnLst>
                    </p:cTn>
                  </p:par>
                  <p:par>
                    <p:cTn id="55" fill="hold" nodeType="clickPar">
                      <p:stCondLst>
                        <p:cond delay="indefinite"/>
                      </p:stCondLst>
                      <p:childTnLst>
                        <p:par>
                          <p:cTn id="56" fill="hold" nodeType="withGroup">
                            <p:stCondLst>
                              <p:cond delay="0"/>
                            </p:stCondLst>
                            <p:childTnLst>
                              <p:par>
                                <p:cTn id="57" presetID="2" presetClass="entr" presetSubtype="3" fill="hold" grpId="0" nodeType="clickEffect">
                                  <p:stCondLst>
                                    <p:cond delay="0"/>
                                  </p:stCondLst>
                                  <p:childTnLst>
                                    <p:set>
                                      <p:cBhvr>
                                        <p:cTn id="58" dur="1" fill="hold">
                                          <p:stCondLst>
                                            <p:cond delay="0"/>
                                          </p:stCondLst>
                                        </p:cTn>
                                        <p:tgtEl>
                                          <p:spTgt spid="23"/>
                                        </p:tgtEl>
                                        <p:attrNameLst>
                                          <p:attrName>style.visibility</p:attrName>
                                        </p:attrNameLst>
                                      </p:cBhvr>
                                      <p:to>
                                        <p:strVal val="visible"/>
                                      </p:to>
                                    </p:set>
                                    <p:anim calcmode="lin" valueType="num">
                                      <p:cBhvr additive="base">
                                        <p:cTn id="59" dur="500" fill="hold"/>
                                        <p:tgtEl>
                                          <p:spTgt spid="23"/>
                                        </p:tgtEl>
                                        <p:attrNameLst>
                                          <p:attrName>ppt_x</p:attrName>
                                        </p:attrNameLst>
                                      </p:cBhvr>
                                      <p:tavLst>
                                        <p:tav tm="0">
                                          <p:val>
                                            <p:strVal val="1+#ppt_w/2"/>
                                          </p:val>
                                        </p:tav>
                                        <p:tav tm="100000">
                                          <p:val>
                                            <p:strVal val="#ppt_x"/>
                                          </p:val>
                                        </p:tav>
                                      </p:tavLst>
                                    </p:anim>
                                    <p:anim calcmode="lin" valueType="num">
                                      <p:cBhvr additive="base">
                                        <p:cTn id="60" dur="500" fill="hold"/>
                                        <p:tgtEl>
                                          <p:spTgt spid="23"/>
                                        </p:tgtEl>
                                        <p:attrNameLst>
                                          <p:attrName>ppt_y</p:attrName>
                                        </p:attrNameLst>
                                      </p:cBhvr>
                                      <p:tavLst>
                                        <p:tav tm="0">
                                          <p:val>
                                            <p:strVal val="0-#ppt_h/2"/>
                                          </p:val>
                                        </p:tav>
                                        <p:tav tm="100000">
                                          <p:val>
                                            <p:strVal val="#ppt_y"/>
                                          </p:val>
                                        </p:tav>
                                      </p:tavLst>
                                    </p:anim>
                                  </p:childTnLst>
                                </p:cTn>
                              </p:par>
                            </p:childTnLst>
                          </p:cTn>
                        </p:par>
                      </p:childTnLst>
                    </p:cTn>
                  </p:par>
                  <p:par>
                    <p:cTn id="61" fill="hold" nodeType="clickPar">
                      <p:stCondLst>
                        <p:cond delay="indefinite"/>
                      </p:stCondLst>
                      <p:childTnLst>
                        <p:par>
                          <p:cTn id="62" fill="hold" nodeType="withGroup">
                            <p:stCondLst>
                              <p:cond delay="0"/>
                            </p:stCondLst>
                            <p:childTnLst>
                              <p:par>
                                <p:cTn id="63" presetID="2" presetClass="entr" presetSubtype="3" fill="hold" grpId="0" nodeType="clickEffect">
                                  <p:stCondLst>
                                    <p:cond delay="0"/>
                                  </p:stCondLst>
                                  <p:childTnLst>
                                    <p:set>
                                      <p:cBhvr>
                                        <p:cTn id="64" dur="1" fill="hold">
                                          <p:stCondLst>
                                            <p:cond delay="0"/>
                                          </p:stCondLst>
                                        </p:cTn>
                                        <p:tgtEl>
                                          <p:spTgt spid="27"/>
                                        </p:tgtEl>
                                        <p:attrNameLst>
                                          <p:attrName>style.visibility</p:attrName>
                                        </p:attrNameLst>
                                      </p:cBhvr>
                                      <p:to>
                                        <p:strVal val="visible"/>
                                      </p:to>
                                    </p:set>
                                    <p:anim calcmode="lin" valueType="num">
                                      <p:cBhvr additive="base">
                                        <p:cTn id="65" dur="500" fill="hold"/>
                                        <p:tgtEl>
                                          <p:spTgt spid="27"/>
                                        </p:tgtEl>
                                        <p:attrNameLst>
                                          <p:attrName>ppt_x</p:attrName>
                                        </p:attrNameLst>
                                      </p:cBhvr>
                                      <p:tavLst>
                                        <p:tav tm="0">
                                          <p:val>
                                            <p:strVal val="1+#ppt_w/2"/>
                                          </p:val>
                                        </p:tav>
                                        <p:tav tm="100000">
                                          <p:val>
                                            <p:strVal val="#ppt_x"/>
                                          </p:val>
                                        </p:tav>
                                      </p:tavLst>
                                    </p:anim>
                                    <p:anim calcmode="lin" valueType="num">
                                      <p:cBhvr additive="base">
                                        <p:cTn id="66" dur="500" fill="hold"/>
                                        <p:tgtEl>
                                          <p:spTgt spid="27"/>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animBg="1" autoUpdateAnimBg="0"/>
      <p:bldP spid="26" grpId="0" animBg="1" autoUpdateAnimBg="0"/>
      <p:bldP spid="22" grpId="0" animBg="1" autoUpdateAnimBg="0"/>
      <p:bldP spid="28" grpId="0" animBg="1" autoUpdateAnimBg="0"/>
      <p:bldP spid="27" grpId="0" animBg="1" autoUpdateAnimBg="0"/>
    </p:bldLst>
  </p:timing>
</p:sld>
</file>

<file path=ppt/slides/slide4.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tx1"/>
            </a:gs>
            <a:gs pos="100000">
              <a:srgbClr val="000090"/>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eaLnBrk="0" hangingPunct="0"/>
            <a:endParaRPr lang="en-US" sz="2400">
              <a:solidFill>
                <a:srgbClr val="000000"/>
              </a:solidFill>
              <a:latin typeface="Arial" panose="020B0604020202020204" pitchFamily="34" charset="0"/>
              <a:cs typeface="Arial" panose="020B0604020202020204" pitchFamily="34" charset="0"/>
            </a:endParaRPr>
          </a:p>
        </p:txBody>
      </p:sp>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p:spPr>
        <p:txBody>
          <a:bodyPr anchor="ctr"/>
          <a:lstStyle/>
          <a:p>
            <a:pPr>
              <a:defRPr/>
            </a:pPr>
            <a:r>
              <a:rPr lang="ar-JO" sz="4800" b="1" dirty="0">
                <a:effectLst>
                  <a:glow rad="127000">
                    <a:schemeClr val="tx1"/>
                  </a:glow>
                </a:effectLst>
                <a:latin typeface="Arial" panose="020B0604020202020204" pitchFamily="34" charset="0"/>
                <a:ea typeface="ＭＳ Ｐゴシック" charset="0"/>
                <a:cs typeface="Arial" panose="020B0604020202020204" pitchFamily="34" charset="0"/>
              </a:rPr>
              <a:t>الآية المفتاحية</a:t>
            </a:r>
            <a:endParaRPr lang="en-US" sz="4800" b="1"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
        <p:nvSpPr>
          <p:cNvPr id="5" name="Rectangle 2"/>
          <p:cNvSpPr txBox="1">
            <a:spLocks noChangeArrowheads="1"/>
          </p:cNvSpPr>
          <p:nvPr/>
        </p:nvSpPr>
        <p:spPr bwMode="auto">
          <a:xfrm>
            <a:off x="251520" y="1602007"/>
            <a:ext cx="8539702" cy="4209095"/>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457200">
              <a:defRPr/>
            </a:pPr>
            <a:r>
              <a:rPr lang="ar-JO" sz="4000"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فقال الرب إني أنزع يهوذا أيضاً من أمامي كما نزعت إسرائيل وأرفض هذه المدينة التي اخترتها أورشليم والبيت الذي قلت يكون اسمي فيه </a:t>
            </a:r>
          </a:p>
          <a:p>
            <a:pPr defTabSz="457200">
              <a:defRPr/>
            </a:pPr>
            <a:r>
              <a:rPr lang="ar-JO" sz="4000"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(23 : 27)</a:t>
            </a:r>
            <a:endParaRPr lang="en-US" sz="4800"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endParaRP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defTabSz="457200">
              <a:defRPr/>
            </a:pPr>
            <a:r>
              <a:rPr lang="ar-JO" sz="4800"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2 ملوك</a:t>
            </a:r>
            <a:endParaRPr lang="en-US" sz="4800"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endParaRPr>
          </a:p>
        </p:txBody>
      </p:sp>
      <p:sp>
        <p:nvSpPr>
          <p:cNvPr id="7" name="Text Box 24"/>
          <p:cNvSpPr txBox="1">
            <a:spLocks noChangeArrowheads="1"/>
          </p:cNvSpPr>
          <p:nvPr/>
        </p:nvSpPr>
        <p:spPr bwMode="auto">
          <a:xfrm>
            <a:off x="8329040" y="65344"/>
            <a:ext cx="704040"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defTabSz="457200" fontAlgn="auto">
              <a:spcBef>
                <a:spcPts val="0"/>
              </a:spcBef>
              <a:spcAft>
                <a:spcPts val="0"/>
              </a:spcAft>
            </a:pPr>
            <a:r>
              <a:rPr lang="ar-JO" altLang="zh-CN" b="1" dirty="0">
                <a:solidFill>
                  <a:prstClr val="white"/>
                </a:solidFill>
                <a:effectLst>
                  <a:outerShdw blurRad="50800" dist="38100" dir="2700000" algn="tl" rotWithShape="0">
                    <a:srgbClr val="000000">
                      <a:alpha val="96000"/>
                    </a:srgbClr>
                  </a:outerShdw>
                </a:effectLst>
                <a:latin typeface="Arial" panose="020B0604020202020204" pitchFamily="34" charset="0"/>
                <a:cs typeface="Arial" panose="020B0604020202020204" pitchFamily="34" charset="0"/>
              </a:rPr>
              <a:t>249</a:t>
            </a:r>
            <a:endParaRPr lang="en-US" altLang="zh-CN" b="1" dirty="0">
              <a:solidFill>
                <a:prstClr val="white"/>
              </a:solidFill>
              <a:effectLst>
                <a:outerShdw blurRad="50800" dist="38100" dir="2700000" algn="tl" rotWithShape="0">
                  <a:srgbClr val="000000">
                    <a:alpha val="96000"/>
                  </a:srgbClr>
                </a:outerShdw>
              </a:effectLst>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572904671"/>
      </p:ext>
    </p:extLst>
  </p:cSld>
  <p:clrMapOvr>
    <a:masterClrMapping/>
  </p:clrMapOvr>
  <p:transition/>
</p:sld>
</file>

<file path=ppt/slides/slide40.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547859" name="Rectangle 19"/>
          <p:cNvSpPr>
            <a:spLocks noGrp="1" noChangeArrowheads="1"/>
          </p:cNvSpPr>
          <p:nvPr>
            <p:ph type="body" idx="1"/>
          </p:nvPr>
        </p:nvSpPr>
        <p:spPr>
          <a:xfrm>
            <a:off x="1219200" y="1219200"/>
            <a:ext cx="7772400" cy="1066800"/>
          </a:xfrm>
        </p:spPr>
        <p:txBody>
          <a:bodyPr/>
          <a:lstStyle/>
          <a:p>
            <a:pPr marL="609600" indent="-609600" algn="r" eaLnBrk="1" hangingPunct="1">
              <a:buNone/>
            </a:pPr>
            <a:r>
              <a:rPr lang="ar-JO" sz="2800" dirty="0">
                <a:latin typeface="Arial" panose="020B0604020202020204" pitchFamily="34" charset="0"/>
                <a:ea typeface="ＭＳ Ｐゴシック" charset="0"/>
                <a:cs typeface="Arial" panose="020B0604020202020204" pitchFamily="34" charset="0"/>
              </a:rPr>
              <a:t>ـ </a:t>
            </a:r>
            <a:r>
              <a:rPr lang="ar-JO" sz="2800" dirty="0">
                <a:solidFill>
                  <a:srgbClr val="FFC000"/>
                </a:solidFill>
                <a:latin typeface="Arial" panose="020B0604020202020204" pitchFamily="34" charset="0"/>
                <a:ea typeface="ＭＳ Ｐゴシック" charset="0"/>
                <a:cs typeface="Arial" panose="020B0604020202020204" pitchFamily="34" charset="0"/>
              </a:rPr>
              <a:t>أنظمة فرق التوقيت </a:t>
            </a:r>
            <a:r>
              <a:rPr lang="ar-JO" sz="2800" dirty="0">
                <a:latin typeface="Arial" panose="020B0604020202020204" pitchFamily="34" charset="0"/>
                <a:ea typeface="ＭＳ Ｐゴシック" charset="0"/>
                <a:cs typeface="Arial" panose="020B0604020202020204" pitchFamily="34" charset="0"/>
              </a:rPr>
              <a:t>المستخدمة في يهوذا وإسرائيل </a:t>
            </a:r>
            <a:endParaRPr lang="en-US" sz="2800" dirty="0">
              <a:latin typeface="Arial" panose="020B0604020202020204" pitchFamily="34" charset="0"/>
              <a:ea typeface="ＭＳ Ｐゴシック" charset="0"/>
              <a:cs typeface="Arial" panose="020B0604020202020204" pitchFamily="34" charset="0"/>
            </a:endParaRPr>
          </a:p>
        </p:txBody>
      </p:sp>
      <p:sp>
        <p:nvSpPr>
          <p:cNvPr id="326658" name="Rectangle 18"/>
          <p:cNvSpPr>
            <a:spLocks noGrp="1" noChangeArrowheads="1"/>
          </p:cNvSpPr>
          <p:nvPr>
            <p:ph type="title"/>
          </p:nvPr>
        </p:nvSpPr>
        <p:spPr/>
        <p:txBody>
          <a:bodyPr/>
          <a:lstStyle/>
          <a:p>
            <a:pPr algn="ctr" eaLnBrk="1" hangingPunct="1"/>
            <a:r>
              <a:rPr lang="ar-JO" b="1" dirty="0">
                <a:latin typeface="Arial" panose="020B0604020202020204" pitchFamily="34" charset="0"/>
                <a:ea typeface="ＭＳ Ｐゴシック" charset="0"/>
                <a:cs typeface="Arial" panose="020B0604020202020204" pitchFamily="34" charset="0"/>
              </a:rPr>
              <a:t>حل ثايل</a:t>
            </a:r>
            <a:endParaRPr lang="en-US" b="1" dirty="0">
              <a:latin typeface="Arial" panose="020B0604020202020204" pitchFamily="34" charset="0"/>
              <a:ea typeface="ＭＳ Ｐゴシック" charset="0"/>
              <a:cs typeface="Arial" panose="020B0604020202020204" pitchFamily="34" charset="0"/>
            </a:endParaRPr>
          </a:p>
        </p:txBody>
      </p:sp>
      <p:graphicFrame>
        <p:nvGraphicFramePr>
          <p:cNvPr id="547843" name="Group 3"/>
          <p:cNvGraphicFramePr>
            <a:graphicFrameLocks noGrp="1"/>
          </p:cNvGraphicFramePr>
          <p:nvPr>
            <p:extLst>
              <p:ext uri="{D42A27DB-BD31-4B8C-83A1-F6EECF244321}">
                <p14:modId xmlns:p14="http://schemas.microsoft.com/office/powerpoint/2010/main" val="3717969113"/>
              </p:ext>
            </p:extLst>
          </p:nvPr>
        </p:nvGraphicFramePr>
        <p:xfrm>
          <a:off x="1295400" y="2209800"/>
          <a:ext cx="7772400" cy="4368800"/>
        </p:xfrm>
        <a:graphic>
          <a:graphicData uri="http://schemas.openxmlformats.org/drawingml/2006/table">
            <a:tbl>
              <a:tblPr/>
              <a:tblGrid>
                <a:gridCol w="3886200">
                  <a:extLst>
                    <a:ext uri="{9D8B030D-6E8A-4147-A177-3AD203B41FA5}">
                      <a16:colId xmlns:a16="http://schemas.microsoft.com/office/drawing/2014/main" val="20000"/>
                    </a:ext>
                  </a:extLst>
                </a:gridCol>
                <a:gridCol w="3886200">
                  <a:extLst>
                    <a:ext uri="{9D8B030D-6E8A-4147-A177-3AD203B41FA5}">
                      <a16:colId xmlns:a16="http://schemas.microsoft.com/office/drawing/2014/main" val="20001"/>
                    </a:ext>
                  </a:extLst>
                </a:gridCol>
              </a:tblGrid>
              <a:tr h="518144">
                <a:tc>
                  <a:txBody>
                    <a:bodyPr/>
                    <a:lstStyle/>
                    <a:p>
                      <a:pPr marL="0" marR="0" lvl="0" indent="0" algn="ctr" defTabSz="914400" rtl="0" eaLnBrk="1" fontAlgn="base" latinLnBrk="0" hangingPunct="1">
                        <a:lnSpc>
                          <a:spcPct val="100000"/>
                        </a:lnSpc>
                        <a:spcBef>
                          <a:spcPct val="20000"/>
                        </a:spcBef>
                        <a:spcAft>
                          <a:spcPct val="0"/>
                        </a:spcAft>
                        <a:buClr>
                          <a:schemeClr val="tx2"/>
                        </a:buClr>
                        <a:buSzPct val="90000"/>
                        <a:buFont typeface="Symbol" pitchFamily="-111" charset="2"/>
                        <a:buNone/>
                        <a:tabLst/>
                      </a:pPr>
                      <a:r>
                        <a:rPr kumimoji="0" lang="ar-JO" sz="2800" b="1" i="0" u="none" strike="noStrike" cap="none" normalizeH="0" baseline="0" dirty="0">
                          <a:ln>
                            <a:noFill/>
                          </a:ln>
                          <a:solidFill>
                            <a:schemeClr val="tx1"/>
                          </a:solidFill>
                          <a:effectLst/>
                          <a:latin typeface="Arial" pitchFamily="-111" charset="0"/>
                        </a:rPr>
                        <a:t>يهوذا</a:t>
                      </a:r>
                      <a:endParaRPr kumimoji="0" lang="en-US" sz="2800" b="1" i="0" u="none" strike="noStrike" cap="none" normalizeH="0" baseline="0" dirty="0">
                        <a:ln>
                          <a:noFill/>
                        </a:ln>
                        <a:solidFill>
                          <a:schemeClr val="tx1"/>
                        </a:solidFill>
                        <a:effectLst/>
                        <a:latin typeface="Arial" pitchFamily="-111" charset="0"/>
                      </a:endParaRPr>
                    </a:p>
                  </a:txBody>
                  <a:tcPr marT="45712" marB="45712"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28575"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90000"/>
                        <a:buFont typeface="Symbol" pitchFamily="-111" charset="2"/>
                        <a:buNone/>
                        <a:tabLst/>
                      </a:pPr>
                      <a:r>
                        <a:rPr kumimoji="0" lang="ar-JO" sz="2800" b="1" i="0" u="none" strike="noStrike" cap="none" normalizeH="0" baseline="0" dirty="0">
                          <a:ln>
                            <a:noFill/>
                          </a:ln>
                          <a:solidFill>
                            <a:schemeClr val="tx1"/>
                          </a:solidFill>
                          <a:effectLst/>
                          <a:latin typeface="Arial" pitchFamily="-111" charset="0"/>
                        </a:rPr>
                        <a:t>إسرائيل</a:t>
                      </a:r>
                      <a:endParaRPr kumimoji="0" lang="en-US" sz="2800" b="1" i="0" u="none" strike="noStrike" cap="none" normalizeH="0" baseline="0" dirty="0">
                        <a:ln>
                          <a:noFill/>
                        </a:ln>
                        <a:solidFill>
                          <a:schemeClr val="tx1"/>
                        </a:solidFill>
                        <a:effectLst/>
                        <a:latin typeface="Arial" pitchFamily="-111" charset="0"/>
                      </a:endParaRPr>
                    </a:p>
                  </a:txBody>
                  <a:tcPr marT="45712" marB="45712"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28575"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extLst>
                  <a:ext uri="{0D108BD9-81ED-4DB2-BD59-A6C34878D82A}">
                    <a16:rowId xmlns:a16="http://schemas.microsoft.com/office/drawing/2014/main" val="10000"/>
                  </a:ext>
                </a:extLst>
              </a:tr>
              <a:tr h="1399950">
                <a:tc>
                  <a:txBody>
                    <a:bodyPr/>
                    <a:lstStyle/>
                    <a:p>
                      <a:pPr marL="0" marR="0" lvl="0" indent="0" algn="ctr" defTabSz="914400" rtl="0" eaLnBrk="1" fontAlgn="base" latinLnBrk="0" hangingPunct="1">
                        <a:lnSpc>
                          <a:spcPct val="100000"/>
                        </a:lnSpc>
                        <a:spcBef>
                          <a:spcPct val="20000"/>
                        </a:spcBef>
                        <a:spcAft>
                          <a:spcPct val="0"/>
                        </a:spcAft>
                        <a:buClr>
                          <a:schemeClr val="tx2"/>
                        </a:buClr>
                        <a:buSzPct val="90000"/>
                        <a:buFont typeface="Symbol" pitchFamily="-111" charset="2"/>
                        <a:buNone/>
                        <a:tabLst/>
                      </a:pPr>
                      <a:r>
                        <a:rPr kumimoji="0" lang="ar-JO" sz="2700" b="0" i="0" u="none" strike="noStrike" cap="none" normalizeH="0" baseline="0" dirty="0">
                          <a:ln>
                            <a:noFill/>
                          </a:ln>
                          <a:solidFill>
                            <a:schemeClr val="tx1"/>
                          </a:solidFill>
                          <a:effectLst/>
                          <a:latin typeface="Arial" pitchFamily="-111" charset="0"/>
                        </a:rPr>
                        <a:t>نظام </a:t>
                      </a:r>
                      <a:r>
                        <a:rPr kumimoji="0" lang="ar-JO" sz="2700" b="0" i="0" u="none" strike="noStrike" cap="none" normalizeH="0" baseline="0" dirty="0">
                          <a:ln>
                            <a:noFill/>
                          </a:ln>
                          <a:solidFill>
                            <a:srgbClr val="FFC000"/>
                          </a:solidFill>
                          <a:effectLst/>
                          <a:latin typeface="Arial" pitchFamily="-111" charset="0"/>
                        </a:rPr>
                        <a:t>احتساب سنة تولي الحكم </a:t>
                      </a:r>
                      <a:r>
                        <a:rPr kumimoji="0" lang="ar-JO" sz="2700" b="0" i="0" u="none" strike="noStrike" cap="none" normalizeH="0" baseline="0" dirty="0">
                          <a:ln>
                            <a:noFill/>
                          </a:ln>
                          <a:solidFill>
                            <a:schemeClr val="tx1"/>
                          </a:solidFill>
                          <a:effectLst/>
                          <a:latin typeface="Arial" pitchFamily="-111" charset="0"/>
                        </a:rPr>
                        <a:t>يبدأ في </a:t>
                      </a:r>
                      <a:r>
                        <a:rPr kumimoji="0" lang="ar-JO" sz="2700" b="0" i="0" u="none" strike="noStrike" cap="none" normalizeH="0" baseline="0" dirty="0">
                          <a:ln>
                            <a:noFill/>
                          </a:ln>
                          <a:solidFill>
                            <a:srgbClr val="FFC000"/>
                          </a:solidFill>
                          <a:effectLst/>
                          <a:latin typeface="Arial" pitchFamily="-111" charset="0"/>
                        </a:rPr>
                        <a:t>تشري</a:t>
                      </a:r>
                      <a:r>
                        <a:rPr kumimoji="0" lang="ar-JO" sz="2700" b="0" i="0" u="none" strike="noStrike" cap="none" normalizeH="0" baseline="0" dirty="0">
                          <a:ln>
                            <a:noFill/>
                          </a:ln>
                          <a:solidFill>
                            <a:schemeClr val="tx1"/>
                          </a:solidFill>
                          <a:effectLst/>
                          <a:latin typeface="Arial" pitchFamily="-111" charset="0"/>
                        </a:rPr>
                        <a:t> (931-848)</a:t>
                      </a:r>
                      <a:endParaRPr kumimoji="0" lang="en-US" sz="2700" b="0" i="0" u="none" strike="noStrike" cap="none" normalizeH="0" baseline="0" dirty="0">
                        <a:ln>
                          <a:noFill/>
                        </a:ln>
                        <a:solidFill>
                          <a:schemeClr val="tx1"/>
                        </a:solidFill>
                        <a:effectLst/>
                        <a:latin typeface="Arial" pitchFamily="-111" charset="0"/>
                      </a:endParaRPr>
                    </a:p>
                  </a:txBody>
                  <a:tcPr marT="45712" marB="45712"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tx2"/>
                        </a:buClr>
                        <a:buSzPct val="90000"/>
                        <a:buFont typeface="Symbol" pitchFamily="-111" charset="2"/>
                        <a:buNone/>
                        <a:tabLst/>
                      </a:pPr>
                      <a:r>
                        <a:rPr kumimoji="0" lang="ar-JO" sz="2700" b="0" i="0" u="none" strike="noStrike" cap="none" normalizeH="0" baseline="0" dirty="0">
                          <a:ln>
                            <a:noFill/>
                          </a:ln>
                          <a:solidFill>
                            <a:schemeClr val="tx1"/>
                          </a:solidFill>
                          <a:effectLst/>
                          <a:latin typeface="Arial" pitchFamily="-111" charset="0"/>
                        </a:rPr>
                        <a:t>نظام </a:t>
                      </a:r>
                      <a:r>
                        <a:rPr kumimoji="0" lang="ar-JO" sz="2700" b="0" i="0" u="none" strike="noStrike" cap="none" normalizeH="0" baseline="0" dirty="0">
                          <a:ln>
                            <a:noFill/>
                          </a:ln>
                          <a:solidFill>
                            <a:srgbClr val="FFC000"/>
                          </a:solidFill>
                          <a:effectLst/>
                          <a:latin typeface="Arial" pitchFamily="-111" charset="0"/>
                        </a:rPr>
                        <a:t>عدم احتساب سنة تولي الحكم </a:t>
                      </a:r>
                      <a:r>
                        <a:rPr kumimoji="0" lang="ar-JO" sz="2700" b="0" i="0" u="none" strike="noStrike" cap="none" normalizeH="0" baseline="0" dirty="0">
                          <a:ln>
                            <a:noFill/>
                          </a:ln>
                          <a:solidFill>
                            <a:schemeClr val="tx1"/>
                          </a:solidFill>
                          <a:effectLst/>
                          <a:latin typeface="Arial" pitchFamily="-111" charset="0"/>
                        </a:rPr>
                        <a:t>يبدأ في </a:t>
                      </a:r>
                      <a:r>
                        <a:rPr kumimoji="0" lang="ar-JO" sz="2700" b="0" i="0" u="none" strike="noStrike" cap="none" normalizeH="0" baseline="0" dirty="0">
                          <a:ln>
                            <a:noFill/>
                          </a:ln>
                          <a:solidFill>
                            <a:srgbClr val="FFC000"/>
                          </a:solidFill>
                          <a:effectLst/>
                          <a:latin typeface="Arial" pitchFamily="-111" charset="0"/>
                        </a:rPr>
                        <a:t>نيسان</a:t>
                      </a:r>
                      <a:r>
                        <a:rPr kumimoji="0" lang="ar-JO" sz="2700" b="0" i="0" u="none" strike="noStrike" cap="none" normalizeH="0" baseline="0" dirty="0">
                          <a:ln>
                            <a:noFill/>
                          </a:ln>
                          <a:solidFill>
                            <a:schemeClr val="tx1"/>
                          </a:solidFill>
                          <a:effectLst/>
                          <a:latin typeface="Arial" pitchFamily="-111" charset="0"/>
                        </a:rPr>
                        <a:t> (931-848) </a:t>
                      </a:r>
                      <a:endParaRPr kumimoji="0" lang="en-US" sz="2700" b="0" i="0" u="none" strike="noStrike" cap="none" normalizeH="0" baseline="0" dirty="0">
                        <a:ln>
                          <a:noFill/>
                        </a:ln>
                        <a:solidFill>
                          <a:schemeClr val="tx1"/>
                        </a:solidFill>
                        <a:effectLst/>
                        <a:latin typeface="Arial" pitchFamily="-111" charset="0"/>
                      </a:endParaRPr>
                    </a:p>
                  </a:txBody>
                  <a:tcPr marT="45712" marB="45712"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extLst>
                  <a:ext uri="{0D108BD9-81ED-4DB2-BD59-A6C34878D82A}">
                    <a16:rowId xmlns:a16="http://schemas.microsoft.com/office/drawing/2014/main" val="10001"/>
                  </a:ext>
                </a:extLst>
              </a:tr>
              <a:tr h="1485661">
                <a:tc gridSpan="2">
                  <a:txBody>
                    <a:bodyPr/>
                    <a:lstStyle/>
                    <a:p>
                      <a:pPr marL="0" marR="0" lvl="0" indent="0" algn="ctr" defTabSz="914400" rtl="0" eaLnBrk="1" fontAlgn="base" latinLnBrk="0" hangingPunct="1">
                        <a:lnSpc>
                          <a:spcPct val="100000"/>
                        </a:lnSpc>
                        <a:spcBef>
                          <a:spcPct val="20000"/>
                        </a:spcBef>
                        <a:spcAft>
                          <a:spcPct val="0"/>
                        </a:spcAft>
                        <a:buClr>
                          <a:schemeClr val="tx2"/>
                        </a:buClr>
                        <a:buSzPct val="90000"/>
                        <a:buFont typeface="Symbol" pitchFamily="-111" charset="2"/>
                        <a:buNone/>
                        <a:tabLst/>
                      </a:pPr>
                      <a:r>
                        <a:rPr kumimoji="0" lang="ar-JO" sz="2700" b="0" i="0" u="none" strike="noStrike" cap="none" normalizeH="0" baseline="0" dirty="0">
                          <a:ln>
                            <a:noFill/>
                          </a:ln>
                          <a:solidFill>
                            <a:schemeClr val="tx1"/>
                          </a:solidFill>
                          <a:effectLst/>
                          <a:latin typeface="Arial" pitchFamily="-111" charset="0"/>
                        </a:rPr>
                        <a:t>نظام </a:t>
                      </a:r>
                      <a:r>
                        <a:rPr kumimoji="0" lang="ar-JO" sz="2700" b="0" i="0" u="none" strike="noStrike" cap="none" normalizeH="0" baseline="0" dirty="0">
                          <a:ln>
                            <a:noFill/>
                          </a:ln>
                          <a:solidFill>
                            <a:srgbClr val="FFC000"/>
                          </a:solidFill>
                          <a:effectLst/>
                          <a:latin typeface="Arial" pitchFamily="-111" charset="0"/>
                        </a:rPr>
                        <a:t>عدم احتساب سنة تولي الحكم </a:t>
                      </a:r>
                      <a:r>
                        <a:rPr kumimoji="0" lang="ar-JO" sz="2700" b="0" i="0" u="none" strike="noStrike" cap="none" normalizeH="0" baseline="0" dirty="0">
                          <a:ln>
                            <a:noFill/>
                          </a:ln>
                          <a:solidFill>
                            <a:schemeClr val="tx1"/>
                          </a:solidFill>
                          <a:effectLst/>
                          <a:latin typeface="Arial" pitchFamily="-111" charset="0"/>
                        </a:rPr>
                        <a:t>يبدأ في </a:t>
                      </a:r>
                      <a:r>
                        <a:rPr kumimoji="0" lang="ar-JO" sz="2700" b="0" i="0" u="none" strike="noStrike" cap="none" normalizeH="0" baseline="0" dirty="0">
                          <a:ln>
                            <a:noFill/>
                          </a:ln>
                          <a:solidFill>
                            <a:srgbClr val="FFC000"/>
                          </a:solidFill>
                          <a:effectLst/>
                          <a:latin typeface="Arial" pitchFamily="-111" charset="0"/>
                        </a:rPr>
                        <a:t>تشري</a:t>
                      </a:r>
                      <a:r>
                        <a:rPr kumimoji="0" lang="ar-JO" sz="2700" b="0" i="0" u="none" strike="noStrike" cap="none" normalizeH="0" baseline="0" dirty="0">
                          <a:ln>
                            <a:noFill/>
                          </a:ln>
                          <a:solidFill>
                            <a:schemeClr val="tx1"/>
                          </a:solidFill>
                          <a:effectLst/>
                          <a:latin typeface="Arial" pitchFamily="-111" charset="0"/>
                        </a:rPr>
                        <a:t> ليهوذا وفي </a:t>
                      </a:r>
                      <a:r>
                        <a:rPr kumimoji="0" lang="ar-JO" sz="2700" b="0" i="0" u="none" strike="noStrike" cap="none" normalizeH="0" baseline="0" dirty="0">
                          <a:ln>
                            <a:noFill/>
                          </a:ln>
                          <a:solidFill>
                            <a:srgbClr val="FFC000"/>
                          </a:solidFill>
                          <a:effectLst/>
                          <a:latin typeface="Arial" pitchFamily="-111" charset="0"/>
                        </a:rPr>
                        <a:t>نيسان</a:t>
                      </a:r>
                      <a:r>
                        <a:rPr kumimoji="0" lang="ar-JO" sz="2700" b="0" i="0" u="none" strike="noStrike" cap="none" normalizeH="0" baseline="0" dirty="0">
                          <a:ln>
                            <a:noFill/>
                          </a:ln>
                          <a:solidFill>
                            <a:schemeClr val="tx1"/>
                          </a:solidFill>
                          <a:effectLst/>
                          <a:latin typeface="Arial" pitchFamily="-111" charset="0"/>
                        </a:rPr>
                        <a:t> لإسرائيل (848-796)</a:t>
                      </a:r>
                      <a:endParaRPr kumimoji="0" lang="en-US" sz="2700" b="0" i="0" u="none" strike="noStrike" cap="none" normalizeH="0" baseline="0" dirty="0">
                        <a:ln>
                          <a:noFill/>
                        </a:ln>
                        <a:solidFill>
                          <a:schemeClr val="tx1"/>
                        </a:solidFill>
                        <a:effectLst/>
                        <a:latin typeface="Arial" pitchFamily="-111" charset="0"/>
                      </a:endParaRPr>
                    </a:p>
                  </a:txBody>
                  <a:tcPr marT="45712" marB="45712" horzOverflow="overflow">
                    <a:lnL w="28575"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hMerge="1">
                  <a:txBody>
                    <a:bodyPr/>
                    <a:lstStyle/>
                    <a:p>
                      <a:endParaRPr lang="en-US"/>
                    </a:p>
                  </a:txBody>
                  <a:tcPr/>
                </a:tc>
                <a:extLst>
                  <a:ext uri="{0D108BD9-81ED-4DB2-BD59-A6C34878D82A}">
                    <a16:rowId xmlns:a16="http://schemas.microsoft.com/office/drawing/2014/main" val="10002"/>
                  </a:ext>
                </a:extLst>
              </a:tr>
              <a:tr h="965045">
                <a:tc gridSpan="2">
                  <a:txBody>
                    <a:bodyPr/>
                    <a:lstStyle/>
                    <a:p>
                      <a:pPr marL="0" marR="0" lvl="0" indent="0" algn="ctr" defTabSz="914400" rtl="0" eaLnBrk="1" fontAlgn="base" latinLnBrk="0" hangingPunct="1">
                        <a:lnSpc>
                          <a:spcPct val="100000"/>
                        </a:lnSpc>
                        <a:spcBef>
                          <a:spcPct val="20000"/>
                        </a:spcBef>
                        <a:spcAft>
                          <a:spcPct val="0"/>
                        </a:spcAft>
                        <a:buClr>
                          <a:schemeClr val="tx2"/>
                        </a:buClr>
                        <a:buSzPct val="90000"/>
                        <a:buFont typeface="Symbol" pitchFamily="-111" charset="2"/>
                        <a:buNone/>
                        <a:tabLst/>
                      </a:pPr>
                      <a:r>
                        <a:rPr kumimoji="0" lang="ar-JO" sz="2700" b="0" i="0" u="none" strike="noStrike" cap="none" normalizeH="0" baseline="0" dirty="0">
                          <a:ln>
                            <a:noFill/>
                          </a:ln>
                          <a:solidFill>
                            <a:schemeClr val="tx1"/>
                          </a:solidFill>
                          <a:effectLst/>
                          <a:latin typeface="Arial" pitchFamily="-111" charset="0"/>
                        </a:rPr>
                        <a:t>نظام </a:t>
                      </a:r>
                      <a:r>
                        <a:rPr kumimoji="0" lang="ar-JO" sz="2700" b="0" i="0" u="none" strike="noStrike" cap="none" normalizeH="0" baseline="0" dirty="0">
                          <a:ln>
                            <a:noFill/>
                          </a:ln>
                          <a:solidFill>
                            <a:srgbClr val="FFC000"/>
                          </a:solidFill>
                          <a:effectLst/>
                          <a:latin typeface="Arial" pitchFamily="-111" charset="0"/>
                        </a:rPr>
                        <a:t>احتساب سنة تولي الحكم </a:t>
                      </a:r>
                      <a:r>
                        <a:rPr kumimoji="0" lang="ar-JO" sz="2700" b="0" i="0" u="none" strike="noStrike" cap="none" normalizeH="0" baseline="0" dirty="0">
                          <a:ln>
                            <a:noFill/>
                          </a:ln>
                          <a:solidFill>
                            <a:schemeClr val="tx1"/>
                          </a:solidFill>
                          <a:effectLst/>
                          <a:latin typeface="Arial" pitchFamily="-111" charset="0"/>
                        </a:rPr>
                        <a:t>يبدأ في </a:t>
                      </a:r>
                      <a:r>
                        <a:rPr kumimoji="0" lang="ar-JO" sz="2700" b="0" i="0" u="none" strike="noStrike" cap="none" normalizeH="0" baseline="0" dirty="0">
                          <a:ln>
                            <a:noFill/>
                          </a:ln>
                          <a:solidFill>
                            <a:srgbClr val="FFC000"/>
                          </a:solidFill>
                          <a:effectLst/>
                          <a:latin typeface="Arial" pitchFamily="-111" charset="0"/>
                        </a:rPr>
                        <a:t>تشري</a:t>
                      </a:r>
                      <a:r>
                        <a:rPr kumimoji="0" lang="ar-JO" sz="2700" b="0" i="0" u="none" strike="noStrike" cap="none" normalizeH="0" baseline="0" dirty="0">
                          <a:ln>
                            <a:noFill/>
                          </a:ln>
                          <a:solidFill>
                            <a:schemeClr val="tx1"/>
                          </a:solidFill>
                          <a:effectLst/>
                          <a:latin typeface="Arial" pitchFamily="-111" charset="0"/>
                        </a:rPr>
                        <a:t> ليهوذا وفي </a:t>
                      </a:r>
                      <a:r>
                        <a:rPr kumimoji="0" lang="ar-JO" sz="2700" b="0" i="0" u="none" strike="noStrike" cap="none" normalizeH="0" baseline="0" dirty="0">
                          <a:ln>
                            <a:noFill/>
                          </a:ln>
                          <a:solidFill>
                            <a:srgbClr val="FFC000"/>
                          </a:solidFill>
                          <a:effectLst/>
                          <a:latin typeface="Arial" pitchFamily="-111" charset="0"/>
                        </a:rPr>
                        <a:t>نيسان</a:t>
                      </a:r>
                      <a:r>
                        <a:rPr kumimoji="0" lang="ar-JO" sz="2700" b="0" i="0" u="none" strike="noStrike" cap="none" normalizeH="0" baseline="0" dirty="0">
                          <a:ln>
                            <a:noFill/>
                          </a:ln>
                          <a:solidFill>
                            <a:schemeClr val="tx1"/>
                          </a:solidFill>
                          <a:effectLst/>
                          <a:latin typeface="Arial" pitchFamily="-111" charset="0"/>
                        </a:rPr>
                        <a:t> لإسرائيل (796-586)</a:t>
                      </a:r>
                      <a:endParaRPr kumimoji="0" lang="en-US" sz="2700" b="0" i="0" u="none" strike="noStrike" cap="none" normalizeH="0" baseline="0" dirty="0">
                        <a:ln>
                          <a:noFill/>
                        </a:ln>
                        <a:solidFill>
                          <a:schemeClr val="tx1"/>
                        </a:solidFill>
                        <a:effectLst/>
                        <a:latin typeface="Arial" pitchFamily="-111" charset="0"/>
                      </a:endParaRPr>
                    </a:p>
                  </a:txBody>
                  <a:tcPr marT="45712" marB="45712" horzOverflow="overflow">
                    <a:lnL w="28575"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28575" cap="flat" cmpd="sng" algn="ctr">
                      <a:solidFill>
                        <a:schemeClr val="tx1"/>
                      </a:solidFill>
                      <a:prstDash val="solid"/>
                      <a:round/>
                      <a:headEnd type="none" w="sm" len="sm"/>
                      <a:tailEnd type="none" w="sm" len="sm"/>
                    </a:lnB>
                    <a:lnTlToBr>
                      <a:noFill/>
                    </a:lnTlToBr>
                    <a:lnBlToTr>
                      <a:noFill/>
                    </a:lnBlToTr>
                    <a:noFill/>
                  </a:tcPr>
                </a:tc>
                <a:tc hMerge="1">
                  <a:txBody>
                    <a:bodyPr/>
                    <a:lstStyle/>
                    <a:p>
                      <a:endParaRPr lang="en-US"/>
                    </a:p>
                  </a:txBody>
                  <a:tcPr/>
                </a:tc>
                <a:extLst>
                  <a:ext uri="{0D108BD9-81ED-4DB2-BD59-A6C34878D82A}">
                    <a16:rowId xmlns:a16="http://schemas.microsoft.com/office/drawing/2014/main" val="10003"/>
                  </a:ext>
                </a:extLst>
              </a:tr>
            </a:tbl>
          </a:graphicData>
        </a:graphic>
      </p:graphicFrame>
      <p:sp>
        <p:nvSpPr>
          <p:cNvPr id="6" name="Text Box 10"/>
          <p:cNvSpPr txBox="1">
            <a:spLocks noChangeArrowheads="1"/>
          </p:cNvSpPr>
          <p:nvPr/>
        </p:nvSpPr>
        <p:spPr bwMode="auto">
          <a:xfrm>
            <a:off x="8298269" y="73025"/>
            <a:ext cx="704039" cy="461665"/>
          </a:xfrm>
          <a:prstGeom prst="rect">
            <a:avLst/>
          </a:prstGeom>
          <a:solidFill>
            <a:srgbClr val="000000"/>
          </a:solidFill>
          <a:ln w="9525">
            <a:noFill/>
            <a:miter lim="800000"/>
            <a:headEnd/>
            <a:tailEnd/>
          </a:ln>
          <a:effectLst>
            <a:outerShdw blurRad="63500" dist="35921" dir="2700000" algn="ctr" rotWithShape="0">
              <a:srgbClr val="060400">
                <a:alpha val="74998"/>
              </a:srgbClr>
            </a:outerShdw>
          </a:effectLst>
        </p:spPr>
        <p:txBody>
          <a:bodyPr wrap="none">
            <a:spAutoFit/>
          </a:bodyPr>
          <a:lstStyle>
            <a:lvl1pPr>
              <a:defRPr sz="2400">
                <a:solidFill>
                  <a:schemeClr val="tx1"/>
                </a:solidFill>
                <a:latin typeface="Tahoma" charset="0"/>
                <a:ea typeface="ＭＳ Ｐゴシック" charset="0"/>
                <a:cs typeface="ＭＳ Ｐゴシック" charset="0"/>
              </a:defRPr>
            </a:lvl1pPr>
            <a:lvl2pPr marL="37931725" indent="-37474525">
              <a:defRPr sz="2400">
                <a:solidFill>
                  <a:schemeClr val="tx1"/>
                </a:solidFill>
                <a:latin typeface="Tahoma" charset="0"/>
                <a:ea typeface="ＭＳ Ｐゴシック" charset="0"/>
              </a:defRPr>
            </a:lvl2pPr>
            <a:lvl3pPr>
              <a:defRPr sz="2400">
                <a:solidFill>
                  <a:schemeClr val="tx1"/>
                </a:solidFill>
                <a:latin typeface="Tahoma" charset="0"/>
                <a:ea typeface="ＭＳ Ｐゴシック" charset="0"/>
              </a:defRPr>
            </a:lvl3pPr>
            <a:lvl4pPr>
              <a:defRPr sz="2400">
                <a:solidFill>
                  <a:schemeClr val="tx1"/>
                </a:solidFill>
                <a:latin typeface="Tahoma" charset="0"/>
                <a:ea typeface="ＭＳ Ｐゴシック" charset="0"/>
              </a:defRPr>
            </a:lvl4pPr>
            <a:lvl5pPr>
              <a:defRPr sz="2400">
                <a:solidFill>
                  <a:schemeClr val="tx1"/>
                </a:solidFill>
                <a:latin typeface="Tahoma" charset="0"/>
                <a:ea typeface="ＭＳ Ｐゴシック" charset="0"/>
              </a:defRPr>
            </a:lvl5pPr>
            <a:lvl6pPr marL="457200" eaLnBrk="0" fontAlgn="base" hangingPunct="0">
              <a:spcBef>
                <a:spcPct val="0"/>
              </a:spcBef>
              <a:spcAft>
                <a:spcPct val="0"/>
              </a:spcAft>
              <a:defRPr sz="2400">
                <a:solidFill>
                  <a:schemeClr val="tx1"/>
                </a:solidFill>
                <a:latin typeface="Tahoma" charset="0"/>
                <a:ea typeface="ＭＳ Ｐゴシック" charset="0"/>
              </a:defRPr>
            </a:lvl6pPr>
            <a:lvl7pPr marL="914400" eaLnBrk="0" fontAlgn="base" hangingPunct="0">
              <a:spcBef>
                <a:spcPct val="0"/>
              </a:spcBef>
              <a:spcAft>
                <a:spcPct val="0"/>
              </a:spcAft>
              <a:defRPr sz="2400">
                <a:solidFill>
                  <a:schemeClr val="tx1"/>
                </a:solidFill>
                <a:latin typeface="Tahoma" charset="0"/>
                <a:ea typeface="ＭＳ Ｐゴシック" charset="0"/>
              </a:defRPr>
            </a:lvl7pPr>
            <a:lvl8pPr marL="1371600" eaLnBrk="0" fontAlgn="base" hangingPunct="0">
              <a:spcBef>
                <a:spcPct val="0"/>
              </a:spcBef>
              <a:spcAft>
                <a:spcPct val="0"/>
              </a:spcAft>
              <a:defRPr sz="2400">
                <a:solidFill>
                  <a:schemeClr val="tx1"/>
                </a:solidFill>
                <a:latin typeface="Tahoma" charset="0"/>
                <a:ea typeface="ＭＳ Ｐゴシック" charset="0"/>
              </a:defRPr>
            </a:lvl8pPr>
            <a:lvl9pPr marL="1828800" eaLnBrk="0" fontAlgn="base" hangingPunct="0">
              <a:spcBef>
                <a:spcPct val="0"/>
              </a:spcBef>
              <a:spcAft>
                <a:spcPct val="0"/>
              </a:spcAft>
              <a:defRPr sz="2400">
                <a:solidFill>
                  <a:schemeClr val="tx1"/>
                </a:solidFill>
                <a:latin typeface="Tahoma" charset="0"/>
                <a:ea typeface="ＭＳ Ｐゴシック" charset="0"/>
              </a:defRPr>
            </a:lvl9pPr>
          </a:lstStyle>
          <a:p>
            <a:pPr algn="ctr" eaLnBrk="0" hangingPunct="0">
              <a:defRPr/>
            </a:pPr>
            <a:r>
              <a:rPr lang="ar-JO" b="1" dirty="0">
                <a:solidFill>
                  <a:srgbClr val="FFFFFF"/>
                </a:solidFill>
                <a:latin typeface="Arial" panose="020B0604020202020204" pitchFamily="34" charset="0"/>
                <a:cs typeface="Arial" panose="020B0604020202020204" pitchFamily="34" charset="0"/>
              </a:rPr>
              <a:t>221</a:t>
            </a:r>
            <a:endParaRPr lang="en-US" sz="1800" dirty="0">
              <a:solidFill>
                <a:srgbClr val="FFFFFF"/>
              </a:solidFill>
              <a:latin typeface="Arial" panose="020B0604020202020204" pitchFamily="34"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547859">
                                            <p:txEl>
                                              <p:pRg st="0" end="0"/>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0" presetClass="entr" presetSubtype="0" fill="hold" nodeType="clickEffect">
                                  <p:stCondLst>
                                    <p:cond delay="0"/>
                                  </p:stCondLst>
                                  <p:childTnLst>
                                    <p:set>
                                      <p:cBhvr>
                                        <p:cTn id="10" dur="1" fill="hold">
                                          <p:stCondLst>
                                            <p:cond delay="0"/>
                                          </p:stCondLst>
                                        </p:cTn>
                                        <p:tgtEl>
                                          <p:spTgt spid="547843"/>
                                        </p:tgtEl>
                                        <p:attrNameLst>
                                          <p:attrName>style.visibility</p:attrName>
                                        </p:attrNameLst>
                                      </p:cBhvr>
                                      <p:to>
                                        <p:strVal val="visible"/>
                                      </p:to>
                                    </p:set>
                                    <p:animEffect transition="in" filter="fade">
                                      <p:cBhvr>
                                        <p:cTn id="11" dur="500"/>
                                        <p:tgtEl>
                                          <p:spTgt spid="5478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7859" grpId="0" build="p" autoUpdateAnimBg="0"/>
    </p:bldLst>
  </p:timing>
</p:sld>
</file>

<file path=ppt/slides/slide41.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328705" name="Rectangle 4"/>
          <p:cNvSpPr>
            <a:spLocks noGrp="1" noChangeArrowheads="1"/>
          </p:cNvSpPr>
          <p:nvPr>
            <p:ph type="title"/>
          </p:nvPr>
        </p:nvSpPr>
        <p:spPr/>
        <p:txBody>
          <a:bodyPr/>
          <a:lstStyle/>
          <a:p>
            <a:pPr algn="ctr" eaLnBrk="1" hangingPunct="1"/>
            <a:r>
              <a:rPr lang="ar-JO" b="1" dirty="0">
                <a:latin typeface="Arial" panose="020B0604020202020204" pitchFamily="34" charset="0"/>
                <a:ea typeface="ＭＳ Ｐゴシック" charset="0"/>
                <a:cs typeface="Arial" panose="020B0604020202020204" pitchFamily="34" charset="0"/>
              </a:rPr>
              <a:t>حل ثايل</a:t>
            </a:r>
            <a:endParaRPr lang="en-US" b="1" dirty="0">
              <a:latin typeface="Arial" panose="020B0604020202020204" pitchFamily="34" charset="0"/>
              <a:ea typeface="ＭＳ Ｐゴシック" charset="0"/>
              <a:cs typeface="Arial" panose="020B0604020202020204" pitchFamily="34" charset="0"/>
            </a:endParaRPr>
          </a:p>
        </p:txBody>
      </p:sp>
      <p:sp>
        <p:nvSpPr>
          <p:cNvPr id="546819" name="Rectangle 3"/>
          <p:cNvSpPr>
            <a:spLocks noGrp="1" noChangeArrowheads="1"/>
          </p:cNvSpPr>
          <p:nvPr>
            <p:ph type="body" idx="1"/>
          </p:nvPr>
        </p:nvSpPr>
        <p:spPr>
          <a:xfrm>
            <a:off x="1219200" y="1600200"/>
            <a:ext cx="7924800" cy="4495800"/>
          </a:xfrm>
        </p:spPr>
        <p:txBody>
          <a:bodyPr/>
          <a:lstStyle/>
          <a:p>
            <a:pPr marL="609600" indent="-609600" algn="r">
              <a:buClr>
                <a:schemeClr val="accent1"/>
              </a:buClr>
              <a:buSzTx/>
              <a:buNone/>
            </a:pPr>
            <a:r>
              <a:rPr lang="ar-JO" dirty="0">
                <a:latin typeface="Arial" panose="020B0604020202020204" pitchFamily="34" charset="0"/>
                <a:ea typeface="ＭＳ Ｐゴシック" charset="0"/>
                <a:cs typeface="Arial" panose="020B0604020202020204" pitchFamily="34" charset="0"/>
              </a:rPr>
              <a:t>ب. بعض </a:t>
            </a:r>
            <a:r>
              <a:rPr lang="ar-JO" dirty="0">
                <a:solidFill>
                  <a:srgbClr val="FFC000"/>
                </a:solidFill>
                <a:latin typeface="Arial" panose="020B0604020202020204" pitchFamily="34" charset="0"/>
                <a:ea typeface="ＭＳ Ｐゴシック" charset="0"/>
                <a:cs typeface="Arial" panose="020B0604020202020204" pitchFamily="34" charset="0"/>
              </a:rPr>
              <a:t>الولاءات المشتركة </a:t>
            </a:r>
            <a:r>
              <a:rPr lang="ar-JO" dirty="0">
                <a:latin typeface="Arial" panose="020B0604020202020204" pitchFamily="34" charset="0"/>
                <a:ea typeface="ＭＳ Ｐゴシック" charset="0"/>
                <a:cs typeface="Arial" panose="020B0604020202020204" pitchFamily="34" charset="0"/>
              </a:rPr>
              <a:t>بين إسرائيل ويهوذا</a:t>
            </a:r>
            <a:endParaRPr lang="en-US" dirty="0">
              <a:latin typeface="Arial" panose="020B0604020202020204" pitchFamily="34" charset="0"/>
              <a:ea typeface="ＭＳ Ｐゴシック" charset="0"/>
              <a:cs typeface="Arial" panose="020B0604020202020204" pitchFamily="34" charset="0"/>
            </a:endParaRPr>
          </a:p>
          <a:p>
            <a:pPr marL="609600" indent="-609600" algn="r">
              <a:buClr>
                <a:schemeClr val="accent1"/>
              </a:buClr>
              <a:buSzTx/>
              <a:buNone/>
            </a:pPr>
            <a:r>
              <a:rPr lang="ar-JO" dirty="0">
                <a:latin typeface="Arial" panose="020B0604020202020204" pitchFamily="34" charset="0"/>
                <a:cs typeface="Arial" panose="020B0604020202020204" pitchFamily="34" charset="0"/>
              </a:rPr>
              <a:t>ت. حالتان من </a:t>
            </a:r>
            <a:r>
              <a:rPr lang="ar-JO" dirty="0">
                <a:solidFill>
                  <a:srgbClr val="FFC000"/>
                </a:solidFill>
                <a:latin typeface="Arial" panose="020B0604020202020204" pitchFamily="34" charset="0"/>
                <a:cs typeface="Arial" panose="020B0604020202020204" pitchFamily="34" charset="0"/>
              </a:rPr>
              <a:t>العهود التنافسية </a:t>
            </a:r>
            <a:r>
              <a:rPr lang="ar-JO" dirty="0">
                <a:latin typeface="Arial" panose="020B0604020202020204" pitchFamily="34" charset="0"/>
                <a:cs typeface="Arial" panose="020B0604020202020204" pitchFamily="34" charset="0"/>
              </a:rPr>
              <a:t>في إسرائيل</a:t>
            </a:r>
            <a:endParaRPr lang="en-US" dirty="0">
              <a:latin typeface="Arial" panose="020B0604020202020204" pitchFamily="34" charset="0"/>
              <a:ea typeface="ＭＳ Ｐゴシック" charset="0"/>
              <a:cs typeface="Arial" panose="020B0604020202020204" pitchFamily="34" charset="0"/>
            </a:endParaRPr>
          </a:p>
          <a:p>
            <a:pPr marL="609600" indent="-609600" algn="r">
              <a:buClr>
                <a:schemeClr val="accent1"/>
              </a:buClr>
              <a:buSzTx/>
              <a:buNone/>
            </a:pPr>
            <a:r>
              <a:rPr lang="ar-JO" dirty="0">
                <a:latin typeface="Arial" panose="020B0604020202020204" pitchFamily="34" charset="0"/>
                <a:cs typeface="Arial" panose="020B0604020202020204" pitchFamily="34" charset="0"/>
              </a:rPr>
              <a:t>ث. تم إدراج بعض التوافقات في الملوك الثاني 17 و18 بواسطة </a:t>
            </a:r>
            <a:r>
              <a:rPr lang="ar-JO" dirty="0">
                <a:solidFill>
                  <a:srgbClr val="FFC000"/>
                </a:solidFill>
                <a:latin typeface="Arial" panose="020B0604020202020204" pitchFamily="34" charset="0"/>
                <a:cs typeface="Arial" panose="020B0604020202020204" pitchFamily="34" charset="0"/>
              </a:rPr>
              <a:t>يد متأخرة </a:t>
            </a:r>
            <a:r>
              <a:rPr lang="ar-JO" dirty="0">
                <a:latin typeface="Arial" panose="020B0604020202020204" pitchFamily="34" charset="0"/>
                <a:cs typeface="Arial" panose="020B0604020202020204" pitchFamily="34" charset="0"/>
              </a:rPr>
              <a:t>بعيدًا عن الانسجام مع النمط الأصلي للعهود </a:t>
            </a:r>
            <a:r>
              <a:rPr lang="ar-JO" dirty="0">
                <a:latin typeface="Arial" panose="020B0604020202020204" pitchFamily="34" charset="0"/>
                <a:ea typeface="ＭＳ Ｐゴシック" charset="0"/>
                <a:cs typeface="Arial" panose="020B0604020202020204" pitchFamily="34" charset="0"/>
              </a:rPr>
              <a:t>. </a:t>
            </a:r>
            <a:endParaRPr lang="en-US" dirty="0">
              <a:latin typeface="Arial" panose="020B0604020202020204" pitchFamily="34" charset="0"/>
              <a:ea typeface="ＭＳ Ｐゴシック" charset="0"/>
              <a:cs typeface="Arial" panose="020B0604020202020204" pitchFamily="34" charset="0"/>
            </a:endParaRPr>
          </a:p>
        </p:txBody>
      </p:sp>
      <p:sp>
        <p:nvSpPr>
          <p:cNvPr id="5" name="Text Box 10"/>
          <p:cNvSpPr txBox="1">
            <a:spLocks noChangeArrowheads="1"/>
          </p:cNvSpPr>
          <p:nvPr/>
        </p:nvSpPr>
        <p:spPr bwMode="auto">
          <a:xfrm>
            <a:off x="8298269" y="73025"/>
            <a:ext cx="704039" cy="461665"/>
          </a:xfrm>
          <a:prstGeom prst="rect">
            <a:avLst/>
          </a:prstGeom>
          <a:solidFill>
            <a:srgbClr val="000000"/>
          </a:solidFill>
          <a:ln w="9525">
            <a:noFill/>
            <a:miter lim="800000"/>
            <a:headEnd/>
            <a:tailEnd/>
          </a:ln>
          <a:effectLst>
            <a:outerShdw blurRad="63500" dist="35921" dir="2700000" algn="ctr" rotWithShape="0">
              <a:srgbClr val="060400">
                <a:alpha val="74998"/>
              </a:srgbClr>
            </a:outerShdw>
          </a:effectLst>
        </p:spPr>
        <p:txBody>
          <a:bodyPr wrap="none">
            <a:spAutoFit/>
          </a:bodyPr>
          <a:lstStyle>
            <a:lvl1pPr>
              <a:defRPr sz="2400">
                <a:solidFill>
                  <a:schemeClr val="tx1"/>
                </a:solidFill>
                <a:latin typeface="Tahoma" charset="0"/>
                <a:ea typeface="ＭＳ Ｐゴシック" charset="0"/>
                <a:cs typeface="ＭＳ Ｐゴシック" charset="0"/>
              </a:defRPr>
            </a:lvl1pPr>
            <a:lvl2pPr marL="37931725" indent="-37474525">
              <a:defRPr sz="2400">
                <a:solidFill>
                  <a:schemeClr val="tx1"/>
                </a:solidFill>
                <a:latin typeface="Tahoma" charset="0"/>
                <a:ea typeface="ＭＳ Ｐゴシック" charset="0"/>
              </a:defRPr>
            </a:lvl2pPr>
            <a:lvl3pPr>
              <a:defRPr sz="2400">
                <a:solidFill>
                  <a:schemeClr val="tx1"/>
                </a:solidFill>
                <a:latin typeface="Tahoma" charset="0"/>
                <a:ea typeface="ＭＳ Ｐゴシック" charset="0"/>
              </a:defRPr>
            </a:lvl3pPr>
            <a:lvl4pPr>
              <a:defRPr sz="2400">
                <a:solidFill>
                  <a:schemeClr val="tx1"/>
                </a:solidFill>
                <a:latin typeface="Tahoma" charset="0"/>
                <a:ea typeface="ＭＳ Ｐゴシック" charset="0"/>
              </a:defRPr>
            </a:lvl4pPr>
            <a:lvl5pPr>
              <a:defRPr sz="2400">
                <a:solidFill>
                  <a:schemeClr val="tx1"/>
                </a:solidFill>
                <a:latin typeface="Tahoma" charset="0"/>
                <a:ea typeface="ＭＳ Ｐゴシック" charset="0"/>
              </a:defRPr>
            </a:lvl5pPr>
            <a:lvl6pPr marL="457200" eaLnBrk="0" fontAlgn="base" hangingPunct="0">
              <a:spcBef>
                <a:spcPct val="0"/>
              </a:spcBef>
              <a:spcAft>
                <a:spcPct val="0"/>
              </a:spcAft>
              <a:defRPr sz="2400">
                <a:solidFill>
                  <a:schemeClr val="tx1"/>
                </a:solidFill>
                <a:latin typeface="Tahoma" charset="0"/>
                <a:ea typeface="ＭＳ Ｐゴシック" charset="0"/>
              </a:defRPr>
            </a:lvl6pPr>
            <a:lvl7pPr marL="914400" eaLnBrk="0" fontAlgn="base" hangingPunct="0">
              <a:spcBef>
                <a:spcPct val="0"/>
              </a:spcBef>
              <a:spcAft>
                <a:spcPct val="0"/>
              </a:spcAft>
              <a:defRPr sz="2400">
                <a:solidFill>
                  <a:schemeClr val="tx1"/>
                </a:solidFill>
                <a:latin typeface="Tahoma" charset="0"/>
                <a:ea typeface="ＭＳ Ｐゴシック" charset="0"/>
              </a:defRPr>
            </a:lvl7pPr>
            <a:lvl8pPr marL="1371600" eaLnBrk="0" fontAlgn="base" hangingPunct="0">
              <a:spcBef>
                <a:spcPct val="0"/>
              </a:spcBef>
              <a:spcAft>
                <a:spcPct val="0"/>
              </a:spcAft>
              <a:defRPr sz="2400">
                <a:solidFill>
                  <a:schemeClr val="tx1"/>
                </a:solidFill>
                <a:latin typeface="Tahoma" charset="0"/>
                <a:ea typeface="ＭＳ Ｐゴシック" charset="0"/>
              </a:defRPr>
            </a:lvl8pPr>
            <a:lvl9pPr marL="1828800" eaLnBrk="0" fontAlgn="base" hangingPunct="0">
              <a:spcBef>
                <a:spcPct val="0"/>
              </a:spcBef>
              <a:spcAft>
                <a:spcPct val="0"/>
              </a:spcAft>
              <a:defRPr sz="2400">
                <a:solidFill>
                  <a:schemeClr val="tx1"/>
                </a:solidFill>
                <a:latin typeface="Tahoma" charset="0"/>
                <a:ea typeface="ＭＳ Ｐゴシック" charset="0"/>
              </a:defRPr>
            </a:lvl9pPr>
          </a:lstStyle>
          <a:p>
            <a:pPr algn="ctr" eaLnBrk="0" hangingPunct="0">
              <a:defRPr/>
            </a:pPr>
            <a:r>
              <a:rPr lang="ar-JO" b="1" dirty="0">
                <a:solidFill>
                  <a:srgbClr val="FFFFFF"/>
                </a:solidFill>
                <a:latin typeface="Arial" panose="020B0604020202020204" pitchFamily="34" charset="0"/>
                <a:cs typeface="Arial" panose="020B0604020202020204" pitchFamily="34" charset="0"/>
              </a:rPr>
              <a:t>221</a:t>
            </a:r>
            <a:endParaRPr lang="en-US" sz="1800" dirty="0">
              <a:solidFill>
                <a:srgbClr val="FFFFFF"/>
              </a:solidFill>
              <a:latin typeface="Arial" panose="020B0604020202020204" pitchFamily="34"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546819">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499"/>
                                          </p:stCondLst>
                                        </p:cTn>
                                        <p:tgtEl>
                                          <p:spTgt spid="546819">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499"/>
                                          </p:stCondLst>
                                        </p:cTn>
                                        <p:tgtEl>
                                          <p:spTgt spid="546819">
                                            <p:txEl>
                                              <p:pRg st="2" end="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6819" grpId="0" build="p" autoUpdateAnimBg="0"/>
    </p:bld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76833" name="Picture 2" descr="Whitcomb Chart"/>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561975"/>
            <a:ext cx="9144000" cy="6353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54627" name="Rectangle 3"/>
          <p:cNvSpPr>
            <a:spLocks noGrp="1" noChangeArrowheads="1"/>
          </p:cNvSpPr>
          <p:nvPr>
            <p:ph type="title"/>
          </p:nvPr>
        </p:nvSpPr>
        <p:spPr>
          <a:xfrm>
            <a:off x="611188" y="-76200"/>
            <a:ext cx="7618412" cy="685800"/>
          </a:xfrm>
        </p:spPr>
        <p:txBody>
          <a:bodyPr/>
          <a:lstStyle/>
          <a:p>
            <a:pPr>
              <a:defRPr/>
            </a:pPr>
            <a:r>
              <a:rPr kumimoji="0" lang="ar-JO" sz="3200" b="1" dirty="0">
                <a:solidFill>
                  <a:schemeClr val="tx1"/>
                </a:solidFill>
                <a:latin typeface="Arial"/>
                <a:ea typeface="ＭＳ Ｐゴシック" charset="0"/>
                <a:cs typeface="Arial"/>
              </a:rPr>
              <a:t>قائمة ملوك و أنبياء العهد القديم</a:t>
            </a:r>
            <a:endParaRPr kumimoji="0" lang="en-US" sz="3200" b="1" dirty="0">
              <a:solidFill>
                <a:schemeClr val="tx1"/>
              </a:solidFill>
              <a:latin typeface="Arial"/>
              <a:ea typeface="ＭＳ Ｐゴシック" charset="0"/>
              <a:cs typeface="Arial"/>
            </a:endParaRPr>
          </a:p>
        </p:txBody>
      </p:sp>
      <p:sp>
        <p:nvSpPr>
          <p:cNvPr id="158723" name="Text Box 4"/>
          <p:cNvSpPr txBox="1">
            <a:spLocks noChangeArrowheads="1"/>
          </p:cNvSpPr>
          <p:nvPr/>
        </p:nvSpPr>
        <p:spPr bwMode="auto">
          <a:xfrm>
            <a:off x="7391400" y="76200"/>
            <a:ext cx="1676400" cy="400050"/>
          </a:xfrm>
          <a:prstGeom prst="rect">
            <a:avLst/>
          </a:prstGeom>
          <a:noFill/>
          <a:ln w="9525">
            <a:noFill/>
            <a:miter lim="800000"/>
            <a:headEnd/>
            <a:tailEnd/>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2075" tIns="46038" rIns="92075" bIns="46038" anchor="ctr"/>
          <a:lstStyle>
            <a:lvl1pPr eaLnBrk="0" hangingPunct="0">
              <a:spcBef>
                <a:spcPct val="0"/>
              </a:spcBef>
              <a:defRPr kumimoji="0" sz="3200" b="1">
                <a:effectLst>
                  <a:outerShdw blurRad="38100" dist="38100" dir="2700000" algn="tl">
                    <a:srgbClr val="000000"/>
                  </a:outerShdw>
                </a:effectLst>
                <a:latin typeface="Arial"/>
                <a:cs typeface="Arial"/>
              </a:defRPr>
            </a:lvl1pPr>
            <a:lvl2pPr eaLnBrk="0" hangingPunct="0">
              <a:spcBef>
                <a:spcPct val="0"/>
              </a:spcBef>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2pPr>
            <a:lvl3pPr eaLnBrk="0" hangingPunct="0">
              <a:spcBef>
                <a:spcPct val="0"/>
              </a:spcBef>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3pPr>
            <a:lvl4pPr eaLnBrk="0" hangingPunct="0">
              <a:spcBef>
                <a:spcPct val="0"/>
              </a:spcBef>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4pPr>
            <a:lvl5pPr eaLnBrk="0" hangingPunct="0">
              <a:spcBef>
                <a:spcPct val="0"/>
              </a:spcBef>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5pPr>
            <a:lvl6pPr marL="45720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6pPr>
            <a:lvl7pPr marL="91440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7pPr>
            <a:lvl8pPr marL="137160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8pPr>
            <a:lvl9pPr marL="182880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232 و 342</a:t>
            </a:r>
            <a:endParaRPr kumimoji="0" lang="en-US"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endParaRPr>
          </a:p>
        </p:txBody>
      </p:sp>
      <p:sp>
        <p:nvSpPr>
          <p:cNvPr id="5" name="Rectangle 3">
            <a:extLst>
              <a:ext uri="{FF2B5EF4-FFF2-40B4-BE49-F238E27FC236}">
                <a16:creationId xmlns:a16="http://schemas.microsoft.com/office/drawing/2014/main" id="{421F667F-D503-504F-B7F6-72263B3D43DA}"/>
              </a:ext>
            </a:extLst>
          </p:cNvPr>
          <p:cNvSpPr txBox="1">
            <a:spLocks noChangeArrowheads="1"/>
          </p:cNvSpPr>
          <p:nvPr/>
        </p:nvSpPr>
        <p:spPr bwMode="auto">
          <a:xfrm>
            <a:off x="4144144" y="6368852"/>
            <a:ext cx="4999856" cy="546298"/>
          </a:xfrm>
          <a:prstGeom prst="rect">
            <a:avLst/>
          </a:prstGeom>
          <a:solidFill>
            <a:schemeClr val="accent4">
              <a:lumMod val="10000"/>
            </a:schemeClr>
          </a:solidFill>
          <a:ln w="9525">
            <a:noFill/>
            <a:miter lim="800000"/>
            <a:headEnd/>
            <a:tailEnd/>
          </a:ln>
          <a:effectLst/>
        </p:spPr>
        <p:txBody>
          <a:bodyPr vert="horz" wrap="square" lIns="92075" tIns="46038" rIns="92075" bIns="46038" numCol="1" anchor="ctr" anchorCtr="0" compatLnSpc="1">
            <a:prstTxWarp prst="textNoShape">
              <a:avLst/>
            </a:prstTxWarp>
          </a:bodyPr>
          <a:lstStyle>
            <a:lvl1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mj-lt"/>
                <a:ea typeface="ＭＳ Ｐゴシック" pitchFamily="-105" charset="-128"/>
                <a:cs typeface="ＭＳ Ｐゴシック" pitchFamily="-105" charset="-128"/>
              </a:defRPr>
            </a:lvl1pPr>
            <a:lvl2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2pPr>
            <a:lvl3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3pPr>
            <a:lvl4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4pPr>
            <a:lvl5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5pPr>
            <a:lvl6pPr marL="4572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6pPr>
            <a:lvl7pPr marL="9144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7pPr>
            <a:lvl8pPr marL="13716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8pPr>
            <a:lvl9pPr marL="18288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قائمة ملوك و أنبياء العهد القديم</a:t>
            </a:r>
            <a:endParaRPr kumimoji="0" lang="en-US" sz="18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1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John C. Whitcomb, 4</a:t>
            </a:r>
            <a:r>
              <a:rPr kumimoji="0" lang="en-US" sz="1100" b="1" i="0" u="none" strike="noStrike" kern="0" cap="none" spc="0" normalizeH="0" baseline="3000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th</a:t>
            </a:r>
            <a:r>
              <a:rPr kumimoji="0" lang="en-US" sz="11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 ed. (Winona Lake, IN: BMH Books, 1968), 2</a:t>
            </a:r>
            <a:endParaRPr kumimoji="0" lang="en-US" sz="16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endParaRPr>
          </a:p>
        </p:txBody>
      </p:sp>
    </p:spTree>
    <p:extLst>
      <p:ext uri="{BB962C8B-B14F-4D97-AF65-F5344CB8AC3E}">
        <p14:creationId xmlns:p14="http://schemas.microsoft.com/office/powerpoint/2010/main" val="1449780867"/>
      </p:ext>
    </p:extLst>
  </p:cSld>
  <p:clrMapOvr>
    <a:masterClrMapping/>
  </p:clrMapOvr>
  <p:transition spd="med">
    <p:zoom dir="in"/>
  </p:transition>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76833" name="Picture 2" descr="Whitcomb Chart"/>
          <p:cNvPicPr>
            <a:picLocks noChangeAspect="1" noChangeArrowheads="1"/>
          </p:cNvPicPr>
          <p:nvPr/>
        </p:nvPicPr>
        <p:blipFill rotWithShape="1">
          <a:blip r:embed="rId3" cstate="screen">
            <a:extLst>
              <a:ext uri="{28A0092B-C50C-407E-A947-70E740481C1C}">
                <a14:useLocalDpi xmlns:a14="http://schemas.microsoft.com/office/drawing/2010/main"/>
              </a:ext>
            </a:extLst>
          </a:blip>
          <a:srcRect/>
          <a:stretch/>
        </p:blipFill>
        <p:spPr bwMode="auto">
          <a:xfrm>
            <a:off x="-458091" y="561975"/>
            <a:ext cx="9602091" cy="629602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54627" name="Rectangle 3"/>
          <p:cNvSpPr>
            <a:spLocks noGrp="1" noChangeArrowheads="1"/>
          </p:cNvSpPr>
          <p:nvPr>
            <p:ph type="title"/>
          </p:nvPr>
        </p:nvSpPr>
        <p:spPr>
          <a:xfrm>
            <a:off x="611188" y="-76200"/>
            <a:ext cx="7618412" cy="685800"/>
          </a:xfrm>
        </p:spPr>
        <p:txBody>
          <a:bodyPr/>
          <a:lstStyle/>
          <a:p>
            <a:pPr algn="ctr">
              <a:defRPr/>
            </a:pPr>
            <a:r>
              <a:rPr kumimoji="0" lang="ar-JO" sz="2400" b="1" dirty="0">
                <a:solidFill>
                  <a:schemeClr val="tx1"/>
                </a:solidFill>
                <a:latin typeface="Arial"/>
                <a:ea typeface="ＭＳ Ｐゴシック" charset="0"/>
                <a:cs typeface="Arial"/>
              </a:rPr>
              <a:t>قائمة ملوك و أنبياء العهد القديم</a:t>
            </a:r>
            <a:endParaRPr kumimoji="0" lang="en-US" sz="2400" b="1" dirty="0">
              <a:solidFill>
                <a:schemeClr val="tx1"/>
              </a:solidFill>
              <a:latin typeface="Arial"/>
              <a:ea typeface="ＭＳ Ｐゴシック" charset="0"/>
              <a:cs typeface="Arial"/>
            </a:endParaRPr>
          </a:p>
        </p:txBody>
      </p:sp>
      <p:sp>
        <p:nvSpPr>
          <p:cNvPr id="158723" name="Text Box 4"/>
          <p:cNvSpPr txBox="1">
            <a:spLocks noChangeArrowheads="1"/>
          </p:cNvSpPr>
          <p:nvPr/>
        </p:nvSpPr>
        <p:spPr bwMode="auto">
          <a:xfrm>
            <a:off x="7391400" y="76200"/>
            <a:ext cx="1676400" cy="400050"/>
          </a:xfrm>
          <a:prstGeom prst="rect">
            <a:avLst/>
          </a:prstGeom>
          <a:noFill/>
          <a:ln w="9525">
            <a:noFill/>
            <a:miter lim="800000"/>
            <a:headEnd/>
            <a:tailEnd/>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2075" tIns="46038" rIns="92075" bIns="46038" anchor="ctr"/>
          <a:lstStyle>
            <a:lvl1pPr eaLnBrk="0" hangingPunct="0">
              <a:spcBef>
                <a:spcPct val="0"/>
              </a:spcBef>
              <a:defRPr kumimoji="0" sz="3200" b="1">
                <a:effectLst>
                  <a:outerShdw blurRad="38100" dist="38100" dir="2700000" algn="tl">
                    <a:srgbClr val="000000"/>
                  </a:outerShdw>
                </a:effectLst>
                <a:latin typeface="Arial"/>
                <a:cs typeface="Arial"/>
              </a:defRPr>
            </a:lvl1pPr>
            <a:lvl2pPr eaLnBrk="0" hangingPunct="0">
              <a:spcBef>
                <a:spcPct val="0"/>
              </a:spcBef>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2pPr>
            <a:lvl3pPr eaLnBrk="0" hangingPunct="0">
              <a:spcBef>
                <a:spcPct val="0"/>
              </a:spcBef>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3pPr>
            <a:lvl4pPr eaLnBrk="0" hangingPunct="0">
              <a:spcBef>
                <a:spcPct val="0"/>
              </a:spcBef>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4pPr>
            <a:lvl5pPr eaLnBrk="0" hangingPunct="0">
              <a:spcBef>
                <a:spcPct val="0"/>
              </a:spcBef>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5pPr>
            <a:lvl6pPr marL="45720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6pPr>
            <a:lvl7pPr marL="91440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7pPr>
            <a:lvl8pPr marL="137160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8pPr>
            <a:lvl9pPr marL="182880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232 و 342</a:t>
            </a:r>
            <a:endParaRPr kumimoji="0" lang="en-US" sz="1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endParaRPr>
          </a:p>
        </p:txBody>
      </p:sp>
      <p:pic>
        <p:nvPicPr>
          <p:cNvPr id="5" name="Picture 2" descr="Whitcomb Chart"/>
          <p:cNvPicPr>
            <a:picLocks noChangeAspect="1" noChangeArrowheads="1"/>
          </p:cNvPicPr>
          <p:nvPr/>
        </p:nvPicPr>
        <p:blipFill rotWithShape="1">
          <a:blip r:embed="rId4" cstate="screen">
            <a:extLst>
              <a:ext uri="{28A0092B-C50C-407E-A947-70E740481C1C}">
                <a14:useLocalDpi xmlns:a14="http://schemas.microsoft.com/office/drawing/2010/main"/>
              </a:ext>
            </a:extLst>
          </a:blip>
          <a:srcRect b="-14489"/>
          <a:stretch/>
        </p:blipFill>
        <p:spPr bwMode="auto">
          <a:xfrm>
            <a:off x="5292080" y="5805264"/>
            <a:ext cx="3862638" cy="4498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 name="Rectangle 3">
            <a:extLst>
              <a:ext uri="{FF2B5EF4-FFF2-40B4-BE49-F238E27FC236}">
                <a16:creationId xmlns:a16="http://schemas.microsoft.com/office/drawing/2014/main" id="{332A7164-5DC7-AB4E-9921-4C2136836CEB}"/>
              </a:ext>
            </a:extLst>
          </p:cNvPr>
          <p:cNvSpPr txBox="1">
            <a:spLocks noChangeArrowheads="1"/>
          </p:cNvSpPr>
          <p:nvPr/>
        </p:nvSpPr>
        <p:spPr bwMode="auto">
          <a:xfrm>
            <a:off x="4932040" y="5739284"/>
            <a:ext cx="4211960" cy="489148"/>
          </a:xfrm>
          <a:prstGeom prst="rect">
            <a:avLst/>
          </a:prstGeom>
          <a:solidFill>
            <a:schemeClr val="accent4">
              <a:lumMod val="10000"/>
            </a:schemeClr>
          </a:solidFill>
          <a:ln w="9525">
            <a:noFill/>
            <a:miter lim="800000"/>
            <a:headEnd/>
            <a:tailEnd/>
          </a:ln>
          <a:effectLst/>
        </p:spPr>
        <p:txBody>
          <a:bodyPr vert="horz" wrap="square" lIns="92075" tIns="46038" rIns="92075" bIns="46038" numCol="1" anchor="ctr" anchorCtr="0" compatLnSpc="1">
            <a:prstTxWarp prst="textNoShape">
              <a:avLst/>
            </a:prstTxWarp>
          </a:bodyPr>
          <a:lstStyle>
            <a:lvl1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mj-lt"/>
                <a:ea typeface="ＭＳ Ｐゴシック" pitchFamily="-105" charset="-128"/>
                <a:cs typeface="ＭＳ Ｐゴシック" pitchFamily="-105" charset="-128"/>
              </a:defRPr>
            </a:lvl1pPr>
            <a:lvl2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2pPr>
            <a:lvl3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3pPr>
            <a:lvl4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4pPr>
            <a:lvl5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5pPr>
            <a:lvl6pPr marL="4572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6pPr>
            <a:lvl7pPr marL="9144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7pPr>
            <a:lvl8pPr marL="13716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8pPr>
            <a:lvl9pPr marL="18288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4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قائمة ملوك و أنبياء العهد القديم</a:t>
            </a:r>
            <a:endParaRPr kumimoji="0" lang="en-US" sz="14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John C. Whitcomb, 4</a:t>
            </a:r>
            <a:r>
              <a:rPr kumimoji="0" lang="en-US" sz="1000" b="1" i="0" u="none" strike="noStrike" kern="0" cap="none" spc="0" normalizeH="0" baseline="3000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th</a:t>
            </a:r>
            <a:r>
              <a:rPr kumimoji="0" lang="en-US" sz="1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 ed. (Winona Lake, IN: BMH Books, 1968), 2</a:t>
            </a:r>
            <a:endParaRPr kumimoji="0" lang="en-US" sz="12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endParaRPr>
          </a:p>
        </p:txBody>
      </p:sp>
    </p:spTree>
    <p:extLst>
      <p:ext uri="{BB962C8B-B14F-4D97-AF65-F5344CB8AC3E}">
        <p14:creationId xmlns:p14="http://schemas.microsoft.com/office/powerpoint/2010/main" val="2188367502"/>
      </p:ext>
    </p:extLst>
  </p:cSld>
  <p:clrMapOvr>
    <a:masterClrMapping/>
  </p:clrMapOvr>
  <p:transition spd="med">
    <p:zoom dir="in"/>
  </p:transition>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7761" name="Rectangle 55"/>
          <p:cNvSpPr>
            <a:spLocks noChangeArrowheads="1"/>
          </p:cNvSpPr>
          <p:nvPr/>
        </p:nvSpPr>
        <p:spPr bwMode="auto">
          <a:xfrm>
            <a:off x="0" y="1524000"/>
            <a:ext cx="4495800" cy="304800"/>
          </a:xfrm>
          <a:prstGeom prst="rect">
            <a:avLst/>
          </a:prstGeom>
          <a:solidFill>
            <a:schemeClr val="accent6">
              <a:lumMod val="50000"/>
            </a:schemeClr>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117762" name="Rectangle 56"/>
          <p:cNvSpPr>
            <a:spLocks noChangeArrowheads="1"/>
          </p:cNvSpPr>
          <p:nvPr/>
        </p:nvSpPr>
        <p:spPr bwMode="auto">
          <a:xfrm>
            <a:off x="4495800" y="1981200"/>
            <a:ext cx="4648200" cy="304800"/>
          </a:xfrm>
          <a:prstGeom prst="rect">
            <a:avLst/>
          </a:prstGeom>
          <a:solidFill>
            <a:schemeClr val="accent6">
              <a:lumMod val="50000"/>
            </a:schemeClr>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117763" name="Rectangle 57"/>
          <p:cNvSpPr>
            <a:spLocks noChangeArrowheads="1"/>
          </p:cNvSpPr>
          <p:nvPr/>
        </p:nvSpPr>
        <p:spPr bwMode="auto">
          <a:xfrm>
            <a:off x="4495800" y="1143000"/>
            <a:ext cx="4648200" cy="304800"/>
          </a:xfrm>
          <a:prstGeom prst="rect">
            <a:avLst/>
          </a:prstGeom>
          <a:solidFill>
            <a:srgbClr val="FF3300"/>
          </a:solidFill>
          <a:ln w="12700" cap="sq">
            <a:solidFill>
              <a:schemeClr val="tx1"/>
            </a:solidFill>
            <a:miter lim="800000"/>
            <a:headEnd type="none" w="sm" len="sm"/>
            <a:tailEnd type="none" w="sm" len="sm"/>
          </a:ln>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glow rad="139700">
                  <a:srgbClr val="FFFFFF">
                    <a:alpha val="75000"/>
                  </a:srgbClr>
                </a:glow>
              </a:effectLst>
              <a:uLnTx/>
              <a:uFillTx/>
              <a:latin typeface="Arial" panose="020B0604020202020204" pitchFamily="34" charset="0"/>
              <a:cs typeface="Arial" panose="020B0604020202020204" pitchFamily="34" charset="0"/>
            </a:endParaRPr>
          </a:p>
        </p:txBody>
      </p:sp>
      <p:sp>
        <p:nvSpPr>
          <p:cNvPr id="117764" name="Rectangle 58"/>
          <p:cNvSpPr>
            <a:spLocks noChangeArrowheads="1"/>
          </p:cNvSpPr>
          <p:nvPr/>
        </p:nvSpPr>
        <p:spPr bwMode="auto">
          <a:xfrm>
            <a:off x="0" y="4114800"/>
            <a:ext cx="9144000" cy="304800"/>
          </a:xfrm>
          <a:prstGeom prst="rect">
            <a:avLst/>
          </a:prstGeom>
          <a:solidFill>
            <a:schemeClr val="accent6">
              <a:lumMod val="50000"/>
            </a:schemeClr>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117765" name="Rectangle 59"/>
          <p:cNvSpPr>
            <a:spLocks noChangeArrowheads="1"/>
          </p:cNvSpPr>
          <p:nvPr/>
        </p:nvSpPr>
        <p:spPr bwMode="auto">
          <a:xfrm>
            <a:off x="0" y="3352800"/>
            <a:ext cx="4495800" cy="304800"/>
          </a:xfrm>
          <a:prstGeom prst="rect">
            <a:avLst/>
          </a:prstGeom>
          <a:solidFill>
            <a:srgbClr val="FF3300"/>
          </a:solidFill>
          <a:ln w="12700" cap="sq">
            <a:solidFill>
              <a:schemeClr val="tx1"/>
            </a:solidFill>
            <a:miter lim="800000"/>
            <a:headEnd type="none" w="sm" len="sm"/>
            <a:tailEnd type="none" w="sm" len="sm"/>
          </a:ln>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glow rad="139700">
                  <a:srgbClr val="FFFFFF">
                    <a:alpha val="75000"/>
                  </a:srgbClr>
                </a:glow>
              </a:effectLst>
              <a:uLnTx/>
              <a:uFillTx/>
              <a:latin typeface="Arial" panose="020B0604020202020204" pitchFamily="34" charset="0"/>
              <a:cs typeface="Arial" panose="020B0604020202020204" pitchFamily="34" charset="0"/>
            </a:endParaRPr>
          </a:p>
        </p:txBody>
      </p:sp>
      <p:sp>
        <p:nvSpPr>
          <p:cNvPr id="117766" name="Rectangle 60"/>
          <p:cNvSpPr>
            <a:spLocks noChangeArrowheads="1"/>
          </p:cNvSpPr>
          <p:nvPr/>
        </p:nvSpPr>
        <p:spPr bwMode="auto">
          <a:xfrm>
            <a:off x="3124200" y="5943600"/>
            <a:ext cx="6019800" cy="304800"/>
          </a:xfrm>
          <a:prstGeom prst="rect">
            <a:avLst/>
          </a:prstGeom>
          <a:solidFill>
            <a:schemeClr val="accent6">
              <a:lumMod val="50000"/>
            </a:schemeClr>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117767" name="Rectangle 61"/>
          <p:cNvSpPr>
            <a:spLocks noChangeArrowheads="1"/>
          </p:cNvSpPr>
          <p:nvPr/>
        </p:nvSpPr>
        <p:spPr bwMode="auto">
          <a:xfrm>
            <a:off x="0" y="5943600"/>
            <a:ext cx="1676400" cy="304800"/>
          </a:xfrm>
          <a:prstGeom prst="rect">
            <a:avLst/>
          </a:prstGeom>
          <a:solidFill>
            <a:schemeClr val="accent6">
              <a:lumMod val="50000"/>
            </a:schemeClr>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117768" name="Rectangle 3"/>
          <p:cNvSpPr>
            <a:spLocks noGrp="1" noChangeArrowheads="1"/>
          </p:cNvSpPr>
          <p:nvPr>
            <p:ph type="title"/>
          </p:nvPr>
        </p:nvSpPr>
        <p:spPr>
          <a:xfrm>
            <a:off x="215478" y="41471"/>
            <a:ext cx="8014122" cy="568128"/>
          </a:xfrm>
        </p:spPr>
        <p:txBody>
          <a:bodyPr/>
          <a:lstStyle/>
          <a:p>
            <a:pPr eaLnBrk="1" hangingPunct="1">
              <a:defRPr/>
            </a:pPr>
            <a:r>
              <a:rPr kumimoji="0" lang="ar-JO" sz="3200" b="1" dirty="0">
                <a:solidFill>
                  <a:schemeClr val="tx1"/>
                </a:solidFill>
                <a:effectLst>
                  <a:glow rad="139700">
                    <a:srgbClr val="FFFFFF">
                      <a:alpha val="75000"/>
                    </a:srgbClr>
                  </a:glow>
                </a:effectLst>
                <a:latin typeface="Arial" panose="020B0604020202020204" pitchFamily="34" charset="0"/>
                <a:ea typeface="ＭＳ Ｐゴシック" charset="0"/>
                <a:cs typeface="Arial" panose="020B0604020202020204" pitchFamily="34" charset="0"/>
              </a:rPr>
              <a:t>ملوك العهد القديم (بدون رسومات)</a:t>
            </a:r>
            <a:endParaRPr kumimoji="0" lang="en-US" sz="3200" b="1" dirty="0">
              <a:solidFill>
                <a:schemeClr val="tx1"/>
              </a:solidFill>
              <a:effectLst>
                <a:glow rad="139700">
                  <a:srgbClr val="FFFFFF">
                    <a:alpha val="75000"/>
                  </a:srgbClr>
                </a:glow>
              </a:effectLst>
              <a:latin typeface="Arial" panose="020B0604020202020204" pitchFamily="34" charset="0"/>
              <a:ea typeface="ＭＳ Ｐゴシック" charset="0"/>
              <a:cs typeface="Arial" panose="020B0604020202020204" pitchFamily="34" charset="0"/>
            </a:endParaRPr>
          </a:p>
        </p:txBody>
      </p:sp>
      <p:sp>
        <p:nvSpPr>
          <p:cNvPr id="117769" name="Text Box 4"/>
          <p:cNvSpPr txBox="1">
            <a:spLocks noChangeArrowheads="1"/>
          </p:cNvSpPr>
          <p:nvPr/>
        </p:nvSpPr>
        <p:spPr bwMode="auto">
          <a:xfrm>
            <a:off x="7391400" y="76200"/>
            <a:ext cx="1676400" cy="461963"/>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ＭＳ Ｐゴシック" charset="0"/>
                <a:cs typeface="ＭＳ Ｐゴシック" charset="0"/>
              </a:defRPr>
            </a:lvl1pPr>
            <a:lvl2pPr marL="742950" indent="-285750">
              <a:defRPr sz="2400">
                <a:solidFill>
                  <a:schemeClr val="tx1"/>
                </a:solidFill>
                <a:latin typeface="Times" charset="0"/>
                <a:ea typeface="ＭＳ Ｐゴシック" charset="0"/>
              </a:defRPr>
            </a:lvl2pPr>
            <a:lvl3pPr marL="1143000" indent="-228600">
              <a:defRPr sz="2400">
                <a:solidFill>
                  <a:schemeClr val="tx1"/>
                </a:solidFill>
                <a:latin typeface="Times" charset="0"/>
                <a:ea typeface="ＭＳ Ｐゴシック" charset="0"/>
              </a:defRPr>
            </a:lvl3pPr>
            <a:lvl4pPr marL="1600200" indent="-228600">
              <a:defRPr sz="2400">
                <a:solidFill>
                  <a:schemeClr val="tx1"/>
                </a:solidFill>
                <a:latin typeface="Times" charset="0"/>
                <a:ea typeface="ＭＳ Ｐゴシック" charset="0"/>
              </a:defRPr>
            </a:lvl4pPr>
            <a:lvl5pPr marL="2057400" indent="-228600">
              <a:defRPr sz="2400">
                <a:solidFill>
                  <a:schemeClr val="tx1"/>
                </a:solidFill>
                <a:latin typeface="Times" charset="0"/>
                <a:ea typeface="ＭＳ Ｐゴシック" charset="0"/>
              </a:defRPr>
            </a:lvl5pPr>
            <a:lvl6pPr marL="2514600" indent="-228600" eaLnBrk="0" fontAlgn="base" hangingPunct="0">
              <a:spcBef>
                <a:spcPct val="0"/>
              </a:spcBef>
              <a:spcAft>
                <a:spcPct val="0"/>
              </a:spcAft>
              <a:defRPr sz="2400">
                <a:solidFill>
                  <a:schemeClr val="tx1"/>
                </a:solidFill>
                <a:latin typeface="Times" charset="0"/>
                <a:ea typeface="ＭＳ Ｐゴシック" charset="0"/>
              </a:defRPr>
            </a:lvl6pPr>
            <a:lvl7pPr marL="2971800" indent="-228600" eaLnBrk="0" fontAlgn="base" hangingPunct="0">
              <a:spcBef>
                <a:spcPct val="0"/>
              </a:spcBef>
              <a:spcAft>
                <a:spcPct val="0"/>
              </a:spcAft>
              <a:defRPr sz="2400">
                <a:solidFill>
                  <a:schemeClr val="tx1"/>
                </a:solidFill>
                <a:latin typeface="Times" charset="0"/>
                <a:ea typeface="ＭＳ Ｐゴシック" charset="0"/>
              </a:defRPr>
            </a:lvl7pPr>
            <a:lvl8pPr marL="3429000" indent="-228600" eaLnBrk="0" fontAlgn="base" hangingPunct="0">
              <a:spcBef>
                <a:spcPct val="0"/>
              </a:spcBef>
              <a:spcAft>
                <a:spcPct val="0"/>
              </a:spcAft>
              <a:defRPr sz="2400">
                <a:solidFill>
                  <a:schemeClr val="tx1"/>
                </a:solidFill>
                <a:latin typeface="Times" charset="0"/>
                <a:ea typeface="ＭＳ Ｐゴシック" charset="0"/>
              </a:defRPr>
            </a:lvl8pPr>
            <a:lvl9pPr marL="3886200" indent="-2286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cs typeface="Arial" panose="020B0604020202020204" pitchFamily="34" charset="0"/>
              </a:rPr>
              <a:t>232 و 342</a:t>
            </a:r>
            <a:endParaRPr kumimoji="0" lang="en-US" sz="2400" b="1" i="0"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cs typeface="Arial" panose="020B0604020202020204" pitchFamily="34" charset="0"/>
            </a:endParaRPr>
          </a:p>
        </p:txBody>
      </p:sp>
      <p:sp>
        <p:nvSpPr>
          <p:cNvPr id="164869" name="Text Box 5"/>
          <p:cNvSpPr txBox="1">
            <a:spLocks noChangeArrowheads="1"/>
          </p:cNvSpPr>
          <p:nvPr/>
        </p:nvSpPr>
        <p:spPr bwMode="auto">
          <a:xfrm rot="19866539">
            <a:off x="4579938" y="550662"/>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يربعام</a:t>
            </a:r>
            <a:endParaRPr kumimoji="0" lang="en-US" sz="1800" b="1" i="0"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870" name="Text Box 6"/>
          <p:cNvSpPr txBox="1">
            <a:spLocks noChangeArrowheads="1"/>
          </p:cNvSpPr>
          <p:nvPr/>
        </p:nvSpPr>
        <p:spPr bwMode="auto">
          <a:xfrm rot="19866539">
            <a:off x="5029200" y="550662"/>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ناداب</a:t>
            </a:r>
            <a:endParaRPr kumimoji="0" lang="en-US" sz="1800" b="1" i="0"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871" name="Text Box 7"/>
          <p:cNvSpPr txBox="1">
            <a:spLocks noChangeArrowheads="1"/>
          </p:cNvSpPr>
          <p:nvPr/>
        </p:nvSpPr>
        <p:spPr bwMode="auto">
          <a:xfrm rot="19866539">
            <a:off x="5500688" y="550662"/>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3333CC"/>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بعشا</a:t>
            </a:r>
            <a:endParaRPr kumimoji="0" lang="en-US" sz="1800" b="1" i="0" u="none" strike="noStrike" kern="1200" cap="none" spc="0" normalizeH="0" baseline="0" noProof="0" dirty="0">
              <a:ln>
                <a:noFill/>
              </a:ln>
              <a:solidFill>
                <a:srgbClr val="3333CC"/>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872" name="Text Box 8"/>
          <p:cNvSpPr txBox="1">
            <a:spLocks noChangeArrowheads="1"/>
          </p:cNvSpPr>
          <p:nvPr/>
        </p:nvSpPr>
        <p:spPr bwMode="auto">
          <a:xfrm rot="19866539">
            <a:off x="5943600" y="564950"/>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3333CC"/>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أيلة</a:t>
            </a:r>
            <a:endParaRPr kumimoji="0" lang="en-US" sz="1800" b="1" i="0" u="none" strike="noStrike" kern="1200" cap="none" spc="0" normalizeH="0" baseline="0" noProof="0" dirty="0">
              <a:ln>
                <a:noFill/>
              </a:ln>
              <a:solidFill>
                <a:srgbClr val="3333CC"/>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873" name="Text Box 9"/>
          <p:cNvSpPr txBox="1">
            <a:spLocks noChangeArrowheads="1"/>
          </p:cNvSpPr>
          <p:nvPr/>
        </p:nvSpPr>
        <p:spPr bwMode="auto">
          <a:xfrm rot="19866539">
            <a:off x="6362700" y="550662"/>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زمري</a:t>
            </a:r>
            <a:endParaRPr kumimoji="0" lang="en-US" sz="1800" b="1" i="0"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874" name="Text Box 10"/>
          <p:cNvSpPr txBox="1">
            <a:spLocks noChangeArrowheads="1"/>
          </p:cNvSpPr>
          <p:nvPr/>
        </p:nvSpPr>
        <p:spPr bwMode="auto">
          <a:xfrm rot="19866539">
            <a:off x="6783388" y="564950"/>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3333CC"/>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عمري</a:t>
            </a:r>
            <a:endParaRPr kumimoji="0" lang="en-US" sz="1800" b="1" i="0" u="none" strike="noStrike" kern="1200" cap="none" spc="0" normalizeH="0" baseline="0" noProof="0" dirty="0">
              <a:ln>
                <a:noFill/>
              </a:ln>
              <a:solidFill>
                <a:srgbClr val="3333CC"/>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875" name="Text Box 11"/>
          <p:cNvSpPr txBox="1">
            <a:spLocks noChangeArrowheads="1"/>
          </p:cNvSpPr>
          <p:nvPr/>
        </p:nvSpPr>
        <p:spPr bwMode="auto">
          <a:xfrm rot="19866539">
            <a:off x="7204075" y="550662"/>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3333CC"/>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آخاب</a:t>
            </a:r>
            <a:endParaRPr kumimoji="0" lang="en-US" sz="1800" b="1" i="0" u="none" strike="noStrike" kern="1200" cap="none" spc="0" normalizeH="0" baseline="0" noProof="0" dirty="0">
              <a:ln>
                <a:noFill/>
              </a:ln>
              <a:solidFill>
                <a:srgbClr val="3333CC"/>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876" name="Text Box 12"/>
          <p:cNvSpPr txBox="1">
            <a:spLocks noChangeArrowheads="1"/>
          </p:cNvSpPr>
          <p:nvPr/>
        </p:nvSpPr>
        <p:spPr bwMode="auto">
          <a:xfrm rot="19866539">
            <a:off x="7624763" y="564950"/>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3333CC"/>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أخزيا</a:t>
            </a:r>
            <a:endParaRPr kumimoji="0" lang="en-US" sz="1800" b="1" i="0" u="none" strike="noStrike" kern="1200" cap="none" spc="0" normalizeH="0" baseline="0" noProof="0" dirty="0">
              <a:ln>
                <a:noFill/>
              </a:ln>
              <a:solidFill>
                <a:srgbClr val="3333CC"/>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877" name="Text Box 13"/>
          <p:cNvSpPr txBox="1">
            <a:spLocks noChangeArrowheads="1"/>
          </p:cNvSpPr>
          <p:nvPr/>
        </p:nvSpPr>
        <p:spPr bwMode="auto">
          <a:xfrm rot="19866539">
            <a:off x="8045450" y="550662"/>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3333CC"/>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يورام</a:t>
            </a:r>
            <a:endParaRPr kumimoji="0" lang="en-US" sz="1800" b="1" i="0" u="none" strike="noStrike" kern="1200" cap="none" spc="0" normalizeH="0" baseline="0" noProof="0" dirty="0">
              <a:ln>
                <a:noFill/>
              </a:ln>
              <a:solidFill>
                <a:srgbClr val="3333CC"/>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878" name="Text Box 14"/>
          <p:cNvSpPr txBox="1">
            <a:spLocks noChangeArrowheads="1"/>
          </p:cNvSpPr>
          <p:nvPr/>
        </p:nvSpPr>
        <p:spPr bwMode="auto">
          <a:xfrm rot="19866539">
            <a:off x="4572000" y="1422351"/>
            <a:ext cx="1422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رحبعام</a:t>
            </a:r>
            <a:endParaRPr kumimoji="0" lang="en-US" sz="1800" b="1" i="0"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879" name="Text Box 15"/>
          <p:cNvSpPr txBox="1">
            <a:spLocks noChangeArrowheads="1"/>
          </p:cNvSpPr>
          <p:nvPr/>
        </p:nvSpPr>
        <p:spPr bwMode="auto">
          <a:xfrm rot="19866539">
            <a:off x="5257800" y="1454101"/>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أبيام</a:t>
            </a:r>
            <a:endParaRPr kumimoji="0" lang="en-US" sz="1800" b="1" i="0"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880" name="Text Box 16"/>
          <p:cNvSpPr txBox="1">
            <a:spLocks noChangeArrowheads="1"/>
          </p:cNvSpPr>
          <p:nvPr/>
        </p:nvSpPr>
        <p:spPr bwMode="auto">
          <a:xfrm rot="19866539">
            <a:off x="6092825" y="1408064"/>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008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آسا</a:t>
            </a:r>
            <a:endParaRPr kumimoji="0" lang="en-US" sz="1800" b="1" i="0" u="none" strike="noStrike" kern="1200" cap="none" spc="0" normalizeH="0" baseline="0" noProof="0" dirty="0">
              <a:ln>
                <a:noFill/>
              </a:ln>
              <a:solidFill>
                <a:srgbClr val="008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881" name="Text Box 17"/>
          <p:cNvSpPr txBox="1">
            <a:spLocks noChangeArrowheads="1"/>
          </p:cNvSpPr>
          <p:nvPr/>
        </p:nvSpPr>
        <p:spPr bwMode="auto">
          <a:xfrm rot="19866539">
            <a:off x="7016750" y="1355676"/>
            <a:ext cx="169545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يهورام</a:t>
            </a:r>
            <a:endParaRPr kumimoji="0" lang="en-US" sz="1800" b="1" i="0"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882" name="Text Box 18"/>
          <p:cNvSpPr txBox="1">
            <a:spLocks noChangeArrowheads="1"/>
          </p:cNvSpPr>
          <p:nvPr/>
        </p:nvSpPr>
        <p:spPr bwMode="auto">
          <a:xfrm rot="19866539">
            <a:off x="7464425" y="1454101"/>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اخزيا</a:t>
            </a:r>
            <a:endParaRPr kumimoji="0" lang="en-US" sz="1800" b="1" i="0"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883" name="Text Box 19"/>
          <p:cNvSpPr txBox="1">
            <a:spLocks noChangeArrowheads="1"/>
          </p:cNvSpPr>
          <p:nvPr/>
        </p:nvSpPr>
        <p:spPr bwMode="auto">
          <a:xfrm rot="19866539">
            <a:off x="7885113" y="1454101"/>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عثليا</a:t>
            </a:r>
            <a:endParaRPr kumimoji="0" lang="en-US" sz="1800" b="1" i="0"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884" name="Text Box 20"/>
          <p:cNvSpPr txBox="1">
            <a:spLocks noChangeArrowheads="1"/>
          </p:cNvSpPr>
          <p:nvPr/>
        </p:nvSpPr>
        <p:spPr bwMode="auto">
          <a:xfrm rot="19866539">
            <a:off x="8382000" y="1544589"/>
            <a:ext cx="914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008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يؤاش</a:t>
            </a:r>
            <a:endParaRPr kumimoji="0" lang="en-US" sz="1800" b="1" i="0" u="none" strike="noStrike" kern="1200" cap="none" spc="0" normalizeH="0" baseline="0" noProof="0" dirty="0">
              <a:ln>
                <a:noFill/>
              </a:ln>
              <a:solidFill>
                <a:srgbClr val="008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885" name="Text Box 21"/>
          <p:cNvSpPr txBox="1">
            <a:spLocks noChangeArrowheads="1"/>
          </p:cNvSpPr>
          <p:nvPr/>
        </p:nvSpPr>
        <p:spPr bwMode="auto">
          <a:xfrm rot="19866539">
            <a:off x="8502650" y="564950"/>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ياهو</a:t>
            </a:r>
            <a:endParaRPr kumimoji="0" lang="en-US" sz="1800" b="1" i="0"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886" name="Text Box 22"/>
          <p:cNvSpPr txBox="1">
            <a:spLocks noChangeArrowheads="1"/>
          </p:cNvSpPr>
          <p:nvPr/>
        </p:nvSpPr>
        <p:spPr bwMode="auto">
          <a:xfrm rot="19866539">
            <a:off x="6477000" y="1377901"/>
            <a:ext cx="169545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008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يهوشافاط</a:t>
            </a:r>
            <a:endParaRPr kumimoji="0" lang="en-US" sz="1800" b="1" i="0" u="none" strike="noStrike" kern="1200" cap="none" spc="0" normalizeH="0" baseline="0" noProof="0" dirty="0">
              <a:ln>
                <a:noFill/>
              </a:ln>
              <a:solidFill>
                <a:srgbClr val="008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887" name="Text Box 23"/>
          <p:cNvSpPr txBox="1">
            <a:spLocks noChangeArrowheads="1"/>
          </p:cNvSpPr>
          <p:nvPr/>
        </p:nvSpPr>
        <p:spPr bwMode="auto">
          <a:xfrm rot="19866539">
            <a:off x="7938" y="2909888"/>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ياهو</a:t>
            </a:r>
            <a:endParaRPr kumimoji="0" lang="en-US" sz="1800" b="1" i="0"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888" name="Text Box 24"/>
          <p:cNvSpPr txBox="1">
            <a:spLocks noChangeArrowheads="1"/>
          </p:cNvSpPr>
          <p:nvPr/>
        </p:nvSpPr>
        <p:spPr bwMode="auto">
          <a:xfrm rot="19866539">
            <a:off x="457200" y="2909888"/>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يهوأحاز</a:t>
            </a:r>
            <a:endParaRPr kumimoji="0" lang="en-US" sz="1800" b="1" i="0"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889" name="Text Box 25"/>
          <p:cNvSpPr txBox="1">
            <a:spLocks noChangeArrowheads="1"/>
          </p:cNvSpPr>
          <p:nvPr/>
        </p:nvSpPr>
        <p:spPr bwMode="auto">
          <a:xfrm rot="19866539">
            <a:off x="928688" y="2909888"/>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يهؤاش</a:t>
            </a:r>
            <a:endParaRPr kumimoji="0" lang="en-US" sz="1800" b="1" i="0"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890" name="Text Box 26"/>
          <p:cNvSpPr txBox="1">
            <a:spLocks noChangeArrowheads="1"/>
          </p:cNvSpPr>
          <p:nvPr/>
        </p:nvSpPr>
        <p:spPr bwMode="auto">
          <a:xfrm rot="19866539">
            <a:off x="1371600" y="2825750"/>
            <a:ext cx="1641475"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يربعام 2</a:t>
            </a:r>
            <a:endParaRPr kumimoji="0" lang="en-US" sz="1800" b="1" i="0"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891" name="Text Box 27"/>
          <p:cNvSpPr txBox="1">
            <a:spLocks noChangeArrowheads="1"/>
          </p:cNvSpPr>
          <p:nvPr/>
        </p:nvSpPr>
        <p:spPr bwMode="auto">
          <a:xfrm rot="19866539">
            <a:off x="1775210" y="2864335"/>
            <a:ext cx="1601788"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زكريا</a:t>
            </a:r>
            <a:endParaRPr kumimoji="0" lang="en-US" sz="1800" b="1" i="0"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892" name="Text Box 28"/>
          <p:cNvSpPr txBox="1">
            <a:spLocks noChangeArrowheads="1"/>
          </p:cNvSpPr>
          <p:nvPr/>
        </p:nvSpPr>
        <p:spPr bwMode="auto">
          <a:xfrm rot="19866539">
            <a:off x="2743200" y="2909888"/>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منحيم</a:t>
            </a:r>
            <a:endParaRPr kumimoji="0" lang="en-US" sz="1800" b="1" i="0"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893" name="Text Box 29"/>
          <p:cNvSpPr txBox="1">
            <a:spLocks noChangeArrowheads="1"/>
          </p:cNvSpPr>
          <p:nvPr/>
        </p:nvSpPr>
        <p:spPr bwMode="auto">
          <a:xfrm rot="19866539">
            <a:off x="3240088" y="2909888"/>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فقعيا</a:t>
            </a:r>
            <a:endParaRPr kumimoji="0" lang="en-US" sz="1800" b="1" i="0"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894" name="Text Box 30"/>
          <p:cNvSpPr txBox="1">
            <a:spLocks noChangeArrowheads="1"/>
          </p:cNvSpPr>
          <p:nvPr/>
        </p:nvSpPr>
        <p:spPr bwMode="auto">
          <a:xfrm rot="19866539">
            <a:off x="3660775" y="2909888"/>
            <a:ext cx="1295400" cy="368300"/>
          </a:xfrm>
          <a:prstGeom prst="rect">
            <a:avLst/>
          </a:prstGeom>
          <a:noFill/>
          <a:ln w="9525">
            <a:noFill/>
            <a:miter lim="800000"/>
            <a:headEnd/>
            <a:tailEnd/>
          </a:ln>
          <a:effectLst/>
        </p:spPr>
        <p:txBody>
          <a:bodyPr>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3333CC"/>
                </a:solidFill>
                <a:effectLst>
                  <a:glow rad="139700">
                    <a:srgbClr val="FFFFFF">
                      <a:alpha val="75000"/>
                    </a:srgbClr>
                  </a:glow>
                </a:effectLst>
                <a:uLnTx/>
                <a:uFillTx/>
                <a:latin typeface="Arial" panose="020B0604020202020204" pitchFamily="34" charset="0"/>
                <a:cs typeface="Arial" panose="020B0604020202020204" pitchFamily="34" charset="0"/>
              </a:rPr>
              <a:t>فقع</a:t>
            </a:r>
            <a:endParaRPr kumimoji="0" lang="en-US" sz="1800" b="1" i="0"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cs typeface="Arial" panose="020B0604020202020204" pitchFamily="34" charset="0"/>
            </a:endParaRPr>
          </a:p>
        </p:txBody>
      </p:sp>
      <p:sp>
        <p:nvSpPr>
          <p:cNvPr id="164895" name="Text Box 31"/>
          <p:cNvSpPr txBox="1">
            <a:spLocks noChangeArrowheads="1"/>
          </p:cNvSpPr>
          <p:nvPr/>
        </p:nvSpPr>
        <p:spPr bwMode="auto">
          <a:xfrm rot="19866539">
            <a:off x="0" y="3595688"/>
            <a:ext cx="1422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008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يؤاش</a:t>
            </a:r>
            <a:endParaRPr kumimoji="0" lang="en-US" sz="1800" b="1" i="0" u="none" strike="noStrike" kern="1200" cap="none" spc="0" normalizeH="0" baseline="0" noProof="0" dirty="0">
              <a:ln>
                <a:noFill/>
              </a:ln>
              <a:solidFill>
                <a:srgbClr val="008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896" name="Text Box 32"/>
          <p:cNvSpPr txBox="1">
            <a:spLocks noChangeArrowheads="1"/>
          </p:cNvSpPr>
          <p:nvPr/>
        </p:nvSpPr>
        <p:spPr bwMode="auto">
          <a:xfrm rot="19866539">
            <a:off x="1371600" y="3627438"/>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008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عمسيا</a:t>
            </a:r>
            <a:endParaRPr kumimoji="0" lang="en-US" sz="1800" b="1" i="0" u="none" strike="noStrike" kern="1200" cap="none" spc="0" normalizeH="0" baseline="0" noProof="0" dirty="0">
              <a:ln>
                <a:noFill/>
              </a:ln>
              <a:solidFill>
                <a:srgbClr val="008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897" name="Text Box 33"/>
          <p:cNvSpPr txBox="1">
            <a:spLocks noChangeArrowheads="1"/>
          </p:cNvSpPr>
          <p:nvPr/>
        </p:nvSpPr>
        <p:spPr bwMode="auto">
          <a:xfrm rot="19866539">
            <a:off x="2511425" y="3627438"/>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008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عزيا</a:t>
            </a:r>
            <a:endParaRPr kumimoji="0" lang="en-US" sz="1800" b="1" i="0" u="none" strike="noStrike" kern="1200" cap="none" spc="0" normalizeH="0" baseline="0" noProof="0" dirty="0">
              <a:ln>
                <a:noFill/>
              </a:ln>
              <a:solidFill>
                <a:srgbClr val="008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898" name="Text Box 34"/>
          <p:cNvSpPr txBox="1">
            <a:spLocks noChangeArrowheads="1"/>
          </p:cNvSpPr>
          <p:nvPr/>
        </p:nvSpPr>
        <p:spPr bwMode="auto">
          <a:xfrm rot="19866539">
            <a:off x="3932238" y="3529013"/>
            <a:ext cx="169545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آحاز</a:t>
            </a:r>
            <a:endParaRPr kumimoji="0" lang="en-US" sz="1800" b="1" i="0"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899" name="Text Box 35"/>
          <p:cNvSpPr txBox="1">
            <a:spLocks noChangeArrowheads="1"/>
          </p:cNvSpPr>
          <p:nvPr/>
        </p:nvSpPr>
        <p:spPr bwMode="auto">
          <a:xfrm rot="19866539">
            <a:off x="4913313" y="3656013"/>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008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حزقيا</a:t>
            </a:r>
            <a:endParaRPr kumimoji="0" lang="en-US" sz="1800" b="1" i="0" u="none" strike="noStrike" kern="1200" cap="none" spc="0" normalizeH="0" baseline="0" noProof="0" dirty="0">
              <a:ln>
                <a:noFill/>
              </a:ln>
              <a:solidFill>
                <a:srgbClr val="008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900" name="Text Box 36"/>
          <p:cNvSpPr txBox="1">
            <a:spLocks noChangeArrowheads="1"/>
          </p:cNvSpPr>
          <p:nvPr/>
        </p:nvSpPr>
        <p:spPr bwMode="auto">
          <a:xfrm rot="19866539">
            <a:off x="6248400" y="3656013"/>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منسى</a:t>
            </a:r>
            <a:endParaRPr kumimoji="0" lang="en-US" sz="1800" b="1" i="0"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901" name="Text Box 37"/>
          <p:cNvSpPr txBox="1">
            <a:spLocks noChangeArrowheads="1"/>
          </p:cNvSpPr>
          <p:nvPr/>
        </p:nvSpPr>
        <p:spPr bwMode="auto">
          <a:xfrm rot="19866539">
            <a:off x="7086600" y="3748088"/>
            <a:ext cx="914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آمون</a:t>
            </a:r>
            <a:endParaRPr kumimoji="0" lang="en-US" sz="1800" b="1" i="0"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902" name="Text Box 38"/>
          <p:cNvSpPr txBox="1">
            <a:spLocks noChangeArrowheads="1"/>
          </p:cNvSpPr>
          <p:nvPr/>
        </p:nvSpPr>
        <p:spPr bwMode="auto">
          <a:xfrm rot="19866539">
            <a:off x="3392488" y="3551238"/>
            <a:ext cx="169545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008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يوثام</a:t>
            </a:r>
            <a:endParaRPr kumimoji="0" lang="en-US" sz="1800" b="1" i="0" u="none" strike="noStrike" kern="1200" cap="none" spc="0" normalizeH="0" baseline="0" noProof="0" dirty="0">
              <a:ln>
                <a:noFill/>
              </a:ln>
              <a:solidFill>
                <a:srgbClr val="008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903" name="Text Box 39"/>
          <p:cNvSpPr txBox="1">
            <a:spLocks noChangeArrowheads="1"/>
          </p:cNvSpPr>
          <p:nvPr/>
        </p:nvSpPr>
        <p:spPr bwMode="auto">
          <a:xfrm rot="19866539">
            <a:off x="2286000" y="2909888"/>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3333CC"/>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شلوم</a:t>
            </a:r>
            <a:endParaRPr kumimoji="0" lang="en-US" sz="1800" b="1" i="0" u="none" strike="noStrike" kern="1200" cap="none" spc="0" normalizeH="0" baseline="0" noProof="0" dirty="0">
              <a:ln>
                <a:noFill/>
              </a:ln>
              <a:solidFill>
                <a:srgbClr val="3333CC"/>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904" name="Text Box 40"/>
          <p:cNvSpPr txBox="1">
            <a:spLocks noChangeArrowheads="1"/>
          </p:cNvSpPr>
          <p:nvPr/>
        </p:nvSpPr>
        <p:spPr bwMode="auto">
          <a:xfrm rot="19866539">
            <a:off x="4038600" y="2909888"/>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هوشع</a:t>
            </a:r>
            <a:endParaRPr kumimoji="0" lang="en-US" sz="1800" b="1" i="0"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905" name="Text Box 41"/>
          <p:cNvSpPr txBox="1">
            <a:spLocks noChangeArrowheads="1"/>
          </p:cNvSpPr>
          <p:nvPr/>
        </p:nvSpPr>
        <p:spPr bwMode="auto">
          <a:xfrm rot="19866539">
            <a:off x="8001000" y="3748088"/>
            <a:ext cx="914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008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يوشيا</a:t>
            </a:r>
            <a:endParaRPr kumimoji="0" lang="en-US" sz="1800" b="1" i="0" u="none" strike="noStrike" kern="1200" cap="none" spc="0" normalizeH="0" baseline="0" noProof="0" dirty="0">
              <a:ln>
                <a:noFill/>
              </a:ln>
              <a:solidFill>
                <a:srgbClr val="008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906" name="Text Box 42"/>
          <p:cNvSpPr txBox="1">
            <a:spLocks noChangeArrowheads="1"/>
          </p:cNvSpPr>
          <p:nvPr/>
        </p:nvSpPr>
        <p:spPr bwMode="auto">
          <a:xfrm rot="19866539">
            <a:off x="-152400" y="5408613"/>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يهو آحاز</a:t>
            </a:r>
            <a:endParaRPr kumimoji="0" lang="en-US" sz="1800" b="1" i="0"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907" name="Text Box 43"/>
          <p:cNvSpPr txBox="1">
            <a:spLocks noChangeArrowheads="1"/>
          </p:cNvSpPr>
          <p:nvPr/>
        </p:nvSpPr>
        <p:spPr bwMode="auto">
          <a:xfrm rot="19866539">
            <a:off x="260350" y="5362575"/>
            <a:ext cx="1487488"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يهوياقيم</a:t>
            </a:r>
            <a:endParaRPr kumimoji="0" lang="en-US" sz="1800" b="1" i="0"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908" name="Text Box 44"/>
          <p:cNvSpPr txBox="1">
            <a:spLocks noChangeArrowheads="1"/>
          </p:cNvSpPr>
          <p:nvPr/>
        </p:nvSpPr>
        <p:spPr bwMode="auto">
          <a:xfrm rot="19866539">
            <a:off x="701675" y="5338763"/>
            <a:ext cx="1585913"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يهوياكين</a:t>
            </a:r>
            <a:endParaRPr kumimoji="0" lang="en-US" sz="1800" b="1" i="0"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909" name="Text Box 45"/>
          <p:cNvSpPr txBox="1">
            <a:spLocks noChangeArrowheads="1"/>
          </p:cNvSpPr>
          <p:nvPr/>
        </p:nvSpPr>
        <p:spPr bwMode="auto">
          <a:xfrm rot="19866539">
            <a:off x="1181100" y="5399088"/>
            <a:ext cx="1335088"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صدقيا</a:t>
            </a:r>
            <a:endParaRPr kumimoji="0" lang="en-US" sz="1800" b="1" i="0"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910" name="Text Box 46"/>
          <p:cNvSpPr txBox="1">
            <a:spLocks noChangeArrowheads="1"/>
          </p:cNvSpPr>
          <p:nvPr/>
        </p:nvSpPr>
        <p:spPr bwMode="auto">
          <a:xfrm rot="1479">
            <a:off x="2571730" y="972569"/>
            <a:ext cx="2076470" cy="369332"/>
          </a:xfrm>
          <a:prstGeom prst="rect">
            <a:avLst/>
          </a:prstGeom>
          <a:noFill/>
          <a:ln w="9525">
            <a:noFill/>
            <a:miter lim="800000"/>
            <a:headEnd/>
            <a:tailEnd/>
          </a:ln>
          <a:effectLst/>
        </p:spPr>
        <p:txBody>
          <a:bodyPr wrap="squar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ي ي أ آ ع ز أ ب ن ي </a:t>
            </a:r>
            <a:endParaRPr kumimoji="0" lang="en-US" sz="1800" b="1" i="0"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911" name="Text Box 47"/>
          <p:cNvSpPr txBox="1">
            <a:spLocks noChangeArrowheads="1"/>
          </p:cNvSpPr>
          <p:nvPr/>
        </p:nvSpPr>
        <p:spPr bwMode="auto">
          <a:xfrm rot="1479">
            <a:off x="76200" y="4441997"/>
            <a:ext cx="22860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ي آ م ح آ ي ع ع ي </a:t>
            </a:r>
            <a:endParaRPr kumimoji="0" lang="en-US" sz="1800" b="1" i="0"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912" name="Text Box 48"/>
          <p:cNvSpPr txBox="1">
            <a:spLocks noChangeArrowheads="1"/>
          </p:cNvSpPr>
          <p:nvPr/>
        </p:nvSpPr>
        <p:spPr bwMode="auto">
          <a:xfrm rot="1479">
            <a:off x="304800" y="2360613"/>
            <a:ext cx="1828800" cy="368300"/>
          </a:xfrm>
          <a:prstGeom prst="rect">
            <a:avLst/>
          </a:prstGeom>
          <a:noFill/>
          <a:ln w="9525">
            <a:noFill/>
            <a:miter lim="800000"/>
            <a:headEnd/>
            <a:tailEnd/>
          </a:ln>
          <a:effectLst/>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و</a:t>
            </a:r>
            <a:r>
              <a:rPr kumimoji="0" lang="en-US" sz="1800" b="1" i="0"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 </a:t>
            </a:r>
            <a:r>
              <a:rPr kumimoji="0" lang="ar-JO" sz="1800" b="1" i="0"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حاز</a:t>
            </a:r>
            <a:r>
              <a:rPr kumimoji="0" lang="en-US" sz="1800" b="1" i="0"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 </a:t>
            </a:r>
            <a:r>
              <a:rPr kumimoji="0" lang="ar-JO" sz="1800" b="1" i="0"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آش</a:t>
            </a:r>
            <a:r>
              <a:rPr kumimoji="0" lang="en-US" sz="1800" b="1" i="0"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 </a:t>
            </a:r>
            <a:r>
              <a:rPr kumimoji="0" lang="ar-JO" sz="1800" b="1" i="0"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2</a:t>
            </a:r>
            <a:endParaRPr kumimoji="0" lang="en-US" sz="1800" b="1" i="0"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913" name="Text Box 49"/>
          <p:cNvSpPr txBox="1">
            <a:spLocks noChangeArrowheads="1"/>
          </p:cNvSpPr>
          <p:nvPr/>
        </p:nvSpPr>
        <p:spPr bwMode="auto">
          <a:xfrm rot="1479">
            <a:off x="2667000" y="2360613"/>
            <a:ext cx="1828800" cy="368300"/>
          </a:xfrm>
          <a:prstGeom prst="rect">
            <a:avLst/>
          </a:prstGeom>
          <a:noFill/>
          <a:ln w="9525">
            <a:noFill/>
            <a:miter lim="800000"/>
            <a:headEnd/>
            <a:tailEnd/>
          </a:ln>
          <a:effectLst/>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ه ف ف م ش ز</a:t>
            </a:r>
            <a:endParaRPr kumimoji="0" lang="en-US" sz="1800" b="1" i="0"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914" name="Text Box 50"/>
          <p:cNvSpPr txBox="1">
            <a:spLocks noChangeArrowheads="1"/>
          </p:cNvSpPr>
          <p:nvPr/>
        </p:nvSpPr>
        <p:spPr bwMode="auto">
          <a:xfrm rot="1479">
            <a:off x="76200" y="4891088"/>
            <a:ext cx="29718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حاز</a:t>
            </a:r>
            <a:r>
              <a:rPr kumimoji="0" lang="en-US" sz="1800" b="1" i="0"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 </a:t>
            </a:r>
            <a:r>
              <a:rPr kumimoji="0" lang="ar-JO" sz="1800" b="1" i="0"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قيم كين</a:t>
            </a:r>
            <a:r>
              <a:rPr kumimoji="0" lang="en-US" sz="1800" b="1" i="0"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  </a:t>
            </a:r>
            <a:r>
              <a:rPr kumimoji="0" lang="ar-JO" sz="1800" b="1" i="0"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صد</a:t>
            </a:r>
            <a:endParaRPr kumimoji="0" lang="en-US" sz="1800" b="1" i="0"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915" name="Text Box 51"/>
          <p:cNvSpPr txBox="1">
            <a:spLocks noChangeArrowheads="1"/>
          </p:cNvSpPr>
          <p:nvPr/>
        </p:nvSpPr>
        <p:spPr bwMode="auto">
          <a:xfrm rot="1479">
            <a:off x="2590800" y="1827213"/>
            <a:ext cx="2286000" cy="368300"/>
          </a:xfrm>
          <a:prstGeom prst="rect">
            <a:avLst/>
          </a:prstGeom>
          <a:noFill/>
          <a:ln w="9525">
            <a:noFill/>
            <a:miter lim="800000"/>
            <a:headEnd/>
            <a:tailEnd/>
          </a:ln>
          <a:effectLst/>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ي ع أ ي ي آ أ ر</a:t>
            </a:r>
            <a:endParaRPr kumimoji="0" lang="en-US" sz="1800" b="1" i="0"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916" name="Text Box 52"/>
          <p:cNvSpPr txBox="1">
            <a:spLocks noChangeArrowheads="1"/>
          </p:cNvSpPr>
          <p:nvPr/>
        </p:nvSpPr>
        <p:spPr bwMode="auto">
          <a:xfrm rot="1479">
            <a:off x="4680457" y="4720419"/>
            <a:ext cx="4463558" cy="369332"/>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lang="ar-JO" b="1" dirty="0">
                <a:effectLst>
                  <a:glow rad="139700">
                    <a:srgbClr val="FFFFFF">
                      <a:alpha val="75000"/>
                    </a:srgbClr>
                  </a:glow>
                </a:effectLst>
                <a:latin typeface="Arial" panose="020B0604020202020204" pitchFamily="34" charset="0"/>
                <a:cs typeface="Arial" panose="020B0604020202020204" pitchFamily="34" charset="0"/>
              </a:rPr>
              <a:t>أسود</a:t>
            </a:r>
            <a:r>
              <a:rPr lang="ar-JO" b="1" dirty="0">
                <a:solidFill>
                  <a:srgbClr val="3333CC"/>
                </a:solidFill>
                <a:effectLst>
                  <a:glow rad="139700">
                    <a:srgbClr val="FFFFFF">
                      <a:alpha val="75000"/>
                    </a:srgbClr>
                  </a:glow>
                </a:effectLst>
                <a:latin typeface="Arial" panose="020B0604020202020204" pitchFamily="34" charset="0"/>
                <a:cs typeface="Arial" panose="020B0604020202020204" pitchFamily="34" charset="0"/>
              </a:rPr>
              <a:t>/ أزرق = 9 سلالات في إسرائيل</a:t>
            </a:r>
            <a:endParaRPr kumimoji="0" lang="en-US" sz="1800" b="1" i="0"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917" name="Text Box 53"/>
          <p:cNvSpPr txBox="1">
            <a:spLocks noChangeArrowheads="1"/>
          </p:cNvSpPr>
          <p:nvPr/>
        </p:nvSpPr>
        <p:spPr bwMode="auto">
          <a:xfrm rot="1479">
            <a:off x="4680458" y="5103190"/>
            <a:ext cx="3070656" cy="369332"/>
          </a:xfrm>
          <a:prstGeom prst="rect">
            <a:avLst/>
          </a:prstGeom>
          <a:noFill/>
          <a:ln w="9525">
            <a:noFill/>
            <a:miter lim="800000"/>
            <a:headEnd/>
            <a:tailEnd/>
          </a:ln>
          <a:effectLst/>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12 ملك شرير في يهوذا</a:t>
            </a:r>
            <a:endParaRPr kumimoji="0" lang="en-US" sz="1800" b="1" i="0"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918" name="Text Box 54"/>
          <p:cNvSpPr txBox="1">
            <a:spLocks noChangeArrowheads="1"/>
          </p:cNvSpPr>
          <p:nvPr/>
        </p:nvSpPr>
        <p:spPr bwMode="auto">
          <a:xfrm rot="1479">
            <a:off x="4680458" y="5484190"/>
            <a:ext cx="3070656" cy="369332"/>
          </a:xfrm>
          <a:prstGeom prst="rect">
            <a:avLst/>
          </a:prstGeom>
          <a:noFill/>
          <a:ln w="9525">
            <a:noFill/>
            <a:miter lim="800000"/>
            <a:headEnd/>
            <a:tailEnd/>
          </a:ln>
          <a:effectLst/>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008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8 ملوك صالحين</a:t>
            </a:r>
            <a:r>
              <a:rPr kumimoji="0" lang="ar-JO" sz="1800" b="1" i="0" u="none" strike="noStrike" kern="1200" cap="none" spc="0" normalizeH="0" noProof="0" dirty="0">
                <a:ln>
                  <a:noFill/>
                </a:ln>
                <a:solidFill>
                  <a:srgbClr val="008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 في يهوذا</a:t>
            </a:r>
            <a:endParaRPr kumimoji="0" lang="en-US" sz="1800" b="1" i="0" u="none" strike="noStrike" kern="1200" cap="none" spc="0" normalizeH="0" baseline="0" noProof="0" dirty="0">
              <a:ln>
                <a:noFill/>
              </a:ln>
              <a:solidFill>
                <a:srgbClr val="008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61" name="Text Box 52"/>
          <p:cNvSpPr txBox="1">
            <a:spLocks noChangeArrowheads="1"/>
          </p:cNvSpPr>
          <p:nvPr/>
        </p:nvSpPr>
        <p:spPr bwMode="auto">
          <a:xfrm rot="1479">
            <a:off x="4680458" y="4365476"/>
            <a:ext cx="4276173" cy="368300"/>
          </a:xfrm>
          <a:prstGeom prst="rect">
            <a:avLst/>
          </a:prstGeom>
          <a:noFill/>
          <a:ln w="9525">
            <a:noFill/>
            <a:miter lim="800000"/>
            <a:headEnd/>
            <a:tailEnd/>
          </a:ln>
          <a:effectLst/>
        </p:spPr>
        <p:txBody>
          <a:bodyPr>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19 ملك في إسرائيل (كلهم أشرار)</a:t>
            </a:r>
            <a:endParaRPr kumimoji="0" lang="en-US" sz="1800" b="1" i="0"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62" name="Text Box 54"/>
          <p:cNvSpPr txBox="1">
            <a:spLocks noChangeArrowheads="1"/>
          </p:cNvSpPr>
          <p:nvPr/>
        </p:nvSpPr>
        <p:spPr bwMode="auto">
          <a:xfrm rot="1479">
            <a:off x="7740650" y="5159266"/>
            <a:ext cx="1152525" cy="646331"/>
          </a:xfrm>
          <a:prstGeom prst="rect">
            <a:avLst/>
          </a:prstGeom>
          <a:noFill/>
          <a:ln w="9525">
            <a:noFill/>
            <a:miter lim="800000"/>
            <a:headEnd/>
            <a:tailEnd/>
          </a:ln>
          <a:effectLst/>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cs typeface="Arial" panose="020B0604020202020204" pitchFamily="34" charset="0"/>
              </a:rPr>
              <a:t>سلالة   واحدة</a:t>
            </a:r>
            <a:endParaRPr kumimoji="0" lang="en-US" sz="1800" b="1" i="0" u="none" strike="noStrike" kern="1200" cap="none" spc="0" normalizeH="0" baseline="0" noProof="0" dirty="0">
              <a:ln>
                <a:noFill/>
              </a:ln>
              <a:solidFill>
                <a:srgbClr val="701A1F"/>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17822" name="Right Brace 1"/>
          <p:cNvSpPr>
            <a:spLocks/>
          </p:cNvSpPr>
          <p:nvPr/>
        </p:nvSpPr>
        <p:spPr bwMode="auto">
          <a:xfrm>
            <a:off x="7451725" y="5157788"/>
            <a:ext cx="288925" cy="647700"/>
          </a:xfrm>
          <a:prstGeom prst="rightBrace">
            <a:avLst>
              <a:gd name="adj1" fmla="val 8303"/>
              <a:gd name="adj2" fmla="val 50000"/>
            </a:avLst>
          </a:prstGeom>
          <a:noFill/>
          <a:ln w="38100">
            <a:solidFill>
              <a:schemeClr val="tx1"/>
            </a:solidFill>
            <a:round/>
            <a:headEnd/>
            <a:tailEnd/>
          </a:ln>
          <a:effectLst/>
          <a:extLst>
            <a:ext uri="{909E8E84-426E-40dd-AFC4-6F175D3DCCD1}">
              <a14:hiddenFill xmlns=""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glow rad="139700">
                  <a:srgbClr val="FFFFFF">
                    <a:alpha val="75000"/>
                  </a:srgbClr>
                </a:glow>
              </a:effectLst>
              <a:uLnTx/>
              <a:uFillTx/>
              <a:latin typeface="Arial" panose="020B0604020202020204" pitchFamily="34" charset="0"/>
              <a:cs typeface="Arial" panose="020B0604020202020204" pitchFamily="34" charset="0"/>
            </a:endParaRPr>
          </a:p>
        </p:txBody>
      </p:sp>
      <p:sp>
        <p:nvSpPr>
          <p:cNvPr id="64" name="Rectangle 3">
            <a:extLst>
              <a:ext uri="{FF2B5EF4-FFF2-40B4-BE49-F238E27FC236}">
                <a16:creationId xmlns:a16="http://schemas.microsoft.com/office/drawing/2014/main" id="{A64EF59B-6805-8443-9048-8371FE5BD286}"/>
              </a:ext>
            </a:extLst>
          </p:cNvPr>
          <p:cNvSpPr txBox="1">
            <a:spLocks noChangeArrowheads="1"/>
          </p:cNvSpPr>
          <p:nvPr/>
        </p:nvSpPr>
        <p:spPr bwMode="auto">
          <a:xfrm>
            <a:off x="4144144" y="6339086"/>
            <a:ext cx="4999856" cy="546298"/>
          </a:xfrm>
          <a:prstGeom prst="rect">
            <a:avLst/>
          </a:prstGeom>
          <a:solidFill>
            <a:srgbClr val="DADADA">
              <a:lumMod val="10000"/>
            </a:srgbClr>
          </a:solidFill>
          <a:ln w="9525">
            <a:noFill/>
            <a:miter lim="800000"/>
            <a:headEnd/>
            <a:tailEnd/>
          </a:ln>
          <a:effectLst/>
        </p:spPr>
        <p:txBody>
          <a:bodyPr vert="horz" wrap="square" lIns="92075" tIns="46038" rIns="92075" bIns="46038" numCol="1" anchor="ctr" anchorCtr="0" compatLnSpc="1">
            <a:prstTxWarp prst="textNoShape">
              <a:avLst/>
            </a:prstTxWarp>
          </a:bodyPr>
          <a:lstStyle>
            <a:lvl1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mj-lt"/>
                <a:ea typeface="ＭＳ Ｐゴシック" pitchFamily="-105" charset="-128"/>
                <a:cs typeface="ＭＳ Ｐゴシック" pitchFamily="-105" charset="-128"/>
              </a:defRPr>
            </a:lvl1pPr>
            <a:lvl2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2pPr>
            <a:lvl3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3pPr>
            <a:lvl4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4pPr>
            <a:lvl5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5pPr>
            <a:lvl6pPr marL="4572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6pPr>
            <a:lvl7pPr marL="9144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7pPr>
            <a:lvl8pPr marL="13716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8pPr>
            <a:lvl9pPr marL="18288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قائمة ملوك و أنبياء العهد القديم</a:t>
            </a:r>
            <a:endParaRPr kumimoji="0" lang="en-US" sz="18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1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John C. Whitcomb, 4</a:t>
            </a:r>
            <a:r>
              <a:rPr kumimoji="0" lang="en-US" sz="1100" b="1" i="0" u="none" strike="noStrike" kern="0" cap="none" spc="0" normalizeH="0" baseline="3000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th</a:t>
            </a:r>
            <a:r>
              <a:rPr kumimoji="0" lang="en-US" sz="11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ed. (Winona Lake, IN: BMH Books, 1968), 2</a:t>
            </a:r>
            <a:endParaRPr kumimoji="0" lang="en-US" sz="16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529847992"/>
      </p:ext>
    </p:extLst>
  </p:cSld>
  <p:clrMapOvr>
    <a:masterClrMapping/>
  </p:clrMapOvr>
  <p:transition spd="med">
    <p:zoom dir="in"/>
  </p:transition>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7761" name="Rectangle 55"/>
          <p:cNvSpPr>
            <a:spLocks noChangeArrowheads="1"/>
          </p:cNvSpPr>
          <p:nvPr/>
        </p:nvSpPr>
        <p:spPr bwMode="auto">
          <a:xfrm>
            <a:off x="0" y="1524000"/>
            <a:ext cx="4495800" cy="304800"/>
          </a:xfrm>
          <a:prstGeom prst="rect">
            <a:avLst/>
          </a:prstGeom>
          <a:solidFill>
            <a:schemeClr val="accent6">
              <a:lumMod val="50000"/>
            </a:schemeClr>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117762" name="Rectangle 56"/>
          <p:cNvSpPr>
            <a:spLocks noChangeArrowheads="1"/>
          </p:cNvSpPr>
          <p:nvPr/>
        </p:nvSpPr>
        <p:spPr bwMode="auto">
          <a:xfrm>
            <a:off x="4495800" y="1981200"/>
            <a:ext cx="4648200" cy="304800"/>
          </a:xfrm>
          <a:prstGeom prst="rect">
            <a:avLst/>
          </a:prstGeom>
          <a:solidFill>
            <a:schemeClr val="accent6">
              <a:lumMod val="50000"/>
            </a:schemeClr>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117763" name="Rectangle 57"/>
          <p:cNvSpPr>
            <a:spLocks noChangeArrowheads="1"/>
          </p:cNvSpPr>
          <p:nvPr/>
        </p:nvSpPr>
        <p:spPr bwMode="auto">
          <a:xfrm>
            <a:off x="4495800" y="1143000"/>
            <a:ext cx="4648200" cy="304800"/>
          </a:xfrm>
          <a:prstGeom prst="rect">
            <a:avLst/>
          </a:prstGeom>
          <a:solidFill>
            <a:srgbClr val="FF3300"/>
          </a:solidFill>
          <a:ln w="12700" cap="sq">
            <a:solidFill>
              <a:schemeClr val="tx1"/>
            </a:solidFill>
            <a:miter lim="800000"/>
            <a:headEnd type="none" w="sm" len="sm"/>
            <a:tailEnd type="none" w="sm" len="sm"/>
          </a:ln>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glow rad="139700">
                  <a:srgbClr val="FFFFFF">
                    <a:alpha val="75000"/>
                  </a:srgbClr>
                </a:glow>
              </a:effectLst>
              <a:uLnTx/>
              <a:uFillTx/>
              <a:latin typeface="Arial" panose="020B0604020202020204" pitchFamily="34" charset="0"/>
              <a:cs typeface="Arial" panose="020B0604020202020204" pitchFamily="34" charset="0"/>
            </a:endParaRPr>
          </a:p>
        </p:txBody>
      </p:sp>
      <p:sp>
        <p:nvSpPr>
          <p:cNvPr id="117764" name="Rectangle 58"/>
          <p:cNvSpPr>
            <a:spLocks noChangeArrowheads="1"/>
          </p:cNvSpPr>
          <p:nvPr/>
        </p:nvSpPr>
        <p:spPr bwMode="auto">
          <a:xfrm>
            <a:off x="0" y="4114800"/>
            <a:ext cx="9144000" cy="304800"/>
          </a:xfrm>
          <a:prstGeom prst="rect">
            <a:avLst/>
          </a:prstGeom>
          <a:solidFill>
            <a:schemeClr val="accent6">
              <a:lumMod val="50000"/>
            </a:schemeClr>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117765" name="Rectangle 59"/>
          <p:cNvSpPr>
            <a:spLocks noChangeArrowheads="1"/>
          </p:cNvSpPr>
          <p:nvPr/>
        </p:nvSpPr>
        <p:spPr bwMode="auto">
          <a:xfrm>
            <a:off x="0" y="3352800"/>
            <a:ext cx="4495800" cy="304800"/>
          </a:xfrm>
          <a:prstGeom prst="rect">
            <a:avLst/>
          </a:prstGeom>
          <a:solidFill>
            <a:srgbClr val="FF3300"/>
          </a:solidFill>
          <a:ln w="12700" cap="sq">
            <a:solidFill>
              <a:schemeClr val="tx1"/>
            </a:solidFill>
            <a:miter lim="800000"/>
            <a:headEnd type="none" w="sm" len="sm"/>
            <a:tailEnd type="none" w="sm" len="sm"/>
          </a:ln>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glow rad="139700">
                  <a:srgbClr val="FFFFFF">
                    <a:alpha val="75000"/>
                  </a:srgbClr>
                </a:glow>
              </a:effectLst>
              <a:uLnTx/>
              <a:uFillTx/>
              <a:latin typeface="Arial" panose="020B0604020202020204" pitchFamily="34" charset="0"/>
              <a:cs typeface="Arial" panose="020B0604020202020204" pitchFamily="34" charset="0"/>
            </a:endParaRPr>
          </a:p>
        </p:txBody>
      </p:sp>
      <p:sp>
        <p:nvSpPr>
          <p:cNvPr id="117766" name="Rectangle 60"/>
          <p:cNvSpPr>
            <a:spLocks noChangeArrowheads="1"/>
          </p:cNvSpPr>
          <p:nvPr/>
        </p:nvSpPr>
        <p:spPr bwMode="auto">
          <a:xfrm>
            <a:off x="3124200" y="5943600"/>
            <a:ext cx="6019800" cy="304800"/>
          </a:xfrm>
          <a:prstGeom prst="rect">
            <a:avLst/>
          </a:prstGeom>
          <a:solidFill>
            <a:schemeClr val="accent6">
              <a:lumMod val="50000"/>
            </a:schemeClr>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117767" name="Rectangle 61"/>
          <p:cNvSpPr>
            <a:spLocks noChangeArrowheads="1"/>
          </p:cNvSpPr>
          <p:nvPr/>
        </p:nvSpPr>
        <p:spPr bwMode="auto">
          <a:xfrm>
            <a:off x="0" y="5943600"/>
            <a:ext cx="1676400" cy="304800"/>
          </a:xfrm>
          <a:prstGeom prst="rect">
            <a:avLst/>
          </a:prstGeom>
          <a:solidFill>
            <a:schemeClr val="accent6">
              <a:lumMod val="50000"/>
            </a:schemeClr>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117768" name="Rectangle 3"/>
          <p:cNvSpPr>
            <a:spLocks noGrp="1" noChangeArrowheads="1"/>
          </p:cNvSpPr>
          <p:nvPr>
            <p:ph type="title"/>
          </p:nvPr>
        </p:nvSpPr>
        <p:spPr>
          <a:xfrm>
            <a:off x="215478" y="41471"/>
            <a:ext cx="8014122" cy="568128"/>
          </a:xfrm>
        </p:spPr>
        <p:txBody>
          <a:bodyPr/>
          <a:lstStyle/>
          <a:p>
            <a:pPr eaLnBrk="1" hangingPunct="1">
              <a:defRPr/>
            </a:pPr>
            <a:r>
              <a:rPr kumimoji="0" lang="ar-JO" sz="3200" b="1" dirty="0">
                <a:solidFill>
                  <a:schemeClr val="tx1"/>
                </a:solidFill>
                <a:effectLst>
                  <a:glow rad="139700">
                    <a:srgbClr val="FFFFFF">
                      <a:alpha val="75000"/>
                    </a:srgbClr>
                  </a:glow>
                </a:effectLst>
                <a:latin typeface="Arial" panose="020B0604020202020204" pitchFamily="34" charset="0"/>
                <a:ea typeface="ＭＳ Ｐゴシック" charset="0"/>
                <a:cs typeface="Arial" panose="020B0604020202020204" pitchFamily="34" charset="0"/>
              </a:rPr>
              <a:t>ملوك العهد القديم (بالرسومات)</a:t>
            </a:r>
            <a:endParaRPr kumimoji="0" lang="en-US" sz="3200" b="1" dirty="0">
              <a:solidFill>
                <a:schemeClr val="tx1"/>
              </a:solidFill>
              <a:effectLst>
                <a:glow rad="139700">
                  <a:srgbClr val="FFFFFF">
                    <a:alpha val="75000"/>
                  </a:srgbClr>
                </a:glow>
              </a:effectLst>
              <a:latin typeface="Arial" panose="020B0604020202020204" pitchFamily="34" charset="0"/>
              <a:ea typeface="ＭＳ Ｐゴシック" charset="0"/>
              <a:cs typeface="Arial" panose="020B0604020202020204" pitchFamily="34" charset="0"/>
            </a:endParaRPr>
          </a:p>
        </p:txBody>
      </p:sp>
      <p:sp>
        <p:nvSpPr>
          <p:cNvPr id="117769" name="Text Box 4"/>
          <p:cNvSpPr txBox="1">
            <a:spLocks noChangeArrowheads="1"/>
          </p:cNvSpPr>
          <p:nvPr/>
        </p:nvSpPr>
        <p:spPr bwMode="auto">
          <a:xfrm>
            <a:off x="7391400" y="76200"/>
            <a:ext cx="1676400" cy="461963"/>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ＭＳ Ｐゴシック" charset="0"/>
                <a:cs typeface="ＭＳ Ｐゴシック" charset="0"/>
              </a:defRPr>
            </a:lvl1pPr>
            <a:lvl2pPr marL="742950" indent="-285750">
              <a:defRPr sz="2400">
                <a:solidFill>
                  <a:schemeClr val="tx1"/>
                </a:solidFill>
                <a:latin typeface="Times" charset="0"/>
                <a:ea typeface="ＭＳ Ｐゴシック" charset="0"/>
              </a:defRPr>
            </a:lvl2pPr>
            <a:lvl3pPr marL="1143000" indent="-228600">
              <a:defRPr sz="2400">
                <a:solidFill>
                  <a:schemeClr val="tx1"/>
                </a:solidFill>
                <a:latin typeface="Times" charset="0"/>
                <a:ea typeface="ＭＳ Ｐゴシック" charset="0"/>
              </a:defRPr>
            </a:lvl3pPr>
            <a:lvl4pPr marL="1600200" indent="-228600">
              <a:defRPr sz="2400">
                <a:solidFill>
                  <a:schemeClr val="tx1"/>
                </a:solidFill>
                <a:latin typeface="Times" charset="0"/>
                <a:ea typeface="ＭＳ Ｐゴシック" charset="0"/>
              </a:defRPr>
            </a:lvl4pPr>
            <a:lvl5pPr marL="2057400" indent="-228600">
              <a:defRPr sz="2400">
                <a:solidFill>
                  <a:schemeClr val="tx1"/>
                </a:solidFill>
                <a:latin typeface="Times" charset="0"/>
                <a:ea typeface="ＭＳ Ｐゴシック" charset="0"/>
              </a:defRPr>
            </a:lvl5pPr>
            <a:lvl6pPr marL="2514600" indent="-228600" eaLnBrk="0" fontAlgn="base" hangingPunct="0">
              <a:spcBef>
                <a:spcPct val="0"/>
              </a:spcBef>
              <a:spcAft>
                <a:spcPct val="0"/>
              </a:spcAft>
              <a:defRPr sz="2400">
                <a:solidFill>
                  <a:schemeClr val="tx1"/>
                </a:solidFill>
                <a:latin typeface="Times" charset="0"/>
                <a:ea typeface="ＭＳ Ｐゴシック" charset="0"/>
              </a:defRPr>
            </a:lvl6pPr>
            <a:lvl7pPr marL="2971800" indent="-228600" eaLnBrk="0" fontAlgn="base" hangingPunct="0">
              <a:spcBef>
                <a:spcPct val="0"/>
              </a:spcBef>
              <a:spcAft>
                <a:spcPct val="0"/>
              </a:spcAft>
              <a:defRPr sz="2400">
                <a:solidFill>
                  <a:schemeClr val="tx1"/>
                </a:solidFill>
                <a:latin typeface="Times" charset="0"/>
                <a:ea typeface="ＭＳ Ｐゴシック" charset="0"/>
              </a:defRPr>
            </a:lvl7pPr>
            <a:lvl8pPr marL="3429000" indent="-228600" eaLnBrk="0" fontAlgn="base" hangingPunct="0">
              <a:spcBef>
                <a:spcPct val="0"/>
              </a:spcBef>
              <a:spcAft>
                <a:spcPct val="0"/>
              </a:spcAft>
              <a:defRPr sz="2400">
                <a:solidFill>
                  <a:schemeClr val="tx1"/>
                </a:solidFill>
                <a:latin typeface="Times" charset="0"/>
                <a:ea typeface="ＭＳ Ｐゴシック" charset="0"/>
              </a:defRPr>
            </a:lvl8pPr>
            <a:lvl9pPr marL="3886200" indent="-2286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cs typeface="Arial" panose="020B0604020202020204" pitchFamily="34" charset="0"/>
              </a:rPr>
              <a:t>232 و 342</a:t>
            </a:r>
            <a:endParaRPr kumimoji="0" lang="en-US" sz="2400" b="1" i="0"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cs typeface="Arial" panose="020B0604020202020204" pitchFamily="34" charset="0"/>
            </a:endParaRPr>
          </a:p>
        </p:txBody>
      </p:sp>
      <p:sp>
        <p:nvSpPr>
          <p:cNvPr id="164869" name="Text Box 5"/>
          <p:cNvSpPr txBox="1">
            <a:spLocks noChangeArrowheads="1"/>
          </p:cNvSpPr>
          <p:nvPr/>
        </p:nvSpPr>
        <p:spPr bwMode="auto">
          <a:xfrm rot="19866539">
            <a:off x="4579938" y="550662"/>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يربعام</a:t>
            </a:r>
            <a:endParaRPr kumimoji="0" lang="en-US" sz="1800" b="1" i="0"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870" name="Text Box 6"/>
          <p:cNvSpPr txBox="1">
            <a:spLocks noChangeArrowheads="1"/>
          </p:cNvSpPr>
          <p:nvPr/>
        </p:nvSpPr>
        <p:spPr bwMode="auto">
          <a:xfrm rot="19866539">
            <a:off x="5029200" y="550662"/>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ناداب</a:t>
            </a:r>
            <a:endParaRPr kumimoji="0" lang="en-US" sz="1800" b="1" i="0"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871" name="Text Box 7"/>
          <p:cNvSpPr txBox="1">
            <a:spLocks noChangeArrowheads="1"/>
          </p:cNvSpPr>
          <p:nvPr/>
        </p:nvSpPr>
        <p:spPr bwMode="auto">
          <a:xfrm rot="19866539">
            <a:off x="5500688" y="550662"/>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3333CC"/>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بعشا</a:t>
            </a:r>
            <a:endParaRPr kumimoji="0" lang="en-US" sz="1800" b="1" i="0" u="none" strike="noStrike" kern="1200" cap="none" spc="0" normalizeH="0" baseline="0" noProof="0" dirty="0">
              <a:ln>
                <a:noFill/>
              </a:ln>
              <a:solidFill>
                <a:srgbClr val="3333CC"/>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872" name="Text Box 8"/>
          <p:cNvSpPr txBox="1">
            <a:spLocks noChangeArrowheads="1"/>
          </p:cNvSpPr>
          <p:nvPr/>
        </p:nvSpPr>
        <p:spPr bwMode="auto">
          <a:xfrm rot="19866539">
            <a:off x="5943600" y="564950"/>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3333CC"/>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أيلة</a:t>
            </a:r>
            <a:endParaRPr kumimoji="0" lang="en-US" sz="1800" b="1" i="0" u="none" strike="noStrike" kern="1200" cap="none" spc="0" normalizeH="0" baseline="0" noProof="0" dirty="0">
              <a:ln>
                <a:noFill/>
              </a:ln>
              <a:solidFill>
                <a:srgbClr val="3333CC"/>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873" name="Text Box 9"/>
          <p:cNvSpPr txBox="1">
            <a:spLocks noChangeArrowheads="1"/>
          </p:cNvSpPr>
          <p:nvPr/>
        </p:nvSpPr>
        <p:spPr bwMode="auto">
          <a:xfrm rot="19866539">
            <a:off x="6362700" y="550662"/>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زمري</a:t>
            </a:r>
            <a:endParaRPr kumimoji="0" lang="en-US" sz="1800" b="1" i="0"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874" name="Text Box 10"/>
          <p:cNvSpPr txBox="1">
            <a:spLocks noChangeArrowheads="1"/>
          </p:cNvSpPr>
          <p:nvPr/>
        </p:nvSpPr>
        <p:spPr bwMode="auto">
          <a:xfrm rot="19866539">
            <a:off x="6783388" y="564950"/>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3333CC"/>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عمري</a:t>
            </a:r>
            <a:endParaRPr kumimoji="0" lang="en-US" sz="1800" b="1" i="0" u="none" strike="noStrike" kern="1200" cap="none" spc="0" normalizeH="0" baseline="0" noProof="0" dirty="0">
              <a:ln>
                <a:noFill/>
              </a:ln>
              <a:solidFill>
                <a:srgbClr val="3333CC"/>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875" name="Text Box 11"/>
          <p:cNvSpPr txBox="1">
            <a:spLocks noChangeArrowheads="1"/>
          </p:cNvSpPr>
          <p:nvPr/>
        </p:nvSpPr>
        <p:spPr bwMode="auto">
          <a:xfrm rot="19866539">
            <a:off x="7204075" y="550662"/>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3333CC"/>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آخاب</a:t>
            </a:r>
            <a:endParaRPr kumimoji="0" lang="en-US" sz="1800" b="1" i="0" u="none" strike="noStrike" kern="1200" cap="none" spc="0" normalizeH="0" baseline="0" noProof="0" dirty="0">
              <a:ln>
                <a:noFill/>
              </a:ln>
              <a:solidFill>
                <a:srgbClr val="3333CC"/>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876" name="Text Box 12"/>
          <p:cNvSpPr txBox="1">
            <a:spLocks noChangeArrowheads="1"/>
          </p:cNvSpPr>
          <p:nvPr/>
        </p:nvSpPr>
        <p:spPr bwMode="auto">
          <a:xfrm rot="19866539">
            <a:off x="7624763" y="564950"/>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3333CC"/>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أخزيا</a:t>
            </a:r>
            <a:endParaRPr kumimoji="0" lang="en-US" sz="1800" b="1" i="0" u="none" strike="noStrike" kern="1200" cap="none" spc="0" normalizeH="0" baseline="0" noProof="0" dirty="0">
              <a:ln>
                <a:noFill/>
              </a:ln>
              <a:solidFill>
                <a:srgbClr val="3333CC"/>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877" name="Text Box 13"/>
          <p:cNvSpPr txBox="1">
            <a:spLocks noChangeArrowheads="1"/>
          </p:cNvSpPr>
          <p:nvPr/>
        </p:nvSpPr>
        <p:spPr bwMode="auto">
          <a:xfrm rot="19866539">
            <a:off x="8045450" y="550662"/>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3333CC"/>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يورام</a:t>
            </a:r>
            <a:endParaRPr kumimoji="0" lang="en-US" sz="1800" b="1" i="0" u="none" strike="noStrike" kern="1200" cap="none" spc="0" normalizeH="0" baseline="0" noProof="0" dirty="0">
              <a:ln>
                <a:noFill/>
              </a:ln>
              <a:solidFill>
                <a:srgbClr val="3333CC"/>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878" name="Text Box 14"/>
          <p:cNvSpPr txBox="1">
            <a:spLocks noChangeArrowheads="1"/>
          </p:cNvSpPr>
          <p:nvPr/>
        </p:nvSpPr>
        <p:spPr bwMode="auto">
          <a:xfrm rot="19866539">
            <a:off x="4572000" y="1422351"/>
            <a:ext cx="1422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رحبعام</a:t>
            </a:r>
            <a:endParaRPr kumimoji="0" lang="en-US" sz="1800" b="1" i="0"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879" name="Text Box 15"/>
          <p:cNvSpPr txBox="1">
            <a:spLocks noChangeArrowheads="1"/>
          </p:cNvSpPr>
          <p:nvPr/>
        </p:nvSpPr>
        <p:spPr bwMode="auto">
          <a:xfrm rot="19866539">
            <a:off x="5257800" y="1454101"/>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أبيام</a:t>
            </a:r>
            <a:endParaRPr kumimoji="0" lang="en-US" sz="1800" b="1" i="0"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880" name="Text Box 16"/>
          <p:cNvSpPr txBox="1">
            <a:spLocks noChangeArrowheads="1"/>
          </p:cNvSpPr>
          <p:nvPr/>
        </p:nvSpPr>
        <p:spPr bwMode="auto">
          <a:xfrm rot="19866539">
            <a:off x="6092825" y="1408064"/>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008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آسا</a:t>
            </a:r>
            <a:endParaRPr kumimoji="0" lang="en-US" sz="1800" b="1" i="0" u="none" strike="noStrike" kern="1200" cap="none" spc="0" normalizeH="0" baseline="0" noProof="0" dirty="0">
              <a:ln>
                <a:noFill/>
              </a:ln>
              <a:solidFill>
                <a:srgbClr val="008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881" name="Text Box 17"/>
          <p:cNvSpPr txBox="1">
            <a:spLocks noChangeArrowheads="1"/>
          </p:cNvSpPr>
          <p:nvPr/>
        </p:nvSpPr>
        <p:spPr bwMode="auto">
          <a:xfrm rot="19866539">
            <a:off x="7016750" y="1355676"/>
            <a:ext cx="169545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يهورام</a:t>
            </a:r>
            <a:endParaRPr kumimoji="0" lang="en-US" sz="1800" b="1" i="0"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882" name="Text Box 18"/>
          <p:cNvSpPr txBox="1">
            <a:spLocks noChangeArrowheads="1"/>
          </p:cNvSpPr>
          <p:nvPr/>
        </p:nvSpPr>
        <p:spPr bwMode="auto">
          <a:xfrm rot="19866539">
            <a:off x="7464425" y="1454101"/>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اخزيا</a:t>
            </a:r>
            <a:endParaRPr kumimoji="0" lang="en-US" sz="1800" b="1" i="0"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883" name="Text Box 19"/>
          <p:cNvSpPr txBox="1">
            <a:spLocks noChangeArrowheads="1"/>
          </p:cNvSpPr>
          <p:nvPr/>
        </p:nvSpPr>
        <p:spPr bwMode="auto">
          <a:xfrm rot="19866539">
            <a:off x="7885113" y="1454101"/>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عثليا</a:t>
            </a:r>
            <a:endParaRPr kumimoji="0" lang="en-US" sz="1800" b="1" i="0"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884" name="Text Box 20"/>
          <p:cNvSpPr txBox="1">
            <a:spLocks noChangeArrowheads="1"/>
          </p:cNvSpPr>
          <p:nvPr/>
        </p:nvSpPr>
        <p:spPr bwMode="auto">
          <a:xfrm rot="19866539">
            <a:off x="8382000" y="1544589"/>
            <a:ext cx="914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008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يؤاش</a:t>
            </a:r>
            <a:endParaRPr kumimoji="0" lang="en-US" sz="1800" b="1" i="0" u="none" strike="noStrike" kern="1200" cap="none" spc="0" normalizeH="0" baseline="0" noProof="0" dirty="0">
              <a:ln>
                <a:noFill/>
              </a:ln>
              <a:solidFill>
                <a:srgbClr val="008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885" name="Text Box 21"/>
          <p:cNvSpPr txBox="1">
            <a:spLocks noChangeArrowheads="1"/>
          </p:cNvSpPr>
          <p:nvPr/>
        </p:nvSpPr>
        <p:spPr bwMode="auto">
          <a:xfrm rot="19866539">
            <a:off x="8502650" y="564950"/>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ياهو</a:t>
            </a:r>
            <a:endParaRPr kumimoji="0" lang="en-US" sz="1800" b="1" i="0"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886" name="Text Box 22"/>
          <p:cNvSpPr txBox="1">
            <a:spLocks noChangeArrowheads="1"/>
          </p:cNvSpPr>
          <p:nvPr/>
        </p:nvSpPr>
        <p:spPr bwMode="auto">
          <a:xfrm rot="19866539">
            <a:off x="6477000" y="1377901"/>
            <a:ext cx="169545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008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يهوشافاط</a:t>
            </a:r>
            <a:endParaRPr kumimoji="0" lang="en-US" sz="1800" b="1" i="0" u="none" strike="noStrike" kern="1200" cap="none" spc="0" normalizeH="0" baseline="0" noProof="0" dirty="0">
              <a:ln>
                <a:noFill/>
              </a:ln>
              <a:solidFill>
                <a:srgbClr val="008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887" name="Text Box 23"/>
          <p:cNvSpPr txBox="1">
            <a:spLocks noChangeArrowheads="1"/>
          </p:cNvSpPr>
          <p:nvPr/>
        </p:nvSpPr>
        <p:spPr bwMode="auto">
          <a:xfrm rot="19866539">
            <a:off x="7938" y="2909888"/>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ياهو</a:t>
            </a:r>
            <a:endParaRPr kumimoji="0" lang="en-US" sz="1800" b="1" i="0"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888" name="Text Box 24"/>
          <p:cNvSpPr txBox="1">
            <a:spLocks noChangeArrowheads="1"/>
          </p:cNvSpPr>
          <p:nvPr/>
        </p:nvSpPr>
        <p:spPr bwMode="auto">
          <a:xfrm rot="19866539">
            <a:off x="457200" y="2909888"/>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يهوأحاز</a:t>
            </a:r>
            <a:endParaRPr kumimoji="0" lang="en-US" sz="1800" b="1" i="0"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889" name="Text Box 25"/>
          <p:cNvSpPr txBox="1">
            <a:spLocks noChangeArrowheads="1"/>
          </p:cNvSpPr>
          <p:nvPr/>
        </p:nvSpPr>
        <p:spPr bwMode="auto">
          <a:xfrm rot="19866539">
            <a:off x="928688" y="2909888"/>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يهؤاش</a:t>
            </a:r>
            <a:endParaRPr kumimoji="0" lang="en-US" sz="1800" b="1" i="0"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890" name="Text Box 26"/>
          <p:cNvSpPr txBox="1">
            <a:spLocks noChangeArrowheads="1"/>
          </p:cNvSpPr>
          <p:nvPr/>
        </p:nvSpPr>
        <p:spPr bwMode="auto">
          <a:xfrm rot="19866539">
            <a:off x="1371600" y="2825750"/>
            <a:ext cx="1641475"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يربعام 2</a:t>
            </a:r>
            <a:endParaRPr kumimoji="0" lang="en-US" sz="1800" b="1" i="0"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891" name="Text Box 27"/>
          <p:cNvSpPr txBox="1">
            <a:spLocks noChangeArrowheads="1"/>
          </p:cNvSpPr>
          <p:nvPr/>
        </p:nvSpPr>
        <p:spPr bwMode="auto">
          <a:xfrm rot="19866539">
            <a:off x="1775210" y="2864335"/>
            <a:ext cx="1601788"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زكريا</a:t>
            </a:r>
            <a:endParaRPr kumimoji="0" lang="en-US" sz="1800" b="1" i="0"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892" name="Text Box 28"/>
          <p:cNvSpPr txBox="1">
            <a:spLocks noChangeArrowheads="1"/>
          </p:cNvSpPr>
          <p:nvPr/>
        </p:nvSpPr>
        <p:spPr bwMode="auto">
          <a:xfrm rot="19866539">
            <a:off x="2743200" y="2909888"/>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منحيم</a:t>
            </a:r>
            <a:endParaRPr kumimoji="0" lang="en-US" sz="1800" b="1" i="0"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893" name="Text Box 29"/>
          <p:cNvSpPr txBox="1">
            <a:spLocks noChangeArrowheads="1"/>
          </p:cNvSpPr>
          <p:nvPr/>
        </p:nvSpPr>
        <p:spPr bwMode="auto">
          <a:xfrm rot="19866539">
            <a:off x="3240088" y="2909888"/>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فقعيا</a:t>
            </a:r>
            <a:endParaRPr kumimoji="0" lang="en-US" sz="1800" b="1" i="0"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894" name="Text Box 30"/>
          <p:cNvSpPr txBox="1">
            <a:spLocks noChangeArrowheads="1"/>
          </p:cNvSpPr>
          <p:nvPr/>
        </p:nvSpPr>
        <p:spPr bwMode="auto">
          <a:xfrm rot="19866539">
            <a:off x="3660775" y="2909888"/>
            <a:ext cx="1295400" cy="368300"/>
          </a:xfrm>
          <a:prstGeom prst="rect">
            <a:avLst/>
          </a:prstGeom>
          <a:noFill/>
          <a:ln w="9525">
            <a:noFill/>
            <a:miter lim="800000"/>
            <a:headEnd/>
            <a:tailEnd/>
          </a:ln>
          <a:effectLst/>
        </p:spPr>
        <p:txBody>
          <a:bodyPr>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3333CC"/>
                </a:solidFill>
                <a:effectLst>
                  <a:glow rad="139700">
                    <a:srgbClr val="FFFFFF">
                      <a:alpha val="75000"/>
                    </a:srgbClr>
                  </a:glow>
                </a:effectLst>
                <a:uLnTx/>
                <a:uFillTx/>
                <a:latin typeface="Arial" panose="020B0604020202020204" pitchFamily="34" charset="0"/>
                <a:cs typeface="Arial" panose="020B0604020202020204" pitchFamily="34" charset="0"/>
              </a:rPr>
              <a:t>فقع</a:t>
            </a:r>
            <a:endParaRPr kumimoji="0" lang="en-US" sz="1800" b="1" i="0"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cs typeface="Arial" panose="020B0604020202020204" pitchFamily="34" charset="0"/>
            </a:endParaRPr>
          </a:p>
        </p:txBody>
      </p:sp>
      <p:sp>
        <p:nvSpPr>
          <p:cNvPr id="164895" name="Text Box 31"/>
          <p:cNvSpPr txBox="1">
            <a:spLocks noChangeArrowheads="1"/>
          </p:cNvSpPr>
          <p:nvPr/>
        </p:nvSpPr>
        <p:spPr bwMode="auto">
          <a:xfrm rot="19866539">
            <a:off x="0" y="3595688"/>
            <a:ext cx="1422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008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يؤاش</a:t>
            </a:r>
            <a:endParaRPr kumimoji="0" lang="en-US" sz="1800" b="1" i="0" u="none" strike="noStrike" kern="1200" cap="none" spc="0" normalizeH="0" baseline="0" noProof="0" dirty="0">
              <a:ln>
                <a:noFill/>
              </a:ln>
              <a:solidFill>
                <a:srgbClr val="008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896" name="Text Box 32"/>
          <p:cNvSpPr txBox="1">
            <a:spLocks noChangeArrowheads="1"/>
          </p:cNvSpPr>
          <p:nvPr/>
        </p:nvSpPr>
        <p:spPr bwMode="auto">
          <a:xfrm rot="19866539">
            <a:off x="1371600" y="3627438"/>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008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عمسيا</a:t>
            </a:r>
            <a:endParaRPr kumimoji="0" lang="en-US" sz="1800" b="1" i="0" u="none" strike="noStrike" kern="1200" cap="none" spc="0" normalizeH="0" baseline="0" noProof="0" dirty="0">
              <a:ln>
                <a:noFill/>
              </a:ln>
              <a:solidFill>
                <a:srgbClr val="008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897" name="Text Box 33"/>
          <p:cNvSpPr txBox="1">
            <a:spLocks noChangeArrowheads="1"/>
          </p:cNvSpPr>
          <p:nvPr/>
        </p:nvSpPr>
        <p:spPr bwMode="auto">
          <a:xfrm rot="19866539">
            <a:off x="2511425" y="3627438"/>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008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عزيا</a:t>
            </a:r>
            <a:endParaRPr kumimoji="0" lang="en-US" sz="1800" b="1" i="0" u="none" strike="noStrike" kern="1200" cap="none" spc="0" normalizeH="0" baseline="0" noProof="0" dirty="0">
              <a:ln>
                <a:noFill/>
              </a:ln>
              <a:solidFill>
                <a:srgbClr val="008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898" name="Text Box 34"/>
          <p:cNvSpPr txBox="1">
            <a:spLocks noChangeArrowheads="1"/>
          </p:cNvSpPr>
          <p:nvPr/>
        </p:nvSpPr>
        <p:spPr bwMode="auto">
          <a:xfrm rot="19866539">
            <a:off x="3932238" y="3529013"/>
            <a:ext cx="169545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آحاز</a:t>
            </a:r>
            <a:endParaRPr kumimoji="0" lang="en-US" sz="1800" b="1" i="0"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899" name="Text Box 35"/>
          <p:cNvSpPr txBox="1">
            <a:spLocks noChangeArrowheads="1"/>
          </p:cNvSpPr>
          <p:nvPr/>
        </p:nvSpPr>
        <p:spPr bwMode="auto">
          <a:xfrm rot="19866539">
            <a:off x="4913313" y="3656013"/>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008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حزقيا</a:t>
            </a:r>
            <a:endParaRPr kumimoji="0" lang="en-US" sz="1800" b="1" i="0" u="none" strike="noStrike" kern="1200" cap="none" spc="0" normalizeH="0" baseline="0" noProof="0" dirty="0">
              <a:ln>
                <a:noFill/>
              </a:ln>
              <a:solidFill>
                <a:srgbClr val="008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900" name="Text Box 36"/>
          <p:cNvSpPr txBox="1">
            <a:spLocks noChangeArrowheads="1"/>
          </p:cNvSpPr>
          <p:nvPr/>
        </p:nvSpPr>
        <p:spPr bwMode="auto">
          <a:xfrm rot="19866539">
            <a:off x="6248400" y="3656013"/>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منسى</a:t>
            </a:r>
            <a:endParaRPr kumimoji="0" lang="en-US" sz="1800" b="1" i="0"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901" name="Text Box 37"/>
          <p:cNvSpPr txBox="1">
            <a:spLocks noChangeArrowheads="1"/>
          </p:cNvSpPr>
          <p:nvPr/>
        </p:nvSpPr>
        <p:spPr bwMode="auto">
          <a:xfrm rot="19866539">
            <a:off x="7086600" y="3748088"/>
            <a:ext cx="914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آمون</a:t>
            </a:r>
            <a:endParaRPr kumimoji="0" lang="en-US" sz="1800" b="1" i="0"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902" name="Text Box 38"/>
          <p:cNvSpPr txBox="1">
            <a:spLocks noChangeArrowheads="1"/>
          </p:cNvSpPr>
          <p:nvPr/>
        </p:nvSpPr>
        <p:spPr bwMode="auto">
          <a:xfrm rot="19866539">
            <a:off x="3392488" y="3551238"/>
            <a:ext cx="169545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008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يوثام</a:t>
            </a:r>
            <a:endParaRPr kumimoji="0" lang="en-US" sz="1800" b="1" i="0" u="none" strike="noStrike" kern="1200" cap="none" spc="0" normalizeH="0" baseline="0" noProof="0" dirty="0">
              <a:ln>
                <a:noFill/>
              </a:ln>
              <a:solidFill>
                <a:srgbClr val="008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903" name="Text Box 39"/>
          <p:cNvSpPr txBox="1">
            <a:spLocks noChangeArrowheads="1"/>
          </p:cNvSpPr>
          <p:nvPr/>
        </p:nvSpPr>
        <p:spPr bwMode="auto">
          <a:xfrm rot="19866539">
            <a:off x="2286000" y="2909888"/>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3333CC"/>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شلوم</a:t>
            </a:r>
            <a:endParaRPr kumimoji="0" lang="en-US" sz="1800" b="1" i="0" u="none" strike="noStrike" kern="1200" cap="none" spc="0" normalizeH="0" baseline="0" noProof="0" dirty="0">
              <a:ln>
                <a:noFill/>
              </a:ln>
              <a:solidFill>
                <a:srgbClr val="3333CC"/>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904" name="Text Box 40"/>
          <p:cNvSpPr txBox="1">
            <a:spLocks noChangeArrowheads="1"/>
          </p:cNvSpPr>
          <p:nvPr/>
        </p:nvSpPr>
        <p:spPr bwMode="auto">
          <a:xfrm rot="19866539">
            <a:off x="4038600" y="2909888"/>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هوشع</a:t>
            </a:r>
            <a:endParaRPr kumimoji="0" lang="en-US" sz="1800" b="1" i="0"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905" name="Text Box 41"/>
          <p:cNvSpPr txBox="1">
            <a:spLocks noChangeArrowheads="1"/>
          </p:cNvSpPr>
          <p:nvPr/>
        </p:nvSpPr>
        <p:spPr bwMode="auto">
          <a:xfrm rot="19866539">
            <a:off x="8001000" y="3748088"/>
            <a:ext cx="914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008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يوشيا</a:t>
            </a:r>
            <a:endParaRPr kumimoji="0" lang="en-US" sz="1800" b="1" i="0" u="none" strike="noStrike" kern="1200" cap="none" spc="0" normalizeH="0" baseline="0" noProof="0" dirty="0">
              <a:ln>
                <a:noFill/>
              </a:ln>
              <a:solidFill>
                <a:srgbClr val="008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906" name="Text Box 42"/>
          <p:cNvSpPr txBox="1">
            <a:spLocks noChangeArrowheads="1"/>
          </p:cNvSpPr>
          <p:nvPr/>
        </p:nvSpPr>
        <p:spPr bwMode="auto">
          <a:xfrm rot="19866539">
            <a:off x="-152400" y="5408613"/>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يهو آحاز</a:t>
            </a:r>
            <a:endParaRPr kumimoji="0" lang="en-US" sz="1800" b="1" i="0"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907" name="Text Box 43"/>
          <p:cNvSpPr txBox="1">
            <a:spLocks noChangeArrowheads="1"/>
          </p:cNvSpPr>
          <p:nvPr/>
        </p:nvSpPr>
        <p:spPr bwMode="auto">
          <a:xfrm rot="19866539">
            <a:off x="260350" y="5362575"/>
            <a:ext cx="1487488"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يهوياقيم</a:t>
            </a:r>
            <a:endParaRPr kumimoji="0" lang="en-US" sz="1800" b="1" i="0"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908" name="Text Box 44"/>
          <p:cNvSpPr txBox="1">
            <a:spLocks noChangeArrowheads="1"/>
          </p:cNvSpPr>
          <p:nvPr/>
        </p:nvSpPr>
        <p:spPr bwMode="auto">
          <a:xfrm rot="19866539">
            <a:off x="701675" y="5338763"/>
            <a:ext cx="1585913"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يهوياكين</a:t>
            </a:r>
            <a:endParaRPr kumimoji="0" lang="en-US" sz="1800" b="1" i="0"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909" name="Text Box 45"/>
          <p:cNvSpPr txBox="1">
            <a:spLocks noChangeArrowheads="1"/>
          </p:cNvSpPr>
          <p:nvPr/>
        </p:nvSpPr>
        <p:spPr bwMode="auto">
          <a:xfrm rot="19866539">
            <a:off x="1181100" y="5399088"/>
            <a:ext cx="1335088"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صدقيا</a:t>
            </a:r>
            <a:endParaRPr kumimoji="0" lang="en-US" sz="1800" b="1" i="0"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910" name="Text Box 46"/>
          <p:cNvSpPr txBox="1">
            <a:spLocks noChangeArrowheads="1"/>
          </p:cNvSpPr>
          <p:nvPr/>
        </p:nvSpPr>
        <p:spPr bwMode="auto">
          <a:xfrm rot="1479">
            <a:off x="2571730" y="972569"/>
            <a:ext cx="2076470" cy="369332"/>
          </a:xfrm>
          <a:prstGeom prst="rect">
            <a:avLst/>
          </a:prstGeom>
          <a:noFill/>
          <a:ln w="9525">
            <a:noFill/>
            <a:miter lim="800000"/>
            <a:headEnd/>
            <a:tailEnd/>
          </a:ln>
          <a:effectLst/>
        </p:spPr>
        <p:txBody>
          <a:bodyPr wrap="squar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ي ي أ آ ع ز أ ب ن ي </a:t>
            </a:r>
            <a:endParaRPr kumimoji="0" lang="en-US" sz="1800" b="1" i="0"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911" name="Text Box 47"/>
          <p:cNvSpPr txBox="1">
            <a:spLocks noChangeArrowheads="1"/>
          </p:cNvSpPr>
          <p:nvPr/>
        </p:nvSpPr>
        <p:spPr bwMode="auto">
          <a:xfrm rot="1479">
            <a:off x="76200" y="4441997"/>
            <a:ext cx="22860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ي آ م ح آ ي ع ع ي </a:t>
            </a:r>
            <a:endParaRPr kumimoji="0" lang="en-US" sz="1800" b="1" i="0"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912" name="Text Box 48"/>
          <p:cNvSpPr txBox="1">
            <a:spLocks noChangeArrowheads="1"/>
          </p:cNvSpPr>
          <p:nvPr/>
        </p:nvSpPr>
        <p:spPr bwMode="auto">
          <a:xfrm rot="1479">
            <a:off x="304800" y="2360613"/>
            <a:ext cx="1828800" cy="368300"/>
          </a:xfrm>
          <a:prstGeom prst="rect">
            <a:avLst/>
          </a:prstGeom>
          <a:noFill/>
          <a:ln w="9525">
            <a:noFill/>
            <a:miter lim="800000"/>
            <a:headEnd/>
            <a:tailEnd/>
          </a:ln>
          <a:effectLst/>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و</a:t>
            </a:r>
            <a:r>
              <a:rPr kumimoji="0" lang="en-US" sz="1800" b="1" i="0"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 </a:t>
            </a:r>
            <a:r>
              <a:rPr kumimoji="0" lang="ar-JO" sz="1800" b="1" i="0"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حاز</a:t>
            </a:r>
            <a:r>
              <a:rPr kumimoji="0" lang="en-US" sz="1800" b="1" i="0"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 </a:t>
            </a:r>
            <a:r>
              <a:rPr kumimoji="0" lang="ar-JO" sz="1800" b="1" i="0"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آش</a:t>
            </a:r>
            <a:r>
              <a:rPr kumimoji="0" lang="en-US" sz="1800" b="1" i="0"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 </a:t>
            </a:r>
            <a:r>
              <a:rPr kumimoji="0" lang="ar-JO" sz="1800" b="1" i="0"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2</a:t>
            </a:r>
            <a:endParaRPr kumimoji="0" lang="en-US" sz="1800" b="1" i="0"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913" name="Text Box 49"/>
          <p:cNvSpPr txBox="1">
            <a:spLocks noChangeArrowheads="1"/>
          </p:cNvSpPr>
          <p:nvPr/>
        </p:nvSpPr>
        <p:spPr bwMode="auto">
          <a:xfrm rot="1479">
            <a:off x="2667000" y="2360613"/>
            <a:ext cx="1828800" cy="368300"/>
          </a:xfrm>
          <a:prstGeom prst="rect">
            <a:avLst/>
          </a:prstGeom>
          <a:noFill/>
          <a:ln w="9525">
            <a:noFill/>
            <a:miter lim="800000"/>
            <a:headEnd/>
            <a:tailEnd/>
          </a:ln>
          <a:effectLst/>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ه ف ف م ش ز</a:t>
            </a:r>
            <a:endParaRPr kumimoji="0" lang="en-US" sz="1800" b="1" i="0"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914" name="Text Box 50"/>
          <p:cNvSpPr txBox="1">
            <a:spLocks noChangeArrowheads="1"/>
          </p:cNvSpPr>
          <p:nvPr/>
        </p:nvSpPr>
        <p:spPr bwMode="auto">
          <a:xfrm rot="1479">
            <a:off x="76200" y="4891088"/>
            <a:ext cx="29718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حاز</a:t>
            </a:r>
            <a:r>
              <a:rPr kumimoji="0" lang="en-US" sz="1800" b="1" i="0"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 </a:t>
            </a:r>
            <a:r>
              <a:rPr kumimoji="0" lang="ar-JO" sz="1800" b="1" i="0"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قيم كين</a:t>
            </a:r>
            <a:r>
              <a:rPr kumimoji="0" lang="en-US" sz="1800" b="1" i="0"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  </a:t>
            </a:r>
            <a:r>
              <a:rPr kumimoji="0" lang="ar-JO" sz="1800" b="1" i="0"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صد</a:t>
            </a:r>
            <a:endParaRPr kumimoji="0" lang="en-US" sz="1800" b="1" i="0"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915" name="Text Box 51"/>
          <p:cNvSpPr txBox="1">
            <a:spLocks noChangeArrowheads="1"/>
          </p:cNvSpPr>
          <p:nvPr/>
        </p:nvSpPr>
        <p:spPr bwMode="auto">
          <a:xfrm rot="1479">
            <a:off x="2590800" y="1827213"/>
            <a:ext cx="2286000" cy="368300"/>
          </a:xfrm>
          <a:prstGeom prst="rect">
            <a:avLst/>
          </a:prstGeom>
          <a:noFill/>
          <a:ln w="9525">
            <a:noFill/>
            <a:miter lim="800000"/>
            <a:headEnd/>
            <a:tailEnd/>
          </a:ln>
          <a:effectLst/>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ي ع أ ي ي آ أ ر</a:t>
            </a:r>
            <a:endParaRPr kumimoji="0" lang="en-US" sz="1800" b="1" i="0"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916" name="Text Box 52"/>
          <p:cNvSpPr txBox="1">
            <a:spLocks noChangeArrowheads="1"/>
          </p:cNvSpPr>
          <p:nvPr/>
        </p:nvSpPr>
        <p:spPr bwMode="auto">
          <a:xfrm rot="1479">
            <a:off x="4680457" y="4720419"/>
            <a:ext cx="4463558" cy="369332"/>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lang="ar-JO" b="1" dirty="0">
                <a:effectLst>
                  <a:glow rad="139700">
                    <a:srgbClr val="FFFFFF">
                      <a:alpha val="75000"/>
                    </a:srgbClr>
                  </a:glow>
                </a:effectLst>
                <a:latin typeface="Arial" panose="020B0604020202020204" pitchFamily="34" charset="0"/>
                <a:cs typeface="Arial" panose="020B0604020202020204" pitchFamily="34" charset="0"/>
              </a:rPr>
              <a:t>أسود</a:t>
            </a:r>
            <a:r>
              <a:rPr lang="ar-JO" b="1" dirty="0">
                <a:solidFill>
                  <a:srgbClr val="3333CC"/>
                </a:solidFill>
                <a:effectLst>
                  <a:glow rad="139700">
                    <a:srgbClr val="FFFFFF">
                      <a:alpha val="75000"/>
                    </a:srgbClr>
                  </a:glow>
                </a:effectLst>
                <a:latin typeface="Arial" panose="020B0604020202020204" pitchFamily="34" charset="0"/>
                <a:cs typeface="Arial" panose="020B0604020202020204" pitchFamily="34" charset="0"/>
              </a:rPr>
              <a:t>/ أزرق = 9 سلالات في إسرائيل</a:t>
            </a:r>
            <a:endParaRPr kumimoji="0" lang="en-US" sz="1800" b="1" i="0"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917" name="Text Box 53"/>
          <p:cNvSpPr txBox="1">
            <a:spLocks noChangeArrowheads="1"/>
          </p:cNvSpPr>
          <p:nvPr/>
        </p:nvSpPr>
        <p:spPr bwMode="auto">
          <a:xfrm rot="1479">
            <a:off x="4680458" y="5103190"/>
            <a:ext cx="3070656" cy="369332"/>
          </a:xfrm>
          <a:prstGeom prst="rect">
            <a:avLst/>
          </a:prstGeom>
          <a:noFill/>
          <a:ln w="9525">
            <a:noFill/>
            <a:miter lim="800000"/>
            <a:headEnd/>
            <a:tailEnd/>
          </a:ln>
          <a:effectLst/>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12 ملك شرير في يهوذا</a:t>
            </a:r>
            <a:endParaRPr kumimoji="0" lang="en-US" sz="1800" b="1" i="0"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918" name="Text Box 54"/>
          <p:cNvSpPr txBox="1">
            <a:spLocks noChangeArrowheads="1"/>
          </p:cNvSpPr>
          <p:nvPr/>
        </p:nvSpPr>
        <p:spPr bwMode="auto">
          <a:xfrm rot="1479">
            <a:off x="4680458" y="5484190"/>
            <a:ext cx="3070656" cy="369332"/>
          </a:xfrm>
          <a:prstGeom prst="rect">
            <a:avLst/>
          </a:prstGeom>
          <a:noFill/>
          <a:ln w="9525">
            <a:noFill/>
            <a:miter lim="800000"/>
            <a:headEnd/>
            <a:tailEnd/>
          </a:ln>
          <a:effectLst/>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008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8 ملوك صالحين</a:t>
            </a:r>
            <a:r>
              <a:rPr kumimoji="0" lang="ar-JO" sz="1800" b="1" i="0" u="none" strike="noStrike" kern="1200" cap="none" spc="0" normalizeH="0" noProof="0" dirty="0">
                <a:ln>
                  <a:noFill/>
                </a:ln>
                <a:solidFill>
                  <a:srgbClr val="008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 في يهوذا</a:t>
            </a:r>
            <a:endParaRPr kumimoji="0" lang="en-US" sz="1800" b="1" i="0" u="none" strike="noStrike" kern="1200" cap="none" spc="0" normalizeH="0" baseline="0" noProof="0" dirty="0">
              <a:ln>
                <a:noFill/>
              </a:ln>
              <a:solidFill>
                <a:srgbClr val="008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61" name="Text Box 52"/>
          <p:cNvSpPr txBox="1">
            <a:spLocks noChangeArrowheads="1"/>
          </p:cNvSpPr>
          <p:nvPr/>
        </p:nvSpPr>
        <p:spPr bwMode="auto">
          <a:xfrm rot="1479">
            <a:off x="4680458" y="4365476"/>
            <a:ext cx="4276173" cy="368300"/>
          </a:xfrm>
          <a:prstGeom prst="rect">
            <a:avLst/>
          </a:prstGeom>
          <a:noFill/>
          <a:ln w="9525">
            <a:noFill/>
            <a:miter lim="800000"/>
            <a:headEnd/>
            <a:tailEnd/>
          </a:ln>
          <a:effectLst/>
        </p:spPr>
        <p:txBody>
          <a:bodyPr>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19 ملك في إسرائيل (كلهم أشرار)</a:t>
            </a:r>
            <a:endParaRPr kumimoji="0" lang="en-US" sz="1800" b="1" i="0"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62" name="Text Box 54"/>
          <p:cNvSpPr txBox="1">
            <a:spLocks noChangeArrowheads="1"/>
          </p:cNvSpPr>
          <p:nvPr/>
        </p:nvSpPr>
        <p:spPr bwMode="auto">
          <a:xfrm rot="1479">
            <a:off x="7740650" y="5159266"/>
            <a:ext cx="1152525" cy="646331"/>
          </a:xfrm>
          <a:prstGeom prst="rect">
            <a:avLst/>
          </a:prstGeom>
          <a:noFill/>
          <a:ln w="9525">
            <a:noFill/>
            <a:miter lim="800000"/>
            <a:headEnd/>
            <a:tailEnd/>
          </a:ln>
          <a:effectLst/>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cs typeface="Arial" panose="020B0604020202020204" pitchFamily="34" charset="0"/>
              </a:rPr>
              <a:t>سلالة   واحدة</a:t>
            </a:r>
            <a:endParaRPr kumimoji="0" lang="en-US" sz="1800" b="1" i="0" u="none" strike="noStrike" kern="1200" cap="none" spc="0" normalizeH="0" baseline="0" noProof="0" dirty="0">
              <a:ln>
                <a:noFill/>
              </a:ln>
              <a:solidFill>
                <a:srgbClr val="701A1F"/>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17822" name="Right Brace 1"/>
          <p:cNvSpPr>
            <a:spLocks/>
          </p:cNvSpPr>
          <p:nvPr/>
        </p:nvSpPr>
        <p:spPr bwMode="auto">
          <a:xfrm>
            <a:off x="7451725" y="5157788"/>
            <a:ext cx="288925" cy="647700"/>
          </a:xfrm>
          <a:prstGeom prst="rightBrace">
            <a:avLst>
              <a:gd name="adj1" fmla="val 8303"/>
              <a:gd name="adj2" fmla="val 50000"/>
            </a:avLst>
          </a:prstGeom>
          <a:noFill/>
          <a:ln w="38100">
            <a:solidFill>
              <a:schemeClr val="tx1"/>
            </a:solidFill>
            <a:round/>
            <a:headEnd/>
            <a:tailEnd/>
          </a:ln>
          <a:effectLst/>
          <a:extLst>
            <a:ext uri="{909E8E84-426E-40dd-AFC4-6F175D3DCCD1}">
              <a14:hiddenFill xmlns=""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glow rad="139700">
                  <a:srgbClr val="FFFFFF">
                    <a:alpha val="75000"/>
                  </a:srgbClr>
                </a:glow>
              </a:effectLst>
              <a:uLnTx/>
              <a:uFillTx/>
              <a:latin typeface="Arial" panose="020B0604020202020204" pitchFamily="34" charset="0"/>
              <a:cs typeface="Arial" panose="020B0604020202020204" pitchFamily="34" charset="0"/>
            </a:endParaRPr>
          </a:p>
        </p:txBody>
      </p:sp>
      <p:sp>
        <p:nvSpPr>
          <p:cNvPr id="64" name="Rectangle 3">
            <a:extLst>
              <a:ext uri="{FF2B5EF4-FFF2-40B4-BE49-F238E27FC236}">
                <a16:creationId xmlns:a16="http://schemas.microsoft.com/office/drawing/2014/main" id="{CFBA6687-B8ED-0943-A9EB-CC14C2BC69B5}"/>
              </a:ext>
            </a:extLst>
          </p:cNvPr>
          <p:cNvSpPr txBox="1">
            <a:spLocks noChangeArrowheads="1"/>
          </p:cNvSpPr>
          <p:nvPr/>
        </p:nvSpPr>
        <p:spPr bwMode="auto">
          <a:xfrm>
            <a:off x="4144144" y="6339086"/>
            <a:ext cx="4999856" cy="546298"/>
          </a:xfrm>
          <a:prstGeom prst="rect">
            <a:avLst/>
          </a:prstGeom>
          <a:solidFill>
            <a:srgbClr val="DADADA">
              <a:lumMod val="10000"/>
            </a:srgbClr>
          </a:solidFill>
          <a:ln w="9525">
            <a:noFill/>
            <a:miter lim="800000"/>
            <a:headEnd/>
            <a:tailEnd/>
          </a:ln>
          <a:effectLst/>
        </p:spPr>
        <p:txBody>
          <a:bodyPr vert="horz" wrap="square" lIns="92075" tIns="46038" rIns="92075" bIns="46038" numCol="1" anchor="ctr" anchorCtr="0" compatLnSpc="1">
            <a:prstTxWarp prst="textNoShape">
              <a:avLst/>
            </a:prstTxWarp>
          </a:bodyPr>
          <a:lstStyle>
            <a:lvl1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mj-lt"/>
                <a:ea typeface="ＭＳ Ｐゴシック" pitchFamily="-105" charset="-128"/>
                <a:cs typeface="ＭＳ Ｐゴシック" pitchFamily="-105" charset="-128"/>
              </a:defRPr>
            </a:lvl1pPr>
            <a:lvl2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2pPr>
            <a:lvl3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3pPr>
            <a:lvl4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4pPr>
            <a:lvl5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5pPr>
            <a:lvl6pPr marL="4572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6pPr>
            <a:lvl7pPr marL="9144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7pPr>
            <a:lvl8pPr marL="13716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8pPr>
            <a:lvl9pPr marL="18288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قائمة ملوك و أنبياء العهد القديم</a:t>
            </a:r>
            <a:endParaRPr kumimoji="0" lang="en-US" sz="18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1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John C. Whitcomb, 4</a:t>
            </a:r>
            <a:r>
              <a:rPr kumimoji="0" lang="en-US" sz="1100" b="1" i="0" u="none" strike="noStrike" kern="0" cap="none" spc="0" normalizeH="0" baseline="3000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th</a:t>
            </a:r>
            <a:r>
              <a:rPr kumimoji="0" lang="en-US" sz="11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ed. (Winona Lake, IN: BMH Books, 1968), 2</a:t>
            </a:r>
            <a:endParaRPr kumimoji="0" lang="en-US" sz="16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054980260"/>
      </p:ext>
    </p:extLst>
  </p:cSld>
  <p:clrMapOvr>
    <a:masterClrMapping/>
  </p:clrMapOvr>
  <p:transition spd="med">
    <p:zoom dir="in"/>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nodeType="clickEffect">
                                  <p:stCondLst>
                                    <p:cond delay="0"/>
                                  </p:stCondLst>
                                  <p:childTnLst>
                                    <p:set>
                                      <p:cBhvr>
                                        <p:cTn id="6" dur="1" fill="hold">
                                          <p:stCondLst>
                                            <p:cond delay="0"/>
                                          </p:stCondLst>
                                        </p:cTn>
                                        <p:tgtEl>
                                          <p:spTgt spid="164910"/>
                                        </p:tgtEl>
                                        <p:attrNameLst>
                                          <p:attrName>style.visibility</p:attrName>
                                        </p:attrNameLst>
                                      </p:cBhvr>
                                      <p:to>
                                        <p:strVal val="visible"/>
                                      </p:to>
                                    </p:set>
                                    <p:animEffect transition="in" filter="fade">
                                      <p:cBhvr>
                                        <p:cTn id="7" dur="500"/>
                                        <p:tgtEl>
                                          <p:spTgt spid="164910"/>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164869"/>
                                        </p:tgtEl>
                                        <p:attrNameLst>
                                          <p:attrName>style.visibility</p:attrName>
                                        </p:attrNameLst>
                                      </p:cBhvr>
                                      <p:to>
                                        <p:strVal val="visible"/>
                                      </p:to>
                                    </p:set>
                                    <p:animEffect transition="in" filter="fade">
                                      <p:cBhvr>
                                        <p:cTn id="12" dur="500"/>
                                        <p:tgtEl>
                                          <p:spTgt spid="164869"/>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10" presetClass="entr" presetSubtype="0" fill="hold" nodeType="clickEffect">
                                  <p:stCondLst>
                                    <p:cond delay="0"/>
                                  </p:stCondLst>
                                  <p:childTnLst>
                                    <p:set>
                                      <p:cBhvr>
                                        <p:cTn id="16" dur="1" fill="hold">
                                          <p:stCondLst>
                                            <p:cond delay="0"/>
                                          </p:stCondLst>
                                        </p:cTn>
                                        <p:tgtEl>
                                          <p:spTgt spid="164870"/>
                                        </p:tgtEl>
                                        <p:attrNameLst>
                                          <p:attrName>style.visibility</p:attrName>
                                        </p:attrNameLst>
                                      </p:cBhvr>
                                      <p:to>
                                        <p:strVal val="visible"/>
                                      </p:to>
                                    </p:set>
                                    <p:animEffect transition="in" filter="fade">
                                      <p:cBhvr>
                                        <p:cTn id="17" dur="500"/>
                                        <p:tgtEl>
                                          <p:spTgt spid="164870"/>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10" presetClass="entr" presetSubtype="0" fill="hold" nodeType="clickEffect">
                                  <p:stCondLst>
                                    <p:cond delay="0"/>
                                  </p:stCondLst>
                                  <p:childTnLst>
                                    <p:set>
                                      <p:cBhvr>
                                        <p:cTn id="21" dur="1" fill="hold">
                                          <p:stCondLst>
                                            <p:cond delay="0"/>
                                          </p:stCondLst>
                                        </p:cTn>
                                        <p:tgtEl>
                                          <p:spTgt spid="164871"/>
                                        </p:tgtEl>
                                        <p:attrNameLst>
                                          <p:attrName>style.visibility</p:attrName>
                                        </p:attrNameLst>
                                      </p:cBhvr>
                                      <p:to>
                                        <p:strVal val="visible"/>
                                      </p:to>
                                    </p:set>
                                    <p:animEffect transition="in" filter="fade">
                                      <p:cBhvr>
                                        <p:cTn id="22" dur="500"/>
                                        <p:tgtEl>
                                          <p:spTgt spid="164871"/>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10" presetClass="entr" presetSubtype="0" fill="hold" nodeType="clickEffect">
                                  <p:stCondLst>
                                    <p:cond delay="0"/>
                                  </p:stCondLst>
                                  <p:childTnLst>
                                    <p:set>
                                      <p:cBhvr>
                                        <p:cTn id="26" dur="1" fill="hold">
                                          <p:stCondLst>
                                            <p:cond delay="0"/>
                                          </p:stCondLst>
                                        </p:cTn>
                                        <p:tgtEl>
                                          <p:spTgt spid="164872"/>
                                        </p:tgtEl>
                                        <p:attrNameLst>
                                          <p:attrName>style.visibility</p:attrName>
                                        </p:attrNameLst>
                                      </p:cBhvr>
                                      <p:to>
                                        <p:strVal val="visible"/>
                                      </p:to>
                                    </p:set>
                                    <p:animEffect transition="in" filter="fade">
                                      <p:cBhvr>
                                        <p:cTn id="27" dur="500"/>
                                        <p:tgtEl>
                                          <p:spTgt spid="164872"/>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10" presetClass="entr" presetSubtype="0" fill="hold" nodeType="clickEffect">
                                  <p:stCondLst>
                                    <p:cond delay="0"/>
                                  </p:stCondLst>
                                  <p:childTnLst>
                                    <p:set>
                                      <p:cBhvr>
                                        <p:cTn id="31" dur="1" fill="hold">
                                          <p:stCondLst>
                                            <p:cond delay="0"/>
                                          </p:stCondLst>
                                        </p:cTn>
                                        <p:tgtEl>
                                          <p:spTgt spid="164873"/>
                                        </p:tgtEl>
                                        <p:attrNameLst>
                                          <p:attrName>style.visibility</p:attrName>
                                        </p:attrNameLst>
                                      </p:cBhvr>
                                      <p:to>
                                        <p:strVal val="visible"/>
                                      </p:to>
                                    </p:set>
                                    <p:animEffect transition="in" filter="fade">
                                      <p:cBhvr>
                                        <p:cTn id="32" dur="500"/>
                                        <p:tgtEl>
                                          <p:spTgt spid="164873"/>
                                        </p:tgtEl>
                                      </p:cBhvr>
                                    </p:animEffect>
                                  </p:childTnLst>
                                </p:cTn>
                              </p:par>
                            </p:childTnLst>
                          </p:cTn>
                        </p:par>
                      </p:childTnLst>
                    </p:cTn>
                  </p:par>
                  <p:par>
                    <p:cTn id="33" fill="hold" nodeType="clickPar">
                      <p:stCondLst>
                        <p:cond delay="indefinite"/>
                      </p:stCondLst>
                      <p:childTnLst>
                        <p:par>
                          <p:cTn id="34" fill="hold" nodeType="withGroup">
                            <p:stCondLst>
                              <p:cond delay="0"/>
                            </p:stCondLst>
                            <p:childTnLst>
                              <p:par>
                                <p:cTn id="35" presetID="10" presetClass="entr" presetSubtype="0" fill="hold" nodeType="clickEffect">
                                  <p:stCondLst>
                                    <p:cond delay="0"/>
                                  </p:stCondLst>
                                  <p:childTnLst>
                                    <p:set>
                                      <p:cBhvr>
                                        <p:cTn id="36" dur="1" fill="hold">
                                          <p:stCondLst>
                                            <p:cond delay="0"/>
                                          </p:stCondLst>
                                        </p:cTn>
                                        <p:tgtEl>
                                          <p:spTgt spid="164874"/>
                                        </p:tgtEl>
                                        <p:attrNameLst>
                                          <p:attrName>style.visibility</p:attrName>
                                        </p:attrNameLst>
                                      </p:cBhvr>
                                      <p:to>
                                        <p:strVal val="visible"/>
                                      </p:to>
                                    </p:set>
                                    <p:animEffect transition="in" filter="fade">
                                      <p:cBhvr>
                                        <p:cTn id="37" dur="500"/>
                                        <p:tgtEl>
                                          <p:spTgt spid="164874"/>
                                        </p:tgtEl>
                                      </p:cBhvr>
                                    </p:animEffect>
                                  </p:childTnLst>
                                </p:cTn>
                              </p:par>
                            </p:childTnLst>
                          </p:cTn>
                        </p:par>
                      </p:childTnLst>
                    </p:cTn>
                  </p:par>
                  <p:par>
                    <p:cTn id="38" fill="hold" nodeType="clickPar">
                      <p:stCondLst>
                        <p:cond delay="indefinite"/>
                      </p:stCondLst>
                      <p:childTnLst>
                        <p:par>
                          <p:cTn id="39" fill="hold" nodeType="withGroup">
                            <p:stCondLst>
                              <p:cond delay="0"/>
                            </p:stCondLst>
                            <p:childTnLst>
                              <p:par>
                                <p:cTn id="40" presetID="10" presetClass="entr" presetSubtype="0" fill="hold" nodeType="clickEffect">
                                  <p:stCondLst>
                                    <p:cond delay="0"/>
                                  </p:stCondLst>
                                  <p:childTnLst>
                                    <p:set>
                                      <p:cBhvr>
                                        <p:cTn id="41" dur="1" fill="hold">
                                          <p:stCondLst>
                                            <p:cond delay="0"/>
                                          </p:stCondLst>
                                        </p:cTn>
                                        <p:tgtEl>
                                          <p:spTgt spid="164875"/>
                                        </p:tgtEl>
                                        <p:attrNameLst>
                                          <p:attrName>style.visibility</p:attrName>
                                        </p:attrNameLst>
                                      </p:cBhvr>
                                      <p:to>
                                        <p:strVal val="visible"/>
                                      </p:to>
                                    </p:set>
                                    <p:animEffect transition="in" filter="fade">
                                      <p:cBhvr>
                                        <p:cTn id="42" dur="500"/>
                                        <p:tgtEl>
                                          <p:spTgt spid="164875"/>
                                        </p:tgtEl>
                                      </p:cBhvr>
                                    </p:animEffect>
                                  </p:childTnLst>
                                </p:cTn>
                              </p:par>
                            </p:childTnLst>
                          </p:cTn>
                        </p:par>
                      </p:childTnLst>
                    </p:cTn>
                  </p:par>
                  <p:par>
                    <p:cTn id="43" fill="hold" nodeType="clickPar">
                      <p:stCondLst>
                        <p:cond delay="indefinite"/>
                      </p:stCondLst>
                      <p:childTnLst>
                        <p:par>
                          <p:cTn id="44" fill="hold" nodeType="withGroup">
                            <p:stCondLst>
                              <p:cond delay="0"/>
                            </p:stCondLst>
                            <p:childTnLst>
                              <p:par>
                                <p:cTn id="45" presetID="10" presetClass="entr" presetSubtype="0" fill="hold" nodeType="clickEffect">
                                  <p:stCondLst>
                                    <p:cond delay="0"/>
                                  </p:stCondLst>
                                  <p:childTnLst>
                                    <p:set>
                                      <p:cBhvr>
                                        <p:cTn id="46" dur="1" fill="hold">
                                          <p:stCondLst>
                                            <p:cond delay="0"/>
                                          </p:stCondLst>
                                        </p:cTn>
                                        <p:tgtEl>
                                          <p:spTgt spid="164876"/>
                                        </p:tgtEl>
                                        <p:attrNameLst>
                                          <p:attrName>style.visibility</p:attrName>
                                        </p:attrNameLst>
                                      </p:cBhvr>
                                      <p:to>
                                        <p:strVal val="visible"/>
                                      </p:to>
                                    </p:set>
                                    <p:animEffect transition="in" filter="fade">
                                      <p:cBhvr>
                                        <p:cTn id="47" dur="500"/>
                                        <p:tgtEl>
                                          <p:spTgt spid="164876"/>
                                        </p:tgtEl>
                                      </p:cBhvr>
                                    </p:animEffect>
                                  </p:childTnLst>
                                </p:cTn>
                              </p:par>
                            </p:childTnLst>
                          </p:cTn>
                        </p:par>
                      </p:childTnLst>
                    </p:cTn>
                  </p:par>
                  <p:par>
                    <p:cTn id="48" fill="hold" nodeType="clickPar">
                      <p:stCondLst>
                        <p:cond delay="indefinite"/>
                      </p:stCondLst>
                      <p:childTnLst>
                        <p:par>
                          <p:cTn id="49" fill="hold" nodeType="withGroup">
                            <p:stCondLst>
                              <p:cond delay="0"/>
                            </p:stCondLst>
                            <p:childTnLst>
                              <p:par>
                                <p:cTn id="50" presetID="10" presetClass="entr" presetSubtype="0" fill="hold" nodeType="clickEffect">
                                  <p:stCondLst>
                                    <p:cond delay="0"/>
                                  </p:stCondLst>
                                  <p:childTnLst>
                                    <p:set>
                                      <p:cBhvr>
                                        <p:cTn id="51" dur="1" fill="hold">
                                          <p:stCondLst>
                                            <p:cond delay="0"/>
                                          </p:stCondLst>
                                        </p:cTn>
                                        <p:tgtEl>
                                          <p:spTgt spid="164877"/>
                                        </p:tgtEl>
                                        <p:attrNameLst>
                                          <p:attrName>style.visibility</p:attrName>
                                        </p:attrNameLst>
                                      </p:cBhvr>
                                      <p:to>
                                        <p:strVal val="visible"/>
                                      </p:to>
                                    </p:set>
                                    <p:animEffect transition="in" filter="fade">
                                      <p:cBhvr>
                                        <p:cTn id="52" dur="500"/>
                                        <p:tgtEl>
                                          <p:spTgt spid="164877"/>
                                        </p:tgtEl>
                                      </p:cBhvr>
                                    </p:animEffect>
                                  </p:childTnLst>
                                </p:cTn>
                              </p:par>
                            </p:childTnLst>
                          </p:cTn>
                        </p:par>
                      </p:childTnLst>
                    </p:cTn>
                  </p:par>
                  <p:par>
                    <p:cTn id="53" fill="hold" nodeType="clickPar">
                      <p:stCondLst>
                        <p:cond delay="indefinite"/>
                      </p:stCondLst>
                      <p:childTnLst>
                        <p:par>
                          <p:cTn id="54" fill="hold" nodeType="withGroup">
                            <p:stCondLst>
                              <p:cond delay="0"/>
                            </p:stCondLst>
                            <p:childTnLst>
                              <p:par>
                                <p:cTn id="55" presetID="10" presetClass="entr" presetSubtype="0" fill="hold" nodeType="clickEffect">
                                  <p:stCondLst>
                                    <p:cond delay="0"/>
                                  </p:stCondLst>
                                  <p:childTnLst>
                                    <p:set>
                                      <p:cBhvr>
                                        <p:cTn id="56" dur="1" fill="hold">
                                          <p:stCondLst>
                                            <p:cond delay="0"/>
                                          </p:stCondLst>
                                        </p:cTn>
                                        <p:tgtEl>
                                          <p:spTgt spid="164885"/>
                                        </p:tgtEl>
                                        <p:attrNameLst>
                                          <p:attrName>style.visibility</p:attrName>
                                        </p:attrNameLst>
                                      </p:cBhvr>
                                      <p:to>
                                        <p:strVal val="visible"/>
                                      </p:to>
                                    </p:set>
                                    <p:animEffect transition="in" filter="fade">
                                      <p:cBhvr>
                                        <p:cTn id="57" dur="500"/>
                                        <p:tgtEl>
                                          <p:spTgt spid="164885"/>
                                        </p:tgtEl>
                                      </p:cBhvr>
                                    </p:animEffect>
                                  </p:childTnLst>
                                </p:cTn>
                              </p:par>
                            </p:childTnLst>
                          </p:cTn>
                        </p:par>
                      </p:childTnLst>
                    </p:cTn>
                  </p:par>
                  <p:par>
                    <p:cTn id="58" fill="hold">
                      <p:stCondLst>
                        <p:cond delay="indefinite"/>
                      </p:stCondLst>
                      <p:childTnLst>
                        <p:par>
                          <p:cTn id="59" fill="hold">
                            <p:stCondLst>
                              <p:cond delay="0"/>
                            </p:stCondLst>
                            <p:childTnLst>
                              <p:par>
                                <p:cTn id="60" presetID="10" presetClass="entr" presetSubtype="0" fill="hold" nodeType="clickEffect">
                                  <p:stCondLst>
                                    <p:cond delay="0"/>
                                  </p:stCondLst>
                                  <p:childTnLst>
                                    <p:set>
                                      <p:cBhvr>
                                        <p:cTn id="61" dur="1" fill="hold">
                                          <p:stCondLst>
                                            <p:cond delay="0"/>
                                          </p:stCondLst>
                                        </p:cTn>
                                        <p:tgtEl>
                                          <p:spTgt spid="164915"/>
                                        </p:tgtEl>
                                        <p:attrNameLst>
                                          <p:attrName>style.visibility</p:attrName>
                                        </p:attrNameLst>
                                      </p:cBhvr>
                                      <p:to>
                                        <p:strVal val="visible"/>
                                      </p:to>
                                    </p:set>
                                    <p:animEffect transition="in" filter="fade">
                                      <p:cBhvr>
                                        <p:cTn id="62" dur="500"/>
                                        <p:tgtEl>
                                          <p:spTgt spid="164915"/>
                                        </p:tgtEl>
                                      </p:cBhvr>
                                    </p:animEffect>
                                  </p:childTnLst>
                                </p:cTn>
                              </p:par>
                            </p:childTnLst>
                          </p:cTn>
                        </p:par>
                      </p:childTnLst>
                    </p:cTn>
                  </p:par>
                  <p:par>
                    <p:cTn id="63" fill="hold" nodeType="clickPar">
                      <p:stCondLst>
                        <p:cond delay="indefinite"/>
                      </p:stCondLst>
                      <p:childTnLst>
                        <p:par>
                          <p:cTn id="64" fill="hold" nodeType="withGroup">
                            <p:stCondLst>
                              <p:cond delay="0"/>
                            </p:stCondLst>
                            <p:childTnLst>
                              <p:par>
                                <p:cTn id="65" presetID="10" presetClass="entr" presetSubtype="0" fill="hold" nodeType="clickEffect">
                                  <p:stCondLst>
                                    <p:cond delay="0"/>
                                  </p:stCondLst>
                                  <p:childTnLst>
                                    <p:set>
                                      <p:cBhvr>
                                        <p:cTn id="66" dur="1" fill="hold">
                                          <p:stCondLst>
                                            <p:cond delay="0"/>
                                          </p:stCondLst>
                                        </p:cTn>
                                        <p:tgtEl>
                                          <p:spTgt spid="164878"/>
                                        </p:tgtEl>
                                        <p:attrNameLst>
                                          <p:attrName>style.visibility</p:attrName>
                                        </p:attrNameLst>
                                      </p:cBhvr>
                                      <p:to>
                                        <p:strVal val="visible"/>
                                      </p:to>
                                    </p:set>
                                    <p:animEffect transition="in" filter="fade">
                                      <p:cBhvr>
                                        <p:cTn id="67" dur="500"/>
                                        <p:tgtEl>
                                          <p:spTgt spid="164878"/>
                                        </p:tgtEl>
                                      </p:cBhvr>
                                    </p:animEffect>
                                  </p:childTnLst>
                                </p:cTn>
                              </p:par>
                            </p:childTnLst>
                          </p:cTn>
                        </p:par>
                      </p:childTnLst>
                    </p:cTn>
                  </p:par>
                  <p:par>
                    <p:cTn id="68" fill="hold" nodeType="clickPar">
                      <p:stCondLst>
                        <p:cond delay="indefinite"/>
                      </p:stCondLst>
                      <p:childTnLst>
                        <p:par>
                          <p:cTn id="69" fill="hold" nodeType="withGroup">
                            <p:stCondLst>
                              <p:cond delay="0"/>
                            </p:stCondLst>
                            <p:childTnLst>
                              <p:par>
                                <p:cTn id="70" presetID="10" presetClass="entr" presetSubtype="0" fill="hold" nodeType="clickEffect">
                                  <p:stCondLst>
                                    <p:cond delay="0"/>
                                  </p:stCondLst>
                                  <p:childTnLst>
                                    <p:set>
                                      <p:cBhvr>
                                        <p:cTn id="71" dur="1" fill="hold">
                                          <p:stCondLst>
                                            <p:cond delay="0"/>
                                          </p:stCondLst>
                                        </p:cTn>
                                        <p:tgtEl>
                                          <p:spTgt spid="164879"/>
                                        </p:tgtEl>
                                        <p:attrNameLst>
                                          <p:attrName>style.visibility</p:attrName>
                                        </p:attrNameLst>
                                      </p:cBhvr>
                                      <p:to>
                                        <p:strVal val="visible"/>
                                      </p:to>
                                    </p:set>
                                    <p:animEffect transition="in" filter="fade">
                                      <p:cBhvr>
                                        <p:cTn id="72" dur="500"/>
                                        <p:tgtEl>
                                          <p:spTgt spid="164879"/>
                                        </p:tgtEl>
                                      </p:cBhvr>
                                    </p:animEffect>
                                  </p:childTnLst>
                                </p:cTn>
                              </p:par>
                            </p:childTnLst>
                          </p:cTn>
                        </p:par>
                      </p:childTnLst>
                    </p:cTn>
                  </p:par>
                  <p:par>
                    <p:cTn id="73" fill="hold" nodeType="clickPar">
                      <p:stCondLst>
                        <p:cond delay="indefinite"/>
                      </p:stCondLst>
                      <p:childTnLst>
                        <p:par>
                          <p:cTn id="74" fill="hold" nodeType="withGroup">
                            <p:stCondLst>
                              <p:cond delay="0"/>
                            </p:stCondLst>
                            <p:childTnLst>
                              <p:par>
                                <p:cTn id="75" presetID="10" presetClass="entr" presetSubtype="0" fill="hold" nodeType="clickEffect">
                                  <p:stCondLst>
                                    <p:cond delay="0"/>
                                  </p:stCondLst>
                                  <p:childTnLst>
                                    <p:set>
                                      <p:cBhvr>
                                        <p:cTn id="76" dur="1" fill="hold">
                                          <p:stCondLst>
                                            <p:cond delay="0"/>
                                          </p:stCondLst>
                                        </p:cTn>
                                        <p:tgtEl>
                                          <p:spTgt spid="164880"/>
                                        </p:tgtEl>
                                        <p:attrNameLst>
                                          <p:attrName>style.visibility</p:attrName>
                                        </p:attrNameLst>
                                      </p:cBhvr>
                                      <p:to>
                                        <p:strVal val="visible"/>
                                      </p:to>
                                    </p:set>
                                    <p:animEffect transition="in" filter="fade">
                                      <p:cBhvr>
                                        <p:cTn id="77" dur="500"/>
                                        <p:tgtEl>
                                          <p:spTgt spid="164880"/>
                                        </p:tgtEl>
                                      </p:cBhvr>
                                    </p:animEffect>
                                  </p:childTnLst>
                                </p:cTn>
                              </p:par>
                            </p:childTnLst>
                          </p:cTn>
                        </p:par>
                      </p:childTnLst>
                    </p:cTn>
                  </p:par>
                  <p:par>
                    <p:cTn id="78" fill="hold" nodeType="clickPar">
                      <p:stCondLst>
                        <p:cond delay="indefinite"/>
                      </p:stCondLst>
                      <p:childTnLst>
                        <p:par>
                          <p:cTn id="79" fill="hold" nodeType="withGroup">
                            <p:stCondLst>
                              <p:cond delay="0"/>
                            </p:stCondLst>
                            <p:childTnLst>
                              <p:par>
                                <p:cTn id="80" presetID="10" presetClass="entr" presetSubtype="0" fill="hold" nodeType="clickEffect">
                                  <p:stCondLst>
                                    <p:cond delay="0"/>
                                  </p:stCondLst>
                                  <p:childTnLst>
                                    <p:set>
                                      <p:cBhvr>
                                        <p:cTn id="81" dur="1" fill="hold">
                                          <p:stCondLst>
                                            <p:cond delay="0"/>
                                          </p:stCondLst>
                                        </p:cTn>
                                        <p:tgtEl>
                                          <p:spTgt spid="164886"/>
                                        </p:tgtEl>
                                        <p:attrNameLst>
                                          <p:attrName>style.visibility</p:attrName>
                                        </p:attrNameLst>
                                      </p:cBhvr>
                                      <p:to>
                                        <p:strVal val="visible"/>
                                      </p:to>
                                    </p:set>
                                    <p:animEffect transition="in" filter="fade">
                                      <p:cBhvr>
                                        <p:cTn id="82" dur="500"/>
                                        <p:tgtEl>
                                          <p:spTgt spid="164886"/>
                                        </p:tgtEl>
                                      </p:cBhvr>
                                    </p:animEffect>
                                  </p:childTnLst>
                                </p:cTn>
                              </p:par>
                            </p:childTnLst>
                          </p:cTn>
                        </p:par>
                      </p:childTnLst>
                    </p:cTn>
                  </p:par>
                  <p:par>
                    <p:cTn id="83" fill="hold" nodeType="clickPar">
                      <p:stCondLst>
                        <p:cond delay="indefinite"/>
                      </p:stCondLst>
                      <p:childTnLst>
                        <p:par>
                          <p:cTn id="84" fill="hold" nodeType="withGroup">
                            <p:stCondLst>
                              <p:cond delay="0"/>
                            </p:stCondLst>
                            <p:childTnLst>
                              <p:par>
                                <p:cTn id="85" presetID="10" presetClass="entr" presetSubtype="0" fill="hold" nodeType="clickEffect">
                                  <p:stCondLst>
                                    <p:cond delay="0"/>
                                  </p:stCondLst>
                                  <p:childTnLst>
                                    <p:set>
                                      <p:cBhvr>
                                        <p:cTn id="86" dur="1" fill="hold">
                                          <p:stCondLst>
                                            <p:cond delay="0"/>
                                          </p:stCondLst>
                                        </p:cTn>
                                        <p:tgtEl>
                                          <p:spTgt spid="164881"/>
                                        </p:tgtEl>
                                        <p:attrNameLst>
                                          <p:attrName>style.visibility</p:attrName>
                                        </p:attrNameLst>
                                      </p:cBhvr>
                                      <p:to>
                                        <p:strVal val="visible"/>
                                      </p:to>
                                    </p:set>
                                    <p:animEffect transition="in" filter="fade">
                                      <p:cBhvr>
                                        <p:cTn id="87" dur="500"/>
                                        <p:tgtEl>
                                          <p:spTgt spid="164881"/>
                                        </p:tgtEl>
                                      </p:cBhvr>
                                    </p:animEffect>
                                  </p:childTnLst>
                                </p:cTn>
                              </p:par>
                            </p:childTnLst>
                          </p:cTn>
                        </p:par>
                      </p:childTnLst>
                    </p:cTn>
                  </p:par>
                  <p:par>
                    <p:cTn id="88" fill="hold" nodeType="clickPar">
                      <p:stCondLst>
                        <p:cond delay="indefinite"/>
                      </p:stCondLst>
                      <p:childTnLst>
                        <p:par>
                          <p:cTn id="89" fill="hold" nodeType="withGroup">
                            <p:stCondLst>
                              <p:cond delay="0"/>
                            </p:stCondLst>
                            <p:childTnLst>
                              <p:par>
                                <p:cTn id="90" presetID="10" presetClass="entr" presetSubtype="0" fill="hold" nodeType="clickEffect">
                                  <p:stCondLst>
                                    <p:cond delay="0"/>
                                  </p:stCondLst>
                                  <p:childTnLst>
                                    <p:set>
                                      <p:cBhvr>
                                        <p:cTn id="91" dur="1" fill="hold">
                                          <p:stCondLst>
                                            <p:cond delay="0"/>
                                          </p:stCondLst>
                                        </p:cTn>
                                        <p:tgtEl>
                                          <p:spTgt spid="164882"/>
                                        </p:tgtEl>
                                        <p:attrNameLst>
                                          <p:attrName>style.visibility</p:attrName>
                                        </p:attrNameLst>
                                      </p:cBhvr>
                                      <p:to>
                                        <p:strVal val="visible"/>
                                      </p:to>
                                    </p:set>
                                    <p:animEffect transition="in" filter="fade">
                                      <p:cBhvr>
                                        <p:cTn id="92" dur="500"/>
                                        <p:tgtEl>
                                          <p:spTgt spid="164882"/>
                                        </p:tgtEl>
                                      </p:cBhvr>
                                    </p:animEffect>
                                  </p:childTnLst>
                                </p:cTn>
                              </p:par>
                            </p:childTnLst>
                          </p:cTn>
                        </p:par>
                      </p:childTnLst>
                    </p:cTn>
                  </p:par>
                  <p:par>
                    <p:cTn id="93" fill="hold" nodeType="clickPar">
                      <p:stCondLst>
                        <p:cond delay="indefinite"/>
                      </p:stCondLst>
                      <p:childTnLst>
                        <p:par>
                          <p:cTn id="94" fill="hold" nodeType="withGroup">
                            <p:stCondLst>
                              <p:cond delay="0"/>
                            </p:stCondLst>
                            <p:childTnLst>
                              <p:par>
                                <p:cTn id="95" presetID="10" presetClass="entr" presetSubtype="0" fill="hold" nodeType="clickEffect">
                                  <p:stCondLst>
                                    <p:cond delay="0"/>
                                  </p:stCondLst>
                                  <p:childTnLst>
                                    <p:set>
                                      <p:cBhvr>
                                        <p:cTn id="96" dur="1" fill="hold">
                                          <p:stCondLst>
                                            <p:cond delay="0"/>
                                          </p:stCondLst>
                                        </p:cTn>
                                        <p:tgtEl>
                                          <p:spTgt spid="164883"/>
                                        </p:tgtEl>
                                        <p:attrNameLst>
                                          <p:attrName>style.visibility</p:attrName>
                                        </p:attrNameLst>
                                      </p:cBhvr>
                                      <p:to>
                                        <p:strVal val="visible"/>
                                      </p:to>
                                    </p:set>
                                    <p:animEffect transition="in" filter="fade">
                                      <p:cBhvr>
                                        <p:cTn id="97" dur="500"/>
                                        <p:tgtEl>
                                          <p:spTgt spid="164883"/>
                                        </p:tgtEl>
                                      </p:cBhvr>
                                    </p:animEffect>
                                  </p:childTnLst>
                                </p:cTn>
                              </p:par>
                            </p:childTnLst>
                          </p:cTn>
                        </p:par>
                      </p:childTnLst>
                    </p:cTn>
                  </p:par>
                  <p:par>
                    <p:cTn id="98" fill="hold" nodeType="clickPar">
                      <p:stCondLst>
                        <p:cond delay="indefinite"/>
                      </p:stCondLst>
                      <p:childTnLst>
                        <p:par>
                          <p:cTn id="99" fill="hold" nodeType="withGroup">
                            <p:stCondLst>
                              <p:cond delay="0"/>
                            </p:stCondLst>
                            <p:childTnLst>
                              <p:par>
                                <p:cTn id="100" presetID="10" presetClass="entr" presetSubtype="0" fill="hold" nodeType="clickEffect">
                                  <p:stCondLst>
                                    <p:cond delay="0"/>
                                  </p:stCondLst>
                                  <p:childTnLst>
                                    <p:set>
                                      <p:cBhvr>
                                        <p:cTn id="101" dur="1" fill="hold">
                                          <p:stCondLst>
                                            <p:cond delay="0"/>
                                          </p:stCondLst>
                                        </p:cTn>
                                        <p:tgtEl>
                                          <p:spTgt spid="164884"/>
                                        </p:tgtEl>
                                        <p:attrNameLst>
                                          <p:attrName>style.visibility</p:attrName>
                                        </p:attrNameLst>
                                      </p:cBhvr>
                                      <p:to>
                                        <p:strVal val="visible"/>
                                      </p:to>
                                    </p:set>
                                    <p:animEffect transition="in" filter="fade">
                                      <p:cBhvr>
                                        <p:cTn id="102" dur="500"/>
                                        <p:tgtEl>
                                          <p:spTgt spid="164884"/>
                                        </p:tgtEl>
                                      </p:cBhvr>
                                    </p:animEffect>
                                  </p:childTnLst>
                                </p:cTn>
                              </p:par>
                            </p:childTnLst>
                          </p:cTn>
                        </p:par>
                      </p:childTnLst>
                    </p:cTn>
                  </p:par>
                  <p:par>
                    <p:cTn id="103" fill="hold">
                      <p:stCondLst>
                        <p:cond delay="indefinite"/>
                      </p:stCondLst>
                      <p:childTnLst>
                        <p:par>
                          <p:cTn id="104" fill="hold">
                            <p:stCondLst>
                              <p:cond delay="0"/>
                            </p:stCondLst>
                            <p:childTnLst>
                              <p:par>
                                <p:cTn id="105" presetID="10" presetClass="entr" presetSubtype="0" fill="hold" nodeType="clickEffect">
                                  <p:stCondLst>
                                    <p:cond delay="0"/>
                                  </p:stCondLst>
                                  <p:childTnLst>
                                    <p:set>
                                      <p:cBhvr>
                                        <p:cTn id="106" dur="1" fill="hold">
                                          <p:stCondLst>
                                            <p:cond delay="0"/>
                                          </p:stCondLst>
                                        </p:cTn>
                                        <p:tgtEl>
                                          <p:spTgt spid="164912"/>
                                        </p:tgtEl>
                                        <p:attrNameLst>
                                          <p:attrName>style.visibility</p:attrName>
                                        </p:attrNameLst>
                                      </p:cBhvr>
                                      <p:to>
                                        <p:strVal val="visible"/>
                                      </p:to>
                                    </p:set>
                                    <p:animEffect transition="in" filter="fade">
                                      <p:cBhvr>
                                        <p:cTn id="107" dur="500"/>
                                        <p:tgtEl>
                                          <p:spTgt spid="164912"/>
                                        </p:tgtEl>
                                      </p:cBhvr>
                                    </p:animEffect>
                                  </p:childTnLst>
                                </p:cTn>
                              </p:par>
                            </p:childTnLst>
                          </p:cTn>
                        </p:par>
                      </p:childTnLst>
                    </p:cTn>
                  </p:par>
                  <p:par>
                    <p:cTn id="108" fill="hold" nodeType="clickPar">
                      <p:stCondLst>
                        <p:cond delay="indefinite"/>
                      </p:stCondLst>
                      <p:childTnLst>
                        <p:par>
                          <p:cTn id="109" fill="hold" nodeType="withGroup">
                            <p:stCondLst>
                              <p:cond delay="0"/>
                            </p:stCondLst>
                            <p:childTnLst>
                              <p:par>
                                <p:cTn id="110" presetID="10" presetClass="entr" presetSubtype="0" fill="hold" nodeType="clickEffect">
                                  <p:stCondLst>
                                    <p:cond delay="0"/>
                                  </p:stCondLst>
                                  <p:childTnLst>
                                    <p:set>
                                      <p:cBhvr>
                                        <p:cTn id="111" dur="1" fill="hold">
                                          <p:stCondLst>
                                            <p:cond delay="0"/>
                                          </p:stCondLst>
                                        </p:cTn>
                                        <p:tgtEl>
                                          <p:spTgt spid="164887"/>
                                        </p:tgtEl>
                                        <p:attrNameLst>
                                          <p:attrName>style.visibility</p:attrName>
                                        </p:attrNameLst>
                                      </p:cBhvr>
                                      <p:to>
                                        <p:strVal val="visible"/>
                                      </p:to>
                                    </p:set>
                                    <p:animEffect transition="in" filter="fade">
                                      <p:cBhvr>
                                        <p:cTn id="112" dur="500"/>
                                        <p:tgtEl>
                                          <p:spTgt spid="164887"/>
                                        </p:tgtEl>
                                      </p:cBhvr>
                                    </p:animEffect>
                                  </p:childTnLst>
                                </p:cTn>
                              </p:par>
                            </p:childTnLst>
                          </p:cTn>
                        </p:par>
                      </p:childTnLst>
                    </p:cTn>
                  </p:par>
                  <p:par>
                    <p:cTn id="113" fill="hold" nodeType="clickPar">
                      <p:stCondLst>
                        <p:cond delay="indefinite"/>
                      </p:stCondLst>
                      <p:childTnLst>
                        <p:par>
                          <p:cTn id="114" fill="hold" nodeType="withGroup">
                            <p:stCondLst>
                              <p:cond delay="0"/>
                            </p:stCondLst>
                            <p:childTnLst>
                              <p:par>
                                <p:cTn id="115" presetID="10" presetClass="entr" presetSubtype="0" fill="hold" nodeType="clickEffect">
                                  <p:stCondLst>
                                    <p:cond delay="0"/>
                                  </p:stCondLst>
                                  <p:childTnLst>
                                    <p:set>
                                      <p:cBhvr>
                                        <p:cTn id="116" dur="1" fill="hold">
                                          <p:stCondLst>
                                            <p:cond delay="0"/>
                                          </p:stCondLst>
                                        </p:cTn>
                                        <p:tgtEl>
                                          <p:spTgt spid="164888"/>
                                        </p:tgtEl>
                                        <p:attrNameLst>
                                          <p:attrName>style.visibility</p:attrName>
                                        </p:attrNameLst>
                                      </p:cBhvr>
                                      <p:to>
                                        <p:strVal val="visible"/>
                                      </p:to>
                                    </p:set>
                                    <p:animEffect transition="in" filter="fade">
                                      <p:cBhvr>
                                        <p:cTn id="117" dur="500"/>
                                        <p:tgtEl>
                                          <p:spTgt spid="164888"/>
                                        </p:tgtEl>
                                      </p:cBhvr>
                                    </p:animEffect>
                                  </p:childTnLst>
                                </p:cTn>
                              </p:par>
                            </p:childTnLst>
                          </p:cTn>
                        </p:par>
                      </p:childTnLst>
                    </p:cTn>
                  </p:par>
                  <p:par>
                    <p:cTn id="118" fill="hold" nodeType="clickPar">
                      <p:stCondLst>
                        <p:cond delay="indefinite"/>
                      </p:stCondLst>
                      <p:childTnLst>
                        <p:par>
                          <p:cTn id="119" fill="hold" nodeType="withGroup">
                            <p:stCondLst>
                              <p:cond delay="0"/>
                            </p:stCondLst>
                            <p:childTnLst>
                              <p:par>
                                <p:cTn id="120" presetID="10" presetClass="entr" presetSubtype="0" fill="hold" nodeType="clickEffect">
                                  <p:stCondLst>
                                    <p:cond delay="0"/>
                                  </p:stCondLst>
                                  <p:childTnLst>
                                    <p:set>
                                      <p:cBhvr>
                                        <p:cTn id="121" dur="1" fill="hold">
                                          <p:stCondLst>
                                            <p:cond delay="0"/>
                                          </p:stCondLst>
                                        </p:cTn>
                                        <p:tgtEl>
                                          <p:spTgt spid="164889"/>
                                        </p:tgtEl>
                                        <p:attrNameLst>
                                          <p:attrName>style.visibility</p:attrName>
                                        </p:attrNameLst>
                                      </p:cBhvr>
                                      <p:to>
                                        <p:strVal val="visible"/>
                                      </p:to>
                                    </p:set>
                                    <p:animEffect transition="in" filter="fade">
                                      <p:cBhvr>
                                        <p:cTn id="122" dur="500"/>
                                        <p:tgtEl>
                                          <p:spTgt spid="164889"/>
                                        </p:tgtEl>
                                      </p:cBhvr>
                                    </p:animEffect>
                                  </p:childTnLst>
                                </p:cTn>
                              </p:par>
                            </p:childTnLst>
                          </p:cTn>
                        </p:par>
                      </p:childTnLst>
                    </p:cTn>
                  </p:par>
                  <p:par>
                    <p:cTn id="123" fill="hold" nodeType="clickPar">
                      <p:stCondLst>
                        <p:cond delay="indefinite"/>
                      </p:stCondLst>
                      <p:childTnLst>
                        <p:par>
                          <p:cTn id="124" fill="hold" nodeType="withGroup">
                            <p:stCondLst>
                              <p:cond delay="0"/>
                            </p:stCondLst>
                            <p:childTnLst>
                              <p:par>
                                <p:cTn id="125" presetID="10" presetClass="entr" presetSubtype="0" fill="hold" nodeType="clickEffect">
                                  <p:stCondLst>
                                    <p:cond delay="0"/>
                                  </p:stCondLst>
                                  <p:childTnLst>
                                    <p:set>
                                      <p:cBhvr>
                                        <p:cTn id="126" dur="1" fill="hold">
                                          <p:stCondLst>
                                            <p:cond delay="0"/>
                                          </p:stCondLst>
                                        </p:cTn>
                                        <p:tgtEl>
                                          <p:spTgt spid="164890"/>
                                        </p:tgtEl>
                                        <p:attrNameLst>
                                          <p:attrName>style.visibility</p:attrName>
                                        </p:attrNameLst>
                                      </p:cBhvr>
                                      <p:to>
                                        <p:strVal val="visible"/>
                                      </p:to>
                                    </p:set>
                                    <p:animEffect transition="in" filter="fade">
                                      <p:cBhvr>
                                        <p:cTn id="127" dur="500"/>
                                        <p:tgtEl>
                                          <p:spTgt spid="164890"/>
                                        </p:tgtEl>
                                      </p:cBhvr>
                                    </p:animEffect>
                                  </p:childTnLst>
                                </p:cTn>
                              </p:par>
                            </p:childTnLst>
                          </p:cTn>
                        </p:par>
                      </p:childTnLst>
                    </p:cTn>
                  </p:par>
                  <p:par>
                    <p:cTn id="128" fill="hold">
                      <p:stCondLst>
                        <p:cond delay="indefinite"/>
                      </p:stCondLst>
                      <p:childTnLst>
                        <p:par>
                          <p:cTn id="129" fill="hold">
                            <p:stCondLst>
                              <p:cond delay="0"/>
                            </p:stCondLst>
                            <p:childTnLst>
                              <p:par>
                                <p:cTn id="130" presetID="10" presetClass="entr" presetSubtype="0" fill="hold" nodeType="clickEffect">
                                  <p:stCondLst>
                                    <p:cond delay="0"/>
                                  </p:stCondLst>
                                  <p:childTnLst>
                                    <p:set>
                                      <p:cBhvr>
                                        <p:cTn id="131" dur="1" fill="hold">
                                          <p:stCondLst>
                                            <p:cond delay="0"/>
                                          </p:stCondLst>
                                        </p:cTn>
                                        <p:tgtEl>
                                          <p:spTgt spid="164913"/>
                                        </p:tgtEl>
                                        <p:attrNameLst>
                                          <p:attrName>style.visibility</p:attrName>
                                        </p:attrNameLst>
                                      </p:cBhvr>
                                      <p:to>
                                        <p:strVal val="visible"/>
                                      </p:to>
                                    </p:set>
                                    <p:animEffect transition="in" filter="fade">
                                      <p:cBhvr>
                                        <p:cTn id="132" dur="500"/>
                                        <p:tgtEl>
                                          <p:spTgt spid="164913"/>
                                        </p:tgtEl>
                                      </p:cBhvr>
                                    </p:animEffect>
                                  </p:childTnLst>
                                </p:cTn>
                              </p:par>
                            </p:childTnLst>
                          </p:cTn>
                        </p:par>
                      </p:childTnLst>
                    </p:cTn>
                  </p:par>
                  <p:par>
                    <p:cTn id="133" fill="hold" nodeType="clickPar">
                      <p:stCondLst>
                        <p:cond delay="indefinite"/>
                      </p:stCondLst>
                      <p:childTnLst>
                        <p:par>
                          <p:cTn id="134" fill="hold" nodeType="withGroup">
                            <p:stCondLst>
                              <p:cond delay="0"/>
                            </p:stCondLst>
                            <p:childTnLst>
                              <p:par>
                                <p:cTn id="135" presetID="10" presetClass="entr" presetSubtype="0" fill="hold" nodeType="clickEffect">
                                  <p:stCondLst>
                                    <p:cond delay="0"/>
                                  </p:stCondLst>
                                  <p:childTnLst>
                                    <p:set>
                                      <p:cBhvr>
                                        <p:cTn id="136" dur="1" fill="hold">
                                          <p:stCondLst>
                                            <p:cond delay="0"/>
                                          </p:stCondLst>
                                        </p:cTn>
                                        <p:tgtEl>
                                          <p:spTgt spid="164891"/>
                                        </p:tgtEl>
                                        <p:attrNameLst>
                                          <p:attrName>style.visibility</p:attrName>
                                        </p:attrNameLst>
                                      </p:cBhvr>
                                      <p:to>
                                        <p:strVal val="visible"/>
                                      </p:to>
                                    </p:set>
                                    <p:animEffect transition="in" filter="fade">
                                      <p:cBhvr>
                                        <p:cTn id="137" dur="500"/>
                                        <p:tgtEl>
                                          <p:spTgt spid="164891"/>
                                        </p:tgtEl>
                                      </p:cBhvr>
                                    </p:animEffect>
                                  </p:childTnLst>
                                </p:cTn>
                              </p:par>
                            </p:childTnLst>
                          </p:cTn>
                        </p:par>
                      </p:childTnLst>
                    </p:cTn>
                  </p:par>
                  <p:par>
                    <p:cTn id="138" fill="hold" nodeType="clickPar">
                      <p:stCondLst>
                        <p:cond delay="indefinite"/>
                      </p:stCondLst>
                      <p:childTnLst>
                        <p:par>
                          <p:cTn id="139" fill="hold" nodeType="withGroup">
                            <p:stCondLst>
                              <p:cond delay="0"/>
                            </p:stCondLst>
                            <p:childTnLst>
                              <p:par>
                                <p:cTn id="140" presetID="10" presetClass="entr" presetSubtype="0" fill="hold" nodeType="clickEffect">
                                  <p:stCondLst>
                                    <p:cond delay="0"/>
                                  </p:stCondLst>
                                  <p:childTnLst>
                                    <p:set>
                                      <p:cBhvr>
                                        <p:cTn id="141" dur="1" fill="hold">
                                          <p:stCondLst>
                                            <p:cond delay="0"/>
                                          </p:stCondLst>
                                        </p:cTn>
                                        <p:tgtEl>
                                          <p:spTgt spid="164903"/>
                                        </p:tgtEl>
                                        <p:attrNameLst>
                                          <p:attrName>style.visibility</p:attrName>
                                        </p:attrNameLst>
                                      </p:cBhvr>
                                      <p:to>
                                        <p:strVal val="visible"/>
                                      </p:to>
                                    </p:set>
                                    <p:animEffect transition="in" filter="fade">
                                      <p:cBhvr>
                                        <p:cTn id="142" dur="500"/>
                                        <p:tgtEl>
                                          <p:spTgt spid="164903"/>
                                        </p:tgtEl>
                                      </p:cBhvr>
                                    </p:animEffect>
                                  </p:childTnLst>
                                </p:cTn>
                              </p:par>
                            </p:childTnLst>
                          </p:cTn>
                        </p:par>
                      </p:childTnLst>
                    </p:cTn>
                  </p:par>
                  <p:par>
                    <p:cTn id="143" fill="hold" nodeType="clickPar">
                      <p:stCondLst>
                        <p:cond delay="indefinite"/>
                      </p:stCondLst>
                      <p:childTnLst>
                        <p:par>
                          <p:cTn id="144" fill="hold" nodeType="withGroup">
                            <p:stCondLst>
                              <p:cond delay="0"/>
                            </p:stCondLst>
                            <p:childTnLst>
                              <p:par>
                                <p:cTn id="145" presetID="10" presetClass="entr" presetSubtype="0" fill="hold" nodeType="clickEffect">
                                  <p:stCondLst>
                                    <p:cond delay="0"/>
                                  </p:stCondLst>
                                  <p:childTnLst>
                                    <p:set>
                                      <p:cBhvr>
                                        <p:cTn id="146" dur="1" fill="hold">
                                          <p:stCondLst>
                                            <p:cond delay="0"/>
                                          </p:stCondLst>
                                        </p:cTn>
                                        <p:tgtEl>
                                          <p:spTgt spid="164892"/>
                                        </p:tgtEl>
                                        <p:attrNameLst>
                                          <p:attrName>style.visibility</p:attrName>
                                        </p:attrNameLst>
                                      </p:cBhvr>
                                      <p:to>
                                        <p:strVal val="visible"/>
                                      </p:to>
                                    </p:set>
                                    <p:animEffect transition="in" filter="fade">
                                      <p:cBhvr>
                                        <p:cTn id="147" dur="500"/>
                                        <p:tgtEl>
                                          <p:spTgt spid="164892"/>
                                        </p:tgtEl>
                                      </p:cBhvr>
                                    </p:animEffect>
                                  </p:childTnLst>
                                </p:cTn>
                              </p:par>
                            </p:childTnLst>
                          </p:cTn>
                        </p:par>
                      </p:childTnLst>
                    </p:cTn>
                  </p:par>
                  <p:par>
                    <p:cTn id="148" fill="hold" nodeType="clickPar">
                      <p:stCondLst>
                        <p:cond delay="indefinite"/>
                      </p:stCondLst>
                      <p:childTnLst>
                        <p:par>
                          <p:cTn id="149" fill="hold" nodeType="withGroup">
                            <p:stCondLst>
                              <p:cond delay="0"/>
                            </p:stCondLst>
                            <p:childTnLst>
                              <p:par>
                                <p:cTn id="150" presetID="10" presetClass="entr" presetSubtype="0" fill="hold" nodeType="clickEffect">
                                  <p:stCondLst>
                                    <p:cond delay="0"/>
                                  </p:stCondLst>
                                  <p:childTnLst>
                                    <p:set>
                                      <p:cBhvr>
                                        <p:cTn id="151" dur="1" fill="hold">
                                          <p:stCondLst>
                                            <p:cond delay="0"/>
                                          </p:stCondLst>
                                        </p:cTn>
                                        <p:tgtEl>
                                          <p:spTgt spid="164893"/>
                                        </p:tgtEl>
                                        <p:attrNameLst>
                                          <p:attrName>style.visibility</p:attrName>
                                        </p:attrNameLst>
                                      </p:cBhvr>
                                      <p:to>
                                        <p:strVal val="visible"/>
                                      </p:to>
                                    </p:set>
                                    <p:animEffect transition="in" filter="fade">
                                      <p:cBhvr>
                                        <p:cTn id="152" dur="500"/>
                                        <p:tgtEl>
                                          <p:spTgt spid="164893"/>
                                        </p:tgtEl>
                                      </p:cBhvr>
                                    </p:animEffect>
                                  </p:childTnLst>
                                </p:cTn>
                              </p:par>
                            </p:childTnLst>
                          </p:cTn>
                        </p:par>
                      </p:childTnLst>
                    </p:cTn>
                  </p:par>
                  <p:par>
                    <p:cTn id="153" fill="hold" nodeType="clickPar">
                      <p:stCondLst>
                        <p:cond delay="indefinite"/>
                      </p:stCondLst>
                      <p:childTnLst>
                        <p:par>
                          <p:cTn id="154" fill="hold" nodeType="withGroup">
                            <p:stCondLst>
                              <p:cond delay="0"/>
                            </p:stCondLst>
                            <p:childTnLst>
                              <p:par>
                                <p:cTn id="155" presetID="10" presetClass="entr" presetSubtype="0" fill="hold" nodeType="clickEffect">
                                  <p:stCondLst>
                                    <p:cond delay="0"/>
                                  </p:stCondLst>
                                  <p:childTnLst>
                                    <p:set>
                                      <p:cBhvr>
                                        <p:cTn id="156" dur="1" fill="hold">
                                          <p:stCondLst>
                                            <p:cond delay="0"/>
                                          </p:stCondLst>
                                        </p:cTn>
                                        <p:tgtEl>
                                          <p:spTgt spid="164894"/>
                                        </p:tgtEl>
                                        <p:attrNameLst>
                                          <p:attrName>style.visibility</p:attrName>
                                        </p:attrNameLst>
                                      </p:cBhvr>
                                      <p:to>
                                        <p:strVal val="visible"/>
                                      </p:to>
                                    </p:set>
                                    <p:animEffect transition="in" filter="fade">
                                      <p:cBhvr>
                                        <p:cTn id="157" dur="500"/>
                                        <p:tgtEl>
                                          <p:spTgt spid="164894"/>
                                        </p:tgtEl>
                                      </p:cBhvr>
                                    </p:animEffect>
                                  </p:childTnLst>
                                </p:cTn>
                              </p:par>
                            </p:childTnLst>
                          </p:cTn>
                        </p:par>
                      </p:childTnLst>
                    </p:cTn>
                  </p:par>
                  <p:par>
                    <p:cTn id="158" fill="hold" nodeType="clickPar">
                      <p:stCondLst>
                        <p:cond delay="indefinite"/>
                      </p:stCondLst>
                      <p:childTnLst>
                        <p:par>
                          <p:cTn id="159" fill="hold" nodeType="withGroup">
                            <p:stCondLst>
                              <p:cond delay="0"/>
                            </p:stCondLst>
                            <p:childTnLst>
                              <p:par>
                                <p:cTn id="160" presetID="10" presetClass="entr" presetSubtype="0" fill="hold" nodeType="clickEffect">
                                  <p:stCondLst>
                                    <p:cond delay="0"/>
                                  </p:stCondLst>
                                  <p:childTnLst>
                                    <p:set>
                                      <p:cBhvr>
                                        <p:cTn id="161" dur="1" fill="hold">
                                          <p:stCondLst>
                                            <p:cond delay="0"/>
                                          </p:stCondLst>
                                        </p:cTn>
                                        <p:tgtEl>
                                          <p:spTgt spid="164904"/>
                                        </p:tgtEl>
                                        <p:attrNameLst>
                                          <p:attrName>style.visibility</p:attrName>
                                        </p:attrNameLst>
                                      </p:cBhvr>
                                      <p:to>
                                        <p:strVal val="visible"/>
                                      </p:to>
                                    </p:set>
                                    <p:animEffect transition="in" filter="fade">
                                      <p:cBhvr>
                                        <p:cTn id="162" dur="500"/>
                                        <p:tgtEl>
                                          <p:spTgt spid="164904"/>
                                        </p:tgtEl>
                                      </p:cBhvr>
                                    </p:animEffect>
                                  </p:childTnLst>
                                </p:cTn>
                              </p:par>
                            </p:childTnLst>
                          </p:cTn>
                        </p:par>
                      </p:childTnLst>
                    </p:cTn>
                  </p:par>
                  <p:par>
                    <p:cTn id="163" fill="hold">
                      <p:stCondLst>
                        <p:cond delay="indefinite"/>
                      </p:stCondLst>
                      <p:childTnLst>
                        <p:par>
                          <p:cTn id="164" fill="hold">
                            <p:stCondLst>
                              <p:cond delay="0"/>
                            </p:stCondLst>
                            <p:childTnLst>
                              <p:par>
                                <p:cTn id="165" presetID="10" presetClass="entr" presetSubtype="0" fill="hold" nodeType="clickEffect">
                                  <p:stCondLst>
                                    <p:cond delay="0"/>
                                  </p:stCondLst>
                                  <p:childTnLst>
                                    <p:set>
                                      <p:cBhvr>
                                        <p:cTn id="166" dur="1" fill="hold">
                                          <p:stCondLst>
                                            <p:cond delay="0"/>
                                          </p:stCondLst>
                                        </p:cTn>
                                        <p:tgtEl>
                                          <p:spTgt spid="164911"/>
                                        </p:tgtEl>
                                        <p:attrNameLst>
                                          <p:attrName>style.visibility</p:attrName>
                                        </p:attrNameLst>
                                      </p:cBhvr>
                                      <p:to>
                                        <p:strVal val="visible"/>
                                      </p:to>
                                    </p:set>
                                    <p:animEffect transition="in" filter="fade">
                                      <p:cBhvr>
                                        <p:cTn id="167" dur="500"/>
                                        <p:tgtEl>
                                          <p:spTgt spid="164911"/>
                                        </p:tgtEl>
                                      </p:cBhvr>
                                    </p:animEffect>
                                  </p:childTnLst>
                                </p:cTn>
                              </p:par>
                            </p:childTnLst>
                          </p:cTn>
                        </p:par>
                      </p:childTnLst>
                    </p:cTn>
                  </p:par>
                  <p:par>
                    <p:cTn id="168" fill="hold" nodeType="clickPar">
                      <p:stCondLst>
                        <p:cond delay="indefinite"/>
                      </p:stCondLst>
                      <p:childTnLst>
                        <p:par>
                          <p:cTn id="169" fill="hold" nodeType="withGroup">
                            <p:stCondLst>
                              <p:cond delay="0"/>
                            </p:stCondLst>
                            <p:childTnLst>
                              <p:par>
                                <p:cTn id="170" presetID="10" presetClass="entr" presetSubtype="0" fill="hold" nodeType="clickEffect">
                                  <p:stCondLst>
                                    <p:cond delay="0"/>
                                  </p:stCondLst>
                                  <p:childTnLst>
                                    <p:set>
                                      <p:cBhvr>
                                        <p:cTn id="171" dur="1" fill="hold">
                                          <p:stCondLst>
                                            <p:cond delay="0"/>
                                          </p:stCondLst>
                                        </p:cTn>
                                        <p:tgtEl>
                                          <p:spTgt spid="164895"/>
                                        </p:tgtEl>
                                        <p:attrNameLst>
                                          <p:attrName>style.visibility</p:attrName>
                                        </p:attrNameLst>
                                      </p:cBhvr>
                                      <p:to>
                                        <p:strVal val="visible"/>
                                      </p:to>
                                    </p:set>
                                    <p:animEffect transition="in" filter="fade">
                                      <p:cBhvr>
                                        <p:cTn id="172" dur="500"/>
                                        <p:tgtEl>
                                          <p:spTgt spid="164895"/>
                                        </p:tgtEl>
                                      </p:cBhvr>
                                    </p:animEffect>
                                  </p:childTnLst>
                                </p:cTn>
                              </p:par>
                            </p:childTnLst>
                          </p:cTn>
                        </p:par>
                      </p:childTnLst>
                    </p:cTn>
                  </p:par>
                  <p:par>
                    <p:cTn id="173" fill="hold" nodeType="clickPar">
                      <p:stCondLst>
                        <p:cond delay="indefinite"/>
                      </p:stCondLst>
                      <p:childTnLst>
                        <p:par>
                          <p:cTn id="174" fill="hold" nodeType="withGroup">
                            <p:stCondLst>
                              <p:cond delay="0"/>
                            </p:stCondLst>
                            <p:childTnLst>
                              <p:par>
                                <p:cTn id="175" presetID="10" presetClass="entr" presetSubtype="0" fill="hold" nodeType="clickEffect">
                                  <p:stCondLst>
                                    <p:cond delay="0"/>
                                  </p:stCondLst>
                                  <p:childTnLst>
                                    <p:set>
                                      <p:cBhvr>
                                        <p:cTn id="176" dur="1" fill="hold">
                                          <p:stCondLst>
                                            <p:cond delay="0"/>
                                          </p:stCondLst>
                                        </p:cTn>
                                        <p:tgtEl>
                                          <p:spTgt spid="164896"/>
                                        </p:tgtEl>
                                        <p:attrNameLst>
                                          <p:attrName>style.visibility</p:attrName>
                                        </p:attrNameLst>
                                      </p:cBhvr>
                                      <p:to>
                                        <p:strVal val="visible"/>
                                      </p:to>
                                    </p:set>
                                    <p:animEffect transition="in" filter="fade">
                                      <p:cBhvr>
                                        <p:cTn id="177" dur="500"/>
                                        <p:tgtEl>
                                          <p:spTgt spid="164896"/>
                                        </p:tgtEl>
                                      </p:cBhvr>
                                    </p:animEffect>
                                  </p:childTnLst>
                                </p:cTn>
                              </p:par>
                            </p:childTnLst>
                          </p:cTn>
                        </p:par>
                      </p:childTnLst>
                    </p:cTn>
                  </p:par>
                  <p:par>
                    <p:cTn id="178" fill="hold" nodeType="clickPar">
                      <p:stCondLst>
                        <p:cond delay="indefinite"/>
                      </p:stCondLst>
                      <p:childTnLst>
                        <p:par>
                          <p:cTn id="179" fill="hold" nodeType="withGroup">
                            <p:stCondLst>
                              <p:cond delay="0"/>
                            </p:stCondLst>
                            <p:childTnLst>
                              <p:par>
                                <p:cTn id="180" presetID="10" presetClass="entr" presetSubtype="0" fill="hold" nodeType="clickEffect">
                                  <p:stCondLst>
                                    <p:cond delay="0"/>
                                  </p:stCondLst>
                                  <p:childTnLst>
                                    <p:set>
                                      <p:cBhvr>
                                        <p:cTn id="181" dur="1" fill="hold">
                                          <p:stCondLst>
                                            <p:cond delay="0"/>
                                          </p:stCondLst>
                                        </p:cTn>
                                        <p:tgtEl>
                                          <p:spTgt spid="164897"/>
                                        </p:tgtEl>
                                        <p:attrNameLst>
                                          <p:attrName>style.visibility</p:attrName>
                                        </p:attrNameLst>
                                      </p:cBhvr>
                                      <p:to>
                                        <p:strVal val="visible"/>
                                      </p:to>
                                    </p:set>
                                    <p:animEffect transition="in" filter="fade">
                                      <p:cBhvr>
                                        <p:cTn id="182" dur="500"/>
                                        <p:tgtEl>
                                          <p:spTgt spid="164897"/>
                                        </p:tgtEl>
                                      </p:cBhvr>
                                    </p:animEffect>
                                  </p:childTnLst>
                                </p:cTn>
                              </p:par>
                            </p:childTnLst>
                          </p:cTn>
                        </p:par>
                      </p:childTnLst>
                    </p:cTn>
                  </p:par>
                  <p:par>
                    <p:cTn id="183" fill="hold" nodeType="clickPar">
                      <p:stCondLst>
                        <p:cond delay="indefinite"/>
                      </p:stCondLst>
                      <p:childTnLst>
                        <p:par>
                          <p:cTn id="184" fill="hold" nodeType="withGroup">
                            <p:stCondLst>
                              <p:cond delay="0"/>
                            </p:stCondLst>
                            <p:childTnLst>
                              <p:par>
                                <p:cTn id="185" presetID="10" presetClass="entr" presetSubtype="0" fill="hold" nodeType="clickEffect">
                                  <p:stCondLst>
                                    <p:cond delay="0"/>
                                  </p:stCondLst>
                                  <p:childTnLst>
                                    <p:set>
                                      <p:cBhvr>
                                        <p:cTn id="186" dur="1" fill="hold">
                                          <p:stCondLst>
                                            <p:cond delay="0"/>
                                          </p:stCondLst>
                                        </p:cTn>
                                        <p:tgtEl>
                                          <p:spTgt spid="164902"/>
                                        </p:tgtEl>
                                        <p:attrNameLst>
                                          <p:attrName>style.visibility</p:attrName>
                                        </p:attrNameLst>
                                      </p:cBhvr>
                                      <p:to>
                                        <p:strVal val="visible"/>
                                      </p:to>
                                    </p:set>
                                    <p:animEffect transition="in" filter="fade">
                                      <p:cBhvr>
                                        <p:cTn id="187" dur="500"/>
                                        <p:tgtEl>
                                          <p:spTgt spid="164902"/>
                                        </p:tgtEl>
                                      </p:cBhvr>
                                    </p:animEffect>
                                  </p:childTnLst>
                                </p:cTn>
                              </p:par>
                            </p:childTnLst>
                          </p:cTn>
                        </p:par>
                      </p:childTnLst>
                    </p:cTn>
                  </p:par>
                  <p:par>
                    <p:cTn id="188" fill="hold" nodeType="clickPar">
                      <p:stCondLst>
                        <p:cond delay="indefinite"/>
                      </p:stCondLst>
                      <p:childTnLst>
                        <p:par>
                          <p:cTn id="189" fill="hold" nodeType="withGroup">
                            <p:stCondLst>
                              <p:cond delay="0"/>
                            </p:stCondLst>
                            <p:childTnLst>
                              <p:par>
                                <p:cTn id="190" presetID="10" presetClass="entr" presetSubtype="0" fill="hold" nodeType="clickEffect">
                                  <p:stCondLst>
                                    <p:cond delay="0"/>
                                  </p:stCondLst>
                                  <p:childTnLst>
                                    <p:set>
                                      <p:cBhvr>
                                        <p:cTn id="191" dur="1" fill="hold">
                                          <p:stCondLst>
                                            <p:cond delay="0"/>
                                          </p:stCondLst>
                                        </p:cTn>
                                        <p:tgtEl>
                                          <p:spTgt spid="164898"/>
                                        </p:tgtEl>
                                        <p:attrNameLst>
                                          <p:attrName>style.visibility</p:attrName>
                                        </p:attrNameLst>
                                      </p:cBhvr>
                                      <p:to>
                                        <p:strVal val="visible"/>
                                      </p:to>
                                    </p:set>
                                    <p:animEffect transition="in" filter="fade">
                                      <p:cBhvr>
                                        <p:cTn id="192" dur="500"/>
                                        <p:tgtEl>
                                          <p:spTgt spid="164898"/>
                                        </p:tgtEl>
                                      </p:cBhvr>
                                    </p:animEffect>
                                  </p:childTnLst>
                                </p:cTn>
                              </p:par>
                            </p:childTnLst>
                          </p:cTn>
                        </p:par>
                      </p:childTnLst>
                    </p:cTn>
                  </p:par>
                  <p:par>
                    <p:cTn id="193" fill="hold" nodeType="clickPar">
                      <p:stCondLst>
                        <p:cond delay="indefinite"/>
                      </p:stCondLst>
                      <p:childTnLst>
                        <p:par>
                          <p:cTn id="194" fill="hold" nodeType="withGroup">
                            <p:stCondLst>
                              <p:cond delay="0"/>
                            </p:stCondLst>
                            <p:childTnLst>
                              <p:par>
                                <p:cTn id="195" presetID="10" presetClass="entr" presetSubtype="0" fill="hold" nodeType="clickEffect">
                                  <p:stCondLst>
                                    <p:cond delay="0"/>
                                  </p:stCondLst>
                                  <p:childTnLst>
                                    <p:set>
                                      <p:cBhvr>
                                        <p:cTn id="196" dur="1" fill="hold">
                                          <p:stCondLst>
                                            <p:cond delay="0"/>
                                          </p:stCondLst>
                                        </p:cTn>
                                        <p:tgtEl>
                                          <p:spTgt spid="164899"/>
                                        </p:tgtEl>
                                        <p:attrNameLst>
                                          <p:attrName>style.visibility</p:attrName>
                                        </p:attrNameLst>
                                      </p:cBhvr>
                                      <p:to>
                                        <p:strVal val="visible"/>
                                      </p:to>
                                    </p:set>
                                    <p:animEffect transition="in" filter="fade">
                                      <p:cBhvr>
                                        <p:cTn id="197" dur="500"/>
                                        <p:tgtEl>
                                          <p:spTgt spid="164899"/>
                                        </p:tgtEl>
                                      </p:cBhvr>
                                    </p:animEffect>
                                  </p:childTnLst>
                                </p:cTn>
                              </p:par>
                            </p:childTnLst>
                          </p:cTn>
                        </p:par>
                      </p:childTnLst>
                    </p:cTn>
                  </p:par>
                  <p:par>
                    <p:cTn id="198" fill="hold" nodeType="clickPar">
                      <p:stCondLst>
                        <p:cond delay="indefinite"/>
                      </p:stCondLst>
                      <p:childTnLst>
                        <p:par>
                          <p:cTn id="199" fill="hold" nodeType="withGroup">
                            <p:stCondLst>
                              <p:cond delay="0"/>
                            </p:stCondLst>
                            <p:childTnLst>
                              <p:par>
                                <p:cTn id="200" presetID="10" presetClass="entr" presetSubtype="0" fill="hold" nodeType="clickEffect">
                                  <p:stCondLst>
                                    <p:cond delay="0"/>
                                  </p:stCondLst>
                                  <p:childTnLst>
                                    <p:set>
                                      <p:cBhvr>
                                        <p:cTn id="201" dur="1" fill="hold">
                                          <p:stCondLst>
                                            <p:cond delay="0"/>
                                          </p:stCondLst>
                                        </p:cTn>
                                        <p:tgtEl>
                                          <p:spTgt spid="164900"/>
                                        </p:tgtEl>
                                        <p:attrNameLst>
                                          <p:attrName>style.visibility</p:attrName>
                                        </p:attrNameLst>
                                      </p:cBhvr>
                                      <p:to>
                                        <p:strVal val="visible"/>
                                      </p:to>
                                    </p:set>
                                    <p:animEffect transition="in" filter="fade">
                                      <p:cBhvr>
                                        <p:cTn id="202" dur="500"/>
                                        <p:tgtEl>
                                          <p:spTgt spid="164900"/>
                                        </p:tgtEl>
                                      </p:cBhvr>
                                    </p:animEffect>
                                  </p:childTnLst>
                                </p:cTn>
                              </p:par>
                            </p:childTnLst>
                          </p:cTn>
                        </p:par>
                      </p:childTnLst>
                    </p:cTn>
                  </p:par>
                  <p:par>
                    <p:cTn id="203" fill="hold" nodeType="clickPar">
                      <p:stCondLst>
                        <p:cond delay="indefinite"/>
                      </p:stCondLst>
                      <p:childTnLst>
                        <p:par>
                          <p:cTn id="204" fill="hold" nodeType="withGroup">
                            <p:stCondLst>
                              <p:cond delay="0"/>
                            </p:stCondLst>
                            <p:childTnLst>
                              <p:par>
                                <p:cTn id="205" presetID="10" presetClass="entr" presetSubtype="0" fill="hold" nodeType="clickEffect">
                                  <p:stCondLst>
                                    <p:cond delay="0"/>
                                  </p:stCondLst>
                                  <p:childTnLst>
                                    <p:set>
                                      <p:cBhvr>
                                        <p:cTn id="206" dur="1" fill="hold">
                                          <p:stCondLst>
                                            <p:cond delay="0"/>
                                          </p:stCondLst>
                                        </p:cTn>
                                        <p:tgtEl>
                                          <p:spTgt spid="164901"/>
                                        </p:tgtEl>
                                        <p:attrNameLst>
                                          <p:attrName>style.visibility</p:attrName>
                                        </p:attrNameLst>
                                      </p:cBhvr>
                                      <p:to>
                                        <p:strVal val="visible"/>
                                      </p:to>
                                    </p:set>
                                    <p:animEffect transition="in" filter="fade">
                                      <p:cBhvr>
                                        <p:cTn id="207" dur="500"/>
                                        <p:tgtEl>
                                          <p:spTgt spid="164901"/>
                                        </p:tgtEl>
                                      </p:cBhvr>
                                    </p:animEffect>
                                  </p:childTnLst>
                                </p:cTn>
                              </p:par>
                            </p:childTnLst>
                          </p:cTn>
                        </p:par>
                      </p:childTnLst>
                    </p:cTn>
                  </p:par>
                  <p:par>
                    <p:cTn id="208" fill="hold" nodeType="clickPar">
                      <p:stCondLst>
                        <p:cond delay="indefinite"/>
                      </p:stCondLst>
                      <p:childTnLst>
                        <p:par>
                          <p:cTn id="209" fill="hold" nodeType="withGroup">
                            <p:stCondLst>
                              <p:cond delay="0"/>
                            </p:stCondLst>
                            <p:childTnLst>
                              <p:par>
                                <p:cTn id="210" presetID="10" presetClass="entr" presetSubtype="0" fill="hold" nodeType="clickEffect">
                                  <p:stCondLst>
                                    <p:cond delay="0"/>
                                  </p:stCondLst>
                                  <p:childTnLst>
                                    <p:set>
                                      <p:cBhvr>
                                        <p:cTn id="211" dur="1" fill="hold">
                                          <p:stCondLst>
                                            <p:cond delay="0"/>
                                          </p:stCondLst>
                                        </p:cTn>
                                        <p:tgtEl>
                                          <p:spTgt spid="164905"/>
                                        </p:tgtEl>
                                        <p:attrNameLst>
                                          <p:attrName>style.visibility</p:attrName>
                                        </p:attrNameLst>
                                      </p:cBhvr>
                                      <p:to>
                                        <p:strVal val="visible"/>
                                      </p:to>
                                    </p:set>
                                    <p:animEffect transition="in" filter="fade">
                                      <p:cBhvr>
                                        <p:cTn id="212" dur="500"/>
                                        <p:tgtEl>
                                          <p:spTgt spid="164905"/>
                                        </p:tgtEl>
                                      </p:cBhvr>
                                    </p:animEffect>
                                  </p:childTnLst>
                                </p:cTn>
                              </p:par>
                            </p:childTnLst>
                          </p:cTn>
                        </p:par>
                      </p:childTnLst>
                    </p:cTn>
                  </p:par>
                  <p:par>
                    <p:cTn id="213" fill="hold">
                      <p:stCondLst>
                        <p:cond delay="indefinite"/>
                      </p:stCondLst>
                      <p:childTnLst>
                        <p:par>
                          <p:cTn id="214" fill="hold">
                            <p:stCondLst>
                              <p:cond delay="0"/>
                            </p:stCondLst>
                            <p:childTnLst>
                              <p:par>
                                <p:cTn id="215" presetID="10" presetClass="entr" presetSubtype="0" fill="hold" nodeType="clickEffect">
                                  <p:stCondLst>
                                    <p:cond delay="0"/>
                                  </p:stCondLst>
                                  <p:childTnLst>
                                    <p:set>
                                      <p:cBhvr>
                                        <p:cTn id="216" dur="1" fill="hold">
                                          <p:stCondLst>
                                            <p:cond delay="0"/>
                                          </p:stCondLst>
                                        </p:cTn>
                                        <p:tgtEl>
                                          <p:spTgt spid="164914"/>
                                        </p:tgtEl>
                                        <p:attrNameLst>
                                          <p:attrName>style.visibility</p:attrName>
                                        </p:attrNameLst>
                                      </p:cBhvr>
                                      <p:to>
                                        <p:strVal val="visible"/>
                                      </p:to>
                                    </p:set>
                                    <p:animEffect transition="in" filter="fade">
                                      <p:cBhvr>
                                        <p:cTn id="217" dur="500"/>
                                        <p:tgtEl>
                                          <p:spTgt spid="164914"/>
                                        </p:tgtEl>
                                      </p:cBhvr>
                                    </p:animEffect>
                                  </p:childTnLst>
                                </p:cTn>
                              </p:par>
                            </p:childTnLst>
                          </p:cTn>
                        </p:par>
                      </p:childTnLst>
                    </p:cTn>
                  </p:par>
                  <p:par>
                    <p:cTn id="218" fill="hold" nodeType="clickPar">
                      <p:stCondLst>
                        <p:cond delay="indefinite"/>
                      </p:stCondLst>
                      <p:childTnLst>
                        <p:par>
                          <p:cTn id="219" fill="hold" nodeType="withGroup">
                            <p:stCondLst>
                              <p:cond delay="0"/>
                            </p:stCondLst>
                            <p:childTnLst>
                              <p:par>
                                <p:cTn id="220" presetID="10" presetClass="entr" presetSubtype="0" fill="hold" nodeType="clickEffect">
                                  <p:stCondLst>
                                    <p:cond delay="0"/>
                                  </p:stCondLst>
                                  <p:childTnLst>
                                    <p:set>
                                      <p:cBhvr>
                                        <p:cTn id="221" dur="1" fill="hold">
                                          <p:stCondLst>
                                            <p:cond delay="0"/>
                                          </p:stCondLst>
                                        </p:cTn>
                                        <p:tgtEl>
                                          <p:spTgt spid="164906"/>
                                        </p:tgtEl>
                                        <p:attrNameLst>
                                          <p:attrName>style.visibility</p:attrName>
                                        </p:attrNameLst>
                                      </p:cBhvr>
                                      <p:to>
                                        <p:strVal val="visible"/>
                                      </p:to>
                                    </p:set>
                                    <p:animEffect transition="in" filter="fade">
                                      <p:cBhvr>
                                        <p:cTn id="222" dur="500"/>
                                        <p:tgtEl>
                                          <p:spTgt spid="164906"/>
                                        </p:tgtEl>
                                      </p:cBhvr>
                                    </p:animEffect>
                                  </p:childTnLst>
                                </p:cTn>
                              </p:par>
                            </p:childTnLst>
                          </p:cTn>
                        </p:par>
                      </p:childTnLst>
                    </p:cTn>
                  </p:par>
                  <p:par>
                    <p:cTn id="223" fill="hold" nodeType="clickPar">
                      <p:stCondLst>
                        <p:cond delay="indefinite"/>
                      </p:stCondLst>
                      <p:childTnLst>
                        <p:par>
                          <p:cTn id="224" fill="hold" nodeType="withGroup">
                            <p:stCondLst>
                              <p:cond delay="0"/>
                            </p:stCondLst>
                            <p:childTnLst>
                              <p:par>
                                <p:cTn id="225" presetID="10" presetClass="entr" presetSubtype="0" fill="hold" nodeType="clickEffect">
                                  <p:stCondLst>
                                    <p:cond delay="0"/>
                                  </p:stCondLst>
                                  <p:childTnLst>
                                    <p:set>
                                      <p:cBhvr>
                                        <p:cTn id="226" dur="1" fill="hold">
                                          <p:stCondLst>
                                            <p:cond delay="0"/>
                                          </p:stCondLst>
                                        </p:cTn>
                                        <p:tgtEl>
                                          <p:spTgt spid="164907"/>
                                        </p:tgtEl>
                                        <p:attrNameLst>
                                          <p:attrName>style.visibility</p:attrName>
                                        </p:attrNameLst>
                                      </p:cBhvr>
                                      <p:to>
                                        <p:strVal val="visible"/>
                                      </p:to>
                                    </p:set>
                                    <p:animEffect transition="in" filter="fade">
                                      <p:cBhvr>
                                        <p:cTn id="227" dur="500"/>
                                        <p:tgtEl>
                                          <p:spTgt spid="164907"/>
                                        </p:tgtEl>
                                      </p:cBhvr>
                                    </p:animEffect>
                                  </p:childTnLst>
                                </p:cTn>
                              </p:par>
                            </p:childTnLst>
                          </p:cTn>
                        </p:par>
                      </p:childTnLst>
                    </p:cTn>
                  </p:par>
                  <p:par>
                    <p:cTn id="228" fill="hold" nodeType="clickPar">
                      <p:stCondLst>
                        <p:cond delay="indefinite"/>
                      </p:stCondLst>
                      <p:childTnLst>
                        <p:par>
                          <p:cTn id="229" fill="hold" nodeType="withGroup">
                            <p:stCondLst>
                              <p:cond delay="0"/>
                            </p:stCondLst>
                            <p:childTnLst>
                              <p:par>
                                <p:cTn id="230" presetID="10" presetClass="entr" presetSubtype="0" fill="hold" nodeType="clickEffect">
                                  <p:stCondLst>
                                    <p:cond delay="0"/>
                                  </p:stCondLst>
                                  <p:childTnLst>
                                    <p:set>
                                      <p:cBhvr>
                                        <p:cTn id="231" dur="1" fill="hold">
                                          <p:stCondLst>
                                            <p:cond delay="0"/>
                                          </p:stCondLst>
                                        </p:cTn>
                                        <p:tgtEl>
                                          <p:spTgt spid="164908"/>
                                        </p:tgtEl>
                                        <p:attrNameLst>
                                          <p:attrName>style.visibility</p:attrName>
                                        </p:attrNameLst>
                                      </p:cBhvr>
                                      <p:to>
                                        <p:strVal val="visible"/>
                                      </p:to>
                                    </p:set>
                                    <p:animEffect transition="in" filter="fade">
                                      <p:cBhvr>
                                        <p:cTn id="232" dur="500"/>
                                        <p:tgtEl>
                                          <p:spTgt spid="164908"/>
                                        </p:tgtEl>
                                      </p:cBhvr>
                                    </p:animEffect>
                                  </p:childTnLst>
                                </p:cTn>
                              </p:par>
                            </p:childTnLst>
                          </p:cTn>
                        </p:par>
                      </p:childTnLst>
                    </p:cTn>
                  </p:par>
                  <p:par>
                    <p:cTn id="233" fill="hold" nodeType="clickPar">
                      <p:stCondLst>
                        <p:cond delay="indefinite"/>
                      </p:stCondLst>
                      <p:childTnLst>
                        <p:par>
                          <p:cTn id="234" fill="hold" nodeType="withGroup">
                            <p:stCondLst>
                              <p:cond delay="0"/>
                            </p:stCondLst>
                            <p:childTnLst>
                              <p:par>
                                <p:cTn id="235" presetID="10" presetClass="entr" presetSubtype="0" fill="hold" nodeType="clickEffect">
                                  <p:stCondLst>
                                    <p:cond delay="0"/>
                                  </p:stCondLst>
                                  <p:childTnLst>
                                    <p:set>
                                      <p:cBhvr>
                                        <p:cTn id="236" dur="1" fill="hold">
                                          <p:stCondLst>
                                            <p:cond delay="0"/>
                                          </p:stCondLst>
                                        </p:cTn>
                                        <p:tgtEl>
                                          <p:spTgt spid="164909"/>
                                        </p:tgtEl>
                                        <p:attrNameLst>
                                          <p:attrName>style.visibility</p:attrName>
                                        </p:attrNameLst>
                                      </p:cBhvr>
                                      <p:to>
                                        <p:strVal val="visible"/>
                                      </p:to>
                                    </p:set>
                                    <p:animEffect transition="in" filter="fade">
                                      <p:cBhvr>
                                        <p:cTn id="237" dur="500"/>
                                        <p:tgtEl>
                                          <p:spTgt spid="16490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0929" name="Rectangle 2"/>
          <p:cNvSpPr>
            <a:spLocks noChangeArrowheads="1"/>
          </p:cNvSpPr>
          <p:nvPr/>
        </p:nvSpPr>
        <p:spPr bwMode="auto">
          <a:xfrm>
            <a:off x="0" y="1905000"/>
            <a:ext cx="41148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EAEAEA"/>
              </a:solidFill>
              <a:effectLst/>
              <a:uLnTx/>
              <a:uFillTx/>
              <a:latin typeface="Arial" panose="020B0604020202020204" pitchFamily="34" charset="0"/>
              <a:cs typeface="Arial" panose="020B0604020202020204" pitchFamily="34" charset="0"/>
            </a:endParaRPr>
          </a:p>
        </p:txBody>
      </p:sp>
      <p:sp>
        <p:nvSpPr>
          <p:cNvPr id="380930" name="Rectangle 3"/>
          <p:cNvSpPr>
            <a:spLocks noChangeArrowheads="1"/>
          </p:cNvSpPr>
          <p:nvPr/>
        </p:nvSpPr>
        <p:spPr bwMode="auto">
          <a:xfrm>
            <a:off x="4114800" y="2438400"/>
            <a:ext cx="50292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EAEAEA"/>
              </a:solidFill>
              <a:effectLst/>
              <a:uLnTx/>
              <a:uFillTx/>
              <a:latin typeface="Arial" panose="020B0604020202020204" pitchFamily="34" charset="0"/>
              <a:cs typeface="Arial" panose="020B0604020202020204" pitchFamily="34" charset="0"/>
            </a:endParaRPr>
          </a:p>
        </p:txBody>
      </p:sp>
      <p:sp>
        <p:nvSpPr>
          <p:cNvPr id="380931" name="Rectangle 4"/>
          <p:cNvSpPr>
            <a:spLocks noChangeArrowheads="1"/>
          </p:cNvSpPr>
          <p:nvPr/>
        </p:nvSpPr>
        <p:spPr bwMode="auto">
          <a:xfrm>
            <a:off x="4114800" y="1371600"/>
            <a:ext cx="5029200" cy="304800"/>
          </a:xfrm>
          <a:prstGeom prst="rect">
            <a:avLst/>
          </a:prstGeom>
          <a:solidFill>
            <a:srgbClr val="004200"/>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EAEAEA"/>
              </a:solidFill>
              <a:effectLst/>
              <a:uLnTx/>
              <a:uFillTx/>
              <a:latin typeface="Arial" panose="020B0604020202020204" pitchFamily="34" charset="0"/>
              <a:cs typeface="Arial" panose="020B0604020202020204" pitchFamily="34" charset="0"/>
            </a:endParaRPr>
          </a:p>
        </p:txBody>
      </p:sp>
      <p:sp>
        <p:nvSpPr>
          <p:cNvPr id="380932" name="Rectangle 5"/>
          <p:cNvSpPr>
            <a:spLocks noChangeArrowheads="1"/>
          </p:cNvSpPr>
          <p:nvPr/>
        </p:nvSpPr>
        <p:spPr bwMode="auto">
          <a:xfrm>
            <a:off x="0" y="4572000"/>
            <a:ext cx="91440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EAEAEA"/>
              </a:solidFill>
              <a:effectLst/>
              <a:uLnTx/>
              <a:uFillTx/>
              <a:latin typeface="Arial" panose="020B0604020202020204" pitchFamily="34" charset="0"/>
              <a:cs typeface="Arial" panose="020B0604020202020204" pitchFamily="34" charset="0"/>
            </a:endParaRPr>
          </a:p>
        </p:txBody>
      </p:sp>
      <p:sp>
        <p:nvSpPr>
          <p:cNvPr id="380933" name="Rectangle 6"/>
          <p:cNvSpPr>
            <a:spLocks noChangeArrowheads="1"/>
          </p:cNvSpPr>
          <p:nvPr/>
        </p:nvSpPr>
        <p:spPr bwMode="auto">
          <a:xfrm>
            <a:off x="0" y="3429000"/>
            <a:ext cx="4343400" cy="304800"/>
          </a:xfrm>
          <a:prstGeom prst="rect">
            <a:avLst/>
          </a:prstGeom>
          <a:solidFill>
            <a:srgbClr val="004200"/>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EAEAEA"/>
              </a:solidFill>
              <a:effectLst/>
              <a:uLnTx/>
              <a:uFillTx/>
              <a:latin typeface="Arial" panose="020B0604020202020204" pitchFamily="34" charset="0"/>
              <a:cs typeface="Arial" panose="020B0604020202020204" pitchFamily="34" charset="0"/>
            </a:endParaRPr>
          </a:p>
        </p:txBody>
      </p:sp>
      <p:sp>
        <p:nvSpPr>
          <p:cNvPr id="380934" name="Rectangle 7"/>
          <p:cNvSpPr>
            <a:spLocks noChangeArrowheads="1"/>
          </p:cNvSpPr>
          <p:nvPr/>
        </p:nvSpPr>
        <p:spPr bwMode="auto">
          <a:xfrm>
            <a:off x="3657600" y="6400800"/>
            <a:ext cx="54864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EAEAEA"/>
              </a:solidFill>
              <a:effectLst/>
              <a:uLnTx/>
              <a:uFillTx/>
              <a:latin typeface="Arial" panose="020B0604020202020204" pitchFamily="34" charset="0"/>
              <a:cs typeface="Arial" panose="020B0604020202020204" pitchFamily="34" charset="0"/>
            </a:endParaRPr>
          </a:p>
        </p:txBody>
      </p:sp>
      <p:sp>
        <p:nvSpPr>
          <p:cNvPr id="380935" name="Rectangle 8"/>
          <p:cNvSpPr>
            <a:spLocks noChangeArrowheads="1"/>
          </p:cNvSpPr>
          <p:nvPr/>
        </p:nvSpPr>
        <p:spPr bwMode="auto">
          <a:xfrm>
            <a:off x="0" y="6400800"/>
            <a:ext cx="22860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EAEAEA"/>
              </a:solidFill>
              <a:effectLst/>
              <a:uLnTx/>
              <a:uFillTx/>
              <a:latin typeface="Arial" panose="020B0604020202020204" pitchFamily="34" charset="0"/>
              <a:cs typeface="Arial" panose="020B0604020202020204" pitchFamily="34" charset="0"/>
            </a:endParaRPr>
          </a:p>
        </p:txBody>
      </p:sp>
      <p:sp>
        <p:nvSpPr>
          <p:cNvPr id="380936" name="Rectangle 30"/>
          <p:cNvSpPr>
            <a:spLocks noGrp="1" noChangeArrowheads="1"/>
          </p:cNvSpPr>
          <p:nvPr>
            <p:ph type="ctrTitle"/>
          </p:nvPr>
        </p:nvSpPr>
        <p:spPr>
          <a:xfrm>
            <a:off x="1600200" y="0"/>
            <a:ext cx="6477000" cy="914400"/>
          </a:xfrm>
          <a:solidFill>
            <a:schemeClr val="bg2"/>
          </a:solidFill>
        </p:spPr>
        <p:txBody>
          <a:bodyPr/>
          <a:lstStyle/>
          <a:p>
            <a:pPr eaLnBrk="1" hangingPunct="1"/>
            <a:r>
              <a:rPr kumimoji="1" lang="ar-JO" sz="4000" dirty="0">
                <a:solidFill>
                  <a:schemeClr val="tx1"/>
                </a:solidFill>
                <a:latin typeface="Arial" panose="020B0604020202020204" pitchFamily="34" charset="0"/>
                <a:ea typeface="ＭＳ Ｐゴシック" charset="0"/>
                <a:cs typeface="Arial" panose="020B0604020202020204" pitchFamily="34" charset="0"/>
              </a:rPr>
              <a:t>الملوك الشماليون المبكرون</a:t>
            </a:r>
            <a:endParaRPr kumimoji="1" lang="en-US" sz="4000" dirty="0">
              <a:latin typeface="Arial" panose="020B0604020202020204" pitchFamily="34" charset="0"/>
              <a:ea typeface="ＭＳ Ｐゴシック" charset="0"/>
              <a:cs typeface="Arial" panose="020B0604020202020204" pitchFamily="34" charset="0"/>
            </a:endParaRPr>
          </a:p>
        </p:txBody>
      </p:sp>
      <p:sp>
        <p:nvSpPr>
          <p:cNvPr id="190497" name="Text Box 33"/>
          <p:cNvSpPr txBox="1">
            <a:spLocks noChangeArrowheads="1"/>
          </p:cNvSpPr>
          <p:nvPr/>
        </p:nvSpPr>
        <p:spPr bwMode="auto">
          <a:xfrm>
            <a:off x="7391400" y="76200"/>
            <a:ext cx="1676400" cy="461963"/>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rPr>
              <a:t>232 و 342</a:t>
            </a:r>
            <a:endParaRPr kumimoji="0" lang="en-US" sz="2400" b="1" i="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190498" name="Text Box 34"/>
          <p:cNvSpPr txBox="1">
            <a:spLocks noChangeArrowheads="1"/>
          </p:cNvSpPr>
          <p:nvPr/>
        </p:nvSpPr>
        <p:spPr bwMode="auto">
          <a:xfrm rot="19866539">
            <a:off x="4046538" y="838200"/>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يربعام</a:t>
            </a:r>
            <a:endParaRPr kumimoji="0" lang="en-US" sz="1800" b="1"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190499" name="Text Box 35"/>
          <p:cNvSpPr txBox="1">
            <a:spLocks noChangeArrowheads="1"/>
          </p:cNvSpPr>
          <p:nvPr/>
        </p:nvSpPr>
        <p:spPr bwMode="auto">
          <a:xfrm rot="19866539">
            <a:off x="4495800" y="838200"/>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ناداب</a:t>
            </a:r>
            <a:endParaRPr kumimoji="0" lang="en-US" sz="1800" b="1"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190500" name="Text Box 36"/>
          <p:cNvSpPr txBox="1">
            <a:spLocks noChangeArrowheads="1"/>
          </p:cNvSpPr>
          <p:nvPr/>
        </p:nvSpPr>
        <p:spPr bwMode="auto">
          <a:xfrm rot="19866539">
            <a:off x="5424488" y="838200"/>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بعشا</a:t>
            </a:r>
            <a:endParaRPr kumimoji="0" lang="en-US" sz="1800" b="1"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190501" name="Text Box 37"/>
          <p:cNvSpPr txBox="1">
            <a:spLocks noChangeArrowheads="1"/>
          </p:cNvSpPr>
          <p:nvPr/>
        </p:nvSpPr>
        <p:spPr bwMode="auto">
          <a:xfrm rot="19866539">
            <a:off x="5867400" y="8524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أيلة</a:t>
            </a:r>
            <a:endParaRPr kumimoji="0" lang="en-US" sz="1800" b="1"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190502" name="Text Box 38"/>
          <p:cNvSpPr txBox="1">
            <a:spLocks noChangeArrowheads="1"/>
          </p:cNvSpPr>
          <p:nvPr/>
        </p:nvSpPr>
        <p:spPr bwMode="auto">
          <a:xfrm rot="19866539">
            <a:off x="6286500" y="838200"/>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زمري</a:t>
            </a:r>
            <a:endParaRPr kumimoji="0" lang="en-US" sz="1800" b="1"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190503" name="Text Box 39"/>
          <p:cNvSpPr txBox="1">
            <a:spLocks noChangeArrowheads="1"/>
          </p:cNvSpPr>
          <p:nvPr/>
        </p:nvSpPr>
        <p:spPr bwMode="auto">
          <a:xfrm rot="19866539">
            <a:off x="6707188" y="8524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عمري</a:t>
            </a:r>
            <a:endParaRPr kumimoji="0" lang="en-US" sz="1800" b="1"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190504" name="Text Box 40"/>
          <p:cNvSpPr txBox="1">
            <a:spLocks noChangeArrowheads="1"/>
          </p:cNvSpPr>
          <p:nvPr/>
        </p:nvSpPr>
        <p:spPr bwMode="auto">
          <a:xfrm rot="19866539">
            <a:off x="7127875" y="838200"/>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آخاب</a:t>
            </a:r>
            <a:endParaRPr kumimoji="0" lang="en-US" sz="1800" b="1"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190505" name="Text Box 41"/>
          <p:cNvSpPr txBox="1">
            <a:spLocks noChangeArrowheads="1"/>
          </p:cNvSpPr>
          <p:nvPr/>
        </p:nvSpPr>
        <p:spPr bwMode="auto">
          <a:xfrm rot="19866539">
            <a:off x="7548563" y="8524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أخزيا</a:t>
            </a:r>
            <a:endParaRPr kumimoji="0" lang="en-US" sz="1800" b="1"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190506" name="Text Box 42"/>
          <p:cNvSpPr txBox="1">
            <a:spLocks noChangeArrowheads="1"/>
          </p:cNvSpPr>
          <p:nvPr/>
        </p:nvSpPr>
        <p:spPr bwMode="auto">
          <a:xfrm rot="19866539">
            <a:off x="7969250" y="838200"/>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يورام</a:t>
            </a:r>
            <a:endParaRPr kumimoji="0" lang="en-US" sz="1800" b="1"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190507" name="Text Box 43"/>
          <p:cNvSpPr txBox="1">
            <a:spLocks noChangeArrowheads="1"/>
          </p:cNvSpPr>
          <p:nvPr/>
        </p:nvSpPr>
        <p:spPr bwMode="auto">
          <a:xfrm rot="19866539">
            <a:off x="4038600" y="1933575"/>
            <a:ext cx="1422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رحبعام</a:t>
            </a:r>
            <a:endParaRPr kumimoji="0" lang="en-US" sz="1800" b="1" i="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endParaRPr>
          </a:p>
        </p:txBody>
      </p:sp>
      <p:sp>
        <p:nvSpPr>
          <p:cNvPr id="190508" name="Text Box 44"/>
          <p:cNvSpPr txBox="1">
            <a:spLocks noChangeArrowheads="1"/>
          </p:cNvSpPr>
          <p:nvPr/>
        </p:nvSpPr>
        <p:spPr bwMode="auto">
          <a:xfrm rot="19866539">
            <a:off x="4724400" y="1965325"/>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أبيام</a:t>
            </a:r>
            <a:endParaRPr kumimoji="0" lang="en-US" sz="1800" b="1" i="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endParaRPr>
          </a:p>
        </p:txBody>
      </p:sp>
      <p:sp>
        <p:nvSpPr>
          <p:cNvPr id="190509" name="Text Box 45"/>
          <p:cNvSpPr txBox="1">
            <a:spLocks noChangeArrowheads="1"/>
          </p:cNvSpPr>
          <p:nvPr/>
        </p:nvSpPr>
        <p:spPr bwMode="auto">
          <a:xfrm rot="19866539">
            <a:off x="6016625" y="19192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lang="ar-JO" b="1" dirty="0">
                <a:solidFill>
                  <a:srgbClr val="EAEAEA"/>
                </a:solidFill>
                <a:latin typeface="Arial" panose="020B0604020202020204" pitchFamily="34" charset="0"/>
                <a:cs typeface="Arial" panose="020B0604020202020204" pitchFamily="34" charset="0"/>
              </a:rPr>
              <a:t>آسا</a:t>
            </a:r>
            <a:endParaRPr kumimoji="0" lang="en-US" sz="1800" b="1" i="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190510" name="Text Box 46"/>
          <p:cNvSpPr txBox="1">
            <a:spLocks noChangeArrowheads="1"/>
          </p:cNvSpPr>
          <p:nvPr/>
        </p:nvSpPr>
        <p:spPr bwMode="auto">
          <a:xfrm rot="19866539">
            <a:off x="6940550" y="1866900"/>
            <a:ext cx="169545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يهورام</a:t>
            </a:r>
            <a:endParaRPr kumimoji="0" lang="en-US" sz="1800" b="1" i="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endParaRPr>
          </a:p>
        </p:txBody>
      </p:sp>
      <p:sp>
        <p:nvSpPr>
          <p:cNvPr id="190511" name="Text Box 47"/>
          <p:cNvSpPr txBox="1">
            <a:spLocks noChangeArrowheads="1"/>
          </p:cNvSpPr>
          <p:nvPr/>
        </p:nvSpPr>
        <p:spPr bwMode="auto">
          <a:xfrm rot="19866539">
            <a:off x="7412182" y="2008224"/>
            <a:ext cx="1295400"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أخزيا</a:t>
            </a:r>
            <a:endParaRPr kumimoji="0" lang="en-US" sz="1800" b="1" i="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endParaRPr>
          </a:p>
        </p:txBody>
      </p:sp>
      <p:sp>
        <p:nvSpPr>
          <p:cNvPr id="190512" name="Text Box 48"/>
          <p:cNvSpPr txBox="1">
            <a:spLocks noChangeArrowheads="1"/>
          </p:cNvSpPr>
          <p:nvPr/>
        </p:nvSpPr>
        <p:spPr bwMode="auto">
          <a:xfrm rot="19866539">
            <a:off x="7808913" y="1979613"/>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عثليا</a:t>
            </a:r>
            <a:endParaRPr kumimoji="0" lang="en-US" sz="1800" b="1" i="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endParaRPr>
          </a:p>
        </p:txBody>
      </p:sp>
      <p:sp>
        <p:nvSpPr>
          <p:cNvPr id="190513" name="Text Box 49"/>
          <p:cNvSpPr txBox="1">
            <a:spLocks noChangeArrowheads="1"/>
          </p:cNvSpPr>
          <p:nvPr/>
        </p:nvSpPr>
        <p:spPr bwMode="auto">
          <a:xfrm rot="19866539">
            <a:off x="8305800" y="2055813"/>
            <a:ext cx="914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rPr>
              <a:t>يؤاش</a:t>
            </a:r>
            <a:endParaRPr kumimoji="0" lang="en-US" sz="1800" b="1" i="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190514" name="Text Box 50"/>
          <p:cNvSpPr txBox="1">
            <a:spLocks noChangeArrowheads="1"/>
          </p:cNvSpPr>
          <p:nvPr/>
        </p:nvSpPr>
        <p:spPr bwMode="auto">
          <a:xfrm rot="19866539">
            <a:off x="8426450" y="8524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ياهو</a:t>
            </a:r>
            <a:endParaRPr kumimoji="0" lang="en-US" sz="1800" b="1"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190515" name="Text Box 51"/>
          <p:cNvSpPr txBox="1">
            <a:spLocks noChangeArrowheads="1"/>
          </p:cNvSpPr>
          <p:nvPr/>
        </p:nvSpPr>
        <p:spPr bwMode="auto">
          <a:xfrm rot="19866539">
            <a:off x="6339331" y="1777217"/>
            <a:ext cx="1695450"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rPr>
              <a:t>يهوشافاط</a:t>
            </a:r>
            <a:endParaRPr kumimoji="0" lang="en-US" sz="1800" b="1" i="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190516" name="Text Box 52"/>
          <p:cNvSpPr txBox="1">
            <a:spLocks noChangeArrowheads="1"/>
          </p:cNvSpPr>
          <p:nvPr/>
        </p:nvSpPr>
        <p:spPr bwMode="auto">
          <a:xfrm rot="19866539">
            <a:off x="-68263" y="2909888"/>
            <a:ext cx="1295401"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ياهو</a:t>
            </a:r>
            <a:endParaRPr kumimoji="0" lang="en-US" sz="1800" b="1"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190517" name="Text Box 53"/>
          <p:cNvSpPr txBox="1">
            <a:spLocks noChangeArrowheads="1"/>
          </p:cNvSpPr>
          <p:nvPr/>
        </p:nvSpPr>
        <p:spPr bwMode="auto">
          <a:xfrm rot="19866539">
            <a:off x="381000" y="29098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يهوأحاز</a:t>
            </a:r>
            <a:endParaRPr kumimoji="0" lang="en-US" sz="1800" b="1"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190518" name="Text Box 54"/>
          <p:cNvSpPr txBox="1">
            <a:spLocks noChangeArrowheads="1"/>
          </p:cNvSpPr>
          <p:nvPr/>
        </p:nvSpPr>
        <p:spPr bwMode="auto">
          <a:xfrm rot="19866539">
            <a:off x="852488" y="29098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يهؤاش</a:t>
            </a:r>
            <a:endParaRPr kumimoji="0" lang="en-US" sz="1800" b="1"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190519" name="Text Box 55"/>
          <p:cNvSpPr txBox="1">
            <a:spLocks noChangeArrowheads="1"/>
          </p:cNvSpPr>
          <p:nvPr/>
        </p:nvSpPr>
        <p:spPr bwMode="auto">
          <a:xfrm rot="19866539">
            <a:off x="1295400" y="2825750"/>
            <a:ext cx="1641475"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يربعام 2</a:t>
            </a:r>
            <a:endParaRPr kumimoji="0" lang="en-US" sz="1800" b="1"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190520" name="Text Box 56"/>
          <p:cNvSpPr txBox="1">
            <a:spLocks noChangeArrowheads="1"/>
          </p:cNvSpPr>
          <p:nvPr/>
        </p:nvSpPr>
        <p:spPr bwMode="auto">
          <a:xfrm rot="19866539">
            <a:off x="1717675" y="2835275"/>
            <a:ext cx="1601788"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زكريا</a:t>
            </a:r>
            <a:endParaRPr kumimoji="0" lang="en-US" sz="1800" b="1"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190521" name="Text Box 57"/>
          <p:cNvSpPr txBox="1">
            <a:spLocks noChangeArrowheads="1"/>
          </p:cNvSpPr>
          <p:nvPr/>
        </p:nvSpPr>
        <p:spPr bwMode="auto">
          <a:xfrm rot="19866539">
            <a:off x="2743200" y="29098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منحيم</a:t>
            </a:r>
            <a:endParaRPr kumimoji="0" lang="en-US" sz="1800" b="1"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190522" name="Text Box 58"/>
          <p:cNvSpPr txBox="1">
            <a:spLocks noChangeArrowheads="1"/>
          </p:cNvSpPr>
          <p:nvPr/>
        </p:nvSpPr>
        <p:spPr bwMode="auto">
          <a:xfrm rot="19866539">
            <a:off x="3240088" y="29098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فقعيا</a:t>
            </a:r>
            <a:endParaRPr kumimoji="0" lang="en-US" sz="1800" b="1"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190523" name="Text Box 59"/>
          <p:cNvSpPr txBox="1">
            <a:spLocks noChangeArrowheads="1"/>
          </p:cNvSpPr>
          <p:nvPr/>
        </p:nvSpPr>
        <p:spPr bwMode="auto">
          <a:xfrm rot="19866539">
            <a:off x="3660775" y="29098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فقع</a:t>
            </a:r>
            <a:endParaRPr kumimoji="0" lang="en-US" sz="1800" b="1"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190524" name="Text Box 60"/>
          <p:cNvSpPr txBox="1">
            <a:spLocks noChangeArrowheads="1"/>
          </p:cNvSpPr>
          <p:nvPr/>
        </p:nvSpPr>
        <p:spPr bwMode="auto">
          <a:xfrm rot="19866539">
            <a:off x="0" y="3976688"/>
            <a:ext cx="1422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rPr>
              <a:t>يؤاش</a:t>
            </a:r>
            <a:endParaRPr kumimoji="0" lang="en-US" sz="1800" b="1" i="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190525" name="Text Box 61"/>
          <p:cNvSpPr txBox="1">
            <a:spLocks noChangeArrowheads="1"/>
          </p:cNvSpPr>
          <p:nvPr/>
        </p:nvSpPr>
        <p:spPr bwMode="auto">
          <a:xfrm rot="19866539">
            <a:off x="1371600" y="400843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rPr>
              <a:t>عمسيا</a:t>
            </a:r>
            <a:endParaRPr kumimoji="0" lang="en-US" sz="1800" b="1" i="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190526" name="Text Box 62"/>
          <p:cNvSpPr txBox="1">
            <a:spLocks noChangeArrowheads="1"/>
          </p:cNvSpPr>
          <p:nvPr/>
        </p:nvSpPr>
        <p:spPr bwMode="auto">
          <a:xfrm rot="19866539">
            <a:off x="2511425" y="400843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rPr>
              <a:t>عزيا</a:t>
            </a:r>
            <a:endParaRPr kumimoji="0" lang="en-US" sz="1800" b="1" i="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190527" name="Text Box 63"/>
          <p:cNvSpPr txBox="1">
            <a:spLocks noChangeArrowheads="1"/>
          </p:cNvSpPr>
          <p:nvPr/>
        </p:nvSpPr>
        <p:spPr bwMode="auto">
          <a:xfrm rot="19866539">
            <a:off x="3932238" y="3910013"/>
            <a:ext cx="169545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آحاز</a:t>
            </a:r>
            <a:endParaRPr kumimoji="0" lang="en-US" sz="1800" b="1" i="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endParaRPr>
          </a:p>
        </p:txBody>
      </p:sp>
      <p:sp>
        <p:nvSpPr>
          <p:cNvPr id="190528" name="Text Box 64"/>
          <p:cNvSpPr txBox="1">
            <a:spLocks noChangeArrowheads="1"/>
          </p:cNvSpPr>
          <p:nvPr/>
        </p:nvSpPr>
        <p:spPr bwMode="auto">
          <a:xfrm rot="19866539">
            <a:off x="4913313" y="4037013"/>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rPr>
              <a:t>حزقيا</a:t>
            </a:r>
            <a:endParaRPr kumimoji="0" lang="en-US" sz="1800" b="1" i="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190529" name="Text Box 65"/>
          <p:cNvSpPr txBox="1">
            <a:spLocks noChangeArrowheads="1"/>
          </p:cNvSpPr>
          <p:nvPr/>
        </p:nvSpPr>
        <p:spPr bwMode="auto">
          <a:xfrm rot="19866539">
            <a:off x="6248400" y="4037013"/>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منسى</a:t>
            </a:r>
            <a:endParaRPr kumimoji="0" lang="en-US" sz="1800" b="1" i="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endParaRPr>
          </a:p>
        </p:txBody>
      </p:sp>
      <p:sp>
        <p:nvSpPr>
          <p:cNvPr id="190530" name="Text Box 66"/>
          <p:cNvSpPr txBox="1">
            <a:spLocks noChangeArrowheads="1"/>
          </p:cNvSpPr>
          <p:nvPr/>
        </p:nvSpPr>
        <p:spPr bwMode="auto">
          <a:xfrm rot="19866539">
            <a:off x="7086600" y="4129088"/>
            <a:ext cx="914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آمون</a:t>
            </a:r>
            <a:endParaRPr kumimoji="0" lang="en-US" sz="1800" b="1" i="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endParaRPr>
          </a:p>
        </p:txBody>
      </p:sp>
      <p:sp>
        <p:nvSpPr>
          <p:cNvPr id="190531" name="Text Box 67"/>
          <p:cNvSpPr txBox="1">
            <a:spLocks noChangeArrowheads="1"/>
          </p:cNvSpPr>
          <p:nvPr/>
        </p:nvSpPr>
        <p:spPr bwMode="auto">
          <a:xfrm rot="19866539">
            <a:off x="3392488" y="3932238"/>
            <a:ext cx="169545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rPr>
              <a:t>يوثام</a:t>
            </a:r>
            <a:endParaRPr kumimoji="0" lang="en-US" sz="1800" b="1" i="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190532" name="Text Box 68"/>
          <p:cNvSpPr txBox="1">
            <a:spLocks noChangeArrowheads="1"/>
          </p:cNvSpPr>
          <p:nvPr/>
        </p:nvSpPr>
        <p:spPr bwMode="auto">
          <a:xfrm rot="19866539">
            <a:off x="2209800" y="29098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شلوم</a:t>
            </a:r>
            <a:endParaRPr kumimoji="0" lang="en-US" sz="1800" b="1"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190533" name="Text Box 69"/>
          <p:cNvSpPr txBox="1">
            <a:spLocks noChangeArrowheads="1"/>
          </p:cNvSpPr>
          <p:nvPr/>
        </p:nvSpPr>
        <p:spPr bwMode="auto">
          <a:xfrm rot="19866539">
            <a:off x="4114800" y="29098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هوشع</a:t>
            </a:r>
            <a:endParaRPr kumimoji="0" lang="en-US" sz="1800" b="1"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190534" name="Text Box 70"/>
          <p:cNvSpPr txBox="1">
            <a:spLocks noChangeArrowheads="1"/>
          </p:cNvSpPr>
          <p:nvPr/>
        </p:nvSpPr>
        <p:spPr bwMode="auto">
          <a:xfrm rot="19866539">
            <a:off x="8001000" y="4129088"/>
            <a:ext cx="914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rPr>
              <a:t>يوشيا</a:t>
            </a:r>
            <a:endParaRPr kumimoji="0" lang="en-US" sz="1800" b="1" i="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190535" name="Text Box 71"/>
          <p:cNvSpPr txBox="1">
            <a:spLocks noChangeArrowheads="1"/>
          </p:cNvSpPr>
          <p:nvPr/>
        </p:nvSpPr>
        <p:spPr bwMode="auto">
          <a:xfrm rot="19866539">
            <a:off x="-76200" y="5789613"/>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يهوآحاز</a:t>
            </a:r>
            <a:endParaRPr kumimoji="0" lang="en-US" sz="1800" b="1" i="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endParaRPr>
          </a:p>
        </p:txBody>
      </p:sp>
      <p:sp>
        <p:nvSpPr>
          <p:cNvPr id="190536" name="Text Box 72"/>
          <p:cNvSpPr txBox="1">
            <a:spLocks noChangeArrowheads="1"/>
          </p:cNvSpPr>
          <p:nvPr/>
        </p:nvSpPr>
        <p:spPr bwMode="auto">
          <a:xfrm rot="19866539">
            <a:off x="412750" y="5743575"/>
            <a:ext cx="1487488"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يهوياقيم</a:t>
            </a:r>
            <a:endParaRPr kumimoji="0" lang="en-US" sz="1800" b="1" i="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endParaRPr>
          </a:p>
        </p:txBody>
      </p:sp>
      <p:sp>
        <p:nvSpPr>
          <p:cNvPr id="190537" name="Text Box 73"/>
          <p:cNvSpPr txBox="1">
            <a:spLocks noChangeArrowheads="1"/>
          </p:cNvSpPr>
          <p:nvPr/>
        </p:nvSpPr>
        <p:spPr bwMode="auto">
          <a:xfrm rot="19866539">
            <a:off x="854075" y="5719763"/>
            <a:ext cx="1585913"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يهوياكين</a:t>
            </a:r>
            <a:endParaRPr kumimoji="0" lang="en-US" sz="1800" b="1" i="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endParaRPr>
          </a:p>
        </p:txBody>
      </p:sp>
      <p:sp>
        <p:nvSpPr>
          <p:cNvPr id="190538" name="Text Box 74"/>
          <p:cNvSpPr txBox="1">
            <a:spLocks noChangeArrowheads="1"/>
          </p:cNvSpPr>
          <p:nvPr/>
        </p:nvSpPr>
        <p:spPr bwMode="auto">
          <a:xfrm rot="19866539">
            <a:off x="1408113" y="5780088"/>
            <a:ext cx="1335087"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صدقيا</a:t>
            </a:r>
            <a:endParaRPr kumimoji="0" lang="en-US" sz="1800" b="1" i="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endParaRPr>
          </a:p>
        </p:txBody>
      </p:sp>
      <p:sp>
        <p:nvSpPr>
          <p:cNvPr id="190539" name="Text Box 75"/>
          <p:cNvSpPr txBox="1">
            <a:spLocks noChangeArrowheads="1"/>
          </p:cNvSpPr>
          <p:nvPr/>
        </p:nvSpPr>
        <p:spPr bwMode="auto">
          <a:xfrm rot="1479">
            <a:off x="4114799" y="1309246"/>
            <a:ext cx="2171745"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ي ي أ آ ع ز أ ب ن ي</a:t>
            </a:r>
            <a:endParaRPr kumimoji="0" lang="en-US" sz="1800" b="1"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190540" name="Text Box 76"/>
          <p:cNvSpPr txBox="1">
            <a:spLocks noChangeArrowheads="1"/>
          </p:cNvSpPr>
          <p:nvPr/>
        </p:nvSpPr>
        <p:spPr bwMode="auto">
          <a:xfrm rot="1479">
            <a:off x="836613" y="4586288"/>
            <a:ext cx="22860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rPr>
              <a:t>ي آ م  ح آ ي  ع ع ي</a:t>
            </a:r>
            <a:endParaRPr kumimoji="0" lang="en-US" sz="1800" b="1" i="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190541" name="Text Box 77"/>
          <p:cNvSpPr txBox="1">
            <a:spLocks noChangeArrowheads="1"/>
          </p:cNvSpPr>
          <p:nvPr/>
        </p:nvSpPr>
        <p:spPr bwMode="auto">
          <a:xfrm rot="1479">
            <a:off x="0" y="3367088"/>
            <a:ext cx="18288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lang="ar-JO" b="1" dirty="0">
                <a:solidFill>
                  <a:srgbClr val="FFFF00"/>
                </a:solidFill>
                <a:latin typeface="Arial" panose="020B0604020202020204" pitchFamily="34" charset="0"/>
                <a:cs typeface="Arial" panose="020B0604020202020204" pitchFamily="34" charset="0"/>
              </a:rPr>
              <a:t>و</a:t>
            </a:r>
            <a:r>
              <a:rPr kumimoji="0" lang="en-US" sz="1800" b="1"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 </a:t>
            </a:r>
            <a:r>
              <a:rPr kumimoji="0" lang="ar-JO" sz="1800" b="1"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حاز</a:t>
            </a:r>
            <a:r>
              <a:rPr kumimoji="0" lang="en-US" sz="1800" b="1"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 </a:t>
            </a:r>
            <a:r>
              <a:rPr lang="ar-JO" b="1" noProof="0" dirty="0">
                <a:solidFill>
                  <a:srgbClr val="FFFF00"/>
                </a:solidFill>
                <a:latin typeface="Arial" panose="020B0604020202020204" pitchFamily="34" charset="0"/>
                <a:cs typeface="Arial" panose="020B0604020202020204" pitchFamily="34" charset="0"/>
              </a:rPr>
              <a:t>آش</a:t>
            </a:r>
            <a:r>
              <a:rPr kumimoji="0" lang="en-US" sz="1800" b="1"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 </a:t>
            </a:r>
            <a:r>
              <a:rPr kumimoji="0" lang="ar-JO" sz="1800" b="1"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2</a:t>
            </a:r>
            <a:endParaRPr kumimoji="0" lang="en-US" sz="1800" b="1"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190542" name="Text Box 78"/>
          <p:cNvSpPr txBox="1">
            <a:spLocks noChangeArrowheads="1"/>
          </p:cNvSpPr>
          <p:nvPr/>
        </p:nvSpPr>
        <p:spPr bwMode="auto">
          <a:xfrm rot="1479">
            <a:off x="2362200" y="3367088"/>
            <a:ext cx="18288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ه ف ف م ش ز</a:t>
            </a:r>
            <a:endParaRPr kumimoji="0" lang="en-US" sz="1800" b="1"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190543" name="Text Box 79"/>
          <p:cNvSpPr txBox="1">
            <a:spLocks noChangeArrowheads="1"/>
          </p:cNvSpPr>
          <p:nvPr/>
        </p:nvSpPr>
        <p:spPr bwMode="auto">
          <a:xfrm rot="1479">
            <a:off x="-76200" y="6338888"/>
            <a:ext cx="2439988"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حاز</a:t>
            </a:r>
            <a:r>
              <a:rPr kumimoji="0" lang="en-US" sz="1800" b="1" i="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 </a:t>
            </a:r>
            <a:r>
              <a:rPr kumimoji="0" lang="ar-JO" sz="1800" b="1" i="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قيم كين</a:t>
            </a:r>
            <a:r>
              <a:rPr kumimoji="0" lang="en-US" sz="1800" b="1" i="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 </a:t>
            </a:r>
            <a:r>
              <a:rPr kumimoji="0" lang="ar-JO" sz="1800" b="1" i="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صد </a:t>
            </a:r>
            <a:endParaRPr kumimoji="0" lang="en-US" sz="1800" b="1" i="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endParaRPr>
          </a:p>
        </p:txBody>
      </p:sp>
      <p:sp>
        <p:nvSpPr>
          <p:cNvPr id="190544" name="Text Box 80"/>
          <p:cNvSpPr txBox="1">
            <a:spLocks noChangeArrowheads="1"/>
          </p:cNvSpPr>
          <p:nvPr/>
        </p:nvSpPr>
        <p:spPr bwMode="auto">
          <a:xfrm rot="1479">
            <a:off x="4114800" y="2436813"/>
            <a:ext cx="18288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ي ع أ ي ي آ أ ر</a:t>
            </a:r>
            <a:endParaRPr kumimoji="0" lang="en-US" sz="1800" b="1" i="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190545" name="Text Box 81"/>
          <p:cNvSpPr txBox="1">
            <a:spLocks noChangeArrowheads="1"/>
          </p:cNvSpPr>
          <p:nvPr/>
        </p:nvSpPr>
        <p:spPr bwMode="auto">
          <a:xfrm rot="1479">
            <a:off x="4876800" y="4860925"/>
            <a:ext cx="286385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ملوك إسرائيل</a:t>
            </a:r>
            <a:r>
              <a:rPr kumimoji="0" lang="ar-JO" sz="1800" b="1" i="0" u="none" strike="noStrike" kern="1200" cap="none" spc="0" normalizeH="0" noProof="0" dirty="0">
                <a:ln>
                  <a:noFill/>
                </a:ln>
                <a:solidFill>
                  <a:srgbClr val="FFFF00"/>
                </a:solidFill>
                <a:effectLst/>
                <a:uLnTx/>
                <a:uFillTx/>
                <a:latin typeface="Arial" panose="020B0604020202020204" pitchFamily="34" charset="0"/>
                <a:cs typeface="Arial" panose="020B0604020202020204" pitchFamily="34" charset="0"/>
              </a:rPr>
              <a:t> (جميعهم أشرار)</a:t>
            </a:r>
            <a:endParaRPr kumimoji="0" lang="en-US" sz="1800" b="1"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190546" name="Text Box 82"/>
          <p:cNvSpPr txBox="1">
            <a:spLocks noChangeArrowheads="1"/>
          </p:cNvSpPr>
          <p:nvPr/>
        </p:nvSpPr>
        <p:spPr bwMode="auto">
          <a:xfrm rot="1479">
            <a:off x="4876800" y="5484813"/>
            <a:ext cx="3581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ملوك أشرار في يهوذا</a:t>
            </a:r>
            <a:endParaRPr kumimoji="0" lang="en-US" sz="1800" b="1" i="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endParaRPr>
          </a:p>
        </p:txBody>
      </p:sp>
      <p:sp>
        <p:nvSpPr>
          <p:cNvPr id="190547" name="Text Box 83"/>
          <p:cNvSpPr txBox="1">
            <a:spLocks noChangeArrowheads="1"/>
          </p:cNvSpPr>
          <p:nvPr/>
        </p:nvSpPr>
        <p:spPr bwMode="auto">
          <a:xfrm rot="1479">
            <a:off x="4876800" y="5865813"/>
            <a:ext cx="3581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rPr>
              <a:t>ملوك صالحين في يهوذا</a:t>
            </a:r>
            <a:endParaRPr kumimoji="0" lang="en-US" sz="1800" b="1" i="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380988" name="Line 84"/>
          <p:cNvSpPr>
            <a:spLocks noChangeShapeType="1"/>
          </p:cNvSpPr>
          <p:nvPr/>
        </p:nvSpPr>
        <p:spPr bwMode="auto">
          <a:xfrm flipV="1">
            <a:off x="5029200" y="838200"/>
            <a:ext cx="914400" cy="533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b="0" i="0" u="none" strike="noStrike" kern="1200" cap="none" spc="0" normalizeH="0" baseline="0" noProof="0">
              <a:ln>
                <a:noFill/>
              </a:ln>
              <a:solidFill>
                <a:srgbClr val="EAEAEA"/>
              </a:solidFill>
              <a:effectLst/>
              <a:uLnTx/>
              <a:uFillTx/>
              <a:latin typeface="Arial" panose="020B0604020202020204" pitchFamily="34" charset="0"/>
              <a:cs typeface="Arial" panose="020B0604020202020204" pitchFamily="34" charset="0"/>
            </a:endParaRPr>
          </a:p>
        </p:txBody>
      </p:sp>
      <p:sp>
        <p:nvSpPr>
          <p:cNvPr id="380989" name="Line 85"/>
          <p:cNvSpPr>
            <a:spLocks noChangeShapeType="1"/>
          </p:cNvSpPr>
          <p:nvPr/>
        </p:nvSpPr>
        <p:spPr bwMode="auto">
          <a:xfrm flipV="1">
            <a:off x="6096000" y="838200"/>
            <a:ext cx="914400" cy="533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b="0" i="0" u="none" strike="noStrike" kern="1200" cap="none" spc="0" normalizeH="0" baseline="0" noProof="0">
              <a:ln>
                <a:noFill/>
              </a:ln>
              <a:solidFill>
                <a:srgbClr val="EAEAEA"/>
              </a:solidFill>
              <a:effectLst/>
              <a:uLnTx/>
              <a:uFillTx/>
              <a:latin typeface="Arial" panose="020B0604020202020204" pitchFamily="34" charset="0"/>
              <a:cs typeface="Arial" panose="020B0604020202020204" pitchFamily="34" charset="0"/>
            </a:endParaRPr>
          </a:p>
        </p:txBody>
      </p:sp>
      <p:sp>
        <p:nvSpPr>
          <p:cNvPr id="380990" name="Line 86"/>
          <p:cNvSpPr>
            <a:spLocks noChangeShapeType="1"/>
          </p:cNvSpPr>
          <p:nvPr/>
        </p:nvSpPr>
        <p:spPr bwMode="auto">
          <a:xfrm flipV="1">
            <a:off x="6553200" y="838200"/>
            <a:ext cx="914400" cy="533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b="0" i="0" u="none" strike="noStrike" kern="1200" cap="none" spc="0" normalizeH="0" baseline="0" noProof="0">
              <a:ln>
                <a:noFill/>
              </a:ln>
              <a:solidFill>
                <a:srgbClr val="EAEAEA"/>
              </a:solidFill>
              <a:effectLst/>
              <a:uLnTx/>
              <a:uFillTx/>
              <a:latin typeface="Arial" panose="020B0604020202020204" pitchFamily="34" charset="0"/>
              <a:cs typeface="Arial" panose="020B0604020202020204" pitchFamily="34" charset="0"/>
            </a:endParaRPr>
          </a:p>
        </p:txBody>
      </p:sp>
      <p:sp>
        <p:nvSpPr>
          <p:cNvPr id="380991" name="Line 87"/>
          <p:cNvSpPr>
            <a:spLocks noChangeShapeType="1"/>
          </p:cNvSpPr>
          <p:nvPr/>
        </p:nvSpPr>
        <p:spPr bwMode="auto">
          <a:xfrm flipV="1">
            <a:off x="2057400" y="2895600"/>
            <a:ext cx="914400" cy="533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b="0" i="0" u="none" strike="noStrike" kern="1200" cap="none" spc="0" normalizeH="0" baseline="0" noProof="0">
              <a:ln>
                <a:noFill/>
              </a:ln>
              <a:solidFill>
                <a:srgbClr val="EAEAEA"/>
              </a:solidFill>
              <a:effectLst/>
              <a:uLnTx/>
              <a:uFillTx/>
              <a:latin typeface="Arial" panose="020B0604020202020204" pitchFamily="34" charset="0"/>
              <a:cs typeface="Arial" panose="020B0604020202020204" pitchFamily="34" charset="0"/>
            </a:endParaRPr>
          </a:p>
        </p:txBody>
      </p:sp>
      <p:sp>
        <p:nvSpPr>
          <p:cNvPr id="380992" name="Line 88"/>
          <p:cNvSpPr>
            <a:spLocks noChangeShapeType="1"/>
          </p:cNvSpPr>
          <p:nvPr/>
        </p:nvSpPr>
        <p:spPr bwMode="auto">
          <a:xfrm flipV="1">
            <a:off x="2590800" y="2895600"/>
            <a:ext cx="914400" cy="533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b="0" i="0" u="none" strike="noStrike" kern="1200" cap="none" spc="0" normalizeH="0" baseline="0" noProof="0">
              <a:ln>
                <a:noFill/>
              </a:ln>
              <a:solidFill>
                <a:srgbClr val="EAEAEA"/>
              </a:solidFill>
              <a:effectLst/>
              <a:uLnTx/>
              <a:uFillTx/>
              <a:latin typeface="Arial" panose="020B0604020202020204" pitchFamily="34" charset="0"/>
              <a:cs typeface="Arial" panose="020B0604020202020204" pitchFamily="34" charset="0"/>
            </a:endParaRPr>
          </a:p>
        </p:txBody>
      </p:sp>
      <p:sp>
        <p:nvSpPr>
          <p:cNvPr id="380993" name="Line 89"/>
          <p:cNvSpPr>
            <a:spLocks noChangeShapeType="1"/>
          </p:cNvSpPr>
          <p:nvPr/>
        </p:nvSpPr>
        <p:spPr bwMode="auto">
          <a:xfrm flipV="1">
            <a:off x="3505200" y="2895600"/>
            <a:ext cx="914400" cy="533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b="0" i="0" u="none" strike="noStrike" kern="1200" cap="none" spc="0" normalizeH="0" baseline="0" noProof="0">
              <a:ln>
                <a:noFill/>
              </a:ln>
              <a:solidFill>
                <a:srgbClr val="EAEAEA"/>
              </a:solidFill>
              <a:effectLst/>
              <a:uLnTx/>
              <a:uFillTx/>
              <a:latin typeface="Arial" panose="020B0604020202020204" pitchFamily="34" charset="0"/>
              <a:cs typeface="Arial" panose="020B0604020202020204" pitchFamily="34" charset="0"/>
            </a:endParaRPr>
          </a:p>
        </p:txBody>
      </p:sp>
      <p:sp>
        <p:nvSpPr>
          <p:cNvPr id="380994" name="Line 90"/>
          <p:cNvSpPr>
            <a:spLocks noChangeShapeType="1"/>
          </p:cNvSpPr>
          <p:nvPr/>
        </p:nvSpPr>
        <p:spPr bwMode="auto">
          <a:xfrm flipV="1">
            <a:off x="3962400" y="2895600"/>
            <a:ext cx="914400" cy="533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b="0" i="0" u="none" strike="noStrike" kern="1200" cap="none" spc="0" normalizeH="0" baseline="0" noProof="0">
              <a:ln>
                <a:noFill/>
              </a:ln>
              <a:solidFill>
                <a:srgbClr val="EAEAEA"/>
              </a:solidFill>
              <a:effectLst/>
              <a:uLnTx/>
              <a:uFillTx/>
              <a:latin typeface="Arial" panose="020B0604020202020204" pitchFamily="34" charset="0"/>
              <a:cs typeface="Arial" panose="020B0604020202020204" pitchFamily="34" charset="0"/>
            </a:endParaRPr>
          </a:p>
        </p:txBody>
      </p:sp>
      <p:sp>
        <p:nvSpPr>
          <p:cNvPr id="380995" name="Line 91"/>
          <p:cNvSpPr>
            <a:spLocks noChangeShapeType="1"/>
          </p:cNvSpPr>
          <p:nvPr/>
        </p:nvSpPr>
        <p:spPr bwMode="auto">
          <a:xfrm flipV="1">
            <a:off x="8305800" y="838200"/>
            <a:ext cx="914400" cy="533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b="0" i="0" u="none" strike="noStrike" kern="1200" cap="none" spc="0" normalizeH="0" baseline="0" noProof="0">
              <a:ln>
                <a:noFill/>
              </a:ln>
              <a:solidFill>
                <a:srgbClr val="EAEAEA"/>
              </a:solidFill>
              <a:effectLst/>
              <a:uLnTx/>
              <a:uFillTx/>
              <a:latin typeface="Arial" panose="020B0604020202020204" pitchFamily="34" charset="0"/>
              <a:cs typeface="Arial" panose="020B0604020202020204" pitchFamily="34" charset="0"/>
            </a:endParaRPr>
          </a:p>
        </p:txBody>
      </p:sp>
      <p:sp>
        <p:nvSpPr>
          <p:cNvPr id="380996" name="Right Brace 70"/>
          <p:cNvSpPr>
            <a:spLocks/>
          </p:cNvSpPr>
          <p:nvPr/>
        </p:nvSpPr>
        <p:spPr bwMode="auto">
          <a:xfrm>
            <a:off x="7359650" y="5589588"/>
            <a:ext cx="287338" cy="647700"/>
          </a:xfrm>
          <a:prstGeom prst="rightBrace">
            <a:avLst>
              <a:gd name="adj1" fmla="val 8349"/>
              <a:gd name="adj2" fmla="val 50000"/>
            </a:avLst>
          </a:prstGeom>
          <a:noFill/>
          <a:ln w="38100">
            <a:solidFill>
              <a:schemeClr val="tx1"/>
            </a:solidFill>
            <a:round/>
            <a:headEnd/>
            <a:tailEnd/>
          </a:ln>
          <a:extLst>
            <a:ext uri="{909E8E84-426E-40dd-AFC4-6F175D3DCCD1}">
              <a14:hiddenFill xmlns=""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EAEAEA"/>
              </a:solidFill>
              <a:effectLst/>
              <a:uLnTx/>
              <a:uFillTx/>
              <a:latin typeface="Arial" panose="020B0604020202020204" pitchFamily="34" charset="0"/>
              <a:cs typeface="Arial" panose="020B0604020202020204" pitchFamily="34" charset="0"/>
            </a:endParaRPr>
          </a:p>
        </p:txBody>
      </p:sp>
      <p:sp>
        <p:nvSpPr>
          <p:cNvPr id="72" name="Text Box 70"/>
          <p:cNvSpPr txBox="1">
            <a:spLocks noChangeArrowheads="1"/>
          </p:cNvSpPr>
          <p:nvPr/>
        </p:nvSpPr>
        <p:spPr bwMode="auto">
          <a:xfrm>
            <a:off x="7667625" y="5591175"/>
            <a:ext cx="1265238" cy="646331"/>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rPr>
              <a:t>سلالة        واحدة</a:t>
            </a:r>
            <a:endParaRPr kumimoji="0" lang="en-US" sz="1800" b="1" i="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73" name="Text Box 70"/>
          <p:cNvSpPr txBox="1">
            <a:spLocks noChangeArrowheads="1"/>
          </p:cNvSpPr>
          <p:nvPr/>
        </p:nvSpPr>
        <p:spPr bwMode="auto">
          <a:xfrm>
            <a:off x="5219700" y="5157788"/>
            <a:ext cx="3889375"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rPr>
              <a:t>خط من 9 سلالات</a:t>
            </a:r>
            <a:r>
              <a:rPr kumimoji="0" lang="ar-JO" sz="1800" b="1" i="0" u="none" strike="noStrike" kern="1200" cap="none" spc="0" normalizeH="0" noProof="0" dirty="0">
                <a:ln>
                  <a:noFill/>
                </a:ln>
                <a:solidFill>
                  <a:srgbClr val="EAEAEA"/>
                </a:solidFill>
                <a:effectLst/>
                <a:uLnTx/>
                <a:uFillTx/>
                <a:latin typeface="Arial" panose="020B0604020202020204" pitchFamily="34" charset="0"/>
                <a:cs typeface="Arial" panose="020B0604020202020204" pitchFamily="34" charset="0"/>
              </a:rPr>
              <a:t> في إسرائيل</a:t>
            </a:r>
            <a:endParaRPr kumimoji="0" lang="en-US" sz="1800" b="1" i="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cxnSp>
        <p:nvCxnSpPr>
          <p:cNvPr id="380999" name="Straight Connector 2"/>
          <p:cNvCxnSpPr>
            <a:cxnSpLocks noChangeShapeType="1"/>
          </p:cNvCxnSpPr>
          <p:nvPr/>
        </p:nvCxnSpPr>
        <p:spPr bwMode="auto">
          <a:xfrm flipV="1">
            <a:off x="4932363" y="5300663"/>
            <a:ext cx="287337" cy="144462"/>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cxnSp>
    </p:spTree>
    <p:extLst>
      <p:ext uri="{BB962C8B-B14F-4D97-AF65-F5344CB8AC3E}">
        <p14:creationId xmlns:p14="http://schemas.microsoft.com/office/powerpoint/2010/main" val="122365330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90498"/>
                                        </p:tgtEl>
                                        <p:attrNameLst>
                                          <p:attrName>style.visibility</p:attrName>
                                        </p:attrNameLst>
                                      </p:cBhvr>
                                      <p:to>
                                        <p:strVal val="visible"/>
                                      </p:to>
                                    </p:set>
                                    <p:animEffect transition="in" filter="fade">
                                      <p:cBhvr>
                                        <p:cTn id="7" dur="500"/>
                                        <p:tgtEl>
                                          <p:spTgt spid="190498"/>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190499"/>
                                        </p:tgtEl>
                                        <p:attrNameLst>
                                          <p:attrName>style.visibility</p:attrName>
                                        </p:attrNameLst>
                                      </p:cBhvr>
                                      <p:to>
                                        <p:strVal val="visible"/>
                                      </p:to>
                                    </p:set>
                                    <p:animEffect transition="in" filter="fade">
                                      <p:cBhvr>
                                        <p:cTn id="12" dur="500"/>
                                        <p:tgtEl>
                                          <p:spTgt spid="190499"/>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190500"/>
                                        </p:tgtEl>
                                        <p:attrNameLst>
                                          <p:attrName>style.visibility</p:attrName>
                                        </p:attrNameLst>
                                      </p:cBhvr>
                                      <p:to>
                                        <p:strVal val="visible"/>
                                      </p:to>
                                    </p:set>
                                    <p:animEffect transition="in" filter="fade">
                                      <p:cBhvr>
                                        <p:cTn id="17" dur="500"/>
                                        <p:tgtEl>
                                          <p:spTgt spid="190500"/>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190501"/>
                                        </p:tgtEl>
                                        <p:attrNameLst>
                                          <p:attrName>style.visibility</p:attrName>
                                        </p:attrNameLst>
                                      </p:cBhvr>
                                      <p:to>
                                        <p:strVal val="visible"/>
                                      </p:to>
                                    </p:set>
                                    <p:animEffect transition="in" filter="fade">
                                      <p:cBhvr>
                                        <p:cTn id="22" dur="500"/>
                                        <p:tgtEl>
                                          <p:spTgt spid="190501"/>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10" presetClass="entr" presetSubtype="0" fill="hold" grpId="0" nodeType="clickEffect">
                                  <p:stCondLst>
                                    <p:cond delay="0"/>
                                  </p:stCondLst>
                                  <p:childTnLst>
                                    <p:set>
                                      <p:cBhvr>
                                        <p:cTn id="26" dur="1" fill="hold">
                                          <p:stCondLst>
                                            <p:cond delay="0"/>
                                          </p:stCondLst>
                                        </p:cTn>
                                        <p:tgtEl>
                                          <p:spTgt spid="190502"/>
                                        </p:tgtEl>
                                        <p:attrNameLst>
                                          <p:attrName>style.visibility</p:attrName>
                                        </p:attrNameLst>
                                      </p:cBhvr>
                                      <p:to>
                                        <p:strVal val="visible"/>
                                      </p:to>
                                    </p:set>
                                    <p:animEffect transition="in" filter="fade">
                                      <p:cBhvr>
                                        <p:cTn id="27" dur="500"/>
                                        <p:tgtEl>
                                          <p:spTgt spid="190502"/>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10" presetClass="entr" presetSubtype="0" fill="hold" grpId="0" nodeType="clickEffect">
                                  <p:stCondLst>
                                    <p:cond delay="0"/>
                                  </p:stCondLst>
                                  <p:childTnLst>
                                    <p:set>
                                      <p:cBhvr>
                                        <p:cTn id="31" dur="1" fill="hold">
                                          <p:stCondLst>
                                            <p:cond delay="0"/>
                                          </p:stCondLst>
                                        </p:cTn>
                                        <p:tgtEl>
                                          <p:spTgt spid="190503"/>
                                        </p:tgtEl>
                                        <p:attrNameLst>
                                          <p:attrName>style.visibility</p:attrName>
                                        </p:attrNameLst>
                                      </p:cBhvr>
                                      <p:to>
                                        <p:strVal val="visible"/>
                                      </p:to>
                                    </p:set>
                                    <p:animEffect transition="in" filter="fade">
                                      <p:cBhvr>
                                        <p:cTn id="32" dur="500"/>
                                        <p:tgtEl>
                                          <p:spTgt spid="190503"/>
                                        </p:tgtEl>
                                      </p:cBhvr>
                                    </p:animEffect>
                                  </p:childTnLst>
                                </p:cTn>
                              </p:par>
                            </p:childTnLst>
                          </p:cTn>
                        </p:par>
                      </p:childTnLst>
                    </p:cTn>
                  </p:par>
                  <p:par>
                    <p:cTn id="33" fill="hold" nodeType="clickPar">
                      <p:stCondLst>
                        <p:cond delay="indefinite"/>
                      </p:stCondLst>
                      <p:childTnLst>
                        <p:par>
                          <p:cTn id="34" fill="hold" nodeType="withGroup">
                            <p:stCondLst>
                              <p:cond delay="0"/>
                            </p:stCondLst>
                            <p:childTnLst>
                              <p:par>
                                <p:cTn id="35" presetID="10" presetClass="entr" presetSubtype="0" fill="hold" grpId="0" nodeType="clickEffect">
                                  <p:stCondLst>
                                    <p:cond delay="0"/>
                                  </p:stCondLst>
                                  <p:childTnLst>
                                    <p:set>
                                      <p:cBhvr>
                                        <p:cTn id="36" dur="1" fill="hold">
                                          <p:stCondLst>
                                            <p:cond delay="0"/>
                                          </p:stCondLst>
                                        </p:cTn>
                                        <p:tgtEl>
                                          <p:spTgt spid="190504"/>
                                        </p:tgtEl>
                                        <p:attrNameLst>
                                          <p:attrName>style.visibility</p:attrName>
                                        </p:attrNameLst>
                                      </p:cBhvr>
                                      <p:to>
                                        <p:strVal val="visible"/>
                                      </p:to>
                                    </p:set>
                                    <p:animEffect transition="in" filter="fade">
                                      <p:cBhvr>
                                        <p:cTn id="37" dur="500"/>
                                        <p:tgtEl>
                                          <p:spTgt spid="190504"/>
                                        </p:tgtEl>
                                      </p:cBhvr>
                                    </p:animEffect>
                                  </p:childTnLst>
                                </p:cTn>
                              </p:par>
                            </p:childTnLst>
                          </p:cTn>
                        </p:par>
                      </p:childTnLst>
                    </p:cTn>
                  </p:par>
                  <p:par>
                    <p:cTn id="38" fill="hold" nodeType="clickPar">
                      <p:stCondLst>
                        <p:cond delay="indefinite"/>
                      </p:stCondLst>
                      <p:childTnLst>
                        <p:par>
                          <p:cTn id="39" fill="hold" nodeType="withGroup">
                            <p:stCondLst>
                              <p:cond delay="0"/>
                            </p:stCondLst>
                            <p:childTnLst>
                              <p:par>
                                <p:cTn id="40" presetID="10" presetClass="entr" presetSubtype="0" fill="hold" grpId="0" nodeType="clickEffect">
                                  <p:stCondLst>
                                    <p:cond delay="0"/>
                                  </p:stCondLst>
                                  <p:childTnLst>
                                    <p:set>
                                      <p:cBhvr>
                                        <p:cTn id="41" dur="1" fill="hold">
                                          <p:stCondLst>
                                            <p:cond delay="0"/>
                                          </p:stCondLst>
                                        </p:cTn>
                                        <p:tgtEl>
                                          <p:spTgt spid="190505"/>
                                        </p:tgtEl>
                                        <p:attrNameLst>
                                          <p:attrName>style.visibility</p:attrName>
                                        </p:attrNameLst>
                                      </p:cBhvr>
                                      <p:to>
                                        <p:strVal val="visible"/>
                                      </p:to>
                                    </p:set>
                                    <p:animEffect transition="in" filter="fade">
                                      <p:cBhvr>
                                        <p:cTn id="42" dur="500"/>
                                        <p:tgtEl>
                                          <p:spTgt spid="190505"/>
                                        </p:tgtEl>
                                      </p:cBhvr>
                                    </p:animEffect>
                                  </p:childTnLst>
                                </p:cTn>
                              </p:par>
                            </p:childTnLst>
                          </p:cTn>
                        </p:par>
                      </p:childTnLst>
                    </p:cTn>
                  </p:par>
                  <p:par>
                    <p:cTn id="43" fill="hold" nodeType="clickPar">
                      <p:stCondLst>
                        <p:cond delay="indefinite"/>
                      </p:stCondLst>
                      <p:childTnLst>
                        <p:par>
                          <p:cTn id="44" fill="hold" nodeType="withGroup">
                            <p:stCondLst>
                              <p:cond delay="0"/>
                            </p:stCondLst>
                            <p:childTnLst>
                              <p:par>
                                <p:cTn id="45" presetID="10" presetClass="entr" presetSubtype="0" fill="hold" grpId="0" nodeType="clickEffect">
                                  <p:stCondLst>
                                    <p:cond delay="0"/>
                                  </p:stCondLst>
                                  <p:childTnLst>
                                    <p:set>
                                      <p:cBhvr>
                                        <p:cTn id="46" dur="1" fill="hold">
                                          <p:stCondLst>
                                            <p:cond delay="0"/>
                                          </p:stCondLst>
                                        </p:cTn>
                                        <p:tgtEl>
                                          <p:spTgt spid="190506"/>
                                        </p:tgtEl>
                                        <p:attrNameLst>
                                          <p:attrName>style.visibility</p:attrName>
                                        </p:attrNameLst>
                                      </p:cBhvr>
                                      <p:to>
                                        <p:strVal val="visible"/>
                                      </p:to>
                                    </p:set>
                                    <p:animEffect transition="in" filter="fade">
                                      <p:cBhvr>
                                        <p:cTn id="47" dur="500"/>
                                        <p:tgtEl>
                                          <p:spTgt spid="190506"/>
                                        </p:tgtEl>
                                      </p:cBhvr>
                                    </p:animEffect>
                                  </p:childTnLst>
                                </p:cTn>
                              </p:par>
                            </p:childTnLst>
                          </p:cTn>
                        </p:par>
                      </p:childTnLst>
                    </p:cTn>
                  </p:par>
                  <p:par>
                    <p:cTn id="48" fill="hold" nodeType="clickPar">
                      <p:stCondLst>
                        <p:cond delay="indefinite"/>
                      </p:stCondLst>
                      <p:childTnLst>
                        <p:par>
                          <p:cTn id="49" fill="hold" nodeType="withGroup">
                            <p:stCondLst>
                              <p:cond delay="0"/>
                            </p:stCondLst>
                            <p:childTnLst>
                              <p:par>
                                <p:cTn id="50" presetID="10" presetClass="entr" presetSubtype="0" fill="hold" grpId="0" nodeType="clickEffect">
                                  <p:stCondLst>
                                    <p:cond delay="0"/>
                                  </p:stCondLst>
                                  <p:childTnLst>
                                    <p:set>
                                      <p:cBhvr>
                                        <p:cTn id="51" dur="1" fill="hold">
                                          <p:stCondLst>
                                            <p:cond delay="0"/>
                                          </p:stCondLst>
                                        </p:cTn>
                                        <p:tgtEl>
                                          <p:spTgt spid="190514"/>
                                        </p:tgtEl>
                                        <p:attrNameLst>
                                          <p:attrName>style.visibility</p:attrName>
                                        </p:attrNameLst>
                                      </p:cBhvr>
                                      <p:to>
                                        <p:strVal val="visible"/>
                                      </p:to>
                                    </p:set>
                                    <p:animEffect transition="in" filter="fade">
                                      <p:cBhvr>
                                        <p:cTn id="52" dur="500"/>
                                        <p:tgtEl>
                                          <p:spTgt spid="190514"/>
                                        </p:tgtEl>
                                      </p:cBhvr>
                                    </p:animEffect>
                                  </p:childTnLst>
                                </p:cTn>
                              </p:par>
                            </p:childTnLst>
                          </p:cTn>
                        </p:par>
                      </p:childTnLst>
                    </p:cTn>
                  </p:par>
                  <p:par>
                    <p:cTn id="53" fill="hold" nodeType="clickPar">
                      <p:stCondLst>
                        <p:cond delay="indefinite"/>
                      </p:stCondLst>
                      <p:childTnLst>
                        <p:par>
                          <p:cTn id="54" fill="hold" nodeType="withGroup">
                            <p:stCondLst>
                              <p:cond delay="0"/>
                            </p:stCondLst>
                            <p:childTnLst>
                              <p:par>
                                <p:cTn id="55" presetID="10" presetClass="entr" presetSubtype="0" fill="hold" grpId="0" nodeType="clickEffect">
                                  <p:stCondLst>
                                    <p:cond delay="0"/>
                                  </p:stCondLst>
                                  <p:childTnLst>
                                    <p:set>
                                      <p:cBhvr>
                                        <p:cTn id="56" dur="1" fill="hold">
                                          <p:stCondLst>
                                            <p:cond delay="0"/>
                                          </p:stCondLst>
                                        </p:cTn>
                                        <p:tgtEl>
                                          <p:spTgt spid="190539"/>
                                        </p:tgtEl>
                                        <p:attrNameLst>
                                          <p:attrName>style.visibility</p:attrName>
                                        </p:attrNameLst>
                                      </p:cBhvr>
                                      <p:to>
                                        <p:strVal val="visible"/>
                                      </p:to>
                                    </p:set>
                                    <p:animEffect transition="in" filter="fade">
                                      <p:cBhvr>
                                        <p:cTn id="57" dur="500"/>
                                        <p:tgtEl>
                                          <p:spTgt spid="19053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0498" grpId="0" autoUpdateAnimBg="0"/>
      <p:bldP spid="190499" grpId="0" autoUpdateAnimBg="0"/>
      <p:bldP spid="190500" grpId="0" autoUpdateAnimBg="0"/>
      <p:bldP spid="190501" grpId="0" autoUpdateAnimBg="0"/>
      <p:bldP spid="190502" grpId="0" autoUpdateAnimBg="0"/>
      <p:bldP spid="190503" grpId="0" autoUpdateAnimBg="0"/>
      <p:bldP spid="190504" grpId="0" autoUpdateAnimBg="0"/>
      <p:bldP spid="190505" grpId="0" autoUpdateAnimBg="0"/>
      <p:bldP spid="190506" grpId="0" autoUpdateAnimBg="0"/>
      <p:bldP spid="190514" grpId="0" autoUpdateAnimBg="0"/>
      <p:bldP spid="190539" grpId="0" autoUpdateAnimBg="0"/>
    </p:bld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0929" name="Rectangle 2"/>
          <p:cNvSpPr>
            <a:spLocks noChangeArrowheads="1"/>
          </p:cNvSpPr>
          <p:nvPr/>
        </p:nvSpPr>
        <p:spPr bwMode="auto">
          <a:xfrm>
            <a:off x="0" y="1905000"/>
            <a:ext cx="41148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EAEAEA"/>
              </a:solidFill>
              <a:effectLst/>
              <a:uLnTx/>
              <a:uFillTx/>
              <a:latin typeface="Arial" panose="020B0604020202020204" pitchFamily="34" charset="0"/>
              <a:cs typeface="Arial" panose="020B0604020202020204" pitchFamily="34" charset="0"/>
            </a:endParaRPr>
          </a:p>
        </p:txBody>
      </p:sp>
      <p:sp>
        <p:nvSpPr>
          <p:cNvPr id="380930" name="Rectangle 3"/>
          <p:cNvSpPr>
            <a:spLocks noChangeArrowheads="1"/>
          </p:cNvSpPr>
          <p:nvPr/>
        </p:nvSpPr>
        <p:spPr bwMode="auto">
          <a:xfrm>
            <a:off x="4114800" y="2438400"/>
            <a:ext cx="50292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EAEAEA"/>
              </a:solidFill>
              <a:effectLst/>
              <a:uLnTx/>
              <a:uFillTx/>
              <a:latin typeface="Arial" panose="020B0604020202020204" pitchFamily="34" charset="0"/>
              <a:cs typeface="Arial" panose="020B0604020202020204" pitchFamily="34" charset="0"/>
            </a:endParaRPr>
          </a:p>
        </p:txBody>
      </p:sp>
      <p:sp>
        <p:nvSpPr>
          <p:cNvPr id="380931" name="Rectangle 4"/>
          <p:cNvSpPr>
            <a:spLocks noChangeArrowheads="1"/>
          </p:cNvSpPr>
          <p:nvPr/>
        </p:nvSpPr>
        <p:spPr bwMode="auto">
          <a:xfrm>
            <a:off x="4114800" y="1371600"/>
            <a:ext cx="5029200" cy="304800"/>
          </a:xfrm>
          <a:prstGeom prst="rect">
            <a:avLst/>
          </a:prstGeom>
          <a:solidFill>
            <a:srgbClr val="004200"/>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EAEAEA"/>
              </a:solidFill>
              <a:effectLst/>
              <a:uLnTx/>
              <a:uFillTx/>
              <a:latin typeface="Arial" panose="020B0604020202020204" pitchFamily="34" charset="0"/>
              <a:cs typeface="Arial" panose="020B0604020202020204" pitchFamily="34" charset="0"/>
            </a:endParaRPr>
          </a:p>
        </p:txBody>
      </p:sp>
      <p:sp>
        <p:nvSpPr>
          <p:cNvPr id="380932" name="Rectangle 5"/>
          <p:cNvSpPr>
            <a:spLocks noChangeArrowheads="1"/>
          </p:cNvSpPr>
          <p:nvPr/>
        </p:nvSpPr>
        <p:spPr bwMode="auto">
          <a:xfrm>
            <a:off x="0" y="4572000"/>
            <a:ext cx="91440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EAEAEA"/>
              </a:solidFill>
              <a:effectLst/>
              <a:uLnTx/>
              <a:uFillTx/>
              <a:latin typeface="Arial" panose="020B0604020202020204" pitchFamily="34" charset="0"/>
              <a:cs typeface="Arial" panose="020B0604020202020204" pitchFamily="34" charset="0"/>
            </a:endParaRPr>
          </a:p>
        </p:txBody>
      </p:sp>
      <p:sp>
        <p:nvSpPr>
          <p:cNvPr id="380933" name="Rectangle 6"/>
          <p:cNvSpPr>
            <a:spLocks noChangeArrowheads="1"/>
          </p:cNvSpPr>
          <p:nvPr/>
        </p:nvSpPr>
        <p:spPr bwMode="auto">
          <a:xfrm>
            <a:off x="0" y="3429000"/>
            <a:ext cx="4343400" cy="304800"/>
          </a:xfrm>
          <a:prstGeom prst="rect">
            <a:avLst/>
          </a:prstGeom>
          <a:solidFill>
            <a:srgbClr val="004200"/>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EAEAEA"/>
              </a:solidFill>
              <a:effectLst/>
              <a:uLnTx/>
              <a:uFillTx/>
              <a:latin typeface="Arial" panose="020B0604020202020204" pitchFamily="34" charset="0"/>
              <a:cs typeface="Arial" panose="020B0604020202020204" pitchFamily="34" charset="0"/>
            </a:endParaRPr>
          </a:p>
        </p:txBody>
      </p:sp>
      <p:sp>
        <p:nvSpPr>
          <p:cNvPr id="380934" name="Rectangle 7"/>
          <p:cNvSpPr>
            <a:spLocks noChangeArrowheads="1"/>
          </p:cNvSpPr>
          <p:nvPr/>
        </p:nvSpPr>
        <p:spPr bwMode="auto">
          <a:xfrm>
            <a:off x="3657600" y="6400800"/>
            <a:ext cx="54864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EAEAEA"/>
              </a:solidFill>
              <a:effectLst/>
              <a:uLnTx/>
              <a:uFillTx/>
              <a:latin typeface="Arial" panose="020B0604020202020204" pitchFamily="34" charset="0"/>
              <a:cs typeface="Arial" panose="020B0604020202020204" pitchFamily="34" charset="0"/>
            </a:endParaRPr>
          </a:p>
        </p:txBody>
      </p:sp>
      <p:sp>
        <p:nvSpPr>
          <p:cNvPr id="380935" name="Rectangle 8"/>
          <p:cNvSpPr>
            <a:spLocks noChangeArrowheads="1"/>
          </p:cNvSpPr>
          <p:nvPr/>
        </p:nvSpPr>
        <p:spPr bwMode="auto">
          <a:xfrm>
            <a:off x="0" y="6400800"/>
            <a:ext cx="22860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EAEAEA"/>
              </a:solidFill>
              <a:effectLst/>
              <a:uLnTx/>
              <a:uFillTx/>
              <a:latin typeface="Arial" panose="020B0604020202020204" pitchFamily="34" charset="0"/>
              <a:cs typeface="Arial" panose="020B0604020202020204" pitchFamily="34" charset="0"/>
            </a:endParaRPr>
          </a:p>
        </p:txBody>
      </p:sp>
      <p:sp>
        <p:nvSpPr>
          <p:cNvPr id="380936" name="Rectangle 30"/>
          <p:cNvSpPr>
            <a:spLocks noGrp="1" noChangeArrowheads="1"/>
          </p:cNvSpPr>
          <p:nvPr>
            <p:ph type="ctrTitle"/>
          </p:nvPr>
        </p:nvSpPr>
        <p:spPr>
          <a:xfrm>
            <a:off x="1600200" y="0"/>
            <a:ext cx="6477000" cy="914400"/>
          </a:xfrm>
          <a:solidFill>
            <a:schemeClr val="bg2"/>
          </a:solidFill>
        </p:spPr>
        <p:txBody>
          <a:bodyPr/>
          <a:lstStyle/>
          <a:p>
            <a:pPr eaLnBrk="1" hangingPunct="1"/>
            <a:r>
              <a:rPr kumimoji="1" lang="ar-JO" sz="4000" dirty="0">
                <a:solidFill>
                  <a:schemeClr val="tx1"/>
                </a:solidFill>
                <a:latin typeface="Arial" panose="020B0604020202020204" pitchFamily="34" charset="0"/>
                <a:ea typeface="ＭＳ Ｐゴシック" charset="0"/>
                <a:cs typeface="Arial" panose="020B0604020202020204" pitchFamily="34" charset="0"/>
              </a:rPr>
              <a:t>الملوك الجنوبيون المبكرون</a:t>
            </a:r>
            <a:endParaRPr kumimoji="1" lang="en-US" sz="4000" dirty="0">
              <a:latin typeface="Arial" panose="020B0604020202020204" pitchFamily="34" charset="0"/>
              <a:ea typeface="ＭＳ Ｐゴシック" charset="0"/>
              <a:cs typeface="Arial" panose="020B0604020202020204" pitchFamily="34" charset="0"/>
            </a:endParaRPr>
          </a:p>
        </p:txBody>
      </p:sp>
      <p:sp>
        <p:nvSpPr>
          <p:cNvPr id="190497" name="Text Box 33"/>
          <p:cNvSpPr txBox="1">
            <a:spLocks noChangeArrowheads="1"/>
          </p:cNvSpPr>
          <p:nvPr/>
        </p:nvSpPr>
        <p:spPr bwMode="auto">
          <a:xfrm>
            <a:off x="7391400" y="76200"/>
            <a:ext cx="1676400" cy="461963"/>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rPr>
              <a:t>232 و 342</a:t>
            </a:r>
            <a:endParaRPr kumimoji="0" lang="en-US" sz="2400" b="1" i="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190498" name="Text Box 34"/>
          <p:cNvSpPr txBox="1">
            <a:spLocks noChangeArrowheads="1"/>
          </p:cNvSpPr>
          <p:nvPr/>
        </p:nvSpPr>
        <p:spPr bwMode="auto">
          <a:xfrm rot="19866539">
            <a:off x="4046538" y="838200"/>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يربعام</a:t>
            </a:r>
            <a:endParaRPr kumimoji="0" lang="en-US" sz="1800" b="1"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190499" name="Text Box 35"/>
          <p:cNvSpPr txBox="1">
            <a:spLocks noChangeArrowheads="1"/>
          </p:cNvSpPr>
          <p:nvPr/>
        </p:nvSpPr>
        <p:spPr bwMode="auto">
          <a:xfrm rot="19866539">
            <a:off x="4495800" y="838200"/>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ناداب</a:t>
            </a:r>
            <a:endParaRPr kumimoji="0" lang="en-US" sz="1800" b="1"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190500" name="Text Box 36"/>
          <p:cNvSpPr txBox="1">
            <a:spLocks noChangeArrowheads="1"/>
          </p:cNvSpPr>
          <p:nvPr/>
        </p:nvSpPr>
        <p:spPr bwMode="auto">
          <a:xfrm rot="19866539">
            <a:off x="5424488" y="838200"/>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بعشا</a:t>
            </a:r>
            <a:endParaRPr kumimoji="0" lang="en-US" sz="1800" b="1"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190501" name="Text Box 37"/>
          <p:cNvSpPr txBox="1">
            <a:spLocks noChangeArrowheads="1"/>
          </p:cNvSpPr>
          <p:nvPr/>
        </p:nvSpPr>
        <p:spPr bwMode="auto">
          <a:xfrm rot="19866539">
            <a:off x="5867400" y="8524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أيلة</a:t>
            </a:r>
            <a:endParaRPr kumimoji="0" lang="en-US" sz="1800" b="1"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190502" name="Text Box 38"/>
          <p:cNvSpPr txBox="1">
            <a:spLocks noChangeArrowheads="1"/>
          </p:cNvSpPr>
          <p:nvPr/>
        </p:nvSpPr>
        <p:spPr bwMode="auto">
          <a:xfrm rot="19866539">
            <a:off x="6286500" y="838200"/>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زمري</a:t>
            </a:r>
            <a:endParaRPr kumimoji="0" lang="en-US" sz="1800" b="1"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190503" name="Text Box 39"/>
          <p:cNvSpPr txBox="1">
            <a:spLocks noChangeArrowheads="1"/>
          </p:cNvSpPr>
          <p:nvPr/>
        </p:nvSpPr>
        <p:spPr bwMode="auto">
          <a:xfrm rot="19866539">
            <a:off x="6707188" y="8524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عمري</a:t>
            </a:r>
            <a:endParaRPr kumimoji="0" lang="en-US" sz="1800" b="1"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190504" name="Text Box 40"/>
          <p:cNvSpPr txBox="1">
            <a:spLocks noChangeArrowheads="1"/>
          </p:cNvSpPr>
          <p:nvPr/>
        </p:nvSpPr>
        <p:spPr bwMode="auto">
          <a:xfrm rot="19866539">
            <a:off x="7127875" y="838200"/>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آخاب</a:t>
            </a:r>
            <a:endParaRPr kumimoji="0" lang="en-US" sz="1800" b="1"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190505" name="Text Box 41"/>
          <p:cNvSpPr txBox="1">
            <a:spLocks noChangeArrowheads="1"/>
          </p:cNvSpPr>
          <p:nvPr/>
        </p:nvSpPr>
        <p:spPr bwMode="auto">
          <a:xfrm rot="19866539">
            <a:off x="7548563" y="8524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أخزيا</a:t>
            </a:r>
            <a:endParaRPr kumimoji="0" lang="en-US" sz="1800" b="1"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190506" name="Text Box 42"/>
          <p:cNvSpPr txBox="1">
            <a:spLocks noChangeArrowheads="1"/>
          </p:cNvSpPr>
          <p:nvPr/>
        </p:nvSpPr>
        <p:spPr bwMode="auto">
          <a:xfrm rot="19866539">
            <a:off x="7969250" y="838200"/>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يورام</a:t>
            </a:r>
            <a:endParaRPr kumimoji="0" lang="en-US" sz="1800" b="1"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190507" name="Text Box 43"/>
          <p:cNvSpPr txBox="1">
            <a:spLocks noChangeArrowheads="1"/>
          </p:cNvSpPr>
          <p:nvPr/>
        </p:nvSpPr>
        <p:spPr bwMode="auto">
          <a:xfrm rot="19866539">
            <a:off x="4038600" y="1933575"/>
            <a:ext cx="1422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رحبعام</a:t>
            </a:r>
            <a:endParaRPr kumimoji="0" lang="en-US" sz="1800" b="1" i="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endParaRPr>
          </a:p>
        </p:txBody>
      </p:sp>
      <p:sp>
        <p:nvSpPr>
          <p:cNvPr id="190508" name="Text Box 44"/>
          <p:cNvSpPr txBox="1">
            <a:spLocks noChangeArrowheads="1"/>
          </p:cNvSpPr>
          <p:nvPr/>
        </p:nvSpPr>
        <p:spPr bwMode="auto">
          <a:xfrm rot="19866539">
            <a:off x="4724400" y="1965325"/>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أبيام</a:t>
            </a:r>
            <a:endParaRPr kumimoji="0" lang="en-US" sz="1800" b="1" i="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endParaRPr>
          </a:p>
        </p:txBody>
      </p:sp>
      <p:sp>
        <p:nvSpPr>
          <p:cNvPr id="190509" name="Text Box 45"/>
          <p:cNvSpPr txBox="1">
            <a:spLocks noChangeArrowheads="1"/>
          </p:cNvSpPr>
          <p:nvPr/>
        </p:nvSpPr>
        <p:spPr bwMode="auto">
          <a:xfrm rot="19866539">
            <a:off x="6016625" y="19192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lang="ar-JO" b="1" dirty="0">
                <a:solidFill>
                  <a:srgbClr val="EAEAEA"/>
                </a:solidFill>
                <a:latin typeface="Arial" panose="020B0604020202020204" pitchFamily="34" charset="0"/>
                <a:cs typeface="Arial" panose="020B0604020202020204" pitchFamily="34" charset="0"/>
              </a:rPr>
              <a:t>آسا</a:t>
            </a:r>
            <a:endParaRPr kumimoji="0" lang="en-US" sz="1800" b="1" i="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190510" name="Text Box 46"/>
          <p:cNvSpPr txBox="1">
            <a:spLocks noChangeArrowheads="1"/>
          </p:cNvSpPr>
          <p:nvPr/>
        </p:nvSpPr>
        <p:spPr bwMode="auto">
          <a:xfrm rot="19866539">
            <a:off x="6940550" y="1866900"/>
            <a:ext cx="169545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يهورام</a:t>
            </a:r>
            <a:endParaRPr kumimoji="0" lang="en-US" sz="1800" b="1" i="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endParaRPr>
          </a:p>
        </p:txBody>
      </p:sp>
      <p:sp>
        <p:nvSpPr>
          <p:cNvPr id="190511" name="Text Box 47"/>
          <p:cNvSpPr txBox="1">
            <a:spLocks noChangeArrowheads="1"/>
          </p:cNvSpPr>
          <p:nvPr/>
        </p:nvSpPr>
        <p:spPr bwMode="auto">
          <a:xfrm rot="19866539">
            <a:off x="7412182" y="2008224"/>
            <a:ext cx="1295400"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أخزيا</a:t>
            </a:r>
            <a:endParaRPr kumimoji="0" lang="en-US" sz="1800" b="1" i="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endParaRPr>
          </a:p>
        </p:txBody>
      </p:sp>
      <p:sp>
        <p:nvSpPr>
          <p:cNvPr id="190512" name="Text Box 48"/>
          <p:cNvSpPr txBox="1">
            <a:spLocks noChangeArrowheads="1"/>
          </p:cNvSpPr>
          <p:nvPr/>
        </p:nvSpPr>
        <p:spPr bwMode="auto">
          <a:xfrm rot="19866539">
            <a:off x="7808913" y="1979613"/>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عثليا</a:t>
            </a:r>
            <a:endParaRPr kumimoji="0" lang="en-US" sz="1800" b="1" i="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endParaRPr>
          </a:p>
        </p:txBody>
      </p:sp>
      <p:sp>
        <p:nvSpPr>
          <p:cNvPr id="190513" name="Text Box 49"/>
          <p:cNvSpPr txBox="1">
            <a:spLocks noChangeArrowheads="1"/>
          </p:cNvSpPr>
          <p:nvPr/>
        </p:nvSpPr>
        <p:spPr bwMode="auto">
          <a:xfrm rot="19866539">
            <a:off x="8305800" y="2055813"/>
            <a:ext cx="914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rPr>
              <a:t>يؤاش</a:t>
            </a:r>
            <a:endParaRPr kumimoji="0" lang="en-US" sz="1800" b="1" i="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190514" name="Text Box 50"/>
          <p:cNvSpPr txBox="1">
            <a:spLocks noChangeArrowheads="1"/>
          </p:cNvSpPr>
          <p:nvPr/>
        </p:nvSpPr>
        <p:spPr bwMode="auto">
          <a:xfrm rot="19866539">
            <a:off x="8426450" y="8524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ياهو</a:t>
            </a:r>
            <a:endParaRPr kumimoji="0" lang="en-US" sz="1800" b="1"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190515" name="Text Box 51"/>
          <p:cNvSpPr txBox="1">
            <a:spLocks noChangeArrowheads="1"/>
          </p:cNvSpPr>
          <p:nvPr/>
        </p:nvSpPr>
        <p:spPr bwMode="auto">
          <a:xfrm rot="19866539">
            <a:off x="6339331" y="1777217"/>
            <a:ext cx="1695450"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rPr>
              <a:t>يهوشافاط</a:t>
            </a:r>
            <a:endParaRPr kumimoji="0" lang="en-US" sz="1800" b="1" i="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190516" name="Text Box 52"/>
          <p:cNvSpPr txBox="1">
            <a:spLocks noChangeArrowheads="1"/>
          </p:cNvSpPr>
          <p:nvPr/>
        </p:nvSpPr>
        <p:spPr bwMode="auto">
          <a:xfrm rot="19866539">
            <a:off x="-68263" y="2909888"/>
            <a:ext cx="1295401"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ياهو</a:t>
            </a:r>
            <a:endParaRPr kumimoji="0" lang="en-US" sz="1800" b="1"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190517" name="Text Box 53"/>
          <p:cNvSpPr txBox="1">
            <a:spLocks noChangeArrowheads="1"/>
          </p:cNvSpPr>
          <p:nvPr/>
        </p:nvSpPr>
        <p:spPr bwMode="auto">
          <a:xfrm rot="19866539">
            <a:off x="381000" y="29098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يهوأحاز</a:t>
            </a:r>
            <a:endParaRPr kumimoji="0" lang="en-US" sz="1800" b="1"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190518" name="Text Box 54"/>
          <p:cNvSpPr txBox="1">
            <a:spLocks noChangeArrowheads="1"/>
          </p:cNvSpPr>
          <p:nvPr/>
        </p:nvSpPr>
        <p:spPr bwMode="auto">
          <a:xfrm rot="19866539">
            <a:off x="852488" y="29098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يهؤاش</a:t>
            </a:r>
            <a:endParaRPr kumimoji="0" lang="en-US" sz="1800" b="1"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190519" name="Text Box 55"/>
          <p:cNvSpPr txBox="1">
            <a:spLocks noChangeArrowheads="1"/>
          </p:cNvSpPr>
          <p:nvPr/>
        </p:nvSpPr>
        <p:spPr bwMode="auto">
          <a:xfrm rot="19866539">
            <a:off x="1295400" y="2825750"/>
            <a:ext cx="1641475"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يربعام 2</a:t>
            </a:r>
            <a:endParaRPr kumimoji="0" lang="en-US" sz="1800" b="1"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190520" name="Text Box 56"/>
          <p:cNvSpPr txBox="1">
            <a:spLocks noChangeArrowheads="1"/>
          </p:cNvSpPr>
          <p:nvPr/>
        </p:nvSpPr>
        <p:spPr bwMode="auto">
          <a:xfrm rot="19866539">
            <a:off x="1717675" y="2835275"/>
            <a:ext cx="1601788"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زكريا</a:t>
            </a:r>
            <a:endParaRPr kumimoji="0" lang="en-US" sz="1800" b="1"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190521" name="Text Box 57"/>
          <p:cNvSpPr txBox="1">
            <a:spLocks noChangeArrowheads="1"/>
          </p:cNvSpPr>
          <p:nvPr/>
        </p:nvSpPr>
        <p:spPr bwMode="auto">
          <a:xfrm rot="19866539">
            <a:off x="2743200" y="29098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منحيم</a:t>
            </a:r>
            <a:endParaRPr kumimoji="0" lang="en-US" sz="1800" b="1"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190522" name="Text Box 58"/>
          <p:cNvSpPr txBox="1">
            <a:spLocks noChangeArrowheads="1"/>
          </p:cNvSpPr>
          <p:nvPr/>
        </p:nvSpPr>
        <p:spPr bwMode="auto">
          <a:xfrm rot="19866539">
            <a:off x="3240088" y="29098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فقعيا</a:t>
            </a:r>
            <a:endParaRPr kumimoji="0" lang="en-US" sz="1800" b="1"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190523" name="Text Box 59"/>
          <p:cNvSpPr txBox="1">
            <a:spLocks noChangeArrowheads="1"/>
          </p:cNvSpPr>
          <p:nvPr/>
        </p:nvSpPr>
        <p:spPr bwMode="auto">
          <a:xfrm rot="19866539">
            <a:off x="3660775" y="29098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فقع</a:t>
            </a:r>
            <a:endParaRPr kumimoji="0" lang="en-US" sz="1800" b="1"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190524" name="Text Box 60"/>
          <p:cNvSpPr txBox="1">
            <a:spLocks noChangeArrowheads="1"/>
          </p:cNvSpPr>
          <p:nvPr/>
        </p:nvSpPr>
        <p:spPr bwMode="auto">
          <a:xfrm rot="19866539">
            <a:off x="0" y="3976688"/>
            <a:ext cx="1422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rPr>
              <a:t>يؤاش</a:t>
            </a:r>
            <a:endParaRPr kumimoji="0" lang="en-US" sz="1800" b="1" i="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190525" name="Text Box 61"/>
          <p:cNvSpPr txBox="1">
            <a:spLocks noChangeArrowheads="1"/>
          </p:cNvSpPr>
          <p:nvPr/>
        </p:nvSpPr>
        <p:spPr bwMode="auto">
          <a:xfrm rot="19866539">
            <a:off x="1371600" y="400843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rPr>
              <a:t>عمسيا</a:t>
            </a:r>
            <a:endParaRPr kumimoji="0" lang="en-US" sz="1800" b="1" i="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190526" name="Text Box 62"/>
          <p:cNvSpPr txBox="1">
            <a:spLocks noChangeArrowheads="1"/>
          </p:cNvSpPr>
          <p:nvPr/>
        </p:nvSpPr>
        <p:spPr bwMode="auto">
          <a:xfrm rot="19866539">
            <a:off x="2511425" y="400843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rPr>
              <a:t>عزيا</a:t>
            </a:r>
            <a:endParaRPr kumimoji="0" lang="en-US" sz="1800" b="1" i="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190527" name="Text Box 63"/>
          <p:cNvSpPr txBox="1">
            <a:spLocks noChangeArrowheads="1"/>
          </p:cNvSpPr>
          <p:nvPr/>
        </p:nvSpPr>
        <p:spPr bwMode="auto">
          <a:xfrm rot="19866539">
            <a:off x="3932238" y="3910013"/>
            <a:ext cx="169545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آحاز</a:t>
            </a:r>
            <a:endParaRPr kumimoji="0" lang="en-US" sz="1800" b="1" i="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endParaRPr>
          </a:p>
        </p:txBody>
      </p:sp>
      <p:sp>
        <p:nvSpPr>
          <p:cNvPr id="190528" name="Text Box 64"/>
          <p:cNvSpPr txBox="1">
            <a:spLocks noChangeArrowheads="1"/>
          </p:cNvSpPr>
          <p:nvPr/>
        </p:nvSpPr>
        <p:spPr bwMode="auto">
          <a:xfrm rot="19866539">
            <a:off x="4913313" y="4037013"/>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rPr>
              <a:t>حزقيا</a:t>
            </a:r>
            <a:endParaRPr kumimoji="0" lang="en-US" sz="1800" b="1" i="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190529" name="Text Box 65"/>
          <p:cNvSpPr txBox="1">
            <a:spLocks noChangeArrowheads="1"/>
          </p:cNvSpPr>
          <p:nvPr/>
        </p:nvSpPr>
        <p:spPr bwMode="auto">
          <a:xfrm rot="19866539">
            <a:off x="6248400" y="4037013"/>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منسى</a:t>
            </a:r>
            <a:endParaRPr kumimoji="0" lang="en-US" sz="1800" b="1" i="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endParaRPr>
          </a:p>
        </p:txBody>
      </p:sp>
      <p:sp>
        <p:nvSpPr>
          <p:cNvPr id="190530" name="Text Box 66"/>
          <p:cNvSpPr txBox="1">
            <a:spLocks noChangeArrowheads="1"/>
          </p:cNvSpPr>
          <p:nvPr/>
        </p:nvSpPr>
        <p:spPr bwMode="auto">
          <a:xfrm rot="19866539">
            <a:off x="7086600" y="4129088"/>
            <a:ext cx="914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آمون</a:t>
            </a:r>
            <a:endParaRPr kumimoji="0" lang="en-US" sz="1800" b="1" i="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endParaRPr>
          </a:p>
        </p:txBody>
      </p:sp>
      <p:sp>
        <p:nvSpPr>
          <p:cNvPr id="190531" name="Text Box 67"/>
          <p:cNvSpPr txBox="1">
            <a:spLocks noChangeArrowheads="1"/>
          </p:cNvSpPr>
          <p:nvPr/>
        </p:nvSpPr>
        <p:spPr bwMode="auto">
          <a:xfrm rot="19866539">
            <a:off x="3392488" y="3932238"/>
            <a:ext cx="169545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rPr>
              <a:t>يوثام</a:t>
            </a:r>
            <a:endParaRPr kumimoji="0" lang="en-US" sz="1800" b="1" i="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190532" name="Text Box 68"/>
          <p:cNvSpPr txBox="1">
            <a:spLocks noChangeArrowheads="1"/>
          </p:cNvSpPr>
          <p:nvPr/>
        </p:nvSpPr>
        <p:spPr bwMode="auto">
          <a:xfrm rot="19866539">
            <a:off x="2209800" y="29098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شلوم</a:t>
            </a:r>
            <a:endParaRPr kumimoji="0" lang="en-US" sz="1800" b="1"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190533" name="Text Box 69"/>
          <p:cNvSpPr txBox="1">
            <a:spLocks noChangeArrowheads="1"/>
          </p:cNvSpPr>
          <p:nvPr/>
        </p:nvSpPr>
        <p:spPr bwMode="auto">
          <a:xfrm rot="19866539">
            <a:off x="4114800" y="29098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هوشع</a:t>
            </a:r>
            <a:endParaRPr kumimoji="0" lang="en-US" sz="1800" b="1"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190534" name="Text Box 70"/>
          <p:cNvSpPr txBox="1">
            <a:spLocks noChangeArrowheads="1"/>
          </p:cNvSpPr>
          <p:nvPr/>
        </p:nvSpPr>
        <p:spPr bwMode="auto">
          <a:xfrm rot="19866539">
            <a:off x="8001000" y="4129088"/>
            <a:ext cx="914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rPr>
              <a:t>يوشيا</a:t>
            </a:r>
            <a:endParaRPr kumimoji="0" lang="en-US" sz="1800" b="1" i="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190535" name="Text Box 71"/>
          <p:cNvSpPr txBox="1">
            <a:spLocks noChangeArrowheads="1"/>
          </p:cNvSpPr>
          <p:nvPr/>
        </p:nvSpPr>
        <p:spPr bwMode="auto">
          <a:xfrm rot="19866539">
            <a:off x="-76200" y="5789613"/>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يهوآحاز</a:t>
            </a:r>
            <a:endParaRPr kumimoji="0" lang="en-US" sz="1800" b="1" i="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endParaRPr>
          </a:p>
        </p:txBody>
      </p:sp>
      <p:sp>
        <p:nvSpPr>
          <p:cNvPr id="190536" name="Text Box 72"/>
          <p:cNvSpPr txBox="1">
            <a:spLocks noChangeArrowheads="1"/>
          </p:cNvSpPr>
          <p:nvPr/>
        </p:nvSpPr>
        <p:spPr bwMode="auto">
          <a:xfrm rot="19866539">
            <a:off x="412750" y="5743575"/>
            <a:ext cx="1487488"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يهوياقيم</a:t>
            </a:r>
            <a:endParaRPr kumimoji="0" lang="en-US" sz="1800" b="1" i="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endParaRPr>
          </a:p>
        </p:txBody>
      </p:sp>
      <p:sp>
        <p:nvSpPr>
          <p:cNvPr id="190537" name="Text Box 73"/>
          <p:cNvSpPr txBox="1">
            <a:spLocks noChangeArrowheads="1"/>
          </p:cNvSpPr>
          <p:nvPr/>
        </p:nvSpPr>
        <p:spPr bwMode="auto">
          <a:xfrm rot="19866539">
            <a:off x="854075" y="5719763"/>
            <a:ext cx="1585913"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يهوياكين</a:t>
            </a:r>
            <a:endParaRPr kumimoji="0" lang="en-US" sz="1800" b="1" i="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endParaRPr>
          </a:p>
        </p:txBody>
      </p:sp>
      <p:sp>
        <p:nvSpPr>
          <p:cNvPr id="190538" name="Text Box 74"/>
          <p:cNvSpPr txBox="1">
            <a:spLocks noChangeArrowheads="1"/>
          </p:cNvSpPr>
          <p:nvPr/>
        </p:nvSpPr>
        <p:spPr bwMode="auto">
          <a:xfrm rot="19866539">
            <a:off x="1408113" y="5780088"/>
            <a:ext cx="1335087"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صدقيا</a:t>
            </a:r>
            <a:endParaRPr kumimoji="0" lang="en-US" sz="1800" b="1" i="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endParaRPr>
          </a:p>
        </p:txBody>
      </p:sp>
      <p:sp>
        <p:nvSpPr>
          <p:cNvPr id="190539" name="Text Box 75"/>
          <p:cNvSpPr txBox="1">
            <a:spLocks noChangeArrowheads="1"/>
          </p:cNvSpPr>
          <p:nvPr/>
        </p:nvSpPr>
        <p:spPr bwMode="auto">
          <a:xfrm rot="1479">
            <a:off x="4114799" y="1309246"/>
            <a:ext cx="2171745"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ي ي أ آ ع ز أ ب ن ي</a:t>
            </a:r>
            <a:endParaRPr kumimoji="0" lang="en-US" sz="1800" b="1"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190540" name="Text Box 76"/>
          <p:cNvSpPr txBox="1">
            <a:spLocks noChangeArrowheads="1"/>
          </p:cNvSpPr>
          <p:nvPr/>
        </p:nvSpPr>
        <p:spPr bwMode="auto">
          <a:xfrm rot="1479">
            <a:off x="836613" y="4586288"/>
            <a:ext cx="22860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rPr>
              <a:t>ي آ م  ح آ ي  ع ع ي</a:t>
            </a:r>
            <a:endParaRPr kumimoji="0" lang="en-US" sz="1800" b="1" i="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190541" name="Text Box 77"/>
          <p:cNvSpPr txBox="1">
            <a:spLocks noChangeArrowheads="1"/>
          </p:cNvSpPr>
          <p:nvPr/>
        </p:nvSpPr>
        <p:spPr bwMode="auto">
          <a:xfrm rot="1479">
            <a:off x="0" y="3367088"/>
            <a:ext cx="18288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lang="ar-JO" b="1" dirty="0">
                <a:solidFill>
                  <a:srgbClr val="FFFF00"/>
                </a:solidFill>
                <a:latin typeface="Arial" panose="020B0604020202020204" pitchFamily="34" charset="0"/>
                <a:cs typeface="Arial" panose="020B0604020202020204" pitchFamily="34" charset="0"/>
              </a:rPr>
              <a:t>و</a:t>
            </a:r>
            <a:r>
              <a:rPr kumimoji="0" lang="en-US" sz="1800" b="1"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 </a:t>
            </a:r>
            <a:r>
              <a:rPr kumimoji="0" lang="ar-JO" sz="1800" b="1"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حاز</a:t>
            </a:r>
            <a:r>
              <a:rPr kumimoji="0" lang="en-US" sz="1800" b="1"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 </a:t>
            </a:r>
            <a:r>
              <a:rPr lang="ar-JO" b="1" noProof="0" dirty="0">
                <a:solidFill>
                  <a:srgbClr val="FFFF00"/>
                </a:solidFill>
                <a:latin typeface="Arial" panose="020B0604020202020204" pitchFamily="34" charset="0"/>
                <a:cs typeface="Arial" panose="020B0604020202020204" pitchFamily="34" charset="0"/>
              </a:rPr>
              <a:t>آش</a:t>
            </a:r>
            <a:r>
              <a:rPr kumimoji="0" lang="en-US" sz="1800" b="1"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 </a:t>
            </a:r>
            <a:r>
              <a:rPr kumimoji="0" lang="ar-JO" sz="1800" b="1"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2</a:t>
            </a:r>
            <a:endParaRPr kumimoji="0" lang="en-US" sz="1800" b="1"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190542" name="Text Box 78"/>
          <p:cNvSpPr txBox="1">
            <a:spLocks noChangeArrowheads="1"/>
          </p:cNvSpPr>
          <p:nvPr/>
        </p:nvSpPr>
        <p:spPr bwMode="auto">
          <a:xfrm rot="1479">
            <a:off x="2362200" y="3367088"/>
            <a:ext cx="18288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ه ف ف م ش ز</a:t>
            </a:r>
            <a:endParaRPr kumimoji="0" lang="en-US" sz="1800" b="1"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190543" name="Text Box 79"/>
          <p:cNvSpPr txBox="1">
            <a:spLocks noChangeArrowheads="1"/>
          </p:cNvSpPr>
          <p:nvPr/>
        </p:nvSpPr>
        <p:spPr bwMode="auto">
          <a:xfrm rot="1479">
            <a:off x="-76200" y="6338888"/>
            <a:ext cx="2439988"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حاز</a:t>
            </a:r>
            <a:r>
              <a:rPr kumimoji="0" lang="en-US" sz="1800" b="1" i="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 </a:t>
            </a:r>
            <a:r>
              <a:rPr kumimoji="0" lang="ar-JO" sz="1800" b="1" i="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قيم كين</a:t>
            </a:r>
            <a:r>
              <a:rPr kumimoji="0" lang="en-US" sz="1800" b="1" i="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 </a:t>
            </a:r>
            <a:r>
              <a:rPr kumimoji="0" lang="ar-JO" sz="1800" b="1" i="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صد </a:t>
            </a:r>
            <a:endParaRPr kumimoji="0" lang="en-US" sz="1800" b="1" i="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endParaRPr>
          </a:p>
        </p:txBody>
      </p:sp>
      <p:sp>
        <p:nvSpPr>
          <p:cNvPr id="190544" name="Text Box 80"/>
          <p:cNvSpPr txBox="1">
            <a:spLocks noChangeArrowheads="1"/>
          </p:cNvSpPr>
          <p:nvPr/>
        </p:nvSpPr>
        <p:spPr bwMode="auto">
          <a:xfrm rot="1479">
            <a:off x="4114800" y="2436813"/>
            <a:ext cx="18288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ي ع أ ي ي آ أ ر</a:t>
            </a:r>
            <a:endParaRPr kumimoji="0" lang="en-US" sz="1800" b="1" i="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190545" name="Text Box 81"/>
          <p:cNvSpPr txBox="1">
            <a:spLocks noChangeArrowheads="1"/>
          </p:cNvSpPr>
          <p:nvPr/>
        </p:nvSpPr>
        <p:spPr bwMode="auto">
          <a:xfrm rot="1479">
            <a:off x="4876800" y="4860925"/>
            <a:ext cx="286385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ملوك إسرائيل</a:t>
            </a:r>
            <a:r>
              <a:rPr kumimoji="0" lang="ar-JO" sz="1800" b="1" i="0" u="none" strike="noStrike" kern="1200" cap="none" spc="0" normalizeH="0" noProof="0" dirty="0">
                <a:ln>
                  <a:noFill/>
                </a:ln>
                <a:solidFill>
                  <a:srgbClr val="FFFF00"/>
                </a:solidFill>
                <a:effectLst/>
                <a:uLnTx/>
                <a:uFillTx/>
                <a:latin typeface="Arial" panose="020B0604020202020204" pitchFamily="34" charset="0"/>
                <a:cs typeface="Arial" panose="020B0604020202020204" pitchFamily="34" charset="0"/>
              </a:rPr>
              <a:t> (جميعهم أشرار)</a:t>
            </a:r>
            <a:endParaRPr kumimoji="0" lang="en-US" sz="1800" b="1"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190546" name="Text Box 82"/>
          <p:cNvSpPr txBox="1">
            <a:spLocks noChangeArrowheads="1"/>
          </p:cNvSpPr>
          <p:nvPr/>
        </p:nvSpPr>
        <p:spPr bwMode="auto">
          <a:xfrm rot="1479">
            <a:off x="4876800" y="5484813"/>
            <a:ext cx="3581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ملوك أشرار في يهوذا</a:t>
            </a:r>
            <a:endParaRPr kumimoji="0" lang="en-US" sz="1800" b="1" i="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endParaRPr>
          </a:p>
        </p:txBody>
      </p:sp>
      <p:sp>
        <p:nvSpPr>
          <p:cNvPr id="190547" name="Text Box 83"/>
          <p:cNvSpPr txBox="1">
            <a:spLocks noChangeArrowheads="1"/>
          </p:cNvSpPr>
          <p:nvPr/>
        </p:nvSpPr>
        <p:spPr bwMode="auto">
          <a:xfrm rot="1479">
            <a:off x="4876800" y="5865813"/>
            <a:ext cx="3581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rPr>
              <a:t>ملوك صالحين في يهوذا</a:t>
            </a:r>
            <a:endParaRPr kumimoji="0" lang="en-US" sz="1800" b="1" i="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380988" name="Line 84"/>
          <p:cNvSpPr>
            <a:spLocks noChangeShapeType="1"/>
          </p:cNvSpPr>
          <p:nvPr/>
        </p:nvSpPr>
        <p:spPr bwMode="auto">
          <a:xfrm flipV="1">
            <a:off x="5029200" y="838200"/>
            <a:ext cx="914400" cy="533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b="0" i="0" u="none" strike="noStrike" kern="1200" cap="none" spc="0" normalizeH="0" baseline="0" noProof="0">
              <a:ln>
                <a:noFill/>
              </a:ln>
              <a:solidFill>
                <a:srgbClr val="EAEAEA"/>
              </a:solidFill>
              <a:effectLst/>
              <a:uLnTx/>
              <a:uFillTx/>
              <a:latin typeface="Arial" panose="020B0604020202020204" pitchFamily="34" charset="0"/>
              <a:cs typeface="Arial" panose="020B0604020202020204" pitchFamily="34" charset="0"/>
            </a:endParaRPr>
          </a:p>
        </p:txBody>
      </p:sp>
      <p:sp>
        <p:nvSpPr>
          <p:cNvPr id="380989" name="Line 85"/>
          <p:cNvSpPr>
            <a:spLocks noChangeShapeType="1"/>
          </p:cNvSpPr>
          <p:nvPr/>
        </p:nvSpPr>
        <p:spPr bwMode="auto">
          <a:xfrm flipV="1">
            <a:off x="6096000" y="838200"/>
            <a:ext cx="914400" cy="533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b="0" i="0" u="none" strike="noStrike" kern="1200" cap="none" spc="0" normalizeH="0" baseline="0" noProof="0">
              <a:ln>
                <a:noFill/>
              </a:ln>
              <a:solidFill>
                <a:srgbClr val="EAEAEA"/>
              </a:solidFill>
              <a:effectLst/>
              <a:uLnTx/>
              <a:uFillTx/>
              <a:latin typeface="Arial" panose="020B0604020202020204" pitchFamily="34" charset="0"/>
              <a:cs typeface="Arial" panose="020B0604020202020204" pitchFamily="34" charset="0"/>
            </a:endParaRPr>
          </a:p>
        </p:txBody>
      </p:sp>
      <p:sp>
        <p:nvSpPr>
          <p:cNvPr id="380990" name="Line 86"/>
          <p:cNvSpPr>
            <a:spLocks noChangeShapeType="1"/>
          </p:cNvSpPr>
          <p:nvPr/>
        </p:nvSpPr>
        <p:spPr bwMode="auto">
          <a:xfrm flipV="1">
            <a:off x="6553200" y="838200"/>
            <a:ext cx="914400" cy="533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b="0" i="0" u="none" strike="noStrike" kern="1200" cap="none" spc="0" normalizeH="0" baseline="0" noProof="0">
              <a:ln>
                <a:noFill/>
              </a:ln>
              <a:solidFill>
                <a:srgbClr val="EAEAEA"/>
              </a:solidFill>
              <a:effectLst/>
              <a:uLnTx/>
              <a:uFillTx/>
              <a:latin typeface="Arial" panose="020B0604020202020204" pitchFamily="34" charset="0"/>
              <a:cs typeface="Arial" panose="020B0604020202020204" pitchFamily="34" charset="0"/>
            </a:endParaRPr>
          </a:p>
        </p:txBody>
      </p:sp>
      <p:sp>
        <p:nvSpPr>
          <p:cNvPr id="380991" name="Line 87"/>
          <p:cNvSpPr>
            <a:spLocks noChangeShapeType="1"/>
          </p:cNvSpPr>
          <p:nvPr/>
        </p:nvSpPr>
        <p:spPr bwMode="auto">
          <a:xfrm flipV="1">
            <a:off x="2057400" y="2895600"/>
            <a:ext cx="914400" cy="533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b="0" i="0" u="none" strike="noStrike" kern="1200" cap="none" spc="0" normalizeH="0" baseline="0" noProof="0">
              <a:ln>
                <a:noFill/>
              </a:ln>
              <a:solidFill>
                <a:srgbClr val="EAEAEA"/>
              </a:solidFill>
              <a:effectLst/>
              <a:uLnTx/>
              <a:uFillTx/>
              <a:latin typeface="Arial" panose="020B0604020202020204" pitchFamily="34" charset="0"/>
              <a:cs typeface="Arial" panose="020B0604020202020204" pitchFamily="34" charset="0"/>
            </a:endParaRPr>
          </a:p>
        </p:txBody>
      </p:sp>
      <p:sp>
        <p:nvSpPr>
          <p:cNvPr id="380992" name="Line 88"/>
          <p:cNvSpPr>
            <a:spLocks noChangeShapeType="1"/>
          </p:cNvSpPr>
          <p:nvPr/>
        </p:nvSpPr>
        <p:spPr bwMode="auto">
          <a:xfrm flipV="1">
            <a:off x="2590800" y="2895600"/>
            <a:ext cx="914400" cy="533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b="0" i="0" u="none" strike="noStrike" kern="1200" cap="none" spc="0" normalizeH="0" baseline="0" noProof="0">
              <a:ln>
                <a:noFill/>
              </a:ln>
              <a:solidFill>
                <a:srgbClr val="EAEAEA"/>
              </a:solidFill>
              <a:effectLst/>
              <a:uLnTx/>
              <a:uFillTx/>
              <a:latin typeface="Arial" panose="020B0604020202020204" pitchFamily="34" charset="0"/>
              <a:cs typeface="Arial" panose="020B0604020202020204" pitchFamily="34" charset="0"/>
            </a:endParaRPr>
          </a:p>
        </p:txBody>
      </p:sp>
      <p:sp>
        <p:nvSpPr>
          <p:cNvPr id="380993" name="Line 89"/>
          <p:cNvSpPr>
            <a:spLocks noChangeShapeType="1"/>
          </p:cNvSpPr>
          <p:nvPr/>
        </p:nvSpPr>
        <p:spPr bwMode="auto">
          <a:xfrm flipV="1">
            <a:off x="3505200" y="2895600"/>
            <a:ext cx="914400" cy="533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b="0" i="0" u="none" strike="noStrike" kern="1200" cap="none" spc="0" normalizeH="0" baseline="0" noProof="0">
              <a:ln>
                <a:noFill/>
              </a:ln>
              <a:solidFill>
                <a:srgbClr val="EAEAEA"/>
              </a:solidFill>
              <a:effectLst/>
              <a:uLnTx/>
              <a:uFillTx/>
              <a:latin typeface="Arial" panose="020B0604020202020204" pitchFamily="34" charset="0"/>
              <a:cs typeface="Arial" panose="020B0604020202020204" pitchFamily="34" charset="0"/>
            </a:endParaRPr>
          </a:p>
        </p:txBody>
      </p:sp>
      <p:sp>
        <p:nvSpPr>
          <p:cNvPr id="380994" name="Line 90"/>
          <p:cNvSpPr>
            <a:spLocks noChangeShapeType="1"/>
          </p:cNvSpPr>
          <p:nvPr/>
        </p:nvSpPr>
        <p:spPr bwMode="auto">
          <a:xfrm flipV="1">
            <a:off x="3962400" y="2895600"/>
            <a:ext cx="914400" cy="533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b="0" i="0" u="none" strike="noStrike" kern="1200" cap="none" spc="0" normalizeH="0" baseline="0" noProof="0">
              <a:ln>
                <a:noFill/>
              </a:ln>
              <a:solidFill>
                <a:srgbClr val="EAEAEA"/>
              </a:solidFill>
              <a:effectLst/>
              <a:uLnTx/>
              <a:uFillTx/>
              <a:latin typeface="Arial" panose="020B0604020202020204" pitchFamily="34" charset="0"/>
              <a:cs typeface="Arial" panose="020B0604020202020204" pitchFamily="34" charset="0"/>
            </a:endParaRPr>
          </a:p>
        </p:txBody>
      </p:sp>
      <p:sp>
        <p:nvSpPr>
          <p:cNvPr id="380995" name="Line 91"/>
          <p:cNvSpPr>
            <a:spLocks noChangeShapeType="1"/>
          </p:cNvSpPr>
          <p:nvPr/>
        </p:nvSpPr>
        <p:spPr bwMode="auto">
          <a:xfrm flipV="1">
            <a:off x="8305800" y="838200"/>
            <a:ext cx="914400" cy="533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b="0" i="0" u="none" strike="noStrike" kern="1200" cap="none" spc="0" normalizeH="0" baseline="0" noProof="0">
              <a:ln>
                <a:noFill/>
              </a:ln>
              <a:solidFill>
                <a:srgbClr val="EAEAEA"/>
              </a:solidFill>
              <a:effectLst/>
              <a:uLnTx/>
              <a:uFillTx/>
              <a:latin typeface="Arial" panose="020B0604020202020204" pitchFamily="34" charset="0"/>
              <a:cs typeface="Arial" panose="020B0604020202020204" pitchFamily="34" charset="0"/>
            </a:endParaRPr>
          </a:p>
        </p:txBody>
      </p:sp>
      <p:sp>
        <p:nvSpPr>
          <p:cNvPr id="380996" name="Right Brace 70"/>
          <p:cNvSpPr>
            <a:spLocks/>
          </p:cNvSpPr>
          <p:nvPr/>
        </p:nvSpPr>
        <p:spPr bwMode="auto">
          <a:xfrm>
            <a:off x="7359650" y="5589588"/>
            <a:ext cx="287338" cy="647700"/>
          </a:xfrm>
          <a:prstGeom prst="rightBrace">
            <a:avLst>
              <a:gd name="adj1" fmla="val 8349"/>
              <a:gd name="adj2" fmla="val 50000"/>
            </a:avLst>
          </a:prstGeom>
          <a:noFill/>
          <a:ln w="38100">
            <a:solidFill>
              <a:schemeClr val="tx1"/>
            </a:solidFill>
            <a:round/>
            <a:headEnd/>
            <a:tailEnd/>
          </a:ln>
          <a:extLst>
            <a:ext uri="{909E8E84-426E-40dd-AFC4-6F175D3DCCD1}">
              <a14:hiddenFill xmlns=""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EAEAEA"/>
              </a:solidFill>
              <a:effectLst/>
              <a:uLnTx/>
              <a:uFillTx/>
              <a:latin typeface="Arial" panose="020B0604020202020204" pitchFamily="34" charset="0"/>
              <a:cs typeface="Arial" panose="020B0604020202020204" pitchFamily="34" charset="0"/>
            </a:endParaRPr>
          </a:p>
        </p:txBody>
      </p:sp>
      <p:sp>
        <p:nvSpPr>
          <p:cNvPr id="72" name="Text Box 70"/>
          <p:cNvSpPr txBox="1">
            <a:spLocks noChangeArrowheads="1"/>
          </p:cNvSpPr>
          <p:nvPr/>
        </p:nvSpPr>
        <p:spPr bwMode="auto">
          <a:xfrm>
            <a:off x="7667625" y="5591175"/>
            <a:ext cx="1265238" cy="646331"/>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rPr>
              <a:t>سلالة        واحدة</a:t>
            </a:r>
            <a:endParaRPr kumimoji="0" lang="en-US" sz="1800" b="1" i="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73" name="Text Box 70"/>
          <p:cNvSpPr txBox="1">
            <a:spLocks noChangeArrowheads="1"/>
          </p:cNvSpPr>
          <p:nvPr/>
        </p:nvSpPr>
        <p:spPr bwMode="auto">
          <a:xfrm>
            <a:off x="5219700" y="5157788"/>
            <a:ext cx="3889375"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rPr>
              <a:t>خط من 9 سلالات</a:t>
            </a:r>
            <a:r>
              <a:rPr kumimoji="0" lang="ar-JO" sz="1800" b="1" i="0" u="none" strike="noStrike" kern="1200" cap="none" spc="0" normalizeH="0" noProof="0" dirty="0">
                <a:ln>
                  <a:noFill/>
                </a:ln>
                <a:solidFill>
                  <a:srgbClr val="EAEAEA"/>
                </a:solidFill>
                <a:effectLst/>
                <a:uLnTx/>
                <a:uFillTx/>
                <a:latin typeface="Arial" panose="020B0604020202020204" pitchFamily="34" charset="0"/>
                <a:cs typeface="Arial" panose="020B0604020202020204" pitchFamily="34" charset="0"/>
              </a:rPr>
              <a:t> في إسرائيل</a:t>
            </a:r>
            <a:endParaRPr kumimoji="0" lang="en-US" sz="1800" b="1" i="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cxnSp>
        <p:nvCxnSpPr>
          <p:cNvPr id="380999" name="Straight Connector 2"/>
          <p:cNvCxnSpPr>
            <a:cxnSpLocks noChangeShapeType="1"/>
          </p:cNvCxnSpPr>
          <p:nvPr/>
        </p:nvCxnSpPr>
        <p:spPr bwMode="auto">
          <a:xfrm flipV="1">
            <a:off x="4932363" y="5300663"/>
            <a:ext cx="287337" cy="144462"/>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cxnSp>
    </p:spTree>
    <p:extLst>
      <p:ext uri="{BB962C8B-B14F-4D97-AF65-F5344CB8AC3E}">
        <p14:creationId xmlns:p14="http://schemas.microsoft.com/office/powerpoint/2010/main" val="122365330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90507"/>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190508"/>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190509"/>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190515"/>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190510"/>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190511"/>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190512"/>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190513"/>
                                        </p:tgtEl>
                                        <p:attrNameLst>
                                          <p:attrName>style.visibility</p:attrName>
                                        </p:attrNameLst>
                                      </p:cBhvr>
                                      <p:to>
                                        <p:strVal val="visible"/>
                                      </p:to>
                                    </p:set>
                                  </p:childTnLst>
                                </p:cTn>
                              </p:par>
                            </p:childTnLst>
                          </p:cTn>
                        </p:par>
                      </p:childTnLst>
                    </p:cTn>
                  </p:par>
                  <p:par>
                    <p:cTn id="35" fill="hold">
                      <p:stCondLst>
                        <p:cond delay="indefinite"/>
                      </p:stCondLst>
                      <p:childTnLst>
                        <p:par>
                          <p:cTn id="36" fill="hold">
                            <p:stCondLst>
                              <p:cond delay="0"/>
                            </p:stCondLst>
                            <p:childTnLst>
                              <p:par>
                                <p:cTn id="37" presetID="1" presetClass="entr" presetSubtype="0" fill="hold" grpId="0" nodeType="clickEffect">
                                  <p:stCondLst>
                                    <p:cond delay="0"/>
                                  </p:stCondLst>
                                  <p:childTnLst>
                                    <p:set>
                                      <p:cBhvr>
                                        <p:cTn id="38" dur="1" fill="hold">
                                          <p:stCondLst>
                                            <p:cond delay="0"/>
                                          </p:stCondLst>
                                        </p:cTn>
                                        <p:tgtEl>
                                          <p:spTgt spid="19054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0507" grpId="0"/>
      <p:bldP spid="190508" grpId="0"/>
      <p:bldP spid="190509" grpId="0"/>
      <p:bldP spid="190510" grpId="0"/>
      <p:bldP spid="190511" grpId="0"/>
      <p:bldP spid="190512" grpId="0"/>
      <p:bldP spid="190513" grpId="0"/>
      <p:bldP spid="190515" grpId="0"/>
      <p:bldP spid="190544" grpId="0"/>
    </p:bld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0929" name="Rectangle 2"/>
          <p:cNvSpPr>
            <a:spLocks noChangeArrowheads="1"/>
          </p:cNvSpPr>
          <p:nvPr/>
        </p:nvSpPr>
        <p:spPr bwMode="auto">
          <a:xfrm>
            <a:off x="0" y="1905000"/>
            <a:ext cx="41148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EAEAEA"/>
              </a:solidFill>
              <a:effectLst/>
              <a:uLnTx/>
              <a:uFillTx/>
              <a:latin typeface="Arial" panose="020B0604020202020204" pitchFamily="34" charset="0"/>
              <a:cs typeface="Arial" panose="020B0604020202020204" pitchFamily="34" charset="0"/>
            </a:endParaRPr>
          </a:p>
        </p:txBody>
      </p:sp>
      <p:sp>
        <p:nvSpPr>
          <p:cNvPr id="380930" name="Rectangle 3"/>
          <p:cNvSpPr>
            <a:spLocks noChangeArrowheads="1"/>
          </p:cNvSpPr>
          <p:nvPr/>
        </p:nvSpPr>
        <p:spPr bwMode="auto">
          <a:xfrm>
            <a:off x="4114800" y="2438400"/>
            <a:ext cx="50292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EAEAEA"/>
              </a:solidFill>
              <a:effectLst/>
              <a:uLnTx/>
              <a:uFillTx/>
              <a:latin typeface="Arial" panose="020B0604020202020204" pitchFamily="34" charset="0"/>
              <a:cs typeface="Arial" panose="020B0604020202020204" pitchFamily="34" charset="0"/>
            </a:endParaRPr>
          </a:p>
        </p:txBody>
      </p:sp>
      <p:sp>
        <p:nvSpPr>
          <p:cNvPr id="380931" name="Rectangle 4"/>
          <p:cNvSpPr>
            <a:spLocks noChangeArrowheads="1"/>
          </p:cNvSpPr>
          <p:nvPr/>
        </p:nvSpPr>
        <p:spPr bwMode="auto">
          <a:xfrm>
            <a:off x="4114800" y="1371600"/>
            <a:ext cx="5029200" cy="304800"/>
          </a:xfrm>
          <a:prstGeom prst="rect">
            <a:avLst/>
          </a:prstGeom>
          <a:solidFill>
            <a:srgbClr val="004200"/>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EAEAEA"/>
              </a:solidFill>
              <a:effectLst/>
              <a:uLnTx/>
              <a:uFillTx/>
              <a:latin typeface="Arial" panose="020B0604020202020204" pitchFamily="34" charset="0"/>
              <a:cs typeface="Arial" panose="020B0604020202020204" pitchFamily="34" charset="0"/>
            </a:endParaRPr>
          </a:p>
        </p:txBody>
      </p:sp>
      <p:sp>
        <p:nvSpPr>
          <p:cNvPr id="380932" name="Rectangle 5"/>
          <p:cNvSpPr>
            <a:spLocks noChangeArrowheads="1"/>
          </p:cNvSpPr>
          <p:nvPr/>
        </p:nvSpPr>
        <p:spPr bwMode="auto">
          <a:xfrm>
            <a:off x="0" y="4572000"/>
            <a:ext cx="91440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EAEAEA"/>
              </a:solidFill>
              <a:effectLst/>
              <a:uLnTx/>
              <a:uFillTx/>
              <a:latin typeface="Arial" panose="020B0604020202020204" pitchFamily="34" charset="0"/>
              <a:cs typeface="Arial" panose="020B0604020202020204" pitchFamily="34" charset="0"/>
            </a:endParaRPr>
          </a:p>
        </p:txBody>
      </p:sp>
      <p:sp>
        <p:nvSpPr>
          <p:cNvPr id="380933" name="Rectangle 6"/>
          <p:cNvSpPr>
            <a:spLocks noChangeArrowheads="1"/>
          </p:cNvSpPr>
          <p:nvPr/>
        </p:nvSpPr>
        <p:spPr bwMode="auto">
          <a:xfrm>
            <a:off x="0" y="3429000"/>
            <a:ext cx="4343400" cy="304800"/>
          </a:xfrm>
          <a:prstGeom prst="rect">
            <a:avLst/>
          </a:prstGeom>
          <a:solidFill>
            <a:srgbClr val="004200"/>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EAEAEA"/>
              </a:solidFill>
              <a:effectLst/>
              <a:uLnTx/>
              <a:uFillTx/>
              <a:latin typeface="Arial" panose="020B0604020202020204" pitchFamily="34" charset="0"/>
              <a:cs typeface="Arial" panose="020B0604020202020204" pitchFamily="34" charset="0"/>
            </a:endParaRPr>
          </a:p>
        </p:txBody>
      </p:sp>
      <p:sp>
        <p:nvSpPr>
          <p:cNvPr id="380934" name="Rectangle 7"/>
          <p:cNvSpPr>
            <a:spLocks noChangeArrowheads="1"/>
          </p:cNvSpPr>
          <p:nvPr/>
        </p:nvSpPr>
        <p:spPr bwMode="auto">
          <a:xfrm>
            <a:off x="3657600" y="6400800"/>
            <a:ext cx="54864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EAEAEA"/>
              </a:solidFill>
              <a:effectLst/>
              <a:uLnTx/>
              <a:uFillTx/>
              <a:latin typeface="Arial" panose="020B0604020202020204" pitchFamily="34" charset="0"/>
              <a:cs typeface="Arial" panose="020B0604020202020204" pitchFamily="34" charset="0"/>
            </a:endParaRPr>
          </a:p>
        </p:txBody>
      </p:sp>
      <p:sp>
        <p:nvSpPr>
          <p:cNvPr id="380935" name="Rectangle 8"/>
          <p:cNvSpPr>
            <a:spLocks noChangeArrowheads="1"/>
          </p:cNvSpPr>
          <p:nvPr/>
        </p:nvSpPr>
        <p:spPr bwMode="auto">
          <a:xfrm>
            <a:off x="0" y="6400800"/>
            <a:ext cx="22860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EAEAEA"/>
              </a:solidFill>
              <a:effectLst/>
              <a:uLnTx/>
              <a:uFillTx/>
              <a:latin typeface="Arial" panose="020B0604020202020204" pitchFamily="34" charset="0"/>
              <a:cs typeface="Arial" panose="020B0604020202020204" pitchFamily="34" charset="0"/>
            </a:endParaRPr>
          </a:p>
        </p:txBody>
      </p:sp>
      <p:sp>
        <p:nvSpPr>
          <p:cNvPr id="380936" name="Rectangle 30"/>
          <p:cNvSpPr>
            <a:spLocks noGrp="1" noChangeArrowheads="1"/>
          </p:cNvSpPr>
          <p:nvPr>
            <p:ph type="ctrTitle"/>
          </p:nvPr>
        </p:nvSpPr>
        <p:spPr>
          <a:xfrm>
            <a:off x="1600200" y="0"/>
            <a:ext cx="6477000" cy="914400"/>
          </a:xfrm>
          <a:solidFill>
            <a:schemeClr val="bg2"/>
          </a:solidFill>
        </p:spPr>
        <p:txBody>
          <a:bodyPr/>
          <a:lstStyle/>
          <a:p>
            <a:pPr eaLnBrk="1" hangingPunct="1"/>
            <a:r>
              <a:rPr kumimoji="1" lang="ar-JO" sz="4000" dirty="0">
                <a:solidFill>
                  <a:schemeClr val="tx1"/>
                </a:solidFill>
                <a:latin typeface="Arial" panose="020B0604020202020204" pitchFamily="34" charset="0"/>
                <a:ea typeface="ＭＳ Ｐゴシック" charset="0"/>
                <a:cs typeface="Arial" panose="020B0604020202020204" pitchFamily="34" charset="0"/>
              </a:rPr>
              <a:t>الملوك الشماليون المتأخرون</a:t>
            </a:r>
            <a:endParaRPr kumimoji="1" lang="en-US" sz="4000" dirty="0">
              <a:latin typeface="Arial" panose="020B0604020202020204" pitchFamily="34" charset="0"/>
              <a:ea typeface="ＭＳ Ｐゴシック" charset="0"/>
              <a:cs typeface="Arial" panose="020B0604020202020204" pitchFamily="34" charset="0"/>
            </a:endParaRPr>
          </a:p>
        </p:txBody>
      </p:sp>
      <p:sp>
        <p:nvSpPr>
          <p:cNvPr id="190497" name="Text Box 33"/>
          <p:cNvSpPr txBox="1">
            <a:spLocks noChangeArrowheads="1"/>
          </p:cNvSpPr>
          <p:nvPr/>
        </p:nvSpPr>
        <p:spPr bwMode="auto">
          <a:xfrm>
            <a:off x="7391400" y="76200"/>
            <a:ext cx="1676400" cy="461963"/>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rPr>
              <a:t>232 و 342</a:t>
            </a:r>
            <a:endParaRPr kumimoji="0" lang="en-US" sz="2400" b="1" i="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190498" name="Text Box 34"/>
          <p:cNvSpPr txBox="1">
            <a:spLocks noChangeArrowheads="1"/>
          </p:cNvSpPr>
          <p:nvPr/>
        </p:nvSpPr>
        <p:spPr bwMode="auto">
          <a:xfrm rot="19866539">
            <a:off x="4046538" y="838200"/>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يربعام</a:t>
            </a:r>
            <a:endParaRPr kumimoji="0" lang="en-US" sz="1800" b="1"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190499" name="Text Box 35"/>
          <p:cNvSpPr txBox="1">
            <a:spLocks noChangeArrowheads="1"/>
          </p:cNvSpPr>
          <p:nvPr/>
        </p:nvSpPr>
        <p:spPr bwMode="auto">
          <a:xfrm rot="19866539">
            <a:off x="4495800" y="838200"/>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ناداب</a:t>
            </a:r>
            <a:endParaRPr kumimoji="0" lang="en-US" sz="1800" b="1"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190500" name="Text Box 36"/>
          <p:cNvSpPr txBox="1">
            <a:spLocks noChangeArrowheads="1"/>
          </p:cNvSpPr>
          <p:nvPr/>
        </p:nvSpPr>
        <p:spPr bwMode="auto">
          <a:xfrm rot="19866539">
            <a:off x="5424488" y="838200"/>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بعشا</a:t>
            </a:r>
            <a:endParaRPr kumimoji="0" lang="en-US" sz="1800" b="1"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190501" name="Text Box 37"/>
          <p:cNvSpPr txBox="1">
            <a:spLocks noChangeArrowheads="1"/>
          </p:cNvSpPr>
          <p:nvPr/>
        </p:nvSpPr>
        <p:spPr bwMode="auto">
          <a:xfrm rot="19866539">
            <a:off x="5867400" y="8524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أيلة</a:t>
            </a:r>
            <a:endParaRPr kumimoji="0" lang="en-US" sz="1800" b="1"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190502" name="Text Box 38"/>
          <p:cNvSpPr txBox="1">
            <a:spLocks noChangeArrowheads="1"/>
          </p:cNvSpPr>
          <p:nvPr/>
        </p:nvSpPr>
        <p:spPr bwMode="auto">
          <a:xfrm rot="19866539">
            <a:off x="6286500" y="838200"/>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زمري</a:t>
            </a:r>
            <a:endParaRPr kumimoji="0" lang="en-US" sz="1800" b="1"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190503" name="Text Box 39"/>
          <p:cNvSpPr txBox="1">
            <a:spLocks noChangeArrowheads="1"/>
          </p:cNvSpPr>
          <p:nvPr/>
        </p:nvSpPr>
        <p:spPr bwMode="auto">
          <a:xfrm rot="19866539">
            <a:off x="6707188" y="8524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عمري</a:t>
            </a:r>
            <a:endParaRPr kumimoji="0" lang="en-US" sz="1800" b="1"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190504" name="Text Box 40"/>
          <p:cNvSpPr txBox="1">
            <a:spLocks noChangeArrowheads="1"/>
          </p:cNvSpPr>
          <p:nvPr/>
        </p:nvSpPr>
        <p:spPr bwMode="auto">
          <a:xfrm rot="19866539">
            <a:off x="7127875" y="838200"/>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آخاب</a:t>
            </a:r>
            <a:endParaRPr kumimoji="0" lang="en-US" sz="1800" b="1"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190505" name="Text Box 41"/>
          <p:cNvSpPr txBox="1">
            <a:spLocks noChangeArrowheads="1"/>
          </p:cNvSpPr>
          <p:nvPr/>
        </p:nvSpPr>
        <p:spPr bwMode="auto">
          <a:xfrm rot="19866539">
            <a:off x="7548563" y="8524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أخزيا</a:t>
            </a:r>
            <a:endParaRPr kumimoji="0" lang="en-US" sz="1800" b="1"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190506" name="Text Box 42"/>
          <p:cNvSpPr txBox="1">
            <a:spLocks noChangeArrowheads="1"/>
          </p:cNvSpPr>
          <p:nvPr/>
        </p:nvSpPr>
        <p:spPr bwMode="auto">
          <a:xfrm rot="19866539">
            <a:off x="7969250" y="838200"/>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يورام</a:t>
            </a:r>
            <a:endParaRPr kumimoji="0" lang="en-US" sz="1800" b="1"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190507" name="Text Box 43"/>
          <p:cNvSpPr txBox="1">
            <a:spLocks noChangeArrowheads="1"/>
          </p:cNvSpPr>
          <p:nvPr/>
        </p:nvSpPr>
        <p:spPr bwMode="auto">
          <a:xfrm rot="19866539">
            <a:off x="4038600" y="1933575"/>
            <a:ext cx="1422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رحبعام</a:t>
            </a:r>
            <a:endParaRPr kumimoji="0" lang="en-US" sz="1800" b="1" i="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endParaRPr>
          </a:p>
        </p:txBody>
      </p:sp>
      <p:sp>
        <p:nvSpPr>
          <p:cNvPr id="190508" name="Text Box 44"/>
          <p:cNvSpPr txBox="1">
            <a:spLocks noChangeArrowheads="1"/>
          </p:cNvSpPr>
          <p:nvPr/>
        </p:nvSpPr>
        <p:spPr bwMode="auto">
          <a:xfrm rot="19866539">
            <a:off x="4724400" y="1965325"/>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أبيام</a:t>
            </a:r>
            <a:endParaRPr kumimoji="0" lang="en-US" sz="1800" b="1" i="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endParaRPr>
          </a:p>
        </p:txBody>
      </p:sp>
      <p:sp>
        <p:nvSpPr>
          <p:cNvPr id="190509" name="Text Box 45"/>
          <p:cNvSpPr txBox="1">
            <a:spLocks noChangeArrowheads="1"/>
          </p:cNvSpPr>
          <p:nvPr/>
        </p:nvSpPr>
        <p:spPr bwMode="auto">
          <a:xfrm rot="19866539">
            <a:off x="6016625" y="19192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lang="ar-JO" b="1" dirty="0">
                <a:solidFill>
                  <a:srgbClr val="EAEAEA"/>
                </a:solidFill>
                <a:latin typeface="Arial" panose="020B0604020202020204" pitchFamily="34" charset="0"/>
                <a:cs typeface="Arial" panose="020B0604020202020204" pitchFamily="34" charset="0"/>
              </a:rPr>
              <a:t>آسا</a:t>
            </a:r>
            <a:endParaRPr kumimoji="0" lang="en-US" sz="1800" b="1" i="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190510" name="Text Box 46"/>
          <p:cNvSpPr txBox="1">
            <a:spLocks noChangeArrowheads="1"/>
          </p:cNvSpPr>
          <p:nvPr/>
        </p:nvSpPr>
        <p:spPr bwMode="auto">
          <a:xfrm rot="19866539">
            <a:off x="6940550" y="1866900"/>
            <a:ext cx="169545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يهورام</a:t>
            </a:r>
            <a:endParaRPr kumimoji="0" lang="en-US" sz="1800" b="1" i="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endParaRPr>
          </a:p>
        </p:txBody>
      </p:sp>
      <p:sp>
        <p:nvSpPr>
          <p:cNvPr id="190511" name="Text Box 47"/>
          <p:cNvSpPr txBox="1">
            <a:spLocks noChangeArrowheads="1"/>
          </p:cNvSpPr>
          <p:nvPr/>
        </p:nvSpPr>
        <p:spPr bwMode="auto">
          <a:xfrm rot="19866539">
            <a:off x="7412182" y="2008224"/>
            <a:ext cx="1295400"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أخزيا</a:t>
            </a:r>
            <a:endParaRPr kumimoji="0" lang="en-US" sz="1800" b="1" i="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endParaRPr>
          </a:p>
        </p:txBody>
      </p:sp>
      <p:sp>
        <p:nvSpPr>
          <p:cNvPr id="190512" name="Text Box 48"/>
          <p:cNvSpPr txBox="1">
            <a:spLocks noChangeArrowheads="1"/>
          </p:cNvSpPr>
          <p:nvPr/>
        </p:nvSpPr>
        <p:spPr bwMode="auto">
          <a:xfrm rot="19866539">
            <a:off x="7808913" y="1979613"/>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عثليا</a:t>
            </a:r>
            <a:endParaRPr kumimoji="0" lang="en-US" sz="1800" b="1" i="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endParaRPr>
          </a:p>
        </p:txBody>
      </p:sp>
      <p:sp>
        <p:nvSpPr>
          <p:cNvPr id="190513" name="Text Box 49"/>
          <p:cNvSpPr txBox="1">
            <a:spLocks noChangeArrowheads="1"/>
          </p:cNvSpPr>
          <p:nvPr/>
        </p:nvSpPr>
        <p:spPr bwMode="auto">
          <a:xfrm rot="19866539">
            <a:off x="8305800" y="2055813"/>
            <a:ext cx="914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rPr>
              <a:t>يؤاش</a:t>
            </a:r>
            <a:endParaRPr kumimoji="0" lang="en-US" sz="1800" b="1" i="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190514" name="Text Box 50"/>
          <p:cNvSpPr txBox="1">
            <a:spLocks noChangeArrowheads="1"/>
          </p:cNvSpPr>
          <p:nvPr/>
        </p:nvSpPr>
        <p:spPr bwMode="auto">
          <a:xfrm rot="19866539">
            <a:off x="8426450" y="8524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ياهو</a:t>
            </a:r>
            <a:endParaRPr kumimoji="0" lang="en-US" sz="1800" b="1"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190515" name="Text Box 51"/>
          <p:cNvSpPr txBox="1">
            <a:spLocks noChangeArrowheads="1"/>
          </p:cNvSpPr>
          <p:nvPr/>
        </p:nvSpPr>
        <p:spPr bwMode="auto">
          <a:xfrm rot="19866539">
            <a:off x="6339331" y="1777217"/>
            <a:ext cx="1695450"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rPr>
              <a:t>يهوشافاط</a:t>
            </a:r>
            <a:endParaRPr kumimoji="0" lang="en-US" sz="1800" b="1" i="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190516" name="Text Box 52"/>
          <p:cNvSpPr txBox="1">
            <a:spLocks noChangeArrowheads="1"/>
          </p:cNvSpPr>
          <p:nvPr/>
        </p:nvSpPr>
        <p:spPr bwMode="auto">
          <a:xfrm rot="19866539">
            <a:off x="-68263" y="2909888"/>
            <a:ext cx="1295401"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ياهو</a:t>
            </a:r>
            <a:endParaRPr kumimoji="0" lang="en-US" sz="1800" b="1"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190517" name="Text Box 53"/>
          <p:cNvSpPr txBox="1">
            <a:spLocks noChangeArrowheads="1"/>
          </p:cNvSpPr>
          <p:nvPr/>
        </p:nvSpPr>
        <p:spPr bwMode="auto">
          <a:xfrm rot="19866539">
            <a:off x="381000" y="29098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يهوأحاز</a:t>
            </a:r>
            <a:endParaRPr kumimoji="0" lang="en-US" sz="1800" b="1"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190518" name="Text Box 54"/>
          <p:cNvSpPr txBox="1">
            <a:spLocks noChangeArrowheads="1"/>
          </p:cNvSpPr>
          <p:nvPr/>
        </p:nvSpPr>
        <p:spPr bwMode="auto">
          <a:xfrm rot="19866539">
            <a:off x="852488" y="29098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يهؤاش</a:t>
            </a:r>
            <a:endParaRPr kumimoji="0" lang="en-US" sz="1800" b="1"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190519" name="Text Box 55"/>
          <p:cNvSpPr txBox="1">
            <a:spLocks noChangeArrowheads="1"/>
          </p:cNvSpPr>
          <p:nvPr/>
        </p:nvSpPr>
        <p:spPr bwMode="auto">
          <a:xfrm rot="19866539">
            <a:off x="1295400" y="2825750"/>
            <a:ext cx="1641475"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يربعام 2</a:t>
            </a:r>
            <a:endParaRPr kumimoji="0" lang="en-US" sz="1800" b="1"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190520" name="Text Box 56"/>
          <p:cNvSpPr txBox="1">
            <a:spLocks noChangeArrowheads="1"/>
          </p:cNvSpPr>
          <p:nvPr/>
        </p:nvSpPr>
        <p:spPr bwMode="auto">
          <a:xfrm rot="19866539">
            <a:off x="1717675" y="2835275"/>
            <a:ext cx="1601788"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زكريا</a:t>
            </a:r>
            <a:endParaRPr kumimoji="0" lang="en-US" sz="1800" b="1"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190521" name="Text Box 57"/>
          <p:cNvSpPr txBox="1">
            <a:spLocks noChangeArrowheads="1"/>
          </p:cNvSpPr>
          <p:nvPr/>
        </p:nvSpPr>
        <p:spPr bwMode="auto">
          <a:xfrm rot="19866539">
            <a:off x="2743200" y="29098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منحيم</a:t>
            </a:r>
            <a:endParaRPr kumimoji="0" lang="en-US" sz="1800" b="1"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190522" name="Text Box 58"/>
          <p:cNvSpPr txBox="1">
            <a:spLocks noChangeArrowheads="1"/>
          </p:cNvSpPr>
          <p:nvPr/>
        </p:nvSpPr>
        <p:spPr bwMode="auto">
          <a:xfrm rot="19866539">
            <a:off x="3240088" y="29098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فقعيا</a:t>
            </a:r>
            <a:endParaRPr kumimoji="0" lang="en-US" sz="1800" b="1"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190523" name="Text Box 59"/>
          <p:cNvSpPr txBox="1">
            <a:spLocks noChangeArrowheads="1"/>
          </p:cNvSpPr>
          <p:nvPr/>
        </p:nvSpPr>
        <p:spPr bwMode="auto">
          <a:xfrm rot="19866539">
            <a:off x="3660775" y="29098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فقع</a:t>
            </a:r>
            <a:endParaRPr kumimoji="0" lang="en-US" sz="1800" b="1"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190524" name="Text Box 60"/>
          <p:cNvSpPr txBox="1">
            <a:spLocks noChangeArrowheads="1"/>
          </p:cNvSpPr>
          <p:nvPr/>
        </p:nvSpPr>
        <p:spPr bwMode="auto">
          <a:xfrm rot="19866539">
            <a:off x="0" y="3976688"/>
            <a:ext cx="1422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rPr>
              <a:t>يؤاش</a:t>
            </a:r>
            <a:endParaRPr kumimoji="0" lang="en-US" sz="1800" b="1" i="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190525" name="Text Box 61"/>
          <p:cNvSpPr txBox="1">
            <a:spLocks noChangeArrowheads="1"/>
          </p:cNvSpPr>
          <p:nvPr/>
        </p:nvSpPr>
        <p:spPr bwMode="auto">
          <a:xfrm rot="19866539">
            <a:off x="1371600" y="400843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rPr>
              <a:t>عمسيا</a:t>
            </a:r>
            <a:endParaRPr kumimoji="0" lang="en-US" sz="1800" b="1" i="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190526" name="Text Box 62"/>
          <p:cNvSpPr txBox="1">
            <a:spLocks noChangeArrowheads="1"/>
          </p:cNvSpPr>
          <p:nvPr/>
        </p:nvSpPr>
        <p:spPr bwMode="auto">
          <a:xfrm rot="19866539">
            <a:off x="2511425" y="400843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rPr>
              <a:t>عزيا</a:t>
            </a:r>
            <a:endParaRPr kumimoji="0" lang="en-US" sz="1800" b="1" i="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190527" name="Text Box 63"/>
          <p:cNvSpPr txBox="1">
            <a:spLocks noChangeArrowheads="1"/>
          </p:cNvSpPr>
          <p:nvPr/>
        </p:nvSpPr>
        <p:spPr bwMode="auto">
          <a:xfrm rot="19866539">
            <a:off x="3932238" y="3910013"/>
            <a:ext cx="169545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آحاز</a:t>
            </a:r>
            <a:endParaRPr kumimoji="0" lang="en-US" sz="1800" b="1" i="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endParaRPr>
          </a:p>
        </p:txBody>
      </p:sp>
      <p:sp>
        <p:nvSpPr>
          <p:cNvPr id="190528" name="Text Box 64"/>
          <p:cNvSpPr txBox="1">
            <a:spLocks noChangeArrowheads="1"/>
          </p:cNvSpPr>
          <p:nvPr/>
        </p:nvSpPr>
        <p:spPr bwMode="auto">
          <a:xfrm rot="19866539">
            <a:off x="4913313" y="4037013"/>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rPr>
              <a:t>حزقيا</a:t>
            </a:r>
            <a:endParaRPr kumimoji="0" lang="en-US" sz="1800" b="1" i="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190529" name="Text Box 65"/>
          <p:cNvSpPr txBox="1">
            <a:spLocks noChangeArrowheads="1"/>
          </p:cNvSpPr>
          <p:nvPr/>
        </p:nvSpPr>
        <p:spPr bwMode="auto">
          <a:xfrm rot="19866539">
            <a:off x="6248400" y="4037013"/>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منسى</a:t>
            </a:r>
            <a:endParaRPr kumimoji="0" lang="en-US" sz="1800" b="1" i="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endParaRPr>
          </a:p>
        </p:txBody>
      </p:sp>
      <p:sp>
        <p:nvSpPr>
          <p:cNvPr id="190530" name="Text Box 66"/>
          <p:cNvSpPr txBox="1">
            <a:spLocks noChangeArrowheads="1"/>
          </p:cNvSpPr>
          <p:nvPr/>
        </p:nvSpPr>
        <p:spPr bwMode="auto">
          <a:xfrm rot="19866539">
            <a:off x="7086600" y="4129088"/>
            <a:ext cx="914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آمون</a:t>
            </a:r>
            <a:endParaRPr kumimoji="0" lang="en-US" sz="1800" b="1" i="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endParaRPr>
          </a:p>
        </p:txBody>
      </p:sp>
      <p:sp>
        <p:nvSpPr>
          <p:cNvPr id="190531" name="Text Box 67"/>
          <p:cNvSpPr txBox="1">
            <a:spLocks noChangeArrowheads="1"/>
          </p:cNvSpPr>
          <p:nvPr/>
        </p:nvSpPr>
        <p:spPr bwMode="auto">
          <a:xfrm rot="19866539">
            <a:off x="3392488" y="3932238"/>
            <a:ext cx="169545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rPr>
              <a:t>يوثام</a:t>
            </a:r>
            <a:endParaRPr kumimoji="0" lang="en-US" sz="1800" b="1" i="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190532" name="Text Box 68"/>
          <p:cNvSpPr txBox="1">
            <a:spLocks noChangeArrowheads="1"/>
          </p:cNvSpPr>
          <p:nvPr/>
        </p:nvSpPr>
        <p:spPr bwMode="auto">
          <a:xfrm rot="19866539">
            <a:off x="2209800" y="29098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شلوم</a:t>
            </a:r>
            <a:endParaRPr kumimoji="0" lang="en-US" sz="1800" b="1"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190533" name="Text Box 69"/>
          <p:cNvSpPr txBox="1">
            <a:spLocks noChangeArrowheads="1"/>
          </p:cNvSpPr>
          <p:nvPr/>
        </p:nvSpPr>
        <p:spPr bwMode="auto">
          <a:xfrm rot="19866539">
            <a:off x="4114800" y="29098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هوشع</a:t>
            </a:r>
            <a:endParaRPr kumimoji="0" lang="en-US" sz="1800" b="1"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190534" name="Text Box 70"/>
          <p:cNvSpPr txBox="1">
            <a:spLocks noChangeArrowheads="1"/>
          </p:cNvSpPr>
          <p:nvPr/>
        </p:nvSpPr>
        <p:spPr bwMode="auto">
          <a:xfrm rot="19866539">
            <a:off x="8001000" y="4129088"/>
            <a:ext cx="914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rPr>
              <a:t>يوشيا</a:t>
            </a:r>
            <a:endParaRPr kumimoji="0" lang="en-US" sz="1800" b="1" i="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190535" name="Text Box 71"/>
          <p:cNvSpPr txBox="1">
            <a:spLocks noChangeArrowheads="1"/>
          </p:cNvSpPr>
          <p:nvPr/>
        </p:nvSpPr>
        <p:spPr bwMode="auto">
          <a:xfrm rot="19866539">
            <a:off x="-76200" y="5789613"/>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يهوآحاز</a:t>
            </a:r>
            <a:endParaRPr kumimoji="0" lang="en-US" sz="1800" b="1" i="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endParaRPr>
          </a:p>
        </p:txBody>
      </p:sp>
      <p:sp>
        <p:nvSpPr>
          <p:cNvPr id="190536" name="Text Box 72"/>
          <p:cNvSpPr txBox="1">
            <a:spLocks noChangeArrowheads="1"/>
          </p:cNvSpPr>
          <p:nvPr/>
        </p:nvSpPr>
        <p:spPr bwMode="auto">
          <a:xfrm rot="19866539">
            <a:off x="412750" y="5743575"/>
            <a:ext cx="1487488"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يهوياقيم</a:t>
            </a:r>
            <a:endParaRPr kumimoji="0" lang="en-US" sz="1800" b="1" i="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endParaRPr>
          </a:p>
        </p:txBody>
      </p:sp>
      <p:sp>
        <p:nvSpPr>
          <p:cNvPr id="190537" name="Text Box 73"/>
          <p:cNvSpPr txBox="1">
            <a:spLocks noChangeArrowheads="1"/>
          </p:cNvSpPr>
          <p:nvPr/>
        </p:nvSpPr>
        <p:spPr bwMode="auto">
          <a:xfrm rot="19866539">
            <a:off x="854075" y="5719763"/>
            <a:ext cx="1585913"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يهوياكين</a:t>
            </a:r>
            <a:endParaRPr kumimoji="0" lang="en-US" sz="1800" b="1" i="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endParaRPr>
          </a:p>
        </p:txBody>
      </p:sp>
      <p:sp>
        <p:nvSpPr>
          <p:cNvPr id="190538" name="Text Box 74"/>
          <p:cNvSpPr txBox="1">
            <a:spLocks noChangeArrowheads="1"/>
          </p:cNvSpPr>
          <p:nvPr/>
        </p:nvSpPr>
        <p:spPr bwMode="auto">
          <a:xfrm rot="19866539">
            <a:off x="1408113" y="5780088"/>
            <a:ext cx="1335087"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صدقيا</a:t>
            </a:r>
            <a:endParaRPr kumimoji="0" lang="en-US" sz="1800" b="1" i="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endParaRPr>
          </a:p>
        </p:txBody>
      </p:sp>
      <p:sp>
        <p:nvSpPr>
          <p:cNvPr id="190539" name="Text Box 75"/>
          <p:cNvSpPr txBox="1">
            <a:spLocks noChangeArrowheads="1"/>
          </p:cNvSpPr>
          <p:nvPr/>
        </p:nvSpPr>
        <p:spPr bwMode="auto">
          <a:xfrm rot="1479">
            <a:off x="4114799" y="1309246"/>
            <a:ext cx="2171745"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ي ي أ آ ع ز أ ب ن ي</a:t>
            </a:r>
            <a:endParaRPr kumimoji="0" lang="en-US" sz="1800" b="1"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190540" name="Text Box 76"/>
          <p:cNvSpPr txBox="1">
            <a:spLocks noChangeArrowheads="1"/>
          </p:cNvSpPr>
          <p:nvPr/>
        </p:nvSpPr>
        <p:spPr bwMode="auto">
          <a:xfrm rot="1479">
            <a:off x="836613" y="4586288"/>
            <a:ext cx="22860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rPr>
              <a:t>ي آ م  ح آ ي  ع ع ي</a:t>
            </a:r>
            <a:endParaRPr kumimoji="0" lang="en-US" sz="1800" b="1" i="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190541" name="Text Box 77"/>
          <p:cNvSpPr txBox="1">
            <a:spLocks noChangeArrowheads="1"/>
          </p:cNvSpPr>
          <p:nvPr/>
        </p:nvSpPr>
        <p:spPr bwMode="auto">
          <a:xfrm rot="1479">
            <a:off x="0" y="3367088"/>
            <a:ext cx="18288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lang="ar-JO" b="1" dirty="0">
                <a:solidFill>
                  <a:srgbClr val="FFFF00"/>
                </a:solidFill>
                <a:latin typeface="Arial" panose="020B0604020202020204" pitchFamily="34" charset="0"/>
                <a:cs typeface="Arial" panose="020B0604020202020204" pitchFamily="34" charset="0"/>
              </a:rPr>
              <a:t>و</a:t>
            </a:r>
            <a:r>
              <a:rPr kumimoji="0" lang="en-US" sz="1800" b="1"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 </a:t>
            </a:r>
            <a:r>
              <a:rPr kumimoji="0" lang="ar-JO" sz="1800" b="1"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حاز</a:t>
            </a:r>
            <a:r>
              <a:rPr kumimoji="0" lang="en-US" sz="1800" b="1"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 </a:t>
            </a:r>
            <a:r>
              <a:rPr lang="ar-JO" b="1" noProof="0" dirty="0">
                <a:solidFill>
                  <a:srgbClr val="FFFF00"/>
                </a:solidFill>
                <a:latin typeface="Arial" panose="020B0604020202020204" pitchFamily="34" charset="0"/>
                <a:cs typeface="Arial" panose="020B0604020202020204" pitchFamily="34" charset="0"/>
              </a:rPr>
              <a:t>آش</a:t>
            </a:r>
            <a:r>
              <a:rPr kumimoji="0" lang="en-US" sz="1800" b="1"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 </a:t>
            </a:r>
            <a:r>
              <a:rPr kumimoji="0" lang="ar-JO" sz="1800" b="1"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2</a:t>
            </a:r>
            <a:endParaRPr kumimoji="0" lang="en-US" sz="1800" b="1"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190542" name="Text Box 78"/>
          <p:cNvSpPr txBox="1">
            <a:spLocks noChangeArrowheads="1"/>
          </p:cNvSpPr>
          <p:nvPr/>
        </p:nvSpPr>
        <p:spPr bwMode="auto">
          <a:xfrm rot="1479">
            <a:off x="2362200" y="3367088"/>
            <a:ext cx="18288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ه ف ف م ش ز</a:t>
            </a:r>
            <a:endParaRPr kumimoji="0" lang="en-US" sz="1800" b="1"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190543" name="Text Box 79"/>
          <p:cNvSpPr txBox="1">
            <a:spLocks noChangeArrowheads="1"/>
          </p:cNvSpPr>
          <p:nvPr/>
        </p:nvSpPr>
        <p:spPr bwMode="auto">
          <a:xfrm rot="1479">
            <a:off x="-76200" y="6338888"/>
            <a:ext cx="2439988"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حاز</a:t>
            </a:r>
            <a:r>
              <a:rPr kumimoji="0" lang="en-US" sz="1800" b="1" i="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 </a:t>
            </a:r>
            <a:r>
              <a:rPr kumimoji="0" lang="ar-JO" sz="1800" b="1" i="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قيم كين</a:t>
            </a:r>
            <a:r>
              <a:rPr kumimoji="0" lang="en-US" sz="1800" b="1" i="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 </a:t>
            </a:r>
            <a:r>
              <a:rPr kumimoji="0" lang="ar-JO" sz="1800" b="1" i="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صد </a:t>
            </a:r>
            <a:endParaRPr kumimoji="0" lang="en-US" sz="1800" b="1" i="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endParaRPr>
          </a:p>
        </p:txBody>
      </p:sp>
      <p:sp>
        <p:nvSpPr>
          <p:cNvPr id="190544" name="Text Box 80"/>
          <p:cNvSpPr txBox="1">
            <a:spLocks noChangeArrowheads="1"/>
          </p:cNvSpPr>
          <p:nvPr/>
        </p:nvSpPr>
        <p:spPr bwMode="auto">
          <a:xfrm rot="1479">
            <a:off x="4114800" y="2436813"/>
            <a:ext cx="18288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ي ع أ ي ي آ أ ر</a:t>
            </a:r>
            <a:endParaRPr kumimoji="0" lang="en-US" sz="1800" b="1" i="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190545" name="Text Box 81"/>
          <p:cNvSpPr txBox="1">
            <a:spLocks noChangeArrowheads="1"/>
          </p:cNvSpPr>
          <p:nvPr/>
        </p:nvSpPr>
        <p:spPr bwMode="auto">
          <a:xfrm rot="1479">
            <a:off x="4876800" y="4860925"/>
            <a:ext cx="286385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ملوك إسرائيل</a:t>
            </a:r>
            <a:r>
              <a:rPr kumimoji="0" lang="ar-JO" sz="1800" b="1" i="0" u="none" strike="noStrike" kern="1200" cap="none" spc="0" normalizeH="0" noProof="0" dirty="0">
                <a:ln>
                  <a:noFill/>
                </a:ln>
                <a:solidFill>
                  <a:srgbClr val="FFFF00"/>
                </a:solidFill>
                <a:effectLst/>
                <a:uLnTx/>
                <a:uFillTx/>
                <a:latin typeface="Arial" panose="020B0604020202020204" pitchFamily="34" charset="0"/>
                <a:cs typeface="Arial" panose="020B0604020202020204" pitchFamily="34" charset="0"/>
              </a:rPr>
              <a:t> (جميعهم أشرار)</a:t>
            </a:r>
            <a:endParaRPr kumimoji="0" lang="en-US" sz="1800" b="1"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190546" name="Text Box 82"/>
          <p:cNvSpPr txBox="1">
            <a:spLocks noChangeArrowheads="1"/>
          </p:cNvSpPr>
          <p:nvPr/>
        </p:nvSpPr>
        <p:spPr bwMode="auto">
          <a:xfrm rot="1479">
            <a:off x="4876800" y="5484813"/>
            <a:ext cx="3581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ملوك أشرار في يهوذا</a:t>
            </a:r>
            <a:endParaRPr kumimoji="0" lang="en-US" sz="1800" b="1" i="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endParaRPr>
          </a:p>
        </p:txBody>
      </p:sp>
      <p:sp>
        <p:nvSpPr>
          <p:cNvPr id="190547" name="Text Box 83"/>
          <p:cNvSpPr txBox="1">
            <a:spLocks noChangeArrowheads="1"/>
          </p:cNvSpPr>
          <p:nvPr/>
        </p:nvSpPr>
        <p:spPr bwMode="auto">
          <a:xfrm rot="1479">
            <a:off x="4876800" y="5865813"/>
            <a:ext cx="3581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rPr>
              <a:t>ملوك صالحين في يهوذا</a:t>
            </a:r>
            <a:endParaRPr kumimoji="0" lang="en-US" sz="1800" b="1" i="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380988" name="Line 84"/>
          <p:cNvSpPr>
            <a:spLocks noChangeShapeType="1"/>
          </p:cNvSpPr>
          <p:nvPr/>
        </p:nvSpPr>
        <p:spPr bwMode="auto">
          <a:xfrm flipV="1">
            <a:off x="5029200" y="838200"/>
            <a:ext cx="914400" cy="533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b="0" i="0" u="none" strike="noStrike" kern="1200" cap="none" spc="0" normalizeH="0" baseline="0" noProof="0">
              <a:ln>
                <a:noFill/>
              </a:ln>
              <a:solidFill>
                <a:srgbClr val="EAEAEA"/>
              </a:solidFill>
              <a:effectLst/>
              <a:uLnTx/>
              <a:uFillTx/>
              <a:latin typeface="Arial" panose="020B0604020202020204" pitchFamily="34" charset="0"/>
              <a:cs typeface="Arial" panose="020B0604020202020204" pitchFamily="34" charset="0"/>
            </a:endParaRPr>
          </a:p>
        </p:txBody>
      </p:sp>
      <p:sp>
        <p:nvSpPr>
          <p:cNvPr id="380989" name="Line 85"/>
          <p:cNvSpPr>
            <a:spLocks noChangeShapeType="1"/>
          </p:cNvSpPr>
          <p:nvPr/>
        </p:nvSpPr>
        <p:spPr bwMode="auto">
          <a:xfrm flipV="1">
            <a:off x="6096000" y="838200"/>
            <a:ext cx="914400" cy="533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b="0" i="0" u="none" strike="noStrike" kern="1200" cap="none" spc="0" normalizeH="0" baseline="0" noProof="0">
              <a:ln>
                <a:noFill/>
              </a:ln>
              <a:solidFill>
                <a:srgbClr val="EAEAEA"/>
              </a:solidFill>
              <a:effectLst/>
              <a:uLnTx/>
              <a:uFillTx/>
              <a:latin typeface="Arial" panose="020B0604020202020204" pitchFamily="34" charset="0"/>
              <a:cs typeface="Arial" panose="020B0604020202020204" pitchFamily="34" charset="0"/>
            </a:endParaRPr>
          </a:p>
        </p:txBody>
      </p:sp>
      <p:sp>
        <p:nvSpPr>
          <p:cNvPr id="380990" name="Line 86"/>
          <p:cNvSpPr>
            <a:spLocks noChangeShapeType="1"/>
          </p:cNvSpPr>
          <p:nvPr/>
        </p:nvSpPr>
        <p:spPr bwMode="auto">
          <a:xfrm flipV="1">
            <a:off x="6553200" y="838200"/>
            <a:ext cx="914400" cy="533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b="0" i="0" u="none" strike="noStrike" kern="1200" cap="none" spc="0" normalizeH="0" baseline="0" noProof="0">
              <a:ln>
                <a:noFill/>
              </a:ln>
              <a:solidFill>
                <a:srgbClr val="EAEAEA"/>
              </a:solidFill>
              <a:effectLst/>
              <a:uLnTx/>
              <a:uFillTx/>
              <a:latin typeface="Arial" panose="020B0604020202020204" pitchFamily="34" charset="0"/>
              <a:cs typeface="Arial" panose="020B0604020202020204" pitchFamily="34" charset="0"/>
            </a:endParaRPr>
          </a:p>
        </p:txBody>
      </p:sp>
      <p:sp>
        <p:nvSpPr>
          <p:cNvPr id="380991" name="Line 87"/>
          <p:cNvSpPr>
            <a:spLocks noChangeShapeType="1"/>
          </p:cNvSpPr>
          <p:nvPr/>
        </p:nvSpPr>
        <p:spPr bwMode="auto">
          <a:xfrm flipV="1">
            <a:off x="2057400" y="2895600"/>
            <a:ext cx="914400" cy="533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b="0" i="0" u="none" strike="noStrike" kern="1200" cap="none" spc="0" normalizeH="0" baseline="0" noProof="0">
              <a:ln>
                <a:noFill/>
              </a:ln>
              <a:solidFill>
                <a:srgbClr val="EAEAEA"/>
              </a:solidFill>
              <a:effectLst/>
              <a:uLnTx/>
              <a:uFillTx/>
              <a:latin typeface="Arial" panose="020B0604020202020204" pitchFamily="34" charset="0"/>
              <a:cs typeface="Arial" panose="020B0604020202020204" pitchFamily="34" charset="0"/>
            </a:endParaRPr>
          </a:p>
        </p:txBody>
      </p:sp>
      <p:sp>
        <p:nvSpPr>
          <p:cNvPr id="380992" name="Line 88"/>
          <p:cNvSpPr>
            <a:spLocks noChangeShapeType="1"/>
          </p:cNvSpPr>
          <p:nvPr/>
        </p:nvSpPr>
        <p:spPr bwMode="auto">
          <a:xfrm flipV="1">
            <a:off x="2590800" y="2895600"/>
            <a:ext cx="914400" cy="533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b="0" i="0" u="none" strike="noStrike" kern="1200" cap="none" spc="0" normalizeH="0" baseline="0" noProof="0">
              <a:ln>
                <a:noFill/>
              </a:ln>
              <a:solidFill>
                <a:srgbClr val="EAEAEA"/>
              </a:solidFill>
              <a:effectLst/>
              <a:uLnTx/>
              <a:uFillTx/>
              <a:latin typeface="Arial" panose="020B0604020202020204" pitchFamily="34" charset="0"/>
              <a:cs typeface="Arial" panose="020B0604020202020204" pitchFamily="34" charset="0"/>
            </a:endParaRPr>
          </a:p>
        </p:txBody>
      </p:sp>
      <p:sp>
        <p:nvSpPr>
          <p:cNvPr id="380993" name="Line 89"/>
          <p:cNvSpPr>
            <a:spLocks noChangeShapeType="1"/>
          </p:cNvSpPr>
          <p:nvPr/>
        </p:nvSpPr>
        <p:spPr bwMode="auto">
          <a:xfrm flipV="1">
            <a:off x="3505200" y="2895600"/>
            <a:ext cx="914400" cy="533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b="0" i="0" u="none" strike="noStrike" kern="1200" cap="none" spc="0" normalizeH="0" baseline="0" noProof="0">
              <a:ln>
                <a:noFill/>
              </a:ln>
              <a:solidFill>
                <a:srgbClr val="EAEAEA"/>
              </a:solidFill>
              <a:effectLst/>
              <a:uLnTx/>
              <a:uFillTx/>
              <a:latin typeface="Arial" panose="020B0604020202020204" pitchFamily="34" charset="0"/>
              <a:cs typeface="Arial" panose="020B0604020202020204" pitchFamily="34" charset="0"/>
            </a:endParaRPr>
          </a:p>
        </p:txBody>
      </p:sp>
      <p:sp>
        <p:nvSpPr>
          <p:cNvPr id="380994" name="Line 90"/>
          <p:cNvSpPr>
            <a:spLocks noChangeShapeType="1"/>
          </p:cNvSpPr>
          <p:nvPr/>
        </p:nvSpPr>
        <p:spPr bwMode="auto">
          <a:xfrm flipV="1">
            <a:off x="3962400" y="2895600"/>
            <a:ext cx="914400" cy="533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b="0" i="0" u="none" strike="noStrike" kern="1200" cap="none" spc="0" normalizeH="0" baseline="0" noProof="0">
              <a:ln>
                <a:noFill/>
              </a:ln>
              <a:solidFill>
                <a:srgbClr val="EAEAEA"/>
              </a:solidFill>
              <a:effectLst/>
              <a:uLnTx/>
              <a:uFillTx/>
              <a:latin typeface="Arial" panose="020B0604020202020204" pitchFamily="34" charset="0"/>
              <a:cs typeface="Arial" panose="020B0604020202020204" pitchFamily="34" charset="0"/>
            </a:endParaRPr>
          </a:p>
        </p:txBody>
      </p:sp>
      <p:sp>
        <p:nvSpPr>
          <p:cNvPr id="380995" name="Line 91"/>
          <p:cNvSpPr>
            <a:spLocks noChangeShapeType="1"/>
          </p:cNvSpPr>
          <p:nvPr/>
        </p:nvSpPr>
        <p:spPr bwMode="auto">
          <a:xfrm flipV="1">
            <a:off x="8305800" y="838200"/>
            <a:ext cx="914400" cy="533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b="0" i="0" u="none" strike="noStrike" kern="1200" cap="none" spc="0" normalizeH="0" baseline="0" noProof="0">
              <a:ln>
                <a:noFill/>
              </a:ln>
              <a:solidFill>
                <a:srgbClr val="EAEAEA"/>
              </a:solidFill>
              <a:effectLst/>
              <a:uLnTx/>
              <a:uFillTx/>
              <a:latin typeface="Arial" panose="020B0604020202020204" pitchFamily="34" charset="0"/>
              <a:cs typeface="Arial" panose="020B0604020202020204" pitchFamily="34" charset="0"/>
            </a:endParaRPr>
          </a:p>
        </p:txBody>
      </p:sp>
      <p:sp>
        <p:nvSpPr>
          <p:cNvPr id="380996" name="Right Brace 70"/>
          <p:cNvSpPr>
            <a:spLocks/>
          </p:cNvSpPr>
          <p:nvPr/>
        </p:nvSpPr>
        <p:spPr bwMode="auto">
          <a:xfrm>
            <a:off x="7359650" y="5589588"/>
            <a:ext cx="287338" cy="647700"/>
          </a:xfrm>
          <a:prstGeom prst="rightBrace">
            <a:avLst>
              <a:gd name="adj1" fmla="val 8349"/>
              <a:gd name="adj2" fmla="val 50000"/>
            </a:avLst>
          </a:prstGeom>
          <a:noFill/>
          <a:ln w="38100">
            <a:solidFill>
              <a:schemeClr val="tx1"/>
            </a:solidFill>
            <a:round/>
            <a:headEnd/>
            <a:tailEnd/>
          </a:ln>
          <a:extLst>
            <a:ext uri="{909E8E84-426E-40dd-AFC4-6F175D3DCCD1}">
              <a14:hiddenFill xmlns=""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EAEAEA"/>
              </a:solidFill>
              <a:effectLst/>
              <a:uLnTx/>
              <a:uFillTx/>
              <a:latin typeface="Arial" panose="020B0604020202020204" pitchFamily="34" charset="0"/>
              <a:cs typeface="Arial" panose="020B0604020202020204" pitchFamily="34" charset="0"/>
            </a:endParaRPr>
          </a:p>
        </p:txBody>
      </p:sp>
      <p:sp>
        <p:nvSpPr>
          <p:cNvPr id="72" name="Text Box 70"/>
          <p:cNvSpPr txBox="1">
            <a:spLocks noChangeArrowheads="1"/>
          </p:cNvSpPr>
          <p:nvPr/>
        </p:nvSpPr>
        <p:spPr bwMode="auto">
          <a:xfrm>
            <a:off x="7667625" y="5591175"/>
            <a:ext cx="1265238" cy="646331"/>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rPr>
              <a:t>سلالة        واحدة</a:t>
            </a:r>
            <a:endParaRPr kumimoji="0" lang="en-US" sz="1800" b="1" i="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73" name="Text Box 70"/>
          <p:cNvSpPr txBox="1">
            <a:spLocks noChangeArrowheads="1"/>
          </p:cNvSpPr>
          <p:nvPr/>
        </p:nvSpPr>
        <p:spPr bwMode="auto">
          <a:xfrm>
            <a:off x="5219700" y="5157788"/>
            <a:ext cx="3889375"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rPr>
              <a:t>خط من 9 سلالات</a:t>
            </a:r>
            <a:r>
              <a:rPr kumimoji="0" lang="ar-JO" sz="1800" b="1" i="0" u="none" strike="noStrike" kern="1200" cap="none" spc="0" normalizeH="0" noProof="0" dirty="0">
                <a:ln>
                  <a:noFill/>
                </a:ln>
                <a:solidFill>
                  <a:srgbClr val="EAEAEA"/>
                </a:solidFill>
                <a:effectLst/>
                <a:uLnTx/>
                <a:uFillTx/>
                <a:latin typeface="Arial" panose="020B0604020202020204" pitchFamily="34" charset="0"/>
                <a:cs typeface="Arial" panose="020B0604020202020204" pitchFamily="34" charset="0"/>
              </a:rPr>
              <a:t> في إسرائيل</a:t>
            </a:r>
            <a:endParaRPr kumimoji="0" lang="en-US" sz="1800" b="1" i="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cxnSp>
        <p:nvCxnSpPr>
          <p:cNvPr id="380999" name="Straight Connector 2"/>
          <p:cNvCxnSpPr>
            <a:cxnSpLocks noChangeShapeType="1"/>
          </p:cNvCxnSpPr>
          <p:nvPr/>
        </p:nvCxnSpPr>
        <p:spPr bwMode="auto">
          <a:xfrm flipV="1">
            <a:off x="4932363" y="5300663"/>
            <a:ext cx="287337" cy="144462"/>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cxnSp>
    </p:spTree>
    <p:extLst>
      <p:ext uri="{BB962C8B-B14F-4D97-AF65-F5344CB8AC3E}">
        <p14:creationId xmlns:p14="http://schemas.microsoft.com/office/powerpoint/2010/main" val="122365330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90516"/>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190517"/>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190518"/>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190519"/>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190520"/>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19054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0516" grpId="0"/>
      <p:bldP spid="190517" grpId="0"/>
      <p:bldP spid="190518" grpId="0"/>
      <p:bldP spid="190519" grpId="0"/>
      <p:bldP spid="190520" grpId="0"/>
      <p:bldP spid="190541" grpId="0"/>
    </p:bld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1953" name="Rectangle 2"/>
          <p:cNvSpPr>
            <a:spLocks noChangeArrowheads="1"/>
          </p:cNvSpPr>
          <p:nvPr/>
        </p:nvSpPr>
        <p:spPr bwMode="auto">
          <a:xfrm>
            <a:off x="0" y="1905000"/>
            <a:ext cx="41148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EAEAEA"/>
              </a:solidFill>
              <a:effectLst/>
              <a:uLnTx/>
              <a:uFillTx/>
              <a:latin typeface="Arial" panose="020B0604020202020204" pitchFamily="34" charset="0"/>
              <a:cs typeface="Arial" panose="020B0604020202020204" pitchFamily="34" charset="0"/>
            </a:endParaRPr>
          </a:p>
        </p:txBody>
      </p:sp>
      <p:sp>
        <p:nvSpPr>
          <p:cNvPr id="381954" name="Rectangle 3"/>
          <p:cNvSpPr>
            <a:spLocks noChangeArrowheads="1"/>
          </p:cNvSpPr>
          <p:nvPr/>
        </p:nvSpPr>
        <p:spPr bwMode="auto">
          <a:xfrm>
            <a:off x="4114800" y="2438400"/>
            <a:ext cx="50292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EAEAEA"/>
              </a:solidFill>
              <a:effectLst/>
              <a:uLnTx/>
              <a:uFillTx/>
              <a:latin typeface="Arial" panose="020B0604020202020204" pitchFamily="34" charset="0"/>
              <a:cs typeface="Arial" panose="020B0604020202020204" pitchFamily="34" charset="0"/>
            </a:endParaRPr>
          </a:p>
        </p:txBody>
      </p:sp>
      <p:sp>
        <p:nvSpPr>
          <p:cNvPr id="381955" name="Rectangle 4"/>
          <p:cNvSpPr>
            <a:spLocks noChangeArrowheads="1"/>
          </p:cNvSpPr>
          <p:nvPr/>
        </p:nvSpPr>
        <p:spPr bwMode="auto">
          <a:xfrm>
            <a:off x="4114800" y="1371600"/>
            <a:ext cx="5029200" cy="304800"/>
          </a:xfrm>
          <a:prstGeom prst="rect">
            <a:avLst/>
          </a:prstGeom>
          <a:solidFill>
            <a:srgbClr val="004200"/>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EAEAEA"/>
              </a:solidFill>
              <a:effectLst/>
              <a:uLnTx/>
              <a:uFillTx/>
              <a:latin typeface="Arial" panose="020B0604020202020204" pitchFamily="34" charset="0"/>
              <a:cs typeface="Arial" panose="020B0604020202020204" pitchFamily="34" charset="0"/>
            </a:endParaRPr>
          </a:p>
        </p:txBody>
      </p:sp>
      <p:sp>
        <p:nvSpPr>
          <p:cNvPr id="381956" name="Rectangle 5"/>
          <p:cNvSpPr>
            <a:spLocks noChangeArrowheads="1"/>
          </p:cNvSpPr>
          <p:nvPr/>
        </p:nvSpPr>
        <p:spPr bwMode="auto">
          <a:xfrm>
            <a:off x="0" y="4572000"/>
            <a:ext cx="91440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EAEAEA"/>
              </a:solidFill>
              <a:effectLst/>
              <a:uLnTx/>
              <a:uFillTx/>
              <a:latin typeface="Arial" panose="020B0604020202020204" pitchFamily="34" charset="0"/>
              <a:cs typeface="Arial" panose="020B0604020202020204" pitchFamily="34" charset="0"/>
            </a:endParaRPr>
          </a:p>
        </p:txBody>
      </p:sp>
      <p:sp>
        <p:nvSpPr>
          <p:cNvPr id="381957" name="Rectangle 6"/>
          <p:cNvSpPr>
            <a:spLocks noChangeArrowheads="1"/>
          </p:cNvSpPr>
          <p:nvPr/>
        </p:nvSpPr>
        <p:spPr bwMode="auto">
          <a:xfrm>
            <a:off x="0" y="3429000"/>
            <a:ext cx="4343400" cy="304800"/>
          </a:xfrm>
          <a:prstGeom prst="rect">
            <a:avLst/>
          </a:prstGeom>
          <a:solidFill>
            <a:srgbClr val="004200"/>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EAEAEA"/>
              </a:solidFill>
              <a:effectLst/>
              <a:uLnTx/>
              <a:uFillTx/>
              <a:latin typeface="Arial" panose="020B0604020202020204" pitchFamily="34" charset="0"/>
              <a:cs typeface="Arial" panose="020B0604020202020204" pitchFamily="34" charset="0"/>
            </a:endParaRPr>
          </a:p>
        </p:txBody>
      </p:sp>
      <p:sp>
        <p:nvSpPr>
          <p:cNvPr id="381958" name="Rectangle 7"/>
          <p:cNvSpPr>
            <a:spLocks noChangeArrowheads="1"/>
          </p:cNvSpPr>
          <p:nvPr/>
        </p:nvSpPr>
        <p:spPr bwMode="auto">
          <a:xfrm>
            <a:off x="3657600" y="6400800"/>
            <a:ext cx="54864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EAEAEA"/>
              </a:solidFill>
              <a:effectLst/>
              <a:uLnTx/>
              <a:uFillTx/>
              <a:latin typeface="Arial" panose="020B0604020202020204" pitchFamily="34" charset="0"/>
              <a:cs typeface="Arial" panose="020B0604020202020204" pitchFamily="34" charset="0"/>
            </a:endParaRPr>
          </a:p>
        </p:txBody>
      </p:sp>
      <p:sp>
        <p:nvSpPr>
          <p:cNvPr id="381959" name="Rectangle 8"/>
          <p:cNvSpPr>
            <a:spLocks noChangeArrowheads="1"/>
          </p:cNvSpPr>
          <p:nvPr/>
        </p:nvSpPr>
        <p:spPr bwMode="auto">
          <a:xfrm>
            <a:off x="0" y="6400800"/>
            <a:ext cx="22860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EAEAEA"/>
              </a:solidFill>
              <a:effectLst/>
              <a:uLnTx/>
              <a:uFillTx/>
              <a:latin typeface="Arial" panose="020B0604020202020204" pitchFamily="34" charset="0"/>
              <a:cs typeface="Arial" panose="020B0604020202020204" pitchFamily="34" charset="0"/>
            </a:endParaRPr>
          </a:p>
        </p:txBody>
      </p:sp>
      <p:sp>
        <p:nvSpPr>
          <p:cNvPr id="381960" name="Rectangle 9"/>
          <p:cNvSpPr>
            <a:spLocks noGrp="1" noChangeArrowheads="1"/>
          </p:cNvSpPr>
          <p:nvPr>
            <p:ph type="ctrTitle"/>
          </p:nvPr>
        </p:nvSpPr>
        <p:spPr>
          <a:xfrm>
            <a:off x="1600200" y="0"/>
            <a:ext cx="6477000" cy="914400"/>
          </a:xfrm>
          <a:solidFill>
            <a:schemeClr val="bg2"/>
          </a:solidFill>
        </p:spPr>
        <p:txBody>
          <a:bodyPr/>
          <a:lstStyle/>
          <a:p>
            <a:pPr eaLnBrk="1" hangingPunct="1"/>
            <a:r>
              <a:rPr kumimoji="1" lang="ar-JO" sz="4000" dirty="0">
                <a:solidFill>
                  <a:schemeClr val="tx1"/>
                </a:solidFill>
                <a:latin typeface="Arial" panose="020B0604020202020204" pitchFamily="34" charset="0"/>
                <a:ea typeface="ＭＳ Ｐゴシック" charset="0"/>
                <a:cs typeface="Arial" panose="020B0604020202020204" pitchFamily="34" charset="0"/>
              </a:rPr>
              <a:t>ملوك يهوذا المتأخرين</a:t>
            </a:r>
            <a:endParaRPr kumimoji="1" lang="en-US" sz="4000" dirty="0">
              <a:latin typeface="Arial" panose="020B0604020202020204" pitchFamily="34" charset="0"/>
              <a:ea typeface="ＭＳ Ｐゴシック" charset="0"/>
              <a:cs typeface="Arial" panose="020B0604020202020204" pitchFamily="34" charset="0"/>
            </a:endParaRPr>
          </a:p>
        </p:txBody>
      </p:sp>
      <p:sp>
        <p:nvSpPr>
          <p:cNvPr id="207882" name="Text Box 10"/>
          <p:cNvSpPr txBox="1">
            <a:spLocks noChangeArrowheads="1"/>
          </p:cNvSpPr>
          <p:nvPr/>
        </p:nvSpPr>
        <p:spPr bwMode="auto">
          <a:xfrm>
            <a:off x="7391400" y="76200"/>
            <a:ext cx="1676400" cy="461963"/>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rPr>
              <a:t>232 و 342</a:t>
            </a:r>
            <a:endParaRPr kumimoji="0" lang="en-US" sz="2400" b="1" i="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207883" name="Text Box 11"/>
          <p:cNvSpPr txBox="1">
            <a:spLocks noChangeArrowheads="1"/>
          </p:cNvSpPr>
          <p:nvPr/>
        </p:nvSpPr>
        <p:spPr bwMode="auto">
          <a:xfrm rot="19866539">
            <a:off x="4046538" y="791518"/>
            <a:ext cx="12954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يربعام</a:t>
            </a:r>
            <a:endParaRPr kumimoji="0" lang="en-US" sz="2400" b="1"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207884" name="Text Box 12"/>
          <p:cNvSpPr txBox="1">
            <a:spLocks noChangeArrowheads="1"/>
          </p:cNvSpPr>
          <p:nvPr/>
        </p:nvSpPr>
        <p:spPr bwMode="auto">
          <a:xfrm rot="19866539">
            <a:off x="4495800" y="791518"/>
            <a:ext cx="12954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ناداب</a:t>
            </a:r>
            <a:endParaRPr kumimoji="0" lang="en-US" sz="2400" b="1"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207885" name="Text Box 13"/>
          <p:cNvSpPr txBox="1">
            <a:spLocks noChangeArrowheads="1"/>
          </p:cNvSpPr>
          <p:nvPr/>
        </p:nvSpPr>
        <p:spPr bwMode="auto">
          <a:xfrm rot="19866539">
            <a:off x="5424488" y="791518"/>
            <a:ext cx="12954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بعشا</a:t>
            </a:r>
            <a:endParaRPr kumimoji="0" lang="en-US" sz="2400" b="1"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207886" name="Text Box 14"/>
          <p:cNvSpPr txBox="1">
            <a:spLocks noChangeArrowheads="1"/>
          </p:cNvSpPr>
          <p:nvPr/>
        </p:nvSpPr>
        <p:spPr bwMode="auto">
          <a:xfrm rot="19866539">
            <a:off x="5867400" y="805806"/>
            <a:ext cx="12954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أيلة</a:t>
            </a:r>
            <a:endParaRPr kumimoji="0" lang="en-US" sz="2400" b="1"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207887" name="Text Box 15"/>
          <p:cNvSpPr txBox="1">
            <a:spLocks noChangeArrowheads="1"/>
          </p:cNvSpPr>
          <p:nvPr/>
        </p:nvSpPr>
        <p:spPr bwMode="auto">
          <a:xfrm rot="19866539">
            <a:off x="6286500" y="791518"/>
            <a:ext cx="12954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زمري</a:t>
            </a:r>
            <a:endParaRPr kumimoji="0" lang="en-US" sz="2400" b="1"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207888" name="Text Box 16"/>
          <p:cNvSpPr txBox="1">
            <a:spLocks noChangeArrowheads="1"/>
          </p:cNvSpPr>
          <p:nvPr/>
        </p:nvSpPr>
        <p:spPr bwMode="auto">
          <a:xfrm rot="19866539">
            <a:off x="6707188" y="805806"/>
            <a:ext cx="12954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عمري</a:t>
            </a:r>
            <a:endParaRPr kumimoji="0" lang="en-US" sz="2400" b="1"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207889" name="Text Box 17"/>
          <p:cNvSpPr txBox="1">
            <a:spLocks noChangeArrowheads="1"/>
          </p:cNvSpPr>
          <p:nvPr/>
        </p:nvSpPr>
        <p:spPr bwMode="auto">
          <a:xfrm rot="19866539">
            <a:off x="7127875" y="791518"/>
            <a:ext cx="12954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آخاب</a:t>
            </a:r>
            <a:endParaRPr kumimoji="0" lang="en-US" sz="2400" b="1"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207890" name="Text Box 18"/>
          <p:cNvSpPr txBox="1">
            <a:spLocks noChangeArrowheads="1"/>
          </p:cNvSpPr>
          <p:nvPr/>
        </p:nvSpPr>
        <p:spPr bwMode="auto">
          <a:xfrm rot="19866539">
            <a:off x="7548563" y="805806"/>
            <a:ext cx="12954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اخزيا</a:t>
            </a:r>
            <a:endParaRPr kumimoji="0" lang="en-US" sz="2400" b="1"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207891" name="Text Box 19"/>
          <p:cNvSpPr txBox="1">
            <a:spLocks noChangeArrowheads="1"/>
          </p:cNvSpPr>
          <p:nvPr/>
        </p:nvSpPr>
        <p:spPr bwMode="auto">
          <a:xfrm rot="19866539">
            <a:off x="7969250" y="791518"/>
            <a:ext cx="12954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يورام</a:t>
            </a:r>
            <a:endParaRPr kumimoji="0" lang="en-US" sz="2400" b="1"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207892" name="Text Box 20"/>
          <p:cNvSpPr txBox="1">
            <a:spLocks noChangeArrowheads="1"/>
          </p:cNvSpPr>
          <p:nvPr/>
        </p:nvSpPr>
        <p:spPr bwMode="auto">
          <a:xfrm rot="19866539">
            <a:off x="4038600" y="1886893"/>
            <a:ext cx="14224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رحبعام</a:t>
            </a:r>
            <a:endParaRPr kumimoji="0" lang="en-US" sz="2400" b="1" i="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endParaRPr>
          </a:p>
        </p:txBody>
      </p:sp>
      <p:sp>
        <p:nvSpPr>
          <p:cNvPr id="207893" name="Text Box 21"/>
          <p:cNvSpPr txBox="1">
            <a:spLocks noChangeArrowheads="1"/>
          </p:cNvSpPr>
          <p:nvPr/>
        </p:nvSpPr>
        <p:spPr bwMode="auto">
          <a:xfrm rot="19866539">
            <a:off x="4724400" y="1918643"/>
            <a:ext cx="12954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أبيام</a:t>
            </a:r>
            <a:endParaRPr kumimoji="0" lang="en-US" sz="2400" b="1" i="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endParaRPr>
          </a:p>
        </p:txBody>
      </p:sp>
      <p:sp>
        <p:nvSpPr>
          <p:cNvPr id="207894" name="Text Box 22"/>
          <p:cNvSpPr txBox="1">
            <a:spLocks noChangeArrowheads="1"/>
          </p:cNvSpPr>
          <p:nvPr/>
        </p:nvSpPr>
        <p:spPr bwMode="auto">
          <a:xfrm rot="19866539">
            <a:off x="6016625" y="1872606"/>
            <a:ext cx="12954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rPr>
              <a:t>آسا</a:t>
            </a:r>
            <a:endParaRPr kumimoji="0" lang="en-US" sz="2400" b="1" i="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207895" name="Text Box 23"/>
          <p:cNvSpPr txBox="1">
            <a:spLocks noChangeArrowheads="1"/>
          </p:cNvSpPr>
          <p:nvPr/>
        </p:nvSpPr>
        <p:spPr bwMode="auto">
          <a:xfrm rot="19866539">
            <a:off x="6940550" y="1820218"/>
            <a:ext cx="169545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يهورام</a:t>
            </a:r>
            <a:endParaRPr kumimoji="0" lang="en-US" sz="2400" b="1" i="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endParaRPr>
          </a:p>
        </p:txBody>
      </p:sp>
      <p:sp>
        <p:nvSpPr>
          <p:cNvPr id="207896" name="Text Box 24"/>
          <p:cNvSpPr txBox="1">
            <a:spLocks noChangeArrowheads="1"/>
          </p:cNvSpPr>
          <p:nvPr/>
        </p:nvSpPr>
        <p:spPr bwMode="auto">
          <a:xfrm rot="19866539">
            <a:off x="7427292" y="1989439"/>
            <a:ext cx="12954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أخزيا</a:t>
            </a:r>
            <a:endParaRPr kumimoji="0" lang="en-US" sz="2400" b="1" i="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endParaRPr>
          </a:p>
        </p:txBody>
      </p:sp>
      <p:sp>
        <p:nvSpPr>
          <p:cNvPr id="207897" name="Text Box 25"/>
          <p:cNvSpPr txBox="1">
            <a:spLocks noChangeArrowheads="1"/>
          </p:cNvSpPr>
          <p:nvPr/>
        </p:nvSpPr>
        <p:spPr bwMode="auto">
          <a:xfrm rot="19866539">
            <a:off x="7808913" y="1932931"/>
            <a:ext cx="12954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عثليا</a:t>
            </a:r>
            <a:endParaRPr kumimoji="0" lang="en-US" sz="2400" b="1" i="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endParaRPr>
          </a:p>
        </p:txBody>
      </p:sp>
      <p:sp>
        <p:nvSpPr>
          <p:cNvPr id="207898" name="Text Box 26"/>
          <p:cNvSpPr txBox="1">
            <a:spLocks noChangeArrowheads="1"/>
          </p:cNvSpPr>
          <p:nvPr/>
        </p:nvSpPr>
        <p:spPr bwMode="auto">
          <a:xfrm rot="19866539">
            <a:off x="8305800" y="2009131"/>
            <a:ext cx="9144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rPr>
              <a:t>يؤاش</a:t>
            </a:r>
            <a:endParaRPr kumimoji="0" lang="en-US" sz="2400" b="1" i="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207899" name="Text Box 27"/>
          <p:cNvSpPr txBox="1">
            <a:spLocks noChangeArrowheads="1"/>
          </p:cNvSpPr>
          <p:nvPr/>
        </p:nvSpPr>
        <p:spPr bwMode="auto">
          <a:xfrm rot="19866539">
            <a:off x="8426450" y="805806"/>
            <a:ext cx="12954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ياهو</a:t>
            </a:r>
            <a:endParaRPr kumimoji="0" lang="en-US" sz="2400" b="1"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207900" name="Text Box 28"/>
          <p:cNvSpPr txBox="1">
            <a:spLocks noChangeArrowheads="1"/>
          </p:cNvSpPr>
          <p:nvPr/>
        </p:nvSpPr>
        <p:spPr bwMode="auto">
          <a:xfrm rot="19866539">
            <a:off x="6342750" y="1737249"/>
            <a:ext cx="169545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rPr>
              <a:t>يهوشافاط</a:t>
            </a:r>
            <a:endParaRPr kumimoji="0" lang="en-US" sz="2400" b="1" i="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207901" name="Text Box 29"/>
          <p:cNvSpPr txBox="1">
            <a:spLocks noChangeArrowheads="1"/>
          </p:cNvSpPr>
          <p:nvPr/>
        </p:nvSpPr>
        <p:spPr bwMode="auto">
          <a:xfrm rot="19866539">
            <a:off x="-68263" y="2863206"/>
            <a:ext cx="1295401"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ياهو</a:t>
            </a:r>
            <a:endParaRPr kumimoji="0" lang="en-US" sz="2400" b="1"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207902" name="Text Box 30"/>
          <p:cNvSpPr txBox="1">
            <a:spLocks noChangeArrowheads="1"/>
          </p:cNvSpPr>
          <p:nvPr/>
        </p:nvSpPr>
        <p:spPr bwMode="auto">
          <a:xfrm rot="19866539">
            <a:off x="381000" y="2863206"/>
            <a:ext cx="12954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يهوأحاز</a:t>
            </a:r>
            <a:endParaRPr kumimoji="0" lang="en-US" sz="2400" b="1"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207903" name="Text Box 31"/>
          <p:cNvSpPr txBox="1">
            <a:spLocks noChangeArrowheads="1"/>
          </p:cNvSpPr>
          <p:nvPr/>
        </p:nvSpPr>
        <p:spPr bwMode="auto">
          <a:xfrm rot="19866539">
            <a:off x="852488" y="2863206"/>
            <a:ext cx="12954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يهوآش</a:t>
            </a:r>
            <a:endParaRPr kumimoji="0" lang="en-US" sz="2400" b="1"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207904" name="Text Box 32"/>
          <p:cNvSpPr txBox="1">
            <a:spLocks noChangeArrowheads="1"/>
          </p:cNvSpPr>
          <p:nvPr/>
        </p:nvSpPr>
        <p:spPr bwMode="auto">
          <a:xfrm rot="19866539">
            <a:off x="1295400" y="2779068"/>
            <a:ext cx="1641475"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يربعام الثاني</a:t>
            </a:r>
            <a:endParaRPr kumimoji="0" lang="en-US" sz="2400" b="1"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207905" name="Text Box 33"/>
          <p:cNvSpPr txBox="1">
            <a:spLocks noChangeArrowheads="1"/>
          </p:cNvSpPr>
          <p:nvPr/>
        </p:nvSpPr>
        <p:spPr bwMode="auto">
          <a:xfrm rot="19866539">
            <a:off x="1717675" y="2788593"/>
            <a:ext cx="1601788"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زكريا</a:t>
            </a:r>
            <a:endParaRPr kumimoji="0" lang="en-US" sz="2400" b="1"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207906" name="Text Box 34"/>
          <p:cNvSpPr txBox="1">
            <a:spLocks noChangeArrowheads="1"/>
          </p:cNvSpPr>
          <p:nvPr/>
        </p:nvSpPr>
        <p:spPr bwMode="auto">
          <a:xfrm rot="19866539">
            <a:off x="2743200" y="2863206"/>
            <a:ext cx="12954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منحيم</a:t>
            </a:r>
            <a:endParaRPr kumimoji="0" lang="en-US" sz="2400" b="1"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207907" name="Text Box 35"/>
          <p:cNvSpPr txBox="1">
            <a:spLocks noChangeArrowheads="1"/>
          </p:cNvSpPr>
          <p:nvPr/>
        </p:nvSpPr>
        <p:spPr bwMode="auto">
          <a:xfrm rot="19866539">
            <a:off x="3240088" y="2863206"/>
            <a:ext cx="12954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فقعيا</a:t>
            </a:r>
            <a:endParaRPr kumimoji="0" lang="en-US" sz="2400" b="1"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207908" name="Text Box 36"/>
          <p:cNvSpPr txBox="1">
            <a:spLocks noChangeArrowheads="1"/>
          </p:cNvSpPr>
          <p:nvPr/>
        </p:nvSpPr>
        <p:spPr bwMode="auto">
          <a:xfrm rot="19866539">
            <a:off x="3660775" y="2863206"/>
            <a:ext cx="12954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فقع</a:t>
            </a:r>
            <a:endParaRPr kumimoji="0" lang="en-US" sz="2400" b="1"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207909" name="Text Box 37"/>
          <p:cNvSpPr txBox="1">
            <a:spLocks noChangeArrowheads="1"/>
          </p:cNvSpPr>
          <p:nvPr/>
        </p:nvSpPr>
        <p:spPr bwMode="auto">
          <a:xfrm rot="19866539">
            <a:off x="0" y="3930006"/>
            <a:ext cx="14224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rPr>
              <a:t>يؤاش</a:t>
            </a:r>
            <a:endParaRPr kumimoji="0" lang="en-US" sz="2400" b="1" i="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207910" name="Text Box 38"/>
          <p:cNvSpPr txBox="1">
            <a:spLocks noChangeArrowheads="1"/>
          </p:cNvSpPr>
          <p:nvPr/>
        </p:nvSpPr>
        <p:spPr bwMode="auto">
          <a:xfrm rot="19866539">
            <a:off x="1371600" y="3961756"/>
            <a:ext cx="12954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rPr>
              <a:t>عمسيا</a:t>
            </a:r>
            <a:endParaRPr kumimoji="0" lang="en-US" sz="2400" b="1" i="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207911" name="Text Box 39"/>
          <p:cNvSpPr txBox="1">
            <a:spLocks noChangeArrowheads="1"/>
          </p:cNvSpPr>
          <p:nvPr/>
        </p:nvSpPr>
        <p:spPr bwMode="auto">
          <a:xfrm rot="19866539">
            <a:off x="2511425" y="3961756"/>
            <a:ext cx="12954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rPr>
              <a:t>عزيا</a:t>
            </a:r>
            <a:endParaRPr kumimoji="0" lang="en-US" sz="2400" b="1" i="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207912" name="Text Box 40"/>
          <p:cNvSpPr txBox="1">
            <a:spLocks noChangeArrowheads="1"/>
          </p:cNvSpPr>
          <p:nvPr/>
        </p:nvSpPr>
        <p:spPr bwMode="auto">
          <a:xfrm rot="19866539">
            <a:off x="3932238" y="3863331"/>
            <a:ext cx="169545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آحاز</a:t>
            </a:r>
            <a:endParaRPr kumimoji="0" lang="en-US" sz="2400" b="1" i="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endParaRPr>
          </a:p>
        </p:txBody>
      </p:sp>
      <p:sp>
        <p:nvSpPr>
          <p:cNvPr id="207913" name="Text Box 41"/>
          <p:cNvSpPr txBox="1">
            <a:spLocks noChangeArrowheads="1"/>
          </p:cNvSpPr>
          <p:nvPr/>
        </p:nvSpPr>
        <p:spPr bwMode="auto">
          <a:xfrm rot="19866539">
            <a:off x="4913313" y="3990331"/>
            <a:ext cx="12954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rPr>
              <a:t>حزقيا</a:t>
            </a:r>
            <a:endParaRPr kumimoji="0" lang="en-US" sz="2400" b="1" i="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207914" name="Text Box 42"/>
          <p:cNvSpPr txBox="1">
            <a:spLocks noChangeArrowheads="1"/>
          </p:cNvSpPr>
          <p:nvPr/>
        </p:nvSpPr>
        <p:spPr bwMode="auto">
          <a:xfrm rot="19866539">
            <a:off x="6248400" y="3990331"/>
            <a:ext cx="12954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منسى</a:t>
            </a:r>
            <a:endParaRPr kumimoji="0" lang="en-US" sz="2400" b="1" i="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endParaRPr>
          </a:p>
        </p:txBody>
      </p:sp>
      <p:sp>
        <p:nvSpPr>
          <p:cNvPr id="207915" name="Text Box 43"/>
          <p:cNvSpPr txBox="1">
            <a:spLocks noChangeArrowheads="1"/>
          </p:cNvSpPr>
          <p:nvPr/>
        </p:nvSpPr>
        <p:spPr bwMode="auto">
          <a:xfrm rot="19866539">
            <a:off x="7086600" y="4082406"/>
            <a:ext cx="9144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آمون</a:t>
            </a:r>
            <a:endParaRPr kumimoji="0" lang="en-US" sz="2400" b="1" i="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endParaRPr>
          </a:p>
        </p:txBody>
      </p:sp>
      <p:sp>
        <p:nvSpPr>
          <p:cNvPr id="207916" name="Text Box 44"/>
          <p:cNvSpPr txBox="1">
            <a:spLocks noChangeArrowheads="1"/>
          </p:cNvSpPr>
          <p:nvPr/>
        </p:nvSpPr>
        <p:spPr bwMode="auto">
          <a:xfrm rot="19866539">
            <a:off x="3392488" y="3885556"/>
            <a:ext cx="169545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rPr>
              <a:t>يوثام</a:t>
            </a:r>
            <a:endParaRPr kumimoji="0" lang="en-US" sz="2400" b="1" i="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207917" name="Text Box 45"/>
          <p:cNvSpPr txBox="1">
            <a:spLocks noChangeArrowheads="1"/>
          </p:cNvSpPr>
          <p:nvPr/>
        </p:nvSpPr>
        <p:spPr bwMode="auto">
          <a:xfrm rot="19866539">
            <a:off x="2209800" y="2863206"/>
            <a:ext cx="12954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شلوم</a:t>
            </a:r>
            <a:endParaRPr kumimoji="0" lang="en-US" sz="2400" b="1"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207918" name="Text Box 46"/>
          <p:cNvSpPr txBox="1">
            <a:spLocks noChangeArrowheads="1"/>
          </p:cNvSpPr>
          <p:nvPr/>
        </p:nvSpPr>
        <p:spPr bwMode="auto">
          <a:xfrm rot="19866539">
            <a:off x="4114800" y="2863206"/>
            <a:ext cx="12954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هوشع</a:t>
            </a:r>
            <a:endParaRPr kumimoji="0" lang="en-US" sz="2400" b="1"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207919" name="Text Box 47"/>
          <p:cNvSpPr txBox="1">
            <a:spLocks noChangeArrowheads="1"/>
          </p:cNvSpPr>
          <p:nvPr/>
        </p:nvSpPr>
        <p:spPr bwMode="auto">
          <a:xfrm rot="19866539">
            <a:off x="8001000" y="4082406"/>
            <a:ext cx="9144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rPr>
              <a:t>يوشيا</a:t>
            </a:r>
            <a:endParaRPr kumimoji="0" lang="en-US" sz="2400" b="1" i="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207920" name="Text Box 48"/>
          <p:cNvSpPr txBox="1">
            <a:spLocks noChangeArrowheads="1"/>
          </p:cNvSpPr>
          <p:nvPr/>
        </p:nvSpPr>
        <p:spPr bwMode="auto">
          <a:xfrm rot="19866539">
            <a:off x="-76200" y="5742931"/>
            <a:ext cx="12954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يهوأحاز</a:t>
            </a:r>
            <a:endParaRPr kumimoji="0" lang="en-US" sz="2400" b="1" i="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endParaRPr>
          </a:p>
        </p:txBody>
      </p:sp>
      <p:sp>
        <p:nvSpPr>
          <p:cNvPr id="207921" name="Text Box 49"/>
          <p:cNvSpPr txBox="1">
            <a:spLocks noChangeArrowheads="1"/>
          </p:cNvSpPr>
          <p:nvPr/>
        </p:nvSpPr>
        <p:spPr bwMode="auto">
          <a:xfrm rot="19866539">
            <a:off x="412750" y="5696893"/>
            <a:ext cx="1487488"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يهوياقيم</a:t>
            </a:r>
            <a:endParaRPr kumimoji="0" lang="en-US" sz="2400" b="1" i="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endParaRPr>
          </a:p>
        </p:txBody>
      </p:sp>
      <p:sp>
        <p:nvSpPr>
          <p:cNvPr id="207922" name="Text Box 50"/>
          <p:cNvSpPr txBox="1">
            <a:spLocks noChangeArrowheads="1"/>
          </p:cNvSpPr>
          <p:nvPr/>
        </p:nvSpPr>
        <p:spPr bwMode="auto">
          <a:xfrm rot="19866539">
            <a:off x="854075" y="5673081"/>
            <a:ext cx="1585913"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يهوياكين</a:t>
            </a:r>
            <a:endParaRPr kumimoji="0" lang="en-US" sz="2400" b="1" i="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endParaRPr>
          </a:p>
        </p:txBody>
      </p:sp>
      <p:sp>
        <p:nvSpPr>
          <p:cNvPr id="207923" name="Text Box 51"/>
          <p:cNvSpPr txBox="1">
            <a:spLocks noChangeArrowheads="1"/>
          </p:cNvSpPr>
          <p:nvPr/>
        </p:nvSpPr>
        <p:spPr bwMode="auto">
          <a:xfrm rot="19866539">
            <a:off x="1408113" y="5733406"/>
            <a:ext cx="1335087"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صدقيا</a:t>
            </a:r>
            <a:endParaRPr kumimoji="0" lang="en-US" sz="2400" b="1" i="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endParaRPr>
          </a:p>
        </p:txBody>
      </p:sp>
      <p:sp>
        <p:nvSpPr>
          <p:cNvPr id="207924" name="Text Box 52"/>
          <p:cNvSpPr txBox="1">
            <a:spLocks noChangeArrowheads="1"/>
          </p:cNvSpPr>
          <p:nvPr/>
        </p:nvSpPr>
        <p:spPr bwMode="auto">
          <a:xfrm rot="1479">
            <a:off x="4114799" y="1078429"/>
            <a:ext cx="2243153" cy="830997"/>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ي ي أ آ ع ز أ ب ن ي</a:t>
            </a:r>
            <a:endParaRPr kumimoji="0" lang="en-US" sz="2400" b="1"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207925" name="Text Box 53"/>
          <p:cNvSpPr txBox="1">
            <a:spLocks noChangeArrowheads="1"/>
          </p:cNvSpPr>
          <p:nvPr/>
        </p:nvSpPr>
        <p:spPr bwMode="auto">
          <a:xfrm rot="1479">
            <a:off x="836612" y="4437718"/>
            <a:ext cx="2815771"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rPr>
              <a:t>ي أ م  ح آ ي  ع ع ي</a:t>
            </a:r>
            <a:endParaRPr kumimoji="0" lang="en-US" sz="2400" b="1" i="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207926" name="Text Box 54"/>
          <p:cNvSpPr txBox="1">
            <a:spLocks noChangeArrowheads="1"/>
          </p:cNvSpPr>
          <p:nvPr/>
        </p:nvSpPr>
        <p:spPr bwMode="auto">
          <a:xfrm rot="1479">
            <a:off x="0" y="3320406"/>
            <a:ext cx="18288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و</a:t>
            </a:r>
            <a:r>
              <a:rPr kumimoji="0" lang="en-US" sz="2400" b="1"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 </a:t>
            </a:r>
            <a:r>
              <a:rPr kumimoji="0" lang="ar-JO" sz="2400" b="1"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حاز</a:t>
            </a:r>
            <a:r>
              <a:rPr kumimoji="0" lang="en-US" sz="2400" b="1"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 </a:t>
            </a:r>
            <a:r>
              <a:rPr kumimoji="0" lang="ar-JO" sz="2400" b="1"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آش</a:t>
            </a:r>
            <a:r>
              <a:rPr kumimoji="0" lang="en-US" sz="2400" b="1"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 </a:t>
            </a:r>
            <a:r>
              <a:rPr kumimoji="0" lang="ar-JO" sz="2400" b="1"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2</a:t>
            </a:r>
            <a:endParaRPr kumimoji="0" lang="en-US" sz="2400" b="1"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207927" name="Text Box 55"/>
          <p:cNvSpPr txBox="1">
            <a:spLocks noChangeArrowheads="1"/>
          </p:cNvSpPr>
          <p:nvPr/>
        </p:nvSpPr>
        <p:spPr bwMode="auto">
          <a:xfrm rot="1479">
            <a:off x="2362200" y="3320406"/>
            <a:ext cx="18288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ه ف ف م ش ز</a:t>
            </a:r>
            <a:endParaRPr kumimoji="0" lang="en-US" sz="2400" b="1"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207928" name="Text Box 56"/>
          <p:cNvSpPr txBox="1">
            <a:spLocks noChangeArrowheads="1"/>
          </p:cNvSpPr>
          <p:nvPr/>
        </p:nvSpPr>
        <p:spPr bwMode="auto">
          <a:xfrm rot="1479">
            <a:off x="-76200" y="6292206"/>
            <a:ext cx="2439988"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حاز</a:t>
            </a:r>
            <a:r>
              <a:rPr kumimoji="0" lang="en-US" sz="2400" b="1" i="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 </a:t>
            </a:r>
            <a:r>
              <a:rPr kumimoji="0" lang="ar-JO" sz="2400" b="1" i="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قيم كين </a:t>
            </a:r>
            <a:r>
              <a:rPr kumimoji="0" lang="en-US" sz="2400" b="1" i="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 </a:t>
            </a:r>
            <a:r>
              <a:rPr kumimoji="0" lang="ar-JO" sz="2400" b="1" i="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صد </a:t>
            </a:r>
            <a:endParaRPr kumimoji="0" lang="en-US" sz="2400" b="1" i="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endParaRPr>
          </a:p>
        </p:txBody>
      </p:sp>
      <p:sp>
        <p:nvSpPr>
          <p:cNvPr id="207929" name="Text Box 57"/>
          <p:cNvSpPr txBox="1">
            <a:spLocks noChangeArrowheads="1"/>
          </p:cNvSpPr>
          <p:nvPr/>
        </p:nvSpPr>
        <p:spPr bwMode="auto">
          <a:xfrm rot="1479">
            <a:off x="4114800" y="2205465"/>
            <a:ext cx="1828800" cy="830997"/>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ي ع أ ي ي آ أ ر </a:t>
            </a:r>
            <a:endParaRPr kumimoji="0" lang="en-US" sz="2400" b="1" i="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382009" name="Line 61"/>
          <p:cNvSpPr>
            <a:spLocks noChangeShapeType="1"/>
          </p:cNvSpPr>
          <p:nvPr/>
        </p:nvSpPr>
        <p:spPr bwMode="auto">
          <a:xfrm flipV="1">
            <a:off x="5029200" y="838200"/>
            <a:ext cx="914400" cy="533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EAEAEA"/>
              </a:solidFill>
              <a:effectLst/>
              <a:uLnTx/>
              <a:uFillTx/>
              <a:latin typeface="Arial" panose="020B0604020202020204" pitchFamily="34" charset="0"/>
              <a:cs typeface="Arial" panose="020B0604020202020204" pitchFamily="34" charset="0"/>
            </a:endParaRPr>
          </a:p>
        </p:txBody>
      </p:sp>
      <p:sp>
        <p:nvSpPr>
          <p:cNvPr id="382010" name="Line 62"/>
          <p:cNvSpPr>
            <a:spLocks noChangeShapeType="1"/>
          </p:cNvSpPr>
          <p:nvPr/>
        </p:nvSpPr>
        <p:spPr bwMode="auto">
          <a:xfrm flipV="1">
            <a:off x="6096000" y="838200"/>
            <a:ext cx="914400" cy="533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EAEAEA"/>
              </a:solidFill>
              <a:effectLst/>
              <a:uLnTx/>
              <a:uFillTx/>
              <a:latin typeface="Arial" panose="020B0604020202020204" pitchFamily="34" charset="0"/>
              <a:cs typeface="Arial" panose="020B0604020202020204" pitchFamily="34" charset="0"/>
            </a:endParaRPr>
          </a:p>
        </p:txBody>
      </p:sp>
      <p:sp>
        <p:nvSpPr>
          <p:cNvPr id="382011" name="Line 63"/>
          <p:cNvSpPr>
            <a:spLocks noChangeShapeType="1"/>
          </p:cNvSpPr>
          <p:nvPr/>
        </p:nvSpPr>
        <p:spPr bwMode="auto">
          <a:xfrm flipV="1">
            <a:off x="6553200" y="838200"/>
            <a:ext cx="914400" cy="533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EAEAEA"/>
              </a:solidFill>
              <a:effectLst/>
              <a:uLnTx/>
              <a:uFillTx/>
              <a:latin typeface="Arial" panose="020B0604020202020204" pitchFamily="34" charset="0"/>
              <a:cs typeface="Arial" panose="020B0604020202020204" pitchFamily="34" charset="0"/>
            </a:endParaRPr>
          </a:p>
        </p:txBody>
      </p:sp>
      <p:sp>
        <p:nvSpPr>
          <p:cNvPr id="382012" name="Line 64"/>
          <p:cNvSpPr>
            <a:spLocks noChangeShapeType="1"/>
          </p:cNvSpPr>
          <p:nvPr/>
        </p:nvSpPr>
        <p:spPr bwMode="auto">
          <a:xfrm flipV="1">
            <a:off x="2057400" y="2895600"/>
            <a:ext cx="914400" cy="533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EAEAEA"/>
              </a:solidFill>
              <a:effectLst/>
              <a:uLnTx/>
              <a:uFillTx/>
              <a:latin typeface="Arial" panose="020B0604020202020204" pitchFamily="34" charset="0"/>
              <a:cs typeface="Arial" panose="020B0604020202020204" pitchFamily="34" charset="0"/>
            </a:endParaRPr>
          </a:p>
        </p:txBody>
      </p:sp>
      <p:sp>
        <p:nvSpPr>
          <p:cNvPr id="382013" name="Line 65"/>
          <p:cNvSpPr>
            <a:spLocks noChangeShapeType="1"/>
          </p:cNvSpPr>
          <p:nvPr/>
        </p:nvSpPr>
        <p:spPr bwMode="auto">
          <a:xfrm flipV="1">
            <a:off x="2590800" y="2895600"/>
            <a:ext cx="914400" cy="533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EAEAEA"/>
              </a:solidFill>
              <a:effectLst/>
              <a:uLnTx/>
              <a:uFillTx/>
              <a:latin typeface="Arial" panose="020B0604020202020204" pitchFamily="34" charset="0"/>
              <a:cs typeface="Arial" panose="020B0604020202020204" pitchFamily="34" charset="0"/>
            </a:endParaRPr>
          </a:p>
        </p:txBody>
      </p:sp>
      <p:sp>
        <p:nvSpPr>
          <p:cNvPr id="382014" name="Line 66"/>
          <p:cNvSpPr>
            <a:spLocks noChangeShapeType="1"/>
          </p:cNvSpPr>
          <p:nvPr/>
        </p:nvSpPr>
        <p:spPr bwMode="auto">
          <a:xfrm flipV="1">
            <a:off x="3505200" y="2895600"/>
            <a:ext cx="914400" cy="533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EAEAEA"/>
              </a:solidFill>
              <a:effectLst/>
              <a:uLnTx/>
              <a:uFillTx/>
              <a:latin typeface="Arial" panose="020B0604020202020204" pitchFamily="34" charset="0"/>
              <a:cs typeface="Arial" panose="020B0604020202020204" pitchFamily="34" charset="0"/>
            </a:endParaRPr>
          </a:p>
        </p:txBody>
      </p:sp>
      <p:sp>
        <p:nvSpPr>
          <p:cNvPr id="382015" name="Line 67"/>
          <p:cNvSpPr>
            <a:spLocks noChangeShapeType="1"/>
          </p:cNvSpPr>
          <p:nvPr/>
        </p:nvSpPr>
        <p:spPr bwMode="auto">
          <a:xfrm flipV="1">
            <a:off x="3962400" y="2895600"/>
            <a:ext cx="914400" cy="533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EAEAEA"/>
              </a:solidFill>
              <a:effectLst/>
              <a:uLnTx/>
              <a:uFillTx/>
              <a:latin typeface="Arial" panose="020B0604020202020204" pitchFamily="34" charset="0"/>
              <a:cs typeface="Arial" panose="020B0604020202020204" pitchFamily="34" charset="0"/>
            </a:endParaRPr>
          </a:p>
        </p:txBody>
      </p:sp>
      <p:sp>
        <p:nvSpPr>
          <p:cNvPr id="382016" name="Line 68"/>
          <p:cNvSpPr>
            <a:spLocks noChangeShapeType="1"/>
          </p:cNvSpPr>
          <p:nvPr/>
        </p:nvSpPr>
        <p:spPr bwMode="auto">
          <a:xfrm flipV="1">
            <a:off x="8305800" y="838200"/>
            <a:ext cx="914400" cy="533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EAEAEA"/>
              </a:solidFill>
              <a:effectLst/>
              <a:uLnTx/>
              <a:uFillTx/>
              <a:latin typeface="Arial" panose="020B0604020202020204" pitchFamily="34" charset="0"/>
              <a:cs typeface="Arial" panose="020B0604020202020204" pitchFamily="34" charset="0"/>
            </a:endParaRPr>
          </a:p>
        </p:txBody>
      </p:sp>
      <p:sp>
        <p:nvSpPr>
          <p:cNvPr id="69" name="Text Box 81"/>
          <p:cNvSpPr txBox="1">
            <a:spLocks noChangeArrowheads="1"/>
          </p:cNvSpPr>
          <p:nvPr/>
        </p:nvSpPr>
        <p:spPr bwMode="auto">
          <a:xfrm rot="1479">
            <a:off x="4876802" y="4806798"/>
            <a:ext cx="4267273"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ملوك إسرائيل (جميعهم أشرار)</a:t>
            </a:r>
            <a:endParaRPr kumimoji="0" lang="en-US" sz="2400" b="1"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70" name="Text Box 82"/>
          <p:cNvSpPr txBox="1">
            <a:spLocks noChangeArrowheads="1"/>
          </p:cNvSpPr>
          <p:nvPr/>
        </p:nvSpPr>
        <p:spPr bwMode="auto">
          <a:xfrm rot="1479">
            <a:off x="4876800" y="5438131"/>
            <a:ext cx="35814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ملوك أشرار في يهوذا</a:t>
            </a:r>
            <a:endParaRPr kumimoji="0" lang="en-US" sz="2400" b="1" i="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endParaRPr>
          </a:p>
        </p:txBody>
      </p:sp>
      <p:sp>
        <p:nvSpPr>
          <p:cNvPr id="71" name="Text Box 83"/>
          <p:cNvSpPr txBox="1">
            <a:spLocks noChangeArrowheads="1"/>
          </p:cNvSpPr>
          <p:nvPr/>
        </p:nvSpPr>
        <p:spPr bwMode="auto">
          <a:xfrm rot="1479">
            <a:off x="4876800" y="5819131"/>
            <a:ext cx="35814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rPr>
              <a:t>ملوك صالحين في يهوذا</a:t>
            </a:r>
            <a:endParaRPr kumimoji="0" lang="en-US" sz="2400" b="1" i="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382020" name="Right Brace 71"/>
          <p:cNvSpPr>
            <a:spLocks/>
          </p:cNvSpPr>
          <p:nvPr/>
        </p:nvSpPr>
        <p:spPr bwMode="auto">
          <a:xfrm>
            <a:off x="7359650" y="5589588"/>
            <a:ext cx="287338" cy="647700"/>
          </a:xfrm>
          <a:prstGeom prst="rightBrace">
            <a:avLst>
              <a:gd name="adj1" fmla="val 8349"/>
              <a:gd name="adj2" fmla="val 50000"/>
            </a:avLst>
          </a:prstGeom>
          <a:noFill/>
          <a:ln w="38100">
            <a:solidFill>
              <a:schemeClr val="tx1"/>
            </a:solidFill>
            <a:round/>
            <a:headEnd/>
            <a:tailEnd/>
          </a:ln>
          <a:extLst>
            <a:ext uri="{909E8E84-426E-40dd-AFC4-6F175D3DCCD1}">
              <a14:hiddenFill xmlns=""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EAEAEA"/>
              </a:solidFill>
              <a:effectLst/>
              <a:uLnTx/>
              <a:uFillTx/>
              <a:latin typeface="Arial" panose="020B0604020202020204" pitchFamily="34" charset="0"/>
              <a:cs typeface="Arial" panose="020B0604020202020204" pitchFamily="34" charset="0"/>
            </a:endParaRPr>
          </a:p>
        </p:txBody>
      </p:sp>
      <p:sp>
        <p:nvSpPr>
          <p:cNvPr id="73" name="Text Box 70"/>
          <p:cNvSpPr txBox="1">
            <a:spLocks noChangeArrowheads="1"/>
          </p:cNvSpPr>
          <p:nvPr/>
        </p:nvSpPr>
        <p:spPr bwMode="auto">
          <a:xfrm>
            <a:off x="7667625" y="5591175"/>
            <a:ext cx="1265238" cy="830997"/>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rPr>
              <a:t>سلالة         واحدة</a:t>
            </a:r>
            <a:endParaRPr kumimoji="0" lang="en-US" sz="2400" b="1" i="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74" name="Text Box 70"/>
          <p:cNvSpPr txBox="1">
            <a:spLocks noChangeArrowheads="1"/>
          </p:cNvSpPr>
          <p:nvPr/>
        </p:nvSpPr>
        <p:spPr bwMode="auto">
          <a:xfrm>
            <a:off x="5219700" y="5157788"/>
            <a:ext cx="3889375"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rPr>
              <a:t>9 سلالات في إسرائيل</a:t>
            </a:r>
            <a:endParaRPr kumimoji="0" lang="en-US" sz="2400" b="1" i="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cxnSp>
        <p:nvCxnSpPr>
          <p:cNvPr id="382023" name="Straight Connector 74"/>
          <p:cNvCxnSpPr>
            <a:cxnSpLocks noChangeShapeType="1"/>
          </p:cNvCxnSpPr>
          <p:nvPr/>
        </p:nvCxnSpPr>
        <p:spPr bwMode="auto">
          <a:xfrm flipV="1">
            <a:off x="4932363" y="5300663"/>
            <a:ext cx="287337" cy="144462"/>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cxnSp>
    </p:spTree>
    <p:extLst>
      <p:ext uri="{BB962C8B-B14F-4D97-AF65-F5344CB8AC3E}">
        <p14:creationId xmlns:p14="http://schemas.microsoft.com/office/powerpoint/2010/main" val="1405001605"/>
      </p:ext>
    </p:extLst>
  </p:cSld>
  <p:clrMapOvr>
    <a:masterClrMapping/>
  </p:clrMapOvr>
  <p:transition spd="slow"/>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07909"/>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207910"/>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207911"/>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207916"/>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207912"/>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207913"/>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207914"/>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207915"/>
                                        </p:tgtEl>
                                        <p:attrNameLst>
                                          <p:attrName>style.visibility</p:attrName>
                                        </p:attrNameLst>
                                      </p:cBhvr>
                                      <p:to>
                                        <p:strVal val="visible"/>
                                      </p:to>
                                    </p:set>
                                  </p:childTnLst>
                                </p:cTn>
                              </p:par>
                            </p:childTnLst>
                          </p:cTn>
                        </p:par>
                      </p:childTnLst>
                    </p:cTn>
                  </p:par>
                  <p:par>
                    <p:cTn id="35" fill="hold">
                      <p:stCondLst>
                        <p:cond delay="indefinite"/>
                      </p:stCondLst>
                      <p:childTnLst>
                        <p:par>
                          <p:cTn id="36" fill="hold">
                            <p:stCondLst>
                              <p:cond delay="0"/>
                            </p:stCondLst>
                            <p:childTnLst>
                              <p:par>
                                <p:cTn id="37" presetID="1" presetClass="entr" presetSubtype="0" fill="hold" grpId="0" nodeType="clickEffect">
                                  <p:stCondLst>
                                    <p:cond delay="0"/>
                                  </p:stCondLst>
                                  <p:childTnLst>
                                    <p:set>
                                      <p:cBhvr>
                                        <p:cTn id="38" dur="1" fill="hold">
                                          <p:stCondLst>
                                            <p:cond delay="0"/>
                                          </p:stCondLst>
                                        </p:cTn>
                                        <p:tgtEl>
                                          <p:spTgt spid="207919"/>
                                        </p:tgtEl>
                                        <p:attrNameLst>
                                          <p:attrName>style.visibility</p:attrName>
                                        </p:attrNameLst>
                                      </p:cBhvr>
                                      <p:to>
                                        <p:strVal val="visible"/>
                                      </p:to>
                                    </p:set>
                                  </p:childTnLst>
                                </p:cTn>
                              </p:par>
                            </p:childTnLst>
                          </p:cTn>
                        </p:par>
                      </p:childTnLst>
                    </p:cTn>
                  </p:par>
                  <p:par>
                    <p:cTn id="39" fill="hold">
                      <p:stCondLst>
                        <p:cond delay="indefinite"/>
                      </p:stCondLst>
                      <p:childTnLst>
                        <p:par>
                          <p:cTn id="40" fill="hold">
                            <p:stCondLst>
                              <p:cond delay="0"/>
                            </p:stCondLst>
                            <p:childTnLst>
                              <p:par>
                                <p:cTn id="41" presetID="1" presetClass="entr" presetSubtype="0" fill="hold" grpId="0" nodeType="clickEffect">
                                  <p:stCondLst>
                                    <p:cond delay="0"/>
                                  </p:stCondLst>
                                  <p:childTnLst>
                                    <p:set>
                                      <p:cBhvr>
                                        <p:cTn id="42" dur="1" fill="hold">
                                          <p:stCondLst>
                                            <p:cond delay="0"/>
                                          </p:stCondLst>
                                        </p:cTn>
                                        <p:tgtEl>
                                          <p:spTgt spid="20792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7909" grpId="0"/>
      <p:bldP spid="207910" grpId="0"/>
      <p:bldP spid="207911" grpId="0"/>
      <p:bldP spid="207912" grpId="0"/>
      <p:bldP spid="207913" grpId="0"/>
      <p:bldP spid="207914" grpId="0"/>
      <p:bldP spid="207915" grpId="0"/>
      <p:bldP spid="207916" grpId="0"/>
      <p:bldP spid="207919" grpId="0"/>
      <p:bldP spid="207925" grpId="0"/>
    </p:bldLst>
  </p:timing>
</p:sld>
</file>

<file path=ppt/slides/slide5.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0966" y="102580"/>
            <a:ext cx="8236820" cy="799420"/>
          </a:xfrm>
          <a:solidFill>
            <a:schemeClr val="tx1"/>
          </a:solidFill>
        </p:spPr>
        <p:txBody>
          <a:bodyPr/>
          <a:lstStyle/>
          <a:p>
            <a:r>
              <a:rPr lang="ar-JO"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بيان الملكوت</a:t>
            </a:r>
            <a:endParaRPr lang="en-US"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endParaRPr>
          </a:p>
        </p:txBody>
      </p:sp>
      <p:sp>
        <p:nvSpPr>
          <p:cNvPr id="3" name="Title 1"/>
          <p:cNvSpPr txBox="1">
            <a:spLocks/>
          </p:cNvSpPr>
          <p:nvPr/>
        </p:nvSpPr>
        <p:spPr bwMode="auto">
          <a:xfrm>
            <a:off x="331175" y="1433727"/>
            <a:ext cx="8336595" cy="439441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defPPr>
              <a:defRPr lang="en-US"/>
            </a:defPPr>
            <a:lvl1pPr algn="ctr" defTabSz="457200" eaLnBrk="0" hangingPunct="0">
              <a:defRPr sz="4000" b="1">
                <a:solidFill>
                  <a:srgbClr val="FFFFFF"/>
                </a:solidFill>
                <a:effectLst>
                  <a:glow rad="127000">
                    <a:srgbClr val="000000"/>
                  </a:glow>
                </a:effectLst>
              </a:defRPr>
            </a:lvl1pPr>
            <a:lvl2pPr algn="ctr" eaLnBrk="0" hangingPunct="0">
              <a:defRPr sz="4400">
                <a:solidFill>
                  <a:schemeClr val="bg1"/>
                </a:solidFill>
                <a:ea typeface="ＭＳ Ｐゴシック" pitchFamily="-108" charset="-128"/>
                <a:cs typeface="ＭＳ Ｐゴシック" pitchFamily="-108" charset="-128"/>
              </a:defRPr>
            </a:lvl2pPr>
            <a:lvl3pPr algn="ctr" eaLnBrk="0" hangingPunct="0">
              <a:defRPr sz="4400">
                <a:solidFill>
                  <a:schemeClr val="bg1"/>
                </a:solidFill>
                <a:ea typeface="ＭＳ Ｐゴシック" pitchFamily="-108" charset="-128"/>
                <a:cs typeface="ＭＳ Ｐゴシック" pitchFamily="-108" charset="-128"/>
              </a:defRPr>
            </a:lvl3pPr>
            <a:lvl4pPr algn="ctr" eaLnBrk="0" hangingPunct="0">
              <a:defRPr sz="4400">
                <a:solidFill>
                  <a:schemeClr val="bg1"/>
                </a:solidFill>
                <a:ea typeface="ＭＳ Ｐゴシック" pitchFamily="-108" charset="-128"/>
                <a:cs typeface="ＭＳ Ｐゴシック" pitchFamily="-108" charset="-128"/>
              </a:defRPr>
            </a:lvl4pPr>
            <a:lvl5pPr algn="ctr" eaLnBrk="0" hangingPunct="0">
              <a:defRPr sz="4400">
                <a:solidFill>
                  <a:schemeClr val="bg1"/>
                </a:solidFill>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r>
              <a:rPr lang="ar-JO" dirty="0">
                <a:latin typeface="Arial" panose="020B0604020202020204" pitchFamily="34" charset="0"/>
                <a:cs typeface="Arial" panose="020B0604020202020204" pitchFamily="34" charset="0"/>
              </a:rPr>
              <a:t>استمرار الرفض للحكم في ظل الله كنظام ملكي </a:t>
            </a:r>
            <a:r>
              <a:rPr lang="ar-JO" dirty="0">
                <a:solidFill>
                  <a:srgbClr val="FFFF00"/>
                </a:solidFill>
                <a:latin typeface="Arial" panose="020B0604020202020204" pitchFamily="34" charset="0"/>
                <a:cs typeface="Arial" panose="020B0604020202020204" pitchFamily="34" charset="0"/>
              </a:rPr>
              <a:t>دمر</a:t>
            </a:r>
            <a:r>
              <a:rPr lang="ar-JO" dirty="0">
                <a:latin typeface="Arial" panose="020B0604020202020204" pitchFamily="34" charset="0"/>
                <a:cs typeface="Arial" panose="020B0604020202020204" pitchFamily="34" charset="0"/>
              </a:rPr>
              <a:t> كل من إسرائيل (1-17) ويهوذا (18-25) ، ومع ذلك ظل خط نسل داود على حاله .</a:t>
            </a:r>
            <a:endParaRPr lang="en-US" dirty="0">
              <a:latin typeface="Arial" panose="020B0604020202020204" pitchFamily="34" charset="0"/>
              <a:cs typeface="Arial" panose="020B0604020202020204" pitchFamily="34" charset="0"/>
            </a:endParaRPr>
          </a:p>
        </p:txBody>
      </p:sp>
      <p:sp>
        <p:nvSpPr>
          <p:cNvPr id="5" name="Text Box 24"/>
          <p:cNvSpPr txBox="1">
            <a:spLocks noChangeArrowheads="1"/>
          </p:cNvSpPr>
          <p:nvPr/>
        </p:nvSpPr>
        <p:spPr bwMode="auto">
          <a:xfrm>
            <a:off x="8515075" y="65344"/>
            <a:ext cx="530916"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defTabSz="457200" fontAlgn="auto">
              <a:spcBef>
                <a:spcPts val="0"/>
              </a:spcBef>
              <a:spcAft>
                <a:spcPts val="0"/>
              </a:spcAft>
            </a:pPr>
            <a:r>
              <a:rPr lang="ar-JO" altLang="zh-CN" b="1" dirty="0">
                <a:solidFill>
                  <a:prstClr val="white"/>
                </a:solidFill>
                <a:effectLst>
                  <a:outerShdw blurRad="50800" dist="38100" dir="2700000" algn="tl" rotWithShape="0">
                    <a:srgbClr val="000000">
                      <a:alpha val="96000"/>
                    </a:srgbClr>
                  </a:outerShdw>
                </a:effectLst>
                <a:latin typeface="Arial" panose="020B0604020202020204" pitchFamily="34" charset="0"/>
                <a:cs typeface="Arial" panose="020B0604020202020204" pitchFamily="34" charset="0"/>
              </a:rPr>
              <a:t>39</a:t>
            </a:r>
            <a:endParaRPr lang="en-US" altLang="zh-CN" b="1" dirty="0">
              <a:solidFill>
                <a:prstClr val="white"/>
              </a:solidFill>
              <a:effectLst>
                <a:outerShdw blurRad="50800" dist="38100" dir="2700000" algn="tl" rotWithShape="0">
                  <a:srgbClr val="000000">
                    <a:alpha val="96000"/>
                  </a:srgbClr>
                </a:outerShdw>
              </a:effectLst>
              <a:latin typeface="Arial" panose="020B0604020202020204" pitchFamily="34" charset="0"/>
              <a:cs typeface="Arial" panose="020B0604020202020204" pitchFamily="34" charset="0"/>
            </a:endParaRP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defTabSz="457200">
              <a:defRPr/>
            </a:pPr>
            <a:r>
              <a:rPr lang="ar-JO" sz="4800"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2 ملوك</a:t>
            </a:r>
            <a:endParaRPr lang="en-US" sz="4800"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57081939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1953" name="Rectangle 2"/>
          <p:cNvSpPr>
            <a:spLocks noChangeArrowheads="1"/>
          </p:cNvSpPr>
          <p:nvPr/>
        </p:nvSpPr>
        <p:spPr bwMode="auto">
          <a:xfrm>
            <a:off x="0" y="1905000"/>
            <a:ext cx="41148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EAEAEA"/>
              </a:solidFill>
              <a:effectLst/>
              <a:uLnTx/>
              <a:uFillTx/>
              <a:latin typeface="Arial" panose="020B0604020202020204" pitchFamily="34" charset="0"/>
              <a:cs typeface="Arial" panose="020B0604020202020204" pitchFamily="34" charset="0"/>
            </a:endParaRPr>
          </a:p>
        </p:txBody>
      </p:sp>
      <p:sp>
        <p:nvSpPr>
          <p:cNvPr id="381954" name="Rectangle 3"/>
          <p:cNvSpPr>
            <a:spLocks noChangeArrowheads="1"/>
          </p:cNvSpPr>
          <p:nvPr/>
        </p:nvSpPr>
        <p:spPr bwMode="auto">
          <a:xfrm>
            <a:off x="4114800" y="2438400"/>
            <a:ext cx="50292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EAEAEA"/>
              </a:solidFill>
              <a:effectLst/>
              <a:uLnTx/>
              <a:uFillTx/>
              <a:latin typeface="Arial" panose="020B0604020202020204" pitchFamily="34" charset="0"/>
              <a:cs typeface="Arial" panose="020B0604020202020204" pitchFamily="34" charset="0"/>
            </a:endParaRPr>
          </a:p>
        </p:txBody>
      </p:sp>
      <p:sp>
        <p:nvSpPr>
          <p:cNvPr id="381955" name="Rectangle 4"/>
          <p:cNvSpPr>
            <a:spLocks noChangeArrowheads="1"/>
          </p:cNvSpPr>
          <p:nvPr/>
        </p:nvSpPr>
        <p:spPr bwMode="auto">
          <a:xfrm>
            <a:off x="4114800" y="1371600"/>
            <a:ext cx="5029200" cy="304800"/>
          </a:xfrm>
          <a:prstGeom prst="rect">
            <a:avLst/>
          </a:prstGeom>
          <a:solidFill>
            <a:srgbClr val="004200"/>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EAEAEA"/>
              </a:solidFill>
              <a:effectLst/>
              <a:uLnTx/>
              <a:uFillTx/>
              <a:latin typeface="Arial" panose="020B0604020202020204" pitchFamily="34" charset="0"/>
              <a:cs typeface="Arial" panose="020B0604020202020204" pitchFamily="34" charset="0"/>
            </a:endParaRPr>
          </a:p>
        </p:txBody>
      </p:sp>
      <p:sp>
        <p:nvSpPr>
          <p:cNvPr id="381956" name="Rectangle 5"/>
          <p:cNvSpPr>
            <a:spLocks noChangeArrowheads="1"/>
          </p:cNvSpPr>
          <p:nvPr/>
        </p:nvSpPr>
        <p:spPr bwMode="auto">
          <a:xfrm>
            <a:off x="0" y="4572000"/>
            <a:ext cx="91440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EAEAEA"/>
              </a:solidFill>
              <a:effectLst/>
              <a:uLnTx/>
              <a:uFillTx/>
              <a:latin typeface="Arial" panose="020B0604020202020204" pitchFamily="34" charset="0"/>
              <a:cs typeface="Arial" panose="020B0604020202020204" pitchFamily="34" charset="0"/>
            </a:endParaRPr>
          </a:p>
        </p:txBody>
      </p:sp>
      <p:sp>
        <p:nvSpPr>
          <p:cNvPr id="381957" name="Rectangle 6"/>
          <p:cNvSpPr>
            <a:spLocks noChangeArrowheads="1"/>
          </p:cNvSpPr>
          <p:nvPr/>
        </p:nvSpPr>
        <p:spPr bwMode="auto">
          <a:xfrm>
            <a:off x="0" y="3429000"/>
            <a:ext cx="4343400" cy="304800"/>
          </a:xfrm>
          <a:prstGeom prst="rect">
            <a:avLst/>
          </a:prstGeom>
          <a:solidFill>
            <a:srgbClr val="004200"/>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EAEAEA"/>
              </a:solidFill>
              <a:effectLst/>
              <a:uLnTx/>
              <a:uFillTx/>
              <a:latin typeface="Arial" panose="020B0604020202020204" pitchFamily="34" charset="0"/>
              <a:cs typeface="Arial" panose="020B0604020202020204" pitchFamily="34" charset="0"/>
            </a:endParaRPr>
          </a:p>
        </p:txBody>
      </p:sp>
      <p:sp>
        <p:nvSpPr>
          <p:cNvPr id="381958" name="Rectangle 7"/>
          <p:cNvSpPr>
            <a:spLocks noChangeArrowheads="1"/>
          </p:cNvSpPr>
          <p:nvPr/>
        </p:nvSpPr>
        <p:spPr bwMode="auto">
          <a:xfrm>
            <a:off x="3657600" y="6400800"/>
            <a:ext cx="54864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EAEAEA"/>
              </a:solidFill>
              <a:effectLst/>
              <a:uLnTx/>
              <a:uFillTx/>
              <a:latin typeface="Arial" panose="020B0604020202020204" pitchFamily="34" charset="0"/>
              <a:cs typeface="Arial" panose="020B0604020202020204" pitchFamily="34" charset="0"/>
            </a:endParaRPr>
          </a:p>
        </p:txBody>
      </p:sp>
      <p:sp>
        <p:nvSpPr>
          <p:cNvPr id="381959" name="Rectangle 8"/>
          <p:cNvSpPr>
            <a:spLocks noChangeArrowheads="1"/>
          </p:cNvSpPr>
          <p:nvPr/>
        </p:nvSpPr>
        <p:spPr bwMode="auto">
          <a:xfrm>
            <a:off x="0" y="6400800"/>
            <a:ext cx="22860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EAEAEA"/>
              </a:solidFill>
              <a:effectLst/>
              <a:uLnTx/>
              <a:uFillTx/>
              <a:latin typeface="Arial" panose="020B0604020202020204" pitchFamily="34" charset="0"/>
              <a:cs typeface="Arial" panose="020B0604020202020204" pitchFamily="34" charset="0"/>
            </a:endParaRPr>
          </a:p>
        </p:txBody>
      </p:sp>
      <p:sp>
        <p:nvSpPr>
          <p:cNvPr id="381960" name="Rectangle 9"/>
          <p:cNvSpPr>
            <a:spLocks noGrp="1" noChangeArrowheads="1"/>
          </p:cNvSpPr>
          <p:nvPr>
            <p:ph type="ctrTitle"/>
          </p:nvPr>
        </p:nvSpPr>
        <p:spPr>
          <a:xfrm>
            <a:off x="1600200" y="0"/>
            <a:ext cx="6477000" cy="914400"/>
          </a:xfrm>
          <a:solidFill>
            <a:schemeClr val="bg2"/>
          </a:solidFill>
        </p:spPr>
        <p:txBody>
          <a:bodyPr/>
          <a:lstStyle/>
          <a:p>
            <a:pPr eaLnBrk="1" hangingPunct="1"/>
            <a:r>
              <a:rPr lang="ar-SA" sz="4000" dirty="0">
                <a:latin typeface="Arial" panose="020B0604020202020204" pitchFamily="34" charset="0"/>
                <a:cs typeface="Arial" panose="020B0604020202020204" pitchFamily="34" charset="0"/>
              </a:rPr>
              <a:t>ملوك يهوذا النهائيين </a:t>
            </a:r>
            <a:endParaRPr kumimoji="1" lang="en-US" sz="4000" dirty="0">
              <a:latin typeface="Arial" panose="020B0604020202020204" pitchFamily="34" charset="0"/>
              <a:ea typeface="ＭＳ Ｐゴシック" charset="0"/>
              <a:cs typeface="Arial" panose="020B0604020202020204" pitchFamily="34" charset="0"/>
            </a:endParaRPr>
          </a:p>
        </p:txBody>
      </p:sp>
      <p:sp>
        <p:nvSpPr>
          <p:cNvPr id="207882" name="Text Box 10"/>
          <p:cNvSpPr txBox="1">
            <a:spLocks noChangeArrowheads="1"/>
          </p:cNvSpPr>
          <p:nvPr/>
        </p:nvSpPr>
        <p:spPr bwMode="auto">
          <a:xfrm>
            <a:off x="7391400" y="76200"/>
            <a:ext cx="1676400" cy="461963"/>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rPr>
              <a:t>232 و 342</a:t>
            </a:r>
            <a:endParaRPr kumimoji="0" lang="en-US" sz="2400" b="1" i="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207883" name="Text Box 11"/>
          <p:cNvSpPr txBox="1">
            <a:spLocks noChangeArrowheads="1"/>
          </p:cNvSpPr>
          <p:nvPr/>
        </p:nvSpPr>
        <p:spPr bwMode="auto">
          <a:xfrm rot="19866539">
            <a:off x="4046538" y="791518"/>
            <a:ext cx="12954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يربعام</a:t>
            </a:r>
            <a:endParaRPr kumimoji="0" lang="en-US" sz="2400" b="1"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207884" name="Text Box 12"/>
          <p:cNvSpPr txBox="1">
            <a:spLocks noChangeArrowheads="1"/>
          </p:cNvSpPr>
          <p:nvPr/>
        </p:nvSpPr>
        <p:spPr bwMode="auto">
          <a:xfrm rot="19866539">
            <a:off x="4495800" y="791518"/>
            <a:ext cx="12954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ناداب</a:t>
            </a:r>
            <a:endParaRPr kumimoji="0" lang="en-US" sz="2400" b="1"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207885" name="Text Box 13"/>
          <p:cNvSpPr txBox="1">
            <a:spLocks noChangeArrowheads="1"/>
          </p:cNvSpPr>
          <p:nvPr/>
        </p:nvSpPr>
        <p:spPr bwMode="auto">
          <a:xfrm rot="19866539">
            <a:off x="5424488" y="791518"/>
            <a:ext cx="12954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بعشا</a:t>
            </a:r>
            <a:endParaRPr kumimoji="0" lang="en-US" sz="2400" b="1"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207886" name="Text Box 14"/>
          <p:cNvSpPr txBox="1">
            <a:spLocks noChangeArrowheads="1"/>
          </p:cNvSpPr>
          <p:nvPr/>
        </p:nvSpPr>
        <p:spPr bwMode="auto">
          <a:xfrm rot="19866539">
            <a:off x="5867400" y="805806"/>
            <a:ext cx="12954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أيلة</a:t>
            </a:r>
            <a:endParaRPr kumimoji="0" lang="en-US" sz="2400" b="1"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207887" name="Text Box 15"/>
          <p:cNvSpPr txBox="1">
            <a:spLocks noChangeArrowheads="1"/>
          </p:cNvSpPr>
          <p:nvPr/>
        </p:nvSpPr>
        <p:spPr bwMode="auto">
          <a:xfrm rot="19866539">
            <a:off x="6286500" y="791518"/>
            <a:ext cx="12954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زمري</a:t>
            </a:r>
            <a:endParaRPr kumimoji="0" lang="en-US" sz="2400" b="1"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207888" name="Text Box 16"/>
          <p:cNvSpPr txBox="1">
            <a:spLocks noChangeArrowheads="1"/>
          </p:cNvSpPr>
          <p:nvPr/>
        </p:nvSpPr>
        <p:spPr bwMode="auto">
          <a:xfrm rot="19866539">
            <a:off x="6707188" y="805806"/>
            <a:ext cx="12954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عمري</a:t>
            </a:r>
            <a:endParaRPr kumimoji="0" lang="en-US" sz="2400" b="1"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207889" name="Text Box 17"/>
          <p:cNvSpPr txBox="1">
            <a:spLocks noChangeArrowheads="1"/>
          </p:cNvSpPr>
          <p:nvPr/>
        </p:nvSpPr>
        <p:spPr bwMode="auto">
          <a:xfrm rot="19866539">
            <a:off x="7127875" y="791518"/>
            <a:ext cx="12954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آخاب</a:t>
            </a:r>
            <a:endParaRPr kumimoji="0" lang="en-US" sz="2400" b="1"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207890" name="Text Box 18"/>
          <p:cNvSpPr txBox="1">
            <a:spLocks noChangeArrowheads="1"/>
          </p:cNvSpPr>
          <p:nvPr/>
        </p:nvSpPr>
        <p:spPr bwMode="auto">
          <a:xfrm rot="19866539">
            <a:off x="7548563" y="805806"/>
            <a:ext cx="12954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اخزيا</a:t>
            </a:r>
            <a:endParaRPr kumimoji="0" lang="en-US" sz="2400" b="1"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207891" name="Text Box 19"/>
          <p:cNvSpPr txBox="1">
            <a:spLocks noChangeArrowheads="1"/>
          </p:cNvSpPr>
          <p:nvPr/>
        </p:nvSpPr>
        <p:spPr bwMode="auto">
          <a:xfrm rot="19866539">
            <a:off x="7969250" y="791518"/>
            <a:ext cx="12954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يورام</a:t>
            </a:r>
            <a:endParaRPr kumimoji="0" lang="en-US" sz="2400" b="1"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207892" name="Text Box 20"/>
          <p:cNvSpPr txBox="1">
            <a:spLocks noChangeArrowheads="1"/>
          </p:cNvSpPr>
          <p:nvPr/>
        </p:nvSpPr>
        <p:spPr bwMode="auto">
          <a:xfrm rot="19866539">
            <a:off x="4038600" y="1886893"/>
            <a:ext cx="14224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رحبعام</a:t>
            </a:r>
            <a:endParaRPr kumimoji="0" lang="en-US" sz="2400" b="1" i="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endParaRPr>
          </a:p>
        </p:txBody>
      </p:sp>
      <p:sp>
        <p:nvSpPr>
          <p:cNvPr id="207893" name="Text Box 21"/>
          <p:cNvSpPr txBox="1">
            <a:spLocks noChangeArrowheads="1"/>
          </p:cNvSpPr>
          <p:nvPr/>
        </p:nvSpPr>
        <p:spPr bwMode="auto">
          <a:xfrm rot="19866539">
            <a:off x="4724400" y="1918643"/>
            <a:ext cx="12954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أبيام</a:t>
            </a:r>
            <a:endParaRPr kumimoji="0" lang="en-US" sz="2400" b="1" i="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endParaRPr>
          </a:p>
        </p:txBody>
      </p:sp>
      <p:sp>
        <p:nvSpPr>
          <p:cNvPr id="207894" name="Text Box 22"/>
          <p:cNvSpPr txBox="1">
            <a:spLocks noChangeArrowheads="1"/>
          </p:cNvSpPr>
          <p:nvPr/>
        </p:nvSpPr>
        <p:spPr bwMode="auto">
          <a:xfrm rot="19866539">
            <a:off x="6016625" y="1872606"/>
            <a:ext cx="12954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rPr>
              <a:t>آسا</a:t>
            </a:r>
            <a:endParaRPr kumimoji="0" lang="en-US" sz="2400" b="1" i="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207895" name="Text Box 23"/>
          <p:cNvSpPr txBox="1">
            <a:spLocks noChangeArrowheads="1"/>
          </p:cNvSpPr>
          <p:nvPr/>
        </p:nvSpPr>
        <p:spPr bwMode="auto">
          <a:xfrm rot="19866539">
            <a:off x="6940550" y="1820218"/>
            <a:ext cx="169545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يهورام</a:t>
            </a:r>
            <a:endParaRPr kumimoji="0" lang="en-US" sz="2400" b="1" i="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endParaRPr>
          </a:p>
        </p:txBody>
      </p:sp>
      <p:sp>
        <p:nvSpPr>
          <p:cNvPr id="207896" name="Text Box 24"/>
          <p:cNvSpPr txBox="1">
            <a:spLocks noChangeArrowheads="1"/>
          </p:cNvSpPr>
          <p:nvPr/>
        </p:nvSpPr>
        <p:spPr bwMode="auto">
          <a:xfrm rot="19866539">
            <a:off x="7427292" y="1989439"/>
            <a:ext cx="12954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أخزيا</a:t>
            </a:r>
            <a:endParaRPr kumimoji="0" lang="en-US" sz="2400" b="1" i="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endParaRPr>
          </a:p>
        </p:txBody>
      </p:sp>
      <p:sp>
        <p:nvSpPr>
          <p:cNvPr id="207897" name="Text Box 25"/>
          <p:cNvSpPr txBox="1">
            <a:spLocks noChangeArrowheads="1"/>
          </p:cNvSpPr>
          <p:nvPr/>
        </p:nvSpPr>
        <p:spPr bwMode="auto">
          <a:xfrm rot="19866539">
            <a:off x="7808913" y="1932931"/>
            <a:ext cx="12954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عثليا</a:t>
            </a:r>
            <a:endParaRPr kumimoji="0" lang="en-US" sz="2400" b="1" i="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endParaRPr>
          </a:p>
        </p:txBody>
      </p:sp>
      <p:sp>
        <p:nvSpPr>
          <p:cNvPr id="207898" name="Text Box 26"/>
          <p:cNvSpPr txBox="1">
            <a:spLocks noChangeArrowheads="1"/>
          </p:cNvSpPr>
          <p:nvPr/>
        </p:nvSpPr>
        <p:spPr bwMode="auto">
          <a:xfrm rot="19866539">
            <a:off x="8305800" y="2009131"/>
            <a:ext cx="9144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rPr>
              <a:t>يؤاش</a:t>
            </a:r>
            <a:endParaRPr kumimoji="0" lang="en-US" sz="2400" b="1" i="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207899" name="Text Box 27"/>
          <p:cNvSpPr txBox="1">
            <a:spLocks noChangeArrowheads="1"/>
          </p:cNvSpPr>
          <p:nvPr/>
        </p:nvSpPr>
        <p:spPr bwMode="auto">
          <a:xfrm rot="19866539">
            <a:off x="8426450" y="805806"/>
            <a:ext cx="12954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ياهو</a:t>
            </a:r>
            <a:endParaRPr kumimoji="0" lang="en-US" sz="2400" b="1"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207900" name="Text Box 28"/>
          <p:cNvSpPr txBox="1">
            <a:spLocks noChangeArrowheads="1"/>
          </p:cNvSpPr>
          <p:nvPr/>
        </p:nvSpPr>
        <p:spPr bwMode="auto">
          <a:xfrm rot="19866539">
            <a:off x="6342750" y="1737249"/>
            <a:ext cx="169545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rPr>
              <a:t>يهوشافاط</a:t>
            </a:r>
            <a:endParaRPr kumimoji="0" lang="en-US" sz="2400" b="1" i="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207901" name="Text Box 29"/>
          <p:cNvSpPr txBox="1">
            <a:spLocks noChangeArrowheads="1"/>
          </p:cNvSpPr>
          <p:nvPr/>
        </p:nvSpPr>
        <p:spPr bwMode="auto">
          <a:xfrm rot="19866539">
            <a:off x="-68263" y="2863206"/>
            <a:ext cx="1295401"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ياهو</a:t>
            </a:r>
            <a:endParaRPr kumimoji="0" lang="en-US" sz="2400" b="1"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207902" name="Text Box 30"/>
          <p:cNvSpPr txBox="1">
            <a:spLocks noChangeArrowheads="1"/>
          </p:cNvSpPr>
          <p:nvPr/>
        </p:nvSpPr>
        <p:spPr bwMode="auto">
          <a:xfrm rot="19866539">
            <a:off x="381000" y="2863206"/>
            <a:ext cx="12954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يهوأحاز</a:t>
            </a:r>
            <a:endParaRPr kumimoji="0" lang="en-US" sz="2400" b="1"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207903" name="Text Box 31"/>
          <p:cNvSpPr txBox="1">
            <a:spLocks noChangeArrowheads="1"/>
          </p:cNvSpPr>
          <p:nvPr/>
        </p:nvSpPr>
        <p:spPr bwMode="auto">
          <a:xfrm rot="19866539">
            <a:off x="852488" y="2863206"/>
            <a:ext cx="12954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يهوآش</a:t>
            </a:r>
            <a:endParaRPr kumimoji="0" lang="en-US" sz="2400" b="1"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207904" name="Text Box 32"/>
          <p:cNvSpPr txBox="1">
            <a:spLocks noChangeArrowheads="1"/>
          </p:cNvSpPr>
          <p:nvPr/>
        </p:nvSpPr>
        <p:spPr bwMode="auto">
          <a:xfrm rot="19866539">
            <a:off x="1295400" y="2779068"/>
            <a:ext cx="1641475"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يربعام الثاني</a:t>
            </a:r>
            <a:endParaRPr kumimoji="0" lang="en-US" sz="2400" b="1"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207905" name="Text Box 33"/>
          <p:cNvSpPr txBox="1">
            <a:spLocks noChangeArrowheads="1"/>
          </p:cNvSpPr>
          <p:nvPr/>
        </p:nvSpPr>
        <p:spPr bwMode="auto">
          <a:xfrm rot="19866539">
            <a:off x="1717675" y="2788593"/>
            <a:ext cx="1601788"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زكريا</a:t>
            </a:r>
            <a:endParaRPr kumimoji="0" lang="en-US" sz="2400" b="1"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207906" name="Text Box 34"/>
          <p:cNvSpPr txBox="1">
            <a:spLocks noChangeArrowheads="1"/>
          </p:cNvSpPr>
          <p:nvPr/>
        </p:nvSpPr>
        <p:spPr bwMode="auto">
          <a:xfrm rot="19866539">
            <a:off x="2743200" y="2863206"/>
            <a:ext cx="12954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منحيم</a:t>
            </a:r>
            <a:endParaRPr kumimoji="0" lang="en-US" sz="2400" b="1"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207907" name="Text Box 35"/>
          <p:cNvSpPr txBox="1">
            <a:spLocks noChangeArrowheads="1"/>
          </p:cNvSpPr>
          <p:nvPr/>
        </p:nvSpPr>
        <p:spPr bwMode="auto">
          <a:xfrm rot="19866539">
            <a:off x="3240088" y="2863206"/>
            <a:ext cx="12954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فقعيا</a:t>
            </a:r>
            <a:endParaRPr kumimoji="0" lang="en-US" sz="2400" b="1"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207908" name="Text Box 36"/>
          <p:cNvSpPr txBox="1">
            <a:spLocks noChangeArrowheads="1"/>
          </p:cNvSpPr>
          <p:nvPr/>
        </p:nvSpPr>
        <p:spPr bwMode="auto">
          <a:xfrm rot="19866539">
            <a:off x="3660775" y="2863206"/>
            <a:ext cx="12954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فقع</a:t>
            </a:r>
            <a:endParaRPr kumimoji="0" lang="en-US" sz="2400" b="1"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207909" name="Text Box 37"/>
          <p:cNvSpPr txBox="1">
            <a:spLocks noChangeArrowheads="1"/>
          </p:cNvSpPr>
          <p:nvPr/>
        </p:nvSpPr>
        <p:spPr bwMode="auto">
          <a:xfrm rot="19866539">
            <a:off x="0" y="3930006"/>
            <a:ext cx="14224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rPr>
              <a:t>يؤاش</a:t>
            </a:r>
            <a:endParaRPr kumimoji="0" lang="en-US" sz="2400" b="1" i="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207910" name="Text Box 38"/>
          <p:cNvSpPr txBox="1">
            <a:spLocks noChangeArrowheads="1"/>
          </p:cNvSpPr>
          <p:nvPr/>
        </p:nvSpPr>
        <p:spPr bwMode="auto">
          <a:xfrm rot="19866539">
            <a:off x="1371600" y="3961756"/>
            <a:ext cx="12954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rPr>
              <a:t>عمسيا</a:t>
            </a:r>
            <a:endParaRPr kumimoji="0" lang="en-US" sz="2400" b="1" i="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207911" name="Text Box 39"/>
          <p:cNvSpPr txBox="1">
            <a:spLocks noChangeArrowheads="1"/>
          </p:cNvSpPr>
          <p:nvPr/>
        </p:nvSpPr>
        <p:spPr bwMode="auto">
          <a:xfrm rot="19866539">
            <a:off x="2511425" y="3961756"/>
            <a:ext cx="12954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rPr>
              <a:t>عزيا</a:t>
            </a:r>
            <a:endParaRPr kumimoji="0" lang="en-US" sz="2400" b="1" i="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207912" name="Text Box 40"/>
          <p:cNvSpPr txBox="1">
            <a:spLocks noChangeArrowheads="1"/>
          </p:cNvSpPr>
          <p:nvPr/>
        </p:nvSpPr>
        <p:spPr bwMode="auto">
          <a:xfrm rot="19866539">
            <a:off x="3932238" y="3863331"/>
            <a:ext cx="169545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آحاز</a:t>
            </a:r>
            <a:endParaRPr kumimoji="0" lang="en-US" sz="2400" b="1" i="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endParaRPr>
          </a:p>
        </p:txBody>
      </p:sp>
      <p:sp>
        <p:nvSpPr>
          <p:cNvPr id="207913" name="Text Box 41"/>
          <p:cNvSpPr txBox="1">
            <a:spLocks noChangeArrowheads="1"/>
          </p:cNvSpPr>
          <p:nvPr/>
        </p:nvSpPr>
        <p:spPr bwMode="auto">
          <a:xfrm rot="19866539">
            <a:off x="4913313" y="3990331"/>
            <a:ext cx="12954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rPr>
              <a:t>حزقيا</a:t>
            </a:r>
            <a:endParaRPr kumimoji="0" lang="en-US" sz="2400" b="1" i="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207914" name="Text Box 42"/>
          <p:cNvSpPr txBox="1">
            <a:spLocks noChangeArrowheads="1"/>
          </p:cNvSpPr>
          <p:nvPr/>
        </p:nvSpPr>
        <p:spPr bwMode="auto">
          <a:xfrm rot="19866539">
            <a:off x="6248400" y="3990331"/>
            <a:ext cx="12954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منسى</a:t>
            </a:r>
            <a:endParaRPr kumimoji="0" lang="en-US" sz="2400" b="1" i="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endParaRPr>
          </a:p>
        </p:txBody>
      </p:sp>
      <p:sp>
        <p:nvSpPr>
          <p:cNvPr id="207915" name="Text Box 43"/>
          <p:cNvSpPr txBox="1">
            <a:spLocks noChangeArrowheads="1"/>
          </p:cNvSpPr>
          <p:nvPr/>
        </p:nvSpPr>
        <p:spPr bwMode="auto">
          <a:xfrm rot="19866539">
            <a:off x="7086600" y="4082406"/>
            <a:ext cx="9144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آمون</a:t>
            </a:r>
            <a:endParaRPr kumimoji="0" lang="en-US" sz="2400" b="1" i="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endParaRPr>
          </a:p>
        </p:txBody>
      </p:sp>
      <p:sp>
        <p:nvSpPr>
          <p:cNvPr id="207916" name="Text Box 44"/>
          <p:cNvSpPr txBox="1">
            <a:spLocks noChangeArrowheads="1"/>
          </p:cNvSpPr>
          <p:nvPr/>
        </p:nvSpPr>
        <p:spPr bwMode="auto">
          <a:xfrm rot="19866539">
            <a:off x="3392488" y="3885556"/>
            <a:ext cx="169545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rPr>
              <a:t>يوثام</a:t>
            </a:r>
            <a:endParaRPr kumimoji="0" lang="en-US" sz="2400" b="1" i="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207917" name="Text Box 45"/>
          <p:cNvSpPr txBox="1">
            <a:spLocks noChangeArrowheads="1"/>
          </p:cNvSpPr>
          <p:nvPr/>
        </p:nvSpPr>
        <p:spPr bwMode="auto">
          <a:xfrm rot="19866539">
            <a:off x="2209800" y="2863206"/>
            <a:ext cx="12954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شلوم</a:t>
            </a:r>
            <a:endParaRPr kumimoji="0" lang="en-US" sz="2400" b="1"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207918" name="Text Box 46"/>
          <p:cNvSpPr txBox="1">
            <a:spLocks noChangeArrowheads="1"/>
          </p:cNvSpPr>
          <p:nvPr/>
        </p:nvSpPr>
        <p:spPr bwMode="auto">
          <a:xfrm rot="19866539">
            <a:off x="4114800" y="2863206"/>
            <a:ext cx="12954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هوشع</a:t>
            </a:r>
            <a:endParaRPr kumimoji="0" lang="en-US" sz="2400" b="1"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207919" name="Text Box 47"/>
          <p:cNvSpPr txBox="1">
            <a:spLocks noChangeArrowheads="1"/>
          </p:cNvSpPr>
          <p:nvPr/>
        </p:nvSpPr>
        <p:spPr bwMode="auto">
          <a:xfrm rot="19866539">
            <a:off x="8001000" y="4082406"/>
            <a:ext cx="9144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rPr>
              <a:t>يوشيا</a:t>
            </a:r>
            <a:endParaRPr kumimoji="0" lang="en-US" sz="2400" b="1" i="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207920" name="Text Box 48"/>
          <p:cNvSpPr txBox="1">
            <a:spLocks noChangeArrowheads="1"/>
          </p:cNvSpPr>
          <p:nvPr/>
        </p:nvSpPr>
        <p:spPr bwMode="auto">
          <a:xfrm rot="19866539">
            <a:off x="-76200" y="5742931"/>
            <a:ext cx="12954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يهوأحاز</a:t>
            </a:r>
            <a:endParaRPr kumimoji="0" lang="en-US" sz="2400" b="1" i="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endParaRPr>
          </a:p>
        </p:txBody>
      </p:sp>
      <p:sp>
        <p:nvSpPr>
          <p:cNvPr id="207921" name="Text Box 49"/>
          <p:cNvSpPr txBox="1">
            <a:spLocks noChangeArrowheads="1"/>
          </p:cNvSpPr>
          <p:nvPr/>
        </p:nvSpPr>
        <p:spPr bwMode="auto">
          <a:xfrm rot="19866539">
            <a:off x="412750" y="5696893"/>
            <a:ext cx="1487488"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يهوياقيم</a:t>
            </a:r>
            <a:endParaRPr kumimoji="0" lang="en-US" sz="2400" b="1" i="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endParaRPr>
          </a:p>
        </p:txBody>
      </p:sp>
      <p:sp>
        <p:nvSpPr>
          <p:cNvPr id="207922" name="Text Box 50"/>
          <p:cNvSpPr txBox="1">
            <a:spLocks noChangeArrowheads="1"/>
          </p:cNvSpPr>
          <p:nvPr/>
        </p:nvSpPr>
        <p:spPr bwMode="auto">
          <a:xfrm rot="19866539">
            <a:off x="854075" y="5673081"/>
            <a:ext cx="1585913"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يهوياكين</a:t>
            </a:r>
            <a:endParaRPr kumimoji="0" lang="en-US" sz="2400" b="1" i="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endParaRPr>
          </a:p>
        </p:txBody>
      </p:sp>
      <p:sp>
        <p:nvSpPr>
          <p:cNvPr id="207923" name="Text Box 51"/>
          <p:cNvSpPr txBox="1">
            <a:spLocks noChangeArrowheads="1"/>
          </p:cNvSpPr>
          <p:nvPr/>
        </p:nvSpPr>
        <p:spPr bwMode="auto">
          <a:xfrm rot="19866539">
            <a:off x="1408113" y="5733406"/>
            <a:ext cx="1335087"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صدقيا</a:t>
            </a:r>
            <a:endParaRPr kumimoji="0" lang="en-US" sz="2400" b="1" i="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endParaRPr>
          </a:p>
        </p:txBody>
      </p:sp>
      <p:sp>
        <p:nvSpPr>
          <p:cNvPr id="207924" name="Text Box 52"/>
          <p:cNvSpPr txBox="1">
            <a:spLocks noChangeArrowheads="1"/>
          </p:cNvSpPr>
          <p:nvPr/>
        </p:nvSpPr>
        <p:spPr bwMode="auto">
          <a:xfrm rot="1479">
            <a:off x="4114799" y="1078429"/>
            <a:ext cx="2243153" cy="830997"/>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ي ي أ آ ع ز أ ب ن ي</a:t>
            </a:r>
            <a:endParaRPr kumimoji="0" lang="en-US" sz="2400" b="1"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207925" name="Text Box 53"/>
          <p:cNvSpPr txBox="1">
            <a:spLocks noChangeArrowheads="1"/>
          </p:cNvSpPr>
          <p:nvPr/>
        </p:nvSpPr>
        <p:spPr bwMode="auto">
          <a:xfrm rot="1479">
            <a:off x="836612" y="4437687"/>
            <a:ext cx="2668555"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rPr>
              <a:t>ي أ م  ح آ ي  ع ع ي</a:t>
            </a:r>
            <a:endParaRPr kumimoji="0" lang="en-US" sz="2400" b="1" i="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207926" name="Text Box 54"/>
          <p:cNvSpPr txBox="1">
            <a:spLocks noChangeArrowheads="1"/>
          </p:cNvSpPr>
          <p:nvPr/>
        </p:nvSpPr>
        <p:spPr bwMode="auto">
          <a:xfrm rot="1479">
            <a:off x="0" y="3320406"/>
            <a:ext cx="18288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و</a:t>
            </a:r>
            <a:r>
              <a:rPr kumimoji="0" lang="en-US" sz="2400" b="1"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 </a:t>
            </a:r>
            <a:r>
              <a:rPr kumimoji="0" lang="ar-JO" sz="2400" b="1"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حاز</a:t>
            </a:r>
            <a:r>
              <a:rPr kumimoji="0" lang="en-US" sz="2400" b="1"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 </a:t>
            </a:r>
            <a:r>
              <a:rPr kumimoji="0" lang="ar-JO" sz="2400" b="1"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آش</a:t>
            </a:r>
            <a:r>
              <a:rPr kumimoji="0" lang="en-US" sz="2400" b="1"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 </a:t>
            </a:r>
            <a:r>
              <a:rPr kumimoji="0" lang="ar-JO" sz="2400" b="1"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2</a:t>
            </a:r>
            <a:endParaRPr kumimoji="0" lang="en-US" sz="2400" b="1"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207927" name="Text Box 55"/>
          <p:cNvSpPr txBox="1">
            <a:spLocks noChangeArrowheads="1"/>
          </p:cNvSpPr>
          <p:nvPr/>
        </p:nvSpPr>
        <p:spPr bwMode="auto">
          <a:xfrm rot="1479">
            <a:off x="2362200" y="3320406"/>
            <a:ext cx="18288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ه ف ف م ش ز</a:t>
            </a:r>
            <a:endParaRPr kumimoji="0" lang="en-US" sz="2400" b="1"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207928" name="Text Box 56"/>
          <p:cNvSpPr txBox="1">
            <a:spLocks noChangeArrowheads="1"/>
          </p:cNvSpPr>
          <p:nvPr/>
        </p:nvSpPr>
        <p:spPr bwMode="auto">
          <a:xfrm rot="1479">
            <a:off x="-76200" y="6292206"/>
            <a:ext cx="2439988"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حاز</a:t>
            </a:r>
            <a:r>
              <a:rPr kumimoji="0" lang="en-US" sz="2400" b="1" i="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 </a:t>
            </a:r>
            <a:r>
              <a:rPr kumimoji="0" lang="ar-JO" sz="2400" b="1" i="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قيم كين </a:t>
            </a:r>
            <a:r>
              <a:rPr kumimoji="0" lang="en-US" sz="2400" b="1" i="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 </a:t>
            </a:r>
            <a:r>
              <a:rPr kumimoji="0" lang="ar-JO" sz="2400" b="1" i="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صد </a:t>
            </a:r>
            <a:endParaRPr kumimoji="0" lang="en-US" sz="2400" b="1" i="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endParaRPr>
          </a:p>
        </p:txBody>
      </p:sp>
      <p:sp>
        <p:nvSpPr>
          <p:cNvPr id="207929" name="Text Box 57"/>
          <p:cNvSpPr txBox="1">
            <a:spLocks noChangeArrowheads="1"/>
          </p:cNvSpPr>
          <p:nvPr/>
        </p:nvSpPr>
        <p:spPr bwMode="auto">
          <a:xfrm rot="1479">
            <a:off x="4114800" y="2205465"/>
            <a:ext cx="1828800" cy="830997"/>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ي ع أ ي ي آ أ ر </a:t>
            </a:r>
            <a:endParaRPr kumimoji="0" lang="en-US" sz="2400" b="1" i="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382009" name="Line 61"/>
          <p:cNvSpPr>
            <a:spLocks noChangeShapeType="1"/>
          </p:cNvSpPr>
          <p:nvPr/>
        </p:nvSpPr>
        <p:spPr bwMode="auto">
          <a:xfrm flipV="1">
            <a:off x="5029200" y="838200"/>
            <a:ext cx="914400" cy="533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EAEAEA"/>
              </a:solidFill>
              <a:effectLst/>
              <a:uLnTx/>
              <a:uFillTx/>
              <a:latin typeface="Arial" panose="020B0604020202020204" pitchFamily="34" charset="0"/>
              <a:cs typeface="Arial" panose="020B0604020202020204" pitchFamily="34" charset="0"/>
            </a:endParaRPr>
          </a:p>
        </p:txBody>
      </p:sp>
      <p:sp>
        <p:nvSpPr>
          <p:cNvPr id="382010" name="Line 62"/>
          <p:cNvSpPr>
            <a:spLocks noChangeShapeType="1"/>
          </p:cNvSpPr>
          <p:nvPr/>
        </p:nvSpPr>
        <p:spPr bwMode="auto">
          <a:xfrm flipV="1">
            <a:off x="6096000" y="838200"/>
            <a:ext cx="914400" cy="533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EAEAEA"/>
              </a:solidFill>
              <a:effectLst/>
              <a:uLnTx/>
              <a:uFillTx/>
              <a:latin typeface="Arial" panose="020B0604020202020204" pitchFamily="34" charset="0"/>
              <a:cs typeface="Arial" panose="020B0604020202020204" pitchFamily="34" charset="0"/>
            </a:endParaRPr>
          </a:p>
        </p:txBody>
      </p:sp>
      <p:sp>
        <p:nvSpPr>
          <p:cNvPr id="382011" name="Line 63"/>
          <p:cNvSpPr>
            <a:spLocks noChangeShapeType="1"/>
          </p:cNvSpPr>
          <p:nvPr/>
        </p:nvSpPr>
        <p:spPr bwMode="auto">
          <a:xfrm flipV="1">
            <a:off x="6553200" y="838200"/>
            <a:ext cx="914400" cy="533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EAEAEA"/>
              </a:solidFill>
              <a:effectLst/>
              <a:uLnTx/>
              <a:uFillTx/>
              <a:latin typeface="Arial" panose="020B0604020202020204" pitchFamily="34" charset="0"/>
              <a:cs typeface="Arial" panose="020B0604020202020204" pitchFamily="34" charset="0"/>
            </a:endParaRPr>
          </a:p>
        </p:txBody>
      </p:sp>
      <p:sp>
        <p:nvSpPr>
          <p:cNvPr id="382012" name="Line 64"/>
          <p:cNvSpPr>
            <a:spLocks noChangeShapeType="1"/>
          </p:cNvSpPr>
          <p:nvPr/>
        </p:nvSpPr>
        <p:spPr bwMode="auto">
          <a:xfrm flipV="1">
            <a:off x="2057400" y="2895600"/>
            <a:ext cx="914400" cy="533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EAEAEA"/>
              </a:solidFill>
              <a:effectLst/>
              <a:uLnTx/>
              <a:uFillTx/>
              <a:latin typeface="Arial" panose="020B0604020202020204" pitchFamily="34" charset="0"/>
              <a:cs typeface="Arial" panose="020B0604020202020204" pitchFamily="34" charset="0"/>
            </a:endParaRPr>
          </a:p>
        </p:txBody>
      </p:sp>
      <p:sp>
        <p:nvSpPr>
          <p:cNvPr id="382013" name="Line 65"/>
          <p:cNvSpPr>
            <a:spLocks noChangeShapeType="1"/>
          </p:cNvSpPr>
          <p:nvPr/>
        </p:nvSpPr>
        <p:spPr bwMode="auto">
          <a:xfrm flipV="1">
            <a:off x="2590800" y="2895600"/>
            <a:ext cx="914400" cy="533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EAEAEA"/>
              </a:solidFill>
              <a:effectLst/>
              <a:uLnTx/>
              <a:uFillTx/>
              <a:latin typeface="Arial" panose="020B0604020202020204" pitchFamily="34" charset="0"/>
              <a:cs typeface="Arial" panose="020B0604020202020204" pitchFamily="34" charset="0"/>
            </a:endParaRPr>
          </a:p>
        </p:txBody>
      </p:sp>
      <p:sp>
        <p:nvSpPr>
          <p:cNvPr id="382014" name="Line 66"/>
          <p:cNvSpPr>
            <a:spLocks noChangeShapeType="1"/>
          </p:cNvSpPr>
          <p:nvPr/>
        </p:nvSpPr>
        <p:spPr bwMode="auto">
          <a:xfrm flipV="1">
            <a:off x="3505200" y="2895600"/>
            <a:ext cx="914400" cy="533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EAEAEA"/>
              </a:solidFill>
              <a:effectLst/>
              <a:uLnTx/>
              <a:uFillTx/>
              <a:latin typeface="Arial" panose="020B0604020202020204" pitchFamily="34" charset="0"/>
              <a:cs typeface="Arial" panose="020B0604020202020204" pitchFamily="34" charset="0"/>
            </a:endParaRPr>
          </a:p>
        </p:txBody>
      </p:sp>
      <p:sp>
        <p:nvSpPr>
          <p:cNvPr id="382015" name="Line 67"/>
          <p:cNvSpPr>
            <a:spLocks noChangeShapeType="1"/>
          </p:cNvSpPr>
          <p:nvPr/>
        </p:nvSpPr>
        <p:spPr bwMode="auto">
          <a:xfrm flipV="1">
            <a:off x="3962400" y="2895600"/>
            <a:ext cx="914400" cy="533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EAEAEA"/>
              </a:solidFill>
              <a:effectLst/>
              <a:uLnTx/>
              <a:uFillTx/>
              <a:latin typeface="Arial" panose="020B0604020202020204" pitchFamily="34" charset="0"/>
              <a:cs typeface="Arial" panose="020B0604020202020204" pitchFamily="34" charset="0"/>
            </a:endParaRPr>
          </a:p>
        </p:txBody>
      </p:sp>
      <p:sp>
        <p:nvSpPr>
          <p:cNvPr id="382016" name="Line 68"/>
          <p:cNvSpPr>
            <a:spLocks noChangeShapeType="1"/>
          </p:cNvSpPr>
          <p:nvPr/>
        </p:nvSpPr>
        <p:spPr bwMode="auto">
          <a:xfrm flipV="1">
            <a:off x="8305800" y="838200"/>
            <a:ext cx="914400" cy="533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EAEAEA"/>
              </a:solidFill>
              <a:effectLst/>
              <a:uLnTx/>
              <a:uFillTx/>
              <a:latin typeface="Arial" panose="020B0604020202020204" pitchFamily="34" charset="0"/>
              <a:cs typeface="Arial" panose="020B0604020202020204" pitchFamily="34" charset="0"/>
            </a:endParaRPr>
          </a:p>
        </p:txBody>
      </p:sp>
      <p:sp>
        <p:nvSpPr>
          <p:cNvPr id="69" name="Text Box 81"/>
          <p:cNvSpPr txBox="1">
            <a:spLocks noChangeArrowheads="1"/>
          </p:cNvSpPr>
          <p:nvPr/>
        </p:nvSpPr>
        <p:spPr bwMode="auto">
          <a:xfrm rot="1479">
            <a:off x="4876802" y="4806798"/>
            <a:ext cx="4267273"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ملوك إسرائيل (جميعهم أشرار)</a:t>
            </a:r>
            <a:endParaRPr kumimoji="0" lang="en-US" sz="2400" b="1"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70" name="Text Box 82"/>
          <p:cNvSpPr txBox="1">
            <a:spLocks noChangeArrowheads="1"/>
          </p:cNvSpPr>
          <p:nvPr/>
        </p:nvSpPr>
        <p:spPr bwMode="auto">
          <a:xfrm rot="1479">
            <a:off x="4876800" y="5438131"/>
            <a:ext cx="35814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ملوك أشرار في يهوذا</a:t>
            </a:r>
            <a:endParaRPr kumimoji="0" lang="en-US" sz="2400" b="1" i="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endParaRPr>
          </a:p>
        </p:txBody>
      </p:sp>
      <p:sp>
        <p:nvSpPr>
          <p:cNvPr id="71" name="Text Box 83"/>
          <p:cNvSpPr txBox="1">
            <a:spLocks noChangeArrowheads="1"/>
          </p:cNvSpPr>
          <p:nvPr/>
        </p:nvSpPr>
        <p:spPr bwMode="auto">
          <a:xfrm rot="1479">
            <a:off x="4876800" y="5819131"/>
            <a:ext cx="35814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rPr>
              <a:t>ملوك صالحين في يهوذا</a:t>
            </a:r>
            <a:endParaRPr kumimoji="0" lang="en-US" sz="2400" b="1" i="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382020" name="Right Brace 71"/>
          <p:cNvSpPr>
            <a:spLocks/>
          </p:cNvSpPr>
          <p:nvPr/>
        </p:nvSpPr>
        <p:spPr bwMode="auto">
          <a:xfrm>
            <a:off x="7359650" y="5589588"/>
            <a:ext cx="287338" cy="647700"/>
          </a:xfrm>
          <a:prstGeom prst="rightBrace">
            <a:avLst>
              <a:gd name="adj1" fmla="val 8349"/>
              <a:gd name="adj2" fmla="val 50000"/>
            </a:avLst>
          </a:prstGeom>
          <a:noFill/>
          <a:ln w="38100">
            <a:solidFill>
              <a:schemeClr val="tx1"/>
            </a:solidFill>
            <a:round/>
            <a:headEnd/>
            <a:tailEnd/>
          </a:ln>
          <a:extLst>
            <a:ext uri="{909E8E84-426E-40dd-AFC4-6F175D3DCCD1}">
              <a14:hiddenFill xmlns=""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EAEAEA"/>
              </a:solidFill>
              <a:effectLst/>
              <a:uLnTx/>
              <a:uFillTx/>
              <a:latin typeface="Arial" panose="020B0604020202020204" pitchFamily="34" charset="0"/>
              <a:cs typeface="Arial" panose="020B0604020202020204" pitchFamily="34" charset="0"/>
            </a:endParaRPr>
          </a:p>
        </p:txBody>
      </p:sp>
      <p:sp>
        <p:nvSpPr>
          <p:cNvPr id="73" name="Text Box 70"/>
          <p:cNvSpPr txBox="1">
            <a:spLocks noChangeArrowheads="1"/>
          </p:cNvSpPr>
          <p:nvPr/>
        </p:nvSpPr>
        <p:spPr bwMode="auto">
          <a:xfrm>
            <a:off x="7667625" y="5591175"/>
            <a:ext cx="1265238" cy="830997"/>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rPr>
              <a:t>سلالة         واحدة</a:t>
            </a:r>
            <a:endParaRPr kumimoji="0" lang="en-US" sz="2400" b="1" i="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74" name="Text Box 70"/>
          <p:cNvSpPr txBox="1">
            <a:spLocks noChangeArrowheads="1"/>
          </p:cNvSpPr>
          <p:nvPr/>
        </p:nvSpPr>
        <p:spPr bwMode="auto">
          <a:xfrm>
            <a:off x="5219700" y="5157788"/>
            <a:ext cx="3889375"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rPr>
              <a:t>9 سلالات في إسرائيل</a:t>
            </a:r>
            <a:endParaRPr kumimoji="0" lang="en-US" sz="2400" b="1" i="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cxnSp>
        <p:nvCxnSpPr>
          <p:cNvPr id="382023" name="Straight Connector 74"/>
          <p:cNvCxnSpPr>
            <a:cxnSpLocks noChangeShapeType="1"/>
          </p:cNvCxnSpPr>
          <p:nvPr/>
        </p:nvCxnSpPr>
        <p:spPr bwMode="auto">
          <a:xfrm flipV="1">
            <a:off x="4932363" y="5300663"/>
            <a:ext cx="287337" cy="144462"/>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cxnSp>
    </p:spTree>
    <p:extLst>
      <p:ext uri="{BB962C8B-B14F-4D97-AF65-F5344CB8AC3E}">
        <p14:creationId xmlns:p14="http://schemas.microsoft.com/office/powerpoint/2010/main" val="4115505373"/>
      </p:ext>
    </p:extLst>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207920"/>
                                        </p:tgtEl>
                                        <p:attrNameLst>
                                          <p:attrName>style.visibility</p:attrName>
                                        </p:attrNameLst>
                                      </p:cBhvr>
                                      <p:to>
                                        <p:strVal val="visible"/>
                                      </p:to>
                                    </p:set>
                                    <p:animEffect transition="in" filter="fade">
                                      <p:cBhvr>
                                        <p:cTn id="7" dur="500"/>
                                        <p:tgtEl>
                                          <p:spTgt spid="207920"/>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207921"/>
                                        </p:tgtEl>
                                        <p:attrNameLst>
                                          <p:attrName>style.visibility</p:attrName>
                                        </p:attrNameLst>
                                      </p:cBhvr>
                                      <p:to>
                                        <p:strVal val="visible"/>
                                      </p:to>
                                    </p:set>
                                    <p:animEffect transition="in" filter="fade">
                                      <p:cBhvr>
                                        <p:cTn id="12" dur="500"/>
                                        <p:tgtEl>
                                          <p:spTgt spid="207921"/>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207922"/>
                                        </p:tgtEl>
                                        <p:attrNameLst>
                                          <p:attrName>style.visibility</p:attrName>
                                        </p:attrNameLst>
                                      </p:cBhvr>
                                      <p:to>
                                        <p:strVal val="visible"/>
                                      </p:to>
                                    </p:set>
                                    <p:animEffect transition="in" filter="fade">
                                      <p:cBhvr>
                                        <p:cTn id="17" dur="500"/>
                                        <p:tgtEl>
                                          <p:spTgt spid="207922"/>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207923"/>
                                        </p:tgtEl>
                                        <p:attrNameLst>
                                          <p:attrName>style.visibility</p:attrName>
                                        </p:attrNameLst>
                                      </p:cBhvr>
                                      <p:to>
                                        <p:strVal val="visible"/>
                                      </p:to>
                                    </p:set>
                                    <p:animEffect transition="in" filter="fade">
                                      <p:cBhvr>
                                        <p:cTn id="22" dur="500"/>
                                        <p:tgtEl>
                                          <p:spTgt spid="207923"/>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10" presetClass="entr" presetSubtype="0" fill="hold" grpId="0" nodeType="clickEffect">
                                  <p:stCondLst>
                                    <p:cond delay="0"/>
                                  </p:stCondLst>
                                  <p:childTnLst>
                                    <p:set>
                                      <p:cBhvr>
                                        <p:cTn id="26" dur="1" fill="hold">
                                          <p:stCondLst>
                                            <p:cond delay="0"/>
                                          </p:stCondLst>
                                        </p:cTn>
                                        <p:tgtEl>
                                          <p:spTgt spid="207928"/>
                                        </p:tgtEl>
                                        <p:attrNameLst>
                                          <p:attrName>style.visibility</p:attrName>
                                        </p:attrNameLst>
                                      </p:cBhvr>
                                      <p:to>
                                        <p:strVal val="visible"/>
                                      </p:to>
                                    </p:set>
                                    <p:animEffect transition="in" filter="fade">
                                      <p:cBhvr>
                                        <p:cTn id="27" dur="500"/>
                                        <p:tgtEl>
                                          <p:spTgt spid="2079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7920" grpId="0" autoUpdateAnimBg="0"/>
      <p:bldP spid="207921" grpId="0" autoUpdateAnimBg="0"/>
      <p:bldP spid="207922" grpId="0" autoUpdateAnimBg="0"/>
      <p:bldP spid="207923" grpId="0" autoUpdateAnimBg="0"/>
      <p:bldP spid="207928" grpId="0" autoUpdateAnimBg="0"/>
    </p:bld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3">
            <a:extLst>
              <a:ext uri="{FF2B5EF4-FFF2-40B4-BE49-F238E27FC236}">
                <a16:creationId xmlns:a16="http://schemas.microsoft.com/office/drawing/2014/main" id="{A17A6476-F616-434E-BFB5-21C01FAE5225}"/>
              </a:ext>
            </a:extLst>
          </p:cNvPr>
          <p:cNvSpPr txBox="1">
            <a:spLocks noChangeArrowheads="1"/>
          </p:cNvSpPr>
          <p:nvPr/>
        </p:nvSpPr>
        <p:spPr bwMode="auto">
          <a:xfrm>
            <a:off x="0" y="-27384"/>
            <a:ext cx="7164288" cy="503634"/>
          </a:xfrm>
          <a:prstGeom prst="rect">
            <a:avLst/>
          </a:prstGeom>
          <a:solidFill>
            <a:schemeClr val="accent4">
              <a:lumMod val="10000"/>
            </a:schemeClr>
          </a:solidFill>
          <a:ln w="9525">
            <a:noFill/>
            <a:miter lim="800000"/>
            <a:headEnd/>
            <a:tailEnd/>
          </a:ln>
          <a:effectLst/>
        </p:spPr>
        <p:txBody>
          <a:bodyPr vert="horz" wrap="square" lIns="92075" tIns="46038" rIns="92075" bIns="46038" numCol="1" anchor="ctr" anchorCtr="0" compatLnSpc="1">
            <a:prstTxWarp prst="textNoShape">
              <a:avLst/>
            </a:prstTxWarp>
          </a:bodyPr>
          <a:lstStyle>
            <a:lvl1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mj-lt"/>
                <a:ea typeface="ＭＳ Ｐゴシック" pitchFamily="-105" charset="-128"/>
                <a:cs typeface="ＭＳ Ｐゴシック" pitchFamily="-105" charset="-128"/>
              </a:defRPr>
            </a:lvl1pPr>
            <a:lvl2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2pPr>
            <a:lvl3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3pPr>
            <a:lvl4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4pPr>
            <a:lvl5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5pPr>
            <a:lvl6pPr marL="4572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6pPr>
            <a:lvl7pPr marL="9144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7pPr>
            <a:lvl8pPr marL="13716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8pPr>
            <a:lvl9pPr marL="18288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4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قائمة ملوك و أنبياء العهد القديم</a:t>
            </a:r>
            <a:endParaRPr kumimoji="0" lang="en-US" sz="14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John C. Whitcomb, 4</a:t>
            </a:r>
            <a:r>
              <a:rPr kumimoji="0" lang="en-US" sz="1000" b="1" i="0" u="none" strike="noStrike" kern="0" cap="none" spc="0" normalizeH="0" baseline="3000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th</a:t>
            </a:r>
            <a:r>
              <a:rPr kumimoji="0" lang="en-US" sz="1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ed. (Winona Lake, IN: BMH Books, 1968), 2</a:t>
            </a:r>
            <a:endParaRPr kumimoji="0" lang="en-US" sz="12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pic>
        <p:nvPicPr>
          <p:cNvPr id="332801" name="Picture 2" descr="Whitcomb Chart"/>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457200"/>
            <a:ext cx="9144000" cy="6353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30404" name="Rectangle 4"/>
          <p:cNvSpPr>
            <a:spLocks noGrp="1" noChangeArrowheads="1"/>
          </p:cNvSpPr>
          <p:nvPr>
            <p:ph type="title"/>
          </p:nvPr>
        </p:nvSpPr>
        <p:spPr>
          <a:xfrm>
            <a:off x="0" y="-818122"/>
            <a:ext cx="7543800" cy="685800"/>
          </a:xfrm>
        </p:spPr>
        <p:txBody>
          <a:bodyPr/>
          <a:lstStyle/>
          <a:p>
            <a:pPr algn="ctr">
              <a:defRPr/>
            </a:pPr>
            <a:r>
              <a:rPr kumimoji="0" lang="ar-JO" sz="3200" b="1" dirty="0">
                <a:solidFill>
                  <a:schemeClr val="tx1"/>
                </a:solidFill>
                <a:latin typeface="Arial" panose="020B0604020202020204" pitchFamily="34" charset="0"/>
                <a:ea typeface="ＭＳ Ｐゴシック" charset="0"/>
                <a:cs typeface="Arial" panose="020B0604020202020204" pitchFamily="34" charset="0"/>
              </a:rPr>
              <a:t>قائمة ملوك و أنبياء العهد القديم</a:t>
            </a:r>
            <a:endParaRPr kumimoji="0" lang="en-US" sz="3200" b="1" dirty="0">
              <a:solidFill>
                <a:schemeClr val="tx1"/>
              </a:solidFill>
              <a:latin typeface="Arial" panose="020B0604020202020204" pitchFamily="34" charset="0"/>
              <a:ea typeface="ＭＳ Ｐゴシック" charset="0"/>
              <a:cs typeface="Arial" panose="020B0604020202020204" pitchFamily="34" charset="0"/>
            </a:endParaRPr>
          </a:p>
        </p:txBody>
      </p:sp>
      <p:sp>
        <p:nvSpPr>
          <p:cNvPr id="230405" name="WordArt 5"/>
          <p:cNvSpPr>
            <a:spLocks noChangeArrowheads="1" noChangeShapeType="1" noTextEdit="1"/>
          </p:cNvSpPr>
          <p:nvPr/>
        </p:nvSpPr>
        <p:spPr bwMode="auto">
          <a:xfrm>
            <a:off x="2514600" y="4876800"/>
            <a:ext cx="2235200" cy="1257300"/>
          </a:xfrm>
          <a:prstGeom prst="rect">
            <a:avLst/>
          </a:prstGeom>
        </p:spPr>
        <p:txBody>
          <a:bodyPr wrap="none" fromWordArt="1">
            <a:prstTxWarp prst="textSlantUp">
              <a:avLst>
                <a:gd name="adj" fmla="val 32056"/>
              </a:avLst>
            </a:prstTxWarp>
          </a:bodyPr>
          <a:lstStyle/>
          <a:p>
            <a:pPr algn="ctr"/>
            <a:r>
              <a:rPr lang="ar-JO" sz="3600" kern="10" dirty="0">
                <a:ln w="9525">
                  <a:solidFill>
                    <a:srgbClr val="CC99FF"/>
                  </a:solidFill>
                  <a:round/>
                  <a:headEnd/>
                  <a:tailEnd/>
                </a:ln>
                <a:gradFill rotWithShape="1">
                  <a:gsLst>
                    <a:gs pos="0">
                      <a:srgbClr val="6600CC"/>
                    </a:gs>
                    <a:gs pos="100000">
                      <a:srgbClr val="CC00CC"/>
                    </a:gs>
                  </a:gsLst>
                  <a:lin ang="5400000" scaled="1"/>
                </a:gradFill>
                <a:effectLst>
                  <a:outerShdw blurRad="63500" dist="53882" dir="2700000" algn="ctr" rotWithShape="0">
                    <a:srgbClr val="9999FF">
                      <a:alpha val="74997"/>
                    </a:srgbClr>
                  </a:outerShdw>
                </a:effectLst>
                <a:latin typeface="Impact"/>
                <a:ea typeface="Impact"/>
                <a:cs typeface="Impact"/>
              </a:rPr>
              <a:t>ولاءات متبادلة</a:t>
            </a:r>
            <a:endParaRPr lang="en-US" sz="3600" kern="10" dirty="0">
              <a:ln w="9525">
                <a:solidFill>
                  <a:srgbClr val="CC99FF"/>
                </a:solidFill>
                <a:round/>
                <a:headEnd/>
                <a:tailEnd/>
              </a:ln>
              <a:gradFill rotWithShape="1">
                <a:gsLst>
                  <a:gs pos="0">
                    <a:srgbClr val="6600CC"/>
                  </a:gs>
                  <a:gs pos="100000">
                    <a:srgbClr val="CC00CC"/>
                  </a:gs>
                </a:gsLst>
                <a:lin ang="5400000" scaled="1"/>
              </a:gradFill>
              <a:effectLst>
                <a:outerShdw blurRad="63500" dist="53882" dir="2700000" algn="ctr" rotWithShape="0">
                  <a:srgbClr val="9999FF">
                    <a:alpha val="74997"/>
                  </a:srgbClr>
                </a:outerShdw>
              </a:effectLst>
              <a:latin typeface="Impact"/>
              <a:ea typeface="Impact"/>
              <a:cs typeface="Impact"/>
            </a:endParaRPr>
          </a:p>
        </p:txBody>
      </p:sp>
      <p:sp>
        <p:nvSpPr>
          <p:cNvPr id="230406" name="WordArt 6"/>
          <p:cNvSpPr>
            <a:spLocks noChangeArrowheads="1" noChangeShapeType="1" noTextEdit="1"/>
          </p:cNvSpPr>
          <p:nvPr/>
        </p:nvSpPr>
        <p:spPr bwMode="auto">
          <a:xfrm>
            <a:off x="4165600" y="2705100"/>
            <a:ext cx="2235200" cy="1257300"/>
          </a:xfrm>
          <a:prstGeom prst="rect">
            <a:avLst/>
          </a:prstGeom>
        </p:spPr>
        <p:txBody>
          <a:bodyPr wrap="none" fromWordArt="1">
            <a:prstTxWarp prst="textSlantUp">
              <a:avLst>
                <a:gd name="adj" fmla="val 32056"/>
              </a:avLst>
            </a:prstTxWarp>
          </a:bodyPr>
          <a:lstStyle/>
          <a:p>
            <a:pPr algn="ctr"/>
            <a:r>
              <a:rPr lang="ar-JO" sz="3600" kern="10" dirty="0">
                <a:ln w="9525">
                  <a:solidFill>
                    <a:srgbClr val="CC99FF"/>
                  </a:solidFill>
                  <a:round/>
                  <a:headEnd/>
                  <a:tailEnd/>
                </a:ln>
                <a:gradFill rotWithShape="1">
                  <a:gsLst>
                    <a:gs pos="0">
                      <a:srgbClr val="6600CC"/>
                    </a:gs>
                    <a:gs pos="100000">
                      <a:srgbClr val="CC00CC"/>
                    </a:gs>
                  </a:gsLst>
                  <a:lin ang="5400000" scaled="1"/>
                </a:gradFill>
                <a:effectLst>
                  <a:outerShdw blurRad="63500" dist="53882" dir="2700000" algn="ctr" rotWithShape="0">
                    <a:srgbClr val="9999FF">
                      <a:alpha val="74997"/>
                    </a:srgbClr>
                  </a:outerShdw>
                </a:effectLst>
                <a:latin typeface="Impact"/>
                <a:ea typeface="Impact"/>
                <a:cs typeface="Impact"/>
              </a:rPr>
              <a:t>ملوك متنافسون</a:t>
            </a:r>
            <a:endParaRPr lang="en-US" sz="3600" kern="10" dirty="0">
              <a:ln w="9525">
                <a:solidFill>
                  <a:srgbClr val="CC99FF"/>
                </a:solidFill>
                <a:round/>
                <a:headEnd/>
                <a:tailEnd/>
              </a:ln>
              <a:gradFill rotWithShape="1">
                <a:gsLst>
                  <a:gs pos="0">
                    <a:srgbClr val="6600CC"/>
                  </a:gs>
                  <a:gs pos="100000">
                    <a:srgbClr val="CC00CC"/>
                  </a:gs>
                </a:gsLst>
                <a:lin ang="5400000" scaled="1"/>
              </a:gradFill>
              <a:effectLst>
                <a:outerShdw blurRad="63500" dist="53882" dir="2700000" algn="ctr" rotWithShape="0">
                  <a:srgbClr val="9999FF">
                    <a:alpha val="74997"/>
                  </a:srgbClr>
                </a:outerShdw>
              </a:effectLst>
              <a:latin typeface="Impact"/>
              <a:ea typeface="Impact"/>
              <a:cs typeface="Impact"/>
            </a:endParaRPr>
          </a:p>
        </p:txBody>
      </p:sp>
      <p:sp>
        <p:nvSpPr>
          <p:cNvPr id="230407" name="Line 7"/>
          <p:cNvSpPr>
            <a:spLocks noChangeShapeType="1"/>
          </p:cNvSpPr>
          <p:nvPr/>
        </p:nvSpPr>
        <p:spPr bwMode="auto">
          <a:xfrm flipV="1">
            <a:off x="5181600" y="2286000"/>
            <a:ext cx="0" cy="533400"/>
          </a:xfrm>
          <a:prstGeom prst="line">
            <a:avLst/>
          </a:prstGeom>
          <a:noFill/>
          <a:ln w="76200">
            <a:solidFill>
              <a:schemeClr val="hlink"/>
            </a:solidFill>
            <a:round/>
            <a:headEnd/>
            <a:tailEnd type="triangle" w="med" len="med"/>
          </a:ln>
          <a:extLst>
            <a:ext uri="{909E8E84-426E-40dd-AFC4-6F175D3DCCD1}">
              <a14:hiddenFill xmlns="" xmlns:a14="http://schemas.microsoft.com/office/drawing/2010/main">
                <a:no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230408" name="Line 8"/>
          <p:cNvSpPr>
            <a:spLocks noChangeShapeType="1"/>
          </p:cNvSpPr>
          <p:nvPr/>
        </p:nvSpPr>
        <p:spPr bwMode="auto">
          <a:xfrm rot="10800000" flipV="1">
            <a:off x="3352800" y="5943600"/>
            <a:ext cx="0" cy="533400"/>
          </a:xfrm>
          <a:prstGeom prst="line">
            <a:avLst/>
          </a:prstGeom>
          <a:noFill/>
          <a:ln w="76200">
            <a:solidFill>
              <a:schemeClr val="hlink"/>
            </a:solidFill>
            <a:round/>
            <a:headEnd/>
            <a:tailEnd type="triangle" w="med" len="med"/>
          </a:ln>
          <a:extLst>
            <a:ext uri="{909E8E84-426E-40dd-AFC4-6F175D3DCCD1}">
              <a14:hiddenFill xmlns="" xmlns:a14="http://schemas.microsoft.com/office/drawing/2010/main">
                <a:no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9" name="Text Box 4"/>
          <p:cNvSpPr txBox="1">
            <a:spLocks noChangeArrowheads="1"/>
          </p:cNvSpPr>
          <p:nvPr/>
        </p:nvSpPr>
        <p:spPr bwMode="auto">
          <a:xfrm>
            <a:off x="7391400" y="76200"/>
            <a:ext cx="1676400" cy="400050"/>
          </a:xfrm>
          <a:prstGeom prst="rect">
            <a:avLst/>
          </a:prstGeom>
          <a:noFill/>
          <a:ln w="9525">
            <a:noFill/>
            <a:miter lim="800000"/>
            <a:headEnd/>
            <a:tailEnd/>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2075" tIns="46038" rIns="92075" bIns="46038" anchor="ctr"/>
          <a:lstStyle>
            <a:lvl1pPr eaLnBrk="0" hangingPunct="0">
              <a:spcBef>
                <a:spcPct val="0"/>
              </a:spcBef>
              <a:defRPr kumimoji="0" sz="3200" b="1">
                <a:effectLst>
                  <a:outerShdw blurRad="38100" dist="38100" dir="2700000" algn="tl">
                    <a:srgbClr val="000000"/>
                  </a:outerShdw>
                </a:effectLst>
                <a:latin typeface="Arial"/>
                <a:cs typeface="Arial"/>
              </a:defRPr>
            </a:lvl1pPr>
            <a:lvl2pPr eaLnBrk="0" hangingPunct="0">
              <a:spcBef>
                <a:spcPct val="0"/>
              </a:spcBef>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2pPr>
            <a:lvl3pPr eaLnBrk="0" hangingPunct="0">
              <a:spcBef>
                <a:spcPct val="0"/>
              </a:spcBef>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3pPr>
            <a:lvl4pPr eaLnBrk="0" hangingPunct="0">
              <a:spcBef>
                <a:spcPct val="0"/>
              </a:spcBef>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4pPr>
            <a:lvl5pPr eaLnBrk="0" hangingPunct="0">
              <a:spcBef>
                <a:spcPct val="0"/>
              </a:spcBef>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5pPr>
            <a:lvl6pPr marL="45720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6pPr>
            <a:lvl7pPr marL="91440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7pPr>
            <a:lvl8pPr marL="137160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8pPr>
            <a:lvl9pPr marL="182880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9pPr>
          </a:lstStyle>
          <a:p>
            <a:pPr>
              <a:defRPr/>
            </a:pPr>
            <a:r>
              <a:rPr lang="ar-JO" sz="2400" dirty="0">
                <a:solidFill>
                  <a:srgbClr val="FFFFFF"/>
                </a:solidFill>
                <a:latin typeface="Arial" panose="020B0604020202020204" pitchFamily="34" charset="0"/>
                <a:cs typeface="Arial" panose="020B0604020202020204" pitchFamily="34" charset="0"/>
              </a:rPr>
              <a:t>232 و 342</a:t>
            </a:r>
            <a:endParaRPr lang="en-US" sz="2400" dirty="0">
              <a:solidFill>
                <a:srgbClr val="FFFFFF"/>
              </a:solidFill>
              <a:latin typeface="Arial" panose="020B0604020202020204" pitchFamily="34" charset="0"/>
              <a:cs typeface="Arial" panose="020B0604020202020204" pitchFamily="34" charset="0"/>
            </a:endParaRPr>
          </a:p>
        </p:txBody>
      </p:sp>
    </p:spTree>
  </p:cSld>
  <p:clrMapOvr>
    <a:masterClrMapping/>
  </p:clrMapOvr>
  <p:transition spd="med">
    <p:zoom dir="in"/>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230407"/>
                                        </p:tgtEl>
                                        <p:attrNameLst>
                                          <p:attrName>style.visibility</p:attrName>
                                        </p:attrNameLst>
                                      </p:cBhvr>
                                      <p:to>
                                        <p:strVal val="visible"/>
                                      </p:to>
                                    </p:set>
                                    <p:animEffect transition="in" filter="fade">
                                      <p:cBhvr>
                                        <p:cTn id="7" dur="500"/>
                                        <p:tgtEl>
                                          <p:spTgt spid="230407"/>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230406"/>
                                        </p:tgtEl>
                                        <p:attrNameLst>
                                          <p:attrName>style.visibility</p:attrName>
                                        </p:attrNameLst>
                                      </p:cBhvr>
                                      <p:to>
                                        <p:strVal val="visible"/>
                                      </p:to>
                                    </p:set>
                                    <p:animEffect transition="in" filter="fade">
                                      <p:cBhvr>
                                        <p:cTn id="12" dur="500"/>
                                        <p:tgtEl>
                                          <p:spTgt spid="230406"/>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230408"/>
                                        </p:tgtEl>
                                        <p:attrNameLst>
                                          <p:attrName>style.visibility</p:attrName>
                                        </p:attrNameLst>
                                      </p:cBhvr>
                                      <p:to>
                                        <p:strVal val="visible"/>
                                      </p:to>
                                    </p:set>
                                    <p:animEffect transition="in" filter="fade">
                                      <p:cBhvr>
                                        <p:cTn id="17" dur="500"/>
                                        <p:tgtEl>
                                          <p:spTgt spid="230408"/>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230405"/>
                                        </p:tgtEl>
                                        <p:attrNameLst>
                                          <p:attrName>style.visibility</p:attrName>
                                        </p:attrNameLst>
                                      </p:cBhvr>
                                      <p:to>
                                        <p:strVal val="visible"/>
                                      </p:to>
                                    </p:set>
                                    <p:animEffect transition="in" filter="fade">
                                      <p:cBhvr>
                                        <p:cTn id="22" dur="500"/>
                                        <p:tgtEl>
                                          <p:spTgt spid="23040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0405" grpId="0" animBg="1"/>
      <p:bldP spid="230406" grpId="0" animBg="1"/>
      <p:bldP spid="230407" grpId="0" animBg="1"/>
      <p:bldP spid="230408" grpId="0" animBg="1"/>
    </p:bld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0404" name="Rectangle 4"/>
          <p:cNvSpPr>
            <a:spLocks noGrp="1" noChangeArrowheads="1"/>
          </p:cNvSpPr>
          <p:nvPr>
            <p:ph type="title"/>
          </p:nvPr>
        </p:nvSpPr>
        <p:spPr>
          <a:xfrm>
            <a:off x="34925" y="-152400"/>
            <a:ext cx="7543800" cy="685800"/>
          </a:xfrm>
        </p:spPr>
        <p:txBody>
          <a:bodyPr/>
          <a:lstStyle/>
          <a:p>
            <a:pPr algn="ctr">
              <a:defRPr/>
            </a:pPr>
            <a:r>
              <a:rPr kumimoji="0" lang="ar-JO" sz="3200" b="1" dirty="0">
                <a:solidFill>
                  <a:schemeClr val="tx1"/>
                </a:solidFill>
                <a:latin typeface="Arial"/>
                <a:ea typeface="ＭＳ Ｐゴシック" charset="0"/>
                <a:cs typeface="Arial"/>
              </a:rPr>
              <a:t>ملوك و أنبياء العهد القديم المبكرون</a:t>
            </a:r>
            <a:endParaRPr kumimoji="0" lang="en-US" sz="3200" b="1" dirty="0">
              <a:solidFill>
                <a:schemeClr val="tx1"/>
              </a:solidFill>
              <a:latin typeface="Arial"/>
              <a:ea typeface="ＭＳ Ｐゴシック" charset="0"/>
              <a:cs typeface="Arial"/>
            </a:endParaRPr>
          </a:p>
        </p:txBody>
      </p:sp>
      <p:sp>
        <p:nvSpPr>
          <p:cNvPr id="9" name="Text Box 4"/>
          <p:cNvSpPr txBox="1">
            <a:spLocks noChangeArrowheads="1"/>
          </p:cNvSpPr>
          <p:nvPr/>
        </p:nvSpPr>
        <p:spPr bwMode="auto">
          <a:xfrm>
            <a:off x="7391400" y="76200"/>
            <a:ext cx="1676400" cy="400050"/>
          </a:xfrm>
          <a:prstGeom prst="rect">
            <a:avLst/>
          </a:prstGeom>
          <a:noFill/>
          <a:ln w="9525">
            <a:noFill/>
            <a:miter lim="800000"/>
            <a:headEnd/>
            <a:tailEnd/>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2075" tIns="46038" rIns="92075" bIns="46038" anchor="ctr"/>
          <a:lstStyle>
            <a:lvl1pPr eaLnBrk="0" hangingPunct="0">
              <a:spcBef>
                <a:spcPct val="0"/>
              </a:spcBef>
              <a:defRPr kumimoji="0" sz="3200" b="1">
                <a:effectLst>
                  <a:outerShdw blurRad="38100" dist="38100" dir="2700000" algn="tl">
                    <a:srgbClr val="000000"/>
                  </a:outerShdw>
                </a:effectLst>
                <a:latin typeface="Arial"/>
                <a:cs typeface="Arial"/>
              </a:defRPr>
            </a:lvl1pPr>
            <a:lvl2pPr eaLnBrk="0" hangingPunct="0">
              <a:spcBef>
                <a:spcPct val="0"/>
              </a:spcBef>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2pPr>
            <a:lvl3pPr eaLnBrk="0" hangingPunct="0">
              <a:spcBef>
                <a:spcPct val="0"/>
              </a:spcBef>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3pPr>
            <a:lvl4pPr eaLnBrk="0" hangingPunct="0">
              <a:spcBef>
                <a:spcPct val="0"/>
              </a:spcBef>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4pPr>
            <a:lvl5pPr eaLnBrk="0" hangingPunct="0">
              <a:spcBef>
                <a:spcPct val="0"/>
              </a:spcBef>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5pPr>
            <a:lvl6pPr marL="45720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6pPr>
            <a:lvl7pPr marL="91440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7pPr>
            <a:lvl8pPr marL="137160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8pPr>
            <a:lvl9pPr marL="182880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9pPr>
          </a:lstStyle>
          <a:p>
            <a:pPr>
              <a:defRPr/>
            </a:pPr>
            <a:r>
              <a:rPr lang="ar-JO" sz="2400" dirty="0">
                <a:solidFill>
                  <a:srgbClr val="FFFFFF"/>
                </a:solidFill>
              </a:rPr>
              <a:t>232 و 342</a:t>
            </a:r>
            <a:endParaRPr lang="en-US" sz="2400" dirty="0">
              <a:solidFill>
                <a:srgbClr val="FFFFFF"/>
              </a:solidFill>
            </a:endParaRPr>
          </a:p>
        </p:txBody>
      </p:sp>
      <p:pic>
        <p:nvPicPr>
          <p:cNvPr id="10" name="Picture 4" descr="Whitcomb Chart">
            <a:extLst>
              <a:ext uri="{FF2B5EF4-FFF2-40B4-BE49-F238E27FC236}">
                <a16:creationId xmlns:a16="http://schemas.microsoft.com/office/drawing/2014/main" id="{35F457B1-6AAE-174C-9FD1-576C0513C00B}"/>
              </a:ext>
            </a:extLst>
          </p:cNvPr>
          <p:cNvPicPr>
            <a:picLocks noChangeAspect="1" noChangeArrowheads="1"/>
          </p:cNvPicPr>
          <p:nvPr/>
        </p:nvPicPr>
        <p:blipFill rotWithShape="1">
          <a:blip r:embed="rId3" cstate="screen">
            <a:extLst>
              <a:ext uri="{28A0092B-C50C-407E-A947-70E740481C1C}">
                <a14:useLocalDpi xmlns:a14="http://schemas.microsoft.com/office/drawing/2010/main"/>
              </a:ext>
            </a:extLst>
          </a:blip>
          <a:srcRect r="36422" b="36136"/>
          <a:stretch/>
        </p:blipFill>
        <p:spPr bwMode="auto">
          <a:xfrm>
            <a:off x="0" y="476250"/>
            <a:ext cx="9144000" cy="63817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 name="Rectangle 3">
            <a:extLst>
              <a:ext uri="{FF2B5EF4-FFF2-40B4-BE49-F238E27FC236}">
                <a16:creationId xmlns:a16="http://schemas.microsoft.com/office/drawing/2014/main" id="{BFE775CA-E5B9-2749-AD1A-42EF04C14C35}"/>
              </a:ext>
            </a:extLst>
          </p:cNvPr>
          <p:cNvSpPr txBox="1">
            <a:spLocks noChangeArrowheads="1"/>
          </p:cNvSpPr>
          <p:nvPr/>
        </p:nvSpPr>
        <p:spPr bwMode="auto">
          <a:xfrm>
            <a:off x="1907704" y="6381749"/>
            <a:ext cx="4999856" cy="471055"/>
          </a:xfrm>
          <a:prstGeom prst="rect">
            <a:avLst/>
          </a:prstGeom>
          <a:solidFill>
            <a:schemeClr val="accent4">
              <a:lumMod val="10000"/>
            </a:schemeClr>
          </a:solidFill>
          <a:ln w="9525">
            <a:noFill/>
            <a:miter lim="800000"/>
            <a:headEnd/>
            <a:tailEnd/>
          </a:ln>
          <a:effectLst/>
        </p:spPr>
        <p:txBody>
          <a:bodyPr vert="horz" wrap="square" lIns="92075" tIns="46038" rIns="92075" bIns="46038" numCol="1" anchor="ctr" anchorCtr="0" compatLnSpc="1">
            <a:prstTxWarp prst="textNoShape">
              <a:avLst/>
            </a:prstTxWarp>
          </a:bodyPr>
          <a:lstStyle>
            <a:lvl1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mj-lt"/>
                <a:ea typeface="ＭＳ Ｐゴシック" pitchFamily="-105" charset="-128"/>
                <a:cs typeface="ＭＳ Ｐゴシック" pitchFamily="-105" charset="-128"/>
              </a:defRPr>
            </a:lvl1pPr>
            <a:lvl2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2pPr>
            <a:lvl3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3pPr>
            <a:lvl4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4pPr>
            <a:lvl5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5pPr>
            <a:lvl6pPr marL="4572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6pPr>
            <a:lvl7pPr marL="9144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7pPr>
            <a:lvl8pPr marL="13716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8pPr>
            <a:lvl9pPr marL="18288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4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قائمة ملوك و أنبياء العهد القديم</a:t>
            </a:r>
            <a:endParaRPr kumimoji="0" lang="en-US" sz="14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John C. Whitcomb, 4</a:t>
            </a:r>
            <a:r>
              <a:rPr kumimoji="0" lang="en-US" sz="1000" b="1" i="0" u="none" strike="noStrike" kern="0" cap="none" spc="0" normalizeH="0" baseline="3000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th</a:t>
            </a:r>
            <a:r>
              <a:rPr kumimoji="0" lang="en-US" sz="1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 ed. (Winona Lake, IN: BMH Books, 1968), 2</a:t>
            </a:r>
            <a:endParaRPr kumimoji="0" lang="en-US" sz="12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endParaRPr>
          </a:p>
        </p:txBody>
      </p:sp>
    </p:spTree>
    <p:extLst>
      <p:ext uri="{BB962C8B-B14F-4D97-AF65-F5344CB8AC3E}">
        <p14:creationId xmlns:p14="http://schemas.microsoft.com/office/powerpoint/2010/main" val="1980124583"/>
      </p:ext>
    </p:extLst>
  </p:cSld>
  <p:clrMapOvr>
    <a:masterClrMapping/>
  </p:clrMapOvr>
  <p:transition spd="med">
    <p:zoom dir="in"/>
  </p:transition>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7073" name="Rectangle 3"/>
          <p:cNvSpPr>
            <a:spLocks noChangeArrowheads="1"/>
          </p:cNvSpPr>
          <p:nvPr/>
        </p:nvSpPr>
        <p:spPr bwMode="auto">
          <a:xfrm>
            <a:off x="0" y="1752600"/>
            <a:ext cx="41148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EAEAEA"/>
              </a:solidFill>
              <a:effectLst/>
              <a:uLnTx/>
              <a:uFillTx/>
              <a:latin typeface="Arial" charset="0"/>
              <a:ea typeface="ＭＳ Ｐゴシック" charset="0"/>
              <a:cs typeface="Arial" charset="0"/>
            </a:endParaRPr>
          </a:p>
        </p:txBody>
      </p:sp>
      <p:sp>
        <p:nvSpPr>
          <p:cNvPr id="387074" name="Rectangle 4"/>
          <p:cNvSpPr>
            <a:spLocks noChangeArrowheads="1"/>
          </p:cNvSpPr>
          <p:nvPr/>
        </p:nvSpPr>
        <p:spPr bwMode="auto">
          <a:xfrm>
            <a:off x="4114800" y="2286000"/>
            <a:ext cx="50292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EAEAEA"/>
              </a:solidFill>
              <a:effectLst/>
              <a:uLnTx/>
              <a:uFillTx/>
              <a:latin typeface="Arial" charset="0"/>
              <a:ea typeface="ＭＳ Ｐゴシック" charset="0"/>
              <a:cs typeface="Arial" charset="0"/>
            </a:endParaRPr>
          </a:p>
        </p:txBody>
      </p:sp>
      <p:sp>
        <p:nvSpPr>
          <p:cNvPr id="387075" name="Rectangle 5"/>
          <p:cNvSpPr>
            <a:spLocks noChangeArrowheads="1"/>
          </p:cNvSpPr>
          <p:nvPr/>
        </p:nvSpPr>
        <p:spPr bwMode="auto">
          <a:xfrm>
            <a:off x="4114800" y="1219200"/>
            <a:ext cx="5029200" cy="304800"/>
          </a:xfrm>
          <a:prstGeom prst="rect">
            <a:avLst/>
          </a:prstGeom>
          <a:solidFill>
            <a:srgbClr val="FF3300"/>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EAEAEA"/>
              </a:solidFill>
              <a:effectLst/>
              <a:uLnTx/>
              <a:uFillTx/>
              <a:latin typeface="Arial" charset="0"/>
              <a:ea typeface="ＭＳ Ｐゴシック" charset="0"/>
              <a:cs typeface="Arial" charset="0"/>
            </a:endParaRPr>
          </a:p>
        </p:txBody>
      </p:sp>
      <p:sp>
        <p:nvSpPr>
          <p:cNvPr id="387076" name="Rectangle 6"/>
          <p:cNvSpPr>
            <a:spLocks noChangeArrowheads="1"/>
          </p:cNvSpPr>
          <p:nvPr/>
        </p:nvSpPr>
        <p:spPr bwMode="auto">
          <a:xfrm>
            <a:off x="0" y="4572000"/>
            <a:ext cx="91440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EAEAEA"/>
              </a:solidFill>
              <a:effectLst/>
              <a:uLnTx/>
              <a:uFillTx/>
              <a:latin typeface="Arial" charset="0"/>
              <a:ea typeface="ＭＳ Ｐゴシック" charset="0"/>
              <a:cs typeface="Arial" charset="0"/>
            </a:endParaRPr>
          </a:p>
        </p:txBody>
      </p:sp>
      <p:sp>
        <p:nvSpPr>
          <p:cNvPr id="387077" name="Rectangle 7"/>
          <p:cNvSpPr>
            <a:spLocks noChangeArrowheads="1"/>
          </p:cNvSpPr>
          <p:nvPr/>
        </p:nvSpPr>
        <p:spPr bwMode="auto">
          <a:xfrm>
            <a:off x="0" y="3200400"/>
            <a:ext cx="3657600" cy="304800"/>
          </a:xfrm>
          <a:prstGeom prst="rect">
            <a:avLst/>
          </a:prstGeom>
          <a:solidFill>
            <a:srgbClr val="FF3300"/>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EAEAEA"/>
              </a:solidFill>
              <a:effectLst/>
              <a:uLnTx/>
              <a:uFillTx/>
              <a:latin typeface="Arial" charset="0"/>
              <a:ea typeface="ＭＳ Ｐゴシック" charset="0"/>
              <a:cs typeface="Arial" charset="0"/>
            </a:endParaRPr>
          </a:p>
        </p:txBody>
      </p:sp>
      <p:sp>
        <p:nvSpPr>
          <p:cNvPr id="387078" name="Rectangle 8"/>
          <p:cNvSpPr>
            <a:spLocks noChangeArrowheads="1"/>
          </p:cNvSpPr>
          <p:nvPr/>
        </p:nvSpPr>
        <p:spPr bwMode="auto">
          <a:xfrm>
            <a:off x="3124200" y="6400800"/>
            <a:ext cx="60198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EAEAEA"/>
              </a:solidFill>
              <a:effectLst/>
              <a:uLnTx/>
              <a:uFillTx/>
              <a:latin typeface="Arial" charset="0"/>
              <a:ea typeface="ＭＳ Ｐゴシック" charset="0"/>
              <a:cs typeface="Arial" charset="0"/>
            </a:endParaRPr>
          </a:p>
        </p:txBody>
      </p:sp>
      <p:sp>
        <p:nvSpPr>
          <p:cNvPr id="387079" name="Rectangle 9"/>
          <p:cNvSpPr>
            <a:spLocks noChangeArrowheads="1"/>
          </p:cNvSpPr>
          <p:nvPr/>
        </p:nvSpPr>
        <p:spPr bwMode="auto">
          <a:xfrm>
            <a:off x="0" y="6400800"/>
            <a:ext cx="16764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EAEAEA"/>
              </a:solidFill>
              <a:effectLst/>
              <a:uLnTx/>
              <a:uFillTx/>
              <a:latin typeface="Arial" charset="0"/>
              <a:ea typeface="ＭＳ Ｐゴシック" charset="0"/>
              <a:cs typeface="Arial" charset="0"/>
            </a:endParaRPr>
          </a:p>
        </p:txBody>
      </p:sp>
      <p:sp>
        <p:nvSpPr>
          <p:cNvPr id="387080" name="Text Box 10"/>
          <p:cNvSpPr txBox="1">
            <a:spLocks noChangeArrowheads="1"/>
          </p:cNvSpPr>
          <p:nvPr/>
        </p:nvSpPr>
        <p:spPr bwMode="auto">
          <a:xfrm>
            <a:off x="8382000" y="76200"/>
            <a:ext cx="704039"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eaLnBrk="0" hangingPunct="0">
              <a:defRPr sz="2800">
                <a:solidFill>
                  <a:schemeClr val="tx1"/>
                </a:solidFill>
                <a:latin typeface="Times New Roman" charset="0"/>
                <a:ea typeface="ＭＳ Ｐゴシック" charset="0"/>
                <a:cs typeface="ＭＳ Ｐゴシック" charset="0"/>
              </a:defRPr>
            </a:lvl1pPr>
            <a:lvl2pPr marL="742950" indent="-285750" eaLnBrk="0" hangingPunct="0">
              <a:defRPr sz="2800">
                <a:solidFill>
                  <a:schemeClr val="tx1"/>
                </a:solidFill>
                <a:latin typeface="Times New Roman" charset="0"/>
                <a:ea typeface="ＭＳ Ｐゴシック" charset="0"/>
              </a:defRPr>
            </a:lvl2pPr>
            <a:lvl3pPr marL="1143000" indent="-228600" eaLnBrk="0" hangingPunct="0">
              <a:defRPr sz="2800">
                <a:solidFill>
                  <a:schemeClr val="tx1"/>
                </a:solidFill>
                <a:latin typeface="Times New Roman" charset="0"/>
                <a:ea typeface="ＭＳ Ｐゴシック" charset="0"/>
              </a:defRPr>
            </a:lvl3pPr>
            <a:lvl4pPr marL="1600200" indent="-228600" eaLnBrk="0" hangingPunct="0">
              <a:defRPr sz="2800">
                <a:solidFill>
                  <a:schemeClr val="tx1"/>
                </a:solidFill>
                <a:latin typeface="Times New Roman" charset="0"/>
                <a:ea typeface="ＭＳ Ｐゴシック" charset="0"/>
              </a:defRPr>
            </a:lvl4pPr>
            <a:lvl5pPr marL="2057400" indent="-228600" eaLnBrk="0" hangingPunct="0">
              <a:defRPr sz="2800">
                <a:solidFill>
                  <a:schemeClr val="tx1"/>
                </a:solidFill>
                <a:latin typeface="Times New Roman" charset="0"/>
                <a:ea typeface="ＭＳ Ｐゴシック" charset="0"/>
              </a:defRPr>
            </a:lvl5pPr>
            <a:lvl6pPr marL="2514600" indent="-228600" eaLnBrk="0" fontAlgn="base" hangingPunct="0">
              <a:spcBef>
                <a:spcPct val="50000"/>
              </a:spcBef>
              <a:spcAft>
                <a:spcPct val="0"/>
              </a:spcAft>
              <a:defRPr sz="2800">
                <a:solidFill>
                  <a:schemeClr val="tx1"/>
                </a:solidFill>
                <a:latin typeface="Times New Roman" charset="0"/>
                <a:ea typeface="ＭＳ Ｐゴシック" charset="0"/>
              </a:defRPr>
            </a:lvl6pPr>
            <a:lvl7pPr marL="2971800" indent="-228600" eaLnBrk="0" fontAlgn="base" hangingPunct="0">
              <a:spcBef>
                <a:spcPct val="50000"/>
              </a:spcBef>
              <a:spcAft>
                <a:spcPct val="0"/>
              </a:spcAft>
              <a:defRPr sz="2800">
                <a:solidFill>
                  <a:schemeClr val="tx1"/>
                </a:solidFill>
                <a:latin typeface="Times New Roman" charset="0"/>
                <a:ea typeface="ＭＳ Ｐゴシック" charset="0"/>
              </a:defRPr>
            </a:lvl7pPr>
            <a:lvl8pPr marL="3429000" indent="-228600" eaLnBrk="0" fontAlgn="base" hangingPunct="0">
              <a:spcBef>
                <a:spcPct val="50000"/>
              </a:spcBef>
              <a:spcAft>
                <a:spcPct val="0"/>
              </a:spcAft>
              <a:defRPr sz="2800">
                <a:solidFill>
                  <a:schemeClr val="tx1"/>
                </a:solidFill>
                <a:latin typeface="Times New Roman" charset="0"/>
                <a:ea typeface="ＭＳ Ｐゴシック" charset="0"/>
              </a:defRPr>
            </a:lvl8pPr>
            <a:lvl9pPr marL="3886200" indent="-228600" eaLnBrk="0" fontAlgn="base" hangingPunct="0">
              <a:spcBef>
                <a:spcPct val="50000"/>
              </a:spcBef>
              <a:spcAft>
                <a:spcPct val="0"/>
              </a:spcAft>
              <a:defRPr sz="28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342</a:t>
            </a:r>
            <a:endParaRPr kumimoji="0" lang="en-US" sz="20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8203" name="Rectangle 11"/>
          <p:cNvSpPr>
            <a:spLocks noChangeArrowheads="1"/>
          </p:cNvSpPr>
          <p:nvPr/>
        </p:nvSpPr>
        <p:spPr bwMode="auto">
          <a:xfrm>
            <a:off x="4038600" y="1600200"/>
            <a:ext cx="9906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ar-JO" sz="2800" b="0" i="0" u="none" strike="noStrike" kern="1200" cap="none" spc="0" normalizeH="0" baseline="0" noProof="0" dirty="0">
                <a:ln>
                  <a:noFill/>
                </a:ln>
                <a:solidFill>
                  <a:srgbClr val="FFFFFF"/>
                </a:solidFill>
                <a:effectLst/>
                <a:uLnTx/>
                <a:uFillTx/>
                <a:latin typeface="Arial" charset="0"/>
                <a:ea typeface="ＭＳ Ｐゴシック" charset="0"/>
                <a:cs typeface="Arial" charset="0"/>
              </a:rPr>
              <a:t>931</a:t>
            </a:r>
            <a:endParaRPr kumimoji="0" lang="en-US" sz="2800" b="0"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8204" name="Rectangle 12"/>
          <p:cNvSpPr>
            <a:spLocks noChangeArrowheads="1"/>
          </p:cNvSpPr>
          <p:nvPr/>
        </p:nvSpPr>
        <p:spPr bwMode="auto">
          <a:xfrm>
            <a:off x="3581400" y="3048000"/>
            <a:ext cx="9906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ar-JO" sz="2800" b="0" i="0" u="none" strike="noStrike" kern="1200" cap="none" spc="0" normalizeH="0" baseline="0" noProof="0" dirty="0">
                <a:ln>
                  <a:noFill/>
                </a:ln>
                <a:solidFill>
                  <a:srgbClr val="FFFFFF"/>
                </a:solidFill>
                <a:effectLst/>
                <a:uLnTx/>
                <a:uFillTx/>
                <a:latin typeface="Arial" charset="0"/>
                <a:ea typeface="ＭＳ Ｐゴシック" charset="0"/>
                <a:cs typeface="Arial" charset="0"/>
              </a:rPr>
              <a:t>722</a:t>
            </a:r>
            <a:endParaRPr kumimoji="0" lang="en-US" sz="2800" b="0"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8205" name="Rectangle 13"/>
          <p:cNvSpPr>
            <a:spLocks noChangeArrowheads="1"/>
          </p:cNvSpPr>
          <p:nvPr/>
        </p:nvSpPr>
        <p:spPr bwMode="auto">
          <a:xfrm>
            <a:off x="1524000" y="6248400"/>
            <a:ext cx="9906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ar-JO" sz="2800" b="0" i="0" u="none" strike="noStrike" kern="1200" cap="none" spc="0" normalizeH="0" baseline="0" noProof="0" dirty="0">
                <a:ln>
                  <a:noFill/>
                </a:ln>
                <a:solidFill>
                  <a:srgbClr val="FFFFFF"/>
                </a:solidFill>
                <a:effectLst/>
                <a:uLnTx/>
                <a:uFillTx/>
                <a:latin typeface="Arial" charset="0"/>
                <a:ea typeface="ＭＳ Ｐゴシック" charset="0"/>
                <a:cs typeface="Arial" charset="0"/>
              </a:rPr>
              <a:t>586</a:t>
            </a:r>
            <a:endParaRPr kumimoji="0" lang="en-US" sz="2800" b="0"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8206" name="Rectangle 14"/>
          <p:cNvSpPr>
            <a:spLocks noChangeArrowheads="1"/>
          </p:cNvSpPr>
          <p:nvPr/>
        </p:nvSpPr>
        <p:spPr bwMode="auto">
          <a:xfrm>
            <a:off x="7467600" y="1676400"/>
            <a:ext cx="16764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ar-JO" sz="2800" b="0" i="0" u="none" strike="noStrike" kern="1200" cap="none" spc="0" normalizeH="0" baseline="0" noProof="0" dirty="0">
                <a:ln>
                  <a:noFill/>
                </a:ln>
                <a:solidFill>
                  <a:srgbClr val="FFFFFF"/>
                </a:solidFill>
                <a:effectLst/>
                <a:uLnTx/>
                <a:uFillTx/>
                <a:latin typeface="Arial" charset="0"/>
                <a:ea typeface="ＭＳ Ｐゴシック" charset="0"/>
                <a:cs typeface="Arial" charset="0"/>
              </a:rPr>
              <a:t>عوبديا</a:t>
            </a:r>
            <a:endParaRPr kumimoji="0" lang="en-US" sz="2800" b="0"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8207" name="Rectangle 15"/>
          <p:cNvSpPr>
            <a:spLocks noChangeArrowheads="1"/>
          </p:cNvSpPr>
          <p:nvPr/>
        </p:nvSpPr>
        <p:spPr bwMode="auto">
          <a:xfrm>
            <a:off x="-76200" y="3429000"/>
            <a:ext cx="16764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ar-JO" sz="2800" b="0" i="0" u="none" strike="noStrike" kern="1200" cap="none" spc="0" normalizeH="0" baseline="0" noProof="0" dirty="0">
                <a:ln>
                  <a:noFill/>
                </a:ln>
                <a:solidFill>
                  <a:srgbClr val="FFFFFF"/>
                </a:solidFill>
                <a:effectLst/>
                <a:uLnTx/>
                <a:uFillTx/>
                <a:latin typeface="Arial" charset="0"/>
                <a:ea typeface="ＭＳ Ｐゴシック" charset="0"/>
                <a:cs typeface="Arial" charset="0"/>
              </a:rPr>
              <a:t>يونان</a:t>
            </a:r>
            <a:endParaRPr kumimoji="0" lang="en-US" sz="2800" b="0"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8208" name="Rectangle 16"/>
          <p:cNvSpPr>
            <a:spLocks noChangeArrowheads="1"/>
          </p:cNvSpPr>
          <p:nvPr/>
        </p:nvSpPr>
        <p:spPr bwMode="auto">
          <a:xfrm>
            <a:off x="1143000" y="3429000"/>
            <a:ext cx="16764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ar-JO" sz="2800" b="0" i="0" u="none" strike="noStrike" kern="1200" cap="none" spc="0" normalizeH="0" baseline="0" noProof="0" dirty="0">
                <a:ln>
                  <a:noFill/>
                </a:ln>
                <a:solidFill>
                  <a:srgbClr val="FFFFFF"/>
                </a:solidFill>
                <a:effectLst/>
                <a:uLnTx/>
                <a:uFillTx/>
                <a:latin typeface="Arial" charset="0"/>
                <a:ea typeface="ＭＳ Ｐゴシック" charset="0"/>
                <a:cs typeface="Arial" charset="0"/>
              </a:rPr>
              <a:t>عاموس</a:t>
            </a:r>
            <a:endParaRPr kumimoji="0" lang="en-US" sz="2800" b="0"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8209" name="Rectangle 17"/>
          <p:cNvSpPr>
            <a:spLocks noChangeArrowheads="1"/>
          </p:cNvSpPr>
          <p:nvPr/>
        </p:nvSpPr>
        <p:spPr bwMode="auto">
          <a:xfrm>
            <a:off x="2438400" y="3429000"/>
            <a:ext cx="16764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ar-JO" sz="2800" b="0" i="0" u="none" strike="noStrike" kern="1200" cap="none" spc="0" normalizeH="0" baseline="0" noProof="0" dirty="0">
                <a:ln>
                  <a:noFill/>
                </a:ln>
                <a:solidFill>
                  <a:srgbClr val="FFFFFF"/>
                </a:solidFill>
                <a:effectLst/>
                <a:uLnTx/>
                <a:uFillTx/>
                <a:latin typeface="Arial" charset="0"/>
                <a:ea typeface="ＭＳ Ｐゴシック" charset="0"/>
                <a:cs typeface="Arial" charset="0"/>
              </a:rPr>
              <a:t>هوشع</a:t>
            </a:r>
            <a:endParaRPr kumimoji="0" lang="en-US" sz="2800" b="0"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8210" name="Rectangle 18"/>
          <p:cNvSpPr>
            <a:spLocks noChangeArrowheads="1"/>
          </p:cNvSpPr>
          <p:nvPr/>
        </p:nvSpPr>
        <p:spPr bwMode="auto">
          <a:xfrm>
            <a:off x="2743200" y="3771900"/>
            <a:ext cx="16764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ar-JO" sz="2800" b="0" i="0" u="none" strike="noStrike" kern="1200" cap="none" spc="0" normalizeH="0" baseline="0" noProof="0" dirty="0">
                <a:ln>
                  <a:noFill/>
                </a:ln>
                <a:solidFill>
                  <a:srgbClr val="FFFFFF"/>
                </a:solidFill>
                <a:effectLst/>
                <a:uLnTx/>
                <a:uFillTx/>
                <a:latin typeface="Arial" charset="0"/>
                <a:ea typeface="ＭＳ Ｐゴシック" charset="0"/>
                <a:cs typeface="Arial" charset="0"/>
              </a:rPr>
              <a:t>أشعياء</a:t>
            </a:r>
            <a:endParaRPr kumimoji="0" lang="en-US" sz="2800" b="0"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8211" name="Rectangle 19"/>
          <p:cNvSpPr>
            <a:spLocks noChangeArrowheads="1"/>
          </p:cNvSpPr>
          <p:nvPr/>
        </p:nvSpPr>
        <p:spPr bwMode="auto">
          <a:xfrm>
            <a:off x="2971800" y="4114800"/>
            <a:ext cx="16764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ar-JO" sz="2800" b="0" i="0" u="none" strike="noStrike" kern="1200" cap="none" spc="0" normalizeH="0" baseline="0" noProof="0" dirty="0">
                <a:ln>
                  <a:noFill/>
                </a:ln>
                <a:solidFill>
                  <a:srgbClr val="FFFFFF"/>
                </a:solidFill>
                <a:effectLst/>
                <a:uLnTx/>
                <a:uFillTx/>
                <a:latin typeface="Arial" charset="0"/>
                <a:ea typeface="ＭＳ Ｐゴシック" charset="0"/>
                <a:cs typeface="Arial" charset="0"/>
              </a:rPr>
              <a:t>ميخا</a:t>
            </a:r>
            <a:endParaRPr kumimoji="0" lang="en-US" sz="2800" b="0"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8212" name="Rectangle 20"/>
          <p:cNvSpPr>
            <a:spLocks noChangeArrowheads="1"/>
          </p:cNvSpPr>
          <p:nvPr/>
        </p:nvSpPr>
        <p:spPr bwMode="auto">
          <a:xfrm>
            <a:off x="5334000" y="4038600"/>
            <a:ext cx="16764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ar-JO" sz="2800" b="0" i="0" u="none" strike="noStrike" kern="1200" cap="none" spc="0" normalizeH="0" baseline="0" noProof="0" dirty="0">
                <a:ln>
                  <a:noFill/>
                </a:ln>
                <a:solidFill>
                  <a:srgbClr val="FFFFFF"/>
                </a:solidFill>
                <a:effectLst/>
                <a:uLnTx/>
                <a:uFillTx/>
                <a:latin typeface="Arial" charset="0"/>
                <a:ea typeface="ＭＳ Ｐゴシック" charset="0"/>
                <a:cs typeface="Arial" charset="0"/>
              </a:rPr>
              <a:t>ناحوم</a:t>
            </a:r>
            <a:endParaRPr kumimoji="0" lang="en-US" sz="2800" b="0"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8213" name="Rectangle 21"/>
          <p:cNvSpPr>
            <a:spLocks noChangeArrowheads="1"/>
          </p:cNvSpPr>
          <p:nvPr/>
        </p:nvSpPr>
        <p:spPr bwMode="auto">
          <a:xfrm>
            <a:off x="6781800" y="4038600"/>
            <a:ext cx="2057400" cy="533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ar-JO" sz="2800" b="0" i="0" u="none" strike="noStrike" kern="1200" cap="none" spc="0" normalizeH="0" baseline="0" noProof="0" dirty="0">
                <a:ln>
                  <a:noFill/>
                </a:ln>
                <a:solidFill>
                  <a:srgbClr val="FFFFFF"/>
                </a:solidFill>
                <a:effectLst/>
                <a:uLnTx/>
                <a:uFillTx/>
                <a:latin typeface="Arial" charset="0"/>
                <a:ea typeface="ＭＳ Ｐゴシック" charset="0"/>
                <a:cs typeface="Arial" charset="0"/>
              </a:rPr>
              <a:t>صفنيا</a:t>
            </a:r>
            <a:endParaRPr kumimoji="0" lang="en-US" sz="2800" b="0"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8214" name="Rectangle 22"/>
          <p:cNvSpPr>
            <a:spLocks noChangeArrowheads="1"/>
          </p:cNvSpPr>
          <p:nvPr/>
        </p:nvSpPr>
        <p:spPr bwMode="auto">
          <a:xfrm>
            <a:off x="-76200" y="5867400"/>
            <a:ext cx="2057400" cy="533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ar-JO" sz="2800" b="0" i="0" u="none" strike="noStrike" kern="1200" cap="none" spc="0" normalizeH="0" baseline="0" noProof="0" dirty="0">
                <a:ln>
                  <a:noFill/>
                </a:ln>
                <a:solidFill>
                  <a:srgbClr val="FFFFFF"/>
                </a:solidFill>
                <a:effectLst/>
                <a:uLnTx/>
                <a:uFillTx/>
                <a:latin typeface="Arial" charset="0"/>
                <a:ea typeface="ＭＳ Ｐゴシック" charset="0"/>
                <a:cs typeface="Arial" charset="0"/>
              </a:rPr>
              <a:t>حبقوق</a:t>
            </a:r>
            <a:endParaRPr kumimoji="0" lang="en-US" sz="2800" b="0"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8215" name="Rectangle 23"/>
          <p:cNvSpPr>
            <a:spLocks noChangeArrowheads="1"/>
          </p:cNvSpPr>
          <p:nvPr/>
        </p:nvSpPr>
        <p:spPr bwMode="auto">
          <a:xfrm>
            <a:off x="-76200" y="5486400"/>
            <a:ext cx="9906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ar-JO" sz="2800" b="0" i="0" u="none" strike="noStrike" kern="1200" cap="none" spc="0" normalizeH="0" baseline="0" noProof="0" dirty="0">
                <a:ln>
                  <a:noFill/>
                </a:ln>
                <a:solidFill>
                  <a:srgbClr val="FFFFFF"/>
                </a:solidFill>
                <a:effectLst/>
                <a:uLnTx/>
                <a:uFillTx/>
                <a:latin typeface="Arial" charset="0"/>
                <a:ea typeface="ＭＳ Ｐゴシック" charset="0"/>
                <a:cs typeface="Arial" charset="0"/>
              </a:rPr>
              <a:t>يوئيل</a:t>
            </a:r>
            <a:endParaRPr kumimoji="0" lang="en-US" sz="2800" b="0"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8217" name="Rectangle 25"/>
          <p:cNvSpPr>
            <a:spLocks noChangeArrowheads="1"/>
          </p:cNvSpPr>
          <p:nvPr/>
        </p:nvSpPr>
        <p:spPr bwMode="auto">
          <a:xfrm>
            <a:off x="533400" y="4800600"/>
            <a:ext cx="20574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ar-JO" sz="2800" b="0" i="0" u="none" strike="noStrike" kern="1200" cap="none" spc="0" normalizeH="0" baseline="0" noProof="0" dirty="0">
                <a:ln>
                  <a:noFill/>
                </a:ln>
                <a:solidFill>
                  <a:srgbClr val="FFFFFF"/>
                </a:solidFill>
                <a:effectLst/>
                <a:uLnTx/>
                <a:uFillTx/>
                <a:latin typeface="Arial" charset="0"/>
                <a:ea typeface="ＭＳ Ｐゴシック" charset="0"/>
                <a:cs typeface="Arial" charset="0"/>
              </a:rPr>
              <a:t>إرميا</a:t>
            </a:r>
            <a:endParaRPr kumimoji="0" lang="en-US" sz="2800" b="0"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8218" name="Rectangle 26"/>
          <p:cNvSpPr>
            <a:spLocks noChangeArrowheads="1"/>
          </p:cNvSpPr>
          <p:nvPr/>
        </p:nvSpPr>
        <p:spPr bwMode="auto">
          <a:xfrm>
            <a:off x="1066800" y="5105400"/>
            <a:ext cx="2590800" cy="533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ar-JO" sz="2800" b="0" i="0" u="none" strike="noStrike" kern="1200" cap="none" spc="0" normalizeH="0" baseline="0" noProof="0" dirty="0">
                <a:ln>
                  <a:noFill/>
                </a:ln>
                <a:solidFill>
                  <a:srgbClr val="FFFFFF"/>
                </a:solidFill>
                <a:effectLst/>
                <a:uLnTx/>
                <a:uFillTx/>
                <a:latin typeface="Arial" charset="0"/>
                <a:ea typeface="ＭＳ Ｐゴシック" charset="0"/>
                <a:cs typeface="Arial" charset="0"/>
              </a:rPr>
              <a:t>مراثي</a:t>
            </a:r>
            <a:endParaRPr kumimoji="0" lang="en-US" sz="2800" b="0"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8219" name="Rectangle 27"/>
          <p:cNvSpPr>
            <a:spLocks noChangeArrowheads="1"/>
          </p:cNvSpPr>
          <p:nvPr/>
        </p:nvSpPr>
        <p:spPr bwMode="auto">
          <a:xfrm>
            <a:off x="1447800" y="5486400"/>
            <a:ext cx="1524000" cy="533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ar-JO" sz="2800" b="0" i="0" u="none" strike="noStrike" kern="1200" cap="none" spc="0" normalizeH="0" baseline="0" noProof="0" dirty="0">
                <a:ln>
                  <a:noFill/>
                </a:ln>
                <a:solidFill>
                  <a:srgbClr val="FFFFFF"/>
                </a:solidFill>
                <a:effectLst/>
                <a:uLnTx/>
                <a:uFillTx/>
                <a:latin typeface="Arial" charset="0"/>
                <a:ea typeface="ＭＳ Ｐゴシック" charset="0"/>
                <a:cs typeface="Arial" charset="0"/>
              </a:rPr>
              <a:t>دانيال</a:t>
            </a:r>
            <a:endParaRPr kumimoji="0" lang="en-US" sz="2800" b="0"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8220" name="Rectangle 28"/>
          <p:cNvSpPr>
            <a:spLocks noChangeArrowheads="1"/>
          </p:cNvSpPr>
          <p:nvPr/>
        </p:nvSpPr>
        <p:spPr bwMode="auto">
          <a:xfrm>
            <a:off x="1828800" y="5867400"/>
            <a:ext cx="15240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ar-JO" sz="2800" b="0" i="0" u="none" strike="noStrike" kern="1200" cap="none" spc="0" normalizeH="0" baseline="0" noProof="0" dirty="0">
                <a:ln>
                  <a:noFill/>
                </a:ln>
                <a:solidFill>
                  <a:srgbClr val="FFFFFF"/>
                </a:solidFill>
                <a:effectLst/>
                <a:uLnTx/>
                <a:uFillTx/>
                <a:latin typeface="Arial" charset="0"/>
                <a:ea typeface="ＭＳ Ｐゴシック" charset="0"/>
                <a:cs typeface="Arial" charset="0"/>
              </a:rPr>
              <a:t>حزقيال</a:t>
            </a:r>
            <a:endParaRPr kumimoji="0" lang="en-US" sz="2800" b="0"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8221" name="Rectangle 29"/>
          <p:cNvSpPr>
            <a:spLocks noChangeArrowheads="1"/>
          </p:cNvSpPr>
          <p:nvPr/>
        </p:nvSpPr>
        <p:spPr bwMode="auto">
          <a:xfrm>
            <a:off x="3657600" y="5524500"/>
            <a:ext cx="16764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l" defTabSz="914400" rtl="0" eaLnBrk="1" fontAlgn="base" latinLnBrk="0" hangingPunct="1">
              <a:lnSpc>
                <a:spcPct val="100000"/>
              </a:lnSpc>
              <a:spcBef>
                <a:spcPct val="20000"/>
              </a:spcBef>
              <a:spcAft>
                <a:spcPct val="0"/>
              </a:spcAft>
              <a:buClr>
                <a:srgbClr val="99CCFF"/>
              </a:buClr>
              <a:buSzPct val="110000"/>
              <a:buFontTx/>
              <a:buNone/>
              <a:tabLst/>
              <a:defRPr/>
            </a:pPr>
            <a:r>
              <a:rPr kumimoji="0" lang="ar-JO" sz="2800" b="0" i="0" u="none" strike="noStrike" kern="1200" cap="none" spc="0" normalizeH="0" baseline="0" noProof="0" dirty="0">
                <a:ln>
                  <a:noFill/>
                </a:ln>
                <a:solidFill>
                  <a:srgbClr val="FFFFFF"/>
                </a:solidFill>
                <a:effectLst/>
                <a:uLnTx/>
                <a:uFillTx/>
                <a:latin typeface="Arial" charset="0"/>
                <a:ea typeface="ＭＳ Ｐゴシック" charset="0"/>
                <a:cs typeface="Arial" charset="0"/>
              </a:rPr>
              <a:t>حجي</a:t>
            </a:r>
            <a:endParaRPr kumimoji="0" lang="en-US" sz="2800" b="0"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8222" name="Rectangle 30"/>
          <p:cNvSpPr>
            <a:spLocks noChangeArrowheads="1"/>
          </p:cNvSpPr>
          <p:nvPr/>
        </p:nvSpPr>
        <p:spPr bwMode="auto">
          <a:xfrm>
            <a:off x="3657600" y="5867400"/>
            <a:ext cx="19050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l" defTabSz="914400" rtl="0" eaLnBrk="1" fontAlgn="base" latinLnBrk="0" hangingPunct="1">
              <a:lnSpc>
                <a:spcPct val="100000"/>
              </a:lnSpc>
              <a:spcBef>
                <a:spcPct val="20000"/>
              </a:spcBef>
              <a:spcAft>
                <a:spcPct val="0"/>
              </a:spcAft>
              <a:buClr>
                <a:srgbClr val="99CCFF"/>
              </a:buClr>
              <a:buSzPct val="110000"/>
              <a:buFontTx/>
              <a:buNone/>
              <a:tabLst/>
              <a:defRPr/>
            </a:pPr>
            <a:r>
              <a:rPr kumimoji="0" lang="ar-JO" sz="2800" b="0" i="0" u="none" strike="noStrike" kern="1200" cap="none" spc="0" normalizeH="0" baseline="0" noProof="0" dirty="0">
                <a:ln>
                  <a:noFill/>
                </a:ln>
                <a:solidFill>
                  <a:srgbClr val="FFFFFF"/>
                </a:solidFill>
                <a:effectLst/>
                <a:uLnTx/>
                <a:uFillTx/>
                <a:latin typeface="Arial" charset="0"/>
                <a:ea typeface="ＭＳ Ｐゴシック" charset="0"/>
                <a:cs typeface="Arial" charset="0"/>
              </a:rPr>
              <a:t>زكريا</a:t>
            </a:r>
            <a:endParaRPr kumimoji="0" lang="en-US" sz="2800" b="0"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8223" name="Rectangle 31"/>
          <p:cNvSpPr>
            <a:spLocks noChangeArrowheads="1"/>
          </p:cNvSpPr>
          <p:nvPr/>
        </p:nvSpPr>
        <p:spPr bwMode="auto">
          <a:xfrm>
            <a:off x="6248400" y="5867400"/>
            <a:ext cx="16764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ar-JO" sz="2800" b="0" i="0" u="none" strike="noStrike" kern="1200" cap="none" spc="0" normalizeH="0" baseline="0" noProof="0" dirty="0">
                <a:ln>
                  <a:noFill/>
                </a:ln>
                <a:solidFill>
                  <a:srgbClr val="FFFFFF"/>
                </a:solidFill>
                <a:effectLst/>
                <a:uLnTx/>
                <a:uFillTx/>
                <a:latin typeface="Arial" charset="0"/>
                <a:ea typeface="ＭＳ Ｐゴシック" charset="0"/>
                <a:cs typeface="Arial" charset="0"/>
              </a:rPr>
              <a:t>ملاخي</a:t>
            </a:r>
            <a:endParaRPr kumimoji="0" lang="en-US" sz="2800" b="0"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387101" name="Rectangle 32"/>
          <p:cNvSpPr>
            <a:spLocks noGrp="1" noChangeArrowheads="1"/>
          </p:cNvSpPr>
          <p:nvPr>
            <p:ph type="ctrTitle"/>
          </p:nvPr>
        </p:nvSpPr>
        <p:spPr>
          <a:xfrm>
            <a:off x="1600200" y="0"/>
            <a:ext cx="6477000" cy="914400"/>
          </a:xfrm>
          <a:solidFill>
            <a:schemeClr val="bg2"/>
          </a:solidFill>
        </p:spPr>
        <p:txBody>
          <a:bodyPr/>
          <a:lstStyle/>
          <a:p>
            <a:pPr eaLnBrk="1" hangingPunct="1"/>
            <a:r>
              <a:rPr kumimoji="1" lang="en-US" sz="4000">
                <a:solidFill>
                  <a:srgbClr val="000000"/>
                </a:solidFill>
                <a:latin typeface="Arial" charset="0"/>
                <a:ea typeface="ＭＳ Ｐゴシック" charset="0"/>
                <a:cs typeface="Arial" charset="0"/>
              </a:rPr>
              <a:t>Placing the Prophets</a:t>
            </a:r>
            <a:endParaRPr kumimoji="1" lang="en-US" sz="4000">
              <a:latin typeface="Arial" charset="0"/>
              <a:ea typeface="ＭＳ Ｐゴシック" charset="0"/>
              <a:cs typeface="Arial" charset="0"/>
            </a:endParaRPr>
          </a:p>
        </p:txBody>
      </p:sp>
      <p:sp>
        <p:nvSpPr>
          <p:cNvPr id="387102" name="Rectangle 33"/>
          <p:cNvSpPr>
            <a:spLocks noChangeArrowheads="1"/>
          </p:cNvSpPr>
          <p:nvPr/>
        </p:nvSpPr>
        <p:spPr bwMode="auto">
          <a:xfrm>
            <a:off x="0" y="762000"/>
            <a:ext cx="2057400" cy="609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1" lang="ar-JO" sz="2800" b="0" i="0" u="none" strike="noStrike" kern="1200" cap="none" spc="0" normalizeH="0" baseline="0" noProof="0" dirty="0">
                <a:ln>
                  <a:noFill/>
                </a:ln>
                <a:solidFill>
                  <a:srgbClr val="EAEAEA"/>
                </a:solidFill>
                <a:effectLst/>
                <a:uLnTx/>
                <a:uFillTx/>
                <a:latin typeface="Arial" charset="0"/>
                <a:ea typeface="ＭＳ Ｐゴシック" charset="0"/>
                <a:cs typeface="Arial" charset="0"/>
              </a:rPr>
              <a:t>تواريخ مفتاحية</a:t>
            </a:r>
            <a:endParaRPr kumimoji="1" lang="en-US" sz="2800" b="0" i="0" u="none" strike="noStrike" kern="1200" cap="none" spc="0" normalizeH="0" baseline="0" noProof="0" dirty="0">
              <a:ln>
                <a:noFill/>
              </a:ln>
              <a:solidFill>
                <a:srgbClr val="EAEAEA"/>
              </a:solidFill>
              <a:effectLst/>
              <a:uLnTx/>
              <a:uFillTx/>
              <a:latin typeface="Arial" charset="0"/>
              <a:ea typeface="ＭＳ Ｐゴシック" charset="0"/>
              <a:cs typeface="Arial" charset="0"/>
            </a:endParaRPr>
          </a:p>
        </p:txBody>
      </p:sp>
      <p:sp>
        <p:nvSpPr>
          <p:cNvPr id="387103" name="WordArt 35"/>
          <p:cNvSpPr>
            <a:spLocks noChangeArrowheads="1" noChangeShapeType="1" noTextEdit="1"/>
          </p:cNvSpPr>
          <p:nvPr/>
        </p:nvSpPr>
        <p:spPr bwMode="auto">
          <a:xfrm>
            <a:off x="2362200" y="84138"/>
            <a:ext cx="4876800" cy="906462"/>
          </a:xfrm>
          <a:prstGeom prst="rect">
            <a:avLst/>
          </a:prstGeom>
        </p:spPr>
        <p:txBody>
          <a:bodyPr wrap="none" fromWordArt="1">
            <a:prstTxWarp prst="textTriangle">
              <a:avLst>
                <a:gd name="adj" fmla="val 50000"/>
              </a:avLst>
            </a:prstTxWarp>
            <a:scene3d>
              <a:camera prst="legacyObliqueTopLeft"/>
              <a:lightRig rig="legacyNormal3" dir="r"/>
            </a:scene3d>
            <a:sp3d extrusionH="201600" prstMaterial="legacyMatte">
              <a:extrusionClr>
                <a:srgbClr val="0066CC"/>
              </a:extrusionClr>
            </a:sp3d>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200" b="0" i="0" u="none" strike="noStrike" kern="10" cap="none" spc="0" normalizeH="0" baseline="0" noProof="0" dirty="0">
                <a:ln w="9525">
                  <a:round/>
                  <a:headEnd/>
                  <a:tailEnd/>
                </a:ln>
                <a:gradFill rotWithShape="1">
                  <a:gsLst>
                    <a:gs pos="0">
                      <a:srgbClr val="FFFFCC"/>
                    </a:gs>
                    <a:gs pos="100000">
                      <a:srgbClr val="FF9999"/>
                    </a:gs>
                  </a:gsLst>
                  <a:lin ang="5400000" scaled="1"/>
                </a:gradFill>
                <a:effectLst/>
                <a:uLnTx/>
                <a:uFillTx/>
                <a:latin typeface="Arial"/>
                <a:ea typeface="Arial"/>
                <a:cs typeface="Arial"/>
              </a:rPr>
              <a:t>ترتيب الأنبياء</a:t>
            </a:r>
            <a:endParaRPr kumimoji="0" lang="en-US" sz="3200" b="0" i="0" u="none" strike="noStrike" kern="10" cap="none" spc="0" normalizeH="0" baseline="0" noProof="0" dirty="0">
              <a:ln w="9525">
                <a:round/>
                <a:headEnd/>
                <a:tailEnd/>
              </a:ln>
              <a:gradFill rotWithShape="1">
                <a:gsLst>
                  <a:gs pos="0">
                    <a:srgbClr val="FFFFCC"/>
                  </a:gs>
                  <a:gs pos="100000">
                    <a:srgbClr val="FF9999"/>
                  </a:gs>
                </a:gsLst>
                <a:lin ang="5400000" scaled="1"/>
              </a:gradFill>
              <a:effectLst/>
              <a:uLnTx/>
              <a:uFillTx/>
              <a:latin typeface="Arial"/>
              <a:ea typeface="Arial"/>
              <a:cs typeface="Arial"/>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8203"/>
                                        </p:tgtEl>
                                        <p:attrNameLst>
                                          <p:attrName>style.visibility</p:attrName>
                                        </p:attrNameLst>
                                      </p:cBhvr>
                                      <p:to>
                                        <p:strVal val="visible"/>
                                      </p:to>
                                    </p:set>
                                    <p:anim calcmode="lin" valueType="num">
                                      <p:cBhvr additive="base">
                                        <p:cTn id="7" dur="500" fill="hold"/>
                                        <p:tgtEl>
                                          <p:spTgt spid="8203"/>
                                        </p:tgtEl>
                                        <p:attrNameLst>
                                          <p:attrName>ppt_x</p:attrName>
                                        </p:attrNameLst>
                                      </p:cBhvr>
                                      <p:tavLst>
                                        <p:tav tm="0">
                                          <p:val>
                                            <p:strVal val="0-#ppt_w/2"/>
                                          </p:val>
                                        </p:tav>
                                        <p:tav tm="100000">
                                          <p:val>
                                            <p:strVal val="#ppt_x"/>
                                          </p:val>
                                        </p:tav>
                                      </p:tavLst>
                                    </p:anim>
                                    <p:anim calcmode="lin" valueType="num">
                                      <p:cBhvr additive="base">
                                        <p:cTn id="8" dur="500" fill="hold"/>
                                        <p:tgtEl>
                                          <p:spTgt spid="8203"/>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8204"/>
                                        </p:tgtEl>
                                        <p:attrNameLst>
                                          <p:attrName>style.visibility</p:attrName>
                                        </p:attrNameLst>
                                      </p:cBhvr>
                                      <p:to>
                                        <p:strVal val="visible"/>
                                      </p:to>
                                    </p:set>
                                    <p:anim calcmode="lin" valueType="num">
                                      <p:cBhvr additive="base">
                                        <p:cTn id="13" dur="500" fill="hold"/>
                                        <p:tgtEl>
                                          <p:spTgt spid="8204"/>
                                        </p:tgtEl>
                                        <p:attrNameLst>
                                          <p:attrName>ppt_x</p:attrName>
                                        </p:attrNameLst>
                                      </p:cBhvr>
                                      <p:tavLst>
                                        <p:tav tm="0">
                                          <p:val>
                                            <p:strVal val="0-#ppt_w/2"/>
                                          </p:val>
                                        </p:tav>
                                        <p:tav tm="100000">
                                          <p:val>
                                            <p:strVal val="#ppt_x"/>
                                          </p:val>
                                        </p:tav>
                                      </p:tavLst>
                                    </p:anim>
                                    <p:anim calcmode="lin" valueType="num">
                                      <p:cBhvr additive="base">
                                        <p:cTn id="14" dur="500" fill="hold"/>
                                        <p:tgtEl>
                                          <p:spTgt spid="8204"/>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8205"/>
                                        </p:tgtEl>
                                        <p:attrNameLst>
                                          <p:attrName>style.visibility</p:attrName>
                                        </p:attrNameLst>
                                      </p:cBhvr>
                                      <p:to>
                                        <p:strVal val="visible"/>
                                      </p:to>
                                    </p:set>
                                    <p:anim calcmode="lin" valueType="num">
                                      <p:cBhvr additive="base">
                                        <p:cTn id="19" dur="500" fill="hold"/>
                                        <p:tgtEl>
                                          <p:spTgt spid="8205"/>
                                        </p:tgtEl>
                                        <p:attrNameLst>
                                          <p:attrName>ppt_x</p:attrName>
                                        </p:attrNameLst>
                                      </p:cBhvr>
                                      <p:tavLst>
                                        <p:tav tm="0">
                                          <p:val>
                                            <p:strVal val="0-#ppt_w/2"/>
                                          </p:val>
                                        </p:tav>
                                        <p:tav tm="100000">
                                          <p:val>
                                            <p:strVal val="#ppt_x"/>
                                          </p:val>
                                        </p:tav>
                                      </p:tavLst>
                                    </p:anim>
                                    <p:anim calcmode="lin" valueType="num">
                                      <p:cBhvr additive="base">
                                        <p:cTn id="20" dur="500" fill="hold"/>
                                        <p:tgtEl>
                                          <p:spTgt spid="8205"/>
                                        </p:tgtEl>
                                        <p:attrNameLst>
                                          <p:attrName>ppt_y</p:attrName>
                                        </p:attrNameLst>
                                      </p:cBhvr>
                                      <p:tavLst>
                                        <p:tav tm="0">
                                          <p:val>
                                            <p:strVal val="#ppt_y"/>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8" fill="hold" grpId="0" nodeType="clickEffect">
                                  <p:stCondLst>
                                    <p:cond delay="0"/>
                                  </p:stCondLst>
                                  <p:childTnLst>
                                    <p:set>
                                      <p:cBhvr>
                                        <p:cTn id="24" dur="1" fill="hold">
                                          <p:stCondLst>
                                            <p:cond delay="0"/>
                                          </p:stCondLst>
                                        </p:cTn>
                                        <p:tgtEl>
                                          <p:spTgt spid="8206"/>
                                        </p:tgtEl>
                                        <p:attrNameLst>
                                          <p:attrName>style.visibility</p:attrName>
                                        </p:attrNameLst>
                                      </p:cBhvr>
                                      <p:to>
                                        <p:strVal val="visible"/>
                                      </p:to>
                                    </p:set>
                                    <p:anim calcmode="lin" valueType="num">
                                      <p:cBhvr additive="base">
                                        <p:cTn id="25" dur="500" fill="hold"/>
                                        <p:tgtEl>
                                          <p:spTgt spid="8206"/>
                                        </p:tgtEl>
                                        <p:attrNameLst>
                                          <p:attrName>ppt_x</p:attrName>
                                        </p:attrNameLst>
                                      </p:cBhvr>
                                      <p:tavLst>
                                        <p:tav tm="0">
                                          <p:val>
                                            <p:strVal val="0-#ppt_w/2"/>
                                          </p:val>
                                        </p:tav>
                                        <p:tav tm="100000">
                                          <p:val>
                                            <p:strVal val="#ppt_x"/>
                                          </p:val>
                                        </p:tav>
                                      </p:tavLst>
                                    </p:anim>
                                    <p:anim calcmode="lin" valueType="num">
                                      <p:cBhvr additive="base">
                                        <p:cTn id="26" dur="500" fill="hold"/>
                                        <p:tgtEl>
                                          <p:spTgt spid="8206"/>
                                        </p:tgtEl>
                                        <p:attrNameLst>
                                          <p:attrName>ppt_y</p:attrName>
                                        </p:attrNameLst>
                                      </p:cBhvr>
                                      <p:tavLst>
                                        <p:tav tm="0">
                                          <p:val>
                                            <p:strVal val="#ppt_y"/>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8" fill="hold" grpId="0" nodeType="clickEffect">
                                  <p:stCondLst>
                                    <p:cond delay="0"/>
                                  </p:stCondLst>
                                  <p:childTnLst>
                                    <p:set>
                                      <p:cBhvr>
                                        <p:cTn id="30" dur="1" fill="hold">
                                          <p:stCondLst>
                                            <p:cond delay="0"/>
                                          </p:stCondLst>
                                        </p:cTn>
                                        <p:tgtEl>
                                          <p:spTgt spid="8207"/>
                                        </p:tgtEl>
                                        <p:attrNameLst>
                                          <p:attrName>style.visibility</p:attrName>
                                        </p:attrNameLst>
                                      </p:cBhvr>
                                      <p:to>
                                        <p:strVal val="visible"/>
                                      </p:to>
                                    </p:set>
                                    <p:anim calcmode="lin" valueType="num">
                                      <p:cBhvr additive="base">
                                        <p:cTn id="31" dur="500" fill="hold"/>
                                        <p:tgtEl>
                                          <p:spTgt spid="8207"/>
                                        </p:tgtEl>
                                        <p:attrNameLst>
                                          <p:attrName>ppt_x</p:attrName>
                                        </p:attrNameLst>
                                      </p:cBhvr>
                                      <p:tavLst>
                                        <p:tav tm="0">
                                          <p:val>
                                            <p:strVal val="0-#ppt_w/2"/>
                                          </p:val>
                                        </p:tav>
                                        <p:tav tm="100000">
                                          <p:val>
                                            <p:strVal val="#ppt_x"/>
                                          </p:val>
                                        </p:tav>
                                      </p:tavLst>
                                    </p:anim>
                                    <p:anim calcmode="lin" valueType="num">
                                      <p:cBhvr additive="base">
                                        <p:cTn id="32" dur="500" fill="hold"/>
                                        <p:tgtEl>
                                          <p:spTgt spid="8207"/>
                                        </p:tgtEl>
                                        <p:attrNameLst>
                                          <p:attrName>ppt_y</p:attrName>
                                        </p:attrNameLst>
                                      </p:cBhvr>
                                      <p:tavLst>
                                        <p:tav tm="0">
                                          <p:val>
                                            <p:strVal val="#ppt_y"/>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8" fill="hold" grpId="0" nodeType="clickEffect">
                                  <p:stCondLst>
                                    <p:cond delay="0"/>
                                  </p:stCondLst>
                                  <p:childTnLst>
                                    <p:set>
                                      <p:cBhvr>
                                        <p:cTn id="36" dur="1" fill="hold">
                                          <p:stCondLst>
                                            <p:cond delay="0"/>
                                          </p:stCondLst>
                                        </p:cTn>
                                        <p:tgtEl>
                                          <p:spTgt spid="8208"/>
                                        </p:tgtEl>
                                        <p:attrNameLst>
                                          <p:attrName>style.visibility</p:attrName>
                                        </p:attrNameLst>
                                      </p:cBhvr>
                                      <p:to>
                                        <p:strVal val="visible"/>
                                      </p:to>
                                    </p:set>
                                    <p:anim calcmode="lin" valueType="num">
                                      <p:cBhvr additive="base">
                                        <p:cTn id="37" dur="500" fill="hold"/>
                                        <p:tgtEl>
                                          <p:spTgt spid="8208"/>
                                        </p:tgtEl>
                                        <p:attrNameLst>
                                          <p:attrName>ppt_x</p:attrName>
                                        </p:attrNameLst>
                                      </p:cBhvr>
                                      <p:tavLst>
                                        <p:tav tm="0">
                                          <p:val>
                                            <p:strVal val="0-#ppt_w/2"/>
                                          </p:val>
                                        </p:tav>
                                        <p:tav tm="100000">
                                          <p:val>
                                            <p:strVal val="#ppt_x"/>
                                          </p:val>
                                        </p:tav>
                                      </p:tavLst>
                                    </p:anim>
                                    <p:anim calcmode="lin" valueType="num">
                                      <p:cBhvr additive="base">
                                        <p:cTn id="38" dur="500" fill="hold"/>
                                        <p:tgtEl>
                                          <p:spTgt spid="8208"/>
                                        </p:tgtEl>
                                        <p:attrNameLst>
                                          <p:attrName>ppt_y</p:attrName>
                                        </p:attrNameLst>
                                      </p:cBhvr>
                                      <p:tavLst>
                                        <p:tav tm="0">
                                          <p:val>
                                            <p:strVal val="#ppt_y"/>
                                          </p:val>
                                        </p:tav>
                                        <p:tav tm="100000">
                                          <p:val>
                                            <p:strVal val="#ppt_y"/>
                                          </p:val>
                                        </p:tav>
                                      </p:tavLst>
                                    </p:anim>
                                  </p:childTnLst>
                                </p:cTn>
                              </p:par>
                            </p:childTnLst>
                          </p:cTn>
                        </p:par>
                      </p:childTnLst>
                    </p:cTn>
                  </p:par>
                  <p:par>
                    <p:cTn id="39" fill="hold" nodeType="clickPar">
                      <p:stCondLst>
                        <p:cond delay="indefinite"/>
                      </p:stCondLst>
                      <p:childTnLst>
                        <p:par>
                          <p:cTn id="40" fill="hold" nodeType="withGroup">
                            <p:stCondLst>
                              <p:cond delay="0"/>
                            </p:stCondLst>
                            <p:childTnLst>
                              <p:par>
                                <p:cTn id="41" presetID="2" presetClass="entr" presetSubtype="8" fill="hold" grpId="0" nodeType="clickEffect">
                                  <p:stCondLst>
                                    <p:cond delay="0"/>
                                  </p:stCondLst>
                                  <p:childTnLst>
                                    <p:set>
                                      <p:cBhvr>
                                        <p:cTn id="42" dur="1" fill="hold">
                                          <p:stCondLst>
                                            <p:cond delay="0"/>
                                          </p:stCondLst>
                                        </p:cTn>
                                        <p:tgtEl>
                                          <p:spTgt spid="8209"/>
                                        </p:tgtEl>
                                        <p:attrNameLst>
                                          <p:attrName>style.visibility</p:attrName>
                                        </p:attrNameLst>
                                      </p:cBhvr>
                                      <p:to>
                                        <p:strVal val="visible"/>
                                      </p:to>
                                    </p:set>
                                    <p:anim calcmode="lin" valueType="num">
                                      <p:cBhvr additive="base">
                                        <p:cTn id="43" dur="500" fill="hold"/>
                                        <p:tgtEl>
                                          <p:spTgt spid="8209"/>
                                        </p:tgtEl>
                                        <p:attrNameLst>
                                          <p:attrName>ppt_x</p:attrName>
                                        </p:attrNameLst>
                                      </p:cBhvr>
                                      <p:tavLst>
                                        <p:tav tm="0">
                                          <p:val>
                                            <p:strVal val="0-#ppt_w/2"/>
                                          </p:val>
                                        </p:tav>
                                        <p:tav tm="100000">
                                          <p:val>
                                            <p:strVal val="#ppt_x"/>
                                          </p:val>
                                        </p:tav>
                                      </p:tavLst>
                                    </p:anim>
                                    <p:anim calcmode="lin" valueType="num">
                                      <p:cBhvr additive="base">
                                        <p:cTn id="44" dur="500" fill="hold"/>
                                        <p:tgtEl>
                                          <p:spTgt spid="8209"/>
                                        </p:tgtEl>
                                        <p:attrNameLst>
                                          <p:attrName>ppt_y</p:attrName>
                                        </p:attrNameLst>
                                      </p:cBhvr>
                                      <p:tavLst>
                                        <p:tav tm="0">
                                          <p:val>
                                            <p:strVal val="#ppt_y"/>
                                          </p:val>
                                        </p:tav>
                                        <p:tav tm="100000">
                                          <p:val>
                                            <p:strVal val="#ppt_y"/>
                                          </p:val>
                                        </p:tav>
                                      </p:tavLst>
                                    </p:anim>
                                  </p:childTnLst>
                                </p:cTn>
                              </p:par>
                            </p:childTnLst>
                          </p:cTn>
                        </p:par>
                      </p:childTnLst>
                    </p:cTn>
                  </p:par>
                  <p:par>
                    <p:cTn id="45" fill="hold" nodeType="clickPar">
                      <p:stCondLst>
                        <p:cond delay="indefinite"/>
                      </p:stCondLst>
                      <p:childTnLst>
                        <p:par>
                          <p:cTn id="46" fill="hold" nodeType="withGroup">
                            <p:stCondLst>
                              <p:cond delay="0"/>
                            </p:stCondLst>
                            <p:childTnLst>
                              <p:par>
                                <p:cTn id="47" presetID="2" presetClass="entr" presetSubtype="8" fill="hold" grpId="0" nodeType="clickEffect">
                                  <p:stCondLst>
                                    <p:cond delay="0"/>
                                  </p:stCondLst>
                                  <p:childTnLst>
                                    <p:set>
                                      <p:cBhvr>
                                        <p:cTn id="48" dur="1" fill="hold">
                                          <p:stCondLst>
                                            <p:cond delay="0"/>
                                          </p:stCondLst>
                                        </p:cTn>
                                        <p:tgtEl>
                                          <p:spTgt spid="8210"/>
                                        </p:tgtEl>
                                        <p:attrNameLst>
                                          <p:attrName>style.visibility</p:attrName>
                                        </p:attrNameLst>
                                      </p:cBhvr>
                                      <p:to>
                                        <p:strVal val="visible"/>
                                      </p:to>
                                    </p:set>
                                    <p:anim calcmode="lin" valueType="num">
                                      <p:cBhvr additive="base">
                                        <p:cTn id="49" dur="500" fill="hold"/>
                                        <p:tgtEl>
                                          <p:spTgt spid="8210"/>
                                        </p:tgtEl>
                                        <p:attrNameLst>
                                          <p:attrName>ppt_x</p:attrName>
                                        </p:attrNameLst>
                                      </p:cBhvr>
                                      <p:tavLst>
                                        <p:tav tm="0">
                                          <p:val>
                                            <p:strVal val="0-#ppt_w/2"/>
                                          </p:val>
                                        </p:tav>
                                        <p:tav tm="100000">
                                          <p:val>
                                            <p:strVal val="#ppt_x"/>
                                          </p:val>
                                        </p:tav>
                                      </p:tavLst>
                                    </p:anim>
                                    <p:anim calcmode="lin" valueType="num">
                                      <p:cBhvr additive="base">
                                        <p:cTn id="50" dur="500" fill="hold"/>
                                        <p:tgtEl>
                                          <p:spTgt spid="8210"/>
                                        </p:tgtEl>
                                        <p:attrNameLst>
                                          <p:attrName>ppt_y</p:attrName>
                                        </p:attrNameLst>
                                      </p:cBhvr>
                                      <p:tavLst>
                                        <p:tav tm="0">
                                          <p:val>
                                            <p:strVal val="#ppt_y"/>
                                          </p:val>
                                        </p:tav>
                                        <p:tav tm="100000">
                                          <p:val>
                                            <p:strVal val="#ppt_y"/>
                                          </p:val>
                                        </p:tav>
                                      </p:tavLst>
                                    </p:anim>
                                  </p:childTnLst>
                                </p:cTn>
                              </p:par>
                            </p:childTnLst>
                          </p:cTn>
                        </p:par>
                      </p:childTnLst>
                    </p:cTn>
                  </p:par>
                  <p:par>
                    <p:cTn id="51" fill="hold" nodeType="clickPar">
                      <p:stCondLst>
                        <p:cond delay="indefinite"/>
                      </p:stCondLst>
                      <p:childTnLst>
                        <p:par>
                          <p:cTn id="52" fill="hold" nodeType="withGroup">
                            <p:stCondLst>
                              <p:cond delay="0"/>
                            </p:stCondLst>
                            <p:childTnLst>
                              <p:par>
                                <p:cTn id="53" presetID="2" presetClass="entr" presetSubtype="8" fill="hold" grpId="0" nodeType="clickEffect">
                                  <p:stCondLst>
                                    <p:cond delay="0"/>
                                  </p:stCondLst>
                                  <p:childTnLst>
                                    <p:set>
                                      <p:cBhvr>
                                        <p:cTn id="54" dur="1" fill="hold">
                                          <p:stCondLst>
                                            <p:cond delay="0"/>
                                          </p:stCondLst>
                                        </p:cTn>
                                        <p:tgtEl>
                                          <p:spTgt spid="8211"/>
                                        </p:tgtEl>
                                        <p:attrNameLst>
                                          <p:attrName>style.visibility</p:attrName>
                                        </p:attrNameLst>
                                      </p:cBhvr>
                                      <p:to>
                                        <p:strVal val="visible"/>
                                      </p:to>
                                    </p:set>
                                    <p:anim calcmode="lin" valueType="num">
                                      <p:cBhvr additive="base">
                                        <p:cTn id="55" dur="500" fill="hold"/>
                                        <p:tgtEl>
                                          <p:spTgt spid="8211"/>
                                        </p:tgtEl>
                                        <p:attrNameLst>
                                          <p:attrName>ppt_x</p:attrName>
                                        </p:attrNameLst>
                                      </p:cBhvr>
                                      <p:tavLst>
                                        <p:tav tm="0">
                                          <p:val>
                                            <p:strVal val="0-#ppt_w/2"/>
                                          </p:val>
                                        </p:tav>
                                        <p:tav tm="100000">
                                          <p:val>
                                            <p:strVal val="#ppt_x"/>
                                          </p:val>
                                        </p:tav>
                                      </p:tavLst>
                                    </p:anim>
                                    <p:anim calcmode="lin" valueType="num">
                                      <p:cBhvr additive="base">
                                        <p:cTn id="56" dur="500" fill="hold"/>
                                        <p:tgtEl>
                                          <p:spTgt spid="8211"/>
                                        </p:tgtEl>
                                        <p:attrNameLst>
                                          <p:attrName>ppt_y</p:attrName>
                                        </p:attrNameLst>
                                      </p:cBhvr>
                                      <p:tavLst>
                                        <p:tav tm="0">
                                          <p:val>
                                            <p:strVal val="#ppt_y"/>
                                          </p:val>
                                        </p:tav>
                                        <p:tav tm="100000">
                                          <p:val>
                                            <p:strVal val="#ppt_y"/>
                                          </p:val>
                                        </p:tav>
                                      </p:tavLst>
                                    </p:anim>
                                  </p:childTnLst>
                                </p:cTn>
                              </p:par>
                            </p:childTnLst>
                          </p:cTn>
                        </p:par>
                      </p:childTnLst>
                    </p:cTn>
                  </p:par>
                  <p:par>
                    <p:cTn id="57" fill="hold" nodeType="clickPar">
                      <p:stCondLst>
                        <p:cond delay="indefinite"/>
                      </p:stCondLst>
                      <p:childTnLst>
                        <p:par>
                          <p:cTn id="58" fill="hold" nodeType="withGroup">
                            <p:stCondLst>
                              <p:cond delay="0"/>
                            </p:stCondLst>
                            <p:childTnLst>
                              <p:par>
                                <p:cTn id="59" presetID="2" presetClass="entr" presetSubtype="8" fill="hold" grpId="0" nodeType="clickEffect">
                                  <p:stCondLst>
                                    <p:cond delay="0"/>
                                  </p:stCondLst>
                                  <p:childTnLst>
                                    <p:set>
                                      <p:cBhvr>
                                        <p:cTn id="60" dur="1" fill="hold">
                                          <p:stCondLst>
                                            <p:cond delay="0"/>
                                          </p:stCondLst>
                                        </p:cTn>
                                        <p:tgtEl>
                                          <p:spTgt spid="8212"/>
                                        </p:tgtEl>
                                        <p:attrNameLst>
                                          <p:attrName>style.visibility</p:attrName>
                                        </p:attrNameLst>
                                      </p:cBhvr>
                                      <p:to>
                                        <p:strVal val="visible"/>
                                      </p:to>
                                    </p:set>
                                    <p:anim calcmode="lin" valueType="num">
                                      <p:cBhvr additive="base">
                                        <p:cTn id="61" dur="500" fill="hold"/>
                                        <p:tgtEl>
                                          <p:spTgt spid="8212"/>
                                        </p:tgtEl>
                                        <p:attrNameLst>
                                          <p:attrName>ppt_x</p:attrName>
                                        </p:attrNameLst>
                                      </p:cBhvr>
                                      <p:tavLst>
                                        <p:tav tm="0">
                                          <p:val>
                                            <p:strVal val="0-#ppt_w/2"/>
                                          </p:val>
                                        </p:tav>
                                        <p:tav tm="100000">
                                          <p:val>
                                            <p:strVal val="#ppt_x"/>
                                          </p:val>
                                        </p:tav>
                                      </p:tavLst>
                                    </p:anim>
                                    <p:anim calcmode="lin" valueType="num">
                                      <p:cBhvr additive="base">
                                        <p:cTn id="62" dur="500" fill="hold"/>
                                        <p:tgtEl>
                                          <p:spTgt spid="8212"/>
                                        </p:tgtEl>
                                        <p:attrNameLst>
                                          <p:attrName>ppt_y</p:attrName>
                                        </p:attrNameLst>
                                      </p:cBhvr>
                                      <p:tavLst>
                                        <p:tav tm="0">
                                          <p:val>
                                            <p:strVal val="#ppt_y"/>
                                          </p:val>
                                        </p:tav>
                                        <p:tav tm="100000">
                                          <p:val>
                                            <p:strVal val="#ppt_y"/>
                                          </p:val>
                                        </p:tav>
                                      </p:tavLst>
                                    </p:anim>
                                  </p:childTnLst>
                                </p:cTn>
                              </p:par>
                            </p:childTnLst>
                          </p:cTn>
                        </p:par>
                      </p:childTnLst>
                    </p:cTn>
                  </p:par>
                  <p:par>
                    <p:cTn id="63" fill="hold" nodeType="clickPar">
                      <p:stCondLst>
                        <p:cond delay="indefinite"/>
                      </p:stCondLst>
                      <p:childTnLst>
                        <p:par>
                          <p:cTn id="64" fill="hold" nodeType="withGroup">
                            <p:stCondLst>
                              <p:cond delay="0"/>
                            </p:stCondLst>
                            <p:childTnLst>
                              <p:par>
                                <p:cTn id="65" presetID="2" presetClass="entr" presetSubtype="8" fill="hold" grpId="0" nodeType="clickEffect">
                                  <p:stCondLst>
                                    <p:cond delay="0"/>
                                  </p:stCondLst>
                                  <p:childTnLst>
                                    <p:set>
                                      <p:cBhvr>
                                        <p:cTn id="66" dur="1" fill="hold">
                                          <p:stCondLst>
                                            <p:cond delay="0"/>
                                          </p:stCondLst>
                                        </p:cTn>
                                        <p:tgtEl>
                                          <p:spTgt spid="8213"/>
                                        </p:tgtEl>
                                        <p:attrNameLst>
                                          <p:attrName>style.visibility</p:attrName>
                                        </p:attrNameLst>
                                      </p:cBhvr>
                                      <p:to>
                                        <p:strVal val="visible"/>
                                      </p:to>
                                    </p:set>
                                    <p:anim calcmode="lin" valueType="num">
                                      <p:cBhvr additive="base">
                                        <p:cTn id="67" dur="500" fill="hold"/>
                                        <p:tgtEl>
                                          <p:spTgt spid="8213"/>
                                        </p:tgtEl>
                                        <p:attrNameLst>
                                          <p:attrName>ppt_x</p:attrName>
                                        </p:attrNameLst>
                                      </p:cBhvr>
                                      <p:tavLst>
                                        <p:tav tm="0">
                                          <p:val>
                                            <p:strVal val="0-#ppt_w/2"/>
                                          </p:val>
                                        </p:tav>
                                        <p:tav tm="100000">
                                          <p:val>
                                            <p:strVal val="#ppt_x"/>
                                          </p:val>
                                        </p:tav>
                                      </p:tavLst>
                                    </p:anim>
                                    <p:anim calcmode="lin" valueType="num">
                                      <p:cBhvr additive="base">
                                        <p:cTn id="68" dur="500" fill="hold"/>
                                        <p:tgtEl>
                                          <p:spTgt spid="8213"/>
                                        </p:tgtEl>
                                        <p:attrNameLst>
                                          <p:attrName>ppt_y</p:attrName>
                                        </p:attrNameLst>
                                      </p:cBhvr>
                                      <p:tavLst>
                                        <p:tav tm="0">
                                          <p:val>
                                            <p:strVal val="#ppt_y"/>
                                          </p:val>
                                        </p:tav>
                                        <p:tav tm="100000">
                                          <p:val>
                                            <p:strVal val="#ppt_y"/>
                                          </p:val>
                                        </p:tav>
                                      </p:tavLst>
                                    </p:anim>
                                  </p:childTnLst>
                                </p:cTn>
                              </p:par>
                            </p:childTnLst>
                          </p:cTn>
                        </p:par>
                      </p:childTnLst>
                    </p:cTn>
                  </p:par>
                  <p:par>
                    <p:cTn id="69" fill="hold" nodeType="clickPar">
                      <p:stCondLst>
                        <p:cond delay="indefinite"/>
                      </p:stCondLst>
                      <p:childTnLst>
                        <p:par>
                          <p:cTn id="70" fill="hold" nodeType="withGroup">
                            <p:stCondLst>
                              <p:cond delay="0"/>
                            </p:stCondLst>
                            <p:childTnLst>
                              <p:par>
                                <p:cTn id="71" presetID="2" presetClass="entr" presetSubtype="8" fill="hold" grpId="0" nodeType="clickEffect">
                                  <p:stCondLst>
                                    <p:cond delay="0"/>
                                  </p:stCondLst>
                                  <p:childTnLst>
                                    <p:set>
                                      <p:cBhvr>
                                        <p:cTn id="72" dur="1" fill="hold">
                                          <p:stCondLst>
                                            <p:cond delay="0"/>
                                          </p:stCondLst>
                                        </p:cTn>
                                        <p:tgtEl>
                                          <p:spTgt spid="8215"/>
                                        </p:tgtEl>
                                        <p:attrNameLst>
                                          <p:attrName>style.visibility</p:attrName>
                                        </p:attrNameLst>
                                      </p:cBhvr>
                                      <p:to>
                                        <p:strVal val="visible"/>
                                      </p:to>
                                    </p:set>
                                    <p:anim calcmode="lin" valueType="num">
                                      <p:cBhvr additive="base">
                                        <p:cTn id="73" dur="500" fill="hold"/>
                                        <p:tgtEl>
                                          <p:spTgt spid="8215"/>
                                        </p:tgtEl>
                                        <p:attrNameLst>
                                          <p:attrName>ppt_x</p:attrName>
                                        </p:attrNameLst>
                                      </p:cBhvr>
                                      <p:tavLst>
                                        <p:tav tm="0">
                                          <p:val>
                                            <p:strVal val="0-#ppt_w/2"/>
                                          </p:val>
                                        </p:tav>
                                        <p:tav tm="100000">
                                          <p:val>
                                            <p:strVal val="#ppt_x"/>
                                          </p:val>
                                        </p:tav>
                                      </p:tavLst>
                                    </p:anim>
                                    <p:anim calcmode="lin" valueType="num">
                                      <p:cBhvr additive="base">
                                        <p:cTn id="74" dur="500" fill="hold"/>
                                        <p:tgtEl>
                                          <p:spTgt spid="8215"/>
                                        </p:tgtEl>
                                        <p:attrNameLst>
                                          <p:attrName>ppt_y</p:attrName>
                                        </p:attrNameLst>
                                      </p:cBhvr>
                                      <p:tavLst>
                                        <p:tav tm="0">
                                          <p:val>
                                            <p:strVal val="#ppt_y"/>
                                          </p:val>
                                        </p:tav>
                                        <p:tav tm="100000">
                                          <p:val>
                                            <p:strVal val="#ppt_y"/>
                                          </p:val>
                                        </p:tav>
                                      </p:tavLst>
                                    </p:anim>
                                  </p:childTnLst>
                                </p:cTn>
                              </p:par>
                            </p:childTnLst>
                          </p:cTn>
                        </p:par>
                      </p:childTnLst>
                    </p:cTn>
                  </p:par>
                  <p:par>
                    <p:cTn id="75" fill="hold" nodeType="clickPar">
                      <p:stCondLst>
                        <p:cond delay="indefinite"/>
                      </p:stCondLst>
                      <p:childTnLst>
                        <p:par>
                          <p:cTn id="76" fill="hold" nodeType="withGroup">
                            <p:stCondLst>
                              <p:cond delay="0"/>
                            </p:stCondLst>
                            <p:childTnLst>
                              <p:par>
                                <p:cTn id="77" presetID="2" presetClass="entr" presetSubtype="8" fill="hold" grpId="0" nodeType="clickEffect">
                                  <p:stCondLst>
                                    <p:cond delay="0"/>
                                  </p:stCondLst>
                                  <p:childTnLst>
                                    <p:set>
                                      <p:cBhvr>
                                        <p:cTn id="78" dur="1" fill="hold">
                                          <p:stCondLst>
                                            <p:cond delay="0"/>
                                          </p:stCondLst>
                                        </p:cTn>
                                        <p:tgtEl>
                                          <p:spTgt spid="8214"/>
                                        </p:tgtEl>
                                        <p:attrNameLst>
                                          <p:attrName>style.visibility</p:attrName>
                                        </p:attrNameLst>
                                      </p:cBhvr>
                                      <p:to>
                                        <p:strVal val="visible"/>
                                      </p:to>
                                    </p:set>
                                    <p:anim calcmode="lin" valueType="num">
                                      <p:cBhvr additive="base">
                                        <p:cTn id="79" dur="500" fill="hold"/>
                                        <p:tgtEl>
                                          <p:spTgt spid="8214"/>
                                        </p:tgtEl>
                                        <p:attrNameLst>
                                          <p:attrName>ppt_x</p:attrName>
                                        </p:attrNameLst>
                                      </p:cBhvr>
                                      <p:tavLst>
                                        <p:tav tm="0">
                                          <p:val>
                                            <p:strVal val="0-#ppt_w/2"/>
                                          </p:val>
                                        </p:tav>
                                        <p:tav tm="100000">
                                          <p:val>
                                            <p:strVal val="#ppt_x"/>
                                          </p:val>
                                        </p:tav>
                                      </p:tavLst>
                                    </p:anim>
                                    <p:anim calcmode="lin" valueType="num">
                                      <p:cBhvr additive="base">
                                        <p:cTn id="80" dur="500" fill="hold"/>
                                        <p:tgtEl>
                                          <p:spTgt spid="8214"/>
                                        </p:tgtEl>
                                        <p:attrNameLst>
                                          <p:attrName>ppt_y</p:attrName>
                                        </p:attrNameLst>
                                      </p:cBhvr>
                                      <p:tavLst>
                                        <p:tav tm="0">
                                          <p:val>
                                            <p:strVal val="#ppt_y"/>
                                          </p:val>
                                        </p:tav>
                                        <p:tav tm="100000">
                                          <p:val>
                                            <p:strVal val="#ppt_y"/>
                                          </p:val>
                                        </p:tav>
                                      </p:tavLst>
                                    </p:anim>
                                  </p:childTnLst>
                                </p:cTn>
                              </p:par>
                            </p:childTnLst>
                          </p:cTn>
                        </p:par>
                      </p:childTnLst>
                    </p:cTn>
                  </p:par>
                  <p:par>
                    <p:cTn id="81" fill="hold" nodeType="clickPar">
                      <p:stCondLst>
                        <p:cond delay="indefinite"/>
                      </p:stCondLst>
                      <p:childTnLst>
                        <p:par>
                          <p:cTn id="82" fill="hold" nodeType="withGroup">
                            <p:stCondLst>
                              <p:cond delay="0"/>
                            </p:stCondLst>
                            <p:childTnLst>
                              <p:par>
                                <p:cTn id="83" presetID="2" presetClass="entr" presetSubtype="8" fill="hold" grpId="0" nodeType="clickEffect">
                                  <p:stCondLst>
                                    <p:cond delay="0"/>
                                  </p:stCondLst>
                                  <p:childTnLst>
                                    <p:set>
                                      <p:cBhvr>
                                        <p:cTn id="84" dur="1" fill="hold">
                                          <p:stCondLst>
                                            <p:cond delay="0"/>
                                          </p:stCondLst>
                                        </p:cTn>
                                        <p:tgtEl>
                                          <p:spTgt spid="8217"/>
                                        </p:tgtEl>
                                        <p:attrNameLst>
                                          <p:attrName>style.visibility</p:attrName>
                                        </p:attrNameLst>
                                      </p:cBhvr>
                                      <p:to>
                                        <p:strVal val="visible"/>
                                      </p:to>
                                    </p:set>
                                    <p:anim calcmode="lin" valueType="num">
                                      <p:cBhvr additive="base">
                                        <p:cTn id="85" dur="500" fill="hold"/>
                                        <p:tgtEl>
                                          <p:spTgt spid="8217"/>
                                        </p:tgtEl>
                                        <p:attrNameLst>
                                          <p:attrName>ppt_x</p:attrName>
                                        </p:attrNameLst>
                                      </p:cBhvr>
                                      <p:tavLst>
                                        <p:tav tm="0">
                                          <p:val>
                                            <p:strVal val="0-#ppt_w/2"/>
                                          </p:val>
                                        </p:tav>
                                        <p:tav tm="100000">
                                          <p:val>
                                            <p:strVal val="#ppt_x"/>
                                          </p:val>
                                        </p:tav>
                                      </p:tavLst>
                                    </p:anim>
                                    <p:anim calcmode="lin" valueType="num">
                                      <p:cBhvr additive="base">
                                        <p:cTn id="86" dur="500" fill="hold"/>
                                        <p:tgtEl>
                                          <p:spTgt spid="8217"/>
                                        </p:tgtEl>
                                        <p:attrNameLst>
                                          <p:attrName>ppt_y</p:attrName>
                                        </p:attrNameLst>
                                      </p:cBhvr>
                                      <p:tavLst>
                                        <p:tav tm="0">
                                          <p:val>
                                            <p:strVal val="#ppt_y"/>
                                          </p:val>
                                        </p:tav>
                                        <p:tav tm="100000">
                                          <p:val>
                                            <p:strVal val="#ppt_y"/>
                                          </p:val>
                                        </p:tav>
                                      </p:tavLst>
                                    </p:anim>
                                  </p:childTnLst>
                                </p:cTn>
                              </p:par>
                            </p:childTnLst>
                          </p:cTn>
                        </p:par>
                      </p:childTnLst>
                    </p:cTn>
                  </p:par>
                  <p:par>
                    <p:cTn id="87" fill="hold" nodeType="clickPar">
                      <p:stCondLst>
                        <p:cond delay="indefinite"/>
                      </p:stCondLst>
                      <p:childTnLst>
                        <p:par>
                          <p:cTn id="88" fill="hold" nodeType="withGroup">
                            <p:stCondLst>
                              <p:cond delay="0"/>
                            </p:stCondLst>
                            <p:childTnLst>
                              <p:par>
                                <p:cTn id="89" presetID="2" presetClass="entr" presetSubtype="8" fill="hold" grpId="0" nodeType="clickEffect">
                                  <p:stCondLst>
                                    <p:cond delay="0"/>
                                  </p:stCondLst>
                                  <p:childTnLst>
                                    <p:set>
                                      <p:cBhvr>
                                        <p:cTn id="90" dur="1" fill="hold">
                                          <p:stCondLst>
                                            <p:cond delay="0"/>
                                          </p:stCondLst>
                                        </p:cTn>
                                        <p:tgtEl>
                                          <p:spTgt spid="8218"/>
                                        </p:tgtEl>
                                        <p:attrNameLst>
                                          <p:attrName>style.visibility</p:attrName>
                                        </p:attrNameLst>
                                      </p:cBhvr>
                                      <p:to>
                                        <p:strVal val="visible"/>
                                      </p:to>
                                    </p:set>
                                    <p:anim calcmode="lin" valueType="num">
                                      <p:cBhvr additive="base">
                                        <p:cTn id="91" dur="500" fill="hold"/>
                                        <p:tgtEl>
                                          <p:spTgt spid="8218"/>
                                        </p:tgtEl>
                                        <p:attrNameLst>
                                          <p:attrName>ppt_x</p:attrName>
                                        </p:attrNameLst>
                                      </p:cBhvr>
                                      <p:tavLst>
                                        <p:tav tm="0">
                                          <p:val>
                                            <p:strVal val="0-#ppt_w/2"/>
                                          </p:val>
                                        </p:tav>
                                        <p:tav tm="100000">
                                          <p:val>
                                            <p:strVal val="#ppt_x"/>
                                          </p:val>
                                        </p:tav>
                                      </p:tavLst>
                                    </p:anim>
                                    <p:anim calcmode="lin" valueType="num">
                                      <p:cBhvr additive="base">
                                        <p:cTn id="92" dur="500" fill="hold"/>
                                        <p:tgtEl>
                                          <p:spTgt spid="8218"/>
                                        </p:tgtEl>
                                        <p:attrNameLst>
                                          <p:attrName>ppt_y</p:attrName>
                                        </p:attrNameLst>
                                      </p:cBhvr>
                                      <p:tavLst>
                                        <p:tav tm="0">
                                          <p:val>
                                            <p:strVal val="#ppt_y"/>
                                          </p:val>
                                        </p:tav>
                                        <p:tav tm="100000">
                                          <p:val>
                                            <p:strVal val="#ppt_y"/>
                                          </p:val>
                                        </p:tav>
                                      </p:tavLst>
                                    </p:anim>
                                  </p:childTnLst>
                                </p:cTn>
                              </p:par>
                            </p:childTnLst>
                          </p:cTn>
                        </p:par>
                      </p:childTnLst>
                    </p:cTn>
                  </p:par>
                  <p:par>
                    <p:cTn id="93" fill="hold" nodeType="clickPar">
                      <p:stCondLst>
                        <p:cond delay="indefinite"/>
                      </p:stCondLst>
                      <p:childTnLst>
                        <p:par>
                          <p:cTn id="94" fill="hold" nodeType="withGroup">
                            <p:stCondLst>
                              <p:cond delay="0"/>
                            </p:stCondLst>
                            <p:childTnLst>
                              <p:par>
                                <p:cTn id="95" presetID="2" presetClass="entr" presetSubtype="8" fill="hold" grpId="0" nodeType="clickEffect">
                                  <p:stCondLst>
                                    <p:cond delay="0"/>
                                  </p:stCondLst>
                                  <p:childTnLst>
                                    <p:set>
                                      <p:cBhvr>
                                        <p:cTn id="96" dur="1" fill="hold">
                                          <p:stCondLst>
                                            <p:cond delay="0"/>
                                          </p:stCondLst>
                                        </p:cTn>
                                        <p:tgtEl>
                                          <p:spTgt spid="8219"/>
                                        </p:tgtEl>
                                        <p:attrNameLst>
                                          <p:attrName>style.visibility</p:attrName>
                                        </p:attrNameLst>
                                      </p:cBhvr>
                                      <p:to>
                                        <p:strVal val="visible"/>
                                      </p:to>
                                    </p:set>
                                    <p:anim calcmode="lin" valueType="num">
                                      <p:cBhvr additive="base">
                                        <p:cTn id="97" dur="500" fill="hold"/>
                                        <p:tgtEl>
                                          <p:spTgt spid="8219"/>
                                        </p:tgtEl>
                                        <p:attrNameLst>
                                          <p:attrName>ppt_x</p:attrName>
                                        </p:attrNameLst>
                                      </p:cBhvr>
                                      <p:tavLst>
                                        <p:tav tm="0">
                                          <p:val>
                                            <p:strVal val="0-#ppt_w/2"/>
                                          </p:val>
                                        </p:tav>
                                        <p:tav tm="100000">
                                          <p:val>
                                            <p:strVal val="#ppt_x"/>
                                          </p:val>
                                        </p:tav>
                                      </p:tavLst>
                                    </p:anim>
                                    <p:anim calcmode="lin" valueType="num">
                                      <p:cBhvr additive="base">
                                        <p:cTn id="98" dur="500" fill="hold"/>
                                        <p:tgtEl>
                                          <p:spTgt spid="8219"/>
                                        </p:tgtEl>
                                        <p:attrNameLst>
                                          <p:attrName>ppt_y</p:attrName>
                                        </p:attrNameLst>
                                      </p:cBhvr>
                                      <p:tavLst>
                                        <p:tav tm="0">
                                          <p:val>
                                            <p:strVal val="#ppt_y"/>
                                          </p:val>
                                        </p:tav>
                                        <p:tav tm="100000">
                                          <p:val>
                                            <p:strVal val="#ppt_y"/>
                                          </p:val>
                                        </p:tav>
                                      </p:tavLst>
                                    </p:anim>
                                  </p:childTnLst>
                                </p:cTn>
                              </p:par>
                            </p:childTnLst>
                          </p:cTn>
                        </p:par>
                      </p:childTnLst>
                    </p:cTn>
                  </p:par>
                  <p:par>
                    <p:cTn id="99" fill="hold" nodeType="clickPar">
                      <p:stCondLst>
                        <p:cond delay="indefinite"/>
                      </p:stCondLst>
                      <p:childTnLst>
                        <p:par>
                          <p:cTn id="100" fill="hold" nodeType="withGroup">
                            <p:stCondLst>
                              <p:cond delay="0"/>
                            </p:stCondLst>
                            <p:childTnLst>
                              <p:par>
                                <p:cTn id="101" presetID="2" presetClass="entr" presetSubtype="8" fill="hold" grpId="0" nodeType="clickEffect">
                                  <p:stCondLst>
                                    <p:cond delay="0"/>
                                  </p:stCondLst>
                                  <p:childTnLst>
                                    <p:set>
                                      <p:cBhvr>
                                        <p:cTn id="102" dur="1" fill="hold">
                                          <p:stCondLst>
                                            <p:cond delay="0"/>
                                          </p:stCondLst>
                                        </p:cTn>
                                        <p:tgtEl>
                                          <p:spTgt spid="8220"/>
                                        </p:tgtEl>
                                        <p:attrNameLst>
                                          <p:attrName>style.visibility</p:attrName>
                                        </p:attrNameLst>
                                      </p:cBhvr>
                                      <p:to>
                                        <p:strVal val="visible"/>
                                      </p:to>
                                    </p:set>
                                    <p:anim calcmode="lin" valueType="num">
                                      <p:cBhvr additive="base">
                                        <p:cTn id="103" dur="500" fill="hold"/>
                                        <p:tgtEl>
                                          <p:spTgt spid="8220"/>
                                        </p:tgtEl>
                                        <p:attrNameLst>
                                          <p:attrName>ppt_x</p:attrName>
                                        </p:attrNameLst>
                                      </p:cBhvr>
                                      <p:tavLst>
                                        <p:tav tm="0">
                                          <p:val>
                                            <p:strVal val="0-#ppt_w/2"/>
                                          </p:val>
                                        </p:tav>
                                        <p:tav tm="100000">
                                          <p:val>
                                            <p:strVal val="#ppt_x"/>
                                          </p:val>
                                        </p:tav>
                                      </p:tavLst>
                                    </p:anim>
                                    <p:anim calcmode="lin" valueType="num">
                                      <p:cBhvr additive="base">
                                        <p:cTn id="104" dur="500" fill="hold"/>
                                        <p:tgtEl>
                                          <p:spTgt spid="8220"/>
                                        </p:tgtEl>
                                        <p:attrNameLst>
                                          <p:attrName>ppt_y</p:attrName>
                                        </p:attrNameLst>
                                      </p:cBhvr>
                                      <p:tavLst>
                                        <p:tav tm="0">
                                          <p:val>
                                            <p:strVal val="#ppt_y"/>
                                          </p:val>
                                        </p:tav>
                                        <p:tav tm="100000">
                                          <p:val>
                                            <p:strVal val="#ppt_y"/>
                                          </p:val>
                                        </p:tav>
                                      </p:tavLst>
                                    </p:anim>
                                  </p:childTnLst>
                                </p:cTn>
                              </p:par>
                            </p:childTnLst>
                          </p:cTn>
                        </p:par>
                      </p:childTnLst>
                    </p:cTn>
                  </p:par>
                  <p:par>
                    <p:cTn id="105" fill="hold" nodeType="clickPar">
                      <p:stCondLst>
                        <p:cond delay="indefinite"/>
                      </p:stCondLst>
                      <p:childTnLst>
                        <p:par>
                          <p:cTn id="106" fill="hold" nodeType="withGroup">
                            <p:stCondLst>
                              <p:cond delay="0"/>
                            </p:stCondLst>
                            <p:childTnLst>
                              <p:par>
                                <p:cTn id="107" presetID="2" presetClass="entr" presetSubtype="8" fill="hold" grpId="0" nodeType="clickEffect">
                                  <p:stCondLst>
                                    <p:cond delay="0"/>
                                  </p:stCondLst>
                                  <p:childTnLst>
                                    <p:set>
                                      <p:cBhvr>
                                        <p:cTn id="108" dur="1" fill="hold">
                                          <p:stCondLst>
                                            <p:cond delay="0"/>
                                          </p:stCondLst>
                                        </p:cTn>
                                        <p:tgtEl>
                                          <p:spTgt spid="8221"/>
                                        </p:tgtEl>
                                        <p:attrNameLst>
                                          <p:attrName>style.visibility</p:attrName>
                                        </p:attrNameLst>
                                      </p:cBhvr>
                                      <p:to>
                                        <p:strVal val="visible"/>
                                      </p:to>
                                    </p:set>
                                    <p:anim calcmode="lin" valueType="num">
                                      <p:cBhvr additive="base">
                                        <p:cTn id="109" dur="500" fill="hold"/>
                                        <p:tgtEl>
                                          <p:spTgt spid="8221"/>
                                        </p:tgtEl>
                                        <p:attrNameLst>
                                          <p:attrName>ppt_x</p:attrName>
                                        </p:attrNameLst>
                                      </p:cBhvr>
                                      <p:tavLst>
                                        <p:tav tm="0">
                                          <p:val>
                                            <p:strVal val="0-#ppt_w/2"/>
                                          </p:val>
                                        </p:tav>
                                        <p:tav tm="100000">
                                          <p:val>
                                            <p:strVal val="#ppt_x"/>
                                          </p:val>
                                        </p:tav>
                                      </p:tavLst>
                                    </p:anim>
                                    <p:anim calcmode="lin" valueType="num">
                                      <p:cBhvr additive="base">
                                        <p:cTn id="110" dur="500" fill="hold"/>
                                        <p:tgtEl>
                                          <p:spTgt spid="8221"/>
                                        </p:tgtEl>
                                        <p:attrNameLst>
                                          <p:attrName>ppt_y</p:attrName>
                                        </p:attrNameLst>
                                      </p:cBhvr>
                                      <p:tavLst>
                                        <p:tav tm="0">
                                          <p:val>
                                            <p:strVal val="#ppt_y"/>
                                          </p:val>
                                        </p:tav>
                                        <p:tav tm="100000">
                                          <p:val>
                                            <p:strVal val="#ppt_y"/>
                                          </p:val>
                                        </p:tav>
                                      </p:tavLst>
                                    </p:anim>
                                  </p:childTnLst>
                                </p:cTn>
                              </p:par>
                            </p:childTnLst>
                          </p:cTn>
                        </p:par>
                      </p:childTnLst>
                    </p:cTn>
                  </p:par>
                  <p:par>
                    <p:cTn id="111" fill="hold" nodeType="clickPar">
                      <p:stCondLst>
                        <p:cond delay="indefinite"/>
                      </p:stCondLst>
                      <p:childTnLst>
                        <p:par>
                          <p:cTn id="112" fill="hold" nodeType="withGroup">
                            <p:stCondLst>
                              <p:cond delay="0"/>
                            </p:stCondLst>
                            <p:childTnLst>
                              <p:par>
                                <p:cTn id="113" presetID="2" presetClass="entr" presetSubtype="8" fill="hold" grpId="0" nodeType="clickEffect">
                                  <p:stCondLst>
                                    <p:cond delay="0"/>
                                  </p:stCondLst>
                                  <p:childTnLst>
                                    <p:set>
                                      <p:cBhvr>
                                        <p:cTn id="114" dur="1" fill="hold">
                                          <p:stCondLst>
                                            <p:cond delay="0"/>
                                          </p:stCondLst>
                                        </p:cTn>
                                        <p:tgtEl>
                                          <p:spTgt spid="8222"/>
                                        </p:tgtEl>
                                        <p:attrNameLst>
                                          <p:attrName>style.visibility</p:attrName>
                                        </p:attrNameLst>
                                      </p:cBhvr>
                                      <p:to>
                                        <p:strVal val="visible"/>
                                      </p:to>
                                    </p:set>
                                    <p:anim calcmode="lin" valueType="num">
                                      <p:cBhvr additive="base">
                                        <p:cTn id="115" dur="500" fill="hold"/>
                                        <p:tgtEl>
                                          <p:spTgt spid="8222"/>
                                        </p:tgtEl>
                                        <p:attrNameLst>
                                          <p:attrName>ppt_x</p:attrName>
                                        </p:attrNameLst>
                                      </p:cBhvr>
                                      <p:tavLst>
                                        <p:tav tm="0">
                                          <p:val>
                                            <p:strVal val="0-#ppt_w/2"/>
                                          </p:val>
                                        </p:tav>
                                        <p:tav tm="100000">
                                          <p:val>
                                            <p:strVal val="#ppt_x"/>
                                          </p:val>
                                        </p:tav>
                                      </p:tavLst>
                                    </p:anim>
                                    <p:anim calcmode="lin" valueType="num">
                                      <p:cBhvr additive="base">
                                        <p:cTn id="116" dur="500" fill="hold"/>
                                        <p:tgtEl>
                                          <p:spTgt spid="8222"/>
                                        </p:tgtEl>
                                        <p:attrNameLst>
                                          <p:attrName>ppt_y</p:attrName>
                                        </p:attrNameLst>
                                      </p:cBhvr>
                                      <p:tavLst>
                                        <p:tav tm="0">
                                          <p:val>
                                            <p:strVal val="#ppt_y"/>
                                          </p:val>
                                        </p:tav>
                                        <p:tav tm="100000">
                                          <p:val>
                                            <p:strVal val="#ppt_y"/>
                                          </p:val>
                                        </p:tav>
                                      </p:tavLst>
                                    </p:anim>
                                  </p:childTnLst>
                                </p:cTn>
                              </p:par>
                            </p:childTnLst>
                          </p:cTn>
                        </p:par>
                      </p:childTnLst>
                    </p:cTn>
                  </p:par>
                  <p:par>
                    <p:cTn id="117" fill="hold" nodeType="clickPar">
                      <p:stCondLst>
                        <p:cond delay="indefinite"/>
                      </p:stCondLst>
                      <p:childTnLst>
                        <p:par>
                          <p:cTn id="118" fill="hold" nodeType="withGroup">
                            <p:stCondLst>
                              <p:cond delay="0"/>
                            </p:stCondLst>
                            <p:childTnLst>
                              <p:par>
                                <p:cTn id="119" presetID="2" presetClass="entr" presetSubtype="8" fill="hold" grpId="0" nodeType="clickEffect">
                                  <p:stCondLst>
                                    <p:cond delay="0"/>
                                  </p:stCondLst>
                                  <p:childTnLst>
                                    <p:set>
                                      <p:cBhvr>
                                        <p:cTn id="120" dur="1" fill="hold">
                                          <p:stCondLst>
                                            <p:cond delay="0"/>
                                          </p:stCondLst>
                                        </p:cTn>
                                        <p:tgtEl>
                                          <p:spTgt spid="8223"/>
                                        </p:tgtEl>
                                        <p:attrNameLst>
                                          <p:attrName>style.visibility</p:attrName>
                                        </p:attrNameLst>
                                      </p:cBhvr>
                                      <p:to>
                                        <p:strVal val="visible"/>
                                      </p:to>
                                    </p:set>
                                    <p:anim calcmode="lin" valueType="num">
                                      <p:cBhvr additive="base">
                                        <p:cTn id="121" dur="500" fill="hold"/>
                                        <p:tgtEl>
                                          <p:spTgt spid="8223"/>
                                        </p:tgtEl>
                                        <p:attrNameLst>
                                          <p:attrName>ppt_x</p:attrName>
                                        </p:attrNameLst>
                                      </p:cBhvr>
                                      <p:tavLst>
                                        <p:tav tm="0">
                                          <p:val>
                                            <p:strVal val="0-#ppt_w/2"/>
                                          </p:val>
                                        </p:tav>
                                        <p:tav tm="100000">
                                          <p:val>
                                            <p:strVal val="#ppt_x"/>
                                          </p:val>
                                        </p:tav>
                                      </p:tavLst>
                                    </p:anim>
                                    <p:anim calcmode="lin" valueType="num">
                                      <p:cBhvr additive="base">
                                        <p:cTn id="122" dur="500" fill="hold"/>
                                        <p:tgtEl>
                                          <p:spTgt spid="822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203" grpId="0" autoUpdateAnimBg="0"/>
      <p:bldP spid="8204" grpId="0" autoUpdateAnimBg="0"/>
      <p:bldP spid="8205" grpId="0" autoUpdateAnimBg="0"/>
      <p:bldP spid="8206" grpId="0" autoUpdateAnimBg="0"/>
      <p:bldP spid="8207" grpId="0" autoUpdateAnimBg="0"/>
      <p:bldP spid="8208" grpId="0" autoUpdateAnimBg="0"/>
      <p:bldP spid="8209" grpId="0" autoUpdateAnimBg="0"/>
      <p:bldP spid="8210" grpId="0" autoUpdateAnimBg="0"/>
      <p:bldP spid="8211" grpId="0" autoUpdateAnimBg="0"/>
      <p:bldP spid="8212" grpId="0" autoUpdateAnimBg="0"/>
      <p:bldP spid="8213" grpId="0" autoUpdateAnimBg="0"/>
      <p:bldP spid="8214" grpId="0" autoUpdateAnimBg="0"/>
      <p:bldP spid="8215" grpId="0" autoUpdateAnimBg="0"/>
      <p:bldP spid="8217" grpId="0" autoUpdateAnimBg="0"/>
      <p:bldP spid="8218" grpId="0" autoUpdateAnimBg="0"/>
      <p:bldP spid="8219" grpId="0" autoUpdateAnimBg="0"/>
      <p:bldP spid="8220" grpId="0" autoUpdateAnimBg="0"/>
      <p:bldP spid="8221" grpId="0" autoUpdateAnimBg="0"/>
      <p:bldP spid="8222" grpId="0" autoUpdateAnimBg="0"/>
      <p:bldP spid="8223" grpId="0" autoUpdateAnimBg="0"/>
    </p:bldLst>
  </p:timing>
</p:sld>
</file>

<file path=ppt/slides/slide54.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4098" name="Rectangle 2"/>
          <p:cNvSpPr>
            <a:spLocks noGrp="1" noChangeArrowheads="1"/>
          </p:cNvSpPr>
          <p:nvPr>
            <p:ph type="ctrTitle"/>
          </p:nvPr>
        </p:nvSpPr>
        <p:spPr>
          <a:xfrm>
            <a:off x="2133600" y="0"/>
            <a:ext cx="4953000" cy="762000"/>
          </a:xfrm>
        </p:spPr>
        <p:txBody>
          <a:bodyPr/>
          <a:lstStyle/>
          <a:p>
            <a:pPr eaLnBrk="1" hangingPunct="1"/>
            <a:r>
              <a:rPr lang="ar-JO" dirty="0">
                <a:solidFill>
                  <a:srgbClr val="CC00CC"/>
                </a:solidFill>
                <a:latin typeface="Arial" panose="020B0604020202020204" pitchFamily="34" charset="0"/>
                <a:cs typeface="Arial" panose="020B0604020202020204" pitchFamily="34" charset="0"/>
              </a:rPr>
              <a:t>مسح لـ :</a:t>
            </a:r>
            <a:endParaRPr lang="en-GB" dirty="0">
              <a:solidFill>
                <a:srgbClr val="CC00CC"/>
              </a:solidFill>
              <a:latin typeface="Arial" panose="020B0604020202020204" pitchFamily="34" charset="0"/>
              <a:cs typeface="Arial" panose="020B0604020202020204" pitchFamily="34" charset="0"/>
            </a:endParaRPr>
          </a:p>
        </p:txBody>
      </p:sp>
      <p:pic>
        <p:nvPicPr>
          <p:cNvPr id="4100" name="Picture 4" descr="File0030"/>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304800" y="838200"/>
            <a:ext cx="8382000" cy="5730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34851" name="Text Box 5"/>
          <p:cNvSpPr txBox="1">
            <a:spLocks noChangeArrowheads="1"/>
          </p:cNvSpPr>
          <p:nvPr/>
        </p:nvSpPr>
        <p:spPr bwMode="auto">
          <a:xfrm>
            <a:off x="5867400" y="6553200"/>
            <a:ext cx="1463862" cy="3693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ar-JO" sz="1800" b="1" dirty="0">
                <a:latin typeface="Arial" panose="020B0604020202020204" pitchFamily="34" charset="0"/>
                <a:cs typeface="Arial" panose="020B0604020202020204" pitchFamily="34" charset="0"/>
              </a:rPr>
              <a:t>السير عبر الكتاب</a:t>
            </a:r>
            <a:endParaRPr lang="en-GB" sz="1800" b="1" dirty="0">
              <a:latin typeface="Arial" panose="020B0604020202020204" pitchFamily="34" charset="0"/>
              <a:cs typeface="Arial" panose="020B0604020202020204" pitchFamily="34" charset="0"/>
            </a:endParaRPr>
          </a:p>
        </p:txBody>
      </p:sp>
      <p:sp>
        <p:nvSpPr>
          <p:cNvPr id="4102" name="WordArt 6">
            <a:hlinkClick r:id="" action="ppaction://hlinkshowjump?jump=nextslide"/>
          </p:cNvPr>
          <p:cNvSpPr>
            <a:spLocks noChangeArrowheads="1" noChangeShapeType="1" noTextEdit="1"/>
          </p:cNvSpPr>
          <p:nvPr/>
        </p:nvSpPr>
        <p:spPr bwMode="auto">
          <a:xfrm rot="-1703783">
            <a:off x="0" y="1600200"/>
            <a:ext cx="5530850" cy="1758950"/>
          </a:xfrm>
          <a:prstGeom prst="rect">
            <a:avLst/>
          </a:prstGeom>
        </p:spPr>
        <p:txBody>
          <a:bodyPr wrap="none" fromWordArt="1">
            <a:prstTxWarp prst="textSlantUp">
              <a:avLst>
                <a:gd name="adj" fmla="val 32056"/>
              </a:avLst>
            </a:prstTxWarp>
          </a:bodyPr>
          <a:lstStyle/>
          <a:p>
            <a:pPr algn="ctr"/>
            <a:r>
              <a:rPr lang="ar-JO" sz="3600" kern="10" dirty="0">
                <a:ln w="9525">
                  <a:solidFill>
                    <a:srgbClr val="CC99FF"/>
                  </a:solidFill>
                  <a:round/>
                  <a:headEnd/>
                  <a:tailEnd/>
                </a:ln>
                <a:gradFill rotWithShape="1">
                  <a:gsLst>
                    <a:gs pos="0">
                      <a:srgbClr val="CC00CC"/>
                    </a:gs>
                    <a:gs pos="100000">
                      <a:srgbClr val="6600CC"/>
                    </a:gs>
                  </a:gsLst>
                  <a:lin ang="17880000" scaled="1"/>
                </a:gradFill>
                <a:effectLst>
                  <a:outerShdw blurRad="63500" dist="53882" dir="2700000" algn="ctr" rotWithShape="0">
                    <a:srgbClr val="9999FF">
                      <a:alpha val="79999"/>
                    </a:srgbClr>
                  </a:outerShdw>
                </a:effectLst>
                <a:latin typeface="Impact"/>
                <a:ea typeface="Impact"/>
                <a:cs typeface="Impact"/>
              </a:rPr>
              <a:t>المسبيين</a:t>
            </a:r>
            <a:endParaRPr lang="en-US" sz="3600" kern="10" dirty="0">
              <a:ln w="9525">
                <a:solidFill>
                  <a:srgbClr val="CC99FF"/>
                </a:solidFill>
                <a:round/>
                <a:headEnd/>
                <a:tailEnd/>
              </a:ln>
              <a:gradFill rotWithShape="1">
                <a:gsLst>
                  <a:gs pos="0">
                    <a:srgbClr val="CC00CC"/>
                  </a:gs>
                  <a:gs pos="100000">
                    <a:srgbClr val="6600CC"/>
                  </a:gs>
                </a:gsLst>
                <a:lin ang="17880000" scaled="1"/>
              </a:gradFill>
              <a:effectLst>
                <a:outerShdw blurRad="63500" dist="53882" dir="2700000" algn="ctr" rotWithShape="0">
                  <a:srgbClr val="9999FF">
                    <a:alpha val="79999"/>
                  </a:srgbClr>
                </a:outerShdw>
              </a:effectLst>
              <a:latin typeface="Impact"/>
              <a:ea typeface="Impact"/>
              <a:cs typeface="Impact"/>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9" presetClass="path" presetSubtype="0" accel="50000" decel="50000" fill="hold" grpId="0" nodeType="afterEffect">
                                  <p:stCondLst>
                                    <p:cond delay="0"/>
                                  </p:stCondLst>
                                  <p:iterate type="lt">
                                    <p:tmPct val="10000"/>
                                  </p:iterate>
                                  <p:childTnLst>
                                    <p:animMotion origin="layout" path="M 0.0 0.0  C 0.007 -0.01333  0.014 -0.028  0.021 -0.04667  C 0.04 -0.1  0.045 -0.152  0.031 -0.16  C 0.017 -0.16933  -0.01 -0.132  -0.029 -0.07867  C -0.039 -0.05067  -0.045 -0.024  -0.047 -0.004  C -0.05 0.012  -0.051 0.028  -0.051 0.04667  C -0.051 0.10667  -0.038 0.156  -0.023 0.156  C -0.008 0.156  0.005 0.10667  0.005 0.04667  C 0.005 0.01867  0.002 -0.008  -0.003 -0.02667  C -0.005 -0.04267  -0.01 -0.06  -0.016 -0.07733  C -0.036 -0.132  -0.063 -0.16933  -0.077 -0.16  C -0.091 -0.15067  -0.086 -0.1  -0.066 -0.04533  C -0.058 -0.02  -0.047 0.00133  -0.036 0.016  C -0.028 0.02933  -0.019 0.04133  -0.007 0.05333  C 0.029 0.092  0.065 0.10933  0.075 0.09333  C 0.084 0.07733  0.064 0.03333  0.028 -0.004  C 0.013 -0.02  -0.003 -0.032  -0.016 -0.04  C -0.028 -0.048  -0.043 -0.05467  -0.059 -0.05867  C -0.103 -0.072  -0.141 -0.068  -0.144 -0.04667  C -0.148 -0.02667  -0.115 0.0  -0.071 0.01333  C -0.051 0.01867  -0.032 0.02133  -0.017 0.02  C -0.004 0.02  0.01 0.01733  0.025 0.01333  C 0.069 0.0  0.102 -0.028  0.098 -0.048  C 0.095 -0.068  0.057 -0.07333  0.013 -0.06  C -0.008 -0.05333  -0.027 -0.044  -0.04 -0.03333  C -0.051 -0.02533  -0.062 -0.016  -0.074 -0.004  C -0.109 0.03467  -0.13 0.07733  -0.12 0.09333  C -0.111 0.10933  -0.074 0.092  -0.039 0.05467  C -0.022 0.036  -0.008 0.01733  0.0 0.0  Z" pathEditMode="relative">
                                      <p:cBhvr>
                                        <p:cTn id="6" dur="2000" fill="hold"/>
                                        <p:tgtEl>
                                          <p:spTgt spid="4098"/>
                                        </p:tgtEl>
                                        <p:attrNameLst>
                                          <p:attrName>ppt_x</p:attrName>
                                          <p:attrName>ppt_y</p:attrName>
                                        </p:attrNameLst>
                                      </p:cBhvr>
                                    </p:animMotion>
                                  </p:childTnLst>
                                </p:cTn>
                              </p:par>
                            </p:childTnLst>
                          </p:cTn>
                        </p:par>
                      </p:childTnLst>
                    </p:cTn>
                  </p:par>
                  <p:par>
                    <p:cTn id="7" fill="hold" nodeType="clickPar">
                      <p:stCondLst>
                        <p:cond delay="indefinite"/>
                      </p:stCondLst>
                      <p:childTnLst>
                        <p:par>
                          <p:cTn id="8" fill="hold" nodeType="withGroup">
                            <p:stCondLst>
                              <p:cond delay="0"/>
                            </p:stCondLst>
                            <p:childTnLst>
                              <p:par>
                                <p:cTn id="9" presetID="5" presetClass="entr" presetSubtype="10" fill="hold" nodeType="clickEffect">
                                  <p:stCondLst>
                                    <p:cond delay="0"/>
                                  </p:stCondLst>
                                  <p:childTnLst>
                                    <p:set>
                                      <p:cBhvr>
                                        <p:cTn id="10" dur="1" fill="hold">
                                          <p:stCondLst>
                                            <p:cond delay="0"/>
                                          </p:stCondLst>
                                        </p:cTn>
                                        <p:tgtEl>
                                          <p:spTgt spid="4100"/>
                                        </p:tgtEl>
                                        <p:attrNameLst>
                                          <p:attrName>style.visibility</p:attrName>
                                        </p:attrNameLst>
                                      </p:cBhvr>
                                      <p:to>
                                        <p:strVal val="visible"/>
                                      </p:to>
                                    </p:set>
                                    <p:animEffect transition="in" filter="checkerboard(across)">
                                      <p:cBhvr>
                                        <p:cTn id="11" dur="500"/>
                                        <p:tgtEl>
                                          <p:spTgt spid="4100"/>
                                        </p:tgtEl>
                                      </p:cBhvr>
                                    </p:animEffect>
                                  </p:childTnLst>
                                </p:cTn>
                              </p:par>
                            </p:childTnLst>
                          </p:cTn>
                        </p:par>
                      </p:childTnLst>
                    </p:cTn>
                  </p:par>
                  <p:par>
                    <p:cTn id="12" fill="hold" nodeType="clickPar">
                      <p:stCondLst>
                        <p:cond delay="indefinite"/>
                      </p:stCondLst>
                      <p:childTnLst>
                        <p:par>
                          <p:cTn id="13" fill="hold" nodeType="withGroup">
                            <p:stCondLst>
                              <p:cond delay="0"/>
                            </p:stCondLst>
                            <p:childTnLst>
                              <p:par>
                                <p:cTn id="14" presetID="3" presetClass="entr" presetSubtype="0" fill="hold" grpId="0" nodeType="clickEffect">
                                  <p:stCondLst>
                                    <p:cond delay="0"/>
                                  </p:stCondLst>
                                  <p:childTnLst>
                                    <p:set>
                                      <p:cBhvr>
                                        <p:cTn id="15" dur="1" fill="hold">
                                          <p:stCondLst>
                                            <p:cond delay="0"/>
                                          </p:stCondLst>
                                        </p:cTn>
                                        <p:tgtEl>
                                          <p:spTgt spid="410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98" grpId="0"/>
      <p:bldP spid="4102" grpId="0" animBg="1"/>
    </p:bld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5873" name="Rectangle 2"/>
          <p:cNvSpPr>
            <a:spLocks noGrp="1" noChangeArrowheads="1"/>
          </p:cNvSpPr>
          <p:nvPr>
            <p:ph type="title"/>
          </p:nvPr>
        </p:nvSpPr>
        <p:spPr>
          <a:xfrm>
            <a:off x="0" y="0"/>
            <a:ext cx="9144000" cy="1125538"/>
          </a:xfrm>
          <a:solidFill>
            <a:srgbClr val="FFFF00"/>
          </a:solidFill>
          <a:ln>
            <a:solidFill>
              <a:srgbClr val="FF0000"/>
            </a:solidFill>
            <a:miter lim="800000"/>
            <a:headEnd/>
            <a:tailEnd/>
          </a:ln>
        </p:spPr>
        <p:txBody>
          <a:bodyPr/>
          <a:lstStyle/>
          <a:p>
            <a:pPr eaLnBrk="1" hangingPunct="1"/>
            <a:r>
              <a:rPr lang="ar-JO" sz="4000" b="1" dirty="0">
                <a:solidFill>
                  <a:schemeClr val="tx1"/>
                </a:solidFill>
                <a:latin typeface="Arial" panose="020B0604020202020204" pitchFamily="34" charset="0"/>
                <a:cs typeface="Arial" panose="020B0604020202020204" pitchFamily="34" charset="0"/>
              </a:rPr>
              <a:t>مقارنة بين ملوك 1 و 2</a:t>
            </a:r>
            <a:endParaRPr lang="en-GB" sz="4000" b="1" dirty="0">
              <a:solidFill>
                <a:schemeClr val="tx1"/>
              </a:solidFill>
              <a:latin typeface="Arial" panose="020B0604020202020204" pitchFamily="34" charset="0"/>
              <a:cs typeface="Arial" panose="020B0604020202020204" pitchFamily="34" charset="0"/>
            </a:endParaRPr>
          </a:p>
        </p:txBody>
      </p:sp>
      <p:sp>
        <p:nvSpPr>
          <p:cNvPr id="335874" name="Text Box 4"/>
          <p:cNvSpPr txBox="1">
            <a:spLocks noChangeArrowheads="1"/>
          </p:cNvSpPr>
          <p:nvPr/>
        </p:nvSpPr>
        <p:spPr bwMode="auto">
          <a:xfrm>
            <a:off x="8302625" y="-3175"/>
            <a:ext cx="704039"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ar-JO" b="1" dirty="0">
                <a:latin typeface="Arial" panose="020B0604020202020204" pitchFamily="34" charset="0"/>
                <a:cs typeface="Arial" panose="020B0604020202020204" pitchFamily="34" charset="0"/>
              </a:rPr>
              <a:t>251</a:t>
            </a:r>
            <a:endParaRPr lang="en-GB" b="1" dirty="0">
              <a:latin typeface="Arial" panose="020B0604020202020204" pitchFamily="34" charset="0"/>
              <a:cs typeface="Arial" panose="020B0604020202020204" pitchFamily="34" charset="0"/>
            </a:endParaRPr>
          </a:p>
        </p:txBody>
      </p:sp>
      <p:sp>
        <p:nvSpPr>
          <p:cNvPr id="5" name="Rectangle 3"/>
          <p:cNvSpPr txBox="1">
            <a:spLocks noChangeArrowheads="1"/>
          </p:cNvSpPr>
          <p:nvPr/>
        </p:nvSpPr>
        <p:spPr bwMode="auto">
          <a:xfrm>
            <a:off x="120650" y="1320800"/>
            <a:ext cx="9204325" cy="52038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tabLst>
                <a:tab pos="1527175" algn="l"/>
                <a:tab pos="4310063" algn="l"/>
              </a:tabLst>
              <a:defRPr sz="2400">
                <a:solidFill>
                  <a:schemeClr val="tx1"/>
                </a:solidFill>
                <a:latin typeface="Arial" charset="0"/>
                <a:ea typeface="ＭＳ Ｐゴシック" charset="0"/>
                <a:cs typeface="ＭＳ Ｐゴシック" charset="0"/>
              </a:defRPr>
            </a:lvl1pPr>
            <a:lvl2pPr marL="742950" indent="-285750" eaLnBrk="0" hangingPunct="0">
              <a:tabLst>
                <a:tab pos="1527175" algn="l"/>
                <a:tab pos="4310063" algn="l"/>
              </a:tabLst>
              <a:defRPr sz="2400">
                <a:solidFill>
                  <a:schemeClr val="tx1"/>
                </a:solidFill>
                <a:latin typeface="Arial" charset="0"/>
                <a:ea typeface="ＭＳ Ｐゴシック" charset="0"/>
              </a:defRPr>
            </a:lvl2pPr>
            <a:lvl3pPr marL="1143000" indent="-228600" eaLnBrk="0" hangingPunct="0">
              <a:tabLst>
                <a:tab pos="1527175" algn="l"/>
                <a:tab pos="4310063" algn="l"/>
              </a:tabLst>
              <a:defRPr sz="2400">
                <a:solidFill>
                  <a:schemeClr val="tx1"/>
                </a:solidFill>
                <a:latin typeface="Arial" charset="0"/>
                <a:ea typeface="ＭＳ Ｐゴシック" charset="0"/>
              </a:defRPr>
            </a:lvl3pPr>
            <a:lvl4pPr marL="1600200" indent="-228600" eaLnBrk="0" hangingPunct="0">
              <a:tabLst>
                <a:tab pos="1527175" algn="l"/>
                <a:tab pos="4310063" algn="l"/>
              </a:tabLst>
              <a:defRPr sz="2400">
                <a:solidFill>
                  <a:schemeClr val="tx1"/>
                </a:solidFill>
                <a:latin typeface="Arial" charset="0"/>
                <a:ea typeface="ＭＳ Ｐゴシック" charset="0"/>
              </a:defRPr>
            </a:lvl4pPr>
            <a:lvl5pPr marL="2057400" indent="-228600" eaLnBrk="0" hangingPunct="0">
              <a:tabLst>
                <a:tab pos="1527175" algn="l"/>
                <a:tab pos="4310063" algn="l"/>
              </a:tabLst>
              <a:defRPr sz="2400">
                <a:solidFill>
                  <a:schemeClr val="tx1"/>
                </a:solidFill>
                <a:latin typeface="Arial" charset="0"/>
                <a:ea typeface="ＭＳ Ｐゴシック" charset="0"/>
              </a:defRPr>
            </a:lvl5pPr>
            <a:lvl6pPr marL="2514600" indent="-228600" eaLnBrk="0" fontAlgn="base" hangingPunct="0">
              <a:spcBef>
                <a:spcPct val="0"/>
              </a:spcBef>
              <a:spcAft>
                <a:spcPct val="0"/>
              </a:spcAft>
              <a:tabLst>
                <a:tab pos="1527175" algn="l"/>
                <a:tab pos="4310063" algn="l"/>
              </a:tabLst>
              <a:defRPr sz="2400">
                <a:solidFill>
                  <a:schemeClr val="tx1"/>
                </a:solidFill>
                <a:latin typeface="Arial" charset="0"/>
                <a:ea typeface="ＭＳ Ｐゴシック" charset="0"/>
              </a:defRPr>
            </a:lvl6pPr>
            <a:lvl7pPr marL="2971800" indent="-228600" eaLnBrk="0" fontAlgn="base" hangingPunct="0">
              <a:spcBef>
                <a:spcPct val="0"/>
              </a:spcBef>
              <a:spcAft>
                <a:spcPct val="0"/>
              </a:spcAft>
              <a:tabLst>
                <a:tab pos="1527175" algn="l"/>
                <a:tab pos="4310063" algn="l"/>
              </a:tabLst>
              <a:defRPr sz="2400">
                <a:solidFill>
                  <a:schemeClr val="tx1"/>
                </a:solidFill>
                <a:latin typeface="Arial" charset="0"/>
                <a:ea typeface="ＭＳ Ｐゴシック" charset="0"/>
              </a:defRPr>
            </a:lvl7pPr>
            <a:lvl8pPr marL="3429000" indent="-228600" eaLnBrk="0" fontAlgn="base" hangingPunct="0">
              <a:spcBef>
                <a:spcPct val="0"/>
              </a:spcBef>
              <a:spcAft>
                <a:spcPct val="0"/>
              </a:spcAft>
              <a:tabLst>
                <a:tab pos="1527175" algn="l"/>
                <a:tab pos="4310063" algn="l"/>
              </a:tabLst>
              <a:defRPr sz="2400">
                <a:solidFill>
                  <a:schemeClr val="tx1"/>
                </a:solidFill>
                <a:latin typeface="Arial" charset="0"/>
                <a:ea typeface="ＭＳ Ｐゴシック" charset="0"/>
              </a:defRPr>
            </a:lvl8pPr>
            <a:lvl9pPr marL="3886200" indent="-228600" eaLnBrk="0" fontAlgn="base" hangingPunct="0">
              <a:spcBef>
                <a:spcPct val="0"/>
              </a:spcBef>
              <a:spcAft>
                <a:spcPct val="0"/>
              </a:spcAft>
              <a:tabLst>
                <a:tab pos="1527175" algn="l"/>
                <a:tab pos="4310063" algn="l"/>
              </a:tabLst>
              <a:defRPr sz="2400">
                <a:solidFill>
                  <a:schemeClr val="tx1"/>
                </a:solidFill>
                <a:latin typeface="Arial" charset="0"/>
                <a:ea typeface="ＭＳ Ｐゴシック" charset="0"/>
              </a:defRPr>
            </a:lvl9pPr>
          </a:lstStyle>
          <a:p>
            <a:pPr eaLnBrk="1" hangingPunct="1">
              <a:lnSpc>
                <a:spcPct val="80000"/>
              </a:lnSpc>
              <a:spcBef>
                <a:spcPct val="20000"/>
              </a:spcBef>
            </a:pPr>
            <a:r>
              <a:rPr lang="en-US" b="1" dirty="0">
                <a:solidFill>
                  <a:srgbClr val="FF0000"/>
                </a:solidFill>
                <a:latin typeface="Arial" panose="020B0604020202020204" pitchFamily="34" charset="0"/>
                <a:cs typeface="Arial" panose="020B0604020202020204" pitchFamily="34" charset="0"/>
              </a:rPr>
              <a:t>	</a:t>
            </a:r>
            <a:r>
              <a:rPr lang="ar-JO" b="1" u="sng" dirty="0">
                <a:solidFill>
                  <a:srgbClr val="FF0000"/>
                </a:solidFill>
                <a:latin typeface="Arial" panose="020B0604020202020204" pitchFamily="34" charset="0"/>
                <a:cs typeface="Arial" panose="020B0604020202020204" pitchFamily="34" charset="0"/>
              </a:rPr>
              <a:t>1 ملوك</a:t>
            </a:r>
            <a:r>
              <a:rPr lang="en-US" b="1" dirty="0">
                <a:solidFill>
                  <a:srgbClr val="FF0000"/>
                </a:solidFill>
                <a:latin typeface="Arial" panose="020B0604020202020204" pitchFamily="34" charset="0"/>
                <a:cs typeface="Arial" panose="020B0604020202020204" pitchFamily="34" charset="0"/>
              </a:rPr>
              <a:t>	</a:t>
            </a:r>
            <a:r>
              <a:rPr lang="ar-JO" b="1" u="sng" dirty="0">
                <a:solidFill>
                  <a:srgbClr val="009900"/>
                </a:solidFill>
                <a:latin typeface="Arial" panose="020B0604020202020204" pitchFamily="34" charset="0"/>
                <a:cs typeface="Arial" panose="020B0604020202020204" pitchFamily="34" charset="0"/>
              </a:rPr>
              <a:t>2 ملوك</a:t>
            </a:r>
            <a:endParaRPr lang="en-US" b="1" u="sng" dirty="0">
              <a:solidFill>
                <a:srgbClr val="FF0000"/>
              </a:solidFill>
              <a:latin typeface="Arial" panose="020B0604020202020204" pitchFamily="34" charset="0"/>
              <a:cs typeface="Arial" panose="020B0604020202020204" pitchFamily="34" charset="0"/>
            </a:endParaRPr>
          </a:p>
          <a:p>
            <a:pPr eaLnBrk="1" hangingPunct="1">
              <a:lnSpc>
                <a:spcPct val="80000"/>
              </a:lnSpc>
              <a:spcBef>
                <a:spcPct val="20000"/>
              </a:spcBef>
            </a:pPr>
            <a:r>
              <a:rPr lang="ar-JO" b="1" dirty="0">
                <a:latin typeface="Arial" panose="020B0604020202020204" pitchFamily="34" charset="0"/>
                <a:cs typeface="Arial" panose="020B0604020202020204" pitchFamily="34" charset="0"/>
              </a:rPr>
              <a:t>التاريخ</a:t>
            </a:r>
            <a:r>
              <a:rPr lang="en-US" b="1" dirty="0">
                <a:latin typeface="Arial" panose="020B0604020202020204" pitchFamily="34" charset="0"/>
                <a:cs typeface="Arial" panose="020B0604020202020204" pitchFamily="34" charset="0"/>
              </a:rPr>
              <a:t>	</a:t>
            </a:r>
            <a:r>
              <a:rPr lang="ar-JO" b="1" dirty="0">
                <a:solidFill>
                  <a:srgbClr val="FF0000"/>
                </a:solidFill>
                <a:latin typeface="Arial" panose="020B0604020202020204" pitchFamily="34" charset="0"/>
                <a:cs typeface="Arial" panose="020B0604020202020204" pitchFamily="34" charset="0"/>
              </a:rPr>
              <a:t>971-852 ق.م</a:t>
            </a:r>
            <a:r>
              <a:rPr lang="en-US" b="1" dirty="0">
                <a:latin typeface="Arial" panose="020B0604020202020204" pitchFamily="34" charset="0"/>
                <a:cs typeface="Arial" panose="020B0604020202020204" pitchFamily="34" charset="0"/>
              </a:rPr>
              <a:t>	</a:t>
            </a:r>
            <a:r>
              <a:rPr lang="ar-JO" b="1" dirty="0">
                <a:solidFill>
                  <a:srgbClr val="008000"/>
                </a:solidFill>
                <a:latin typeface="Arial" panose="020B0604020202020204" pitchFamily="34" charset="0"/>
                <a:cs typeface="Arial" panose="020B0604020202020204" pitchFamily="34" charset="0"/>
              </a:rPr>
              <a:t>852-560 ق.م</a:t>
            </a:r>
            <a:endParaRPr lang="en-US" b="1" dirty="0">
              <a:solidFill>
                <a:srgbClr val="008000"/>
              </a:solidFill>
              <a:latin typeface="Arial" panose="020B0604020202020204" pitchFamily="34" charset="0"/>
              <a:cs typeface="Arial" panose="020B0604020202020204" pitchFamily="34" charset="0"/>
            </a:endParaRPr>
          </a:p>
          <a:p>
            <a:pPr eaLnBrk="1" hangingPunct="1">
              <a:lnSpc>
                <a:spcPct val="80000"/>
              </a:lnSpc>
              <a:spcBef>
                <a:spcPct val="20000"/>
              </a:spcBef>
            </a:pPr>
            <a:r>
              <a:rPr lang="ar-JO" b="1" dirty="0">
                <a:latin typeface="Arial" panose="020B0604020202020204" pitchFamily="34" charset="0"/>
                <a:cs typeface="Arial" panose="020B0604020202020204" pitchFamily="34" charset="0"/>
              </a:rPr>
              <a:t>الفترة</a:t>
            </a:r>
            <a:r>
              <a:rPr lang="en-US" b="1" dirty="0">
                <a:latin typeface="Arial" panose="020B0604020202020204" pitchFamily="34" charset="0"/>
                <a:cs typeface="Arial" panose="020B0604020202020204" pitchFamily="34" charset="0"/>
              </a:rPr>
              <a:t>	</a:t>
            </a:r>
            <a:r>
              <a:rPr lang="ar-JO" b="1" dirty="0">
                <a:solidFill>
                  <a:srgbClr val="FF0000"/>
                </a:solidFill>
                <a:latin typeface="Arial" panose="020B0604020202020204" pitchFamily="34" charset="0"/>
                <a:cs typeface="Arial" panose="020B0604020202020204" pitchFamily="34" charset="0"/>
              </a:rPr>
              <a:t>120 سنة</a:t>
            </a:r>
            <a:r>
              <a:rPr lang="en-US" b="1" dirty="0">
                <a:latin typeface="Arial" panose="020B0604020202020204" pitchFamily="34" charset="0"/>
                <a:cs typeface="Arial" panose="020B0604020202020204" pitchFamily="34" charset="0"/>
              </a:rPr>
              <a:t>	</a:t>
            </a:r>
            <a:r>
              <a:rPr lang="ar-JO" b="1" dirty="0">
                <a:solidFill>
                  <a:srgbClr val="008000"/>
                </a:solidFill>
                <a:latin typeface="Arial" panose="020B0604020202020204" pitchFamily="34" charset="0"/>
                <a:cs typeface="Arial" panose="020B0604020202020204" pitchFamily="34" charset="0"/>
              </a:rPr>
              <a:t>أكثر من 293 سنة</a:t>
            </a:r>
            <a:endParaRPr lang="en-US" b="1" dirty="0">
              <a:solidFill>
                <a:srgbClr val="008000"/>
              </a:solidFill>
              <a:latin typeface="Arial" panose="020B0604020202020204" pitchFamily="34" charset="0"/>
              <a:cs typeface="Arial" panose="020B0604020202020204" pitchFamily="34" charset="0"/>
            </a:endParaRPr>
          </a:p>
          <a:p>
            <a:pPr eaLnBrk="1" hangingPunct="1">
              <a:lnSpc>
                <a:spcPct val="80000"/>
              </a:lnSpc>
              <a:spcBef>
                <a:spcPct val="20000"/>
              </a:spcBef>
            </a:pPr>
            <a:r>
              <a:rPr lang="ar-JO" b="1" dirty="0">
                <a:latin typeface="Arial" panose="020B0604020202020204" pitchFamily="34" charset="0"/>
                <a:cs typeface="Arial" panose="020B0604020202020204" pitchFamily="34" charset="0"/>
              </a:rPr>
              <a:t>الملوك</a:t>
            </a:r>
            <a:r>
              <a:rPr lang="en-US" b="1" dirty="0">
                <a:latin typeface="Arial" panose="020B0604020202020204" pitchFamily="34" charset="0"/>
                <a:cs typeface="Arial" panose="020B0604020202020204" pitchFamily="34" charset="0"/>
              </a:rPr>
              <a:t>	</a:t>
            </a:r>
            <a:r>
              <a:rPr lang="ar-JO" b="1" dirty="0">
                <a:solidFill>
                  <a:srgbClr val="FF0000"/>
                </a:solidFill>
                <a:latin typeface="Arial" panose="020B0604020202020204" pitchFamily="34" charset="0"/>
                <a:cs typeface="Arial" panose="020B0604020202020204" pitchFamily="34" charset="0"/>
              </a:rPr>
              <a:t>داود إلى أخزيا</a:t>
            </a:r>
            <a:r>
              <a:rPr lang="en-US" b="1" dirty="0">
                <a:latin typeface="Arial" panose="020B0604020202020204" pitchFamily="34" charset="0"/>
                <a:cs typeface="Arial" panose="020B0604020202020204" pitchFamily="34" charset="0"/>
              </a:rPr>
              <a:t>	</a:t>
            </a:r>
            <a:r>
              <a:rPr lang="ar-JO" b="1" dirty="0">
                <a:solidFill>
                  <a:srgbClr val="008000"/>
                </a:solidFill>
                <a:latin typeface="Arial" panose="020B0604020202020204" pitchFamily="34" charset="0"/>
                <a:cs typeface="Arial" panose="020B0604020202020204" pitchFamily="34" charset="0"/>
              </a:rPr>
              <a:t>أخزيا إلى صدقيا</a:t>
            </a:r>
            <a:endParaRPr lang="en-US" b="1" dirty="0">
              <a:solidFill>
                <a:srgbClr val="008000"/>
              </a:solidFill>
              <a:latin typeface="Arial" panose="020B0604020202020204" pitchFamily="34" charset="0"/>
              <a:cs typeface="Arial" panose="020B0604020202020204" pitchFamily="34" charset="0"/>
            </a:endParaRPr>
          </a:p>
          <a:p>
            <a:pPr eaLnBrk="1" hangingPunct="1">
              <a:lnSpc>
                <a:spcPct val="80000"/>
              </a:lnSpc>
              <a:spcBef>
                <a:spcPct val="20000"/>
              </a:spcBef>
            </a:pPr>
            <a:r>
              <a:rPr lang="ar-JO" b="1" dirty="0">
                <a:latin typeface="Arial" panose="020B0604020202020204" pitchFamily="34" charset="0"/>
                <a:cs typeface="Arial" panose="020B0604020202020204" pitchFamily="34" charset="0"/>
              </a:rPr>
              <a:t>الإصحاحات</a:t>
            </a:r>
            <a:r>
              <a:rPr lang="en-US" b="1" dirty="0">
                <a:latin typeface="Arial" panose="020B0604020202020204" pitchFamily="34" charset="0"/>
                <a:cs typeface="Arial" panose="020B0604020202020204" pitchFamily="34" charset="0"/>
              </a:rPr>
              <a:t> 	</a:t>
            </a:r>
            <a:r>
              <a:rPr lang="ar-JO" b="1" dirty="0">
                <a:solidFill>
                  <a:srgbClr val="FF0000"/>
                </a:solidFill>
                <a:latin typeface="Arial" panose="020B0604020202020204" pitchFamily="34" charset="0"/>
                <a:cs typeface="Arial" panose="020B0604020202020204" pitchFamily="34" charset="0"/>
              </a:rPr>
              <a:t>22</a:t>
            </a:r>
            <a:r>
              <a:rPr lang="en-US" b="1" dirty="0">
                <a:latin typeface="Arial" panose="020B0604020202020204" pitchFamily="34" charset="0"/>
                <a:cs typeface="Arial" panose="020B0604020202020204" pitchFamily="34" charset="0"/>
              </a:rPr>
              <a:t>	</a:t>
            </a:r>
            <a:r>
              <a:rPr lang="ar-JO" b="1" dirty="0">
                <a:solidFill>
                  <a:srgbClr val="008000"/>
                </a:solidFill>
                <a:latin typeface="Arial" panose="020B0604020202020204" pitchFamily="34" charset="0"/>
                <a:cs typeface="Arial" panose="020B0604020202020204" pitchFamily="34" charset="0"/>
              </a:rPr>
              <a:t>25</a:t>
            </a:r>
            <a:endParaRPr lang="en-US" b="1" dirty="0">
              <a:solidFill>
                <a:srgbClr val="008000"/>
              </a:solidFill>
              <a:latin typeface="Arial" panose="020B0604020202020204" pitchFamily="34" charset="0"/>
              <a:cs typeface="Arial" panose="020B0604020202020204" pitchFamily="34" charset="0"/>
            </a:endParaRPr>
          </a:p>
          <a:p>
            <a:pPr eaLnBrk="1" hangingPunct="1">
              <a:lnSpc>
                <a:spcPct val="80000"/>
              </a:lnSpc>
              <a:spcBef>
                <a:spcPct val="20000"/>
              </a:spcBef>
            </a:pPr>
            <a:endParaRPr lang="en-US" b="1" dirty="0">
              <a:solidFill>
                <a:srgbClr val="FF0000"/>
              </a:solidFill>
              <a:latin typeface="Arial" panose="020B0604020202020204" pitchFamily="34" charset="0"/>
              <a:cs typeface="Arial" panose="020B0604020202020204" pitchFamily="34" charset="0"/>
            </a:endParaRPr>
          </a:p>
          <a:p>
            <a:pPr eaLnBrk="1" hangingPunct="1">
              <a:lnSpc>
                <a:spcPct val="80000"/>
              </a:lnSpc>
              <a:spcBef>
                <a:spcPct val="20000"/>
              </a:spcBef>
            </a:pPr>
            <a:r>
              <a:rPr lang="ar-JO" b="1" dirty="0">
                <a:solidFill>
                  <a:srgbClr val="FF0000"/>
                </a:solidFill>
                <a:latin typeface="Arial" panose="020B0604020202020204" pitchFamily="34" charset="0"/>
                <a:cs typeface="Arial" panose="020B0604020202020204" pitchFamily="34" charset="0"/>
              </a:rPr>
              <a:t>انقسام الممالك  </a:t>
            </a:r>
            <a:r>
              <a:rPr lang="en-US" b="1" dirty="0">
                <a:latin typeface="Arial" panose="020B0604020202020204" pitchFamily="34" charset="0"/>
                <a:cs typeface="Arial" panose="020B0604020202020204" pitchFamily="34" charset="0"/>
              </a:rPr>
              <a:t>	</a:t>
            </a:r>
            <a:r>
              <a:rPr lang="ar-JO" b="1" dirty="0">
                <a:solidFill>
                  <a:srgbClr val="008000"/>
                </a:solidFill>
                <a:latin typeface="Arial" panose="020B0604020202020204" pitchFamily="34" charset="0"/>
                <a:cs typeface="Arial" panose="020B0604020202020204" pitchFamily="34" charset="0"/>
              </a:rPr>
              <a:t>سقوط الممالك</a:t>
            </a:r>
            <a:endParaRPr lang="en-US" b="1" dirty="0">
              <a:solidFill>
                <a:srgbClr val="008000"/>
              </a:solidFill>
              <a:latin typeface="Arial" panose="020B0604020202020204" pitchFamily="34" charset="0"/>
              <a:cs typeface="Arial" panose="020B0604020202020204" pitchFamily="34" charset="0"/>
            </a:endParaRPr>
          </a:p>
          <a:p>
            <a:pPr eaLnBrk="1" hangingPunct="1">
              <a:lnSpc>
                <a:spcPct val="80000"/>
              </a:lnSpc>
              <a:spcBef>
                <a:spcPct val="20000"/>
              </a:spcBef>
            </a:pPr>
            <a:endParaRPr lang="en-US" b="1" dirty="0">
              <a:solidFill>
                <a:srgbClr val="FF0000"/>
              </a:solidFill>
              <a:latin typeface="Arial" panose="020B0604020202020204" pitchFamily="34" charset="0"/>
              <a:cs typeface="Arial" panose="020B0604020202020204" pitchFamily="34" charset="0"/>
            </a:endParaRPr>
          </a:p>
          <a:p>
            <a:pPr eaLnBrk="1" hangingPunct="1">
              <a:lnSpc>
                <a:spcPct val="80000"/>
              </a:lnSpc>
              <a:spcBef>
                <a:spcPct val="20000"/>
              </a:spcBef>
            </a:pPr>
            <a:r>
              <a:rPr lang="ar-JO" b="1" dirty="0">
                <a:solidFill>
                  <a:srgbClr val="FF0000"/>
                </a:solidFill>
                <a:latin typeface="Arial" panose="020B0604020202020204" pitchFamily="34" charset="0"/>
                <a:cs typeface="Arial" panose="020B0604020202020204" pitchFamily="34" charset="0"/>
              </a:rPr>
              <a:t>المملكة المنقسمة (931 ق.م)</a:t>
            </a:r>
            <a:r>
              <a:rPr lang="en-US" b="1" dirty="0">
                <a:solidFill>
                  <a:srgbClr val="FF0000"/>
                </a:solidFill>
                <a:latin typeface="Arial" panose="020B0604020202020204" pitchFamily="34" charset="0"/>
                <a:cs typeface="Arial" panose="020B0604020202020204" pitchFamily="34" charset="0"/>
              </a:rPr>
              <a:t>	</a:t>
            </a:r>
            <a:r>
              <a:rPr lang="ar-JO" b="1" dirty="0">
                <a:solidFill>
                  <a:srgbClr val="008000"/>
                </a:solidFill>
                <a:latin typeface="Arial" panose="020B0604020202020204" pitchFamily="34" charset="0"/>
                <a:cs typeface="Arial" panose="020B0604020202020204" pitchFamily="34" charset="0"/>
              </a:rPr>
              <a:t>إسرائيل (722 ق.م) ، يهوذا (586 ق.م)</a:t>
            </a:r>
            <a:endParaRPr lang="en-US" b="1" dirty="0">
              <a:latin typeface="Arial" panose="020B0604020202020204" pitchFamily="34" charset="0"/>
              <a:cs typeface="Arial" panose="020B0604020202020204" pitchFamily="34" charset="0"/>
            </a:endParaRPr>
          </a:p>
          <a:p>
            <a:pPr eaLnBrk="1" hangingPunct="1">
              <a:lnSpc>
                <a:spcPct val="80000"/>
              </a:lnSpc>
              <a:spcBef>
                <a:spcPct val="20000"/>
              </a:spcBef>
            </a:pPr>
            <a:endParaRPr lang="en-US" b="1" dirty="0">
              <a:latin typeface="Arial" panose="020B0604020202020204" pitchFamily="34" charset="0"/>
              <a:cs typeface="Arial" panose="020B0604020202020204" pitchFamily="34" charset="0"/>
            </a:endParaRPr>
          </a:p>
          <a:p>
            <a:pPr eaLnBrk="1" hangingPunct="1">
              <a:lnSpc>
                <a:spcPct val="80000"/>
              </a:lnSpc>
              <a:spcBef>
                <a:spcPct val="20000"/>
              </a:spcBef>
            </a:pPr>
            <a:r>
              <a:rPr lang="ar-JO" b="1" dirty="0">
                <a:solidFill>
                  <a:srgbClr val="FF0000"/>
                </a:solidFill>
                <a:latin typeface="Arial" panose="020B0604020202020204" pitchFamily="34" charset="0"/>
                <a:cs typeface="Arial" panose="020B0604020202020204" pitchFamily="34" charset="0"/>
              </a:rPr>
              <a:t>بناء وتكريس الهيكل</a:t>
            </a:r>
            <a:r>
              <a:rPr lang="en-US" b="1" dirty="0">
                <a:solidFill>
                  <a:srgbClr val="FF0000"/>
                </a:solidFill>
                <a:latin typeface="Arial" panose="020B0604020202020204" pitchFamily="34" charset="0"/>
                <a:cs typeface="Arial" panose="020B0604020202020204" pitchFamily="34" charset="0"/>
              </a:rPr>
              <a:t>	</a:t>
            </a:r>
            <a:r>
              <a:rPr lang="ar-JO" b="1" dirty="0">
                <a:solidFill>
                  <a:srgbClr val="008000"/>
                </a:solidFill>
                <a:latin typeface="Arial" panose="020B0604020202020204" pitchFamily="34" charset="0"/>
                <a:cs typeface="Arial" panose="020B0604020202020204" pitchFamily="34" charset="0"/>
              </a:rPr>
              <a:t>انتهاك وتدمير الهيكل</a:t>
            </a:r>
            <a:endParaRPr lang="en-US" b="1" dirty="0">
              <a:solidFill>
                <a:srgbClr val="008000"/>
              </a:solidFill>
              <a:latin typeface="Arial" panose="020B0604020202020204" pitchFamily="34" charset="0"/>
              <a:cs typeface="Arial" panose="020B0604020202020204" pitchFamily="34" charset="0"/>
            </a:endParaRPr>
          </a:p>
          <a:p>
            <a:pPr eaLnBrk="1" hangingPunct="1">
              <a:lnSpc>
                <a:spcPct val="80000"/>
              </a:lnSpc>
              <a:spcBef>
                <a:spcPct val="20000"/>
              </a:spcBef>
            </a:pPr>
            <a:endParaRPr lang="en-US" b="1" dirty="0">
              <a:solidFill>
                <a:srgbClr val="FF0000"/>
              </a:solidFill>
              <a:latin typeface="Arial" panose="020B0604020202020204" pitchFamily="34" charset="0"/>
              <a:cs typeface="Arial" panose="020B0604020202020204" pitchFamily="34" charset="0"/>
            </a:endParaRPr>
          </a:p>
          <a:p>
            <a:pPr eaLnBrk="1" hangingPunct="1">
              <a:lnSpc>
                <a:spcPct val="80000"/>
              </a:lnSpc>
              <a:spcBef>
                <a:spcPct val="20000"/>
              </a:spcBef>
            </a:pPr>
            <a:r>
              <a:rPr lang="ar-JO" b="1" dirty="0">
                <a:solidFill>
                  <a:srgbClr val="FF0000"/>
                </a:solidFill>
                <a:latin typeface="Arial" panose="020B0604020202020204" pitchFamily="34" charset="0"/>
                <a:cs typeface="Arial" panose="020B0604020202020204" pitchFamily="34" charset="0"/>
              </a:rPr>
              <a:t>ابتدأ ببركات الطاعة</a:t>
            </a:r>
            <a:r>
              <a:rPr lang="en-US" b="1" dirty="0">
                <a:solidFill>
                  <a:srgbClr val="FF0000"/>
                </a:solidFill>
                <a:latin typeface="Arial" panose="020B0604020202020204" pitchFamily="34" charset="0"/>
                <a:cs typeface="Arial" panose="020B0604020202020204" pitchFamily="34" charset="0"/>
              </a:rPr>
              <a:t> </a:t>
            </a:r>
            <a:r>
              <a:rPr lang="en-US" b="1" dirty="0">
                <a:latin typeface="Arial" panose="020B0604020202020204" pitchFamily="34" charset="0"/>
                <a:cs typeface="Arial" panose="020B0604020202020204" pitchFamily="34" charset="0"/>
              </a:rPr>
              <a:t>	</a:t>
            </a:r>
            <a:r>
              <a:rPr lang="ar-JO" b="1" dirty="0">
                <a:solidFill>
                  <a:srgbClr val="008000"/>
                </a:solidFill>
                <a:latin typeface="Arial" panose="020B0604020202020204" pitchFamily="34" charset="0"/>
                <a:cs typeface="Arial" panose="020B0604020202020204" pitchFamily="34" charset="0"/>
              </a:rPr>
              <a:t>انتهى بإدانة العصيان</a:t>
            </a:r>
            <a:endParaRPr lang="en-US" b="1" dirty="0">
              <a:solidFill>
                <a:srgbClr val="008000"/>
              </a:solidFill>
              <a:latin typeface="Arial" panose="020B0604020202020204" pitchFamily="34" charset="0"/>
              <a:cs typeface="Arial" panose="020B0604020202020204" pitchFamily="34" charset="0"/>
            </a:endParaRPr>
          </a:p>
          <a:p>
            <a:pPr eaLnBrk="1" hangingPunct="1">
              <a:lnSpc>
                <a:spcPct val="80000"/>
              </a:lnSpc>
              <a:spcBef>
                <a:spcPct val="20000"/>
              </a:spcBef>
            </a:pPr>
            <a:r>
              <a:rPr lang="en-US" b="1" dirty="0">
                <a:solidFill>
                  <a:srgbClr val="FF0000"/>
                </a:solidFill>
                <a:latin typeface="Arial" panose="020B0604020202020204" pitchFamily="34" charset="0"/>
                <a:cs typeface="Arial" panose="020B0604020202020204" pitchFamily="34" charset="0"/>
              </a:rPr>
              <a:t>		</a:t>
            </a:r>
            <a:endParaRPr lang="en-GB" b="1" dirty="0">
              <a:latin typeface="Arial" panose="020B0604020202020204" pitchFamily="34" charset="0"/>
              <a:cs typeface="Arial" panose="020B0604020202020204" pitchFamily="34" charset="0"/>
            </a:endParaRPr>
          </a:p>
        </p:txBody>
      </p:sp>
    </p:spTree>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7" presetClass="entr" presetSubtype="0" fill="hold" grpId="0" nodeType="afterEffect">
                                  <p:stCondLst>
                                    <p:cond delay="0"/>
                                  </p:stCondLst>
                                  <p:iterate type="lt">
                                    <p:tmPct val="50000"/>
                                  </p:iterate>
                                  <p:childTnLst>
                                    <p:set>
                                      <p:cBhvr>
                                        <p:cTn id="6" dur="1" fill="hold">
                                          <p:stCondLst>
                                            <p:cond delay="0"/>
                                          </p:stCondLst>
                                        </p:cTn>
                                        <p:tgtEl>
                                          <p:spTgt spid="5">
                                            <p:txEl>
                                              <p:pRg st="0" end="0"/>
                                            </p:txEl>
                                          </p:spTgt>
                                        </p:tgtEl>
                                        <p:attrNameLst>
                                          <p:attrName>style.visibility</p:attrName>
                                        </p:attrNameLst>
                                      </p:cBhvr>
                                      <p:to>
                                        <p:strVal val="visible"/>
                                      </p:to>
                                    </p:set>
                                    <p:anim calcmode="discrete" valueType="clr">
                                      <p:cBhvr override="childStyle">
                                        <p:cTn id="7" dur="80"/>
                                        <p:tgtEl>
                                          <p:spTgt spid="5">
                                            <p:txEl>
                                              <p:pRg st="0" end="0"/>
                                            </p:txEl>
                                          </p:spTgt>
                                        </p:tgtEl>
                                        <p:attrNameLst>
                                          <p:attrName>style.color</p:attrName>
                                        </p:attrNameLst>
                                      </p:cBhvr>
                                      <p:tavLst>
                                        <p:tav tm="0">
                                          <p:val>
                                            <p:clrVal>
                                              <a:schemeClr val="accent2"/>
                                            </p:clrVal>
                                          </p:val>
                                        </p:tav>
                                        <p:tav tm="50000">
                                          <p:val>
                                            <p:clrVal>
                                              <a:schemeClr val="hlink"/>
                                            </p:clrVal>
                                          </p:val>
                                        </p:tav>
                                      </p:tavLst>
                                    </p:anim>
                                    <p:anim calcmode="discrete" valueType="clr">
                                      <p:cBhvr>
                                        <p:cTn id="8" dur="80"/>
                                        <p:tgtEl>
                                          <p:spTgt spid="5">
                                            <p:txEl>
                                              <p:pRg st="0" end="0"/>
                                            </p:txEl>
                                          </p:spTgt>
                                        </p:tgtEl>
                                        <p:attrNameLst>
                                          <p:attrName>fillcolor</p:attrName>
                                        </p:attrNameLst>
                                      </p:cBhvr>
                                      <p:tavLst>
                                        <p:tav tm="0">
                                          <p:val>
                                            <p:clrVal>
                                              <a:schemeClr val="accent2"/>
                                            </p:clrVal>
                                          </p:val>
                                        </p:tav>
                                        <p:tav tm="50000">
                                          <p:val>
                                            <p:clrVal>
                                              <a:schemeClr val="hlink"/>
                                            </p:clrVal>
                                          </p:val>
                                        </p:tav>
                                      </p:tavLst>
                                    </p:anim>
                                    <p:set>
                                      <p:cBhvr>
                                        <p:cTn id="9" dur="80"/>
                                        <p:tgtEl>
                                          <p:spTgt spid="5">
                                            <p:txEl>
                                              <p:pRg st="0" end="0"/>
                                            </p:txEl>
                                          </p:spTgt>
                                        </p:tgtEl>
                                        <p:attrNameLst>
                                          <p:attrName>fill.type</p:attrName>
                                        </p:attrNameLst>
                                      </p:cBhvr>
                                      <p:to>
                                        <p:strVal val="solid"/>
                                      </p:to>
                                    </p:set>
                                  </p:childTnLst>
                                </p:cTn>
                              </p:par>
                            </p:childTnLst>
                          </p:cTn>
                        </p:par>
                      </p:childTnLst>
                    </p:cTn>
                  </p:par>
                  <p:par>
                    <p:cTn id="10" fill="hold" nodeType="clickPar">
                      <p:stCondLst>
                        <p:cond delay="indefinite"/>
                      </p:stCondLst>
                      <p:childTnLst>
                        <p:par>
                          <p:cTn id="11" fill="hold" nodeType="withGroup">
                            <p:stCondLst>
                              <p:cond delay="0"/>
                            </p:stCondLst>
                            <p:childTnLst>
                              <p:par>
                                <p:cTn id="12" presetID="27" presetClass="entr" presetSubtype="0" fill="hold" grpId="0" nodeType="clickEffect">
                                  <p:stCondLst>
                                    <p:cond delay="0"/>
                                  </p:stCondLst>
                                  <p:iterate type="lt">
                                    <p:tmPct val="50000"/>
                                  </p:iterate>
                                  <p:childTnLst>
                                    <p:set>
                                      <p:cBhvr>
                                        <p:cTn id="13" dur="1" fill="hold">
                                          <p:stCondLst>
                                            <p:cond delay="0"/>
                                          </p:stCondLst>
                                        </p:cTn>
                                        <p:tgtEl>
                                          <p:spTgt spid="5">
                                            <p:txEl>
                                              <p:pRg st="1" end="1"/>
                                            </p:txEl>
                                          </p:spTgt>
                                        </p:tgtEl>
                                        <p:attrNameLst>
                                          <p:attrName>style.visibility</p:attrName>
                                        </p:attrNameLst>
                                      </p:cBhvr>
                                      <p:to>
                                        <p:strVal val="visible"/>
                                      </p:to>
                                    </p:set>
                                    <p:anim calcmode="discrete" valueType="clr">
                                      <p:cBhvr override="childStyle">
                                        <p:cTn id="14" dur="80"/>
                                        <p:tgtEl>
                                          <p:spTgt spid="5">
                                            <p:txEl>
                                              <p:pRg st="1" end="1"/>
                                            </p:txEl>
                                          </p:spTgt>
                                        </p:tgtEl>
                                        <p:attrNameLst>
                                          <p:attrName>style.color</p:attrName>
                                        </p:attrNameLst>
                                      </p:cBhvr>
                                      <p:tavLst>
                                        <p:tav tm="0">
                                          <p:val>
                                            <p:clrVal>
                                              <a:schemeClr val="accent2"/>
                                            </p:clrVal>
                                          </p:val>
                                        </p:tav>
                                        <p:tav tm="50000">
                                          <p:val>
                                            <p:clrVal>
                                              <a:schemeClr val="hlink"/>
                                            </p:clrVal>
                                          </p:val>
                                        </p:tav>
                                      </p:tavLst>
                                    </p:anim>
                                    <p:anim calcmode="discrete" valueType="clr">
                                      <p:cBhvr>
                                        <p:cTn id="15" dur="80"/>
                                        <p:tgtEl>
                                          <p:spTgt spid="5">
                                            <p:txEl>
                                              <p:pRg st="1" end="1"/>
                                            </p:txEl>
                                          </p:spTgt>
                                        </p:tgtEl>
                                        <p:attrNameLst>
                                          <p:attrName>fillcolor</p:attrName>
                                        </p:attrNameLst>
                                      </p:cBhvr>
                                      <p:tavLst>
                                        <p:tav tm="0">
                                          <p:val>
                                            <p:clrVal>
                                              <a:schemeClr val="accent2"/>
                                            </p:clrVal>
                                          </p:val>
                                        </p:tav>
                                        <p:tav tm="50000">
                                          <p:val>
                                            <p:clrVal>
                                              <a:schemeClr val="hlink"/>
                                            </p:clrVal>
                                          </p:val>
                                        </p:tav>
                                      </p:tavLst>
                                    </p:anim>
                                    <p:set>
                                      <p:cBhvr>
                                        <p:cTn id="16" dur="80"/>
                                        <p:tgtEl>
                                          <p:spTgt spid="5">
                                            <p:txEl>
                                              <p:pRg st="1" end="1"/>
                                            </p:txEl>
                                          </p:spTgt>
                                        </p:tgtEl>
                                        <p:attrNameLst>
                                          <p:attrName>fill.type</p:attrName>
                                        </p:attrNameLst>
                                      </p:cBhvr>
                                      <p:to>
                                        <p:strVal val="solid"/>
                                      </p:to>
                                    </p:set>
                                  </p:childTnLst>
                                </p:cTn>
                              </p:par>
                            </p:childTnLst>
                          </p:cTn>
                        </p:par>
                      </p:childTnLst>
                    </p:cTn>
                  </p:par>
                  <p:par>
                    <p:cTn id="17" fill="hold" nodeType="clickPar">
                      <p:stCondLst>
                        <p:cond delay="indefinite"/>
                      </p:stCondLst>
                      <p:childTnLst>
                        <p:par>
                          <p:cTn id="18" fill="hold" nodeType="withGroup">
                            <p:stCondLst>
                              <p:cond delay="0"/>
                            </p:stCondLst>
                            <p:childTnLst>
                              <p:par>
                                <p:cTn id="19" presetID="27" presetClass="entr" presetSubtype="0" fill="hold" grpId="0" nodeType="clickEffect">
                                  <p:stCondLst>
                                    <p:cond delay="0"/>
                                  </p:stCondLst>
                                  <p:iterate type="lt">
                                    <p:tmPct val="50000"/>
                                  </p:iterate>
                                  <p:childTnLst>
                                    <p:set>
                                      <p:cBhvr>
                                        <p:cTn id="20" dur="1" fill="hold">
                                          <p:stCondLst>
                                            <p:cond delay="0"/>
                                          </p:stCondLst>
                                        </p:cTn>
                                        <p:tgtEl>
                                          <p:spTgt spid="5">
                                            <p:txEl>
                                              <p:pRg st="2" end="2"/>
                                            </p:txEl>
                                          </p:spTgt>
                                        </p:tgtEl>
                                        <p:attrNameLst>
                                          <p:attrName>style.visibility</p:attrName>
                                        </p:attrNameLst>
                                      </p:cBhvr>
                                      <p:to>
                                        <p:strVal val="visible"/>
                                      </p:to>
                                    </p:set>
                                    <p:anim calcmode="discrete" valueType="clr">
                                      <p:cBhvr override="childStyle">
                                        <p:cTn id="21" dur="80"/>
                                        <p:tgtEl>
                                          <p:spTgt spid="5">
                                            <p:txEl>
                                              <p:pRg st="2" end="2"/>
                                            </p:txEl>
                                          </p:spTgt>
                                        </p:tgtEl>
                                        <p:attrNameLst>
                                          <p:attrName>style.color</p:attrName>
                                        </p:attrNameLst>
                                      </p:cBhvr>
                                      <p:tavLst>
                                        <p:tav tm="0">
                                          <p:val>
                                            <p:clrVal>
                                              <a:schemeClr val="accent2"/>
                                            </p:clrVal>
                                          </p:val>
                                        </p:tav>
                                        <p:tav tm="50000">
                                          <p:val>
                                            <p:clrVal>
                                              <a:schemeClr val="hlink"/>
                                            </p:clrVal>
                                          </p:val>
                                        </p:tav>
                                      </p:tavLst>
                                    </p:anim>
                                    <p:anim calcmode="discrete" valueType="clr">
                                      <p:cBhvr>
                                        <p:cTn id="22" dur="80"/>
                                        <p:tgtEl>
                                          <p:spTgt spid="5">
                                            <p:txEl>
                                              <p:pRg st="2" end="2"/>
                                            </p:txEl>
                                          </p:spTgt>
                                        </p:tgtEl>
                                        <p:attrNameLst>
                                          <p:attrName>fillcolor</p:attrName>
                                        </p:attrNameLst>
                                      </p:cBhvr>
                                      <p:tavLst>
                                        <p:tav tm="0">
                                          <p:val>
                                            <p:clrVal>
                                              <a:schemeClr val="accent2"/>
                                            </p:clrVal>
                                          </p:val>
                                        </p:tav>
                                        <p:tav tm="50000">
                                          <p:val>
                                            <p:clrVal>
                                              <a:schemeClr val="hlink"/>
                                            </p:clrVal>
                                          </p:val>
                                        </p:tav>
                                      </p:tavLst>
                                    </p:anim>
                                    <p:set>
                                      <p:cBhvr>
                                        <p:cTn id="23" dur="80"/>
                                        <p:tgtEl>
                                          <p:spTgt spid="5">
                                            <p:txEl>
                                              <p:pRg st="2" end="2"/>
                                            </p:txEl>
                                          </p:spTgt>
                                        </p:tgtEl>
                                        <p:attrNameLst>
                                          <p:attrName>fill.type</p:attrName>
                                        </p:attrNameLst>
                                      </p:cBhvr>
                                      <p:to>
                                        <p:strVal val="solid"/>
                                      </p:to>
                                    </p:set>
                                  </p:childTnLst>
                                </p:cTn>
                              </p:par>
                            </p:childTnLst>
                          </p:cTn>
                        </p:par>
                      </p:childTnLst>
                    </p:cTn>
                  </p:par>
                  <p:par>
                    <p:cTn id="24" fill="hold" nodeType="clickPar">
                      <p:stCondLst>
                        <p:cond delay="indefinite"/>
                      </p:stCondLst>
                      <p:childTnLst>
                        <p:par>
                          <p:cTn id="25" fill="hold" nodeType="withGroup">
                            <p:stCondLst>
                              <p:cond delay="0"/>
                            </p:stCondLst>
                            <p:childTnLst>
                              <p:par>
                                <p:cTn id="26" presetID="27" presetClass="entr" presetSubtype="0" fill="hold" grpId="0" nodeType="clickEffect">
                                  <p:stCondLst>
                                    <p:cond delay="0"/>
                                  </p:stCondLst>
                                  <p:iterate type="lt">
                                    <p:tmPct val="50000"/>
                                  </p:iterate>
                                  <p:childTnLst>
                                    <p:set>
                                      <p:cBhvr>
                                        <p:cTn id="27" dur="1" fill="hold">
                                          <p:stCondLst>
                                            <p:cond delay="0"/>
                                          </p:stCondLst>
                                        </p:cTn>
                                        <p:tgtEl>
                                          <p:spTgt spid="5">
                                            <p:txEl>
                                              <p:pRg st="3" end="3"/>
                                            </p:txEl>
                                          </p:spTgt>
                                        </p:tgtEl>
                                        <p:attrNameLst>
                                          <p:attrName>style.visibility</p:attrName>
                                        </p:attrNameLst>
                                      </p:cBhvr>
                                      <p:to>
                                        <p:strVal val="visible"/>
                                      </p:to>
                                    </p:set>
                                    <p:anim calcmode="discrete" valueType="clr">
                                      <p:cBhvr override="childStyle">
                                        <p:cTn id="28" dur="80"/>
                                        <p:tgtEl>
                                          <p:spTgt spid="5">
                                            <p:txEl>
                                              <p:pRg st="3" end="3"/>
                                            </p:txEl>
                                          </p:spTgt>
                                        </p:tgtEl>
                                        <p:attrNameLst>
                                          <p:attrName>style.color</p:attrName>
                                        </p:attrNameLst>
                                      </p:cBhvr>
                                      <p:tavLst>
                                        <p:tav tm="0">
                                          <p:val>
                                            <p:clrVal>
                                              <a:schemeClr val="accent2"/>
                                            </p:clrVal>
                                          </p:val>
                                        </p:tav>
                                        <p:tav tm="50000">
                                          <p:val>
                                            <p:clrVal>
                                              <a:schemeClr val="hlink"/>
                                            </p:clrVal>
                                          </p:val>
                                        </p:tav>
                                      </p:tavLst>
                                    </p:anim>
                                    <p:anim calcmode="discrete" valueType="clr">
                                      <p:cBhvr>
                                        <p:cTn id="29" dur="80"/>
                                        <p:tgtEl>
                                          <p:spTgt spid="5">
                                            <p:txEl>
                                              <p:pRg st="3" end="3"/>
                                            </p:txEl>
                                          </p:spTgt>
                                        </p:tgtEl>
                                        <p:attrNameLst>
                                          <p:attrName>fillcolor</p:attrName>
                                        </p:attrNameLst>
                                      </p:cBhvr>
                                      <p:tavLst>
                                        <p:tav tm="0">
                                          <p:val>
                                            <p:clrVal>
                                              <a:schemeClr val="accent2"/>
                                            </p:clrVal>
                                          </p:val>
                                        </p:tav>
                                        <p:tav tm="50000">
                                          <p:val>
                                            <p:clrVal>
                                              <a:schemeClr val="hlink"/>
                                            </p:clrVal>
                                          </p:val>
                                        </p:tav>
                                      </p:tavLst>
                                    </p:anim>
                                    <p:set>
                                      <p:cBhvr>
                                        <p:cTn id="30" dur="80"/>
                                        <p:tgtEl>
                                          <p:spTgt spid="5">
                                            <p:txEl>
                                              <p:pRg st="3" end="3"/>
                                            </p:txEl>
                                          </p:spTgt>
                                        </p:tgtEl>
                                        <p:attrNameLst>
                                          <p:attrName>fill.type</p:attrName>
                                        </p:attrNameLst>
                                      </p:cBhvr>
                                      <p:to>
                                        <p:strVal val="solid"/>
                                      </p:to>
                                    </p:set>
                                  </p:childTnLst>
                                </p:cTn>
                              </p:par>
                            </p:childTnLst>
                          </p:cTn>
                        </p:par>
                      </p:childTnLst>
                    </p:cTn>
                  </p:par>
                  <p:par>
                    <p:cTn id="31" fill="hold" nodeType="clickPar">
                      <p:stCondLst>
                        <p:cond delay="indefinite"/>
                      </p:stCondLst>
                      <p:childTnLst>
                        <p:par>
                          <p:cTn id="32" fill="hold" nodeType="withGroup">
                            <p:stCondLst>
                              <p:cond delay="0"/>
                            </p:stCondLst>
                            <p:childTnLst>
                              <p:par>
                                <p:cTn id="33" presetID="27" presetClass="entr" presetSubtype="0" fill="hold" grpId="0" nodeType="clickEffect">
                                  <p:stCondLst>
                                    <p:cond delay="0"/>
                                  </p:stCondLst>
                                  <p:iterate type="lt">
                                    <p:tmPct val="50000"/>
                                  </p:iterate>
                                  <p:childTnLst>
                                    <p:set>
                                      <p:cBhvr>
                                        <p:cTn id="34" dur="1" fill="hold">
                                          <p:stCondLst>
                                            <p:cond delay="0"/>
                                          </p:stCondLst>
                                        </p:cTn>
                                        <p:tgtEl>
                                          <p:spTgt spid="5">
                                            <p:txEl>
                                              <p:pRg st="4" end="4"/>
                                            </p:txEl>
                                          </p:spTgt>
                                        </p:tgtEl>
                                        <p:attrNameLst>
                                          <p:attrName>style.visibility</p:attrName>
                                        </p:attrNameLst>
                                      </p:cBhvr>
                                      <p:to>
                                        <p:strVal val="visible"/>
                                      </p:to>
                                    </p:set>
                                    <p:anim calcmode="discrete" valueType="clr">
                                      <p:cBhvr override="childStyle">
                                        <p:cTn id="35" dur="80"/>
                                        <p:tgtEl>
                                          <p:spTgt spid="5">
                                            <p:txEl>
                                              <p:pRg st="4" end="4"/>
                                            </p:txEl>
                                          </p:spTgt>
                                        </p:tgtEl>
                                        <p:attrNameLst>
                                          <p:attrName>style.color</p:attrName>
                                        </p:attrNameLst>
                                      </p:cBhvr>
                                      <p:tavLst>
                                        <p:tav tm="0">
                                          <p:val>
                                            <p:clrVal>
                                              <a:schemeClr val="accent2"/>
                                            </p:clrVal>
                                          </p:val>
                                        </p:tav>
                                        <p:tav tm="50000">
                                          <p:val>
                                            <p:clrVal>
                                              <a:schemeClr val="hlink"/>
                                            </p:clrVal>
                                          </p:val>
                                        </p:tav>
                                      </p:tavLst>
                                    </p:anim>
                                    <p:anim calcmode="discrete" valueType="clr">
                                      <p:cBhvr>
                                        <p:cTn id="36" dur="80"/>
                                        <p:tgtEl>
                                          <p:spTgt spid="5">
                                            <p:txEl>
                                              <p:pRg st="4" end="4"/>
                                            </p:txEl>
                                          </p:spTgt>
                                        </p:tgtEl>
                                        <p:attrNameLst>
                                          <p:attrName>fillcolor</p:attrName>
                                        </p:attrNameLst>
                                      </p:cBhvr>
                                      <p:tavLst>
                                        <p:tav tm="0">
                                          <p:val>
                                            <p:clrVal>
                                              <a:schemeClr val="accent2"/>
                                            </p:clrVal>
                                          </p:val>
                                        </p:tav>
                                        <p:tav tm="50000">
                                          <p:val>
                                            <p:clrVal>
                                              <a:schemeClr val="hlink"/>
                                            </p:clrVal>
                                          </p:val>
                                        </p:tav>
                                      </p:tavLst>
                                    </p:anim>
                                    <p:set>
                                      <p:cBhvr>
                                        <p:cTn id="37" dur="80"/>
                                        <p:tgtEl>
                                          <p:spTgt spid="5">
                                            <p:txEl>
                                              <p:pRg st="4" end="4"/>
                                            </p:txEl>
                                          </p:spTgt>
                                        </p:tgtEl>
                                        <p:attrNameLst>
                                          <p:attrName>fill.type</p:attrName>
                                        </p:attrNameLst>
                                      </p:cBhvr>
                                      <p:to>
                                        <p:strVal val="solid"/>
                                      </p:to>
                                    </p:set>
                                  </p:childTnLst>
                                </p:cTn>
                              </p:par>
                            </p:childTnLst>
                          </p:cTn>
                        </p:par>
                      </p:childTnLst>
                    </p:cTn>
                  </p:par>
                  <p:par>
                    <p:cTn id="38" fill="hold" nodeType="clickPar">
                      <p:stCondLst>
                        <p:cond delay="indefinite"/>
                      </p:stCondLst>
                      <p:childTnLst>
                        <p:par>
                          <p:cTn id="39" fill="hold" nodeType="withGroup">
                            <p:stCondLst>
                              <p:cond delay="0"/>
                            </p:stCondLst>
                            <p:childTnLst>
                              <p:par>
                                <p:cTn id="40" presetID="27" presetClass="entr" presetSubtype="0" fill="hold" grpId="0" nodeType="clickEffect">
                                  <p:stCondLst>
                                    <p:cond delay="0"/>
                                  </p:stCondLst>
                                  <p:iterate type="lt">
                                    <p:tmPct val="50000"/>
                                  </p:iterate>
                                  <p:childTnLst>
                                    <p:set>
                                      <p:cBhvr>
                                        <p:cTn id="41" dur="1" fill="hold">
                                          <p:stCondLst>
                                            <p:cond delay="0"/>
                                          </p:stCondLst>
                                        </p:cTn>
                                        <p:tgtEl>
                                          <p:spTgt spid="5">
                                            <p:txEl>
                                              <p:pRg st="6" end="6"/>
                                            </p:txEl>
                                          </p:spTgt>
                                        </p:tgtEl>
                                        <p:attrNameLst>
                                          <p:attrName>style.visibility</p:attrName>
                                        </p:attrNameLst>
                                      </p:cBhvr>
                                      <p:to>
                                        <p:strVal val="visible"/>
                                      </p:to>
                                    </p:set>
                                    <p:anim calcmode="discrete" valueType="clr">
                                      <p:cBhvr override="childStyle">
                                        <p:cTn id="42" dur="80"/>
                                        <p:tgtEl>
                                          <p:spTgt spid="5">
                                            <p:txEl>
                                              <p:pRg st="6" end="6"/>
                                            </p:txEl>
                                          </p:spTgt>
                                        </p:tgtEl>
                                        <p:attrNameLst>
                                          <p:attrName>style.color</p:attrName>
                                        </p:attrNameLst>
                                      </p:cBhvr>
                                      <p:tavLst>
                                        <p:tav tm="0">
                                          <p:val>
                                            <p:clrVal>
                                              <a:schemeClr val="accent2"/>
                                            </p:clrVal>
                                          </p:val>
                                        </p:tav>
                                        <p:tav tm="50000">
                                          <p:val>
                                            <p:clrVal>
                                              <a:schemeClr val="hlink"/>
                                            </p:clrVal>
                                          </p:val>
                                        </p:tav>
                                      </p:tavLst>
                                    </p:anim>
                                    <p:anim calcmode="discrete" valueType="clr">
                                      <p:cBhvr>
                                        <p:cTn id="43" dur="80"/>
                                        <p:tgtEl>
                                          <p:spTgt spid="5">
                                            <p:txEl>
                                              <p:pRg st="6" end="6"/>
                                            </p:txEl>
                                          </p:spTgt>
                                        </p:tgtEl>
                                        <p:attrNameLst>
                                          <p:attrName>fillcolor</p:attrName>
                                        </p:attrNameLst>
                                      </p:cBhvr>
                                      <p:tavLst>
                                        <p:tav tm="0">
                                          <p:val>
                                            <p:clrVal>
                                              <a:schemeClr val="accent2"/>
                                            </p:clrVal>
                                          </p:val>
                                        </p:tav>
                                        <p:tav tm="50000">
                                          <p:val>
                                            <p:clrVal>
                                              <a:schemeClr val="hlink"/>
                                            </p:clrVal>
                                          </p:val>
                                        </p:tav>
                                      </p:tavLst>
                                    </p:anim>
                                    <p:set>
                                      <p:cBhvr>
                                        <p:cTn id="44" dur="80"/>
                                        <p:tgtEl>
                                          <p:spTgt spid="5">
                                            <p:txEl>
                                              <p:pRg st="6" end="6"/>
                                            </p:txEl>
                                          </p:spTgt>
                                        </p:tgtEl>
                                        <p:attrNameLst>
                                          <p:attrName>fill.type</p:attrName>
                                        </p:attrNameLst>
                                      </p:cBhvr>
                                      <p:to>
                                        <p:strVal val="solid"/>
                                      </p:to>
                                    </p:set>
                                  </p:childTnLst>
                                </p:cTn>
                              </p:par>
                            </p:childTnLst>
                          </p:cTn>
                        </p:par>
                      </p:childTnLst>
                    </p:cTn>
                  </p:par>
                  <p:par>
                    <p:cTn id="45" fill="hold" nodeType="clickPar">
                      <p:stCondLst>
                        <p:cond delay="indefinite"/>
                      </p:stCondLst>
                      <p:childTnLst>
                        <p:par>
                          <p:cTn id="46" fill="hold" nodeType="withGroup">
                            <p:stCondLst>
                              <p:cond delay="0"/>
                            </p:stCondLst>
                            <p:childTnLst>
                              <p:par>
                                <p:cTn id="47" presetID="27" presetClass="entr" presetSubtype="0" fill="hold" grpId="0" nodeType="clickEffect">
                                  <p:stCondLst>
                                    <p:cond delay="0"/>
                                  </p:stCondLst>
                                  <p:iterate type="lt">
                                    <p:tmPct val="50000"/>
                                  </p:iterate>
                                  <p:childTnLst>
                                    <p:set>
                                      <p:cBhvr>
                                        <p:cTn id="48" dur="1" fill="hold">
                                          <p:stCondLst>
                                            <p:cond delay="0"/>
                                          </p:stCondLst>
                                        </p:cTn>
                                        <p:tgtEl>
                                          <p:spTgt spid="5">
                                            <p:txEl>
                                              <p:pRg st="8" end="8"/>
                                            </p:txEl>
                                          </p:spTgt>
                                        </p:tgtEl>
                                        <p:attrNameLst>
                                          <p:attrName>style.visibility</p:attrName>
                                        </p:attrNameLst>
                                      </p:cBhvr>
                                      <p:to>
                                        <p:strVal val="visible"/>
                                      </p:to>
                                    </p:set>
                                    <p:anim calcmode="discrete" valueType="clr">
                                      <p:cBhvr override="childStyle">
                                        <p:cTn id="49" dur="80"/>
                                        <p:tgtEl>
                                          <p:spTgt spid="5">
                                            <p:txEl>
                                              <p:pRg st="8" end="8"/>
                                            </p:txEl>
                                          </p:spTgt>
                                        </p:tgtEl>
                                        <p:attrNameLst>
                                          <p:attrName>style.color</p:attrName>
                                        </p:attrNameLst>
                                      </p:cBhvr>
                                      <p:tavLst>
                                        <p:tav tm="0">
                                          <p:val>
                                            <p:clrVal>
                                              <a:schemeClr val="accent2"/>
                                            </p:clrVal>
                                          </p:val>
                                        </p:tav>
                                        <p:tav tm="50000">
                                          <p:val>
                                            <p:clrVal>
                                              <a:schemeClr val="hlink"/>
                                            </p:clrVal>
                                          </p:val>
                                        </p:tav>
                                      </p:tavLst>
                                    </p:anim>
                                    <p:anim calcmode="discrete" valueType="clr">
                                      <p:cBhvr>
                                        <p:cTn id="50" dur="80"/>
                                        <p:tgtEl>
                                          <p:spTgt spid="5">
                                            <p:txEl>
                                              <p:pRg st="8" end="8"/>
                                            </p:txEl>
                                          </p:spTgt>
                                        </p:tgtEl>
                                        <p:attrNameLst>
                                          <p:attrName>fillcolor</p:attrName>
                                        </p:attrNameLst>
                                      </p:cBhvr>
                                      <p:tavLst>
                                        <p:tav tm="0">
                                          <p:val>
                                            <p:clrVal>
                                              <a:schemeClr val="accent2"/>
                                            </p:clrVal>
                                          </p:val>
                                        </p:tav>
                                        <p:tav tm="50000">
                                          <p:val>
                                            <p:clrVal>
                                              <a:schemeClr val="hlink"/>
                                            </p:clrVal>
                                          </p:val>
                                        </p:tav>
                                      </p:tavLst>
                                    </p:anim>
                                    <p:set>
                                      <p:cBhvr>
                                        <p:cTn id="51" dur="80"/>
                                        <p:tgtEl>
                                          <p:spTgt spid="5">
                                            <p:txEl>
                                              <p:pRg st="8" end="8"/>
                                            </p:txEl>
                                          </p:spTgt>
                                        </p:tgtEl>
                                        <p:attrNameLst>
                                          <p:attrName>fill.type</p:attrName>
                                        </p:attrNameLst>
                                      </p:cBhvr>
                                      <p:to>
                                        <p:strVal val="solid"/>
                                      </p:to>
                                    </p:set>
                                  </p:childTnLst>
                                </p:cTn>
                              </p:par>
                            </p:childTnLst>
                          </p:cTn>
                        </p:par>
                      </p:childTnLst>
                    </p:cTn>
                  </p:par>
                  <p:par>
                    <p:cTn id="52" fill="hold" nodeType="clickPar">
                      <p:stCondLst>
                        <p:cond delay="indefinite"/>
                      </p:stCondLst>
                      <p:childTnLst>
                        <p:par>
                          <p:cTn id="53" fill="hold" nodeType="withGroup">
                            <p:stCondLst>
                              <p:cond delay="0"/>
                            </p:stCondLst>
                            <p:childTnLst>
                              <p:par>
                                <p:cTn id="54" presetID="27" presetClass="entr" presetSubtype="0" fill="hold" grpId="0" nodeType="clickEffect">
                                  <p:stCondLst>
                                    <p:cond delay="0"/>
                                  </p:stCondLst>
                                  <p:iterate type="lt">
                                    <p:tmPct val="50000"/>
                                  </p:iterate>
                                  <p:childTnLst>
                                    <p:set>
                                      <p:cBhvr>
                                        <p:cTn id="55" dur="1" fill="hold">
                                          <p:stCondLst>
                                            <p:cond delay="0"/>
                                          </p:stCondLst>
                                        </p:cTn>
                                        <p:tgtEl>
                                          <p:spTgt spid="5">
                                            <p:txEl>
                                              <p:pRg st="10" end="10"/>
                                            </p:txEl>
                                          </p:spTgt>
                                        </p:tgtEl>
                                        <p:attrNameLst>
                                          <p:attrName>style.visibility</p:attrName>
                                        </p:attrNameLst>
                                      </p:cBhvr>
                                      <p:to>
                                        <p:strVal val="visible"/>
                                      </p:to>
                                    </p:set>
                                    <p:anim calcmode="discrete" valueType="clr">
                                      <p:cBhvr override="childStyle">
                                        <p:cTn id="56" dur="80"/>
                                        <p:tgtEl>
                                          <p:spTgt spid="5">
                                            <p:txEl>
                                              <p:pRg st="10" end="10"/>
                                            </p:txEl>
                                          </p:spTgt>
                                        </p:tgtEl>
                                        <p:attrNameLst>
                                          <p:attrName>style.color</p:attrName>
                                        </p:attrNameLst>
                                      </p:cBhvr>
                                      <p:tavLst>
                                        <p:tav tm="0">
                                          <p:val>
                                            <p:clrVal>
                                              <a:schemeClr val="accent2"/>
                                            </p:clrVal>
                                          </p:val>
                                        </p:tav>
                                        <p:tav tm="50000">
                                          <p:val>
                                            <p:clrVal>
                                              <a:schemeClr val="hlink"/>
                                            </p:clrVal>
                                          </p:val>
                                        </p:tav>
                                      </p:tavLst>
                                    </p:anim>
                                    <p:anim calcmode="discrete" valueType="clr">
                                      <p:cBhvr>
                                        <p:cTn id="57" dur="80"/>
                                        <p:tgtEl>
                                          <p:spTgt spid="5">
                                            <p:txEl>
                                              <p:pRg st="10" end="10"/>
                                            </p:txEl>
                                          </p:spTgt>
                                        </p:tgtEl>
                                        <p:attrNameLst>
                                          <p:attrName>fillcolor</p:attrName>
                                        </p:attrNameLst>
                                      </p:cBhvr>
                                      <p:tavLst>
                                        <p:tav tm="0">
                                          <p:val>
                                            <p:clrVal>
                                              <a:schemeClr val="accent2"/>
                                            </p:clrVal>
                                          </p:val>
                                        </p:tav>
                                        <p:tav tm="50000">
                                          <p:val>
                                            <p:clrVal>
                                              <a:schemeClr val="hlink"/>
                                            </p:clrVal>
                                          </p:val>
                                        </p:tav>
                                      </p:tavLst>
                                    </p:anim>
                                    <p:set>
                                      <p:cBhvr>
                                        <p:cTn id="58" dur="80"/>
                                        <p:tgtEl>
                                          <p:spTgt spid="5">
                                            <p:txEl>
                                              <p:pRg st="10" end="10"/>
                                            </p:txEl>
                                          </p:spTgt>
                                        </p:tgtEl>
                                        <p:attrNameLst>
                                          <p:attrName>fill.type</p:attrName>
                                        </p:attrNameLst>
                                      </p:cBhvr>
                                      <p:to>
                                        <p:strVal val="solid"/>
                                      </p:to>
                                    </p:set>
                                  </p:childTnLst>
                                </p:cTn>
                              </p:par>
                            </p:childTnLst>
                          </p:cTn>
                        </p:par>
                      </p:childTnLst>
                    </p:cTn>
                  </p:par>
                  <p:par>
                    <p:cTn id="59" fill="hold" nodeType="clickPar">
                      <p:stCondLst>
                        <p:cond delay="indefinite"/>
                      </p:stCondLst>
                      <p:childTnLst>
                        <p:par>
                          <p:cTn id="60" fill="hold" nodeType="withGroup">
                            <p:stCondLst>
                              <p:cond delay="0"/>
                            </p:stCondLst>
                            <p:childTnLst>
                              <p:par>
                                <p:cTn id="61" presetID="27" presetClass="entr" presetSubtype="0" fill="hold" grpId="0" nodeType="clickEffect">
                                  <p:stCondLst>
                                    <p:cond delay="0"/>
                                  </p:stCondLst>
                                  <p:iterate type="lt">
                                    <p:tmPct val="50000"/>
                                  </p:iterate>
                                  <p:childTnLst>
                                    <p:set>
                                      <p:cBhvr>
                                        <p:cTn id="62" dur="1" fill="hold">
                                          <p:stCondLst>
                                            <p:cond delay="0"/>
                                          </p:stCondLst>
                                        </p:cTn>
                                        <p:tgtEl>
                                          <p:spTgt spid="5">
                                            <p:txEl>
                                              <p:pRg st="12" end="12"/>
                                            </p:txEl>
                                          </p:spTgt>
                                        </p:tgtEl>
                                        <p:attrNameLst>
                                          <p:attrName>style.visibility</p:attrName>
                                        </p:attrNameLst>
                                      </p:cBhvr>
                                      <p:to>
                                        <p:strVal val="visible"/>
                                      </p:to>
                                    </p:set>
                                    <p:anim calcmode="discrete" valueType="clr">
                                      <p:cBhvr override="childStyle">
                                        <p:cTn id="63" dur="80"/>
                                        <p:tgtEl>
                                          <p:spTgt spid="5">
                                            <p:txEl>
                                              <p:pRg st="12" end="12"/>
                                            </p:txEl>
                                          </p:spTgt>
                                        </p:tgtEl>
                                        <p:attrNameLst>
                                          <p:attrName>style.color</p:attrName>
                                        </p:attrNameLst>
                                      </p:cBhvr>
                                      <p:tavLst>
                                        <p:tav tm="0">
                                          <p:val>
                                            <p:clrVal>
                                              <a:schemeClr val="accent2"/>
                                            </p:clrVal>
                                          </p:val>
                                        </p:tav>
                                        <p:tav tm="50000">
                                          <p:val>
                                            <p:clrVal>
                                              <a:schemeClr val="hlink"/>
                                            </p:clrVal>
                                          </p:val>
                                        </p:tav>
                                      </p:tavLst>
                                    </p:anim>
                                    <p:anim calcmode="discrete" valueType="clr">
                                      <p:cBhvr>
                                        <p:cTn id="64" dur="80"/>
                                        <p:tgtEl>
                                          <p:spTgt spid="5">
                                            <p:txEl>
                                              <p:pRg st="12" end="12"/>
                                            </p:txEl>
                                          </p:spTgt>
                                        </p:tgtEl>
                                        <p:attrNameLst>
                                          <p:attrName>fillcolor</p:attrName>
                                        </p:attrNameLst>
                                      </p:cBhvr>
                                      <p:tavLst>
                                        <p:tav tm="0">
                                          <p:val>
                                            <p:clrVal>
                                              <a:schemeClr val="accent2"/>
                                            </p:clrVal>
                                          </p:val>
                                        </p:tav>
                                        <p:tav tm="50000">
                                          <p:val>
                                            <p:clrVal>
                                              <a:schemeClr val="hlink"/>
                                            </p:clrVal>
                                          </p:val>
                                        </p:tav>
                                      </p:tavLst>
                                    </p:anim>
                                    <p:set>
                                      <p:cBhvr>
                                        <p:cTn id="65" dur="80"/>
                                        <p:tgtEl>
                                          <p:spTgt spid="5">
                                            <p:txEl>
                                              <p:pRg st="12" end="12"/>
                                            </p:txEl>
                                          </p:spTgt>
                                        </p:tgtEl>
                                        <p:attrNameLst>
                                          <p:attrName>fill.type</p:attrName>
                                        </p:attrNameLst>
                                      </p:cBhvr>
                                      <p:to>
                                        <p:strVal val="solid"/>
                                      </p:to>
                                    </p:set>
                                  </p:childTnLst>
                                </p:cTn>
                              </p:par>
                            </p:childTnLst>
                          </p:cTn>
                        </p:par>
                      </p:childTnLst>
                    </p:cTn>
                  </p:par>
                  <p:par>
                    <p:cTn id="66" fill="hold" nodeType="clickPar">
                      <p:stCondLst>
                        <p:cond delay="indefinite"/>
                      </p:stCondLst>
                      <p:childTnLst>
                        <p:par>
                          <p:cTn id="67" fill="hold" nodeType="withGroup">
                            <p:stCondLst>
                              <p:cond delay="0"/>
                            </p:stCondLst>
                            <p:childTnLst>
                              <p:par>
                                <p:cTn id="68" presetID="27" presetClass="entr" presetSubtype="0" fill="hold" grpId="0" nodeType="clickEffect">
                                  <p:stCondLst>
                                    <p:cond delay="0"/>
                                  </p:stCondLst>
                                  <p:iterate type="lt">
                                    <p:tmPct val="50000"/>
                                  </p:iterate>
                                  <p:childTnLst>
                                    <p:set>
                                      <p:cBhvr>
                                        <p:cTn id="69" dur="1" fill="hold">
                                          <p:stCondLst>
                                            <p:cond delay="0"/>
                                          </p:stCondLst>
                                        </p:cTn>
                                        <p:tgtEl>
                                          <p:spTgt spid="5">
                                            <p:txEl>
                                              <p:pRg st="13" end="13"/>
                                            </p:txEl>
                                          </p:spTgt>
                                        </p:tgtEl>
                                        <p:attrNameLst>
                                          <p:attrName>style.visibility</p:attrName>
                                        </p:attrNameLst>
                                      </p:cBhvr>
                                      <p:to>
                                        <p:strVal val="visible"/>
                                      </p:to>
                                    </p:set>
                                    <p:anim calcmode="discrete" valueType="clr">
                                      <p:cBhvr override="childStyle">
                                        <p:cTn id="70" dur="80"/>
                                        <p:tgtEl>
                                          <p:spTgt spid="5">
                                            <p:txEl>
                                              <p:pRg st="13" end="13"/>
                                            </p:txEl>
                                          </p:spTgt>
                                        </p:tgtEl>
                                        <p:attrNameLst>
                                          <p:attrName>style.color</p:attrName>
                                        </p:attrNameLst>
                                      </p:cBhvr>
                                      <p:tavLst>
                                        <p:tav tm="0">
                                          <p:val>
                                            <p:clrVal>
                                              <a:schemeClr val="accent2"/>
                                            </p:clrVal>
                                          </p:val>
                                        </p:tav>
                                        <p:tav tm="50000">
                                          <p:val>
                                            <p:clrVal>
                                              <a:schemeClr val="hlink"/>
                                            </p:clrVal>
                                          </p:val>
                                        </p:tav>
                                      </p:tavLst>
                                    </p:anim>
                                    <p:anim calcmode="discrete" valueType="clr">
                                      <p:cBhvr>
                                        <p:cTn id="71" dur="80"/>
                                        <p:tgtEl>
                                          <p:spTgt spid="5">
                                            <p:txEl>
                                              <p:pRg st="13" end="13"/>
                                            </p:txEl>
                                          </p:spTgt>
                                        </p:tgtEl>
                                        <p:attrNameLst>
                                          <p:attrName>fillcolor</p:attrName>
                                        </p:attrNameLst>
                                      </p:cBhvr>
                                      <p:tavLst>
                                        <p:tav tm="0">
                                          <p:val>
                                            <p:clrVal>
                                              <a:schemeClr val="accent2"/>
                                            </p:clrVal>
                                          </p:val>
                                        </p:tav>
                                        <p:tav tm="50000">
                                          <p:val>
                                            <p:clrVal>
                                              <a:schemeClr val="hlink"/>
                                            </p:clrVal>
                                          </p:val>
                                        </p:tav>
                                      </p:tavLst>
                                    </p:anim>
                                    <p:set>
                                      <p:cBhvr>
                                        <p:cTn id="72" dur="80"/>
                                        <p:tgtEl>
                                          <p:spTgt spid="5">
                                            <p:txEl>
                                              <p:pRg st="13" end="13"/>
                                            </p:txEl>
                                          </p:spTgt>
                                        </p:tgtEl>
                                        <p:attrNameLst>
                                          <p:attrName>fill.type</p:attrName>
                                        </p:attrNameLst>
                                      </p:cBhvr>
                                      <p:to>
                                        <p:strVal val="solid"/>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uiExpand="1" build="p"/>
    </p:bldLst>
  </p:timing>
</p:sld>
</file>

<file path=ppt/slides/slide56.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336897" name="Title 3"/>
          <p:cNvSpPr>
            <a:spLocks noGrp="1"/>
          </p:cNvSpPr>
          <p:nvPr>
            <p:ph type="title"/>
          </p:nvPr>
        </p:nvSpPr>
        <p:spPr/>
        <p:txBody>
          <a:bodyPr/>
          <a:lstStyle/>
          <a:p>
            <a:r>
              <a:rPr lang="en-US">
                <a:latin typeface="Arial" charset="0"/>
              </a:rPr>
              <a:t>Book Chart Basics</a:t>
            </a:r>
          </a:p>
        </p:txBody>
      </p:sp>
      <p:graphicFrame>
        <p:nvGraphicFramePr>
          <p:cNvPr id="258050" name="Group 2"/>
          <p:cNvGraphicFramePr>
            <a:graphicFrameLocks noGrp="1"/>
          </p:cNvGraphicFramePr>
          <p:nvPr>
            <p:ph type="tbl" idx="1"/>
            <p:extLst>
              <p:ext uri="{D42A27DB-BD31-4B8C-83A1-F6EECF244321}">
                <p14:modId xmlns:p14="http://schemas.microsoft.com/office/powerpoint/2010/main" val="2642726430"/>
              </p:ext>
            </p:extLst>
          </p:nvPr>
        </p:nvGraphicFramePr>
        <p:xfrm>
          <a:off x="0" y="0"/>
          <a:ext cx="9144000" cy="6853239"/>
        </p:xfrm>
        <a:graphic>
          <a:graphicData uri="http://schemas.openxmlformats.org/drawingml/2006/table">
            <a:tbl>
              <a:tblPr/>
              <a:tblGrid>
                <a:gridCol w="1524000">
                  <a:extLst>
                    <a:ext uri="{9D8B030D-6E8A-4147-A177-3AD203B41FA5}">
                      <a16:colId xmlns:a16="http://schemas.microsoft.com/office/drawing/2014/main" val="20000"/>
                    </a:ext>
                  </a:extLst>
                </a:gridCol>
                <a:gridCol w="1524000">
                  <a:extLst>
                    <a:ext uri="{9D8B030D-6E8A-4147-A177-3AD203B41FA5}">
                      <a16:colId xmlns:a16="http://schemas.microsoft.com/office/drawing/2014/main" val="20001"/>
                    </a:ext>
                  </a:extLst>
                </a:gridCol>
                <a:gridCol w="1524000">
                  <a:extLst>
                    <a:ext uri="{9D8B030D-6E8A-4147-A177-3AD203B41FA5}">
                      <a16:colId xmlns:a16="http://schemas.microsoft.com/office/drawing/2014/main" val="20002"/>
                    </a:ext>
                  </a:extLst>
                </a:gridCol>
                <a:gridCol w="1524000">
                  <a:extLst>
                    <a:ext uri="{9D8B030D-6E8A-4147-A177-3AD203B41FA5}">
                      <a16:colId xmlns:a16="http://schemas.microsoft.com/office/drawing/2014/main" val="20003"/>
                    </a:ext>
                  </a:extLst>
                </a:gridCol>
                <a:gridCol w="1524000">
                  <a:extLst>
                    <a:ext uri="{9D8B030D-6E8A-4147-A177-3AD203B41FA5}">
                      <a16:colId xmlns:a16="http://schemas.microsoft.com/office/drawing/2014/main" val="20004"/>
                    </a:ext>
                  </a:extLst>
                </a:gridCol>
                <a:gridCol w="1524000">
                  <a:extLst>
                    <a:ext uri="{9D8B030D-6E8A-4147-A177-3AD203B41FA5}">
                      <a16:colId xmlns:a16="http://schemas.microsoft.com/office/drawing/2014/main" val="20005"/>
                    </a:ext>
                  </a:extLst>
                </a:gridCol>
              </a:tblGrid>
              <a:tr h="534988">
                <a:tc gridSpan="6">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800" b="1" i="0" u="none" strike="noStrike" cap="none" normalizeH="0" baseline="0" dirty="0">
                          <a:ln>
                            <a:noFill/>
                          </a:ln>
                          <a:solidFill>
                            <a:srgbClr val="FFFFFF"/>
                          </a:solidFill>
                          <a:effectLst/>
                          <a:latin typeface="Arial" charset="0"/>
                          <a:ea typeface="ＭＳ Ｐゴシック" charset="0"/>
                          <a:cs typeface="Arial" charset="0"/>
                        </a:rPr>
                        <a:t>2 ملوك : سقوط الممالك</a:t>
                      </a:r>
                      <a:endParaRPr kumimoji="0" lang="en-GB" sz="2800" b="1" i="0" u="none" strike="noStrike" cap="none" normalizeH="0" baseline="0" dirty="0">
                        <a:ln>
                          <a:noFill/>
                        </a:ln>
                        <a:solidFill>
                          <a:srgbClr val="FFFFFF"/>
                        </a:solidFill>
                        <a:effectLst/>
                        <a:latin typeface="Arial" charset="0"/>
                        <a:ea typeface="ＭＳ Ｐゴシック" charset="0"/>
                        <a:cs typeface="Arial" charset="0"/>
                      </a:endParaRPr>
                    </a:p>
                  </a:txBody>
                  <a:tcP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tx1"/>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0"/>
                  </a:ext>
                </a:extLst>
              </a:tr>
              <a:tr h="536575">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800" b="0" i="0" u="none" strike="noStrike" cap="none" normalizeH="0" baseline="0" dirty="0">
                          <a:ln>
                            <a:noFill/>
                          </a:ln>
                          <a:solidFill>
                            <a:schemeClr val="tx1"/>
                          </a:solidFill>
                          <a:effectLst/>
                          <a:latin typeface="Arial" charset="0"/>
                          <a:ea typeface="ＭＳ Ｐゴシック" charset="0"/>
                          <a:cs typeface="Arial" charset="0"/>
                        </a:rPr>
                        <a:t>المملكة المنقسمة المتأخرة</a:t>
                      </a:r>
                      <a:endParaRPr kumimoji="0" lang="en-GB" sz="2800" b="0" i="0" u="none" strike="noStrike" cap="none" normalizeH="0" baseline="0" dirty="0">
                        <a:ln>
                          <a:noFill/>
                        </a:ln>
                        <a:solidFill>
                          <a:schemeClr val="tx1"/>
                        </a:solidFill>
                        <a:effectLst/>
                        <a:latin typeface="Arial" charset="0"/>
                        <a:ea typeface="ＭＳ Ｐゴシック" charset="0"/>
                        <a:cs typeface="Arial"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E2BF"/>
                    </a:solidFill>
                  </a:tcPr>
                </a:tc>
                <a:tc hMerge="1">
                  <a:txBody>
                    <a:bodyPr/>
                    <a:lstStyle/>
                    <a:p>
                      <a:endParaRPr lang="en-US"/>
                    </a:p>
                  </a:txBody>
                  <a:tcPr/>
                </a:tc>
                <a:tc hMerge="1">
                  <a:txBody>
                    <a:bodyPr/>
                    <a:lstStyle/>
                    <a:p>
                      <a:endParaRPr lang="en-US"/>
                    </a:p>
                  </a:txBody>
                  <a:tcPr/>
                </a:tc>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800" b="0" i="0" u="none" strike="noStrike" cap="none" normalizeH="0" baseline="0" dirty="0">
                          <a:ln>
                            <a:noFill/>
                          </a:ln>
                          <a:solidFill>
                            <a:schemeClr val="tx1"/>
                          </a:solidFill>
                          <a:effectLst/>
                          <a:latin typeface="Arial" charset="0"/>
                          <a:ea typeface="ＭＳ Ｐゴシック" charset="0"/>
                          <a:cs typeface="Arial" charset="0"/>
                        </a:rPr>
                        <a:t>المملكة الباقية</a:t>
                      </a:r>
                      <a:endParaRPr kumimoji="0" lang="en-GB" sz="2800" b="0" i="0" u="none" strike="noStrike" cap="none" normalizeH="0" baseline="0" dirty="0">
                        <a:ln>
                          <a:noFill/>
                        </a:ln>
                        <a:solidFill>
                          <a:schemeClr val="tx1"/>
                        </a:solidFill>
                        <a:effectLst/>
                        <a:latin typeface="Arial" charset="0"/>
                        <a:ea typeface="ＭＳ Ｐゴシック" charset="0"/>
                        <a:cs typeface="Arial"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E2BF"/>
                    </a:soli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1"/>
                  </a:ext>
                </a:extLst>
              </a:tr>
              <a:tr h="528638">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800" b="0" i="0" u="none" strike="noStrike" cap="none" normalizeH="0" baseline="0" dirty="0">
                          <a:ln>
                            <a:noFill/>
                          </a:ln>
                          <a:solidFill>
                            <a:schemeClr val="tx1"/>
                          </a:solidFill>
                          <a:effectLst/>
                          <a:latin typeface="Arial" charset="0"/>
                          <a:ea typeface="ＭＳ Ｐゴシック" charset="0"/>
                          <a:cs typeface="Arial" charset="0"/>
                        </a:rPr>
                        <a:t>إسرائيل ويهوذا</a:t>
                      </a:r>
                      <a:endParaRPr kumimoji="0" lang="en-GB" sz="2800" b="0" i="0" u="none" strike="noStrike" cap="none" normalizeH="0" baseline="0" dirty="0">
                        <a:ln>
                          <a:noFill/>
                        </a:ln>
                        <a:solidFill>
                          <a:schemeClr val="tx1"/>
                        </a:solidFill>
                        <a:effectLst/>
                        <a:latin typeface="Arial" charset="0"/>
                        <a:ea typeface="ＭＳ Ｐゴシック" charset="0"/>
                        <a:cs typeface="Arial"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E2BF"/>
                    </a:solidFill>
                  </a:tcPr>
                </a:tc>
                <a:tc hMerge="1">
                  <a:txBody>
                    <a:bodyPr/>
                    <a:lstStyle/>
                    <a:p>
                      <a:endParaRPr lang="en-US"/>
                    </a:p>
                  </a:txBody>
                  <a:tcPr/>
                </a:tc>
                <a:tc hMerge="1">
                  <a:txBody>
                    <a:bodyPr/>
                    <a:lstStyle/>
                    <a:p>
                      <a:endParaRPr lang="en-US"/>
                    </a:p>
                  </a:txBody>
                  <a:tcPr/>
                </a:tc>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800" b="0" i="0" u="none" strike="noStrike" cap="none" normalizeH="0" baseline="0" dirty="0">
                          <a:ln>
                            <a:noFill/>
                          </a:ln>
                          <a:solidFill>
                            <a:schemeClr val="tx1"/>
                          </a:solidFill>
                          <a:effectLst/>
                          <a:latin typeface="Arial" charset="0"/>
                          <a:ea typeface="ＭＳ Ｐゴシック" charset="0"/>
                          <a:cs typeface="Arial" charset="0"/>
                        </a:rPr>
                        <a:t>يهوذا</a:t>
                      </a:r>
                      <a:endParaRPr kumimoji="0" lang="en-GB" sz="2800" b="0" i="0" u="none" strike="noStrike" cap="none" normalizeH="0" baseline="0" dirty="0">
                        <a:ln>
                          <a:noFill/>
                        </a:ln>
                        <a:solidFill>
                          <a:schemeClr val="tx1"/>
                        </a:solidFill>
                        <a:effectLst/>
                        <a:latin typeface="Arial" charset="0"/>
                        <a:ea typeface="ＭＳ Ｐゴシック" charset="0"/>
                        <a:cs typeface="Arial"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E2BF"/>
                    </a:soli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2"/>
                  </a:ext>
                </a:extLst>
              </a:tr>
              <a:tr h="536575">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800" b="1" i="0" u="none" strike="noStrike" cap="none" normalizeH="0" baseline="0" dirty="0">
                          <a:ln>
                            <a:noFill/>
                          </a:ln>
                          <a:solidFill>
                            <a:srgbClr val="FF0000"/>
                          </a:solidFill>
                          <a:effectLst/>
                          <a:latin typeface="Arial" charset="0"/>
                          <a:ea typeface="ＭＳ Ｐゴシック" charset="0"/>
                          <a:cs typeface="Arial" charset="0"/>
                        </a:rPr>
                        <a:t>الإصحاحات 1 – 17 </a:t>
                      </a:r>
                      <a:endParaRPr kumimoji="0" lang="en-GB" sz="2800" b="1" i="0" u="none" strike="noStrike" cap="none" normalizeH="0" baseline="0" dirty="0">
                        <a:ln>
                          <a:noFill/>
                        </a:ln>
                        <a:solidFill>
                          <a:srgbClr val="FF0000"/>
                        </a:solidFill>
                        <a:effectLst/>
                        <a:latin typeface="Arial" charset="0"/>
                        <a:ea typeface="ＭＳ Ｐゴシック" charset="0"/>
                        <a:cs typeface="Arial"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E2BF"/>
                    </a:solidFill>
                  </a:tcPr>
                </a:tc>
                <a:tc hMerge="1">
                  <a:txBody>
                    <a:bodyPr/>
                    <a:lstStyle/>
                    <a:p>
                      <a:endParaRPr lang="en-US"/>
                    </a:p>
                  </a:txBody>
                  <a:tcPr/>
                </a:tc>
                <a:tc hMerge="1">
                  <a:txBody>
                    <a:bodyPr/>
                    <a:lstStyle/>
                    <a:p>
                      <a:endParaRPr lang="en-US"/>
                    </a:p>
                  </a:txBody>
                  <a:tcPr/>
                </a:tc>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800" b="1" i="0" u="none" strike="noStrike" cap="none" normalizeH="0" baseline="0" dirty="0">
                          <a:ln>
                            <a:noFill/>
                          </a:ln>
                          <a:solidFill>
                            <a:srgbClr val="FF0000"/>
                          </a:solidFill>
                          <a:effectLst/>
                          <a:latin typeface="Arial" charset="0"/>
                          <a:ea typeface="ＭＳ Ｐゴシック" charset="0"/>
                          <a:cs typeface="Arial" charset="0"/>
                        </a:rPr>
                        <a:t>الإصحاحات 18 - 25</a:t>
                      </a:r>
                      <a:endParaRPr kumimoji="0" lang="en-GB" sz="2800" b="1" i="0" u="none" strike="noStrike" cap="none" normalizeH="0" baseline="0" dirty="0">
                        <a:ln>
                          <a:noFill/>
                        </a:ln>
                        <a:solidFill>
                          <a:srgbClr val="FF0000"/>
                        </a:solidFill>
                        <a:effectLst/>
                        <a:latin typeface="Arial" charset="0"/>
                        <a:ea typeface="ＭＳ Ｐゴシック" charset="0"/>
                        <a:cs typeface="Arial"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E2BF"/>
                    </a:soli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3"/>
                  </a:ext>
                </a:extLst>
              </a:tr>
              <a:tr h="534988">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800" b="0" i="0" u="none" strike="noStrike" cap="none" normalizeH="0" baseline="0" dirty="0">
                          <a:ln>
                            <a:noFill/>
                          </a:ln>
                          <a:solidFill>
                            <a:schemeClr val="tx1"/>
                          </a:solidFill>
                          <a:effectLst/>
                          <a:latin typeface="Arial" charset="0"/>
                          <a:ea typeface="ＭＳ Ｐゴシック" charset="0"/>
                          <a:cs typeface="Arial" charset="0"/>
                        </a:rPr>
                        <a:t>سبي إسرائيل إلى أشور</a:t>
                      </a:r>
                      <a:endParaRPr kumimoji="0" lang="en-GB" sz="2800" b="0" i="0" u="none" strike="noStrike" cap="none" normalizeH="0" baseline="0" dirty="0">
                        <a:ln>
                          <a:noFill/>
                        </a:ln>
                        <a:solidFill>
                          <a:schemeClr val="tx1"/>
                        </a:solidFill>
                        <a:effectLst/>
                        <a:latin typeface="Arial" charset="0"/>
                        <a:ea typeface="ＭＳ Ｐゴシック" charset="0"/>
                        <a:cs typeface="Arial"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E2BF"/>
                    </a:solidFill>
                  </a:tcPr>
                </a:tc>
                <a:tc hMerge="1">
                  <a:txBody>
                    <a:bodyPr/>
                    <a:lstStyle/>
                    <a:p>
                      <a:endParaRPr lang="en-US"/>
                    </a:p>
                  </a:txBody>
                  <a:tcPr/>
                </a:tc>
                <a:tc hMerge="1">
                  <a:txBody>
                    <a:bodyPr/>
                    <a:lstStyle/>
                    <a:p>
                      <a:endParaRPr lang="en-US"/>
                    </a:p>
                  </a:txBody>
                  <a:tcPr/>
                </a:tc>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800" b="0" i="0" u="none" strike="noStrike" cap="none" normalizeH="0" baseline="0" dirty="0">
                          <a:ln>
                            <a:noFill/>
                          </a:ln>
                          <a:solidFill>
                            <a:schemeClr val="tx1"/>
                          </a:solidFill>
                          <a:effectLst/>
                          <a:latin typeface="Arial" charset="0"/>
                          <a:ea typeface="ＭＳ Ｐゴシック" charset="0"/>
                          <a:cs typeface="Arial" charset="0"/>
                        </a:rPr>
                        <a:t>سبي يهوذا إلى بابل</a:t>
                      </a:r>
                      <a:endParaRPr kumimoji="0" lang="en-GB" sz="2800" b="0" i="0" u="none" strike="noStrike" cap="none" normalizeH="0" baseline="0" dirty="0">
                        <a:ln>
                          <a:noFill/>
                        </a:ln>
                        <a:solidFill>
                          <a:schemeClr val="tx1"/>
                        </a:solidFill>
                        <a:effectLst/>
                        <a:latin typeface="Arial" charset="0"/>
                        <a:ea typeface="ＭＳ Ｐゴシック" charset="0"/>
                        <a:cs typeface="Arial"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E2BF"/>
                    </a:soli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4"/>
                  </a:ext>
                </a:extLst>
              </a:tr>
              <a:tr h="536575">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800" b="0" i="0" u="none" strike="noStrike" cap="none" normalizeH="0" baseline="0" dirty="0">
                          <a:ln>
                            <a:noFill/>
                          </a:ln>
                          <a:solidFill>
                            <a:schemeClr val="tx1"/>
                          </a:solidFill>
                          <a:effectLst/>
                          <a:latin typeface="Arial" charset="0"/>
                          <a:ea typeface="ＭＳ Ｐゴシック" charset="0"/>
                          <a:cs typeface="Arial" charset="0"/>
                        </a:rPr>
                        <a:t>أخزيا إلى هوشع</a:t>
                      </a:r>
                      <a:endParaRPr kumimoji="0" lang="en-GB" sz="2800" b="0" i="0" u="none" strike="noStrike" cap="none" normalizeH="0" baseline="0" dirty="0">
                        <a:ln>
                          <a:noFill/>
                        </a:ln>
                        <a:solidFill>
                          <a:schemeClr val="tx1"/>
                        </a:solidFill>
                        <a:effectLst/>
                        <a:latin typeface="Arial" charset="0"/>
                        <a:ea typeface="ＭＳ Ｐゴシック" charset="0"/>
                        <a:cs typeface="Arial"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E2BF"/>
                    </a:solidFill>
                  </a:tcPr>
                </a:tc>
                <a:tc hMerge="1">
                  <a:txBody>
                    <a:bodyPr/>
                    <a:lstStyle/>
                    <a:p>
                      <a:endParaRPr lang="en-US"/>
                    </a:p>
                  </a:txBody>
                  <a:tcPr/>
                </a:tc>
                <a:tc hMerge="1">
                  <a:txBody>
                    <a:bodyPr/>
                    <a:lstStyle/>
                    <a:p>
                      <a:endParaRPr lang="en-US"/>
                    </a:p>
                  </a:txBody>
                  <a:tcPr/>
                </a:tc>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800" b="0" i="0" u="none" strike="noStrike" cap="none" normalizeH="0" baseline="0" dirty="0">
                          <a:ln>
                            <a:noFill/>
                          </a:ln>
                          <a:solidFill>
                            <a:schemeClr val="tx1"/>
                          </a:solidFill>
                          <a:effectLst/>
                          <a:latin typeface="Arial" charset="0"/>
                          <a:ea typeface="ＭＳ Ｐゴシック" charset="0"/>
                          <a:cs typeface="Arial" charset="0"/>
                        </a:rPr>
                        <a:t>حزقيا إلى صدقيا</a:t>
                      </a:r>
                      <a:endParaRPr kumimoji="0" lang="en-GB" sz="2800" b="0" i="0" u="none" strike="noStrike" cap="none" normalizeH="0" baseline="0" dirty="0">
                        <a:ln>
                          <a:noFill/>
                        </a:ln>
                        <a:solidFill>
                          <a:schemeClr val="tx1"/>
                        </a:solidFill>
                        <a:effectLst/>
                        <a:latin typeface="Arial" charset="0"/>
                        <a:ea typeface="ＭＳ Ｐゴシック" charset="0"/>
                        <a:cs typeface="Arial"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E2BF"/>
                    </a:soli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5"/>
                  </a:ext>
                </a:extLst>
              </a:tr>
              <a:tr h="1063625">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800" b="0" i="0" u="none" strike="noStrike" cap="none" normalizeH="0" baseline="0" dirty="0">
                          <a:ln>
                            <a:noFill/>
                          </a:ln>
                          <a:solidFill>
                            <a:schemeClr val="tx1"/>
                          </a:solidFill>
                          <a:effectLst/>
                          <a:latin typeface="Arial" charset="0"/>
                          <a:ea typeface="ＭＳ Ｐゴシック" charset="0"/>
                          <a:cs typeface="Arial" charset="0"/>
                        </a:rPr>
                        <a:t>130 سنة</a:t>
                      </a:r>
                      <a:endParaRPr kumimoji="0" lang="en-US" sz="2800" b="0" i="0" u="none" strike="noStrike" cap="none" normalizeH="0" baseline="0" dirty="0">
                        <a:ln>
                          <a:noFill/>
                        </a:ln>
                        <a:solidFill>
                          <a:schemeClr val="tx1"/>
                        </a:solidFill>
                        <a:effectLst/>
                        <a:latin typeface="Arial" charset="0"/>
                        <a:ea typeface="ＭＳ Ｐゴシック" charset="0"/>
                        <a:cs typeface="Arial"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800" b="0" i="0" u="none" strike="noStrike" cap="none" normalizeH="0" baseline="0" dirty="0">
                          <a:ln>
                            <a:noFill/>
                          </a:ln>
                          <a:solidFill>
                            <a:schemeClr val="tx1"/>
                          </a:solidFill>
                          <a:effectLst/>
                          <a:latin typeface="Arial" charset="0"/>
                          <a:ea typeface="ＭＳ Ｐゴシック" charset="0"/>
                          <a:cs typeface="Arial" charset="0"/>
                        </a:rPr>
                        <a:t>(</a:t>
                      </a:r>
                      <a:r>
                        <a:rPr kumimoji="0" lang="ar-JO" sz="2800" b="0" i="0" u="none" strike="noStrike" cap="none" normalizeH="0" baseline="0" dirty="0">
                          <a:ln>
                            <a:noFill/>
                          </a:ln>
                          <a:solidFill>
                            <a:schemeClr val="tx1"/>
                          </a:solidFill>
                          <a:effectLst/>
                          <a:latin typeface="Arial" charset="0"/>
                          <a:ea typeface="ＭＳ Ｐゴシック" charset="0"/>
                          <a:cs typeface="Arial" charset="0"/>
                        </a:rPr>
                        <a:t>852-722 ق.م</a:t>
                      </a:r>
                      <a:r>
                        <a:rPr kumimoji="0" lang="en-US" sz="2800" b="0" i="0" u="none" strike="noStrike" cap="none" normalizeH="0" baseline="0" dirty="0">
                          <a:ln>
                            <a:noFill/>
                          </a:ln>
                          <a:solidFill>
                            <a:schemeClr val="tx1"/>
                          </a:solidFill>
                          <a:effectLst/>
                          <a:latin typeface="Arial" charset="0"/>
                          <a:ea typeface="ＭＳ Ｐゴシック" charset="0"/>
                          <a:cs typeface="Arial" charset="0"/>
                        </a:rPr>
                        <a:t>)</a:t>
                      </a:r>
                      <a:endParaRPr kumimoji="0" lang="en-GB" sz="2800" b="0" i="0" u="none" strike="noStrike" cap="none" normalizeH="0" baseline="0" dirty="0">
                        <a:ln>
                          <a:noFill/>
                        </a:ln>
                        <a:solidFill>
                          <a:schemeClr val="tx1"/>
                        </a:solidFill>
                        <a:effectLst/>
                        <a:latin typeface="Arial" charset="0"/>
                        <a:ea typeface="ＭＳ Ｐゴシック" charset="0"/>
                        <a:cs typeface="Arial"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E2BF"/>
                    </a:solidFill>
                  </a:tcPr>
                </a:tc>
                <a:tc hMerge="1">
                  <a:txBody>
                    <a:bodyPr/>
                    <a:lstStyle/>
                    <a:p>
                      <a:endParaRPr lang="en-US"/>
                    </a:p>
                  </a:txBody>
                  <a:tcPr/>
                </a:tc>
                <a:tc hMerge="1">
                  <a:txBody>
                    <a:bodyPr/>
                    <a:lstStyle/>
                    <a:p>
                      <a:endParaRPr lang="en-US"/>
                    </a:p>
                  </a:txBody>
                  <a:tcPr/>
                </a:tc>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800" b="0" i="0" u="none" strike="noStrike" cap="none" normalizeH="0" baseline="0" dirty="0">
                          <a:ln>
                            <a:noFill/>
                          </a:ln>
                          <a:solidFill>
                            <a:schemeClr val="tx1"/>
                          </a:solidFill>
                          <a:effectLst/>
                          <a:latin typeface="Arial" charset="0"/>
                          <a:ea typeface="ＭＳ Ｐゴシック" charset="0"/>
                          <a:cs typeface="Arial" charset="0"/>
                        </a:rPr>
                        <a:t>163 سنة</a:t>
                      </a:r>
                      <a:endParaRPr kumimoji="0" lang="en-US" sz="2800" b="0" i="0" u="none" strike="noStrike" cap="none" normalizeH="0" baseline="0" dirty="0">
                        <a:ln>
                          <a:noFill/>
                        </a:ln>
                        <a:solidFill>
                          <a:schemeClr val="tx1"/>
                        </a:solidFill>
                        <a:effectLst/>
                        <a:latin typeface="Arial" charset="0"/>
                        <a:ea typeface="ＭＳ Ｐゴシック" charset="0"/>
                        <a:cs typeface="Arial"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800" b="0" i="0" u="none" strike="noStrike" cap="none" normalizeH="0" baseline="0" dirty="0">
                          <a:ln>
                            <a:noFill/>
                          </a:ln>
                          <a:solidFill>
                            <a:schemeClr val="tx1"/>
                          </a:solidFill>
                          <a:effectLst/>
                          <a:latin typeface="Arial" charset="0"/>
                          <a:ea typeface="ＭＳ Ｐゴシック" charset="0"/>
                          <a:cs typeface="Arial" charset="0"/>
                        </a:rPr>
                        <a:t>(</a:t>
                      </a:r>
                      <a:r>
                        <a:rPr kumimoji="0" lang="ar-JO" sz="2800" b="0" i="0" u="none" strike="noStrike" cap="none" normalizeH="0" baseline="0" dirty="0">
                          <a:ln>
                            <a:noFill/>
                          </a:ln>
                          <a:solidFill>
                            <a:schemeClr val="tx1"/>
                          </a:solidFill>
                          <a:effectLst/>
                          <a:latin typeface="Arial" charset="0"/>
                          <a:ea typeface="ＭＳ Ｐゴシック" charset="0"/>
                          <a:cs typeface="Arial" charset="0"/>
                        </a:rPr>
                        <a:t>722-560 ق.م</a:t>
                      </a:r>
                      <a:r>
                        <a:rPr kumimoji="0" lang="en-US" sz="2800" b="0" i="0" u="none" strike="noStrike" cap="none" normalizeH="0" baseline="0" dirty="0">
                          <a:ln>
                            <a:noFill/>
                          </a:ln>
                          <a:solidFill>
                            <a:schemeClr val="tx1"/>
                          </a:solidFill>
                          <a:effectLst/>
                          <a:latin typeface="Arial" charset="0"/>
                          <a:ea typeface="ＭＳ Ｐゴシック" charset="0"/>
                          <a:cs typeface="Arial" charset="0"/>
                        </a:rPr>
                        <a:t>)</a:t>
                      </a:r>
                      <a:endParaRPr kumimoji="0" lang="en-GB" sz="2800" b="0" i="0" u="none" strike="noStrike" cap="none" normalizeH="0" baseline="0" dirty="0">
                        <a:ln>
                          <a:noFill/>
                        </a:ln>
                        <a:solidFill>
                          <a:schemeClr val="tx1"/>
                        </a:solidFill>
                        <a:effectLst/>
                        <a:latin typeface="Arial" charset="0"/>
                        <a:ea typeface="ＭＳ Ｐゴシック" charset="0"/>
                        <a:cs typeface="Arial"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E2BF"/>
                    </a:soli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6"/>
                  </a:ext>
                </a:extLst>
              </a:tr>
              <a:tr h="2581275">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GB" sz="2000" b="0" i="0" u="none" strike="noStrike" cap="none" normalizeH="0" baseline="0" dirty="0">
                        <a:ln>
                          <a:noFill/>
                        </a:ln>
                        <a:solidFill>
                          <a:schemeClr val="tx1"/>
                        </a:solidFill>
                        <a:effectLst/>
                        <a:latin typeface="Arial" charset="0"/>
                        <a:ea typeface="ＭＳ Ｐゴシック" charset="0"/>
                        <a:cs typeface="Arial"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accent5"/>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GB" sz="2000" b="0" i="0" u="none" strike="noStrike" cap="none" normalizeH="0" baseline="0" dirty="0">
                        <a:ln>
                          <a:noFill/>
                        </a:ln>
                        <a:solidFill>
                          <a:schemeClr val="tx1"/>
                        </a:solidFill>
                        <a:effectLst/>
                        <a:latin typeface="Arial" charset="0"/>
                        <a:ea typeface="ＭＳ Ｐゴシック" charset="0"/>
                        <a:cs typeface="Arial"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accent5"/>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GB" sz="2000" b="0" i="0" u="none" strike="noStrike" cap="none" normalizeH="0" baseline="0" dirty="0">
                        <a:ln>
                          <a:noFill/>
                        </a:ln>
                        <a:solidFill>
                          <a:schemeClr val="tx1"/>
                        </a:solidFill>
                        <a:effectLst/>
                        <a:latin typeface="Arial" charset="0"/>
                        <a:ea typeface="ＭＳ Ｐゴシック" charset="0"/>
                        <a:cs typeface="Arial"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accent5"/>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GB" sz="2000" b="0" i="0" u="none" strike="noStrike" cap="none" normalizeH="0" baseline="0" dirty="0">
                        <a:ln>
                          <a:noFill/>
                        </a:ln>
                        <a:solidFill>
                          <a:schemeClr val="tx1"/>
                        </a:solidFill>
                        <a:effectLst/>
                        <a:latin typeface="Arial" charset="0"/>
                        <a:ea typeface="ＭＳ Ｐゴシック" charset="0"/>
                        <a:cs typeface="Arial"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accent5"/>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GB" sz="2000" b="0" i="0" u="none" strike="noStrike" cap="none" normalizeH="0" baseline="0" dirty="0">
                        <a:ln>
                          <a:noFill/>
                        </a:ln>
                        <a:solidFill>
                          <a:schemeClr val="tx1"/>
                        </a:solidFill>
                        <a:effectLst/>
                        <a:latin typeface="Arial" charset="0"/>
                        <a:ea typeface="ＭＳ Ｐゴシック" charset="0"/>
                        <a:cs typeface="Arial"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accent5"/>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GB" sz="1800" b="0" i="0" u="none" strike="noStrike" cap="none" normalizeH="0" baseline="0" dirty="0">
                        <a:ln>
                          <a:noFill/>
                        </a:ln>
                        <a:solidFill>
                          <a:schemeClr val="tx1"/>
                        </a:solidFill>
                        <a:effectLst/>
                        <a:latin typeface="Arial" charset="0"/>
                        <a:ea typeface="ＭＳ Ｐゴシック" charset="0"/>
                        <a:cs typeface="Arial"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accent5"/>
                    </a:solidFill>
                  </a:tcPr>
                </a:tc>
                <a:extLst>
                  <a:ext uri="{0D108BD9-81ED-4DB2-BD59-A6C34878D82A}">
                    <a16:rowId xmlns:a16="http://schemas.microsoft.com/office/drawing/2014/main" val="10007"/>
                  </a:ext>
                </a:extLst>
              </a:tr>
            </a:tbl>
          </a:graphicData>
        </a:graphic>
      </p:graphicFrame>
      <p:sp>
        <p:nvSpPr>
          <p:cNvPr id="336934" name="Text Box 39"/>
          <p:cNvSpPr txBox="1">
            <a:spLocks noChangeArrowheads="1"/>
          </p:cNvSpPr>
          <p:nvPr/>
        </p:nvSpPr>
        <p:spPr bwMode="auto">
          <a:xfrm>
            <a:off x="8374063" y="7938"/>
            <a:ext cx="704039"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ar-JO" b="1" dirty="0">
                <a:solidFill>
                  <a:srgbClr val="FFFFFF"/>
                </a:solidFill>
                <a:cs typeface="Arial" charset="0"/>
              </a:rPr>
              <a:t>249</a:t>
            </a:r>
            <a:endParaRPr lang="en-GB" b="1" dirty="0">
              <a:solidFill>
                <a:srgbClr val="FFFFFF"/>
              </a:solidFill>
              <a:cs typeface="Arial" charset="0"/>
            </a:endParaRPr>
          </a:p>
        </p:txBody>
      </p:sp>
    </p:spTree>
  </p:cSld>
  <p:clrMapOvr>
    <a:masterClrMapping/>
  </p:clrMapOvr>
</p:sld>
</file>

<file path=ppt/slides/slide57.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336897" name="Title 3"/>
          <p:cNvSpPr>
            <a:spLocks noGrp="1"/>
          </p:cNvSpPr>
          <p:nvPr>
            <p:ph type="title"/>
          </p:nvPr>
        </p:nvSpPr>
        <p:spPr/>
        <p:txBody>
          <a:bodyPr/>
          <a:lstStyle/>
          <a:p>
            <a:r>
              <a:rPr lang="en-US">
                <a:latin typeface="Arial" charset="0"/>
              </a:rPr>
              <a:t>Book Chart Basics</a:t>
            </a:r>
          </a:p>
        </p:txBody>
      </p:sp>
      <p:graphicFrame>
        <p:nvGraphicFramePr>
          <p:cNvPr id="258050" name="Group 2"/>
          <p:cNvGraphicFramePr>
            <a:graphicFrameLocks noGrp="1"/>
          </p:cNvGraphicFramePr>
          <p:nvPr>
            <p:ph type="tbl" idx="1"/>
            <p:extLst>
              <p:ext uri="{D42A27DB-BD31-4B8C-83A1-F6EECF244321}">
                <p14:modId xmlns:p14="http://schemas.microsoft.com/office/powerpoint/2010/main" val="1355245467"/>
              </p:ext>
            </p:extLst>
          </p:nvPr>
        </p:nvGraphicFramePr>
        <p:xfrm>
          <a:off x="0" y="0"/>
          <a:ext cx="9144000" cy="6853239"/>
        </p:xfrm>
        <a:graphic>
          <a:graphicData uri="http://schemas.openxmlformats.org/drawingml/2006/table">
            <a:tbl>
              <a:tblPr/>
              <a:tblGrid>
                <a:gridCol w="1524000">
                  <a:extLst>
                    <a:ext uri="{9D8B030D-6E8A-4147-A177-3AD203B41FA5}">
                      <a16:colId xmlns:a16="http://schemas.microsoft.com/office/drawing/2014/main" val="20000"/>
                    </a:ext>
                  </a:extLst>
                </a:gridCol>
                <a:gridCol w="1524000">
                  <a:extLst>
                    <a:ext uri="{9D8B030D-6E8A-4147-A177-3AD203B41FA5}">
                      <a16:colId xmlns:a16="http://schemas.microsoft.com/office/drawing/2014/main" val="20001"/>
                    </a:ext>
                  </a:extLst>
                </a:gridCol>
                <a:gridCol w="1524000">
                  <a:extLst>
                    <a:ext uri="{9D8B030D-6E8A-4147-A177-3AD203B41FA5}">
                      <a16:colId xmlns:a16="http://schemas.microsoft.com/office/drawing/2014/main" val="20002"/>
                    </a:ext>
                  </a:extLst>
                </a:gridCol>
                <a:gridCol w="1524000">
                  <a:extLst>
                    <a:ext uri="{9D8B030D-6E8A-4147-A177-3AD203B41FA5}">
                      <a16:colId xmlns:a16="http://schemas.microsoft.com/office/drawing/2014/main" val="20003"/>
                    </a:ext>
                  </a:extLst>
                </a:gridCol>
                <a:gridCol w="1524000">
                  <a:extLst>
                    <a:ext uri="{9D8B030D-6E8A-4147-A177-3AD203B41FA5}">
                      <a16:colId xmlns:a16="http://schemas.microsoft.com/office/drawing/2014/main" val="20004"/>
                    </a:ext>
                  </a:extLst>
                </a:gridCol>
                <a:gridCol w="1524000">
                  <a:extLst>
                    <a:ext uri="{9D8B030D-6E8A-4147-A177-3AD203B41FA5}">
                      <a16:colId xmlns:a16="http://schemas.microsoft.com/office/drawing/2014/main" val="20005"/>
                    </a:ext>
                  </a:extLst>
                </a:gridCol>
              </a:tblGrid>
              <a:tr h="534988">
                <a:tc gridSpan="6">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800" b="1" i="0" u="none" strike="noStrike" cap="none" normalizeH="0" baseline="0" dirty="0">
                          <a:ln>
                            <a:noFill/>
                          </a:ln>
                          <a:solidFill>
                            <a:srgbClr val="FFFFFF"/>
                          </a:solidFill>
                          <a:effectLst/>
                          <a:latin typeface="Arial" charset="0"/>
                          <a:ea typeface="ＭＳ Ｐゴシック" charset="0"/>
                          <a:cs typeface="Arial" charset="0"/>
                        </a:rPr>
                        <a:t>2 ملوك : سقوط الممالك</a:t>
                      </a:r>
                      <a:endParaRPr kumimoji="0" lang="en-GB" sz="2800" b="1" i="0" u="none" strike="noStrike" cap="none" normalizeH="0" baseline="0" dirty="0">
                        <a:ln>
                          <a:noFill/>
                        </a:ln>
                        <a:solidFill>
                          <a:srgbClr val="FFFFFF"/>
                        </a:solidFill>
                        <a:effectLst/>
                        <a:latin typeface="Arial" charset="0"/>
                        <a:ea typeface="ＭＳ Ｐゴシック" charset="0"/>
                        <a:cs typeface="Arial" charset="0"/>
                      </a:endParaRPr>
                    </a:p>
                  </a:txBody>
                  <a:tcP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tx1"/>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0"/>
                  </a:ext>
                </a:extLst>
              </a:tr>
              <a:tr h="536575">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800" b="0" i="0" u="none" strike="noStrike" cap="none" normalizeH="0" baseline="0" dirty="0">
                          <a:ln>
                            <a:noFill/>
                          </a:ln>
                          <a:solidFill>
                            <a:schemeClr val="tx1"/>
                          </a:solidFill>
                          <a:effectLst/>
                          <a:latin typeface="Arial" charset="0"/>
                          <a:ea typeface="ＭＳ Ｐゴシック" charset="0"/>
                          <a:cs typeface="Arial" charset="0"/>
                        </a:rPr>
                        <a:t>المملكة المنقسمة المتأخرة</a:t>
                      </a:r>
                      <a:endParaRPr kumimoji="0" lang="en-GB" sz="2800" b="0" i="0" u="none" strike="noStrike" cap="none" normalizeH="0" baseline="0" dirty="0">
                        <a:ln>
                          <a:noFill/>
                        </a:ln>
                        <a:solidFill>
                          <a:schemeClr val="tx1"/>
                        </a:solidFill>
                        <a:effectLst/>
                        <a:latin typeface="Arial" charset="0"/>
                        <a:ea typeface="ＭＳ Ｐゴシック" charset="0"/>
                        <a:cs typeface="Arial"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E2BF"/>
                    </a:solidFill>
                  </a:tcPr>
                </a:tc>
                <a:tc hMerge="1">
                  <a:txBody>
                    <a:bodyPr/>
                    <a:lstStyle/>
                    <a:p>
                      <a:endParaRPr lang="en-US"/>
                    </a:p>
                  </a:txBody>
                  <a:tcPr/>
                </a:tc>
                <a:tc hMerge="1">
                  <a:txBody>
                    <a:bodyPr/>
                    <a:lstStyle/>
                    <a:p>
                      <a:endParaRPr lang="en-US"/>
                    </a:p>
                  </a:txBody>
                  <a:tcPr/>
                </a:tc>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800" b="0" i="0" u="none" strike="noStrike" cap="none" normalizeH="0" baseline="0" dirty="0">
                          <a:ln>
                            <a:noFill/>
                          </a:ln>
                          <a:solidFill>
                            <a:schemeClr val="tx1"/>
                          </a:solidFill>
                          <a:effectLst/>
                          <a:latin typeface="Arial" charset="0"/>
                          <a:ea typeface="ＭＳ Ｐゴシック" charset="0"/>
                          <a:cs typeface="Arial" charset="0"/>
                        </a:rPr>
                        <a:t>المملكة الباقية</a:t>
                      </a:r>
                      <a:endParaRPr kumimoji="0" lang="en-GB" sz="2800" b="0" i="0" u="none" strike="noStrike" cap="none" normalizeH="0" baseline="0" dirty="0">
                        <a:ln>
                          <a:noFill/>
                        </a:ln>
                        <a:solidFill>
                          <a:schemeClr val="tx1"/>
                        </a:solidFill>
                        <a:effectLst/>
                        <a:latin typeface="Arial" charset="0"/>
                        <a:ea typeface="ＭＳ Ｐゴシック" charset="0"/>
                        <a:cs typeface="Arial"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E2BF"/>
                    </a:soli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1"/>
                  </a:ext>
                </a:extLst>
              </a:tr>
              <a:tr h="528638">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800" b="0" i="0" u="none" strike="noStrike" cap="none" normalizeH="0" baseline="0" dirty="0">
                          <a:ln>
                            <a:noFill/>
                          </a:ln>
                          <a:solidFill>
                            <a:schemeClr val="tx1"/>
                          </a:solidFill>
                          <a:effectLst/>
                          <a:latin typeface="Arial" charset="0"/>
                          <a:ea typeface="ＭＳ Ｐゴシック" charset="0"/>
                          <a:cs typeface="Arial" charset="0"/>
                        </a:rPr>
                        <a:t>إسرائيل ويهوذا</a:t>
                      </a:r>
                      <a:endParaRPr kumimoji="0" lang="en-GB" sz="2800" b="0" i="0" u="none" strike="noStrike" cap="none" normalizeH="0" baseline="0" dirty="0">
                        <a:ln>
                          <a:noFill/>
                        </a:ln>
                        <a:solidFill>
                          <a:schemeClr val="tx1"/>
                        </a:solidFill>
                        <a:effectLst/>
                        <a:latin typeface="Arial" charset="0"/>
                        <a:ea typeface="ＭＳ Ｐゴシック" charset="0"/>
                        <a:cs typeface="Arial"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E2BF"/>
                    </a:solidFill>
                  </a:tcPr>
                </a:tc>
                <a:tc hMerge="1">
                  <a:txBody>
                    <a:bodyPr/>
                    <a:lstStyle/>
                    <a:p>
                      <a:endParaRPr lang="en-US"/>
                    </a:p>
                  </a:txBody>
                  <a:tcPr/>
                </a:tc>
                <a:tc hMerge="1">
                  <a:txBody>
                    <a:bodyPr/>
                    <a:lstStyle/>
                    <a:p>
                      <a:endParaRPr lang="en-US"/>
                    </a:p>
                  </a:txBody>
                  <a:tcPr/>
                </a:tc>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800" b="0" i="0" u="none" strike="noStrike" cap="none" normalizeH="0" baseline="0" dirty="0">
                          <a:ln>
                            <a:noFill/>
                          </a:ln>
                          <a:solidFill>
                            <a:schemeClr val="tx1"/>
                          </a:solidFill>
                          <a:effectLst/>
                          <a:latin typeface="Arial" charset="0"/>
                          <a:ea typeface="ＭＳ Ｐゴシック" charset="0"/>
                          <a:cs typeface="Arial" charset="0"/>
                        </a:rPr>
                        <a:t>يهوذا</a:t>
                      </a:r>
                      <a:endParaRPr kumimoji="0" lang="en-GB" sz="2800" b="0" i="0" u="none" strike="noStrike" cap="none" normalizeH="0" baseline="0" dirty="0">
                        <a:ln>
                          <a:noFill/>
                        </a:ln>
                        <a:solidFill>
                          <a:schemeClr val="tx1"/>
                        </a:solidFill>
                        <a:effectLst/>
                        <a:latin typeface="Arial" charset="0"/>
                        <a:ea typeface="ＭＳ Ｐゴシック" charset="0"/>
                        <a:cs typeface="Arial"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E2BF"/>
                    </a:soli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2"/>
                  </a:ext>
                </a:extLst>
              </a:tr>
              <a:tr h="536575">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800" b="1" i="0" u="none" strike="noStrike" cap="none" normalizeH="0" baseline="0" dirty="0">
                          <a:ln>
                            <a:noFill/>
                          </a:ln>
                          <a:solidFill>
                            <a:srgbClr val="FF0000"/>
                          </a:solidFill>
                          <a:effectLst/>
                          <a:latin typeface="Arial" charset="0"/>
                          <a:ea typeface="ＭＳ Ｐゴシック" charset="0"/>
                          <a:cs typeface="Arial" charset="0"/>
                        </a:rPr>
                        <a:t>الإصحاحات 1 – 17 </a:t>
                      </a:r>
                      <a:endParaRPr kumimoji="0" lang="en-GB" sz="2800" b="1" i="0" u="none" strike="noStrike" cap="none" normalizeH="0" baseline="0" dirty="0">
                        <a:ln>
                          <a:noFill/>
                        </a:ln>
                        <a:solidFill>
                          <a:srgbClr val="FF0000"/>
                        </a:solidFill>
                        <a:effectLst/>
                        <a:latin typeface="Arial" charset="0"/>
                        <a:ea typeface="ＭＳ Ｐゴシック" charset="0"/>
                        <a:cs typeface="Arial"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E2BF"/>
                    </a:solidFill>
                  </a:tcPr>
                </a:tc>
                <a:tc hMerge="1">
                  <a:txBody>
                    <a:bodyPr/>
                    <a:lstStyle/>
                    <a:p>
                      <a:endParaRPr lang="en-US"/>
                    </a:p>
                  </a:txBody>
                  <a:tcPr/>
                </a:tc>
                <a:tc hMerge="1">
                  <a:txBody>
                    <a:bodyPr/>
                    <a:lstStyle/>
                    <a:p>
                      <a:endParaRPr lang="en-US"/>
                    </a:p>
                  </a:txBody>
                  <a:tcPr/>
                </a:tc>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800" b="1" i="0" u="none" strike="noStrike" cap="none" normalizeH="0" baseline="0" dirty="0">
                          <a:ln>
                            <a:noFill/>
                          </a:ln>
                          <a:solidFill>
                            <a:srgbClr val="FF0000"/>
                          </a:solidFill>
                          <a:effectLst/>
                          <a:latin typeface="Arial" charset="0"/>
                          <a:ea typeface="ＭＳ Ｐゴシック" charset="0"/>
                          <a:cs typeface="Arial" charset="0"/>
                        </a:rPr>
                        <a:t>الإصحاحات 18 - 25</a:t>
                      </a:r>
                      <a:endParaRPr kumimoji="0" lang="en-GB" sz="2800" b="1" i="0" u="none" strike="noStrike" cap="none" normalizeH="0" baseline="0" dirty="0">
                        <a:ln>
                          <a:noFill/>
                        </a:ln>
                        <a:solidFill>
                          <a:srgbClr val="FF0000"/>
                        </a:solidFill>
                        <a:effectLst/>
                        <a:latin typeface="Arial" charset="0"/>
                        <a:ea typeface="ＭＳ Ｐゴシック" charset="0"/>
                        <a:cs typeface="Arial"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E2BF"/>
                    </a:soli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3"/>
                  </a:ext>
                </a:extLst>
              </a:tr>
              <a:tr h="534988">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800" b="0" i="0" u="none" strike="noStrike" cap="none" normalizeH="0" baseline="0" dirty="0">
                          <a:ln>
                            <a:noFill/>
                          </a:ln>
                          <a:solidFill>
                            <a:schemeClr val="tx1"/>
                          </a:solidFill>
                          <a:effectLst/>
                          <a:latin typeface="Arial" charset="0"/>
                          <a:ea typeface="ＭＳ Ｐゴシック" charset="0"/>
                          <a:cs typeface="Arial" charset="0"/>
                        </a:rPr>
                        <a:t>سبي إسرائيل إلى أشور</a:t>
                      </a:r>
                      <a:endParaRPr kumimoji="0" lang="en-GB" sz="2800" b="0" i="0" u="none" strike="noStrike" cap="none" normalizeH="0" baseline="0" dirty="0">
                        <a:ln>
                          <a:noFill/>
                        </a:ln>
                        <a:solidFill>
                          <a:schemeClr val="tx1"/>
                        </a:solidFill>
                        <a:effectLst/>
                        <a:latin typeface="Arial" charset="0"/>
                        <a:ea typeface="ＭＳ Ｐゴシック" charset="0"/>
                        <a:cs typeface="Arial"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E2BF"/>
                    </a:solidFill>
                  </a:tcPr>
                </a:tc>
                <a:tc hMerge="1">
                  <a:txBody>
                    <a:bodyPr/>
                    <a:lstStyle/>
                    <a:p>
                      <a:endParaRPr lang="en-US"/>
                    </a:p>
                  </a:txBody>
                  <a:tcPr/>
                </a:tc>
                <a:tc hMerge="1">
                  <a:txBody>
                    <a:bodyPr/>
                    <a:lstStyle/>
                    <a:p>
                      <a:endParaRPr lang="en-US"/>
                    </a:p>
                  </a:txBody>
                  <a:tcPr/>
                </a:tc>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800" b="0" i="0" u="none" strike="noStrike" cap="none" normalizeH="0" baseline="0" dirty="0">
                          <a:ln>
                            <a:noFill/>
                          </a:ln>
                          <a:solidFill>
                            <a:schemeClr val="tx1"/>
                          </a:solidFill>
                          <a:effectLst/>
                          <a:latin typeface="Arial" charset="0"/>
                          <a:ea typeface="ＭＳ Ｐゴシック" charset="0"/>
                          <a:cs typeface="Arial" charset="0"/>
                        </a:rPr>
                        <a:t>سبي يهوذا إلى بابل</a:t>
                      </a:r>
                      <a:endParaRPr kumimoji="0" lang="en-GB" sz="2800" b="0" i="0" u="none" strike="noStrike" cap="none" normalizeH="0" baseline="0" dirty="0">
                        <a:ln>
                          <a:noFill/>
                        </a:ln>
                        <a:solidFill>
                          <a:schemeClr val="tx1"/>
                        </a:solidFill>
                        <a:effectLst/>
                        <a:latin typeface="Arial" charset="0"/>
                        <a:ea typeface="ＭＳ Ｐゴシック" charset="0"/>
                        <a:cs typeface="Arial"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E2BF"/>
                    </a:soli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4"/>
                  </a:ext>
                </a:extLst>
              </a:tr>
              <a:tr h="536575">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800" b="0" i="0" u="none" strike="noStrike" cap="none" normalizeH="0" baseline="0" dirty="0">
                          <a:ln>
                            <a:noFill/>
                          </a:ln>
                          <a:solidFill>
                            <a:schemeClr val="tx1"/>
                          </a:solidFill>
                          <a:effectLst/>
                          <a:latin typeface="Arial" charset="0"/>
                          <a:ea typeface="ＭＳ Ｐゴシック" charset="0"/>
                          <a:cs typeface="Arial" charset="0"/>
                        </a:rPr>
                        <a:t>أخزيا إلى هوشع</a:t>
                      </a:r>
                      <a:endParaRPr kumimoji="0" lang="en-GB" sz="2800" b="0" i="0" u="none" strike="noStrike" cap="none" normalizeH="0" baseline="0" dirty="0">
                        <a:ln>
                          <a:noFill/>
                        </a:ln>
                        <a:solidFill>
                          <a:schemeClr val="tx1"/>
                        </a:solidFill>
                        <a:effectLst/>
                        <a:latin typeface="Arial" charset="0"/>
                        <a:ea typeface="ＭＳ Ｐゴシック" charset="0"/>
                        <a:cs typeface="Arial"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E2BF"/>
                    </a:solidFill>
                  </a:tcPr>
                </a:tc>
                <a:tc hMerge="1">
                  <a:txBody>
                    <a:bodyPr/>
                    <a:lstStyle/>
                    <a:p>
                      <a:endParaRPr lang="en-US"/>
                    </a:p>
                  </a:txBody>
                  <a:tcPr/>
                </a:tc>
                <a:tc hMerge="1">
                  <a:txBody>
                    <a:bodyPr/>
                    <a:lstStyle/>
                    <a:p>
                      <a:endParaRPr lang="en-US"/>
                    </a:p>
                  </a:txBody>
                  <a:tcPr/>
                </a:tc>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800" b="0" i="0" u="none" strike="noStrike" cap="none" normalizeH="0" baseline="0" dirty="0">
                          <a:ln>
                            <a:noFill/>
                          </a:ln>
                          <a:solidFill>
                            <a:schemeClr val="tx1"/>
                          </a:solidFill>
                          <a:effectLst/>
                          <a:latin typeface="Arial" charset="0"/>
                          <a:ea typeface="ＭＳ Ｐゴシック" charset="0"/>
                          <a:cs typeface="Arial" charset="0"/>
                        </a:rPr>
                        <a:t>حزقيا إلى صدقيا</a:t>
                      </a:r>
                      <a:endParaRPr kumimoji="0" lang="en-GB" sz="2800" b="0" i="0" u="none" strike="noStrike" cap="none" normalizeH="0" baseline="0" dirty="0">
                        <a:ln>
                          <a:noFill/>
                        </a:ln>
                        <a:solidFill>
                          <a:schemeClr val="tx1"/>
                        </a:solidFill>
                        <a:effectLst/>
                        <a:latin typeface="Arial" charset="0"/>
                        <a:ea typeface="ＭＳ Ｐゴシック" charset="0"/>
                        <a:cs typeface="Arial"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E2BF"/>
                    </a:soli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5"/>
                  </a:ext>
                </a:extLst>
              </a:tr>
              <a:tr h="1063625">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800" b="0" i="0" u="none" strike="noStrike" cap="none" normalizeH="0" baseline="0" dirty="0">
                          <a:ln>
                            <a:noFill/>
                          </a:ln>
                          <a:solidFill>
                            <a:schemeClr val="tx1"/>
                          </a:solidFill>
                          <a:effectLst/>
                          <a:latin typeface="Arial" charset="0"/>
                          <a:ea typeface="ＭＳ Ｐゴシック" charset="0"/>
                          <a:cs typeface="Arial" charset="0"/>
                        </a:rPr>
                        <a:t>130 سنة</a:t>
                      </a:r>
                      <a:endParaRPr kumimoji="0" lang="en-US" sz="2800" b="0" i="0" u="none" strike="noStrike" cap="none" normalizeH="0" baseline="0" dirty="0">
                        <a:ln>
                          <a:noFill/>
                        </a:ln>
                        <a:solidFill>
                          <a:schemeClr val="tx1"/>
                        </a:solidFill>
                        <a:effectLst/>
                        <a:latin typeface="Arial" charset="0"/>
                        <a:ea typeface="ＭＳ Ｐゴシック" charset="0"/>
                        <a:cs typeface="Arial"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800" b="0" i="0" u="none" strike="noStrike" cap="none" normalizeH="0" baseline="0" dirty="0">
                          <a:ln>
                            <a:noFill/>
                          </a:ln>
                          <a:solidFill>
                            <a:schemeClr val="tx1"/>
                          </a:solidFill>
                          <a:effectLst/>
                          <a:latin typeface="Arial" charset="0"/>
                          <a:ea typeface="ＭＳ Ｐゴシック" charset="0"/>
                          <a:cs typeface="Arial" charset="0"/>
                        </a:rPr>
                        <a:t>(</a:t>
                      </a:r>
                      <a:r>
                        <a:rPr kumimoji="0" lang="ar-JO" sz="2800" b="0" i="0" u="none" strike="noStrike" cap="none" normalizeH="0" baseline="0" dirty="0">
                          <a:ln>
                            <a:noFill/>
                          </a:ln>
                          <a:solidFill>
                            <a:schemeClr val="tx1"/>
                          </a:solidFill>
                          <a:effectLst/>
                          <a:latin typeface="Arial" charset="0"/>
                          <a:ea typeface="ＭＳ Ｐゴシック" charset="0"/>
                          <a:cs typeface="Arial" charset="0"/>
                        </a:rPr>
                        <a:t>852-722 ق.م</a:t>
                      </a:r>
                      <a:r>
                        <a:rPr kumimoji="0" lang="en-US" sz="2800" b="0" i="0" u="none" strike="noStrike" cap="none" normalizeH="0" baseline="0" dirty="0">
                          <a:ln>
                            <a:noFill/>
                          </a:ln>
                          <a:solidFill>
                            <a:schemeClr val="tx1"/>
                          </a:solidFill>
                          <a:effectLst/>
                          <a:latin typeface="Arial" charset="0"/>
                          <a:ea typeface="ＭＳ Ｐゴシック" charset="0"/>
                          <a:cs typeface="Arial" charset="0"/>
                        </a:rPr>
                        <a:t>)</a:t>
                      </a:r>
                      <a:endParaRPr kumimoji="0" lang="en-GB" sz="2800" b="0" i="0" u="none" strike="noStrike" cap="none" normalizeH="0" baseline="0" dirty="0">
                        <a:ln>
                          <a:noFill/>
                        </a:ln>
                        <a:solidFill>
                          <a:schemeClr val="tx1"/>
                        </a:solidFill>
                        <a:effectLst/>
                        <a:latin typeface="Arial" charset="0"/>
                        <a:ea typeface="ＭＳ Ｐゴシック" charset="0"/>
                        <a:cs typeface="Arial"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E2BF"/>
                    </a:solidFill>
                  </a:tcPr>
                </a:tc>
                <a:tc hMerge="1">
                  <a:txBody>
                    <a:bodyPr/>
                    <a:lstStyle/>
                    <a:p>
                      <a:endParaRPr lang="en-US"/>
                    </a:p>
                  </a:txBody>
                  <a:tcPr/>
                </a:tc>
                <a:tc hMerge="1">
                  <a:txBody>
                    <a:bodyPr/>
                    <a:lstStyle/>
                    <a:p>
                      <a:endParaRPr lang="en-US"/>
                    </a:p>
                  </a:txBody>
                  <a:tcPr/>
                </a:tc>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800" b="0" i="0" u="none" strike="noStrike" cap="none" normalizeH="0" baseline="0" dirty="0">
                          <a:ln>
                            <a:noFill/>
                          </a:ln>
                          <a:solidFill>
                            <a:schemeClr val="tx1"/>
                          </a:solidFill>
                          <a:effectLst/>
                          <a:latin typeface="Arial" charset="0"/>
                          <a:ea typeface="ＭＳ Ｐゴシック" charset="0"/>
                          <a:cs typeface="Arial" charset="0"/>
                        </a:rPr>
                        <a:t>163 سنة</a:t>
                      </a:r>
                      <a:endParaRPr kumimoji="0" lang="en-US" sz="2800" b="0" i="0" u="none" strike="noStrike" cap="none" normalizeH="0" baseline="0" dirty="0">
                        <a:ln>
                          <a:noFill/>
                        </a:ln>
                        <a:solidFill>
                          <a:schemeClr val="tx1"/>
                        </a:solidFill>
                        <a:effectLst/>
                        <a:latin typeface="Arial" charset="0"/>
                        <a:ea typeface="ＭＳ Ｐゴシック" charset="0"/>
                        <a:cs typeface="Arial"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800" b="0" i="0" u="none" strike="noStrike" cap="none" normalizeH="0" baseline="0" dirty="0">
                          <a:ln>
                            <a:noFill/>
                          </a:ln>
                          <a:solidFill>
                            <a:schemeClr val="tx1"/>
                          </a:solidFill>
                          <a:effectLst/>
                          <a:latin typeface="Arial" charset="0"/>
                          <a:ea typeface="ＭＳ Ｐゴシック" charset="0"/>
                          <a:cs typeface="Arial" charset="0"/>
                        </a:rPr>
                        <a:t>(</a:t>
                      </a:r>
                      <a:r>
                        <a:rPr kumimoji="0" lang="ar-JO" sz="2800" b="0" i="0" u="none" strike="noStrike" cap="none" normalizeH="0" baseline="0" dirty="0">
                          <a:ln>
                            <a:noFill/>
                          </a:ln>
                          <a:solidFill>
                            <a:schemeClr val="tx1"/>
                          </a:solidFill>
                          <a:effectLst/>
                          <a:latin typeface="Arial" charset="0"/>
                          <a:ea typeface="ＭＳ Ｐゴシック" charset="0"/>
                          <a:cs typeface="Arial" charset="0"/>
                        </a:rPr>
                        <a:t>722-560 ق.م</a:t>
                      </a:r>
                      <a:r>
                        <a:rPr kumimoji="0" lang="en-US" sz="2800" b="0" i="0" u="none" strike="noStrike" cap="none" normalizeH="0" baseline="0" dirty="0">
                          <a:ln>
                            <a:noFill/>
                          </a:ln>
                          <a:solidFill>
                            <a:schemeClr val="tx1"/>
                          </a:solidFill>
                          <a:effectLst/>
                          <a:latin typeface="Arial" charset="0"/>
                          <a:ea typeface="ＭＳ Ｐゴシック" charset="0"/>
                          <a:cs typeface="Arial" charset="0"/>
                        </a:rPr>
                        <a:t>)</a:t>
                      </a:r>
                      <a:endParaRPr kumimoji="0" lang="en-GB" sz="2800" b="0" i="0" u="none" strike="noStrike" cap="none" normalizeH="0" baseline="0" dirty="0">
                        <a:ln>
                          <a:noFill/>
                        </a:ln>
                        <a:solidFill>
                          <a:schemeClr val="tx1"/>
                        </a:solidFill>
                        <a:effectLst/>
                        <a:latin typeface="Arial" charset="0"/>
                        <a:ea typeface="ＭＳ Ｐゴシック" charset="0"/>
                        <a:cs typeface="Arial"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E2BF"/>
                    </a:soli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6"/>
                  </a:ext>
                </a:extLst>
              </a:tr>
              <a:tr h="2581275">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0" i="0" u="none" strike="noStrike" cap="none" normalizeH="0" baseline="0" dirty="0">
                          <a:ln>
                            <a:noFill/>
                          </a:ln>
                          <a:solidFill>
                            <a:schemeClr val="tx1"/>
                          </a:solidFill>
                          <a:effectLst/>
                          <a:latin typeface="Arial" charset="0"/>
                          <a:ea typeface="ＭＳ Ｐゴシック" charset="0"/>
                          <a:cs typeface="Arial" charset="0"/>
                        </a:rPr>
                        <a:t>ملكين شريرين على إسرائيل وخدمة أليشع    1: 1- 8: 15</a:t>
                      </a:r>
                      <a:endParaRPr kumimoji="0" lang="en-GB" sz="2000" b="0" i="0" u="none" strike="noStrike" cap="none" normalizeH="0" baseline="0" dirty="0">
                        <a:ln>
                          <a:noFill/>
                        </a:ln>
                        <a:solidFill>
                          <a:schemeClr val="tx1"/>
                        </a:solidFill>
                        <a:effectLst/>
                        <a:latin typeface="Arial" charset="0"/>
                        <a:ea typeface="ＭＳ Ｐゴシック" charset="0"/>
                        <a:cs typeface="Arial"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accent5"/>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0" i="0" u="none" strike="noStrike" cap="none" normalizeH="0" baseline="0" dirty="0">
                          <a:ln>
                            <a:noFill/>
                          </a:ln>
                          <a:solidFill>
                            <a:schemeClr val="tx1"/>
                          </a:solidFill>
                          <a:effectLst/>
                          <a:latin typeface="Arial" charset="0"/>
                          <a:ea typeface="ＭＳ Ｐゴシック" charset="0"/>
                          <a:cs typeface="Arial" charset="0"/>
                        </a:rPr>
                        <a:t>10 ملوك أشرار على إسرائيل و 4 ملوك أشرار و 4 صالحين على يهوذا</a:t>
                      </a:r>
                      <a:endParaRPr kumimoji="0" lang="en-US" sz="2000" b="0" i="0" u="none" strike="noStrike" cap="none" normalizeH="0" baseline="0" dirty="0">
                        <a:ln>
                          <a:noFill/>
                        </a:ln>
                        <a:solidFill>
                          <a:schemeClr val="tx1"/>
                        </a:solidFill>
                        <a:effectLst/>
                        <a:latin typeface="Arial" charset="0"/>
                        <a:ea typeface="ＭＳ Ｐゴシック" charset="0"/>
                        <a:cs typeface="Arial"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0" i="0" u="none" strike="noStrike" cap="none" normalizeH="0" baseline="0" dirty="0">
                          <a:ln>
                            <a:noFill/>
                          </a:ln>
                          <a:solidFill>
                            <a:schemeClr val="tx1"/>
                          </a:solidFill>
                          <a:effectLst/>
                          <a:latin typeface="Arial" charset="0"/>
                          <a:ea typeface="ＭＳ Ｐゴシック" charset="0"/>
                          <a:cs typeface="Arial" charset="0"/>
                        </a:rPr>
                        <a:t>8: 16-16: 20</a:t>
                      </a:r>
                      <a:endParaRPr kumimoji="0" lang="en-GB" sz="2000" b="0" i="0" u="none" strike="noStrike" cap="none" normalizeH="0" baseline="0" dirty="0">
                        <a:ln>
                          <a:noFill/>
                        </a:ln>
                        <a:solidFill>
                          <a:schemeClr val="tx1"/>
                        </a:solidFill>
                        <a:effectLst/>
                        <a:latin typeface="Arial" charset="0"/>
                        <a:ea typeface="ＭＳ Ｐゴシック" charset="0"/>
                        <a:cs typeface="Arial"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accent5"/>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0" i="0" u="none" strike="noStrike" cap="none" normalizeH="0" baseline="0" dirty="0">
                          <a:ln>
                            <a:noFill/>
                          </a:ln>
                          <a:solidFill>
                            <a:schemeClr val="tx1"/>
                          </a:solidFill>
                          <a:effectLst/>
                          <a:latin typeface="Arial" charset="0"/>
                          <a:ea typeface="ＭＳ Ｐゴシック" charset="0"/>
                          <a:cs typeface="Arial" charset="0"/>
                        </a:rPr>
                        <a:t>وصول شر هوشع ذروته في سقوط إسرائيل</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0" i="0" u="none" strike="noStrike" cap="none" normalizeH="0" baseline="0" dirty="0">
                          <a:ln>
                            <a:noFill/>
                          </a:ln>
                          <a:solidFill>
                            <a:schemeClr val="tx1"/>
                          </a:solidFill>
                          <a:effectLst/>
                          <a:latin typeface="Arial" charset="0"/>
                          <a:ea typeface="ＭＳ Ｐゴシック" charset="0"/>
                          <a:cs typeface="Arial" charset="0"/>
                        </a:rPr>
                        <a:t>17</a:t>
                      </a:r>
                      <a:endParaRPr kumimoji="0" lang="en-GB" sz="2000" b="0" i="0" u="none" strike="noStrike" cap="none" normalizeH="0" baseline="0" dirty="0">
                        <a:ln>
                          <a:noFill/>
                        </a:ln>
                        <a:solidFill>
                          <a:schemeClr val="tx1"/>
                        </a:solidFill>
                        <a:effectLst/>
                        <a:latin typeface="Arial" charset="0"/>
                        <a:ea typeface="ＭＳ Ｐゴシック" charset="0"/>
                        <a:cs typeface="Arial"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accent5"/>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0" i="0" u="none" strike="noStrike" cap="none" normalizeH="0" baseline="0" dirty="0">
                          <a:ln>
                            <a:noFill/>
                          </a:ln>
                          <a:solidFill>
                            <a:schemeClr val="tx1"/>
                          </a:solidFill>
                          <a:effectLst/>
                          <a:latin typeface="Arial" charset="0"/>
                          <a:ea typeface="ＭＳ Ｐゴシック" charset="0"/>
                          <a:cs typeface="Arial" charset="0"/>
                        </a:rPr>
                        <a:t>صلاح حزقيا و ملكين شريرين على يهوذا </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0" i="0" u="none" strike="noStrike" cap="none" normalizeH="0" baseline="0" dirty="0">
                          <a:ln>
                            <a:noFill/>
                          </a:ln>
                          <a:solidFill>
                            <a:schemeClr val="tx1"/>
                          </a:solidFill>
                          <a:effectLst/>
                          <a:latin typeface="Arial" charset="0"/>
                          <a:ea typeface="ＭＳ Ｐゴシック" charset="0"/>
                          <a:cs typeface="Arial" charset="0"/>
                        </a:rPr>
                        <a:t>18-21</a:t>
                      </a:r>
                      <a:endParaRPr kumimoji="0" lang="en-GB" sz="2000" b="0" i="0" u="none" strike="noStrike" cap="none" normalizeH="0" baseline="0" dirty="0">
                        <a:ln>
                          <a:noFill/>
                        </a:ln>
                        <a:solidFill>
                          <a:schemeClr val="tx1"/>
                        </a:solidFill>
                        <a:effectLst/>
                        <a:latin typeface="Arial" charset="0"/>
                        <a:ea typeface="ＭＳ Ｐゴシック" charset="0"/>
                        <a:cs typeface="Arial"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accent5"/>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0" i="0" u="none" strike="noStrike" cap="none" normalizeH="0" baseline="0" dirty="0">
                          <a:ln>
                            <a:noFill/>
                          </a:ln>
                          <a:solidFill>
                            <a:schemeClr val="tx1"/>
                          </a:solidFill>
                          <a:effectLst/>
                          <a:latin typeface="Arial" charset="0"/>
                          <a:ea typeface="ＭＳ Ｐゴシック" charset="0"/>
                          <a:cs typeface="Arial" charset="0"/>
                        </a:rPr>
                        <a:t>صلاح يوشيا و 4 ملوك أشرار على يهوذا </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0" i="0" u="none" strike="noStrike" cap="none" normalizeH="0" baseline="0" dirty="0">
                          <a:ln>
                            <a:noFill/>
                          </a:ln>
                          <a:solidFill>
                            <a:schemeClr val="tx1"/>
                          </a:solidFill>
                          <a:effectLst/>
                          <a:latin typeface="Arial" charset="0"/>
                          <a:ea typeface="ＭＳ Ｐゴシック" charset="0"/>
                          <a:cs typeface="Arial" charset="0"/>
                        </a:rPr>
                        <a:t>22: 1-24: 16</a:t>
                      </a:r>
                      <a:endParaRPr kumimoji="0" lang="en-GB" sz="2000" b="0" i="0" u="none" strike="noStrike" cap="none" normalizeH="0" baseline="0" dirty="0">
                        <a:ln>
                          <a:noFill/>
                        </a:ln>
                        <a:solidFill>
                          <a:schemeClr val="tx1"/>
                        </a:solidFill>
                        <a:effectLst/>
                        <a:latin typeface="Arial" charset="0"/>
                        <a:ea typeface="ＭＳ Ｐゴシック" charset="0"/>
                        <a:cs typeface="Arial"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accent5"/>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1800" b="0" i="0" u="none" strike="noStrike" cap="none" normalizeH="0" baseline="0" dirty="0">
                          <a:ln>
                            <a:noFill/>
                          </a:ln>
                          <a:solidFill>
                            <a:schemeClr val="tx1"/>
                          </a:solidFill>
                          <a:effectLst/>
                          <a:latin typeface="Arial" charset="0"/>
                          <a:ea typeface="ＭＳ Ｐゴシック" charset="0"/>
                          <a:cs typeface="Arial" charset="0"/>
                        </a:rPr>
                        <a:t>شر صدقيا يصل ذروته في سقوط يهوذا و أورشليم</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1800" b="0" i="0" u="none" strike="noStrike" cap="none" normalizeH="0" baseline="0" dirty="0">
                          <a:ln>
                            <a:noFill/>
                          </a:ln>
                          <a:solidFill>
                            <a:schemeClr val="tx1"/>
                          </a:solidFill>
                          <a:effectLst/>
                          <a:latin typeface="Arial" charset="0"/>
                          <a:ea typeface="ＭＳ Ｐゴシック" charset="0"/>
                          <a:cs typeface="Arial" charset="0"/>
                        </a:rPr>
                        <a:t>24: 17-25: 30</a:t>
                      </a:r>
                      <a:endParaRPr kumimoji="0" lang="en-GB" sz="1800" b="0" i="0" u="none" strike="noStrike" cap="none" normalizeH="0" baseline="0" dirty="0">
                        <a:ln>
                          <a:noFill/>
                        </a:ln>
                        <a:solidFill>
                          <a:schemeClr val="tx1"/>
                        </a:solidFill>
                        <a:effectLst/>
                        <a:latin typeface="Arial" charset="0"/>
                        <a:ea typeface="ＭＳ Ｐゴシック" charset="0"/>
                        <a:cs typeface="Arial"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accent5"/>
                    </a:solidFill>
                  </a:tcPr>
                </a:tc>
                <a:extLst>
                  <a:ext uri="{0D108BD9-81ED-4DB2-BD59-A6C34878D82A}">
                    <a16:rowId xmlns:a16="http://schemas.microsoft.com/office/drawing/2014/main" val="10007"/>
                  </a:ext>
                </a:extLst>
              </a:tr>
            </a:tbl>
          </a:graphicData>
        </a:graphic>
      </p:graphicFrame>
      <p:sp>
        <p:nvSpPr>
          <p:cNvPr id="336934" name="Text Box 39"/>
          <p:cNvSpPr txBox="1">
            <a:spLocks noChangeArrowheads="1"/>
          </p:cNvSpPr>
          <p:nvPr/>
        </p:nvSpPr>
        <p:spPr bwMode="auto">
          <a:xfrm>
            <a:off x="8374063" y="7938"/>
            <a:ext cx="704039"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ar-JO" b="1" dirty="0">
                <a:solidFill>
                  <a:srgbClr val="FFFFFF"/>
                </a:solidFill>
                <a:cs typeface="Arial" charset="0"/>
              </a:rPr>
              <a:t>249</a:t>
            </a:r>
            <a:endParaRPr lang="en-GB" b="1" dirty="0">
              <a:solidFill>
                <a:srgbClr val="FFFFFF"/>
              </a:solidFill>
              <a:cs typeface="Arial" charset="0"/>
            </a:endParaRPr>
          </a:p>
        </p:txBody>
      </p:sp>
    </p:spTree>
  </p:cSld>
  <p:clrMapOvr>
    <a:masterClrMapping/>
  </p:clrMapOvr>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8945" name="Rectangle 5"/>
          <p:cNvSpPr>
            <a:spLocks noGrp="1" noChangeArrowheads="1"/>
          </p:cNvSpPr>
          <p:nvPr>
            <p:ph type="title"/>
          </p:nvPr>
        </p:nvSpPr>
        <p:spPr/>
        <p:txBody>
          <a:bodyPr/>
          <a:lstStyle/>
          <a:p>
            <a:pPr eaLnBrk="1" hangingPunct="1"/>
            <a:r>
              <a:rPr lang="en-GB">
                <a:latin typeface="Arial" panose="020B0604020202020204" pitchFamily="34" charset="0"/>
                <a:cs typeface="Arial" panose="020B0604020202020204" pitchFamily="34" charset="0"/>
              </a:rPr>
              <a:t>Key Word</a:t>
            </a:r>
          </a:p>
        </p:txBody>
      </p:sp>
      <p:pic>
        <p:nvPicPr>
          <p:cNvPr id="338946" name="Picture 4"/>
          <p:cNvPicPr>
            <a:picLocks noGrp="1" noChangeAspect="1" noChangeArrowheads="1"/>
          </p:cNvPicPr>
          <p:nvPr>
            <p:ph idx="1"/>
          </p:nvPr>
        </p:nvPicPr>
        <p:blipFill>
          <a:blip r:embed="rId2">
            <a:extLst>
              <a:ext uri="{28A0092B-C50C-407E-A947-70E740481C1C}">
                <a14:useLocalDpi xmlns:a14="http://schemas.microsoft.com/office/drawing/2010/main"/>
              </a:ext>
            </a:extLst>
          </a:blip>
          <a:srcRect/>
          <a:stretch>
            <a:fillRect/>
          </a:stretch>
        </p:blipFill>
        <p:spPr>
          <a:xfrm>
            <a:off x="0" y="-26988"/>
            <a:ext cx="9144000" cy="6858001"/>
          </a:xfrm>
          <a:noFill/>
        </p:spPr>
      </p:pic>
      <p:sp>
        <p:nvSpPr>
          <p:cNvPr id="338947" name="WordArt 7"/>
          <p:cNvSpPr>
            <a:spLocks noChangeArrowheads="1" noChangeShapeType="1" noTextEdit="1"/>
          </p:cNvSpPr>
          <p:nvPr/>
        </p:nvSpPr>
        <p:spPr bwMode="auto">
          <a:xfrm rot="-1114085">
            <a:off x="2057400" y="914400"/>
            <a:ext cx="3886200" cy="1200150"/>
          </a:xfrm>
          <a:prstGeom prst="rect">
            <a:avLst/>
          </a:prstGeom>
        </p:spPr>
        <p:txBody>
          <a:bodyPr wrap="none" fromWordArt="1">
            <a:prstTxWarp prst="textPlain">
              <a:avLst>
                <a:gd name="adj" fmla="val 47722"/>
              </a:avLst>
            </a:prstTxWarp>
          </a:bodyPr>
          <a:lstStyle/>
          <a:p>
            <a:pPr algn="ctr"/>
            <a:r>
              <a:rPr lang="ar-JO" sz="3600" kern="10" dirty="0">
                <a:ln w="9525">
                  <a:solidFill>
                    <a:srgbClr val="000000"/>
                  </a:solidFill>
                  <a:round/>
                  <a:headEnd/>
                  <a:tailEnd/>
                </a:ln>
                <a:solidFill>
                  <a:srgbClr val="FFFFFF"/>
                </a:solidFill>
                <a:latin typeface="Arial Black"/>
                <a:ea typeface="Arial Black"/>
                <a:cs typeface="Arial Black"/>
              </a:rPr>
              <a:t>الكلمة المفتاحية :</a:t>
            </a:r>
            <a:endParaRPr lang="en-US" sz="3600" kern="10" dirty="0">
              <a:ln w="9525">
                <a:solidFill>
                  <a:srgbClr val="000000"/>
                </a:solidFill>
                <a:round/>
                <a:headEnd/>
                <a:tailEnd/>
              </a:ln>
              <a:solidFill>
                <a:srgbClr val="FFFFFF"/>
              </a:solidFill>
              <a:latin typeface="Arial Black"/>
              <a:ea typeface="Arial Black"/>
              <a:cs typeface="Arial Black"/>
            </a:endParaRPr>
          </a:p>
        </p:txBody>
      </p:sp>
      <p:sp>
        <p:nvSpPr>
          <p:cNvPr id="338948" name="Text Box 9"/>
          <p:cNvSpPr txBox="1">
            <a:spLocks noChangeArrowheads="1"/>
          </p:cNvSpPr>
          <p:nvPr/>
        </p:nvSpPr>
        <p:spPr bwMode="auto">
          <a:xfrm>
            <a:off x="8301038" y="73025"/>
            <a:ext cx="704039"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ar-JO" b="1" dirty="0">
                <a:latin typeface="Arial" panose="020B0604020202020204" pitchFamily="34" charset="0"/>
                <a:cs typeface="Arial" panose="020B0604020202020204" pitchFamily="34" charset="0"/>
              </a:rPr>
              <a:t>249</a:t>
            </a:r>
            <a:endParaRPr lang="en-GB" b="1" dirty="0">
              <a:latin typeface="Arial" panose="020B0604020202020204" pitchFamily="34" charset="0"/>
              <a:cs typeface="Arial" panose="020B0604020202020204" pitchFamily="34" charset="0"/>
            </a:endParaRPr>
          </a:p>
        </p:txBody>
      </p:sp>
      <p:pic>
        <p:nvPicPr>
          <p:cNvPr id="338949" name="Picture 13" descr="key">
            <a:hlinkClick r:id="rId3"/>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0" y="0"/>
            <a:ext cx="1639888" cy="1676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8" name="Rectangle 7"/>
          <p:cNvSpPr/>
          <p:nvPr/>
        </p:nvSpPr>
        <p:spPr>
          <a:xfrm rot="20428591">
            <a:off x="3250166" y="2967335"/>
            <a:ext cx="2643673" cy="1323439"/>
          </a:xfrm>
          <a:prstGeom prst="rect">
            <a:avLst/>
          </a:prstGeom>
          <a:noFill/>
        </p:spPr>
        <p:txBody>
          <a:bodyPr wrap="none">
            <a:spAutoFit/>
          </a:bodyPr>
          <a:lstStyle/>
          <a:p>
            <a:pPr algn="ctr">
              <a:defRPr/>
            </a:pPr>
            <a:r>
              <a:rPr lang="ar-JO" sz="8000" b="1" spc="50" dirty="0">
                <a:ln w="12700" cmpd="sng">
                  <a:solidFill>
                    <a:schemeClr val="accent6">
                      <a:satMod val="120000"/>
                      <a:shade val="80000"/>
                    </a:schemeClr>
                  </a:solidFill>
                  <a:prstDash val="solid"/>
                </a:ln>
                <a:solidFill>
                  <a:schemeClr val="accent6">
                    <a:tint val="1000"/>
                  </a:schemeClr>
                </a:solidFill>
                <a:effectLst>
                  <a:glow rad="53100">
                    <a:schemeClr val="accent6">
                      <a:satMod val="180000"/>
                      <a:alpha val="30000"/>
                    </a:schemeClr>
                  </a:glow>
                </a:effectLst>
                <a:latin typeface="Arial" panose="020B0604020202020204" pitchFamily="34" charset="0"/>
                <a:ea typeface="Arial" charset="0"/>
                <a:cs typeface="Arial" panose="020B0604020202020204" pitchFamily="34" charset="0"/>
              </a:rPr>
              <a:t>السقوط</a:t>
            </a:r>
            <a:endParaRPr lang="en-US" sz="8000" b="1" spc="50" dirty="0">
              <a:ln w="12700" cmpd="sng">
                <a:solidFill>
                  <a:schemeClr val="accent6">
                    <a:satMod val="120000"/>
                    <a:shade val="80000"/>
                  </a:schemeClr>
                </a:solidFill>
                <a:prstDash val="solid"/>
              </a:ln>
              <a:solidFill>
                <a:schemeClr val="accent6">
                  <a:tint val="1000"/>
                </a:schemeClr>
              </a:solidFill>
              <a:effectLst>
                <a:glow rad="53100">
                  <a:schemeClr val="accent6">
                    <a:satMod val="180000"/>
                    <a:alpha val="30000"/>
                  </a:schemeClr>
                </a:glow>
              </a:effectLst>
              <a:latin typeface="Arial" panose="020B0604020202020204" pitchFamily="34" charset="0"/>
              <a:ea typeface="Arial" charset="0"/>
              <a:cs typeface="Arial" panose="020B0604020202020204" pitchFamily="34"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9969" name="Rectangle 2"/>
          <p:cNvSpPr>
            <a:spLocks noGrp="1" noChangeArrowheads="1"/>
          </p:cNvSpPr>
          <p:nvPr>
            <p:ph type="title"/>
          </p:nvPr>
        </p:nvSpPr>
        <p:spPr>
          <a:xfrm>
            <a:off x="2743200" y="274638"/>
            <a:ext cx="3276600" cy="1020762"/>
          </a:xfrm>
          <a:solidFill>
            <a:schemeClr val="accent2"/>
          </a:solidFill>
          <a:ln>
            <a:solidFill>
              <a:srgbClr val="FF0000"/>
            </a:solidFill>
            <a:miter lim="800000"/>
            <a:headEnd/>
            <a:tailEnd/>
          </a:ln>
        </p:spPr>
        <p:txBody>
          <a:bodyPr/>
          <a:lstStyle/>
          <a:p>
            <a:pPr eaLnBrk="1" hangingPunct="1"/>
            <a:r>
              <a:rPr lang="ar-JO" b="1" dirty="0">
                <a:solidFill>
                  <a:srgbClr val="FFFFFF"/>
                </a:solidFill>
                <a:latin typeface="Arial" panose="020B0604020202020204" pitchFamily="34" charset="0"/>
                <a:cs typeface="Arial" panose="020B0604020202020204" pitchFamily="34" charset="0"/>
              </a:rPr>
              <a:t>الآية المفتاحية</a:t>
            </a:r>
            <a:endParaRPr lang="en-GB" dirty="0">
              <a:solidFill>
                <a:srgbClr val="FFFFFF"/>
              </a:solidFill>
              <a:latin typeface="Arial" panose="020B0604020202020204" pitchFamily="34" charset="0"/>
              <a:cs typeface="Arial" panose="020B0604020202020204" pitchFamily="34" charset="0"/>
            </a:endParaRPr>
          </a:p>
        </p:txBody>
      </p:sp>
      <p:pic>
        <p:nvPicPr>
          <p:cNvPr id="339970" name="Picture 13" descr="key">
            <a:hlinkClick r:id="rId2"/>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1639888" cy="1676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39971" name="Text Box 14"/>
          <p:cNvSpPr txBox="1">
            <a:spLocks noChangeArrowheads="1"/>
          </p:cNvSpPr>
          <p:nvPr/>
        </p:nvSpPr>
        <p:spPr bwMode="auto">
          <a:xfrm>
            <a:off x="8301038" y="73025"/>
            <a:ext cx="704039"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ar-JO" b="1" dirty="0">
                <a:latin typeface="Arial" panose="020B0604020202020204" pitchFamily="34" charset="0"/>
                <a:cs typeface="Arial" panose="020B0604020202020204" pitchFamily="34" charset="0"/>
              </a:rPr>
              <a:t>249</a:t>
            </a:r>
            <a:endParaRPr lang="en-GB" b="1" dirty="0">
              <a:latin typeface="Arial" panose="020B0604020202020204" pitchFamily="34" charset="0"/>
              <a:cs typeface="Arial" panose="020B0604020202020204" pitchFamily="34" charset="0"/>
            </a:endParaRPr>
          </a:p>
        </p:txBody>
      </p:sp>
      <p:sp>
        <p:nvSpPr>
          <p:cNvPr id="6" name="Rectangle 3"/>
          <p:cNvSpPr txBox="1">
            <a:spLocks noChangeArrowheads="1"/>
          </p:cNvSpPr>
          <p:nvPr/>
        </p:nvSpPr>
        <p:spPr bwMode="auto">
          <a:xfrm>
            <a:off x="467544" y="1852613"/>
            <a:ext cx="8136706" cy="5105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spcBef>
                <a:spcPct val="20000"/>
              </a:spcBef>
            </a:pPr>
            <a:r>
              <a:rPr lang="ar-JO" sz="4000" b="1" dirty="0">
                <a:latin typeface="Arial" panose="020B0604020202020204" pitchFamily="34" charset="0"/>
                <a:cs typeface="Arial" panose="020B0604020202020204" pitchFamily="34" charset="0"/>
              </a:rPr>
              <a:t>فقال الرب إني أنزع يهوذا أيضاً من أمامي كما نزعت إسرائيل و</a:t>
            </a:r>
            <a:r>
              <a:rPr lang="ar-JO" sz="4000" b="1" dirty="0">
                <a:solidFill>
                  <a:srgbClr val="FF0000"/>
                </a:solidFill>
                <a:latin typeface="Arial" panose="020B0604020202020204" pitchFamily="34" charset="0"/>
                <a:cs typeface="Arial" panose="020B0604020202020204" pitchFamily="34" charset="0"/>
              </a:rPr>
              <a:t>أرفض</a:t>
            </a:r>
            <a:r>
              <a:rPr lang="ar-JO" sz="4000" b="1" dirty="0">
                <a:latin typeface="Arial" panose="020B0604020202020204" pitchFamily="34" charset="0"/>
                <a:cs typeface="Arial" panose="020B0604020202020204" pitchFamily="34" charset="0"/>
              </a:rPr>
              <a:t> هذه المدينة التي اخترتها </a:t>
            </a:r>
            <a:r>
              <a:rPr lang="ar-JO" sz="4000" b="1" dirty="0">
                <a:solidFill>
                  <a:srgbClr val="FF0000"/>
                </a:solidFill>
                <a:latin typeface="Arial" panose="020B0604020202020204" pitchFamily="34" charset="0"/>
                <a:cs typeface="Arial" panose="020B0604020202020204" pitchFamily="34" charset="0"/>
              </a:rPr>
              <a:t>أورشليم</a:t>
            </a:r>
            <a:r>
              <a:rPr lang="ar-JO" sz="4000" b="1" dirty="0">
                <a:latin typeface="Arial" panose="020B0604020202020204" pitchFamily="34" charset="0"/>
                <a:cs typeface="Arial" panose="020B0604020202020204" pitchFamily="34" charset="0"/>
              </a:rPr>
              <a:t> والبيت الذي قلت يكون اسمي فيه     (2 ملوك 23 : 27)</a:t>
            </a:r>
            <a:endParaRPr lang="en-GB" sz="4000" b="1" dirty="0">
              <a:latin typeface="Arial" panose="020B0604020202020204" pitchFamily="34" charset="0"/>
              <a:cs typeface="Arial" panose="020B0604020202020204" pitchFamily="34"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5" presetClass="entr" presetSubtype="0" fill="hold" grpId="0" nodeType="clickEffect">
                                  <p:stCondLst>
                                    <p:cond delay="0"/>
                                  </p:stCondLst>
                                  <p:childTnLst>
                                    <p:set>
                                      <p:cBhvr>
                                        <p:cTn id="6" dur="1" fill="hold">
                                          <p:stCondLst>
                                            <p:cond delay="0"/>
                                          </p:stCondLst>
                                        </p:cTn>
                                        <p:tgtEl>
                                          <p:spTgt spid="6">
                                            <p:txEl>
                                              <p:pRg st="0" end="0"/>
                                            </p:txEl>
                                          </p:spTgt>
                                        </p:tgtEl>
                                        <p:attrNameLst>
                                          <p:attrName>style.visibility</p:attrName>
                                        </p:attrNameLst>
                                      </p:cBhvr>
                                      <p:to>
                                        <p:strVal val="visible"/>
                                      </p:to>
                                    </p:set>
                                    <p:anim calcmode="lin" valueType="num">
                                      <p:cBhvr>
                                        <p:cTn id="7" dur="1000" fill="hold"/>
                                        <p:tgtEl>
                                          <p:spTgt spid="6">
                                            <p:txEl>
                                              <p:pRg st="0" end="0"/>
                                            </p:txEl>
                                          </p:spTgt>
                                        </p:tgtEl>
                                        <p:attrNameLst>
                                          <p:attrName>ppt_w</p:attrName>
                                        </p:attrNameLst>
                                      </p:cBhvr>
                                      <p:tavLst>
                                        <p:tav tm="0">
                                          <p:val>
                                            <p:fltVal val="0"/>
                                          </p:val>
                                        </p:tav>
                                        <p:tav tm="100000">
                                          <p:val>
                                            <p:strVal val="#ppt_w"/>
                                          </p:val>
                                        </p:tav>
                                      </p:tavLst>
                                    </p:anim>
                                    <p:anim calcmode="lin" valueType="num">
                                      <p:cBhvr>
                                        <p:cTn id="8" dur="1000" fill="hold"/>
                                        <p:tgtEl>
                                          <p:spTgt spid="6">
                                            <p:txEl>
                                              <p:pRg st="0" end="0"/>
                                            </p:txEl>
                                          </p:spTgt>
                                        </p:tgtEl>
                                        <p:attrNameLst>
                                          <p:attrName>ppt_h</p:attrName>
                                        </p:attrNameLst>
                                      </p:cBhvr>
                                      <p:tavLst>
                                        <p:tav tm="0">
                                          <p:val>
                                            <p:fltVal val="0"/>
                                          </p:val>
                                        </p:tav>
                                        <p:tav tm="100000">
                                          <p:val>
                                            <p:strVal val="#ppt_h"/>
                                          </p:val>
                                        </p:tav>
                                      </p:tavLst>
                                    </p:anim>
                                    <p:anim calcmode="lin" valueType="num">
                                      <p:cBhvr>
                                        <p:cTn id="9" dur="1000" fill="hold"/>
                                        <p:tgtEl>
                                          <p:spTgt spid="6">
                                            <p:txEl>
                                              <p:pRg st="0" end="0"/>
                                            </p:txEl>
                                          </p:spTgt>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6">
                                            <p:txEl>
                                              <p:pRg st="0" end="0"/>
                                            </p:txEl>
                                          </p:spTgt>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build="p"/>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Picture 9"/>
          <p:cNvPicPr>
            <a:picLocks noChangeAspect="1"/>
          </p:cNvPicPr>
          <p:nvPr/>
        </p:nvPicPr>
        <p:blipFill>
          <a:blip r:embed="rId3"/>
          <a:stretch>
            <a:fillRect/>
          </a:stretch>
        </p:blipFill>
        <p:spPr>
          <a:xfrm>
            <a:off x="0" y="-55468"/>
            <a:ext cx="2734333" cy="1996167"/>
          </a:xfrm>
          <a:prstGeom prst="rect">
            <a:avLst/>
          </a:prstGeom>
        </p:spPr>
      </p:pic>
      <p:sp>
        <p:nvSpPr>
          <p:cNvPr id="13" name="Rectangle 2"/>
          <p:cNvSpPr txBox="1">
            <a:spLocks noChangeArrowheads="1"/>
          </p:cNvSpPr>
          <p:nvPr/>
        </p:nvSpPr>
        <p:spPr bwMode="auto">
          <a:xfrm>
            <a:off x="573527" y="2184729"/>
            <a:ext cx="8029380" cy="374134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ar-JO" b="1" dirty="0">
                <a:solidFill>
                  <a:schemeClr val="tx1"/>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يتناقض عصيان العهد و</a:t>
            </a:r>
            <a:r>
              <a:rPr lang="ar-JO" b="1" dirty="0">
                <a:solidFill>
                  <a:srgbClr val="FFFF00"/>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السقوط</a:t>
            </a:r>
            <a:r>
              <a:rPr lang="ar-JO" b="1" dirty="0">
                <a:solidFill>
                  <a:schemeClr val="tx1"/>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 الناتج عن مملكتي إسرائيل ويهوذا مع ولاء الله لعهد داود لتذكير إسرائيل بضرورة طاعة الناموس وعدم تكرار أخطاء الماضي.</a:t>
            </a:r>
            <a:endParaRPr lang="en-US" b="1" kern="0" dirty="0">
              <a:solidFill>
                <a:schemeClr val="tx1"/>
              </a:solidFill>
              <a:effectLst>
                <a:outerShdw blurRad="38100" dist="38100" dir="2700000" algn="tl">
                  <a:srgbClr val="000000">
                    <a:alpha val="43137"/>
                  </a:srgbClr>
                </a:outerShdw>
              </a:effectLst>
              <a:latin typeface="Arial" panose="020B0604020202020204" pitchFamily="34" charset="0"/>
              <a:ea typeface="ＭＳ Ｐゴシック" charset="0"/>
              <a:cs typeface="Arial" panose="020B0604020202020204" pitchFamily="34" charset="0"/>
            </a:endParaRPr>
          </a:p>
        </p:txBody>
      </p:sp>
      <p:sp>
        <p:nvSpPr>
          <p:cNvPr id="2" name="Title 1"/>
          <p:cNvSpPr>
            <a:spLocks noGrp="1"/>
          </p:cNvSpPr>
          <p:nvPr>
            <p:ph type="title" idx="4294967295"/>
          </p:nvPr>
        </p:nvSpPr>
        <p:spPr>
          <a:xfrm>
            <a:off x="2734334" y="567524"/>
            <a:ext cx="5868572" cy="1373175"/>
          </a:xfrm>
          <a:prstGeom prst="rect">
            <a:avLst/>
          </a:prstGeom>
          <a:solidFill>
            <a:srgbClr val="000000"/>
          </a:solidFill>
        </p:spPr>
        <p:txBody>
          <a:bodyPr anchor="ctr"/>
          <a:lstStyle/>
          <a:p>
            <a:pPr algn="ctr"/>
            <a:r>
              <a:rPr lang="ar-JO" sz="3600" b="1" dirty="0">
                <a:solidFill>
                  <a:srgbClr val="FFFFFF"/>
                </a:solidFill>
                <a:latin typeface="Arial" panose="020B0604020202020204" pitchFamily="34" charset="0"/>
                <a:cs typeface="Arial" panose="020B0604020202020204" pitchFamily="34" charset="0"/>
              </a:rPr>
              <a:t>البيان الموجز</a:t>
            </a:r>
            <a:endParaRPr lang="en-US" sz="3600" b="1" dirty="0">
              <a:solidFill>
                <a:srgbClr val="FFFFFF"/>
              </a:solidFill>
              <a:latin typeface="Arial" panose="020B0604020202020204" pitchFamily="34" charset="0"/>
              <a:cs typeface="Arial" panose="020B0604020202020204" pitchFamily="34" charset="0"/>
            </a:endParaRPr>
          </a:p>
        </p:txBody>
      </p:sp>
      <p:sp>
        <p:nvSpPr>
          <p:cNvPr id="9" name="Text Box 3"/>
          <p:cNvSpPr txBox="1">
            <a:spLocks noChangeArrowheads="1"/>
          </p:cNvSpPr>
          <p:nvPr/>
        </p:nvSpPr>
        <p:spPr bwMode="auto">
          <a:xfrm>
            <a:off x="8346253" y="-3380"/>
            <a:ext cx="704039" cy="830997"/>
          </a:xfrm>
          <a:prstGeom prst="rect">
            <a:avLst/>
          </a:prstGeom>
          <a:solidFill>
            <a:srgbClr val="F1F7E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defRPr/>
            </a:pPr>
            <a:r>
              <a:rPr lang="ar-JO" altLang="zh-CN" b="1" kern="0" dirty="0">
                <a:solidFill>
                  <a:srgbClr val="000000"/>
                </a:solidFill>
                <a:latin typeface="Arial" panose="020B0604020202020204" pitchFamily="34" charset="0"/>
                <a:cs typeface="Arial" panose="020B0604020202020204" pitchFamily="34" charset="0"/>
              </a:rPr>
              <a:t>249</a:t>
            </a:r>
          </a:p>
          <a:p>
            <a:pPr algn="ctr" eaLnBrk="1" hangingPunct="1">
              <a:defRPr/>
            </a:pPr>
            <a:r>
              <a:rPr lang="ar-JO" altLang="zh-CN" b="1" kern="0" dirty="0">
                <a:solidFill>
                  <a:srgbClr val="000000"/>
                </a:solidFill>
                <a:latin typeface="Arial" panose="020B0604020202020204" pitchFamily="34" charset="0"/>
                <a:cs typeface="Arial" panose="020B0604020202020204" pitchFamily="34" charset="0"/>
              </a:rPr>
              <a:t>41</a:t>
            </a:r>
            <a:endParaRPr lang="en-US" altLang="zh-CN" b="1" kern="0" dirty="0">
              <a:solidFill>
                <a:srgbClr val="000000"/>
              </a:solidFill>
              <a:latin typeface="Arial" panose="020B0604020202020204" pitchFamily="34" charset="0"/>
              <a:cs typeface="Arial" panose="020B0604020202020204" pitchFamily="34" charset="0"/>
            </a:endParaRP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defTabSz="457200">
              <a:defRPr/>
            </a:pPr>
            <a:r>
              <a:rPr lang="ar-JO" sz="4800"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2 ملوك</a:t>
            </a:r>
            <a:endParaRPr lang="en-US" sz="4800"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238528045"/>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40993" name="Picture 5" descr="key">
            <a:hlinkClick r:id="rId2"/>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1639888" cy="1676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40994" name="WordArt 7"/>
          <p:cNvSpPr>
            <a:spLocks noChangeArrowheads="1" noChangeShapeType="1" noTextEdit="1"/>
          </p:cNvSpPr>
          <p:nvPr/>
        </p:nvSpPr>
        <p:spPr bwMode="auto">
          <a:xfrm>
            <a:off x="2895600" y="609600"/>
            <a:ext cx="4495800" cy="800100"/>
          </a:xfrm>
          <a:prstGeom prst="rect">
            <a:avLst/>
          </a:prstGeom>
        </p:spPr>
        <p:txBody>
          <a:bodyPr wrap="none" fromWordArt="1">
            <a:prstTxWarp prst="textPlain">
              <a:avLst>
                <a:gd name="adj" fmla="val 50000"/>
              </a:avLst>
            </a:prstTxWarp>
          </a:bodyPr>
          <a:lstStyle/>
          <a:p>
            <a:pPr algn="ctr"/>
            <a:endParaRPr lang="en-US" sz="3600" kern="10">
              <a:ln w="19050">
                <a:solidFill>
                  <a:srgbClr val="99CCFF"/>
                </a:solidFill>
                <a:round/>
                <a:headEnd/>
                <a:tailEnd/>
              </a:ln>
              <a:solidFill>
                <a:srgbClr val="0066CC"/>
              </a:solidFill>
              <a:effectLst>
                <a:outerShdw blurRad="63500" dist="38099" dir="2700000" algn="ctr" rotWithShape="0">
                  <a:srgbClr val="990000">
                    <a:alpha val="74997"/>
                  </a:srgbClr>
                </a:outerShdw>
              </a:effectLst>
              <a:latin typeface="Impact"/>
              <a:ea typeface="Impact"/>
              <a:cs typeface="Impact"/>
            </a:endParaRPr>
          </a:p>
        </p:txBody>
      </p:sp>
      <p:sp>
        <p:nvSpPr>
          <p:cNvPr id="284680" name="WordArt 8"/>
          <p:cNvSpPr>
            <a:spLocks noChangeArrowheads="1" noChangeShapeType="1" noTextEdit="1"/>
          </p:cNvSpPr>
          <p:nvPr/>
        </p:nvSpPr>
        <p:spPr bwMode="auto">
          <a:xfrm>
            <a:off x="762000" y="5562600"/>
            <a:ext cx="2590800" cy="831850"/>
          </a:xfrm>
          <a:prstGeom prst="rect">
            <a:avLst/>
          </a:prstGeom>
        </p:spPr>
        <p:txBody>
          <a:bodyPr wrap="none" fromWordArt="1">
            <a:prstTxWarp prst="textDeflateBottom">
              <a:avLst>
                <a:gd name="adj" fmla="val 76472"/>
              </a:avLst>
            </a:prstTxWarp>
            <a:scene3d>
              <a:camera prst="legacyPerspectiveFront">
                <a:rot lat="19799980" lon="19439992" rev="0"/>
              </a:camera>
              <a:lightRig rig="legacyNormal2" dir="t"/>
            </a:scene3d>
            <a:sp3d extrusionH="354000" prstMaterial="legacyMatte">
              <a:extrusionClr>
                <a:srgbClr val="939676"/>
              </a:extrusionClr>
            </a:sp3d>
          </a:bodyPr>
          <a:lstStyle/>
          <a:p>
            <a:pPr algn="ctr"/>
            <a:r>
              <a:rPr lang="ar-JO" sz="3600" kern="10" dirty="0">
                <a:ln w="9525">
                  <a:round/>
                  <a:headEnd/>
                  <a:tailEnd/>
                </a:ln>
                <a:gradFill rotWithShape="1">
                  <a:gsLst>
                    <a:gs pos="0">
                      <a:srgbClr val="707070"/>
                    </a:gs>
                    <a:gs pos="50000">
                      <a:srgbClr val="FFFFFF"/>
                    </a:gs>
                    <a:gs pos="100000">
                      <a:srgbClr val="707070"/>
                    </a:gs>
                  </a:gsLst>
                  <a:lin ang="2700000" scaled="1"/>
                </a:gradFill>
                <a:latin typeface="Impact"/>
                <a:ea typeface="Impact"/>
                <a:cs typeface="Impact"/>
              </a:rPr>
              <a:t>منسى</a:t>
            </a:r>
            <a:endParaRPr lang="en-US" sz="3600" kern="10" dirty="0">
              <a:ln w="9525">
                <a:round/>
                <a:headEnd/>
                <a:tailEnd/>
              </a:ln>
              <a:gradFill rotWithShape="1">
                <a:gsLst>
                  <a:gs pos="0">
                    <a:srgbClr val="707070"/>
                  </a:gs>
                  <a:gs pos="50000">
                    <a:srgbClr val="FFFFFF"/>
                  </a:gs>
                  <a:gs pos="100000">
                    <a:srgbClr val="707070"/>
                  </a:gs>
                </a:gsLst>
                <a:lin ang="2700000" scaled="1"/>
              </a:gradFill>
              <a:latin typeface="Impact"/>
              <a:ea typeface="Impact"/>
              <a:cs typeface="Impact"/>
            </a:endParaRPr>
          </a:p>
        </p:txBody>
      </p:sp>
      <p:sp>
        <p:nvSpPr>
          <p:cNvPr id="284681" name="WordArt 9"/>
          <p:cNvSpPr>
            <a:spLocks noChangeArrowheads="1" noChangeShapeType="1" noTextEdit="1"/>
          </p:cNvSpPr>
          <p:nvPr/>
        </p:nvSpPr>
        <p:spPr bwMode="auto">
          <a:xfrm>
            <a:off x="457200" y="1905000"/>
            <a:ext cx="2609850" cy="1038225"/>
          </a:xfrm>
          <a:prstGeom prst="rect">
            <a:avLst/>
          </a:prstGeom>
        </p:spPr>
        <p:txBody>
          <a:bodyPr wrap="none" fromWordArt="1">
            <a:prstTxWarp prst="textTriangle">
              <a:avLst>
                <a:gd name="adj" fmla="val 50000"/>
              </a:avLst>
            </a:prstTxWarp>
            <a:scene3d>
              <a:camera prst="legacyObliqueTopLeft"/>
              <a:lightRig rig="legacyNormal3" dir="r"/>
            </a:scene3d>
            <a:sp3d extrusionH="201600" prstMaterial="legacyMatte">
              <a:extrusionClr>
                <a:srgbClr val="0066CC"/>
              </a:extrusionClr>
            </a:sp3d>
          </a:bodyPr>
          <a:lstStyle/>
          <a:p>
            <a:pPr algn="ctr"/>
            <a:r>
              <a:rPr lang="ar-JO" sz="3600" kern="10" dirty="0">
                <a:ln w="9525">
                  <a:round/>
                  <a:headEnd/>
                  <a:tailEnd/>
                </a:ln>
                <a:gradFill rotWithShape="1">
                  <a:gsLst>
                    <a:gs pos="0">
                      <a:srgbClr val="FFFFCC"/>
                    </a:gs>
                    <a:gs pos="100000">
                      <a:srgbClr val="FF9999"/>
                    </a:gs>
                  </a:gsLst>
                  <a:lin ang="5400000" scaled="1"/>
                </a:gradFill>
                <a:latin typeface="Times New Roman"/>
                <a:ea typeface="Times New Roman"/>
                <a:cs typeface="Times New Roman"/>
              </a:rPr>
              <a:t>أليشع</a:t>
            </a:r>
            <a:endParaRPr lang="en-US" sz="3600" kern="10" dirty="0">
              <a:ln w="9525">
                <a:round/>
                <a:headEnd/>
                <a:tailEnd/>
              </a:ln>
              <a:gradFill rotWithShape="1">
                <a:gsLst>
                  <a:gs pos="0">
                    <a:srgbClr val="FFFFCC"/>
                  </a:gs>
                  <a:gs pos="100000">
                    <a:srgbClr val="FF9999"/>
                  </a:gs>
                </a:gsLst>
                <a:lin ang="5400000" scaled="1"/>
              </a:gradFill>
              <a:latin typeface="Times New Roman"/>
              <a:ea typeface="Times New Roman"/>
              <a:cs typeface="Times New Roman"/>
            </a:endParaRPr>
          </a:p>
        </p:txBody>
      </p:sp>
      <p:sp>
        <p:nvSpPr>
          <p:cNvPr id="284682" name="WordArt 10"/>
          <p:cNvSpPr>
            <a:spLocks noChangeArrowheads="1" noChangeShapeType="1" noTextEdit="1"/>
          </p:cNvSpPr>
          <p:nvPr/>
        </p:nvSpPr>
        <p:spPr bwMode="auto">
          <a:xfrm>
            <a:off x="5791200" y="3505200"/>
            <a:ext cx="2362200" cy="1285875"/>
          </a:xfrm>
          <a:prstGeom prst="rect">
            <a:avLst/>
          </a:prstGeom>
        </p:spPr>
        <p:txBody>
          <a:bodyPr wrap="none" fromWordArt="1">
            <a:prstTxWarp prst="textSlantUp">
              <a:avLst>
                <a:gd name="adj" fmla="val 32056"/>
              </a:avLst>
            </a:prstTxWarp>
          </a:bodyPr>
          <a:lstStyle/>
          <a:p>
            <a:pPr algn="ctr"/>
            <a:r>
              <a:rPr lang="ar-JO" sz="3600" kern="10" dirty="0">
                <a:ln w="9525">
                  <a:solidFill>
                    <a:srgbClr val="CC99FF"/>
                  </a:solidFill>
                  <a:round/>
                  <a:headEnd/>
                  <a:tailEnd/>
                </a:ln>
                <a:gradFill rotWithShape="1">
                  <a:gsLst>
                    <a:gs pos="0">
                      <a:srgbClr val="6600CC"/>
                    </a:gs>
                    <a:gs pos="100000">
                      <a:srgbClr val="CC00CC"/>
                    </a:gs>
                  </a:gsLst>
                  <a:lin ang="5400000" scaled="1"/>
                </a:gradFill>
                <a:effectLst>
                  <a:outerShdw blurRad="63500" dist="53882" dir="2700000" algn="ctr" rotWithShape="0">
                    <a:srgbClr val="9999FF">
                      <a:alpha val="79999"/>
                    </a:srgbClr>
                  </a:outerShdw>
                </a:effectLst>
                <a:latin typeface="Impact"/>
                <a:ea typeface="Impact"/>
                <a:cs typeface="Impact"/>
              </a:rPr>
              <a:t>حزقيا</a:t>
            </a:r>
            <a:endParaRPr lang="en-US" sz="3600" kern="10" dirty="0">
              <a:ln w="9525">
                <a:solidFill>
                  <a:srgbClr val="CC99FF"/>
                </a:solidFill>
                <a:round/>
                <a:headEnd/>
                <a:tailEnd/>
              </a:ln>
              <a:gradFill rotWithShape="1">
                <a:gsLst>
                  <a:gs pos="0">
                    <a:srgbClr val="6600CC"/>
                  </a:gs>
                  <a:gs pos="100000">
                    <a:srgbClr val="CC00CC"/>
                  </a:gs>
                </a:gsLst>
                <a:lin ang="5400000" scaled="1"/>
              </a:gradFill>
              <a:effectLst>
                <a:outerShdw blurRad="63500" dist="53882" dir="2700000" algn="ctr" rotWithShape="0">
                  <a:srgbClr val="9999FF">
                    <a:alpha val="79999"/>
                  </a:srgbClr>
                </a:outerShdw>
              </a:effectLst>
              <a:latin typeface="Impact"/>
              <a:ea typeface="Impact"/>
              <a:cs typeface="Impact"/>
            </a:endParaRPr>
          </a:p>
        </p:txBody>
      </p:sp>
      <p:sp>
        <p:nvSpPr>
          <p:cNvPr id="284683" name="WordArt 11"/>
          <p:cNvSpPr>
            <a:spLocks noChangeArrowheads="1" noChangeShapeType="1" noTextEdit="1"/>
          </p:cNvSpPr>
          <p:nvPr/>
        </p:nvSpPr>
        <p:spPr bwMode="auto">
          <a:xfrm>
            <a:off x="4495800" y="2286000"/>
            <a:ext cx="2286000" cy="1028700"/>
          </a:xfrm>
          <a:prstGeom prst="rect">
            <a:avLst/>
          </a:prstGeom>
        </p:spPr>
        <p:txBody>
          <a:bodyPr spcFirstLastPara="1" wrap="none" fromWordArt="1">
            <a:prstTxWarp prst="textArchUp">
              <a:avLst>
                <a:gd name="adj" fmla="val 10800000"/>
              </a:avLst>
            </a:prstTxWarp>
          </a:bodyPr>
          <a:lstStyle/>
          <a:p>
            <a:pPr algn="ctr"/>
            <a:r>
              <a:rPr lang="ar-JO" sz="3600" kern="10" dirty="0">
                <a:ln w="9525">
                  <a:solidFill>
                    <a:srgbClr val="000000"/>
                  </a:solidFill>
                  <a:round/>
                  <a:headEnd/>
                  <a:tailEnd/>
                </a:ln>
                <a:solidFill>
                  <a:srgbClr val="000000"/>
                </a:solidFill>
                <a:latin typeface="Arial Black"/>
                <a:ea typeface="Arial Black"/>
                <a:cs typeface="Arial Black"/>
              </a:rPr>
              <a:t>ياهو</a:t>
            </a:r>
            <a:endParaRPr lang="en-US" sz="3600" kern="10" dirty="0">
              <a:ln w="9525">
                <a:solidFill>
                  <a:srgbClr val="000000"/>
                </a:solidFill>
                <a:round/>
                <a:headEnd/>
                <a:tailEnd/>
              </a:ln>
              <a:solidFill>
                <a:srgbClr val="000000"/>
              </a:solidFill>
              <a:latin typeface="Arial Black"/>
              <a:ea typeface="Arial Black"/>
              <a:cs typeface="Arial Black"/>
            </a:endParaRPr>
          </a:p>
        </p:txBody>
      </p:sp>
      <p:sp>
        <p:nvSpPr>
          <p:cNvPr id="284684" name="WordArt 12"/>
          <p:cNvSpPr>
            <a:spLocks noChangeArrowheads="1" noChangeShapeType="1" noTextEdit="1"/>
          </p:cNvSpPr>
          <p:nvPr/>
        </p:nvSpPr>
        <p:spPr bwMode="auto">
          <a:xfrm>
            <a:off x="4800600" y="5562600"/>
            <a:ext cx="1905000" cy="990600"/>
          </a:xfrm>
          <a:prstGeom prst="rect">
            <a:avLst/>
          </a:prstGeom>
          <a:extLst>
            <a:ext uri="{91240B29-F687-4f45-9708-019B960494DF}">
              <a14:hiddenLine xmlns="" xmlns:a14="http://schemas.microsoft.com/office/drawing/2010/main" w="9525">
                <a:solidFill>
                  <a:srgbClr val="000000"/>
                </a:solidFill>
                <a:round/>
                <a:headEnd/>
                <a:tailEnd/>
              </a14:hiddenLine>
            </a:ext>
          </a:extLst>
        </p:spPr>
        <p:txBody>
          <a:bodyPr wrap="none" fromWordArt="1">
            <a:prstTxWarp prst="textPlain">
              <a:avLst>
                <a:gd name="adj" fmla="val 50000"/>
              </a:avLst>
            </a:prstTxWarp>
          </a:bodyPr>
          <a:lstStyle/>
          <a:p>
            <a:pPr algn="ctr"/>
            <a:r>
              <a:rPr lang="ar-JO" sz="3600" kern="10" dirty="0">
                <a:solidFill>
                  <a:srgbClr val="0000FF"/>
                </a:solidFill>
                <a:effectLst>
                  <a:outerShdw blurRad="63500" dist="38099" dir="2700000" algn="ctr" rotWithShape="0">
                    <a:srgbClr val="C0C0C0">
                      <a:alpha val="79999"/>
                    </a:srgbClr>
                  </a:outerShdw>
                </a:effectLst>
                <a:latin typeface="Impact"/>
                <a:ea typeface="Impact"/>
                <a:cs typeface="Impact"/>
              </a:rPr>
              <a:t>يوشيا</a:t>
            </a:r>
            <a:endParaRPr lang="en-US" sz="3600" kern="10" dirty="0">
              <a:solidFill>
                <a:srgbClr val="0000FF"/>
              </a:solidFill>
              <a:effectLst>
                <a:outerShdw blurRad="63500" dist="38099" dir="2700000" algn="ctr" rotWithShape="0">
                  <a:srgbClr val="C0C0C0">
                    <a:alpha val="79999"/>
                  </a:srgbClr>
                </a:outerShdw>
              </a:effectLst>
              <a:latin typeface="Impact"/>
              <a:ea typeface="Impact"/>
              <a:cs typeface="Impact"/>
            </a:endParaRPr>
          </a:p>
        </p:txBody>
      </p:sp>
      <p:sp>
        <p:nvSpPr>
          <p:cNvPr id="284685" name="WordArt 13"/>
          <p:cNvSpPr>
            <a:spLocks noChangeArrowheads="1" noChangeShapeType="1" noTextEdit="1"/>
          </p:cNvSpPr>
          <p:nvPr/>
        </p:nvSpPr>
        <p:spPr bwMode="auto">
          <a:xfrm>
            <a:off x="1752600" y="3581400"/>
            <a:ext cx="2190750" cy="1219200"/>
          </a:xfrm>
          <a:prstGeom prst="rect">
            <a:avLst/>
          </a:prstGeom>
        </p:spPr>
        <p:txBody>
          <a:bodyPr wrap="none" fromWordArt="1">
            <a:prstTxWarp prst="textDoubleWave1">
              <a:avLst>
                <a:gd name="adj1" fmla="val 6500"/>
                <a:gd name="adj2" fmla="val 0"/>
              </a:avLst>
            </a:prstTxWarp>
          </a:bodyPr>
          <a:lstStyle/>
          <a:p>
            <a:pPr algn="ctr"/>
            <a:r>
              <a:rPr lang="ar-JO" sz="3600" kern="10" dirty="0">
                <a:ln w="12700">
                  <a:solidFill>
                    <a:srgbClr val="000099"/>
                  </a:solidFill>
                  <a:round/>
                  <a:headEnd/>
                  <a:tailEnd/>
                </a:ln>
                <a:solidFill>
                  <a:srgbClr val="33CCFF"/>
                </a:solidFill>
                <a:effectLst>
                  <a:outerShdw blurRad="63500" dist="125724" dir="18900000" algn="ctr" rotWithShape="0">
                    <a:srgbClr val="000099">
                      <a:alpha val="74997"/>
                    </a:srgbClr>
                  </a:outerShdw>
                </a:effectLst>
                <a:latin typeface="Impact"/>
                <a:ea typeface="Impact"/>
                <a:cs typeface="Impact"/>
              </a:rPr>
              <a:t>يربعام الثاني</a:t>
            </a:r>
            <a:endParaRPr lang="en-US" sz="3600" kern="10" dirty="0">
              <a:ln w="12700">
                <a:solidFill>
                  <a:srgbClr val="000099"/>
                </a:solidFill>
                <a:round/>
                <a:headEnd/>
                <a:tailEnd/>
              </a:ln>
              <a:solidFill>
                <a:srgbClr val="33CCFF"/>
              </a:solidFill>
              <a:effectLst>
                <a:outerShdw blurRad="63500" dist="125724" dir="18900000" algn="ctr" rotWithShape="0">
                  <a:srgbClr val="000099">
                    <a:alpha val="74997"/>
                  </a:srgbClr>
                </a:outerShdw>
              </a:effectLst>
              <a:latin typeface="Impact"/>
              <a:ea typeface="Impact"/>
              <a:cs typeface="Impact"/>
            </a:endParaRPr>
          </a:p>
        </p:txBody>
      </p:sp>
      <p:sp>
        <p:nvSpPr>
          <p:cNvPr id="2" name="Title 1"/>
          <p:cNvSpPr>
            <a:spLocks noGrp="1"/>
          </p:cNvSpPr>
          <p:nvPr>
            <p:ph type="title"/>
          </p:nvPr>
        </p:nvSpPr>
        <p:spPr/>
        <p:txBody>
          <a:bodyPr/>
          <a:lstStyle/>
          <a:p>
            <a:pPr>
              <a:defRPr/>
            </a:pPr>
            <a:r>
              <a:rPr lang="ar-JO" sz="6600" kern="10" dirty="0">
                <a:ln w="19050" cap="flat" cmpd="sng" algn="ctr">
                  <a:solidFill>
                    <a:srgbClr val="99CCFF"/>
                  </a:solidFill>
                  <a:prstDash val="solid"/>
                  <a:round/>
                </a:ln>
                <a:solidFill>
                  <a:srgbClr val="0066CC"/>
                </a:solidFill>
                <a:effectLst>
                  <a:outerShdw blurRad="63500" dist="38100" dir="2700000" algn="ctr" rotWithShape="0">
                    <a:srgbClr val="990000">
                      <a:alpha val="75000"/>
                    </a:srgbClr>
                  </a:outerShdw>
                </a:effectLst>
                <a:latin typeface="Arial" panose="020B0604020202020204" pitchFamily="34" charset="0"/>
                <a:ea typeface="Impact"/>
                <a:cs typeface="Arial" panose="020B0604020202020204" pitchFamily="34" charset="0"/>
              </a:rPr>
              <a:t>شخصيات رئيسية</a:t>
            </a:r>
            <a:endParaRPr lang="en-US" sz="8000" dirty="0">
              <a:latin typeface="Arial" panose="020B0604020202020204" pitchFamily="34" charset="0"/>
              <a:cs typeface="Arial" panose="020B0604020202020204" pitchFamily="34"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5" presetClass="entr" presetSubtype="0" fill="hold" grpId="0" nodeType="clickEffect">
                                  <p:stCondLst>
                                    <p:cond delay="0"/>
                                  </p:stCondLst>
                                  <p:childTnLst>
                                    <p:set>
                                      <p:cBhvr>
                                        <p:cTn id="6" dur="1" fill="hold">
                                          <p:stCondLst>
                                            <p:cond delay="0"/>
                                          </p:stCondLst>
                                        </p:cTn>
                                        <p:tgtEl>
                                          <p:spTgt spid="284681"/>
                                        </p:tgtEl>
                                        <p:attrNameLst>
                                          <p:attrName>style.visibility</p:attrName>
                                        </p:attrNameLst>
                                      </p:cBhvr>
                                      <p:to>
                                        <p:strVal val="visible"/>
                                      </p:to>
                                    </p:set>
                                    <p:anim calcmode="lin" valueType="num">
                                      <p:cBhvr>
                                        <p:cTn id="7" dur="1000" fill="hold"/>
                                        <p:tgtEl>
                                          <p:spTgt spid="284681"/>
                                        </p:tgtEl>
                                        <p:attrNameLst>
                                          <p:attrName>ppt_w</p:attrName>
                                        </p:attrNameLst>
                                      </p:cBhvr>
                                      <p:tavLst>
                                        <p:tav tm="0">
                                          <p:val>
                                            <p:fltVal val="0"/>
                                          </p:val>
                                        </p:tav>
                                        <p:tav tm="100000">
                                          <p:val>
                                            <p:strVal val="#ppt_w"/>
                                          </p:val>
                                        </p:tav>
                                      </p:tavLst>
                                    </p:anim>
                                    <p:anim calcmode="lin" valueType="num">
                                      <p:cBhvr>
                                        <p:cTn id="8" dur="1000" fill="hold"/>
                                        <p:tgtEl>
                                          <p:spTgt spid="284681"/>
                                        </p:tgtEl>
                                        <p:attrNameLst>
                                          <p:attrName>ppt_h</p:attrName>
                                        </p:attrNameLst>
                                      </p:cBhvr>
                                      <p:tavLst>
                                        <p:tav tm="0">
                                          <p:val>
                                            <p:fltVal val="0"/>
                                          </p:val>
                                        </p:tav>
                                        <p:tav tm="100000">
                                          <p:val>
                                            <p:strVal val="#ppt_h"/>
                                          </p:val>
                                        </p:tav>
                                      </p:tavLst>
                                    </p:anim>
                                    <p:anim calcmode="lin" valueType="num">
                                      <p:cBhvr>
                                        <p:cTn id="9" dur="1000" fill="hold"/>
                                        <p:tgtEl>
                                          <p:spTgt spid="284681"/>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284681"/>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1" fill="hold" nodeType="clickPar">
                      <p:stCondLst>
                        <p:cond delay="indefinite"/>
                      </p:stCondLst>
                      <p:childTnLst>
                        <p:par>
                          <p:cTn id="12" fill="hold" nodeType="withGroup">
                            <p:stCondLst>
                              <p:cond delay="0"/>
                            </p:stCondLst>
                            <p:childTnLst>
                              <p:par>
                                <p:cTn id="13" presetID="39" presetClass="entr" presetSubtype="0" accel="100000" fill="hold" grpId="0" nodeType="clickEffect">
                                  <p:stCondLst>
                                    <p:cond delay="0"/>
                                  </p:stCondLst>
                                  <p:childTnLst>
                                    <p:set>
                                      <p:cBhvr>
                                        <p:cTn id="14" dur="1" fill="hold">
                                          <p:stCondLst>
                                            <p:cond delay="0"/>
                                          </p:stCondLst>
                                        </p:cTn>
                                        <p:tgtEl>
                                          <p:spTgt spid="284683"/>
                                        </p:tgtEl>
                                        <p:attrNameLst>
                                          <p:attrName>style.visibility</p:attrName>
                                        </p:attrNameLst>
                                      </p:cBhvr>
                                      <p:to>
                                        <p:strVal val="visible"/>
                                      </p:to>
                                    </p:set>
                                    <p:anim calcmode="lin" valueType="num">
                                      <p:cBhvr>
                                        <p:cTn id="15" dur="500" fill="hold"/>
                                        <p:tgtEl>
                                          <p:spTgt spid="284683"/>
                                        </p:tgtEl>
                                        <p:attrNameLst>
                                          <p:attrName>ppt_h</p:attrName>
                                        </p:attrNameLst>
                                      </p:cBhvr>
                                      <p:tavLst>
                                        <p:tav tm="0">
                                          <p:val>
                                            <p:strVal val="#ppt_h/20"/>
                                          </p:val>
                                        </p:tav>
                                        <p:tav tm="50000">
                                          <p:val>
                                            <p:strVal val="#ppt_h/20"/>
                                          </p:val>
                                        </p:tav>
                                        <p:tav tm="100000">
                                          <p:val>
                                            <p:strVal val="#ppt_h"/>
                                          </p:val>
                                        </p:tav>
                                      </p:tavLst>
                                    </p:anim>
                                    <p:anim calcmode="lin" valueType="num">
                                      <p:cBhvr>
                                        <p:cTn id="16" dur="500" fill="hold"/>
                                        <p:tgtEl>
                                          <p:spTgt spid="284683"/>
                                        </p:tgtEl>
                                        <p:attrNameLst>
                                          <p:attrName>ppt_w</p:attrName>
                                        </p:attrNameLst>
                                      </p:cBhvr>
                                      <p:tavLst>
                                        <p:tav tm="0">
                                          <p:val>
                                            <p:strVal val="#ppt_w+.3"/>
                                          </p:val>
                                        </p:tav>
                                        <p:tav tm="50000">
                                          <p:val>
                                            <p:strVal val="#ppt_w+.3"/>
                                          </p:val>
                                        </p:tav>
                                        <p:tav tm="100000">
                                          <p:val>
                                            <p:strVal val="#ppt_w"/>
                                          </p:val>
                                        </p:tav>
                                      </p:tavLst>
                                    </p:anim>
                                    <p:anim calcmode="lin" valueType="num">
                                      <p:cBhvr>
                                        <p:cTn id="17" dur="500" fill="hold"/>
                                        <p:tgtEl>
                                          <p:spTgt spid="284683"/>
                                        </p:tgtEl>
                                        <p:attrNameLst>
                                          <p:attrName>ppt_x</p:attrName>
                                        </p:attrNameLst>
                                      </p:cBhvr>
                                      <p:tavLst>
                                        <p:tav tm="0">
                                          <p:val>
                                            <p:strVal val="#ppt_x-.3"/>
                                          </p:val>
                                        </p:tav>
                                        <p:tav tm="50000">
                                          <p:val>
                                            <p:strVal val="#ppt_x"/>
                                          </p:val>
                                        </p:tav>
                                        <p:tav tm="100000">
                                          <p:val>
                                            <p:strVal val="#ppt_x"/>
                                          </p:val>
                                        </p:tav>
                                      </p:tavLst>
                                    </p:anim>
                                    <p:anim calcmode="lin" valueType="num">
                                      <p:cBhvr>
                                        <p:cTn id="18" dur="500" fill="hold"/>
                                        <p:tgtEl>
                                          <p:spTgt spid="284683"/>
                                        </p:tgtEl>
                                        <p:attrNameLst>
                                          <p:attrName>ppt_y</p:attrName>
                                        </p:attrNameLst>
                                      </p:cBhvr>
                                      <p:tavLst>
                                        <p:tav tm="0">
                                          <p:val>
                                            <p:strVal val="#ppt_y"/>
                                          </p:val>
                                        </p:tav>
                                        <p:tav tm="100000">
                                          <p:val>
                                            <p:strVal val="#ppt_y"/>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31" presetClass="entr" presetSubtype="0" fill="hold" grpId="0" nodeType="clickEffect">
                                  <p:stCondLst>
                                    <p:cond delay="0"/>
                                  </p:stCondLst>
                                  <p:iterate type="lt">
                                    <p:tmPct val="5000"/>
                                  </p:iterate>
                                  <p:childTnLst>
                                    <p:set>
                                      <p:cBhvr>
                                        <p:cTn id="22" dur="1" fill="hold">
                                          <p:stCondLst>
                                            <p:cond delay="0"/>
                                          </p:stCondLst>
                                        </p:cTn>
                                        <p:tgtEl>
                                          <p:spTgt spid="284685"/>
                                        </p:tgtEl>
                                        <p:attrNameLst>
                                          <p:attrName>style.visibility</p:attrName>
                                        </p:attrNameLst>
                                      </p:cBhvr>
                                      <p:to>
                                        <p:strVal val="visible"/>
                                      </p:to>
                                    </p:set>
                                    <p:anim calcmode="lin" valueType="num">
                                      <p:cBhvr>
                                        <p:cTn id="23" dur="1000" fill="hold"/>
                                        <p:tgtEl>
                                          <p:spTgt spid="284685"/>
                                        </p:tgtEl>
                                        <p:attrNameLst>
                                          <p:attrName>ppt_w</p:attrName>
                                        </p:attrNameLst>
                                      </p:cBhvr>
                                      <p:tavLst>
                                        <p:tav tm="0">
                                          <p:val>
                                            <p:fltVal val="0"/>
                                          </p:val>
                                        </p:tav>
                                        <p:tav tm="100000">
                                          <p:val>
                                            <p:strVal val="#ppt_w"/>
                                          </p:val>
                                        </p:tav>
                                      </p:tavLst>
                                    </p:anim>
                                    <p:anim calcmode="lin" valueType="num">
                                      <p:cBhvr>
                                        <p:cTn id="24" dur="1000" fill="hold"/>
                                        <p:tgtEl>
                                          <p:spTgt spid="284685"/>
                                        </p:tgtEl>
                                        <p:attrNameLst>
                                          <p:attrName>ppt_h</p:attrName>
                                        </p:attrNameLst>
                                      </p:cBhvr>
                                      <p:tavLst>
                                        <p:tav tm="0">
                                          <p:val>
                                            <p:fltVal val="0"/>
                                          </p:val>
                                        </p:tav>
                                        <p:tav tm="100000">
                                          <p:val>
                                            <p:strVal val="#ppt_h"/>
                                          </p:val>
                                        </p:tav>
                                      </p:tavLst>
                                    </p:anim>
                                    <p:anim calcmode="lin" valueType="num">
                                      <p:cBhvr>
                                        <p:cTn id="25" dur="1000" fill="hold"/>
                                        <p:tgtEl>
                                          <p:spTgt spid="284685"/>
                                        </p:tgtEl>
                                        <p:attrNameLst>
                                          <p:attrName>style.rotation</p:attrName>
                                        </p:attrNameLst>
                                      </p:cBhvr>
                                      <p:tavLst>
                                        <p:tav tm="0">
                                          <p:val>
                                            <p:fltVal val="90"/>
                                          </p:val>
                                        </p:tav>
                                        <p:tav tm="100000">
                                          <p:val>
                                            <p:fltVal val="0"/>
                                          </p:val>
                                        </p:tav>
                                      </p:tavLst>
                                    </p:anim>
                                    <p:animEffect transition="in" filter="fade">
                                      <p:cBhvr>
                                        <p:cTn id="26" dur="1000"/>
                                        <p:tgtEl>
                                          <p:spTgt spid="284685"/>
                                        </p:tgtEl>
                                      </p:cBhvr>
                                    </p:animEffect>
                                  </p:childTnLst>
                                </p:cTn>
                              </p:par>
                            </p:childTnLst>
                          </p:cTn>
                        </p:par>
                      </p:childTnLst>
                    </p:cTn>
                  </p:par>
                  <p:par>
                    <p:cTn id="27" fill="hold" nodeType="clickPar">
                      <p:stCondLst>
                        <p:cond delay="indefinite"/>
                      </p:stCondLst>
                      <p:childTnLst>
                        <p:par>
                          <p:cTn id="28" fill="hold" nodeType="withGroup">
                            <p:stCondLst>
                              <p:cond delay="0"/>
                            </p:stCondLst>
                            <p:childTnLst>
                              <p:par>
                                <p:cTn id="29" presetID="23" presetClass="entr" presetSubtype="16" fill="hold" grpId="0" nodeType="clickEffect">
                                  <p:stCondLst>
                                    <p:cond delay="0"/>
                                  </p:stCondLst>
                                  <p:childTnLst>
                                    <p:set>
                                      <p:cBhvr>
                                        <p:cTn id="30" dur="1" fill="hold">
                                          <p:stCondLst>
                                            <p:cond delay="0"/>
                                          </p:stCondLst>
                                        </p:cTn>
                                        <p:tgtEl>
                                          <p:spTgt spid="284682"/>
                                        </p:tgtEl>
                                        <p:attrNameLst>
                                          <p:attrName>style.visibility</p:attrName>
                                        </p:attrNameLst>
                                      </p:cBhvr>
                                      <p:to>
                                        <p:strVal val="visible"/>
                                      </p:to>
                                    </p:set>
                                    <p:anim calcmode="lin" valueType="num">
                                      <p:cBhvr>
                                        <p:cTn id="31" dur="500" fill="hold"/>
                                        <p:tgtEl>
                                          <p:spTgt spid="284682"/>
                                        </p:tgtEl>
                                        <p:attrNameLst>
                                          <p:attrName>ppt_w</p:attrName>
                                        </p:attrNameLst>
                                      </p:cBhvr>
                                      <p:tavLst>
                                        <p:tav tm="0">
                                          <p:val>
                                            <p:fltVal val="0"/>
                                          </p:val>
                                        </p:tav>
                                        <p:tav tm="100000">
                                          <p:val>
                                            <p:strVal val="#ppt_w"/>
                                          </p:val>
                                        </p:tav>
                                      </p:tavLst>
                                    </p:anim>
                                    <p:anim calcmode="lin" valueType="num">
                                      <p:cBhvr>
                                        <p:cTn id="32" dur="500" fill="hold"/>
                                        <p:tgtEl>
                                          <p:spTgt spid="284682"/>
                                        </p:tgtEl>
                                        <p:attrNameLst>
                                          <p:attrName>ppt_h</p:attrName>
                                        </p:attrNameLst>
                                      </p:cBhvr>
                                      <p:tavLst>
                                        <p:tav tm="0">
                                          <p:val>
                                            <p:fltVal val="0"/>
                                          </p:val>
                                        </p:tav>
                                        <p:tav tm="100000">
                                          <p:val>
                                            <p:strVal val="#ppt_h"/>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30" presetClass="entr" presetSubtype="0" fill="hold" grpId="0" nodeType="clickEffect">
                                  <p:stCondLst>
                                    <p:cond delay="0"/>
                                  </p:stCondLst>
                                  <p:childTnLst>
                                    <p:set>
                                      <p:cBhvr>
                                        <p:cTn id="36" dur="1" fill="hold">
                                          <p:stCondLst>
                                            <p:cond delay="0"/>
                                          </p:stCondLst>
                                        </p:cTn>
                                        <p:tgtEl>
                                          <p:spTgt spid="284680"/>
                                        </p:tgtEl>
                                        <p:attrNameLst>
                                          <p:attrName>style.visibility</p:attrName>
                                        </p:attrNameLst>
                                      </p:cBhvr>
                                      <p:to>
                                        <p:strVal val="visible"/>
                                      </p:to>
                                    </p:set>
                                    <p:animEffect transition="in" filter="fade">
                                      <p:cBhvr>
                                        <p:cTn id="37" dur="800" decel="100000"/>
                                        <p:tgtEl>
                                          <p:spTgt spid="284680"/>
                                        </p:tgtEl>
                                      </p:cBhvr>
                                    </p:animEffect>
                                    <p:anim calcmode="lin" valueType="num">
                                      <p:cBhvr>
                                        <p:cTn id="38" dur="800" decel="100000" fill="hold"/>
                                        <p:tgtEl>
                                          <p:spTgt spid="284680"/>
                                        </p:tgtEl>
                                        <p:attrNameLst>
                                          <p:attrName>style.rotation</p:attrName>
                                        </p:attrNameLst>
                                      </p:cBhvr>
                                      <p:tavLst>
                                        <p:tav tm="0">
                                          <p:val>
                                            <p:fltVal val="-90"/>
                                          </p:val>
                                        </p:tav>
                                        <p:tav tm="100000">
                                          <p:val>
                                            <p:fltVal val="0"/>
                                          </p:val>
                                        </p:tav>
                                      </p:tavLst>
                                    </p:anim>
                                    <p:anim calcmode="lin" valueType="num">
                                      <p:cBhvr>
                                        <p:cTn id="39" dur="800" decel="100000" fill="hold"/>
                                        <p:tgtEl>
                                          <p:spTgt spid="284680"/>
                                        </p:tgtEl>
                                        <p:attrNameLst>
                                          <p:attrName>ppt_x</p:attrName>
                                        </p:attrNameLst>
                                      </p:cBhvr>
                                      <p:tavLst>
                                        <p:tav tm="0">
                                          <p:val>
                                            <p:strVal val="#ppt_x+0.4"/>
                                          </p:val>
                                        </p:tav>
                                        <p:tav tm="100000">
                                          <p:val>
                                            <p:strVal val="#ppt_x-0.05"/>
                                          </p:val>
                                        </p:tav>
                                      </p:tavLst>
                                    </p:anim>
                                    <p:anim calcmode="lin" valueType="num">
                                      <p:cBhvr>
                                        <p:cTn id="40" dur="800" decel="100000" fill="hold"/>
                                        <p:tgtEl>
                                          <p:spTgt spid="284680"/>
                                        </p:tgtEl>
                                        <p:attrNameLst>
                                          <p:attrName>ppt_y</p:attrName>
                                        </p:attrNameLst>
                                      </p:cBhvr>
                                      <p:tavLst>
                                        <p:tav tm="0">
                                          <p:val>
                                            <p:strVal val="#ppt_y-0.4"/>
                                          </p:val>
                                        </p:tav>
                                        <p:tav tm="100000">
                                          <p:val>
                                            <p:strVal val="#ppt_y+0.1"/>
                                          </p:val>
                                        </p:tav>
                                      </p:tavLst>
                                    </p:anim>
                                    <p:anim calcmode="lin" valueType="num">
                                      <p:cBhvr>
                                        <p:cTn id="41" dur="200" accel="100000" fill="hold">
                                          <p:stCondLst>
                                            <p:cond delay="800"/>
                                          </p:stCondLst>
                                        </p:cTn>
                                        <p:tgtEl>
                                          <p:spTgt spid="284680"/>
                                        </p:tgtEl>
                                        <p:attrNameLst>
                                          <p:attrName>ppt_x</p:attrName>
                                        </p:attrNameLst>
                                      </p:cBhvr>
                                      <p:tavLst>
                                        <p:tav tm="0">
                                          <p:val>
                                            <p:strVal val="#ppt_x-0.05"/>
                                          </p:val>
                                        </p:tav>
                                        <p:tav tm="100000">
                                          <p:val>
                                            <p:strVal val="#ppt_x"/>
                                          </p:val>
                                        </p:tav>
                                      </p:tavLst>
                                    </p:anim>
                                    <p:anim calcmode="lin" valueType="num">
                                      <p:cBhvr>
                                        <p:cTn id="42" dur="200" accel="100000" fill="hold">
                                          <p:stCondLst>
                                            <p:cond delay="800"/>
                                          </p:stCondLst>
                                        </p:cTn>
                                        <p:tgtEl>
                                          <p:spTgt spid="284680"/>
                                        </p:tgtEl>
                                        <p:attrNameLst>
                                          <p:attrName>ppt_y</p:attrName>
                                        </p:attrNameLst>
                                      </p:cBhvr>
                                      <p:tavLst>
                                        <p:tav tm="0">
                                          <p:val>
                                            <p:strVal val="#ppt_y+0.1"/>
                                          </p:val>
                                        </p:tav>
                                        <p:tav tm="100000">
                                          <p:val>
                                            <p:strVal val="#ppt_y"/>
                                          </p:val>
                                        </p:tav>
                                      </p:tavLst>
                                    </p:anim>
                                  </p:childTnLst>
                                </p:cTn>
                              </p:par>
                            </p:childTnLst>
                          </p:cTn>
                        </p:par>
                      </p:childTnLst>
                    </p:cTn>
                  </p:par>
                  <p:par>
                    <p:cTn id="43" fill="hold" nodeType="clickPar">
                      <p:stCondLst>
                        <p:cond delay="indefinite"/>
                      </p:stCondLst>
                      <p:childTnLst>
                        <p:par>
                          <p:cTn id="44" fill="hold" nodeType="withGroup">
                            <p:stCondLst>
                              <p:cond delay="0"/>
                            </p:stCondLst>
                            <p:childTnLst>
                              <p:par>
                                <p:cTn id="45" presetID="54" presetClass="entr" presetSubtype="0" accel="100000" fill="hold" grpId="0" nodeType="clickEffect">
                                  <p:stCondLst>
                                    <p:cond delay="0"/>
                                  </p:stCondLst>
                                  <p:childTnLst>
                                    <p:set>
                                      <p:cBhvr>
                                        <p:cTn id="46" dur="1" fill="hold">
                                          <p:stCondLst>
                                            <p:cond delay="0"/>
                                          </p:stCondLst>
                                        </p:cTn>
                                        <p:tgtEl>
                                          <p:spTgt spid="284684"/>
                                        </p:tgtEl>
                                        <p:attrNameLst>
                                          <p:attrName>style.visibility</p:attrName>
                                        </p:attrNameLst>
                                      </p:cBhvr>
                                      <p:to>
                                        <p:strVal val="visible"/>
                                      </p:to>
                                    </p:set>
                                    <p:anim calcmode="lin" valueType="num">
                                      <p:cBhvr>
                                        <p:cTn id="47" dur="500" fill="hold"/>
                                        <p:tgtEl>
                                          <p:spTgt spid="284684"/>
                                        </p:tgtEl>
                                        <p:attrNameLst>
                                          <p:attrName>ppt_w</p:attrName>
                                        </p:attrNameLst>
                                      </p:cBhvr>
                                      <p:tavLst>
                                        <p:tav tm="0">
                                          <p:val>
                                            <p:strVal val="#ppt_w*0.05"/>
                                          </p:val>
                                        </p:tav>
                                        <p:tav tm="100000">
                                          <p:val>
                                            <p:strVal val="#ppt_w"/>
                                          </p:val>
                                        </p:tav>
                                      </p:tavLst>
                                    </p:anim>
                                    <p:anim calcmode="lin" valueType="num">
                                      <p:cBhvr>
                                        <p:cTn id="48" dur="500" fill="hold"/>
                                        <p:tgtEl>
                                          <p:spTgt spid="284684"/>
                                        </p:tgtEl>
                                        <p:attrNameLst>
                                          <p:attrName>ppt_h</p:attrName>
                                        </p:attrNameLst>
                                      </p:cBhvr>
                                      <p:tavLst>
                                        <p:tav tm="0">
                                          <p:val>
                                            <p:strVal val="#ppt_h"/>
                                          </p:val>
                                        </p:tav>
                                        <p:tav tm="100000">
                                          <p:val>
                                            <p:strVal val="#ppt_h"/>
                                          </p:val>
                                        </p:tav>
                                      </p:tavLst>
                                    </p:anim>
                                    <p:anim calcmode="lin" valueType="num">
                                      <p:cBhvr>
                                        <p:cTn id="49" dur="500" fill="hold"/>
                                        <p:tgtEl>
                                          <p:spTgt spid="284684"/>
                                        </p:tgtEl>
                                        <p:attrNameLst>
                                          <p:attrName>ppt_x</p:attrName>
                                        </p:attrNameLst>
                                      </p:cBhvr>
                                      <p:tavLst>
                                        <p:tav tm="0">
                                          <p:val>
                                            <p:strVal val="#ppt_x-.2"/>
                                          </p:val>
                                        </p:tav>
                                        <p:tav tm="100000">
                                          <p:val>
                                            <p:strVal val="#ppt_x"/>
                                          </p:val>
                                        </p:tav>
                                      </p:tavLst>
                                    </p:anim>
                                    <p:anim calcmode="lin" valueType="num">
                                      <p:cBhvr>
                                        <p:cTn id="50" dur="500" fill="hold"/>
                                        <p:tgtEl>
                                          <p:spTgt spid="284684"/>
                                        </p:tgtEl>
                                        <p:attrNameLst>
                                          <p:attrName>ppt_y</p:attrName>
                                        </p:attrNameLst>
                                      </p:cBhvr>
                                      <p:tavLst>
                                        <p:tav tm="0">
                                          <p:val>
                                            <p:strVal val="#ppt_y"/>
                                          </p:val>
                                        </p:tav>
                                        <p:tav tm="100000">
                                          <p:val>
                                            <p:strVal val="#ppt_y"/>
                                          </p:val>
                                        </p:tav>
                                      </p:tavLst>
                                    </p:anim>
                                    <p:animEffect transition="in" filter="fade">
                                      <p:cBhvr>
                                        <p:cTn id="51" dur="500"/>
                                        <p:tgtEl>
                                          <p:spTgt spid="28468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4680" grpId="0" animBg="1"/>
      <p:bldP spid="284681" grpId="0" animBg="1"/>
      <p:bldP spid="284682" grpId="0" animBg="1"/>
      <p:bldP spid="284683" grpId="0" animBg="1"/>
      <p:bldP spid="284684" grpId="0" animBg="1"/>
      <p:bldP spid="284685" grpId="0" animBg="1"/>
    </p:bld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3041" name="Text Box 4"/>
          <p:cNvSpPr txBox="1">
            <a:spLocks noChangeArrowheads="1"/>
          </p:cNvSpPr>
          <p:nvPr/>
        </p:nvSpPr>
        <p:spPr bwMode="auto">
          <a:xfrm>
            <a:off x="8337550" y="76200"/>
            <a:ext cx="704039"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ar-JO" b="1" dirty="0">
                <a:latin typeface="Arial" panose="020B0604020202020204" pitchFamily="34" charset="0"/>
                <a:cs typeface="Arial" panose="020B0604020202020204" pitchFamily="34" charset="0"/>
              </a:rPr>
              <a:t>249</a:t>
            </a:r>
            <a:endParaRPr lang="en-GB" sz="2000" dirty="0">
              <a:latin typeface="Arial" panose="020B0604020202020204" pitchFamily="34" charset="0"/>
              <a:cs typeface="Arial" panose="020B0604020202020204" pitchFamily="34" charset="0"/>
            </a:endParaRPr>
          </a:p>
        </p:txBody>
      </p:sp>
      <p:sp>
        <p:nvSpPr>
          <p:cNvPr id="343042" name="WordArt 6"/>
          <p:cNvSpPr>
            <a:spLocks noChangeArrowheads="1" noChangeShapeType="1" noTextEdit="1"/>
          </p:cNvSpPr>
          <p:nvPr/>
        </p:nvSpPr>
        <p:spPr bwMode="auto">
          <a:xfrm>
            <a:off x="2057400" y="152400"/>
            <a:ext cx="5095875" cy="1295400"/>
          </a:xfrm>
          <a:prstGeom prst="rect">
            <a:avLst/>
          </a:prstGeom>
        </p:spPr>
        <p:txBody>
          <a:bodyPr wrap="none" fromWordArt="1">
            <a:prstTxWarp prst="textPlain">
              <a:avLst>
                <a:gd name="adj" fmla="val 50000"/>
              </a:avLst>
            </a:prstTxWarp>
            <a:scene3d>
              <a:camera prst="legacyPerspectiveBottomRight">
                <a:rot lat="0" lon="21239990" rev="0"/>
              </a:camera>
              <a:lightRig rig="legacyHarsh3" dir="l"/>
            </a:scene3d>
            <a:sp3d extrusionH="430200" prstMaterial="legacyMatte">
              <a:extrusionClr>
                <a:srgbClr val="C0C0C0"/>
              </a:extrusionClr>
            </a:sp3d>
          </a:bodyPr>
          <a:lstStyle/>
          <a:p>
            <a:pPr algn="ctr"/>
            <a:endParaRPr lang="en-US" sz="3600" kern="10">
              <a:ln w="9525">
                <a:round/>
                <a:headEnd/>
                <a:tailEnd/>
              </a:ln>
              <a:gradFill rotWithShape="1">
                <a:gsLst>
                  <a:gs pos="0">
                    <a:srgbClr val="FFF200"/>
                  </a:gs>
                  <a:gs pos="45000">
                    <a:srgbClr val="FF7A00"/>
                  </a:gs>
                  <a:gs pos="70000">
                    <a:srgbClr val="FF0300"/>
                  </a:gs>
                  <a:gs pos="100000">
                    <a:srgbClr val="4D0808"/>
                  </a:gs>
                </a:gsLst>
                <a:lin ang="5400000" scaled="1"/>
              </a:gradFill>
              <a:latin typeface="Arial Black"/>
              <a:ea typeface="Arial Black"/>
              <a:cs typeface="Arial Black"/>
            </a:endParaRPr>
          </a:p>
        </p:txBody>
      </p:sp>
      <p:sp>
        <p:nvSpPr>
          <p:cNvPr id="2" name="Title 1"/>
          <p:cNvSpPr>
            <a:spLocks noGrp="1"/>
          </p:cNvSpPr>
          <p:nvPr>
            <p:ph type="title"/>
          </p:nvPr>
        </p:nvSpPr>
        <p:spPr/>
        <p:txBody>
          <a:bodyPr/>
          <a:lstStyle/>
          <a:p>
            <a:pPr>
              <a:defRPr/>
            </a:pPr>
            <a:r>
              <a:rPr lang="ar-JO" sz="5400" kern="10" dirty="0">
                <a:gradFill>
                  <a:gsLst>
                    <a:gs pos="0">
                      <a:srgbClr val="FFF200"/>
                    </a:gs>
                    <a:gs pos="45000">
                      <a:srgbClr val="FF7A00"/>
                    </a:gs>
                    <a:gs pos="70000">
                      <a:srgbClr val="FF0300"/>
                    </a:gs>
                    <a:gs pos="100000">
                      <a:srgbClr val="4D0808"/>
                    </a:gs>
                  </a:gsLst>
                  <a:lin ang="5400000" scaled="1"/>
                </a:gradFill>
                <a:latin typeface="Arial" panose="020B0604020202020204" pitchFamily="34" charset="0"/>
                <a:cs typeface="Arial" panose="020B0604020202020204" pitchFamily="34" charset="0"/>
              </a:rPr>
              <a:t>البيان الموجز</a:t>
            </a:r>
            <a:endParaRPr lang="en-US" sz="6600" dirty="0">
              <a:latin typeface="Arial" panose="020B0604020202020204" pitchFamily="34" charset="0"/>
              <a:cs typeface="Arial" panose="020B0604020202020204" pitchFamily="34" charset="0"/>
            </a:endParaRPr>
          </a:p>
        </p:txBody>
      </p:sp>
      <p:sp>
        <p:nvSpPr>
          <p:cNvPr id="6" name="Rectangle 3"/>
          <p:cNvSpPr txBox="1">
            <a:spLocks noChangeArrowheads="1"/>
          </p:cNvSpPr>
          <p:nvPr/>
        </p:nvSpPr>
        <p:spPr bwMode="auto">
          <a:xfrm>
            <a:off x="323850" y="1773238"/>
            <a:ext cx="8153400" cy="4724400"/>
          </a:xfrm>
          <a:prstGeom prst="rect">
            <a:avLst/>
          </a:prstGeom>
          <a:solidFill>
            <a:srgbClr val="FFFF00"/>
          </a:solidFill>
          <a:ln>
            <a:noFill/>
          </a:ln>
          <a:extLs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spcBef>
                <a:spcPct val="20000"/>
              </a:spcBef>
              <a:buClr>
                <a:schemeClr val="tx1"/>
              </a:buClr>
            </a:pPr>
            <a:r>
              <a:rPr lang="ar-JO" sz="4000" b="1" dirty="0">
                <a:solidFill>
                  <a:srgbClr val="FF00FF"/>
                </a:solidFill>
                <a:latin typeface="Arial" panose="020B0604020202020204" pitchFamily="34" charset="0"/>
                <a:cs typeface="Arial" panose="020B0604020202020204" pitchFamily="34" charset="0"/>
              </a:rPr>
              <a:t>يتناقض عصيان</a:t>
            </a:r>
            <a:r>
              <a:rPr lang="ar-JO" sz="4000" b="1" dirty="0">
                <a:latin typeface="Arial" panose="020B0604020202020204" pitchFamily="34" charset="0"/>
                <a:cs typeface="Arial" panose="020B0604020202020204" pitchFamily="34" charset="0"/>
              </a:rPr>
              <a:t> العهد و</a:t>
            </a:r>
            <a:r>
              <a:rPr lang="ar-JO" sz="4000" b="1" dirty="0">
                <a:solidFill>
                  <a:srgbClr val="FF00FF"/>
                </a:solidFill>
                <a:latin typeface="Arial" panose="020B0604020202020204" pitchFamily="34" charset="0"/>
                <a:cs typeface="Arial" panose="020B0604020202020204" pitchFamily="34" charset="0"/>
              </a:rPr>
              <a:t>السقوط</a:t>
            </a:r>
            <a:r>
              <a:rPr lang="ar-JO" sz="4000" b="1" dirty="0">
                <a:latin typeface="Arial" panose="020B0604020202020204" pitchFamily="34" charset="0"/>
                <a:cs typeface="Arial" panose="020B0604020202020204" pitchFamily="34" charset="0"/>
              </a:rPr>
              <a:t> الناتج عن مملكتي إسرائيل ويهوذا مع </a:t>
            </a:r>
            <a:r>
              <a:rPr lang="ar-JO" sz="4000" b="1" dirty="0">
                <a:solidFill>
                  <a:srgbClr val="002060"/>
                </a:solidFill>
                <a:latin typeface="Arial" panose="020B0604020202020204" pitchFamily="34" charset="0"/>
                <a:cs typeface="Arial" panose="020B0604020202020204" pitchFamily="34" charset="0"/>
              </a:rPr>
              <a:t>ولاء الله لعهد داود </a:t>
            </a:r>
            <a:r>
              <a:rPr lang="ar-JO" sz="4000" b="1" dirty="0">
                <a:latin typeface="Arial" panose="020B0604020202020204" pitchFamily="34" charset="0"/>
                <a:cs typeface="Arial" panose="020B0604020202020204" pitchFamily="34" charset="0"/>
              </a:rPr>
              <a:t>لتذكير إسرائيل بضرورة طاعة الناموس - عدم </a:t>
            </a:r>
            <a:r>
              <a:rPr lang="ar-JO" sz="4000" b="1" dirty="0">
                <a:effectLst>
                  <a:outerShdw blurRad="38100" dist="38100" dir="2700000" algn="tl">
                    <a:srgbClr val="000000">
                      <a:alpha val="43137"/>
                    </a:srgbClr>
                  </a:outerShdw>
                </a:effectLst>
                <a:latin typeface="Arial" panose="020B0604020202020204" pitchFamily="34" charset="0"/>
                <a:cs typeface="Arial" panose="020B0604020202020204" pitchFamily="34" charset="0"/>
              </a:rPr>
              <a:t>تكرار أخطاء الماضي.</a:t>
            </a:r>
            <a:endParaRPr lang="en-US" sz="4000" b="1" kern="0" dirty="0">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a:p>
            <a:pPr algn="ctr" eaLnBrk="1" hangingPunct="1">
              <a:spcBef>
                <a:spcPct val="20000"/>
              </a:spcBef>
              <a:buClr>
                <a:schemeClr val="tx1"/>
              </a:buClr>
            </a:pPr>
            <a:endParaRPr lang="en-US" sz="4000" b="1" i="1" dirty="0">
              <a:latin typeface="Arial" panose="020B0604020202020204" pitchFamily="34" charset="0"/>
              <a:cs typeface="Arial" panose="020B0604020202020204" pitchFamily="34" charset="0"/>
            </a:endParaRPr>
          </a:p>
          <a:p>
            <a:pPr algn="ctr" eaLnBrk="1" hangingPunct="1">
              <a:spcBef>
                <a:spcPct val="20000"/>
              </a:spcBef>
              <a:buClr>
                <a:schemeClr val="tx1"/>
              </a:buClr>
            </a:pPr>
            <a:endParaRPr lang="en-GB" sz="4000" b="1" i="1" dirty="0">
              <a:latin typeface="Arial" panose="020B0604020202020204" pitchFamily="34" charset="0"/>
              <a:cs typeface="Arial" panose="020B0604020202020204" pitchFamily="34"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0" presetClass="entr" presetSubtype="0" fill="hold" grpId="0" nodeType="clickEffect">
                                  <p:stCondLst>
                                    <p:cond delay="0"/>
                                  </p:stCondLst>
                                  <p:iterate type="lt">
                                    <p:tmPct val="10000"/>
                                  </p:iterate>
                                  <p:childTnLst>
                                    <p:set>
                                      <p:cBhvr>
                                        <p:cTn id="6" dur="1" fill="hold">
                                          <p:stCondLst>
                                            <p:cond delay="0"/>
                                          </p:stCondLst>
                                        </p:cTn>
                                        <p:tgtEl>
                                          <p:spTgt spid="6">
                                            <p:bg/>
                                          </p:spTgt>
                                        </p:tgtEl>
                                        <p:attrNameLst>
                                          <p:attrName>style.visibility</p:attrName>
                                        </p:attrNameLst>
                                      </p:cBhvr>
                                      <p:to>
                                        <p:strVal val="visible"/>
                                      </p:to>
                                    </p:set>
                                    <p:animEffect transition="in" filter="fade">
                                      <p:cBhvr>
                                        <p:cTn id="7" dur="500"/>
                                        <p:tgtEl>
                                          <p:spTgt spid="6">
                                            <p:bg/>
                                          </p:spTgt>
                                        </p:tgtEl>
                                      </p:cBhvr>
                                    </p:animEffect>
                                    <p:anim calcmode="lin" valueType="num">
                                      <p:cBhvr>
                                        <p:cTn id="8" dur="500" fill="hold"/>
                                        <p:tgtEl>
                                          <p:spTgt spid="6">
                                            <p:bg/>
                                          </p:spTgt>
                                        </p:tgtEl>
                                        <p:attrNameLst>
                                          <p:attrName>ppt_x</p:attrName>
                                        </p:attrNameLst>
                                      </p:cBhvr>
                                      <p:tavLst>
                                        <p:tav tm="0">
                                          <p:val>
                                            <p:strVal val="#ppt_x-.1"/>
                                          </p:val>
                                        </p:tav>
                                        <p:tav tm="100000">
                                          <p:val>
                                            <p:strVal val="#ppt_x"/>
                                          </p:val>
                                        </p:tav>
                                      </p:tavLst>
                                    </p:anim>
                                    <p:anim calcmode="lin" valueType="num">
                                      <p:cBhvr>
                                        <p:cTn id="9" dur="500" fill="hold"/>
                                        <p:tgtEl>
                                          <p:spTgt spid="6">
                                            <p:bg/>
                                          </p:spTgt>
                                        </p:tgtEl>
                                        <p:attrNameLst>
                                          <p:attrName>ppt_y</p:attrName>
                                        </p:attrNameLst>
                                      </p:cBhvr>
                                      <p:tavLst>
                                        <p:tav tm="0">
                                          <p:val>
                                            <p:strVal val="#ppt_y"/>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0" presetClass="entr" presetSubtype="0" fill="hold" grpId="0" nodeType="clickEffect">
                                  <p:stCondLst>
                                    <p:cond delay="0"/>
                                  </p:stCondLst>
                                  <p:iterate type="lt">
                                    <p:tmPct val="10000"/>
                                  </p:iterate>
                                  <p:childTnLst>
                                    <p:set>
                                      <p:cBhvr>
                                        <p:cTn id="13" dur="1" fill="hold">
                                          <p:stCondLst>
                                            <p:cond delay="0"/>
                                          </p:stCondLst>
                                        </p:cTn>
                                        <p:tgtEl>
                                          <p:spTgt spid="6">
                                            <p:txEl>
                                              <p:pRg st="0" end="0"/>
                                            </p:txEl>
                                          </p:spTgt>
                                        </p:tgtEl>
                                        <p:attrNameLst>
                                          <p:attrName>style.visibility</p:attrName>
                                        </p:attrNameLst>
                                      </p:cBhvr>
                                      <p:to>
                                        <p:strVal val="visible"/>
                                      </p:to>
                                    </p:set>
                                    <p:animEffect transition="in" filter="fade">
                                      <p:cBhvr>
                                        <p:cTn id="14" dur="500"/>
                                        <p:tgtEl>
                                          <p:spTgt spid="6">
                                            <p:txEl>
                                              <p:pRg st="0" end="0"/>
                                            </p:txEl>
                                          </p:spTgt>
                                        </p:tgtEl>
                                      </p:cBhvr>
                                    </p:animEffect>
                                    <p:anim calcmode="lin" valueType="num">
                                      <p:cBhvr>
                                        <p:cTn id="15" dur="500" fill="hold"/>
                                        <p:tgtEl>
                                          <p:spTgt spid="6">
                                            <p:txEl>
                                              <p:pRg st="0" end="0"/>
                                            </p:txEl>
                                          </p:spTgt>
                                        </p:tgtEl>
                                        <p:attrNameLst>
                                          <p:attrName>ppt_x</p:attrName>
                                        </p:attrNameLst>
                                      </p:cBhvr>
                                      <p:tavLst>
                                        <p:tav tm="0">
                                          <p:val>
                                            <p:strVal val="#ppt_x-.1"/>
                                          </p:val>
                                        </p:tav>
                                        <p:tav tm="100000">
                                          <p:val>
                                            <p:strVal val="#ppt_x"/>
                                          </p:val>
                                        </p:tav>
                                      </p:tavLst>
                                    </p:anim>
                                    <p:anim calcmode="lin" valueType="num">
                                      <p:cBhvr>
                                        <p:cTn id="16" dur="500" fill="hold"/>
                                        <p:tgtEl>
                                          <p:spTgt spid="6">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build="p" animBg="1"/>
    </p:bld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4065" name="Rectangle 5"/>
          <p:cNvSpPr>
            <a:spLocks noChangeArrowheads="1"/>
          </p:cNvSpPr>
          <p:nvPr/>
        </p:nvSpPr>
        <p:spPr bwMode="auto">
          <a:xfrm>
            <a:off x="457200" y="457200"/>
            <a:ext cx="8229600" cy="5943600"/>
          </a:xfrm>
          <a:prstGeom prst="rect">
            <a:avLst/>
          </a:prstGeom>
          <a:solidFill>
            <a:schemeClr val="tx1"/>
          </a:solidFill>
          <a:ln w="9525">
            <a:miter lim="800000"/>
            <a:headEnd/>
            <a:tailEnd/>
          </a:ln>
          <a:scene3d>
            <a:camera prst="legacyObliqueTopRight"/>
            <a:lightRig rig="legacyFlat4" dir="t"/>
          </a:scene3d>
          <a:sp3d extrusionH="430200" prstMaterial="legacyMetal">
            <a:bevelT w="13500" h="13500" prst="angle"/>
            <a:bevelB w="13500" h="13500" prst="angle"/>
            <a:extrusionClr>
              <a:schemeClr val="accent2"/>
            </a:extrusionClr>
          </a:sp3d>
        </p:spPr>
        <p:txBody>
          <a:bodyPr wrap="none" anchor="ctr">
            <a:spAutoFit/>
            <a:flatTx/>
          </a:bodyPr>
          <a:lstStyle/>
          <a:p>
            <a:pPr>
              <a:spcBef>
                <a:spcPct val="50000"/>
              </a:spcBef>
            </a:pPr>
            <a:endParaRPr lang="en-US" sz="2800">
              <a:solidFill>
                <a:srgbClr val="000000"/>
              </a:solidFill>
              <a:latin typeface="Times New Roman" charset="0"/>
            </a:endParaRPr>
          </a:p>
        </p:txBody>
      </p:sp>
      <p:sp>
        <p:nvSpPr>
          <p:cNvPr id="95235" name="Rectangle 3"/>
          <p:cNvSpPr>
            <a:spLocks noChangeArrowheads="1"/>
          </p:cNvSpPr>
          <p:nvPr/>
        </p:nvSpPr>
        <p:spPr bwMode="auto">
          <a:xfrm>
            <a:off x="539750" y="1143000"/>
            <a:ext cx="4457700" cy="53101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457200" indent="-457200" algn="r">
              <a:lnSpc>
                <a:spcPct val="90000"/>
              </a:lnSpc>
              <a:spcBef>
                <a:spcPct val="20000"/>
              </a:spcBef>
            </a:pPr>
            <a:r>
              <a:rPr lang="ar-JO" altLang="zh-CN" sz="2500" b="1" dirty="0">
                <a:solidFill>
                  <a:srgbClr val="FFFFFF"/>
                </a:solidFill>
                <a:cs typeface="Arial" charset="0"/>
              </a:rPr>
              <a:t>* يمثل سفرا الملوك الأول والثاني سفراً واحداً في القانون العبراني ويسمى الملوك بسبب الكلمة في بداية السفر </a:t>
            </a:r>
            <a:r>
              <a:rPr lang="en-US" altLang="zh-CN" sz="2500" b="1" dirty="0">
                <a:solidFill>
                  <a:srgbClr val="FFFFFF"/>
                </a:solidFill>
                <a:cs typeface="Arial" charset="0"/>
              </a:rPr>
              <a:t>(</a:t>
            </a:r>
            <a:r>
              <a:rPr lang="ar-JO" altLang="zh-CN" sz="2500" b="1" dirty="0">
                <a:solidFill>
                  <a:srgbClr val="FFFFFF"/>
                </a:solidFill>
                <a:cs typeface="Arial" charset="0"/>
              </a:rPr>
              <a:t>(الملك</a:t>
            </a:r>
            <a:r>
              <a:rPr lang="en-US" altLang="zh-CN" sz="2500" b="1" dirty="0">
                <a:solidFill>
                  <a:srgbClr val="FFFFFF"/>
                </a:solidFill>
                <a:cs typeface="Arial" charset="0"/>
              </a:rPr>
              <a:t>  </a:t>
            </a:r>
          </a:p>
          <a:p>
            <a:pPr marL="457200" indent="-457200" algn="r">
              <a:lnSpc>
                <a:spcPct val="90000"/>
              </a:lnSpc>
              <a:spcBef>
                <a:spcPct val="20000"/>
              </a:spcBef>
            </a:pPr>
            <a:r>
              <a:rPr lang="ar-JO" altLang="zh-CN" sz="2500" b="1" dirty="0">
                <a:solidFill>
                  <a:srgbClr val="FFFFFF"/>
                </a:solidFill>
                <a:cs typeface="Arial" charset="0"/>
              </a:rPr>
              <a:t>* تم تقسيم المخطوطة الواحدة إلى جزئين في الترجمة السبعينية (250 ق.م)</a:t>
            </a:r>
            <a:endParaRPr lang="en-US" altLang="zh-CN" sz="2500" b="1" dirty="0">
              <a:solidFill>
                <a:srgbClr val="FFFFFF"/>
              </a:solidFill>
              <a:cs typeface="Arial" charset="0"/>
            </a:endParaRPr>
          </a:p>
          <a:p>
            <a:pPr marL="457200" indent="-457200" algn="r">
              <a:lnSpc>
                <a:spcPct val="90000"/>
              </a:lnSpc>
              <a:spcBef>
                <a:spcPct val="20000"/>
              </a:spcBef>
            </a:pPr>
            <a:r>
              <a:rPr lang="ar-JO" altLang="zh-CN" sz="2500" b="1" dirty="0">
                <a:solidFill>
                  <a:srgbClr val="FFFFFF"/>
                </a:solidFill>
                <a:cs typeface="Arial" charset="0"/>
              </a:rPr>
              <a:t>* السبب أن اليونانيين طلبوا كمية أكبر من النصوص الكتابية </a:t>
            </a:r>
            <a:r>
              <a:rPr lang="en-US" altLang="zh-CN" sz="2500" b="1" dirty="0">
                <a:solidFill>
                  <a:srgbClr val="FFFFFF"/>
                </a:solidFill>
                <a:cs typeface="Arial" charset="0"/>
              </a:rPr>
              <a:t>  </a:t>
            </a:r>
          </a:p>
        </p:txBody>
      </p:sp>
      <p:sp>
        <p:nvSpPr>
          <p:cNvPr id="344067" name="Text Box 6"/>
          <p:cNvSpPr txBox="1">
            <a:spLocks noChangeArrowheads="1"/>
          </p:cNvSpPr>
          <p:nvPr/>
        </p:nvSpPr>
        <p:spPr bwMode="auto">
          <a:xfrm>
            <a:off x="8194675" y="44450"/>
            <a:ext cx="914400" cy="457200"/>
          </a:xfrm>
          <a:prstGeom prst="rect">
            <a:avLst/>
          </a:prstGeom>
          <a:solidFill>
            <a:schemeClr val="tx1"/>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nchor="ctr" anchorCtr="1"/>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spcBef>
                <a:spcPct val="50000"/>
              </a:spcBef>
            </a:pPr>
            <a:r>
              <a:rPr lang="ar-JO" b="1" dirty="0">
                <a:solidFill>
                  <a:srgbClr val="FFFFFF"/>
                </a:solidFill>
              </a:rPr>
              <a:t>250</a:t>
            </a:r>
            <a:endParaRPr lang="en-US" b="1" dirty="0">
              <a:solidFill>
                <a:srgbClr val="FFFFFF"/>
              </a:solidFill>
            </a:endParaRPr>
          </a:p>
        </p:txBody>
      </p:sp>
      <p:pic>
        <p:nvPicPr>
          <p:cNvPr id="165892" name="Picture 1"/>
          <p:cNvPicPr>
            <a:picLocks noChangeAspect="1"/>
          </p:cNvPicPr>
          <p:nvPr/>
        </p:nvPicPr>
        <p:blipFill>
          <a:blip r:embed="rId2" cstate="screen">
            <a:extLst>
              <a:ext uri="{28A0092B-C50C-407E-A947-70E740481C1C}">
                <a14:useLocalDpi xmlns:a14="http://schemas.microsoft.com/office/drawing/2010/main"/>
              </a:ext>
            </a:extLst>
          </a:blip>
          <a:srcRect/>
          <a:stretch>
            <a:fillRect/>
          </a:stretch>
        </p:blipFill>
        <p:spPr bwMode="auto">
          <a:xfrm>
            <a:off x="5219700" y="935038"/>
            <a:ext cx="3097213" cy="22066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44069" name="Rectangle 7"/>
          <p:cNvSpPr>
            <a:spLocks noGrp="1" noChangeArrowheads="1"/>
          </p:cNvSpPr>
          <p:nvPr>
            <p:ph type="title" idx="4294967295"/>
          </p:nvPr>
        </p:nvSpPr>
        <p:spPr>
          <a:xfrm>
            <a:off x="1828800" y="0"/>
            <a:ext cx="4800600" cy="914400"/>
          </a:xfrm>
          <a:solidFill>
            <a:srgbClr val="800000"/>
          </a:solidFill>
          <a:ln cap="flat">
            <a:solidFill>
              <a:schemeClr val="tx1"/>
            </a:solidFill>
            <a:miter lim="800000"/>
            <a:headEnd/>
            <a:tailEnd/>
          </a:ln>
        </p:spPr>
        <p:txBody>
          <a:bodyPr/>
          <a:lstStyle/>
          <a:p>
            <a:pPr eaLnBrk="1" hangingPunct="1"/>
            <a:r>
              <a:rPr lang="ar-JO" b="1" dirty="0">
                <a:solidFill>
                  <a:srgbClr val="FFFFFF"/>
                </a:solidFill>
                <a:latin typeface="Arial" charset="0"/>
                <a:ea typeface="ＭＳ Ｐゴシック" charset="0"/>
              </a:rPr>
              <a:t>العنوان</a:t>
            </a:r>
            <a:endParaRPr lang="en-US" b="1" dirty="0">
              <a:solidFill>
                <a:srgbClr val="FFFFFF"/>
              </a:solidFill>
              <a:latin typeface="Arial" charset="0"/>
              <a:ea typeface="ＭＳ Ｐゴシック" charset="0"/>
            </a:endParaRPr>
          </a:p>
        </p:txBody>
      </p:sp>
      <p:pic>
        <p:nvPicPr>
          <p:cNvPr id="165894" name="Picture 6"/>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4932363" y="3716338"/>
            <a:ext cx="1717675" cy="12255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65895" name="Picture 7"/>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6875463" y="3716338"/>
            <a:ext cx="1719262" cy="12255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cSld>
  <p:clrMapOvr>
    <a:masterClrMapping/>
  </p:clrMapOvr>
  <p:transition spd="slow"/>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grpId="0" nodeType="clickEffect">
                                  <p:stCondLst>
                                    <p:cond delay="0"/>
                                  </p:stCondLst>
                                  <p:childTnLst>
                                    <p:set>
                                      <p:cBhvr>
                                        <p:cTn id="6" dur="1" fill="hold">
                                          <p:stCondLst>
                                            <p:cond delay="0"/>
                                          </p:stCondLst>
                                        </p:cTn>
                                        <p:tgtEl>
                                          <p:spTgt spid="95235">
                                            <p:txEl>
                                              <p:pRg st="0" end="0"/>
                                            </p:txEl>
                                          </p:spTgt>
                                        </p:tgtEl>
                                        <p:attrNameLst>
                                          <p:attrName>style.visibility</p:attrName>
                                        </p:attrNameLst>
                                      </p:cBhvr>
                                      <p:to>
                                        <p:strVal val="visible"/>
                                      </p:to>
                                    </p:set>
                                    <p:anim calcmode="lin" valueType="num">
                                      <p:cBhvr additive="base">
                                        <p:cTn id="7" dur="500" fill="hold"/>
                                        <p:tgtEl>
                                          <p:spTgt spid="95235">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95235">
                                            <p:txEl>
                                              <p:pRg st="0" end="0"/>
                                            </p:txEl>
                                          </p:spTgt>
                                        </p:tgtEl>
                                        <p:attrNameLst>
                                          <p:attrName>ppt_y</p:attrName>
                                        </p:attrNameLst>
                                      </p:cBhvr>
                                      <p:tavLst>
                                        <p:tav tm="0">
                                          <p:val>
                                            <p:strVal val="#ppt_y"/>
                                          </p:val>
                                        </p:tav>
                                        <p:tav tm="100000">
                                          <p:val>
                                            <p:strVal val="#ppt_y"/>
                                          </p:val>
                                        </p:tav>
                                      </p:tavLst>
                                    </p:anim>
                                  </p:childTnLst>
                                </p:cTn>
                              </p:par>
                              <p:par>
                                <p:cTn id="9" presetID="1" presetClass="entr" presetSubtype="0" fill="hold" nodeType="withEffect">
                                  <p:stCondLst>
                                    <p:cond delay="0"/>
                                  </p:stCondLst>
                                  <p:childTnLst>
                                    <p:set>
                                      <p:cBhvr>
                                        <p:cTn id="10" dur="1" fill="hold">
                                          <p:stCondLst>
                                            <p:cond delay="0"/>
                                          </p:stCondLst>
                                        </p:cTn>
                                        <p:tgtEl>
                                          <p:spTgt spid="165892"/>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2" presetClass="entr" presetSubtype="8" fill="hold" grpId="0" nodeType="clickEffect">
                                  <p:stCondLst>
                                    <p:cond delay="0"/>
                                  </p:stCondLst>
                                  <p:childTnLst>
                                    <p:set>
                                      <p:cBhvr>
                                        <p:cTn id="14" dur="1" fill="hold">
                                          <p:stCondLst>
                                            <p:cond delay="0"/>
                                          </p:stCondLst>
                                        </p:cTn>
                                        <p:tgtEl>
                                          <p:spTgt spid="95235">
                                            <p:txEl>
                                              <p:pRg st="1" end="1"/>
                                            </p:txEl>
                                          </p:spTgt>
                                        </p:tgtEl>
                                        <p:attrNameLst>
                                          <p:attrName>style.visibility</p:attrName>
                                        </p:attrNameLst>
                                      </p:cBhvr>
                                      <p:to>
                                        <p:strVal val="visible"/>
                                      </p:to>
                                    </p:set>
                                    <p:anim calcmode="lin" valueType="num">
                                      <p:cBhvr additive="base">
                                        <p:cTn id="15" dur="500" fill="hold"/>
                                        <p:tgtEl>
                                          <p:spTgt spid="95235">
                                            <p:txEl>
                                              <p:pRg st="1" end="1"/>
                                            </p:txEl>
                                          </p:spTgt>
                                        </p:tgtEl>
                                        <p:attrNameLst>
                                          <p:attrName>ppt_x</p:attrName>
                                        </p:attrNameLst>
                                      </p:cBhvr>
                                      <p:tavLst>
                                        <p:tav tm="0">
                                          <p:val>
                                            <p:strVal val="0-#ppt_w/2"/>
                                          </p:val>
                                        </p:tav>
                                        <p:tav tm="100000">
                                          <p:val>
                                            <p:strVal val="#ppt_x"/>
                                          </p:val>
                                        </p:tav>
                                      </p:tavLst>
                                    </p:anim>
                                    <p:anim calcmode="lin" valueType="num">
                                      <p:cBhvr additive="base">
                                        <p:cTn id="16" dur="500" fill="hold"/>
                                        <p:tgtEl>
                                          <p:spTgt spid="95235">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2" presetClass="entr" presetSubtype="8" fill="hold" grpId="0" nodeType="clickEffect">
                                  <p:stCondLst>
                                    <p:cond delay="0"/>
                                  </p:stCondLst>
                                  <p:childTnLst>
                                    <p:set>
                                      <p:cBhvr>
                                        <p:cTn id="20" dur="1" fill="hold">
                                          <p:stCondLst>
                                            <p:cond delay="0"/>
                                          </p:stCondLst>
                                        </p:cTn>
                                        <p:tgtEl>
                                          <p:spTgt spid="95235">
                                            <p:txEl>
                                              <p:pRg st="2" end="2"/>
                                            </p:txEl>
                                          </p:spTgt>
                                        </p:tgtEl>
                                        <p:attrNameLst>
                                          <p:attrName>style.visibility</p:attrName>
                                        </p:attrNameLst>
                                      </p:cBhvr>
                                      <p:to>
                                        <p:strVal val="visible"/>
                                      </p:to>
                                    </p:set>
                                    <p:anim calcmode="lin" valueType="num">
                                      <p:cBhvr additive="base">
                                        <p:cTn id="21" dur="500" fill="hold"/>
                                        <p:tgtEl>
                                          <p:spTgt spid="95235">
                                            <p:txEl>
                                              <p:pRg st="2" end="2"/>
                                            </p:txEl>
                                          </p:spTgt>
                                        </p:tgtEl>
                                        <p:attrNameLst>
                                          <p:attrName>ppt_x</p:attrName>
                                        </p:attrNameLst>
                                      </p:cBhvr>
                                      <p:tavLst>
                                        <p:tav tm="0">
                                          <p:val>
                                            <p:strVal val="0-#ppt_w/2"/>
                                          </p:val>
                                        </p:tav>
                                        <p:tav tm="100000">
                                          <p:val>
                                            <p:strVal val="#ppt_x"/>
                                          </p:val>
                                        </p:tav>
                                      </p:tavLst>
                                    </p:anim>
                                    <p:anim calcmode="lin" valueType="num">
                                      <p:cBhvr additive="base">
                                        <p:cTn id="22" dur="500" fill="hold"/>
                                        <p:tgtEl>
                                          <p:spTgt spid="95235">
                                            <p:txEl>
                                              <p:pRg st="2" end="2"/>
                                            </p:txEl>
                                          </p:spTgt>
                                        </p:tgtEl>
                                        <p:attrNameLst>
                                          <p:attrName>ppt_y</p:attrName>
                                        </p:attrNameLst>
                                      </p:cBhvr>
                                      <p:tavLst>
                                        <p:tav tm="0">
                                          <p:val>
                                            <p:strVal val="#ppt_y"/>
                                          </p:val>
                                        </p:tav>
                                        <p:tav tm="100000">
                                          <p:val>
                                            <p:strVal val="#ppt_y"/>
                                          </p:val>
                                        </p:tav>
                                      </p:tavLst>
                                    </p:anim>
                                  </p:childTnLst>
                                </p:cTn>
                              </p:par>
                              <p:par>
                                <p:cTn id="23" presetID="1" presetClass="entr" presetSubtype="0" fill="hold" nodeType="withEffect">
                                  <p:stCondLst>
                                    <p:cond delay="0"/>
                                  </p:stCondLst>
                                  <p:childTnLst>
                                    <p:set>
                                      <p:cBhvr>
                                        <p:cTn id="24" dur="1" fill="hold">
                                          <p:stCondLst>
                                            <p:cond delay="0"/>
                                          </p:stCondLst>
                                        </p:cTn>
                                        <p:tgtEl>
                                          <p:spTgt spid="165894"/>
                                        </p:tgtEl>
                                        <p:attrNameLst>
                                          <p:attrName>style.visibility</p:attrName>
                                        </p:attrNameLst>
                                      </p:cBhvr>
                                      <p:to>
                                        <p:strVal val="visible"/>
                                      </p:to>
                                    </p:set>
                                  </p:childTnLst>
                                </p:cTn>
                              </p:par>
                              <p:par>
                                <p:cTn id="25" presetID="1" presetClass="entr" presetSubtype="0" fill="hold" nodeType="withEffect">
                                  <p:stCondLst>
                                    <p:cond delay="0"/>
                                  </p:stCondLst>
                                  <p:childTnLst>
                                    <p:set>
                                      <p:cBhvr>
                                        <p:cTn id="26" dur="1" fill="hold">
                                          <p:stCondLst>
                                            <p:cond delay="0"/>
                                          </p:stCondLst>
                                        </p:cTn>
                                        <p:tgtEl>
                                          <p:spTgt spid="16589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5235" grpId="0" build="p" autoUpdateAnimBg="0"/>
    </p:bld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5089" name="Rectangle 5"/>
          <p:cNvSpPr>
            <a:spLocks noChangeArrowheads="1"/>
          </p:cNvSpPr>
          <p:nvPr/>
        </p:nvSpPr>
        <p:spPr bwMode="auto">
          <a:xfrm>
            <a:off x="457200" y="457200"/>
            <a:ext cx="8229600" cy="5943600"/>
          </a:xfrm>
          <a:prstGeom prst="rect">
            <a:avLst/>
          </a:prstGeom>
          <a:solidFill>
            <a:schemeClr val="tx1"/>
          </a:solidFill>
          <a:ln w="9525">
            <a:miter lim="800000"/>
            <a:headEnd/>
            <a:tailEnd/>
          </a:ln>
          <a:scene3d>
            <a:camera prst="legacyObliqueTopRight"/>
            <a:lightRig rig="legacyFlat4" dir="t"/>
          </a:scene3d>
          <a:sp3d extrusionH="430200" prstMaterial="legacyMetal">
            <a:bevelT w="13500" h="13500" prst="angle"/>
            <a:bevelB w="13500" h="13500" prst="angle"/>
            <a:extrusionClr>
              <a:schemeClr val="accent2"/>
            </a:extrusionClr>
          </a:sp3d>
        </p:spPr>
        <p:txBody>
          <a:bodyPr wrap="none" anchor="ctr">
            <a:spAutoFit/>
            <a:flatTx/>
          </a:bodyPr>
          <a:lstStyle/>
          <a:p>
            <a:pPr>
              <a:spcBef>
                <a:spcPct val="50000"/>
              </a:spcBef>
            </a:pPr>
            <a:endParaRPr lang="en-US" sz="2800">
              <a:solidFill>
                <a:srgbClr val="000000"/>
              </a:solidFill>
              <a:latin typeface="Times New Roman" charset="0"/>
            </a:endParaRPr>
          </a:p>
        </p:txBody>
      </p:sp>
      <p:sp>
        <p:nvSpPr>
          <p:cNvPr id="345090" name="Text Box 6"/>
          <p:cNvSpPr txBox="1">
            <a:spLocks noChangeArrowheads="1"/>
          </p:cNvSpPr>
          <p:nvPr/>
        </p:nvSpPr>
        <p:spPr bwMode="auto">
          <a:xfrm>
            <a:off x="8194675" y="44450"/>
            <a:ext cx="914400" cy="457200"/>
          </a:xfrm>
          <a:prstGeom prst="rect">
            <a:avLst/>
          </a:prstGeom>
          <a:solidFill>
            <a:schemeClr val="tx1"/>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nchor="ctr" anchorCtr="1"/>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spcBef>
                <a:spcPct val="50000"/>
              </a:spcBef>
            </a:pPr>
            <a:r>
              <a:rPr lang="ar-JO" b="1" dirty="0">
                <a:solidFill>
                  <a:srgbClr val="FFFFFF"/>
                </a:solidFill>
              </a:rPr>
              <a:t>250</a:t>
            </a:r>
            <a:endParaRPr lang="en-US" b="1" dirty="0">
              <a:solidFill>
                <a:srgbClr val="FFFFFF"/>
              </a:solidFill>
            </a:endParaRPr>
          </a:p>
        </p:txBody>
      </p:sp>
      <p:sp>
        <p:nvSpPr>
          <p:cNvPr id="345091" name="Rectangle 7"/>
          <p:cNvSpPr>
            <a:spLocks noGrp="1" noChangeArrowheads="1"/>
          </p:cNvSpPr>
          <p:nvPr>
            <p:ph type="title" idx="4294967295"/>
          </p:nvPr>
        </p:nvSpPr>
        <p:spPr>
          <a:xfrm>
            <a:off x="1828800" y="0"/>
            <a:ext cx="4800600" cy="914400"/>
          </a:xfrm>
          <a:solidFill>
            <a:srgbClr val="800000"/>
          </a:solidFill>
          <a:ln cap="flat">
            <a:solidFill>
              <a:schemeClr val="tx1"/>
            </a:solidFill>
            <a:miter lim="800000"/>
            <a:headEnd/>
            <a:tailEnd/>
          </a:ln>
        </p:spPr>
        <p:txBody>
          <a:bodyPr/>
          <a:lstStyle/>
          <a:p>
            <a:pPr eaLnBrk="1" hangingPunct="1"/>
            <a:r>
              <a:rPr lang="ar-JO" b="1" dirty="0">
                <a:solidFill>
                  <a:srgbClr val="FFFFFF"/>
                </a:solidFill>
                <a:latin typeface="Arial" charset="0"/>
                <a:ea typeface="ＭＳ Ｐゴシック" charset="0"/>
              </a:rPr>
              <a:t>العنوان</a:t>
            </a:r>
            <a:endParaRPr lang="en-US" b="1" dirty="0">
              <a:solidFill>
                <a:srgbClr val="FFFFFF"/>
              </a:solidFill>
              <a:latin typeface="Arial" charset="0"/>
              <a:ea typeface="ＭＳ Ｐゴシック" charset="0"/>
            </a:endParaRPr>
          </a:p>
        </p:txBody>
      </p:sp>
      <p:pic>
        <p:nvPicPr>
          <p:cNvPr id="166916" name="Picture 6"/>
          <p:cNvPicPr>
            <a:picLocks noChangeAspect="1"/>
          </p:cNvPicPr>
          <p:nvPr/>
        </p:nvPicPr>
        <p:blipFill>
          <a:blip r:embed="rId2" cstate="screen">
            <a:extLst>
              <a:ext uri="{28A0092B-C50C-407E-A947-70E740481C1C}">
                <a14:useLocalDpi xmlns:a14="http://schemas.microsoft.com/office/drawing/2010/main"/>
              </a:ext>
            </a:extLst>
          </a:blip>
          <a:srcRect/>
          <a:stretch>
            <a:fillRect/>
          </a:stretch>
        </p:blipFill>
        <p:spPr bwMode="auto">
          <a:xfrm>
            <a:off x="5086350" y="3716338"/>
            <a:ext cx="1717675" cy="12255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66917" name="Picture 7"/>
          <p:cNvPicPr>
            <a:picLocks noChangeAspect="1"/>
          </p:cNvPicPr>
          <p:nvPr/>
        </p:nvPicPr>
        <p:blipFill>
          <a:blip r:embed="rId2" cstate="screen">
            <a:extLst>
              <a:ext uri="{28A0092B-C50C-407E-A947-70E740481C1C}">
                <a14:useLocalDpi xmlns:a14="http://schemas.microsoft.com/office/drawing/2010/main"/>
              </a:ext>
            </a:extLst>
          </a:blip>
          <a:srcRect/>
          <a:stretch>
            <a:fillRect/>
          </a:stretch>
        </p:blipFill>
        <p:spPr bwMode="auto">
          <a:xfrm>
            <a:off x="6875463" y="3716338"/>
            <a:ext cx="1719262" cy="12255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345094" name="Picture 8"/>
          <p:cNvPicPr>
            <a:picLocks noChangeAspect="1"/>
          </p:cNvPicPr>
          <p:nvPr/>
        </p:nvPicPr>
        <p:blipFill>
          <a:blip r:embed="rId2" cstate="screen">
            <a:extLst>
              <a:ext uri="{28A0092B-C50C-407E-A947-70E740481C1C}">
                <a14:useLocalDpi xmlns:a14="http://schemas.microsoft.com/office/drawing/2010/main"/>
              </a:ext>
            </a:extLst>
          </a:blip>
          <a:srcRect/>
          <a:stretch>
            <a:fillRect/>
          </a:stretch>
        </p:blipFill>
        <p:spPr bwMode="auto">
          <a:xfrm>
            <a:off x="5086350" y="1341438"/>
            <a:ext cx="1717675" cy="12239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345095" name="Picture 9"/>
          <p:cNvPicPr>
            <a:picLocks noChangeAspect="1"/>
          </p:cNvPicPr>
          <p:nvPr/>
        </p:nvPicPr>
        <p:blipFill>
          <a:blip r:embed="rId2" cstate="screen">
            <a:extLst>
              <a:ext uri="{28A0092B-C50C-407E-A947-70E740481C1C}">
                <a14:useLocalDpi xmlns:a14="http://schemas.microsoft.com/office/drawing/2010/main"/>
              </a:ext>
            </a:extLst>
          </a:blip>
          <a:srcRect/>
          <a:stretch>
            <a:fillRect/>
          </a:stretch>
        </p:blipFill>
        <p:spPr bwMode="auto">
          <a:xfrm>
            <a:off x="6875463" y="1341438"/>
            <a:ext cx="1719262" cy="12239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95235" name="Rectangle 3"/>
          <p:cNvSpPr>
            <a:spLocks noChangeArrowheads="1"/>
          </p:cNvSpPr>
          <p:nvPr/>
        </p:nvSpPr>
        <p:spPr bwMode="auto">
          <a:xfrm>
            <a:off x="468313" y="1143000"/>
            <a:ext cx="5040312" cy="53101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457200" indent="-457200" algn="r" rtl="1">
              <a:lnSpc>
                <a:spcPct val="90000"/>
              </a:lnSpc>
              <a:spcBef>
                <a:spcPct val="20000"/>
              </a:spcBef>
              <a:buFont typeface="Arial" pitchFamily="34" charset="0"/>
              <a:buChar char="•"/>
            </a:pPr>
            <a:r>
              <a:rPr lang="ar-JO" altLang="zh-CN" sz="2500" b="1" dirty="0">
                <a:solidFill>
                  <a:srgbClr val="FFFFFF"/>
                </a:solidFill>
                <a:cs typeface="Arial" charset="0"/>
              </a:rPr>
              <a:t>العنوان الموجود في السبعينية هو الممالك 3 و4 ( كون 1 و2 صموئيل كانا 1 و2 الممالك )</a:t>
            </a:r>
            <a:endParaRPr lang="en-US" altLang="zh-CN" sz="2500" b="1" dirty="0">
              <a:solidFill>
                <a:srgbClr val="FFFFFF"/>
              </a:solidFill>
              <a:cs typeface="Arial" charset="0"/>
            </a:endParaRPr>
          </a:p>
          <a:p>
            <a:pPr marL="457200" indent="-457200" algn="r" rtl="1">
              <a:lnSpc>
                <a:spcPct val="90000"/>
              </a:lnSpc>
              <a:spcBef>
                <a:spcPct val="20000"/>
              </a:spcBef>
              <a:buFont typeface="Arial" pitchFamily="34" charset="0"/>
              <a:buChar char="•"/>
            </a:pPr>
            <a:r>
              <a:rPr lang="ar-JO" altLang="zh-CN" sz="2500" b="1" dirty="0">
                <a:solidFill>
                  <a:srgbClr val="FFFFFF"/>
                </a:solidFill>
                <a:cs typeface="Arial" charset="0"/>
              </a:rPr>
              <a:t>* سمى جيروم 1 و2 ملوك بسفر الملوك بعد ذلك بستة قرون . هذه التسمية مناسبة كون هذه الأسفار تسجل وتفسر فترة مُلك كل ملك على إسرائيل ويهوذا باستثناء شاول المذكور في ( 1 مل 1: 1-2: 12)</a:t>
            </a:r>
            <a:endParaRPr lang="en-US" altLang="zh-CN" sz="2500" b="1" dirty="0">
              <a:solidFill>
                <a:srgbClr val="FFFFFF"/>
              </a:solidFill>
              <a:cs typeface="Arial" charset="0"/>
            </a:endParaRPr>
          </a:p>
        </p:txBody>
      </p:sp>
    </p:spTree>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withEffect">
                                  <p:stCondLst>
                                    <p:cond delay="0"/>
                                  </p:stCondLst>
                                  <p:childTnLst>
                                    <p:set>
                                      <p:cBhvr>
                                        <p:cTn id="6" dur="1" fill="hold">
                                          <p:stCondLst>
                                            <p:cond delay="0"/>
                                          </p:stCondLst>
                                        </p:cTn>
                                        <p:tgtEl>
                                          <p:spTgt spid="95235">
                                            <p:txEl>
                                              <p:pRg st="0" end="0"/>
                                            </p:txEl>
                                          </p:spTgt>
                                        </p:tgtEl>
                                        <p:attrNameLst>
                                          <p:attrName>style.visibility</p:attrName>
                                        </p:attrNameLst>
                                      </p:cBhvr>
                                      <p:to>
                                        <p:strVal val="visible"/>
                                      </p:to>
                                    </p:set>
                                    <p:anim calcmode="lin" valueType="num">
                                      <p:cBhvr additive="base">
                                        <p:cTn id="7" dur="500" fill="hold"/>
                                        <p:tgtEl>
                                          <p:spTgt spid="95235">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95235">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95235">
                                            <p:txEl>
                                              <p:pRg st="1" end="1"/>
                                            </p:txEl>
                                          </p:spTgt>
                                        </p:tgtEl>
                                        <p:attrNameLst>
                                          <p:attrName>style.visibility</p:attrName>
                                        </p:attrNameLst>
                                      </p:cBhvr>
                                      <p:to>
                                        <p:strVal val="visible"/>
                                      </p:to>
                                    </p:set>
                                    <p:anim calcmode="lin" valueType="num">
                                      <p:cBhvr additive="base">
                                        <p:cTn id="13" dur="500" fill="hold"/>
                                        <p:tgtEl>
                                          <p:spTgt spid="95235">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95235">
                                            <p:txEl>
                                              <p:pRg st="1" end="1"/>
                                            </p:txEl>
                                          </p:spTgt>
                                        </p:tgtEl>
                                        <p:attrNameLst>
                                          <p:attrName>ppt_y</p:attrName>
                                        </p:attrNameLst>
                                      </p:cBhvr>
                                      <p:tavLst>
                                        <p:tav tm="0">
                                          <p:val>
                                            <p:strVal val="#ppt_y"/>
                                          </p:val>
                                        </p:tav>
                                        <p:tav tm="100000">
                                          <p:val>
                                            <p:strVal val="#ppt_y"/>
                                          </p:val>
                                        </p:tav>
                                      </p:tavLst>
                                    </p:anim>
                                  </p:childTnLst>
                                </p:cTn>
                              </p:par>
                              <p:par>
                                <p:cTn id="15" presetID="1" presetClass="entr" presetSubtype="0" fill="hold" nodeType="withEffect">
                                  <p:stCondLst>
                                    <p:cond delay="0"/>
                                  </p:stCondLst>
                                  <p:childTnLst>
                                    <p:set>
                                      <p:cBhvr>
                                        <p:cTn id="16" dur="1" fill="hold">
                                          <p:stCondLst>
                                            <p:cond delay="0"/>
                                          </p:stCondLst>
                                        </p:cTn>
                                        <p:tgtEl>
                                          <p:spTgt spid="166916"/>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16691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5235" grpId="0" build="p" autoUpdateAnimBg="0"/>
    </p:bld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6113" name="Rectangle 13"/>
          <p:cNvSpPr>
            <a:spLocks noChangeArrowheads="1"/>
          </p:cNvSpPr>
          <p:nvPr/>
        </p:nvSpPr>
        <p:spPr bwMode="auto">
          <a:xfrm>
            <a:off x="457200" y="457200"/>
            <a:ext cx="8229600" cy="5943600"/>
          </a:xfrm>
          <a:prstGeom prst="rect">
            <a:avLst/>
          </a:prstGeom>
          <a:solidFill>
            <a:schemeClr val="accent2"/>
          </a:solidFill>
          <a:ln w="9525">
            <a:miter lim="800000"/>
            <a:headEnd/>
            <a:tailEnd/>
          </a:ln>
          <a:scene3d>
            <a:camera prst="legacyObliqueTopRight"/>
            <a:lightRig rig="legacyFlat4" dir="t"/>
          </a:scene3d>
          <a:sp3d extrusionH="430200" prstMaterial="legacyMetal">
            <a:bevelT w="13500" h="13500" prst="angle"/>
            <a:bevelB w="13500" h="13500" prst="angle"/>
            <a:extrusionClr>
              <a:schemeClr val="accent2"/>
            </a:extrusionClr>
          </a:sp3d>
        </p:spPr>
        <p:txBody>
          <a:bodyPr wrap="none" anchor="ctr">
            <a:spAutoFit/>
            <a:flatTx/>
          </a:bodyPr>
          <a:lstStyle/>
          <a:p>
            <a:pPr>
              <a:spcBef>
                <a:spcPct val="50000"/>
              </a:spcBef>
            </a:pPr>
            <a:endParaRPr lang="en-US" sz="2800">
              <a:solidFill>
                <a:srgbClr val="000000"/>
              </a:solidFill>
              <a:latin typeface="Times New Roman" charset="0"/>
            </a:endParaRPr>
          </a:p>
        </p:txBody>
      </p:sp>
      <p:sp>
        <p:nvSpPr>
          <p:cNvPr id="51207" name="Rectangle 7"/>
          <p:cNvSpPr>
            <a:spLocks noChangeArrowheads="1"/>
          </p:cNvSpPr>
          <p:nvPr/>
        </p:nvSpPr>
        <p:spPr bwMode="auto">
          <a:xfrm>
            <a:off x="1993900" y="1295400"/>
            <a:ext cx="6681788" cy="4572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342900" indent="-342900" algn="ctr">
              <a:spcBef>
                <a:spcPct val="20000"/>
              </a:spcBef>
            </a:pPr>
            <a:r>
              <a:rPr lang="ar-JO" altLang="zh-CN" sz="3600" b="1" u="sng" dirty="0">
                <a:solidFill>
                  <a:srgbClr val="FFFFFF"/>
                </a:solidFill>
                <a:latin typeface="Arial" panose="020B0604020202020204" pitchFamily="34" charset="0"/>
                <a:cs typeface="Arial" panose="020B0604020202020204" pitchFamily="34" charset="0"/>
              </a:rPr>
              <a:t>الدليل الخارجي</a:t>
            </a:r>
            <a:endParaRPr lang="en-US" altLang="zh-CN" sz="3600" b="1" dirty="0">
              <a:solidFill>
                <a:srgbClr val="FFFFFF"/>
              </a:solidFill>
              <a:latin typeface="Arial" panose="020B0604020202020204" pitchFamily="34" charset="0"/>
              <a:cs typeface="Arial" panose="020B0604020202020204" pitchFamily="34" charset="0"/>
            </a:endParaRPr>
          </a:p>
          <a:p>
            <a:pPr marL="342900" indent="-342900" algn="ctr">
              <a:spcBef>
                <a:spcPct val="20000"/>
              </a:spcBef>
            </a:pPr>
            <a:r>
              <a:rPr lang="ar-JO" sz="3200" b="1" dirty="0">
                <a:solidFill>
                  <a:schemeClr val="bg1"/>
                </a:solidFill>
                <a:latin typeface="Arial" panose="020B0604020202020204" pitchFamily="34" charset="0"/>
                <a:cs typeface="Arial" panose="020B0604020202020204" pitchFamily="34" charset="0"/>
              </a:rPr>
              <a:t>ينسب التقليد التلمودي تأليف كتب الملوك إلى إرميا وهذا يكتسب وزناً من التشابه الأدبي بين هذا السجل ونبوءة إرميا.</a:t>
            </a:r>
            <a:endParaRPr lang="en-US" altLang="zh-CN" sz="3200" b="1" dirty="0">
              <a:solidFill>
                <a:schemeClr val="bg1"/>
              </a:solidFill>
              <a:latin typeface="Arial" panose="020B0604020202020204" pitchFamily="34" charset="0"/>
              <a:cs typeface="Arial" panose="020B0604020202020204" pitchFamily="34" charset="0"/>
            </a:endParaRPr>
          </a:p>
        </p:txBody>
      </p:sp>
      <p:sp>
        <p:nvSpPr>
          <p:cNvPr id="346115" name="Text Box 9"/>
          <p:cNvSpPr txBox="1">
            <a:spLocks noChangeArrowheads="1"/>
          </p:cNvSpPr>
          <p:nvPr/>
        </p:nvSpPr>
        <p:spPr bwMode="auto">
          <a:xfrm>
            <a:off x="8077200" y="152400"/>
            <a:ext cx="914400" cy="457200"/>
          </a:xfrm>
          <a:prstGeom prst="rect">
            <a:avLst/>
          </a:prstGeom>
          <a:solidFill>
            <a:schemeClr val="tx1"/>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nchor="ctr" anchorCtr="1"/>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spcBef>
                <a:spcPct val="50000"/>
              </a:spcBef>
            </a:pPr>
            <a:r>
              <a:rPr lang="ar-JO" b="1" dirty="0">
                <a:solidFill>
                  <a:srgbClr val="FFFFFF"/>
                </a:solidFill>
              </a:rPr>
              <a:t>250</a:t>
            </a:r>
            <a:endParaRPr lang="en-US" b="1" dirty="0">
              <a:solidFill>
                <a:srgbClr val="FFFFFF"/>
              </a:solidFill>
            </a:endParaRPr>
          </a:p>
        </p:txBody>
      </p:sp>
      <p:pic>
        <p:nvPicPr>
          <p:cNvPr id="346116" name="Picture 12" descr="BS00979_"/>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rot="-739874">
            <a:off x="228600" y="4221163"/>
            <a:ext cx="2255838" cy="24082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46117" name="Rectangle 15"/>
          <p:cNvSpPr>
            <a:spLocks noGrp="1" noChangeArrowheads="1"/>
          </p:cNvSpPr>
          <p:nvPr>
            <p:ph type="ctrTitle"/>
          </p:nvPr>
        </p:nvSpPr>
        <p:spPr>
          <a:xfrm>
            <a:off x="1447800" y="152400"/>
            <a:ext cx="6248400" cy="914400"/>
          </a:xfrm>
          <a:solidFill>
            <a:schemeClr val="tx1"/>
          </a:solidFill>
          <a:ln cap="flat">
            <a:solidFill>
              <a:schemeClr val="tx1"/>
            </a:solidFill>
            <a:miter lim="800000"/>
            <a:headEnd/>
            <a:tailEnd/>
          </a:ln>
        </p:spPr>
        <p:txBody>
          <a:bodyPr/>
          <a:lstStyle/>
          <a:p>
            <a:pPr eaLnBrk="1" hangingPunct="1"/>
            <a:r>
              <a:rPr lang="ar-JO" b="1" dirty="0">
                <a:solidFill>
                  <a:srgbClr val="FFFFFF"/>
                </a:solidFill>
                <a:latin typeface="Arial" charset="0"/>
                <a:ea typeface="ＭＳ Ｐゴシック" charset="0"/>
              </a:rPr>
              <a:t>التأليف</a:t>
            </a:r>
            <a:endParaRPr lang="en-US" b="1" dirty="0">
              <a:solidFill>
                <a:srgbClr val="FFFFFF"/>
              </a:solidFill>
              <a:latin typeface="Arial" charset="0"/>
              <a:ea typeface="ＭＳ Ｐゴシック" charset="0"/>
            </a:endParaRPr>
          </a:p>
        </p:txBody>
      </p:sp>
    </p:spTree>
  </p:cSld>
  <p:clrMapOvr>
    <a:masterClrMapping/>
  </p:clrMapOvr>
  <p:transition spd="slow"/>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7137" name="Rectangle 2"/>
          <p:cNvSpPr>
            <a:spLocks noChangeArrowheads="1"/>
          </p:cNvSpPr>
          <p:nvPr/>
        </p:nvSpPr>
        <p:spPr bwMode="auto">
          <a:xfrm>
            <a:off x="457200" y="609600"/>
            <a:ext cx="8229600" cy="5943600"/>
          </a:xfrm>
          <a:prstGeom prst="rect">
            <a:avLst/>
          </a:prstGeom>
          <a:solidFill>
            <a:schemeClr val="accent2"/>
          </a:solidFill>
          <a:ln w="9525">
            <a:miter lim="800000"/>
            <a:headEnd/>
            <a:tailEnd/>
          </a:ln>
          <a:scene3d>
            <a:camera prst="legacyObliqueTopRight"/>
            <a:lightRig rig="legacyFlat4" dir="t"/>
          </a:scene3d>
          <a:sp3d extrusionH="430200" prstMaterial="legacyMetal">
            <a:bevelT w="13500" h="13500" prst="angle"/>
            <a:bevelB w="13500" h="13500" prst="angle"/>
            <a:extrusionClr>
              <a:schemeClr val="accent2"/>
            </a:extrusionClr>
          </a:sp3d>
        </p:spPr>
        <p:txBody>
          <a:bodyPr wrap="none" anchor="ctr">
            <a:spAutoFit/>
            <a:flatTx/>
          </a:bodyPr>
          <a:lstStyle/>
          <a:p>
            <a:pPr>
              <a:spcBef>
                <a:spcPct val="50000"/>
              </a:spcBef>
            </a:pPr>
            <a:endParaRPr lang="en-US" sz="2800">
              <a:solidFill>
                <a:srgbClr val="000000"/>
              </a:solidFill>
              <a:latin typeface="Times New Roman" charset="0"/>
            </a:endParaRPr>
          </a:p>
        </p:txBody>
      </p:sp>
      <p:sp>
        <p:nvSpPr>
          <p:cNvPr id="118789" name="Rectangle 5"/>
          <p:cNvSpPr>
            <a:spLocks noChangeArrowheads="1"/>
          </p:cNvSpPr>
          <p:nvPr/>
        </p:nvSpPr>
        <p:spPr bwMode="auto">
          <a:xfrm>
            <a:off x="1547664" y="914400"/>
            <a:ext cx="7024864" cy="5410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236538" indent="-236538" algn="r" rtl="1">
              <a:lnSpc>
                <a:spcPct val="90000"/>
              </a:lnSpc>
              <a:spcBef>
                <a:spcPct val="20000"/>
              </a:spcBef>
            </a:pPr>
            <a:r>
              <a:rPr lang="ar-JO" altLang="zh-CN" sz="3600" b="1" u="sng" dirty="0">
                <a:solidFill>
                  <a:srgbClr val="FFFFFF"/>
                </a:solidFill>
                <a:latin typeface="Arial" panose="020B0604020202020204" pitchFamily="34" charset="0"/>
                <a:cs typeface="Arial" panose="020B0604020202020204" pitchFamily="34" charset="0"/>
              </a:rPr>
              <a:t>الدليل الداخلي</a:t>
            </a:r>
            <a:endParaRPr lang="en-US" altLang="zh-CN" sz="3200" b="1" dirty="0">
              <a:solidFill>
                <a:srgbClr val="FFFFFF"/>
              </a:solidFill>
              <a:latin typeface="Arial" panose="020B0604020202020204" pitchFamily="34" charset="0"/>
              <a:cs typeface="Arial" panose="020B0604020202020204" pitchFamily="34" charset="0"/>
            </a:endParaRPr>
          </a:p>
          <a:p>
            <a:pPr marL="236538" indent="-236538" algn="r" rtl="1">
              <a:lnSpc>
                <a:spcPct val="90000"/>
              </a:lnSpc>
              <a:spcBef>
                <a:spcPct val="20000"/>
              </a:spcBef>
            </a:pPr>
            <a:r>
              <a:rPr lang="ar-JO" altLang="zh-CN" sz="3200" b="1" dirty="0">
                <a:solidFill>
                  <a:schemeClr val="bg1"/>
                </a:solidFill>
                <a:latin typeface="Arial" panose="020B0604020202020204" pitchFamily="34" charset="0"/>
                <a:cs typeface="Arial" panose="020B0604020202020204" pitchFamily="34" charset="0"/>
              </a:rPr>
              <a:t>* </a:t>
            </a:r>
            <a:r>
              <a:rPr lang="ar-JO" sz="3200" b="1" dirty="0">
                <a:solidFill>
                  <a:schemeClr val="bg1"/>
                </a:solidFill>
                <a:latin typeface="Arial" panose="020B0604020202020204" pitchFamily="34" charset="0"/>
                <a:cs typeface="Arial" panose="020B0604020202020204" pitchFamily="34" charset="0"/>
              </a:rPr>
              <a:t>يشير الوصف النبوي لارتداد إسرائيل إلى أن هذه المصادر كانت في متناول يده:</a:t>
            </a:r>
            <a:r>
              <a:rPr lang="en-US" altLang="zh-CN" sz="3200" b="1" dirty="0">
                <a:solidFill>
                  <a:srgbClr val="FFFFFF"/>
                </a:solidFill>
                <a:latin typeface="Arial" panose="020B0604020202020204" pitchFamily="34" charset="0"/>
                <a:cs typeface="Arial" panose="020B0604020202020204" pitchFamily="34" charset="0"/>
              </a:rPr>
              <a:t> </a:t>
            </a:r>
          </a:p>
          <a:p>
            <a:pPr marL="236538" lvl="1" indent="-236538" algn="r" rtl="1">
              <a:lnSpc>
                <a:spcPct val="90000"/>
              </a:lnSpc>
              <a:spcBef>
                <a:spcPct val="20000"/>
              </a:spcBef>
            </a:pPr>
            <a:r>
              <a:rPr lang="ar-JO" altLang="zh-CN" sz="3200" b="1" dirty="0">
                <a:solidFill>
                  <a:srgbClr val="FFFFFF"/>
                </a:solidFill>
                <a:latin typeface="Arial" panose="020B0604020202020204" pitchFamily="34" charset="0"/>
                <a:cs typeface="Arial" panose="020B0604020202020204" pitchFamily="34" charset="0"/>
              </a:rPr>
              <a:t>      - سفر أعمال سليمان (11: 41)</a:t>
            </a:r>
            <a:endParaRPr lang="en-US" altLang="zh-CN" sz="3200" b="1" dirty="0">
              <a:solidFill>
                <a:srgbClr val="FFFFFF"/>
              </a:solidFill>
              <a:latin typeface="Arial" panose="020B0604020202020204" pitchFamily="34" charset="0"/>
              <a:cs typeface="Arial" panose="020B0604020202020204" pitchFamily="34" charset="0"/>
            </a:endParaRPr>
          </a:p>
          <a:p>
            <a:pPr marL="236538" lvl="1" indent="-236538" algn="r" rtl="1">
              <a:lnSpc>
                <a:spcPct val="90000"/>
              </a:lnSpc>
              <a:spcBef>
                <a:spcPct val="20000"/>
              </a:spcBef>
            </a:pPr>
            <a:r>
              <a:rPr lang="ar-JO" altLang="zh-CN" sz="3200" b="1" dirty="0">
                <a:solidFill>
                  <a:srgbClr val="FFFFFF"/>
                </a:solidFill>
                <a:latin typeface="Arial" panose="020B0604020202020204" pitchFamily="34" charset="0"/>
                <a:cs typeface="Arial" panose="020B0604020202020204" pitchFamily="34" charset="0"/>
              </a:rPr>
              <a:t>      - سفر أخبار ملوك إسرائيل (14: 19) و</a:t>
            </a:r>
            <a:endParaRPr lang="en-US" altLang="zh-CN" sz="3200" b="1" dirty="0">
              <a:solidFill>
                <a:srgbClr val="FFFFFF"/>
              </a:solidFill>
              <a:latin typeface="Arial" panose="020B0604020202020204" pitchFamily="34" charset="0"/>
              <a:cs typeface="Arial" panose="020B0604020202020204" pitchFamily="34" charset="0"/>
            </a:endParaRPr>
          </a:p>
          <a:p>
            <a:pPr marL="236538" lvl="1" indent="-236538" algn="r" rtl="1">
              <a:lnSpc>
                <a:spcPct val="90000"/>
              </a:lnSpc>
              <a:spcBef>
                <a:spcPct val="20000"/>
              </a:spcBef>
            </a:pPr>
            <a:r>
              <a:rPr lang="ar-JO" altLang="zh-CN" sz="3200" b="1" dirty="0">
                <a:solidFill>
                  <a:srgbClr val="FFFFFF"/>
                </a:solidFill>
                <a:latin typeface="Arial" panose="020B0604020202020204" pitchFamily="34" charset="0"/>
                <a:cs typeface="Arial" panose="020B0604020202020204" pitchFamily="34" charset="0"/>
              </a:rPr>
              <a:t>      - سفر أخبار ملوك يهوذا (14: 29, 15: 7)</a:t>
            </a:r>
            <a:endParaRPr lang="en-US" altLang="zh-CN" sz="3200" b="1" dirty="0">
              <a:solidFill>
                <a:srgbClr val="FFFFFF"/>
              </a:solidFill>
              <a:latin typeface="Arial" panose="020B0604020202020204" pitchFamily="34" charset="0"/>
              <a:cs typeface="Arial" panose="020B0604020202020204" pitchFamily="34" charset="0"/>
            </a:endParaRPr>
          </a:p>
          <a:p>
            <a:pPr marL="236538" indent="-236538" algn="r" rtl="1">
              <a:lnSpc>
                <a:spcPct val="90000"/>
              </a:lnSpc>
              <a:spcBef>
                <a:spcPct val="20000"/>
              </a:spcBef>
            </a:pPr>
            <a:r>
              <a:rPr lang="ar-JO" altLang="zh-CN" sz="3200" b="1" dirty="0">
                <a:solidFill>
                  <a:srgbClr val="FFFFFF"/>
                </a:solidFill>
                <a:latin typeface="Arial" panose="020B0604020202020204" pitchFamily="34" charset="0"/>
                <a:cs typeface="Arial" panose="020B0604020202020204" pitchFamily="34" charset="0"/>
              </a:rPr>
              <a:t>* وجود هذه الأسفار بمساعدة الخادم الرسمي شيبا و/أو المسجل الرسمي آساف (2 مل 18 : 18)</a:t>
            </a:r>
            <a:endParaRPr lang="en-US" altLang="zh-CN" sz="3200" b="1" dirty="0">
              <a:solidFill>
                <a:srgbClr val="FFFFFF"/>
              </a:solidFill>
              <a:latin typeface="Arial" panose="020B0604020202020204" pitchFamily="34" charset="0"/>
              <a:cs typeface="Arial" panose="020B0604020202020204" pitchFamily="34" charset="0"/>
            </a:endParaRPr>
          </a:p>
        </p:txBody>
      </p:sp>
      <p:sp>
        <p:nvSpPr>
          <p:cNvPr id="347139" name="Text Box 6"/>
          <p:cNvSpPr txBox="1">
            <a:spLocks noChangeArrowheads="1"/>
          </p:cNvSpPr>
          <p:nvPr/>
        </p:nvSpPr>
        <p:spPr bwMode="auto">
          <a:xfrm>
            <a:off x="8077200" y="152400"/>
            <a:ext cx="914400" cy="457200"/>
          </a:xfrm>
          <a:prstGeom prst="rect">
            <a:avLst/>
          </a:prstGeom>
          <a:solidFill>
            <a:schemeClr val="tx1"/>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nchor="ctr" anchorCtr="1"/>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spcBef>
                <a:spcPct val="50000"/>
              </a:spcBef>
            </a:pPr>
            <a:r>
              <a:rPr lang="ar-JO" b="1" dirty="0">
                <a:solidFill>
                  <a:srgbClr val="FFFFFF"/>
                </a:solidFill>
              </a:rPr>
              <a:t>250</a:t>
            </a:r>
            <a:endParaRPr lang="en-US" dirty="0">
              <a:solidFill>
                <a:srgbClr val="FFFFFF"/>
              </a:solidFill>
            </a:endParaRPr>
          </a:p>
        </p:txBody>
      </p:sp>
      <p:pic>
        <p:nvPicPr>
          <p:cNvPr id="168964" name="Picture 7" descr="BS00979_"/>
          <p:cNvPicPr>
            <a:picLocks noChangeAspect="1"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2411760" y="2071351"/>
            <a:ext cx="622021" cy="66348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47141" name="Rectangle 8"/>
          <p:cNvSpPr>
            <a:spLocks noGrp="1" noChangeArrowheads="1"/>
          </p:cNvSpPr>
          <p:nvPr>
            <p:ph type="ctrTitle"/>
          </p:nvPr>
        </p:nvSpPr>
        <p:spPr>
          <a:xfrm>
            <a:off x="1447800" y="152400"/>
            <a:ext cx="6248400" cy="762000"/>
          </a:xfrm>
          <a:solidFill>
            <a:schemeClr val="tx1"/>
          </a:solidFill>
          <a:ln cap="flat">
            <a:solidFill>
              <a:schemeClr val="tx1"/>
            </a:solidFill>
            <a:miter lim="800000"/>
            <a:headEnd/>
            <a:tailEnd/>
          </a:ln>
        </p:spPr>
        <p:txBody>
          <a:bodyPr/>
          <a:lstStyle/>
          <a:p>
            <a:pPr eaLnBrk="1" hangingPunct="1"/>
            <a:r>
              <a:rPr lang="ar-JO" b="1" dirty="0">
                <a:solidFill>
                  <a:srgbClr val="FFFFFF"/>
                </a:solidFill>
                <a:latin typeface="Arial" charset="0"/>
                <a:ea typeface="ＭＳ Ｐゴシック" charset="0"/>
              </a:rPr>
              <a:t>التأليف</a:t>
            </a:r>
            <a:endParaRPr lang="en-US" b="1" dirty="0">
              <a:solidFill>
                <a:srgbClr val="FFFFFF"/>
              </a:solidFill>
              <a:latin typeface="Arial" charset="0"/>
              <a:ea typeface="ＭＳ Ｐゴシック" charset="0"/>
            </a:endParaRPr>
          </a:p>
        </p:txBody>
      </p:sp>
      <p:pic>
        <p:nvPicPr>
          <p:cNvPr id="168966" name="Picture 7" descr="BS00979_"/>
          <p:cNvPicPr>
            <a:picLocks noChangeAspect="1"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1157580" y="3581400"/>
            <a:ext cx="622021" cy="66348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68967" name="Picture 8" descr="BS00979_"/>
          <p:cNvPicPr>
            <a:picLocks noChangeAspect="1"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1796568" y="2734840"/>
            <a:ext cx="622021" cy="66348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cSld>
  <p:clrMapOvr>
    <a:masterClrMapping/>
  </p:clrMapOvr>
  <p:transition spd="slow"/>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18789">
                                            <p:txEl>
                                              <p:pRg st="1" end="1"/>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118789">
                                            <p:txEl>
                                              <p:pRg st="2" end="2"/>
                                            </p:txEl>
                                          </p:spTgt>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168964"/>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118789">
                                            <p:txEl>
                                              <p:pRg st="3" end="3"/>
                                            </p:txEl>
                                          </p:spTgt>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168967"/>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118789">
                                            <p:txEl>
                                              <p:pRg st="4" end="4"/>
                                            </p:txEl>
                                          </p:spTgt>
                                        </p:tgtEl>
                                        <p:attrNameLst>
                                          <p:attrName>style.visibility</p:attrName>
                                        </p:attrNameLst>
                                      </p:cBhvr>
                                      <p:to>
                                        <p:strVal val="visible"/>
                                      </p:to>
                                    </p:set>
                                  </p:childTnLst>
                                </p:cTn>
                              </p:par>
                              <p:par>
                                <p:cTn id="23" presetID="1" presetClass="entr" presetSubtype="0" fill="hold" nodeType="withEffect">
                                  <p:stCondLst>
                                    <p:cond delay="0"/>
                                  </p:stCondLst>
                                  <p:childTnLst>
                                    <p:set>
                                      <p:cBhvr>
                                        <p:cTn id="24" dur="1" fill="hold">
                                          <p:stCondLst>
                                            <p:cond delay="0"/>
                                          </p:stCondLst>
                                        </p:cTn>
                                        <p:tgtEl>
                                          <p:spTgt spid="168966"/>
                                        </p:tgtEl>
                                        <p:attrNameLst>
                                          <p:attrName>style.visibility</p:attrName>
                                        </p:attrNameLst>
                                      </p:cBhvr>
                                      <p:to>
                                        <p:strVal val="visible"/>
                                      </p:to>
                                    </p:set>
                                  </p:childTnLst>
                                </p:cTn>
                              </p:par>
                            </p:childTnLst>
                          </p:cTn>
                        </p:par>
                      </p:childTnLst>
                    </p:cTn>
                  </p:par>
                  <p:par>
                    <p:cTn id="25" fill="hold">
                      <p:stCondLst>
                        <p:cond delay="indefinite"/>
                      </p:stCondLst>
                      <p:childTnLst>
                        <p:par>
                          <p:cTn id="26" fill="hold">
                            <p:stCondLst>
                              <p:cond delay="0"/>
                            </p:stCondLst>
                            <p:childTnLst>
                              <p:par>
                                <p:cTn id="27" presetID="1" presetClass="entr" presetSubtype="0" fill="hold" nodeType="clickEffect">
                                  <p:stCondLst>
                                    <p:cond delay="0"/>
                                  </p:stCondLst>
                                  <p:childTnLst>
                                    <p:set>
                                      <p:cBhvr>
                                        <p:cTn id="28" dur="1" fill="hold">
                                          <p:stCondLst>
                                            <p:cond delay="0"/>
                                          </p:stCondLst>
                                        </p:cTn>
                                        <p:tgtEl>
                                          <p:spTgt spid="118789">
                                            <p:txEl>
                                              <p:pRg st="5" end="5"/>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8789" grpId="0" uiExpand="1" build="p"/>
    </p:bld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8161" name="Rectangle 2"/>
          <p:cNvSpPr>
            <a:spLocks noChangeArrowheads="1"/>
          </p:cNvSpPr>
          <p:nvPr/>
        </p:nvSpPr>
        <p:spPr bwMode="auto">
          <a:xfrm>
            <a:off x="457200" y="609600"/>
            <a:ext cx="8229600" cy="5943600"/>
          </a:xfrm>
          <a:prstGeom prst="rect">
            <a:avLst/>
          </a:prstGeom>
          <a:solidFill>
            <a:schemeClr val="accent2"/>
          </a:solidFill>
          <a:ln w="9525">
            <a:miter lim="800000"/>
            <a:headEnd/>
            <a:tailEnd/>
          </a:ln>
          <a:scene3d>
            <a:camera prst="legacyObliqueTopRight"/>
            <a:lightRig rig="legacyFlat4" dir="t"/>
          </a:scene3d>
          <a:sp3d extrusionH="430200" prstMaterial="legacyMetal">
            <a:bevelT w="13500" h="13500" prst="angle"/>
            <a:bevelB w="13500" h="13500" prst="angle"/>
            <a:extrusionClr>
              <a:schemeClr val="accent2"/>
            </a:extrusionClr>
          </a:sp3d>
        </p:spPr>
        <p:txBody>
          <a:bodyPr wrap="none" anchor="ctr">
            <a:spAutoFit/>
            <a:flatTx/>
          </a:bodyPr>
          <a:lstStyle/>
          <a:p>
            <a:pPr>
              <a:spcBef>
                <a:spcPct val="50000"/>
              </a:spcBef>
            </a:pPr>
            <a:endParaRPr lang="en-US" sz="2800">
              <a:solidFill>
                <a:srgbClr val="000000"/>
              </a:solidFill>
              <a:latin typeface="Times New Roman" charset="0"/>
            </a:endParaRPr>
          </a:p>
        </p:txBody>
      </p:sp>
      <p:sp>
        <p:nvSpPr>
          <p:cNvPr id="348162" name="Rectangle 5"/>
          <p:cNvSpPr>
            <a:spLocks noChangeArrowheads="1"/>
          </p:cNvSpPr>
          <p:nvPr/>
        </p:nvSpPr>
        <p:spPr bwMode="auto">
          <a:xfrm>
            <a:off x="609600" y="914400"/>
            <a:ext cx="8077200" cy="21542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342900" indent="-342900" algn="ctr" rtl="1">
              <a:lnSpc>
                <a:spcPct val="90000"/>
              </a:lnSpc>
              <a:spcBef>
                <a:spcPct val="20000"/>
              </a:spcBef>
            </a:pPr>
            <a:r>
              <a:rPr lang="ar-JO" altLang="zh-CN" sz="2800" b="1" u="sng" dirty="0">
                <a:solidFill>
                  <a:srgbClr val="FFFFFF"/>
                </a:solidFill>
                <a:latin typeface="Arial" panose="020B0604020202020204" pitchFamily="34" charset="0"/>
                <a:cs typeface="Arial" panose="020B0604020202020204" pitchFamily="34" charset="0"/>
              </a:rPr>
              <a:t>الدليل الداخلي</a:t>
            </a:r>
            <a:endParaRPr lang="en-US" altLang="zh-CN" sz="2800" b="1" dirty="0">
              <a:solidFill>
                <a:srgbClr val="FFFFFF"/>
              </a:solidFill>
              <a:latin typeface="Arial" panose="020B0604020202020204" pitchFamily="34" charset="0"/>
              <a:cs typeface="Arial" panose="020B0604020202020204" pitchFamily="34" charset="0"/>
            </a:endParaRPr>
          </a:p>
          <a:p>
            <a:pPr marL="342900" indent="-342900" algn="r" rtl="1">
              <a:lnSpc>
                <a:spcPct val="90000"/>
              </a:lnSpc>
              <a:spcBef>
                <a:spcPct val="20000"/>
              </a:spcBef>
              <a:buFontTx/>
              <a:buChar char="•"/>
            </a:pPr>
            <a:r>
              <a:rPr lang="ar-JO" sz="2400" b="1" dirty="0">
                <a:solidFill>
                  <a:schemeClr val="bg1"/>
                </a:solidFill>
                <a:latin typeface="Arial" panose="020B0604020202020204" pitchFamily="34" charset="0"/>
                <a:cs typeface="Arial" panose="020B0604020202020204" pitchFamily="34" charset="0"/>
              </a:rPr>
              <a:t>تشير أوجه التشابه بين ملوك الثاني 18-20 وإشعياء 36-39 أيضًا إلى أن لفائف إشعياء كانت بلا شك مصدرًا. لا يوجد دليل قاطع لدحض التقليد الذي كتبه إرميا في كتاب الملوك.</a:t>
            </a:r>
            <a:endParaRPr lang="en-US" altLang="zh-CN" sz="2400" b="1" dirty="0">
              <a:solidFill>
                <a:schemeClr val="bg1"/>
              </a:solidFill>
              <a:latin typeface="Arial" panose="020B0604020202020204" pitchFamily="34" charset="0"/>
              <a:cs typeface="Arial" panose="020B0604020202020204" pitchFamily="34" charset="0"/>
            </a:endParaRPr>
          </a:p>
        </p:txBody>
      </p:sp>
      <p:sp>
        <p:nvSpPr>
          <p:cNvPr id="348163" name="Text Box 6"/>
          <p:cNvSpPr txBox="1">
            <a:spLocks noChangeArrowheads="1"/>
          </p:cNvSpPr>
          <p:nvPr/>
        </p:nvSpPr>
        <p:spPr bwMode="auto">
          <a:xfrm>
            <a:off x="8077200" y="152400"/>
            <a:ext cx="914400" cy="457200"/>
          </a:xfrm>
          <a:prstGeom prst="rect">
            <a:avLst/>
          </a:prstGeom>
          <a:solidFill>
            <a:schemeClr val="tx1"/>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nchor="ctr" anchorCtr="1"/>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spcBef>
                <a:spcPct val="50000"/>
              </a:spcBef>
            </a:pPr>
            <a:r>
              <a:rPr lang="ar-JO" b="1" dirty="0">
                <a:solidFill>
                  <a:srgbClr val="FFFFFF"/>
                </a:solidFill>
              </a:rPr>
              <a:t>250</a:t>
            </a:r>
            <a:endParaRPr lang="en-US" dirty="0">
              <a:solidFill>
                <a:srgbClr val="FFFFFF"/>
              </a:solidFill>
            </a:endParaRPr>
          </a:p>
        </p:txBody>
      </p:sp>
      <p:pic>
        <p:nvPicPr>
          <p:cNvPr id="348164" name="Picture 7" descr="BS00979_"/>
          <p:cNvPicPr>
            <a:picLocks noChangeAspect="1"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0" y="0"/>
            <a:ext cx="1427163" cy="1524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48165" name="Rectangle 8"/>
          <p:cNvSpPr>
            <a:spLocks noGrp="1" noChangeArrowheads="1"/>
          </p:cNvSpPr>
          <p:nvPr>
            <p:ph type="ctrTitle"/>
          </p:nvPr>
        </p:nvSpPr>
        <p:spPr>
          <a:xfrm>
            <a:off x="1447800" y="152400"/>
            <a:ext cx="6248400" cy="762000"/>
          </a:xfrm>
          <a:solidFill>
            <a:schemeClr val="tx1"/>
          </a:solidFill>
          <a:ln cap="flat">
            <a:solidFill>
              <a:schemeClr val="tx1"/>
            </a:solidFill>
            <a:miter lim="800000"/>
            <a:headEnd/>
            <a:tailEnd/>
          </a:ln>
        </p:spPr>
        <p:txBody>
          <a:bodyPr/>
          <a:lstStyle/>
          <a:p>
            <a:pPr eaLnBrk="1" hangingPunct="1"/>
            <a:r>
              <a:rPr lang="ar-JO" b="1" dirty="0">
                <a:solidFill>
                  <a:srgbClr val="FFFFFF"/>
                </a:solidFill>
                <a:latin typeface="Arial" charset="0"/>
                <a:ea typeface="ＭＳ Ｐゴシック" charset="0"/>
              </a:rPr>
              <a:t>التأليف</a:t>
            </a:r>
            <a:endParaRPr lang="en-US" b="1" dirty="0">
              <a:solidFill>
                <a:srgbClr val="FFFFFF"/>
              </a:solidFill>
              <a:latin typeface="Arial" charset="0"/>
              <a:ea typeface="ＭＳ Ｐゴシック" charset="0"/>
            </a:endParaRPr>
          </a:p>
        </p:txBody>
      </p:sp>
      <p:grpSp>
        <p:nvGrpSpPr>
          <p:cNvPr id="6" name="Group 5"/>
          <p:cNvGrpSpPr>
            <a:grpSpLocks/>
          </p:cNvGrpSpPr>
          <p:nvPr/>
        </p:nvGrpSpPr>
        <p:grpSpPr bwMode="auto">
          <a:xfrm>
            <a:off x="5364163" y="2852738"/>
            <a:ext cx="2087562" cy="3557587"/>
            <a:chOff x="5364088" y="2852936"/>
            <a:chExt cx="2088232" cy="3557278"/>
          </a:xfrm>
        </p:grpSpPr>
        <p:pic>
          <p:nvPicPr>
            <p:cNvPr id="348171" name="Picture 7"/>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5364088" y="2852936"/>
              <a:ext cx="2088232" cy="355727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48172" name="TextBox 2"/>
            <p:cNvSpPr txBox="1">
              <a:spLocks noChangeArrowheads="1"/>
            </p:cNvSpPr>
            <p:nvPr/>
          </p:nvSpPr>
          <p:spPr bwMode="auto">
            <a:xfrm>
              <a:off x="5580112" y="4005064"/>
              <a:ext cx="1656184" cy="95402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spcBef>
                  <a:spcPct val="50000"/>
                </a:spcBef>
              </a:pPr>
              <a:r>
                <a:rPr lang="ar-JO" sz="2800" b="1" dirty="0">
                  <a:solidFill>
                    <a:srgbClr val="000000"/>
                  </a:solidFill>
                  <a:latin typeface="Arial" panose="020B0604020202020204" pitchFamily="34" charset="0"/>
                  <a:cs typeface="Arial" panose="020B0604020202020204" pitchFamily="34" charset="0"/>
                </a:rPr>
                <a:t>2 مل       18-20</a:t>
              </a:r>
              <a:endParaRPr lang="en-US" sz="2800" b="1" dirty="0">
                <a:solidFill>
                  <a:srgbClr val="000000"/>
                </a:solidFill>
                <a:latin typeface="Arial" panose="020B0604020202020204" pitchFamily="34" charset="0"/>
                <a:cs typeface="Arial" panose="020B0604020202020204" pitchFamily="34" charset="0"/>
              </a:endParaRPr>
            </a:p>
          </p:txBody>
        </p:sp>
      </p:grpSp>
      <p:grpSp>
        <p:nvGrpSpPr>
          <p:cNvPr id="5" name="Group 4"/>
          <p:cNvGrpSpPr>
            <a:grpSpLocks/>
          </p:cNvGrpSpPr>
          <p:nvPr/>
        </p:nvGrpSpPr>
        <p:grpSpPr bwMode="auto">
          <a:xfrm>
            <a:off x="1908175" y="2852738"/>
            <a:ext cx="2087563" cy="3557587"/>
            <a:chOff x="1907704" y="2852936"/>
            <a:chExt cx="2088232" cy="3557278"/>
          </a:xfrm>
        </p:grpSpPr>
        <p:pic>
          <p:nvPicPr>
            <p:cNvPr id="348169" name="Picture 1"/>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1907704" y="2852936"/>
              <a:ext cx="2088232" cy="355727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48170" name="TextBox 9"/>
            <p:cNvSpPr txBox="1">
              <a:spLocks noChangeArrowheads="1"/>
            </p:cNvSpPr>
            <p:nvPr/>
          </p:nvSpPr>
          <p:spPr bwMode="auto">
            <a:xfrm>
              <a:off x="2195736" y="4005064"/>
              <a:ext cx="1440160" cy="95402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spcBef>
                  <a:spcPct val="50000"/>
                </a:spcBef>
              </a:pPr>
              <a:r>
                <a:rPr lang="ar-JO" sz="2800" b="1" dirty="0">
                  <a:solidFill>
                    <a:srgbClr val="000000"/>
                  </a:solidFill>
                  <a:latin typeface="Arial" panose="020B0604020202020204" pitchFamily="34" charset="0"/>
                  <a:cs typeface="Arial" panose="020B0604020202020204" pitchFamily="34" charset="0"/>
                </a:rPr>
                <a:t>أش       36-39</a:t>
              </a:r>
              <a:endParaRPr lang="en-US" sz="2800" b="1" dirty="0">
                <a:solidFill>
                  <a:srgbClr val="000000"/>
                </a:solidFill>
                <a:latin typeface="Arial" panose="020B0604020202020204" pitchFamily="34" charset="0"/>
                <a:cs typeface="Arial" panose="020B0604020202020204" pitchFamily="34" charset="0"/>
              </a:endParaRPr>
            </a:p>
          </p:txBody>
        </p:sp>
      </p:grpSp>
      <p:sp>
        <p:nvSpPr>
          <p:cNvPr id="4" name="Right Arrow 3"/>
          <p:cNvSpPr>
            <a:spLocks noChangeArrowheads="1"/>
          </p:cNvSpPr>
          <p:nvPr/>
        </p:nvSpPr>
        <p:spPr bwMode="auto">
          <a:xfrm>
            <a:off x="4284663" y="4005263"/>
            <a:ext cx="863600" cy="1079500"/>
          </a:xfrm>
          <a:prstGeom prst="rightArrow">
            <a:avLst>
              <a:gd name="adj1" fmla="val 50000"/>
              <a:gd name="adj2" fmla="val 50000"/>
            </a:avLst>
          </a:prstGeom>
          <a:solidFill>
            <a:schemeClr val="bg1"/>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a:spcBef>
                <a:spcPct val="50000"/>
              </a:spcBef>
            </a:pPr>
            <a:endParaRPr lang="en-US" sz="2800">
              <a:solidFill>
                <a:srgbClr val="000000"/>
              </a:solidFill>
              <a:latin typeface="Times New Roman" charset="0"/>
            </a:endParaRPr>
          </a:p>
        </p:txBody>
      </p:sp>
    </p:spTree>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8"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left)">
                                      <p:cBhvr>
                                        <p:cTn id="7" dur="500"/>
                                        <p:tgtEl>
                                          <p:spTgt spid="5"/>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wipe(left)">
                                      <p:cBhvr>
                                        <p:cTn id="12" dur="500"/>
                                        <p:tgtEl>
                                          <p:spTgt spid="4"/>
                                        </p:tgtEl>
                                      </p:cBhvr>
                                    </p:animEffect>
                                  </p:childTnLst>
                                </p:cTn>
                              </p:par>
                            </p:childTnLst>
                          </p:cTn>
                        </p:par>
                        <p:par>
                          <p:cTn id="13" fill="hold" nodeType="afterGroup">
                            <p:stCondLst>
                              <p:cond delay="500"/>
                            </p:stCondLst>
                            <p:childTnLst>
                              <p:par>
                                <p:cTn id="14" presetID="22" presetClass="entr" presetSubtype="8" fill="hold" nodeType="afterEffect">
                                  <p:stCondLst>
                                    <p:cond delay="0"/>
                                  </p:stCondLst>
                                  <p:childTnLst>
                                    <p:set>
                                      <p:cBhvr>
                                        <p:cTn id="15" dur="1" fill="hold">
                                          <p:stCondLst>
                                            <p:cond delay="0"/>
                                          </p:stCondLst>
                                        </p:cTn>
                                        <p:tgtEl>
                                          <p:spTgt spid="6"/>
                                        </p:tgtEl>
                                        <p:attrNameLst>
                                          <p:attrName>style.visibility</p:attrName>
                                        </p:attrNameLst>
                                      </p:cBhvr>
                                      <p:to>
                                        <p:strVal val="visible"/>
                                      </p:to>
                                    </p:set>
                                    <p:animEffect transition="in" filter="wipe(left)">
                                      <p:cBhvr>
                                        <p:cTn id="16"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2257" name="Rectangle 6"/>
          <p:cNvSpPr>
            <a:spLocks noChangeArrowheads="1"/>
          </p:cNvSpPr>
          <p:nvPr/>
        </p:nvSpPr>
        <p:spPr bwMode="auto">
          <a:xfrm>
            <a:off x="457200" y="457200"/>
            <a:ext cx="8229600" cy="5943600"/>
          </a:xfrm>
          <a:prstGeom prst="rect">
            <a:avLst/>
          </a:prstGeom>
          <a:solidFill>
            <a:schemeClr val="accent2"/>
          </a:solidFill>
          <a:ln w="9525">
            <a:miter lim="800000"/>
            <a:headEnd/>
            <a:tailEnd/>
          </a:ln>
          <a:scene3d>
            <a:camera prst="legacyObliqueTopRight"/>
            <a:lightRig rig="legacyFlat4" dir="t"/>
          </a:scene3d>
          <a:sp3d extrusionH="430200" prstMaterial="legacyMetal">
            <a:bevelT w="13500" h="13500" prst="angle"/>
            <a:bevelB w="13500" h="13500" prst="angle"/>
            <a:extrusionClr>
              <a:schemeClr val="accent2"/>
            </a:extrusionClr>
          </a:sp3d>
        </p:spPr>
        <p:txBody>
          <a:bodyPr wrap="none" anchor="ctr">
            <a:spAutoFit/>
            <a:flatTx/>
          </a:bodyPr>
          <a:lstStyle/>
          <a:p>
            <a:pPr>
              <a:spcBef>
                <a:spcPct val="50000"/>
              </a:spcBef>
            </a:pPr>
            <a:endParaRPr lang="en-US" sz="2800">
              <a:solidFill>
                <a:srgbClr val="000000"/>
              </a:solidFill>
              <a:latin typeface="Times New Roman" charset="0"/>
            </a:endParaRPr>
          </a:p>
        </p:txBody>
      </p:sp>
      <p:sp>
        <p:nvSpPr>
          <p:cNvPr id="352258" name="Rectangle 7"/>
          <p:cNvSpPr>
            <a:spLocks noGrp="1" noChangeArrowheads="1"/>
          </p:cNvSpPr>
          <p:nvPr>
            <p:ph type="title" idx="4294967295"/>
          </p:nvPr>
        </p:nvSpPr>
        <p:spPr>
          <a:xfrm>
            <a:off x="1066800" y="304800"/>
            <a:ext cx="6400800" cy="838200"/>
          </a:xfrm>
          <a:solidFill>
            <a:schemeClr val="tx1"/>
          </a:solidFill>
          <a:ln cap="flat">
            <a:solidFill>
              <a:schemeClr val="tx1"/>
            </a:solidFill>
            <a:miter lim="800000"/>
            <a:headEnd/>
            <a:tailEnd/>
          </a:ln>
        </p:spPr>
        <p:txBody>
          <a:bodyPr/>
          <a:lstStyle/>
          <a:p>
            <a:pPr eaLnBrk="1" hangingPunct="1"/>
            <a:r>
              <a:rPr lang="ar-JO" b="1" dirty="0">
                <a:solidFill>
                  <a:srgbClr val="FFFFFF"/>
                </a:solidFill>
                <a:latin typeface="Arial" charset="0"/>
                <a:ea typeface="ＭＳ Ｐゴシック" charset="0"/>
              </a:rPr>
              <a:t>المستلمين</a:t>
            </a:r>
            <a:endParaRPr lang="en-US" b="1" dirty="0">
              <a:solidFill>
                <a:srgbClr val="FFFFFF"/>
              </a:solidFill>
              <a:latin typeface="Arial" charset="0"/>
              <a:ea typeface="ＭＳ Ｐゴシック" charset="0"/>
            </a:endParaRPr>
          </a:p>
        </p:txBody>
      </p:sp>
      <p:sp>
        <p:nvSpPr>
          <p:cNvPr id="352259" name="Text Box 4"/>
          <p:cNvSpPr txBox="1">
            <a:spLocks noChangeArrowheads="1"/>
          </p:cNvSpPr>
          <p:nvPr/>
        </p:nvSpPr>
        <p:spPr bwMode="auto">
          <a:xfrm>
            <a:off x="8077200" y="152400"/>
            <a:ext cx="914400" cy="457200"/>
          </a:xfrm>
          <a:prstGeom prst="rect">
            <a:avLst/>
          </a:prstGeom>
          <a:solidFill>
            <a:schemeClr val="tx1"/>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nchor="ctr" anchorCtr="1"/>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spcBef>
                <a:spcPct val="50000"/>
              </a:spcBef>
            </a:pPr>
            <a:r>
              <a:rPr lang="ar-JO" b="1" dirty="0">
                <a:solidFill>
                  <a:srgbClr val="FFFFFF"/>
                </a:solidFill>
              </a:rPr>
              <a:t>220</a:t>
            </a:r>
            <a:endParaRPr lang="en-US" dirty="0">
              <a:solidFill>
                <a:srgbClr val="FFFFFF"/>
              </a:solidFill>
            </a:endParaRPr>
          </a:p>
        </p:txBody>
      </p:sp>
      <p:pic>
        <p:nvPicPr>
          <p:cNvPr id="352260" name="Picture 5" descr="BS00604_"/>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6350" y="0"/>
            <a:ext cx="2203450" cy="17351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352261" name="Picture 1"/>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179388" y="3789363"/>
            <a:ext cx="2705100" cy="30099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96259" name="Rectangle 3"/>
          <p:cNvSpPr>
            <a:spLocks noChangeArrowheads="1"/>
          </p:cNvSpPr>
          <p:nvPr/>
        </p:nvSpPr>
        <p:spPr bwMode="auto">
          <a:xfrm>
            <a:off x="2339752" y="1557338"/>
            <a:ext cx="6193061" cy="40052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342900" indent="-342900" algn="ctr">
              <a:lnSpc>
                <a:spcPct val="90000"/>
              </a:lnSpc>
              <a:spcBef>
                <a:spcPct val="20000"/>
              </a:spcBef>
              <a:buFont typeface="Wingdings" charset="0"/>
              <a:buNone/>
            </a:pPr>
            <a:r>
              <a:rPr lang="ar-JO" sz="3200" b="1" dirty="0">
                <a:solidFill>
                  <a:schemeClr val="bg1"/>
                </a:solidFill>
                <a:latin typeface="Arial" panose="020B0604020202020204" pitchFamily="34" charset="0"/>
                <a:cs typeface="Arial" panose="020B0604020202020204" pitchFamily="34" charset="0"/>
              </a:rPr>
              <a:t>تمت كتابة سفر الملوك إلى مملكة يهوذا المتبقية قبل (الملوك الأول 1-2 ملوك 23) وبعد (الملوك الثاني 24-25) سبيه في بابل.</a:t>
            </a:r>
            <a:endParaRPr lang="en-US" altLang="zh-CN" sz="3200" b="1" dirty="0">
              <a:solidFill>
                <a:schemeClr val="bg1"/>
              </a:solidFill>
              <a:latin typeface="Arial" panose="020B0604020202020204" pitchFamily="34" charset="0"/>
              <a:cs typeface="Arial" panose="020B0604020202020204" pitchFamily="34" charset="0"/>
            </a:endParaRPr>
          </a:p>
        </p:txBody>
      </p:sp>
    </p:spTree>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 presetClass="entr" presetSubtype="5" fill="hold" grpId="0" nodeType="clickEffect">
                                  <p:stCondLst>
                                    <p:cond delay="0"/>
                                  </p:stCondLst>
                                  <p:childTnLst>
                                    <p:set>
                                      <p:cBhvr>
                                        <p:cTn id="6" dur="1" fill="hold">
                                          <p:stCondLst>
                                            <p:cond delay="0"/>
                                          </p:stCondLst>
                                        </p:cTn>
                                        <p:tgtEl>
                                          <p:spTgt spid="96259"/>
                                        </p:tgtEl>
                                        <p:attrNameLst>
                                          <p:attrName>style.visibility</p:attrName>
                                        </p:attrNameLst>
                                      </p:cBhvr>
                                      <p:to>
                                        <p:strVal val="visible"/>
                                      </p:to>
                                    </p:set>
                                    <p:animEffect transition="in" filter="checkerboard(down)">
                                      <p:cBhvr>
                                        <p:cTn id="7" dur="500"/>
                                        <p:tgtEl>
                                          <p:spTgt spid="9625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6259" grpId="0" autoUpdateAnimBg="0"/>
    </p:bldLst>
  </p:timing>
</p:sld>
</file>

<file path=ppt/slides/slide68.xml><?xml version="1.0" encoding="utf-8"?>
<p:sld xmlns:a="http://schemas.openxmlformats.org/drawingml/2006/main" xmlns:r="http://schemas.openxmlformats.org/officeDocument/2006/relationships" xmlns:p="http://schemas.openxmlformats.org/presentationml/2006/main" showMasterSp="0">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349186" name="Rectangle 2"/>
          <p:cNvSpPr>
            <a:spLocks noGrp="1" noChangeArrowheads="1"/>
          </p:cNvSpPr>
          <p:nvPr>
            <p:ph type="title"/>
          </p:nvPr>
        </p:nvSpPr>
        <p:spPr>
          <a:xfrm>
            <a:off x="1116013" y="0"/>
            <a:ext cx="6911975" cy="836613"/>
          </a:xfrm>
          <a:solidFill>
            <a:schemeClr val="tx1"/>
          </a:solidFill>
          <a:ln cap="flat">
            <a:solidFill>
              <a:schemeClr val="tx1"/>
            </a:solidFill>
            <a:miter lim="800000"/>
            <a:headEnd/>
            <a:tailEnd/>
          </a:ln>
        </p:spPr>
        <p:txBody>
          <a:bodyPr/>
          <a:lstStyle/>
          <a:p>
            <a:pPr eaLnBrk="1" hangingPunct="1"/>
            <a:r>
              <a:rPr lang="ar-JO" b="1" dirty="0">
                <a:solidFill>
                  <a:srgbClr val="FFFFFF"/>
                </a:solidFill>
                <a:latin typeface="Arial" panose="020B0604020202020204" pitchFamily="34" charset="0"/>
                <a:ea typeface="ＭＳ Ｐゴシック" charset="0"/>
                <a:cs typeface="Arial" panose="020B0604020202020204" pitchFamily="34" charset="0"/>
              </a:rPr>
              <a:t>التاريخ</a:t>
            </a:r>
            <a:endParaRPr lang="en-US" b="1" dirty="0">
              <a:solidFill>
                <a:srgbClr val="FFFFFF"/>
              </a:solidFill>
              <a:latin typeface="Arial" panose="020B0604020202020204" pitchFamily="34" charset="0"/>
              <a:ea typeface="ＭＳ Ｐゴシック" charset="0"/>
              <a:cs typeface="Arial" panose="020B0604020202020204" pitchFamily="34" charset="0"/>
            </a:endParaRPr>
          </a:p>
        </p:txBody>
      </p:sp>
      <p:sp>
        <p:nvSpPr>
          <p:cNvPr id="349187" name="Text Box 3"/>
          <p:cNvSpPr txBox="1">
            <a:spLocks noChangeArrowheads="1"/>
          </p:cNvSpPr>
          <p:nvPr/>
        </p:nvSpPr>
        <p:spPr bwMode="auto">
          <a:xfrm>
            <a:off x="7715272" y="71438"/>
            <a:ext cx="1357291" cy="6937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nchor="ctr" anchorCtr="1"/>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457200" marR="0" lvl="0" indent="-457200" algn="r" defTabSz="914400" rtl="0" eaLnBrk="1" fontAlgn="base" latinLnBrk="0" hangingPunct="1">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250  264</a:t>
            </a:r>
          </a:p>
        </p:txBody>
      </p:sp>
      <p:sp>
        <p:nvSpPr>
          <p:cNvPr id="349188" name="Rectangle 4"/>
          <p:cNvSpPr>
            <a:spLocks noChangeArrowheads="1"/>
          </p:cNvSpPr>
          <p:nvPr/>
        </p:nvSpPr>
        <p:spPr bwMode="auto">
          <a:xfrm>
            <a:off x="152400" y="1919288"/>
            <a:ext cx="828675" cy="1036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1" i="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rPr>
              <a:t> </a:t>
            </a:r>
            <a:endParaRPr kumimoji="0" lang="en-US" sz="2000" b="1"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rPr>
              <a:t> </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349189" name="Rectangle 5"/>
          <p:cNvSpPr>
            <a:spLocks noChangeArrowheads="1"/>
          </p:cNvSpPr>
          <p:nvPr/>
        </p:nvSpPr>
        <p:spPr bwMode="auto">
          <a:xfrm>
            <a:off x="981075" y="1919288"/>
            <a:ext cx="1155700" cy="1036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rPr>
              <a:t> </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349190" name="Rectangle 6"/>
          <p:cNvSpPr>
            <a:spLocks noChangeArrowheads="1"/>
          </p:cNvSpPr>
          <p:nvPr/>
        </p:nvSpPr>
        <p:spPr bwMode="auto">
          <a:xfrm>
            <a:off x="7926388" y="1919288"/>
            <a:ext cx="2012950" cy="1036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rPr>
              <a:t> </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349191" name="Rectangle 7"/>
          <p:cNvSpPr>
            <a:spLocks noChangeArrowheads="1"/>
          </p:cNvSpPr>
          <p:nvPr/>
        </p:nvSpPr>
        <p:spPr bwMode="auto">
          <a:xfrm>
            <a:off x="76200" y="3486150"/>
            <a:ext cx="828675" cy="8064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000" b="1" i="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الأسفار</a:t>
            </a:r>
            <a:endParaRPr kumimoji="0" lang="en-US" sz="20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49192" name="Rectangle 8"/>
          <p:cNvSpPr>
            <a:spLocks noChangeArrowheads="1"/>
          </p:cNvSpPr>
          <p:nvPr/>
        </p:nvSpPr>
        <p:spPr bwMode="auto">
          <a:xfrm>
            <a:off x="7716838" y="2955925"/>
            <a:ext cx="2341562" cy="8064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rPr>
              <a:t> </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349193" name="Rectangle 9"/>
          <p:cNvSpPr>
            <a:spLocks noChangeArrowheads="1"/>
          </p:cNvSpPr>
          <p:nvPr/>
        </p:nvSpPr>
        <p:spPr bwMode="auto">
          <a:xfrm>
            <a:off x="76200" y="4122738"/>
            <a:ext cx="828675" cy="10350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000" b="1" i="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الملوك</a:t>
            </a:r>
            <a:endParaRPr kumimoji="0" lang="en-US" sz="20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49194" name="Rectangle 10"/>
          <p:cNvSpPr>
            <a:spLocks noChangeArrowheads="1"/>
          </p:cNvSpPr>
          <p:nvPr/>
        </p:nvSpPr>
        <p:spPr bwMode="auto">
          <a:xfrm>
            <a:off x="981075" y="4122738"/>
            <a:ext cx="1155700" cy="10350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شاول</a:t>
            </a:r>
            <a:endParaRPr kumimoji="0" lang="en-US" sz="20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49195" name="Rectangle 11"/>
          <p:cNvSpPr>
            <a:spLocks noChangeArrowheads="1"/>
          </p:cNvSpPr>
          <p:nvPr/>
        </p:nvSpPr>
        <p:spPr bwMode="auto">
          <a:xfrm>
            <a:off x="2136775" y="4122738"/>
            <a:ext cx="1036638" cy="10350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داود</a:t>
            </a:r>
            <a:endParaRPr kumimoji="0" lang="en-US" sz="20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49196" name="Rectangle 12"/>
          <p:cNvSpPr>
            <a:spLocks noChangeArrowheads="1"/>
          </p:cNvSpPr>
          <p:nvPr/>
        </p:nvSpPr>
        <p:spPr bwMode="auto">
          <a:xfrm>
            <a:off x="2915816" y="4122738"/>
            <a:ext cx="2573337" cy="10350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سليمان-أخزيا</a:t>
            </a:r>
            <a:endParaRPr kumimoji="0" lang="en-US" sz="20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49197" name="Rectangle 13"/>
          <p:cNvSpPr>
            <a:spLocks noChangeArrowheads="1"/>
          </p:cNvSpPr>
          <p:nvPr/>
        </p:nvSpPr>
        <p:spPr bwMode="auto">
          <a:xfrm>
            <a:off x="4932040" y="4122738"/>
            <a:ext cx="2221682" cy="10350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أخزيا-صدقيا</a:t>
            </a:r>
            <a:endParaRPr kumimoji="0" lang="en-US" sz="20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49198" name="Rectangle 14"/>
          <p:cNvSpPr>
            <a:spLocks noChangeArrowheads="1"/>
          </p:cNvSpPr>
          <p:nvPr/>
        </p:nvSpPr>
        <p:spPr bwMode="auto">
          <a:xfrm>
            <a:off x="7239000" y="3762375"/>
            <a:ext cx="2341563" cy="10350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rPr>
              <a:t> </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349199" name="Rectangle 15"/>
          <p:cNvSpPr>
            <a:spLocks noChangeArrowheads="1"/>
          </p:cNvSpPr>
          <p:nvPr/>
        </p:nvSpPr>
        <p:spPr bwMode="auto">
          <a:xfrm>
            <a:off x="76200" y="4797425"/>
            <a:ext cx="828675" cy="1036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000" b="1" i="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التواريخ</a:t>
            </a:r>
            <a:endParaRPr kumimoji="0" lang="en-US" sz="20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49200" name="Rectangle 16"/>
          <p:cNvSpPr>
            <a:spLocks noChangeArrowheads="1"/>
          </p:cNvSpPr>
          <p:nvPr/>
        </p:nvSpPr>
        <p:spPr bwMode="auto">
          <a:xfrm>
            <a:off x="981075" y="4797425"/>
            <a:ext cx="1155700" cy="1036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1043</a:t>
            </a:r>
            <a:endParaRPr kumimoji="0" lang="en-US" sz="20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49201" name="Rectangle 17"/>
          <p:cNvSpPr>
            <a:spLocks noChangeArrowheads="1"/>
          </p:cNvSpPr>
          <p:nvPr/>
        </p:nvSpPr>
        <p:spPr bwMode="auto">
          <a:xfrm>
            <a:off x="2136775" y="4797425"/>
            <a:ext cx="1036638" cy="1036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1011</a:t>
            </a:r>
            <a:endParaRPr kumimoji="0" lang="en-US" sz="20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49202" name="Rectangle 18"/>
          <p:cNvSpPr>
            <a:spLocks noChangeArrowheads="1"/>
          </p:cNvSpPr>
          <p:nvPr/>
        </p:nvSpPr>
        <p:spPr bwMode="auto">
          <a:xfrm>
            <a:off x="2987824" y="4797425"/>
            <a:ext cx="2570163" cy="1036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97</a:t>
            </a:r>
            <a:r>
              <a:rPr kumimoji="0" lang="en-US" sz="20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r>
              <a:rPr kumimoji="0" lang="ar-JO" sz="20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931</a:t>
            </a:r>
            <a:r>
              <a:rPr kumimoji="0" lang="en-US" sz="20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r>
              <a:rPr kumimoji="0" lang="ar-JO" sz="20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852</a:t>
            </a:r>
            <a:endParaRPr kumimoji="0" lang="en-US" sz="20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49203" name="Rectangle 19"/>
          <p:cNvSpPr>
            <a:spLocks noChangeArrowheads="1"/>
          </p:cNvSpPr>
          <p:nvPr/>
        </p:nvSpPr>
        <p:spPr bwMode="auto">
          <a:xfrm>
            <a:off x="5219526" y="4797425"/>
            <a:ext cx="2016770" cy="1036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852</a:t>
            </a:r>
            <a:r>
              <a:rPr kumimoji="0" lang="en-US" sz="16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r>
              <a:rPr kumimoji="0" lang="ar-JO" sz="16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722</a:t>
            </a:r>
            <a:r>
              <a:rPr kumimoji="0" lang="en-US" sz="16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r>
              <a:rPr kumimoji="0" lang="ar-JO" sz="16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586</a:t>
            </a:r>
            <a:r>
              <a:rPr kumimoji="0" lang="en-US" sz="16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r>
              <a:rPr kumimoji="0" lang="ar-JO" sz="16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560</a:t>
            </a:r>
            <a:endParaRPr kumimoji="0" lang="en-US" sz="16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49204" name="Rectangle 20"/>
          <p:cNvSpPr>
            <a:spLocks noChangeArrowheads="1"/>
          </p:cNvSpPr>
          <p:nvPr/>
        </p:nvSpPr>
        <p:spPr bwMode="auto">
          <a:xfrm>
            <a:off x="7832725" y="4797425"/>
            <a:ext cx="625475" cy="1036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538</a:t>
            </a:r>
            <a:endParaRPr kumimoji="0" lang="en-US" sz="20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49205" name="Rectangle 21"/>
          <p:cNvSpPr>
            <a:spLocks noChangeArrowheads="1"/>
          </p:cNvSpPr>
          <p:nvPr/>
        </p:nvSpPr>
        <p:spPr bwMode="auto">
          <a:xfrm>
            <a:off x="7875588" y="4797425"/>
            <a:ext cx="1585912" cy="1036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rPr>
              <a:t> </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349206" name="Rectangle 22"/>
          <p:cNvSpPr>
            <a:spLocks noChangeArrowheads="1"/>
          </p:cNvSpPr>
          <p:nvPr/>
        </p:nvSpPr>
        <p:spPr bwMode="auto">
          <a:xfrm>
            <a:off x="76200" y="5834063"/>
            <a:ext cx="828675" cy="12668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1600" b="1" i="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المملكة</a:t>
            </a:r>
            <a:endParaRPr kumimoji="0" lang="en-US" sz="16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49207" name="Rectangle 23"/>
          <p:cNvSpPr>
            <a:spLocks noChangeArrowheads="1"/>
          </p:cNvSpPr>
          <p:nvPr/>
        </p:nvSpPr>
        <p:spPr bwMode="auto">
          <a:xfrm>
            <a:off x="981075" y="5834063"/>
            <a:ext cx="1797050" cy="12668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a:t>
            </a:r>
            <a:r>
              <a:rPr kumimoji="0" lang="ar-JO" sz="20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متحدة</a:t>
            </a:r>
            <a:r>
              <a:rPr kumimoji="0" lang="en-US" sz="20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a:t>
            </a:r>
          </a:p>
        </p:txBody>
      </p:sp>
      <p:sp>
        <p:nvSpPr>
          <p:cNvPr id="349208" name="Rectangle 24"/>
          <p:cNvSpPr>
            <a:spLocks noChangeArrowheads="1"/>
          </p:cNvSpPr>
          <p:nvPr/>
        </p:nvSpPr>
        <p:spPr bwMode="auto">
          <a:xfrm>
            <a:off x="2778125" y="5834063"/>
            <a:ext cx="3811588" cy="12668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r>
              <a:rPr kumimoji="0" lang="ar-JO" sz="20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متحدة</a:t>
            </a:r>
            <a:r>
              <a:rPr kumimoji="0" lang="en-US" sz="20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p>
        </p:txBody>
      </p:sp>
      <p:sp>
        <p:nvSpPr>
          <p:cNvPr id="349209" name="Rectangle 25"/>
          <p:cNvSpPr>
            <a:spLocks noChangeArrowheads="1"/>
          </p:cNvSpPr>
          <p:nvPr/>
        </p:nvSpPr>
        <p:spPr bwMode="auto">
          <a:xfrm>
            <a:off x="6589713" y="5834063"/>
            <a:ext cx="833437" cy="12668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7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باقية</a:t>
            </a:r>
            <a:endParaRPr kumimoji="0" lang="en-US" sz="17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49210" name="Rectangle 26"/>
          <p:cNvSpPr>
            <a:spLocks noChangeArrowheads="1"/>
          </p:cNvSpPr>
          <p:nvPr/>
        </p:nvSpPr>
        <p:spPr bwMode="auto">
          <a:xfrm>
            <a:off x="7423150" y="5834063"/>
            <a:ext cx="2217738" cy="12668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عائدة</a:t>
            </a:r>
            <a:endParaRPr kumimoji="0" lang="en-US" sz="20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nvGrpSpPr>
          <p:cNvPr id="349211" name="Group 33"/>
          <p:cNvGrpSpPr>
            <a:grpSpLocks/>
          </p:cNvGrpSpPr>
          <p:nvPr/>
        </p:nvGrpSpPr>
        <p:grpSpPr bwMode="auto">
          <a:xfrm>
            <a:off x="762000" y="3486150"/>
            <a:ext cx="1274763" cy="806450"/>
            <a:chOff x="444" y="518"/>
            <a:chExt cx="683" cy="403"/>
          </a:xfrm>
        </p:grpSpPr>
        <p:sp>
          <p:nvSpPr>
            <p:cNvPr id="349230" name="Rectangle 34"/>
            <p:cNvSpPr>
              <a:spLocks noChangeArrowheads="1"/>
            </p:cNvSpPr>
            <p:nvPr/>
          </p:nvSpPr>
          <p:spPr bwMode="auto">
            <a:xfrm>
              <a:off x="476" y="518"/>
              <a:ext cx="619" cy="403"/>
            </a:xfrm>
            <a:prstGeom prst="rect">
              <a:avLst/>
            </a:prstGeom>
            <a:gradFill rotWithShape="1">
              <a:gsLst>
                <a:gs pos="0">
                  <a:srgbClr val="006600"/>
                </a:gs>
                <a:gs pos="50000">
                  <a:srgbClr val="002F00"/>
                </a:gs>
                <a:gs pos="100000">
                  <a:srgbClr val="006600"/>
                </a:gs>
              </a:gsLst>
              <a:lin ang="5400000" scaled="1"/>
            </a:gra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EFDE3"/>
                  </a:solidFill>
                  <a:effectLst/>
                  <a:uLnTx/>
                  <a:uFillTx/>
                  <a:latin typeface="Arial" panose="020B0604020202020204" pitchFamily="34" charset="0"/>
                  <a:cs typeface="Arial" panose="020B0604020202020204" pitchFamily="34" charset="0"/>
                </a:rPr>
                <a:t>1     صموئيل</a:t>
              </a:r>
              <a:endParaRPr kumimoji="0" lang="en-US" sz="2400" b="1" i="0" u="none" strike="noStrike" kern="1200" cap="none" spc="0" normalizeH="0" baseline="0" noProof="0" dirty="0">
                <a:ln>
                  <a:noFill/>
                </a:ln>
                <a:solidFill>
                  <a:srgbClr val="FEFDE3"/>
                </a:solidFill>
                <a:effectLst/>
                <a:uLnTx/>
                <a:uFillTx/>
                <a:latin typeface="Arial" panose="020B0604020202020204" pitchFamily="34" charset="0"/>
                <a:cs typeface="Arial" panose="020B0604020202020204" pitchFamily="34" charset="0"/>
              </a:endParaRPr>
            </a:p>
          </p:txBody>
        </p:sp>
        <p:sp>
          <p:nvSpPr>
            <p:cNvPr id="349231" name="Rectangle 35"/>
            <p:cNvSpPr>
              <a:spLocks noChangeArrowheads="1"/>
            </p:cNvSpPr>
            <p:nvPr/>
          </p:nvSpPr>
          <p:spPr bwMode="auto">
            <a:xfrm>
              <a:off x="444" y="518"/>
              <a:ext cx="683"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grpSp>
      <p:sp>
        <p:nvSpPr>
          <p:cNvPr id="349212" name="Rectangle 36"/>
          <p:cNvSpPr>
            <a:spLocks noChangeArrowheads="1"/>
          </p:cNvSpPr>
          <p:nvPr/>
        </p:nvSpPr>
        <p:spPr bwMode="auto">
          <a:xfrm>
            <a:off x="2058740" y="3486150"/>
            <a:ext cx="1173163" cy="806450"/>
          </a:xfrm>
          <a:prstGeom prst="rect">
            <a:avLst/>
          </a:prstGeom>
          <a:gradFill rotWithShape="1">
            <a:gsLst>
              <a:gs pos="0">
                <a:srgbClr val="006600"/>
              </a:gs>
              <a:gs pos="50000">
                <a:srgbClr val="002F00"/>
              </a:gs>
              <a:gs pos="100000">
                <a:srgbClr val="006600"/>
              </a:gs>
            </a:gsLst>
            <a:lin ang="5400000" scaled="1"/>
          </a:gra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EFDE3"/>
                </a:solidFill>
                <a:effectLst/>
                <a:uLnTx/>
                <a:uFillTx/>
                <a:latin typeface="Arial" panose="020B0604020202020204" pitchFamily="34" charset="0"/>
                <a:cs typeface="Arial" panose="020B0604020202020204" pitchFamily="34" charset="0"/>
              </a:rPr>
              <a:t>2      صموئيل</a:t>
            </a:r>
            <a:endParaRPr kumimoji="0" lang="en-US" sz="2400" b="1" i="0" u="none" strike="noStrike" kern="1200" cap="none" spc="0" normalizeH="0" baseline="0" noProof="0" dirty="0">
              <a:ln>
                <a:noFill/>
              </a:ln>
              <a:solidFill>
                <a:srgbClr val="FEFDE3"/>
              </a:solidFill>
              <a:effectLst/>
              <a:uLnTx/>
              <a:uFillTx/>
              <a:latin typeface="Arial" panose="020B0604020202020204" pitchFamily="34" charset="0"/>
              <a:cs typeface="Arial" panose="020B0604020202020204" pitchFamily="34" charset="0"/>
            </a:endParaRPr>
          </a:p>
        </p:txBody>
      </p:sp>
      <p:sp>
        <p:nvSpPr>
          <p:cNvPr id="349213" name="Rectangle 37"/>
          <p:cNvSpPr>
            <a:spLocks noChangeArrowheads="1"/>
          </p:cNvSpPr>
          <p:nvPr/>
        </p:nvSpPr>
        <p:spPr bwMode="auto">
          <a:xfrm>
            <a:off x="2066925" y="3486150"/>
            <a:ext cx="1223963" cy="8064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grpSp>
        <p:nvGrpSpPr>
          <p:cNvPr id="349214" name="Group 38"/>
          <p:cNvGrpSpPr>
            <a:grpSpLocks/>
          </p:cNvGrpSpPr>
          <p:nvPr/>
        </p:nvGrpSpPr>
        <p:grpSpPr bwMode="auto">
          <a:xfrm>
            <a:off x="3253880" y="3486150"/>
            <a:ext cx="1878632" cy="806450"/>
            <a:chOff x="1747" y="518"/>
            <a:chExt cx="1443" cy="403"/>
          </a:xfrm>
        </p:grpSpPr>
        <p:sp>
          <p:nvSpPr>
            <p:cNvPr id="124967" name="Rectangle 39"/>
            <p:cNvSpPr>
              <a:spLocks noChangeArrowheads="1"/>
            </p:cNvSpPr>
            <p:nvPr/>
          </p:nvSpPr>
          <p:spPr bwMode="auto">
            <a:xfrm>
              <a:off x="1779" y="518"/>
              <a:ext cx="1379" cy="403"/>
            </a:xfrm>
            <a:prstGeom prst="rect">
              <a:avLst/>
            </a:prstGeom>
            <a:gradFill rotWithShape="1">
              <a:gsLst>
                <a:gs pos="0">
                  <a:schemeClr val="hlink"/>
                </a:gs>
                <a:gs pos="50000">
                  <a:schemeClr val="hlink">
                    <a:gamma/>
                    <a:shade val="46275"/>
                    <a:invGamma/>
                  </a:schemeClr>
                </a:gs>
                <a:gs pos="100000">
                  <a:schemeClr val="hlink"/>
                </a:gs>
              </a:gsLst>
              <a:lin ang="5400000" scaled="1"/>
            </a:gradFill>
            <a:ln w="12700" cap="sq">
              <a:noFill/>
              <a:miter lim="800000"/>
              <a:headEnd type="none" w="sm" len="sm"/>
              <a:tailEnd type="none" w="sm" len="sm"/>
            </a:ln>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EFDE3"/>
                  </a:solidFill>
                  <a:effectLst/>
                  <a:uLnTx/>
                  <a:uFillTx/>
                  <a:latin typeface="Arial" panose="020B0604020202020204" pitchFamily="34" charset="0"/>
                  <a:cs typeface="Arial" panose="020B0604020202020204" pitchFamily="34" charset="0"/>
                </a:rPr>
                <a:t>1</a:t>
              </a:r>
              <a:br>
                <a:rPr kumimoji="0" lang="en-US" sz="2400" b="1" i="0" u="none" strike="noStrike" kern="1200" cap="none" spc="0" normalizeH="0" baseline="0" noProof="0" dirty="0">
                  <a:ln>
                    <a:noFill/>
                  </a:ln>
                  <a:solidFill>
                    <a:srgbClr val="FEFDE3"/>
                  </a:solidFill>
                  <a:effectLst/>
                  <a:uLnTx/>
                  <a:uFillTx/>
                  <a:latin typeface="Arial" panose="020B0604020202020204" pitchFamily="34" charset="0"/>
                  <a:cs typeface="Arial" panose="020B0604020202020204" pitchFamily="34" charset="0"/>
                </a:rPr>
              </a:br>
              <a:r>
                <a:rPr kumimoji="0" lang="ar-JO" sz="2400" b="1" i="0" u="none" strike="noStrike" kern="1200" cap="none" spc="0" normalizeH="0" baseline="0" noProof="0" dirty="0">
                  <a:ln>
                    <a:noFill/>
                  </a:ln>
                  <a:solidFill>
                    <a:srgbClr val="FEFDE3"/>
                  </a:solidFill>
                  <a:effectLst/>
                  <a:uLnTx/>
                  <a:uFillTx/>
                  <a:latin typeface="Arial" panose="020B0604020202020204" pitchFamily="34" charset="0"/>
                  <a:cs typeface="Arial" panose="020B0604020202020204" pitchFamily="34" charset="0"/>
                </a:rPr>
                <a:t>الملوك</a:t>
              </a:r>
              <a:endParaRPr kumimoji="0" lang="en-US" sz="2400" b="1" i="0" u="none" strike="noStrike" kern="1200" cap="none" spc="0" normalizeH="0" baseline="0" noProof="0" dirty="0">
                <a:ln>
                  <a:noFill/>
                </a:ln>
                <a:solidFill>
                  <a:srgbClr val="FEFDE3"/>
                </a:solidFill>
                <a:effectLst/>
                <a:uLnTx/>
                <a:uFillTx/>
                <a:latin typeface="Arial" panose="020B0604020202020204" pitchFamily="34" charset="0"/>
                <a:ea typeface="Times New Roman" charset="0"/>
                <a:cs typeface="Arial" panose="020B0604020202020204" pitchFamily="34" charset="0"/>
              </a:endParaRPr>
            </a:p>
          </p:txBody>
        </p:sp>
        <p:sp>
          <p:nvSpPr>
            <p:cNvPr id="349229" name="Rectangle 40"/>
            <p:cNvSpPr>
              <a:spLocks noChangeArrowheads="1"/>
            </p:cNvSpPr>
            <p:nvPr/>
          </p:nvSpPr>
          <p:spPr bwMode="auto">
            <a:xfrm>
              <a:off x="1747" y="518"/>
              <a:ext cx="1443"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349215" name="Group 41"/>
          <p:cNvGrpSpPr>
            <a:grpSpLocks/>
          </p:cNvGrpSpPr>
          <p:nvPr/>
        </p:nvGrpSpPr>
        <p:grpSpPr bwMode="auto">
          <a:xfrm>
            <a:off x="5076056" y="3486150"/>
            <a:ext cx="1855912" cy="806450"/>
            <a:chOff x="3190" y="518"/>
            <a:chExt cx="895" cy="403"/>
          </a:xfrm>
        </p:grpSpPr>
        <p:sp>
          <p:nvSpPr>
            <p:cNvPr id="124970" name="Rectangle 42"/>
            <p:cNvSpPr>
              <a:spLocks noChangeArrowheads="1"/>
            </p:cNvSpPr>
            <p:nvPr/>
          </p:nvSpPr>
          <p:spPr bwMode="auto">
            <a:xfrm>
              <a:off x="3222" y="518"/>
              <a:ext cx="833" cy="403"/>
            </a:xfrm>
            <a:prstGeom prst="rect">
              <a:avLst/>
            </a:prstGeom>
            <a:gradFill rotWithShape="1">
              <a:gsLst>
                <a:gs pos="0">
                  <a:schemeClr val="hlink"/>
                </a:gs>
                <a:gs pos="50000">
                  <a:schemeClr val="hlink">
                    <a:gamma/>
                    <a:shade val="46275"/>
                    <a:invGamma/>
                  </a:schemeClr>
                </a:gs>
                <a:gs pos="100000">
                  <a:schemeClr val="hlink"/>
                </a:gs>
              </a:gsLst>
              <a:lin ang="5400000" scaled="1"/>
            </a:gradFill>
            <a:ln w="12700" cap="sq">
              <a:noFill/>
              <a:miter lim="800000"/>
              <a:headEnd type="none" w="sm" len="sm"/>
              <a:tailEnd type="none" w="sm" len="sm"/>
            </a:ln>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EFDE3"/>
                  </a:solidFill>
                  <a:effectLst/>
                  <a:uLnTx/>
                  <a:uFillTx/>
                  <a:latin typeface="Arial" panose="020B0604020202020204" pitchFamily="34" charset="0"/>
                  <a:cs typeface="Arial" panose="020B0604020202020204" pitchFamily="34" charset="0"/>
                </a:rPr>
                <a:t>2</a:t>
              </a:r>
              <a:br>
                <a:rPr kumimoji="0" lang="en-US" sz="2400" b="1" i="0" u="none" strike="noStrike" kern="1200" cap="none" spc="0" normalizeH="0" baseline="0" noProof="0" dirty="0">
                  <a:ln>
                    <a:noFill/>
                  </a:ln>
                  <a:solidFill>
                    <a:srgbClr val="FEFDE3"/>
                  </a:solidFill>
                  <a:effectLst/>
                  <a:uLnTx/>
                  <a:uFillTx/>
                  <a:latin typeface="Arial" panose="020B0604020202020204" pitchFamily="34" charset="0"/>
                  <a:cs typeface="Arial" panose="020B0604020202020204" pitchFamily="34" charset="0"/>
                </a:rPr>
              </a:br>
              <a:r>
                <a:rPr kumimoji="0" lang="ar-JO" sz="2400" b="1" i="0" u="none" strike="noStrike" kern="1200" cap="none" spc="0" normalizeH="0" baseline="0" noProof="0" dirty="0">
                  <a:ln>
                    <a:noFill/>
                  </a:ln>
                  <a:solidFill>
                    <a:srgbClr val="FEFDE3"/>
                  </a:solidFill>
                  <a:effectLst/>
                  <a:uLnTx/>
                  <a:uFillTx/>
                  <a:latin typeface="Arial" panose="020B0604020202020204" pitchFamily="34" charset="0"/>
                  <a:cs typeface="Arial" panose="020B0604020202020204" pitchFamily="34" charset="0"/>
                </a:rPr>
                <a:t>الملوك</a:t>
              </a:r>
              <a:endParaRPr kumimoji="0" lang="en-US" sz="2400" b="1" i="0" u="none" strike="noStrike" kern="1200" cap="none" spc="0" normalizeH="0" baseline="0" noProof="0" dirty="0">
                <a:ln>
                  <a:noFill/>
                </a:ln>
                <a:solidFill>
                  <a:srgbClr val="FEFDE3"/>
                </a:solidFill>
                <a:effectLst/>
                <a:uLnTx/>
                <a:uFillTx/>
                <a:latin typeface="Arial" panose="020B0604020202020204" pitchFamily="34" charset="0"/>
                <a:ea typeface="Times New Roman" charset="0"/>
                <a:cs typeface="Arial" panose="020B0604020202020204" pitchFamily="34" charset="0"/>
              </a:endParaRPr>
            </a:p>
          </p:txBody>
        </p:sp>
        <p:sp>
          <p:nvSpPr>
            <p:cNvPr id="349227" name="Rectangle 43"/>
            <p:cNvSpPr>
              <a:spLocks noChangeArrowheads="1"/>
            </p:cNvSpPr>
            <p:nvPr/>
          </p:nvSpPr>
          <p:spPr bwMode="auto">
            <a:xfrm>
              <a:off x="3190" y="518"/>
              <a:ext cx="895"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grpSp>
      <p:pic>
        <p:nvPicPr>
          <p:cNvPr id="124972" name="Picture 44" descr="pij2qvyc[1]"/>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1295400" y="5500688"/>
            <a:ext cx="838200" cy="6572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24973" name="Picture 45" descr="pij2qvyc[1]"/>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2133600" y="5500688"/>
            <a:ext cx="838200" cy="6572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24974" name="Picture 46" descr="j0297763"/>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7030863" y="5424488"/>
            <a:ext cx="925513" cy="889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24975" name="AutoShape 47"/>
          <p:cNvSpPr>
            <a:spLocks noChangeArrowheads="1"/>
          </p:cNvSpPr>
          <p:nvPr/>
        </p:nvSpPr>
        <p:spPr bwMode="auto">
          <a:xfrm>
            <a:off x="6421263" y="5500688"/>
            <a:ext cx="304800" cy="457200"/>
          </a:xfrm>
          <a:prstGeom prst="downArrow">
            <a:avLst>
              <a:gd name="adj1" fmla="val 50000"/>
              <a:gd name="adj2" fmla="val 37500"/>
            </a:avLst>
          </a:prstGeom>
          <a:solidFill>
            <a:srgbClr val="FF0000"/>
          </a:solidFill>
          <a:ln w="12700" cap="sq">
            <a:solidFill>
              <a:schemeClr val="tx1"/>
            </a:solidFill>
            <a:miter lim="800000"/>
            <a:headEnd type="none" w="sm" len="sm"/>
            <a:tailEnd type="none" w="sm" len="sm"/>
          </a:ln>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124976" name="AutoShape 48"/>
          <p:cNvSpPr>
            <a:spLocks noChangeArrowheads="1"/>
          </p:cNvSpPr>
          <p:nvPr/>
        </p:nvSpPr>
        <p:spPr bwMode="auto">
          <a:xfrm>
            <a:off x="6802263" y="5805488"/>
            <a:ext cx="304800" cy="457200"/>
          </a:xfrm>
          <a:prstGeom prst="downArrow">
            <a:avLst>
              <a:gd name="adj1" fmla="val 50000"/>
              <a:gd name="adj2" fmla="val 37500"/>
            </a:avLst>
          </a:prstGeom>
          <a:solidFill>
            <a:srgbClr val="FFCC00"/>
          </a:solidFill>
          <a:ln w="12700" cap="sq">
            <a:solidFill>
              <a:schemeClr val="tx1"/>
            </a:solidFill>
            <a:miter lim="800000"/>
            <a:headEnd type="none" w="sm" len="sm"/>
            <a:tailEnd type="none" w="sm" len="sm"/>
          </a:ln>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124977" name="AutoShape 49"/>
          <p:cNvSpPr>
            <a:spLocks noChangeArrowheads="1"/>
          </p:cNvSpPr>
          <p:nvPr/>
        </p:nvSpPr>
        <p:spPr bwMode="auto">
          <a:xfrm rot="10800000">
            <a:off x="7991475" y="5805488"/>
            <a:ext cx="304800" cy="457200"/>
          </a:xfrm>
          <a:prstGeom prst="downArrow">
            <a:avLst>
              <a:gd name="adj1" fmla="val 50000"/>
              <a:gd name="adj2" fmla="val 37500"/>
            </a:avLst>
          </a:prstGeom>
          <a:solidFill>
            <a:srgbClr val="FFCC00"/>
          </a:solidFill>
          <a:ln w="12700" cap="sq">
            <a:solidFill>
              <a:schemeClr val="tx1"/>
            </a:solidFill>
            <a:miter lim="800000"/>
            <a:headEnd type="none" w="sm" len="sm"/>
            <a:tailEnd type="none" w="sm" len="sm"/>
          </a:ln>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pic>
        <p:nvPicPr>
          <p:cNvPr id="124978" name="Picture 50" descr="j0295577"/>
          <p:cNvPicPr>
            <a:picLocks noChangeAspect="1" noChangeArrowheads="1"/>
          </p:cNvPicPr>
          <p:nvPr/>
        </p:nvPicPr>
        <p:blipFill>
          <a:blip r:embed="rId6">
            <a:extLst>
              <a:ext uri="{28A0092B-C50C-407E-A947-70E740481C1C}">
                <a14:useLocalDpi xmlns:a14="http://schemas.microsoft.com/office/drawing/2010/main"/>
              </a:ext>
            </a:extLst>
          </a:blip>
          <a:srcRect/>
          <a:stretch>
            <a:fillRect/>
          </a:stretch>
        </p:blipFill>
        <p:spPr bwMode="auto">
          <a:xfrm>
            <a:off x="3657600" y="5254625"/>
            <a:ext cx="1447800" cy="13731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24979" name="Picture 51" descr="pij2qvyc[1]"/>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2971800" y="5500688"/>
            <a:ext cx="838200" cy="6572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2" name="Rectangle 5"/>
          <p:cNvSpPr>
            <a:spLocks noChangeArrowheads="1"/>
          </p:cNvSpPr>
          <p:nvPr/>
        </p:nvSpPr>
        <p:spPr bwMode="auto">
          <a:xfrm>
            <a:off x="33338" y="1125538"/>
            <a:ext cx="9003158" cy="14393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342900" marR="0" lvl="0" indent="-342900" algn="r" defTabSz="914400" rtl="1" eaLnBrk="1" fontAlgn="base" latinLnBrk="0" hangingPunct="1">
              <a:lnSpc>
                <a:spcPct val="90000"/>
              </a:lnSpc>
              <a:spcBef>
                <a:spcPct val="20000"/>
              </a:spcBef>
              <a:spcAft>
                <a:spcPct val="0"/>
              </a:spcAft>
              <a:buClrTx/>
              <a:buSzTx/>
              <a:buFont typeface="Wingdings" charset="0"/>
              <a:buChar char="Ø"/>
              <a:tabLst/>
              <a:defRPr/>
            </a:pPr>
            <a:r>
              <a:rPr kumimoji="0" lang="ar-JO" sz="2400" b="1" i="0" u="none" strike="noStrike" kern="1200" cap="none" spc="0" normalizeH="0" baseline="0" noProof="0" dirty="0">
                <a:ln>
                  <a:noFill/>
                </a:ln>
                <a:solidFill>
                  <a:srgbClr val="000000"/>
                </a:solidFill>
                <a:effectLst/>
                <a:uLnTx/>
                <a:uFillTx/>
                <a:latin typeface="Arial" pitchFamily="34" charset="0"/>
                <a:cs typeface="Arial" pitchFamily="34" charset="0"/>
              </a:rPr>
              <a:t>يغطي الملوك الأول 120 سنة : من 971 قبل الميلاد مع تتويج سليمان إلى 852 قبل الميلاد في عهد أخزيا. يمثل عام 931 أهم تاريخ انقسمت فيه مملكة سليمان إلى دولة إسرائيل الشمالية ومملكة يهوذا الجنوبية بعد وفاته.</a:t>
            </a:r>
            <a:endParaRPr kumimoji="0" lang="en-US" altLang="zh-CN" sz="2400" b="1" i="0" u="none" strike="noStrike" kern="1200" cap="none" spc="0" normalizeH="0" baseline="0" noProof="0" dirty="0">
              <a:ln>
                <a:noFill/>
              </a:ln>
              <a:solidFill>
                <a:srgbClr val="000000"/>
              </a:solidFill>
              <a:effectLst/>
              <a:uLnTx/>
              <a:uFillTx/>
              <a:latin typeface="Arial" pitchFamily="34" charset="0"/>
              <a:cs typeface="Arial" pitchFamily="34" charset="0"/>
            </a:endParaRPr>
          </a:p>
        </p:txBody>
      </p:sp>
      <p:pic>
        <p:nvPicPr>
          <p:cNvPr id="349225" name="Picture 9" descr="BD04919_"/>
          <p:cNvPicPr>
            <a:picLocks noChangeAspect="1" noChangeArrowheads="1"/>
          </p:cNvPicPr>
          <p:nvPr/>
        </p:nvPicPr>
        <p:blipFill>
          <a:blip r:embed="rId7" cstate="screen">
            <a:extLst>
              <a:ext uri="{28A0092B-C50C-407E-A947-70E740481C1C}">
                <a14:useLocalDpi xmlns:a14="http://schemas.microsoft.com/office/drawing/2010/main"/>
              </a:ext>
            </a:extLst>
          </a:blip>
          <a:srcRect/>
          <a:stretch>
            <a:fillRect/>
          </a:stretch>
        </p:blipFill>
        <p:spPr bwMode="auto">
          <a:xfrm>
            <a:off x="-150813" y="-127000"/>
            <a:ext cx="1338263" cy="1320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nvGrpSpPr>
          <p:cNvPr id="48" name="Group 33"/>
          <p:cNvGrpSpPr>
            <a:grpSpLocks/>
          </p:cNvGrpSpPr>
          <p:nvPr/>
        </p:nvGrpSpPr>
        <p:grpSpPr bwMode="auto">
          <a:xfrm>
            <a:off x="755576" y="2622550"/>
            <a:ext cx="1274763" cy="806450"/>
            <a:chOff x="444" y="518"/>
            <a:chExt cx="683" cy="403"/>
          </a:xfrm>
        </p:grpSpPr>
        <p:sp>
          <p:nvSpPr>
            <p:cNvPr id="49" name="Rectangle 34"/>
            <p:cNvSpPr>
              <a:spLocks noChangeArrowheads="1"/>
            </p:cNvSpPr>
            <p:nvPr/>
          </p:nvSpPr>
          <p:spPr bwMode="auto">
            <a:xfrm>
              <a:off x="476" y="518"/>
              <a:ext cx="619" cy="403"/>
            </a:xfrm>
            <a:prstGeom prst="rect">
              <a:avLst/>
            </a:prstGeom>
            <a:gradFill rotWithShape="1">
              <a:gsLst>
                <a:gs pos="0">
                  <a:srgbClr val="006600"/>
                </a:gs>
                <a:gs pos="50000">
                  <a:srgbClr val="002F00"/>
                </a:gs>
                <a:gs pos="100000">
                  <a:srgbClr val="006600"/>
                </a:gs>
              </a:gsLst>
              <a:lin ang="5400000" scaled="1"/>
            </a:gra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EFDE3"/>
                  </a:solidFill>
                  <a:effectLst/>
                  <a:uLnTx/>
                  <a:uFillTx/>
                  <a:latin typeface="Arial" panose="020B0604020202020204" pitchFamily="34" charset="0"/>
                  <a:cs typeface="Arial" panose="020B0604020202020204" pitchFamily="34" charset="0"/>
                </a:rPr>
                <a:t>1</a:t>
              </a:r>
              <a:br>
                <a:rPr kumimoji="0" lang="en-US" sz="2000" b="1" i="0" u="none" strike="noStrike" kern="1200" cap="none" spc="0" normalizeH="0" baseline="0" noProof="0" dirty="0">
                  <a:ln>
                    <a:noFill/>
                  </a:ln>
                  <a:solidFill>
                    <a:srgbClr val="FEFDE3"/>
                  </a:solidFill>
                  <a:effectLst/>
                  <a:uLnTx/>
                  <a:uFillTx/>
                  <a:latin typeface="Arial" panose="020B0604020202020204" pitchFamily="34" charset="0"/>
                  <a:cs typeface="Arial" panose="020B0604020202020204" pitchFamily="34" charset="0"/>
                </a:rPr>
              </a:br>
              <a:r>
                <a:rPr kumimoji="0" lang="ar-JO" sz="2000" b="1" i="0" u="none" strike="noStrike" kern="1200" cap="none" spc="0" normalizeH="0" baseline="0" noProof="0" dirty="0">
                  <a:ln>
                    <a:noFill/>
                  </a:ln>
                  <a:solidFill>
                    <a:srgbClr val="FEFDE3"/>
                  </a:solidFill>
                  <a:effectLst/>
                  <a:uLnTx/>
                  <a:uFillTx/>
                  <a:latin typeface="Arial" panose="020B0604020202020204" pitchFamily="34" charset="0"/>
                  <a:cs typeface="Arial" panose="020B0604020202020204" pitchFamily="34" charset="0"/>
                </a:rPr>
                <a:t>الممالك</a:t>
              </a:r>
              <a:endParaRPr kumimoji="0" lang="en-US" sz="2000" b="1" i="0" u="none" strike="noStrike" kern="1200" cap="none" spc="0" normalizeH="0" baseline="0" noProof="0" dirty="0">
                <a:ln>
                  <a:noFill/>
                </a:ln>
                <a:solidFill>
                  <a:srgbClr val="FEFDE3"/>
                </a:solidFill>
                <a:effectLst/>
                <a:uLnTx/>
                <a:uFillTx/>
                <a:latin typeface="Arial" panose="020B0604020202020204" pitchFamily="34" charset="0"/>
                <a:cs typeface="Arial" panose="020B0604020202020204" pitchFamily="34" charset="0"/>
              </a:endParaRPr>
            </a:p>
          </p:txBody>
        </p:sp>
        <p:sp>
          <p:nvSpPr>
            <p:cNvPr id="50" name="Rectangle 35"/>
            <p:cNvSpPr>
              <a:spLocks noChangeArrowheads="1"/>
            </p:cNvSpPr>
            <p:nvPr/>
          </p:nvSpPr>
          <p:spPr bwMode="auto">
            <a:xfrm>
              <a:off x="444" y="518"/>
              <a:ext cx="683"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grpSp>
      <p:sp>
        <p:nvSpPr>
          <p:cNvPr id="51" name="Rectangle 36"/>
          <p:cNvSpPr>
            <a:spLocks noChangeArrowheads="1"/>
          </p:cNvSpPr>
          <p:nvPr/>
        </p:nvSpPr>
        <p:spPr bwMode="auto">
          <a:xfrm>
            <a:off x="2052316" y="2622550"/>
            <a:ext cx="1173163" cy="806450"/>
          </a:xfrm>
          <a:prstGeom prst="rect">
            <a:avLst/>
          </a:prstGeom>
          <a:gradFill rotWithShape="1">
            <a:gsLst>
              <a:gs pos="0">
                <a:srgbClr val="006600"/>
              </a:gs>
              <a:gs pos="50000">
                <a:srgbClr val="002F00"/>
              </a:gs>
              <a:gs pos="100000">
                <a:srgbClr val="006600"/>
              </a:gs>
            </a:gsLst>
            <a:lin ang="5400000" scaled="1"/>
          </a:gra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FEFDE3"/>
                </a:solidFill>
                <a:effectLst/>
                <a:uLnTx/>
                <a:uFillTx/>
                <a:latin typeface="Arial" panose="020B0604020202020204" pitchFamily="34" charset="0"/>
                <a:cs typeface="Arial" panose="020B0604020202020204" pitchFamily="34" charset="0"/>
              </a:rPr>
              <a:t>2</a:t>
            </a:r>
            <a:br>
              <a:rPr kumimoji="0" lang="en-US" sz="1800" b="1" i="0" u="none" strike="noStrike" kern="1200" cap="none" spc="0" normalizeH="0" baseline="0" noProof="0" dirty="0">
                <a:ln>
                  <a:noFill/>
                </a:ln>
                <a:solidFill>
                  <a:srgbClr val="FEFDE3"/>
                </a:solidFill>
                <a:effectLst/>
                <a:uLnTx/>
                <a:uFillTx/>
                <a:latin typeface="Arial" panose="020B0604020202020204" pitchFamily="34" charset="0"/>
                <a:cs typeface="Arial" panose="020B0604020202020204" pitchFamily="34" charset="0"/>
              </a:rPr>
            </a:br>
            <a:r>
              <a:rPr kumimoji="0" lang="ar-JO" sz="1800" b="1" i="0" u="none" strike="noStrike" kern="1200" cap="none" spc="0" normalizeH="0" baseline="0" noProof="0" dirty="0">
                <a:ln>
                  <a:noFill/>
                </a:ln>
                <a:solidFill>
                  <a:srgbClr val="FEFDE3"/>
                </a:solidFill>
                <a:effectLst/>
                <a:uLnTx/>
                <a:uFillTx/>
                <a:latin typeface="Arial" panose="020B0604020202020204" pitchFamily="34" charset="0"/>
                <a:cs typeface="Arial" panose="020B0604020202020204" pitchFamily="34" charset="0"/>
              </a:rPr>
              <a:t>الممالك</a:t>
            </a:r>
            <a:endParaRPr kumimoji="0" lang="en-US" sz="1800" b="1" i="0" u="none" strike="noStrike" kern="1200" cap="none" spc="0" normalizeH="0" baseline="0" noProof="0" dirty="0">
              <a:ln>
                <a:noFill/>
              </a:ln>
              <a:solidFill>
                <a:srgbClr val="FEFDE3"/>
              </a:solidFill>
              <a:effectLst/>
              <a:uLnTx/>
              <a:uFillTx/>
              <a:latin typeface="Arial" panose="020B0604020202020204" pitchFamily="34" charset="0"/>
              <a:cs typeface="Arial" panose="020B0604020202020204" pitchFamily="34" charset="0"/>
            </a:endParaRPr>
          </a:p>
        </p:txBody>
      </p:sp>
      <p:grpSp>
        <p:nvGrpSpPr>
          <p:cNvPr id="53" name="Group 38"/>
          <p:cNvGrpSpPr>
            <a:grpSpLocks/>
          </p:cNvGrpSpPr>
          <p:nvPr/>
        </p:nvGrpSpPr>
        <p:grpSpPr bwMode="auto">
          <a:xfrm>
            <a:off x="3247456" y="2622550"/>
            <a:ext cx="1878632" cy="806450"/>
            <a:chOff x="1747" y="518"/>
            <a:chExt cx="1443" cy="403"/>
          </a:xfrm>
        </p:grpSpPr>
        <p:sp>
          <p:nvSpPr>
            <p:cNvPr id="54" name="Rectangle 39"/>
            <p:cNvSpPr>
              <a:spLocks noChangeArrowheads="1"/>
            </p:cNvSpPr>
            <p:nvPr/>
          </p:nvSpPr>
          <p:spPr bwMode="auto">
            <a:xfrm>
              <a:off x="1779" y="518"/>
              <a:ext cx="1379" cy="403"/>
            </a:xfrm>
            <a:prstGeom prst="rect">
              <a:avLst/>
            </a:prstGeom>
            <a:gradFill rotWithShape="1">
              <a:gsLst>
                <a:gs pos="0">
                  <a:schemeClr val="hlink"/>
                </a:gs>
                <a:gs pos="50000">
                  <a:schemeClr val="hlink">
                    <a:gamma/>
                    <a:shade val="46275"/>
                    <a:invGamma/>
                  </a:schemeClr>
                </a:gs>
                <a:gs pos="100000">
                  <a:schemeClr val="hlink"/>
                </a:gs>
              </a:gsLst>
              <a:lin ang="5400000" scaled="1"/>
            </a:gradFill>
            <a:ln w="12700" cap="sq">
              <a:noFill/>
              <a:miter lim="800000"/>
              <a:headEnd type="none" w="sm" len="sm"/>
              <a:tailEnd type="none" w="sm" len="sm"/>
            </a:ln>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EFDE3"/>
                  </a:solidFill>
                  <a:effectLst/>
                  <a:uLnTx/>
                  <a:uFillTx/>
                  <a:latin typeface="Arial" panose="020B0604020202020204" pitchFamily="34" charset="0"/>
                  <a:cs typeface="Arial" panose="020B0604020202020204" pitchFamily="34" charset="0"/>
                </a:rPr>
                <a:t>3</a:t>
              </a:r>
              <a:br>
                <a:rPr kumimoji="0" lang="en-US" sz="2000" b="1" i="0" u="none" strike="noStrike" kern="1200" cap="none" spc="0" normalizeH="0" baseline="0" noProof="0" dirty="0">
                  <a:ln>
                    <a:noFill/>
                  </a:ln>
                  <a:solidFill>
                    <a:srgbClr val="FEFDE3"/>
                  </a:solidFill>
                  <a:effectLst/>
                  <a:uLnTx/>
                  <a:uFillTx/>
                  <a:latin typeface="Arial" panose="020B0604020202020204" pitchFamily="34" charset="0"/>
                  <a:cs typeface="Arial" panose="020B0604020202020204" pitchFamily="34" charset="0"/>
                </a:rPr>
              </a:br>
              <a:r>
                <a:rPr kumimoji="0" lang="ar-JO" sz="2000" b="1" i="0" u="none" strike="noStrike" kern="1200" cap="none" spc="0" normalizeH="0" baseline="0" noProof="0" dirty="0">
                  <a:ln>
                    <a:noFill/>
                  </a:ln>
                  <a:solidFill>
                    <a:srgbClr val="FEFDE3"/>
                  </a:solidFill>
                  <a:effectLst/>
                  <a:uLnTx/>
                  <a:uFillTx/>
                  <a:latin typeface="Arial" panose="020B0604020202020204" pitchFamily="34" charset="0"/>
                  <a:cs typeface="Arial" panose="020B0604020202020204" pitchFamily="34" charset="0"/>
                </a:rPr>
                <a:t>الممالك</a:t>
              </a:r>
              <a:endParaRPr kumimoji="0" lang="en-US" sz="2000" b="1" i="0" u="none" strike="noStrike" kern="1200" cap="none" spc="0" normalizeH="0" baseline="0" noProof="0" dirty="0">
                <a:ln>
                  <a:noFill/>
                </a:ln>
                <a:solidFill>
                  <a:srgbClr val="FEFDE3"/>
                </a:solidFill>
                <a:effectLst/>
                <a:uLnTx/>
                <a:uFillTx/>
                <a:latin typeface="Arial" panose="020B0604020202020204" pitchFamily="34" charset="0"/>
                <a:ea typeface="Times New Roman" charset="0"/>
                <a:cs typeface="Arial" panose="020B0604020202020204" pitchFamily="34" charset="0"/>
              </a:endParaRPr>
            </a:p>
          </p:txBody>
        </p:sp>
        <p:sp>
          <p:nvSpPr>
            <p:cNvPr id="55" name="Rectangle 40"/>
            <p:cNvSpPr>
              <a:spLocks noChangeArrowheads="1"/>
            </p:cNvSpPr>
            <p:nvPr/>
          </p:nvSpPr>
          <p:spPr bwMode="auto">
            <a:xfrm>
              <a:off x="1747" y="518"/>
              <a:ext cx="1443"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56" name="Group 41"/>
          <p:cNvGrpSpPr>
            <a:grpSpLocks/>
          </p:cNvGrpSpPr>
          <p:nvPr/>
        </p:nvGrpSpPr>
        <p:grpSpPr bwMode="auto">
          <a:xfrm>
            <a:off x="5076056" y="2622550"/>
            <a:ext cx="1855912" cy="806450"/>
            <a:chOff x="3190" y="518"/>
            <a:chExt cx="895" cy="403"/>
          </a:xfrm>
        </p:grpSpPr>
        <p:sp>
          <p:nvSpPr>
            <p:cNvPr id="57" name="Rectangle 42"/>
            <p:cNvSpPr>
              <a:spLocks noChangeArrowheads="1"/>
            </p:cNvSpPr>
            <p:nvPr/>
          </p:nvSpPr>
          <p:spPr bwMode="auto">
            <a:xfrm>
              <a:off x="3222" y="518"/>
              <a:ext cx="833" cy="403"/>
            </a:xfrm>
            <a:prstGeom prst="rect">
              <a:avLst/>
            </a:prstGeom>
            <a:gradFill rotWithShape="1">
              <a:gsLst>
                <a:gs pos="0">
                  <a:schemeClr val="hlink"/>
                </a:gs>
                <a:gs pos="50000">
                  <a:schemeClr val="hlink">
                    <a:gamma/>
                    <a:shade val="46275"/>
                    <a:invGamma/>
                  </a:schemeClr>
                </a:gs>
                <a:gs pos="100000">
                  <a:schemeClr val="hlink"/>
                </a:gs>
              </a:gsLst>
              <a:lin ang="5400000" scaled="1"/>
            </a:gradFill>
            <a:ln w="12700" cap="sq">
              <a:noFill/>
              <a:miter lim="800000"/>
              <a:headEnd type="none" w="sm" len="sm"/>
              <a:tailEnd type="none" w="sm" len="sm"/>
            </a:ln>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EFDE3"/>
                  </a:solidFill>
                  <a:effectLst/>
                  <a:uLnTx/>
                  <a:uFillTx/>
                  <a:latin typeface="Arial" panose="020B0604020202020204" pitchFamily="34" charset="0"/>
                  <a:cs typeface="Arial" panose="020B0604020202020204" pitchFamily="34" charset="0"/>
                </a:rPr>
                <a:t>4</a:t>
              </a:r>
              <a:br>
                <a:rPr kumimoji="0" lang="en-US" sz="2000" b="1" i="0" u="none" strike="noStrike" kern="1200" cap="none" spc="0" normalizeH="0" baseline="0" noProof="0" dirty="0">
                  <a:ln>
                    <a:noFill/>
                  </a:ln>
                  <a:solidFill>
                    <a:srgbClr val="FEFDE3"/>
                  </a:solidFill>
                  <a:effectLst/>
                  <a:uLnTx/>
                  <a:uFillTx/>
                  <a:latin typeface="Arial" panose="020B0604020202020204" pitchFamily="34" charset="0"/>
                  <a:cs typeface="Arial" panose="020B0604020202020204" pitchFamily="34" charset="0"/>
                </a:rPr>
              </a:br>
              <a:r>
                <a:rPr kumimoji="0" lang="ar-JO" sz="2000" b="1" i="0" u="none" strike="noStrike" kern="1200" cap="none" spc="0" normalizeH="0" baseline="0" noProof="0" dirty="0">
                  <a:ln>
                    <a:noFill/>
                  </a:ln>
                  <a:solidFill>
                    <a:srgbClr val="FEFDE3"/>
                  </a:solidFill>
                  <a:effectLst/>
                  <a:uLnTx/>
                  <a:uFillTx/>
                  <a:latin typeface="Arial" panose="020B0604020202020204" pitchFamily="34" charset="0"/>
                  <a:cs typeface="Arial" panose="020B0604020202020204" pitchFamily="34" charset="0"/>
                </a:rPr>
                <a:t>الممالك</a:t>
              </a:r>
              <a:endParaRPr kumimoji="0" lang="en-US" sz="2000" b="1" i="0" u="none" strike="noStrike" kern="1200" cap="none" spc="0" normalizeH="0" baseline="0" noProof="0" dirty="0">
                <a:ln>
                  <a:noFill/>
                </a:ln>
                <a:solidFill>
                  <a:srgbClr val="FEFDE3"/>
                </a:solidFill>
                <a:effectLst/>
                <a:uLnTx/>
                <a:uFillTx/>
                <a:latin typeface="Arial" panose="020B0604020202020204" pitchFamily="34" charset="0"/>
                <a:ea typeface="Times New Roman" charset="0"/>
                <a:cs typeface="Arial" panose="020B0604020202020204" pitchFamily="34" charset="0"/>
              </a:endParaRPr>
            </a:p>
          </p:txBody>
        </p:sp>
        <p:sp>
          <p:nvSpPr>
            <p:cNvPr id="58" name="Rectangle 43"/>
            <p:cNvSpPr>
              <a:spLocks noChangeArrowheads="1"/>
            </p:cNvSpPr>
            <p:nvPr/>
          </p:nvSpPr>
          <p:spPr bwMode="auto">
            <a:xfrm>
              <a:off x="3190" y="518"/>
              <a:ext cx="895"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grpSp>
      <p:sp>
        <p:nvSpPr>
          <p:cNvPr id="59" name="Rectangle 7"/>
          <p:cNvSpPr>
            <a:spLocks noChangeArrowheads="1"/>
          </p:cNvSpPr>
          <p:nvPr/>
        </p:nvSpPr>
        <p:spPr bwMode="auto">
          <a:xfrm>
            <a:off x="0" y="2708920"/>
            <a:ext cx="828675" cy="8064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000" b="1" i="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جيروم</a:t>
            </a:r>
            <a:endParaRPr kumimoji="0" lang="en-US" sz="20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133262953"/>
      </p:ext>
    </p:extLst>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8" presetClass="entr" presetSubtype="16" fill="hold" nodeType="afterEffect">
                                  <p:stCondLst>
                                    <p:cond delay="0"/>
                                  </p:stCondLst>
                                  <p:childTnLst>
                                    <p:set>
                                      <p:cBhvr>
                                        <p:cTn id="6" dur="1" fill="hold">
                                          <p:stCondLst>
                                            <p:cond delay="0"/>
                                          </p:stCondLst>
                                        </p:cTn>
                                        <p:tgtEl>
                                          <p:spTgt spid="124972"/>
                                        </p:tgtEl>
                                        <p:attrNameLst>
                                          <p:attrName>style.visibility</p:attrName>
                                        </p:attrNameLst>
                                      </p:cBhvr>
                                      <p:to>
                                        <p:strVal val="visible"/>
                                      </p:to>
                                    </p:set>
                                    <p:animEffect transition="in" filter="diamond(in)">
                                      <p:cBhvr>
                                        <p:cTn id="7" dur="3000"/>
                                        <p:tgtEl>
                                          <p:spTgt spid="124972"/>
                                        </p:tgtEl>
                                      </p:cBhvr>
                                    </p:animEffect>
                                  </p:childTnLst>
                                </p:cTn>
                              </p:par>
                            </p:childTnLst>
                          </p:cTn>
                        </p:par>
                        <p:par>
                          <p:cTn id="8" fill="hold" nodeType="afterGroup">
                            <p:stCondLst>
                              <p:cond delay="3000"/>
                            </p:stCondLst>
                            <p:childTnLst>
                              <p:par>
                                <p:cTn id="9" presetID="8" presetClass="entr" presetSubtype="16" fill="hold" nodeType="afterEffect">
                                  <p:stCondLst>
                                    <p:cond delay="0"/>
                                  </p:stCondLst>
                                  <p:childTnLst>
                                    <p:set>
                                      <p:cBhvr>
                                        <p:cTn id="10" dur="1" fill="hold">
                                          <p:stCondLst>
                                            <p:cond delay="0"/>
                                          </p:stCondLst>
                                        </p:cTn>
                                        <p:tgtEl>
                                          <p:spTgt spid="124973"/>
                                        </p:tgtEl>
                                        <p:attrNameLst>
                                          <p:attrName>style.visibility</p:attrName>
                                        </p:attrNameLst>
                                      </p:cBhvr>
                                      <p:to>
                                        <p:strVal val="visible"/>
                                      </p:to>
                                    </p:set>
                                    <p:animEffect transition="in" filter="diamond(in)">
                                      <p:cBhvr>
                                        <p:cTn id="11" dur="3000"/>
                                        <p:tgtEl>
                                          <p:spTgt spid="124973"/>
                                        </p:tgtEl>
                                      </p:cBhvr>
                                    </p:animEffect>
                                  </p:childTnLst>
                                </p:cTn>
                              </p:par>
                            </p:childTnLst>
                          </p:cTn>
                        </p:par>
                        <p:par>
                          <p:cTn id="12" fill="hold" nodeType="afterGroup">
                            <p:stCondLst>
                              <p:cond delay="6000"/>
                            </p:stCondLst>
                            <p:childTnLst>
                              <p:par>
                                <p:cTn id="13" presetID="8" presetClass="entr" presetSubtype="16" fill="hold" nodeType="afterEffect">
                                  <p:stCondLst>
                                    <p:cond delay="0"/>
                                  </p:stCondLst>
                                  <p:childTnLst>
                                    <p:set>
                                      <p:cBhvr>
                                        <p:cTn id="14" dur="1" fill="hold">
                                          <p:stCondLst>
                                            <p:cond delay="0"/>
                                          </p:stCondLst>
                                        </p:cTn>
                                        <p:tgtEl>
                                          <p:spTgt spid="124979"/>
                                        </p:tgtEl>
                                        <p:attrNameLst>
                                          <p:attrName>style.visibility</p:attrName>
                                        </p:attrNameLst>
                                      </p:cBhvr>
                                      <p:to>
                                        <p:strVal val="visible"/>
                                      </p:to>
                                    </p:set>
                                    <p:animEffect transition="in" filter="diamond(in)">
                                      <p:cBhvr>
                                        <p:cTn id="15" dur="3000"/>
                                        <p:tgtEl>
                                          <p:spTgt spid="124979"/>
                                        </p:tgtEl>
                                      </p:cBhvr>
                                    </p:animEffect>
                                  </p:childTnLst>
                                </p:cTn>
                              </p:par>
                            </p:childTnLst>
                          </p:cTn>
                        </p:par>
                        <p:par>
                          <p:cTn id="16" fill="hold" nodeType="afterGroup">
                            <p:stCondLst>
                              <p:cond delay="9000"/>
                            </p:stCondLst>
                            <p:childTnLst>
                              <p:par>
                                <p:cTn id="17" presetID="8" presetClass="entr" presetSubtype="16" fill="hold" nodeType="afterEffect">
                                  <p:stCondLst>
                                    <p:cond delay="0"/>
                                  </p:stCondLst>
                                  <p:childTnLst>
                                    <p:set>
                                      <p:cBhvr>
                                        <p:cTn id="18" dur="1" fill="hold">
                                          <p:stCondLst>
                                            <p:cond delay="0"/>
                                          </p:stCondLst>
                                        </p:cTn>
                                        <p:tgtEl>
                                          <p:spTgt spid="124978"/>
                                        </p:tgtEl>
                                        <p:attrNameLst>
                                          <p:attrName>style.visibility</p:attrName>
                                        </p:attrNameLst>
                                      </p:cBhvr>
                                      <p:to>
                                        <p:strVal val="visible"/>
                                      </p:to>
                                    </p:set>
                                    <p:animEffect transition="in" filter="diamond(in)">
                                      <p:cBhvr>
                                        <p:cTn id="19" dur="3000"/>
                                        <p:tgtEl>
                                          <p:spTgt spid="124978"/>
                                        </p:tgtEl>
                                      </p:cBhvr>
                                    </p:animEffect>
                                  </p:childTnLst>
                                </p:cTn>
                              </p:par>
                            </p:childTnLst>
                          </p:cTn>
                        </p:par>
                        <p:par>
                          <p:cTn id="20" fill="hold" nodeType="afterGroup">
                            <p:stCondLst>
                              <p:cond delay="12000"/>
                            </p:stCondLst>
                            <p:childTnLst>
                              <p:par>
                                <p:cTn id="21" presetID="8" presetClass="entr" presetSubtype="16" fill="hold" grpId="0" nodeType="afterEffect">
                                  <p:stCondLst>
                                    <p:cond delay="0"/>
                                  </p:stCondLst>
                                  <p:childTnLst>
                                    <p:set>
                                      <p:cBhvr>
                                        <p:cTn id="22" dur="1" fill="hold">
                                          <p:stCondLst>
                                            <p:cond delay="0"/>
                                          </p:stCondLst>
                                        </p:cTn>
                                        <p:tgtEl>
                                          <p:spTgt spid="124975"/>
                                        </p:tgtEl>
                                        <p:attrNameLst>
                                          <p:attrName>style.visibility</p:attrName>
                                        </p:attrNameLst>
                                      </p:cBhvr>
                                      <p:to>
                                        <p:strVal val="visible"/>
                                      </p:to>
                                    </p:set>
                                    <p:animEffect transition="in" filter="diamond(in)">
                                      <p:cBhvr>
                                        <p:cTn id="23" dur="3000"/>
                                        <p:tgtEl>
                                          <p:spTgt spid="124975"/>
                                        </p:tgtEl>
                                      </p:cBhvr>
                                    </p:animEffect>
                                  </p:childTnLst>
                                </p:cTn>
                              </p:par>
                            </p:childTnLst>
                          </p:cTn>
                        </p:par>
                        <p:par>
                          <p:cTn id="24" fill="hold" nodeType="afterGroup">
                            <p:stCondLst>
                              <p:cond delay="15000"/>
                            </p:stCondLst>
                            <p:childTnLst>
                              <p:par>
                                <p:cTn id="25" presetID="8" presetClass="entr" presetSubtype="16" fill="hold" grpId="0" nodeType="afterEffect">
                                  <p:stCondLst>
                                    <p:cond delay="0"/>
                                  </p:stCondLst>
                                  <p:childTnLst>
                                    <p:set>
                                      <p:cBhvr>
                                        <p:cTn id="26" dur="1" fill="hold">
                                          <p:stCondLst>
                                            <p:cond delay="0"/>
                                          </p:stCondLst>
                                        </p:cTn>
                                        <p:tgtEl>
                                          <p:spTgt spid="124976"/>
                                        </p:tgtEl>
                                        <p:attrNameLst>
                                          <p:attrName>style.visibility</p:attrName>
                                        </p:attrNameLst>
                                      </p:cBhvr>
                                      <p:to>
                                        <p:strVal val="visible"/>
                                      </p:to>
                                    </p:set>
                                    <p:animEffect transition="in" filter="diamond(in)">
                                      <p:cBhvr>
                                        <p:cTn id="27" dur="3000"/>
                                        <p:tgtEl>
                                          <p:spTgt spid="124976"/>
                                        </p:tgtEl>
                                      </p:cBhvr>
                                    </p:animEffect>
                                  </p:childTnLst>
                                </p:cTn>
                              </p:par>
                            </p:childTnLst>
                          </p:cTn>
                        </p:par>
                        <p:par>
                          <p:cTn id="28" fill="hold" nodeType="afterGroup">
                            <p:stCondLst>
                              <p:cond delay="18000"/>
                            </p:stCondLst>
                            <p:childTnLst>
                              <p:par>
                                <p:cTn id="29" presetID="8" presetClass="entr" presetSubtype="16" fill="hold" nodeType="afterEffect">
                                  <p:stCondLst>
                                    <p:cond delay="0"/>
                                  </p:stCondLst>
                                  <p:childTnLst>
                                    <p:set>
                                      <p:cBhvr>
                                        <p:cTn id="30" dur="1" fill="hold">
                                          <p:stCondLst>
                                            <p:cond delay="0"/>
                                          </p:stCondLst>
                                        </p:cTn>
                                        <p:tgtEl>
                                          <p:spTgt spid="124974"/>
                                        </p:tgtEl>
                                        <p:attrNameLst>
                                          <p:attrName>style.visibility</p:attrName>
                                        </p:attrNameLst>
                                      </p:cBhvr>
                                      <p:to>
                                        <p:strVal val="visible"/>
                                      </p:to>
                                    </p:set>
                                    <p:animEffect transition="in" filter="diamond(in)">
                                      <p:cBhvr>
                                        <p:cTn id="31" dur="3000"/>
                                        <p:tgtEl>
                                          <p:spTgt spid="124974"/>
                                        </p:tgtEl>
                                      </p:cBhvr>
                                    </p:animEffect>
                                  </p:childTnLst>
                                </p:cTn>
                              </p:par>
                            </p:childTnLst>
                          </p:cTn>
                        </p:par>
                        <p:par>
                          <p:cTn id="32" fill="hold" nodeType="afterGroup">
                            <p:stCondLst>
                              <p:cond delay="21000"/>
                            </p:stCondLst>
                            <p:childTnLst>
                              <p:par>
                                <p:cTn id="33" presetID="8" presetClass="entr" presetSubtype="16" fill="hold" grpId="0" nodeType="afterEffect">
                                  <p:stCondLst>
                                    <p:cond delay="0"/>
                                  </p:stCondLst>
                                  <p:childTnLst>
                                    <p:set>
                                      <p:cBhvr>
                                        <p:cTn id="34" dur="1" fill="hold">
                                          <p:stCondLst>
                                            <p:cond delay="0"/>
                                          </p:stCondLst>
                                        </p:cTn>
                                        <p:tgtEl>
                                          <p:spTgt spid="124977"/>
                                        </p:tgtEl>
                                        <p:attrNameLst>
                                          <p:attrName>style.visibility</p:attrName>
                                        </p:attrNameLst>
                                      </p:cBhvr>
                                      <p:to>
                                        <p:strVal val="visible"/>
                                      </p:to>
                                    </p:set>
                                    <p:animEffect transition="in" filter="diamond(in)">
                                      <p:cBhvr>
                                        <p:cTn id="35" dur="3000"/>
                                        <p:tgtEl>
                                          <p:spTgt spid="124977"/>
                                        </p:tgtEl>
                                      </p:cBhvr>
                                    </p:animEffect>
                                  </p:childTnLst>
                                </p:cTn>
                              </p:par>
                            </p:childTnLst>
                          </p:cTn>
                        </p:par>
                      </p:childTnLst>
                    </p:cTn>
                  </p:par>
                  <p:par>
                    <p:cTn id="36" fill="hold">
                      <p:stCondLst>
                        <p:cond delay="indefinite"/>
                      </p:stCondLst>
                      <p:childTnLst>
                        <p:par>
                          <p:cTn id="37" fill="hold">
                            <p:stCondLst>
                              <p:cond delay="0"/>
                            </p:stCondLst>
                            <p:childTnLst>
                              <p:par>
                                <p:cTn id="38" presetID="1" presetClass="entr" presetSubtype="0" fill="hold" grpId="0" nodeType="clickEffect">
                                  <p:stCondLst>
                                    <p:cond delay="0"/>
                                  </p:stCondLst>
                                  <p:childTnLst>
                                    <p:set>
                                      <p:cBhvr>
                                        <p:cTn id="39" dur="1" fill="hold">
                                          <p:stCondLst>
                                            <p:cond delay="0"/>
                                          </p:stCondLst>
                                        </p:cTn>
                                        <p:tgtEl>
                                          <p:spTgt spid="59"/>
                                        </p:tgtEl>
                                        <p:attrNameLst>
                                          <p:attrName>style.visibility</p:attrName>
                                        </p:attrNameLst>
                                      </p:cBhvr>
                                      <p:to>
                                        <p:strVal val="visible"/>
                                      </p:to>
                                    </p:set>
                                  </p:childTnLst>
                                </p:cTn>
                              </p:par>
                            </p:childTnLst>
                          </p:cTn>
                        </p:par>
                      </p:childTnLst>
                    </p:cTn>
                  </p:par>
                  <p:par>
                    <p:cTn id="40" fill="hold">
                      <p:stCondLst>
                        <p:cond delay="indefinite"/>
                      </p:stCondLst>
                      <p:childTnLst>
                        <p:par>
                          <p:cTn id="41" fill="hold">
                            <p:stCondLst>
                              <p:cond delay="0"/>
                            </p:stCondLst>
                            <p:childTnLst>
                              <p:par>
                                <p:cTn id="42" presetID="1" presetClass="entr" presetSubtype="0" fill="hold" nodeType="clickEffect">
                                  <p:stCondLst>
                                    <p:cond delay="0"/>
                                  </p:stCondLst>
                                  <p:childTnLst>
                                    <p:set>
                                      <p:cBhvr>
                                        <p:cTn id="43" dur="1" fill="hold">
                                          <p:stCondLst>
                                            <p:cond delay="0"/>
                                          </p:stCondLst>
                                        </p:cTn>
                                        <p:tgtEl>
                                          <p:spTgt spid="48"/>
                                        </p:tgtEl>
                                        <p:attrNameLst>
                                          <p:attrName>style.visibility</p:attrName>
                                        </p:attrNameLst>
                                      </p:cBhvr>
                                      <p:to>
                                        <p:strVal val="visible"/>
                                      </p:to>
                                    </p:set>
                                  </p:childTnLst>
                                </p:cTn>
                              </p:par>
                            </p:childTnLst>
                          </p:cTn>
                        </p:par>
                      </p:childTnLst>
                    </p:cTn>
                  </p:par>
                  <p:par>
                    <p:cTn id="44" fill="hold">
                      <p:stCondLst>
                        <p:cond delay="indefinite"/>
                      </p:stCondLst>
                      <p:childTnLst>
                        <p:par>
                          <p:cTn id="45" fill="hold">
                            <p:stCondLst>
                              <p:cond delay="0"/>
                            </p:stCondLst>
                            <p:childTnLst>
                              <p:par>
                                <p:cTn id="46" presetID="1" presetClass="entr" presetSubtype="0" fill="hold" grpId="0" nodeType="clickEffect">
                                  <p:stCondLst>
                                    <p:cond delay="0"/>
                                  </p:stCondLst>
                                  <p:childTnLst>
                                    <p:set>
                                      <p:cBhvr>
                                        <p:cTn id="47" dur="1" fill="hold">
                                          <p:stCondLst>
                                            <p:cond delay="0"/>
                                          </p:stCondLst>
                                        </p:cTn>
                                        <p:tgtEl>
                                          <p:spTgt spid="51"/>
                                        </p:tgtEl>
                                        <p:attrNameLst>
                                          <p:attrName>style.visibility</p:attrName>
                                        </p:attrNameLst>
                                      </p:cBhvr>
                                      <p:to>
                                        <p:strVal val="visible"/>
                                      </p:to>
                                    </p:set>
                                  </p:childTnLst>
                                </p:cTn>
                              </p:par>
                            </p:childTnLst>
                          </p:cTn>
                        </p:par>
                      </p:childTnLst>
                    </p:cTn>
                  </p:par>
                  <p:par>
                    <p:cTn id="48" fill="hold">
                      <p:stCondLst>
                        <p:cond delay="indefinite"/>
                      </p:stCondLst>
                      <p:childTnLst>
                        <p:par>
                          <p:cTn id="49" fill="hold">
                            <p:stCondLst>
                              <p:cond delay="0"/>
                            </p:stCondLst>
                            <p:childTnLst>
                              <p:par>
                                <p:cTn id="50" presetID="1" presetClass="entr" presetSubtype="0" fill="hold" nodeType="clickEffect">
                                  <p:stCondLst>
                                    <p:cond delay="0"/>
                                  </p:stCondLst>
                                  <p:childTnLst>
                                    <p:set>
                                      <p:cBhvr>
                                        <p:cTn id="51" dur="1" fill="hold">
                                          <p:stCondLst>
                                            <p:cond delay="0"/>
                                          </p:stCondLst>
                                        </p:cTn>
                                        <p:tgtEl>
                                          <p:spTgt spid="53"/>
                                        </p:tgtEl>
                                        <p:attrNameLst>
                                          <p:attrName>style.visibility</p:attrName>
                                        </p:attrNameLst>
                                      </p:cBhvr>
                                      <p:to>
                                        <p:strVal val="visible"/>
                                      </p:to>
                                    </p:set>
                                  </p:childTnLst>
                                </p:cTn>
                              </p:par>
                            </p:childTnLst>
                          </p:cTn>
                        </p:par>
                      </p:childTnLst>
                    </p:cTn>
                  </p:par>
                  <p:par>
                    <p:cTn id="52" fill="hold">
                      <p:stCondLst>
                        <p:cond delay="indefinite"/>
                      </p:stCondLst>
                      <p:childTnLst>
                        <p:par>
                          <p:cTn id="53" fill="hold">
                            <p:stCondLst>
                              <p:cond delay="0"/>
                            </p:stCondLst>
                            <p:childTnLst>
                              <p:par>
                                <p:cTn id="54" presetID="1" presetClass="entr" presetSubtype="0" fill="hold" nodeType="clickEffect">
                                  <p:stCondLst>
                                    <p:cond delay="0"/>
                                  </p:stCondLst>
                                  <p:childTnLst>
                                    <p:set>
                                      <p:cBhvr>
                                        <p:cTn id="55" dur="1" fill="hold">
                                          <p:stCondLst>
                                            <p:cond delay="0"/>
                                          </p:stCondLst>
                                        </p:cTn>
                                        <p:tgtEl>
                                          <p:spTgt spid="56"/>
                                        </p:tgtEl>
                                        <p:attrNameLst>
                                          <p:attrName>style.visibility</p:attrName>
                                        </p:attrNameLst>
                                      </p:cBhvr>
                                      <p:to>
                                        <p:strVal val="visible"/>
                                      </p:to>
                                    </p:set>
                                  </p:childTnLst>
                                </p:cTn>
                              </p:par>
                            </p:childTnLst>
                          </p:cTn>
                        </p:par>
                      </p:childTnLst>
                    </p:cTn>
                  </p:par>
                  <p:par>
                    <p:cTn id="56" fill="hold">
                      <p:stCondLst>
                        <p:cond delay="indefinite"/>
                      </p:stCondLst>
                      <p:childTnLst>
                        <p:par>
                          <p:cTn id="57" fill="hold">
                            <p:stCondLst>
                              <p:cond delay="0"/>
                            </p:stCondLst>
                            <p:childTnLst>
                              <p:par>
                                <p:cTn id="58" presetID="2" presetClass="entr" presetSubtype="8" fill="hold" grpId="0" nodeType="clickEffect">
                                  <p:stCondLst>
                                    <p:cond delay="0"/>
                                  </p:stCondLst>
                                  <p:childTnLst>
                                    <p:set>
                                      <p:cBhvr>
                                        <p:cTn id="59" dur="1" fill="hold">
                                          <p:stCondLst>
                                            <p:cond delay="0"/>
                                          </p:stCondLst>
                                        </p:cTn>
                                        <p:tgtEl>
                                          <p:spTgt spid="52">
                                            <p:txEl>
                                              <p:pRg st="0" end="0"/>
                                            </p:txEl>
                                          </p:spTgt>
                                        </p:tgtEl>
                                        <p:attrNameLst>
                                          <p:attrName>style.visibility</p:attrName>
                                        </p:attrNameLst>
                                      </p:cBhvr>
                                      <p:to>
                                        <p:strVal val="visible"/>
                                      </p:to>
                                    </p:set>
                                    <p:anim calcmode="lin" valueType="num">
                                      <p:cBhvr additive="base">
                                        <p:cTn id="60" dur="500" fill="hold"/>
                                        <p:tgtEl>
                                          <p:spTgt spid="52">
                                            <p:txEl>
                                              <p:pRg st="0" end="0"/>
                                            </p:txEl>
                                          </p:spTgt>
                                        </p:tgtEl>
                                        <p:attrNameLst>
                                          <p:attrName>ppt_x</p:attrName>
                                        </p:attrNameLst>
                                      </p:cBhvr>
                                      <p:tavLst>
                                        <p:tav tm="0">
                                          <p:val>
                                            <p:strVal val="0-#ppt_w/2"/>
                                          </p:val>
                                        </p:tav>
                                        <p:tav tm="100000">
                                          <p:val>
                                            <p:strVal val="#ppt_x"/>
                                          </p:val>
                                        </p:tav>
                                      </p:tavLst>
                                    </p:anim>
                                    <p:anim calcmode="lin" valueType="num">
                                      <p:cBhvr additive="base">
                                        <p:cTn id="61" dur="500" fill="hold"/>
                                        <p:tgtEl>
                                          <p:spTgt spid="52">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4975" grpId="0" animBg="1"/>
      <p:bldP spid="124976" grpId="0" animBg="1"/>
      <p:bldP spid="124977" grpId="0" animBg="1"/>
      <p:bldP spid="52" grpId="0" build="p" autoUpdateAnimBg="0"/>
      <p:bldP spid="51" grpId="0" animBg="1"/>
      <p:bldP spid="59" grpId="0"/>
    </p:bldLst>
  </p:timing>
</p:sld>
</file>

<file path=ppt/slides/slide69.xml><?xml version="1.0" encoding="utf-8"?>
<p:sld xmlns:a="http://schemas.openxmlformats.org/drawingml/2006/main" xmlns:r="http://schemas.openxmlformats.org/officeDocument/2006/relationships" xmlns:p="http://schemas.openxmlformats.org/presentationml/2006/main" showMasterSp="0">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269314" name="Rectangle 2"/>
          <p:cNvSpPr>
            <a:spLocks noGrp="1" noChangeArrowheads="1"/>
          </p:cNvSpPr>
          <p:nvPr>
            <p:ph type="title"/>
          </p:nvPr>
        </p:nvSpPr>
        <p:spPr>
          <a:xfrm>
            <a:off x="1066800" y="0"/>
            <a:ext cx="7086600" cy="1066800"/>
          </a:xfrm>
          <a:solidFill>
            <a:schemeClr val="tx1"/>
          </a:solidFill>
          <a:ln>
            <a:solidFill>
              <a:schemeClr val="tx1"/>
            </a:solidFill>
            <a:miter lim="800000"/>
            <a:headEnd/>
            <a:tailEnd/>
          </a:ln>
        </p:spPr>
        <p:txBody>
          <a:bodyPr/>
          <a:lstStyle/>
          <a:p>
            <a:pPr eaLnBrk="1" hangingPunct="1"/>
            <a:r>
              <a:rPr lang="ar-JO" sz="3600" b="1" dirty="0">
                <a:solidFill>
                  <a:srgbClr val="FFFFFF"/>
                </a:solidFill>
                <a:latin typeface="Arial" panose="020B0604020202020204" pitchFamily="34" charset="0"/>
                <a:ea typeface="ＭＳ Ｐゴシック" charset="0"/>
                <a:cs typeface="Arial" panose="020B0604020202020204" pitchFamily="34" charset="0"/>
              </a:rPr>
              <a:t>منطقية صموئيل, الملوك والأخبار</a:t>
            </a:r>
            <a:endParaRPr lang="en-US" sz="3600" b="1" dirty="0">
              <a:solidFill>
                <a:srgbClr val="FFFFFF"/>
              </a:solidFill>
              <a:latin typeface="Arial" panose="020B0604020202020204" pitchFamily="34" charset="0"/>
              <a:ea typeface="ＭＳ Ｐゴシック" charset="0"/>
              <a:cs typeface="Arial" panose="020B0604020202020204" pitchFamily="34" charset="0"/>
            </a:endParaRPr>
          </a:p>
        </p:txBody>
      </p:sp>
      <p:sp>
        <p:nvSpPr>
          <p:cNvPr id="269315" name="Rectangle 4"/>
          <p:cNvSpPr>
            <a:spLocks noChangeArrowheads="1"/>
          </p:cNvSpPr>
          <p:nvPr/>
        </p:nvSpPr>
        <p:spPr bwMode="auto">
          <a:xfrm>
            <a:off x="152400" y="1295400"/>
            <a:ext cx="828675" cy="1036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r>
              <a:rPr lang="en-US" sz="2000" b="1" i="1">
                <a:solidFill>
                  <a:srgbClr val="000000"/>
                </a:solidFill>
                <a:latin typeface="Arial" panose="020B0604020202020204" pitchFamily="34" charset="0"/>
                <a:cs typeface="Arial" panose="020B0604020202020204" pitchFamily="34" charset="0"/>
              </a:rPr>
              <a:t> </a:t>
            </a:r>
            <a:endParaRPr lang="en-US" sz="2000" b="1">
              <a:solidFill>
                <a:srgbClr val="000000"/>
              </a:solidFill>
              <a:latin typeface="Arial" panose="020B0604020202020204" pitchFamily="34" charset="0"/>
              <a:cs typeface="Arial" panose="020B0604020202020204" pitchFamily="34" charset="0"/>
            </a:endParaRPr>
          </a:p>
          <a:p>
            <a:pPr eaLnBrk="0" hangingPunct="0"/>
            <a:r>
              <a:rPr lang="en-US" sz="2000" b="1">
                <a:solidFill>
                  <a:srgbClr val="000000"/>
                </a:solidFill>
                <a:latin typeface="Arial" panose="020B0604020202020204" pitchFamily="34" charset="0"/>
                <a:cs typeface="Arial" panose="020B0604020202020204" pitchFamily="34" charset="0"/>
              </a:rPr>
              <a:t> </a:t>
            </a:r>
          </a:p>
          <a:p>
            <a:pPr eaLnBrk="0" hangingPunct="0"/>
            <a:endParaRPr lang="en-US" sz="2000" b="1">
              <a:solidFill>
                <a:srgbClr val="000000"/>
              </a:solidFill>
              <a:latin typeface="Arial" panose="020B0604020202020204" pitchFamily="34" charset="0"/>
              <a:cs typeface="Arial" panose="020B0604020202020204" pitchFamily="34" charset="0"/>
            </a:endParaRPr>
          </a:p>
        </p:txBody>
      </p:sp>
      <p:sp>
        <p:nvSpPr>
          <p:cNvPr id="269316" name="Rectangle 5"/>
          <p:cNvSpPr>
            <a:spLocks noChangeArrowheads="1"/>
          </p:cNvSpPr>
          <p:nvPr/>
        </p:nvSpPr>
        <p:spPr bwMode="auto">
          <a:xfrm>
            <a:off x="981075" y="1295400"/>
            <a:ext cx="1155700" cy="1036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r>
              <a:rPr lang="en-US" sz="2000" b="1">
                <a:solidFill>
                  <a:srgbClr val="000000"/>
                </a:solidFill>
                <a:latin typeface="Arial" panose="020B0604020202020204" pitchFamily="34" charset="0"/>
                <a:cs typeface="Arial" panose="020B0604020202020204" pitchFamily="34" charset="0"/>
              </a:rPr>
              <a:t> </a:t>
            </a:r>
          </a:p>
          <a:p>
            <a:pPr eaLnBrk="0" hangingPunct="0"/>
            <a:endParaRPr lang="en-US" sz="2000" b="1">
              <a:solidFill>
                <a:srgbClr val="000000"/>
              </a:solidFill>
              <a:latin typeface="Arial" panose="020B0604020202020204" pitchFamily="34" charset="0"/>
              <a:cs typeface="Arial" panose="020B0604020202020204" pitchFamily="34" charset="0"/>
            </a:endParaRPr>
          </a:p>
        </p:txBody>
      </p:sp>
      <p:sp>
        <p:nvSpPr>
          <p:cNvPr id="269317" name="Rectangle 6"/>
          <p:cNvSpPr>
            <a:spLocks noChangeArrowheads="1"/>
          </p:cNvSpPr>
          <p:nvPr/>
        </p:nvSpPr>
        <p:spPr bwMode="auto">
          <a:xfrm>
            <a:off x="7926388" y="1295400"/>
            <a:ext cx="2012950" cy="1036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r>
              <a:rPr lang="en-US" sz="2000" b="1">
                <a:solidFill>
                  <a:srgbClr val="000000"/>
                </a:solidFill>
                <a:latin typeface="Arial" panose="020B0604020202020204" pitchFamily="34" charset="0"/>
                <a:cs typeface="Arial" panose="020B0604020202020204" pitchFamily="34" charset="0"/>
              </a:rPr>
              <a:t> </a:t>
            </a:r>
          </a:p>
          <a:p>
            <a:pPr eaLnBrk="0" hangingPunct="0"/>
            <a:endParaRPr lang="en-US" sz="2000" b="1">
              <a:solidFill>
                <a:srgbClr val="000000"/>
              </a:solidFill>
              <a:latin typeface="Arial" panose="020B0604020202020204" pitchFamily="34" charset="0"/>
              <a:cs typeface="Arial" panose="020B0604020202020204" pitchFamily="34" charset="0"/>
            </a:endParaRPr>
          </a:p>
        </p:txBody>
      </p:sp>
      <p:sp>
        <p:nvSpPr>
          <p:cNvPr id="269318" name="Rectangle 7"/>
          <p:cNvSpPr>
            <a:spLocks noChangeArrowheads="1"/>
          </p:cNvSpPr>
          <p:nvPr/>
        </p:nvSpPr>
        <p:spPr bwMode="auto">
          <a:xfrm>
            <a:off x="76200" y="2332038"/>
            <a:ext cx="828675" cy="8064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r>
              <a:rPr lang="ar-JO" sz="2000" b="1" i="1" dirty="0">
                <a:solidFill>
                  <a:srgbClr val="000000"/>
                </a:solidFill>
                <a:latin typeface="Arial" panose="020B0604020202020204" pitchFamily="34" charset="0"/>
                <a:cs typeface="Arial" panose="020B0604020202020204" pitchFamily="34" charset="0"/>
              </a:rPr>
              <a:t>الأسفار</a:t>
            </a:r>
            <a:endParaRPr lang="en-US" sz="2000" b="1" dirty="0">
              <a:solidFill>
                <a:srgbClr val="000000"/>
              </a:solidFill>
              <a:latin typeface="Arial" panose="020B0604020202020204" pitchFamily="34" charset="0"/>
              <a:cs typeface="Arial" panose="020B0604020202020204" pitchFamily="34" charset="0"/>
            </a:endParaRPr>
          </a:p>
        </p:txBody>
      </p:sp>
      <p:sp>
        <p:nvSpPr>
          <p:cNvPr id="269319" name="Rectangle 8"/>
          <p:cNvSpPr>
            <a:spLocks noChangeArrowheads="1"/>
          </p:cNvSpPr>
          <p:nvPr/>
        </p:nvSpPr>
        <p:spPr bwMode="auto">
          <a:xfrm>
            <a:off x="7716838" y="2332038"/>
            <a:ext cx="2341562" cy="8064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r>
              <a:rPr lang="en-US" sz="2000" b="1">
                <a:solidFill>
                  <a:srgbClr val="000000"/>
                </a:solidFill>
                <a:latin typeface="Arial" panose="020B0604020202020204" pitchFamily="34" charset="0"/>
                <a:cs typeface="Arial" panose="020B0604020202020204" pitchFamily="34" charset="0"/>
              </a:rPr>
              <a:t> </a:t>
            </a:r>
          </a:p>
          <a:p>
            <a:pPr eaLnBrk="0" hangingPunct="0"/>
            <a:endParaRPr lang="en-US" sz="2000" b="1">
              <a:solidFill>
                <a:srgbClr val="000000"/>
              </a:solidFill>
              <a:latin typeface="Arial" panose="020B0604020202020204" pitchFamily="34" charset="0"/>
              <a:cs typeface="Arial" panose="020B0604020202020204" pitchFamily="34" charset="0"/>
            </a:endParaRPr>
          </a:p>
        </p:txBody>
      </p:sp>
      <p:sp>
        <p:nvSpPr>
          <p:cNvPr id="269320" name="Rectangle 9"/>
          <p:cNvSpPr>
            <a:spLocks noChangeArrowheads="1"/>
          </p:cNvSpPr>
          <p:nvPr/>
        </p:nvSpPr>
        <p:spPr bwMode="auto">
          <a:xfrm>
            <a:off x="76200" y="3138488"/>
            <a:ext cx="828675" cy="10350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r>
              <a:rPr lang="ar-JO" sz="2000" b="1" i="1" dirty="0">
                <a:solidFill>
                  <a:srgbClr val="000000"/>
                </a:solidFill>
                <a:latin typeface="Arial" panose="020B0604020202020204" pitchFamily="34" charset="0"/>
                <a:cs typeface="Arial" panose="020B0604020202020204" pitchFamily="34" charset="0"/>
              </a:rPr>
              <a:t>الملوك</a:t>
            </a:r>
            <a:endParaRPr lang="en-US" sz="2000" b="1" dirty="0">
              <a:solidFill>
                <a:srgbClr val="000000"/>
              </a:solidFill>
              <a:latin typeface="Arial" panose="020B0604020202020204" pitchFamily="34" charset="0"/>
              <a:cs typeface="Arial" panose="020B0604020202020204" pitchFamily="34" charset="0"/>
            </a:endParaRPr>
          </a:p>
        </p:txBody>
      </p:sp>
      <p:sp>
        <p:nvSpPr>
          <p:cNvPr id="269321" name="Rectangle 10"/>
          <p:cNvSpPr>
            <a:spLocks noChangeArrowheads="1"/>
          </p:cNvSpPr>
          <p:nvPr/>
        </p:nvSpPr>
        <p:spPr bwMode="auto">
          <a:xfrm>
            <a:off x="981075" y="3138488"/>
            <a:ext cx="1155700" cy="10350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r>
              <a:rPr lang="ar-JO" sz="2000" b="1" dirty="0">
                <a:solidFill>
                  <a:srgbClr val="000000"/>
                </a:solidFill>
                <a:latin typeface="Arial" panose="020B0604020202020204" pitchFamily="34" charset="0"/>
                <a:cs typeface="Arial" panose="020B0604020202020204" pitchFamily="34" charset="0"/>
              </a:rPr>
              <a:t>شاول</a:t>
            </a:r>
            <a:endParaRPr lang="en-US" sz="2000" b="1" dirty="0">
              <a:solidFill>
                <a:srgbClr val="000000"/>
              </a:solidFill>
              <a:latin typeface="Arial" panose="020B0604020202020204" pitchFamily="34" charset="0"/>
              <a:cs typeface="Arial" panose="020B0604020202020204" pitchFamily="34" charset="0"/>
            </a:endParaRPr>
          </a:p>
        </p:txBody>
      </p:sp>
      <p:sp>
        <p:nvSpPr>
          <p:cNvPr id="269322" name="Rectangle 11"/>
          <p:cNvSpPr>
            <a:spLocks noChangeArrowheads="1"/>
          </p:cNvSpPr>
          <p:nvPr/>
        </p:nvSpPr>
        <p:spPr bwMode="auto">
          <a:xfrm>
            <a:off x="2051720" y="3138488"/>
            <a:ext cx="1036638" cy="10350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r>
              <a:rPr lang="ar-JO" sz="2000" b="1" dirty="0">
                <a:solidFill>
                  <a:srgbClr val="000000"/>
                </a:solidFill>
                <a:latin typeface="Arial" panose="020B0604020202020204" pitchFamily="34" charset="0"/>
                <a:cs typeface="Arial" panose="020B0604020202020204" pitchFamily="34" charset="0"/>
              </a:rPr>
              <a:t>داود</a:t>
            </a:r>
            <a:endParaRPr lang="en-US" sz="2000" b="1" dirty="0">
              <a:solidFill>
                <a:srgbClr val="000000"/>
              </a:solidFill>
              <a:latin typeface="Arial" panose="020B0604020202020204" pitchFamily="34" charset="0"/>
              <a:cs typeface="Arial" panose="020B0604020202020204" pitchFamily="34" charset="0"/>
            </a:endParaRPr>
          </a:p>
        </p:txBody>
      </p:sp>
      <p:sp>
        <p:nvSpPr>
          <p:cNvPr id="269323" name="Rectangle 12"/>
          <p:cNvSpPr>
            <a:spLocks noChangeArrowheads="1"/>
          </p:cNvSpPr>
          <p:nvPr/>
        </p:nvSpPr>
        <p:spPr bwMode="auto">
          <a:xfrm>
            <a:off x="2987824" y="3138488"/>
            <a:ext cx="2573337" cy="10350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r>
              <a:rPr lang="ar-JO" sz="2000" b="1" dirty="0">
                <a:solidFill>
                  <a:srgbClr val="000000"/>
                </a:solidFill>
                <a:latin typeface="Arial" panose="020B0604020202020204" pitchFamily="34" charset="0"/>
                <a:cs typeface="Arial" panose="020B0604020202020204" pitchFamily="34" charset="0"/>
              </a:rPr>
              <a:t>سليمان-أخزيا</a:t>
            </a:r>
            <a:endParaRPr lang="en-US" sz="2000" b="1" dirty="0">
              <a:solidFill>
                <a:srgbClr val="000000"/>
              </a:solidFill>
              <a:latin typeface="Arial" panose="020B0604020202020204" pitchFamily="34" charset="0"/>
              <a:cs typeface="Arial" panose="020B0604020202020204" pitchFamily="34" charset="0"/>
            </a:endParaRPr>
          </a:p>
        </p:txBody>
      </p:sp>
      <p:sp>
        <p:nvSpPr>
          <p:cNvPr id="269324" name="Rectangle 13"/>
          <p:cNvSpPr>
            <a:spLocks noChangeArrowheads="1"/>
          </p:cNvSpPr>
          <p:nvPr/>
        </p:nvSpPr>
        <p:spPr bwMode="auto">
          <a:xfrm>
            <a:off x="5322515" y="3138488"/>
            <a:ext cx="1789634" cy="10350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r>
              <a:rPr lang="ar-JO" sz="2000" b="1" dirty="0">
                <a:solidFill>
                  <a:srgbClr val="000000"/>
                </a:solidFill>
                <a:latin typeface="Arial" panose="020B0604020202020204" pitchFamily="34" charset="0"/>
                <a:cs typeface="Arial" panose="020B0604020202020204" pitchFamily="34" charset="0"/>
              </a:rPr>
              <a:t>اخزيا-صدقيا</a:t>
            </a:r>
            <a:endParaRPr lang="en-US" sz="2000" b="1" dirty="0">
              <a:solidFill>
                <a:srgbClr val="000000"/>
              </a:solidFill>
              <a:latin typeface="Arial" panose="020B0604020202020204" pitchFamily="34" charset="0"/>
              <a:cs typeface="Arial" panose="020B0604020202020204" pitchFamily="34" charset="0"/>
            </a:endParaRPr>
          </a:p>
        </p:txBody>
      </p:sp>
      <p:sp>
        <p:nvSpPr>
          <p:cNvPr id="269325" name="Rectangle 14"/>
          <p:cNvSpPr>
            <a:spLocks noChangeArrowheads="1"/>
          </p:cNvSpPr>
          <p:nvPr/>
        </p:nvSpPr>
        <p:spPr bwMode="auto">
          <a:xfrm>
            <a:off x="7239000" y="3138488"/>
            <a:ext cx="2341563" cy="10350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r>
              <a:rPr lang="en-US" sz="2000" b="1">
                <a:solidFill>
                  <a:srgbClr val="000000"/>
                </a:solidFill>
                <a:latin typeface="Arial" panose="020B0604020202020204" pitchFamily="34" charset="0"/>
                <a:cs typeface="Arial" panose="020B0604020202020204" pitchFamily="34" charset="0"/>
              </a:rPr>
              <a:t> </a:t>
            </a:r>
          </a:p>
          <a:p>
            <a:pPr eaLnBrk="0" hangingPunct="0"/>
            <a:endParaRPr lang="en-US" sz="2000" b="1">
              <a:solidFill>
                <a:srgbClr val="000000"/>
              </a:solidFill>
              <a:latin typeface="Arial" panose="020B0604020202020204" pitchFamily="34" charset="0"/>
              <a:cs typeface="Arial" panose="020B0604020202020204" pitchFamily="34" charset="0"/>
            </a:endParaRPr>
          </a:p>
        </p:txBody>
      </p:sp>
      <p:sp>
        <p:nvSpPr>
          <p:cNvPr id="269326" name="Rectangle 15"/>
          <p:cNvSpPr>
            <a:spLocks noChangeArrowheads="1"/>
          </p:cNvSpPr>
          <p:nvPr/>
        </p:nvSpPr>
        <p:spPr bwMode="auto">
          <a:xfrm>
            <a:off x="76200" y="4173538"/>
            <a:ext cx="828675" cy="1036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r>
              <a:rPr lang="ar-JO" sz="2000" b="1" i="1" dirty="0">
                <a:solidFill>
                  <a:srgbClr val="000000"/>
                </a:solidFill>
                <a:latin typeface="Arial" panose="020B0604020202020204" pitchFamily="34" charset="0"/>
                <a:cs typeface="Arial" panose="020B0604020202020204" pitchFamily="34" charset="0"/>
              </a:rPr>
              <a:t>التواريخ</a:t>
            </a:r>
            <a:endParaRPr lang="en-US" sz="2000" b="1" dirty="0">
              <a:solidFill>
                <a:srgbClr val="000000"/>
              </a:solidFill>
              <a:latin typeface="Arial" panose="020B0604020202020204" pitchFamily="34" charset="0"/>
              <a:cs typeface="Arial" panose="020B0604020202020204" pitchFamily="34" charset="0"/>
            </a:endParaRPr>
          </a:p>
        </p:txBody>
      </p:sp>
      <p:sp>
        <p:nvSpPr>
          <p:cNvPr id="269327" name="Rectangle 16"/>
          <p:cNvSpPr>
            <a:spLocks noChangeArrowheads="1"/>
          </p:cNvSpPr>
          <p:nvPr/>
        </p:nvSpPr>
        <p:spPr bwMode="auto">
          <a:xfrm>
            <a:off x="981075" y="4173538"/>
            <a:ext cx="1155700" cy="1036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r>
              <a:rPr lang="ar-JO" sz="2000" b="1" dirty="0">
                <a:solidFill>
                  <a:srgbClr val="000000"/>
                </a:solidFill>
                <a:latin typeface="Arial" panose="020B0604020202020204" pitchFamily="34" charset="0"/>
                <a:cs typeface="Arial" panose="020B0604020202020204" pitchFamily="34" charset="0"/>
              </a:rPr>
              <a:t>1043</a:t>
            </a:r>
            <a:endParaRPr lang="en-US" sz="2000" b="1" dirty="0">
              <a:solidFill>
                <a:srgbClr val="000000"/>
              </a:solidFill>
              <a:latin typeface="Arial" panose="020B0604020202020204" pitchFamily="34" charset="0"/>
              <a:cs typeface="Arial" panose="020B0604020202020204" pitchFamily="34" charset="0"/>
            </a:endParaRPr>
          </a:p>
        </p:txBody>
      </p:sp>
      <p:sp>
        <p:nvSpPr>
          <p:cNvPr id="269328" name="Rectangle 17"/>
          <p:cNvSpPr>
            <a:spLocks noChangeArrowheads="1"/>
          </p:cNvSpPr>
          <p:nvPr/>
        </p:nvSpPr>
        <p:spPr bwMode="auto">
          <a:xfrm>
            <a:off x="2023194" y="4173538"/>
            <a:ext cx="1036638" cy="1036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a:r>
              <a:rPr lang="ar-JO" sz="2000" b="1" dirty="0">
                <a:solidFill>
                  <a:srgbClr val="000000"/>
                </a:solidFill>
                <a:latin typeface="Arial" panose="020B0604020202020204" pitchFamily="34" charset="0"/>
                <a:cs typeface="Arial" panose="020B0604020202020204" pitchFamily="34" charset="0"/>
              </a:rPr>
              <a:t>1011</a:t>
            </a:r>
            <a:endParaRPr lang="en-US" sz="2000" b="1" dirty="0">
              <a:solidFill>
                <a:srgbClr val="000000"/>
              </a:solidFill>
              <a:latin typeface="Arial" panose="020B0604020202020204" pitchFamily="34" charset="0"/>
              <a:cs typeface="Arial" panose="020B0604020202020204" pitchFamily="34" charset="0"/>
            </a:endParaRPr>
          </a:p>
        </p:txBody>
      </p:sp>
      <p:sp>
        <p:nvSpPr>
          <p:cNvPr id="269329" name="Rectangle 18"/>
          <p:cNvSpPr>
            <a:spLocks noChangeArrowheads="1"/>
          </p:cNvSpPr>
          <p:nvPr/>
        </p:nvSpPr>
        <p:spPr bwMode="auto">
          <a:xfrm>
            <a:off x="3124200" y="4173538"/>
            <a:ext cx="2570163" cy="1036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r>
              <a:rPr lang="ar-JO" sz="2000" b="1" dirty="0">
                <a:solidFill>
                  <a:srgbClr val="000000"/>
                </a:solidFill>
                <a:latin typeface="Arial" panose="020B0604020202020204" pitchFamily="34" charset="0"/>
                <a:cs typeface="Arial" panose="020B0604020202020204" pitchFamily="34" charset="0"/>
              </a:rPr>
              <a:t>971</a:t>
            </a:r>
            <a:r>
              <a:rPr lang="en-US" sz="2000" b="1" dirty="0">
                <a:solidFill>
                  <a:srgbClr val="000000"/>
                </a:solidFill>
                <a:latin typeface="Arial" panose="020B0604020202020204" pitchFamily="34" charset="0"/>
                <a:cs typeface="Arial" panose="020B0604020202020204" pitchFamily="34" charset="0"/>
              </a:rPr>
              <a:t>        </a:t>
            </a:r>
            <a:r>
              <a:rPr lang="ar-JO" sz="2000" b="1" dirty="0">
                <a:solidFill>
                  <a:srgbClr val="000000"/>
                </a:solidFill>
                <a:latin typeface="Arial" panose="020B0604020202020204" pitchFamily="34" charset="0"/>
                <a:cs typeface="Arial" panose="020B0604020202020204" pitchFamily="34" charset="0"/>
              </a:rPr>
              <a:t>931</a:t>
            </a:r>
            <a:r>
              <a:rPr lang="en-US" sz="2000" b="1" dirty="0">
                <a:solidFill>
                  <a:srgbClr val="000000"/>
                </a:solidFill>
                <a:latin typeface="Arial" panose="020B0604020202020204" pitchFamily="34" charset="0"/>
                <a:cs typeface="Arial" panose="020B0604020202020204" pitchFamily="34" charset="0"/>
              </a:rPr>
              <a:t>          </a:t>
            </a:r>
            <a:r>
              <a:rPr lang="ar-JO" sz="2000" b="1" dirty="0">
                <a:solidFill>
                  <a:srgbClr val="000000"/>
                </a:solidFill>
                <a:latin typeface="Arial" panose="020B0604020202020204" pitchFamily="34" charset="0"/>
                <a:cs typeface="Arial" panose="020B0604020202020204" pitchFamily="34" charset="0"/>
              </a:rPr>
              <a:t>852</a:t>
            </a:r>
            <a:endParaRPr lang="en-US" sz="2000" b="1" dirty="0">
              <a:solidFill>
                <a:srgbClr val="000000"/>
              </a:solidFill>
              <a:latin typeface="Arial" panose="020B0604020202020204" pitchFamily="34" charset="0"/>
              <a:cs typeface="Arial" panose="020B0604020202020204" pitchFamily="34" charset="0"/>
            </a:endParaRPr>
          </a:p>
        </p:txBody>
      </p:sp>
      <p:sp>
        <p:nvSpPr>
          <p:cNvPr id="269330" name="Rectangle 19"/>
          <p:cNvSpPr>
            <a:spLocks noChangeArrowheads="1"/>
          </p:cNvSpPr>
          <p:nvPr/>
        </p:nvSpPr>
        <p:spPr bwMode="auto">
          <a:xfrm>
            <a:off x="5562600" y="4173538"/>
            <a:ext cx="1938358" cy="1036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r>
              <a:rPr lang="ar-JO" sz="1600" b="1" dirty="0">
                <a:solidFill>
                  <a:srgbClr val="000000"/>
                </a:solidFill>
                <a:latin typeface="Arial" panose="020B0604020202020204" pitchFamily="34" charset="0"/>
                <a:cs typeface="Arial" panose="020B0604020202020204" pitchFamily="34" charset="0"/>
              </a:rPr>
              <a:t>852</a:t>
            </a:r>
            <a:r>
              <a:rPr lang="en-US" sz="1600" b="1" dirty="0">
                <a:solidFill>
                  <a:srgbClr val="000000"/>
                </a:solidFill>
                <a:latin typeface="Arial" panose="020B0604020202020204" pitchFamily="34" charset="0"/>
                <a:cs typeface="Arial" panose="020B0604020202020204" pitchFamily="34" charset="0"/>
              </a:rPr>
              <a:t>    </a:t>
            </a:r>
            <a:r>
              <a:rPr lang="ar-JO" sz="1600" b="1" dirty="0">
                <a:solidFill>
                  <a:srgbClr val="000000"/>
                </a:solidFill>
                <a:latin typeface="Arial" panose="020B0604020202020204" pitchFamily="34" charset="0"/>
                <a:cs typeface="Arial" panose="020B0604020202020204" pitchFamily="34" charset="0"/>
              </a:rPr>
              <a:t>722</a:t>
            </a:r>
            <a:r>
              <a:rPr lang="en-US" sz="1600" b="1" dirty="0">
                <a:solidFill>
                  <a:srgbClr val="000000"/>
                </a:solidFill>
                <a:latin typeface="Arial" panose="020B0604020202020204" pitchFamily="34" charset="0"/>
                <a:cs typeface="Arial" panose="020B0604020202020204" pitchFamily="34" charset="0"/>
              </a:rPr>
              <a:t>   </a:t>
            </a:r>
            <a:r>
              <a:rPr lang="ar-JO" sz="1600" b="1" dirty="0">
                <a:solidFill>
                  <a:srgbClr val="000000"/>
                </a:solidFill>
                <a:latin typeface="Arial" panose="020B0604020202020204" pitchFamily="34" charset="0"/>
                <a:cs typeface="Arial" panose="020B0604020202020204" pitchFamily="34" charset="0"/>
              </a:rPr>
              <a:t>586</a:t>
            </a:r>
            <a:r>
              <a:rPr lang="en-US" sz="1600" b="1" dirty="0">
                <a:solidFill>
                  <a:srgbClr val="000000"/>
                </a:solidFill>
                <a:latin typeface="Arial" panose="020B0604020202020204" pitchFamily="34" charset="0"/>
                <a:cs typeface="Arial" panose="020B0604020202020204" pitchFamily="34" charset="0"/>
              </a:rPr>
              <a:t>   </a:t>
            </a:r>
            <a:r>
              <a:rPr lang="ar-JO" sz="1600" b="1" dirty="0">
                <a:solidFill>
                  <a:srgbClr val="000000"/>
                </a:solidFill>
                <a:latin typeface="Arial" panose="020B0604020202020204" pitchFamily="34" charset="0"/>
                <a:cs typeface="Arial" panose="020B0604020202020204" pitchFamily="34" charset="0"/>
              </a:rPr>
              <a:t>560</a:t>
            </a:r>
            <a:endParaRPr lang="en-US" sz="1600" b="1" dirty="0">
              <a:solidFill>
                <a:srgbClr val="000000"/>
              </a:solidFill>
              <a:latin typeface="Arial" panose="020B0604020202020204" pitchFamily="34" charset="0"/>
              <a:cs typeface="Arial" panose="020B0604020202020204" pitchFamily="34" charset="0"/>
            </a:endParaRPr>
          </a:p>
        </p:txBody>
      </p:sp>
      <p:sp>
        <p:nvSpPr>
          <p:cNvPr id="269331" name="Rectangle 20"/>
          <p:cNvSpPr>
            <a:spLocks noChangeArrowheads="1"/>
          </p:cNvSpPr>
          <p:nvPr/>
        </p:nvSpPr>
        <p:spPr bwMode="auto">
          <a:xfrm>
            <a:off x="7832725" y="4173538"/>
            <a:ext cx="625475" cy="1036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r>
              <a:rPr lang="ar-JO" sz="2000" b="1" dirty="0">
                <a:solidFill>
                  <a:srgbClr val="000000"/>
                </a:solidFill>
                <a:latin typeface="Arial" panose="020B0604020202020204" pitchFamily="34" charset="0"/>
                <a:cs typeface="Arial" panose="020B0604020202020204" pitchFamily="34" charset="0"/>
              </a:rPr>
              <a:t>538</a:t>
            </a:r>
            <a:endParaRPr lang="en-US" sz="2000" b="1" dirty="0">
              <a:solidFill>
                <a:srgbClr val="000000"/>
              </a:solidFill>
              <a:latin typeface="Arial" panose="020B0604020202020204" pitchFamily="34" charset="0"/>
              <a:cs typeface="Arial" panose="020B0604020202020204" pitchFamily="34" charset="0"/>
            </a:endParaRPr>
          </a:p>
        </p:txBody>
      </p:sp>
      <p:sp>
        <p:nvSpPr>
          <p:cNvPr id="269332" name="Rectangle 21"/>
          <p:cNvSpPr>
            <a:spLocks noChangeArrowheads="1"/>
          </p:cNvSpPr>
          <p:nvPr/>
        </p:nvSpPr>
        <p:spPr bwMode="auto">
          <a:xfrm>
            <a:off x="7875588" y="4173538"/>
            <a:ext cx="1585912" cy="1036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r>
              <a:rPr lang="en-US" sz="2000" b="1">
                <a:solidFill>
                  <a:srgbClr val="000000"/>
                </a:solidFill>
                <a:latin typeface="Arial" panose="020B0604020202020204" pitchFamily="34" charset="0"/>
                <a:cs typeface="Arial" panose="020B0604020202020204" pitchFamily="34" charset="0"/>
              </a:rPr>
              <a:t> </a:t>
            </a:r>
          </a:p>
          <a:p>
            <a:pPr eaLnBrk="0" hangingPunct="0"/>
            <a:endParaRPr lang="en-US" sz="2000" b="1">
              <a:solidFill>
                <a:srgbClr val="000000"/>
              </a:solidFill>
              <a:latin typeface="Arial" panose="020B0604020202020204" pitchFamily="34" charset="0"/>
              <a:cs typeface="Arial" panose="020B0604020202020204" pitchFamily="34" charset="0"/>
            </a:endParaRPr>
          </a:p>
        </p:txBody>
      </p:sp>
      <p:sp>
        <p:nvSpPr>
          <p:cNvPr id="269333" name="Rectangle 22"/>
          <p:cNvSpPr>
            <a:spLocks noChangeArrowheads="1"/>
          </p:cNvSpPr>
          <p:nvPr/>
        </p:nvSpPr>
        <p:spPr bwMode="auto">
          <a:xfrm>
            <a:off x="76200" y="5210175"/>
            <a:ext cx="828675" cy="12668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r>
              <a:rPr lang="ar-JO" sz="1600" b="1" i="1" dirty="0">
                <a:solidFill>
                  <a:srgbClr val="000000"/>
                </a:solidFill>
                <a:latin typeface="Arial" panose="020B0604020202020204" pitchFamily="34" charset="0"/>
                <a:cs typeface="Arial" panose="020B0604020202020204" pitchFamily="34" charset="0"/>
              </a:rPr>
              <a:t>المملكة</a:t>
            </a:r>
            <a:endParaRPr lang="en-US" sz="1600" b="1" dirty="0">
              <a:solidFill>
                <a:srgbClr val="000000"/>
              </a:solidFill>
              <a:latin typeface="Arial" panose="020B0604020202020204" pitchFamily="34" charset="0"/>
              <a:cs typeface="Arial" panose="020B0604020202020204" pitchFamily="34" charset="0"/>
            </a:endParaRPr>
          </a:p>
        </p:txBody>
      </p:sp>
      <p:sp>
        <p:nvSpPr>
          <p:cNvPr id="269334" name="Rectangle 23"/>
          <p:cNvSpPr>
            <a:spLocks noChangeArrowheads="1"/>
          </p:cNvSpPr>
          <p:nvPr/>
        </p:nvSpPr>
        <p:spPr bwMode="auto">
          <a:xfrm>
            <a:off x="981075" y="5210175"/>
            <a:ext cx="1797050" cy="12668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r>
              <a:rPr lang="en-US" sz="2000" b="1" dirty="0">
                <a:solidFill>
                  <a:srgbClr val="000000"/>
                </a:solidFill>
                <a:latin typeface="Arial" panose="020B0604020202020204" pitchFamily="34" charset="0"/>
                <a:cs typeface="Arial" panose="020B0604020202020204" pitchFamily="34" charset="0"/>
              </a:rPr>
              <a:t>---------</a:t>
            </a:r>
            <a:r>
              <a:rPr lang="ar-JO" sz="2000" b="1" dirty="0">
                <a:solidFill>
                  <a:srgbClr val="000000"/>
                </a:solidFill>
                <a:latin typeface="Arial" panose="020B0604020202020204" pitchFamily="34" charset="0"/>
                <a:cs typeface="Arial" panose="020B0604020202020204" pitchFamily="34" charset="0"/>
              </a:rPr>
              <a:t> متحدة </a:t>
            </a:r>
            <a:r>
              <a:rPr lang="en-US" sz="2000" b="1" dirty="0">
                <a:solidFill>
                  <a:srgbClr val="000000"/>
                </a:solidFill>
                <a:latin typeface="Arial" panose="020B0604020202020204" pitchFamily="34" charset="0"/>
                <a:cs typeface="Arial" panose="020B0604020202020204" pitchFamily="34" charset="0"/>
              </a:rPr>
              <a:t>-------</a:t>
            </a:r>
          </a:p>
        </p:txBody>
      </p:sp>
      <p:sp>
        <p:nvSpPr>
          <p:cNvPr id="269335" name="Rectangle 24"/>
          <p:cNvSpPr>
            <a:spLocks noChangeArrowheads="1"/>
          </p:cNvSpPr>
          <p:nvPr/>
        </p:nvSpPr>
        <p:spPr bwMode="auto">
          <a:xfrm>
            <a:off x="2778125" y="5210175"/>
            <a:ext cx="3811588" cy="12668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r>
              <a:rPr lang="en-US" sz="2000" b="1" dirty="0">
                <a:solidFill>
                  <a:srgbClr val="000000"/>
                </a:solidFill>
                <a:latin typeface="Arial" panose="020B0604020202020204" pitchFamily="34" charset="0"/>
                <a:cs typeface="Arial" panose="020B0604020202020204" pitchFamily="34" charset="0"/>
              </a:rPr>
              <a:t>-------------------    ---------</a:t>
            </a:r>
            <a:r>
              <a:rPr lang="ar-JO" sz="2000" b="1" dirty="0">
                <a:solidFill>
                  <a:srgbClr val="000000"/>
                </a:solidFill>
                <a:latin typeface="Arial" panose="020B0604020202020204" pitchFamily="34" charset="0"/>
                <a:cs typeface="Arial" panose="020B0604020202020204" pitchFamily="34" charset="0"/>
              </a:rPr>
              <a:t> منقسمة </a:t>
            </a:r>
            <a:r>
              <a:rPr lang="en-US" sz="2000" b="1" dirty="0">
                <a:solidFill>
                  <a:srgbClr val="000000"/>
                </a:solidFill>
                <a:latin typeface="Arial" panose="020B0604020202020204" pitchFamily="34" charset="0"/>
                <a:cs typeface="Arial" panose="020B0604020202020204" pitchFamily="34" charset="0"/>
              </a:rPr>
              <a:t>------------ </a:t>
            </a:r>
          </a:p>
        </p:txBody>
      </p:sp>
      <p:sp>
        <p:nvSpPr>
          <p:cNvPr id="269336" name="Rectangle 25"/>
          <p:cNvSpPr>
            <a:spLocks noChangeArrowheads="1"/>
          </p:cNvSpPr>
          <p:nvPr/>
        </p:nvSpPr>
        <p:spPr bwMode="auto">
          <a:xfrm>
            <a:off x="6589713" y="5210175"/>
            <a:ext cx="833437" cy="12668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a:r>
              <a:rPr lang="ar-JO" sz="1700" b="1" dirty="0">
                <a:solidFill>
                  <a:srgbClr val="000000"/>
                </a:solidFill>
                <a:latin typeface="Arial" panose="020B0604020202020204" pitchFamily="34" charset="0"/>
                <a:cs typeface="Arial" panose="020B0604020202020204" pitchFamily="34" charset="0"/>
              </a:rPr>
              <a:t>باقية</a:t>
            </a:r>
            <a:endParaRPr lang="en-US" sz="1700" b="1" dirty="0">
              <a:solidFill>
                <a:srgbClr val="000000"/>
              </a:solidFill>
              <a:latin typeface="Arial" panose="020B0604020202020204" pitchFamily="34" charset="0"/>
              <a:cs typeface="Arial" panose="020B0604020202020204" pitchFamily="34" charset="0"/>
            </a:endParaRPr>
          </a:p>
        </p:txBody>
      </p:sp>
      <p:sp>
        <p:nvSpPr>
          <p:cNvPr id="269337" name="Rectangle 26"/>
          <p:cNvSpPr>
            <a:spLocks noChangeArrowheads="1"/>
          </p:cNvSpPr>
          <p:nvPr/>
        </p:nvSpPr>
        <p:spPr bwMode="auto">
          <a:xfrm>
            <a:off x="7423150" y="5210175"/>
            <a:ext cx="2217738" cy="12668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r>
              <a:rPr lang="ar-JO" sz="2000" b="1" dirty="0">
                <a:solidFill>
                  <a:srgbClr val="000000"/>
                </a:solidFill>
                <a:latin typeface="Arial" panose="020B0604020202020204" pitchFamily="34" charset="0"/>
                <a:cs typeface="Arial" panose="020B0604020202020204" pitchFamily="34" charset="0"/>
              </a:rPr>
              <a:t>عائدة</a:t>
            </a:r>
            <a:endParaRPr lang="en-US" sz="2000" b="1" dirty="0">
              <a:solidFill>
                <a:srgbClr val="000000"/>
              </a:solidFill>
              <a:latin typeface="Arial" panose="020B0604020202020204" pitchFamily="34" charset="0"/>
              <a:cs typeface="Arial" panose="020B0604020202020204" pitchFamily="34" charset="0"/>
            </a:endParaRPr>
          </a:p>
        </p:txBody>
      </p:sp>
      <p:grpSp>
        <p:nvGrpSpPr>
          <p:cNvPr id="269338" name="Group 27"/>
          <p:cNvGrpSpPr>
            <a:grpSpLocks/>
          </p:cNvGrpSpPr>
          <p:nvPr/>
        </p:nvGrpSpPr>
        <p:grpSpPr bwMode="auto">
          <a:xfrm>
            <a:off x="2076450" y="1295400"/>
            <a:ext cx="1157288" cy="1036638"/>
            <a:chOff x="1063" y="0"/>
            <a:chExt cx="620" cy="518"/>
          </a:xfrm>
        </p:grpSpPr>
        <p:sp>
          <p:nvSpPr>
            <p:cNvPr id="269362" name="Rectangle 28"/>
            <p:cNvSpPr>
              <a:spLocks noChangeArrowheads="1"/>
            </p:cNvSpPr>
            <p:nvPr/>
          </p:nvSpPr>
          <p:spPr bwMode="auto">
            <a:xfrm>
              <a:off x="1095" y="0"/>
              <a:ext cx="556"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a:endParaRPr lang="en-US" sz="1900" b="1">
                <a:solidFill>
                  <a:srgbClr val="000000"/>
                </a:solidFill>
                <a:latin typeface="Arial" panose="020B0604020202020204" pitchFamily="34" charset="0"/>
                <a:cs typeface="Arial" panose="020B0604020202020204" pitchFamily="34" charset="0"/>
              </a:endParaRPr>
            </a:p>
          </p:txBody>
        </p:sp>
        <p:sp>
          <p:nvSpPr>
            <p:cNvPr id="269363" name="Rectangle 29"/>
            <p:cNvSpPr>
              <a:spLocks noChangeArrowheads="1"/>
            </p:cNvSpPr>
            <p:nvPr/>
          </p:nvSpPr>
          <p:spPr bwMode="auto">
            <a:xfrm>
              <a:off x="1063" y="0"/>
              <a:ext cx="620" cy="518"/>
            </a:xfrm>
            <a:prstGeom prst="rect">
              <a:avLst/>
            </a:prstGeom>
            <a:gradFill rotWithShape="1">
              <a:gsLst>
                <a:gs pos="0">
                  <a:srgbClr val="0000FF"/>
                </a:gs>
                <a:gs pos="50000">
                  <a:srgbClr val="000076"/>
                </a:gs>
                <a:gs pos="100000">
                  <a:srgbClr val="0000FF"/>
                </a:gs>
              </a:gsLst>
              <a:lin ang="5400000" scaled="1"/>
            </a:gra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a:r>
                <a:rPr lang="ar-JO" sz="2000" b="1" dirty="0">
                  <a:solidFill>
                    <a:srgbClr val="FEFDE3"/>
                  </a:solidFill>
                  <a:latin typeface="Arial" panose="020B0604020202020204" pitchFamily="34" charset="0"/>
                  <a:cs typeface="Arial" panose="020B0604020202020204" pitchFamily="34" charset="0"/>
                </a:rPr>
                <a:t>1          أخبار</a:t>
              </a:r>
              <a:endParaRPr lang="en-US" sz="2000" b="1" dirty="0">
                <a:solidFill>
                  <a:srgbClr val="FEFDE3"/>
                </a:solidFill>
                <a:latin typeface="Arial" panose="020B0604020202020204" pitchFamily="34" charset="0"/>
                <a:cs typeface="Arial" panose="020B0604020202020204" pitchFamily="34" charset="0"/>
              </a:endParaRPr>
            </a:p>
          </p:txBody>
        </p:sp>
      </p:grpSp>
      <p:grpSp>
        <p:nvGrpSpPr>
          <p:cNvPr id="269339" name="Group 30"/>
          <p:cNvGrpSpPr>
            <a:grpSpLocks/>
          </p:cNvGrpSpPr>
          <p:nvPr/>
        </p:nvGrpSpPr>
        <p:grpSpPr bwMode="auto">
          <a:xfrm>
            <a:off x="3233738" y="1295400"/>
            <a:ext cx="4843462" cy="1036638"/>
            <a:chOff x="1683" y="0"/>
            <a:chExt cx="2515" cy="518"/>
          </a:xfrm>
        </p:grpSpPr>
        <p:sp>
          <p:nvSpPr>
            <p:cNvPr id="269360" name="Rectangle 31"/>
            <p:cNvSpPr>
              <a:spLocks noChangeArrowheads="1"/>
            </p:cNvSpPr>
            <p:nvPr/>
          </p:nvSpPr>
          <p:spPr bwMode="auto">
            <a:xfrm>
              <a:off x="1715" y="0"/>
              <a:ext cx="2451" cy="518"/>
            </a:xfrm>
            <a:prstGeom prst="rect">
              <a:avLst/>
            </a:prstGeom>
            <a:gradFill rotWithShape="1">
              <a:gsLst>
                <a:gs pos="0">
                  <a:srgbClr val="0000FF"/>
                </a:gs>
                <a:gs pos="50000">
                  <a:srgbClr val="000076"/>
                </a:gs>
                <a:gs pos="100000">
                  <a:srgbClr val="0000FF"/>
                </a:gs>
              </a:gsLst>
              <a:lin ang="5400000" scaled="1"/>
            </a:gra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a:r>
                <a:rPr lang="ar-JO" sz="2400" b="1" dirty="0">
                  <a:solidFill>
                    <a:srgbClr val="FEFDE3"/>
                  </a:solidFill>
                  <a:latin typeface="Arial" panose="020B0604020202020204" pitchFamily="34" charset="0"/>
                  <a:cs typeface="Arial" panose="020B0604020202020204" pitchFamily="34" charset="0"/>
                </a:rPr>
                <a:t>2                                                     أخبار</a:t>
              </a:r>
              <a:endParaRPr lang="en-US" sz="2400" b="1" dirty="0">
                <a:solidFill>
                  <a:srgbClr val="FEFDE3"/>
                </a:solidFill>
                <a:latin typeface="Arial" panose="020B0604020202020204" pitchFamily="34" charset="0"/>
                <a:cs typeface="Arial" panose="020B0604020202020204" pitchFamily="34" charset="0"/>
              </a:endParaRPr>
            </a:p>
          </p:txBody>
        </p:sp>
        <p:sp>
          <p:nvSpPr>
            <p:cNvPr id="269361" name="Rectangle 32"/>
            <p:cNvSpPr>
              <a:spLocks noChangeArrowheads="1"/>
            </p:cNvSpPr>
            <p:nvPr/>
          </p:nvSpPr>
          <p:spPr bwMode="auto">
            <a:xfrm>
              <a:off x="1683" y="0"/>
              <a:ext cx="2515"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endParaRPr lang="en-US" sz="2400">
                <a:solidFill>
                  <a:srgbClr val="000000"/>
                </a:solidFill>
                <a:latin typeface="Arial" panose="020B0604020202020204" pitchFamily="34" charset="0"/>
                <a:cs typeface="Arial" panose="020B0604020202020204" pitchFamily="34" charset="0"/>
              </a:endParaRPr>
            </a:p>
          </p:txBody>
        </p:sp>
      </p:grpSp>
      <p:grpSp>
        <p:nvGrpSpPr>
          <p:cNvPr id="269340" name="Group 33"/>
          <p:cNvGrpSpPr>
            <a:grpSpLocks/>
          </p:cNvGrpSpPr>
          <p:nvPr/>
        </p:nvGrpSpPr>
        <p:grpSpPr bwMode="auto">
          <a:xfrm>
            <a:off x="762000" y="2332038"/>
            <a:ext cx="1274763" cy="806450"/>
            <a:chOff x="444" y="518"/>
            <a:chExt cx="683" cy="403"/>
          </a:xfrm>
        </p:grpSpPr>
        <p:sp>
          <p:nvSpPr>
            <p:cNvPr id="269358" name="Rectangle 34"/>
            <p:cNvSpPr>
              <a:spLocks noChangeArrowheads="1"/>
            </p:cNvSpPr>
            <p:nvPr/>
          </p:nvSpPr>
          <p:spPr bwMode="auto">
            <a:xfrm>
              <a:off x="476" y="518"/>
              <a:ext cx="619" cy="403"/>
            </a:xfrm>
            <a:prstGeom prst="rect">
              <a:avLst/>
            </a:prstGeom>
            <a:gradFill rotWithShape="1">
              <a:gsLst>
                <a:gs pos="0">
                  <a:srgbClr val="006600"/>
                </a:gs>
                <a:gs pos="50000">
                  <a:srgbClr val="002F00"/>
                </a:gs>
                <a:gs pos="100000">
                  <a:srgbClr val="006600"/>
                </a:gs>
              </a:gsLst>
              <a:lin ang="5400000" scaled="1"/>
            </a:gra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a:r>
                <a:rPr lang="ar-JO" sz="2400" b="1" dirty="0">
                  <a:solidFill>
                    <a:srgbClr val="FEFDE3"/>
                  </a:solidFill>
                  <a:latin typeface="Arial" panose="020B0604020202020204" pitchFamily="34" charset="0"/>
                  <a:cs typeface="Arial" panose="020B0604020202020204" pitchFamily="34" charset="0"/>
                </a:rPr>
                <a:t>1       صموئيل</a:t>
              </a:r>
              <a:endParaRPr lang="en-US" sz="2400" b="1" dirty="0">
                <a:solidFill>
                  <a:srgbClr val="FEFDE3"/>
                </a:solidFill>
                <a:latin typeface="Arial" panose="020B0604020202020204" pitchFamily="34" charset="0"/>
                <a:cs typeface="Arial" panose="020B0604020202020204" pitchFamily="34" charset="0"/>
              </a:endParaRPr>
            </a:p>
          </p:txBody>
        </p:sp>
        <p:sp>
          <p:nvSpPr>
            <p:cNvPr id="269359" name="Rectangle 35"/>
            <p:cNvSpPr>
              <a:spLocks noChangeArrowheads="1"/>
            </p:cNvSpPr>
            <p:nvPr/>
          </p:nvSpPr>
          <p:spPr bwMode="auto">
            <a:xfrm>
              <a:off x="444" y="518"/>
              <a:ext cx="683"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pPr algn="ctr"/>
              <a:endParaRPr lang="en-US">
                <a:solidFill>
                  <a:srgbClr val="000000"/>
                </a:solidFill>
                <a:latin typeface="Arial" panose="020B0604020202020204" pitchFamily="34" charset="0"/>
                <a:cs typeface="Arial" panose="020B0604020202020204" pitchFamily="34" charset="0"/>
              </a:endParaRPr>
            </a:p>
          </p:txBody>
        </p:sp>
      </p:grpSp>
      <p:sp>
        <p:nvSpPr>
          <p:cNvPr id="269341" name="Rectangle 36"/>
          <p:cNvSpPr>
            <a:spLocks noChangeArrowheads="1"/>
          </p:cNvSpPr>
          <p:nvPr/>
        </p:nvSpPr>
        <p:spPr bwMode="auto">
          <a:xfrm>
            <a:off x="2057400" y="2332038"/>
            <a:ext cx="1173163" cy="806450"/>
          </a:xfrm>
          <a:prstGeom prst="rect">
            <a:avLst/>
          </a:prstGeom>
          <a:gradFill rotWithShape="1">
            <a:gsLst>
              <a:gs pos="0">
                <a:srgbClr val="006600"/>
              </a:gs>
              <a:gs pos="50000">
                <a:srgbClr val="002F00"/>
              </a:gs>
              <a:gs pos="100000">
                <a:srgbClr val="006600"/>
              </a:gs>
            </a:gsLst>
            <a:lin ang="5400000" scaled="1"/>
          </a:gra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a:r>
              <a:rPr lang="ar-JO" sz="2400" b="1" dirty="0">
                <a:solidFill>
                  <a:srgbClr val="FEFDE3"/>
                </a:solidFill>
                <a:latin typeface="Arial" panose="020B0604020202020204" pitchFamily="34" charset="0"/>
                <a:cs typeface="Arial" panose="020B0604020202020204" pitchFamily="34" charset="0"/>
              </a:rPr>
              <a:t>2       صموئيل</a:t>
            </a:r>
            <a:endParaRPr lang="en-US" sz="2400" b="1" dirty="0">
              <a:solidFill>
                <a:srgbClr val="FEFDE3"/>
              </a:solidFill>
              <a:latin typeface="Arial" panose="020B0604020202020204" pitchFamily="34" charset="0"/>
              <a:cs typeface="Arial" panose="020B0604020202020204" pitchFamily="34" charset="0"/>
            </a:endParaRPr>
          </a:p>
        </p:txBody>
      </p:sp>
      <p:sp>
        <p:nvSpPr>
          <p:cNvPr id="269342" name="Rectangle 37"/>
          <p:cNvSpPr>
            <a:spLocks noChangeArrowheads="1"/>
          </p:cNvSpPr>
          <p:nvPr/>
        </p:nvSpPr>
        <p:spPr bwMode="auto">
          <a:xfrm>
            <a:off x="2066925" y="2332038"/>
            <a:ext cx="1223963" cy="8064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pPr algn="ctr"/>
            <a:endParaRPr lang="en-US">
              <a:solidFill>
                <a:srgbClr val="000000"/>
              </a:solidFill>
              <a:latin typeface="Arial" panose="020B0604020202020204" pitchFamily="34" charset="0"/>
              <a:cs typeface="Arial" panose="020B0604020202020204" pitchFamily="34" charset="0"/>
            </a:endParaRPr>
          </a:p>
        </p:txBody>
      </p:sp>
      <p:grpSp>
        <p:nvGrpSpPr>
          <p:cNvPr id="269343" name="Group 38"/>
          <p:cNvGrpSpPr>
            <a:grpSpLocks/>
          </p:cNvGrpSpPr>
          <p:nvPr/>
        </p:nvGrpSpPr>
        <p:grpSpPr bwMode="auto">
          <a:xfrm>
            <a:off x="3233738" y="2332038"/>
            <a:ext cx="1986334" cy="806450"/>
            <a:chOff x="1747" y="518"/>
            <a:chExt cx="1443" cy="403"/>
          </a:xfrm>
        </p:grpSpPr>
        <p:sp>
          <p:nvSpPr>
            <p:cNvPr id="124967" name="Rectangle 39"/>
            <p:cNvSpPr>
              <a:spLocks noChangeArrowheads="1"/>
            </p:cNvSpPr>
            <p:nvPr/>
          </p:nvSpPr>
          <p:spPr bwMode="auto">
            <a:xfrm>
              <a:off x="1779" y="518"/>
              <a:ext cx="1379" cy="403"/>
            </a:xfrm>
            <a:prstGeom prst="rect">
              <a:avLst/>
            </a:prstGeom>
            <a:gradFill rotWithShape="1">
              <a:gsLst>
                <a:gs pos="0">
                  <a:schemeClr val="hlink"/>
                </a:gs>
                <a:gs pos="50000">
                  <a:schemeClr val="hlink">
                    <a:gamma/>
                    <a:shade val="46275"/>
                    <a:invGamma/>
                  </a:schemeClr>
                </a:gs>
                <a:gs pos="100000">
                  <a:schemeClr val="hlink"/>
                </a:gs>
              </a:gsLst>
              <a:lin ang="5400000" scaled="1"/>
            </a:gradFill>
            <a:ln w="12700" cap="sq">
              <a:noFill/>
              <a:miter lim="800000"/>
              <a:headEnd type="none" w="sm" len="sm"/>
              <a:tailEnd type="none" w="sm" len="sm"/>
            </a:ln>
            <a:effectLst/>
          </p:spPr>
          <p:txBody>
            <a:bodyPr lIns="0" tIns="0" rIns="0" bIns="0" anchor="ctr" anchorCtr="1"/>
            <a:lstStyle/>
            <a:p>
              <a:pPr algn="ctr">
                <a:defRPr/>
              </a:pPr>
              <a:r>
                <a:rPr lang="ar-JO" sz="2400" b="1" dirty="0">
                  <a:solidFill>
                    <a:srgbClr val="FEFDE3"/>
                  </a:solidFill>
                  <a:latin typeface="Arial" panose="020B0604020202020204" pitchFamily="34" charset="0"/>
                  <a:cs typeface="Arial" panose="020B0604020202020204" pitchFamily="34" charset="0"/>
                </a:rPr>
                <a:t>1                 ملوك</a:t>
              </a:r>
              <a:endParaRPr lang="en-US" sz="2400" b="1" dirty="0">
                <a:solidFill>
                  <a:srgbClr val="FEFDE3"/>
                </a:solidFill>
                <a:latin typeface="Arial" panose="020B0604020202020204" pitchFamily="34" charset="0"/>
                <a:ea typeface="Times New Roman" charset="0"/>
                <a:cs typeface="Arial" panose="020B0604020202020204" pitchFamily="34" charset="0"/>
              </a:endParaRPr>
            </a:p>
          </p:txBody>
        </p:sp>
        <p:sp>
          <p:nvSpPr>
            <p:cNvPr id="269357" name="Rectangle 40"/>
            <p:cNvSpPr>
              <a:spLocks noChangeArrowheads="1"/>
            </p:cNvSpPr>
            <p:nvPr/>
          </p:nvSpPr>
          <p:spPr bwMode="auto">
            <a:xfrm>
              <a:off x="1747" y="518"/>
              <a:ext cx="1443"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pPr algn="ctr"/>
              <a:endParaRPr lang="en-US">
                <a:solidFill>
                  <a:srgbClr val="000000"/>
                </a:solidFill>
                <a:latin typeface="Arial" panose="020B0604020202020204" pitchFamily="34" charset="0"/>
                <a:cs typeface="Arial" panose="020B0604020202020204" pitchFamily="34" charset="0"/>
              </a:endParaRPr>
            </a:p>
          </p:txBody>
        </p:sp>
      </p:grpSp>
      <p:grpSp>
        <p:nvGrpSpPr>
          <p:cNvPr id="269344" name="Group 41"/>
          <p:cNvGrpSpPr>
            <a:grpSpLocks/>
          </p:cNvGrpSpPr>
          <p:nvPr/>
        </p:nvGrpSpPr>
        <p:grpSpPr bwMode="auto">
          <a:xfrm>
            <a:off x="5148064" y="2332038"/>
            <a:ext cx="1862336" cy="806450"/>
            <a:chOff x="3190" y="518"/>
            <a:chExt cx="895" cy="403"/>
          </a:xfrm>
        </p:grpSpPr>
        <p:sp>
          <p:nvSpPr>
            <p:cNvPr id="124970" name="Rectangle 42"/>
            <p:cNvSpPr>
              <a:spLocks noChangeArrowheads="1"/>
            </p:cNvSpPr>
            <p:nvPr/>
          </p:nvSpPr>
          <p:spPr bwMode="auto">
            <a:xfrm>
              <a:off x="3222" y="518"/>
              <a:ext cx="833" cy="403"/>
            </a:xfrm>
            <a:prstGeom prst="rect">
              <a:avLst/>
            </a:prstGeom>
            <a:gradFill rotWithShape="1">
              <a:gsLst>
                <a:gs pos="0">
                  <a:schemeClr val="hlink"/>
                </a:gs>
                <a:gs pos="50000">
                  <a:schemeClr val="hlink">
                    <a:gamma/>
                    <a:shade val="46275"/>
                    <a:invGamma/>
                  </a:schemeClr>
                </a:gs>
                <a:gs pos="100000">
                  <a:schemeClr val="hlink"/>
                </a:gs>
              </a:gsLst>
              <a:lin ang="5400000" scaled="1"/>
            </a:gradFill>
            <a:ln w="12700" cap="sq">
              <a:noFill/>
              <a:miter lim="800000"/>
              <a:headEnd type="none" w="sm" len="sm"/>
              <a:tailEnd type="none" w="sm" len="sm"/>
            </a:ln>
            <a:effectLst/>
          </p:spPr>
          <p:txBody>
            <a:bodyPr lIns="0" tIns="0" rIns="0" bIns="0" anchor="ctr" anchorCtr="1"/>
            <a:lstStyle/>
            <a:p>
              <a:pPr algn="ctr">
                <a:defRPr/>
              </a:pPr>
              <a:r>
                <a:rPr lang="ar-JO" sz="2400" b="1" dirty="0">
                  <a:solidFill>
                    <a:srgbClr val="FEFDE3"/>
                  </a:solidFill>
                  <a:latin typeface="Arial" panose="020B0604020202020204" pitchFamily="34" charset="0"/>
                  <a:cs typeface="Arial" panose="020B0604020202020204" pitchFamily="34" charset="0"/>
                </a:rPr>
                <a:t>2              ملوك</a:t>
              </a:r>
              <a:endParaRPr lang="en-US" sz="2400" b="1" dirty="0">
                <a:solidFill>
                  <a:srgbClr val="FEFDE3"/>
                </a:solidFill>
                <a:latin typeface="Arial" panose="020B0604020202020204" pitchFamily="34" charset="0"/>
                <a:ea typeface="Times New Roman" charset="0"/>
                <a:cs typeface="Arial" panose="020B0604020202020204" pitchFamily="34" charset="0"/>
              </a:endParaRPr>
            </a:p>
          </p:txBody>
        </p:sp>
        <p:sp>
          <p:nvSpPr>
            <p:cNvPr id="269355" name="Rectangle 43"/>
            <p:cNvSpPr>
              <a:spLocks noChangeArrowheads="1"/>
            </p:cNvSpPr>
            <p:nvPr/>
          </p:nvSpPr>
          <p:spPr bwMode="auto">
            <a:xfrm>
              <a:off x="3190" y="518"/>
              <a:ext cx="895"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pPr algn="ctr"/>
              <a:endParaRPr lang="en-US">
                <a:solidFill>
                  <a:srgbClr val="000000"/>
                </a:solidFill>
                <a:latin typeface="Arial" panose="020B0604020202020204" pitchFamily="34" charset="0"/>
                <a:cs typeface="Arial" panose="020B0604020202020204" pitchFamily="34" charset="0"/>
              </a:endParaRPr>
            </a:p>
          </p:txBody>
        </p:sp>
      </p:grpSp>
      <p:pic>
        <p:nvPicPr>
          <p:cNvPr id="124972" name="Picture 44" descr="pij2qvyc[1]"/>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1295400" y="4876800"/>
            <a:ext cx="838200" cy="6572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24973" name="Picture 45" descr="pij2qvyc[1]"/>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2133600" y="4876800"/>
            <a:ext cx="838200" cy="6572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24974" name="Picture 46" descr="j0297763"/>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6781800" y="4800600"/>
            <a:ext cx="925513" cy="889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24975" name="AutoShape 47"/>
          <p:cNvSpPr>
            <a:spLocks noChangeArrowheads="1"/>
          </p:cNvSpPr>
          <p:nvPr/>
        </p:nvSpPr>
        <p:spPr bwMode="auto">
          <a:xfrm>
            <a:off x="6172200" y="4876800"/>
            <a:ext cx="304800" cy="457200"/>
          </a:xfrm>
          <a:prstGeom prst="downArrow">
            <a:avLst>
              <a:gd name="adj1" fmla="val 50000"/>
              <a:gd name="adj2" fmla="val 37500"/>
            </a:avLst>
          </a:prstGeom>
          <a:solidFill>
            <a:srgbClr val="FF0000"/>
          </a:solidFill>
          <a:ln w="12700" cap="sq">
            <a:solidFill>
              <a:schemeClr val="tx1"/>
            </a:solidFill>
            <a:miter lim="800000"/>
            <a:headEnd type="none" w="sm" len="sm"/>
            <a:tailEnd type="none" w="sm" len="sm"/>
          </a:ln>
        </p:spPr>
        <p:txBody>
          <a:bodyPr wrap="none" anchor="ctr"/>
          <a:lstStyle/>
          <a:p>
            <a:pPr algn="ctr"/>
            <a:endParaRPr lang="en-US">
              <a:solidFill>
                <a:srgbClr val="000000"/>
              </a:solidFill>
              <a:latin typeface="Arial" panose="020B0604020202020204" pitchFamily="34" charset="0"/>
              <a:cs typeface="Arial" panose="020B0604020202020204" pitchFamily="34" charset="0"/>
            </a:endParaRPr>
          </a:p>
        </p:txBody>
      </p:sp>
      <p:sp>
        <p:nvSpPr>
          <p:cNvPr id="124976" name="AutoShape 48"/>
          <p:cNvSpPr>
            <a:spLocks noChangeArrowheads="1"/>
          </p:cNvSpPr>
          <p:nvPr/>
        </p:nvSpPr>
        <p:spPr bwMode="auto">
          <a:xfrm>
            <a:off x="6553200" y="5181600"/>
            <a:ext cx="304800" cy="457200"/>
          </a:xfrm>
          <a:prstGeom prst="downArrow">
            <a:avLst>
              <a:gd name="adj1" fmla="val 50000"/>
              <a:gd name="adj2" fmla="val 37500"/>
            </a:avLst>
          </a:prstGeom>
          <a:solidFill>
            <a:srgbClr val="FFCC00"/>
          </a:solidFill>
          <a:ln w="12700" cap="sq">
            <a:solidFill>
              <a:schemeClr val="tx1"/>
            </a:solidFill>
            <a:miter lim="800000"/>
            <a:headEnd type="none" w="sm" len="sm"/>
            <a:tailEnd type="none" w="sm" len="sm"/>
          </a:ln>
        </p:spPr>
        <p:txBody>
          <a:bodyPr wrap="none" anchor="ctr"/>
          <a:lstStyle/>
          <a:p>
            <a:pPr algn="ctr"/>
            <a:endParaRPr lang="en-US">
              <a:solidFill>
                <a:srgbClr val="000000"/>
              </a:solidFill>
              <a:latin typeface="Arial" panose="020B0604020202020204" pitchFamily="34" charset="0"/>
              <a:cs typeface="Arial" panose="020B0604020202020204" pitchFamily="34" charset="0"/>
            </a:endParaRPr>
          </a:p>
        </p:txBody>
      </p:sp>
      <p:sp>
        <p:nvSpPr>
          <p:cNvPr id="124977" name="AutoShape 49"/>
          <p:cNvSpPr>
            <a:spLocks noChangeArrowheads="1"/>
          </p:cNvSpPr>
          <p:nvPr/>
        </p:nvSpPr>
        <p:spPr bwMode="auto">
          <a:xfrm rot="10800000">
            <a:off x="7991475" y="5181600"/>
            <a:ext cx="304800" cy="457200"/>
          </a:xfrm>
          <a:prstGeom prst="downArrow">
            <a:avLst>
              <a:gd name="adj1" fmla="val 50000"/>
              <a:gd name="adj2" fmla="val 37500"/>
            </a:avLst>
          </a:prstGeom>
          <a:solidFill>
            <a:srgbClr val="FFCC00"/>
          </a:solidFill>
          <a:ln w="12700" cap="sq">
            <a:solidFill>
              <a:schemeClr val="tx1"/>
            </a:solidFill>
            <a:miter lim="800000"/>
            <a:headEnd type="none" w="sm" len="sm"/>
            <a:tailEnd type="none" w="sm" len="sm"/>
          </a:ln>
        </p:spPr>
        <p:txBody>
          <a:bodyPr wrap="none" anchor="ctr"/>
          <a:lstStyle/>
          <a:p>
            <a:pPr algn="ctr"/>
            <a:endParaRPr lang="en-US">
              <a:solidFill>
                <a:srgbClr val="000000"/>
              </a:solidFill>
              <a:latin typeface="Arial" panose="020B0604020202020204" pitchFamily="34" charset="0"/>
              <a:cs typeface="Arial" panose="020B0604020202020204" pitchFamily="34" charset="0"/>
            </a:endParaRPr>
          </a:p>
        </p:txBody>
      </p:sp>
      <p:pic>
        <p:nvPicPr>
          <p:cNvPr id="124978" name="Picture 50" descr="j0295577"/>
          <p:cNvPicPr>
            <a:picLocks noChangeAspect="1" noChangeArrowheads="1"/>
          </p:cNvPicPr>
          <p:nvPr/>
        </p:nvPicPr>
        <p:blipFill>
          <a:blip r:embed="rId6">
            <a:extLst>
              <a:ext uri="{28A0092B-C50C-407E-A947-70E740481C1C}">
                <a14:useLocalDpi xmlns:a14="http://schemas.microsoft.com/office/drawing/2010/main"/>
              </a:ext>
            </a:extLst>
          </a:blip>
          <a:srcRect/>
          <a:stretch>
            <a:fillRect/>
          </a:stretch>
        </p:blipFill>
        <p:spPr bwMode="auto">
          <a:xfrm>
            <a:off x="3657600" y="4929198"/>
            <a:ext cx="1447800" cy="107472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24979" name="Picture 51" descr="pij2qvyc[1]"/>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2971800" y="4876800"/>
            <a:ext cx="838200" cy="6572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69353" name="Text Box 3"/>
          <p:cNvSpPr txBox="1">
            <a:spLocks noChangeArrowheads="1"/>
          </p:cNvSpPr>
          <p:nvPr/>
        </p:nvSpPr>
        <p:spPr bwMode="auto">
          <a:xfrm>
            <a:off x="8072462" y="71438"/>
            <a:ext cx="1000101" cy="6937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nchor="ctr" anchorCtr="1"/>
          <a:lstStyle>
            <a:lvl1pPr eaLnBrk="0" hangingPunct="0">
              <a:defRPr sz="2800">
                <a:solidFill>
                  <a:schemeClr val="tx1"/>
                </a:solidFill>
                <a:latin typeface="Times New Roman" charset="0"/>
                <a:ea typeface="ＭＳ Ｐゴシック" charset="0"/>
                <a:cs typeface="ＭＳ Ｐゴシック" charset="0"/>
              </a:defRPr>
            </a:lvl1pPr>
            <a:lvl2pPr marL="742950" indent="-285750" eaLnBrk="0" hangingPunct="0">
              <a:defRPr sz="2800">
                <a:solidFill>
                  <a:schemeClr val="tx1"/>
                </a:solidFill>
                <a:latin typeface="Times New Roman" charset="0"/>
                <a:ea typeface="ＭＳ Ｐゴシック" charset="0"/>
              </a:defRPr>
            </a:lvl2pPr>
            <a:lvl3pPr marL="1143000" indent="-228600" eaLnBrk="0" hangingPunct="0">
              <a:defRPr sz="2800">
                <a:solidFill>
                  <a:schemeClr val="tx1"/>
                </a:solidFill>
                <a:latin typeface="Times New Roman" charset="0"/>
                <a:ea typeface="ＭＳ Ｐゴシック" charset="0"/>
              </a:defRPr>
            </a:lvl3pPr>
            <a:lvl4pPr marL="1600200" indent="-228600" eaLnBrk="0" hangingPunct="0">
              <a:defRPr sz="2800">
                <a:solidFill>
                  <a:schemeClr val="tx1"/>
                </a:solidFill>
                <a:latin typeface="Times New Roman" charset="0"/>
                <a:ea typeface="ＭＳ Ｐゴシック" charset="0"/>
              </a:defRPr>
            </a:lvl4pPr>
            <a:lvl5pPr marL="2057400" indent="-228600" eaLnBrk="0" hangingPunct="0">
              <a:defRPr sz="2800">
                <a:solidFill>
                  <a:schemeClr val="tx1"/>
                </a:solidFill>
                <a:latin typeface="Times New Roman" charset="0"/>
                <a:ea typeface="ＭＳ Ｐゴシック" charset="0"/>
              </a:defRPr>
            </a:lvl5pPr>
            <a:lvl6pPr marL="2514600" indent="-228600" eaLnBrk="0" fontAlgn="base" hangingPunct="0">
              <a:spcBef>
                <a:spcPct val="50000"/>
              </a:spcBef>
              <a:spcAft>
                <a:spcPct val="0"/>
              </a:spcAft>
              <a:defRPr sz="2800">
                <a:solidFill>
                  <a:schemeClr val="tx1"/>
                </a:solidFill>
                <a:latin typeface="Times New Roman" charset="0"/>
                <a:ea typeface="ＭＳ Ｐゴシック" charset="0"/>
              </a:defRPr>
            </a:lvl6pPr>
            <a:lvl7pPr marL="2971800" indent="-228600" eaLnBrk="0" fontAlgn="base" hangingPunct="0">
              <a:spcBef>
                <a:spcPct val="50000"/>
              </a:spcBef>
              <a:spcAft>
                <a:spcPct val="0"/>
              </a:spcAft>
              <a:defRPr sz="2800">
                <a:solidFill>
                  <a:schemeClr val="tx1"/>
                </a:solidFill>
                <a:latin typeface="Times New Roman" charset="0"/>
                <a:ea typeface="ＭＳ Ｐゴシック" charset="0"/>
              </a:defRPr>
            </a:lvl7pPr>
            <a:lvl8pPr marL="3429000" indent="-228600" eaLnBrk="0" fontAlgn="base" hangingPunct="0">
              <a:spcBef>
                <a:spcPct val="50000"/>
              </a:spcBef>
              <a:spcAft>
                <a:spcPct val="0"/>
              </a:spcAft>
              <a:defRPr sz="2800">
                <a:solidFill>
                  <a:schemeClr val="tx1"/>
                </a:solidFill>
                <a:latin typeface="Times New Roman" charset="0"/>
                <a:ea typeface="ＭＳ Ｐゴシック" charset="0"/>
              </a:defRPr>
            </a:lvl8pPr>
            <a:lvl9pPr marL="3886200" indent="-228600" eaLnBrk="0" fontAlgn="base" hangingPunct="0">
              <a:spcBef>
                <a:spcPct val="50000"/>
              </a:spcBef>
              <a:spcAft>
                <a:spcPct val="0"/>
              </a:spcAft>
              <a:defRPr sz="2800">
                <a:solidFill>
                  <a:schemeClr val="tx1"/>
                </a:solidFill>
                <a:latin typeface="Times New Roman" charset="0"/>
                <a:ea typeface="ＭＳ Ｐゴシック" charset="0"/>
              </a:defRPr>
            </a:lvl9pPr>
          </a:lstStyle>
          <a:p>
            <a:pPr algn="ctr" eaLnBrk="1" hangingPunct="1">
              <a:spcBef>
                <a:spcPct val="50000"/>
              </a:spcBef>
            </a:pPr>
            <a:r>
              <a:rPr lang="ar-JO" sz="2400" b="1" dirty="0">
                <a:solidFill>
                  <a:srgbClr val="000000"/>
                </a:solidFill>
                <a:latin typeface="Arial" panose="020B0604020202020204" pitchFamily="34" charset="0"/>
                <a:cs typeface="Arial" panose="020B0604020202020204" pitchFamily="34" charset="0"/>
              </a:rPr>
              <a:t>220    264</a:t>
            </a:r>
            <a:endParaRPr lang="en-US" sz="2400" b="1" dirty="0">
              <a:solidFill>
                <a:srgbClr val="000000"/>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737181571"/>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8" presetClass="entr" presetSubtype="16" fill="hold" nodeType="afterEffect">
                                  <p:stCondLst>
                                    <p:cond delay="0"/>
                                  </p:stCondLst>
                                  <p:childTnLst>
                                    <p:set>
                                      <p:cBhvr>
                                        <p:cTn id="6" dur="1" fill="hold">
                                          <p:stCondLst>
                                            <p:cond delay="0"/>
                                          </p:stCondLst>
                                        </p:cTn>
                                        <p:tgtEl>
                                          <p:spTgt spid="124972"/>
                                        </p:tgtEl>
                                        <p:attrNameLst>
                                          <p:attrName>style.visibility</p:attrName>
                                        </p:attrNameLst>
                                      </p:cBhvr>
                                      <p:to>
                                        <p:strVal val="visible"/>
                                      </p:to>
                                    </p:set>
                                    <p:animEffect transition="in" filter="diamond(in)">
                                      <p:cBhvr>
                                        <p:cTn id="7" dur="3000"/>
                                        <p:tgtEl>
                                          <p:spTgt spid="124972"/>
                                        </p:tgtEl>
                                      </p:cBhvr>
                                    </p:animEffect>
                                  </p:childTnLst>
                                </p:cTn>
                              </p:par>
                            </p:childTnLst>
                          </p:cTn>
                        </p:par>
                        <p:par>
                          <p:cTn id="8" fill="hold" nodeType="afterGroup">
                            <p:stCondLst>
                              <p:cond delay="3000"/>
                            </p:stCondLst>
                            <p:childTnLst>
                              <p:par>
                                <p:cTn id="9" presetID="8" presetClass="entr" presetSubtype="16" fill="hold" nodeType="afterEffect">
                                  <p:stCondLst>
                                    <p:cond delay="0"/>
                                  </p:stCondLst>
                                  <p:childTnLst>
                                    <p:set>
                                      <p:cBhvr>
                                        <p:cTn id="10" dur="1" fill="hold">
                                          <p:stCondLst>
                                            <p:cond delay="0"/>
                                          </p:stCondLst>
                                        </p:cTn>
                                        <p:tgtEl>
                                          <p:spTgt spid="124973"/>
                                        </p:tgtEl>
                                        <p:attrNameLst>
                                          <p:attrName>style.visibility</p:attrName>
                                        </p:attrNameLst>
                                      </p:cBhvr>
                                      <p:to>
                                        <p:strVal val="visible"/>
                                      </p:to>
                                    </p:set>
                                    <p:animEffect transition="in" filter="diamond(in)">
                                      <p:cBhvr>
                                        <p:cTn id="11" dur="3000"/>
                                        <p:tgtEl>
                                          <p:spTgt spid="124973"/>
                                        </p:tgtEl>
                                      </p:cBhvr>
                                    </p:animEffect>
                                  </p:childTnLst>
                                </p:cTn>
                              </p:par>
                            </p:childTnLst>
                          </p:cTn>
                        </p:par>
                        <p:par>
                          <p:cTn id="12" fill="hold" nodeType="afterGroup">
                            <p:stCondLst>
                              <p:cond delay="6000"/>
                            </p:stCondLst>
                            <p:childTnLst>
                              <p:par>
                                <p:cTn id="13" presetID="8" presetClass="entr" presetSubtype="16" fill="hold" nodeType="afterEffect">
                                  <p:stCondLst>
                                    <p:cond delay="0"/>
                                  </p:stCondLst>
                                  <p:childTnLst>
                                    <p:set>
                                      <p:cBhvr>
                                        <p:cTn id="14" dur="1" fill="hold">
                                          <p:stCondLst>
                                            <p:cond delay="0"/>
                                          </p:stCondLst>
                                        </p:cTn>
                                        <p:tgtEl>
                                          <p:spTgt spid="124979"/>
                                        </p:tgtEl>
                                        <p:attrNameLst>
                                          <p:attrName>style.visibility</p:attrName>
                                        </p:attrNameLst>
                                      </p:cBhvr>
                                      <p:to>
                                        <p:strVal val="visible"/>
                                      </p:to>
                                    </p:set>
                                    <p:animEffect transition="in" filter="diamond(in)">
                                      <p:cBhvr>
                                        <p:cTn id="15" dur="3000"/>
                                        <p:tgtEl>
                                          <p:spTgt spid="124979"/>
                                        </p:tgtEl>
                                      </p:cBhvr>
                                    </p:animEffect>
                                  </p:childTnLst>
                                </p:cTn>
                              </p:par>
                            </p:childTnLst>
                          </p:cTn>
                        </p:par>
                        <p:par>
                          <p:cTn id="16" fill="hold" nodeType="afterGroup">
                            <p:stCondLst>
                              <p:cond delay="9000"/>
                            </p:stCondLst>
                            <p:childTnLst>
                              <p:par>
                                <p:cTn id="17" presetID="8" presetClass="entr" presetSubtype="16" fill="hold" nodeType="afterEffect">
                                  <p:stCondLst>
                                    <p:cond delay="0"/>
                                  </p:stCondLst>
                                  <p:childTnLst>
                                    <p:set>
                                      <p:cBhvr>
                                        <p:cTn id="18" dur="1" fill="hold">
                                          <p:stCondLst>
                                            <p:cond delay="0"/>
                                          </p:stCondLst>
                                        </p:cTn>
                                        <p:tgtEl>
                                          <p:spTgt spid="124978"/>
                                        </p:tgtEl>
                                        <p:attrNameLst>
                                          <p:attrName>style.visibility</p:attrName>
                                        </p:attrNameLst>
                                      </p:cBhvr>
                                      <p:to>
                                        <p:strVal val="visible"/>
                                      </p:to>
                                    </p:set>
                                    <p:animEffect transition="in" filter="diamond(in)">
                                      <p:cBhvr>
                                        <p:cTn id="19" dur="3000"/>
                                        <p:tgtEl>
                                          <p:spTgt spid="124978"/>
                                        </p:tgtEl>
                                      </p:cBhvr>
                                    </p:animEffect>
                                  </p:childTnLst>
                                </p:cTn>
                              </p:par>
                            </p:childTnLst>
                          </p:cTn>
                        </p:par>
                        <p:par>
                          <p:cTn id="20" fill="hold" nodeType="afterGroup">
                            <p:stCondLst>
                              <p:cond delay="12000"/>
                            </p:stCondLst>
                            <p:childTnLst>
                              <p:par>
                                <p:cTn id="21" presetID="8" presetClass="entr" presetSubtype="16" fill="hold" grpId="0" nodeType="afterEffect">
                                  <p:stCondLst>
                                    <p:cond delay="0"/>
                                  </p:stCondLst>
                                  <p:childTnLst>
                                    <p:set>
                                      <p:cBhvr>
                                        <p:cTn id="22" dur="1" fill="hold">
                                          <p:stCondLst>
                                            <p:cond delay="0"/>
                                          </p:stCondLst>
                                        </p:cTn>
                                        <p:tgtEl>
                                          <p:spTgt spid="124975"/>
                                        </p:tgtEl>
                                        <p:attrNameLst>
                                          <p:attrName>style.visibility</p:attrName>
                                        </p:attrNameLst>
                                      </p:cBhvr>
                                      <p:to>
                                        <p:strVal val="visible"/>
                                      </p:to>
                                    </p:set>
                                    <p:animEffect transition="in" filter="diamond(in)">
                                      <p:cBhvr>
                                        <p:cTn id="23" dur="3000"/>
                                        <p:tgtEl>
                                          <p:spTgt spid="124975"/>
                                        </p:tgtEl>
                                      </p:cBhvr>
                                    </p:animEffect>
                                  </p:childTnLst>
                                </p:cTn>
                              </p:par>
                            </p:childTnLst>
                          </p:cTn>
                        </p:par>
                        <p:par>
                          <p:cTn id="24" fill="hold" nodeType="afterGroup">
                            <p:stCondLst>
                              <p:cond delay="15000"/>
                            </p:stCondLst>
                            <p:childTnLst>
                              <p:par>
                                <p:cTn id="25" presetID="8" presetClass="entr" presetSubtype="16" fill="hold" grpId="0" nodeType="afterEffect">
                                  <p:stCondLst>
                                    <p:cond delay="0"/>
                                  </p:stCondLst>
                                  <p:childTnLst>
                                    <p:set>
                                      <p:cBhvr>
                                        <p:cTn id="26" dur="1" fill="hold">
                                          <p:stCondLst>
                                            <p:cond delay="0"/>
                                          </p:stCondLst>
                                        </p:cTn>
                                        <p:tgtEl>
                                          <p:spTgt spid="124976"/>
                                        </p:tgtEl>
                                        <p:attrNameLst>
                                          <p:attrName>style.visibility</p:attrName>
                                        </p:attrNameLst>
                                      </p:cBhvr>
                                      <p:to>
                                        <p:strVal val="visible"/>
                                      </p:to>
                                    </p:set>
                                    <p:animEffect transition="in" filter="diamond(in)">
                                      <p:cBhvr>
                                        <p:cTn id="27" dur="3000"/>
                                        <p:tgtEl>
                                          <p:spTgt spid="124976"/>
                                        </p:tgtEl>
                                      </p:cBhvr>
                                    </p:animEffect>
                                  </p:childTnLst>
                                </p:cTn>
                              </p:par>
                            </p:childTnLst>
                          </p:cTn>
                        </p:par>
                        <p:par>
                          <p:cTn id="28" fill="hold" nodeType="afterGroup">
                            <p:stCondLst>
                              <p:cond delay="18000"/>
                            </p:stCondLst>
                            <p:childTnLst>
                              <p:par>
                                <p:cTn id="29" presetID="8" presetClass="entr" presetSubtype="16" fill="hold" nodeType="afterEffect">
                                  <p:stCondLst>
                                    <p:cond delay="0"/>
                                  </p:stCondLst>
                                  <p:childTnLst>
                                    <p:set>
                                      <p:cBhvr>
                                        <p:cTn id="30" dur="1" fill="hold">
                                          <p:stCondLst>
                                            <p:cond delay="0"/>
                                          </p:stCondLst>
                                        </p:cTn>
                                        <p:tgtEl>
                                          <p:spTgt spid="124974"/>
                                        </p:tgtEl>
                                        <p:attrNameLst>
                                          <p:attrName>style.visibility</p:attrName>
                                        </p:attrNameLst>
                                      </p:cBhvr>
                                      <p:to>
                                        <p:strVal val="visible"/>
                                      </p:to>
                                    </p:set>
                                    <p:animEffect transition="in" filter="diamond(in)">
                                      <p:cBhvr>
                                        <p:cTn id="31" dur="3000"/>
                                        <p:tgtEl>
                                          <p:spTgt spid="124974"/>
                                        </p:tgtEl>
                                      </p:cBhvr>
                                    </p:animEffect>
                                  </p:childTnLst>
                                </p:cTn>
                              </p:par>
                            </p:childTnLst>
                          </p:cTn>
                        </p:par>
                        <p:par>
                          <p:cTn id="32" fill="hold" nodeType="afterGroup">
                            <p:stCondLst>
                              <p:cond delay="21000"/>
                            </p:stCondLst>
                            <p:childTnLst>
                              <p:par>
                                <p:cTn id="33" presetID="8" presetClass="entr" presetSubtype="16" fill="hold" grpId="0" nodeType="afterEffect">
                                  <p:stCondLst>
                                    <p:cond delay="0"/>
                                  </p:stCondLst>
                                  <p:childTnLst>
                                    <p:set>
                                      <p:cBhvr>
                                        <p:cTn id="34" dur="1" fill="hold">
                                          <p:stCondLst>
                                            <p:cond delay="0"/>
                                          </p:stCondLst>
                                        </p:cTn>
                                        <p:tgtEl>
                                          <p:spTgt spid="124977"/>
                                        </p:tgtEl>
                                        <p:attrNameLst>
                                          <p:attrName>style.visibility</p:attrName>
                                        </p:attrNameLst>
                                      </p:cBhvr>
                                      <p:to>
                                        <p:strVal val="visible"/>
                                      </p:to>
                                    </p:set>
                                    <p:animEffect transition="in" filter="diamond(in)">
                                      <p:cBhvr>
                                        <p:cTn id="35" dur="3000"/>
                                        <p:tgtEl>
                                          <p:spTgt spid="12497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4975" grpId="0" animBg="1"/>
      <p:bldP spid="124976" grpId="0" animBg="1"/>
      <p:bldP spid="124977" grpId="0" animBg="1"/>
    </p:bldLst>
  </p:timing>
</p:sld>
</file>

<file path=ppt/slides/slide7.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pic>
        <p:nvPicPr>
          <p:cNvPr id="9" name="Picture 8"/>
          <p:cNvPicPr>
            <a:picLocks noChangeAspect="1"/>
          </p:cNvPicPr>
          <p:nvPr/>
        </p:nvPicPr>
        <p:blipFill>
          <a:blip r:embed="rId4">
            <a:extLst>
              <a:ext uri="{BEBA8EAE-BF5A-486C-A8C5-ECC9F3942E4B}">
                <a14:imgProps xmlns:a14="http://schemas.microsoft.com/office/drawing/2010/main">
                  <a14:imgLayer r:embed="rId5">
                    <a14:imgEffect>
                      <a14:brightnessContrast bright="-40000" contrast="40000"/>
                    </a14:imgEffect>
                  </a14:imgLayer>
                </a14:imgProps>
              </a:ext>
            </a:extLst>
          </a:blip>
          <a:stretch>
            <a:fillRect/>
          </a:stretch>
        </p:blipFill>
        <p:spPr>
          <a:xfrm>
            <a:off x="0" y="317518"/>
            <a:ext cx="9144000" cy="6540481"/>
          </a:xfrm>
          <a:prstGeom prst="rect">
            <a:avLst/>
          </a:prstGeom>
        </p:spPr>
      </p:pic>
      <p:sp>
        <p:nvSpPr>
          <p:cNvPr id="2" name="Title 1"/>
          <p:cNvSpPr>
            <a:spLocks noGrp="1"/>
          </p:cNvSpPr>
          <p:nvPr>
            <p:ph type="ctrTitle"/>
          </p:nvPr>
        </p:nvSpPr>
        <p:spPr>
          <a:xfrm>
            <a:off x="0" y="0"/>
            <a:ext cx="9144000" cy="902000"/>
          </a:xfrm>
          <a:solidFill>
            <a:schemeClr val="tx1"/>
          </a:solidFill>
        </p:spPr>
        <p:txBody>
          <a:bodyPr/>
          <a:lstStyle/>
          <a:p>
            <a:r>
              <a:rPr lang="ar-JO"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العهد</a:t>
            </a:r>
            <a:endParaRPr lang="en-US"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defTabSz="457200"/>
            <a:endParaRPr lang="en-US" b="1" dirty="0">
              <a:solidFill>
                <a:prstClr val="white"/>
              </a:solidFill>
              <a:effectLst>
                <a:glow rad="101600">
                  <a:prstClr val="black">
                    <a:alpha val="99000"/>
                  </a:prstClr>
                </a:glow>
              </a:effectLst>
              <a:latin typeface="Arial" panose="020B0604020202020204" pitchFamily="34" charset="0"/>
              <a:cs typeface="Arial" panose="020B0604020202020204" pitchFamily="34" charset="0"/>
            </a:endParaRPr>
          </a:p>
        </p:txBody>
      </p:sp>
      <p:sp>
        <p:nvSpPr>
          <p:cNvPr id="4" name="Rectangle 2"/>
          <p:cNvSpPr txBox="1">
            <a:spLocks noChangeArrowheads="1"/>
          </p:cNvSpPr>
          <p:nvPr/>
        </p:nvSpPr>
        <p:spPr bwMode="auto">
          <a:xfrm>
            <a:off x="618233" y="1602007"/>
            <a:ext cx="7953484"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457200">
              <a:defRPr/>
            </a:pPr>
            <a:r>
              <a:rPr lang="ar-JO" sz="4000"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أمانة الله للعهد بارك الملوك الذين أطاعوا وأدّب الذين عصوا العهد الموسوي – حتى في السبي – فقد حافظ على النسل الداوودي .</a:t>
            </a:r>
            <a:endParaRPr lang="en-US" sz="4000"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endParaRP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a:r>
              <a:rPr lang="ar-JO" b="1" dirty="0">
                <a:solidFill>
                  <a:srgbClr val="FFFFFF"/>
                </a:solidFill>
                <a:latin typeface="Arial" panose="020B0604020202020204" pitchFamily="34" charset="0"/>
                <a:cs typeface="Arial" panose="020B0604020202020204" pitchFamily="34" charset="0"/>
              </a:rPr>
              <a:t>42س</a:t>
            </a:r>
            <a:endParaRPr lang="en-US" b="1" dirty="0">
              <a:solidFill>
                <a:srgbClr val="FFFFFF"/>
              </a:solidFill>
              <a:latin typeface="Arial" panose="020B0604020202020204" pitchFamily="34" charset="0"/>
              <a:cs typeface="Arial" panose="020B0604020202020204" pitchFamily="34" charset="0"/>
            </a:endParaRPr>
          </a:p>
        </p:txBody>
      </p:sp>
      <p:sp>
        <p:nvSpPr>
          <p:cNvPr id="7"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defTabSz="457200">
              <a:defRPr/>
            </a:pPr>
            <a:r>
              <a:rPr lang="ar-JO" sz="4800"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2 ملوك</a:t>
            </a:r>
            <a:endParaRPr lang="en-US" sz="4800"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85065009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70.xml><?xml version="1.0" encoding="utf-8"?>
<p:sld xmlns:a="http://schemas.openxmlformats.org/drawingml/2006/main" xmlns:r="http://schemas.openxmlformats.org/officeDocument/2006/relationships" xmlns:p="http://schemas.openxmlformats.org/presentationml/2006/main" showMasterSp="0" showMasterPhAnim="0">
  <p:cSld>
    <p:bg>
      <p:bgPr>
        <a:solidFill>
          <a:schemeClr val="bg1"/>
        </a:solidFill>
        <a:effectLst/>
      </p:bgPr>
    </p:bg>
    <p:spTree>
      <p:nvGrpSpPr>
        <p:cNvPr id="1" name=""/>
        <p:cNvGrpSpPr/>
        <p:nvPr/>
      </p:nvGrpSpPr>
      <p:grpSpPr>
        <a:xfrm>
          <a:off x="0" y="0"/>
          <a:ext cx="0" cy="0"/>
          <a:chOff x="0" y="0"/>
          <a:chExt cx="0" cy="0"/>
        </a:xfrm>
      </p:grpSpPr>
      <p:sp>
        <p:nvSpPr>
          <p:cNvPr id="272386" name="Rectangle 2" descr="Green marble"/>
          <p:cNvSpPr>
            <a:spLocks noGrp="1" noChangeArrowheads="1"/>
          </p:cNvSpPr>
          <p:nvPr>
            <p:ph type="title"/>
          </p:nvPr>
        </p:nvSpPr>
        <p:spPr>
          <a:xfrm>
            <a:off x="1371600" y="76200"/>
            <a:ext cx="6477000" cy="609600"/>
          </a:xfrm>
          <a:blipFill dpi="0" rotWithShape="1">
            <a:blip r:embed="rId3"/>
            <a:srcRect/>
            <a:tile tx="0" ty="0" sx="100000" sy="100000" flip="none" algn="tl"/>
          </a:blipFill>
          <a:ln>
            <a:solidFill>
              <a:schemeClr val="tx1"/>
            </a:solidFill>
            <a:miter lim="800000"/>
            <a:headEnd/>
            <a:tailEnd/>
          </a:ln>
        </p:spPr>
        <p:txBody>
          <a:bodyPr/>
          <a:lstStyle/>
          <a:p>
            <a:pPr eaLnBrk="1" hangingPunct="1"/>
            <a:r>
              <a:rPr kumimoji="1" lang="ar-JO" b="1" dirty="0">
                <a:solidFill>
                  <a:srgbClr val="FFFFFF"/>
                </a:solidFill>
                <a:latin typeface="Arial" panose="020B0604020202020204" pitchFamily="34" charset="0"/>
                <a:ea typeface="ＭＳ Ｐゴシック" charset="0"/>
                <a:cs typeface="Arial" panose="020B0604020202020204" pitchFamily="34" charset="0"/>
              </a:rPr>
              <a:t>لماذا يوجد سجلين</a:t>
            </a:r>
            <a:endParaRPr kumimoji="1" lang="en-US" b="1" dirty="0">
              <a:solidFill>
                <a:srgbClr val="FFFFFF"/>
              </a:solidFill>
              <a:latin typeface="Arial" panose="020B0604020202020204" pitchFamily="34" charset="0"/>
              <a:ea typeface="ＭＳ Ｐゴシック" charset="0"/>
              <a:cs typeface="Arial" panose="020B0604020202020204" pitchFamily="34" charset="0"/>
            </a:endParaRPr>
          </a:p>
        </p:txBody>
      </p:sp>
      <p:grpSp>
        <p:nvGrpSpPr>
          <p:cNvPr id="272387" name="Group 4"/>
          <p:cNvGrpSpPr>
            <a:grpSpLocks/>
          </p:cNvGrpSpPr>
          <p:nvPr/>
        </p:nvGrpSpPr>
        <p:grpSpPr bwMode="auto">
          <a:xfrm>
            <a:off x="0" y="1828800"/>
            <a:ext cx="9144000" cy="5029200"/>
            <a:chOff x="0" y="0"/>
            <a:chExt cx="3792" cy="5815"/>
          </a:xfrm>
        </p:grpSpPr>
        <p:grpSp>
          <p:nvGrpSpPr>
            <p:cNvPr id="272392" name="Group 5"/>
            <p:cNvGrpSpPr>
              <a:grpSpLocks/>
            </p:cNvGrpSpPr>
            <p:nvPr/>
          </p:nvGrpSpPr>
          <p:grpSpPr bwMode="auto">
            <a:xfrm>
              <a:off x="0" y="0"/>
              <a:ext cx="744" cy="461"/>
              <a:chOff x="0" y="0"/>
              <a:chExt cx="744" cy="461"/>
            </a:xfrm>
          </p:grpSpPr>
          <p:sp>
            <p:nvSpPr>
              <p:cNvPr id="272546" name="Rectangle 6"/>
              <p:cNvSpPr>
                <a:spLocks noChangeArrowheads="1"/>
              </p:cNvSpPr>
              <p:nvPr/>
            </p:nvSpPr>
            <p:spPr bwMode="auto">
              <a:xfrm>
                <a:off x="0" y="0"/>
                <a:ext cx="744" cy="461"/>
              </a:xfrm>
              <a:prstGeom prst="rect">
                <a:avLst/>
              </a:prstGeom>
              <a:solidFill>
                <a:srgbClr val="CCCCCC"/>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grpSp>
            <p:nvGrpSpPr>
              <p:cNvPr id="272547" name="Group 7"/>
              <p:cNvGrpSpPr>
                <a:grpSpLocks/>
              </p:cNvGrpSpPr>
              <p:nvPr/>
            </p:nvGrpSpPr>
            <p:grpSpPr bwMode="auto">
              <a:xfrm>
                <a:off x="0" y="0"/>
                <a:ext cx="744" cy="461"/>
                <a:chOff x="0" y="0"/>
                <a:chExt cx="744" cy="461"/>
              </a:xfrm>
            </p:grpSpPr>
            <p:sp>
              <p:nvSpPr>
                <p:cNvPr id="272548" name="Rectangle 8"/>
                <p:cNvSpPr>
                  <a:spLocks noChangeArrowheads="1"/>
                </p:cNvSpPr>
                <p:nvPr/>
              </p:nvSpPr>
              <p:spPr bwMode="auto">
                <a:xfrm>
                  <a:off x="32" y="0"/>
                  <a:ext cx="680" cy="461"/>
                </a:xfrm>
                <a:prstGeom prst="rect">
                  <a:avLst/>
                </a:prstGeom>
                <a:solidFill>
                  <a:srgbClr val="CCCCCC"/>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000" b="1" i="0" u="none" strike="noStrike" kern="1200" cap="none" spc="0" normalizeH="0" baseline="0" noProof="0">
                      <a:ln>
                        <a:noFill/>
                      </a:ln>
                      <a:solidFill>
                        <a:srgbClr val="000000"/>
                      </a:solidFill>
                      <a:effectLst/>
                      <a:uLnTx/>
                      <a:uFillTx/>
                      <a:latin typeface="Arial" panose="020B0604020202020204" pitchFamily="34" charset="0"/>
                      <a:ea typeface="SimSun" charset="0"/>
                      <a:cs typeface="Arial" panose="020B0604020202020204" pitchFamily="34" charset="0"/>
                    </a:rPr>
                    <a:t> </a:t>
                  </a: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zh-CN" sz="2000" b="1" i="0" u="none" strike="noStrike" kern="1200" cap="none" spc="0" normalizeH="0" baseline="0" noProof="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272549" name="Rectangle 9"/>
                <p:cNvSpPr>
                  <a:spLocks noChangeArrowheads="1"/>
                </p:cNvSpPr>
                <p:nvPr/>
              </p:nvSpPr>
              <p:spPr bwMode="auto">
                <a:xfrm>
                  <a:off x="0" y="0"/>
                  <a:ext cx="744" cy="46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grpSp>
        </p:grpSp>
        <p:grpSp>
          <p:nvGrpSpPr>
            <p:cNvPr id="272393" name="Group 10"/>
            <p:cNvGrpSpPr>
              <a:grpSpLocks/>
            </p:cNvGrpSpPr>
            <p:nvPr/>
          </p:nvGrpSpPr>
          <p:grpSpPr bwMode="auto">
            <a:xfrm>
              <a:off x="744" y="0"/>
              <a:ext cx="1328" cy="461"/>
              <a:chOff x="744" y="0"/>
              <a:chExt cx="1328" cy="461"/>
            </a:xfrm>
          </p:grpSpPr>
          <p:sp>
            <p:nvSpPr>
              <p:cNvPr id="272542" name="Rectangle 11"/>
              <p:cNvSpPr>
                <a:spLocks noChangeArrowheads="1"/>
              </p:cNvSpPr>
              <p:nvPr/>
            </p:nvSpPr>
            <p:spPr bwMode="auto">
              <a:xfrm>
                <a:off x="744" y="0"/>
                <a:ext cx="1328" cy="461"/>
              </a:xfrm>
              <a:prstGeom prst="rect">
                <a:avLst/>
              </a:prstGeom>
              <a:solidFill>
                <a:srgbClr val="CCCCCC"/>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grpSp>
            <p:nvGrpSpPr>
              <p:cNvPr id="272543" name="Group 12"/>
              <p:cNvGrpSpPr>
                <a:grpSpLocks/>
              </p:cNvGrpSpPr>
              <p:nvPr/>
            </p:nvGrpSpPr>
            <p:grpSpPr bwMode="auto">
              <a:xfrm>
                <a:off x="744" y="0"/>
                <a:ext cx="1328" cy="461"/>
                <a:chOff x="744" y="0"/>
                <a:chExt cx="1328" cy="461"/>
              </a:xfrm>
            </p:grpSpPr>
            <p:sp>
              <p:nvSpPr>
                <p:cNvPr id="272544" name="Rectangle 13"/>
                <p:cNvSpPr>
                  <a:spLocks noChangeArrowheads="1"/>
                </p:cNvSpPr>
                <p:nvPr/>
              </p:nvSpPr>
              <p:spPr bwMode="auto">
                <a:xfrm>
                  <a:off x="776" y="0"/>
                  <a:ext cx="1264" cy="461"/>
                </a:xfrm>
                <a:prstGeom prst="rect">
                  <a:avLst/>
                </a:prstGeom>
                <a:solidFill>
                  <a:srgbClr val="CCCCCC"/>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zh-CN" sz="2000" b="1" i="0" u="none" strike="noStrike" kern="1200" cap="none" spc="0" normalizeH="0" baseline="0" noProof="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272545" name="Rectangle 14"/>
                <p:cNvSpPr>
                  <a:spLocks noChangeArrowheads="1"/>
                </p:cNvSpPr>
                <p:nvPr/>
              </p:nvSpPr>
              <p:spPr bwMode="auto">
                <a:xfrm>
                  <a:off x="744" y="0"/>
                  <a:ext cx="1328" cy="46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grpSp>
        </p:grpSp>
        <p:grpSp>
          <p:nvGrpSpPr>
            <p:cNvPr id="272394" name="Group 15"/>
            <p:cNvGrpSpPr>
              <a:grpSpLocks/>
            </p:cNvGrpSpPr>
            <p:nvPr/>
          </p:nvGrpSpPr>
          <p:grpSpPr bwMode="auto">
            <a:xfrm>
              <a:off x="2072" y="0"/>
              <a:ext cx="1720" cy="461"/>
              <a:chOff x="2072" y="0"/>
              <a:chExt cx="1720" cy="461"/>
            </a:xfrm>
          </p:grpSpPr>
          <p:sp>
            <p:nvSpPr>
              <p:cNvPr id="272538" name="Rectangle 16"/>
              <p:cNvSpPr>
                <a:spLocks noChangeArrowheads="1"/>
              </p:cNvSpPr>
              <p:nvPr/>
            </p:nvSpPr>
            <p:spPr bwMode="auto">
              <a:xfrm>
                <a:off x="2072" y="0"/>
                <a:ext cx="1720" cy="461"/>
              </a:xfrm>
              <a:prstGeom prst="rect">
                <a:avLst/>
              </a:prstGeom>
              <a:solidFill>
                <a:srgbClr val="CCCCCC"/>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grpSp>
            <p:nvGrpSpPr>
              <p:cNvPr id="272539" name="Group 17"/>
              <p:cNvGrpSpPr>
                <a:grpSpLocks/>
              </p:cNvGrpSpPr>
              <p:nvPr/>
            </p:nvGrpSpPr>
            <p:grpSpPr bwMode="auto">
              <a:xfrm>
                <a:off x="2072" y="0"/>
                <a:ext cx="1720" cy="461"/>
                <a:chOff x="2072" y="0"/>
                <a:chExt cx="1720" cy="461"/>
              </a:xfrm>
            </p:grpSpPr>
            <p:sp>
              <p:nvSpPr>
                <p:cNvPr id="272540" name="Rectangle 18"/>
                <p:cNvSpPr>
                  <a:spLocks noChangeArrowheads="1"/>
                </p:cNvSpPr>
                <p:nvPr/>
              </p:nvSpPr>
              <p:spPr bwMode="auto">
                <a:xfrm>
                  <a:off x="2104" y="0"/>
                  <a:ext cx="1656" cy="461"/>
                </a:xfrm>
                <a:prstGeom prst="rect">
                  <a:avLst/>
                </a:prstGeom>
                <a:solidFill>
                  <a:srgbClr val="CCCCCC"/>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zh-CN" sz="2000" b="1" i="0" u="none" strike="noStrike" kern="1200" cap="none" spc="0" normalizeH="0" baseline="0" noProof="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272541" name="Rectangle 19"/>
                <p:cNvSpPr>
                  <a:spLocks noChangeArrowheads="1"/>
                </p:cNvSpPr>
                <p:nvPr/>
              </p:nvSpPr>
              <p:spPr bwMode="auto">
                <a:xfrm>
                  <a:off x="2072" y="0"/>
                  <a:ext cx="1720" cy="46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grpSp>
        </p:grpSp>
        <p:grpSp>
          <p:nvGrpSpPr>
            <p:cNvPr id="272395" name="Group 20"/>
            <p:cNvGrpSpPr>
              <a:grpSpLocks/>
            </p:cNvGrpSpPr>
            <p:nvPr/>
          </p:nvGrpSpPr>
          <p:grpSpPr bwMode="auto">
            <a:xfrm>
              <a:off x="0" y="461"/>
              <a:ext cx="744" cy="403"/>
              <a:chOff x="0" y="461"/>
              <a:chExt cx="744" cy="403"/>
            </a:xfrm>
          </p:grpSpPr>
          <p:sp>
            <p:nvSpPr>
              <p:cNvPr id="272534" name="Rectangle 21"/>
              <p:cNvSpPr>
                <a:spLocks noChangeArrowheads="1"/>
              </p:cNvSpPr>
              <p:nvPr/>
            </p:nvSpPr>
            <p:spPr bwMode="auto">
              <a:xfrm>
                <a:off x="0" y="461"/>
                <a:ext cx="744" cy="403"/>
              </a:xfrm>
              <a:prstGeom prst="rect">
                <a:avLst/>
              </a:prstGeom>
              <a:solidFill>
                <a:srgbClr val="CCCCCC"/>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grpSp>
            <p:nvGrpSpPr>
              <p:cNvPr id="272535" name="Group 22"/>
              <p:cNvGrpSpPr>
                <a:grpSpLocks/>
              </p:cNvGrpSpPr>
              <p:nvPr/>
            </p:nvGrpSpPr>
            <p:grpSpPr bwMode="auto">
              <a:xfrm>
                <a:off x="0" y="461"/>
                <a:ext cx="744" cy="403"/>
                <a:chOff x="0" y="461"/>
                <a:chExt cx="744" cy="403"/>
              </a:xfrm>
            </p:grpSpPr>
            <p:sp>
              <p:nvSpPr>
                <p:cNvPr id="55319" name="Rectangle 23"/>
                <p:cNvSpPr>
                  <a:spLocks noChangeArrowheads="1"/>
                </p:cNvSpPr>
                <p:nvPr/>
              </p:nvSpPr>
              <p:spPr bwMode="auto">
                <a:xfrm>
                  <a:off x="32" y="461"/>
                  <a:ext cx="679" cy="407"/>
                </a:xfrm>
                <a:prstGeom prst="rect">
                  <a:avLst/>
                </a:prstGeom>
                <a:solidFill>
                  <a:srgbClr val="CCCCCC"/>
                </a:solidFill>
                <a:ln w="12700" cap="sq">
                  <a:noFill/>
                  <a:miter lim="800000"/>
                  <a:headEnd type="none" w="sm" len="sm"/>
                  <a:tailEnd type="none" w="sm" len="sm"/>
                </a:ln>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b="1" i="1" u="none" strike="noStrike" kern="1200" cap="none" spc="0" normalizeH="0" baseline="0" noProof="0" dirty="0">
                      <a:ln>
                        <a:noFill/>
                      </a:ln>
                      <a:solidFill>
                        <a:srgbClr val="000000"/>
                      </a:solidFill>
                      <a:effectLst>
                        <a:outerShdw blurRad="38100" dist="38100" dir="2700000" algn="tl">
                          <a:srgbClr val="FFFFFF"/>
                        </a:outerShdw>
                      </a:effectLst>
                      <a:uLnTx/>
                      <a:uFillTx/>
                      <a:latin typeface="Arial" panose="020B0604020202020204" pitchFamily="34" charset="0"/>
                      <a:ea typeface="SimSun" charset="0"/>
                      <a:cs typeface="Arial" panose="020B0604020202020204" pitchFamily="34" charset="0"/>
                    </a:rPr>
                    <a:t>ملوك على</a:t>
                  </a:r>
                  <a:endParaRPr kumimoji="0" lang="en-US" altLang="zh-CN" sz="2000" b="1" i="1" u="none" strike="noStrike" kern="1200" cap="none" spc="0" normalizeH="0" baseline="0" noProof="0" dirty="0">
                    <a:ln>
                      <a:noFill/>
                    </a:ln>
                    <a:solidFill>
                      <a:srgbClr val="000000"/>
                    </a:solidFill>
                    <a:effectLst>
                      <a:outerShdw blurRad="38100" dist="38100" dir="2700000" algn="tl">
                        <a:srgbClr val="FFFFFF"/>
                      </a:outerShdw>
                    </a:effectLst>
                    <a:uLnTx/>
                    <a:uFillTx/>
                    <a:latin typeface="Arial" panose="020B0604020202020204" pitchFamily="34" charset="0"/>
                    <a:ea typeface="SimSun" charset="0"/>
                    <a:cs typeface="Arial" panose="020B0604020202020204" pitchFamily="34" charset="0"/>
                  </a:endParaRPr>
                </a:p>
              </p:txBody>
            </p:sp>
            <p:sp>
              <p:nvSpPr>
                <p:cNvPr id="272537" name="Rectangle 24"/>
                <p:cNvSpPr>
                  <a:spLocks noChangeArrowheads="1"/>
                </p:cNvSpPr>
                <p:nvPr/>
              </p:nvSpPr>
              <p:spPr bwMode="auto">
                <a:xfrm>
                  <a:off x="0" y="461"/>
                  <a:ext cx="74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grpSp>
        </p:grpSp>
        <p:grpSp>
          <p:nvGrpSpPr>
            <p:cNvPr id="272396" name="Group 25"/>
            <p:cNvGrpSpPr>
              <a:grpSpLocks/>
            </p:cNvGrpSpPr>
            <p:nvPr/>
          </p:nvGrpSpPr>
          <p:grpSpPr bwMode="auto">
            <a:xfrm>
              <a:off x="744" y="461"/>
              <a:ext cx="1328" cy="403"/>
              <a:chOff x="744" y="461"/>
              <a:chExt cx="1328" cy="403"/>
            </a:xfrm>
          </p:grpSpPr>
          <p:sp>
            <p:nvSpPr>
              <p:cNvPr id="272532" name="Rectangle 26"/>
              <p:cNvSpPr>
                <a:spLocks noChangeArrowheads="1"/>
              </p:cNvSpPr>
              <p:nvPr/>
            </p:nvSpPr>
            <p:spPr bwMode="auto">
              <a:xfrm>
                <a:off x="776" y="461"/>
                <a:ext cx="126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b="1" i="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إسرائيل و يهوذا</a:t>
                </a:r>
                <a:endParaRPr kumimoji="0" lang="en-US" altLang="zh-CN" sz="2000" b="1" i="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272533" name="Rectangle 27"/>
              <p:cNvSpPr>
                <a:spLocks noChangeArrowheads="1"/>
              </p:cNvSpPr>
              <p:nvPr/>
            </p:nvSpPr>
            <p:spPr bwMode="auto">
              <a:xfrm>
                <a:off x="744" y="461"/>
                <a:ext cx="1328"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272397" name="Group 28"/>
            <p:cNvGrpSpPr>
              <a:grpSpLocks/>
            </p:cNvGrpSpPr>
            <p:nvPr/>
          </p:nvGrpSpPr>
          <p:grpSpPr bwMode="auto">
            <a:xfrm>
              <a:off x="2072" y="461"/>
              <a:ext cx="1720" cy="403"/>
              <a:chOff x="2072" y="461"/>
              <a:chExt cx="1720" cy="403"/>
            </a:xfrm>
          </p:grpSpPr>
          <p:sp>
            <p:nvSpPr>
              <p:cNvPr id="272530" name="Rectangle 29"/>
              <p:cNvSpPr>
                <a:spLocks noChangeArrowheads="1"/>
              </p:cNvSpPr>
              <p:nvPr/>
            </p:nvSpPr>
            <p:spPr bwMode="auto">
              <a:xfrm>
                <a:off x="2104" y="461"/>
                <a:ext cx="1656"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b="1" i="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يهوذا (بشكل حصري)</a:t>
                </a:r>
                <a:endParaRPr kumimoji="0" lang="en-US" altLang="zh-CN" sz="2000" b="1" i="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272531" name="Rectangle 30"/>
              <p:cNvSpPr>
                <a:spLocks noChangeArrowheads="1"/>
              </p:cNvSpPr>
              <p:nvPr/>
            </p:nvSpPr>
            <p:spPr bwMode="auto">
              <a:xfrm>
                <a:off x="2072" y="461"/>
                <a:ext cx="1720"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272398" name="Group 31"/>
            <p:cNvGrpSpPr>
              <a:grpSpLocks/>
            </p:cNvGrpSpPr>
            <p:nvPr/>
          </p:nvGrpSpPr>
          <p:grpSpPr bwMode="auto">
            <a:xfrm>
              <a:off x="0" y="864"/>
              <a:ext cx="744" cy="403"/>
              <a:chOff x="0" y="864"/>
              <a:chExt cx="744" cy="403"/>
            </a:xfrm>
          </p:grpSpPr>
          <p:sp>
            <p:nvSpPr>
              <p:cNvPr id="272526" name="Rectangle 32"/>
              <p:cNvSpPr>
                <a:spLocks noChangeArrowheads="1"/>
              </p:cNvSpPr>
              <p:nvPr/>
            </p:nvSpPr>
            <p:spPr bwMode="auto">
              <a:xfrm>
                <a:off x="0" y="864"/>
                <a:ext cx="744" cy="403"/>
              </a:xfrm>
              <a:prstGeom prst="rect">
                <a:avLst/>
              </a:prstGeom>
              <a:solidFill>
                <a:srgbClr val="CCCCCC"/>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grpSp>
            <p:nvGrpSpPr>
              <p:cNvPr id="272527" name="Group 33"/>
              <p:cNvGrpSpPr>
                <a:grpSpLocks/>
              </p:cNvGrpSpPr>
              <p:nvPr/>
            </p:nvGrpSpPr>
            <p:grpSpPr bwMode="auto">
              <a:xfrm>
                <a:off x="0" y="864"/>
                <a:ext cx="744" cy="403"/>
                <a:chOff x="0" y="864"/>
                <a:chExt cx="744" cy="403"/>
              </a:xfrm>
            </p:grpSpPr>
            <p:sp>
              <p:nvSpPr>
                <p:cNvPr id="55330" name="Rectangle 34"/>
                <p:cNvSpPr>
                  <a:spLocks noChangeArrowheads="1"/>
                </p:cNvSpPr>
                <p:nvPr/>
              </p:nvSpPr>
              <p:spPr bwMode="auto">
                <a:xfrm>
                  <a:off x="32" y="866"/>
                  <a:ext cx="679" cy="395"/>
                </a:xfrm>
                <a:prstGeom prst="rect">
                  <a:avLst/>
                </a:prstGeom>
                <a:solidFill>
                  <a:srgbClr val="CCCCCC"/>
                </a:solidFill>
                <a:ln w="12700" cap="sq">
                  <a:noFill/>
                  <a:miter lim="800000"/>
                  <a:headEnd type="none" w="sm" len="sm"/>
                  <a:tailEnd type="none" w="sm" len="sm"/>
                </a:ln>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b="1" i="1" u="none" strike="noStrike" kern="1200" cap="none" spc="0" normalizeH="0" baseline="0" noProof="0" dirty="0">
                      <a:ln>
                        <a:noFill/>
                      </a:ln>
                      <a:solidFill>
                        <a:srgbClr val="000000"/>
                      </a:solidFill>
                      <a:effectLst>
                        <a:outerShdw blurRad="38100" dist="38100" dir="2700000" algn="tl">
                          <a:srgbClr val="FFFFFF"/>
                        </a:outerShdw>
                      </a:effectLst>
                      <a:uLnTx/>
                      <a:uFillTx/>
                      <a:latin typeface="Arial" panose="020B0604020202020204" pitchFamily="34" charset="0"/>
                      <a:ea typeface="SimSun" charset="0"/>
                      <a:cs typeface="Arial" panose="020B0604020202020204" pitchFamily="34" charset="0"/>
                    </a:rPr>
                    <a:t>العناصر</a:t>
                  </a:r>
                  <a:endParaRPr kumimoji="0" lang="en-US" altLang="zh-CN" sz="2000" b="1" i="1" u="none" strike="noStrike" kern="1200" cap="none" spc="0" normalizeH="0" baseline="0" noProof="0" dirty="0">
                    <a:ln>
                      <a:noFill/>
                    </a:ln>
                    <a:solidFill>
                      <a:srgbClr val="000000"/>
                    </a:solidFill>
                    <a:effectLst>
                      <a:outerShdw blurRad="38100" dist="38100" dir="2700000" algn="tl">
                        <a:srgbClr val="FFFFFF"/>
                      </a:outerShdw>
                    </a:effectLst>
                    <a:uLnTx/>
                    <a:uFillTx/>
                    <a:latin typeface="Arial" panose="020B0604020202020204" pitchFamily="34" charset="0"/>
                    <a:ea typeface="SimSun" charset="0"/>
                    <a:cs typeface="Arial" panose="020B0604020202020204" pitchFamily="34" charset="0"/>
                  </a:endParaRPr>
                </a:p>
              </p:txBody>
            </p:sp>
            <p:sp>
              <p:nvSpPr>
                <p:cNvPr id="272529" name="Rectangle 35"/>
                <p:cNvSpPr>
                  <a:spLocks noChangeArrowheads="1"/>
                </p:cNvSpPr>
                <p:nvPr/>
              </p:nvSpPr>
              <p:spPr bwMode="auto">
                <a:xfrm>
                  <a:off x="0" y="864"/>
                  <a:ext cx="74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grpSp>
        </p:grpSp>
        <p:grpSp>
          <p:nvGrpSpPr>
            <p:cNvPr id="272399" name="Group 36"/>
            <p:cNvGrpSpPr>
              <a:grpSpLocks/>
            </p:cNvGrpSpPr>
            <p:nvPr/>
          </p:nvGrpSpPr>
          <p:grpSpPr bwMode="auto">
            <a:xfrm>
              <a:off x="744" y="864"/>
              <a:ext cx="1328" cy="403"/>
              <a:chOff x="744" y="864"/>
              <a:chExt cx="1328" cy="403"/>
            </a:xfrm>
          </p:grpSpPr>
          <p:sp>
            <p:nvSpPr>
              <p:cNvPr id="272524" name="Rectangle 37"/>
              <p:cNvSpPr>
                <a:spLocks noChangeArrowheads="1"/>
              </p:cNvSpPr>
              <p:nvPr/>
            </p:nvSpPr>
            <p:spPr bwMode="auto">
              <a:xfrm>
                <a:off x="776" y="864"/>
                <a:ext cx="126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b="1" i="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ملكي/نبوي</a:t>
                </a:r>
                <a:endParaRPr kumimoji="0" lang="en-US" altLang="zh-CN" sz="2000" b="1" i="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272525" name="Rectangle 38"/>
              <p:cNvSpPr>
                <a:spLocks noChangeArrowheads="1"/>
              </p:cNvSpPr>
              <p:nvPr/>
            </p:nvSpPr>
            <p:spPr bwMode="auto">
              <a:xfrm>
                <a:off x="744" y="864"/>
                <a:ext cx="1328"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272400" name="Group 39"/>
            <p:cNvGrpSpPr>
              <a:grpSpLocks/>
            </p:cNvGrpSpPr>
            <p:nvPr/>
          </p:nvGrpSpPr>
          <p:grpSpPr bwMode="auto">
            <a:xfrm>
              <a:off x="2072" y="864"/>
              <a:ext cx="1720" cy="403"/>
              <a:chOff x="2072" y="864"/>
              <a:chExt cx="1720" cy="403"/>
            </a:xfrm>
          </p:grpSpPr>
          <p:sp>
            <p:nvSpPr>
              <p:cNvPr id="272522" name="Rectangle 40"/>
              <p:cNvSpPr>
                <a:spLocks noChangeArrowheads="1"/>
              </p:cNvSpPr>
              <p:nvPr/>
            </p:nvSpPr>
            <p:spPr bwMode="auto">
              <a:xfrm>
                <a:off x="2104" y="864"/>
                <a:ext cx="1656"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b="1" i="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كهنوتي (الهيكل/العبادة)</a:t>
                </a:r>
                <a:endParaRPr kumimoji="0" lang="en-US" altLang="zh-CN" sz="2000" b="1" i="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272523" name="Rectangle 41"/>
              <p:cNvSpPr>
                <a:spLocks noChangeArrowheads="1"/>
              </p:cNvSpPr>
              <p:nvPr/>
            </p:nvSpPr>
            <p:spPr bwMode="auto">
              <a:xfrm>
                <a:off x="2072" y="864"/>
                <a:ext cx="1720"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272401" name="Group 42"/>
            <p:cNvGrpSpPr>
              <a:grpSpLocks/>
            </p:cNvGrpSpPr>
            <p:nvPr/>
          </p:nvGrpSpPr>
          <p:grpSpPr bwMode="auto">
            <a:xfrm>
              <a:off x="0" y="1267"/>
              <a:ext cx="744" cy="403"/>
              <a:chOff x="0" y="1267"/>
              <a:chExt cx="744" cy="403"/>
            </a:xfrm>
          </p:grpSpPr>
          <p:sp>
            <p:nvSpPr>
              <p:cNvPr id="272518" name="Rectangle 43"/>
              <p:cNvSpPr>
                <a:spLocks noChangeArrowheads="1"/>
              </p:cNvSpPr>
              <p:nvPr/>
            </p:nvSpPr>
            <p:spPr bwMode="auto">
              <a:xfrm>
                <a:off x="0" y="1267"/>
                <a:ext cx="744" cy="403"/>
              </a:xfrm>
              <a:prstGeom prst="rect">
                <a:avLst/>
              </a:prstGeom>
              <a:solidFill>
                <a:srgbClr val="CCCCCC"/>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grpSp>
            <p:nvGrpSpPr>
              <p:cNvPr id="272519" name="Group 44"/>
              <p:cNvGrpSpPr>
                <a:grpSpLocks/>
              </p:cNvGrpSpPr>
              <p:nvPr/>
            </p:nvGrpSpPr>
            <p:grpSpPr bwMode="auto">
              <a:xfrm>
                <a:off x="0" y="1267"/>
                <a:ext cx="744" cy="403"/>
                <a:chOff x="0" y="1267"/>
                <a:chExt cx="744" cy="403"/>
              </a:xfrm>
            </p:grpSpPr>
            <p:sp>
              <p:nvSpPr>
                <p:cNvPr id="55341" name="Rectangle 45"/>
                <p:cNvSpPr>
                  <a:spLocks noChangeArrowheads="1"/>
                </p:cNvSpPr>
                <p:nvPr/>
              </p:nvSpPr>
              <p:spPr bwMode="auto">
                <a:xfrm>
                  <a:off x="32" y="1267"/>
                  <a:ext cx="679" cy="407"/>
                </a:xfrm>
                <a:prstGeom prst="rect">
                  <a:avLst/>
                </a:prstGeom>
                <a:solidFill>
                  <a:srgbClr val="CCCCCC"/>
                </a:solidFill>
                <a:ln w="12700" cap="sq">
                  <a:noFill/>
                  <a:miter lim="800000"/>
                  <a:headEnd type="none" w="sm" len="sm"/>
                  <a:tailEnd type="none" w="sm" len="sm"/>
                </a:ln>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b="1" i="1" u="none" strike="noStrike" kern="1200" cap="none" spc="0" normalizeH="0" baseline="0" noProof="0" dirty="0">
                      <a:ln>
                        <a:noFill/>
                      </a:ln>
                      <a:solidFill>
                        <a:srgbClr val="000000"/>
                      </a:solidFill>
                      <a:effectLst>
                        <a:outerShdw blurRad="38100" dist="38100" dir="2700000" algn="tl">
                          <a:srgbClr val="FFFFFF"/>
                        </a:outerShdw>
                      </a:effectLst>
                      <a:uLnTx/>
                      <a:uFillTx/>
                      <a:latin typeface="Arial" panose="020B0604020202020204" pitchFamily="34" charset="0"/>
                      <a:ea typeface="SimSun" charset="0"/>
                      <a:cs typeface="Arial" panose="020B0604020202020204" pitchFamily="34" charset="0"/>
                    </a:rPr>
                    <a:t>التقييم</a:t>
                  </a:r>
                  <a:endParaRPr kumimoji="0" lang="en-US" altLang="zh-CN" sz="2000" b="1" i="1" u="none" strike="noStrike" kern="1200" cap="none" spc="0" normalizeH="0" baseline="0" noProof="0" dirty="0">
                    <a:ln>
                      <a:noFill/>
                    </a:ln>
                    <a:solidFill>
                      <a:srgbClr val="000000"/>
                    </a:solidFill>
                    <a:effectLst>
                      <a:outerShdw blurRad="38100" dist="38100" dir="2700000" algn="tl">
                        <a:srgbClr val="FFFFFF"/>
                      </a:outerShdw>
                    </a:effectLst>
                    <a:uLnTx/>
                    <a:uFillTx/>
                    <a:latin typeface="Arial" panose="020B0604020202020204" pitchFamily="34" charset="0"/>
                    <a:ea typeface="SimSun" charset="0"/>
                    <a:cs typeface="Arial" panose="020B0604020202020204" pitchFamily="34" charset="0"/>
                  </a:endParaRPr>
                </a:p>
              </p:txBody>
            </p:sp>
            <p:sp>
              <p:nvSpPr>
                <p:cNvPr id="272521" name="Rectangle 46"/>
                <p:cNvSpPr>
                  <a:spLocks noChangeArrowheads="1"/>
                </p:cNvSpPr>
                <p:nvPr/>
              </p:nvSpPr>
              <p:spPr bwMode="auto">
                <a:xfrm>
                  <a:off x="0" y="1267"/>
                  <a:ext cx="74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grpSp>
        </p:grpSp>
        <p:grpSp>
          <p:nvGrpSpPr>
            <p:cNvPr id="272402" name="Group 47"/>
            <p:cNvGrpSpPr>
              <a:grpSpLocks/>
            </p:cNvGrpSpPr>
            <p:nvPr/>
          </p:nvGrpSpPr>
          <p:grpSpPr bwMode="auto">
            <a:xfrm>
              <a:off x="744" y="1267"/>
              <a:ext cx="1328" cy="403"/>
              <a:chOff x="744" y="1267"/>
              <a:chExt cx="1328" cy="403"/>
            </a:xfrm>
          </p:grpSpPr>
          <p:sp>
            <p:nvSpPr>
              <p:cNvPr id="272516" name="Rectangle 48"/>
              <p:cNvSpPr>
                <a:spLocks noChangeArrowheads="1"/>
              </p:cNvSpPr>
              <p:nvPr/>
            </p:nvSpPr>
            <p:spPr bwMode="auto">
              <a:xfrm>
                <a:off x="776" y="1267"/>
                <a:ext cx="126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b="1" i="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مرتكز على الناموس الموسوي</a:t>
                </a:r>
                <a:endParaRPr kumimoji="0" lang="en-US" altLang="zh-CN" sz="2000" b="1" i="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272517" name="Rectangle 49"/>
              <p:cNvSpPr>
                <a:spLocks noChangeArrowheads="1"/>
              </p:cNvSpPr>
              <p:nvPr/>
            </p:nvSpPr>
            <p:spPr bwMode="auto">
              <a:xfrm>
                <a:off x="744" y="1267"/>
                <a:ext cx="1328"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272403" name="Group 50"/>
            <p:cNvGrpSpPr>
              <a:grpSpLocks/>
            </p:cNvGrpSpPr>
            <p:nvPr/>
          </p:nvGrpSpPr>
          <p:grpSpPr bwMode="auto">
            <a:xfrm>
              <a:off x="2072" y="1267"/>
              <a:ext cx="1720" cy="403"/>
              <a:chOff x="2072" y="1267"/>
              <a:chExt cx="1720" cy="403"/>
            </a:xfrm>
          </p:grpSpPr>
          <p:sp>
            <p:nvSpPr>
              <p:cNvPr id="272514" name="Rectangle 51"/>
              <p:cNvSpPr>
                <a:spLocks noChangeArrowheads="1"/>
              </p:cNvSpPr>
              <p:nvPr/>
            </p:nvSpPr>
            <p:spPr bwMode="auto">
              <a:xfrm>
                <a:off x="2104" y="1267"/>
                <a:ext cx="1656"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b="1" i="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يرتكز على داود/عبادة يهوه</a:t>
                </a:r>
                <a:endParaRPr kumimoji="0" lang="en-US" altLang="zh-CN" sz="2000" b="1" i="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272515" name="Rectangle 52"/>
              <p:cNvSpPr>
                <a:spLocks noChangeArrowheads="1"/>
              </p:cNvSpPr>
              <p:nvPr/>
            </p:nvSpPr>
            <p:spPr bwMode="auto">
              <a:xfrm>
                <a:off x="2072" y="1267"/>
                <a:ext cx="1720"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272404" name="Group 53"/>
            <p:cNvGrpSpPr>
              <a:grpSpLocks/>
            </p:cNvGrpSpPr>
            <p:nvPr/>
          </p:nvGrpSpPr>
          <p:grpSpPr bwMode="auto">
            <a:xfrm>
              <a:off x="0" y="1670"/>
              <a:ext cx="744" cy="403"/>
              <a:chOff x="0" y="1670"/>
              <a:chExt cx="744" cy="403"/>
            </a:xfrm>
          </p:grpSpPr>
          <p:sp>
            <p:nvSpPr>
              <p:cNvPr id="272510" name="Rectangle 54"/>
              <p:cNvSpPr>
                <a:spLocks noChangeArrowheads="1"/>
              </p:cNvSpPr>
              <p:nvPr/>
            </p:nvSpPr>
            <p:spPr bwMode="auto">
              <a:xfrm>
                <a:off x="0" y="1670"/>
                <a:ext cx="744" cy="403"/>
              </a:xfrm>
              <a:prstGeom prst="rect">
                <a:avLst/>
              </a:prstGeom>
              <a:solidFill>
                <a:srgbClr val="CCCCCC"/>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grpSp>
            <p:nvGrpSpPr>
              <p:cNvPr id="272511" name="Group 55"/>
              <p:cNvGrpSpPr>
                <a:grpSpLocks/>
              </p:cNvGrpSpPr>
              <p:nvPr/>
            </p:nvGrpSpPr>
            <p:grpSpPr bwMode="auto">
              <a:xfrm>
                <a:off x="0" y="1670"/>
                <a:ext cx="744" cy="403"/>
                <a:chOff x="0" y="1670"/>
                <a:chExt cx="744" cy="403"/>
              </a:xfrm>
            </p:grpSpPr>
            <p:sp>
              <p:nvSpPr>
                <p:cNvPr id="55352" name="Rectangle 56"/>
                <p:cNvSpPr>
                  <a:spLocks noChangeArrowheads="1"/>
                </p:cNvSpPr>
                <p:nvPr/>
              </p:nvSpPr>
              <p:spPr bwMode="auto">
                <a:xfrm>
                  <a:off x="32" y="1670"/>
                  <a:ext cx="679" cy="395"/>
                </a:xfrm>
                <a:prstGeom prst="rect">
                  <a:avLst/>
                </a:prstGeom>
                <a:solidFill>
                  <a:srgbClr val="CCCCCC"/>
                </a:solidFill>
                <a:ln w="12700" cap="sq">
                  <a:noFill/>
                  <a:miter lim="800000"/>
                  <a:headEnd type="none" w="sm" len="sm"/>
                  <a:tailEnd type="none" w="sm" len="sm"/>
                </a:ln>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b="1" i="1" u="none" strike="noStrike" kern="1200" cap="none" spc="0" normalizeH="0" baseline="0" noProof="0" dirty="0">
                      <a:ln>
                        <a:noFill/>
                      </a:ln>
                      <a:solidFill>
                        <a:srgbClr val="000000"/>
                      </a:solidFill>
                      <a:effectLst>
                        <a:outerShdw blurRad="38100" dist="38100" dir="2700000" algn="tl">
                          <a:srgbClr val="FFFFFF"/>
                        </a:outerShdw>
                      </a:effectLst>
                      <a:uLnTx/>
                      <a:uFillTx/>
                      <a:latin typeface="Arial" panose="020B0604020202020204" pitchFamily="34" charset="0"/>
                      <a:ea typeface="SimSun" charset="0"/>
                      <a:cs typeface="Arial" panose="020B0604020202020204" pitchFamily="34" charset="0"/>
                    </a:rPr>
                    <a:t>الهدف</a:t>
                  </a:r>
                  <a:endParaRPr kumimoji="0" lang="en-US" altLang="zh-CN" sz="2000" b="1" i="1" u="none" strike="noStrike" kern="1200" cap="none" spc="0" normalizeH="0" baseline="0" noProof="0" dirty="0">
                    <a:ln>
                      <a:noFill/>
                    </a:ln>
                    <a:solidFill>
                      <a:srgbClr val="000000"/>
                    </a:solidFill>
                    <a:effectLst>
                      <a:outerShdw blurRad="38100" dist="38100" dir="2700000" algn="tl">
                        <a:srgbClr val="FFFFFF"/>
                      </a:outerShdw>
                    </a:effectLst>
                    <a:uLnTx/>
                    <a:uFillTx/>
                    <a:latin typeface="Arial" panose="020B0604020202020204" pitchFamily="34" charset="0"/>
                    <a:ea typeface="SimSun" charset="0"/>
                    <a:cs typeface="Arial" panose="020B0604020202020204" pitchFamily="34" charset="0"/>
                  </a:endParaRPr>
                </a:p>
              </p:txBody>
            </p:sp>
            <p:sp>
              <p:nvSpPr>
                <p:cNvPr id="272513" name="Rectangle 57"/>
                <p:cNvSpPr>
                  <a:spLocks noChangeArrowheads="1"/>
                </p:cNvSpPr>
                <p:nvPr/>
              </p:nvSpPr>
              <p:spPr bwMode="auto">
                <a:xfrm>
                  <a:off x="0" y="1670"/>
                  <a:ext cx="74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grpSp>
          <p:nvGrpSpPr>
            <p:cNvPr id="272405" name="Group 58"/>
            <p:cNvGrpSpPr>
              <a:grpSpLocks/>
            </p:cNvGrpSpPr>
            <p:nvPr/>
          </p:nvGrpSpPr>
          <p:grpSpPr bwMode="auto">
            <a:xfrm>
              <a:off x="744" y="1670"/>
              <a:ext cx="1328" cy="403"/>
              <a:chOff x="744" y="1670"/>
              <a:chExt cx="1328" cy="403"/>
            </a:xfrm>
          </p:grpSpPr>
          <p:sp>
            <p:nvSpPr>
              <p:cNvPr id="272508" name="Rectangle 59"/>
              <p:cNvSpPr>
                <a:spLocks noChangeArrowheads="1"/>
              </p:cNvSpPr>
              <p:nvPr/>
            </p:nvSpPr>
            <p:spPr bwMode="auto">
              <a:xfrm>
                <a:off x="776" y="1670"/>
                <a:ext cx="126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b="1" i="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أخلاقي : دينونة الأمتين</a:t>
                </a:r>
                <a:endParaRPr kumimoji="0" lang="en-US" altLang="zh-CN" sz="2000" b="1" i="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272509" name="Rectangle 60"/>
              <p:cNvSpPr>
                <a:spLocks noChangeArrowheads="1"/>
              </p:cNvSpPr>
              <p:nvPr/>
            </p:nvSpPr>
            <p:spPr bwMode="auto">
              <a:xfrm>
                <a:off x="744" y="1670"/>
                <a:ext cx="1328"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272406" name="Group 61"/>
            <p:cNvGrpSpPr>
              <a:grpSpLocks/>
            </p:cNvGrpSpPr>
            <p:nvPr/>
          </p:nvGrpSpPr>
          <p:grpSpPr bwMode="auto">
            <a:xfrm>
              <a:off x="2072" y="1670"/>
              <a:ext cx="1720" cy="403"/>
              <a:chOff x="2072" y="1670"/>
              <a:chExt cx="1720" cy="403"/>
            </a:xfrm>
          </p:grpSpPr>
          <p:sp>
            <p:nvSpPr>
              <p:cNvPr id="272506" name="Rectangle 62"/>
              <p:cNvSpPr>
                <a:spLocks noChangeArrowheads="1"/>
              </p:cNvSpPr>
              <p:nvPr/>
            </p:nvSpPr>
            <p:spPr bwMode="auto">
              <a:xfrm>
                <a:off x="2104" y="1670"/>
                <a:ext cx="1656"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b="1" i="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العهد / بركة يهوذا بسبب داود</a:t>
                </a:r>
                <a:endParaRPr kumimoji="0" lang="en-US" altLang="zh-CN" sz="2000" b="1" i="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272507" name="Rectangle 63"/>
              <p:cNvSpPr>
                <a:spLocks noChangeArrowheads="1"/>
              </p:cNvSpPr>
              <p:nvPr/>
            </p:nvSpPr>
            <p:spPr bwMode="auto">
              <a:xfrm>
                <a:off x="2072" y="1670"/>
                <a:ext cx="1720"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272407" name="Group 64"/>
            <p:cNvGrpSpPr>
              <a:grpSpLocks/>
            </p:cNvGrpSpPr>
            <p:nvPr/>
          </p:nvGrpSpPr>
          <p:grpSpPr bwMode="auto">
            <a:xfrm>
              <a:off x="0" y="2073"/>
              <a:ext cx="744" cy="403"/>
              <a:chOff x="0" y="2073"/>
              <a:chExt cx="744" cy="403"/>
            </a:xfrm>
          </p:grpSpPr>
          <p:sp>
            <p:nvSpPr>
              <p:cNvPr id="272502" name="Rectangle 65"/>
              <p:cNvSpPr>
                <a:spLocks noChangeArrowheads="1"/>
              </p:cNvSpPr>
              <p:nvPr/>
            </p:nvSpPr>
            <p:spPr bwMode="auto">
              <a:xfrm>
                <a:off x="0" y="2073"/>
                <a:ext cx="744" cy="403"/>
              </a:xfrm>
              <a:prstGeom prst="rect">
                <a:avLst/>
              </a:prstGeom>
              <a:solidFill>
                <a:srgbClr val="CCCCCC"/>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grpSp>
            <p:nvGrpSpPr>
              <p:cNvPr id="272503" name="Group 66"/>
              <p:cNvGrpSpPr>
                <a:grpSpLocks/>
              </p:cNvGrpSpPr>
              <p:nvPr/>
            </p:nvGrpSpPr>
            <p:grpSpPr bwMode="auto">
              <a:xfrm>
                <a:off x="0" y="2073"/>
                <a:ext cx="744" cy="403"/>
                <a:chOff x="0" y="2073"/>
                <a:chExt cx="744" cy="403"/>
              </a:xfrm>
            </p:grpSpPr>
            <p:sp>
              <p:nvSpPr>
                <p:cNvPr id="55363" name="Rectangle 67"/>
                <p:cNvSpPr>
                  <a:spLocks noChangeArrowheads="1"/>
                </p:cNvSpPr>
                <p:nvPr/>
              </p:nvSpPr>
              <p:spPr bwMode="auto">
                <a:xfrm>
                  <a:off x="32" y="2069"/>
                  <a:ext cx="679" cy="407"/>
                </a:xfrm>
                <a:prstGeom prst="rect">
                  <a:avLst/>
                </a:prstGeom>
                <a:solidFill>
                  <a:srgbClr val="CCCCCC"/>
                </a:solidFill>
                <a:ln w="12700" cap="sq">
                  <a:noFill/>
                  <a:miter lim="800000"/>
                  <a:headEnd type="none" w="sm" len="sm"/>
                  <a:tailEnd type="none" w="sm" len="sm"/>
                </a:ln>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b="1" i="1" u="none" strike="noStrike" kern="1200" cap="none" spc="0" normalizeH="0" baseline="0" noProof="0" dirty="0">
                      <a:ln>
                        <a:noFill/>
                      </a:ln>
                      <a:solidFill>
                        <a:srgbClr val="000000"/>
                      </a:solidFill>
                      <a:effectLst>
                        <a:outerShdw blurRad="38100" dist="38100" dir="2700000" algn="tl">
                          <a:srgbClr val="FFFFFF"/>
                        </a:outerShdw>
                      </a:effectLst>
                      <a:uLnTx/>
                      <a:uFillTx/>
                      <a:latin typeface="Arial" panose="020B0604020202020204" pitchFamily="34" charset="0"/>
                      <a:ea typeface="SimSun" charset="0"/>
                      <a:cs typeface="Arial" panose="020B0604020202020204" pitchFamily="34" charset="0"/>
                    </a:rPr>
                    <a:t>المؤلف</a:t>
                  </a:r>
                  <a:endParaRPr kumimoji="0" lang="en-US" altLang="zh-CN" sz="2000" b="1" i="1" u="none" strike="noStrike" kern="1200" cap="none" spc="0" normalizeH="0" baseline="0" noProof="0" dirty="0">
                    <a:ln>
                      <a:noFill/>
                    </a:ln>
                    <a:solidFill>
                      <a:srgbClr val="000000"/>
                    </a:solidFill>
                    <a:effectLst>
                      <a:outerShdw blurRad="38100" dist="38100" dir="2700000" algn="tl">
                        <a:srgbClr val="FFFFFF"/>
                      </a:outerShdw>
                    </a:effectLst>
                    <a:uLnTx/>
                    <a:uFillTx/>
                    <a:latin typeface="Arial" panose="020B0604020202020204" pitchFamily="34" charset="0"/>
                    <a:ea typeface="SimSun" charset="0"/>
                    <a:cs typeface="Arial" panose="020B0604020202020204" pitchFamily="34" charset="0"/>
                  </a:endParaRPr>
                </a:p>
              </p:txBody>
            </p:sp>
            <p:sp>
              <p:nvSpPr>
                <p:cNvPr id="272505" name="Rectangle 68"/>
                <p:cNvSpPr>
                  <a:spLocks noChangeArrowheads="1"/>
                </p:cNvSpPr>
                <p:nvPr/>
              </p:nvSpPr>
              <p:spPr bwMode="auto">
                <a:xfrm>
                  <a:off x="0" y="2073"/>
                  <a:ext cx="74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grpSp>
        </p:grpSp>
        <p:grpSp>
          <p:nvGrpSpPr>
            <p:cNvPr id="272408" name="Group 69"/>
            <p:cNvGrpSpPr>
              <a:grpSpLocks/>
            </p:cNvGrpSpPr>
            <p:nvPr/>
          </p:nvGrpSpPr>
          <p:grpSpPr bwMode="auto">
            <a:xfrm>
              <a:off x="744" y="2073"/>
              <a:ext cx="1328" cy="403"/>
              <a:chOff x="744" y="2073"/>
              <a:chExt cx="1328" cy="403"/>
            </a:xfrm>
          </p:grpSpPr>
          <p:sp>
            <p:nvSpPr>
              <p:cNvPr id="272500" name="Rectangle 70"/>
              <p:cNvSpPr>
                <a:spLocks noChangeArrowheads="1"/>
              </p:cNvSpPr>
              <p:nvPr/>
            </p:nvSpPr>
            <p:spPr bwMode="auto">
              <a:xfrm>
                <a:off x="776" y="2073"/>
                <a:ext cx="126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b="1" i="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إرميا النبي/الكاهن</a:t>
                </a:r>
                <a:endParaRPr kumimoji="0" lang="en-US" altLang="zh-CN" sz="2000" b="1" i="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272501" name="Rectangle 71"/>
              <p:cNvSpPr>
                <a:spLocks noChangeArrowheads="1"/>
              </p:cNvSpPr>
              <p:nvPr/>
            </p:nvSpPr>
            <p:spPr bwMode="auto">
              <a:xfrm>
                <a:off x="744" y="2073"/>
                <a:ext cx="1328"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272409" name="Group 72"/>
            <p:cNvGrpSpPr>
              <a:grpSpLocks/>
            </p:cNvGrpSpPr>
            <p:nvPr/>
          </p:nvGrpSpPr>
          <p:grpSpPr bwMode="auto">
            <a:xfrm>
              <a:off x="2072" y="2073"/>
              <a:ext cx="1720" cy="403"/>
              <a:chOff x="2072" y="2073"/>
              <a:chExt cx="1720" cy="403"/>
            </a:xfrm>
          </p:grpSpPr>
          <p:sp>
            <p:nvSpPr>
              <p:cNvPr id="272498" name="Rectangle 73"/>
              <p:cNvSpPr>
                <a:spLocks noChangeArrowheads="1"/>
              </p:cNvSpPr>
              <p:nvPr/>
            </p:nvSpPr>
            <p:spPr bwMode="auto">
              <a:xfrm>
                <a:off x="2104" y="2073"/>
                <a:ext cx="1656"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b="1" i="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عزرا الكاهن</a:t>
                </a:r>
                <a:endParaRPr kumimoji="0" lang="en-US" altLang="zh-CN" sz="2000" b="1" i="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272499" name="Rectangle 74"/>
              <p:cNvSpPr>
                <a:spLocks noChangeArrowheads="1"/>
              </p:cNvSpPr>
              <p:nvPr/>
            </p:nvSpPr>
            <p:spPr bwMode="auto">
              <a:xfrm>
                <a:off x="2072" y="2073"/>
                <a:ext cx="1720"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272410" name="Group 75"/>
            <p:cNvGrpSpPr>
              <a:grpSpLocks/>
            </p:cNvGrpSpPr>
            <p:nvPr/>
          </p:nvGrpSpPr>
          <p:grpSpPr bwMode="auto">
            <a:xfrm>
              <a:off x="0" y="2476"/>
              <a:ext cx="744" cy="403"/>
              <a:chOff x="0" y="2476"/>
              <a:chExt cx="744" cy="403"/>
            </a:xfrm>
          </p:grpSpPr>
          <p:sp>
            <p:nvSpPr>
              <p:cNvPr id="272494" name="Rectangle 76"/>
              <p:cNvSpPr>
                <a:spLocks noChangeArrowheads="1"/>
              </p:cNvSpPr>
              <p:nvPr/>
            </p:nvSpPr>
            <p:spPr bwMode="auto">
              <a:xfrm>
                <a:off x="0" y="2476"/>
                <a:ext cx="744" cy="403"/>
              </a:xfrm>
              <a:prstGeom prst="rect">
                <a:avLst/>
              </a:prstGeom>
              <a:solidFill>
                <a:srgbClr val="CCCCCC"/>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grpSp>
            <p:nvGrpSpPr>
              <p:cNvPr id="272495" name="Group 77"/>
              <p:cNvGrpSpPr>
                <a:grpSpLocks/>
              </p:cNvGrpSpPr>
              <p:nvPr/>
            </p:nvGrpSpPr>
            <p:grpSpPr bwMode="auto">
              <a:xfrm>
                <a:off x="0" y="2476"/>
                <a:ext cx="744" cy="403"/>
                <a:chOff x="0" y="2476"/>
                <a:chExt cx="744" cy="403"/>
              </a:xfrm>
            </p:grpSpPr>
            <p:sp>
              <p:nvSpPr>
                <p:cNvPr id="55374" name="Rectangle 78"/>
                <p:cNvSpPr>
                  <a:spLocks noChangeArrowheads="1"/>
                </p:cNvSpPr>
                <p:nvPr/>
              </p:nvSpPr>
              <p:spPr bwMode="auto">
                <a:xfrm>
                  <a:off x="32" y="2476"/>
                  <a:ext cx="679" cy="395"/>
                </a:xfrm>
                <a:prstGeom prst="rect">
                  <a:avLst/>
                </a:prstGeom>
                <a:solidFill>
                  <a:srgbClr val="CCCCCC"/>
                </a:solidFill>
                <a:ln w="12700" cap="sq">
                  <a:noFill/>
                  <a:miter lim="800000"/>
                  <a:headEnd type="none" w="sm" len="sm"/>
                  <a:tailEnd type="none" w="sm" len="sm"/>
                </a:ln>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b="1" i="1" u="none" strike="noStrike" kern="1200" cap="none" spc="0" normalizeH="0" baseline="0" noProof="0" dirty="0">
                      <a:ln>
                        <a:noFill/>
                      </a:ln>
                      <a:solidFill>
                        <a:srgbClr val="000000"/>
                      </a:solidFill>
                      <a:effectLst>
                        <a:outerShdw blurRad="38100" dist="38100" dir="2700000" algn="tl">
                          <a:srgbClr val="FFFFFF"/>
                        </a:outerShdw>
                      </a:effectLst>
                      <a:uLnTx/>
                      <a:uFillTx/>
                      <a:latin typeface="Arial" panose="020B0604020202020204" pitchFamily="34" charset="0"/>
                      <a:ea typeface="SimSun" charset="0"/>
                      <a:cs typeface="Arial" panose="020B0604020202020204" pitchFamily="34" charset="0"/>
                    </a:rPr>
                    <a:t>الأمانة</a:t>
                  </a:r>
                  <a:endParaRPr kumimoji="0" lang="en-US" altLang="zh-CN" sz="2000" b="1" i="1" u="none" strike="noStrike" kern="1200" cap="none" spc="0" normalizeH="0" baseline="0" noProof="0" dirty="0">
                    <a:ln>
                      <a:noFill/>
                    </a:ln>
                    <a:solidFill>
                      <a:srgbClr val="000000"/>
                    </a:solidFill>
                    <a:effectLst>
                      <a:outerShdw blurRad="38100" dist="38100" dir="2700000" algn="tl">
                        <a:srgbClr val="FFFFFF"/>
                      </a:outerShdw>
                    </a:effectLst>
                    <a:uLnTx/>
                    <a:uFillTx/>
                    <a:latin typeface="Arial" panose="020B0604020202020204" pitchFamily="34" charset="0"/>
                    <a:ea typeface="SimSun" charset="0"/>
                    <a:cs typeface="Arial" panose="020B0604020202020204" pitchFamily="34" charset="0"/>
                  </a:endParaRPr>
                </a:p>
              </p:txBody>
            </p:sp>
            <p:sp>
              <p:nvSpPr>
                <p:cNvPr id="272497" name="Rectangle 79"/>
                <p:cNvSpPr>
                  <a:spLocks noChangeArrowheads="1"/>
                </p:cNvSpPr>
                <p:nvPr/>
              </p:nvSpPr>
              <p:spPr bwMode="auto">
                <a:xfrm>
                  <a:off x="0" y="2476"/>
                  <a:ext cx="74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grpSp>
        </p:grpSp>
        <p:grpSp>
          <p:nvGrpSpPr>
            <p:cNvPr id="272411" name="Group 80"/>
            <p:cNvGrpSpPr>
              <a:grpSpLocks/>
            </p:cNvGrpSpPr>
            <p:nvPr/>
          </p:nvGrpSpPr>
          <p:grpSpPr bwMode="auto">
            <a:xfrm>
              <a:off x="744" y="2476"/>
              <a:ext cx="1328" cy="403"/>
              <a:chOff x="744" y="2476"/>
              <a:chExt cx="1328" cy="403"/>
            </a:xfrm>
          </p:grpSpPr>
          <p:sp>
            <p:nvSpPr>
              <p:cNvPr id="272492" name="Rectangle 81"/>
              <p:cNvSpPr>
                <a:spLocks noChangeArrowheads="1"/>
              </p:cNvSpPr>
              <p:nvPr/>
            </p:nvSpPr>
            <p:spPr bwMode="auto">
              <a:xfrm>
                <a:off x="776" y="2476"/>
                <a:ext cx="126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b="1" i="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عدم أمانة الإنسان</a:t>
                </a:r>
                <a:endParaRPr kumimoji="0" lang="en-US" altLang="zh-CN" sz="2000" b="1" i="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272493" name="Rectangle 82"/>
              <p:cNvSpPr>
                <a:spLocks noChangeArrowheads="1"/>
              </p:cNvSpPr>
              <p:nvPr/>
            </p:nvSpPr>
            <p:spPr bwMode="auto">
              <a:xfrm>
                <a:off x="744" y="2476"/>
                <a:ext cx="1328"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272412" name="Group 83"/>
            <p:cNvGrpSpPr>
              <a:grpSpLocks/>
            </p:cNvGrpSpPr>
            <p:nvPr/>
          </p:nvGrpSpPr>
          <p:grpSpPr bwMode="auto">
            <a:xfrm>
              <a:off x="2072" y="2476"/>
              <a:ext cx="1720" cy="403"/>
              <a:chOff x="2072" y="2476"/>
              <a:chExt cx="1720" cy="403"/>
            </a:xfrm>
          </p:grpSpPr>
          <p:sp>
            <p:nvSpPr>
              <p:cNvPr id="272490" name="Rectangle 84"/>
              <p:cNvSpPr>
                <a:spLocks noChangeArrowheads="1"/>
              </p:cNvSpPr>
              <p:nvPr/>
            </p:nvSpPr>
            <p:spPr bwMode="auto">
              <a:xfrm>
                <a:off x="2104" y="2476"/>
                <a:ext cx="1656"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b="1" i="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أمانة الله</a:t>
                </a:r>
                <a:endParaRPr kumimoji="0" lang="en-US" altLang="zh-CN" sz="2000" b="1" i="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272491" name="Rectangle 85"/>
              <p:cNvSpPr>
                <a:spLocks noChangeArrowheads="1"/>
              </p:cNvSpPr>
              <p:nvPr/>
            </p:nvSpPr>
            <p:spPr bwMode="auto">
              <a:xfrm>
                <a:off x="2072" y="2476"/>
                <a:ext cx="1720"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272413" name="Group 86"/>
            <p:cNvGrpSpPr>
              <a:grpSpLocks/>
            </p:cNvGrpSpPr>
            <p:nvPr/>
          </p:nvGrpSpPr>
          <p:grpSpPr bwMode="auto">
            <a:xfrm>
              <a:off x="0" y="2879"/>
              <a:ext cx="744" cy="403"/>
              <a:chOff x="0" y="2879"/>
              <a:chExt cx="744" cy="403"/>
            </a:xfrm>
          </p:grpSpPr>
          <p:sp>
            <p:nvSpPr>
              <p:cNvPr id="272486" name="Rectangle 87"/>
              <p:cNvSpPr>
                <a:spLocks noChangeArrowheads="1"/>
              </p:cNvSpPr>
              <p:nvPr/>
            </p:nvSpPr>
            <p:spPr bwMode="auto">
              <a:xfrm>
                <a:off x="0" y="2879"/>
                <a:ext cx="744" cy="403"/>
              </a:xfrm>
              <a:prstGeom prst="rect">
                <a:avLst/>
              </a:prstGeom>
              <a:solidFill>
                <a:srgbClr val="CCCCCC"/>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grpSp>
            <p:nvGrpSpPr>
              <p:cNvPr id="272487" name="Group 88"/>
              <p:cNvGrpSpPr>
                <a:grpSpLocks/>
              </p:cNvGrpSpPr>
              <p:nvPr/>
            </p:nvGrpSpPr>
            <p:grpSpPr bwMode="auto">
              <a:xfrm>
                <a:off x="0" y="2879"/>
                <a:ext cx="744" cy="403"/>
                <a:chOff x="0" y="2879"/>
                <a:chExt cx="744" cy="403"/>
              </a:xfrm>
            </p:grpSpPr>
            <p:sp>
              <p:nvSpPr>
                <p:cNvPr id="55385" name="Rectangle 89"/>
                <p:cNvSpPr>
                  <a:spLocks noChangeArrowheads="1"/>
                </p:cNvSpPr>
                <p:nvPr/>
              </p:nvSpPr>
              <p:spPr bwMode="auto">
                <a:xfrm>
                  <a:off x="32" y="2873"/>
                  <a:ext cx="679" cy="407"/>
                </a:xfrm>
                <a:prstGeom prst="rect">
                  <a:avLst/>
                </a:prstGeom>
                <a:solidFill>
                  <a:srgbClr val="CCCCCC"/>
                </a:solidFill>
                <a:ln w="12700" cap="sq">
                  <a:noFill/>
                  <a:miter lim="800000"/>
                  <a:headEnd type="none" w="sm" len="sm"/>
                  <a:tailEnd type="none" w="sm" len="sm"/>
                </a:ln>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b="1" i="1" u="none" strike="noStrike" kern="1200" cap="none" spc="0" normalizeH="0" baseline="0" noProof="0" dirty="0">
                      <a:ln>
                        <a:noFill/>
                      </a:ln>
                      <a:solidFill>
                        <a:srgbClr val="000000"/>
                      </a:solidFill>
                      <a:effectLst>
                        <a:outerShdw blurRad="38100" dist="38100" dir="2700000" algn="tl">
                          <a:srgbClr val="FFFFFF"/>
                        </a:outerShdw>
                      </a:effectLst>
                      <a:uLnTx/>
                      <a:uFillTx/>
                      <a:latin typeface="Arial" panose="020B0604020202020204" pitchFamily="34" charset="0"/>
                      <a:ea typeface="SimSun" charset="0"/>
                      <a:cs typeface="Arial" panose="020B0604020202020204" pitchFamily="34" charset="0"/>
                    </a:rPr>
                    <a:t>المظهر الخارجي</a:t>
                  </a:r>
                  <a:endParaRPr kumimoji="0" lang="en-US" altLang="zh-CN" sz="2000" b="1" i="1" u="none" strike="noStrike" kern="1200" cap="none" spc="0" normalizeH="0" baseline="0" noProof="0" dirty="0">
                    <a:ln>
                      <a:noFill/>
                    </a:ln>
                    <a:solidFill>
                      <a:srgbClr val="000000"/>
                    </a:solidFill>
                    <a:effectLst>
                      <a:outerShdw blurRad="38100" dist="38100" dir="2700000" algn="tl">
                        <a:srgbClr val="FFFFFF"/>
                      </a:outerShdw>
                    </a:effectLst>
                    <a:uLnTx/>
                    <a:uFillTx/>
                    <a:latin typeface="Arial" panose="020B0604020202020204" pitchFamily="34" charset="0"/>
                    <a:ea typeface="SimSun" charset="0"/>
                    <a:cs typeface="Arial" panose="020B0604020202020204" pitchFamily="34" charset="0"/>
                  </a:endParaRPr>
                </a:p>
              </p:txBody>
            </p:sp>
            <p:sp>
              <p:nvSpPr>
                <p:cNvPr id="272489" name="Rectangle 90"/>
                <p:cNvSpPr>
                  <a:spLocks noChangeArrowheads="1"/>
                </p:cNvSpPr>
                <p:nvPr/>
              </p:nvSpPr>
              <p:spPr bwMode="auto">
                <a:xfrm>
                  <a:off x="0" y="2879"/>
                  <a:ext cx="74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grpSp>
        </p:grpSp>
        <p:grpSp>
          <p:nvGrpSpPr>
            <p:cNvPr id="272414" name="Group 91"/>
            <p:cNvGrpSpPr>
              <a:grpSpLocks/>
            </p:cNvGrpSpPr>
            <p:nvPr/>
          </p:nvGrpSpPr>
          <p:grpSpPr bwMode="auto">
            <a:xfrm>
              <a:off x="744" y="2879"/>
              <a:ext cx="1328" cy="403"/>
              <a:chOff x="744" y="2879"/>
              <a:chExt cx="1328" cy="403"/>
            </a:xfrm>
          </p:grpSpPr>
          <p:sp>
            <p:nvSpPr>
              <p:cNvPr id="272484" name="Rectangle 92"/>
              <p:cNvSpPr>
                <a:spLocks noChangeArrowheads="1"/>
              </p:cNvSpPr>
              <p:nvPr/>
            </p:nvSpPr>
            <p:spPr bwMode="auto">
              <a:xfrm>
                <a:off x="776" y="2879"/>
                <a:ext cx="126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b="1" i="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سلبي : تمرد/مأساة</a:t>
                </a:r>
                <a:endParaRPr kumimoji="0" lang="en-US" altLang="zh-CN" sz="2000" b="1" i="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272485" name="Rectangle 93"/>
              <p:cNvSpPr>
                <a:spLocks noChangeArrowheads="1"/>
              </p:cNvSpPr>
              <p:nvPr/>
            </p:nvSpPr>
            <p:spPr bwMode="auto">
              <a:xfrm>
                <a:off x="744" y="2879"/>
                <a:ext cx="1328"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272415" name="Group 94"/>
            <p:cNvGrpSpPr>
              <a:grpSpLocks/>
            </p:cNvGrpSpPr>
            <p:nvPr/>
          </p:nvGrpSpPr>
          <p:grpSpPr bwMode="auto">
            <a:xfrm>
              <a:off x="2072" y="2879"/>
              <a:ext cx="1720" cy="403"/>
              <a:chOff x="2072" y="2879"/>
              <a:chExt cx="1720" cy="403"/>
            </a:xfrm>
          </p:grpSpPr>
          <p:sp>
            <p:nvSpPr>
              <p:cNvPr id="272482" name="Rectangle 95"/>
              <p:cNvSpPr>
                <a:spLocks noChangeArrowheads="1"/>
              </p:cNvSpPr>
              <p:nvPr/>
            </p:nvSpPr>
            <p:spPr bwMode="auto">
              <a:xfrm>
                <a:off x="2104" y="2879"/>
                <a:ext cx="1656"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b="1" i="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إيجابي : رجاء رغم الإرتداد/المأساة</a:t>
                </a:r>
                <a:endParaRPr kumimoji="0" lang="en-US" altLang="zh-CN" sz="2000" b="1" i="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272483" name="Rectangle 96"/>
              <p:cNvSpPr>
                <a:spLocks noChangeArrowheads="1"/>
              </p:cNvSpPr>
              <p:nvPr/>
            </p:nvSpPr>
            <p:spPr bwMode="auto">
              <a:xfrm>
                <a:off x="2072" y="2879"/>
                <a:ext cx="1720"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272416" name="Group 97"/>
            <p:cNvGrpSpPr>
              <a:grpSpLocks/>
            </p:cNvGrpSpPr>
            <p:nvPr/>
          </p:nvGrpSpPr>
          <p:grpSpPr bwMode="auto">
            <a:xfrm>
              <a:off x="0" y="3282"/>
              <a:ext cx="744" cy="403"/>
              <a:chOff x="0" y="3282"/>
              <a:chExt cx="744" cy="403"/>
            </a:xfrm>
          </p:grpSpPr>
          <p:sp>
            <p:nvSpPr>
              <p:cNvPr id="272478" name="Rectangle 98"/>
              <p:cNvSpPr>
                <a:spLocks noChangeArrowheads="1"/>
              </p:cNvSpPr>
              <p:nvPr/>
            </p:nvSpPr>
            <p:spPr bwMode="auto">
              <a:xfrm>
                <a:off x="0" y="3282"/>
                <a:ext cx="744" cy="403"/>
              </a:xfrm>
              <a:prstGeom prst="rect">
                <a:avLst/>
              </a:prstGeom>
              <a:solidFill>
                <a:srgbClr val="CCCCCC"/>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grpSp>
            <p:nvGrpSpPr>
              <p:cNvPr id="272479" name="Group 99"/>
              <p:cNvGrpSpPr>
                <a:grpSpLocks/>
              </p:cNvGrpSpPr>
              <p:nvPr/>
            </p:nvGrpSpPr>
            <p:grpSpPr bwMode="auto">
              <a:xfrm>
                <a:off x="0" y="3282"/>
                <a:ext cx="744" cy="403"/>
                <a:chOff x="0" y="3282"/>
                <a:chExt cx="744" cy="403"/>
              </a:xfrm>
            </p:grpSpPr>
            <p:sp>
              <p:nvSpPr>
                <p:cNvPr id="55396" name="Rectangle 100"/>
                <p:cNvSpPr>
                  <a:spLocks noChangeArrowheads="1"/>
                </p:cNvSpPr>
                <p:nvPr/>
              </p:nvSpPr>
              <p:spPr bwMode="auto">
                <a:xfrm>
                  <a:off x="32" y="3282"/>
                  <a:ext cx="679" cy="407"/>
                </a:xfrm>
                <a:prstGeom prst="rect">
                  <a:avLst/>
                </a:prstGeom>
                <a:solidFill>
                  <a:srgbClr val="CCCCCC"/>
                </a:solidFill>
                <a:ln w="12700" cap="sq">
                  <a:noFill/>
                  <a:miter lim="800000"/>
                  <a:headEnd type="none" w="sm" len="sm"/>
                  <a:tailEnd type="none" w="sm" len="sm"/>
                </a:ln>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b="1" i="1" u="none" strike="noStrike" kern="1200" cap="none" spc="0" normalizeH="0" baseline="0" noProof="0" dirty="0">
                      <a:ln>
                        <a:noFill/>
                      </a:ln>
                      <a:solidFill>
                        <a:srgbClr val="000000"/>
                      </a:solidFill>
                      <a:effectLst>
                        <a:outerShdw blurRad="38100" dist="38100" dir="2700000" algn="tl">
                          <a:srgbClr val="FFFFFF"/>
                        </a:outerShdw>
                      </a:effectLst>
                      <a:uLnTx/>
                      <a:uFillTx/>
                      <a:latin typeface="Arial" panose="020B0604020202020204" pitchFamily="34" charset="0"/>
                      <a:ea typeface="SimSun" charset="0"/>
                      <a:cs typeface="Arial" panose="020B0604020202020204" pitchFamily="34" charset="0"/>
                    </a:rPr>
                    <a:t>المستلمين</a:t>
                  </a:r>
                  <a:endParaRPr kumimoji="0" lang="en-US" altLang="zh-CN" sz="2000" b="1" i="1" u="none" strike="noStrike" kern="1200" cap="none" spc="0" normalizeH="0" baseline="0" noProof="0" dirty="0">
                    <a:ln>
                      <a:noFill/>
                    </a:ln>
                    <a:solidFill>
                      <a:srgbClr val="000000"/>
                    </a:solidFill>
                    <a:effectLst>
                      <a:outerShdw blurRad="38100" dist="38100" dir="2700000" algn="tl">
                        <a:srgbClr val="FFFFFF"/>
                      </a:outerShdw>
                    </a:effectLst>
                    <a:uLnTx/>
                    <a:uFillTx/>
                    <a:latin typeface="Arial" panose="020B0604020202020204" pitchFamily="34" charset="0"/>
                    <a:ea typeface="SimSun" charset="0"/>
                    <a:cs typeface="Arial" panose="020B0604020202020204" pitchFamily="34" charset="0"/>
                  </a:endParaRPr>
                </a:p>
              </p:txBody>
            </p:sp>
            <p:sp>
              <p:nvSpPr>
                <p:cNvPr id="272481" name="Rectangle 101"/>
                <p:cNvSpPr>
                  <a:spLocks noChangeArrowheads="1"/>
                </p:cNvSpPr>
                <p:nvPr/>
              </p:nvSpPr>
              <p:spPr bwMode="auto">
                <a:xfrm>
                  <a:off x="0" y="3282"/>
                  <a:ext cx="74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grpSp>
        </p:grpSp>
        <p:grpSp>
          <p:nvGrpSpPr>
            <p:cNvPr id="272417" name="Group 102"/>
            <p:cNvGrpSpPr>
              <a:grpSpLocks/>
            </p:cNvGrpSpPr>
            <p:nvPr/>
          </p:nvGrpSpPr>
          <p:grpSpPr bwMode="auto">
            <a:xfrm>
              <a:off x="744" y="3282"/>
              <a:ext cx="1328" cy="403"/>
              <a:chOff x="744" y="3282"/>
              <a:chExt cx="1328" cy="403"/>
            </a:xfrm>
          </p:grpSpPr>
          <p:sp>
            <p:nvSpPr>
              <p:cNvPr id="272476" name="Rectangle 103"/>
              <p:cNvSpPr>
                <a:spLocks noChangeArrowheads="1"/>
              </p:cNvSpPr>
              <p:nvPr/>
            </p:nvSpPr>
            <p:spPr bwMode="auto">
              <a:xfrm>
                <a:off x="776" y="3282"/>
                <a:ext cx="126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b="1" i="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يهود السبي (550 ق.م)</a:t>
                </a:r>
                <a:endParaRPr kumimoji="0" lang="en-US" altLang="zh-CN" sz="2000" b="1" i="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272477" name="Rectangle 104"/>
              <p:cNvSpPr>
                <a:spLocks noChangeArrowheads="1"/>
              </p:cNvSpPr>
              <p:nvPr/>
            </p:nvSpPr>
            <p:spPr bwMode="auto">
              <a:xfrm>
                <a:off x="744" y="3282"/>
                <a:ext cx="1328"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272418" name="Group 105"/>
            <p:cNvGrpSpPr>
              <a:grpSpLocks/>
            </p:cNvGrpSpPr>
            <p:nvPr/>
          </p:nvGrpSpPr>
          <p:grpSpPr bwMode="auto">
            <a:xfrm>
              <a:off x="2072" y="3282"/>
              <a:ext cx="1720" cy="403"/>
              <a:chOff x="2072" y="3282"/>
              <a:chExt cx="1720" cy="403"/>
            </a:xfrm>
          </p:grpSpPr>
          <p:sp>
            <p:nvSpPr>
              <p:cNvPr id="272474" name="Rectangle 106"/>
              <p:cNvSpPr>
                <a:spLocks noChangeArrowheads="1"/>
              </p:cNvSpPr>
              <p:nvPr/>
            </p:nvSpPr>
            <p:spPr bwMode="auto">
              <a:xfrm>
                <a:off x="2104" y="3282"/>
                <a:ext cx="1656"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b="1" i="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يهود ما بعد السبي (440 ق.م)</a:t>
                </a:r>
                <a:endParaRPr kumimoji="0" lang="en-US" altLang="zh-CN" sz="2000" b="1" i="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272475" name="Rectangle 107"/>
              <p:cNvSpPr>
                <a:spLocks noChangeArrowheads="1"/>
              </p:cNvSpPr>
              <p:nvPr/>
            </p:nvSpPr>
            <p:spPr bwMode="auto">
              <a:xfrm>
                <a:off x="2072" y="3282"/>
                <a:ext cx="1720"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272419" name="Group 108"/>
            <p:cNvGrpSpPr>
              <a:grpSpLocks/>
            </p:cNvGrpSpPr>
            <p:nvPr/>
          </p:nvGrpSpPr>
          <p:grpSpPr bwMode="auto">
            <a:xfrm>
              <a:off x="0" y="3685"/>
              <a:ext cx="744" cy="403"/>
              <a:chOff x="0" y="3685"/>
              <a:chExt cx="744" cy="403"/>
            </a:xfrm>
          </p:grpSpPr>
          <p:sp>
            <p:nvSpPr>
              <p:cNvPr id="272470" name="Rectangle 109"/>
              <p:cNvSpPr>
                <a:spLocks noChangeArrowheads="1"/>
              </p:cNvSpPr>
              <p:nvPr/>
            </p:nvSpPr>
            <p:spPr bwMode="auto">
              <a:xfrm>
                <a:off x="0" y="3685"/>
                <a:ext cx="744" cy="403"/>
              </a:xfrm>
              <a:prstGeom prst="rect">
                <a:avLst/>
              </a:prstGeom>
              <a:solidFill>
                <a:srgbClr val="CCCCCC"/>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grpSp>
            <p:nvGrpSpPr>
              <p:cNvPr id="272471" name="Group 110"/>
              <p:cNvGrpSpPr>
                <a:grpSpLocks/>
              </p:cNvGrpSpPr>
              <p:nvPr/>
            </p:nvGrpSpPr>
            <p:grpSpPr bwMode="auto">
              <a:xfrm>
                <a:off x="0" y="3685"/>
                <a:ext cx="744" cy="403"/>
                <a:chOff x="0" y="3685"/>
                <a:chExt cx="744" cy="403"/>
              </a:xfrm>
            </p:grpSpPr>
            <p:sp>
              <p:nvSpPr>
                <p:cNvPr id="55407" name="Rectangle 111"/>
                <p:cNvSpPr>
                  <a:spLocks noChangeArrowheads="1"/>
                </p:cNvSpPr>
                <p:nvPr/>
              </p:nvSpPr>
              <p:spPr bwMode="auto">
                <a:xfrm>
                  <a:off x="32" y="3689"/>
                  <a:ext cx="679" cy="395"/>
                </a:xfrm>
                <a:prstGeom prst="rect">
                  <a:avLst/>
                </a:prstGeom>
                <a:solidFill>
                  <a:srgbClr val="CCCCCC"/>
                </a:solidFill>
                <a:ln w="12700" cap="sq">
                  <a:noFill/>
                  <a:miter lim="800000"/>
                  <a:headEnd type="none" w="sm" len="sm"/>
                  <a:tailEnd type="none" w="sm" len="sm"/>
                </a:ln>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b="1" i="1" u="none" strike="noStrike" kern="1200" cap="none" spc="0" normalizeH="0" baseline="0" noProof="0" dirty="0">
                      <a:ln>
                        <a:noFill/>
                      </a:ln>
                      <a:solidFill>
                        <a:srgbClr val="000000"/>
                      </a:solidFill>
                      <a:effectLst>
                        <a:outerShdw blurRad="38100" dist="38100" dir="2700000" algn="tl">
                          <a:srgbClr val="FFFFFF"/>
                        </a:outerShdw>
                      </a:effectLst>
                      <a:uLnTx/>
                      <a:uFillTx/>
                      <a:latin typeface="Arial" panose="020B0604020202020204" pitchFamily="34" charset="0"/>
                      <a:ea typeface="SimSun" charset="0"/>
                      <a:cs typeface="Arial" panose="020B0604020202020204" pitchFamily="34" charset="0"/>
                    </a:rPr>
                    <a:t>السجل الزمني</a:t>
                  </a:r>
                  <a:endParaRPr kumimoji="0" lang="en-US" altLang="zh-CN" sz="2000" b="1" i="1" u="none" strike="noStrike" kern="1200" cap="none" spc="0" normalizeH="0" baseline="0" noProof="0" dirty="0">
                    <a:ln>
                      <a:noFill/>
                    </a:ln>
                    <a:solidFill>
                      <a:srgbClr val="000000"/>
                    </a:solidFill>
                    <a:effectLst>
                      <a:outerShdw blurRad="38100" dist="38100" dir="2700000" algn="tl">
                        <a:srgbClr val="FFFFFF"/>
                      </a:outerShdw>
                    </a:effectLst>
                    <a:uLnTx/>
                    <a:uFillTx/>
                    <a:latin typeface="Arial" panose="020B0604020202020204" pitchFamily="34" charset="0"/>
                    <a:ea typeface="SimSun" charset="0"/>
                    <a:cs typeface="Arial" panose="020B0604020202020204" pitchFamily="34" charset="0"/>
                  </a:endParaRPr>
                </a:p>
              </p:txBody>
            </p:sp>
            <p:sp>
              <p:nvSpPr>
                <p:cNvPr id="272473" name="Rectangle 112"/>
                <p:cNvSpPr>
                  <a:spLocks noChangeArrowheads="1"/>
                </p:cNvSpPr>
                <p:nvPr/>
              </p:nvSpPr>
              <p:spPr bwMode="auto">
                <a:xfrm>
                  <a:off x="0" y="3685"/>
                  <a:ext cx="74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grpSp>
        </p:grpSp>
        <p:grpSp>
          <p:nvGrpSpPr>
            <p:cNvPr id="272420" name="Group 113"/>
            <p:cNvGrpSpPr>
              <a:grpSpLocks/>
            </p:cNvGrpSpPr>
            <p:nvPr/>
          </p:nvGrpSpPr>
          <p:grpSpPr bwMode="auto">
            <a:xfrm>
              <a:off x="744" y="3685"/>
              <a:ext cx="1328" cy="403"/>
              <a:chOff x="744" y="3685"/>
              <a:chExt cx="1328" cy="403"/>
            </a:xfrm>
          </p:grpSpPr>
          <p:sp>
            <p:nvSpPr>
              <p:cNvPr id="272468" name="Rectangle 114"/>
              <p:cNvSpPr>
                <a:spLocks noChangeArrowheads="1"/>
              </p:cNvSpPr>
              <p:nvPr/>
            </p:nvSpPr>
            <p:spPr bwMode="auto">
              <a:xfrm>
                <a:off x="776" y="3685"/>
                <a:ext cx="126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b="1" i="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971-586 ق.م</a:t>
                </a:r>
                <a:endParaRPr kumimoji="0" lang="en-US" altLang="zh-CN" sz="2000" b="1" i="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272469" name="Rectangle 115"/>
              <p:cNvSpPr>
                <a:spLocks noChangeArrowheads="1"/>
              </p:cNvSpPr>
              <p:nvPr/>
            </p:nvSpPr>
            <p:spPr bwMode="auto">
              <a:xfrm>
                <a:off x="744" y="3685"/>
                <a:ext cx="1328"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272421" name="Group 116"/>
            <p:cNvGrpSpPr>
              <a:grpSpLocks/>
            </p:cNvGrpSpPr>
            <p:nvPr/>
          </p:nvGrpSpPr>
          <p:grpSpPr bwMode="auto">
            <a:xfrm>
              <a:off x="2072" y="3685"/>
              <a:ext cx="1720" cy="403"/>
              <a:chOff x="2072" y="3685"/>
              <a:chExt cx="1720" cy="403"/>
            </a:xfrm>
          </p:grpSpPr>
          <p:sp>
            <p:nvSpPr>
              <p:cNvPr id="272466" name="Rectangle 117"/>
              <p:cNvSpPr>
                <a:spLocks noChangeArrowheads="1"/>
              </p:cNvSpPr>
              <p:nvPr/>
            </p:nvSpPr>
            <p:spPr bwMode="auto">
              <a:xfrm>
                <a:off x="2104" y="3685"/>
                <a:ext cx="1656"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b="1" i="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1011-538 ق.م</a:t>
                </a:r>
                <a:endParaRPr kumimoji="0" lang="en-US" altLang="zh-CN" sz="2000" b="1" i="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272467" name="Rectangle 118"/>
              <p:cNvSpPr>
                <a:spLocks noChangeArrowheads="1"/>
              </p:cNvSpPr>
              <p:nvPr/>
            </p:nvSpPr>
            <p:spPr bwMode="auto">
              <a:xfrm>
                <a:off x="2072" y="3685"/>
                <a:ext cx="1720"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272422" name="Group 119"/>
            <p:cNvGrpSpPr>
              <a:grpSpLocks/>
            </p:cNvGrpSpPr>
            <p:nvPr/>
          </p:nvGrpSpPr>
          <p:grpSpPr bwMode="auto">
            <a:xfrm>
              <a:off x="0" y="4088"/>
              <a:ext cx="744" cy="518"/>
              <a:chOff x="0" y="4088"/>
              <a:chExt cx="744" cy="518"/>
            </a:xfrm>
          </p:grpSpPr>
          <p:sp>
            <p:nvSpPr>
              <p:cNvPr id="272462" name="Rectangle 120"/>
              <p:cNvSpPr>
                <a:spLocks noChangeArrowheads="1"/>
              </p:cNvSpPr>
              <p:nvPr/>
            </p:nvSpPr>
            <p:spPr bwMode="auto">
              <a:xfrm>
                <a:off x="0" y="4088"/>
                <a:ext cx="744" cy="518"/>
              </a:xfrm>
              <a:prstGeom prst="rect">
                <a:avLst/>
              </a:prstGeom>
              <a:solidFill>
                <a:srgbClr val="CCCCCC"/>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grpSp>
            <p:nvGrpSpPr>
              <p:cNvPr id="272463" name="Group 121"/>
              <p:cNvGrpSpPr>
                <a:grpSpLocks/>
              </p:cNvGrpSpPr>
              <p:nvPr/>
            </p:nvGrpSpPr>
            <p:grpSpPr bwMode="auto">
              <a:xfrm>
                <a:off x="0" y="4088"/>
                <a:ext cx="744" cy="518"/>
                <a:chOff x="0" y="4088"/>
                <a:chExt cx="744" cy="518"/>
              </a:xfrm>
            </p:grpSpPr>
            <p:sp>
              <p:nvSpPr>
                <p:cNvPr id="55418" name="Rectangle 122"/>
                <p:cNvSpPr>
                  <a:spLocks noChangeArrowheads="1"/>
                </p:cNvSpPr>
                <p:nvPr/>
              </p:nvSpPr>
              <p:spPr bwMode="auto">
                <a:xfrm>
                  <a:off x="32" y="4088"/>
                  <a:ext cx="679" cy="518"/>
                </a:xfrm>
                <a:prstGeom prst="rect">
                  <a:avLst/>
                </a:prstGeom>
                <a:solidFill>
                  <a:srgbClr val="CCCCCC"/>
                </a:solidFill>
                <a:ln w="12700" cap="sq">
                  <a:noFill/>
                  <a:miter lim="800000"/>
                  <a:headEnd type="none" w="sm" len="sm"/>
                  <a:tailEnd type="none" w="sm" len="sm"/>
                </a:ln>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b="1" i="1" u="none" strike="noStrike" kern="1200" cap="none" spc="0" normalizeH="0" baseline="0" noProof="0" dirty="0">
                      <a:ln>
                        <a:noFill/>
                      </a:ln>
                      <a:solidFill>
                        <a:srgbClr val="000000"/>
                      </a:solidFill>
                      <a:effectLst>
                        <a:outerShdw blurRad="38100" dist="38100" dir="2700000" algn="tl">
                          <a:srgbClr val="FFFFFF"/>
                        </a:outerShdw>
                      </a:effectLst>
                      <a:uLnTx/>
                      <a:uFillTx/>
                      <a:latin typeface="Arial" panose="020B0604020202020204" pitchFamily="34" charset="0"/>
                      <a:ea typeface="SimSun" charset="0"/>
                      <a:cs typeface="Arial" panose="020B0604020202020204" pitchFamily="34" charset="0"/>
                    </a:rPr>
                    <a:t>التركيز</a:t>
                  </a:r>
                  <a:endParaRPr kumimoji="0" lang="en-US" altLang="zh-CN" sz="2000" b="1" i="1" u="none" strike="noStrike" kern="1200" cap="none" spc="0" normalizeH="0" baseline="0" noProof="0" dirty="0">
                    <a:ln>
                      <a:noFill/>
                    </a:ln>
                    <a:solidFill>
                      <a:srgbClr val="000000"/>
                    </a:solidFill>
                    <a:effectLst>
                      <a:outerShdw blurRad="38100" dist="38100" dir="2700000" algn="tl">
                        <a:srgbClr val="FFFFFF"/>
                      </a:outerShdw>
                    </a:effectLst>
                    <a:uLnTx/>
                    <a:uFillTx/>
                    <a:latin typeface="Arial" panose="020B0604020202020204" pitchFamily="34" charset="0"/>
                    <a:ea typeface="SimSun" charset="0"/>
                    <a:cs typeface="Arial" panose="020B0604020202020204" pitchFamily="34" charset="0"/>
                  </a:endParaRPr>
                </a:p>
              </p:txBody>
            </p:sp>
            <p:sp>
              <p:nvSpPr>
                <p:cNvPr id="272465" name="Rectangle 123"/>
                <p:cNvSpPr>
                  <a:spLocks noChangeArrowheads="1"/>
                </p:cNvSpPr>
                <p:nvPr/>
              </p:nvSpPr>
              <p:spPr bwMode="auto">
                <a:xfrm>
                  <a:off x="0" y="4088"/>
                  <a:ext cx="744" cy="5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grpSp>
        </p:grpSp>
        <p:grpSp>
          <p:nvGrpSpPr>
            <p:cNvPr id="272423" name="Group 124"/>
            <p:cNvGrpSpPr>
              <a:grpSpLocks/>
            </p:cNvGrpSpPr>
            <p:nvPr/>
          </p:nvGrpSpPr>
          <p:grpSpPr bwMode="auto">
            <a:xfrm>
              <a:off x="744" y="4088"/>
              <a:ext cx="1328" cy="518"/>
              <a:chOff x="744" y="4088"/>
              <a:chExt cx="1328" cy="518"/>
            </a:xfrm>
          </p:grpSpPr>
          <p:sp>
            <p:nvSpPr>
              <p:cNvPr id="272460" name="Rectangle 125"/>
              <p:cNvSpPr>
                <a:spLocks noChangeArrowheads="1"/>
              </p:cNvSpPr>
              <p:nvPr/>
            </p:nvSpPr>
            <p:spPr bwMode="auto">
              <a:xfrm>
                <a:off x="776" y="4088"/>
                <a:ext cx="1264" cy="5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1900" b="1" i="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سياسي : التركيز على العرش</a:t>
                </a:r>
                <a:endParaRPr kumimoji="0" lang="en-US" altLang="zh-CN" sz="1900" b="1" i="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272461" name="Rectangle 126"/>
              <p:cNvSpPr>
                <a:spLocks noChangeArrowheads="1"/>
              </p:cNvSpPr>
              <p:nvPr/>
            </p:nvSpPr>
            <p:spPr bwMode="auto">
              <a:xfrm>
                <a:off x="744" y="4088"/>
                <a:ext cx="1328" cy="5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272424" name="Group 127"/>
            <p:cNvGrpSpPr>
              <a:grpSpLocks/>
            </p:cNvGrpSpPr>
            <p:nvPr/>
          </p:nvGrpSpPr>
          <p:grpSpPr bwMode="auto">
            <a:xfrm>
              <a:off x="2072" y="4088"/>
              <a:ext cx="1720" cy="518"/>
              <a:chOff x="2072" y="4088"/>
              <a:chExt cx="1720" cy="518"/>
            </a:xfrm>
          </p:grpSpPr>
          <p:sp>
            <p:nvSpPr>
              <p:cNvPr id="272458" name="Rectangle 128"/>
              <p:cNvSpPr>
                <a:spLocks noChangeArrowheads="1"/>
              </p:cNvSpPr>
              <p:nvPr/>
            </p:nvSpPr>
            <p:spPr bwMode="auto">
              <a:xfrm>
                <a:off x="2104" y="4088"/>
                <a:ext cx="1656" cy="5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b="1" i="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روحي : التركيز على الهيكل</a:t>
                </a:r>
                <a:endParaRPr kumimoji="0" lang="en-US" altLang="zh-CN" sz="2000" b="1" i="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272459" name="Rectangle 129"/>
              <p:cNvSpPr>
                <a:spLocks noChangeArrowheads="1"/>
              </p:cNvSpPr>
              <p:nvPr/>
            </p:nvSpPr>
            <p:spPr bwMode="auto">
              <a:xfrm>
                <a:off x="2072" y="4088"/>
                <a:ext cx="1720" cy="5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272425" name="Group 130"/>
            <p:cNvGrpSpPr>
              <a:grpSpLocks/>
            </p:cNvGrpSpPr>
            <p:nvPr/>
          </p:nvGrpSpPr>
          <p:grpSpPr bwMode="auto">
            <a:xfrm>
              <a:off x="0" y="4606"/>
              <a:ext cx="744" cy="403"/>
              <a:chOff x="0" y="4606"/>
              <a:chExt cx="744" cy="403"/>
            </a:xfrm>
          </p:grpSpPr>
          <p:sp>
            <p:nvSpPr>
              <p:cNvPr id="272454" name="Rectangle 131"/>
              <p:cNvSpPr>
                <a:spLocks noChangeArrowheads="1"/>
              </p:cNvSpPr>
              <p:nvPr/>
            </p:nvSpPr>
            <p:spPr bwMode="auto">
              <a:xfrm>
                <a:off x="0" y="4606"/>
                <a:ext cx="744" cy="403"/>
              </a:xfrm>
              <a:prstGeom prst="rect">
                <a:avLst/>
              </a:prstGeom>
              <a:solidFill>
                <a:srgbClr val="CCCCCC"/>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grpSp>
            <p:nvGrpSpPr>
              <p:cNvPr id="272455" name="Group 132"/>
              <p:cNvGrpSpPr>
                <a:grpSpLocks/>
              </p:cNvGrpSpPr>
              <p:nvPr/>
            </p:nvGrpSpPr>
            <p:grpSpPr bwMode="auto">
              <a:xfrm>
                <a:off x="0" y="4606"/>
                <a:ext cx="744" cy="403"/>
                <a:chOff x="0" y="4606"/>
                <a:chExt cx="744" cy="403"/>
              </a:xfrm>
            </p:grpSpPr>
            <p:sp>
              <p:nvSpPr>
                <p:cNvPr id="55429" name="Rectangle 133"/>
                <p:cNvSpPr>
                  <a:spLocks noChangeArrowheads="1"/>
                </p:cNvSpPr>
                <p:nvPr/>
              </p:nvSpPr>
              <p:spPr bwMode="auto">
                <a:xfrm>
                  <a:off x="32" y="4604"/>
                  <a:ext cx="679" cy="407"/>
                </a:xfrm>
                <a:prstGeom prst="rect">
                  <a:avLst/>
                </a:prstGeom>
                <a:solidFill>
                  <a:srgbClr val="CCCCCC"/>
                </a:solidFill>
                <a:ln w="12700" cap="sq">
                  <a:noFill/>
                  <a:miter lim="800000"/>
                  <a:headEnd type="none" w="sm" len="sm"/>
                  <a:tailEnd type="none" w="sm" len="sm"/>
                </a:ln>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b="1" i="1" u="none" strike="noStrike" kern="1200" cap="none" spc="0" normalizeH="0" baseline="0" noProof="0" dirty="0">
                      <a:ln>
                        <a:noFill/>
                      </a:ln>
                      <a:solidFill>
                        <a:srgbClr val="000000"/>
                      </a:solidFill>
                      <a:effectLst>
                        <a:outerShdw blurRad="38100" dist="38100" dir="2700000" algn="tl">
                          <a:srgbClr val="FFFFFF"/>
                        </a:outerShdw>
                      </a:effectLst>
                      <a:uLnTx/>
                      <a:uFillTx/>
                      <a:latin typeface="Arial" panose="020B0604020202020204" pitchFamily="34" charset="0"/>
                      <a:ea typeface="SimSun" charset="0"/>
                      <a:cs typeface="Arial" panose="020B0604020202020204" pitchFamily="34" charset="0"/>
                    </a:rPr>
                    <a:t>المحتوى</a:t>
                  </a:r>
                  <a:endParaRPr kumimoji="0" lang="en-US" altLang="zh-CN" sz="2000" b="1" i="1" u="none" strike="noStrike" kern="1200" cap="none" spc="0" normalizeH="0" baseline="0" noProof="0" dirty="0">
                    <a:ln>
                      <a:noFill/>
                    </a:ln>
                    <a:solidFill>
                      <a:srgbClr val="000000"/>
                    </a:solidFill>
                    <a:effectLst>
                      <a:outerShdw blurRad="38100" dist="38100" dir="2700000" algn="tl">
                        <a:srgbClr val="FFFFFF"/>
                      </a:outerShdw>
                    </a:effectLst>
                    <a:uLnTx/>
                    <a:uFillTx/>
                    <a:latin typeface="Arial" panose="020B0604020202020204" pitchFamily="34" charset="0"/>
                    <a:ea typeface="SimSun" charset="0"/>
                    <a:cs typeface="Arial" panose="020B0604020202020204" pitchFamily="34" charset="0"/>
                  </a:endParaRPr>
                </a:p>
              </p:txBody>
            </p:sp>
            <p:sp>
              <p:nvSpPr>
                <p:cNvPr id="272457" name="Rectangle 134"/>
                <p:cNvSpPr>
                  <a:spLocks noChangeArrowheads="1"/>
                </p:cNvSpPr>
                <p:nvPr/>
              </p:nvSpPr>
              <p:spPr bwMode="auto">
                <a:xfrm>
                  <a:off x="0" y="4606"/>
                  <a:ext cx="74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grpSp>
        </p:grpSp>
        <p:grpSp>
          <p:nvGrpSpPr>
            <p:cNvPr id="272426" name="Group 135"/>
            <p:cNvGrpSpPr>
              <a:grpSpLocks/>
            </p:cNvGrpSpPr>
            <p:nvPr/>
          </p:nvGrpSpPr>
          <p:grpSpPr bwMode="auto">
            <a:xfrm>
              <a:off x="744" y="4606"/>
              <a:ext cx="1328" cy="403"/>
              <a:chOff x="744" y="4606"/>
              <a:chExt cx="1328" cy="403"/>
            </a:xfrm>
          </p:grpSpPr>
          <p:sp>
            <p:nvSpPr>
              <p:cNvPr id="272452" name="Rectangle 136"/>
              <p:cNvSpPr>
                <a:spLocks noChangeArrowheads="1"/>
              </p:cNvSpPr>
              <p:nvPr/>
            </p:nvSpPr>
            <p:spPr bwMode="auto">
              <a:xfrm>
                <a:off x="776" y="4606"/>
                <a:ext cx="126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b="1" i="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تاريخي</a:t>
                </a:r>
                <a:endParaRPr kumimoji="0" lang="en-US" altLang="zh-CN" sz="2000" b="1" i="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272453" name="Rectangle 137"/>
              <p:cNvSpPr>
                <a:spLocks noChangeArrowheads="1"/>
              </p:cNvSpPr>
              <p:nvPr/>
            </p:nvSpPr>
            <p:spPr bwMode="auto">
              <a:xfrm>
                <a:off x="744" y="4606"/>
                <a:ext cx="1328"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272427" name="Group 138"/>
            <p:cNvGrpSpPr>
              <a:grpSpLocks/>
            </p:cNvGrpSpPr>
            <p:nvPr/>
          </p:nvGrpSpPr>
          <p:grpSpPr bwMode="auto">
            <a:xfrm>
              <a:off x="2072" y="4606"/>
              <a:ext cx="1720" cy="403"/>
              <a:chOff x="2072" y="4606"/>
              <a:chExt cx="1720" cy="403"/>
            </a:xfrm>
          </p:grpSpPr>
          <p:sp>
            <p:nvSpPr>
              <p:cNvPr id="272450" name="Rectangle 139"/>
              <p:cNvSpPr>
                <a:spLocks noChangeArrowheads="1"/>
              </p:cNvSpPr>
              <p:nvPr/>
            </p:nvSpPr>
            <p:spPr bwMode="auto">
              <a:xfrm>
                <a:off x="2104" y="4606"/>
                <a:ext cx="1656"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b="1" i="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لاهوتي</a:t>
                </a:r>
                <a:endParaRPr kumimoji="0" lang="en-US" altLang="zh-CN" sz="2000" b="1" i="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272451" name="Rectangle 140"/>
              <p:cNvSpPr>
                <a:spLocks noChangeArrowheads="1"/>
              </p:cNvSpPr>
              <p:nvPr/>
            </p:nvSpPr>
            <p:spPr bwMode="auto">
              <a:xfrm>
                <a:off x="2072" y="4606"/>
                <a:ext cx="1720"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272428" name="Group 141"/>
            <p:cNvGrpSpPr>
              <a:grpSpLocks/>
            </p:cNvGrpSpPr>
            <p:nvPr/>
          </p:nvGrpSpPr>
          <p:grpSpPr bwMode="auto">
            <a:xfrm>
              <a:off x="0" y="5009"/>
              <a:ext cx="744" cy="403"/>
              <a:chOff x="0" y="5009"/>
              <a:chExt cx="744" cy="403"/>
            </a:xfrm>
          </p:grpSpPr>
          <p:sp>
            <p:nvSpPr>
              <p:cNvPr id="272446" name="Rectangle 142"/>
              <p:cNvSpPr>
                <a:spLocks noChangeArrowheads="1"/>
              </p:cNvSpPr>
              <p:nvPr/>
            </p:nvSpPr>
            <p:spPr bwMode="auto">
              <a:xfrm>
                <a:off x="0" y="5009"/>
                <a:ext cx="744" cy="403"/>
              </a:xfrm>
              <a:prstGeom prst="rect">
                <a:avLst/>
              </a:prstGeom>
              <a:solidFill>
                <a:srgbClr val="CCCCCC"/>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grpSp>
            <p:nvGrpSpPr>
              <p:cNvPr id="272447" name="Group 143"/>
              <p:cNvGrpSpPr>
                <a:grpSpLocks/>
              </p:cNvGrpSpPr>
              <p:nvPr/>
            </p:nvGrpSpPr>
            <p:grpSpPr bwMode="auto">
              <a:xfrm>
                <a:off x="0" y="5009"/>
                <a:ext cx="744" cy="403"/>
                <a:chOff x="0" y="5009"/>
                <a:chExt cx="744" cy="403"/>
              </a:xfrm>
            </p:grpSpPr>
            <p:sp>
              <p:nvSpPr>
                <p:cNvPr id="55440" name="Rectangle 144"/>
                <p:cNvSpPr>
                  <a:spLocks noChangeArrowheads="1"/>
                </p:cNvSpPr>
                <p:nvPr/>
              </p:nvSpPr>
              <p:spPr bwMode="auto">
                <a:xfrm>
                  <a:off x="32" y="5009"/>
                  <a:ext cx="679" cy="395"/>
                </a:xfrm>
                <a:prstGeom prst="rect">
                  <a:avLst/>
                </a:prstGeom>
                <a:solidFill>
                  <a:srgbClr val="CCCCCC"/>
                </a:solidFill>
                <a:ln w="12700" cap="sq">
                  <a:noFill/>
                  <a:miter lim="800000"/>
                  <a:headEnd type="none" w="sm" len="sm"/>
                  <a:tailEnd type="none" w="sm" len="sm"/>
                </a:ln>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b="1" i="1" u="none" strike="noStrike" kern="1200" cap="none" spc="0" normalizeH="0" baseline="0" noProof="0" dirty="0">
                      <a:ln>
                        <a:noFill/>
                      </a:ln>
                      <a:solidFill>
                        <a:srgbClr val="000000"/>
                      </a:solidFill>
                      <a:effectLst>
                        <a:outerShdw blurRad="38100" dist="38100" dir="2700000" algn="tl">
                          <a:srgbClr val="FFFFFF"/>
                        </a:outerShdw>
                      </a:effectLst>
                      <a:uLnTx/>
                      <a:uFillTx/>
                      <a:latin typeface="Arial" panose="020B0604020202020204" pitchFamily="34" charset="0"/>
                      <a:ea typeface="SimSun" charset="0"/>
                      <a:cs typeface="Arial" panose="020B0604020202020204" pitchFamily="34" charset="0"/>
                    </a:rPr>
                    <a:t>الصفات</a:t>
                  </a:r>
                  <a:endParaRPr kumimoji="0" lang="en-US" altLang="zh-CN" sz="2000" b="1" i="1" u="none" strike="noStrike" kern="1200" cap="none" spc="0" normalizeH="0" baseline="0" noProof="0" dirty="0">
                    <a:ln>
                      <a:noFill/>
                    </a:ln>
                    <a:solidFill>
                      <a:srgbClr val="000000"/>
                    </a:solidFill>
                    <a:effectLst>
                      <a:outerShdw blurRad="38100" dist="38100" dir="2700000" algn="tl">
                        <a:srgbClr val="FFFFFF"/>
                      </a:outerShdw>
                    </a:effectLst>
                    <a:uLnTx/>
                    <a:uFillTx/>
                    <a:latin typeface="Arial" panose="020B0604020202020204" pitchFamily="34" charset="0"/>
                    <a:ea typeface="SimSun" charset="0"/>
                    <a:cs typeface="Arial" panose="020B0604020202020204" pitchFamily="34" charset="0"/>
                  </a:endParaRPr>
                </a:p>
              </p:txBody>
            </p:sp>
            <p:sp>
              <p:nvSpPr>
                <p:cNvPr id="272449" name="Rectangle 145"/>
                <p:cNvSpPr>
                  <a:spLocks noChangeArrowheads="1"/>
                </p:cNvSpPr>
                <p:nvPr/>
              </p:nvSpPr>
              <p:spPr bwMode="auto">
                <a:xfrm>
                  <a:off x="0" y="5009"/>
                  <a:ext cx="74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grpSp>
        </p:grpSp>
        <p:grpSp>
          <p:nvGrpSpPr>
            <p:cNvPr id="272429" name="Group 146"/>
            <p:cNvGrpSpPr>
              <a:grpSpLocks/>
            </p:cNvGrpSpPr>
            <p:nvPr/>
          </p:nvGrpSpPr>
          <p:grpSpPr bwMode="auto">
            <a:xfrm>
              <a:off x="744" y="5009"/>
              <a:ext cx="1328" cy="403"/>
              <a:chOff x="744" y="5009"/>
              <a:chExt cx="1328" cy="403"/>
            </a:xfrm>
          </p:grpSpPr>
          <p:sp>
            <p:nvSpPr>
              <p:cNvPr id="272444" name="Rectangle 147"/>
              <p:cNvSpPr>
                <a:spLocks noChangeArrowheads="1"/>
              </p:cNvSpPr>
              <p:nvPr/>
            </p:nvSpPr>
            <p:spPr bwMode="auto">
              <a:xfrm>
                <a:off x="776" y="5009"/>
                <a:ext cx="126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b="1" i="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عدالة الله</a:t>
                </a:r>
                <a:endParaRPr kumimoji="0" lang="en-US" altLang="zh-CN" sz="2000" b="1" i="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272445" name="Rectangle 148"/>
              <p:cNvSpPr>
                <a:spLocks noChangeArrowheads="1"/>
              </p:cNvSpPr>
              <p:nvPr/>
            </p:nvSpPr>
            <p:spPr bwMode="auto">
              <a:xfrm>
                <a:off x="744" y="5009"/>
                <a:ext cx="1328"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272430" name="Group 149"/>
            <p:cNvGrpSpPr>
              <a:grpSpLocks/>
            </p:cNvGrpSpPr>
            <p:nvPr/>
          </p:nvGrpSpPr>
          <p:grpSpPr bwMode="auto">
            <a:xfrm>
              <a:off x="2072" y="5009"/>
              <a:ext cx="1720" cy="403"/>
              <a:chOff x="2072" y="5009"/>
              <a:chExt cx="1720" cy="403"/>
            </a:xfrm>
          </p:grpSpPr>
          <p:sp>
            <p:nvSpPr>
              <p:cNvPr id="272442" name="Rectangle 150"/>
              <p:cNvSpPr>
                <a:spLocks noChangeArrowheads="1"/>
              </p:cNvSpPr>
              <p:nvPr/>
            </p:nvSpPr>
            <p:spPr bwMode="auto">
              <a:xfrm>
                <a:off x="2104" y="5009"/>
                <a:ext cx="1656"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b="1" i="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نعمة الله</a:t>
                </a:r>
                <a:endParaRPr kumimoji="0" lang="en-US" altLang="zh-CN" sz="2000" b="1" i="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272443" name="Rectangle 151"/>
              <p:cNvSpPr>
                <a:spLocks noChangeArrowheads="1"/>
              </p:cNvSpPr>
              <p:nvPr/>
            </p:nvSpPr>
            <p:spPr bwMode="auto">
              <a:xfrm>
                <a:off x="2072" y="5009"/>
                <a:ext cx="1720"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272431" name="Group 152"/>
            <p:cNvGrpSpPr>
              <a:grpSpLocks/>
            </p:cNvGrpSpPr>
            <p:nvPr/>
          </p:nvGrpSpPr>
          <p:grpSpPr bwMode="auto">
            <a:xfrm>
              <a:off x="0" y="5412"/>
              <a:ext cx="744" cy="403"/>
              <a:chOff x="0" y="5412"/>
              <a:chExt cx="744" cy="403"/>
            </a:xfrm>
          </p:grpSpPr>
          <p:sp>
            <p:nvSpPr>
              <p:cNvPr id="272438" name="Rectangle 153"/>
              <p:cNvSpPr>
                <a:spLocks noChangeArrowheads="1"/>
              </p:cNvSpPr>
              <p:nvPr/>
            </p:nvSpPr>
            <p:spPr bwMode="auto">
              <a:xfrm>
                <a:off x="0" y="5412"/>
                <a:ext cx="744" cy="403"/>
              </a:xfrm>
              <a:prstGeom prst="rect">
                <a:avLst/>
              </a:prstGeom>
              <a:solidFill>
                <a:srgbClr val="CCCCCC"/>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grpSp>
            <p:nvGrpSpPr>
              <p:cNvPr id="272439" name="Group 154"/>
              <p:cNvGrpSpPr>
                <a:grpSpLocks/>
              </p:cNvGrpSpPr>
              <p:nvPr/>
            </p:nvGrpSpPr>
            <p:grpSpPr bwMode="auto">
              <a:xfrm>
                <a:off x="0" y="5412"/>
                <a:ext cx="744" cy="403"/>
                <a:chOff x="0" y="5412"/>
                <a:chExt cx="744" cy="403"/>
              </a:xfrm>
            </p:grpSpPr>
            <p:sp>
              <p:nvSpPr>
                <p:cNvPr id="55451" name="Rectangle 155"/>
                <p:cNvSpPr>
                  <a:spLocks noChangeArrowheads="1"/>
                </p:cNvSpPr>
                <p:nvPr/>
              </p:nvSpPr>
              <p:spPr bwMode="auto">
                <a:xfrm>
                  <a:off x="32" y="5408"/>
                  <a:ext cx="679" cy="407"/>
                </a:xfrm>
                <a:prstGeom prst="rect">
                  <a:avLst/>
                </a:prstGeom>
                <a:solidFill>
                  <a:srgbClr val="CCCCCC"/>
                </a:solidFill>
                <a:ln w="12700" cap="sq">
                  <a:noFill/>
                  <a:miter lim="800000"/>
                  <a:headEnd type="none" w="sm" len="sm"/>
                  <a:tailEnd type="none" w="sm" len="sm"/>
                </a:ln>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b="1" i="1" u="none" strike="noStrike" kern="1200" cap="none" spc="0" normalizeH="0" baseline="0" noProof="0" dirty="0">
                      <a:ln>
                        <a:noFill/>
                      </a:ln>
                      <a:solidFill>
                        <a:srgbClr val="000000"/>
                      </a:solidFill>
                      <a:effectLst>
                        <a:outerShdw blurRad="38100" dist="38100" dir="2700000" algn="tl">
                          <a:srgbClr val="FFFFFF"/>
                        </a:outerShdw>
                      </a:effectLst>
                      <a:uLnTx/>
                      <a:uFillTx/>
                      <a:latin typeface="Arial" panose="020B0604020202020204" pitchFamily="34" charset="0"/>
                      <a:ea typeface="SimSun" charset="0"/>
                      <a:cs typeface="Arial" panose="020B0604020202020204" pitchFamily="34" charset="0"/>
                    </a:rPr>
                    <a:t>بطل الرواية</a:t>
                  </a:r>
                  <a:endParaRPr kumimoji="0" lang="en-US" altLang="zh-CN" sz="2000" b="1" i="1" u="none" strike="noStrike" kern="1200" cap="none" spc="0" normalizeH="0" baseline="0" noProof="0" dirty="0">
                    <a:ln>
                      <a:noFill/>
                    </a:ln>
                    <a:solidFill>
                      <a:srgbClr val="000000"/>
                    </a:solidFill>
                    <a:effectLst>
                      <a:outerShdw blurRad="38100" dist="38100" dir="2700000" algn="tl">
                        <a:srgbClr val="FFFFFF"/>
                      </a:outerShdw>
                    </a:effectLst>
                    <a:uLnTx/>
                    <a:uFillTx/>
                    <a:latin typeface="Arial" panose="020B0604020202020204" pitchFamily="34" charset="0"/>
                    <a:ea typeface="SimSun" charset="0"/>
                    <a:cs typeface="Arial" panose="020B0604020202020204" pitchFamily="34" charset="0"/>
                  </a:endParaRPr>
                </a:p>
              </p:txBody>
            </p:sp>
            <p:sp>
              <p:nvSpPr>
                <p:cNvPr id="272441" name="Rectangle 156"/>
                <p:cNvSpPr>
                  <a:spLocks noChangeArrowheads="1"/>
                </p:cNvSpPr>
                <p:nvPr/>
              </p:nvSpPr>
              <p:spPr bwMode="auto">
                <a:xfrm>
                  <a:off x="0" y="5412"/>
                  <a:ext cx="74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grpSp>
        </p:grpSp>
        <p:grpSp>
          <p:nvGrpSpPr>
            <p:cNvPr id="272432" name="Group 157"/>
            <p:cNvGrpSpPr>
              <a:grpSpLocks/>
            </p:cNvGrpSpPr>
            <p:nvPr/>
          </p:nvGrpSpPr>
          <p:grpSpPr bwMode="auto">
            <a:xfrm>
              <a:off x="744" y="5412"/>
              <a:ext cx="1328" cy="403"/>
              <a:chOff x="744" y="5412"/>
              <a:chExt cx="1328" cy="403"/>
            </a:xfrm>
          </p:grpSpPr>
          <p:sp>
            <p:nvSpPr>
              <p:cNvPr id="272436" name="Rectangle 158"/>
              <p:cNvSpPr>
                <a:spLocks noChangeArrowheads="1"/>
              </p:cNvSpPr>
              <p:nvPr/>
            </p:nvSpPr>
            <p:spPr bwMode="auto">
              <a:xfrm>
                <a:off x="776" y="5412"/>
                <a:ext cx="126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b="1" i="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مسؤولية البشر</a:t>
                </a:r>
                <a:endParaRPr kumimoji="0" lang="en-US" altLang="zh-CN" sz="2000" b="1" i="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272437" name="Rectangle 159"/>
              <p:cNvSpPr>
                <a:spLocks noChangeArrowheads="1"/>
              </p:cNvSpPr>
              <p:nvPr/>
            </p:nvSpPr>
            <p:spPr bwMode="auto">
              <a:xfrm>
                <a:off x="744" y="5412"/>
                <a:ext cx="1328"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272433" name="Group 160"/>
            <p:cNvGrpSpPr>
              <a:grpSpLocks/>
            </p:cNvGrpSpPr>
            <p:nvPr/>
          </p:nvGrpSpPr>
          <p:grpSpPr bwMode="auto">
            <a:xfrm>
              <a:off x="2072" y="5412"/>
              <a:ext cx="1720" cy="403"/>
              <a:chOff x="2072" y="5412"/>
              <a:chExt cx="1720" cy="403"/>
            </a:xfrm>
          </p:grpSpPr>
          <p:sp>
            <p:nvSpPr>
              <p:cNvPr id="272434" name="Rectangle 161"/>
              <p:cNvSpPr>
                <a:spLocks noChangeArrowheads="1"/>
              </p:cNvSpPr>
              <p:nvPr/>
            </p:nvSpPr>
            <p:spPr bwMode="auto">
              <a:xfrm>
                <a:off x="2104" y="5412"/>
                <a:ext cx="1656"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b="1" i="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السيادة الإلهية</a:t>
                </a:r>
                <a:endParaRPr kumimoji="0" lang="en-US" altLang="zh-CN" sz="2000" b="1" i="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272435" name="Rectangle 162"/>
              <p:cNvSpPr>
                <a:spLocks noChangeArrowheads="1"/>
              </p:cNvSpPr>
              <p:nvPr/>
            </p:nvSpPr>
            <p:spPr bwMode="auto">
              <a:xfrm>
                <a:off x="2072" y="5412"/>
                <a:ext cx="1720"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grpSp>
      </p:grpSp>
      <p:sp>
        <p:nvSpPr>
          <p:cNvPr id="55459" name="WordArt 163"/>
          <p:cNvSpPr>
            <a:spLocks noChangeArrowheads="1" noChangeShapeType="1" noTextEdit="1"/>
          </p:cNvSpPr>
          <p:nvPr/>
        </p:nvSpPr>
        <p:spPr bwMode="auto">
          <a:xfrm>
            <a:off x="2743200" y="1371600"/>
            <a:ext cx="1143000" cy="981075"/>
          </a:xfrm>
          <a:prstGeom prst="rect">
            <a:avLst/>
          </a:prstGeom>
        </p:spPr>
        <p:txBody>
          <a:bodyPr wrap="none" fromWordArt="1">
            <a:prstTxWarp prst="textSlantUp">
              <a:avLst>
                <a:gd name="adj" fmla="val 32056"/>
              </a:avLst>
            </a:prstTxWarp>
          </a:bodyPr>
          <a:lstStyle/>
          <a:p>
            <a:pPr marL="0" marR="0" lvl="0" indent="0" algn="ctr" defTabSz="914400" rtl="0" eaLnBrk="0" fontAlgn="base" latinLnBrk="0" hangingPunct="0">
              <a:lnSpc>
                <a:spcPct val="90000"/>
              </a:lnSpc>
              <a:spcBef>
                <a:spcPct val="20000"/>
              </a:spcBef>
              <a:spcAft>
                <a:spcPct val="0"/>
              </a:spcAft>
              <a:buClrTx/>
              <a:buSzTx/>
              <a:buFontTx/>
              <a:buNone/>
              <a:tabLst/>
              <a:defRPr/>
            </a:pPr>
            <a:r>
              <a:rPr kumimoji="1" lang="ar-JO" sz="3600" b="1" i="0" u="none" strike="noStrike" kern="10" cap="none" spc="0" normalizeH="0" baseline="0" noProof="0" dirty="0">
                <a:ln w="9525" cap="sq">
                  <a:solidFill>
                    <a:srgbClr val="CC99FF"/>
                  </a:solidFill>
                  <a:round/>
                  <a:headEnd type="none" w="sm" len="sm"/>
                  <a:tailEnd type="none" w="sm" len="sm"/>
                </a:ln>
                <a:gradFill rotWithShape="1">
                  <a:gsLst>
                    <a:gs pos="0">
                      <a:srgbClr val="6600CC"/>
                    </a:gs>
                    <a:gs pos="100000">
                      <a:srgbClr val="CC00CC"/>
                    </a:gs>
                  </a:gsLst>
                  <a:lin ang="5400000" scaled="1"/>
                </a:gradFill>
                <a:effectLst>
                  <a:outerShdw blurRad="63500" dist="53882" dir="2700000" algn="ctr" rotWithShape="0">
                    <a:srgbClr val="9999FF">
                      <a:alpha val="79999"/>
                    </a:srgbClr>
                  </a:outerShdw>
                </a:effectLst>
                <a:uLnTx/>
                <a:uFillTx/>
                <a:latin typeface="Impact"/>
                <a:ea typeface="Impact"/>
                <a:cs typeface="Impact"/>
              </a:rPr>
              <a:t>الملوك</a:t>
            </a:r>
            <a:endParaRPr kumimoji="1" lang="en-US" sz="3600" b="1" i="0" u="none" strike="noStrike" kern="10" cap="none" spc="0" normalizeH="0" baseline="0" noProof="0" dirty="0">
              <a:ln w="9525" cap="sq">
                <a:solidFill>
                  <a:srgbClr val="CC99FF"/>
                </a:solidFill>
                <a:round/>
                <a:headEnd type="none" w="sm" len="sm"/>
                <a:tailEnd type="none" w="sm" len="sm"/>
              </a:ln>
              <a:gradFill rotWithShape="1">
                <a:gsLst>
                  <a:gs pos="0">
                    <a:srgbClr val="6600CC"/>
                  </a:gs>
                  <a:gs pos="100000">
                    <a:srgbClr val="CC00CC"/>
                  </a:gs>
                </a:gsLst>
                <a:lin ang="5400000" scaled="1"/>
              </a:gradFill>
              <a:effectLst>
                <a:outerShdw blurRad="63500" dist="53882" dir="2700000" algn="ctr" rotWithShape="0">
                  <a:srgbClr val="9999FF">
                    <a:alpha val="79999"/>
                  </a:srgbClr>
                </a:outerShdw>
              </a:effectLst>
              <a:uLnTx/>
              <a:uFillTx/>
              <a:latin typeface="Impact"/>
              <a:ea typeface="Impact"/>
              <a:cs typeface="Impact"/>
            </a:endParaRPr>
          </a:p>
        </p:txBody>
      </p:sp>
      <p:sp>
        <p:nvSpPr>
          <p:cNvPr id="55460" name="WordArt 164"/>
          <p:cNvSpPr>
            <a:spLocks noChangeArrowheads="1" noChangeShapeType="1" noTextEdit="1"/>
          </p:cNvSpPr>
          <p:nvPr/>
        </p:nvSpPr>
        <p:spPr bwMode="auto">
          <a:xfrm>
            <a:off x="6019800" y="1600200"/>
            <a:ext cx="2041525" cy="571500"/>
          </a:xfrm>
          <a:prstGeom prst="rect">
            <a:avLst/>
          </a:prstGeom>
        </p:spPr>
        <p:txBody>
          <a:bodyPr wrap="none" fromWordArt="1">
            <a:prstTxWarp prst="textPlain">
              <a:avLst>
                <a:gd name="adj" fmla="val 50000"/>
              </a:avLst>
            </a:prstTxWarp>
          </a:bodyPr>
          <a:lstStyle/>
          <a:p>
            <a:pPr marL="0" marR="0" lvl="0" indent="0" algn="ctr" defTabSz="914400" rtl="0" eaLnBrk="0" fontAlgn="base" latinLnBrk="0" hangingPunct="0">
              <a:lnSpc>
                <a:spcPct val="90000"/>
              </a:lnSpc>
              <a:spcBef>
                <a:spcPct val="20000"/>
              </a:spcBef>
              <a:spcAft>
                <a:spcPct val="0"/>
              </a:spcAft>
              <a:buClrTx/>
              <a:buSzTx/>
              <a:buFontTx/>
              <a:buNone/>
              <a:tabLst/>
              <a:defRPr/>
            </a:pPr>
            <a:r>
              <a:rPr kumimoji="1" lang="ar-JO" sz="3600" b="1" i="0" u="none" strike="noStrike" kern="10" cap="none" spc="0" normalizeH="0" baseline="0" noProof="0" dirty="0">
                <a:ln w="19050" cap="sq">
                  <a:solidFill>
                    <a:srgbClr val="99CCFF"/>
                  </a:solidFill>
                  <a:round/>
                  <a:headEnd type="none" w="sm" len="sm"/>
                  <a:tailEnd type="none" w="sm" len="sm"/>
                </a:ln>
                <a:solidFill>
                  <a:srgbClr val="0066CC"/>
                </a:solidFill>
                <a:effectLst>
                  <a:outerShdw blurRad="63500" dist="38099" dir="2700000" algn="ctr" rotWithShape="0">
                    <a:srgbClr val="990000">
                      <a:alpha val="74997"/>
                    </a:srgbClr>
                  </a:outerShdw>
                </a:effectLst>
                <a:uLnTx/>
                <a:uFillTx/>
                <a:latin typeface="Impact"/>
                <a:ea typeface="Impact"/>
                <a:cs typeface="Impact"/>
              </a:rPr>
              <a:t>أخبار الأيام</a:t>
            </a:r>
            <a:endParaRPr kumimoji="1" lang="en-US" sz="3600" b="1" i="0" u="none" strike="noStrike" kern="10" cap="none" spc="0" normalizeH="0" baseline="0" noProof="0" dirty="0">
              <a:ln w="19050" cap="sq">
                <a:solidFill>
                  <a:srgbClr val="99CCFF"/>
                </a:solidFill>
                <a:round/>
                <a:headEnd type="none" w="sm" len="sm"/>
                <a:tailEnd type="none" w="sm" len="sm"/>
              </a:ln>
              <a:solidFill>
                <a:srgbClr val="0066CC"/>
              </a:solidFill>
              <a:effectLst>
                <a:outerShdw blurRad="63500" dist="38099" dir="2700000" algn="ctr" rotWithShape="0">
                  <a:srgbClr val="990000">
                    <a:alpha val="74997"/>
                  </a:srgbClr>
                </a:outerShdw>
              </a:effectLst>
              <a:uLnTx/>
              <a:uFillTx/>
              <a:latin typeface="Impact"/>
              <a:ea typeface="Impact"/>
              <a:cs typeface="Impact"/>
            </a:endParaRPr>
          </a:p>
        </p:txBody>
      </p:sp>
      <p:sp>
        <p:nvSpPr>
          <p:cNvPr id="166" name="Rectangle 3"/>
          <p:cNvSpPr txBox="1">
            <a:spLocks noChangeArrowheads="1"/>
          </p:cNvSpPr>
          <p:nvPr/>
        </p:nvSpPr>
        <p:spPr bwMode="auto">
          <a:xfrm>
            <a:off x="0" y="685800"/>
            <a:ext cx="9144000" cy="1143000"/>
          </a:xfrm>
          <a:prstGeom prst="rect">
            <a:avLst/>
          </a:prstGeom>
          <a:noFill/>
          <a:ln w="9525">
            <a:noFill/>
            <a:miter lim="800000"/>
            <a:headEnd/>
            <a:tailEnd/>
          </a:ln>
        </p:spPr>
        <p:txBody>
          <a:bodyPr/>
          <a:lstStyle/>
          <a:p>
            <a:pPr marL="533400" marR="0" lvl="0" indent="-533400" algn="r" defTabSz="914400" rtl="0" eaLnBrk="1" fontAlgn="base" latinLnBrk="0" hangingPunct="1">
              <a:lnSpc>
                <a:spcPct val="100000"/>
              </a:lnSpc>
              <a:spcBef>
                <a:spcPct val="20000"/>
              </a:spcBef>
              <a:spcAft>
                <a:spcPct val="0"/>
              </a:spcAft>
              <a:buClrTx/>
              <a:buSzTx/>
              <a:buFontTx/>
              <a:buNone/>
              <a:tabLst/>
              <a:defRPr/>
            </a:pPr>
            <a:r>
              <a:rPr kumimoji="1" lang="ar-JO" sz="28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بينما تتداخل الملوك والسجلات في تسجيل عصر المملكة ، يمكن الإستشهاد ببعض الإختلافات الملحوظة :</a:t>
            </a:r>
            <a:endParaRPr kumimoji="1" lang="en-US" altLang="zh-CN" sz="2800" b="1" i="1" u="none" strike="noStrike" kern="0" cap="none" spc="0" normalizeH="0" baseline="0" noProof="0" dirty="0">
              <a:ln>
                <a:noFill/>
              </a:ln>
              <a:solidFill>
                <a:srgbClr val="000000"/>
              </a:solidFill>
              <a:effectLst/>
              <a:uLnTx/>
              <a:uFillTx/>
              <a:latin typeface="Arial" panose="020B0604020202020204" pitchFamily="34" charset="0"/>
              <a:ea typeface="SimSun" pitchFamily="2" charset="-122"/>
              <a:cs typeface="Arial" panose="020B0604020202020204" pitchFamily="34" charset="0"/>
            </a:endParaRPr>
          </a:p>
        </p:txBody>
      </p:sp>
      <p:sp>
        <p:nvSpPr>
          <p:cNvPr id="272391" name="Text Box 3"/>
          <p:cNvSpPr txBox="1">
            <a:spLocks noChangeArrowheads="1"/>
          </p:cNvSpPr>
          <p:nvPr/>
        </p:nvSpPr>
        <p:spPr bwMode="auto">
          <a:xfrm>
            <a:off x="8243888" y="0"/>
            <a:ext cx="900112" cy="533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nchor="ctr" anchorCtr="1"/>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264</a:t>
            </a: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4133072039"/>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5" presetClass="entr" presetSubtype="10" fill="hold" grpId="0" nodeType="afterEffect">
                                  <p:stCondLst>
                                    <p:cond delay="0"/>
                                  </p:stCondLst>
                                  <p:childTnLst>
                                    <p:set>
                                      <p:cBhvr>
                                        <p:cTn id="6" dur="1" fill="hold">
                                          <p:stCondLst>
                                            <p:cond delay="0"/>
                                          </p:stCondLst>
                                        </p:cTn>
                                        <p:tgtEl>
                                          <p:spTgt spid="55459"/>
                                        </p:tgtEl>
                                        <p:attrNameLst>
                                          <p:attrName>style.visibility</p:attrName>
                                        </p:attrNameLst>
                                      </p:cBhvr>
                                      <p:to>
                                        <p:strVal val="visible"/>
                                      </p:to>
                                    </p:set>
                                    <p:animEffect transition="in" filter="checkerboard(across)">
                                      <p:cBhvr>
                                        <p:cTn id="7" dur="500"/>
                                        <p:tgtEl>
                                          <p:spTgt spid="55459"/>
                                        </p:tgtEl>
                                      </p:cBhvr>
                                    </p:animEffect>
                                  </p:childTnLst>
                                </p:cTn>
                              </p:par>
                            </p:childTnLst>
                          </p:cTn>
                        </p:par>
                        <p:par>
                          <p:cTn id="8" fill="hold" nodeType="afterGroup">
                            <p:stCondLst>
                              <p:cond delay="500"/>
                            </p:stCondLst>
                            <p:childTnLst>
                              <p:par>
                                <p:cTn id="9" presetID="5" presetClass="entr" presetSubtype="10" fill="hold" grpId="0" nodeType="afterEffect">
                                  <p:stCondLst>
                                    <p:cond delay="0"/>
                                  </p:stCondLst>
                                  <p:childTnLst>
                                    <p:set>
                                      <p:cBhvr>
                                        <p:cTn id="10" dur="1" fill="hold">
                                          <p:stCondLst>
                                            <p:cond delay="0"/>
                                          </p:stCondLst>
                                        </p:cTn>
                                        <p:tgtEl>
                                          <p:spTgt spid="55460"/>
                                        </p:tgtEl>
                                        <p:attrNameLst>
                                          <p:attrName>style.visibility</p:attrName>
                                        </p:attrNameLst>
                                      </p:cBhvr>
                                      <p:to>
                                        <p:strVal val="visible"/>
                                      </p:to>
                                    </p:set>
                                    <p:animEffect transition="in" filter="checkerboard(across)">
                                      <p:cBhvr>
                                        <p:cTn id="11" dur="500"/>
                                        <p:tgtEl>
                                          <p:spTgt spid="5546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5459" grpId="0" animBg="1"/>
      <p:bldP spid="55460" grpId="0" animBg="1"/>
    </p:bld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1233" name="Rectangle 10"/>
          <p:cNvSpPr>
            <a:spLocks noChangeArrowheads="1"/>
          </p:cNvSpPr>
          <p:nvPr/>
        </p:nvSpPr>
        <p:spPr bwMode="auto">
          <a:xfrm>
            <a:off x="457200" y="457200"/>
            <a:ext cx="8229600" cy="5943600"/>
          </a:xfrm>
          <a:prstGeom prst="rect">
            <a:avLst/>
          </a:prstGeom>
          <a:solidFill>
            <a:schemeClr val="accent2"/>
          </a:solidFill>
          <a:ln w="9525">
            <a:miter lim="800000"/>
            <a:headEnd/>
            <a:tailEnd/>
          </a:ln>
          <a:scene3d>
            <a:camera prst="legacyObliqueTopRight"/>
            <a:lightRig rig="legacyFlat4" dir="t"/>
          </a:scene3d>
          <a:sp3d extrusionH="430200" prstMaterial="legacyMetal">
            <a:bevelT w="13500" h="13500" prst="angle"/>
            <a:bevelB w="13500" h="13500" prst="angle"/>
            <a:extrusionClr>
              <a:schemeClr val="accent2"/>
            </a:extrusionClr>
          </a:sp3d>
        </p:spPr>
        <p:txBody>
          <a:bodyPr wrap="none" anchor="ctr">
            <a:spAutoFit/>
            <a:flatTx/>
          </a:bodyPr>
          <a:lstStyle/>
          <a:p>
            <a:pPr>
              <a:spcBef>
                <a:spcPct val="50000"/>
              </a:spcBef>
            </a:pPr>
            <a:endParaRPr lang="en-US" sz="2800">
              <a:solidFill>
                <a:srgbClr val="000000"/>
              </a:solidFill>
              <a:latin typeface="Times New Roman" charset="0"/>
            </a:endParaRPr>
          </a:p>
        </p:txBody>
      </p:sp>
      <p:sp>
        <p:nvSpPr>
          <p:cNvPr id="53253" name="Rectangle 5"/>
          <p:cNvSpPr>
            <a:spLocks noChangeArrowheads="1"/>
          </p:cNvSpPr>
          <p:nvPr/>
        </p:nvSpPr>
        <p:spPr bwMode="auto">
          <a:xfrm>
            <a:off x="685800" y="1484313"/>
            <a:ext cx="7772400" cy="12493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r">
              <a:lnSpc>
                <a:spcPct val="90000"/>
              </a:lnSpc>
              <a:spcBef>
                <a:spcPct val="20000"/>
              </a:spcBef>
            </a:pPr>
            <a:r>
              <a:rPr lang="ar-JO" sz="2500" b="1" dirty="0">
                <a:solidFill>
                  <a:schemeClr val="bg1"/>
                </a:solidFill>
                <a:latin typeface="Arial" panose="020B0604020202020204" pitchFamily="34" charset="0"/>
                <a:cs typeface="Arial" panose="020B0604020202020204" pitchFamily="34" charset="0"/>
              </a:rPr>
              <a:t>تشير ثلاثة أسطر من الأدلة إلى أن الملوك الأول وحتى معظم الملوك الثاني كتبوا قبل السبي البابلي (586 قبل الميلاد).</a:t>
            </a:r>
            <a:endParaRPr lang="en-US" altLang="zh-CN" sz="2500" b="1" dirty="0">
              <a:solidFill>
                <a:schemeClr val="bg1"/>
              </a:solidFill>
              <a:latin typeface="Arial" panose="020B0604020202020204" pitchFamily="34" charset="0"/>
              <a:cs typeface="Arial" panose="020B0604020202020204" pitchFamily="34" charset="0"/>
            </a:endParaRPr>
          </a:p>
        </p:txBody>
      </p:sp>
      <p:sp>
        <p:nvSpPr>
          <p:cNvPr id="351235" name="Text Box 6"/>
          <p:cNvSpPr txBox="1">
            <a:spLocks noChangeArrowheads="1"/>
          </p:cNvSpPr>
          <p:nvPr/>
        </p:nvSpPr>
        <p:spPr bwMode="auto">
          <a:xfrm>
            <a:off x="8077200" y="152400"/>
            <a:ext cx="914400" cy="457200"/>
          </a:xfrm>
          <a:prstGeom prst="rect">
            <a:avLst/>
          </a:prstGeom>
          <a:solidFill>
            <a:schemeClr val="tx1"/>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nchor="ctr" anchorCtr="1"/>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spcBef>
                <a:spcPct val="50000"/>
              </a:spcBef>
            </a:pPr>
            <a:r>
              <a:rPr lang="ar-JO" b="1" dirty="0">
                <a:solidFill>
                  <a:srgbClr val="FFFFFF"/>
                </a:solidFill>
              </a:rPr>
              <a:t>220</a:t>
            </a:r>
            <a:endParaRPr lang="en-US" dirty="0">
              <a:solidFill>
                <a:srgbClr val="FFFFFF"/>
              </a:solidFill>
            </a:endParaRPr>
          </a:p>
        </p:txBody>
      </p:sp>
      <p:pic>
        <p:nvPicPr>
          <p:cNvPr id="351236" name="Picture 9" descr="BD04919_"/>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150813" y="-127000"/>
            <a:ext cx="1751013" cy="172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51237" name="Rectangle 11"/>
          <p:cNvSpPr>
            <a:spLocks noGrp="1" noChangeArrowheads="1"/>
          </p:cNvSpPr>
          <p:nvPr>
            <p:ph type="title"/>
          </p:nvPr>
        </p:nvSpPr>
        <p:spPr>
          <a:xfrm>
            <a:off x="1524000" y="152400"/>
            <a:ext cx="6172200" cy="838200"/>
          </a:xfrm>
          <a:solidFill>
            <a:schemeClr val="tx1"/>
          </a:solidFill>
          <a:ln cap="flat">
            <a:solidFill>
              <a:schemeClr val="tx1"/>
            </a:solidFill>
            <a:miter lim="800000"/>
            <a:headEnd/>
            <a:tailEnd/>
          </a:ln>
        </p:spPr>
        <p:txBody>
          <a:bodyPr/>
          <a:lstStyle/>
          <a:p>
            <a:pPr eaLnBrk="1" hangingPunct="1"/>
            <a:r>
              <a:rPr lang="ar-JO" b="1" dirty="0">
                <a:solidFill>
                  <a:srgbClr val="FFFFFF"/>
                </a:solidFill>
                <a:latin typeface="Arial" charset="0"/>
                <a:ea typeface="ＭＳ Ｐゴシック" charset="0"/>
              </a:rPr>
              <a:t>التاريخ</a:t>
            </a:r>
            <a:endParaRPr lang="en-US" b="1" dirty="0">
              <a:solidFill>
                <a:srgbClr val="FFFFFF"/>
              </a:solidFill>
              <a:latin typeface="Arial" charset="0"/>
              <a:ea typeface="ＭＳ Ｐゴシック" charset="0"/>
            </a:endParaRPr>
          </a:p>
        </p:txBody>
      </p:sp>
      <p:sp>
        <p:nvSpPr>
          <p:cNvPr id="7" name="Rectangle 5"/>
          <p:cNvSpPr>
            <a:spLocks noChangeArrowheads="1"/>
          </p:cNvSpPr>
          <p:nvPr/>
        </p:nvSpPr>
        <p:spPr bwMode="auto">
          <a:xfrm>
            <a:off x="428596" y="2708275"/>
            <a:ext cx="4430742" cy="35290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538163" indent="-538163" algn="r">
              <a:lnSpc>
                <a:spcPct val="90000"/>
              </a:lnSpc>
              <a:spcBef>
                <a:spcPct val="20000"/>
              </a:spcBef>
            </a:pPr>
            <a:r>
              <a:rPr lang="ar-JO" altLang="zh-CN" sz="2500" b="1" dirty="0">
                <a:solidFill>
                  <a:srgbClr val="FFFFFF"/>
                </a:solidFill>
                <a:cs typeface="Arial" charset="0"/>
              </a:rPr>
              <a:t>1. بقي </a:t>
            </a:r>
            <a:r>
              <a:rPr lang="ar-JO" altLang="zh-CN" sz="2500" b="1" dirty="0">
                <a:solidFill>
                  <a:srgbClr val="FFFF00"/>
                </a:solidFill>
                <a:cs typeface="Arial" charset="0"/>
              </a:rPr>
              <a:t>التابوت</a:t>
            </a:r>
            <a:r>
              <a:rPr lang="ar-JO" altLang="zh-CN" sz="2500" b="1" dirty="0">
                <a:solidFill>
                  <a:srgbClr val="FFFFFF"/>
                </a:solidFill>
                <a:cs typeface="Arial" charset="0"/>
              </a:rPr>
              <a:t> في هيكل سليمان (8:8)</a:t>
            </a:r>
            <a:endParaRPr lang="en-US" altLang="zh-CN" sz="2500" b="1" dirty="0">
              <a:solidFill>
                <a:srgbClr val="FFFFFF"/>
              </a:solidFill>
              <a:cs typeface="Arial" charset="0"/>
            </a:endParaRPr>
          </a:p>
          <a:p>
            <a:pPr marL="538163" indent="-538163">
              <a:lnSpc>
                <a:spcPct val="90000"/>
              </a:lnSpc>
              <a:spcBef>
                <a:spcPct val="20000"/>
              </a:spcBef>
            </a:pPr>
            <a:endParaRPr lang="en-US" altLang="zh-CN" sz="2500" b="1" dirty="0">
              <a:solidFill>
                <a:srgbClr val="FFFFFF"/>
              </a:solidFill>
              <a:cs typeface="Arial" charset="0"/>
            </a:endParaRPr>
          </a:p>
          <a:p>
            <a:pPr marL="538163" indent="-538163" algn="r">
              <a:lnSpc>
                <a:spcPct val="90000"/>
              </a:lnSpc>
              <a:spcBef>
                <a:spcPct val="20000"/>
              </a:spcBef>
            </a:pPr>
            <a:r>
              <a:rPr lang="ar-JO" altLang="zh-CN" sz="2500" b="1" dirty="0">
                <a:solidFill>
                  <a:srgbClr val="FFFFFF"/>
                </a:solidFill>
                <a:cs typeface="Arial" charset="0"/>
              </a:rPr>
              <a:t>2. ظلت إسرائيل في حالة </a:t>
            </a:r>
            <a:r>
              <a:rPr lang="ar-JO" altLang="zh-CN" sz="2500" b="1" dirty="0">
                <a:solidFill>
                  <a:srgbClr val="FFFF00"/>
                </a:solidFill>
                <a:cs typeface="Arial" charset="0"/>
              </a:rPr>
              <a:t>تمرد ضد يهوذا </a:t>
            </a:r>
            <a:r>
              <a:rPr lang="ar-JO" altLang="zh-CN" sz="2500" b="1" dirty="0">
                <a:solidFill>
                  <a:srgbClr val="FFFFFF"/>
                </a:solidFill>
                <a:cs typeface="Arial" charset="0"/>
              </a:rPr>
              <a:t>(12: 19) و</a:t>
            </a:r>
          </a:p>
          <a:p>
            <a:pPr marL="538163" indent="-538163" algn="r">
              <a:lnSpc>
                <a:spcPct val="90000"/>
              </a:lnSpc>
              <a:spcBef>
                <a:spcPct val="20000"/>
              </a:spcBef>
            </a:pPr>
            <a:endParaRPr lang="en-US" altLang="zh-CN" sz="2500" b="1" dirty="0">
              <a:solidFill>
                <a:srgbClr val="FFFFFF"/>
              </a:solidFill>
              <a:cs typeface="Arial" charset="0"/>
            </a:endParaRPr>
          </a:p>
          <a:p>
            <a:pPr marL="538163" indent="-538163" algn="r">
              <a:lnSpc>
                <a:spcPct val="90000"/>
              </a:lnSpc>
              <a:spcBef>
                <a:spcPct val="20000"/>
              </a:spcBef>
            </a:pPr>
            <a:r>
              <a:rPr lang="ar-JO" altLang="zh-CN" sz="2500" b="1" dirty="0">
                <a:solidFill>
                  <a:srgbClr val="FFFFFF"/>
                </a:solidFill>
                <a:cs typeface="Arial" charset="0"/>
              </a:rPr>
              <a:t>3. </a:t>
            </a:r>
            <a:r>
              <a:rPr lang="ar-JO" altLang="zh-CN" sz="2500" b="1" dirty="0">
                <a:solidFill>
                  <a:srgbClr val="FFFF00"/>
                </a:solidFill>
                <a:cs typeface="Arial" charset="0"/>
              </a:rPr>
              <a:t>وثنية</a:t>
            </a:r>
            <a:r>
              <a:rPr lang="ar-JO" altLang="zh-CN" sz="2500" b="1" dirty="0">
                <a:solidFill>
                  <a:srgbClr val="FFFFFF"/>
                </a:solidFill>
                <a:cs typeface="Arial" charset="0"/>
              </a:rPr>
              <a:t> السامرة استمرت حتى بعد احتلالها (2 مل 17 : 34 و41 )</a:t>
            </a:r>
            <a:endParaRPr lang="en-US" altLang="zh-CN" sz="2500" b="1" dirty="0">
              <a:solidFill>
                <a:srgbClr val="FFFFFF"/>
              </a:solidFill>
              <a:cs typeface="Arial" charset="0"/>
            </a:endParaRPr>
          </a:p>
        </p:txBody>
      </p:sp>
      <p:sp>
        <p:nvSpPr>
          <p:cNvPr id="351239" name="Rectangle 1"/>
          <p:cNvSpPr>
            <a:spLocks noChangeArrowheads="1"/>
          </p:cNvSpPr>
          <p:nvPr/>
        </p:nvSpPr>
        <p:spPr bwMode="auto">
          <a:xfrm>
            <a:off x="4968875" y="2873375"/>
            <a:ext cx="4067175" cy="3108543"/>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lgn="ctr">
              <a:spcBef>
                <a:spcPct val="50000"/>
              </a:spcBef>
            </a:pPr>
            <a:r>
              <a:rPr lang="ar-JO" sz="2800" b="1" dirty="0">
                <a:solidFill>
                  <a:schemeClr val="bg1"/>
                </a:solidFill>
                <a:latin typeface="Arial" panose="020B0604020202020204" pitchFamily="34" charset="0"/>
                <a:cs typeface="Arial" panose="020B0604020202020204" pitchFamily="34" charset="0"/>
              </a:rPr>
              <a:t>ومع ذلك ، فإن الفصلين الأخيرين من الملوك الثاني يسجلان ما يصل إلى 26 عامًا بعد هذا السبي وربما تم تسجيلهما من قبل أسير يهودي في بابل أو إرميا نفسه ، الذي كان سيبلغ 84 عامًا على الأقل.</a:t>
            </a:r>
            <a:endParaRPr lang="en-US" sz="2500" b="1" dirty="0">
              <a:solidFill>
                <a:schemeClr val="bg1"/>
              </a:solidFill>
              <a:latin typeface="Arial" panose="020B0604020202020204" pitchFamily="34" charset="0"/>
              <a:cs typeface="Arial" panose="020B0604020202020204" pitchFamily="34" charset="0"/>
            </a:endParaRPr>
          </a:p>
        </p:txBody>
      </p:sp>
    </p:spTree>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53253">
                                            <p:txEl>
                                              <p:pRg st="0" end="0"/>
                                            </p:txEl>
                                          </p:spTgt>
                                        </p:tgtEl>
                                        <p:attrNameLst>
                                          <p:attrName>style.visibility</p:attrName>
                                        </p:attrNameLst>
                                      </p:cBhvr>
                                      <p:to>
                                        <p:strVal val="visible"/>
                                      </p:to>
                                    </p:set>
                                    <p:anim calcmode="lin" valueType="num">
                                      <p:cBhvr additive="base">
                                        <p:cTn id="7" dur="500" fill="hold"/>
                                        <p:tgtEl>
                                          <p:spTgt spid="53253">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53253">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7">
                                            <p:txEl>
                                              <p:pRg st="0" end="0"/>
                                            </p:txEl>
                                          </p:spTgt>
                                        </p:tgtEl>
                                        <p:attrNameLst>
                                          <p:attrName>style.visibility</p:attrName>
                                        </p:attrNameLst>
                                      </p:cBhvr>
                                      <p:to>
                                        <p:strVal val="visible"/>
                                      </p:to>
                                    </p:set>
                                    <p:anim calcmode="lin" valueType="num">
                                      <p:cBhvr additive="base">
                                        <p:cTn id="13" dur="500" fill="hold"/>
                                        <p:tgtEl>
                                          <p:spTgt spid="7">
                                            <p:txEl>
                                              <p:pRg st="0" end="0"/>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7">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7">
                                            <p:txEl>
                                              <p:pRg st="2" end="2"/>
                                            </p:txEl>
                                          </p:spTgt>
                                        </p:tgtEl>
                                        <p:attrNameLst>
                                          <p:attrName>style.visibility</p:attrName>
                                        </p:attrNameLst>
                                      </p:cBhvr>
                                      <p:to>
                                        <p:strVal val="visible"/>
                                      </p:to>
                                    </p:set>
                                    <p:anim calcmode="lin" valueType="num">
                                      <p:cBhvr additive="base">
                                        <p:cTn id="19" dur="500" fill="hold"/>
                                        <p:tgtEl>
                                          <p:spTgt spid="7">
                                            <p:txEl>
                                              <p:pRg st="2" end="2"/>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7">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8" fill="hold" grpId="0" nodeType="clickEffect">
                                  <p:stCondLst>
                                    <p:cond delay="0"/>
                                  </p:stCondLst>
                                  <p:childTnLst>
                                    <p:set>
                                      <p:cBhvr>
                                        <p:cTn id="24" dur="1" fill="hold">
                                          <p:stCondLst>
                                            <p:cond delay="0"/>
                                          </p:stCondLst>
                                        </p:cTn>
                                        <p:tgtEl>
                                          <p:spTgt spid="7">
                                            <p:txEl>
                                              <p:pRg st="4" end="4"/>
                                            </p:txEl>
                                          </p:spTgt>
                                        </p:tgtEl>
                                        <p:attrNameLst>
                                          <p:attrName>style.visibility</p:attrName>
                                        </p:attrNameLst>
                                      </p:cBhvr>
                                      <p:to>
                                        <p:strVal val="visible"/>
                                      </p:to>
                                    </p:set>
                                    <p:anim calcmode="lin" valueType="num">
                                      <p:cBhvr additive="base">
                                        <p:cTn id="25" dur="500" fill="hold"/>
                                        <p:tgtEl>
                                          <p:spTgt spid="7">
                                            <p:txEl>
                                              <p:pRg st="4" end="4"/>
                                            </p:tx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7">
                                            <p:txEl>
                                              <p:pRg st="4" end="4"/>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3253" grpId="0" build="p" autoUpdateAnimBg="0"/>
      <p:bldP spid="7" grpId="0" build="p" autoUpdateAnimBg="0"/>
    </p:bld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6706" name="Rectangle 2"/>
          <p:cNvSpPr>
            <a:spLocks noChangeArrowheads="1"/>
          </p:cNvSpPr>
          <p:nvPr/>
        </p:nvSpPr>
        <p:spPr bwMode="auto">
          <a:xfrm>
            <a:off x="3130550" y="1377950"/>
            <a:ext cx="3035300" cy="4419600"/>
          </a:xfrm>
          <a:prstGeom prst="rect">
            <a:avLst/>
          </a:prstGeom>
          <a:solidFill>
            <a:schemeClr val="tx2"/>
          </a:solidFill>
          <a:ln w="12700">
            <a:solidFill>
              <a:schemeClr val="folHlink"/>
            </a:solidFill>
            <a:miter lim="800000"/>
            <a:headEnd/>
            <a:tailEnd/>
          </a:ln>
          <a:effectLst>
            <a:outerShdw blurRad="63500" dist="107763" dir="2700000" algn="ctr" rotWithShape="0">
              <a:schemeClr val="bg2">
                <a:alpha val="74998"/>
              </a:schemeClr>
            </a:outerShdw>
          </a:effectLst>
        </p:spPr>
        <p:txBody>
          <a:bodyPr wrap="none" anchor="ctr"/>
          <a:lstStyle/>
          <a:p>
            <a:pPr eaLnBrk="0" hangingPunct="0">
              <a:defRPr/>
            </a:pPr>
            <a:endParaRPr lang="en-US" sz="2800">
              <a:solidFill>
                <a:srgbClr val="00DFCA"/>
              </a:solidFill>
              <a:latin typeface="Arial" panose="020B0604020202020204" pitchFamily="34" charset="0"/>
              <a:cs typeface="Arial" panose="020B0604020202020204" pitchFamily="34" charset="0"/>
            </a:endParaRPr>
          </a:p>
        </p:txBody>
      </p:sp>
      <p:sp>
        <p:nvSpPr>
          <p:cNvPr id="356354" name="AutoShape 3"/>
          <p:cNvSpPr>
            <a:spLocks noChangeArrowheads="1"/>
          </p:cNvSpPr>
          <p:nvPr/>
        </p:nvSpPr>
        <p:spPr bwMode="auto">
          <a:xfrm>
            <a:off x="3130550" y="996950"/>
            <a:ext cx="1663700" cy="1054100"/>
          </a:xfrm>
          <a:prstGeom prst="roundRect">
            <a:avLst>
              <a:gd name="adj" fmla="val 12495"/>
            </a:avLst>
          </a:prstGeom>
          <a:solidFill>
            <a:schemeClr val="tx2"/>
          </a:solidFill>
          <a:ln w="12700">
            <a:solidFill>
              <a:schemeClr val="folHlink"/>
            </a:solidFill>
            <a:round/>
            <a:headEnd/>
            <a:tailEnd/>
          </a:ln>
        </p:spPr>
        <p:txBody>
          <a:bodyPr wrap="none" anchor="ctr"/>
          <a:lstStyle/>
          <a:p>
            <a:pPr eaLnBrk="0" hangingPunct="0"/>
            <a:endParaRPr lang="en-US" sz="2800">
              <a:solidFill>
                <a:srgbClr val="00DFCA"/>
              </a:solidFill>
              <a:latin typeface="Arial" panose="020B0604020202020204" pitchFamily="34" charset="0"/>
              <a:cs typeface="Arial" panose="020B0604020202020204" pitchFamily="34" charset="0"/>
            </a:endParaRPr>
          </a:p>
        </p:txBody>
      </p:sp>
      <p:sp>
        <p:nvSpPr>
          <p:cNvPr id="356355" name="Rectangle 4"/>
          <p:cNvSpPr>
            <a:spLocks noChangeArrowheads="1"/>
          </p:cNvSpPr>
          <p:nvPr/>
        </p:nvSpPr>
        <p:spPr bwMode="auto">
          <a:xfrm>
            <a:off x="3130550" y="1377950"/>
            <a:ext cx="2044700" cy="1054100"/>
          </a:xfrm>
          <a:prstGeom prst="rect">
            <a:avLst/>
          </a:prstGeom>
          <a:solidFill>
            <a:schemeClr val="tx2"/>
          </a:solidFill>
          <a:ln w="12700">
            <a:solidFill>
              <a:schemeClr val="tx2"/>
            </a:solidFill>
            <a:miter lim="800000"/>
            <a:headEnd/>
            <a:tailEnd/>
          </a:ln>
        </p:spPr>
        <p:txBody>
          <a:bodyPr wrap="none" anchor="ctr"/>
          <a:lstStyle/>
          <a:p>
            <a:pPr eaLnBrk="0" hangingPunct="0"/>
            <a:endParaRPr lang="en-US" sz="2800">
              <a:solidFill>
                <a:srgbClr val="00DFCA"/>
              </a:solidFill>
              <a:latin typeface="Arial" panose="020B0604020202020204" pitchFamily="34" charset="0"/>
              <a:cs typeface="Arial" panose="020B0604020202020204" pitchFamily="34" charset="0"/>
            </a:endParaRPr>
          </a:p>
        </p:txBody>
      </p:sp>
      <p:sp>
        <p:nvSpPr>
          <p:cNvPr id="356356" name="Rectangle 5"/>
          <p:cNvSpPr>
            <a:spLocks noChangeArrowheads="1"/>
          </p:cNvSpPr>
          <p:nvPr/>
        </p:nvSpPr>
        <p:spPr bwMode="auto">
          <a:xfrm>
            <a:off x="3059112" y="879475"/>
            <a:ext cx="1727201" cy="52065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square" lIns="90487" tIns="44450" rIns="90487" bIns="44450">
            <a:spAutoFit/>
          </a:bodyPr>
          <a:lstStyle/>
          <a:p>
            <a:pPr algn="ctr" eaLnBrk="0" hangingPunct="0"/>
            <a:r>
              <a:rPr lang="ar-JO" sz="2800" b="1" dirty="0">
                <a:solidFill>
                  <a:srgbClr val="790015"/>
                </a:solidFill>
                <a:latin typeface="Arial" panose="020B0604020202020204" pitchFamily="34" charset="0"/>
                <a:cs typeface="Arial" panose="020B0604020202020204" pitchFamily="34" charset="0"/>
              </a:rPr>
              <a:t>الملكية</a:t>
            </a:r>
            <a:endParaRPr lang="en-US" sz="2400" b="1" dirty="0">
              <a:solidFill>
                <a:srgbClr val="790015"/>
              </a:solidFill>
              <a:latin typeface="Arial" panose="020B0604020202020204" pitchFamily="34" charset="0"/>
              <a:cs typeface="Arial" panose="020B0604020202020204" pitchFamily="34" charset="0"/>
            </a:endParaRPr>
          </a:p>
        </p:txBody>
      </p:sp>
      <p:sp>
        <p:nvSpPr>
          <p:cNvPr id="356357" name="Rectangle 6"/>
          <p:cNvSpPr>
            <a:spLocks noChangeArrowheads="1"/>
          </p:cNvSpPr>
          <p:nvPr/>
        </p:nvSpPr>
        <p:spPr bwMode="auto">
          <a:xfrm>
            <a:off x="3273425" y="1812925"/>
            <a:ext cx="2606675" cy="5191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sz="2800">
              <a:solidFill>
                <a:srgbClr val="00DFCA"/>
              </a:solidFill>
              <a:latin typeface="Arial" panose="020B0604020202020204" pitchFamily="34" charset="0"/>
              <a:cs typeface="Arial" panose="020B0604020202020204" pitchFamily="34" charset="0"/>
            </a:endParaRPr>
          </a:p>
        </p:txBody>
      </p:sp>
      <p:sp>
        <p:nvSpPr>
          <p:cNvPr id="456711" name="Rectangle 7"/>
          <p:cNvSpPr>
            <a:spLocks noChangeArrowheads="1"/>
          </p:cNvSpPr>
          <p:nvPr/>
        </p:nvSpPr>
        <p:spPr bwMode="auto">
          <a:xfrm>
            <a:off x="4786313" y="928688"/>
            <a:ext cx="1150955" cy="397545"/>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lIns="90487" tIns="44450" rIns="90487" bIns="44450">
            <a:spAutoFit/>
          </a:bodyPr>
          <a:lstStyle/>
          <a:p>
            <a:pPr eaLnBrk="0" hangingPunct="0">
              <a:spcBef>
                <a:spcPct val="50000"/>
              </a:spcBef>
              <a:defRPr/>
            </a:pPr>
            <a:r>
              <a:rPr lang="ar-JO" sz="2000" b="1" dirty="0">
                <a:solidFill>
                  <a:srgbClr val="FAFD00"/>
                </a:solidFill>
                <a:latin typeface="Arial" panose="020B0604020202020204" pitchFamily="34" charset="0"/>
                <a:cs typeface="Arial" panose="020B0604020202020204" pitchFamily="34" charset="0"/>
              </a:rPr>
              <a:t>1000 ق.م</a:t>
            </a:r>
            <a:endParaRPr lang="en-US" sz="2000" b="1" dirty="0">
              <a:solidFill>
                <a:srgbClr val="FAFD00"/>
              </a:solidFill>
              <a:latin typeface="Arial" panose="020B0604020202020204" pitchFamily="34" charset="0"/>
              <a:cs typeface="Arial" panose="020B0604020202020204" pitchFamily="34" charset="0"/>
            </a:endParaRPr>
          </a:p>
        </p:txBody>
      </p:sp>
      <p:sp>
        <p:nvSpPr>
          <p:cNvPr id="356359" name="Rectangle 9"/>
          <p:cNvSpPr>
            <a:spLocks noChangeArrowheads="1"/>
          </p:cNvSpPr>
          <p:nvPr/>
        </p:nvSpPr>
        <p:spPr bwMode="auto">
          <a:xfrm>
            <a:off x="3276600" y="1600200"/>
            <a:ext cx="152400" cy="4191000"/>
          </a:xfrm>
          <a:prstGeom prst="rect">
            <a:avLst/>
          </a:prstGeom>
          <a:solidFill>
            <a:schemeClr val="tx2"/>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sz="2800">
              <a:solidFill>
                <a:srgbClr val="00DFCA"/>
              </a:solidFill>
              <a:latin typeface="Arial" panose="020B0604020202020204" pitchFamily="34" charset="0"/>
              <a:cs typeface="Arial" panose="020B0604020202020204" pitchFamily="34" charset="0"/>
            </a:endParaRPr>
          </a:p>
        </p:txBody>
      </p:sp>
      <p:sp>
        <p:nvSpPr>
          <p:cNvPr id="356360" name="Rectangle 10"/>
          <p:cNvSpPr>
            <a:spLocks noChangeArrowheads="1"/>
          </p:cNvSpPr>
          <p:nvPr/>
        </p:nvSpPr>
        <p:spPr bwMode="auto">
          <a:xfrm>
            <a:off x="3143240" y="1387475"/>
            <a:ext cx="3200751" cy="52065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square" lIns="90487" tIns="44450" rIns="90487" bIns="44450">
            <a:spAutoFit/>
          </a:bodyPr>
          <a:lstStyle/>
          <a:p>
            <a:pPr eaLnBrk="0" hangingPunct="0"/>
            <a:r>
              <a:rPr lang="ar-JO" sz="2800" b="1" dirty="0">
                <a:solidFill>
                  <a:srgbClr val="1A0004"/>
                </a:solidFill>
                <a:latin typeface="Arial" panose="020B0604020202020204" pitchFamily="34" charset="0"/>
                <a:cs typeface="Arial" panose="020B0604020202020204" pitchFamily="34" charset="0"/>
              </a:rPr>
              <a:t>شاول-داود-سليمان</a:t>
            </a:r>
            <a:endParaRPr lang="en-US" sz="2800" b="1" dirty="0">
              <a:solidFill>
                <a:srgbClr val="1A0004"/>
              </a:solidFill>
              <a:latin typeface="Arial" panose="020B0604020202020204" pitchFamily="34" charset="0"/>
              <a:cs typeface="Arial" panose="020B0604020202020204" pitchFamily="34" charset="0"/>
            </a:endParaRPr>
          </a:p>
        </p:txBody>
      </p:sp>
      <p:sp>
        <p:nvSpPr>
          <p:cNvPr id="356361" name="Rectangle 11"/>
          <p:cNvSpPr>
            <a:spLocks noChangeArrowheads="1"/>
          </p:cNvSpPr>
          <p:nvPr/>
        </p:nvSpPr>
        <p:spPr bwMode="auto">
          <a:xfrm>
            <a:off x="3643313" y="3216275"/>
            <a:ext cx="2080697" cy="52065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eaLnBrk="0" hangingPunct="0"/>
            <a:r>
              <a:rPr lang="ar-JO" sz="2800" b="1" dirty="0">
                <a:solidFill>
                  <a:srgbClr val="1A0004"/>
                </a:solidFill>
                <a:latin typeface="Arial" panose="020B0604020202020204" pitchFamily="34" charset="0"/>
                <a:cs typeface="Arial" panose="020B0604020202020204" pitchFamily="34" charset="0"/>
              </a:rPr>
              <a:t>10</a:t>
            </a:r>
            <a:r>
              <a:rPr lang="en-US" sz="2800" b="1" dirty="0">
                <a:solidFill>
                  <a:srgbClr val="1A0004"/>
                </a:solidFill>
                <a:latin typeface="Arial" panose="020B0604020202020204" pitchFamily="34" charset="0"/>
                <a:cs typeface="Arial" panose="020B0604020202020204" pitchFamily="34" charset="0"/>
              </a:rPr>
              <a:t>             </a:t>
            </a:r>
            <a:r>
              <a:rPr lang="ar-JO" sz="2800" b="1" dirty="0">
                <a:solidFill>
                  <a:srgbClr val="1A0004"/>
                </a:solidFill>
                <a:latin typeface="Arial" panose="020B0604020202020204" pitchFamily="34" charset="0"/>
                <a:cs typeface="Arial" panose="020B0604020202020204" pitchFamily="34" charset="0"/>
              </a:rPr>
              <a:t>2</a:t>
            </a:r>
            <a:endParaRPr lang="en-US" sz="2800" b="1" dirty="0">
              <a:solidFill>
                <a:srgbClr val="1A0004"/>
              </a:solidFill>
              <a:latin typeface="Arial" panose="020B0604020202020204" pitchFamily="34" charset="0"/>
              <a:cs typeface="Arial" panose="020B0604020202020204" pitchFamily="34" charset="0"/>
            </a:endParaRPr>
          </a:p>
        </p:txBody>
      </p:sp>
      <p:sp>
        <p:nvSpPr>
          <p:cNvPr id="456717" name="Rectangle 13"/>
          <p:cNvSpPr>
            <a:spLocks noChangeArrowheads="1"/>
          </p:cNvSpPr>
          <p:nvPr/>
        </p:nvSpPr>
        <p:spPr bwMode="auto">
          <a:xfrm>
            <a:off x="1295400" y="4300538"/>
            <a:ext cx="1847850" cy="1006475"/>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anchor="ctr"/>
          <a:lstStyle/>
          <a:p>
            <a:pPr eaLnBrk="0" hangingPunct="0">
              <a:defRPr/>
            </a:pPr>
            <a:endParaRPr lang="en-US" sz="2800">
              <a:solidFill>
                <a:srgbClr val="00DFCA"/>
              </a:solidFill>
              <a:latin typeface="Arial" panose="020B0604020202020204" pitchFamily="34" charset="0"/>
              <a:cs typeface="Arial" panose="020B0604020202020204" pitchFamily="34" charset="0"/>
            </a:endParaRPr>
          </a:p>
        </p:txBody>
      </p:sp>
      <p:grpSp>
        <p:nvGrpSpPr>
          <p:cNvPr id="356363" name="Group 14"/>
          <p:cNvGrpSpPr>
            <a:grpSpLocks/>
          </p:cNvGrpSpPr>
          <p:nvPr/>
        </p:nvGrpSpPr>
        <p:grpSpPr bwMode="auto">
          <a:xfrm>
            <a:off x="901700" y="2603500"/>
            <a:ext cx="2201863" cy="1765300"/>
            <a:chOff x="568" y="1640"/>
            <a:chExt cx="1387" cy="1112"/>
          </a:xfrm>
        </p:grpSpPr>
        <p:grpSp>
          <p:nvGrpSpPr>
            <p:cNvPr id="356443" name="Group 15"/>
            <p:cNvGrpSpPr>
              <a:grpSpLocks/>
            </p:cNvGrpSpPr>
            <p:nvPr/>
          </p:nvGrpSpPr>
          <p:grpSpPr bwMode="auto">
            <a:xfrm>
              <a:off x="568" y="1640"/>
              <a:ext cx="1249" cy="1112"/>
              <a:chOff x="568" y="1640"/>
              <a:chExt cx="1249" cy="1112"/>
            </a:xfrm>
          </p:grpSpPr>
          <p:sp>
            <p:nvSpPr>
              <p:cNvPr id="456720" name="Oval 16"/>
              <p:cNvSpPr>
                <a:spLocks noChangeArrowheads="1"/>
              </p:cNvSpPr>
              <p:nvPr/>
            </p:nvSpPr>
            <p:spPr bwMode="auto">
              <a:xfrm>
                <a:off x="568" y="1740"/>
                <a:ext cx="1024" cy="1012"/>
              </a:xfrm>
              <a:prstGeom prst="ellipse">
                <a:avLst/>
              </a:prstGeom>
              <a:noFill/>
              <a:ln w="50800">
                <a:solidFill>
                  <a:schemeClr val="tx2"/>
                </a:solidFill>
                <a:round/>
                <a:headEnd/>
                <a:tailEnd/>
              </a:ln>
              <a:effectLst>
                <a:outerShdw blurRad="63500" dist="107763" dir="2700000" algn="ctr" rotWithShape="0">
                  <a:schemeClr val="bg2">
                    <a:alpha val="74998"/>
                  </a:schemeClr>
                </a:outerShdw>
              </a:effectLst>
            </p:spPr>
            <p:txBody>
              <a:bodyPr wrap="none" anchor="ctr"/>
              <a:lstStyle/>
              <a:p>
                <a:pPr eaLnBrk="0" hangingPunct="0">
                  <a:defRPr/>
                </a:pPr>
                <a:endParaRPr lang="en-US" sz="2800">
                  <a:solidFill>
                    <a:srgbClr val="00DFCA"/>
                  </a:solidFill>
                  <a:latin typeface="Arial" panose="020B0604020202020204" pitchFamily="34" charset="0"/>
                  <a:cs typeface="Arial" panose="020B0604020202020204" pitchFamily="34" charset="0"/>
                </a:endParaRPr>
              </a:p>
            </p:txBody>
          </p:sp>
          <p:sp>
            <p:nvSpPr>
              <p:cNvPr id="356446" name="Freeform 17"/>
              <p:cNvSpPr>
                <a:spLocks/>
              </p:cNvSpPr>
              <p:nvPr/>
            </p:nvSpPr>
            <p:spPr bwMode="auto">
              <a:xfrm>
                <a:off x="1024" y="1699"/>
                <a:ext cx="677" cy="571"/>
              </a:xfrm>
              <a:custGeom>
                <a:avLst/>
                <a:gdLst>
                  <a:gd name="T0" fmla="*/ 14 w 677"/>
                  <a:gd name="T1" fmla="*/ 27 h 571"/>
                  <a:gd name="T2" fmla="*/ 17 w 677"/>
                  <a:gd name="T3" fmla="*/ 75 h 571"/>
                  <a:gd name="T4" fmla="*/ 20 w 677"/>
                  <a:gd name="T5" fmla="*/ 122 h 571"/>
                  <a:gd name="T6" fmla="*/ 46 w 677"/>
                  <a:gd name="T7" fmla="*/ 145 h 571"/>
                  <a:gd name="T8" fmla="*/ 108 w 677"/>
                  <a:gd name="T9" fmla="*/ 164 h 571"/>
                  <a:gd name="T10" fmla="*/ 156 w 677"/>
                  <a:gd name="T11" fmla="*/ 185 h 571"/>
                  <a:gd name="T12" fmla="*/ 205 w 677"/>
                  <a:gd name="T13" fmla="*/ 194 h 571"/>
                  <a:gd name="T14" fmla="*/ 255 w 677"/>
                  <a:gd name="T15" fmla="*/ 214 h 571"/>
                  <a:gd name="T16" fmla="*/ 305 w 677"/>
                  <a:gd name="T17" fmla="*/ 247 h 571"/>
                  <a:gd name="T18" fmla="*/ 356 w 677"/>
                  <a:gd name="T19" fmla="*/ 280 h 571"/>
                  <a:gd name="T20" fmla="*/ 383 w 677"/>
                  <a:gd name="T21" fmla="*/ 326 h 571"/>
                  <a:gd name="T22" fmla="*/ 411 w 677"/>
                  <a:gd name="T23" fmla="*/ 372 h 571"/>
                  <a:gd name="T24" fmla="*/ 449 w 677"/>
                  <a:gd name="T25" fmla="*/ 406 h 571"/>
                  <a:gd name="T26" fmla="*/ 477 w 677"/>
                  <a:gd name="T27" fmla="*/ 452 h 571"/>
                  <a:gd name="T28" fmla="*/ 492 w 677"/>
                  <a:gd name="T29" fmla="*/ 498 h 571"/>
                  <a:gd name="T30" fmla="*/ 495 w 677"/>
                  <a:gd name="T31" fmla="*/ 546 h 571"/>
                  <a:gd name="T32" fmla="*/ 521 w 677"/>
                  <a:gd name="T33" fmla="*/ 569 h 571"/>
                  <a:gd name="T34" fmla="*/ 568 w 677"/>
                  <a:gd name="T35" fmla="*/ 565 h 571"/>
                  <a:gd name="T36" fmla="*/ 628 w 677"/>
                  <a:gd name="T37" fmla="*/ 561 h 571"/>
                  <a:gd name="T38" fmla="*/ 676 w 677"/>
                  <a:gd name="T39" fmla="*/ 558 h 571"/>
                  <a:gd name="T40" fmla="*/ 661 w 677"/>
                  <a:gd name="T41" fmla="*/ 511 h 571"/>
                  <a:gd name="T42" fmla="*/ 645 w 677"/>
                  <a:gd name="T43" fmla="*/ 464 h 571"/>
                  <a:gd name="T44" fmla="*/ 618 w 677"/>
                  <a:gd name="T45" fmla="*/ 418 h 571"/>
                  <a:gd name="T46" fmla="*/ 591 w 677"/>
                  <a:gd name="T47" fmla="*/ 372 h 571"/>
                  <a:gd name="T48" fmla="*/ 563 w 677"/>
                  <a:gd name="T49" fmla="*/ 326 h 571"/>
                  <a:gd name="T50" fmla="*/ 525 w 677"/>
                  <a:gd name="T51" fmla="*/ 280 h 571"/>
                  <a:gd name="T52" fmla="*/ 509 w 677"/>
                  <a:gd name="T53" fmla="*/ 233 h 571"/>
                  <a:gd name="T54" fmla="*/ 471 w 677"/>
                  <a:gd name="T55" fmla="*/ 199 h 571"/>
                  <a:gd name="T56" fmla="*/ 432 w 677"/>
                  <a:gd name="T57" fmla="*/ 166 h 571"/>
                  <a:gd name="T58" fmla="*/ 394 w 677"/>
                  <a:gd name="T59" fmla="*/ 132 h 571"/>
                  <a:gd name="T60" fmla="*/ 355 w 677"/>
                  <a:gd name="T61" fmla="*/ 99 h 571"/>
                  <a:gd name="T62" fmla="*/ 306 w 677"/>
                  <a:gd name="T63" fmla="*/ 78 h 571"/>
                  <a:gd name="T64" fmla="*/ 256 w 677"/>
                  <a:gd name="T65" fmla="*/ 59 h 571"/>
                  <a:gd name="T66" fmla="*/ 206 w 677"/>
                  <a:gd name="T67" fmla="*/ 38 h 571"/>
                  <a:gd name="T68" fmla="*/ 158 w 677"/>
                  <a:gd name="T69" fmla="*/ 29 h 571"/>
                  <a:gd name="T70" fmla="*/ 110 w 677"/>
                  <a:gd name="T71" fmla="*/ 21 h 571"/>
                  <a:gd name="T72" fmla="*/ 60 w 677"/>
                  <a:gd name="T73" fmla="*/ 0 h 571"/>
                  <a:gd name="T74" fmla="*/ 12 w 677"/>
                  <a:gd name="T75" fmla="*/ 3 h 57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77"/>
                  <a:gd name="T115" fmla="*/ 0 h 571"/>
                  <a:gd name="T116" fmla="*/ 677 w 677"/>
                  <a:gd name="T117" fmla="*/ 571 h 571"/>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77" h="571">
                    <a:moveTo>
                      <a:pt x="0" y="4"/>
                    </a:moveTo>
                    <a:lnTo>
                      <a:pt x="14" y="27"/>
                    </a:lnTo>
                    <a:lnTo>
                      <a:pt x="15" y="51"/>
                    </a:lnTo>
                    <a:lnTo>
                      <a:pt x="17" y="75"/>
                    </a:lnTo>
                    <a:lnTo>
                      <a:pt x="19" y="98"/>
                    </a:lnTo>
                    <a:lnTo>
                      <a:pt x="20" y="122"/>
                    </a:lnTo>
                    <a:lnTo>
                      <a:pt x="22" y="146"/>
                    </a:lnTo>
                    <a:lnTo>
                      <a:pt x="46" y="145"/>
                    </a:lnTo>
                    <a:lnTo>
                      <a:pt x="83" y="154"/>
                    </a:lnTo>
                    <a:lnTo>
                      <a:pt x="108" y="164"/>
                    </a:lnTo>
                    <a:lnTo>
                      <a:pt x="132" y="175"/>
                    </a:lnTo>
                    <a:lnTo>
                      <a:pt x="156" y="185"/>
                    </a:lnTo>
                    <a:lnTo>
                      <a:pt x="180" y="183"/>
                    </a:lnTo>
                    <a:lnTo>
                      <a:pt x="205" y="194"/>
                    </a:lnTo>
                    <a:lnTo>
                      <a:pt x="230" y="204"/>
                    </a:lnTo>
                    <a:lnTo>
                      <a:pt x="255" y="214"/>
                    </a:lnTo>
                    <a:lnTo>
                      <a:pt x="280" y="225"/>
                    </a:lnTo>
                    <a:lnTo>
                      <a:pt x="305" y="247"/>
                    </a:lnTo>
                    <a:lnTo>
                      <a:pt x="331" y="269"/>
                    </a:lnTo>
                    <a:lnTo>
                      <a:pt x="356" y="280"/>
                    </a:lnTo>
                    <a:lnTo>
                      <a:pt x="370" y="303"/>
                    </a:lnTo>
                    <a:lnTo>
                      <a:pt x="383" y="326"/>
                    </a:lnTo>
                    <a:lnTo>
                      <a:pt x="397" y="349"/>
                    </a:lnTo>
                    <a:lnTo>
                      <a:pt x="411" y="372"/>
                    </a:lnTo>
                    <a:lnTo>
                      <a:pt x="436" y="383"/>
                    </a:lnTo>
                    <a:lnTo>
                      <a:pt x="449" y="406"/>
                    </a:lnTo>
                    <a:lnTo>
                      <a:pt x="463" y="429"/>
                    </a:lnTo>
                    <a:lnTo>
                      <a:pt x="477" y="452"/>
                    </a:lnTo>
                    <a:lnTo>
                      <a:pt x="490" y="475"/>
                    </a:lnTo>
                    <a:lnTo>
                      <a:pt x="492" y="498"/>
                    </a:lnTo>
                    <a:lnTo>
                      <a:pt x="494" y="522"/>
                    </a:lnTo>
                    <a:lnTo>
                      <a:pt x="495" y="546"/>
                    </a:lnTo>
                    <a:lnTo>
                      <a:pt x="497" y="570"/>
                    </a:lnTo>
                    <a:lnTo>
                      <a:pt x="521" y="569"/>
                    </a:lnTo>
                    <a:lnTo>
                      <a:pt x="545" y="567"/>
                    </a:lnTo>
                    <a:lnTo>
                      <a:pt x="568" y="565"/>
                    </a:lnTo>
                    <a:lnTo>
                      <a:pt x="604" y="563"/>
                    </a:lnTo>
                    <a:lnTo>
                      <a:pt x="628" y="561"/>
                    </a:lnTo>
                    <a:lnTo>
                      <a:pt x="652" y="559"/>
                    </a:lnTo>
                    <a:lnTo>
                      <a:pt x="676" y="558"/>
                    </a:lnTo>
                    <a:lnTo>
                      <a:pt x="674" y="534"/>
                    </a:lnTo>
                    <a:lnTo>
                      <a:pt x="661" y="511"/>
                    </a:lnTo>
                    <a:lnTo>
                      <a:pt x="659" y="487"/>
                    </a:lnTo>
                    <a:lnTo>
                      <a:pt x="645" y="464"/>
                    </a:lnTo>
                    <a:lnTo>
                      <a:pt x="632" y="441"/>
                    </a:lnTo>
                    <a:lnTo>
                      <a:pt x="618" y="418"/>
                    </a:lnTo>
                    <a:lnTo>
                      <a:pt x="604" y="395"/>
                    </a:lnTo>
                    <a:lnTo>
                      <a:pt x="591" y="372"/>
                    </a:lnTo>
                    <a:lnTo>
                      <a:pt x="577" y="349"/>
                    </a:lnTo>
                    <a:lnTo>
                      <a:pt x="563" y="326"/>
                    </a:lnTo>
                    <a:lnTo>
                      <a:pt x="539" y="303"/>
                    </a:lnTo>
                    <a:lnTo>
                      <a:pt x="525" y="280"/>
                    </a:lnTo>
                    <a:lnTo>
                      <a:pt x="523" y="256"/>
                    </a:lnTo>
                    <a:lnTo>
                      <a:pt x="509" y="233"/>
                    </a:lnTo>
                    <a:lnTo>
                      <a:pt x="485" y="223"/>
                    </a:lnTo>
                    <a:lnTo>
                      <a:pt x="471" y="199"/>
                    </a:lnTo>
                    <a:lnTo>
                      <a:pt x="446" y="189"/>
                    </a:lnTo>
                    <a:lnTo>
                      <a:pt x="432" y="166"/>
                    </a:lnTo>
                    <a:lnTo>
                      <a:pt x="419" y="143"/>
                    </a:lnTo>
                    <a:lnTo>
                      <a:pt x="394" y="132"/>
                    </a:lnTo>
                    <a:lnTo>
                      <a:pt x="380" y="109"/>
                    </a:lnTo>
                    <a:lnTo>
                      <a:pt x="355" y="99"/>
                    </a:lnTo>
                    <a:lnTo>
                      <a:pt x="331" y="89"/>
                    </a:lnTo>
                    <a:lnTo>
                      <a:pt x="306" y="78"/>
                    </a:lnTo>
                    <a:lnTo>
                      <a:pt x="281" y="69"/>
                    </a:lnTo>
                    <a:lnTo>
                      <a:pt x="256" y="59"/>
                    </a:lnTo>
                    <a:lnTo>
                      <a:pt x="231" y="48"/>
                    </a:lnTo>
                    <a:lnTo>
                      <a:pt x="206" y="38"/>
                    </a:lnTo>
                    <a:lnTo>
                      <a:pt x="182" y="28"/>
                    </a:lnTo>
                    <a:lnTo>
                      <a:pt x="158" y="29"/>
                    </a:lnTo>
                    <a:lnTo>
                      <a:pt x="133" y="19"/>
                    </a:lnTo>
                    <a:lnTo>
                      <a:pt x="110" y="21"/>
                    </a:lnTo>
                    <a:lnTo>
                      <a:pt x="85" y="10"/>
                    </a:lnTo>
                    <a:lnTo>
                      <a:pt x="60" y="0"/>
                    </a:lnTo>
                    <a:lnTo>
                      <a:pt x="36" y="2"/>
                    </a:lnTo>
                    <a:lnTo>
                      <a:pt x="12" y="3"/>
                    </a:lnTo>
                    <a:lnTo>
                      <a:pt x="0" y="4"/>
                    </a:lnTo>
                  </a:path>
                </a:pathLst>
              </a:custGeom>
              <a:solidFill>
                <a:srgbClr val="676767"/>
              </a:solidFill>
              <a:ln w="12700" cap="rnd">
                <a:solidFill>
                  <a:schemeClr val="accent1"/>
                </a:solidFill>
                <a:round/>
                <a:headEnd/>
                <a:tailEnd/>
              </a:ln>
            </p:spPr>
            <p:txBody>
              <a:bodyPr/>
              <a:lstStyle/>
              <a:p>
                <a:endParaRPr lang="en-US">
                  <a:latin typeface="Arial" panose="020B0604020202020204" pitchFamily="34" charset="0"/>
                  <a:cs typeface="Arial" panose="020B0604020202020204" pitchFamily="34" charset="0"/>
                </a:endParaRPr>
              </a:p>
            </p:txBody>
          </p:sp>
          <p:sp>
            <p:nvSpPr>
              <p:cNvPr id="356447" name="Freeform 18"/>
              <p:cNvSpPr>
                <a:spLocks/>
              </p:cNvSpPr>
              <p:nvPr/>
            </p:nvSpPr>
            <p:spPr bwMode="auto">
              <a:xfrm>
                <a:off x="1024" y="1640"/>
                <a:ext cx="793" cy="657"/>
              </a:xfrm>
              <a:custGeom>
                <a:avLst/>
                <a:gdLst>
                  <a:gd name="T0" fmla="*/ 24 w 793"/>
                  <a:gd name="T1" fmla="*/ 8 h 657"/>
                  <a:gd name="T2" fmla="*/ 88 w 793"/>
                  <a:gd name="T3" fmla="*/ 32 h 657"/>
                  <a:gd name="T4" fmla="*/ 144 w 793"/>
                  <a:gd name="T5" fmla="*/ 40 h 657"/>
                  <a:gd name="T6" fmla="*/ 184 w 793"/>
                  <a:gd name="T7" fmla="*/ 64 h 657"/>
                  <a:gd name="T8" fmla="*/ 216 w 793"/>
                  <a:gd name="T9" fmla="*/ 80 h 657"/>
                  <a:gd name="T10" fmla="*/ 240 w 793"/>
                  <a:gd name="T11" fmla="*/ 104 h 657"/>
                  <a:gd name="T12" fmla="*/ 280 w 793"/>
                  <a:gd name="T13" fmla="*/ 120 h 657"/>
                  <a:gd name="T14" fmla="*/ 312 w 793"/>
                  <a:gd name="T15" fmla="*/ 136 h 657"/>
                  <a:gd name="T16" fmla="*/ 344 w 793"/>
                  <a:gd name="T17" fmla="*/ 152 h 657"/>
                  <a:gd name="T18" fmla="*/ 376 w 793"/>
                  <a:gd name="T19" fmla="*/ 168 h 657"/>
                  <a:gd name="T20" fmla="*/ 408 w 793"/>
                  <a:gd name="T21" fmla="*/ 184 h 657"/>
                  <a:gd name="T22" fmla="*/ 440 w 793"/>
                  <a:gd name="T23" fmla="*/ 216 h 657"/>
                  <a:gd name="T24" fmla="*/ 464 w 793"/>
                  <a:gd name="T25" fmla="*/ 240 h 657"/>
                  <a:gd name="T26" fmla="*/ 496 w 793"/>
                  <a:gd name="T27" fmla="*/ 256 h 657"/>
                  <a:gd name="T28" fmla="*/ 528 w 793"/>
                  <a:gd name="T29" fmla="*/ 272 h 657"/>
                  <a:gd name="T30" fmla="*/ 552 w 793"/>
                  <a:gd name="T31" fmla="*/ 296 h 657"/>
                  <a:gd name="T32" fmla="*/ 568 w 793"/>
                  <a:gd name="T33" fmla="*/ 328 h 657"/>
                  <a:gd name="T34" fmla="*/ 592 w 793"/>
                  <a:gd name="T35" fmla="*/ 352 h 657"/>
                  <a:gd name="T36" fmla="*/ 624 w 793"/>
                  <a:gd name="T37" fmla="*/ 376 h 657"/>
                  <a:gd name="T38" fmla="*/ 640 w 793"/>
                  <a:gd name="T39" fmla="*/ 400 h 657"/>
                  <a:gd name="T40" fmla="*/ 656 w 793"/>
                  <a:gd name="T41" fmla="*/ 432 h 657"/>
                  <a:gd name="T42" fmla="*/ 680 w 793"/>
                  <a:gd name="T43" fmla="*/ 464 h 657"/>
                  <a:gd name="T44" fmla="*/ 712 w 793"/>
                  <a:gd name="T45" fmla="*/ 472 h 657"/>
                  <a:gd name="T46" fmla="*/ 736 w 793"/>
                  <a:gd name="T47" fmla="*/ 496 h 657"/>
                  <a:gd name="T48" fmla="*/ 760 w 793"/>
                  <a:gd name="T49" fmla="*/ 520 h 657"/>
                  <a:gd name="T50" fmla="*/ 792 w 793"/>
                  <a:gd name="T51" fmla="*/ 544 h 657"/>
                  <a:gd name="T52" fmla="*/ 792 w 793"/>
                  <a:gd name="T53" fmla="*/ 576 h 657"/>
                  <a:gd name="T54" fmla="*/ 776 w 793"/>
                  <a:gd name="T55" fmla="*/ 608 h 657"/>
                  <a:gd name="T56" fmla="*/ 752 w 793"/>
                  <a:gd name="T57" fmla="*/ 632 h 657"/>
                  <a:gd name="T58" fmla="*/ 728 w 793"/>
                  <a:gd name="T59" fmla="*/ 648 h 657"/>
                  <a:gd name="T60" fmla="*/ 696 w 793"/>
                  <a:gd name="T61" fmla="*/ 656 h 657"/>
                  <a:gd name="T62" fmla="*/ 664 w 793"/>
                  <a:gd name="T63" fmla="*/ 648 h 657"/>
                  <a:gd name="T64" fmla="*/ 632 w 793"/>
                  <a:gd name="T65" fmla="*/ 648 h 657"/>
                  <a:gd name="T66" fmla="*/ 600 w 793"/>
                  <a:gd name="T67" fmla="*/ 648 h 657"/>
                  <a:gd name="T68" fmla="*/ 568 w 793"/>
                  <a:gd name="T69" fmla="*/ 648 h 657"/>
                  <a:gd name="T70" fmla="*/ 536 w 793"/>
                  <a:gd name="T71" fmla="*/ 648 h 657"/>
                  <a:gd name="T72" fmla="*/ 496 w 793"/>
                  <a:gd name="T73" fmla="*/ 648 h 657"/>
                  <a:gd name="T74" fmla="*/ 456 w 793"/>
                  <a:gd name="T75" fmla="*/ 640 h 657"/>
                  <a:gd name="T76" fmla="*/ 432 w 793"/>
                  <a:gd name="T77" fmla="*/ 608 h 657"/>
                  <a:gd name="T78" fmla="*/ 424 w 793"/>
                  <a:gd name="T79" fmla="*/ 576 h 657"/>
                  <a:gd name="T80" fmla="*/ 400 w 793"/>
                  <a:gd name="T81" fmla="*/ 536 h 657"/>
                  <a:gd name="T82" fmla="*/ 376 w 793"/>
                  <a:gd name="T83" fmla="*/ 504 h 657"/>
                  <a:gd name="T84" fmla="*/ 352 w 793"/>
                  <a:gd name="T85" fmla="*/ 472 h 657"/>
                  <a:gd name="T86" fmla="*/ 312 w 793"/>
                  <a:gd name="T87" fmla="*/ 432 h 657"/>
                  <a:gd name="T88" fmla="*/ 280 w 793"/>
                  <a:gd name="T89" fmla="*/ 392 h 657"/>
                  <a:gd name="T90" fmla="*/ 256 w 793"/>
                  <a:gd name="T91" fmla="*/ 368 h 657"/>
                  <a:gd name="T92" fmla="*/ 224 w 793"/>
                  <a:gd name="T93" fmla="*/ 352 h 657"/>
                  <a:gd name="T94" fmla="*/ 192 w 793"/>
                  <a:gd name="T95" fmla="*/ 344 h 657"/>
                  <a:gd name="T96" fmla="*/ 160 w 793"/>
                  <a:gd name="T97" fmla="*/ 336 h 657"/>
                  <a:gd name="T98" fmla="*/ 120 w 793"/>
                  <a:gd name="T99" fmla="*/ 336 h 657"/>
                  <a:gd name="T100" fmla="*/ 88 w 793"/>
                  <a:gd name="T101" fmla="*/ 328 h 657"/>
                  <a:gd name="T102" fmla="*/ 48 w 793"/>
                  <a:gd name="T103" fmla="*/ 304 h 657"/>
                  <a:gd name="T104" fmla="*/ 32 w 793"/>
                  <a:gd name="T105" fmla="*/ 272 h 657"/>
                  <a:gd name="T106" fmla="*/ 16 w 793"/>
                  <a:gd name="T107" fmla="*/ 248 h 657"/>
                  <a:gd name="T108" fmla="*/ 8 w 793"/>
                  <a:gd name="T109" fmla="*/ 216 h 657"/>
                  <a:gd name="T110" fmla="*/ 8 w 793"/>
                  <a:gd name="T111" fmla="*/ 184 h 657"/>
                  <a:gd name="T112" fmla="*/ 8 w 793"/>
                  <a:gd name="T113" fmla="*/ 152 h 657"/>
                  <a:gd name="T114" fmla="*/ 0 w 793"/>
                  <a:gd name="T115" fmla="*/ 120 h 657"/>
                  <a:gd name="T116" fmla="*/ 0 w 793"/>
                  <a:gd name="T117" fmla="*/ 88 h 657"/>
                  <a:gd name="T118" fmla="*/ 0 w 793"/>
                  <a:gd name="T119" fmla="*/ 56 h 657"/>
                  <a:gd name="T120" fmla="*/ 0 w 793"/>
                  <a:gd name="T121" fmla="*/ 24 h 657"/>
                  <a:gd name="T122" fmla="*/ 24 w 793"/>
                  <a:gd name="T123" fmla="*/ 16 h 65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93"/>
                  <a:gd name="T187" fmla="*/ 0 h 657"/>
                  <a:gd name="T188" fmla="*/ 793 w 793"/>
                  <a:gd name="T189" fmla="*/ 657 h 657"/>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93" h="657">
                    <a:moveTo>
                      <a:pt x="8" y="0"/>
                    </a:moveTo>
                    <a:lnTo>
                      <a:pt x="24" y="8"/>
                    </a:lnTo>
                    <a:lnTo>
                      <a:pt x="56" y="16"/>
                    </a:lnTo>
                    <a:lnTo>
                      <a:pt x="88" y="32"/>
                    </a:lnTo>
                    <a:lnTo>
                      <a:pt x="112" y="40"/>
                    </a:lnTo>
                    <a:lnTo>
                      <a:pt x="144" y="40"/>
                    </a:lnTo>
                    <a:lnTo>
                      <a:pt x="160" y="48"/>
                    </a:lnTo>
                    <a:lnTo>
                      <a:pt x="184" y="64"/>
                    </a:lnTo>
                    <a:lnTo>
                      <a:pt x="200" y="72"/>
                    </a:lnTo>
                    <a:lnTo>
                      <a:pt x="216" y="80"/>
                    </a:lnTo>
                    <a:lnTo>
                      <a:pt x="232" y="88"/>
                    </a:lnTo>
                    <a:lnTo>
                      <a:pt x="240" y="104"/>
                    </a:lnTo>
                    <a:lnTo>
                      <a:pt x="256" y="112"/>
                    </a:lnTo>
                    <a:lnTo>
                      <a:pt x="280" y="120"/>
                    </a:lnTo>
                    <a:lnTo>
                      <a:pt x="296" y="128"/>
                    </a:lnTo>
                    <a:lnTo>
                      <a:pt x="312" y="136"/>
                    </a:lnTo>
                    <a:lnTo>
                      <a:pt x="328" y="144"/>
                    </a:lnTo>
                    <a:lnTo>
                      <a:pt x="344" y="152"/>
                    </a:lnTo>
                    <a:lnTo>
                      <a:pt x="360" y="160"/>
                    </a:lnTo>
                    <a:lnTo>
                      <a:pt x="376" y="168"/>
                    </a:lnTo>
                    <a:lnTo>
                      <a:pt x="392" y="176"/>
                    </a:lnTo>
                    <a:lnTo>
                      <a:pt x="408" y="184"/>
                    </a:lnTo>
                    <a:lnTo>
                      <a:pt x="432" y="200"/>
                    </a:lnTo>
                    <a:lnTo>
                      <a:pt x="440" y="216"/>
                    </a:lnTo>
                    <a:lnTo>
                      <a:pt x="456" y="224"/>
                    </a:lnTo>
                    <a:lnTo>
                      <a:pt x="464" y="240"/>
                    </a:lnTo>
                    <a:lnTo>
                      <a:pt x="480" y="248"/>
                    </a:lnTo>
                    <a:lnTo>
                      <a:pt x="496" y="256"/>
                    </a:lnTo>
                    <a:lnTo>
                      <a:pt x="512" y="264"/>
                    </a:lnTo>
                    <a:lnTo>
                      <a:pt x="528" y="272"/>
                    </a:lnTo>
                    <a:lnTo>
                      <a:pt x="536" y="288"/>
                    </a:lnTo>
                    <a:lnTo>
                      <a:pt x="552" y="296"/>
                    </a:lnTo>
                    <a:lnTo>
                      <a:pt x="560" y="312"/>
                    </a:lnTo>
                    <a:lnTo>
                      <a:pt x="568" y="328"/>
                    </a:lnTo>
                    <a:lnTo>
                      <a:pt x="584" y="336"/>
                    </a:lnTo>
                    <a:lnTo>
                      <a:pt x="592" y="352"/>
                    </a:lnTo>
                    <a:lnTo>
                      <a:pt x="608" y="360"/>
                    </a:lnTo>
                    <a:lnTo>
                      <a:pt x="624" y="376"/>
                    </a:lnTo>
                    <a:lnTo>
                      <a:pt x="640" y="384"/>
                    </a:lnTo>
                    <a:lnTo>
                      <a:pt x="640" y="400"/>
                    </a:lnTo>
                    <a:lnTo>
                      <a:pt x="656" y="416"/>
                    </a:lnTo>
                    <a:lnTo>
                      <a:pt x="656" y="432"/>
                    </a:lnTo>
                    <a:lnTo>
                      <a:pt x="664" y="448"/>
                    </a:lnTo>
                    <a:lnTo>
                      <a:pt x="680" y="464"/>
                    </a:lnTo>
                    <a:lnTo>
                      <a:pt x="696" y="472"/>
                    </a:lnTo>
                    <a:lnTo>
                      <a:pt x="712" y="472"/>
                    </a:lnTo>
                    <a:lnTo>
                      <a:pt x="720" y="488"/>
                    </a:lnTo>
                    <a:lnTo>
                      <a:pt x="736" y="496"/>
                    </a:lnTo>
                    <a:lnTo>
                      <a:pt x="744" y="512"/>
                    </a:lnTo>
                    <a:lnTo>
                      <a:pt x="760" y="520"/>
                    </a:lnTo>
                    <a:lnTo>
                      <a:pt x="776" y="536"/>
                    </a:lnTo>
                    <a:lnTo>
                      <a:pt x="792" y="544"/>
                    </a:lnTo>
                    <a:lnTo>
                      <a:pt x="792" y="560"/>
                    </a:lnTo>
                    <a:lnTo>
                      <a:pt x="792" y="576"/>
                    </a:lnTo>
                    <a:lnTo>
                      <a:pt x="792" y="592"/>
                    </a:lnTo>
                    <a:lnTo>
                      <a:pt x="776" y="608"/>
                    </a:lnTo>
                    <a:lnTo>
                      <a:pt x="768" y="624"/>
                    </a:lnTo>
                    <a:lnTo>
                      <a:pt x="752" y="632"/>
                    </a:lnTo>
                    <a:lnTo>
                      <a:pt x="744" y="648"/>
                    </a:lnTo>
                    <a:lnTo>
                      <a:pt x="728" y="648"/>
                    </a:lnTo>
                    <a:lnTo>
                      <a:pt x="712" y="656"/>
                    </a:lnTo>
                    <a:lnTo>
                      <a:pt x="696" y="656"/>
                    </a:lnTo>
                    <a:lnTo>
                      <a:pt x="680" y="648"/>
                    </a:lnTo>
                    <a:lnTo>
                      <a:pt x="664" y="648"/>
                    </a:lnTo>
                    <a:lnTo>
                      <a:pt x="648" y="648"/>
                    </a:lnTo>
                    <a:lnTo>
                      <a:pt x="632" y="648"/>
                    </a:lnTo>
                    <a:lnTo>
                      <a:pt x="616" y="648"/>
                    </a:lnTo>
                    <a:lnTo>
                      <a:pt x="600" y="648"/>
                    </a:lnTo>
                    <a:lnTo>
                      <a:pt x="584" y="648"/>
                    </a:lnTo>
                    <a:lnTo>
                      <a:pt x="568" y="648"/>
                    </a:lnTo>
                    <a:lnTo>
                      <a:pt x="552" y="648"/>
                    </a:lnTo>
                    <a:lnTo>
                      <a:pt x="536" y="648"/>
                    </a:lnTo>
                    <a:lnTo>
                      <a:pt x="520" y="648"/>
                    </a:lnTo>
                    <a:lnTo>
                      <a:pt x="496" y="648"/>
                    </a:lnTo>
                    <a:lnTo>
                      <a:pt x="480" y="640"/>
                    </a:lnTo>
                    <a:lnTo>
                      <a:pt x="456" y="640"/>
                    </a:lnTo>
                    <a:lnTo>
                      <a:pt x="440" y="624"/>
                    </a:lnTo>
                    <a:lnTo>
                      <a:pt x="432" y="608"/>
                    </a:lnTo>
                    <a:lnTo>
                      <a:pt x="424" y="592"/>
                    </a:lnTo>
                    <a:lnTo>
                      <a:pt x="424" y="576"/>
                    </a:lnTo>
                    <a:lnTo>
                      <a:pt x="408" y="552"/>
                    </a:lnTo>
                    <a:lnTo>
                      <a:pt x="400" y="536"/>
                    </a:lnTo>
                    <a:lnTo>
                      <a:pt x="392" y="520"/>
                    </a:lnTo>
                    <a:lnTo>
                      <a:pt x="376" y="504"/>
                    </a:lnTo>
                    <a:lnTo>
                      <a:pt x="368" y="488"/>
                    </a:lnTo>
                    <a:lnTo>
                      <a:pt x="352" y="472"/>
                    </a:lnTo>
                    <a:lnTo>
                      <a:pt x="336" y="448"/>
                    </a:lnTo>
                    <a:lnTo>
                      <a:pt x="312" y="432"/>
                    </a:lnTo>
                    <a:lnTo>
                      <a:pt x="296" y="416"/>
                    </a:lnTo>
                    <a:lnTo>
                      <a:pt x="280" y="392"/>
                    </a:lnTo>
                    <a:lnTo>
                      <a:pt x="264" y="384"/>
                    </a:lnTo>
                    <a:lnTo>
                      <a:pt x="256" y="368"/>
                    </a:lnTo>
                    <a:lnTo>
                      <a:pt x="240" y="360"/>
                    </a:lnTo>
                    <a:lnTo>
                      <a:pt x="224" y="352"/>
                    </a:lnTo>
                    <a:lnTo>
                      <a:pt x="208" y="344"/>
                    </a:lnTo>
                    <a:lnTo>
                      <a:pt x="192" y="344"/>
                    </a:lnTo>
                    <a:lnTo>
                      <a:pt x="176" y="336"/>
                    </a:lnTo>
                    <a:lnTo>
                      <a:pt x="160" y="336"/>
                    </a:lnTo>
                    <a:lnTo>
                      <a:pt x="136" y="336"/>
                    </a:lnTo>
                    <a:lnTo>
                      <a:pt x="120" y="336"/>
                    </a:lnTo>
                    <a:lnTo>
                      <a:pt x="104" y="328"/>
                    </a:lnTo>
                    <a:lnTo>
                      <a:pt x="88" y="328"/>
                    </a:lnTo>
                    <a:lnTo>
                      <a:pt x="64" y="312"/>
                    </a:lnTo>
                    <a:lnTo>
                      <a:pt x="48" y="304"/>
                    </a:lnTo>
                    <a:lnTo>
                      <a:pt x="40" y="288"/>
                    </a:lnTo>
                    <a:lnTo>
                      <a:pt x="32" y="272"/>
                    </a:lnTo>
                    <a:lnTo>
                      <a:pt x="16" y="264"/>
                    </a:lnTo>
                    <a:lnTo>
                      <a:pt x="16" y="248"/>
                    </a:lnTo>
                    <a:lnTo>
                      <a:pt x="8" y="232"/>
                    </a:lnTo>
                    <a:lnTo>
                      <a:pt x="8" y="216"/>
                    </a:lnTo>
                    <a:lnTo>
                      <a:pt x="8" y="200"/>
                    </a:lnTo>
                    <a:lnTo>
                      <a:pt x="8" y="184"/>
                    </a:lnTo>
                    <a:lnTo>
                      <a:pt x="8" y="168"/>
                    </a:lnTo>
                    <a:lnTo>
                      <a:pt x="8" y="152"/>
                    </a:lnTo>
                    <a:lnTo>
                      <a:pt x="0" y="136"/>
                    </a:lnTo>
                    <a:lnTo>
                      <a:pt x="0" y="120"/>
                    </a:lnTo>
                    <a:lnTo>
                      <a:pt x="0" y="104"/>
                    </a:lnTo>
                    <a:lnTo>
                      <a:pt x="0" y="88"/>
                    </a:lnTo>
                    <a:lnTo>
                      <a:pt x="0" y="72"/>
                    </a:lnTo>
                    <a:lnTo>
                      <a:pt x="0" y="56"/>
                    </a:lnTo>
                    <a:lnTo>
                      <a:pt x="0" y="40"/>
                    </a:lnTo>
                    <a:lnTo>
                      <a:pt x="0" y="24"/>
                    </a:lnTo>
                    <a:lnTo>
                      <a:pt x="8" y="8"/>
                    </a:lnTo>
                    <a:lnTo>
                      <a:pt x="24" y="16"/>
                    </a:lnTo>
                    <a:lnTo>
                      <a:pt x="8" y="0"/>
                    </a:lnTo>
                  </a:path>
                </a:pathLst>
              </a:custGeom>
              <a:solidFill>
                <a:srgbClr val="676767"/>
              </a:solidFill>
              <a:ln>
                <a:noFill/>
              </a:ln>
              <a:extLst>
                <a:ext uri="{91240B29-F687-4f45-9708-019B960494DF}">
                  <a14:hiddenLine xmlns="" xmlns:a14="http://schemas.microsoft.com/office/drawing/2010/main" w="12700" cap="rnd">
                    <a:solidFill>
                      <a:srgbClr val="000000"/>
                    </a:solidFill>
                    <a:round/>
                    <a:headEnd/>
                    <a:tailEnd/>
                  </a14:hiddenLine>
                </a:ext>
              </a:extLst>
            </p:spPr>
            <p:txBody>
              <a:bodyPr/>
              <a:lstStyle/>
              <a:p>
                <a:endParaRPr lang="en-US">
                  <a:latin typeface="Arial" panose="020B0604020202020204" pitchFamily="34" charset="0"/>
                  <a:cs typeface="Arial" panose="020B0604020202020204" pitchFamily="34" charset="0"/>
                </a:endParaRPr>
              </a:p>
            </p:txBody>
          </p:sp>
        </p:grpSp>
        <p:sp>
          <p:nvSpPr>
            <p:cNvPr id="456723" name="Rectangle 19"/>
            <p:cNvSpPr>
              <a:spLocks noChangeArrowheads="1"/>
            </p:cNvSpPr>
            <p:nvPr/>
          </p:nvSpPr>
          <p:spPr bwMode="auto">
            <a:xfrm>
              <a:off x="793" y="1742"/>
              <a:ext cx="1162" cy="632"/>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eaLnBrk="0" hangingPunct="0">
                <a:defRPr/>
              </a:pPr>
              <a:r>
                <a:rPr lang="en-US" sz="3600">
                  <a:solidFill>
                    <a:srgbClr val="FFD34A"/>
                  </a:solidFill>
                  <a:latin typeface="Arial" panose="020B0604020202020204" pitchFamily="34" charset="0"/>
                  <a:cs typeface="Arial" panose="020B0604020202020204" pitchFamily="34" charset="0"/>
                </a:rPr>
                <a:t>A </a:t>
              </a:r>
              <a:r>
                <a:rPr lang="en-US" sz="6000">
                  <a:solidFill>
                    <a:srgbClr val="51DC00"/>
                  </a:solidFill>
                  <a:latin typeface="Arial" panose="020B0604020202020204" pitchFamily="34" charset="0"/>
                  <a:cs typeface="Arial" panose="020B0604020202020204" pitchFamily="34" charset="0"/>
                </a:rPr>
                <a:t>R</a:t>
              </a:r>
              <a:r>
                <a:rPr lang="en-US" sz="3600">
                  <a:solidFill>
                    <a:srgbClr val="FFD34A"/>
                  </a:solidFill>
                  <a:latin typeface="Arial" panose="020B0604020202020204" pitchFamily="34" charset="0"/>
                  <a:cs typeface="Arial" panose="020B0604020202020204" pitchFamily="34" charset="0"/>
                </a:rPr>
                <a:t> C</a:t>
              </a:r>
            </a:p>
          </p:txBody>
        </p:sp>
      </p:grpSp>
      <p:sp>
        <p:nvSpPr>
          <p:cNvPr id="356364" name="Rectangle 20"/>
          <p:cNvSpPr>
            <a:spLocks noChangeArrowheads="1"/>
          </p:cNvSpPr>
          <p:nvPr/>
        </p:nvSpPr>
        <p:spPr bwMode="auto">
          <a:xfrm>
            <a:off x="3033713" y="2246313"/>
            <a:ext cx="3898900" cy="5159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pPr eaLnBrk="0" hangingPunct="0"/>
            <a:r>
              <a:rPr lang="en-US" sz="2800" b="1" dirty="0">
                <a:solidFill>
                  <a:srgbClr val="1A0004"/>
                </a:solidFill>
                <a:latin typeface="Arial" panose="020B0604020202020204" pitchFamily="34" charset="0"/>
                <a:cs typeface="Arial" panose="020B0604020202020204" pitchFamily="34" charset="0"/>
              </a:rPr>
              <a:t> </a:t>
            </a:r>
            <a:r>
              <a:rPr lang="ar-JO" sz="2800" b="1" dirty="0">
                <a:solidFill>
                  <a:srgbClr val="1A0004"/>
                </a:solidFill>
                <a:latin typeface="Arial" panose="020B0604020202020204" pitchFamily="34" charset="0"/>
                <a:cs typeface="Arial" panose="020B0604020202020204" pitchFamily="34" charset="0"/>
              </a:rPr>
              <a:t>الشمال</a:t>
            </a:r>
            <a:r>
              <a:rPr lang="en-US" sz="2800" b="1" dirty="0">
                <a:solidFill>
                  <a:srgbClr val="1A0004"/>
                </a:solidFill>
                <a:latin typeface="Arial" panose="020B0604020202020204" pitchFamily="34" charset="0"/>
                <a:cs typeface="Arial" panose="020B0604020202020204" pitchFamily="34" charset="0"/>
              </a:rPr>
              <a:t>  </a:t>
            </a:r>
            <a:r>
              <a:rPr lang="ar-JO" sz="2800" b="1" dirty="0">
                <a:solidFill>
                  <a:srgbClr val="1A0004"/>
                </a:solidFill>
                <a:latin typeface="Arial" panose="020B0604020202020204" pitchFamily="34" charset="0"/>
                <a:cs typeface="Arial" panose="020B0604020202020204" pitchFamily="34" charset="0"/>
              </a:rPr>
              <a:t>الجنوب        </a:t>
            </a:r>
            <a:endParaRPr lang="en-US" sz="2800" b="1" dirty="0">
              <a:solidFill>
                <a:srgbClr val="1A0004"/>
              </a:solidFill>
              <a:latin typeface="Arial" panose="020B0604020202020204" pitchFamily="34" charset="0"/>
              <a:cs typeface="Arial" panose="020B0604020202020204" pitchFamily="34" charset="0"/>
            </a:endParaRPr>
          </a:p>
        </p:txBody>
      </p:sp>
      <p:sp>
        <p:nvSpPr>
          <p:cNvPr id="356365" name="Rectangle 21"/>
          <p:cNvSpPr>
            <a:spLocks noChangeArrowheads="1"/>
          </p:cNvSpPr>
          <p:nvPr/>
        </p:nvSpPr>
        <p:spPr bwMode="auto">
          <a:xfrm>
            <a:off x="3143250" y="2746375"/>
            <a:ext cx="2675411" cy="52065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eaLnBrk="0" hangingPunct="0"/>
            <a:r>
              <a:rPr lang="ar-JO" sz="2800" b="1" dirty="0">
                <a:solidFill>
                  <a:srgbClr val="1A0004"/>
                </a:solidFill>
                <a:latin typeface="Arial" panose="020B0604020202020204" pitchFamily="34" charset="0"/>
                <a:cs typeface="Arial" panose="020B0604020202020204" pitchFamily="34" charset="0"/>
              </a:rPr>
              <a:t>إسرائيل</a:t>
            </a:r>
            <a:r>
              <a:rPr lang="en-US" sz="2800" b="1" dirty="0">
                <a:solidFill>
                  <a:srgbClr val="1A0004"/>
                </a:solidFill>
                <a:latin typeface="Arial" panose="020B0604020202020204" pitchFamily="34" charset="0"/>
                <a:cs typeface="Arial" panose="020B0604020202020204" pitchFamily="34" charset="0"/>
              </a:rPr>
              <a:t>  </a:t>
            </a:r>
            <a:r>
              <a:rPr lang="ar-JO" sz="2800" b="1" dirty="0">
                <a:solidFill>
                  <a:srgbClr val="1A0004"/>
                </a:solidFill>
                <a:latin typeface="Arial" panose="020B0604020202020204" pitchFamily="34" charset="0"/>
                <a:cs typeface="Arial" panose="020B0604020202020204" pitchFamily="34" charset="0"/>
              </a:rPr>
              <a:t>يهوذا        </a:t>
            </a:r>
            <a:endParaRPr lang="en-US" sz="2800" b="1" dirty="0">
              <a:solidFill>
                <a:srgbClr val="1A0004"/>
              </a:solidFill>
              <a:latin typeface="Arial" panose="020B0604020202020204" pitchFamily="34" charset="0"/>
              <a:cs typeface="Arial" panose="020B0604020202020204" pitchFamily="34" charset="0"/>
            </a:endParaRPr>
          </a:p>
        </p:txBody>
      </p:sp>
      <p:sp>
        <p:nvSpPr>
          <p:cNvPr id="356366" name="Rectangle 22"/>
          <p:cNvSpPr>
            <a:spLocks noChangeArrowheads="1"/>
          </p:cNvSpPr>
          <p:nvPr/>
        </p:nvSpPr>
        <p:spPr bwMode="auto">
          <a:xfrm>
            <a:off x="4505325" y="5383213"/>
            <a:ext cx="304800" cy="247650"/>
          </a:xfrm>
          <a:prstGeom prst="rect">
            <a:avLst/>
          </a:prstGeom>
          <a:solidFill>
            <a:schemeClr val="tx2"/>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sz="2800">
              <a:solidFill>
                <a:srgbClr val="00DFCA"/>
              </a:solidFill>
              <a:latin typeface="Arial" panose="020B0604020202020204" pitchFamily="34" charset="0"/>
              <a:cs typeface="Arial" panose="020B0604020202020204" pitchFamily="34" charset="0"/>
            </a:endParaRPr>
          </a:p>
        </p:txBody>
      </p:sp>
      <p:sp>
        <p:nvSpPr>
          <p:cNvPr id="356367" name="Line 23"/>
          <p:cNvSpPr>
            <a:spLocks noChangeShapeType="1"/>
          </p:cNvSpPr>
          <p:nvPr/>
        </p:nvSpPr>
        <p:spPr bwMode="auto">
          <a:xfrm>
            <a:off x="3289300" y="2246313"/>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356368" name="Line 24"/>
          <p:cNvSpPr>
            <a:spLocks noChangeShapeType="1"/>
          </p:cNvSpPr>
          <p:nvPr/>
        </p:nvSpPr>
        <p:spPr bwMode="auto">
          <a:xfrm>
            <a:off x="3284538" y="3200400"/>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356369" name="Line 25"/>
          <p:cNvSpPr>
            <a:spLocks noChangeShapeType="1"/>
          </p:cNvSpPr>
          <p:nvPr/>
        </p:nvSpPr>
        <p:spPr bwMode="auto">
          <a:xfrm>
            <a:off x="3290888" y="3657600"/>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356370" name="Line 26"/>
          <p:cNvSpPr>
            <a:spLocks noChangeShapeType="1"/>
          </p:cNvSpPr>
          <p:nvPr/>
        </p:nvSpPr>
        <p:spPr bwMode="auto">
          <a:xfrm>
            <a:off x="3300413" y="4114800"/>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356371" name="Line 27"/>
          <p:cNvSpPr>
            <a:spLocks noChangeShapeType="1"/>
          </p:cNvSpPr>
          <p:nvPr/>
        </p:nvSpPr>
        <p:spPr bwMode="auto">
          <a:xfrm>
            <a:off x="3295650" y="4559300"/>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356372" name="Line 28"/>
          <p:cNvSpPr>
            <a:spLocks noChangeShapeType="1"/>
          </p:cNvSpPr>
          <p:nvPr/>
        </p:nvSpPr>
        <p:spPr bwMode="auto">
          <a:xfrm>
            <a:off x="3297238" y="5003800"/>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356373" name="Line 29"/>
          <p:cNvSpPr>
            <a:spLocks noChangeShapeType="1"/>
          </p:cNvSpPr>
          <p:nvPr/>
        </p:nvSpPr>
        <p:spPr bwMode="auto">
          <a:xfrm>
            <a:off x="3297238" y="5435600"/>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356374" name="Line 30"/>
          <p:cNvSpPr>
            <a:spLocks noChangeShapeType="1"/>
          </p:cNvSpPr>
          <p:nvPr/>
        </p:nvSpPr>
        <p:spPr bwMode="auto">
          <a:xfrm>
            <a:off x="3262313" y="2692400"/>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356375" name="Line 31"/>
          <p:cNvSpPr>
            <a:spLocks noChangeShapeType="1"/>
          </p:cNvSpPr>
          <p:nvPr/>
        </p:nvSpPr>
        <p:spPr bwMode="auto">
          <a:xfrm>
            <a:off x="3290888" y="1824038"/>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356376" name="Rectangle 32"/>
          <p:cNvSpPr>
            <a:spLocks noChangeArrowheads="1"/>
          </p:cNvSpPr>
          <p:nvPr/>
        </p:nvSpPr>
        <p:spPr bwMode="auto">
          <a:xfrm>
            <a:off x="3824288" y="1812925"/>
            <a:ext cx="1428750" cy="5191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sz="2800">
              <a:solidFill>
                <a:srgbClr val="00DFCA"/>
              </a:solidFill>
              <a:latin typeface="Arial" panose="020B0604020202020204" pitchFamily="34" charset="0"/>
              <a:cs typeface="Arial" panose="020B0604020202020204" pitchFamily="34" charset="0"/>
            </a:endParaRPr>
          </a:p>
        </p:txBody>
      </p:sp>
      <p:sp>
        <p:nvSpPr>
          <p:cNvPr id="356377" name="Rectangle 33"/>
          <p:cNvSpPr>
            <a:spLocks noChangeArrowheads="1"/>
          </p:cNvSpPr>
          <p:nvPr/>
        </p:nvSpPr>
        <p:spPr bwMode="auto">
          <a:xfrm>
            <a:off x="3959225" y="3671888"/>
            <a:ext cx="1428750" cy="5191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sz="2800">
              <a:solidFill>
                <a:srgbClr val="00DFCA"/>
              </a:solidFill>
              <a:latin typeface="Arial" panose="020B0604020202020204" pitchFamily="34" charset="0"/>
              <a:cs typeface="Arial" panose="020B0604020202020204" pitchFamily="34" charset="0"/>
            </a:endParaRPr>
          </a:p>
        </p:txBody>
      </p:sp>
      <p:sp>
        <p:nvSpPr>
          <p:cNvPr id="356378" name="Rectangle 34"/>
          <p:cNvSpPr>
            <a:spLocks noChangeArrowheads="1"/>
          </p:cNvSpPr>
          <p:nvPr/>
        </p:nvSpPr>
        <p:spPr bwMode="auto">
          <a:xfrm>
            <a:off x="4522788" y="4232275"/>
            <a:ext cx="176212" cy="1347788"/>
          </a:xfrm>
          <a:prstGeom prst="rect">
            <a:avLst/>
          </a:prstGeom>
          <a:solidFill>
            <a:schemeClr val="tx2"/>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sz="2800">
              <a:solidFill>
                <a:srgbClr val="00DFCA"/>
              </a:solidFill>
              <a:latin typeface="Arial" panose="020B0604020202020204" pitchFamily="34" charset="0"/>
              <a:cs typeface="Arial" panose="020B0604020202020204" pitchFamily="34" charset="0"/>
            </a:endParaRPr>
          </a:p>
        </p:txBody>
      </p:sp>
      <p:sp>
        <p:nvSpPr>
          <p:cNvPr id="356379" name="Rectangle 35"/>
          <p:cNvSpPr>
            <a:spLocks noChangeArrowheads="1"/>
          </p:cNvSpPr>
          <p:nvPr/>
        </p:nvSpPr>
        <p:spPr bwMode="auto">
          <a:xfrm>
            <a:off x="4538663" y="2555875"/>
            <a:ext cx="160337" cy="1160463"/>
          </a:xfrm>
          <a:prstGeom prst="rect">
            <a:avLst/>
          </a:prstGeom>
          <a:solidFill>
            <a:schemeClr val="tx2"/>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sz="2800">
              <a:solidFill>
                <a:srgbClr val="00DFCA"/>
              </a:solidFill>
              <a:latin typeface="Arial" panose="020B0604020202020204" pitchFamily="34" charset="0"/>
              <a:cs typeface="Arial" panose="020B0604020202020204" pitchFamily="34" charset="0"/>
            </a:endParaRPr>
          </a:p>
        </p:txBody>
      </p:sp>
      <p:sp>
        <p:nvSpPr>
          <p:cNvPr id="456745" name="Rectangle 41"/>
          <p:cNvSpPr>
            <a:spLocks noChangeArrowheads="1"/>
          </p:cNvSpPr>
          <p:nvPr/>
        </p:nvSpPr>
        <p:spPr bwMode="auto">
          <a:xfrm>
            <a:off x="6851718" y="2247900"/>
            <a:ext cx="2218555" cy="951543"/>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lIns="90487" tIns="44450" rIns="90487" bIns="44450">
            <a:spAutoFit/>
          </a:bodyPr>
          <a:lstStyle/>
          <a:p>
            <a:pPr algn="r" eaLnBrk="0" hangingPunct="0">
              <a:defRPr/>
            </a:pPr>
            <a:r>
              <a:rPr lang="ar-JO" sz="2800" b="1" i="1" dirty="0">
                <a:solidFill>
                  <a:srgbClr val="FFFFFF"/>
                </a:solidFill>
                <a:latin typeface="Arial" panose="020B0604020202020204" pitchFamily="34" charset="0"/>
                <a:cs typeface="Arial" panose="020B0604020202020204" pitchFamily="34" charset="0"/>
              </a:rPr>
              <a:t>2 صم 7: 4-16</a:t>
            </a:r>
            <a:endParaRPr lang="en-US" sz="2800" b="1" i="1" dirty="0">
              <a:solidFill>
                <a:srgbClr val="FFFFFF"/>
              </a:solidFill>
              <a:latin typeface="Arial" panose="020B0604020202020204" pitchFamily="34" charset="0"/>
              <a:cs typeface="Arial" panose="020B0604020202020204" pitchFamily="34" charset="0"/>
            </a:endParaRPr>
          </a:p>
          <a:p>
            <a:pPr algn="r" eaLnBrk="0" hangingPunct="0">
              <a:defRPr/>
            </a:pPr>
            <a:r>
              <a:rPr lang="ar-JO" sz="2800" b="1" i="1" dirty="0">
                <a:solidFill>
                  <a:srgbClr val="FFFFFF"/>
                </a:solidFill>
                <a:latin typeface="Arial" panose="020B0604020202020204" pitchFamily="34" charset="0"/>
                <a:cs typeface="Arial" panose="020B0604020202020204" pitchFamily="34" charset="0"/>
              </a:rPr>
              <a:t>1 أخ 17: 3-15</a:t>
            </a:r>
            <a:endParaRPr lang="en-US" sz="2800" b="1" i="1" dirty="0">
              <a:solidFill>
                <a:srgbClr val="FFFFFF"/>
              </a:solidFill>
              <a:latin typeface="Arial" panose="020B0604020202020204" pitchFamily="34" charset="0"/>
              <a:cs typeface="Arial" panose="020B0604020202020204" pitchFamily="34" charset="0"/>
            </a:endParaRPr>
          </a:p>
        </p:txBody>
      </p:sp>
      <p:sp>
        <p:nvSpPr>
          <p:cNvPr id="456746" name="Rectangle 42"/>
          <p:cNvSpPr>
            <a:spLocks noChangeArrowheads="1"/>
          </p:cNvSpPr>
          <p:nvPr/>
        </p:nvSpPr>
        <p:spPr bwMode="auto">
          <a:xfrm>
            <a:off x="3173413" y="1781175"/>
            <a:ext cx="2962348" cy="520655"/>
          </a:xfrm>
          <a:prstGeom prst="rect">
            <a:avLst/>
          </a:prstGeom>
          <a:noFill/>
          <a:ln w="12700">
            <a:noFill/>
            <a:miter lim="800000"/>
            <a:headEnd/>
            <a:tailEnd/>
          </a:ln>
          <a:effectLst/>
        </p:spPr>
        <p:txBody>
          <a:bodyPr wrap="none" lIns="90487" tIns="44450" rIns="90487" bIns="44450">
            <a:spAutoFit/>
          </a:bodyPr>
          <a:lstStyle/>
          <a:p>
            <a:pPr eaLnBrk="0" hangingPunct="0">
              <a:defRPr/>
            </a:pPr>
            <a:r>
              <a:rPr lang="en-US" sz="2800" b="1" dirty="0">
                <a:solidFill>
                  <a:srgbClr val="114FFB"/>
                </a:solidFill>
                <a:effectLst>
                  <a:outerShdw blurRad="38100" dist="38100" dir="2700000" algn="tl">
                    <a:srgbClr val="000000"/>
                  </a:outerShdw>
                </a:effectLst>
                <a:latin typeface="Arial" panose="020B0604020202020204" pitchFamily="34" charset="0"/>
                <a:cs typeface="Arial" panose="020B0604020202020204" pitchFamily="34" charset="0"/>
              </a:rPr>
              <a:t>&lt;&lt;&lt;&lt; </a:t>
            </a:r>
            <a:r>
              <a:rPr lang="ar-JO" sz="2800" b="1" i="1" dirty="0">
                <a:solidFill>
                  <a:srgbClr val="114FFB"/>
                </a:solidFill>
                <a:effectLst>
                  <a:outerShdw blurRad="38100" dist="38100" dir="2700000" algn="tl">
                    <a:srgbClr val="000000"/>
                  </a:outerShdw>
                </a:effectLst>
                <a:latin typeface="Arial" panose="020B0604020202020204" pitchFamily="34" charset="0"/>
                <a:cs typeface="Arial" panose="020B0604020202020204" pitchFamily="34" charset="0"/>
              </a:rPr>
              <a:t>الإنقسام</a:t>
            </a:r>
            <a:r>
              <a:rPr lang="en-US" sz="2800" b="1" dirty="0">
                <a:solidFill>
                  <a:srgbClr val="114FFB"/>
                </a:solidFill>
                <a:effectLst>
                  <a:outerShdw blurRad="38100" dist="38100" dir="2700000" algn="tl">
                    <a:srgbClr val="000000"/>
                  </a:outerShdw>
                </a:effectLst>
                <a:latin typeface="Arial" panose="020B0604020202020204" pitchFamily="34" charset="0"/>
                <a:cs typeface="Arial" panose="020B0604020202020204" pitchFamily="34" charset="0"/>
              </a:rPr>
              <a:t> &gt;&gt;&gt;&gt;</a:t>
            </a:r>
          </a:p>
        </p:txBody>
      </p:sp>
      <p:sp>
        <p:nvSpPr>
          <p:cNvPr id="356382" name="Line 43"/>
          <p:cNvSpPr>
            <a:spLocks noChangeShapeType="1"/>
          </p:cNvSpPr>
          <p:nvPr/>
        </p:nvSpPr>
        <p:spPr bwMode="auto">
          <a:xfrm>
            <a:off x="4622800" y="3683000"/>
            <a:ext cx="0" cy="368300"/>
          </a:xfrm>
          <a:prstGeom prst="line">
            <a:avLst/>
          </a:prstGeom>
          <a:noFill/>
          <a:ln w="50800">
            <a:solidFill>
              <a:schemeClr val="tx2"/>
            </a:solidFill>
            <a:round/>
            <a:headEnd/>
            <a:tailEnd/>
          </a:ln>
          <a:extLst>
            <a:ext uri="{909E8E84-426E-40dd-AFC4-6F175D3DCCD1}">
              <a14:hiddenFill xmlns="" xmlns:a14="http://schemas.microsoft.com/office/drawing/2010/main">
                <a:no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356383" name="Line 46"/>
          <p:cNvSpPr>
            <a:spLocks noChangeShapeType="1"/>
          </p:cNvSpPr>
          <p:nvPr/>
        </p:nvSpPr>
        <p:spPr bwMode="auto">
          <a:xfrm>
            <a:off x="4622800" y="2298700"/>
            <a:ext cx="0" cy="3327400"/>
          </a:xfrm>
          <a:prstGeom prst="line">
            <a:avLst/>
          </a:prstGeom>
          <a:noFill/>
          <a:ln w="50800">
            <a:solidFill>
              <a:srgbClr val="FC0128"/>
            </a:solidFill>
            <a:round/>
            <a:headEnd/>
            <a:tailEnd/>
          </a:ln>
          <a:extLst>
            <a:ext uri="{909E8E84-426E-40dd-AFC4-6F175D3DCCD1}">
              <a14:hiddenFill xmlns="" xmlns:a14="http://schemas.microsoft.com/office/drawing/2010/main">
                <a:no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456786" name="Text Box 82"/>
          <p:cNvSpPr txBox="1">
            <a:spLocks noChangeArrowheads="1"/>
          </p:cNvSpPr>
          <p:nvPr/>
        </p:nvSpPr>
        <p:spPr bwMode="auto">
          <a:xfrm>
            <a:off x="1778000" y="-22225"/>
            <a:ext cx="5649913" cy="338554"/>
          </a:xfrm>
          <a:prstGeom prst="rect">
            <a:avLst/>
          </a:prstGeom>
          <a:noFill/>
          <a:ln w="12700">
            <a:noFill/>
            <a:miter lim="800000"/>
            <a:headEnd/>
            <a:tailEnd/>
          </a:ln>
          <a:effectLst>
            <a:outerShdw blurRad="63500" dist="71842" dir="2700000" algn="ctr" rotWithShape="0">
              <a:schemeClr val="bg2">
                <a:alpha val="74998"/>
              </a:schemeClr>
            </a:outerShdw>
          </a:effectLst>
        </p:spPr>
        <p:txBody>
          <a:bodyPr>
            <a:spAutoFit/>
          </a:bodyPr>
          <a:lstStyle/>
          <a:p>
            <a:pPr eaLnBrk="0" hangingPunct="0">
              <a:spcBef>
                <a:spcPct val="50000"/>
              </a:spcBef>
              <a:defRPr/>
            </a:pPr>
            <a:r>
              <a:rPr lang="ar-JO" sz="1600" b="1" dirty="0">
                <a:solidFill>
                  <a:srgbClr val="FFFFFF"/>
                </a:solidFill>
                <a:latin typeface="Arial" panose="020B0604020202020204" pitchFamily="34" charset="0"/>
                <a:cs typeface="Arial" panose="020B0604020202020204" pitchFamily="34" charset="0"/>
              </a:rPr>
              <a:t>1 مل 17 – 22, أشعياء إلى ملاخي</a:t>
            </a:r>
            <a:endParaRPr lang="en-US" sz="1600" b="1" dirty="0">
              <a:solidFill>
                <a:srgbClr val="FFFFFF"/>
              </a:solidFill>
              <a:latin typeface="Arial" panose="020B0604020202020204" pitchFamily="34" charset="0"/>
              <a:cs typeface="Arial" panose="020B0604020202020204" pitchFamily="34" charset="0"/>
            </a:endParaRPr>
          </a:p>
        </p:txBody>
      </p:sp>
      <p:grpSp>
        <p:nvGrpSpPr>
          <p:cNvPr id="356385" name="Group 105"/>
          <p:cNvGrpSpPr>
            <a:grpSpLocks/>
          </p:cNvGrpSpPr>
          <p:nvPr/>
        </p:nvGrpSpPr>
        <p:grpSpPr bwMode="auto">
          <a:xfrm>
            <a:off x="8018463" y="3436938"/>
            <a:ext cx="981075" cy="1843087"/>
            <a:chOff x="5051" y="2165"/>
            <a:chExt cx="618" cy="1161"/>
          </a:xfrm>
        </p:grpSpPr>
        <p:sp>
          <p:nvSpPr>
            <p:cNvPr id="356426" name="Freeform 106"/>
            <p:cNvSpPr>
              <a:spLocks/>
            </p:cNvSpPr>
            <p:nvPr/>
          </p:nvSpPr>
          <p:spPr bwMode="auto">
            <a:xfrm>
              <a:off x="5539" y="2244"/>
              <a:ext cx="129" cy="49"/>
            </a:xfrm>
            <a:custGeom>
              <a:avLst/>
              <a:gdLst>
                <a:gd name="T0" fmla="*/ 128 w 129"/>
                <a:gd name="T1" fmla="*/ 48 h 49"/>
                <a:gd name="T2" fmla="*/ 0 w 129"/>
                <a:gd name="T3" fmla="*/ 48 h 49"/>
                <a:gd name="T4" fmla="*/ 0 w 129"/>
                <a:gd name="T5" fmla="*/ 0 h 49"/>
                <a:gd name="T6" fmla="*/ 128 w 129"/>
                <a:gd name="T7" fmla="*/ 48 h 49"/>
                <a:gd name="T8" fmla="*/ 0 60000 65536"/>
                <a:gd name="T9" fmla="*/ 0 60000 65536"/>
                <a:gd name="T10" fmla="*/ 0 60000 65536"/>
                <a:gd name="T11" fmla="*/ 0 60000 65536"/>
                <a:gd name="T12" fmla="*/ 0 w 129"/>
                <a:gd name="T13" fmla="*/ 0 h 49"/>
                <a:gd name="T14" fmla="*/ 129 w 129"/>
                <a:gd name="T15" fmla="*/ 49 h 49"/>
              </a:gdLst>
              <a:ahLst/>
              <a:cxnLst>
                <a:cxn ang="T8">
                  <a:pos x="T0" y="T1"/>
                </a:cxn>
                <a:cxn ang="T9">
                  <a:pos x="T2" y="T3"/>
                </a:cxn>
                <a:cxn ang="T10">
                  <a:pos x="T4" y="T5"/>
                </a:cxn>
                <a:cxn ang="T11">
                  <a:pos x="T6" y="T7"/>
                </a:cxn>
              </a:cxnLst>
              <a:rect l="T12" t="T13" r="T14" b="T15"/>
              <a:pathLst>
                <a:path w="129" h="49">
                  <a:moveTo>
                    <a:pt x="128" y="48"/>
                  </a:moveTo>
                  <a:lnTo>
                    <a:pt x="0" y="48"/>
                  </a:lnTo>
                  <a:lnTo>
                    <a:pt x="0" y="0"/>
                  </a:lnTo>
                  <a:lnTo>
                    <a:pt x="128" y="48"/>
                  </a:lnTo>
                </a:path>
              </a:pathLst>
            </a:custGeom>
            <a:solidFill>
              <a:srgbClr val="5F5F5F"/>
            </a:solidFill>
            <a:ln>
              <a:noFill/>
            </a:ln>
            <a:extLst>
              <a:ext uri="{91240B29-F687-4f45-9708-019B960494DF}">
                <a14:hiddenLine xmlns="" xmlns:a14="http://schemas.microsoft.com/office/drawing/2010/main" w="12700" cap="rnd">
                  <a:solidFill>
                    <a:srgbClr val="000000"/>
                  </a:solidFill>
                  <a:round/>
                  <a:headEnd/>
                  <a:tailEnd/>
                </a14:hiddenLine>
              </a:ext>
            </a:extLst>
          </p:spPr>
          <p:txBody>
            <a:bodyPr/>
            <a:lstStyle/>
            <a:p>
              <a:endParaRPr lang="en-US">
                <a:latin typeface="Arial" panose="020B0604020202020204" pitchFamily="34" charset="0"/>
                <a:cs typeface="Arial" panose="020B0604020202020204" pitchFamily="34" charset="0"/>
              </a:endParaRPr>
            </a:p>
          </p:txBody>
        </p:sp>
        <p:sp>
          <p:nvSpPr>
            <p:cNvPr id="356427" name="AutoShape 107"/>
            <p:cNvSpPr>
              <a:spLocks noChangeArrowheads="1"/>
            </p:cNvSpPr>
            <p:nvPr/>
          </p:nvSpPr>
          <p:spPr bwMode="auto">
            <a:xfrm>
              <a:off x="5056" y="2172"/>
              <a:ext cx="469" cy="178"/>
            </a:xfrm>
            <a:prstGeom prst="roundRect">
              <a:avLst>
                <a:gd name="adj" fmla="val 16667"/>
              </a:avLst>
            </a:prstGeom>
            <a:solidFill>
              <a:srgbClr val="E7EC26"/>
            </a:solidFill>
            <a:ln w="38100">
              <a:solidFill>
                <a:schemeClr val="bg2"/>
              </a:solidFill>
              <a:round/>
              <a:headEnd/>
              <a:tailEnd/>
            </a:ln>
          </p:spPr>
          <p:txBody>
            <a:bodyPr wrap="none" anchor="ctr"/>
            <a:lstStyle/>
            <a:p>
              <a:pPr eaLnBrk="0" hangingPunct="0"/>
              <a:endParaRPr lang="en-US" sz="2800">
                <a:solidFill>
                  <a:srgbClr val="00DFCA"/>
                </a:solidFill>
                <a:latin typeface="Arial" panose="020B0604020202020204" pitchFamily="34" charset="0"/>
                <a:cs typeface="Arial" panose="020B0604020202020204" pitchFamily="34" charset="0"/>
              </a:endParaRPr>
            </a:p>
          </p:txBody>
        </p:sp>
        <p:sp>
          <p:nvSpPr>
            <p:cNvPr id="356428" name="Rectangle 108"/>
            <p:cNvSpPr>
              <a:spLocks noChangeArrowheads="1"/>
            </p:cNvSpPr>
            <p:nvPr/>
          </p:nvSpPr>
          <p:spPr bwMode="auto">
            <a:xfrm>
              <a:off x="5057" y="2273"/>
              <a:ext cx="612" cy="1053"/>
            </a:xfrm>
            <a:prstGeom prst="rect">
              <a:avLst/>
            </a:prstGeom>
            <a:solidFill>
              <a:srgbClr val="FFFF00"/>
            </a:solidFill>
            <a:ln w="38100">
              <a:solidFill>
                <a:srgbClr val="000000"/>
              </a:solidFill>
              <a:miter lim="800000"/>
              <a:headEnd/>
              <a:tailEnd/>
            </a:ln>
          </p:spPr>
          <p:txBody>
            <a:bodyPr wrap="none" anchor="ctr"/>
            <a:lstStyle/>
            <a:p>
              <a:pPr eaLnBrk="0" hangingPunct="0"/>
              <a:endParaRPr lang="en-US" sz="2800">
                <a:solidFill>
                  <a:srgbClr val="00DFCA"/>
                </a:solidFill>
                <a:latin typeface="Arial" panose="020B0604020202020204" pitchFamily="34" charset="0"/>
                <a:cs typeface="Arial" panose="020B0604020202020204" pitchFamily="34" charset="0"/>
              </a:endParaRPr>
            </a:p>
          </p:txBody>
        </p:sp>
        <p:sp>
          <p:nvSpPr>
            <p:cNvPr id="356429" name="Line 109"/>
            <p:cNvSpPr>
              <a:spLocks noChangeShapeType="1"/>
            </p:cNvSpPr>
            <p:nvPr/>
          </p:nvSpPr>
          <p:spPr bwMode="auto">
            <a:xfrm>
              <a:off x="5094" y="2372"/>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356430" name="Rectangle 110"/>
            <p:cNvSpPr>
              <a:spLocks noChangeArrowheads="1"/>
            </p:cNvSpPr>
            <p:nvPr/>
          </p:nvSpPr>
          <p:spPr bwMode="auto">
            <a:xfrm>
              <a:off x="5291" y="2240"/>
              <a:ext cx="224" cy="72"/>
            </a:xfrm>
            <a:prstGeom prst="rect">
              <a:avLst/>
            </a:prstGeom>
            <a:solidFill>
              <a:srgbClr val="FFFF00"/>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sz="2800">
                <a:solidFill>
                  <a:srgbClr val="00DFCA"/>
                </a:solidFill>
                <a:latin typeface="Arial" panose="020B0604020202020204" pitchFamily="34" charset="0"/>
                <a:cs typeface="Arial" panose="020B0604020202020204" pitchFamily="34" charset="0"/>
              </a:endParaRPr>
            </a:p>
          </p:txBody>
        </p:sp>
        <p:sp>
          <p:nvSpPr>
            <p:cNvPr id="356431" name="Rectangle 111"/>
            <p:cNvSpPr>
              <a:spLocks noChangeArrowheads="1"/>
            </p:cNvSpPr>
            <p:nvPr/>
          </p:nvSpPr>
          <p:spPr bwMode="auto">
            <a:xfrm>
              <a:off x="5074" y="2226"/>
              <a:ext cx="232" cy="80"/>
            </a:xfrm>
            <a:prstGeom prst="rect">
              <a:avLst/>
            </a:prstGeom>
            <a:solidFill>
              <a:srgbClr val="FFFF00"/>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sz="2800">
                <a:solidFill>
                  <a:srgbClr val="00DFCA"/>
                </a:solidFill>
                <a:latin typeface="Arial" panose="020B0604020202020204" pitchFamily="34" charset="0"/>
                <a:cs typeface="Arial" panose="020B0604020202020204" pitchFamily="34" charset="0"/>
              </a:endParaRPr>
            </a:p>
          </p:txBody>
        </p:sp>
        <p:sp>
          <p:nvSpPr>
            <p:cNvPr id="356432" name="Line 112"/>
            <p:cNvSpPr>
              <a:spLocks noChangeShapeType="1"/>
            </p:cNvSpPr>
            <p:nvPr/>
          </p:nvSpPr>
          <p:spPr bwMode="auto">
            <a:xfrm>
              <a:off x="5094" y="2488"/>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356433" name="Line 113"/>
            <p:cNvSpPr>
              <a:spLocks noChangeShapeType="1"/>
            </p:cNvSpPr>
            <p:nvPr/>
          </p:nvSpPr>
          <p:spPr bwMode="auto">
            <a:xfrm>
              <a:off x="5094" y="2600"/>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356434" name="Line 114"/>
            <p:cNvSpPr>
              <a:spLocks noChangeShapeType="1"/>
            </p:cNvSpPr>
            <p:nvPr/>
          </p:nvSpPr>
          <p:spPr bwMode="auto">
            <a:xfrm>
              <a:off x="5094" y="2712"/>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356435" name="Line 115"/>
            <p:cNvSpPr>
              <a:spLocks noChangeShapeType="1"/>
            </p:cNvSpPr>
            <p:nvPr/>
          </p:nvSpPr>
          <p:spPr bwMode="auto">
            <a:xfrm>
              <a:off x="5095" y="3040"/>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356436" name="Line 116"/>
            <p:cNvSpPr>
              <a:spLocks noChangeShapeType="1"/>
            </p:cNvSpPr>
            <p:nvPr/>
          </p:nvSpPr>
          <p:spPr bwMode="auto">
            <a:xfrm>
              <a:off x="5094" y="2816"/>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356437" name="Line 117"/>
            <p:cNvSpPr>
              <a:spLocks noChangeShapeType="1"/>
            </p:cNvSpPr>
            <p:nvPr/>
          </p:nvSpPr>
          <p:spPr bwMode="auto">
            <a:xfrm>
              <a:off x="5094" y="3152"/>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356438" name="Line 118"/>
            <p:cNvSpPr>
              <a:spLocks noChangeShapeType="1"/>
            </p:cNvSpPr>
            <p:nvPr/>
          </p:nvSpPr>
          <p:spPr bwMode="auto">
            <a:xfrm>
              <a:off x="5094" y="3264"/>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356439" name="Line 119"/>
            <p:cNvSpPr>
              <a:spLocks noChangeShapeType="1"/>
            </p:cNvSpPr>
            <p:nvPr/>
          </p:nvSpPr>
          <p:spPr bwMode="auto">
            <a:xfrm>
              <a:off x="5094" y="2928"/>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356440" name="Line 120"/>
            <p:cNvSpPr>
              <a:spLocks noChangeShapeType="1"/>
            </p:cNvSpPr>
            <p:nvPr/>
          </p:nvSpPr>
          <p:spPr bwMode="auto">
            <a:xfrm>
              <a:off x="5359" y="2540"/>
              <a:ext cx="0" cy="744"/>
            </a:xfrm>
            <a:prstGeom prst="line">
              <a:avLst/>
            </a:prstGeom>
            <a:noFill/>
            <a:ln w="50800">
              <a:solidFill>
                <a:srgbClr val="FFFF00"/>
              </a:solidFill>
              <a:round/>
              <a:headEnd/>
              <a:tailEnd/>
            </a:ln>
            <a:extLst>
              <a:ext uri="{909E8E84-426E-40dd-AFC4-6F175D3DCCD1}">
                <a14:hiddenFill xmlns="" xmlns:a14="http://schemas.microsoft.com/office/drawing/2010/main">
                  <a:no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356441" name="Line 121"/>
            <p:cNvSpPr>
              <a:spLocks noChangeShapeType="1"/>
            </p:cNvSpPr>
            <p:nvPr/>
          </p:nvSpPr>
          <p:spPr bwMode="auto">
            <a:xfrm>
              <a:off x="5351" y="2496"/>
              <a:ext cx="12" cy="328"/>
            </a:xfrm>
            <a:prstGeom prst="line">
              <a:avLst/>
            </a:prstGeom>
            <a:noFill/>
            <a:ln w="50800">
              <a:solidFill>
                <a:srgbClr val="FFFF00"/>
              </a:solidFill>
              <a:round/>
              <a:headEnd/>
              <a:tailEnd/>
            </a:ln>
            <a:extLst>
              <a:ext uri="{909E8E84-426E-40dd-AFC4-6F175D3DCCD1}">
                <a14:hiddenFill xmlns="" xmlns:a14="http://schemas.microsoft.com/office/drawing/2010/main">
                  <a:no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356442" name="Rectangle 122"/>
            <p:cNvSpPr>
              <a:spLocks noChangeArrowheads="1"/>
            </p:cNvSpPr>
            <p:nvPr/>
          </p:nvSpPr>
          <p:spPr bwMode="auto">
            <a:xfrm>
              <a:off x="5051" y="2165"/>
              <a:ext cx="527" cy="1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pPr eaLnBrk="0" hangingPunct="0"/>
              <a:r>
                <a:rPr lang="en-US" sz="900" b="1">
                  <a:solidFill>
                    <a:srgbClr val="000000"/>
                  </a:solidFill>
                  <a:latin typeface="Arial" panose="020B0604020202020204" pitchFamily="34" charset="0"/>
                  <a:cs typeface="Arial" panose="020B0604020202020204" pitchFamily="34" charset="0"/>
                </a:rPr>
                <a:t>ROYALTY</a:t>
              </a:r>
            </a:p>
          </p:txBody>
        </p:sp>
      </p:grpSp>
      <p:sp>
        <p:nvSpPr>
          <p:cNvPr id="356386" name="Rectangle 123"/>
          <p:cNvSpPr>
            <a:spLocks noChangeArrowheads="1"/>
          </p:cNvSpPr>
          <p:nvPr/>
        </p:nvSpPr>
        <p:spPr bwMode="auto">
          <a:xfrm>
            <a:off x="8158163" y="3598863"/>
            <a:ext cx="625170" cy="22826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eaLnBrk="0" hangingPunct="0"/>
            <a:r>
              <a:rPr lang="en-US" sz="900" b="1">
                <a:solidFill>
                  <a:srgbClr val="000000"/>
                </a:solidFill>
                <a:latin typeface="Arial" panose="020B0604020202020204" pitchFamily="34" charset="0"/>
                <a:cs typeface="Arial" panose="020B0604020202020204" pitchFamily="34" charset="0"/>
              </a:rPr>
              <a:t>S - D - S</a:t>
            </a:r>
          </a:p>
        </p:txBody>
      </p:sp>
      <p:sp>
        <p:nvSpPr>
          <p:cNvPr id="456828" name="Rectangle 124"/>
          <p:cNvSpPr>
            <a:spLocks noChangeArrowheads="1"/>
          </p:cNvSpPr>
          <p:nvPr/>
        </p:nvSpPr>
        <p:spPr bwMode="auto">
          <a:xfrm>
            <a:off x="8051800" y="3789363"/>
            <a:ext cx="878445" cy="228268"/>
          </a:xfrm>
          <a:prstGeom prst="rect">
            <a:avLst/>
          </a:prstGeom>
          <a:noFill/>
          <a:ln w="12700">
            <a:noFill/>
            <a:miter lim="800000"/>
            <a:headEnd/>
            <a:tailEnd/>
          </a:ln>
          <a:effectLst/>
        </p:spPr>
        <p:txBody>
          <a:bodyPr wrap="none" lIns="90487" tIns="44450" rIns="90487" bIns="44450">
            <a:spAutoFit/>
          </a:bodyPr>
          <a:lstStyle/>
          <a:p>
            <a:pPr eaLnBrk="0" hangingPunct="0">
              <a:defRPr/>
            </a:pPr>
            <a:r>
              <a:rPr lang="en-US" sz="900" b="1">
                <a:solidFill>
                  <a:srgbClr val="000000"/>
                </a:solidFill>
                <a:effectLst>
                  <a:outerShdw blurRad="38100" dist="38100" dir="2700000" algn="tl">
                    <a:srgbClr val="FFFFFF"/>
                  </a:outerShdw>
                </a:effectLst>
                <a:latin typeface="Arial" panose="020B0604020202020204" pitchFamily="34" charset="0"/>
                <a:cs typeface="Arial" panose="020B0604020202020204" pitchFamily="34" charset="0"/>
              </a:rPr>
              <a:t> ••• SPLIT ••• </a:t>
            </a:r>
          </a:p>
        </p:txBody>
      </p:sp>
      <p:sp>
        <p:nvSpPr>
          <p:cNvPr id="356388" name="Rectangle 126"/>
          <p:cNvSpPr>
            <a:spLocks noChangeArrowheads="1"/>
          </p:cNvSpPr>
          <p:nvPr/>
        </p:nvSpPr>
        <p:spPr bwMode="auto">
          <a:xfrm>
            <a:off x="8032750" y="3973513"/>
            <a:ext cx="947374" cy="21287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eaLnBrk="0" hangingPunct="0"/>
            <a:r>
              <a:rPr lang="en-US" sz="800" b="1">
                <a:solidFill>
                  <a:srgbClr val="000000"/>
                </a:solidFill>
                <a:latin typeface="Arial" panose="020B0604020202020204" pitchFamily="34" charset="0"/>
                <a:cs typeface="Arial" panose="020B0604020202020204" pitchFamily="34" charset="0"/>
              </a:rPr>
              <a:t>North       South</a:t>
            </a:r>
          </a:p>
        </p:txBody>
      </p:sp>
      <p:sp>
        <p:nvSpPr>
          <p:cNvPr id="456833" name="Rectangle 129"/>
          <p:cNvSpPr>
            <a:spLocks noChangeArrowheads="1"/>
          </p:cNvSpPr>
          <p:nvPr/>
        </p:nvSpPr>
        <p:spPr bwMode="auto">
          <a:xfrm>
            <a:off x="8002588" y="4483100"/>
            <a:ext cx="982640" cy="212879"/>
          </a:xfrm>
          <a:prstGeom prst="rect">
            <a:avLst/>
          </a:prstGeom>
          <a:noFill/>
          <a:ln w="12700">
            <a:noFill/>
            <a:miter lim="800000"/>
            <a:headEnd/>
            <a:tailEnd/>
          </a:ln>
          <a:effectLst/>
        </p:spPr>
        <p:txBody>
          <a:bodyPr wrap="none" lIns="90487" tIns="44450" rIns="90487" bIns="44450">
            <a:spAutoFit/>
          </a:bodyPr>
          <a:lstStyle/>
          <a:p>
            <a:pPr eaLnBrk="0" hangingPunct="0">
              <a:defRPr/>
            </a:pPr>
            <a:r>
              <a:rPr lang="en-US" sz="800" b="1">
                <a:solidFill>
                  <a:srgbClr val="000000"/>
                </a:solidFill>
                <a:effectLst>
                  <a:outerShdw blurRad="38100" dist="38100" dir="2700000" algn="tl">
                    <a:srgbClr val="FFFFFF"/>
                  </a:outerShdw>
                </a:effectLst>
                <a:latin typeface="Arial" panose="020B0604020202020204" pitchFamily="34" charset="0"/>
                <a:cs typeface="Arial" panose="020B0604020202020204" pitchFamily="34" charset="0"/>
              </a:rPr>
              <a:t>THE PROPHETS</a:t>
            </a:r>
          </a:p>
        </p:txBody>
      </p:sp>
      <p:sp>
        <p:nvSpPr>
          <p:cNvPr id="356390" name="Text Box 131"/>
          <p:cNvSpPr txBox="1">
            <a:spLocks noChangeArrowheads="1"/>
          </p:cNvSpPr>
          <p:nvPr/>
        </p:nvSpPr>
        <p:spPr bwMode="auto">
          <a:xfrm>
            <a:off x="8721725" y="90488"/>
            <a:ext cx="254000"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a:spcBef>
                <a:spcPct val="50000"/>
              </a:spcBef>
            </a:pPr>
            <a:r>
              <a:rPr lang="en-US" sz="2000">
                <a:solidFill>
                  <a:srgbClr val="FFA27C"/>
                </a:solidFill>
                <a:latin typeface="Arial" panose="020B0604020202020204" pitchFamily="34" charset="0"/>
                <a:cs typeface="Arial" panose="020B0604020202020204" pitchFamily="34" charset="0"/>
              </a:rPr>
              <a:t> </a:t>
            </a:r>
          </a:p>
        </p:txBody>
      </p:sp>
      <p:sp>
        <p:nvSpPr>
          <p:cNvPr id="356391" name="Text Box 132"/>
          <p:cNvSpPr txBox="1">
            <a:spLocks noChangeArrowheads="1"/>
          </p:cNvSpPr>
          <p:nvPr/>
        </p:nvSpPr>
        <p:spPr bwMode="auto">
          <a:xfrm>
            <a:off x="8659813" y="6427788"/>
            <a:ext cx="184150"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a:spcBef>
                <a:spcPct val="50000"/>
              </a:spcBef>
            </a:pPr>
            <a:endParaRPr lang="en-US" sz="1800" b="1">
              <a:solidFill>
                <a:srgbClr val="FFFFFF"/>
              </a:solidFill>
              <a:latin typeface="Arial" panose="020B0604020202020204" pitchFamily="34" charset="0"/>
              <a:cs typeface="Arial" panose="020B0604020202020204" pitchFamily="34" charset="0"/>
            </a:endParaRPr>
          </a:p>
        </p:txBody>
      </p:sp>
      <p:grpSp>
        <p:nvGrpSpPr>
          <p:cNvPr id="356392" name="Group 133"/>
          <p:cNvGrpSpPr>
            <a:grpSpLocks/>
          </p:cNvGrpSpPr>
          <p:nvPr/>
        </p:nvGrpSpPr>
        <p:grpSpPr bwMode="auto">
          <a:xfrm>
            <a:off x="8061325" y="4151318"/>
            <a:ext cx="931863" cy="379413"/>
            <a:chOff x="5078" y="2615"/>
            <a:chExt cx="587" cy="239"/>
          </a:xfrm>
        </p:grpSpPr>
        <p:sp>
          <p:nvSpPr>
            <p:cNvPr id="356423" name="Rectangle 134"/>
            <p:cNvSpPr>
              <a:spLocks noChangeArrowheads="1"/>
            </p:cNvSpPr>
            <p:nvPr/>
          </p:nvSpPr>
          <p:spPr bwMode="auto">
            <a:xfrm>
              <a:off x="5078" y="2615"/>
              <a:ext cx="383" cy="1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pPr eaLnBrk="0" hangingPunct="0"/>
              <a:r>
                <a:rPr lang="en-US" sz="800" b="1">
                  <a:solidFill>
                    <a:srgbClr val="000000"/>
                  </a:solidFill>
                  <a:latin typeface="Arial" panose="020B0604020202020204" pitchFamily="34" charset="0"/>
                  <a:cs typeface="Arial" panose="020B0604020202020204" pitchFamily="34" charset="0"/>
                </a:rPr>
                <a:t>Israel</a:t>
              </a:r>
            </a:p>
          </p:txBody>
        </p:sp>
        <p:sp>
          <p:nvSpPr>
            <p:cNvPr id="356424" name="Rectangle 135"/>
            <p:cNvSpPr>
              <a:spLocks noChangeArrowheads="1"/>
            </p:cNvSpPr>
            <p:nvPr/>
          </p:nvSpPr>
          <p:spPr bwMode="auto">
            <a:xfrm>
              <a:off x="5306" y="2615"/>
              <a:ext cx="359" cy="1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pPr eaLnBrk="0" hangingPunct="0"/>
              <a:r>
                <a:rPr lang="en-US" sz="800" b="1">
                  <a:solidFill>
                    <a:srgbClr val="000000"/>
                  </a:solidFill>
                  <a:latin typeface="Arial" panose="020B0604020202020204" pitchFamily="34" charset="0"/>
                  <a:cs typeface="Arial" panose="020B0604020202020204" pitchFamily="34" charset="0"/>
                </a:rPr>
                <a:t>  Judah</a:t>
              </a:r>
            </a:p>
          </p:txBody>
        </p:sp>
        <p:sp>
          <p:nvSpPr>
            <p:cNvPr id="356425" name="Rectangle 136"/>
            <p:cNvSpPr>
              <a:spLocks noChangeArrowheads="1"/>
            </p:cNvSpPr>
            <p:nvPr/>
          </p:nvSpPr>
          <p:spPr bwMode="auto">
            <a:xfrm>
              <a:off x="5105" y="2720"/>
              <a:ext cx="479" cy="13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eaLnBrk="0" hangingPunct="0"/>
              <a:r>
                <a:rPr lang="en-US" sz="800" b="1">
                  <a:solidFill>
                    <a:srgbClr val="000000"/>
                  </a:solidFill>
                  <a:latin typeface="Arial" panose="020B0604020202020204" pitchFamily="34" charset="0"/>
                  <a:cs typeface="Arial" panose="020B0604020202020204" pitchFamily="34" charset="0"/>
                </a:rPr>
                <a:t>10              2</a:t>
              </a:r>
            </a:p>
          </p:txBody>
        </p:sp>
      </p:grpSp>
      <p:sp>
        <p:nvSpPr>
          <p:cNvPr id="456841" name="Rectangle 137"/>
          <p:cNvSpPr>
            <a:spLocks noChangeArrowheads="1"/>
          </p:cNvSpPr>
          <p:nvPr/>
        </p:nvSpPr>
        <p:spPr bwMode="auto">
          <a:xfrm>
            <a:off x="8123885" y="6539627"/>
            <a:ext cx="325730" cy="246221"/>
          </a:xfrm>
          <a:prstGeom prst="rect">
            <a:avLst/>
          </a:prstGeom>
          <a:noFill/>
          <a:ln w="12700">
            <a:noFill/>
            <a:miter lim="800000"/>
            <a:headEnd/>
            <a:tailEnd/>
          </a:ln>
          <a:effectLst/>
        </p:spPr>
        <p:txBody>
          <a:bodyPr wrap="none" anchor="ctr">
            <a:spAutoFit/>
          </a:bodyPr>
          <a:lstStyle/>
          <a:p>
            <a:pPr algn="ctr" eaLnBrk="0" hangingPunct="0">
              <a:defRPr/>
            </a:pPr>
            <a:r>
              <a:rPr lang="en-US" sz="1000" b="1">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41</a:t>
            </a:r>
          </a:p>
        </p:txBody>
      </p:sp>
      <p:sp>
        <p:nvSpPr>
          <p:cNvPr id="356394" name="Text Box 138"/>
          <p:cNvSpPr txBox="1">
            <a:spLocks noChangeArrowheads="1"/>
          </p:cNvSpPr>
          <p:nvPr/>
        </p:nvSpPr>
        <p:spPr bwMode="auto">
          <a:xfrm>
            <a:off x="6986396" y="6283732"/>
            <a:ext cx="1648208"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a:spcBef>
                <a:spcPct val="50000"/>
              </a:spcBef>
            </a:pPr>
            <a:r>
              <a:rPr lang="en-US" sz="1200" b="1">
                <a:solidFill>
                  <a:srgbClr val="FFFFFF"/>
                </a:solidFill>
                <a:latin typeface="Arial" panose="020B0604020202020204" pitchFamily="34" charset="0"/>
                <a:cs typeface="Arial" panose="020B0604020202020204" pitchFamily="34" charset="0"/>
              </a:rPr>
              <a:t>Handbook pg. 32-37</a:t>
            </a:r>
          </a:p>
        </p:txBody>
      </p:sp>
      <p:sp>
        <p:nvSpPr>
          <p:cNvPr id="456784" name="Oval 80"/>
          <p:cNvSpPr>
            <a:spLocks noChangeArrowheads="1"/>
          </p:cNvSpPr>
          <p:nvPr/>
        </p:nvSpPr>
        <p:spPr bwMode="auto">
          <a:xfrm>
            <a:off x="2895600" y="3492500"/>
            <a:ext cx="3556000" cy="800100"/>
          </a:xfrm>
          <a:prstGeom prst="ellipse">
            <a:avLst/>
          </a:prstGeom>
          <a:noFill/>
          <a:ln w="57150">
            <a:solidFill>
              <a:srgbClr val="F8131B"/>
            </a:solidFill>
            <a:round/>
            <a:headEnd/>
            <a:tailEnd/>
          </a:ln>
          <a:effectLst>
            <a:outerShdw blurRad="63500" dist="71842" dir="2700000" algn="ctr" rotWithShape="0">
              <a:schemeClr val="bg2">
                <a:alpha val="74998"/>
              </a:schemeClr>
            </a:outerShdw>
          </a:effectLst>
        </p:spPr>
        <p:txBody>
          <a:bodyPr wrap="none" anchor="ctr"/>
          <a:lstStyle/>
          <a:p>
            <a:pPr eaLnBrk="0" hangingPunct="0">
              <a:defRPr/>
            </a:pPr>
            <a:endParaRPr lang="en-US" sz="2800">
              <a:solidFill>
                <a:srgbClr val="00DFCA"/>
              </a:solidFill>
              <a:latin typeface="Arial" panose="020B0604020202020204" pitchFamily="34" charset="0"/>
              <a:cs typeface="Arial" panose="020B0604020202020204" pitchFamily="34" charset="0"/>
            </a:endParaRPr>
          </a:p>
        </p:txBody>
      </p:sp>
      <p:grpSp>
        <p:nvGrpSpPr>
          <p:cNvPr id="356396" name="Group 96"/>
          <p:cNvGrpSpPr>
            <a:grpSpLocks/>
          </p:cNvGrpSpPr>
          <p:nvPr/>
        </p:nvGrpSpPr>
        <p:grpSpPr bwMode="auto">
          <a:xfrm>
            <a:off x="519113" y="117475"/>
            <a:ext cx="854075" cy="1720850"/>
            <a:chOff x="519113" y="312738"/>
            <a:chExt cx="854075" cy="1910769"/>
          </a:xfrm>
        </p:grpSpPr>
        <p:sp>
          <p:nvSpPr>
            <p:cNvPr id="98" name="Rectangle 97"/>
            <p:cNvSpPr>
              <a:spLocks noChangeArrowheads="1"/>
            </p:cNvSpPr>
            <p:nvPr/>
          </p:nvSpPr>
          <p:spPr bwMode="auto">
            <a:xfrm>
              <a:off x="519113" y="312738"/>
              <a:ext cx="854075" cy="1910769"/>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eaLnBrk="0" hangingPunct="0">
                <a:defRPr/>
              </a:pPr>
              <a:r>
                <a:rPr lang="en-US" sz="10600">
                  <a:solidFill>
                    <a:srgbClr val="FFFF00"/>
                  </a:solidFill>
                  <a:latin typeface="Arial" panose="020B0604020202020204" pitchFamily="34" charset="0"/>
                  <a:cs typeface="Arial" panose="020B0604020202020204" pitchFamily="34" charset="0"/>
                </a:rPr>
                <a:t>7</a:t>
              </a:r>
              <a:endParaRPr lang="en-US" sz="2800">
                <a:solidFill>
                  <a:srgbClr val="00DFCA"/>
                </a:solidFill>
                <a:latin typeface="Arial" panose="020B0604020202020204" pitchFamily="34" charset="0"/>
                <a:cs typeface="Arial" panose="020B0604020202020204" pitchFamily="34" charset="0"/>
              </a:endParaRPr>
            </a:p>
          </p:txBody>
        </p:sp>
        <p:sp>
          <p:nvSpPr>
            <p:cNvPr id="99" name="Line 52"/>
            <p:cNvSpPr>
              <a:spLocks noChangeShapeType="1"/>
            </p:cNvSpPr>
            <p:nvPr/>
          </p:nvSpPr>
          <p:spPr bwMode="auto">
            <a:xfrm flipV="1">
              <a:off x="854075" y="1185276"/>
              <a:ext cx="396875" cy="0"/>
            </a:xfrm>
            <a:prstGeom prst="line">
              <a:avLst/>
            </a:prstGeom>
            <a:noFill/>
            <a:ln w="76200">
              <a:solidFill>
                <a:srgbClr val="FFFF00"/>
              </a:solidFill>
              <a:round/>
              <a:headEnd/>
              <a:tailEnd/>
            </a:ln>
            <a:effectLst>
              <a:outerShdw blurRad="63500" dist="107763" dir="2700000" algn="ctr" rotWithShape="0">
                <a:schemeClr val="bg2">
                  <a:alpha val="74998"/>
                </a:schemeClr>
              </a:outerShdw>
            </a:effectLst>
          </p:spPr>
          <p:txBody>
            <a:bodyPr wrap="none" anchor="ctr"/>
            <a:lstStyle/>
            <a:p>
              <a:pPr eaLnBrk="0" hangingPunct="0">
                <a:defRPr/>
              </a:pPr>
              <a:endParaRPr lang="en-US" sz="2800">
                <a:solidFill>
                  <a:srgbClr val="00DFCA"/>
                </a:solidFill>
                <a:latin typeface="Arial" panose="020B0604020202020204" pitchFamily="34" charset="0"/>
                <a:cs typeface="Arial" panose="020B0604020202020204" pitchFamily="34" charset="0"/>
              </a:endParaRPr>
            </a:p>
          </p:txBody>
        </p:sp>
      </p:grpSp>
      <p:sp>
        <p:nvSpPr>
          <p:cNvPr id="117" name="Title 116"/>
          <p:cNvSpPr>
            <a:spLocks noGrp="1"/>
          </p:cNvSpPr>
          <p:nvPr>
            <p:ph type="title" idx="4294967295"/>
          </p:nvPr>
        </p:nvSpPr>
        <p:spPr>
          <a:xfrm>
            <a:off x="3190875" y="3636963"/>
            <a:ext cx="2949575" cy="546100"/>
          </a:xfrm>
          <a:prstGeom prst="rect">
            <a:avLst/>
          </a:prstGeom>
        </p:spPr>
        <p:txBody>
          <a:bodyPr/>
          <a:lstStyle/>
          <a:p>
            <a:pPr algn="ctr">
              <a:defRPr/>
            </a:pPr>
            <a:r>
              <a:rPr lang="ar-JO" sz="2800" b="1" i="1" dirty="0">
                <a:solidFill>
                  <a:schemeClr val="accent1"/>
                </a:solidFill>
                <a:latin typeface="Arial" panose="020B0604020202020204" pitchFamily="34" charset="0"/>
                <a:ea typeface="ＭＳ Ｐゴシック" charset="0"/>
                <a:cs typeface="Arial" panose="020B0604020202020204" pitchFamily="34" charset="0"/>
              </a:rPr>
              <a:t>الأنبياء</a:t>
            </a:r>
            <a:endParaRPr lang="en-US" dirty="0">
              <a:latin typeface="Arial" panose="020B0604020202020204" pitchFamily="34" charset="0"/>
              <a:ea typeface="ＭＳ Ｐゴシック" charset="0"/>
              <a:cs typeface="Arial" panose="020B0604020202020204" pitchFamily="34" charset="0"/>
            </a:endParaRPr>
          </a:p>
        </p:txBody>
      </p:sp>
      <p:grpSp>
        <p:nvGrpSpPr>
          <p:cNvPr id="356398" name="Group 113"/>
          <p:cNvGrpSpPr>
            <a:grpSpLocks/>
          </p:cNvGrpSpPr>
          <p:nvPr/>
        </p:nvGrpSpPr>
        <p:grpSpPr bwMode="auto">
          <a:xfrm>
            <a:off x="6083300" y="1136650"/>
            <a:ext cx="1289050" cy="1435100"/>
            <a:chOff x="1084" y="711"/>
            <a:chExt cx="2950" cy="2769"/>
          </a:xfrm>
        </p:grpSpPr>
        <p:grpSp>
          <p:nvGrpSpPr>
            <p:cNvPr id="356411" name="Group 114"/>
            <p:cNvGrpSpPr>
              <a:grpSpLocks/>
            </p:cNvGrpSpPr>
            <p:nvPr/>
          </p:nvGrpSpPr>
          <p:grpSpPr bwMode="auto">
            <a:xfrm>
              <a:off x="1084" y="711"/>
              <a:ext cx="2950" cy="2769"/>
              <a:chOff x="2707" y="548"/>
              <a:chExt cx="2950" cy="2769"/>
            </a:xfrm>
          </p:grpSpPr>
          <p:grpSp>
            <p:nvGrpSpPr>
              <p:cNvPr id="356417" name="Group 115"/>
              <p:cNvGrpSpPr>
                <a:grpSpLocks/>
              </p:cNvGrpSpPr>
              <p:nvPr/>
            </p:nvGrpSpPr>
            <p:grpSpPr bwMode="auto">
              <a:xfrm>
                <a:off x="3180" y="1046"/>
                <a:ext cx="2105" cy="1421"/>
                <a:chOff x="578" y="2316"/>
                <a:chExt cx="2105" cy="1421"/>
              </a:xfrm>
            </p:grpSpPr>
            <p:sp>
              <p:nvSpPr>
                <p:cNvPr id="356419" name="Freeform 116" descr="Cork"/>
                <p:cNvSpPr>
                  <a:spLocks/>
                </p:cNvSpPr>
                <p:nvPr/>
              </p:nvSpPr>
              <p:spPr bwMode="auto">
                <a:xfrm>
                  <a:off x="633" y="2316"/>
                  <a:ext cx="2050" cy="256"/>
                </a:xfrm>
                <a:custGeom>
                  <a:avLst/>
                  <a:gdLst>
                    <a:gd name="T0" fmla="*/ 2147483647 w 592"/>
                    <a:gd name="T1" fmla="*/ 2147483647 h 90"/>
                    <a:gd name="T2" fmla="*/ 2147483647 w 592"/>
                    <a:gd name="T3" fmla="*/ 2147483647 h 90"/>
                    <a:gd name="T4" fmla="*/ 2147483647 w 592"/>
                    <a:gd name="T5" fmla="*/ 2147483647 h 90"/>
                    <a:gd name="T6" fmla="*/ 2147483647 w 592"/>
                    <a:gd name="T7" fmla="*/ 2147483647 h 90"/>
                    <a:gd name="T8" fmla="*/ 2147483647 w 592"/>
                    <a:gd name="T9" fmla="*/ 2147483647 h 90"/>
                    <a:gd name="T10" fmla="*/ 2147483647 w 592"/>
                    <a:gd name="T11" fmla="*/ 2147483647 h 90"/>
                    <a:gd name="T12" fmla="*/ 2147483647 w 592"/>
                    <a:gd name="T13" fmla="*/ 2147483647 h 90"/>
                    <a:gd name="T14" fmla="*/ 2147483647 w 592"/>
                    <a:gd name="T15" fmla="*/ 2147483647 h 90"/>
                    <a:gd name="T16" fmla="*/ 2147483647 w 592"/>
                    <a:gd name="T17" fmla="*/ 2147483647 h 90"/>
                    <a:gd name="T18" fmla="*/ 2147483647 w 592"/>
                    <a:gd name="T19" fmla="*/ 2147483647 h 90"/>
                    <a:gd name="T20" fmla="*/ 2147483647 w 592"/>
                    <a:gd name="T21" fmla="*/ 0 h 90"/>
                    <a:gd name="T22" fmla="*/ 2147483647 w 592"/>
                    <a:gd name="T23" fmla="*/ 2147483647 h 90"/>
                    <a:gd name="T24" fmla="*/ 2147483647 w 592"/>
                    <a:gd name="T25" fmla="*/ 2147483647 h 90"/>
                    <a:gd name="T26" fmla="*/ 2147483647 w 592"/>
                    <a:gd name="T27" fmla="*/ 2147483647 h 90"/>
                    <a:gd name="T28" fmla="*/ 2147483647 w 592"/>
                    <a:gd name="T29" fmla="*/ 2147483647 h 90"/>
                    <a:gd name="T30" fmla="*/ 2147483647 w 592"/>
                    <a:gd name="T31" fmla="*/ 2147483647 h 9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92"/>
                    <a:gd name="T49" fmla="*/ 0 h 90"/>
                    <a:gd name="T50" fmla="*/ 592 w 592"/>
                    <a:gd name="T51" fmla="*/ 90 h 9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92" h="90">
                      <a:moveTo>
                        <a:pt x="8" y="90"/>
                      </a:moveTo>
                      <a:cubicBezTo>
                        <a:pt x="0" y="78"/>
                        <a:pt x="10" y="51"/>
                        <a:pt x="22" y="44"/>
                      </a:cubicBezTo>
                      <a:cubicBezTo>
                        <a:pt x="27" y="35"/>
                        <a:pt x="23" y="39"/>
                        <a:pt x="34" y="36"/>
                      </a:cubicBezTo>
                      <a:cubicBezTo>
                        <a:pt x="38" y="34"/>
                        <a:pt x="46" y="32"/>
                        <a:pt x="46" y="32"/>
                      </a:cubicBezTo>
                      <a:cubicBezTo>
                        <a:pt x="72" y="33"/>
                        <a:pt x="84" y="35"/>
                        <a:pt x="112" y="34"/>
                      </a:cubicBezTo>
                      <a:cubicBezTo>
                        <a:pt x="125" y="35"/>
                        <a:pt x="138" y="38"/>
                        <a:pt x="152" y="40"/>
                      </a:cubicBezTo>
                      <a:cubicBezTo>
                        <a:pt x="158" y="42"/>
                        <a:pt x="170" y="46"/>
                        <a:pt x="170" y="46"/>
                      </a:cubicBezTo>
                      <a:cubicBezTo>
                        <a:pt x="192" y="42"/>
                        <a:pt x="215" y="46"/>
                        <a:pt x="238" y="52"/>
                      </a:cubicBezTo>
                      <a:cubicBezTo>
                        <a:pt x="271" y="50"/>
                        <a:pt x="304" y="47"/>
                        <a:pt x="338" y="44"/>
                      </a:cubicBezTo>
                      <a:cubicBezTo>
                        <a:pt x="381" y="33"/>
                        <a:pt x="427" y="24"/>
                        <a:pt x="472" y="16"/>
                      </a:cubicBezTo>
                      <a:cubicBezTo>
                        <a:pt x="488" y="12"/>
                        <a:pt x="503" y="4"/>
                        <a:pt x="520" y="0"/>
                      </a:cubicBezTo>
                      <a:cubicBezTo>
                        <a:pt x="537" y="0"/>
                        <a:pt x="554" y="0"/>
                        <a:pt x="572" y="2"/>
                      </a:cubicBezTo>
                      <a:cubicBezTo>
                        <a:pt x="582" y="3"/>
                        <a:pt x="587" y="21"/>
                        <a:pt x="590" y="30"/>
                      </a:cubicBezTo>
                      <a:cubicBezTo>
                        <a:pt x="590" y="32"/>
                        <a:pt x="592" y="36"/>
                        <a:pt x="592" y="36"/>
                      </a:cubicBezTo>
                      <a:cubicBezTo>
                        <a:pt x="588" y="45"/>
                        <a:pt x="589" y="52"/>
                        <a:pt x="582" y="60"/>
                      </a:cubicBezTo>
                      <a:cubicBezTo>
                        <a:pt x="579" y="67"/>
                        <a:pt x="577" y="66"/>
                        <a:pt x="584" y="66"/>
                      </a:cubicBezTo>
                    </a:path>
                  </a:pathLst>
                </a:custGeom>
                <a:blipFill dpi="0" rotWithShape="0">
                  <a:blip r:embed="rId3">
                    <a:lum bright="-14000"/>
                  </a:blip>
                  <a:srcRect/>
                  <a:tile tx="0" ty="0" sx="100000" sy="100000" flip="none" algn="tl"/>
                </a:blipFill>
                <a:ln>
                  <a:noFill/>
                </a:ln>
                <a:extLst>
                  <a:ext uri="{91240B29-F687-4f45-9708-019B960494DF}">
                    <a14:hiddenLine xmlns="" xmlns:a14="http://schemas.microsoft.com/office/drawing/2010/main" w="38100">
                      <a:solidFill>
                        <a:srgbClr val="000000"/>
                      </a:solidFill>
                      <a:round/>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sp>
              <p:nvSpPr>
                <p:cNvPr id="356420" name="Freeform 117" descr="Cork"/>
                <p:cNvSpPr>
                  <a:spLocks/>
                </p:cNvSpPr>
                <p:nvPr/>
              </p:nvSpPr>
              <p:spPr bwMode="auto">
                <a:xfrm>
                  <a:off x="578" y="2506"/>
                  <a:ext cx="2074" cy="1231"/>
                </a:xfrm>
                <a:custGeom>
                  <a:avLst/>
                  <a:gdLst>
                    <a:gd name="T0" fmla="*/ 2147483647 w 599"/>
                    <a:gd name="T1" fmla="*/ 0 h 432"/>
                    <a:gd name="T2" fmla="*/ 2147483647 w 599"/>
                    <a:gd name="T3" fmla="*/ 2147483647 h 432"/>
                    <a:gd name="T4" fmla="*/ 2147483647 w 599"/>
                    <a:gd name="T5" fmla="*/ 2147483647 h 432"/>
                    <a:gd name="T6" fmla="*/ 2147483647 w 599"/>
                    <a:gd name="T7" fmla="*/ 2147483647 h 432"/>
                    <a:gd name="T8" fmla="*/ 2147483647 w 599"/>
                    <a:gd name="T9" fmla="*/ 2147483647 h 432"/>
                    <a:gd name="T10" fmla="*/ 2147483647 w 599"/>
                    <a:gd name="T11" fmla="*/ 2147483647 h 432"/>
                    <a:gd name="T12" fmla="*/ 2147483647 w 599"/>
                    <a:gd name="T13" fmla="*/ 2147483647 h 432"/>
                    <a:gd name="T14" fmla="*/ 2147483647 w 599"/>
                    <a:gd name="T15" fmla="*/ 2147483647 h 432"/>
                    <a:gd name="T16" fmla="*/ 2147483647 w 599"/>
                    <a:gd name="T17" fmla="*/ 2147483647 h 432"/>
                    <a:gd name="T18" fmla="*/ 2147483647 w 599"/>
                    <a:gd name="T19" fmla="*/ 2147483647 h 432"/>
                    <a:gd name="T20" fmla="*/ 2147483647 w 599"/>
                    <a:gd name="T21" fmla="*/ 2147483647 h 432"/>
                    <a:gd name="T22" fmla="*/ 2147483647 w 599"/>
                    <a:gd name="T23" fmla="*/ 2147483647 h 432"/>
                    <a:gd name="T24" fmla="*/ 2147483647 w 599"/>
                    <a:gd name="T25" fmla="*/ 2147483647 h 432"/>
                    <a:gd name="T26" fmla="*/ 2147483647 w 599"/>
                    <a:gd name="T27" fmla="*/ 2147483647 h 432"/>
                    <a:gd name="T28" fmla="*/ 2147483647 w 599"/>
                    <a:gd name="T29" fmla="*/ 2147483647 h 432"/>
                    <a:gd name="T30" fmla="*/ 2147483647 w 599"/>
                    <a:gd name="T31" fmla="*/ 2147483647 h 432"/>
                    <a:gd name="T32" fmla="*/ 2147483647 w 599"/>
                    <a:gd name="T33" fmla="*/ 2147483647 h 432"/>
                    <a:gd name="T34" fmla="*/ 2147483647 w 599"/>
                    <a:gd name="T35" fmla="*/ 2147483647 h 432"/>
                    <a:gd name="T36" fmla="*/ 2147483647 w 599"/>
                    <a:gd name="T37" fmla="*/ 2147483647 h 432"/>
                    <a:gd name="T38" fmla="*/ 2147483647 w 599"/>
                    <a:gd name="T39" fmla="*/ 2147483647 h 432"/>
                    <a:gd name="T40" fmla="*/ 2147483647 w 599"/>
                    <a:gd name="T41" fmla="*/ 2147483647 h 432"/>
                    <a:gd name="T42" fmla="*/ 2147483647 w 599"/>
                    <a:gd name="T43" fmla="*/ 2147483647 h 432"/>
                    <a:gd name="T44" fmla="*/ 2147483647 w 599"/>
                    <a:gd name="T45" fmla="*/ 2147483647 h 432"/>
                    <a:gd name="T46" fmla="*/ 2147483647 w 599"/>
                    <a:gd name="T47" fmla="*/ 2147483647 h 432"/>
                    <a:gd name="T48" fmla="*/ 2147483647 w 599"/>
                    <a:gd name="T49" fmla="*/ 2147483647 h 432"/>
                    <a:gd name="T50" fmla="*/ 2147483647 w 599"/>
                    <a:gd name="T51" fmla="*/ 2147483647 h 432"/>
                    <a:gd name="T52" fmla="*/ 2147483647 w 599"/>
                    <a:gd name="T53" fmla="*/ 2147483647 h 432"/>
                    <a:gd name="T54" fmla="*/ 2147483647 w 599"/>
                    <a:gd name="T55" fmla="*/ 2147483647 h 432"/>
                    <a:gd name="T56" fmla="*/ 2147483647 w 599"/>
                    <a:gd name="T57" fmla="*/ 2147483647 h 432"/>
                    <a:gd name="T58" fmla="*/ 2147483647 w 599"/>
                    <a:gd name="T59" fmla="*/ 2147483647 h 432"/>
                    <a:gd name="T60" fmla="*/ 2147483647 w 599"/>
                    <a:gd name="T61" fmla="*/ 2147483647 h 43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99"/>
                    <a:gd name="T94" fmla="*/ 0 h 432"/>
                    <a:gd name="T95" fmla="*/ 599 w 599"/>
                    <a:gd name="T96" fmla="*/ 432 h 43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99" h="432">
                      <a:moveTo>
                        <a:pt x="599" y="0"/>
                      </a:moveTo>
                      <a:cubicBezTo>
                        <a:pt x="597" y="2"/>
                        <a:pt x="596" y="4"/>
                        <a:pt x="595" y="6"/>
                      </a:cubicBezTo>
                      <a:cubicBezTo>
                        <a:pt x="593" y="7"/>
                        <a:pt x="590" y="8"/>
                        <a:pt x="589" y="10"/>
                      </a:cubicBezTo>
                      <a:cubicBezTo>
                        <a:pt x="587" y="11"/>
                        <a:pt x="585" y="23"/>
                        <a:pt x="585" y="24"/>
                      </a:cubicBezTo>
                      <a:cubicBezTo>
                        <a:pt x="575" y="45"/>
                        <a:pt x="570" y="72"/>
                        <a:pt x="557" y="92"/>
                      </a:cubicBezTo>
                      <a:cubicBezTo>
                        <a:pt x="551" y="130"/>
                        <a:pt x="537" y="171"/>
                        <a:pt x="525" y="208"/>
                      </a:cubicBezTo>
                      <a:cubicBezTo>
                        <a:pt x="523" y="228"/>
                        <a:pt x="519" y="246"/>
                        <a:pt x="515" y="266"/>
                      </a:cubicBezTo>
                      <a:cubicBezTo>
                        <a:pt x="511" y="294"/>
                        <a:pt x="511" y="322"/>
                        <a:pt x="505" y="350"/>
                      </a:cubicBezTo>
                      <a:cubicBezTo>
                        <a:pt x="503" y="368"/>
                        <a:pt x="503" y="385"/>
                        <a:pt x="495" y="402"/>
                      </a:cubicBezTo>
                      <a:cubicBezTo>
                        <a:pt x="492" y="416"/>
                        <a:pt x="474" y="420"/>
                        <a:pt x="461" y="422"/>
                      </a:cubicBezTo>
                      <a:cubicBezTo>
                        <a:pt x="440" y="416"/>
                        <a:pt x="450" y="419"/>
                        <a:pt x="433" y="414"/>
                      </a:cubicBezTo>
                      <a:cubicBezTo>
                        <a:pt x="429" y="412"/>
                        <a:pt x="421" y="410"/>
                        <a:pt x="421" y="410"/>
                      </a:cubicBezTo>
                      <a:cubicBezTo>
                        <a:pt x="410" y="394"/>
                        <a:pt x="414" y="367"/>
                        <a:pt x="425" y="352"/>
                      </a:cubicBezTo>
                      <a:cubicBezTo>
                        <a:pt x="426" y="347"/>
                        <a:pt x="431" y="342"/>
                        <a:pt x="431" y="338"/>
                      </a:cubicBezTo>
                      <a:cubicBezTo>
                        <a:pt x="429" y="328"/>
                        <a:pt x="405" y="328"/>
                        <a:pt x="405" y="328"/>
                      </a:cubicBezTo>
                      <a:cubicBezTo>
                        <a:pt x="392" y="315"/>
                        <a:pt x="365" y="319"/>
                        <a:pt x="347" y="316"/>
                      </a:cubicBezTo>
                      <a:cubicBezTo>
                        <a:pt x="268" y="322"/>
                        <a:pt x="188" y="334"/>
                        <a:pt x="113" y="360"/>
                      </a:cubicBezTo>
                      <a:cubicBezTo>
                        <a:pt x="101" y="377"/>
                        <a:pt x="116" y="356"/>
                        <a:pt x="103" y="368"/>
                      </a:cubicBezTo>
                      <a:cubicBezTo>
                        <a:pt x="99" y="370"/>
                        <a:pt x="90" y="387"/>
                        <a:pt x="87" y="392"/>
                      </a:cubicBezTo>
                      <a:cubicBezTo>
                        <a:pt x="94" y="431"/>
                        <a:pt x="75" y="417"/>
                        <a:pt x="53" y="432"/>
                      </a:cubicBezTo>
                      <a:cubicBezTo>
                        <a:pt x="44" y="429"/>
                        <a:pt x="36" y="426"/>
                        <a:pt x="29" y="422"/>
                      </a:cubicBezTo>
                      <a:cubicBezTo>
                        <a:pt x="24" y="419"/>
                        <a:pt x="17" y="414"/>
                        <a:pt x="17" y="414"/>
                      </a:cubicBezTo>
                      <a:cubicBezTo>
                        <a:pt x="12" y="399"/>
                        <a:pt x="16" y="404"/>
                        <a:pt x="7" y="398"/>
                      </a:cubicBezTo>
                      <a:cubicBezTo>
                        <a:pt x="0" y="388"/>
                        <a:pt x="5" y="380"/>
                        <a:pt x="11" y="372"/>
                      </a:cubicBezTo>
                      <a:cubicBezTo>
                        <a:pt x="8" y="357"/>
                        <a:pt x="13" y="347"/>
                        <a:pt x="17" y="334"/>
                      </a:cubicBezTo>
                      <a:cubicBezTo>
                        <a:pt x="19" y="311"/>
                        <a:pt x="19" y="283"/>
                        <a:pt x="27" y="262"/>
                      </a:cubicBezTo>
                      <a:cubicBezTo>
                        <a:pt x="28" y="237"/>
                        <a:pt x="32" y="212"/>
                        <a:pt x="29" y="188"/>
                      </a:cubicBezTo>
                      <a:cubicBezTo>
                        <a:pt x="31" y="167"/>
                        <a:pt x="27" y="146"/>
                        <a:pt x="31" y="126"/>
                      </a:cubicBezTo>
                      <a:cubicBezTo>
                        <a:pt x="29" y="108"/>
                        <a:pt x="27" y="99"/>
                        <a:pt x="29" y="82"/>
                      </a:cubicBezTo>
                      <a:cubicBezTo>
                        <a:pt x="26" y="64"/>
                        <a:pt x="23" y="47"/>
                        <a:pt x="21" y="30"/>
                      </a:cubicBezTo>
                      <a:cubicBezTo>
                        <a:pt x="23" y="10"/>
                        <a:pt x="28" y="9"/>
                        <a:pt x="19" y="14"/>
                      </a:cubicBezTo>
                    </a:path>
                  </a:pathLst>
                </a:custGeom>
                <a:blipFill dpi="0" rotWithShape="0">
                  <a:blip r:embed="rId3">
                    <a:lum bright="-14000"/>
                  </a:blip>
                  <a:srcRect/>
                  <a:tile tx="0" ty="0" sx="100000" sy="100000" flip="none" algn="tl"/>
                </a:blipFill>
                <a:ln>
                  <a:noFill/>
                </a:ln>
                <a:extLst>
                  <a:ext uri="{91240B29-F687-4f45-9708-019B960494DF}">
                    <a14:hiddenLine xmlns="" xmlns:a14="http://schemas.microsoft.com/office/drawing/2010/main" w="38100">
                      <a:solidFill>
                        <a:srgbClr val="000000"/>
                      </a:solidFill>
                      <a:round/>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grpSp>
          <p:pic>
            <p:nvPicPr>
              <p:cNvPr id="356418" name="Picture 118"/>
              <p:cNvPicPr>
                <a:picLocks noChangeArrowheads="1"/>
              </p:cNvPicPr>
              <p:nvPr/>
            </p:nvPicPr>
            <p:blipFill>
              <a:blip r:embed="rId4" cstate="screen">
                <a:lum bright="-14000"/>
                <a:alphaModFix amt="0"/>
                <a:extLst>
                  <a:ext uri="{28A0092B-C50C-407E-A947-70E740481C1C}">
                    <a14:useLocalDpi xmlns:a14="http://schemas.microsoft.com/office/drawing/2010/main"/>
                  </a:ext>
                </a:extLst>
              </a:blip>
              <a:srcRect/>
              <a:stretch>
                <a:fillRect/>
              </a:stretch>
            </p:blipFill>
            <p:spPr bwMode="auto">
              <a:xfrm>
                <a:off x="2707" y="548"/>
                <a:ext cx="2950" cy="2769"/>
              </a:xfrm>
              <a:prstGeom prst="rect">
                <a:avLst/>
              </a:prstGeom>
              <a:noFill/>
              <a:ln>
                <a:noFill/>
              </a:ln>
              <a:extLst>
                <a:ext uri="{909E8E84-426E-40dd-AFC4-6F175D3DCCD1}">
                  <a14:hiddenFill xmlns="" xmlns:a14="http://schemas.microsoft.com/office/drawing/2010/main">
                    <a:solidFill>
                      <a:srgbClr val="FFFFFF">
                        <a:alpha val="0"/>
                      </a:srgbClr>
                    </a:solidFill>
                  </a14:hiddenFill>
                </a:ext>
                <a:ext uri="{91240B29-F687-4f45-9708-019B960494DF}">
                  <a14:hiddenLine xmlns="" xmlns:a14="http://schemas.microsoft.com/office/drawing/2010/main" w="12700">
                    <a:solidFill>
                      <a:srgbClr val="000000"/>
                    </a:solidFill>
                    <a:miter lim="800000"/>
                    <a:headEnd/>
                    <a:tailEnd/>
                  </a14:hiddenLine>
                </a:ext>
              </a:extLst>
            </p:spPr>
          </p:pic>
        </p:grpSp>
        <p:sp>
          <p:nvSpPr>
            <p:cNvPr id="356412" name="Freeform 119"/>
            <p:cNvSpPr>
              <a:spLocks/>
            </p:cNvSpPr>
            <p:nvPr/>
          </p:nvSpPr>
          <p:spPr bwMode="auto">
            <a:xfrm>
              <a:off x="1616" y="2649"/>
              <a:ext cx="88" cy="277"/>
            </a:xfrm>
            <a:custGeom>
              <a:avLst/>
              <a:gdLst>
                <a:gd name="T0" fmla="*/ 226 w 85"/>
                <a:gd name="T1" fmla="*/ 3 h 318"/>
                <a:gd name="T2" fmla="*/ 197 w 85"/>
                <a:gd name="T3" fmla="*/ 3 h 318"/>
                <a:gd name="T4" fmla="*/ 149 w 85"/>
                <a:gd name="T5" fmla="*/ 3 h 318"/>
                <a:gd name="T6" fmla="*/ 171 w 85"/>
                <a:gd name="T7" fmla="*/ 3 h 318"/>
                <a:gd name="T8" fmla="*/ 197 w 85"/>
                <a:gd name="T9" fmla="*/ 3 h 318"/>
                <a:gd name="T10" fmla="*/ 117 w 85"/>
                <a:gd name="T11" fmla="*/ 3 h 318"/>
                <a:gd name="T12" fmla="*/ 117 w 85"/>
                <a:gd name="T13" fmla="*/ 3 h 318"/>
                <a:gd name="T14" fmla="*/ 149 w 85"/>
                <a:gd name="T15" fmla="*/ 3 h 318"/>
                <a:gd name="T16" fmla="*/ 89 w 85"/>
                <a:gd name="T17" fmla="*/ 3 h 318"/>
                <a:gd name="T18" fmla="*/ 117 w 85"/>
                <a:gd name="T19" fmla="*/ 3 h 318"/>
                <a:gd name="T20" fmla="*/ 149 w 85"/>
                <a:gd name="T21" fmla="*/ 3 h 318"/>
                <a:gd name="T22" fmla="*/ 117 w 85"/>
                <a:gd name="T23" fmla="*/ 3 h 318"/>
                <a:gd name="T24" fmla="*/ 149 w 85"/>
                <a:gd name="T25" fmla="*/ 3 h 318"/>
                <a:gd name="T26" fmla="*/ 117 w 85"/>
                <a:gd name="T27" fmla="*/ 3 h 318"/>
                <a:gd name="T28" fmla="*/ 149 w 85"/>
                <a:gd name="T29" fmla="*/ 3 h 318"/>
                <a:gd name="T30" fmla="*/ 171 w 85"/>
                <a:gd name="T31" fmla="*/ 3 h 318"/>
                <a:gd name="T32" fmla="*/ 226 w 85"/>
                <a:gd name="T33" fmla="*/ 3 h 318"/>
                <a:gd name="T34" fmla="*/ 250 w 85"/>
                <a:gd name="T35" fmla="*/ 3 h 318"/>
                <a:gd name="T36" fmla="*/ 226 w 85"/>
                <a:gd name="T37" fmla="*/ 3 h 318"/>
                <a:gd name="T38" fmla="*/ 197 w 85"/>
                <a:gd name="T39" fmla="*/ 3 h 318"/>
                <a:gd name="T40" fmla="*/ 171 w 85"/>
                <a:gd name="T41" fmla="*/ 3 h 318"/>
                <a:gd name="T42" fmla="*/ 117 w 85"/>
                <a:gd name="T43" fmla="*/ 3 h 318"/>
                <a:gd name="T44" fmla="*/ 89 w 85"/>
                <a:gd name="T45" fmla="*/ 3 h 318"/>
                <a:gd name="T46" fmla="*/ 67 w 85"/>
                <a:gd name="T47" fmla="*/ 3 h 318"/>
                <a:gd name="T48" fmla="*/ 5 w 85"/>
                <a:gd name="T49" fmla="*/ 3 h 318"/>
                <a:gd name="T50" fmla="*/ 117 w 85"/>
                <a:gd name="T51" fmla="*/ 3 h 318"/>
                <a:gd name="T52" fmla="*/ 197 w 85"/>
                <a:gd name="T53" fmla="*/ 3 h 318"/>
                <a:gd name="T54" fmla="*/ 226 w 85"/>
                <a:gd name="T55" fmla="*/ 3 h 318"/>
                <a:gd name="T56" fmla="*/ 197 w 85"/>
                <a:gd name="T57" fmla="*/ 3 h 318"/>
                <a:gd name="T58" fmla="*/ 197 w 85"/>
                <a:gd name="T59" fmla="*/ 3 h 318"/>
                <a:gd name="T60" fmla="*/ 149 w 85"/>
                <a:gd name="T61" fmla="*/ 3 h 318"/>
                <a:gd name="T62" fmla="*/ 67 w 85"/>
                <a:gd name="T63" fmla="*/ 3 h 318"/>
                <a:gd name="T64" fmla="*/ 117 w 85"/>
                <a:gd name="T65" fmla="*/ 3 h 318"/>
                <a:gd name="T66" fmla="*/ 171 w 85"/>
                <a:gd name="T67" fmla="*/ 3 h 318"/>
                <a:gd name="T68" fmla="*/ 226 w 85"/>
                <a:gd name="T69" fmla="*/ 3 h 31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85"/>
                <a:gd name="T106" fmla="*/ 0 h 318"/>
                <a:gd name="T107" fmla="*/ 85 w 85"/>
                <a:gd name="T108" fmla="*/ 318 h 31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85" h="318">
                  <a:moveTo>
                    <a:pt x="72" y="153"/>
                  </a:moveTo>
                  <a:cubicBezTo>
                    <a:pt x="69" y="125"/>
                    <a:pt x="70" y="96"/>
                    <a:pt x="64" y="69"/>
                  </a:cubicBezTo>
                  <a:cubicBezTo>
                    <a:pt x="61" y="58"/>
                    <a:pt x="57" y="43"/>
                    <a:pt x="47" y="43"/>
                  </a:cubicBezTo>
                  <a:cubicBezTo>
                    <a:pt x="37" y="43"/>
                    <a:pt x="55" y="69"/>
                    <a:pt x="55" y="69"/>
                  </a:cubicBezTo>
                  <a:cubicBezTo>
                    <a:pt x="58" y="55"/>
                    <a:pt x="67" y="40"/>
                    <a:pt x="64" y="27"/>
                  </a:cubicBezTo>
                  <a:cubicBezTo>
                    <a:pt x="61" y="17"/>
                    <a:pt x="41" y="0"/>
                    <a:pt x="38" y="10"/>
                  </a:cubicBezTo>
                  <a:cubicBezTo>
                    <a:pt x="30" y="27"/>
                    <a:pt x="61" y="111"/>
                    <a:pt x="38" y="43"/>
                  </a:cubicBezTo>
                  <a:cubicBezTo>
                    <a:pt x="46" y="96"/>
                    <a:pt x="56" y="134"/>
                    <a:pt x="47" y="187"/>
                  </a:cubicBezTo>
                  <a:cubicBezTo>
                    <a:pt x="41" y="178"/>
                    <a:pt x="31" y="171"/>
                    <a:pt x="30" y="161"/>
                  </a:cubicBezTo>
                  <a:cubicBezTo>
                    <a:pt x="28" y="149"/>
                    <a:pt x="26" y="128"/>
                    <a:pt x="38" y="128"/>
                  </a:cubicBezTo>
                  <a:cubicBezTo>
                    <a:pt x="49" y="128"/>
                    <a:pt x="47" y="172"/>
                    <a:pt x="47" y="161"/>
                  </a:cubicBezTo>
                  <a:cubicBezTo>
                    <a:pt x="47" y="141"/>
                    <a:pt x="38" y="121"/>
                    <a:pt x="38" y="102"/>
                  </a:cubicBezTo>
                  <a:cubicBezTo>
                    <a:pt x="38" y="84"/>
                    <a:pt x="47" y="135"/>
                    <a:pt x="47" y="153"/>
                  </a:cubicBezTo>
                  <a:cubicBezTo>
                    <a:pt x="47" y="164"/>
                    <a:pt x="38" y="130"/>
                    <a:pt x="38" y="119"/>
                  </a:cubicBezTo>
                  <a:cubicBezTo>
                    <a:pt x="38" y="110"/>
                    <a:pt x="44" y="135"/>
                    <a:pt x="47" y="144"/>
                  </a:cubicBezTo>
                  <a:cubicBezTo>
                    <a:pt x="49" y="152"/>
                    <a:pt x="52" y="161"/>
                    <a:pt x="55" y="170"/>
                  </a:cubicBezTo>
                  <a:cubicBezTo>
                    <a:pt x="73" y="83"/>
                    <a:pt x="55" y="148"/>
                    <a:pt x="72" y="203"/>
                  </a:cubicBezTo>
                  <a:cubicBezTo>
                    <a:pt x="74" y="211"/>
                    <a:pt x="77" y="220"/>
                    <a:pt x="80" y="229"/>
                  </a:cubicBezTo>
                  <a:cubicBezTo>
                    <a:pt x="77" y="245"/>
                    <a:pt x="85" y="269"/>
                    <a:pt x="72" y="279"/>
                  </a:cubicBezTo>
                  <a:cubicBezTo>
                    <a:pt x="66" y="282"/>
                    <a:pt x="39" y="202"/>
                    <a:pt x="64" y="271"/>
                  </a:cubicBezTo>
                  <a:cubicBezTo>
                    <a:pt x="61" y="285"/>
                    <a:pt x="66" y="305"/>
                    <a:pt x="55" y="313"/>
                  </a:cubicBezTo>
                  <a:cubicBezTo>
                    <a:pt x="46" y="318"/>
                    <a:pt x="40" y="297"/>
                    <a:pt x="38" y="288"/>
                  </a:cubicBezTo>
                  <a:cubicBezTo>
                    <a:pt x="31" y="260"/>
                    <a:pt x="32" y="231"/>
                    <a:pt x="30" y="203"/>
                  </a:cubicBezTo>
                  <a:cubicBezTo>
                    <a:pt x="27" y="217"/>
                    <a:pt x="35" y="241"/>
                    <a:pt x="22" y="246"/>
                  </a:cubicBezTo>
                  <a:cubicBezTo>
                    <a:pt x="10" y="250"/>
                    <a:pt x="6" y="224"/>
                    <a:pt x="5" y="212"/>
                  </a:cubicBezTo>
                  <a:cubicBezTo>
                    <a:pt x="0" y="173"/>
                    <a:pt x="15" y="167"/>
                    <a:pt x="38" y="144"/>
                  </a:cubicBezTo>
                  <a:cubicBezTo>
                    <a:pt x="46" y="152"/>
                    <a:pt x="58" y="158"/>
                    <a:pt x="64" y="170"/>
                  </a:cubicBezTo>
                  <a:cubicBezTo>
                    <a:pt x="70" y="185"/>
                    <a:pt x="72" y="203"/>
                    <a:pt x="72" y="220"/>
                  </a:cubicBezTo>
                  <a:cubicBezTo>
                    <a:pt x="72" y="231"/>
                    <a:pt x="66" y="198"/>
                    <a:pt x="64" y="187"/>
                  </a:cubicBezTo>
                  <a:cubicBezTo>
                    <a:pt x="78" y="124"/>
                    <a:pt x="84" y="73"/>
                    <a:pt x="64" y="10"/>
                  </a:cubicBezTo>
                  <a:cubicBezTo>
                    <a:pt x="58" y="18"/>
                    <a:pt x="54" y="28"/>
                    <a:pt x="47" y="35"/>
                  </a:cubicBezTo>
                  <a:cubicBezTo>
                    <a:pt x="40" y="40"/>
                    <a:pt x="23" y="34"/>
                    <a:pt x="22" y="43"/>
                  </a:cubicBezTo>
                  <a:cubicBezTo>
                    <a:pt x="19" y="60"/>
                    <a:pt x="38" y="94"/>
                    <a:pt x="38" y="94"/>
                  </a:cubicBezTo>
                  <a:cubicBezTo>
                    <a:pt x="57" y="39"/>
                    <a:pt x="38" y="80"/>
                    <a:pt x="55" y="136"/>
                  </a:cubicBezTo>
                  <a:cubicBezTo>
                    <a:pt x="57" y="143"/>
                    <a:pt x="66" y="147"/>
                    <a:pt x="72" y="153"/>
                  </a:cubicBezTo>
                  <a:close/>
                </a:path>
              </a:pathLst>
            </a:custGeom>
            <a:solidFill>
              <a:schemeClr val="bg2"/>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sp>
          <p:nvSpPr>
            <p:cNvPr id="356413" name="Freeform 120"/>
            <p:cNvSpPr>
              <a:spLocks/>
            </p:cNvSpPr>
            <p:nvPr/>
          </p:nvSpPr>
          <p:spPr bwMode="auto">
            <a:xfrm>
              <a:off x="1635" y="2647"/>
              <a:ext cx="109" cy="309"/>
            </a:xfrm>
            <a:custGeom>
              <a:avLst/>
              <a:gdLst>
                <a:gd name="T0" fmla="*/ 1 w 105"/>
                <a:gd name="T1" fmla="*/ 0 h 354"/>
                <a:gd name="T2" fmla="*/ 318 w 105"/>
                <a:gd name="T3" fmla="*/ 3 h 354"/>
                <a:gd name="T4" fmla="*/ 249 w 105"/>
                <a:gd name="T5" fmla="*/ 3 h 354"/>
                <a:gd name="T6" fmla="*/ 287 w 105"/>
                <a:gd name="T7" fmla="*/ 3 h 354"/>
                <a:gd name="T8" fmla="*/ 287 w 105"/>
                <a:gd name="T9" fmla="*/ 3 h 354"/>
                <a:gd name="T10" fmla="*/ 333 w 105"/>
                <a:gd name="T11" fmla="*/ 3 h 354"/>
                <a:gd name="T12" fmla="*/ 333 w 105"/>
                <a:gd name="T13" fmla="*/ 3 h 354"/>
                <a:gd name="T14" fmla="*/ 287 w 105"/>
                <a:gd name="T15" fmla="*/ 3 h 354"/>
                <a:gd name="T16" fmla="*/ 236 w 105"/>
                <a:gd name="T17" fmla="*/ 3 h 354"/>
                <a:gd name="T18" fmla="*/ 54 w 105"/>
                <a:gd name="T19" fmla="*/ 3 h 354"/>
                <a:gd name="T20" fmla="*/ 12 w 105"/>
                <a:gd name="T21" fmla="*/ 3 h 354"/>
                <a:gd name="T22" fmla="*/ 54 w 105"/>
                <a:gd name="T23" fmla="*/ 3 h 354"/>
                <a:gd name="T24" fmla="*/ 9 w 105"/>
                <a:gd name="T25" fmla="*/ 3 h 354"/>
                <a:gd name="T26" fmla="*/ 66 w 105"/>
                <a:gd name="T27" fmla="*/ 3 h 354"/>
                <a:gd name="T28" fmla="*/ 6 w 105"/>
                <a:gd name="T29" fmla="*/ 3 h 354"/>
                <a:gd name="T30" fmla="*/ 1 w 105"/>
                <a:gd name="T31" fmla="*/ 0 h 3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5"/>
                <a:gd name="T49" fmla="*/ 0 h 354"/>
                <a:gd name="T50" fmla="*/ 105 w 105"/>
                <a:gd name="T51" fmla="*/ 354 h 35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5" h="354">
                  <a:moveTo>
                    <a:pt x="1" y="0"/>
                  </a:moveTo>
                  <a:cubicBezTo>
                    <a:pt x="19" y="11"/>
                    <a:pt x="67" y="3"/>
                    <a:pt x="92" y="5"/>
                  </a:cubicBezTo>
                  <a:cubicBezTo>
                    <a:pt x="87" y="16"/>
                    <a:pt x="83" y="22"/>
                    <a:pt x="73" y="29"/>
                  </a:cubicBezTo>
                  <a:cubicBezTo>
                    <a:pt x="76" y="39"/>
                    <a:pt x="80" y="50"/>
                    <a:pt x="84" y="61"/>
                  </a:cubicBezTo>
                  <a:cubicBezTo>
                    <a:pt x="80" y="89"/>
                    <a:pt x="73" y="118"/>
                    <a:pt x="84" y="146"/>
                  </a:cubicBezTo>
                  <a:cubicBezTo>
                    <a:pt x="86" y="158"/>
                    <a:pt x="89" y="158"/>
                    <a:pt x="97" y="168"/>
                  </a:cubicBezTo>
                  <a:cubicBezTo>
                    <a:pt x="101" y="194"/>
                    <a:pt x="99" y="212"/>
                    <a:pt x="97" y="240"/>
                  </a:cubicBezTo>
                  <a:cubicBezTo>
                    <a:pt x="103" y="261"/>
                    <a:pt x="105" y="319"/>
                    <a:pt x="84" y="336"/>
                  </a:cubicBezTo>
                  <a:cubicBezTo>
                    <a:pt x="80" y="347"/>
                    <a:pt x="79" y="351"/>
                    <a:pt x="68" y="354"/>
                  </a:cubicBezTo>
                  <a:cubicBezTo>
                    <a:pt x="38" y="351"/>
                    <a:pt x="24" y="348"/>
                    <a:pt x="14" y="320"/>
                  </a:cubicBezTo>
                  <a:cubicBezTo>
                    <a:pt x="12" y="307"/>
                    <a:pt x="7" y="294"/>
                    <a:pt x="12" y="282"/>
                  </a:cubicBezTo>
                  <a:cubicBezTo>
                    <a:pt x="7" y="269"/>
                    <a:pt x="10" y="257"/>
                    <a:pt x="14" y="245"/>
                  </a:cubicBezTo>
                  <a:cubicBezTo>
                    <a:pt x="2" y="199"/>
                    <a:pt x="13" y="146"/>
                    <a:pt x="9" y="98"/>
                  </a:cubicBezTo>
                  <a:cubicBezTo>
                    <a:pt x="11" y="79"/>
                    <a:pt x="13" y="62"/>
                    <a:pt x="20" y="45"/>
                  </a:cubicBezTo>
                  <a:cubicBezTo>
                    <a:pt x="17" y="29"/>
                    <a:pt x="20" y="18"/>
                    <a:pt x="6" y="13"/>
                  </a:cubicBezTo>
                  <a:cubicBezTo>
                    <a:pt x="0" y="3"/>
                    <a:pt x="1" y="8"/>
                    <a:pt x="1" y="0"/>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sp>
          <p:nvSpPr>
            <p:cNvPr id="356414" name="Freeform 121"/>
            <p:cNvSpPr>
              <a:spLocks/>
            </p:cNvSpPr>
            <p:nvPr/>
          </p:nvSpPr>
          <p:spPr bwMode="auto">
            <a:xfrm>
              <a:off x="3008" y="2583"/>
              <a:ext cx="155" cy="328"/>
            </a:xfrm>
            <a:custGeom>
              <a:avLst/>
              <a:gdLst>
                <a:gd name="T0" fmla="*/ 516 w 149"/>
                <a:gd name="T1" fmla="*/ 3 h 376"/>
                <a:gd name="T2" fmla="*/ 491 w 149"/>
                <a:gd name="T3" fmla="*/ 3 h 376"/>
                <a:gd name="T4" fmla="*/ 456 w 149"/>
                <a:gd name="T5" fmla="*/ 3 h 376"/>
                <a:gd name="T6" fmla="*/ 449 w 149"/>
                <a:gd name="T7" fmla="*/ 3 h 376"/>
                <a:gd name="T8" fmla="*/ 384 w 149"/>
                <a:gd name="T9" fmla="*/ 3 h 376"/>
                <a:gd name="T10" fmla="*/ 303 w 149"/>
                <a:gd name="T11" fmla="*/ 3 h 376"/>
                <a:gd name="T12" fmla="*/ 243 w 149"/>
                <a:gd name="T13" fmla="*/ 3 h 376"/>
                <a:gd name="T14" fmla="*/ 204 w 149"/>
                <a:gd name="T15" fmla="*/ 3 h 376"/>
                <a:gd name="T16" fmla="*/ 64 w 149"/>
                <a:gd name="T17" fmla="*/ 3 h 376"/>
                <a:gd name="T18" fmla="*/ 2 w 149"/>
                <a:gd name="T19" fmla="*/ 3 h 376"/>
                <a:gd name="T20" fmla="*/ 5 w 149"/>
                <a:gd name="T21" fmla="*/ 3 h 376"/>
                <a:gd name="T22" fmla="*/ 8 w 149"/>
                <a:gd name="T23" fmla="*/ 3 h 376"/>
                <a:gd name="T24" fmla="*/ 73 w 149"/>
                <a:gd name="T25" fmla="*/ 3 h 376"/>
                <a:gd name="T26" fmla="*/ 122 w 149"/>
                <a:gd name="T27" fmla="*/ 3 h 376"/>
                <a:gd name="T28" fmla="*/ 155 w 149"/>
                <a:gd name="T29" fmla="*/ 3 h 376"/>
                <a:gd name="T30" fmla="*/ 294 w 149"/>
                <a:gd name="T31" fmla="*/ 3 h 376"/>
                <a:gd name="T32" fmla="*/ 449 w 149"/>
                <a:gd name="T33" fmla="*/ 3 h 376"/>
                <a:gd name="T34" fmla="*/ 516 w 149"/>
                <a:gd name="T35" fmla="*/ 3 h 37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9"/>
                <a:gd name="T55" fmla="*/ 0 h 376"/>
                <a:gd name="T56" fmla="*/ 149 w 149"/>
                <a:gd name="T57" fmla="*/ 376 h 37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9" h="376">
                  <a:moveTo>
                    <a:pt x="141" y="20"/>
                  </a:moveTo>
                  <a:cubicBezTo>
                    <a:pt x="135" y="47"/>
                    <a:pt x="136" y="74"/>
                    <a:pt x="133" y="103"/>
                  </a:cubicBezTo>
                  <a:cubicBezTo>
                    <a:pt x="131" y="112"/>
                    <a:pt x="127" y="120"/>
                    <a:pt x="125" y="130"/>
                  </a:cubicBezTo>
                  <a:cubicBezTo>
                    <a:pt x="124" y="133"/>
                    <a:pt x="122" y="140"/>
                    <a:pt x="122" y="140"/>
                  </a:cubicBezTo>
                  <a:cubicBezTo>
                    <a:pt x="126" y="171"/>
                    <a:pt x="121" y="215"/>
                    <a:pt x="104" y="244"/>
                  </a:cubicBezTo>
                  <a:cubicBezTo>
                    <a:pt x="98" y="263"/>
                    <a:pt x="102" y="306"/>
                    <a:pt x="82" y="314"/>
                  </a:cubicBezTo>
                  <a:cubicBezTo>
                    <a:pt x="78" y="326"/>
                    <a:pt x="66" y="361"/>
                    <a:pt x="66" y="362"/>
                  </a:cubicBezTo>
                  <a:cubicBezTo>
                    <a:pt x="62" y="362"/>
                    <a:pt x="59" y="363"/>
                    <a:pt x="56" y="364"/>
                  </a:cubicBezTo>
                  <a:cubicBezTo>
                    <a:pt x="43" y="376"/>
                    <a:pt x="36" y="371"/>
                    <a:pt x="18" y="370"/>
                  </a:cubicBezTo>
                  <a:cubicBezTo>
                    <a:pt x="12" y="363"/>
                    <a:pt x="8" y="356"/>
                    <a:pt x="2" y="351"/>
                  </a:cubicBezTo>
                  <a:cubicBezTo>
                    <a:pt x="0" y="336"/>
                    <a:pt x="0" y="329"/>
                    <a:pt x="5" y="316"/>
                  </a:cubicBezTo>
                  <a:cubicBezTo>
                    <a:pt x="7" y="287"/>
                    <a:pt x="1" y="247"/>
                    <a:pt x="8" y="220"/>
                  </a:cubicBezTo>
                  <a:cubicBezTo>
                    <a:pt x="9" y="211"/>
                    <a:pt x="21" y="199"/>
                    <a:pt x="21" y="199"/>
                  </a:cubicBezTo>
                  <a:cubicBezTo>
                    <a:pt x="22" y="168"/>
                    <a:pt x="17" y="133"/>
                    <a:pt x="34" y="106"/>
                  </a:cubicBezTo>
                  <a:cubicBezTo>
                    <a:pt x="36" y="95"/>
                    <a:pt x="42" y="74"/>
                    <a:pt x="42" y="74"/>
                  </a:cubicBezTo>
                  <a:cubicBezTo>
                    <a:pt x="45" y="3"/>
                    <a:pt x="33" y="0"/>
                    <a:pt x="80" y="18"/>
                  </a:cubicBezTo>
                  <a:cubicBezTo>
                    <a:pt x="108" y="14"/>
                    <a:pt x="99" y="13"/>
                    <a:pt x="122" y="18"/>
                  </a:cubicBezTo>
                  <a:cubicBezTo>
                    <a:pt x="144" y="22"/>
                    <a:pt x="149" y="28"/>
                    <a:pt x="141" y="20"/>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sp>
          <p:nvSpPr>
            <p:cNvPr id="356415" name="Freeform 122"/>
            <p:cNvSpPr>
              <a:spLocks/>
            </p:cNvSpPr>
            <p:nvPr/>
          </p:nvSpPr>
          <p:spPr bwMode="auto">
            <a:xfrm>
              <a:off x="1714" y="1020"/>
              <a:ext cx="99" cy="440"/>
            </a:xfrm>
            <a:custGeom>
              <a:avLst/>
              <a:gdLst>
                <a:gd name="T0" fmla="*/ 70 w 96"/>
                <a:gd name="T1" fmla="*/ 5 h 504"/>
                <a:gd name="T2" fmla="*/ 166 w 96"/>
                <a:gd name="T3" fmla="*/ 6 h 504"/>
                <a:gd name="T4" fmla="*/ 198 w 96"/>
                <a:gd name="T5" fmla="*/ 5 h 504"/>
                <a:gd name="T6" fmla="*/ 198 w 96"/>
                <a:gd name="T7" fmla="*/ 3 h 504"/>
                <a:gd name="T8" fmla="*/ 244 w 96"/>
                <a:gd name="T9" fmla="*/ 3 h 504"/>
                <a:gd name="T10" fmla="*/ 264 w 96"/>
                <a:gd name="T11" fmla="*/ 3 h 504"/>
                <a:gd name="T12" fmla="*/ 244 w 96"/>
                <a:gd name="T13" fmla="*/ 3 h 504"/>
                <a:gd name="T14" fmla="*/ 212 w 96"/>
                <a:gd name="T15" fmla="*/ 3 h 504"/>
                <a:gd name="T16" fmla="*/ 76 w 96"/>
                <a:gd name="T17" fmla="*/ 3 h 504"/>
                <a:gd name="T18" fmla="*/ 70 w 96"/>
                <a:gd name="T19" fmla="*/ 3 h 504"/>
                <a:gd name="T20" fmla="*/ 83 w 96"/>
                <a:gd name="T21" fmla="*/ 3 h 504"/>
                <a:gd name="T22" fmla="*/ 107 w 96"/>
                <a:gd name="T23" fmla="*/ 4 h 504"/>
                <a:gd name="T24" fmla="*/ 66 w 96"/>
                <a:gd name="T25" fmla="*/ 5 h 504"/>
                <a:gd name="T26" fmla="*/ 70 w 96"/>
                <a:gd name="T27" fmla="*/ 5 h 50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6"/>
                <a:gd name="T43" fmla="*/ 0 h 504"/>
                <a:gd name="T44" fmla="*/ 96 w 96"/>
                <a:gd name="T45" fmla="*/ 504 h 50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6" h="504">
                  <a:moveTo>
                    <a:pt x="26" y="486"/>
                  </a:moveTo>
                  <a:cubicBezTo>
                    <a:pt x="50" y="492"/>
                    <a:pt x="38" y="489"/>
                    <a:pt x="61" y="494"/>
                  </a:cubicBezTo>
                  <a:cubicBezTo>
                    <a:pt x="69" y="480"/>
                    <a:pt x="66" y="465"/>
                    <a:pt x="72" y="451"/>
                  </a:cubicBezTo>
                  <a:cubicBezTo>
                    <a:pt x="77" y="408"/>
                    <a:pt x="82" y="366"/>
                    <a:pt x="72" y="323"/>
                  </a:cubicBezTo>
                  <a:cubicBezTo>
                    <a:pt x="73" y="288"/>
                    <a:pt x="75" y="247"/>
                    <a:pt x="88" y="214"/>
                  </a:cubicBezTo>
                  <a:cubicBezTo>
                    <a:pt x="93" y="179"/>
                    <a:pt x="89" y="192"/>
                    <a:pt x="96" y="174"/>
                  </a:cubicBezTo>
                  <a:cubicBezTo>
                    <a:pt x="94" y="116"/>
                    <a:pt x="92" y="96"/>
                    <a:pt x="88" y="51"/>
                  </a:cubicBezTo>
                  <a:cubicBezTo>
                    <a:pt x="90" y="21"/>
                    <a:pt x="89" y="26"/>
                    <a:pt x="77" y="6"/>
                  </a:cubicBezTo>
                  <a:cubicBezTo>
                    <a:pt x="43" y="8"/>
                    <a:pt x="39" y="0"/>
                    <a:pt x="29" y="25"/>
                  </a:cubicBezTo>
                  <a:cubicBezTo>
                    <a:pt x="31" y="56"/>
                    <a:pt x="37" y="90"/>
                    <a:pt x="26" y="121"/>
                  </a:cubicBezTo>
                  <a:cubicBezTo>
                    <a:pt x="49" y="199"/>
                    <a:pt x="0" y="279"/>
                    <a:pt x="32" y="363"/>
                  </a:cubicBezTo>
                  <a:cubicBezTo>
                    <a:pt x="33" y="379"/>
                    <a:pt x="34" y="390"/>
                    <a:pt x="40" y="406"/>
                  </a:cubicBezTo>
                  <a:cubicBezTo>
                    <a:pt x="34" y="428"/>
                    <a:pt x="29" y="450"/>
                    <a:pt x="24" y="473"/>
                  </a:cubicBezTo>
                  <a:cubicBezTo>
                    <a:pt x="25" y="479"/>
                    <a:pt x="44" y="504"/>
                    <a:pt x="26" y="486"/>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sp>
          <p:nvSpPr>
            <p:cNvPr id="356416" name="Freeform 123"/>
            <p:cNvSpPr>
              <a:spLocks/>
            </p:cNvSpPr>
            <p:nvPr/>
          </p:nvSpPr>
          <p:spPr bwMode="auto">
            <a:xfrm>
              <a:off x="3431" y="1007"/>
              <a:ext cx="156" cy="358"/>
            </a:xfrm>
            <a:custGeom>
              <a:avLst/>
              <a:gdLst>
                <a:gd name="T0" fmla="*/ 5 w 150"/>
                <a:gd name="T1" fmla="*/ 4 h 410"/>
                <a:gd name="T2" fmla="*/ 147 w 150"/>
                <a:gd name="T3" fmla="*/ 4 h 410"/>
                <a:gd name="T4" fmla="*/ 292 w 150"/>
                <a:gd name="T5" fmla="*/ 4 h 410"/>
                <a:gd name="T6" fmla="*/ 342 w 150"/>
                <a:gd name="T7" fmla="*/ 3 h 410"/>
                <a:gd name="T8" fmla="*/ 418 w 150"/>
                <a:gd name="T9" fmla="*/ 3 h 410"/>
                <a:gd name="T10" fmla="*/ 468 w 150"/>
                <a:gd name="T11" fmla="*/ 3 h 410"/>
                <a:gd name="T12" fmla="*/ 494 w 150"/>
                <a:gd name="T13" fmla="*/ 3 h 410"/>
                <a:gd name="T14" fmla="*/ 506 w 150"/>
                <a:gd name="T15" fmla="*/ 3 h 410"/>
                <a:gd name="T16" fmla="*/ 526 w 150"/>
                <a:gd name="T17" fmla="*/ 3 h 410"/>
                <a:gd name="T18" fmla="*/ 534 w 150"/>
                <a:gd name="T19" fmla="*/ 3 h 410"/>
                <a:gd name="T20" fmla="*/ 474 w 150"/>
                <a:gd name="T21" fmla="*/ 0 h 410"/>
                <a:gd name="T22" fmla="*/ 342 w 150"/>
                <a:gd name="T23" fmla="*/ 3 h 410"/>
                <a:gd name="T24" fmla="*/ 281 w 150"/>
                <a:gd name="T25" fmla="*/ 3 h 410"/>
                <a:gd name="T26" fmla="*/ 242 w 150"/>
                <a:gd name="T27" fmla="*/ 3 h 410"/>
                <a:gd name="T28" fmla="*/ 209 w 150"/>
                <a:gd name="T29" fmla="*/ 3 h 410"/>
                <a:gd name="T30" fmla="*/ 153 w 150"/>
                <a:gd name="T31" fmla="*/ 3 h 410"/>
                <a:gd name="T32" fmla="*/ 147 w 150"/>
                <a:gd name="T33" fmla="*/ 3 h 410"/>
                <a:gd name="T34" fmla="*/ 121 w 150"/>
                <a:gd name="T35" fmla="*/ 3 h 410"/>
                <a:gd name="T36" fmla="*/ 112 w 150"/>
                <a:gd name="T37" fmla="*/ 3 h 410"/>
                <a:gd name="T38" fmla="*/ 100 w 150"/>
                <a:gd name="T39" fmla="*/ 3 h 410"/>
                <a:gd name="T40" fmla="*/ 60 w 150"/>
                <a:gd name="T41" fmla="*/ 3 h 410"/>
                <a:gd name="T42" fmla="*/ 10 w 150"/>
                <a:gd name="T43" fmla="*/ 4 h 410"/>
                <a:gd name="T44" fmla="*/ 2 w 150"/>
                <a:gd name="T45" fmla="*/ 4 h 410"/>
                <a:gd name="T46" fmla="*/ 5 w 150"/>
                <a:gd name="T47" fmla="*/ 4 h 4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0"/>
                <a:gd name="T73" fmla="*/ 0 h 410"/>
                <a:gd name="T74" fmla="*/ 150 w 150"/>
                <a:gd name="T75" fmla="*/ 410 h 41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0" h="410">
                  <a:moveTo>
                    <a:pt x="5" y="381"/>
                  </a:moveTo>
                  <a:cubicBezTo>
                    <a:pt x="18" y="394"/>
                    <a:pt x="19" y="403"/>
                    <a:pt x="40" y="410"/>
                  </a:cubicBezTo>
                  <a:cubicBezTo>
                    <a:pt x="55" y="408"/>
                    <a:pt x="66" y="407"/>
                    <a:pt x="80" y="402"/>
                  </a:cubicBezTo>
                  <a:cubicBezTo>
                    <a:pt x="98" y="383"/>
                    <a:pt x="80" y="405"/>
                    <a:pt x="93" y="362"/>
                  </a:cubicBezTo>
                  <a:cubicBezTo>
                    <a:pt x="101" y="335"/>
                    <a:pt x="109" y="307"/>
                    <a:pt x="114" y="280"/>
                  </a:cubicBezTo>
                  <a:cubicBezTo>
                    <a:pt x="111" y="260"/>
                    <a:pt x="115" y="232"/>
                    <a:pt x="128" y="216"/>
                  </a:cubicBezTo>
                  <a:cubicBezTo>
                    <a:pt x="130" y="207"/>
                    <a:pt x="136" y="192"/>
                    <a:pt x="136" y="192"/>
                  </a:cubicBezTo>
                  <a:cubicBezTo>
                    <a:pt x="136" y="167"/>
                    <a:pt x="135" y="141"/>
                    <a:pt x="138" y="117"/>
                  </a:cubicBezTo>
                  <a:cubicBezTo>
                    <a:pt x="138" y="111"/>
                    <a:pt x="144" y="101"/>
                    <a:pt x="144" y="101"/>
                  </a:cubicBezTo>
                  <a:cubicBezTo>
                    <a:pt x="144" y="86"/>
                    <a:pt x="150" y="63"/>
                    <a:pt x="146" y="48"/>
                  </a:cubicBezTo>
                  <a:cubicBezTo>
                    <a:pt x="144" y="30"/>
                    <a:pt x="144" y="11"/>
                    <a:pt x="130" y="0"/>
                  </a:cubicBezTo>
                  <a:cubicBezTo>
                    <a:pt x="117" y="6"/>
                    <a:pt x="105" y="7"/>
                    <a:pt x="93" y="13"/>
                  </a:cubicBezTo>
                  <a:cubicBezTo>
                    <a:pt x="84" y="27"/>
                    <a:pt x="91" y="38"/>
                    <a:pt x="77" y="53"/>
                  </a:cubicBezTo>
                  <a:cubicBezTo>
                    <a:pt x="83" y="77"/>
                    <a:pt x="81" y="118"/>
                    <a:pt x="66" y="138"/>
                  </a:cubicBezTo>
                  <a:cubicBezTo>
                    <a:pt x="63" y="146"/>
                    <a:pt x="59" y="153"/>
                    <a:pt x="58" y="162"/>
                  </a:cubicBezTo>
                  <a:cubicBezTo>
                    <a:pt x="53" y="185"/>
                    <a:pt x="58" y="199"/>
                    <a:pt x="42" y="216"/>
                  </a:cubicBezTo>
                  <a:cubicBezTo>
                    <a:pt x="41" y="219"/>
                    <a:pt x="41" y="222"/>
                    <a:pt x="40" y="226"/>
                  </a:cubicBezTo>
                  <a:cubicBezTo>
                    <a:pt x="38" y="228"/>
                    <a:pt x="34" y="229"/>
                    <a:pt x="34" y="232"/>
                  </a:cubicBezTo>
                  <a:cubicBezTo>
                    <a:pt x="32" y="237"/>
                    <a:pt x="33" y="244"/>
                    <a:pt x="32" y="250"/>
                  </a:cubicBezTo>
                  <a:cubicBezTo>
                    <a:pt x="31" y="252"/>
                    <a:pt x="30" y="255"/>
                    <a:pt x="29" y="258"/>
                  </a:cubicBezTo>
                  <a:cubicBezTo>
                    <a:pt x="26" y="290"/>
                    <a:pt x="20" y="317"/>
                    <a:pt x="16" y="349"/>
                  </a:cubicBezTo>
                  <a:cubicBezTo>
                    <a:pt x="14" y="359"/>
                    <a:pt x="17" y="372"/>
                    <a:pt x="10" y="381"/>
                  </a:cubicBezTo>
                  <a:cubicBezTo>
                    <a:pt x="7" y="383"/>
                    <a:pt x="5" y="386"/>
                    <a:pt x="2" y="386"/>
                  </a:cubicBezTo>
                  <a:cubicBezTo>
                    <a:pt x="0" y="386"/>
                    <a:pt x="4" y="382"/>
                    <a:pt x="5" y="381"/>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grpSp>
      <p:grpSp>
        <p:nvGrpSpPr>
          <p:cNvPr id="356399" name="Group 113"/>
          <p:cNvGrpSpPr>
            <a:grpSpLocks/>
          </p:cNvGrpSpPr>
          <p:nvPr/>
        </p:nvGrpSpPr>
        <p:grpSpPr bwMode="auto">
          <a:xfrm>
            <a:off x="6083300" y="3154363"/>
            <a:ext cx="1289050" cy="1435100"/>
            <a:chOff x="1084" y="711"/>
            <a:chExt cx="2950" cy="2769"/>
          </a:xfrm>
        </p:grpSpPr>
        <p:grpSp>
          <p:nvGrpSpPr>
            <p:cNvPr id="356401" name="Group 114"/>
            <p:cNvGrpSpPr>
              <a:grpSpLocks/>
            </p:cNvGrpSpPr>
            <p:nvPr/>
          </p:nvGrpSpPr>
          <p:grpSpPr bwMode="auto">
            <a:xfrm>
              <a:off x="1084" y="711"/>
              <a:ext cx="2950" cy="2769"/>
              <a:chOff x="2707" y="548"/>
              <a:chExt cx="2950" cy="2769"/>
            </a:xfrm>
          </p:grpSpPr>
          <p:grpSp>
            <p:nvGrpSpPr>
              <p:cNvPr id="356407" name="Group 115"/>
              <p:cNvGrpSpPr>
                <a:grpSpLocks/>
              </p:cNvGrpSpPr>
              <p:nvPr/>
            </p:nvGrpSpPr>
            <p:grpSpPr bwMode="auto">
              <a:xfrm>
                <a:off x="3180" y="1046"/>
                <a:ext cx="2105" cy="1421"/>
                <a:chOff x="578" y="2316"/>
                <a:chExt cx="2105" cy="1421"/>
              </a:xfrm>
            </p:grpSpPr>
            <p:sp>
              <p:nvSpPr>
                <p:cNvPr id="356409" name="Freeform 116" descr="Cork"/>
                <p:cNvSpPr>
                  <a:spLocks/>
                </p:cNvSpPr>
                <p:nvPr/>
              </p:nvSpPr>
              <p:spPr bwMode="auto">
                <a:xfrm>
                  <a:off x="633" y="2316"/>
                  <a:ext cx="2050" cy="256"/>
                </a:xfrm>
                <a:custGeom>
                  <a:avLst/>
                  <a:gdLst>
                    <a:gd name="T0" fmla="*/ 2147483647 w 592"/>
                    <a:gd name="T1" fmla="*/ 2147483647 h 90"/>
                    <a:gd name="T2" fmla="*/ 2147483647 w 592"/>
                    <a:gd name="T3" fmla="*/ 2147483647 h 90"/>
                    <a:gd name="T4" fmla="*/ 2147483647 w 592"/>
                    <a:gd name="T5" fmla="*/ 2147483647 h 90"/>
                    <a:gd name="T6" fmla="*/ 2147483647 w 592"/>
                    <a:gd name="T7" fmla="*/ 2147483647 h 90"/>
                    <a:gd name="T8" fmla="*/ 2147483647 w 592"/>
                    <a:gd name="T9" fmla="*/ 2147483647 h 90"/>
                    <a:gd name="T10" fmla="*/ 2147483647 w 592"/>
                    <a:gd name="T11" fmla="*/ 2147483647 h 90"/>
                    <a:gd name="T12" fmla="*/ 2147483647 w 592"/>
                    <a:gd name="T13" fmla="*/ 2147483647 h 90"/>
                    <a:gd name="T14" fmla="*/ 2147483647 w 592"/>
                    <a:gd name="T15" fmla="*/ 2147483647 h 90"/>
                    <a:gd name="T16" fmla="*/ 2147483647 w 592"/>
                    <a:gd name="T17" fmla="*/ 2147483647 h 90"/>
                    <a:gd name="T18" fmla="*/ 2147483647 w 592"/>
                    <a:gd name="T19" fmla="*/ 2147483647 h 90"/>
                    <a:gd name="T20" fmla="*/ 2147483647 w 592"/>
                    <a:gd name="T21" fmla="*/ 0 h 90"/>
                    <a:gd name="T22" fmla="*/ 2147483647 w 592"/>
                    <a:gd name="T23" fmla="*/ 2147483647 h 90"/>
                    <a:gd name="T24" fmla="*/ 2147483647 w 592"/>
                    <a:gd name="T25" fmla="*/ 2147483647 h 90"/>
                    <a:gd name="T26" fmla="*/ 2147483647 w 592"/>
                    <a:gd name="T27" fmla="*/ 2147483647 h 90"/>
                    <a:gd name="T28" fmla="*/ 2147483647 w 592"/>
                    <a:gd name="T29" fmla="*/ 2147483647 h 90"/>
                    <a:gd name="T30" fmla="*/ 2147483647 w 592"/>
                    <a:gd name="T31" fmla="*/ 2147483647 h 9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92"/>
                    <a:gd name="T49" fmla="*/ 0 h 90"/>
                    <a:gd name="T50" fmla="*/ 592 w 592"/>
                    <a:gd name="T51" fmla="*/ 90 h 9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92" h="90">
                      <a:moveTo>
                        <a:pt x="8" y="90"/>
                      </a:moveTo>
                      <a:cubicBezTo>
                        <a:pt x="0" y="78"/>
                        <a:pt x="10" y="51"/>
                        <a:pt x="22" y="44"/>
                      </a:cubicBezTo>
                      <a:cubicBezTo>
                        <a:pt x="27" y="35"/>
                        <a:pt x="23" y="39"/>
                        <a:pt x="34" y="36"/>
                      </a:cubicBezTo>
                      <a:cubicBezTo>
                        <a:pt x="38" y="34"/>
                        <a:pt x="46" y="32"/>
                        <a:pt x="46" y="32"/>
                      </a:cubicBezTo>
                      <a:cubicBezTo>
                        <a:pt x="72" y="33"/>
                        <a:pt x="84" y="35"/>
                        <a:pt x="112" y="34"/>
                      </a:cubicBezTo>
                      <a:cubicBezTo>
                        <a:pt x="125" y="35"/>
                        <a:pt x="138" y="38"/>
                        <a:pt x="152" y="40"/>
                      </a:cubicBezTo>
                      <a:cubicBezTo>
                        <a:pt x="158" y="42"/>
                        <a:pt x="170" y="46"/>
                        <a:pt x="170" y="46"/>
                      </a:cubicBezTo>
                      <a:cubicBezTo>
                        <a:pt x="192" y="42"/>
                        <a:pt x="215" y="46"/>
                        <a:pt x="238" y="52"/>
                      </a:cubicBezTo>
                      <a:cubicBezTo>
                        <a:pt x="271" y="50"/>
                        <a:pt x="304" y="47"/>
                        <a:pt x="338" y="44"/>
                      </a:cubicBezTo>
                      <a:cubicBezTo>
                        <a:pt x="381" y="33"/>
                        <a:pt x="427" y="24"/>
                        <a:pt x="472" y="16"/>
                      </a:cubicBezTo>
                      <a:cubicBezTo>
                        <a:pt x="488" y="12"/>
                        <a:pt x="503" y="4"/>
                        <a:pt x="520" y="0"/>
                      </a:cubicBezTo>
                      <a:cubicBezTo>
                        <a:pt x="537" y="0"/>
                        <a:pt x="554" y="0"/>
                        <a:pt x="572" y="2"/>
                      </a:cubicBezTo>
                      <a:cubicBezTo>
                        <a:pt x="582" y="3"/>
                        <a:pt x="587" y="21"/>
                        <a:pt x="590" y="30"/>
                      </a:cubicBezTo>
                      <a:cubicBezTo>
                        <a:pt x="590" y="32"/>
                        <a:pt x="592" y="36"/>
                        <a:pt x="592" y="36"/>
                      </a:cubicBezTo>
                      <a:cubicBezTo>
                        <a:pt x="588" y="45"/>
                        <a:pt x="589" y="52"/>
                        <a:pt x="582" y="60"/>
                      </a:cubicBezTo>
                      <a:cubicBezTo>
                        <a:pt x="579" y="67"/>
                        <a:pt x="577" y="66"/>
                        <a:pt x="584" y="66"/>
                      </a:cubicBezTo>
                    </a:path>
                  </a:pathLst>
                </a:custGeom>
                <a:blipFill dpi="0" rotWithShape="0">
                  <a:blip r:embed="rId3">
                    <a:lum bright="-14000"/>
                  </a:blip>
                  <a:srcRect/>
                  <a:tile tx="0" ty="0" sx="100000" sy="100000" flip="none" algn="tl"/>
                </a:blipFill>
                <a:ln>
                  <a:noFill/>
                </a:ln>
                <a:extLst>
                  <a:ext uri="{91240B29-F687-4f45-9708-019B960494DF}">
                    <a14:hiddenLine xmlns="" xmlns:a14="http://schemas.microsoft.com/office/drawing/2010/main" w="38100">
                      <a:solidFill>
                        <a:srgbClr val="000000"/>
                      </a:solidFill>
                      <a:round/>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sp>
              <p:nvSpPr>
                <p:cNvPr id="356410" name="Freeform 117" descr="Cork"/>
                <p:cNvSpPr>
                  <a:spLocks/>
                </p:cNvSpPr>
                <p:nvPr/>
              </p:nvSpPr>
              <p:spPr bwMode="auto">
                <a:xfrm>
                  <a:off x="578" y="2506"/>
                  <a:ext cx="2074" cy="1231"/>
                </a:xfrm>
                <a:custGeom>
                  <a:avLst/>
                  <a:gdLst>
                    <a:gd name="T0" fmla="*/ 2147483647 w 599"/>
                    <a:gd name="T1" fmla="*/ 0 h 432"/>
                    <a:gd name="T2" fmla="*/ 2147483647 w 599"/>
                    <a:gd name="T3" fmla="*/ 2147483647 h 432"/>
                    <a:gd name="T4" fmla="*/ 2147483647 w 599"/>
                    <a:gd name="T5" fmla="*/ 2147483647 h 432"/>
                    <a:gd name="T6" fmla="*/ 2147483647 w 599"/>
                    <a:gd name="T7" fmla="*/ 2147483647 h 432"/>
                    <a:gd name="T8" fmla="*/ 2147483647 w 599"/>
                    <a:gd name="T9" fmla="*/ 2147483647 h 432"/>
                    <a:gd name="T10" fmla="*/ 2147483647 w 599"/>
                    <a:gd name="T11" fmla="*/ 2147483647 h 432"/>
                    <a:gd name="T12" fmla="*/ 2147483647 w 599"/>
                    <a:gd name="T13" fmla="*/ 2147483647 h 432"/>
                    <a:gd name="T14" fmla="*/ 2147483647 w 599"/>
                    <a:gd name="T15" fmla="*/ 2147483647 h 432"/>
                    <a:gd name="T16" fmla="*/ 2147483647 w 599"/>
                    <a:gd name="T17" fmla="*/ 2147483647 h 432"/>
                    <a:gd name="T18" fmla="*/ 2147483647 w 599"/>
                    <a:gd name="T19" fmla="*/ 2147483647 h 432"/>
                    <a:gd name="T20" fmla="*/ 2147483647 w 599"/>
                    <a:gd name="T21" fmla="*/ 2147483647 h 432"/>
                    <a:gd name="T22" fmla="*/ 2147483647 w 599"/>
                    <a:gd name="T23" fmla="*/ 2147483647 h 432"/>
                    <a:gd name="T24" fmla="*/ 2147483647 w 599"/>
                    <a:gd name="T25" fmla="*/ 2147483647 h 432"/>
                    <a:gd name="T26" fmla="*/ 2147483647 w 599"/>
                    <a:gd name="T27" fmla="*/ 2147483647 h 432"/>
                    <a:gd name="T28" fmla="*/ 2147483647 w 599"/>
                    <a:gd name="T29" fmla="*/ 2147483647 h 432"/>
                    <a:gd name="T30" fmla="*/ 2147483647 w 599"/>
                    <a:gd name="T31" fmla="*/ 2147483647 h 432"/>
                    <a:gd name="T32" fmla="*/ 2147483647 w 599"/>
                    <a:gd name="T33" fmla="*/ 2147483647 h 432"/>
                    <a:gd name="T34" fmla="*/ 2147483647 w 599"/>
                    <a:gd name="T35" fmla="*/ 2147483647 h 432"/>
                    <a:gd name="T36" fmla="*/ 2147483647 w 599"/>
                    <a:gd name="T37" fmla="*/ 2147483647 h 432"/>
                    <a:gd name="T38" fmla="*/ 2147483647 w 599"/>
                    <a:gd name="T39" fmla="*/ 2147483647 h 432"/>
                    <a:gd name="T40" fmla="*/ 2147483647 w 599"/>
                    <a:gd name="T41" fmla="*/ 2147483647 h 432"/>
                    <a:gd name="T42" fmla="*/ 2147483647 w 599"/>
                    <a:gd name="T43" fmla="*/ 2147483647 h 432"/>
                    <a:gd name="T44" fmla="*/ 2147483647 w 599"/>
                    <a:gd name="T45" fmla="*/ 2147483647 h 432"/>
                    <a:gd name="T46" fmla="*/ 2147483647 w 599"/>
                    <a:gd name="T47" fmla="*/ 2147483647 h 432"/>
                    <a:gd name="T48" fmla="*/ 2147483647 w 599"/>
                    <a:gd name="T49" fmla="*/ 2147483647 h 432"/>
                    <a:gd name="T50" fmla="*/ 2147483647 w 599"/>
                    <a:gd name="T51" fmla="*/ 2147483647 h 432"/>
                    <a:gd name="T52" fmla="*/ 2147483647 w 599"/>
                    <a:gd name="T53" fmla="*/ 2147483647 h 432"/>
                    <a:gd name="T54" fmla="*/ 2147483647 w 599"/>
                    <a:gd name="T55" fmla="*/ 2147483647 h 432"/>
                    <a:gd name="T56" fmla="*/ 2147483647 w 599"/>
                    <a:gd name="T57" fmla="*/ 2147483647 h 432"/>
                    <a:gd name="T58" fmla="*/ 2147483647 w 599"/>
                    <a:gd name="T59" fmla="*/ 2147483647 h 432"/>
                    <a:gd name="T60" fmla="*/ 2147483647 w 599"/>
                    <a:gd name="T61" fmla="*/ 2147483647 h 43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99"/>
                    <a:gd name="T94" fmla="*/ 0 h 432"/>
                    <a:gd name="T95" fmla="*/ 599 w 599"/>
                    <a:gd name="T96" fmla="*/ 432 h 43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99" h="432">
                      <a:moveTo>
                        <a:pt x="599" y="0"/>
                      </a:moveTo>
                      <a:cubicBezTo>
                        <a:pt x="597" y="2"/>
                        <a:pt x="596" y="4"/>
                        <a:pt x="595" y="6"/>
                      </a:cubicBezTo>
                      <a:cubicBezTo>
                        <a:pt x="593" y="7"/>
                        <a:pt x="590" y="8"/>
                        <a:pt x="589" y="10"/>
                      </a:cubicBezTo>
                      <a:cubicBezTo>
                        <a:pt x="587" y="11"/>
                        <a:pt x="585" y="23"/>
                        <a:pt x="585" y="24"/>
                      </a:cubicBezTo>
                      <a:cubicBezTo>
                        <a:pt x="575" y="45"/>
                        <a:pt x="570" y="72"/>
                        <a:pt x="557" y="92"/>
                      </a:cubicBezTo>
                      <a:cubicBezTo>
                        <a:pt x="551" y="130"/>
                        <a:pt x="537" y="171"/>
                        <a:pt x="525" y="208"/>
                      </a:cubicBezTo>
                      <a:cubicBezTo>
                        <a:pt x="523" y="228"/>
                        <a:pt x="519" y="246"/>
                        <a:pt x="515" y="266"/>
                      </a:cubicBezTo>
                      <a:cubicBezTo>
                        <a:pt x="511" y="294"/>
                        <a:pt x="511" y="322"/>
                        <a:pt x="505" y="350"/>
                      </a:cubicBezTo>
                      <a:cubicBezTo>
                        <a:pt x="503" y="368"/>
                        <a:pt x="503" y="385"/>
                        <a:pt x="495" y="402"/>
                      </a:cubicBezTo>
                      <a:cubicBezTo>
                        <a:pt x="492" y="416"/>
                        <a:pt x="474" y="420"/>
                        <a:pt x="461" y="422"/>
                      </a:cubicBezTo>
                      <a:cubicBezTo>
                        <a:pt x="440" y="416"/>
                        <a:pt x="450" y="419"/>
                        <a:pt x="433" y="414"/>
                      </a:cubicBezTo>
                      <a:cubicBezTo>
                        <a:pt x="429" y="412"/>
                        <a:pt x="421" y="410"/>
                        <a:pt x="421" y="410"/>
                      </a:cubicBezTo>
                      <a:cubicBezTo>
                        <a:pt x="410" y="394"/>
                        <a:pt x="414" y="367"/>
                        <a:pt x="425" y="352"/>
                      </a:cubicBezTo>
                      <a:cubicBezTo>
                        <a:pt x="426" y="347"/>
                        <a:pt x="431" y="342"/>
                        <a:pt x="431" y="338"/>
                      </a:cubicBezTo>
                      <a:cubicBezTo>
                        <a:pt x="429" y="328"/>
                        <a:pt x="405" y="328"/>
                        <a:pt x="405" y="328"/>
                      </a:cubicBezTo>
                      <a:cubicBezTo>
                        <a:pt x="392" y="315"/>
                        <a:pt x="365" y="319"/>
                        <a:pt x="347" y="316"/>
                      </a:cubicBezTo>
                      <a:cubicBezTo>
                        <a:pt x="268" y="322"/>
                        <a:pt x="188" y="334"/>
                        <a:pt x="113" y="360"/>
                      </a:cubicBezTo>
                      <a:cubicBezTo>
                        <a:pt x="101" y="377"/>
                        <a:pt x="116" y="356"/>
                        <a:pt x="103" y="368"/>
                      </a:cubicBezTo>
                      <a:cubicBezTo>
                        <a:pt x="99" y="370"/>
                        <a:pt x="90" y="387"/>
                        <a:pt x="87" y="392"/>
                      </a:cubicBezTo>
                      <a:cubicBezTo>
                        <a:pt x="94" y="431"/>
                        <a:pt x="75" y="417"/>
                        <a:pt x="53" y="432"/>
                      </a:cubicBezTo>
                      <a:cubicBezTo>
                        <a:pt x="44" y="429"/>
                        <a:pt x="36" y="426"/>
                        <a:pt x="29" y="422"/>
                      </a:cubicBezTo>
                      <a:cubicBezTo>
                        <a:pt x="24" y="419"/>
                        <a:pt x="17" y="414"/>
                        <a:pt x="17" y="414"/>
                      </a:cubicBezTo>
                      <a:cubicBezTo>
                        <a:pt x="12" y="399"/>
                        <a:pt x="16" y="404"/>
                        <a:pt x="7" y="398"/>
                      </a:cubicBezTo>
                      <a:cubicBezTo>
                        <a:pt x="0" y="388"/>
                        <a:pt x="5" y="380"/>
                        <a:pt x="11" y="372"/>
                      </a:cubicBezTo>
                      <a:cubicBezTo>
                        <a:pt x="8" y="357"/>
                        <a:pt x="13" y="347"/>
                        <a:pt x="17" y="334"/>
                      </a:cubicBezTo>
                      <a:cubicBezTo>
                        <a:pt x="19" y="311"/>
                        <a:pt x="19" y="283"/>
                        <a:pt x="27" y="262"/>
                      </a:cubicBezTo>
                      <a:cubicBezTo>
                        <a:pt x="28" y="237"/>
                        <a:pt x="32" y="212"/>
                        <a:pt x="29" y="188"/>
                      </a:cubicBezTo>
                      <a:cubicBezTo>
                        <a:pt x="31" y="167"/>
                        <a:pt x="27" y="146"/>
                        <a:pt x="31" y="126"/>
                      </a:cubicBezTo>
                      <a:cubicBezTo>
                        <a:pt x="29" y="108"/>
                        <a:pt x="27" y="99"/>
                        <a:pt x="29" y="82"/>
                      </a:cubicBezTo>
                      <a:cubicBezTo>
                        <a:pt x="26" y="64"/>
                        <a:pt x="23" y="47"/>
                        <a:pt x="21" y="30"/>
                      </a:cubicBezTo>
                      <a:cubicBezTo>
                        <a:pt x="23" y="10"/>
                        <a:pt x="28" y="9"/>
                        <a:pt x="19" y="14"/>
                      </a:cubicBezTo>
                    </a:path>
                  </a:pathLst>
                </a:custGeom>
                <a:blipFill dpi="0" rotWithShape="0">
                  <a:blip r:embed="rId3">
                    <a:lum bright="-14000"/>
                  </a:blip>
                  <a:srcRect/>
                  <a:tile tx="0" ty="0" sx="100000" sy="100000" flip="none" algn="tl"/>
                </a:blipFill>
                <a:ln>
                  <a:noFill/>
                </a:ln>
                <a:extLst>
                  <a:ext uri="{91240B29-F687-4f45-9708-019B960494DF}">
                    <a14:hiddenLine xmlns="" xmlns:a14="http://schemas.microsoft.com/office/drawing/2010/main" w="38100">
                      <a:solidFill>
                        <a:srgbClr val="000000"/>
                      </a:solidFill>
                      <a:round/>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grpSp>
          <p:pic>
            <p:nvPicPr>
              <p:cNvPr id="356408" name="Picture 118"/>
              <p:cNvPicPr>
                <a:picLocks noChangeArrowheads="1"/>
              </p:cNvPicPr>
              <p:nvPr/>
            </p:nvPicPr>
            <p:blipFill>
              <a:blip r:embed="rId4" cstate="screen">
                <a:lum bright="-14000"/>
                <a:alphaModFix amt="0"/>
                <a:extLst>
                  <a:ext uri="{28A0092B-C50C-407E-A947-70E740481C1C}">
                    <a14:useLocalDpi xmlns:a14="http://schemas.microsoft.com/office/drawing/2010/main"/>
                  </a:ext>
                </a:extLst>
              </a:blip>
              <a:srcRect/>
              <a:stretch>
                <a:fillRect/>
              </a:stretch>
            </p:blipFill>
            <p:spPr bwMode="auto">
              <a:xfrm>
                <a:off x="2707" y="548"/>
                <a:ext cx="2950" cy="2769"/>
              </a:xfrm>
              <a:prstGeom prst="rect">
                <a:avLst/>
              </a:prstGeom>
              <a:noFill/>
              <a:ln>
                <a:noFill/>
              </a:ln>
              <a:extLst>
                <a:ext uri="{909E8E84-426E-40dd-AFC4-6F175D3DCCD1}">
                  <a14:hiddenFill xmlns="" xmlns:a14="http://schemas.microsoft.com/office/drawing/2010/main">
                    <a:solidFill>
                      <a:srgbClr val="FFFFFF">
                        <a:alpha val="0"/>
                      </a:srgbClr>
                    </a:solidFill>
                  </a14:hiddenFill>
                </a:ext>
                <a:ext uri="{91240B29-F687-4f45-9708-019B960494DF}">
                  <a14:hiddenLine xmlns="" xmlns:a14="http://schemas.microsoft.com/office/drawing/2010/main" w="12700">
                    <a:solidFill>
                      <a:srgbClr val="000000"/>
                    </a:solidFill>
                    <a:miter lim="800000"/>
                    <a:headEnd/>
                    <a:tailEnd/>
                  </a14:hiddenLine>
                </a:ext>
              </a:extLst>
            </p:spPr>
          </p:pic>
        </p:grpSp>
        <p:sp>
          <p:nvSpPr>
            <p:cNvPr id="356402" name="Freeform 119"/>
            <p:cNvSpPr>
              <a:spLocks/>
            </p:cNvSpPr>
            <p:nvPr/>
          </p:nvSpPr>
          <p:spPr bwMode="auto">
            <a:xfrm>
              <a:off x="1616" y="2649"/>
              <a:ext cx="88" cy="277"/>
            </a:xfrm>
            <a:custGeom>
              <a:avLst/>
              <a:gdLst>
                <a:gd name="T0" fmla="*/ 226 w 85"/>
                <a:gd name="T1" fmla="*/ 3 h 318"/>
                <a:gd name="T2" fmla="*/ 197 w 85"/>
                <a:gd name="T3" fmla="*/ 3 h 318"/>
                <a:gd name="T4" fmla="*/ 149 w 85"/>
                <a:gd name="T5" fmla="*/ 3 h 318"/>
                <a:gd name="T6" fmla="*/ 171 w 85"/>
                <a:gd name="T7" fmla="*/ 3 h 318"/>
                <a:gd name="T8" fmla="*/ 197 w 85"/>
                <a:gd name="T9" fmla="*/ 3 h 318"/>
                <a:gd name="T10" fmla="*/ 117 w 85"/>
                <a:gd name="T11" fmla="*/ 3 h 318"/>
                <a:gd name="T12" fmla="*/ 117 w 85"/>
                <a:gd name="T13" fmla="*/ 3 h 318"/>
                <a:gd name="T14" fmla="*/ 149 w 85"/>
                <a:gd name="T15" fmla="*/ 3 h 318"/>
                <a:gd name="T16" fmla="*/ 89 w 85"/>
                <a:gd name="T17" fmla="*/ 3 h 318"/>
                <a:gd name="T18" fmla="*/ 117 w 85"/>
                <a:gd name="T19" fmla="*/ 3 h 318"/>
                <a:gd name="T20" fmla="*/ 149 w 85"/>
                <a:gd name="T21" fmla="*/ 3 h 318"/>
                <a:gd name="T22" fmla="*/ 117 w 85"/>
                <a:gd name="T23" fmla="*/ 3 h 318"/>
                <a:gd name="T24" fmla="*/ 149 w 85"/>
                <a:gd name="T25" fmla="*/ 3 h 318"/>
                <a:gd name="T26" fmla="*/ 117 w 85"/>
                <a:gd name="T27" fmla="*/ 3 h 318"/>
                <a:gd name="T28" fmla="*/ 149 w 85"/>
                <a:gd name="T29" fmla="*/ 3 h 318"/>
                <a:gd name="T30" fmla="*/ 171 w 85"/>
                <a:gd name="T31" fmla="*/ 3 h 318"/>
                <a:gd name="T32" fmla="*/ 226 w 85"/>
                <a:gd name="T33" fmla="*/ 3 h 318"/>
                <a:gd name="T34" fmla="*/ 250 w 85"/>
                <a:gd name="T35" fmla="*/ 3 h 318"/>
                <a:gd name="T36" fmla="*/ 226 w 85"/>
                <a:gd name="T37" fmla="*/ 3 h 318"/>
                <a:gd name="T38" fmla="*/ 197 w 85"/>
                <a:gd name="T39" fmla="*/ 3 h 318"/>
                <a:gd name="T40" fmla="*/ 171 w 85"/>
                <a:gd name="T41" fmla="*/ 3 h 318"/>
                <a:gd name="T42" fmla="*/ 117 w 85"/>
                <a:gd name="T43" fmla="*/ 3 h 318"/>
                <a:gd name="T44" fmla="*/ 89 w 85"/>
                <a:gd name="T45" fmla="*/ 3 h 318"/>
                <a:gd name="T46" fmla="*/ 67 w 85"/>
                <a:gd name="T47" fmla="*/ 3 h 318"/>
                <a:gd name="T48" fmla="*/ 5 w 85"/>
                <a:gd name="T49" fmla="*/ 3 h 318"/>
                <a:gd name="T50" fmla="*/ 117 w 85"/>
                <a:gd name="T51" fmla="*/ 3 h 318"/>
                <a:gd name="T52" fmla="*/ 197 w 85"/>
                <a:gd name="T53" fmla="*/ 3 h 318"/>
                <a:gd name="T54" fmla="*/ 226 w 85"/>
                <a:gd name="T55" fmla="*/ 3 h 318"/>
                <a:gd name="T56" fmla="*/ 197 w 85"/>
                <a:gd name="T57" fmla="*/ 3 h 318"/>
                <a:gd name="T58" fmla="*/ 197 w 85"/>
                <a:gd name="T59" fmla="*/ 3 h 318"/>
                <a:gd name="T60" fmla="*/ 149 w 85"/>
                <a:gd name="T61" fmla="*/ 3 h 318"/>
                <a:gd name="T62" fmla="*/ 67 w 85"/>
                <a:gd name="T63" fmla="*/ 3 h 318"/>
                <a:gd name="T64" fmla="*/ 117 w 85"/>
                <a:gd name="T65" fmla="*/ 3 h 318"/>
                <a:gd name="T66" fmla="*/ 171 w 85"/>
                <a:gd name="T67" fmla="*/ 3 h 318"/>
                <a:gd name="T68" fmla="*/ 226 w 85"/>
                <a:gd name="T69" fmla="*/ 3 h 31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85"/>
                <a:gd name="T106" fmla="*/ 0 h 318"/>
                <a:gd name="T107" fmla="*/ 85 w 85"/>
                <a:gd name="T108" fmla="*/ 318 h 31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85" h="318">
                  <a:moveTo>
                    <a:pt x="72" y="153"/>
                  </a:moveTo>
                  <a:cubicBezTo>
                    <a:pt x="69" y="125"/>
                    <a:pt x="70" y="96"/>
                    <a:pt x="64" y="69"/>
                  </a:cubicBezTo>
                  <a:cubicBezTo>
                    <a:pt x="61" y="58"/>
                    <a:pt x="57" y="43"/>
                    <a:pt x="47" y="43"/>
                  </a:cubicBezTo>
                  <a:cubicBezTo>
                    <a:pt x="37" y="43"/>
                    <a:pt x="55" y="69"/>
                    <a:pt x="55" y="69"/>
                  </a:cubicBezTo>
                  <a:cubicBezTo>
                    <a:pt x="58" y="55"/>
                    <a:pt x="67" y="40"/>
                    <a:pt x="64" y="27"/>
                  </a:cubicBezTo>
                  <a:cubicBezTo>
                    <a:pt x="61" y="17"/>
                    <a:pt x="41" y="0"/>
                    <a:pt x="38" y="10"/>
                  </a:cubicBezTo>
                  <a:cubicBezTo>
                    <a:pt x="30" y="27"/>
                    <a:pt x="61" y="111"/>
                    <a:pt x="38" y="43"/>
                  </a:cubicBezTo>
                  <a:cubicBezTo>
                    <a:pt x="46" y="96"/>
                    <a:pt x="56" y="134"/>
                    <a:pt x="47" y="187"/>
                  </a:cubicBezTo>
                  <a:cubicBezTo>
                    <a:pt x="41" y="178"/>
                    <a:pt x="31" y="171"/>
                    <a:pt x="30" y="161"/>
                  </a:cubicBezTo>
                  <a:cubicBezTo>
                    <a:pt x="28" y="149"/>
                    <a:pt x="26" y="128"/>
                    <a:pt x="38" y="128"/>
                  </a:cubicBezTo>
                  <a:cubicBezTo>
                    <a:pt x="49" y="128"/>
                    <a:pt x="47" y="172"/>
                    <a:pt x="47" y="161"/>
                  </a:cubicBezTo>
                  <a:cubicBezTo>
                    <a:pt x="47" y="141"/>
                    <a:pt x="38" y="121"/>
                    <a:pt x="38" y="102"/>
                  </a:cubicBezTo>
                  <a:cubicBezTo>
                    <a:pt x="38" y="84"/>
                    <a:pt x="47" y="135"/>
                    <a:pt x="47" y="153"/>
                  </a:cubicBezTo>
                  <a:cubicBezTo>
                    <a:pt x="47" y="164"/>
                    <a:pt x="38" y="130"/>
                    <a:pt x="38" y="119"/>
                  </a:cubicBezTo>
                  <a:cubicBezTo>
                    <a:pt x="38" y="110"/>
                    <a:pt x="44" y="135"/>
                    <a:pt x="47" y="144"/>
                  </a:cubicBezTo>
                  <a:cubicBezTo>
                    <a:pt x="49" y="152"/>
                    <a:pt x="52" y="161"/>
                    <a:pt x="55" y="170"/>
                  </a:cubicBezTo>
                  <a:cubicBezTo>
                    <a:pt x="73" y="83"/>
                    <a:pt x="55" y="148"/>
                    <a:pt x="72" y="203"/>
                  </a:cubicBezTo>
                  <a:cubicBezTo>
                    <a:pt x="74" y="211"/>
                    <a:pt x="77" y="220"/>
                    <a:pt x="80" y="229"/>
                  </a:cubicBezTo>
                  <a:cubicBezTo>
                    <a:pt x="77" y="245"/>
                    <a:pt x="85" y="269"/>
                    <a:pt x="72" y="279"/>
                  </a:cubicBezTo>
                  <a:cubicBezTo>
                    <a:pt x="66" y="282"/>
                    <a:pt x="39" y="202"/>
                    <a:pt x="64" y="271"/>
                  </a:cubicBezTo>
                  <a:cubicBezTo>
                    <a:pt x="61" y="285"/>
                    <a:pt x="66" y="305"/>
                    <a:pt x="55" y="313"/>
                  </a:cubicBezTo>
                  <a:cubicBezTo>
                    <a:pt x="46" y="318"/>
                    <a:pt x="40" y="297"/>
                    <a:pt x="38" y="288"/>
                  </a:cubicBezTo>
                  <a:cubicBezTo>
                    <a:pt x="31" y="260"/>
                    <a:pt x="32" y="231"/>
                    <a:pt x="30" y="203"/>
                  </a:cubicBezTo>
                  <a:cubicBezTo>
                    <a:pt x="27" y="217"/>
                    <a:pt x="35" y="241"/>
                    <a:pt x="22" y="246"/>
                  </a:cubicBezTo>
                  <a:cubicBezTo>
                    <a:pt x="10" y="250"/>
                    <a:pt x="6" y="224"/>
                    <a:pt x="5" y="212"/>
                  </a:cubicBezTo>
                  <a:cubicBezTo>
                    <a:pt x="0" y="173"/>
                    <a:pt x="15" y="167"/>
                    <a:pt x="38" y="144"/>
                  </a:cubicBezTo>
                  <a:cubicBezTo>
                    <a:pt x="46" y="152"/>
                    <a:pt x="58" y="158"/>
                    <a:pt x="64" y="170"/>
                  </a:cubicBezTo>
                  <a:cubicBezTo>
                    <a:pt x="70" y="185"/>
                    <a:pt x="72" y="203"/>
                    <a:pt x="72" y="220"/>
                  </a:cubicBezTo>
                  <a:cubicBezTo>
                    <a:pt x="72" y="231"/>
                    <a:pt x="66" y="198"/>
                    <a:pt x="64" y="187"/>
                  </a:cubicBezTo>
                  <a:cubicBezTo>
                    <a:pt x="78" y="124"/>
                    <a:pt x="84" y="73"/>
                    <a:pt x="64" y="10"/>
                  </a:cubicBezTo>
                  <a:cubicBezTo>
                    <a:pt x="58" y="18"/>
                    <a:pt x="54" y="28"/>
                    <a:pt x="47" y="35"/>
                  </a:cubicBezTo>
                  <a:cubicBezTo>
                    <a:pt x="40" y="40"/>
                    <a:pt x="23" y="34"/>
                    <a:pt x="22" y="43"/>
                  </a:cubicBezTo>
                  <a:cubicBezTo>
                    <a:pt x="19" y="60"/>
                    <a:pt x="38" y="94"/>
                    <a:pt x="38" y="94"/>
                  </a:cubicBezTo>
                  <a:cubicBezTo>
                    <a:pt x="57" y="39"/>
                    <a:pt x="38" y="80"/>
                    <a:pt x="55" y="136"/>
                  </a:cubicBezTo>
                  <a:cubicBezTo>
                    <a:pt x="57" y="143"/>
                    <a:pt x="66" y="147"/>
                    <a:pt x="72" y="153"/>
                  </a:cubicBezTo>
                  <a:close/>
                </a:path>
              </a:pathLst>
            </a:custGeom>
            <a:solidFill>
              <a:schemeClr val="bg2"/>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sp>
          <p:nvSpPr>
            <p:cNvPr id="356403" name="Freeform 120"/>
            <p:cNvSpPr>
              <a:spLocks/>
            </p:cNvSpPr>
            <p:nvPr/>
          </p:nvSpPr>
          <p:spPr bwMode="auto">
            <a:xfrm>
              <a:off x="1635" y="2647"/>
              <a:ext cx="109" cy="309"/>
            </a:xfrm>
            <a:custGeom>
              <a:avLst/>
              <a:gdLst>
                <a:gd name="T0" fmla="*/ 1 w 105"/>
                <a:gd name="T1" fmla="*/ 0 h 354"/>
                <a:gd name="T2" fmla="*/ 318 w 105"/>
                <a:gd name="T3" fmla="*/ 3 h 354"/>
                <a:gd name="T4" fmla="*/ 249 w 105"/>
                <a:gd name="T5" fmla="*/ 3 h 354"/>
                <a:gd name="T6" fmla="*/ 287 w 105"/>
                <a:gd name="T7" fmla="*/ 3 h 354"/>
                <a:gd name="T8" fmla="*/ 287 w 105"/>
                <a:gd name="T9" fmla="*/ 3 h 354"/>
                <a:gd name="T10" fmla="*/ 333 w 105"/>
                <a:gd name="T11" fmla="*/ 3 h 354"/>
                <a:gd name="T12" fmla="*/ 333 w 105"/>
                <a:gd name="T13" fmla="*/ 3 h 354"/>
                <a:gd name="T14" fmla="*/ 287 w 105"/>
                <a:gd name="T15" fmla="*/ 3 h 354"/>
                <a:gd name="T16" fmla="*/ 236 w 105"/>
                <a:gd name="T17" fmla="*/ 3 h 354"/>
                <a:gd name="T18" fmla="*/ 54 w 105"/>
                <a:gd name="T19" fmla="*/ 3 h 354"/>
                <a:gd name="T20" fmla="*/ 12 w 105"/>
                <a:gd name="T21" fmla="*/ 3 h 354"/>
                <a:gd name="T22" fmla="*/ 54 w 105"/>
                <a:gd name="T23" fmla="*/ 3 h 354"/>
                <a:gd name="T24" fmla="*/ 9 w 105"/>
                <a:gd name="T25" fmla="*/ 3 h 354"/>
                <a:gd name="T26" fmla="*/ 66 w 105"/>
                <a:gd name="T27" fmla="*/ 3 h 354"/>
                <a:gd name="T28" fmla="*/ 6 w 105"/>
                <a:gd name="T29" fmla="*/ 3 h 354"/>
                <a:gd name="T30" fmla="*/ 1 w 105"/>
                <a:gd name="T31" fmla="*/ 0 h 3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5"/>
                <a:gd name="T49" fmla="*/ 0 h 354"/>
                <a:gd name="T50" fmla="*/ 105 w 105"/>
                <a:gd name="T51" fmla="*/ 354 h 35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5" h="354">
                  <a:moveTo>
                    <a:pt x="1" y="0"/>
                  </a:moveTo>
                  <a:cubicBezTo>
                    <a:pt x="19" y="11"/>
                    <a:pt x="67" y="3"/>
                    <a:pt x="92" y="5"/>
                  </a:cubicBezTo>
                  <a:cubicBezTo>
                    <a:pt x="87" y="16"/>
                    <a:pt x="83" y="22"/>
                    <a:pt x="73" y="29"/>
                  </a:cubicBezTo>
                  <a:cubicBezTo>
                    <a:pt x="76" y="39"/>
                    <a:pt x="80" y="50"/>
                    <a:pt x="84" y="61"/>
                  </a:cubicBezTo>
                  <a:cubicBezTo>
                    <a:pt x="80" y="89"/>
                    <a:pt x="73" y="118"/>
                    <a:pt x="84" y="146"/>
                  </a:cubicBezTo>
                  <a:cubicBezTo>
                    <a:pt x="86" y="158"/>
                    <a:pt x="89" y="158"/>
                    <a:pt x="97" y="168"/>
                  </a:cubicBezTo>
                  <a:cubicBezTo>
                    <a:pt x="101" y="194"/>
                    <a:pt x="99" y="212"/>
                    <a:pt x="97" y="240"/>
                  </a:cubicBezTo>
                  <a:cubicBezTo>
                    <a:pt x="103" y="261"/>
                    <a:pt x="105" y="319"/>
                    <a:pt x="84" y="336"/>
                  </a:cubicBezTo>
                  <a:cubicBezTo>
                    <a:pt x="80" y="347"/>
                    <a:pt x="79" y="351"/>
                    <a:pt x="68" y="354"/>
                  </a:cubicBezTo>
                  <a:cubicBezTo>
                    <a:pt x="38" y="351"/>
                    <a:pt x="24" y="348"/>
                    <a:pt x="14" y="320"/>
                  </a:cubicBezTo>
                  <a:cubicBezTo>
                    <a:pt x="12" y="307"/>
                    <a:pt x="7" y="294"/>
                    <a:pt x="12" y="282"/>
                  </a:cubicBezTo>
                  <a:cubicBezTo>
                    <a:pt x="7" y="269"/>
                    <a:pt x="10" y="257"/>
                    <a:pt x="14" y="245"/>
                  </a:cubicBezTo>
                  <a:cubicBezTo>
                    <a:pt x="2" y="199"/>
                    <a:pt x="13" y="146"/>
                    <a:pt x="9" y="98"/>
                  </a:cubicBezTo>
                  <a:cubicBezTo>
                    <a:pt x="11" y="79"/>
                    <a:pt x="13" y="62"/>
                    <a:pt x="20" y="45"/>
                  </a:cubicBezTo>
                  <a:cubicBezTo>
                    <a:pt x="17" y="29"/>
                    <a:pt x="20" y="18"/>
                    <a:pt x="6" y="13"/>
                  </a:cubicBezTo>
                  <a:cubicBezTo>
                    <a:pt x="0" y="3"/>
                    <a:pt x="1" y="8"/>
                    <a:pt x="1" y="0"/>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sp>
          <p:nvSpPr>
            <p:cNvPr id="356404" name="Freeform 121"/>
            <p:cNvSpPr>
              <a:spLocks/>
            </p:cNvSpPr>
            <p:nvPr/>
          </p:nvSpPr>
          <p:spPr bwMode="auto">
            <a:xfrm>
              <a:off x="3008" y="2583"/>
              <a:ext cx="155" cy="328"/>
            </a:xfrm>
            <a:custGeom>
              <a:avLst/>
              <a:gdLst>
                <a:gd name="T0" fmla="*/ 516 w 149"/>
                <a:gd name="T1" fmla="*/ 3 h 376"/>
                <a:gd name="T2" fmla="*/ 491 w 149"/>
                <a:gd name="T3" fmla="*/ 3 h 376"/>
                <a:gd name="T4" fmla="*/ 456 w 149"/>
                <a:gd name="T5" fmla="*/ 3 h 376"/>
                <a:gd name="T6" fmla="*/ 449 w 149"/>
                <a:gd name="T7" fmla="*/ 3 h 376"/>
                <a:gd name="T8" fmla="*/ 384 w 149"/>
                <a:gd name="T9" fmla="*/ 3 h 376"/>
                <a:gd name="T10" fmla="*/ 303 w 149"/>
                <a:gd name="T11" fmla="*/ 3 h 376"/>
                <a:gd name="T12" fmla="*/ 243 w 149"/>
                <a:gd name="T13" fmla="*/ 3 h 376"/>
                <a:gd name="T14" fmla="*/ 204 w 149"/>
                <a:gd name="T15" fmla="*/ 3 h 376"/>
                <a:gd name="T16" fmla="*/ 64 w 149"/>
                <a:gd name="T17" fmla="*/ 3 h 376"/>
                <a:gd name="T18" fmla="*/ 2 w 149"/>
                <a:gd name="T19" fmla="*/ 3 h 376"/>
                <a:gd name="T20" fmla="*/ 5 w 149"/>
                <a:gd name="T21" fmla="*/ 3 h 376"/>
                <a:gd name="T22" fmla="*/ 8 w 149"/>
                <a:gd name="T23" fmla="*/ 3 h 376"/>
                <a:gd name="T24" fmla="*/ 73 w 149"/>
                <a:gd name="T25" fmla="*/ 3 h 376"/>
                <a:gd name="T26" fmla="*/ 122 w 149"/>
                <a:gd name="T27" fmla="*/ 3 h 376"/>
                <a:gd name="T28" fmla="*/ 155 w 149"/>
                <a:gd name="T29" fmla="*/ 3 h 376"/>
                <a:gd name="T30" fmla="*/ 294 w 149"/>
                <a:gd name="T31" fmla="*/ 3 h 376"/>
                <a:gd name="T32" fmla="*/ 449 w 149"/>
                <a:gd name="T33" fmla="*/ 3 h 376"/>
                <a:gd name="T34" fmla="*/ 516 w 149"/>
                <a:gd name="T35" fmla="*/ 3 h 37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9"/>
                <a:gd name="T55" fmla="*/ 0 h 376"/>
                <a:gd name="T56" fmla="*/ 149 w 149"/>
                <a:gd name="T57" fmla="*/ 376 h 37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9" h="376">
                  <a:moveTo>
                    <a:pt x="141" y="20"/>
                  </a:moveTo>
                  <a:cubicBezTo>
                    <a:pt x="135" y="47"/>
                    <a:pt x="136" y="74"/>
                    <a:pt x="133" y="103"/>
                  </a:cubicBezTo>
                  <a:cubicBezTo>
                    <a:pt x="131" y="112"/>
                    <a:pt x="127" y="120"/>
                    <a:pt x="125" y="130"/>
                  </a:cubicBezTo>
                  <a:cubicBezTo>
                    <a:pt x="124" y="133"/>
                    <a:pt x="122" y="140"/>
                    <a:pt x="122" y="140"/>
                  </a:cubicBezTo>
                  <a:cubicBezTo>
                    <a:pt x="126" y="171"/>
                    <a:pt x="121" y="215"/>
                    <a:pt x="104" y="244"/>
                  </a:cubicBezTo>
                  <a:cubicBezTo>
                    <a:pt x="98" y="263"/>
                    <a:pt x="102" y="306"/>
                    <a:pt x="82" y="314"/>
                  </a:cubicBezTo>
                  <a:cubicBezTo>
                    <a:pt x="78" y="326"/>
                    <a:pt x="66" y="361"/>
                    <a:pt x="66" y="362"/>
                  </a:cubicBezTo>
                  <a:cubicBezTo>
                    <a:pt x="62" y="362"/>
                    <a:pt x="59" y="363"/>
                    <a:pt x="56" y="364"/>
                  </a:cubicBezTo>
                  <a:cubicBezTo>
                    <a:pt x="43" y="376"/>
                    <a:pt x="36" y="371"/>
                    <a:pt x="18" y="370"/>
                  </a:cubicBezTo>
                  <a:cubicBezTo>
                    <a:pt x="12" y="363"/>
                    <a:pt x="8" y="356"/>
                    <a:pt x="2" y="351"/>
                  </a:cubicBezTo>
                  <a:cubicBezTo>
                    <a:pt x="0" y="336"/>
                    <a:pt x="0" y="329"/>
                    <a:pt x="5" y="316"/>
                  </a:cubicBezTo>
                  <a:cubicBezTo>
                    <a:pt x="7" y="287"/>
                    <a:pt x="1" y="247"/>
                    <a:pt x="8" y="220"/>
                  </a:cubicBezTo>
                  <a:cubicBezTo>
                    <a:pt x="9" y="211"/>
                    <a:pt x="21" y="199"/>
                    <a:pt x="21" y="199"/>
                  </a:cubicBezTo>
                  <a:cubicBezTo>
                    <a:pt x="22" y="168"/>
                    <a:pt x="17" y="133"/>
                    <a:pt x="34" y="106"/>
                  </a:cubicBezTo>
                  <a:cubicBezTo>
                    <a:pt x="36" y="95"/>
                    <a:pt x="42" y="74"/>
                    <a:pt x="42" y="74"/>
                  </a:cubicBezTo>
                  <a:cubicBezTo>
                    <a:pt x="45" y="3"/>
                    <a:pt x="33" y="0"/>
                    <a:pt x="80" y="18"/>
                  </a:cubicBezTo>
                  <a:cubicBezTo>
                    <a:pt x="108" y="14"/>
                    <a:pt x="99" y="13"/>
                    <a:pt x="122" y="18"/>
                  </a:cubicBezTo>
                  <a:cubicBezTo>
                    <a:pt x="144" y="22"/>
                    <a:pt x="149" y="28"/>
                    <a:pt x="141" y="20"/>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sp>
          <p:nvSpPr>
            <p:cNvPr id="356405" name="Freeform 122"/>
            <p:cNvSpPr>
              <a:spLocks/>
            </p:cNvSpPr>
            <p:nvPr/>
          </p:nvSpPr>
          <p:spPr bwMode="auto">
            <a:xfrm>
              <a:off x="1714" y="1020"/>
              <a:ext cx="99" cy="440"/>
            </a:xfrm>
            <a:custGeom>
              <a:avLst/>
              <a:gdLst>
                <a:gd name="T0" fmla="*/ 70 w 96"/>
                <a:gd name="T1" fmla="*/ 5 h 504"/>
                <a:gd name="T2" fmla="*/ 166 w 96"/>
                <a:gd name="T3" fmla="*/ 6 h 504"/>
                <a:gd name="T4" fmla="*/ 198 w 96"/>
                <a:gd name="T5" fmla="*/ 5 h 504"/>
                <a:gd name="T6" fmla="*/ 198 w 96"/>
                <a:gd name="T7" fmla="*/ 3 h 504"/>
                <a:gd name="T8" fmla="*/ 244 w 96"/>
                <a:gd name="T9" fmla="*/ 3 h 504"/>
                <a:gd name="T10" fmla="*/ 264 w 96"/>
                <a:gd name="T11" fmla="*/ 3 h 504"/>
                <a:gd name="T12" fmla="*/ 244 w 96"/>
                <a:gd name="T13" fmla="*/ 3 h 504"/>
                <a:gd name="T14" fmla="*/ 212 w 96"/>
                <a:gd name="T15" fmla="*/ 3 h 504"/>
                <a:gd name="T16" fmla="*/ 76 w 96"/>
                <a:gd name="T17" fmla="*/ 3 h 504"/>
                <a:gd name="T18" fmla="*/ 70 w 96"/>
                <a:gd name="T19" fmla="*/ 3 h 504"/>
                <a:gd name="T20" fmla="*/ 83 w 96"/>
                <a:gd name="T21" fmla="*/ 3 h 504"/>
                <a:gd name="T22" fmla="*/ 107 w 96"/>
                <a:gd name="T23" fmla="*/ 4 h 504"/>
                <a:gd name="T24" fmla="*/ 66 w 96"/>
                <a:gd name="T25" fmla="*/ 5 h 504"/>
                <a:gd name="T26" fmla="*/ 70 w 96"/>
                <a:gd name="T27" fmla="*/ 5 h 50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6"/>
                <a:gd name="T43" fmla="*/ 0 h 504"/>
                <a:gd name="T44" fmla="*/ 96 w 96"/>
                <a:gd name="T45" fmla="*/ 504 h 50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6" h="504">
                  <a:moveTo>
                    <a:pt x="26" y="486"/>
                  </a:moveTo>
                  <a:cubicBezTo>
                    <a:pt x="50" y="492"/>
                    <a:pt x="38" y="489"/>
                    <a:pt x="61" y="494"/>
                  </a:cubicBezTo>
                  <a:cubicBezTo>
                    <a:pt x="69" y="480"/>
                    <a:pt x="66" y="465"/>
                    <a:pt x="72" y="451"/>
                  </a:cubicBezTo>
                  <a:cubicBezTo>
                    <a:pt x="77" y="408"/>
                    <a:pt x="82" y="366"/>
                    <a:pt x="72" y="323"/>
                  </a:cubicBezTo>
                  <a:cubicBezTo>
                    <a:pt x="73" y="288"/>
                    <a:pt x="75" y="247"/>
                    <a:pt x="88" y="214"/>
                  </a:cubicBezTo>
                  <a:cubicBezTo>
                    <a:pt x="93" y="179"/>
                    <a:pt x="89" y="192"/>
                    <a:pt x="96" y="174"/>
                  </a:cubicBezTo>
                  <a:cubicBezTo>
                    <a:pt x="94" y="116"/>
                    <a:pt x="92" y="96"/>
                    <a:pt x="88" y="51"/>
                  </a:cubicBezTo>
                  <a:cubicBezTo>
                    <a:pt x="90" y="21"/>
                    <a:pt x="89" y="26"/>
                    <a:pt x="77" y="6"/>
                  </a:cubicBezTo>
                  <a:cubicBezTo>
                    <a:pt x="43" y="8"/>
                    <a:pt x="39" y="0"/>
                    <a:pt x="29" y="25"/>
                  </a:cubicBezTo>
                  <a:cubicBezTo>
                    <a:pt x="31" y="56"/>
                    <a:pt x="37" y="90"/>
                    <a:pt x="26" y="121"/>
                  </a:cubicBezTo>
                  <a:cubicBezTo>
                    <a:pt x="49" y="199"/>
                    <a:pt x="0" y="279"/>
                    <a:pt x="32" y="363"/>
                  </a:cubicBezTo>
                  <a:cubicBezTo>
                    <a:pt x="33" y="379"/>
                    <a:pt x="34" y="390"/>
                    <a:pt x="40" y="406"/>
                  </a:cubicBezTo>
                  <a:cubicBezTo>
                    <a:pt x="34" y="428"/>
                    <a:pt x="29" y="450"/>
                    <a:pt x="24" y="473"/>
                  </a:cubicBezTo>
                  <a:cubicBezTo>
                    <a:pt x="25" y="479"/>
                    <a:pt x="44" y="504"/>
                    <a:pt x="26" y="486"/>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sp>
          <p:nvSpPr>
            <p:cNvPr id="356406" name="Freeform 123"/>
            <p:cNvSpPr>
              <a:spLocks/>
            </p:cNvSpPr>
            <p:nvPr/>
          </p:nvSpPr>
          <p:spPr bwMode="auto">
            <a:xfrm>
              <a:off x="3431" y="1007"/>
              <a:ext cx="156" cy="358"/>
            </a:xfrm>
            <a:custGeom>
              <a:avLst/>
              <a:gdLst>
                <a:gd name="T0" fmla="*/ 5 w 150"/>
                <a:gd name="T1" fmla="*/ 4 h 410"/>
                <a:gd name="T2" fmla="*/ 147 w 150"/>
                <a:gd name="T3" fmla="*/ 4 h 410"/>
                <a:gd name="T4" fmla="*/ 292 w 150"/>
                <a:gd name="T5" fmla="*/ 4 h 410"/>
                <a:gd name="T6" fmla="*/ 342 w 150"/>
                <a:gd name="T7" fmla="*/ 3 h 410"/>
                <a:gd name="T8" fmla="*/ 418 w 150"/>
                <a:gd name="T9" fmla="*/ 3 h 410"/>
                <a:gd name="T10" fmla="*/ 468 w 150"/>
                <a:gd name="T11" fmla="*/ 3 h 410"/>
                <a:gd name="T12" fmla="*/ 494 w 150"/>
                <a:gd name="T13" fmla="*/ 3 h 410"/>
                <a:gd name="T14" fmla="*/ 506 w 150"/>
                <a:gd name="T15" fmla="*/ 3 h 410"/>
                <a:gd name="T16" fmla="*/ 526 w 150"/>
                <a:gd name="T17" fmla="*/ 3 h 410"/>
                <a:gd name="T18" fmla="*/ 534 w 150"/>
                <a:gd name="T19" fmla="*/ 3 h 410"/>
                <a:gd name="T20" fmla="*/ 474 w 150"/>
                <a:gd name="T21" fmla="*/ 0 h 410"/>
                <a:gd name="T22" fmla="*/ 342 w 150"/>
                <a:gd name="T23" fmla="*/ 3 h 410"/>
                <a:gd name="T24" fmla="*/ 281 w 150"/>
                <a:gd name="T25" fmla="*/ 3 h 410"/>
                <a:gd name="T26" fmla="*/ 242 w 150"/>
                <a:gd name="T27" fmla="*/ 3 h 410"/>
                <a:gd name="T28" fmla="*/ 209 w 150"/>
                <a:gd name="T29" fmla="*/ 3 h 410"/>
                <a:gd name="T30" fmla="*/ 153 w 150"/>
                <a:gd name="T31" fmla="*/ 3 h 410"/>
                <a:gd name="T32" fmla="*/ 147 w 150"/>
                <a:gd name="T33" fmla="*/ 3 h 410"/>
                <a:gd name="T34" fmla="*/ 121 w 150"/>
                <a:gd name="T35" fmla="*/ 3 h 410"/>
                <a:gd name="T36" fmla="*/ 112 w 150"/>
                <a:gd name="T37" fmla="*/ 3 h 410"/>
                <a:gd name="T38" fmla="*/ 100 w 150"/>
                <a:gd name="T39" fmla="*/ 3 h 410"/>
                <a:gd name="T40" fmla="*/ 60 w 150"/>
                <a:gd name="T41" fmla="*/ 3 h 410"/>
                <a:gd name="T42" fmla="*/ 10 w 150"/>
                <a:gd name="T43" fmla="*/ 4 h 410"/>
                <a:gd name="T44" fmla="*/ 2 w 150"/>
                <a:gd name="T45" fmla="*/ 4 h 410"/>
                <a:gd name="T46" fmla="*/ 5 w 150"/>
                <a:gd name="T47" fmla="*/ 4 h 4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0"/>
                <a:gd name="T73" fmla="*/ 0 h 410"/>
                <a:gd name="T74" fmla="*/ 150 w 150"/>
                <a:gd name="T75" fmla="*/ 410 h 41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0" h="410">
                  <a:moveTo>
                    <a:pt x="5" y="381"/>
                  </a:moveTo>
                  <a:cubicBezTo>
                    <a:pt x="18" y="394"/>
                    <a:pt x="19" y="403"/>
                    <a:pt x="40" y="410"/>
                  </a:cubicBezTo>
                  <a:cubicBezTo>
                    <a:pt x="55" y="408"/>
                    <a:pt x="66" y="407"/>
                    <a:pt x="80" y="402"/>
                  </a:cubicBezTo>
                  <a:cubicBezTo>
                    <a:pt x="98" y="383"/>
                    <a:pt x="80" y="405"/>
                    <a:pt x="93" y="362"/>
                  </a:cubicBezTo>
                  <a:cubicBezTo>
                    <a:pt x="101" y="335"/>
                    <a:pt x="109" y="307"/>
                    <a:pt x="114" y="280"/>
                  </a:cubicBezTo>
                  <a:cubicBezTo>
                    <a:pt x="111" y="260"/>
                    <a:pt x="115" y="232"/>
                    <a:pt x="128" y="216"/>
                  </a:cubicBezTo>
                  <a:cubicBezTo>
                    <a:pt x="130" y="207"/>
                    <a:pt x="136" y="192"/>
                    <a:pt x="136" y="192"/>
                  </a:cubicBezTo>
                  <a:cubicBezTo>
                    <a:pt x="136" y="167"/>
                    <a:pt x="135" y="141"/>
                    <a:pt x="138" y="117"/>
                  </a:cubicBezTo>
                  <a:cubicBezTo>
                    <a:pt x="138" y="111"/>
                    <a:pt x="144" y="101"/>
                    <a:pt x="144" y="101"/>
                  </a:cubicBezTo>
                  <a:cubicBezTo>
                    <a:pt x="144" y="86"/>
                    <a:pt x="150" y="63"/>
                    <a:pt x="146" y="48"/>
                  </a:cubicBezTo>
                  <a:cubicBezTo>
                    <a:pt x="144" y="30"/>
                    <a:pt x="144" y="11"/>
                    <a:pt x="130" y="0"/>
                  </a:cubicBezTo>
                  <a:cubicBezTo>
                    <a:pt x="117" y="6"/>
                    <a:pt x="105" y="7"/>
                    <a:pt x="93" y="13"/>
                  </a:cubicBezTo>
                  <a:cubicBezTo>
                    <a:pt x="84" y="27"/>
                    <a:pt x="91" y="38"/>
                    <a:pt x="77" y="53"/>
                  </a:cubicBezTo>
                  <a:cubicBezTo>
                    <a:pt x="83" y="77"/>
                    <a:pt x="81" y="118"/>
                    <a:pt x="66" y="138"/>
                  </a:cubicBezTo>
                  <a:cubicBezTo>
                    <a:pt x="63" y="146"/>
                    <a:pt x="59" y="153"/>
                    <a:pt x="58" y="162"/>
                  </a:cubicBezTo>
                  <a:cubicBezTo>
                    <a:pt x="53" y="185"/>
                    <a:pt x="58" y="199"/>
                    <a:pt x="42" y="216"/>
                  </a:cubicBezTo>
                  <a:cubicBezTo>
                    <a:pt x="41" y="219"/>
                    <a:pt x="41" y="222"/>
                    <a:pt x="40" y="226"/>
                  </a:cubicBezTo>
                  <a:cubicBezTo>
                    <a:pt x="38" y="228"/>
                    <a:pt x="34" y="229"/>
                    <a:pt x="34" y="232"/>
                  </a:cubicBezTo>
                  <a:cubicBezTo>
                    <a:pt x="32" y="237"/>
                    <a:pt x="33" y="244"/>
                    <a:pt x="32" y="250"/>
                  </a:cubicBezTo>
                  <a:cubicBezTo>
                    <a:pt x="31" y="252"/>
                    <a:pt x="30" y="255"/>
                    <a:pt x="29" y="258"/>
                  </a:cubicBezTo>
                  <a:cubicBezTo>
                    <a:pt x="26" y="290"/>
                    <a:pt x="20" y="317"/>
                    <a:pt x="16" y="349"/>
                  </a:cubicBezTo>
                  <a:cubicBezTo>
                    <a:pt x="14" y="359"/>
                    <a:pt x="17" y="372"/>
                    <a:pt x="10" y="381"/>
                  </a:cubicBezTo>
                  <a:cubicBezTo>
                    <a:pt x="7" y="383"/>
                    <a:pt x="5" y="386"/>
                    <a:pt x="2" y="386"/>
                  </a:cubicBezTo>
                  <a:cubicBezTo>
                    <a:pt x="0" y="386"/>
                    <a:pt x="4" y="382"/>
                    <a:pt x="5" y="381"/>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grpSp>
      <p:sp>
        <p:nvSpPr>
          <p:cNvPr id="118" name="Text Box 95"/>
          <p:cNvSpPr txBox="1">
            <a:spLocks noChangeArrowheads="1"/>
          </p:cNvSpPr>
          <p:nvPr/>
        </p:nvSpPr>
        <p:spPr bwMode="auto">
          <a:xfrm>
            <a:off x="6248400" y="1376363"/>
            <a:ext cx="2609880" cy="707886"/>
          </a:xfrm>
          <a:prstGeom prst="rect">
            <a:avLst/>
          </a:prstGeom>
          <a:noFill/>
          <a:ln w="12700">
            <a:noFill/>
            <a:miter lim="800000"/>
            <a:headEnd/>
            <a:tailEnd/>
          </a:ln>
          <a:effectLst>
            <a:outerShdw blurRad="63500" dist="46662" dir="3284183" algn="ctr" rotWithShape="0">
              <a:schemeClr val="bg2">
                <a:alpha val="74998"/>
              </a:schemeClr>
            </a:outerShdw>
          </a:effectLst>
        </p:spPr>
        <p:txBody>
          <a:bodyPr wrap="square">
            <a:spAutoFit/>
          </a:bodyPr>
          <a:lstStyle/>
          <a:p>
            <a:pPr algn="ctr" eaLnBrk="0" hangingPunct="0">
              <a:spcBef>
                <a:spcPct val="50000"/>
              </a:spcBef>
              <a:defRPr/>
            </a:pPr>
            <a:r>
              <a:rPr lang="ar-JO" sz="4000" i="1" dirty="0">
                <a:solidFill>
                  <a:srgbClr val="FFFFFF"/>
                </a:solidFill>
                <a:latin typeface="Arial" panose="020B0604020202020204" pitchFamily="34" charset="0"/>
                <a:ea typeface="Times New Roman" pitchFamily="-105" charset="0"/>
                <a:cs typeface="Arial" panose="020B0604020202020204" pitchFamily="34" charset="0"/>
              </a:rPr>
              <a:t>العهد الداوودي</a:t>
            </a:r>
            <a:endParaRPr lang="en-US" sz="4000" i="1" dirty="0">
              <a:solidFill>
                <a:srgbClr val="FFFFFF"/>
              </a:solidFill>
              <a:latin typeface="Arial" panose="020B0604020202020204" pitchFamily="34" charset="0"/>
              <a:ea typeface="Times New Roman" pitchFamily="-105" charset="0"/>
              <a:cs typeface="Arial" panose="020B0604020202020204" pitchFamily="34" charset="0"/>
            </a:endParaRPr>
          </a:p>
        </p:txBody>
      </p:sp>
    </p:spTree>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7" presetClass="entr" presetSubtype="8" fill="hold" grpId="0" nodeType="afterEffect">
                                  <p:stCondLst>
                                    <p:cond delay="0"/>
                                  </p:stCondLst>
                                  <p:childTnLst>
                                    <p:set>
                                      <p:cBhvr>
                                        <p:cTn id="6" dur="1" fill="hold">
                                          <p:stCondLst>
                                            <p:cond delay="0"/>
                                          </p:stCondLst>
                                        </p:cTn>
                                        <p:tgtEl>
                                          <p:spTgt spid="117"/>
                                        </p:tgtEl>
                                        <p:attrNameLst>
                                          <p:attrName>style.visibility</p:attrName>
                                        </p:attrNameLst>
                                      </p:cBhvr>
                                      <p:to>
                                        <p:strVal val="visible"/>
                                      </p:to>
                                    </p:set>
                                    <p:anim calcmode="lin" valueType="num">
                                      <p:cBhvr>
                                        <p:cTn id="7" dur="500" fill="hold"/>
                                        <p:tgtEl>
                                          <p:spTgt spid="117"/>
                                        </p:tgtEl>
                                        <p:attrNameLst>
                                          <p:attrName>ppt_x</p:attrName>
                                        </p:attrNameLst>
                                      </p:cBhvr>
                                      <p:tavLst>
                                        <p:tav tm="0">
                                          <p:val>
                                            <p:strVal val="#ppt_x-#ppt_w/2"/>
                                          </p:val>
                                        </p:tav>
                                        <p:tav tm="100000">
                                          <p:val>
                                            <p:strVal val="#ppt_x"/>
                                          </p:val>
                                        </p:tav>
                                      </p:tavLst>
                                    </p:anim>
                                    <p:anim calcmode="lin" valueType="num">
                                      <p:cBhvr>
                                        <p:cTn id="8" dur="500" fill="hold"/>
                                        <p:tgtEl>
                                          <p:spTgt spid="117"/>
                                        </p:tgtEl>
                                        <p:attrNameLst>
                                          <p:attrName>ppt_y</p:attrName>
                                        </p:attrNameLst>
                                      </p:cBhvr>
                                      <p:tavLst>
                                        <p:tav tm="0">
                                          <p:val>
                                            <p:strVal val="#ppt_y"/>
                                          </p:val>
                                        </p:tav>
                                        <p:tav tm="100000">
                                          <p:val>
                                            <p:strVal val="#ppt_y"/>
                                          </p:val>
                                        </p:tav>
                                      </p:tavLst>
                                    </p:anim>
                                    <p:anim calcmode="lin" valueType="num">
                                      <p:cBhvr>
                                        <p:cTn id="9" dur="500" fill="hold"/>
                                        <p:tgtEl>
                                          <p:spTgt spid="117"/>
                                        </p:tgtEl>
                                        <p:attrNameLst>
                                          <p:attrName>ppt_w</p:attrName>
                                        </p:attrNameLst>
                                      </p:cBhvr>
                                      <p:tavLst>
                                        <p:tav tm="0">
                                          <p:val>
                                            <p:fltVal val="0"/>
                                          </p:val>
                                        </p:tav>
                                        <p:tav tm="100000">
                                          <p:val>
                                            <p:strVal val="#ppt_w"/>
                                          </p:val>
                                        </p:tav>
                                      </p:tavLst>
                                    </p:anim>
                                    <p:anim calcmode="lin" valueType="num">
                                      <p:cBhvr>
                                        <p:cTn id="10" dur="500" fill="hold"/>
                                        <p:tgtEl>
                                          <p:spTgt spid="117"/>
                                        </p:tgtEl>
                                        <p:attrNameLst>
                                          <p:attrName>ppt_h</p:attrName>
                                        </p:attrNameLst>
                                      </p:cBhvr>
                                      <p:tavLst>
                                        <p:tav tm="0">
                                          <p:val>
                                            <p:strVal val="#ppt_h"/>
                                          </p:val>
                                        </p:tav>
                                        <p:tav tm="100000">
                                          <p:val>
                                            <p:strVal val="#ppt_h"/>
                                          </p:val>
                                        </p:tav>
                                      </p:tavLst>
                                    </p:anim>
                                  </p:childTnLst>
                                </p:cTn>
                              </p:par>
                            </p:childTnLst>
                          </p:cTn>
                        </p:par>
                        <p:par>
                          <p:cTn id="11" fill="hold" nodeType="afterGroup">
                            <p:stCondLst>
                              <p:cond delay="500"/>
                            </p:stCondLst>
                            <p:childTnLst>
                              <p:par>
                                <p:cTn id="12" presetID="23" presetClass="entr" presetSubtype="528" fill="hold" grpId="0" nodeType="afterEffect">
                                  <p:stCondLst>
                                    <p:cond delay="100"/>
                                  </p:stCondLst>
                                  <p:childTnLst>
                                    <p:set>
                                      <p:cBhvr>
                                        <p:cTn id="13" dur="1" fill="hold">
                                          <p:stCondLst>
                                            <p:cond delay="0"/>
                                          </p:stCondLst>
                                        </p:cTn>
                                        <p:tgtEl>
                                          <p:spTgt spid="456784"/>
                                        </p:tgtEl>
                                        <p:attrNameLst>
                                          <p:attrName>style.visibility</p:attrName>
                                        </p:attrNameLst>
                                      </p:cBhvr>
                                      <p:to>
                                        <p:strVal val="visible"/>
                                      </p:to>
                                    </p:set>
                                    <p:anim calcmode="lin" valueType="num">
                                      <p:cBhvr>
                                        <p:cTn id="14" dur="500" fill="hold"/>
                                        <p:tgtEl>
                                          <p:spTgt spid="456784"/>
                                        </p:tgtEl>
                                        <p:attrNameLst>
                                          <p:attrName>ppt_w</p:attrName>
                                        </p:attrNameLst>
                                      </p:cBhvr>
                                      <p:tavLst>
                                        <p:tav tm="0">
                                          <p:val>
                                            <p:fltVal val="0"/>
                                          </p:val>
                                        </p:tav>
                                        <p:tav tm="100000">
                                          <p:val>
                                            <p:strVal val="#ppt_w"/>
                                          </p:val>
                                        </p:tav>
                                      </p:tavLst>
                                    </p:anim>
                                    <p:anim calcmode="lin" valueType="num">
                                      <p:cBhvr>
                                        <p:cTn id="15" dur="500" fill="hold"/>
                                        <p:tgtEl>
                                          <p:spTgt spid="456784"/>
                                        </p:tgtEl>
                                        <p:attrNameLst>
                                          <p:attrName>ppt_h</p:attrName>
                                        </p:attrNameLst>
                                      </p:cBhvr>
                                      <p:tavLst>
                                        <p:tav tm="0">
                                          <p:val>
                                            <p:fltVal val="0"/>
                                          </p:val>
                                        </p:tav>
                                        <p:tav tm="100000">
                                          <p:val>
                                            <p:strVal val="#ppt_h"/>
                                          </p:val>
                                        </p:tav>
                                      </p:tavLst>
                                    </p:anim>
                                    <p:anim calcmode="lin" valueType="num">
                                      <p:cBhvr>
                                        <p:cTn id="16" dur="500" fill="hold"/>
                                        <p:tgtEl>
                                          <p:spTgt spid="456784"/>
                                        </p:tgtEl>
                                        <p:attrNameLst>
                                          <p:attrName>ppt_x</p:attrName>
                                        </p:attrNameLst>
                                      </p:cBhvr>
                                      <p:tavLst>
                                        <p:tav tm="0">
                                          <p:val>
                                            <p:fltVal val="0.5"/>
                                          </p:val>
                                        </p:tav>
                                        <p:tav tm="100000">
                                          <p:val>
                                            <p:strVal val="#ppt_x"/>
                                          </p:val>
                                        </p:tav>
                                      </p:tavLst>
                                    </p:anim>
                                    <p:anim calcmode="lin" valueType="num">
                                      <p:cBhvr>
                                        <p:cTn id="17" dur="500" fill="hold"/>
                                        <p:tgtEl>
                                          <p:spTgt spid="456784"/>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6784" grpId="0" animBg="1"/>
      <p:bldP spid="117" grpId="0"/>
    </p:bld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2178" name="Rectangle 2"/>
          <p:cNvSpPr>
            <a:spLocks noChangeArrowheads="1"/>
          </p:cNvSpPr>
          <p:nvPr/>
        </p:nvSpPr>
        <p:spPr bwMode="auto">
          <a:xfrm>
            <a:off x="3130550" y="1377950"/>
            <a:ext cx="3035300" cy="4419600"/>
          </a:xfrm>
          <a:prstGeom prst="rect">
            <a:avLst/>
          </a:prstGeom>
          <a:solidFill>
            <a:srgbClr val="003399"/>
          </a:solidFill>
          <a:ln w="12700">
            <a:noFill/>
            <a:miter lim="800000"/>
            <a:headEnd/>
            <a:tailEnd/>
          </a:ln>
          <a:effectLst>
            <a:outerShdw blurRad="63500" dist="107763" dir="2700000" algn="ctr" rotWithShape="0">
              <a:schemeClr val="bg2">
                <a:alpha val="74998"/>
              </a:schemeClr>
            </a:outerShdw>
          </a:effectLst>
        </p:spPr>
        <p:txBody>
          <a:bodyPr wrap="none" anchor="ctr"/>
          <a:lstStyle/>
          <a:p>
            <a:pPr eaLnBrk="0" hangingPunct="0">
              <a:defRPr/>
            </a:pPr>
            <a:endParaRPr lang="en-US" sz="2800">
              <a:solidFill>
                <a:srgbClr val="00DFCA"/>
              </a:solidFill>
              <a:latin typeface="Arial" panose="020B0604020202020204" pitchFamily="34" charset="0"/>
              <a:cs typeface="Arial" panose="020B0604020202020204" pitchFamily="34" charset="0"/>
            </a:endParaRPr>
          </a:p>
        </p:txBody>
      </p:sp>
      <p:sp>
        <p:nvSpPr>
          <p:cNvPr id="358402" name="AutoShape 3"/>
          <p:cNvSpPr>
            <a:spLocks noChangeArrowheads="1"/>
          </p:cNvSpPr>
          <p:nvPr/>
        </p:nvSpPr>
        <p:spPr bwMode="auto">
          <a:xfrm>
            <a:off x="3130550" y="996950"/>
            <a:ext cx="1663700" cy="1054100"/>
          </a:xfrm>
          <a:prstGeom prst="roundRect">
            <a:avLst>
              <a:gd name="adj" fmla="val 12495"/>
            </a:avLst>
          </a:prstGeom>
          <a:solidFill>
            <a:srgbClr val="003399"/>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pPr eaLnBrk="0" hangingPunct="0"/>
            <a:endParaRPr lang="en-US" sz="2800">
              <a:solidFill>
                <a:srgbClr val="00DFCA"/>
              </a:solidFill>
              <a:latin typeface="Arial" panose="020B0604020202020204" pitchFamily="34" charset="0"/>
              <a:cs typeface="Arial" panose="020B0604020202020204" pitchFamily="34" charset="0"/>
            </a:endParaRPr>
          </a:p>
        </p:txBody>
      </p:sp>
      <p:sp>
        <p:nvSpPr>
          <p:cNvPr id="358403" name="Rectangle 4"/>
          <p:cNvSpPr>
            <a:spLocks noChangeArrowheads="1"/>
          </p:cNvSpPr>
          <p:nvPr/>
        </p:nvSpPr>
        <p:spPr bwMode="auto">
          <a:xfrm>
            <a:off x="3130550" y="1377950"/>
            <a:ext cx="2044700" cy="1054100"/>
          </a:xfrm>
          <a:prstGeom prst="rect">
            <a:avLst/>
          </a:prstGeom>
          <a:solidFill>
            <a:srgbClr val="003399"/>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algn="ctr" eaLnBrk="0" hangingPunct="0"/>
            <a:endParaRPr lang="en-US" sz="1600">
              <a:solidFill>
                <a:srgbClr val="003399"/>
              </a:solidFill>
              <a:latin typeface="Arial" panose="020B0604020202020204" pitchFamily="34" charset="0"/>
              <a:cs typeface="Arial" panose="020B0604020202020204" pitchFamily="34" charset="0"/>
            </a:endParaRPr>
          </a:p>
        </p:txBody>
      </p:sp>
      <p:sp>
        <p:nvSpPr>
          <p:cNvPr id="358404" name="Rectangle 5"/>
          <p:cNvSpPr>
            <a:spLocks noChangeArrowheads="1"/>
          </p:cNvSpPr>
          <p:nvPr/>
        </p:nvSpPr>
        <p:spPr bwMode="auto">
          <a:xfrm>
            <a:off x="3059112" y="879475"/>
            <a:ext cx="1655763" cy="52065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square" lIns="90487" tIns="44450" rIns="90487" bIns="44450">
            <a:spAutoFit/>
          </a:bodyPr>
          <a:lstStyle/>
          <a:p>
            <a:pPr algn="ctr" eaLnBrk="0" hangingPunct="0"/>
            <a:r>
              <a:rPr lang="ar-JO" sz="2800" b="1" dirty="0">
                <a:solidFill>
                  <a:srgbClr val="0066FF"/>
                </a:solidFill>
                <a:latin typeface="Arial" panose="020B0604020202020204" pitchFamily="34" charset="0"/>
                <a:cs typeface="Arial" panose="020B0604020202020204" pitchFamily="34" charset="0"/>
              </a:rPr>
              <a:t>الملكية</a:t>
            </a:r>
            <a:endParaRPr lang="en-US" sz="2400" b="1" dirty="0">
              <a:solidFill>
                <a:srgbClr val="0066FF"/>
              </a:solidFill>
              <a:latin typeface="Arial" panose="020B0604020202020204" pitchFamily="34" charset="0"/>
              <a:cs typeface="Arial" panose="020B0604020202020204" pitchFamily="34" charset="0"/>
            </a:endParaRPr>
          </a:p>
        </p:txBody>
      </p:sp>
      <p:sp>
        <p:nvSpPr>
          <p:cNvPr id="358405" name="Rectangle 6"/>
          <p:cNvSpPr>
            <a:spLocks noChangeArrowheads="1"/>
          </p:cNvSpPr>
          <p:nvPr/>
        </p:nvSpPr>
        <p:spPr bwMode="auto">
          <a:xfrm>
            <a:off x="3273425" y="1812925"/>
            <a:ext cx="2606675" cy="5191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sz="2800">
              <a:solidFill>
                <a:srgbClr val="00DFCA"/>
              </a:solidFill>
              <a:latin typeface="Arial" panose="020B0604020202020204" pitchFamily="34" charset="0"/>
              <a:cs typeface="Arial" panose="020B0604020202020204" pitchFamily="34" charset="0"/>
            </a:endParaRPr>
          </a:p>
        </p:txBody>
      </p:sp>
      <p:sp>
        <p:nvSpPr>
          <p:cNvPr id="562183" name="Rectangle 7"/>
          <p:cNvSpPr>
            <a:spLocks noChangeArrowheads="1"/>
          </p:cNvSpPr>
          <p:nvPr/>
        </p:nvSpPr>
        <p:spPr bwMode="auto">
          <a:xfrm>
            <a:off x="4786313" y="928688"/>
            <a:ext cx="1150955" cy="397545"/>
          </a:xfrm>
          <a:prstGeom prst="rect">
            <a:avLst/>
          </a:prstGeom>
          <a:noFill/>
          <a:ln w="12700">
            <a:noFill/>
            <a:miter lim="800000"/>
            <a:headEnd/>
            <a:tailEnd/>
          </a:ln>
          <a:effectLst>
            <a:outerShdw blurRad="63500" dist="57501" dir="1676261" algn="ctr" rotWithShape="0">
              <a:schemeClr val="bg2">
                <a:alpha val="74998"/>
              </a:schemeClr>
            </a:outerShdw>
          </a:effectLst>
        </p:spPr>
        <p:txBody>
          <a:bodyPr wrap="none" lIns="90487" tIns="44450" rIns="90487" bIns="44450">
            <a:spAutoFit/>
          </a:bodyPr>
          <a:lstStyle/>
          <a:p>
            <a:pPr eaLnBrk="0" hangingPunct="0">
              <a:spcBef>
                <a:spcPct val="50000"/>
              </a:spcBef>
              <a:defRPr/>
            </a:pPr>
            <a:r>
              <a:rPr lang="ar-JO" sz="2000" b="1" dirty="0">
                <a:solidFill>
                  <a:srgbClr val="0066FF"/>
                </a:solidFill>
                <a:latin typeface="Arial" panose="020B0604020202020204" pitchFamily="34" charset="0"/>
                <a:cs typeface="Arial" panose="020B0604020202020204" pitchFamily="34" charset="0"/>
              </a:rPr>
              <a:t>1000 ق.م</a:t>
            </a:r>
            <a:endParaRPr lang="en-US" sz="2000" b="1" dirty="0">
              <a:solidFill>
                <a:srgbClr val="0066FF"/>
              </a:solidFill>
              <a:latin typeface="Arial" panose="020B0604020202020204" pitchFamily="34" charset="0"/>
              <a:cs typeface="Arial" panose="020B0604020202020204" pitchFamily="34" charset="0"/>
            </a:endParaRPr>
          </a:p>
        </p:txBody>
      </p:sp>
      <p:sp>
        <p:nvSpPr>
          <p:cNvPr id="358407" name="Rectangle 8"/>
          <p:cNvSpPr>
            <a:spLocks noChangeArrowheads="1"/>
          </p:cNvSpPr>
          <p:nvPr/>
        </p:nvSpPr>
        <p:spPr bwMode="auto">
          <a:xfrm>
            <a:off x="3276600" y="1600200"/>
            <a:ext cx="152400" cy="4191000"/>
          </a:xfrm>
          <a:prstGeom prst="rect">
            <a:avLst/>
          </a:prstGeom>
          <a:solidFill>
            <a:srgbClr val="003399"/>
          </a:solidFill>
          <a:ln w="12700">
            <a:solidFill>
              <a:srgbClr val="003399"/>
            </a:solidFill>
            <a:miter lim="800000"/>
            <a:headEnd/>
            <a:tailEnd/>
          </a:ln>
        </p:spPr>
        <p:txBody>
          <a:bodyPr wrap="none" anchor="ctr"/>
          <a:lstStyle/>
          <a:p>
            <a:pPr eaLnBrk="0" hangingPunct="0"/>
            <a:endParaRPr lang="en-US" sz="2800">
              <a:solidFill>
                <a:srgbClr val="00DFCA"/>
              </a:solidFill>
              <a:latin typeface="Arial" panose="020B0604020202020204" pitchFamily="34" charset="0"/>
              <a:cs typeface="Arial" panose="020B0604020202020204" pitchFamily="34" charset="0"/>
            </a:endParaRPr>
          </a:p>
        </p:txBody>
      </p:sp>
      <p:sp>
        <p:nvSpPr>
          <p:cNvPr id="358408" name="Rectangle 9"/>
          <p:cNvSpPr>
            <a:spLocks noChangeArrowheads="1"/>
          </p:cNvSpPr>
          <p:nvPr/>
        </p:nvSpPr>
        <p:spPr bwMode="auto">
          <a:xfrm>
            <a:off x="3846513" y="1387475"/>
            <a:ext cx="2366031" cy="52065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eaLnBrk="0" hangingPunct="0"/>
            <a:r>
              <a:rPr lang="ar-JO" sz="2800" b="1" dirty="0">
                <a:solidFill>
                  <a:srgbClr val="1A0004"/>
                </a:solidFill>
                <a:latin typeface="Arial" panose="020B0604020202020204" pitchFamily="34" charset="0"/>
                <a:cs typeface="Arial" panose="020B0604020202020204" pitchFamily="34" charset="0"/>
              </a:rPr>
              <a:t>شاول-داود-سليمان</a:t>
            </a:r>
            <a:endParaRPr lang="en-US" sz="2800" b="1" dirty="0">
              <a:solidFill>
                <a:srgbClr val="1A0004"/>
              </a:solidFill>
              <a:latin typeface="Arial" panose="020B0604020202020204" pitchFamily="34" charset="0"/>
              <a:cs typeface="Arial" panose="020B0604020202020204" pitchFamily="34" charset="0"/>
            </a:endParaRPr>
          </a:p>
        </p:txBody>
      </p:sp>
      <p:sp>
        <p:nvSpPr>
          <p:cNvPr id="358409" name="Rectangle 10"/>
          <p:cNvSpPr>
            <a:spLocks noChangeArrowheads="1"/>
          </p:cNvSpPr>
          <p:nvPr/>
        </p:nvSpPr>
        <p:spPr bwMode="auto">
          <a:xfrm>
            <a:off x="3643313" y="3216275"/>
            <a:ext cx="1955663" cy="9515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square" lIns="90487" tIns="44450" rIns="90487" bIns="44450">
            <a:spAutoFit/>
          </a:bodyPr>
          <a:lstStyle/>
          <a:p>
            <a:pPr eaLnBrk="0" hangingPunct="0"/>
            <a:r>
              <a:rPr lang="ar-JO" sz="2800" b="1" dirty="0">
                <a:solidFill>
                  <a:srgbClr val="114FFB"/>
                </a:solidFill>
                <a:latin typeface="Arial" panose="020B0604020202020204" pitchFamily="34" charset="0"/>
                <a:cs typeface="Arial" panose="020B0604020202020204" pitchFamily="34" charset="0"/>
              </a:rPr>
              <a:t>10</a:t>
            </a:r>
            <a:r>
              <a:rPr lang="en-US" sz="2800" b="1" dirty="0">
                <a:solidFill>
                  <a:srgbClr val="114FFB"/>
                </a:solidFill>
                <a:latin typeface="Arial" panose="020B0604020202020204" pitchFamily="34" charset="0"/>
                <a:cs typeface="Arial" panose="020B0604020202020204" pitchFamily="34" charset="0"/>
              </a:rPr>
              <a:t>             </a:t>
            </a:r>
            <a:r>
              <a:rPr lang="ar-JO" sz="2800" b="1" dirty="0">
                <a:solidFill>
                  <a:srgbClr val="114FFB"/>
                </a:solidFill>
                <a:latin typeface="Arial" panose="020B0604020202020204" pitchFamily="34" charset="0"/>
                <a:cs typeface="Arial" panose="020B0604020202020204" pitchFamily="34" charset="0"/>
              </a:rPr>
              <a:t>2</a:t>
            </a:r>
            <a:endParaRPr lang="en-US" sz="2800" b="1" dirty="0">
              <a:solidFill>
                <a:srgbClr val="114FFB"/>
              </a:solidFill>
              <a:latin typeface="Arial" panose="020B0604020202020204" pitchFamily="34" charset="0"/>
              <a:cs typeface="Arial" panose="020B0604020202020204" pitchFamily="34" charset="0"/>
            </a:endParaRPr>
          </a:p>
        </p:txBody>
      </p:sp>
      <p:sp>
        <p:nvSpPr>
          <p:cNvPr id="562187" name="Rectangle 11"/>
          <p:cNvSpPr>
            <a:spLocks noChangeArrowheads="1"/>
          </p:cNvSpPr>
          <p:nvPr/>
        </p:nvSpPr>
        <p:spPr bwMode="auto">
          <a:xfrm>
            <a:off x="1295400" y="4300538"/>
            <a:ext cx="1847850" cy="1006475"/>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anchor="ctr"/>
          <a:lstStyle/>
          <a:p>
            <a:pPr eaLnBrk="0" hangingPunct="0">
              <a:defRPr/>
            </a:pPr>
            <a:endParaRPr lang="en-US" sz="2800">
              <a:solidFill>
                <a:srgbClr val="00DFCA"/>
              </a:solidFill>
              <a:latin typeface="Arial" panose="020B0604020202020204" pitchFamily="34" charset="0"/>
              <a:cs typeface="Arial" panose="020B0604020202020204" pitchFamily="34" charset="0"/>
            </a:endParaRPr>
          </a:p>
        </p:txBody>
      </p:sp>
      <p:sp>
        <p:nvSpPr>
          <p:cNvPr id="358411" name="Rectangle 12"/>
          <p:cNvSpPr>
            <a:spLocks noChangeArrowheads="1"/>
          </p:cNvSpPr>
          <p:nvPr/>
        </p:nvSpPr>
        <p:spPr bwMode="auto">
          <a:xfrm>
            <a:off x="3033713" y="2246313"/>
            <a:ext cx="3898900" cy="5159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pPr eaLnBrk="0" hangingPunct="0"/>
            <a:r>
              <a:rPr lang="en-US" sz="2800" b="1" dirty="0">
                <a:solidFill>
                  <a:srgbClr val="114FFB"/>
                </a:solidFill>
                <a:latin typeface="Arial" panose="020B0604020202020204" pitchFamily="34" charset="0"/>
                <a:cs typeface="Arial" panose="020B0604020202020204" pitchFamily="34" charset="0"/>
              </a:rPr>
              <a:t> </a:t>
            </a:r>
            <a:r>
              <a:rPr lang="ar-JO" sz="2800" b="1" dirty="0">
                <a:solidFill>
                  <a:srgbClr val="114FFB"/>
                </a:solidFill>
                <a:latin typeface="Arial" panose="020B0604020202020204" pitchFamily="34" charset="0"/>
                <a:cs typeface="Arial" panose="020B0604020202020204" pitchFamily="34" charset="0"/>
              </a:rPr>
              <a:t>شمال</a:t>
            </a:r>
            <a:r>
              <a:rPr lang="en-US" sz="2800" b="1" dirty="0">
                <a:solidFill>
                  <a:srgbClr val="114FFB"/>
                </a:solidFill>
                <a:latin typeface="Arial" panose="020B0604020202020204" pitchFamily="34" charset="0"/>
                <a:cs typeface="Arial" panose="020B0604020202020204" pitchFamily="34" charset="0"/>
              </a:rPr>
              <a:t>  </a:t>
            </a:r>
            <a:r>
              <a:rPr lang="ar-JO" sz="2800" b="1" dirty="0">
                <a:solidFill>
                  <a:srgbClr val="114FFB"/>
                </a:solidFill>
                <a:latin typeface="Arial" panose="020B0604020202020204" pitchFamily="34" charset="0"/>
                <a:cs typeface="Arial" panose="020B0604020202020204" pitchFamily="34" charset="0"/>
              </a:rPr>
              <a:t>جنوب           </a:t>
            </a:r>
            <a:endParaRPr lang="en-US" sz="2800" b="1" dirty="0">
              <a:solidFill>
                <a:srgbClr val="114FFB"/>
              </a:solidFill>
              <a:latin typeface="Arial" panose="020B0604020202020204" pitchFamily="34" charset="0"/>
              <a:cs typeface="Arial" panose="020B0604020202020204" pitchFamily="34" charset="0"/>
            </a:endParaRPr>
          </a:p>
        </p:txBody>
      </p:sp>
      <p:sp>
        <p:nvSpPr>
          <p:cNvPr id="358412" name="Rectangle 13"/>
          <p:cNvSpPr>
            <a:spLocks noChangeArrowheads="1"/>
          </p:cNvSpPr>
          <p:nvPr/>
        </p:nvSpPr>
        <p:spPr bwMode="auto">
          <a:xfrm>
            <a:off x="3143250" y="2746375"/>
            <a:ext cx="2673808" cy="52065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eaLnBrk="0" hangingPunct="0"/>
            <a:r>
              <a:rPr lang="ar-JO" sz="2800" b="1" dirty="0">
                <a:solidFill>
                  <a:srgbClr val="114FFB"/>
                </a:solidFill>
                <a:latin typeface="Arial" panose="020B0604020202020204" pitchFamily="34" charset="0"/>
                <a:cs typeface="Arial" panose="020B0604020202020204" pitchFamily="34" charset="0"/>
              </a:rPr>
              <a:t>يهوذا    ا     إسرائيل</a:t>
            </a:r>
            <a:endParaRPr lang="en-US" sz="2800" b="1" dirty="0">
              <a:solidFill>
                <a:srgbClr val="114FFB"/>
              </a:solidFill>
              <a:latin typeface="Arial" panose="020B0604020202020204" pitchFamily="34" charset="0"/>
              <a:cs typeface="Arial" panose="020B0604020202020204" pitchFamily="34" charset="0"/>
            </a:endParaRPr>
          </a:p>
        </p:txBody>
      </p:sp>
      <p:sp>
        <p:nvSpPr>
          <p:cNvPr id="358413" name="Line 14"/>
          <p:cNvSpPr>
            <a:spLocks noChangeShapeType="1"/>
          </p:cNvSpPr>
          <p:nvPr/>
        </p:nvSpPr>
        <p:spPr bwMode="auto">
          <a:xfrm>
            <a:off x="3289300" y="2246313"/>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358414" name="Line 15"/>
          <p:cNvSpPr>
            <a:spLocks noChangeShapeType="1"/>
          </p:cNvSpPr>
          <p:nvPr/>
        </p:nvSpPr>
        <p:spPr bwMode="auto">
          <a:xfrm>
            <a:off x="3284538" y="3200400"/>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358415" name="Line 16"/>
          <p:cNvSpPr>
            <a:spLocks noChangeShapeType="1"/>
          </p:cNvSpPr>
          <p:nvPr/>
        </p:nvSpPr>
        <p:spPr bwMode="auto">
          <a:xfrm>
            <a:off x="3290888" y="3657600"/>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358416" name="Line 17"/>
          <p:cNvSpPr>
            <a:spLocks noChangeShapeType="1"/>
          </p:cNvSpPr>
          <p:nvPr/>
        </p:nvSpPr>
        <p:spPr bwMode="auto">
          <a:xfrm>
            <a:off x="3300413" y="4114800"/>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358417" name="Line 18"/>
          <p:cNvSpPr>
            <a:spLocks noChangeShapeType="1"/>
          </p:cNvSpPr>
          <p:nvPr/>
        </p:nvSpPr>
        <p:spPr bwMode="auto">
          <a:xfrm>
            <a:off x="3295650" y="4559300"/>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358418" name="Line 19"/>
          <p:cNvSpPr>
            <a:spLocks noChangeShapeType="1"/>
          </p:cNvSpPr>
          <p:nvPr/>
        </p:nvSpPr>
        <p:spPr bwMode="auto">
          <a:xfrm>
            <a:off x="3297238" y="5003800"/>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358419" name="Line 20"/>
          <p:cNvSpPr>
            <a:spLocks noChangeShapeType="1"/>
          </p:cNvSpPr>
          <p:nvPr/>
        </p:nvSpPr>
        <p:spPr bwMode="auto">
          <a:xfrm>
            <a:off x="3297238" y="5435600"/>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358420" name="Line 21"/>
          <p:cNvSpPr>
            <a:spLocks noChangeShapeType="1"/>
          </p:cNvSpPr>
          <p:nvPr/>
        </p:nvSpPr>
        <p:spPr bwMode="auto">
          <a:xfrm>
            <a:off x="3262313" y="2692400"/>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358421" name="Line 22"/>
          <p:cNvSpPr>
            <a:spLocks noChangeShapeType="1"/>
          </p:cNvSpPr>
          <p:nvPr/>
        </p:nvSpPr>
        <p:spPr bwMode="auto">
          <a:xfrm>
            <a:off x="3290888" y="1824038"/>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358422" name="Rectangle 23"/>
          <p:cNvSpPr>
            <a:spLocks noChangeArrowheads="1"/>
          </p:cNvSpPr>
          <p:nvPr/>
        </p:nvSpPr>
        <p:spPr bwMode="auto">
          <a:xfrm>
            <a:off x="3824288" y="1812925"/>
            <a:ext cx="1428750" cy="5191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sz="2800">
              <a:solidFill>
                <a:srgbClr val="00DFCA"/>
              </a:solidFill>
              <a:latin typeface="Arial" panose="020B0604020202020204" pitchFamily="34" charset="0"/>
              <a:cs typeface="Arial" panose="020B0604020202020204" pitchFamily="34" charset="0"/>
            </a:endParaRPr>
          </a:p>
        </p:txBody>
      </p:sp>
      <p:sp>
        <p:nvSpPr>
          <p:cNvPr id="358423" name="Rectangle 24"/>
          <p:cNvSpPr>
            <a:spLocks noChangeArrowheads="1"/>
          </p:cNvSpPr>
          <p:nvPr/>
        </p:nvSpPr>
        <p:spPr bwMode="auto">
          <a:xfrm>
            <a:off x="3959225" y="3671888"/>
            <a:ext cx="1428750" cy="5191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sz="2800">
              <a:solidFill>
                <a:srgbClr val="00DFCA"/>
              </a:solidFill>
              <a:latin typeface="Arial" panose="020B0604020202020204" pitchFamily="34" charset="0"/>
              <a:cs typeface="Arial" panose="020B0604020202020204" pitchFamily="34" charset="0"/>
            </a:endParaRPr>
          </a:p>
        </p:txBody>
      </p:sp>
      <p:sp>
        <p:nvSpPr>
          <p:cNvPr id="358424" name="Rectangle 25"/>
          <p:cNvSpPr>
            <a:spLocks noChangeArrowheads="1"/>
          </p:cNvSpPr>
          <p:nvPr/>
        </p:nvSpPr>
        <p:spPr bwMode="auto">
          <a:xfrm>
            <a:off x="4522788" y="4232275"/>
            <a:ext cx="176212" cy="1347788"/>
          </a:xfrm>
          <a:prstGeom prst="rect">
            <a:avLst/>
          </a:prstGeom>
          <a:solidFill>
            <a:srgbClr val="003399"/>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sz="2800">
              <a:solidFill>
                <a:srgbClr val="00DFCA"/>
              </a:solidFill>
              <a:latin typeface="Arial" panose="020B0604020202020204" pitchFamily="34" charset="0"/>
              <a:cs typeface="Arial" panose="020B0604020202020204" pitchFamily="34" charset="0"/>
            </a:endParaRPr>
          </a:p>
        </p:txBody>
      </p:sp>
      <p:sp>
        <p:nvSpPr>
          <p:cNvPr id="358425" name="Rectangle 26"/>
          <p:cNvSpPr>
            <a:spLocks noChangeArrowheads="1"/>
          </p:cNvSpPr>
          <p:nvPr/>
        </p:nvSpPr>
        <p:spPr bwMode="auto">
          <a:xfrm>
            <a:off x="4538663" y="2555875"/>
            <a:ext cx="160337" cy="1160463"/>
          </a:xfrm>
          <a:prstGeom prst="rect">
            <a:avLst/>
          </a:prstGeom>
          <a:solidFill>
            <a:srgbClr val="003399"/>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sz="2800">
              <a:solidFill>
                <a:srgbClr val="00DFCA"/>
              </a:solidFill>
              <a:latin typeface="Arial" panose="020B0604020202020204" pitchFamily="34" charset="0"/>
              <a:cs typeface="Arial" panose="020B0604020202020204" pitchFamily="34" charset="0"/>
            </a:endParaRPr>
          </a:p>
        </p:txBody>
      </p:sp>
      <p:sp>
        <p:nvSpPr>
          <p:cNvPr id="562203" name="Rectangle 27"/>
          <p:cNvSpPr>
            <a:spLocks noChangeArrowheads="1"/>
          </p:cNvSpPr>
          <p:nvPr/>
        </p:nvSpPr>
        <p:spPr bwMode="auto">
          <a:xfrm>
            <a:off x="3173413" y="1781175"/>
            <a:ext cx="2787622" cy="520655"/>
          </a:xfrm>
          <a:prstGeom prst="rect">
            <a:avLst/>
          </a:prstGeom>
          <a:noFill/>
          <a:ln w="12700">
            <a:noFill/>
            <a:miter lim="800000"/>
            <a:headEnd/>
            <a:tailEnd/>
          </a:ln>
          <a:effectLst/>
        </p:spPr>
        <p:txBody>
          <a:bodyPr wrap="none" lIns="90487" tIns="44450" rIns="90487" bIns="44450">
            <a:spAutoFit/>
          </a:bodyPr>
          <a:lstStyle/>
          <a:p>
            <a:pPr eaLnBrk="0" hangingPunct="0">
              <a:defRPr/>
            </a:pPr>
            <a:r>
              <a:rPr lang="en-US" sz="2800" b="1" dirty="0">
                <a:solidFill>
                  <a:srgbClr val="114FFB"/>
                </a:solidFill>
                <a:effectLst>
                  <a:outerShdw blurRad="38100" dist="38100" dir="2700000" algn="tl">
                    <a:srgbClr val="000000"/>
                  </a:outerShdw>
                </a:effectLst>
                <a:latin typeface="Arial" panose="020B0604020202020204" pitchFamily="34" charset="0"/>
                <a:cs typeface="Arial" panose="020B0604020202020204" pitchFamily="34" charset="0"/>
              </a:rPr>
              <a:t>&lt;&lt;&lt;&lt; </a:t>
            </a:r>
            <a:r>
              <a:rPr lang="ar-JO" sz="2800" b="1" i="1" dirty="0">
                <a:solidFill>
                  <a:srgbClr val="114FFB"/>
                </a:solidFill>
                <a:effectLst>
                  <a:outerShdw blurRad="38100" dist="38100" dir="2700000" algn="tl">
                    <a:srgbClr val="000000"/>
                  </a:outerShdw>
                </a:effectLst>
                <a:latin typeface="Arial" panose="020B0604020202020204" pitchFamily="34" charset="0"/>
                <a:cs typeface="Arial" panose="020B0604020202020204" pitchFamily="34" charset="0"/>
              </a:rPr>
              <a:t>انقسام</a:t>
            </a:r>
            <a:r>
              <a:rPr lang="en-US" sz="2800" b="1" dirty="0">
                <a:solidFill>
                  <a:srgbClr val="114FFB"/>
                </a:solidFill>
                <a:effectLst>
                  <a:outerShdw blurRad="38100" dist="38100" dir="2700000" algn="tl">
                    <a:srgbClr val="000000"/>
                  </a:outerShdw>
                </a:effectLst>
                <a:latin typeface="Arial" panose="020B0604020202020204" pitchFamily="34" charset="0"/>
                <a:cs typeface="Arial" panose="020B0604020202020204" pitchFamily="34" charset="0"/>
              </a:rPr>
              <a:t> &gt;&gt;&gt;&gt;</a:t>
            </a:r>
          </a:p>
        </p:txBody>
      </p:sp>
      <p:sp>
        <p:nvSpPr>
          <p:cNvPr id="358427" name="Line 28"/>
          <p:cNvSpPr>
            <a:spLocks noChangeShapeType="1"/>
          </p:cNvSpPr>
          <p:nvPr/>
        </p:nvSpPr>
        <p:spPr bwMode="auto">
          <a:xfrm>
            <a:off x="4622800" y="3683000"/>
            <a:ext cx="0" cy="368300"/>
          </a:xfrm>
          <a:prstGeom prst="line">
            <a:avLst/>
          </a:prstGeom>
          <a:noFill/>
          <a:ln w="50800">
            <a:solidFill>
              <a:schemeClr val="tx2"/>
            </a:solidFill>
            <a:round/>
            <a:headEnd/>
            <a:tailEnd/>
          </a:ln>
          <a:extLst>
            <a:ext uri="{909E8E84-426E-40dd-AFC4-6F175D3DCCD1}">
              <a14:hiddenFill xmlns="" xmlns:a14="http://schemas.microsoft.com/office/drawing/2010/main">
                <a:no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358428" name="Line 31"/>
          <p:cNvSpPr>
            <a:spLocks noChangeShapeType="1"/>
          </p:cNvSpPr>
          <p:nvPr/>
        </p:nvSpPr>
        <p:spPr bwMode="auto">
          <a:xfrm>
            <a:off x="4622800" y="2298700"/>
            <a:ext cx="0" cy="3327400"/>
          </a:xfrm>
          <a:prstGeom prst="line">
            <a:avLst/>
          </a:prstGeom>
          <a:noFill/>
          <a:ln w="50800">
            <a:solidFill>
              <a:srgbClr val="003399"/>
            </a:solidFill>
            <a:round/>
            <a:headEnd/>
            <a:tailEnd/>
          </a:ln>
          <a:extLst>
            <a:ext uri="{909E8E84-426E-40dd-AFC4-6F175D3DCCD1}">
              <a14:hiddenFill xmlns="" xmlns:a14="http://schemas.microsoft.com/office/drawing/2010/main">
                <a:no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562209" name="Text Box 33"/>
          <p:cNvSpPr txBox="1">
            <a:spLocks noChangeArrowheads="1"/>
          </p:cNvSpPr>
          <p:nvPr/>
        </p:nvSpPr>
        <p:spPr bwMode="auto">
          <a:xfrm>
            <a:off x="927100" y="5349875"/>
            <a:ext cx="2260600" cy="519113"/>
          </a:xfrm>
          <a:prstGeom prst="rect">
            <a:avLst/>
          </a:prstGeom>
          <a:noFill/>
          <a:ln w="12700">
            <a:noFill/>
            <a:miter lim="800000"/>
            <a:headEnd/>
            <a:tailEnd/>
          </a:ln>
          <a:effectLst>
            <a:outerShdw blurRad="63500" dist="71842" dir="2700000" algn="ctr" rotWithShape="0">
              <a:schemeClr val="bg2">
                <a:alpha val="74998"/>
              </a:schemeClr>
            </a:outerShdw>
          </a:effectLst>
        </p:spPr>
        <p:txBody>
          <a:bodyPr>
            <a:spAutoFit/>
          </a:bodyPr>
          <a:lstStyle/>
          <a:p>
            <a:pPr algn="ctr" eaLnBrk="0" hangingPunct="0">
              <a:spcBef>
                <a:spcPct val="50000"/>
              </a:spcBef>
              <a:defRPr/>
            </a:pPr>
            <a:r>
              <a:rPr lang="ar-JO" sz="2800" b="1" i="1" dirty="0">
                <a:solidFill>
                  <a:srgbClr val="FFFF00"/>
                </a:solidFill>
                <a:latin typeface="Arial" panose="020B0604020202020204" pitchFamily="34" charset="0"/>
                <a:cs typeface="Arial" panose="020B0604020202020204" pitchFamily="34" charset="0"/>
              </a:rPr>
              <a:t>أشعياء</a:t>
            </a:r>
            <a:endParaRPr lang="en-US" sz="2800" b="1" i="1" dirty="0">
              <a:solidFill>
                <a:srgbClr val="FFFF00"/>
              </a:solidFill>
              <a:latin typeface="Arial" panose="020B0604020202020204" pitchFamily="34" charset="0"/>
              <a:cs typeface="Arial" panose="020B0604020202020204" pitchFamily="34" charset="0"/>
            </a:endParaRPr>
          </a:p>
        </p:txBody>
      </p:sp>
      <p:sp>
        <p:nvSpPr>
          <p:cNvPr id="562210" name="Text Box 34"/>
          <p:cNvSpPr txBox="1">
            <a:spLocks noChangeArrowheads="1"/>
          </p:cNvSpPr>
          <p:nvPr/>
        </p:nvSpPr>
        <p:spPr bwMode="auto">
          <a:xfrm>
            <a:off x="2311400" y="2284413"/>
            <a:ext cx="2617790" cy="523220"/>
          </a:xfrm>
          <a:prstGeom prst="rect">
            <a:avLst/>
          </a:prstGeom>
          <a:noFill/>
          <a:ln w="12700">
            <a:noFill/>
            <a:miter lim="800000"/>
            <a:headEnd/>
            <a:tailEnd/>
          </a:ln>
          <a:effectLst>
            <a:outerShdw blurRad="63500" dist="71842" dir="2700000" algn="ctr" rotWithShape="0">
              <a:schemeClr val="bg2">
                <a:alpha val="74998"/>
              </a:schemeClr>
            </a:outerShdw>
          </a:effectLst>
        </p:spPr>
        <p:txBody>
          <a:bodyPr wrap="square">
            <a:spAutoFit/>
          </a:bodyPr>
          <a:lstStyle/>
          <a:p>
            <a:pPr algn="ctr" eaLnBrk="0" hangingPunct="0">
              <a:spcBef>
                <a:spcPct val="50000"/>
              </a:spcBef>
              <a:defRPr/>
            </a:pPr>
            <a:r>
              <a:rPr lang="ar-JO" sz="2800" b="1" i="1" dirty="0">
                <a:solidFill>
                  <a:srgbClr val="FFFF00"/>
                </a:solidFill>
                <a:latin typeface="Arial" panose="020B0604020202020204" pitchFamily="34" charset="0"/>
                <a:cs typeface="Arial" panose="020B0604020202020204" pitchFamily="34" charset="0"/>
              </a:rPr>
              <a:t>إرميا</a:t>
            </a:r>
            <a:endParaRPr lang="en-US" sz="2800" b="1" i="1" dirty="0">
              <a:solidFill>
                <a:srgbClr val="FFFF00"/>
              </a:solidFill>
              <a:latin typeface="Arial" panose="020B0604020202020204" pitchFamily="34" charset="0"/>
              <a:cs typeface="Arial" panose="020B0604020202020204" pitchFamily="34" charset="0"/>
            </a:endParaRPr>
          </a:p>
        </p:txBody>
      </p:sp>
      <p:sp>
        <p:nvSpPr>
          <p:cNvPr id="562211" name="Text Box 35"/>
          <p:cNvSpPr txBox="1">
            <a:spLocks noChangeArrowheads="1"/>
          </p:cNvSpPr>
          <p:nvPr/>
        </p:nvSpPr>
        <p:spPr bwMode="auto">
          <a:xfrm>
            <a:off x="3670300" y="1457325"/>
            <a:ext cx="1973270" cy="523220"/>
          </a:xfrm>
          <a:prstGeom prst="rect">
            <a:avLst/>
          </a:prstGeom>
          <a:noFill/>
          <a:ln w="12700">
            <a:noFill/>
            <a:miter lim="800000"/>
            <a:headEnd/>
            <a:tailEnd/>
          </a:ln>
          <a:effectLst>
            <a:outerShdw blurRad="63500" dist="71842" dir="2700000" algn="ctr" rotWithShape="0">
              <a:schemeClr val="bg2">
                <a:alpha val="74998"/>
              </a:schemeClr>
            </a:outerShdw>
          </a:effectLst>
        </p:spPr>
        <p:txBody>
          <a:bodyPr wrap="square">
            <a:spAutoFit/>
          </a:bodyPr>
          <a:lstStyle/>
          <a:p>
            <a:pPr algn="ctr" eaLnBrk="0" hangingPunct="0">
              <a:spcBef>
                <a:spcPct val="50000"/>
              </a:spcBef>
              <a:defRPr/>
            </a:pPr>
            <a:r>
              <a:rPr lang="ar-JO" sz="2800" b="1" i="1" dirty="0">
                <a:solidFill>
                  <a:srgbClr val="FFFF00"/>
                </a:solidFill>
                <a:latin typeface="Arial" panose="020B0604020202020204" pitchFamily="34" charset="0"/>
                <a:cs typeface="Arial" panose="020B0604020202020204" pitchFamily="34" charset="0"/>
              </a:rPr>
              <a:t>دانيال</a:t>
            </a:r>
            <a:endParaRPr lang="en-US" sz="2800" b="1" i="1" dirty="0">
              <a:solidFill>
                <a:srgbClr val="FFFF00"/>
              </a:solidFill>
              <a:latin typeface="Arial" panose="020B0604020202020204" pitchFamily="34" charset="0"/>
              <a:cs typeface="Arial" panose="020B0604020202020204" pitchFamily="34" charset="0"/>
            </a:endParaRPr>
          </a:p>
        </p:txBody>
      </p:sp>
      <p:sp>
        <p:nvSpPr>
          <p:cNvPr id="562212" name="Text Box 36"/>
          <p:cNvSpPr txBox="1">
            <a:spLocks noChangeArrowheads="1"/>
          </p:cNvSpPr>
          <p:nvPr/>
        </p:nvSpPr>
        <p:spPr bwMode="auto">
          <a:xfrm>
            <a:off x="5916613" y="1069975"/>
            <a:ext cx="2260600" cy="519113"/>
          </a:xfrm>
          <a:prstGeom prst="rect">
            <a:avLst/>
          </a:prstGeom>
          <a:noFill/>
          <a:ln w="12700">
            <a:noFill/>
            <a:miter lim="800000"/>
            <a:headEnd/>
            <a:tailEnd/>
          </a:ln>
          <a:effectLst>
            <a:outerShdw blurRad="63500" dist="71842" dir="2700000" algn="ctr" rotWithShape="0">
              <a:schemeClr val="bg2">
                <a:alpha val="74998"/>
              </a:schemeClr>
            </a:outerShdw>
          </a:effectLst>
        </p:spPr>
        <p:txBody>
          <a:bodyPr>
            <a:spAutoFit/>
          </a:bodyPr>
          <a:lstStyle/>
          <a:p>
            <a:pPr algn="ctr" eaLnBrk="0" hangingPunct="0">
              <a:spcBef>
                <a:spcPct val="50000"/>
              </a:spcBef>
              <a:defRPr/>
            </a:pPr>
            <a:r>
              <a:rPr lang="ar-JO" sz="2800" b="1" i="1" dirty="0">
                <a:solidFill>
                  <a:srgbClr val="FFFF00"/>
                </a:solidFill>
                <a:latin typeface="Arial" panose="020B0604020202020204" pitchFamily="34" charset="0"/>
                <a:cs typeface="Arial" panose="020B0604020202020204" pitchFamily="34" charset="0"/>
              </a:rPr>
              <a:t>حزقيال</a:t>
            </a:r>
            <a:endParaRPr lang="en-US" sz="2800" b="1" i="1" dirty="0">
              <a:solidFill>
                <a:srgbClr val="FFFF00"/>
              </a:solidFill>
              <a:latin typeface="Arial" panose="020B0604020202020204" pitchFamily="34" charset="0"/>
              <a:cs typeface="Arial" panose="020B0604020202020204" pitchFamily="34" charset="0"/>
            </a:endParaRPr>
          </a:p>
        </p:txBody>
      </p:sp>
      <p:sp>
        <p:nvSpPr>
          <p:cNvPr id="562213" name="Text Box 37"/>
          <p:cNvSpPr txBox="1">
            <a:spLocks noChangeArrowheads="1"/>
          </p:cNvSpPr>
          <p:nvPr/>
        </p:nvSpPr>
        <p:spPr bwMode="auto">
          <a:xfrm>
            <a:off x="4856163" y="5264150"/>
            <a:ext cx="2260600" cy="519113"/>
          </a:xfrm>
          <a:prstGeom prst="rect">
            <a:avLst/>
          </a:prstGeom>
          <a:noFill/>
          <a:ln w="12700">
            <a:noFill/>
            <a:miter lim="800000"/>
            <a:headEnd/>
            <a:tailEnd/>
          </a:ln>
          <a:effectLst>
            <a:outerShdw blurRad="63500" dist="71842" dir="2700000" algn="ctr" rotWithShape="0">
              <a:schemeClr val="bg2">
                <a:alpha val="74998"/>
              </a:schemeClr>
            </a:outerShdw>
          </a:effectLst>
        </p:spPr>
        <p:txBody>
          <a:bodyPr>
            <a:spAutoFit/>
          </a:bodyPr>
          <a:lstStyle/>
          <a:p>
            <a:pPr algn="ctr" eaLnBrk="0" hangingPunct="0">
              <a:spcBef>
                <a:spcPct val="50000"/>
              </a:spcBef>
              <a:defRPr/>
            </a:pPr>
            <a:r>
              <a:rPr lang="ar-JO" sz="2800" b="1" i="1" dirty="0">
                <a:solidFill>
                  <a:srgbClr val="FFFF00"/>
                </a:solidFill>
                <a:latin typeface="Arial" panose="020B0604020202020204" pitchFamily="34" charset="0"/>
                <a:cs typeface="Arial" panose="020B0604020202020204" pitchFamily="34" charset="0"/>
              </a:rPr>
              <a:t>هوشع</a:t>
            </a:r>
            <a:endParaRPr lang="en-US" sz="2800" b="1" i="1" dirty="0">
              <a:solidFill>
                <a:srgbClr val="FFFF00"/>
              </a:solidFill>
              <a:latin typeface="Arial" panose="020B0604020202020204" pitchFamily="34" charset="0"/>
              <a:cs typeface="Arial" panose="020B0604020202020204" pitchFamily="34" charset="0"/>
            </a:endParaRPr>
          </a:p>
        </p:txBody>
      </p:sp>
      <p:sp>
        <p:nvSpPr>
          <p:cNvPr id="562214" name="Text Box 38"/>
          <p:cNvSpPr txBox="1">
            <a:spLocks noChangeArrowheads="1"/>
          </p:cNvSpPr>
          <p:nvPr/>
        </p:nvSpPr>
        <p:spPr bwMode="auto">
          <a:xfrm>
            <a:off x="1206500" y="3135313"/>
            <a:ext cx="2260600" cy="519112"/>
          </a:xfrm>
          <a:prstGeom prst="rect">
            <a:avLst/>
          </a:prstGeom>
          <a:noFill/>
          <a:ln w="12700">
            <a:noFill/>
            <a:miter lim="800000"/>
            <a:headEnd/>
            <a:tailEnd/>
          </a:ln>
          <a:effectLst>
            <a:outerShdw blurRad="63500" dist="71842" dir="2700000" algn="ctr" rotWithShape="0">
              <a:schemeClr val="bg2">
                <a:alpha val="74998"/>
              </a:schemeClr>
            </a:outerShdw>
          </a:effectLst>
        </p:spPr>
        <p:txBody>
          <a:bodyPr>
            <a:spAutoFit/>
          </a:bodyPr>
          <a:lstStyle/>
          <a:p>
            <a:pPr algn="ctr" eaLnBrk="0" hangingPunct="0">
              <a:spcBef>
                <a:spcPct val="50000"/>
              </a:spcBef>
              <a:defRPr/>
            </a:pPr>
            <a:r>
              <a:rPr lang="ar-JO" sz="2800" b="1" i="1" dirty="0">
                <a:solidFill>
                  <a:srgbClr val="FFFF00"/>
                </a:solidFill>
                <a:latin typeface="Arial" panose="020B0604020202020204" pitchFamily="34" charset="0"/>
                <a:cs typeface="Arial" panose="020B0604020202020204" pitchFamily="34" charset="0"/>
              </a:rPr>
              <a:t>يوئيل</a:t>
            </a:r>
            <a:endParaRPr lang="en-US" sz="2800" b="1" i="1" dirty="0">
              <a:solidFill>
                <a:srgbClr val="FFFF00"/>
              </a:solidFill>
              <a:latin typeface="Arial" panose="020B0604020202020204" pitchFamily="34" charset="0"/>
              <a:cs typeface="Arial" panose="020B0604020202020204" pitchFamily="34" charset="0"/>
            </a:endParaRPr>
          </a:p>
        </p:txBody>
      </p:sp>
      <p:sp>
        <p:nvSpPr>
          <p:cNvPr id="562215" name="Text Box 39"/>
          <p:cNvSpPr txBox="1">
            <a:spLocks noChangeArrowheads="1"/>
          </p:cNvSpPr>
          <p:nvPr/>
        </p:nvSpPr>
        <p:spPr bwMode="auto">
          <a:xfrm>
            <a:off x="6883400" y="2841625"/>
            <a:ext cx="2260600" cy="519113"/>
          </a:xfrm>
          <a:prstGeom prst="rect">
            <a:avLst/>
          </a:prstGeom>
          <a:noFill/>
          <a:ln w="12700">
            <a:noFill/>
            <a:miter lim="800000"/>
            <a:headEnd/>
            <a:tailEnd/>
          </a:ln>
          <a:effectLst>
            <a:outerShdw blurRad="63500" dist="71842" dir="2700000" algn="ctr" rotWithShape="0">
              <a:schemeClr val="bg2">
                <a:alpha val="74998"/>
              </a:schemeClr>
            </a:outerShdw>
          </a:effectLst>
        </p:spPr>
        <p:txBody>
          <a:bodyPr>
            <a:spAutoFit/>
          </a:bodyPr>
          <a:lstStyle/>
          <a:p>
            <a:pPr algn="ctr" eaLnBrk="0" hangingPunct="0">
              <a:spcBef>
                <a:spcPct val="50000"/>
              </a:spcBef>
              <a:defRPr/>
            </a:pPr>
            <a:r>
              <a:rPr lang="ar-JO" sz="2800" b="1" i="1" dirty="0">
                <a:solidFill>
                  <a:srgbClr val="FFFF00"/>
                </a:solidFill>
                <a:latin typeface="Arial" panose="020B0604020202020204" pitchFamily="34" charset="0"/>
                <a:cs typeface="Arial" panose="020B0604020202020204" pitchFamily="34" charset="0"/>
              </a:rPr>
              <a:t>عاموس</a:t>
            </a:r>
            <a:endParaRPr lang="en-US" sz="2800" b="1" i="1" dirty="0">
              <a:solidFill>
                <a:srgbClr val="FFFF00"/>
              </a:solidFill>
              <a:latin typeface="Arial" panose="020B0604020202020204" pitchFamily="34" charset="0"/>
              <a:cs typeface="Arial" panose="020B0604020202020204" pitchFamily="34" charset="0"/>
            </a:endParaRPr>
          </a:p>
        </p:txBody>
      </p:sp>
      <p:sp>
        <p:nvSpPr>
          <p:cNvPr id="562216" name="Text Box 40"/>
          <p:cNvSpPr txBox="1">
            <a:spLocks noChangeArrowheads="1"/>
          </p:cNvSpPr>
          <p:nvPr/>
        </p:nvSpPr>
        <p:spPr bwMode="auto">
          <a:xfrm>
            <a:off x="4572000" y="4186238"/>
            <a:ext cx="2260600" cy="519112"/>
          </a:xfrm>
          <a:prstGeom prst="rect">
            <a:avLst/>
          </a:prstGeom>
          <a:noFill/>
          <a:ln w="12700">
            <a:noFill/>
            <a:miter lim="800000"/>
            <a:headEnd/>
            <a:tailEnd/>
          </a:ln>
          <a:effectLst>
            <a:outerShdw blurRad="63500" dist="71842" dir="2700000" algn="ctr" rotWithShape="0">
              <a:schemeClr val="bg2">
                <a:alpha val="74998"/>
              </a:schemeClr>
            </a:outerShdw>
          </a:effectLst>
        </p:spPr>
        <p:txBody>
          <a:bodyPr>
            <a:spAutoFit/>
          </a:bodyPr>
          <a:lstStyle/>
          <a:p>
            <a:pPr algn="ctr" eaLnBrk="0" hangingPunct="0">
              <a:spcBef>
                <a:spcPct val="50000"/>
              </a:spcBef>
              <a:defRPr/>
            </a:pPr>
            <a:r>
              <a:rPr lang="ar-JO" sz="2800" b="1" i="1" dirty="0">
                <a:solidFill>
                  <a:srgbClr val="FFFF00"/>
                </a:solidFill>
                <a:latin typeface="Arial" panose="020B0604020202020204" pitchFamily="34" charset="0"/>
                <a:cs typeface="Arial" panose="020B0604020202020204" pitchFamily="34" charset="0"/>
              </a:rPr>
              <a:t>عوبديا</a:t>
            </a:r>
            <a:endParaRPr lang="en-US" sz="2800" b="1" i="1" dirty="0">
              <a:solidFill>
                <a:srgbClr val="FFFF00"/>
              </a:solidFill>
              <a:latin typeface="Arial" panose="020B0604020202020204" pitchFamily="34" charset="0"/>
              <a:cs typeface="Arial" panose="020B0604020202020204" pitchFamily="34" charset="0"/>
            </a:endParaRPr>
          </a:p>
        </p:txBody>
      </p:sp>
      <p:sp>
        <p:nvSpPr>
          <p:cNvPr id="562217" name="Text Box 41"/>
          <p:cNvSpPr txBox="1">
            <a:spLocks noChangeArrowheads="1"/>
          </p:cNvSpPr>
          <p:nvPr/>
        </p:nvSpPr>
        <p:spPr bwMode="auto">
          <a:xfrm>
            <a:off x="6313488" y="5740400"/>
            <a:ext cx="2260600" cy="519113"/>
          </a:xfrm>
          <a:prstGeom prst="rect">
            <a:avLst/>
          </a:prstGeom>
          <a:noFill/>
          <a:ln w="12700">
            <a:noFill/>
            <a:miter lim="800000"/>
            <a:headEnd/>
            <a:tailEnd/>
          </a:ln>
          <a:effectLst>
            <a:outerShdw blurRad="63500" dist="71842" dir="2700000" algn="ctr" rotWithShape="0">
              <a:schemeClr val="bg2">
                <a:alpha val="74998"/>
              </a:schemeClr>
            </a:outerShdw>
          </a:effectLst>
        </p:spPr>
        <p:txBody>
          <a:bodyPr>
            <a:spAutoFit/>
          </a:bodyPr>
          <a:lstStyle>
            <a:lvl1pPr>
              <a:defRPr sz="2800">
                <a:solidFill>
                  <a:srgbClr val="00DFCA"/>
                </a:solidFill>
                <a:latin typeface="Matura MT Script Capitals" charset="0"/>
                <a:ea typeface="ＭＳ Ｐゴシック" charset="0"/>
                <a:cs typeface="ＭＳ Ｐゴシック" charset="0"/>
              </a:defRPr>
            </a:lvl1pPr>
            <a:lvl2pPr marL="37931725" indent="-37474525">
              <a:defRPr sz="2800">
                <a:solidFill>
                  <a:srgbClr val="00DFCA"/>
                </a:solidFill>
                <a:latin typeface="Matura MT Script Capitals" charset="0"/>
                <a:ea typeface="ＭＳ Ｐゴシック" charset="0"/>
              </a:defRPr>
            </a:lvl2pPr>
            <a:lvl3pPr>
              <a:defRPr sz="2800">
                <a:solidFill>
                  <a:srgbClr val="00DFCA"/>
                </a:solidFill>
                <a:latin typeface="Matura MT Script Capitals" charset="0"/>
                <a:ea typeface="ＭＳ Ｐゴシック" charset="0"/>
              </a:defRPr>
            </a:lvl3pPr>
            <a:lvl4pPr>
              <a:defRPr sz="2800">
                <a:solidFill>
                  <a:srgbClr val="00DFCA"/>
                </a:solidFill>
                <a:latin typeface="Matura MT Script Capitals" charset="0"/>
                <a:ea typeface="ＭＳ Ｐゴシック" charset="0"/>
              </a:defRPr>
            </a:lvl4pPr>
            <a:lvl5pPr>
              <a:defRPr sz="2800">
                <a:solidFill>
                  <a:srgbClr val="00DFCA"/>
                </a:solidFill>
                <a:latin typeface="Matura MT Script Capitals" charset="0"/>
                <a:ea typeface="ＭＳ Ｐゴシック" charset="0"/>
              </a:defRPr>
            </a:lvl5pPr>
            <a:lvl6pPr marL="457200" eaLnBrk="0" fontAlgn="base" hangingPunct="0">
              <a:spcBef>
                <a:spcPct val="0"/>
              </a:spcBef>
              <a:spcAft>
                <a:spcPct val="0"/>
              </a:spcAft>
              <a:defRPr sz="2800">
                <a:solidFill>
                  <a:srgbClr val="00DFCA"/>
                </a:solidFill>
                <a:latin typeface="Matura MT Script Capitals" charset="0"/>
                <a:ea typeface="ＭＳ Ｐゴシック" charset="0"/>
              </a:defRPr>
            </a:lvl6pPr>
            <a:lvl7pPr marL="914400" eaLnBrk="0" fontAlgn="base" hangingPunct="0">
              <a:spcBef>
                <a:spcPct val="0"/>
              </a:spcBef>
              <a:spcAft>
                <a:spcPct val="0"/>
              </a:spcAft>
              <a:defRPr sz="2800">
                <a:solidFill>
                  <a:srgbClr val="00DFCA"/>
                </a:solidFill>
                <a:latin typeface="Matura MT Script Capitals" charset="0"/>
                <a:ea typeface="ＭＳ Ｐゴシック" charset="0"/>
              </a:defRPr>
            </a:lvl7pPr>
            <a:lvl8pPr marL="1371600" eaLnBrk="0" fontAlgn="base" hangingPunct="0">
              <a:spcBef>
                <a:spcPct val="0"/>
              </a:spcBef>
              <a:spcAft>
                <a:spcPct val="0"/>
              </a:spcAft>
              <a:defRPr sz="2800">
                <a:solidFill>
                  <a:srgbClr val="00DFCA"/>
                </a:solidFill>
                <a:latin typeface="Matura MT Script Capitals" charset="0"/>
                <a:ea typeface="ＭＳ Ｐゴシック" charset="0"/>
              </a:defRPr>
            </a:lvl8pPr>
            <a:lvl9pPr marL="1828800" eaLnBrk="0" fontAlgn="base" hangingPunct="0">
              <a:spcBef>
                <a:spcPct val="0"/>
              </a:spcBef>
              <a:spcAft>
                <a:spcPct val="0"/>
              </a:spcAft>
              <a:defRPr sz="2800">
                <a:solidFill>
                  <a:srgbClr val="00DFCA"/>
                </a:solidFill>
                <a:latin typeface="Matura MT Script Capitals" charset="0"/>
                <a:ea typeface="ＭＳ Ｐゴシック" charset="0"/>
              </a:defRPr>
            </a:lvl9pPr>
          </a:lstStyle>
          <a:p>
            <a:pPr algn="ctr" eaLnBrk="0" hangingPunct="0">
              <a:spcBef>
                <a:spcPct val="50000"/>
              </a:spcBef>
              <a:defRPr/>
            </a:pPr>
            <a:r>
              <a:rPr lang="ar-JO" b="1" i="1" dirty="0">
                <a:solidFill>
                  <a:srgbClr val="FFFF00"/>
                </a:solidFill>
                <a:latin typeface="Arial" panose="020B0604020202020204" pitchFamily="34" charset="0"/>
                <a:cs typeface="Arial" panose="020B0604020202020204" pitchFamily="34" charset="0"/>
              </a:rPr>
              <a:t>يونان</a:t>
            </a:r>
            <a:endParaRPr lang="en-US" b="1" i="1" dirty="0">
              <a:solidFill>
                <a:srgbClr val="FFFF00"/>
              </a:solidFill>
              <a:latin typeface="Arial" panose="020B0604020202020204" pitchFamily="34" charset="0"/>
              <a:cs typeface="Arial" panose="020B0604020202020204" pitchFamily="34" charset="0"/>
            </a:endParaRPr>
          </a:p>
        </p:txBody>
      </p:sp>
      <p:sp>
        <p:nvSpPr>
          <p:cNvPr id="562218" name="Text Box 42"/>
          <p:cNvSpPr txBox="1">
            <a:spLocks noChangeArrowheads="1"/>
          </p:cNvSpPr>
          <p:nvPr/>
        </p:nvSpPr>
        <p:spPr bwMode="auto">
          <a:xfrm>
            <a:off x="1847850" y="733425"/>
            <a:ext cx="2260600" cy="519113"/>
          </a:xfrm>
          <a:prstGeom prst="rect">
            <a:avLst/>
          </a:prstGeom>
          <a:noFill/>
          <a:ln w="12700">
            <a:noFill/>
            <a:miter lim="800000"/>
            <a:headEnd/>
            <a:tailEnd/>
          </a:ln>
          <a:effectLst>
            <a:outerShdw blurRad="63500" dist="71842" dir="2700000" algn="ctr" rotWithShape="0">
              <a:schemeClr val="bg2">
                <a:alpha val="74998"/>
              </a:schemeClr>
            </a:outerShdw>
          </a:effectLst>
        </p:spPr>
        <p:txBody>
          <a:bodyPr>
            <a:spAutoFit/>
          </a:bodyPr>
          <a:lstStyle/>
          <a:p>
            <a:pPr algn="ctr" eaLnBrk="0" hangingPunct="0">
              <a:spcBef>
                <a:spcPct val="50000"/>
              </a:spcBef>
              <a:defRPr/>
            </a:pPr>
            <a:r>
              <a:rPr lang="ar-JO" sz="2800" b="1" i="1" dirty="0">
                <a:solidFill>
                  <a:srgbClr val="FFFF00"/>
                </a:solidFill>
                <a:latin typeface="Arial" panose="020B0604020202020204" pitchFamily="34" charset="0"/>
                <a:cs typeface="Arial" panose="020B0604020202020204" pitchFamily="34" charset="0"/>
              </a:rPr>
              <a:t>ميخا</a:t>
            </a:r>
            <a:endParaRPr lang="en-US" sz="2800" b="1" i="1" dirty="0">
              <a:solidFill>
                <a:srgbClr val="FFFF00"/>
              </a:solidFill>
              <a:latin typeface="Arial" panose="020B0604020202020204" pitchFamily="34" charset="0"/>
              <a:cs typeface="Arial" panose="020B0604020202020204" pitchFamily="34" charset="0"/>
            </a:endParaRPr>
          </a:p>
        </p:txBody>
      </p:sp>
      <p:sp>
        <p:nvSpPr>
          <p:cNvPr id="562219" name="Text Box 43"/>
          <p:cNvSpPr txBox="1">
            <a:spLocks noChangeArrowheads="1"/>
          </p:cNvSpPr>
          <p:nvPr/>
        </p:nvSpPr>
        <p:spPr bwMode="auto">
          <a:xfrm>
            <a:off x="2976563" y="5622925"/>
            <a:ext cx="2260600" cy="519113"/>
          </a:xfrm>
          <a:prstGeom prst="rect">
            <a:avLst/>
          </a:prstGeom>
          <a:noFill/>
          <a:ln w="12700">
            <a:noFill/>
            <a:miter lim="800000"/>
            <a:headEnd/>
            <a:tailEnd/>
          </a:ln>
          <a:effectLst>
            <a:outerShdw blurRad="63500" dist="71842" dir="2700000" algn="ctr" rotWithShape="0">
              <a:schemeClr val="bg2">
                <a:alpha val="74998"/>
              </a:schemeClr>
            </a:outerShdw>
          </a:effectLst>
        </p:spPr>
        <p:txBody>
          <a:bodyPr>
            <a:spAutoFit/>
          </a:bodyPr>
          <a:lstStyle/>
          <a:p>
            <a:pPr algn="ctr" eaLnBrk="0" hangingPunct="0">
              <a:spcBef>
                <a:spcPct val="50000"/>
              </a:spcBef>
              <a:defRPr/>
            </a:pPr>
            <a:r>
              <a:rPr lang="ar-JO" sz="2800" b="1" i="1" dirty="0">
                <a:solidFill>
                  <a:srgbClr val="FFFF00"/>
                </a:solidFill>
                <a:latin typeface="Arial" panose="020B0604020202020204" pitchFamily="34" charset="0"/>
                <a:cs typeface="Arial" panose="020B0604020202020204" pitchFamily="34" charset="0"/>
              </a:rPr>
              <a:t>ناحوم</a:t>
            </a:r>
            <a:endParaRPr lang="en-US" sz="2800" b="1" i="1" dirty="0">
              <a:solidFill>
                <a:srgbClr val="FFFF00"/>
              </a:solidFill>
              <a:latin typeface="Arial" panose="020B0604020202020204" pitchFamily="34" charset="0"/>
              <a:cs typeface="Arial" panose="020B0604020202020204" pitchFamily="34" charset="0"/>
            </a:endParaRPr>
          </a:p>
        </p:txBody>
      </p:sp>
      <p:sp>
        <p:nvSpPr>
          <p:cNvPr id="562220" name="Text Box 44"/>
          <p:cNvSpPr txBox="1">
            <a:spLocks noChangeArrowheads="1"/>
          </p:cNvSpPr>
          <p:nvPr/>
        </p:nvSpPr>
        <p:spPr bwMode="auto">
          <a:xfrm>
            <a:off x="3860800" y="2786058"/>
            <a:ext cx="2260600" cy="523220"/>
          </a:xfrm>
          <a:prstGeom prst="rect">
            <a:avLst/>
          </a:prstGeom>
          <a:noFill/>
          <a:ln w="12700">
            <a:noFill/>
            <a:miter lim="800000"/>
            <a:headEnd/>
            <a:tailEnd/>
          </a:ln>
          <a:effectLst>
            <a:outerShdw blurRad="63500" dist="71842" dir="2700000" algn="ctr" rotWithShape="0">
              <a:schemeClr val="bg2">
                <a:alpha val="74998"/>
              </a:schemeClr>
            </a:outerShdw>
          </a:effectLst>
        </p:spPr>
        <p:txBody>
          <a:bodyPr wrap="square">
            <a:spAutoFit/>
          </a:bodyPr>
          <a:lstStyle/>
          <a:p>
            <a:pPr algn="ctr" eaLnBrk="0" hangingPunct="0">
              <a:spcBef>
                <a:spcPct val="50000"/>
              </a:spcBef>
              <a:defRPr/>
            </a:pPr>
            <a:r>
              <a:rPr lang="ar-JO" sz="2800" b="1" i="1" dirty="0">
                <a:solidFill>
                  <a:srgbClr val="FFFF00"/>
                </a:solidFill>
                <a:latin typeface="Arial" panose="020B0604020202020204" pitchFamily="34" charset="0"/>
                <a:cs typeface="Arial" panose="020B0604020202020204" pitchFamily="34" charset="0"/>
              </a:rPr>
              <a:t>حبقوق</a:t>
            </a:r>
            <a:endParaRPr lang="en-US" sz="2800" b="1" i="1" dirty="0">
              <a:solidFill>
                <a:srgbClr val="FFFF00"/>
              </a:solidFill>
              <a:latin typeface="Arial" panose="020B0604020202020204" pitchFamily="34" charset="0"/>
              <a:cs typeface="Arial" panose="020B0604020202020204" pitchFamily="34" charset="0"/>
            </a:endParaRPr>
          </a:p>
        </p:txBody>
      </p:sp>
      <p:sp>
        <p:nvSpPr>
          <p:cNvPr id="562221" name="Text Box 45"/>
          <p:cNvSpPr txBox="1">
            <a:spLocks noChangeArrowheads="1"/>
          </p:cNvSpPr>
          <p:nvPr/>
        </p:nvSpPr>
        <p:spPr bwMode="auto">
          <a:xfrm>
            <a:off x="933450" y="1571625"/>
            <a:ext cx="2590800" cy="519113"/>
          </a:xfrm>
          <a:prstGeom prst="rect">
            <a:avLst/>
          </a:prstGeom>
          <a:noFill/>
          <a:ln w="12700">
            <a:noFill/>
            <a:miter lim="800000"/>
            <a:headEnd/>
            <a:tailEnd/>
          </a:ln>
          <a:effectLst>
            <a:outerShdw blurRad="63500" dist="71842" dir="2700000" algn="ctr" rotWithShape="0">
              <a:schemeClr val="bg2">
                <a:alpha val="74998"/>
              </a:schemeClr>
            </a:outerShdw>
          </a:effectLst>
        </p:spPr>
        <p:txBody>
          <a:bodyPr>
            <a:spAutoFit/>
          </a:bodyPr>
          <a:lstStyle/>
          <a:p>
            <a:pPr algn="ctr" eaLnBrk="0" hangingPunct="0">
              <a:spcBef>
                <a:spcPct val="50000"/>
              </a:spcBef>
              <a:defRPr/>
            </a:pPr>
            <a:r>
              <a:rPr lang="ar-JO" sz="2800" b="1" i="1" dirty="0">
                <a:solidFill>
                  <a:srgbClr val="FFFF00"/>
                </a:solidFill>
                <a:latin typeface="Arial" panose="020B0604020202020204" pitchFamily="34" charset="0"/>
                <a:cs typeface="Arial" panose="020B0604020202020204" pitchFamily="34" charset="0"/>
              </a:rPr>
              <a:t>صفنيا</a:t>
            </a:r>
            <a:endParaRPr lang="en-US" sz="2800" b="1" i="1" dirty="0">
              <a:solidFill>
                <a:srgbClr val="FFFF00"/>
              </a:solidFill>
              <a:latin typeface="Arial" panose="020B0604020202020204" pitchFamily="34" charset="0"/>
              <a:cs typeface="Arial" panose="020B0604020202020204" pitchFamily="34" charset="0"/>
            </a:endParaRPr>
          </a:p>
        </p:txBody>
      </p:sp>
      <p:sp>
        <p:nvSpPr>
          <p:cNvPr id="562222" name="Text Box 46"/>
          <p:cNvSpPr txBox="1">
            <a:spLocks noChangeArrowheads="1"/>
          </p:cNvSpPr>
          <p:nvPr/>
        </p:nvSpPr>
        <p:spPr bwMode="auto">
          <a:xfrm>
            <a:off x="611188" y="3886200"/>
            <a:ext cx="2260600" cy="519113"/>
          </a:xfrm>
          <a:prstGeom prst="rect">
            <a:avLst/>
          </a:prstGeom>
          <a:noFill/>
          <a:ln w="12700">
            <a:noFill/>
            <a:miter lim="800000"/>
            <a:headEnd/>
            <a:tailEnd/>
          </a:ln>
          <a:effectLst>
            <a:outerShdw blurRad="63500" dist="71842" dir="2700000" algn="ctr" rotWithShape="0">
              <a:schemeClr val="bg2">
                <a:alpha val="74998"/>
              </a:schemeClr>
            </a:outerShdw>
          </a:effectLst>
        </p:spPr>
        <p:txBody>
          <a:bodyPr>
            <a:spAutoFit/>
          </a:bodyPr>
          <a:lstStyle/>
          <a:p>
            <a:pPr algn="ctr" eaLnBrk="0" hangingPunct="0">
              <a:spcBef>
                <a:spcPct val="50000"/>
              </a:spcBef>
              <a:defRPr/>
            </a:pPr>
            <a:r>
              <a:rPr lang="ar-JO" sz="2800" b="1" i="1" dirty="0">
                <a:solidFill>
                  <a:srgbClr val="FFFF00"/>
                </a:solidFill>
                <a:latin typeface="Arial" panose="020B0604020202020204" pitchFamily="34" charset="0"/>
                <a:cs typeface="Arial" panose="020B0604020202020204" pitchFamily="34" charset="0"/>
              </a:rPr>
              <a:t>حجي</a:t>
            </a:r>
            <a:endParaRPr lang="en-US" sz="2800" b="1" i="1" dirty="0">
              <a:solidFill>
                <a:srgbClr val="FFFF00"/>
              </a:solidFill>
              <a:latin typeface="Arial" panose="020B0604020202020204" pitchFamily="34" charset="0"/>
              <a:cs typeface="Arial" panose="020B0604020202020204" pitchFamily="34" charset="0"/>
            </a:endParaRPr>
          </a:p>
        </p:txBody>
      </p:sp>
      <p:sp>
        <p:nvSpPr>
          <p:cNvPr id="562223" name="Text Box 47"/>
          <p:cNvSpPr txBox="1">
            <a:spLocks noChangeArrowheads="1"/>
          </p:cNvSpPr>
          <p:nvPr/>
        </p:nvSpPr>
        <p:spPr bwMode="auto">
          <a:xfrm>
            <a:off x="5434013" y="2138363"/>
            <a:ext cx="2717800" cy="519112"/>
          </a:xfrm>
          <a:prstGeom prst="rect">
            <a:avLst/>
          </a:prstGeom>
          <a:noFill/>
          <a:ln w="12700">
            <a:noFill/>
            <a:miter lim="800000"/>
            <a:headEnd/>
            <a:tailEnd/>
          </a:ln>
          <a:effectLst>
            <a:outerShdw blurRad="63500" dist="71842" dir="2700000" algn="ctr" rotWithShape="0">
              <a:schemeClr val="bg2">
                <a:alpha val="74998"/>
              </a:schemeClr>
            </a:outerShdw>
          </a:effectLst>
        </p:spPr>
        <p:txBody>
          <a:bodyPr>
            <a:spAutoFit/>
          </a:bodyPr>
          <a:lstStyle/>
          <a:p>
            <a:pPr algn="ctr" eaLnBrk="0" hangingPunct="0">
              <a:spcBef>
                <a:spcPct val="50000"/>
              </a:spcBef>
              <a:defRPr/>
            </a:pPr>
            <a:r>
              <a:rPr lang="ar-JO" sz="2800" b="1" i="1" dirty="0">
                <a:solidFill>
                  <a:srgbClr val="FFFF00"/>
                </a:solidFill>
                <a:latin typeface="Arial" panose="020B0604020202020204" pitchFamily="34" charset="0"/>
                <a:cs typeface="Arial" panose="020B0604020202020204" pitchFamily="34" charset="0"/>
              </a:rPr>
              <a:t>زكريا</a:t>
            </a:r>
            <a:endParaRPr lang="en-US" sz="2800" b="1" i="1" dirty="0">
              <a:solidFill>
                <a:srgbClr val="FFFF00"/>
              </a:solidFill>
              <a:latin typeface="Arial" panose="020B0604020202020204" pitchFamily="34" charset="0"/>
              <a:cs typeface="Arial" panose="020B0604020202020204" pitchFamily="34" charset="0"/>
            </a:endParaRPr>
          </a:p>
        </p:txBody>
      </p:sp>
      <p:sp>
        <p:nvSpPr>
          <p:cNvPr id="562224" name="Text Box 48"/>
          <p:cNvSpPr txBox="1">
            <a:spLocks noChangeArrowheads="1"/>
          </p:cNvSpPr>
          <p:nvPr/>
        </p:nvSpPr>
        <p:spPr bwMode="auto">
          <a:xfrm>
            <a:off x="4440238" y="376238"/>
            <a:ext cx="2260600" cy="519112"/>
          </a:xfrm>
          <a:prstGeom prst="rect">
            <a:avLst/>
          </a:prstGeom>
          <a:noFill/>
          <a:ln w="12700">
            <a:noFill/>
            <a:miter lim="800000"/>
            <a:headEnd/>
            <a:tailEnd/>
          </a:ln>
          <a:effectLst>
            <a:outerShdw blurRad="63500" dist="71842" dir="2700000" algn="ctr" rotWithShape="0">
              <a:schemeClr val="bg2">
                <a:alpha val="74998"/>
              </a:schemeClr>
            </a:outerShdw>
          </a:effectLst>
        </p:spPr>
        <p:txBody>
          <a:bodyPr>
            <a:spAutoFit/>
          </a:bodyPr>
          <a:lstStyle/>
          <a:p>
            <a:pPr algn="ctr" eaLnBrk="0" hangingPunct="0">
              <a:spcBef>
                <a:spcPct val="50000"/>
              </a:spcBef>
              <a:defRPr/>
            </a:pPr>
            <a:r>
              <a:rPr lang="ar-JO" sz="2800" b="1" i="1" dirty="0">
                <a:solidFill>
                  <a:srgbClr val="FFFF00"/>
                </a:solidFill>
                <a:latin typeface="Arial" panose="020B0604020202020204" pitchFamily="34" charset="0"/>
                <a:cs typeface="Arial" panose="020B0604020202020204" pitchFamily="34" charset="0"/>
              </a:rPr>
              <a:t>ملاخي</a:t>
            </a:r>
            <a:endParaRPr lang="en-US" sz="2800" b="1" i="1" dirty="0">
              <a:solidFill>
                <a:srgbClr val="FFFF00"/>
              </a:solidFill>
              <a:latin typeface="Arial" panose="020B0604020202020204" pitchFamily="34" charset="0"/>
              <a:cs typeface="Arial" panose="020B0604020202020204" pitchFamily="34" charset="0"/>
            </a:endParaRPr>
          </a:p>
        </p:txBody>
      </p:sp>
      <p:sp>
        <p:nvSpPr>
          <p:cNvPr id="562225" name="Text Box 49"/>
          <p:cNvSpPr txBox="1">
            <a:spLocks noChangeArrowheads="1"/>
          </p:cNvSpPr>
          <p:nvPr/>
        </p:nvSpPr>
        <p:spPr bwMode="auto">
          <a:xfrm>
            <a:off x="6130925" y="4752975"/>
            <a:ext cx="2260600" cy="519113"/>
          </a:xfrm>
          <a:prstGeom prst="rect">
            <a:avLst/>
          </a:prstGeom>
          <a:noFill/>
          <a:ln w="12700">
            <a:noFill/>
            <a:miter lim="800000"/>
            <a:headEnd/>
            <a:tailEnd/>
          </a:ln>
          <a:effectLst>
            <a:outerShdw blurRad="63500" dist="71842" dir="2700000" algn="ctr" rotWithShape="0">
              <a:schemeClr val="bg2">
                <a:alpha val="74998"/>
              </a:schemeClr>
            </a:outerShdw>
          </a:effectLst>
        </p:spPr>
        <p:txBody>
          <a:bodyPr>
            <a:spAutoFit/>
          </a:bodyPr>
          <a:lstStyle/>
          <a:p>
            <a:pPr algn="ctr" eaLnBrk="0" hangingPunct="0">
              <a:spcBef>
                <a:spcPct val="50000"/>
              </a:spcBef>
              <a:defRPr/>
            </a:pPr>
            <a:r>
              <a:rPr lang="ar-JO" sz="2800" b="1" i="1" dirty="0">
                <a:solidFill>
                  <a:srgbClr val="FFFF00"/>
                </a:solidFill>
                <a:latin typeface="Arial" panose="020B0604020202020204" pitchFamily="34" charset="0"/>
                <a:cs typeface="Arial" panose="020B0604020202020204" pitchFamily="34" charset="0"/>
              </a:rPr>
              <a:t>إيليا</a:t>
            </a:r>
            <a:endParaRPr lang="en-US" sz="2800" b="1" i="1" dirty="0">
              <a:solidFill>
                <a:srgbClr val="FFFF00"/>
              </a:solidFill>
              <a:latin typeface="Arial" panose="020B0604020202020204" pitchFamily="34" charset="0"/>
              <a:cs typeface="Arial" panose="020B0604020202020204" pitchFamily="34" charset="0"/>
            </a:endParaRPr>
          </a:p>
        </p:txBody>
      </p:sp>
      <p:sp>
        <p:nvSpPr>
          <p:cNvPr id="562226" name="Text Box 50"/>
          <p:cNvSpPr txBox="1">
            <a:spLocks noChangeArrowheads="1"/>
          </p:cNvSpPr>
          <p:nvPr/>
        </p:nvSpPr>
        <p:spPr bwMode="auto">
          <a:xfrm>
            <a:off x="2311400" y="4381500"/>
            <a:ext cx="2260600" cy="519113"/>
          </a:xfrm>
          <a:prstGeom prst="rect">
            <a:avLst/>
          </a:prstGeom>
          <a:noFill/>
          <a:ln w="12700">
            <a:noFill/>
            <a:miter lim="800000"/>
            <a:headEnd/>
            <a:tailEnd/>
          </a:ln>
          <a:effectLst>
            <a:outerShdw blurRad="63500" dist="71842" dir="2700000" algn="ctr" rotWithShape="0">
              <a:schemeClr val="bg2">
                <a:alpha val="74998"/>
              </a:schemeClr>
            </a:outerShdw>
          </a:effectLst>
        </p:spPr>
        <p:txBody>
          <a:bodyPr>
            <a:spAutoFit/>
          </a:bodyPr>
          <a:lstStyle/>
          <a:p>
            <a:pPr algn="ctr" eaLnBrk="0" hangingPunct="0">
              <a:spcBef>
                <a:spcPct val="50000"/>
              </a:spcBef>
              <a:defRPr/>
            </a:pPr>
            <a:r>
              <a:rPr lang="ar-JO" sz="2800" b="1" i="1" dirty="0">
                <a:solidFill>
                  <a:srgbClr val="FFFF00"/>
                </a:solidFill>
                <a:latin typeface="Arial" panose="020B0604020202020204" pitchFamily="34" charset="0"/>
                <a:cs typeface="Arial" panose="020B0604020202020204" pitchFamily="34" charset="0"/>
              </a:rPr>
              <a:t>أليشع</a:t>
            </a:r>
            <a:endParaRPr lang="en-US" sz="2800" b="1" i="1" dirty="0">
              <a:solidFill>
                <a:srgbClr val="FFFF00"/>
              </a:solidFill>
              <a:latin typeface="Arial" panose="020B0604020202020204" pitchFamily="34" charset="0"/>
              <a:cs typeface="Arial" panose="020B0604020202020204" pitchFamily="34" charset="0"/>
            </a:endParaRPr>
          </a:p>
        </p:txBody>
      </p:sp>
      <p:sp>
        <p:nvSpPr>
          <p:cNvPr id="562227" name="Text Box 51"/>
          <p:cNvSpPr txBox="1">
            <a:spLocks noChangeArrowheads="1"/>
          </p:cNvSpPr>
          <p:nvPr/>
        </p:nvSpPr>
        <p:spPr bwMode="auto">
          <a:xfrm>
            <a:off x="1778000" y="-12700"/>
            <a:ext cx="3741738" cy="336550"/>
          </a:xfrm>
          <a:prstGeom prst="rect">
            <a:avLst/>
          </a:prstGeom>
          <a:noFill/>
          <a:ln w="12700">
            <a:noFill/>
            <a:miter lim="800000"/>
            <a:headEnd/>
            <a:tailEnd/>
          </a:ln>
          <a:effectLst>
            <a:outerShdw blurRad="63500" dist="71842" dir="2700000" algn="ctr" rotWithShape="0">
              <a:schemeClr val="bg2">
                <a:alpha val="74998"/>
              </a:schemeClr>
            </a:outerShdw>
          </a:effectLst>
        </p:spPr>
        <p:txBody>
          <a:bodyPr>
            <a:spAutoFit/>
          </a:bodyPr>
          <a:lstStyle/>
          <a:p>
            <a:pPr algn="ctr" eaLnBrk="0" hangingPunct="0">
              <a:spcBef>
                <a:spcPct val="50000"/>
              </a:spcBef>
              <a:defRPr/>
            </a:pPr>
            <a:r>
              <a:rPr lang="ar-JO" sz="1600" b="1" dirty="0">
                <a:solidFill>
                  <a:srgbClr val="FFFFFF"/>
                </a:solidFill>
                <a:latin typeface="Arial" panose="020B0604020202020204" pitchFamily="34" charset="0"/>
                <a:cs typeface="Arial" panose="020B0604020202020204" pitchFamily="34" charset="0"/>
              </a:rPr>
              <a:t>أشعياء إلى ملاخي</a:t>
            </a:r>
            <a:endParaRPr lang="en-US" sz="1600" b="1" dirty="0">
              <a:solidFill>
                <a:srgbClr val="FFFFFF"/>
              </a:solidFill>
              <a:latin typeface="Arial" panose="020B0604020202020204" pitchFamily="34" charset="0"/>
              <a:cs typeface="Arial" panose="020B0604020202020204" pitchFamily="34" charset="0"/>
            </a:endParaRPr>
          </a:p>
        </p:txBody>
      </p:sp>
      <p:grpSp>
        <p:nvGrpSpPr>
          <p:cNvPr id="358448" name="Group 54"/>
          <p:cNvGrpSpPr>
            <a:grpSpLocks/>
          </p:cNvGrpSpPr>
          <p:nvPr/>
        </p:nvGrpSpPr>
        <p:grpSpPr bwMode="auto">
          <a:xfrm>
            <a:off x="8002588" y="3436938"/>
            <a:ext cx="996950" cy="1843087"/>
            <a:chOff x="5041" y="2165"/>
            <a:chExt cx="628" cy="1161"/>
          </a:xfrm>
        </p:grpSpPr>
        <p:grpSp>
          <p:nvGrpSpPr>
            <p:cNvPr id="358455" name="Group 55"/>
            <p:cNvGrpSpPr>
              <a:grpSpLocks/>
            </p:cNvGrpSpPr>
            <p:nvPr/>
          </p:nvGrpSpPr>
          <p:grpSpPr bwMode="auto">
            <a:xfrm>
              <a:off x="5041" y="2165"/>
              <a:ext cx="628" cy="1161"/>
              <a:chOff x="5041" y="2165"/>
              <a:chExt cx="628" cy="1161"/>
            </a:xfrm>
          </p:grpSpPr>
          <p:grpSp>
            <p:nvGrpSpPr>
              <p:cNvPr id="358458" name="Group 56"/>
              <p:cNvGrpSpPr>
                <a:grpSpLocks/>
              </p:cNvGrpSpPr>
              <p:nvPr/>
            </p:nvGrpSpPr>
            <p:grpSpPr bwMode="auto">
              <a:xfrm>
                <a:off x="5041" y="2165"/>
                <a:ext cx="628" cy="1161"/>
                <a:chOff x="5041" y="2165"/>
                <a:chExt cx="628" cy="1161"/>
              </a:xfrm>
            </p:grpSpPr>
            <p:grpSp>
              <p:nvGrpSpPr>
                <p:cNvPr id="358462" name="Group 57"/>
                <p:cNvGrpSpPr>
                  <a:grpSpLocks/>
                </p:cNvGrpSpPr>
                <p:nvPr/>
              </p:nvGrpSpPr>
              <p:grpSpPr bwMode="auto">
                <a:xfrm>
                  <a:off x="5042" y="2165"/>
                  <a:ext cx="627" cy="1161"/>
                  <a:chOff x="5042" y="2165"/>
                  <a:chExt cx="627" cy="1161"/>
                </a:xfrm>
              </p:grpSpPr>
              <p:grpSp>
                <p:nvGrpSpPr>
                  <p:cNvPr id="358464" name="Group 58"/>
                  <p:cNvGrpSpPr>
                    <a:grpSpLocks/>
                  </p:cNvGrpSpPr>
                  <p:nvPr/>
                </p:nvGrpSpPr>
                <p:grpSpPr bwMode="auto">
                  <a:xfrm>
                    <a:off x="5051" y="2165"/>
                    <a:ext cx="618" cy="1161"/>
                    <a:chOff x="5051" y="2165"/>
                    <a:chExt cx="618" cy="1161"/>
                  </a:xfrm>
                </p:grpSpPr>
                <p:grpSp>
                  <p:nvGrpSpPr>
                    <p:cNvPr id="358470" name="Group 59"/>
                    <p:cNvGrpSpPr>
                      <a:grpSpLocks/>
                    </p:cNvGrpSpPr>
                    <p:nvPr/>
                  </p:nvGrpSpPr>
                  <p:grpSpPr bwMode="auto">
                    <a:xfrm>
                      <a:off x="5051" y="2165"/>
                      <a:ext cx="618" cy="1161"/>
                      <a:chOff x="5051" y="2165"/>
                      <a:chExt cx="618" cy="1161"/>
                    </a:xfrm>
                  </p:grpSpPr>
                  <p:sp>
                    <p:nvSpPr>
                      <p:cNvPr id="358472" name="Freeform 60"/>
                      <p:cNvSpPr>
                        <a:spLocks/>
                      </p:cNvSpPr>
                      <p:nvPr/>
                    </p:nvSpPr>
                    <p:spPr bwMode="auto">
                      <a:xfrm>
                        <a:off x="5539" y="2244"/>
                        <a:ext cx="129" cy="49"/>
                      </a:xfrm>
                      <a:custGeom>
                        <a:avLst/>
                        <a:gdLst>
                          <a:gd name="T0" fmla="*/ 128 w 129"/>
                          <a:gd name="T1" fmla="*/ 48 h 49"/>
                          <a:gd name="T2" fmla="*/ 0 w 129"/>
                          <a:gd name="T3" fmla="*/ 48 h 49"/>
                          <a:gd name="T4" fmla="*/ 0 w 129"/>
                          <a:gd name="T5" fmla="*/ 0 h 49"/>
                          <a:gd name="T6" fmla="*/ 128 w 129"/>
                          <a:gd name="T7" fmla="*/ 48 h 49"/>
                          <a:gd name="T8" fmla="*/ 0 60000 65536"/>
                          <a:gd name="T9" fmla="*/ 0 60000 65536"/>
                          <a:gd name="T10" fmla="*/ 0 60000 65536"/>
                          <a:gd name="T11" fmla="*/ 0 60000 65536"/>
                          <a:gd name="T12" fmla="*/ 0 w 129"/>
                          <a:gd name="T13" fmla="*/ 0 h 49"/>
                          <a:gd name="T14" fmla="*/ 129 w 129"/>
                          <a:gd name="T15" fmla="*/ 49 h 49"/>
                        </a:gdLst>
                        <a:ahLst/>
                        <a:cxnLst>
                          <a:cxn ang="T8">
                            <a:pos x="T0" y="T1"/>
                          </a:cxn>
                          <a:cxn ang="T9">
                            <a:pos x="T2" y="T3"/>
                          </a:cxn>
                          <a:cxn ang="T10">
                            <a:pos x="T4" y="T5"/>
                          </a:cxn>
                          <a:cxn ang="T11">
                            <a:pos x="T6" y="T7"/>
                          </a:cxn>
                        </a:cxnLst>
                        <a:rect l="T12" t="T13" r="T14" b="T15"/>
                        <a:pathLst>
                          <a:path w="129" h="49">
                            <a:moveTo>
                              <a:pt x="128" y="48"/>
                            </a:moveTo>
                            <a:lnTo>
                              <a:pt x="0" y="48"/>
                            </a:lnTo>
                            <a:lnTo>
                              <a:pt x="0" y="0"/>
                            </a:lnTo>
                            <a:lnTo>
                              <a:pt x="128" y="48"/>
                            </a:lnTo>
                          </a:path>
                        </a:pathLst>
                      </a:custGeom>
                      <a:solidFill>
                        <a:srgbClr val="5F5F5F"/>
                      </a:solidFill>
                      <a:ln>
                        <a:noFill/>
                      </a:ln>
                      <a:extLst>
                        <a:ext uri="{91240B29-F687-4f45-9708-019B960494DF}">
                          <a14:hiddenLine xmlns="" xmlns:a14="http://schemas.microsoft.com/office/drawing/2010/main" w="12700" cap="rnd">
                            <a:solidFill>
                              <a:srgbClr val="000000"/>
                            </a:solidFill>
                            <a:round/>
                            <a:headEnd/>
                            <a:tailEnd/>
                          </a14:hiddenLine>
                        </a:ext>
                      </a:extLst>
                    </p:spPr>
                    <p:txBody>
                      <a:bodyPr/>
                      <a:lstStyle/>
                      <a:p>
                        <a:endParaRPr lang="en-US">
                          <a:latin typeface="Arial" panose="020B0604020202020204" pitchFamily="34" charset="0"/>
                          <a:cs typeface="Arial" panose="020B0604020202020204" pitchFamily="34" charset="0"/>
                        </a:endParaRPr>
                      </a:p>
                    </p:txBody>
                  </p:sp>
                  <p:sp>
                    <p:nvSpPr>
                      <p:cNvPr id="358473" name="AutoShape 61"/>
                      <p:cNvSpPr>
                        <a:spLocks noChangeArrowheads="1"/>
                      </p:cNvSpPr>
                      <p:nvPr/>
                    </p:nvSpPr>
                    <p:spPr bwMode="auto">
                      <a:xfrm>
                        <a:off x="5056" y="2172"/>
                        <a:ext cx="469" cy="178"/>
                      </a:xfrm>
                      <a:prstGeom prst="roundRect">
                        <a:avLst>
                          <a:gd name="adj" fmla="val 16667"/>
                        </a:avLst>
                      </a:prstGeom>
                      <a:solidFill>
                        <a:srgbClr val="E7EC26"/>
                      </a:solidFill>
                      <a:ln w="38100">
                        <a:solidFill>
                          <a:schemeClr val="bg2"/>
                        </a:solidFill>
                        <a:round/>
                        <a:headEnd/>
                        <a:tailEnd/>
                      </a:ln>
                    </p:spPr>
                    <p:txBody>
                      <a:bodyPr wrap="none" anchor="ctr"/>
                      <a:lstStyle/>
                      <a:p>
                        <a:pPr eaLnBrk="0" hangingPunct="0"/>
                        <a:endParaRPr lang="en-US" sz="2800">
                          <a:solidFill>
                            <a:srgbClr val="00DFCA"/>
                          </a:solidFill>
                          <a:latin typeface="Arial" panose="020B0604020202020204" pitchFamily="34" charset="0"/>
                          <a:cs typeface="Arial" panose="020B0604020202020204" pitchFamily="34" charset="0"/>
                        </a:endParaRPr>
                      </a:p>
                    </p:txBody>
                  </p:sp>
                  <p:sp>
                    <p:nvSpPr>
                      <p:cNvPr id="358474" name="Rectangle 62"/>
                      <p:cNvSpPr>
                        <a:spLocks noChangeArrowheads="1"/>
                      </p:cNvSpPr>
                      <p:nvPr/>
                    </p:nvSpPr>
                    <p:spPr bwMode="auto">
                      <a:xfrm>
                        <a:off x="5057" y="2273"/>
                        <a:ext cx="612" cy="1053"/>
                      </a:xfrm>
                      <a:prstGeom prst="rect">
                        <a:avLst/>
                      </a:prstGeom>
                      <a:solidFill>
                        <a:srgbClr val="FFFF00"/>
                      </a:solidFill>
                      <a:ln w="38100">
                        <a:solidFill>
                          <a:srgbClr val="000000"/>
                        </a:solidFill>
                        <a:miter lim="800000"/>
                        <a:headEnd/>
                        <a:tailEnd/>
                      </a:ln>
                    </p:spPr>
                    <p:txBody>
                      <a:bodyPr wrap="none" anchor="ctr"/>
                      <a:lstStyle/>
                      <a:p>
                        <a:pPr eaLnBrk="0" hangingPunct="0"/>
                        <a:endParaRPr lang="en-US" sz="2800">
                          <a:solidFill>
                            <a:srgbClr val="00DFCA"/>
                          </a:solidFill>
                          <a:latin typeface="Arial" panose="020B0604020202020204" pitchFamily="34" charset="0"/>
                          <a:cs typeface="Arial" panose="020B0604020202020204" pitchFamily="34" charset="0"/>
                        </a:endParaRPr>
                      </a:p>
                    </p:txBody>
                  </p:sp>
                  <p:sp>
                    <p:nvSpPr>
                      <p:cNvPr id="358475" name="Line 63"/>
                      <p:cNvSpPr>
                        <a:spLocks noChangeShapeType="1"/>
                      </p:cNvSpPr>
                      <p:nvPr/>
                    </p:nvSpPr>
                    <p:spPr bwMode="auto">
                      <a:xfrm>
                        <a:off x="5094" y="2372"/>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358476" name="Rectangle 64"/>
                      <p:cNvSpPr>
                        <a:spLocks noChangeArrowheads="1"/>
                      </p:cNvSpPr>
                      <p:nvPr/>
                    </p:nvSpPr>
                    <p:spPr bwMode="auto">
                      <a:xfrm>
                        <a:off x="5291" y="2240"/>
                        <a:ext cx="224" cy="72"/>
                      </a:xfrm>
                      <a:prstGeom prst="rect">
                        <a:avLst/>
                      </a:prstGeom>
                      <a:solidFill>
                        <a:srgbClr val="FFFF00"/>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sz="2800">
                          <a:solidFill>
                            <a:srgbClr val="00DFCA"/>
                          </a:solidFill>
                          <a:latin typeface="Arial" panose="020B0604020202020204" pitchFamily="34" charset="0"/>
                          <a:cs typeface="Arial" panose="020B0604020202020204" pitchFamily="34" charset="0"/>
                        </a:endParaRPr>
                      </a:p>
                    </p:txBody>
                  </p:sp>
                  <p:sp>
                    <p:nvSpPr>
                      <p:cNvPr id="358477" name="Rectangle 65"/>
                      <p:cNvSpPr>
                        <a:spLocks noChangeArrowheads="1"/>
                      </p:cNvSpPr>
                      <p:nvPr/>
                    </p:nvSpPr>
                    <p:spPr bwMode="auto">
                      <a:xfrm>
                        <a:off x="5074" y="2226"/>
                        <a:ext cx="232" cy="80"/>
                      </a:xfrm>
                      <a:prstGeom prst="rect">
                        <a:avLst/>
                      </a:prstGeom>
                      <a:solidFill>
                        <a:srgbClr val="FFFF00"/>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sz="2800">
                          <a:solidFill>
                            <a:srgbClr val="00DFCA"/>
                          </a:solidFill>
                          <a:latin typeface="Arial" panose="020B0604020202020204" pitchFamily="34" charset="0"/>
                          <a:cs typeface="Arial" panose="020B0604020202020204" pitchFamily="34" charset="0"/>
                        </a:endParaRPr>
                      </a:p>
                    </p:txBody>
                  </p:sp>
                  <p:sp>
                    <p:nvSpPr>
                      <p:cNvPr id="358478" name="Line 66"/>
                      <p:cNvSpPr>
                        <a:spLocks noChangeShapeType="1"/>
                      </p:cNvSpPr>
                      <p:nvPr/>
                    </p:nvSpPr>
                    <p:spPr bwMode="auto">
                      <a:xfrm>
                        <a:off x="5094" y="2488"/>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358479" name="Line 67"/>
                      <p:cNvSpPr>
                        <a:spLocks noChangeShapeType="1"/>
                      </p:cNvSpPr>
                      <p:nvPr/>
                    </p:nvSpPr>
                    <p:spPr bwMode="auto">
                      <a:xfrm>
                        <a:off x="5094" y="2600"/>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358480" name="Line 68"/>
                      <p:cNvSpPr>
                        <a:spLocks noChangeShapeType="1"/>
                      </p:cNvSpPr>
                      <p:nvPr/>
                    </p:nvSpPr>
                    <p:spPr bwMode="auto">
                      <a:xfrm>
                        <a:off x="5094" y="2712"/>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358481" name="Line 69"/>
                      <p:cNvSpPr>
                        <a:spLocks noChangeShapeType="1"/>
                      </p:cNvSpPr>
                      <p:nvPr/>
                    </p:nvSpPr>
                    <p:spPr bwMode="auto">
                      <a:xfrm>
                        <a:off x="5095" y="3040"/>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358482" name="Line 70"/>
                      <p:cNvSpPr>
                        <a:spLocks noChangeShapeType="1"/>
                      </p:cNvSpPr>
                      <p:nvPr/>
                    </p:nvSpPr>
                    <p:spPr bwMode="auto">
                      <a:xfrm>
                        <a:off x="5094" y="2816"/>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358483" name="Line 71"/>
                      <p:cNvSpPr>
                        <a:spLocks noChangeShapeType="1"/>
                      </p:cNvSpPr>
                      <p:nvPr/>
                    </p:nvSpPr>
                    <p:spPr bwMode="auto">
                      <a:xfrm>
                        <a:off x="5094" y="3152"/>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358484" name="Line 72"/>
                      <p:cNvSpPr>
                        <a:spLocks noChangeShapeType="1"/>
                      </p:cNvSpPr>
                      <p:nvPr/>
                    </p:nvSpPr>
                    <p:spPr bwMode="auto">
                      <a:xfrm>
                        <a:off x="5094" y="3264"/>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358485" name="Line 73"/>
                      <p:cNvSpPr>
                        <a:spLocks noChangeShapeType="1"/>
                      </p:cNvSpPr>
                      <p:nvPr/>
                    </p:nvSpPr>
                    <p:spPr bwMode="auto">
                      <a:xfrm>
                        <a:off x="5094" y="2928"/>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358486" name="Line 74"/>
                      <p:cNvSpPr>
                        <a:spLocks noChangeShapeType="1"/>
                      </p:cNvSpPr>
                      <p:nvPr/>
                    </p:nvSpPr>
                    <p:spPr bwMode="auto">
                      <a:xfrm>
                        <a:off x="5359" y="2540"/>
                        <a:ext cx="0" cy="744"/>
                      </a:xfrm>
                      <a:prstGeom prst="line">
                        <a:avLst/>
                      </a:prstGeom>
                      <a:noFill/>
                      <a:ln w="50800">
                        <a:solidFill>
                          <a:srgbClr val="FFFF00"/>
                        </a:solidFill>
                        <a:round/>
                        <a:headEnd/>
                        <a:tailEnd/>
                      </a:ln>
                      <a:extLst>
                        <a:ext uri="{909E8E84-426E-40dd-AFC4-6F175D3DCCD1}">
                          <a14:hiddenFill xmlns="" xmlns:a14="http://schemas.microsoft.com/office/drawing/2010/main">
                            <a:no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358487" name="Line 75"/>
                      <p:cNvSpPr>
                        <a:spLocks noChangeShapeType="1"/>
                      </p:cNvSpPr>
                      <p:nvPr/>
                    </p:nvSpPr>
                    <p:spPr bwMode="auto">
                      <a:xfrm>
                        <a:off x="5351" y="2496"/>
                        <a:ext cx="12" cy="328"/>
                      </a:xfrm>
                      <a:prstGeom prst="line">
                        <a:avLst/>
                      </a:prstGeom>
                      <a:noFill/>
                      <a:ln w="50800">
                        <a:solidFill>
                          <a:srgbClr val="FFFF00"/>
                        </a:solidFill>
                        <a:round/>
                        <a:headEnd/>
                        <a:tailEnd/>
                      </a:ln>
                      <a:extLst>
                        <a:ext uri="{909E8E84-426E-40dd-AFC4-6F175D3DCCD1}">
                          <a14:hiddenFill xmlns="" xmlns:a14="http://schemas.microsoft.com/office/drawing/2010/main">
                            <a:no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358488" name="Rectangle 76"/>
                      <p:cNvSpPr>
                        <a:spLocks noChangeArrowheads="1"/>
                      </p:cNvSpPr>
                      <p:nvPr/>
                    </p:nvSpPr>
                    <p:spPr bwMode="auto">
                      <a:xfrm>
                        <a:off x="5051" y="2165"/>
                        <a:ext cx="527" cy="1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pPr eaLnBrk="0" hangingPunct="0"/>
                        <a:r>
                          <a:rPr lang="en-US" sz="900" b="1">
                            <a:solidFill>
                              <a:srgbClr val="000000"/>
                            </a:solidFill>
                            <a:latin typeface="Arial" panose="020B0604020202020204" pitchFamily="34" charset="0"/>
                            <a:cs typeface="Arial" panose="020B0604020202020204" pitchFamily="34" charset="0"/>
                          </a:rPr>
                          <a:t>ROYALTY</a:t>
                        </a:r>
                      </a:p>
                    </p:txBody>
                  </p:sp>
                </p:grpSp>
                <p:sp>
                  <p:nvSpPr>
                    <p:cNvPr id="358471" name="Rectangle 77"/>
                    <p:cNvSpPr>
                      <a:spLocks noChangeArrowheads="1"/>
                    </p:cNvSpPr>
                    <p:nvPr/>
                  </p:nvSpPr>
                  <p:spPr bwMode="auto">
                    <a:xfrm>
                      <a:off x="5139" y="2267"/>
                      <a:ext cx="394" cy="1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eaLnBrk="0" hangingPunct="0"/>
                      <a:r>
                        <a:rPr lang="en-US" sz="900" b="1">
                          <a:solidFill>
                            <a:srgbClr val="000000"/>
                          </a:solidFill>
                          <a:latin typeface="Arial" panose="020B0604020202020204" pitchFamily="34" charset="0"/>
                          <a:cs typeface="Arial" panose="020B0604020202020204" pitchFamily="34" charset="0"/>
                        </a:rPr>
                        <a:t>S - D - S</a:t>
                      </a:r>
                    </a:p>
                  </p:txBody>
                </p:sp>
              </p:grpSp>
              <p:sp>
                <p:nvSpPr>
                  <p:cNvPr id="562254" name="Rectangle 78"/>
                  <p:cNvSpPr>
                    <a:spLocks noChangeArrowheads="1"/>
                  </p:cNvSpPr>
                  <p:nvPr/>
                </p:nvSpPr>
                <p:spPr bwMode="auto">
                  <a:xfrm>
                    <a:off x="5072" y="2387"/>
                    <a:ext cx="553" cy="144"/>
                  </a:xfrm>
                  <a:prstGeom prst="rect">
                    <a:avLst/>
                  </a:prstGeom>
                  <a:noFill/>
                  <a:ln w="12700">
                    <a:noFill/>
                    <a:miter lim="800000"/>
                    <a:headEnd/>
                    <a:tailEnd/>
                  </a:ln>
                  <a:effectLst/>
                </p:spPr>
                <p:txBody>
                  <a:bodyPr wrap="none" lIns="90487" tIns="44450" rIns="90487" bIns="44450">
                    <a:spAutoFit/>
                  </a:bodyPr>
                  <a:lstStyle/>
                  <a:p>
                    <a:pPr eaLnBrk="0" hangingPunct="0">
                      <a:defRPr/>
                    </a:pPr>
                    <a:r>
                      <a:rPr lang="en-US" sz="900" b="1">
                        <a:solidFill>
                          <a:srgbClr val="000000"/>
                        </a:solidFill>
                        <a:effectLst>
                          <a:outerShdw blurRad="38100" dist="38100" dir="2700000" algn="tl">
                            <a:srgbClr val="FFFFFF"/>
                          </a:outerShdw>
                        </a:effectLst>
                        <a:latin typeface="Arial" panose="020B0604020202020204" pitchFamily="34" charset="0"/>
                        <a:cs typeface="Arial" panose="020B0604020202020204" pitchFamily="34" charset="0"/>
                      </a:rPr>
                      <a:t> ••• SPLIT ••• </a:t>
                    </a:r>
                  </a:p>
                </p:txBody>
              </p:sp>
              <p:sp>
                <p:nvSpPr>
                  <p:cNvPr id="358466" name="Rectangle 79"/>
                  <p:cNvSpPr>
                    <a:spLocks noChangeArrowheads="1"/>
                  </p:cNvSpPr>
                  <p:nvPr/>
                </p:nvSpPr>
                <p:spPr bwMode="auto">
                  <a:xfrm>
                    <a:off x="5042" y="2615"/>
                    <a:ext cx="383" cy="1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pPr eaLnBrk="0" hangingPunct="0"/>
                    <a:r>
                      <a:rPr lang="en-US" sz="800" b="1">
                        <a:solidFill>
                          <a:srgbClr val="000000"/>
                        </a:solidFill>
                        <a:latin typeface="Arial" panose="020B0604020202020204" pitchFamily="34" charset="0"/>
                        <a:cs typeface="Arial" panose="020B0604020202020204" pitchFamily="34" charset="0"/>
                      </a:rPr>
                      <a:t> Israel</a:t>
                    </a:r>
                  </a:p>
                </p:txBody>
              </p:sp>
              <p:sp>
                <p:nvSpPr>
                  <p:cNvPr id="358467" name="Rectangle 80"/>
                  <p:cNvSpPr>
                    <a:spLocks noChangeArrowheads="1"/>
                  </p:cNvSpPr>
                  <p:nvPr/>
                </p:nvSpPr>
                <p:spPr bwMode="auto">
                  <a:xfrm>
                    <a:off x="5060" y="2503"/>
                    <a:ext cx="597" cy="13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eaLnBrk="0" hangingPunct="0"/>
                    <a:r>
                      <a:rPr lang="en-US" sz="800" b="1">
                        <a:solidFill>
                          <a:srgbClr val="000000"/>
                        </a:solidFill>
                        <a:latin typeface="Arial" panose="020B0604020202020204" pitchFamily="34" charset="0"/>
                        <a:cs typeface="Arial" panose="020B0604020202020204" pitchFamily="34" charset="0"/>
                      </a:rPr>
                      <a:t>North       South</a:t>
                    </a:r>
                  </a:p>
                </p:txBody>
              </p:sp>
              <p:sp>
                <p:nvSpPr>
                  <p:cNvPr id="358468" name="Rectangle 81"/>
                  <p:cNvSpPr>
                    <a:spLocks noChangeArrowheads="1"/>
                  </p:cNvSpPr>
                  <p:nvPr/>
                </p:nvSpPr>
                <p:spPr bwMode="auto">
                  <a:xfrm>
                    <a:off x="5306" y="2615"/>
                    <a:ext cx="359" cy="1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pPr eaLnBrk="0" hangingPunct="0"/>
                    <a:r>
                      <a:rPr lang="en-US" sz="800" b="1">
                        <a:solidFill>
                          <a:srgbClr val="000000"/>
                        </a:solidFill>
                        <a:latin typeface="Arial" panose="020B0604020202020204" pitchFamily="34" charset="0"/>
                        <a:cs typeface="Arial" panose="020B0604020202020204" pitchFamily="34" charset="0"/>
                      </a:rPr>
                      <a:t>  Judah</a:t>
                    </a:r>
                  </a:p>
                </p:txBody>
              </p:sp>
              <p:sp>
                <p:nvSpPr>
                  <p:cNvPr id="358469" name="Rectangle 82"/>
                  <p:cNvSpPr>
                    <a:spLocks noChangeArrowheads="1"/>
                  </p:cNvSpPr>
                  <p:nvPr/>
                </p:nvSpPr>
                <p:spPr bwMode="auto">
                  <a:xfrm>
                    <a:off x="5096" y="2720"/>
                    <a:ext cx="479" cy="13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eaLnBrk="0" hangingPunct="0"/>
                    <a:r>
                      <a:rPr lang="en-US" sz="800" b="1">
                        <a:solidFill>
                          <a:srgbClr val="000000"/>
                        </a:solidFill>
                        <a:latin typeface="Arial" panose="020B0604020202020204" pitchFamily="34" charset="0"/>
                        <a:cs typeface="Arial" panose="020B0604020202020204" pitchFamily="34" charset="0"/>
                      </a:rPr>
                      <a:t>10              2</a:t>
                    </a:r>
                  </a:p>
                </p:txBody>
              </p:sp>
            </p:grpSp>
            <p:sp>
              <p:nvSpPr>
                <p:cNvPr id="562259" name="Rectangle 83"/>
                <p:cNvSpPr>
                  <a:spLocks noChangeArrowheads="1"/>
                </p:cNvSpPr>
                <p:nvPr/>
              </p:nvSpPr>
              <p:spPr bwMode="auto">
                <a:xfrm>
                  <a:off x="5041" y="2824"/>
                  <a:ext cx="619" cy="134"/>
                </a:xfrm>
                <a:prstGeom prst="rect">
                  <a:avLst/>
                </a:prstGeom>
                <a:noFill/>
                <a:ln w="12700">
                  <a:noFill/>
                  <a:miter lim="800000"/>
                  <a:headEnd/>
                  <a:tailEnd/>
                </a:ln>
                <a:effectLst/>
              </p:spPr>
              <p:txBody>
                <a:bodyPr wrap="none" lIns="90487" tIns="44450" rIns="90487" bIns="44450">
                  <a:spAutoFit/>
                </a:bodyPr>
                <a:lstStyle/>
                <a:p>
                  <a:pPr eaLnBrk="0" hangingPunct="0">
                    <a:defRPr/>
                  </a:pPr>
                  <a:r>
                    <a:rPr lang="en-US" sz="800" b="1">
                      <a:solidFill>
                        <a:srgbClr val="000000"/>
                      </a:solidFill>
                      <a:effectLst>
                        <a:outerShdw blurRad="38100" dist="38100" dir="2700000" algn="tl">
                          <a:srgbClr val="FFFFFF"/>
                        </a:outerShdw>
                      </a:effectLst>
                      <a:latin typeface="Arial" panose="020B0604020202020204" pitchFamily="34" charset="0"/>
                      <a:cs typeface="Arial" panose="020B0604020202020204" pitchFamily="34" charset="0"/>
                    </a:rPr>
                    <a:t>THE PROPHETS</a:t>
                  </a:r>
                </a:p>
              </p:txBody>
            </p:sp>
          </p:grpSp>
          <p:sp>
            <p:nvSpPr>
              <p:cNvPr id="358459" name="Rectangle 84"/>
              <p:cNvSpPr>
                <a:spLocks noChangeArrowheads="1"/>
              </p:cNvSpPr>
              <p:nvPr/>
            </p:nvSpPr>
            <p:spPr bwMode="auto">
              <a:xfrm>
                <a:off x="5107" y="3048"/>
                <a:ext cx="279" cy="13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eaLnBrk="0" hangingPunct="0"/>
                <a:r>
                  <a:rPr lang="en-US" sz="800" b="1">
                    <a:solidFill>
                      <a:srgbClr val="000000"/>
                    </a:solidFill>
                    <a:latin typeface="Arial" panose="020B0604020202020204" pitchFamily="34" charset="0"/>
                    <a:cs typeface="Arial" panose="020B0604020202020204" pitchFamily="34" charset="0"/>
                  </a:rPr>
                  <a:t>         </a:t>
                </a:r>
              </a:p>
            </p:txBody>
          </p:sp>
          <p:sp>
            <p:nvSpPr>
              <p:cNvPr id="358460" name="Rectangle 85"/>
              <p:cNvSpPr>
                <a:spLocks noChangeArrowheads="1"/>
              </p:cNvSpPr>
              <p:nvPr/>
            </p:nvSpPr>
            <p:spPr bwMode="auto">
              <a:xfrm>
                <a:off x="5059" y="3152"/>
                <a:ext cx="150" cy="1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eaLnBrk="0" hangingPunct="0"/>
                <a:r>
                  <a:rPr lang="en-US" sz="800" b="1">
                    <a:solidFill>
                      <a:srgbClr val="000000"/>
                    </a:solidFill>
                    <a:latin typeface="Arial" panose="020B0604020202020204" pitchFamily="34" charset="0"/>
                    <a:cs typeface="Arial" panose="020B0604020202020204" pitchFamily="34" charset="0"/>
                  </a:rPr>
                  <a:t>  </a:t>
                </a:r>
              </a:p>
            </p:txBody>
          </p:sp>
          <p:sp>
            <p:nvSpPr>
              <p:cNvPr id="358461" name="Rectangle 86"/>
              <p:cNvSpPr>
                <a:spLocks noChangeArrowheads="1"/>
              </p:cNvSpPr>
              <p:nvPr/>
            </p:nvSpPr>
            <p:spPr bwMode="auto">
              <a:xfrm>
                <a:off x="5056" y="2943"/>
                <a:ext cx="115" cy="13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eaLnBrk="0" hangingPunct="0"/>
                <a:endParaRPr lang="en-US" sz="800" b="1">
                  <a:solidFill>
                    <a:srgbClr val="000000"/>
                  </a:solidFill>
                  <a:latin typeface="Arial" panose="020B0604020202020204" pitchFamily="34" charset="0"/>
                  <a:cs typeface="Arial" panose="020B0604020202020204" pitchFamily="34" charset="0"/>
                </a:endParaRPr>
              </a:p>
            </p:txBody>
          </p:sp>
        </p:grpSp>
        <p:sp>
          <p:nvSpPr>
            <p:cNvPr id="358456" name="Rectangle 87"/>
            <p:cNvSpPr>
              <a:spLocks noChangeArrowheads="1"/>
            </p:cNvSpPr>
            <p:nvPr/>
          </p:nvSpPr>
          <p:spPr bwMode="auto">
            <a:xfrm>
              <a:off x="5304" y="3146"/>
              <a:ext cx="115" cy="13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eaLnBrk="0" hangingPunct="0"/>
              <a:endParaRPr lang="en-US" sz="800" b="1">
                <a:solidFill>
                  <a:srgbClr val="000000"/>
                </a:solidFill>
                <a:latin typeface="Arial" panose="020B0604020202020204" pitchFamily="34" charset="0"/>
                <a:cs typeface="Arial" panose="020B0604020202020204" pitchFamily="34" charset="0"/>
              </a:endParaRPr>
            </a:p>
          </p:txBody>
        </p:sp>
        <p:sp>
          <p:nvSpPr>
            <p:cNvPr id="358457" name="Rectangle 88"/>
            <p:cNvSpPr>
              <a:spLocks noChangeArrowheads="1"/>
            </p:cNvSpPr>
            <p:nvPr/>
          </p:nvSpPr>
          <p:spPr bwMode="auto">
            <a:xfrm>
              <a:off x="5378" y="3047"/>
              <a:ext cx="115" cy="13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eaLnBrk="0" hangingPunct="0"/>
              <a:endParaRPr lang="en-US" sz="800" b="1">
                <a:solidFill>
                  <a:srgbClr val="000000"/>
                </a:solidFill>
                <a:latin typeface="Arial" panose="020B0604020202020204" pitchFamily="34" charset="0"/>
                <a:cs typeface="Arial" panose="020B0604020202020204" pitchFamily="34" charset="0"/>
              </a:endParaRPr>
            </a:p>
          </p:txBody>
        </p:sp>
      </p:grpSp>
      <p:sp>
        <p:nvSpPr>
          <p:cNvPr id="562266" name="Rectangle 90"/>
          <p:cNvSpPr>
            <a:spLocks noChangeArrowheads="1"/>
          </p:cNvSpPr>
          <p:nvPr/>
        </p:nvSpPr>
        <p:spPr bwMode="auto">
          <a:xfrm>
            <a:off x="8120710" y="6542802"/>
            <a:ext cx="325730" cy="246221"/>
          </a:xfrm>
          <a:prstGeom prst="rect">
            <a:avLst/>
          </a:prstGeom>
          <a:noFill/>
          <a:ln w="12700">
            <a:noFill/>
            <a:miter lim="800000"/>
            <a:headEnd/>
            <a:tailEnd/>
          </a:ln>
          <a:effectLst/>
        </p:spPr>
        <p:txBody>
          <a:bodyPr wrap="none" anchor="ctr">
            <a:spAutoFit/>
          </a:bodyPr>
          <a:lstStyle/>
          <a:p>
            <a:pPr algn="ctr" eaLnBrk="0" hangingPunct="0">
              <a:defRPr/>
            </a:pPr>
            <a:r>
              <a:rPr lang="en-US" sz="1000" b="1">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42</a:t>
            </a:r>
          </a:p>
        </p:txBody>
      </p:sp>
      <p:sp>
        <p:nvSpPr>
          <p:cNvPr id="358450" name="Text Box 91"/>
          <p:cNvSpPr txBox="1">
            <a:spLocks noChangeArrowheads="1"/>
          </p:cNvSpPr>
          <p:nvPr/>
        </p:nvSpPr>
        <p:spPr bwMode="auto">
          <a:xfrm>
            <a:off x="6986396" y="6283732"/>
            <a:ext cx="1648208"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a:spcBef>
                <a:spcPct val="50000"/>
              </a:spcBef>
            </a:pPr>
            <a:r>
              <a:rPr lang="en-US" sz="1200" b="1">
                <a:solidFill>
                  <a:srgbClr val="FFFFFF"/>
                </a:solidFill>
                <a:latin typeface="Arial" panose="020B0604020202020204" pitchFamily="34" charset="0"/>
                <a:cs typeface="Arial" panose="020B0604020202020204" pitchFamily="34" charset="0"/>
              </a:rPr>
              <a:t>Handbook pg. 32-37</a:t>
            </a:r>
          </a:p>
        </p:txBody>
      </p:sp>
      <p:grpSp>
        <p:nvGrpSpPr>
          <p:cNvPr id="358451" name="Group 89"/>
          <p:cNvGrpSpPr>
            <a:grpSpLocks/>
          </p:cNvGrpSpPr>
          <p:nvPr/>
        </p:nvGrpSpPr>
        <p:grpSpPr bwMode="auto">
          <a:xfrm>
            <a:off x="519113" y="117475"/>
            <a:ext cx="854075" cy="1720850"/>
            <a:chOff x="519113" y="312738"/>
            <a:chExt cx="854075" cy="1910769"/>
          </a:xfrm>
        </p:grpSpPr>
        <p:sp>
          <p:nvSpPr>
            <p:cNvPr id="91" name="Rectangle 90"/>
            <p:cNvSpPr>
              <a:spLocks noChangeArrowheads="1"/>
            </p:cNvSpPr>
            <p:nvPr/>
          </p:nvSpPr>
          <p:spPr bwMode="auto">
            <a:xfrm>
              <a:off x="519113" y="312738"/>
              <a:ext cx="854075" cy="1910769"/>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eaLnBrk="0" hangingPunct="0">
                <a:defRPr/>
              </a:pPr>
              <a:r>
                <a:rPr lang="en-US" sz="10600" dirty="0">
                  <a:solidFill>
                    <a:srgbClr val="FFFF00"/>
                  </a:solidFill>
                  <a:latin typeface="Arial" panose="020B0604020202020204" pitchFamily="34" charset="0"/>
                  <a:cs typeface="Arial" panose="020B0604020202020204" pitchFamily="34" charset="0"/>
                </a:rPr>
                <a:t>7</a:t>
              </a:r>
              <a:endParaRPr lang="en-US" sz="2800" dirty="0">
                <a:solidFill>
                  <a:srgbClr val="00DFCA"/>
                </a:solidFill>
                <a:latin typeface="Arial" panose="020B0604020202020204" pitchFamily="34" charset="0"/>
                <a:cs typeface="Arial" panose="020B0604020202020204" pitchFamily="34" charset="0"/>
              </a:endParaRPr>
            </a:p>
          </p:txBody>
        </p:sp>
        <p:sp>
          <p:nvSpPr>
            <p:cNvPr id="92" name="Line 52"/>
            <p:cNvSpPr>
              <a:spLocks noChangeShapeType="1"/>
            </p:cNvSpPr>
            <p:nvPr/>
          </p:nvSpPr>
          <p:spPr bwMode="auto">
            <a:xfrm flipV="1">
              <a:off x="854075" y="1185276"/>
              <a:ext cx="396875" cy="0"/>
            </a:xfrm>
            <a:prstGeom prst="line">
              <a:avLst/>
            </a:prstGeom>
            <a:noFill/>
            <a:ln w="76200">
              <a:solidFill>
                <a:srgbClr val="FFFF00"/>
              </a:solidFill>
              <a:round/>
              <a:headEnd/>
              <a:tailEnd/>
            </a:ln>
            <a:effectLst>
              <a:outerShdw blurRad="63500" dist="107763" dir="2700000" algn="ctr" rotWithShape="0">
                <a:schemeClr val="bg2">
                  <a:alpha val="74998"/>
                </a:schemeClr>
              </a:outerShdw>
            </a:effectLst>
          </p:spPr>
          <p:txBody>
            <a:bodyPr wrap="none" anchor="ctr"/>
            <a:lstStyle/>
            <a:p>
              <a:pPr eaLnBrk="0" hangingPunct="0">
                <a:defRPr/>
              </a:pPr>
              <a:endParaRPr lang="en-US" sz="2800">
                <a:solidFill>
                  <a:srgbClr val="00DFCA"/>
                </a:solidFill>
                <a:latin typeface="Arial" panose="020B0604020202020204" pitchFamily="34" charset="0"/>
                <a:cs typeface="Arial" panose="020B0604020202020204" pitchFamily="34" charset="0"/>
              </a:endParaRPr>
            </a:p>
          </p:txBody>
        </p:sp>
      </p:grpSp>
      <p:sp>
        <p:nvSpPr>
          <p:cNvPr id="2" name="Title 1"/>
          <p:cNvSpPr>
            <a:spLocks noGrp="1"/>
          </p:cNvSpPr>
          <p:nvPr>
            <p:ph type="title" idx="4294967295"/>
          </p:nvPr>
        </p:nvSpPr>
        <p:spPr>
          <a:xfrm>
            <a:off x="2192338" y="3357562"/>
            <a:ext cx="4981575" cy="828432"/>
          </a:xfrm>
          <a:prstGeom prst="rect">
            <a:avLst/>
          </a:prstGeom>
          <a:ln w="12700">
            <a:miter lim="800000"/>
            <a:headEnd/>
            <a:tailEnd/>
          </a:ln>
        </p:spPr>
        <p:txBody>
          <a:bodyPr wrap="square" lIns="90487" tIns="44450" rIns="90487" bIns="44450">
            <a:spAutoFit/>
          </a:bodyPr>
          <a:lstStyle/>
          <a:p>
            <a:pPr algn="ctr">
              <a:defRPr/>
            </a:pPr>
            <a:r>
              <a:rPr lang="ar-JO" sz="4800" b="1" i="1" kern="1200" dirty="0">
                <a:solidFill>
                  <a:srgbClr val="20E8FA"/>
                </a:solidFill>
                <a:latin typeface="Arial" panose="020B0604020202020204" pitchFamily="34" charset="0"/>
                <a:ea typeface="ＭＳ Ｐゴシック" charset="0"/>
                <a:cs typeface="Arial" panose="020B0604020202020204" pitchFamily="34" charset="0"/>
              </a:rPr>
              <a:t>الأنبياء</a:t>
            </a:r>
            <a:endParaRPr lang="en-US" sz="4800" b="1" i="1" kern="1200" dirty="0">
              <a:solidFill>
                <a:srgbClr val="20E8FA"/>
              </a:solidFill>
              <a:latin typeface="Arial" panose="020B0604020202020204" pitchFamily="34" charset="0"/>
              <a:ea typeface="ＭＳ Ｐゴシック" charset="0"/>
              <a:cs typeface="Arial" panose="020B0604020202020204" pitchFamily="34" charset="0"/>
            </a:endParaRPr>
          </a:p>
        </p:txBody>
      </p:sp>
    </p:spTree>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528" fill="hold" grpId="0" nodeType="afterEffect">
                                  <p:stCondLst>
                                    <p:cond delay="100"/>
                                  </p:stCondLst>
                                  <p:childTnLst>
                                    <p:set>
                                      <p:cBhvr>
                                        <p:cTn id="6" dur="1" fill="hold">
                                          <p:stCondLst>
                                            <p:cond delay="0"/>
                                          </p:stCondLst>
                                        </p:cTn>
                                        <p:tgtEl>
                                          <p:spTgt spid="562209"/>
                                        </p:tgtEl>
                                        <p:attrNameLst>
                                          <p:attrName>style.visibility</p:attrName>
                                        </p:attrNameLst>
                                      </p:cBhvr>
                                      <p:to>
                                        <p:strVal val="visible"/>
                                      </p:to>
                                    </p:set>
                                    <p:anim calcmode="lin" valueType="num">
                                      <p:cBhvr>
                                        <p:cTn id="7" dur="500" fill="hold"/>
                                        <p:tgtEl>
                                          <p:spTgt spid="562209"/>
                                        </p:tgtEl>
                                        <p:attrNameLst>
                                          <p:attrName>ppt_w</p:attrName>
                                        </p:attrNameLst>
                                      </p:cBhvr>
                                      <p:tavLst>
                                        <p:tav tm="0">
                                          <p:val>
                                            <p:fltVal val="0"/>
                                          </p:val>
                                        </p:tav>
                                        <p:tav tm="100000">
                                          <p:val>
                                            <p:strVal val="#ppt_w"/>
                                          </p:val>
                                        </p:tav>
                                      </p:tavLst>
                                    </p:anim>
                                    <p:anim calcmode="lin" valueType="num">
                                      <p:cBhvr>
                                        <p:cTn id="8" dur="500" fill="hold"/>
                                        <p:tgtEl>
                                          <p:spTgt spid="562209"/>
                                        </p:tgtEl>
                                        <p:attrNameLst>
                                          <p:attrName>ppt_h</p:attrName>
                                        </p:attrNameLst>
                                      </p:cBhvr>
                                      <p:tavLst>
                                        <p:tav tm="0">
                                          <p:val>
                                            <p:fltVal val="0"/>
                                          </p:val>
                                        </p:tav>
                                        <p:tav tm="100000">
                                          <p:val>
                                            <p:strVal val="#ppt_h"/>
                                          </p:val>
                                        </p:tav>
                                      </p:tavLst>
                                    </p:anim>
                                    <p:anim calcmode="lin" valueType="num">
                                      <p:cBhvr>
                                        <p:cTn id="9" dur="500" fill="hold"/>
                                        <p:tgtEl>
                                          <p:spTgt spid="562209"/>
                                        </p:tgtEl>
                                        <p:attrNameLst>
                                          <p:attrName>ppt_x</p:attrName>
                                        </p:attrNameLst>
                                      </p:cBhvr>
                                      <p:tavLst>
                                        <p:tav tm="0">
                                          <p:val>
                                            <p:fltVal val="0.5"/>
                                          </p:val>
                                        </p:tav>
                                        <p:tav tm="100000">
                                          <p:val>
                                            <p:strVal val="#ppt_x"/>
                                          </p:val>
                                        </p:tav>
                                      </p:tavLst>
                                    </p:anim>
                                    <p:anim calcmode="lin" valueType="num">
                                      <p:cBhvr>
                                        <p:cTn id="10" dur="500" fill="hold"/>
                                        <p:tgtEl>
                                          <p:spTgt spid="562209"/>
                                        </p:tgtEl>
                                        <p:attrNameLst>
                                          <p:attrName>ppt_y</p:attrName>
                                        </p:attrNameLst>
                                      </p:cBhvr>
                                      <p:tavLst>
                                        <p:tav tm="0">
                                          <p:val>
                                            <p:fltVal val="0.5"/>
                                          </p:val>
                                        </p:tav>
                                        <p:tav tm="100000">
                                          <p:val>
                                            <p:strVal val="#ppt_y"/>
                                          </p:val>
                                        </p:tav>
                                      </p:tavLst>
                                    </p:anim>
                                  </p:childTnLst>
                                </p:cTn>
                              </p:par>
                            </p:childTnLst>
                          </p:cTn>
                        </p:par>
                        <p:par>
                          <p:cTn id="11" fill="hold" nodeType="afterGroup">
                            <p:stCondLst>
                              <p:cond delay="600"/>
                            </p:stCondLst>
                            <p:childTnLst>
                              <p:par>
                                <p:cTn id="12" presetID="23" presetClass="entr" presetSubtype="528" fill="hold" grpId="0" nodeType="afterEffect">
                                  <p:stCondLst>
                                    <p:cond delay="100"/>
                                  </p:stCondLst>
                                  <p:childTnLst>
                                    <p:set>
                                      <p:cBhvr>
                                        <p:cTn id="13" dur="1" fill="hold">
                                          <p:stCondLst>
                                            <p:cond delay="0"/>
                                          </p:stCondLst>
                                        </p:cTn>
                                        <p:tgtEl>
                                          <p:spTgt spid="562210"/>
                                        </p:tgtEl>
                                        <p:attrNameLst>
                                          <p:attrName>style.visibility</p:attrName>
                                        </p:attrNameLst>
                                      </p:cBhvr>
                                      <p:to>
                                        <p:strVal val="visible"/>
                                      </p:to>
                                    </p:set>
                                    <p:anim calcmode="lin" valueType="num">
                                      <p:cBhvr>
                                        <p:cTn id="14" dur="500" fill="hold"/>
                                        <p:tgtEl>
                                          <p:spTgt spid="562210"/>
                                        </p:tgtEl>
                                        <p:attrNameLst>
                                          <p:attrName>ppt_w</p:attrName>
                                        </p:attrNameLst>
                                      </p:cBhvr>
                                      <p:tavLst>
                                        <p:tav tm="0">
                                          <p:val>
                                            <p:fltVal val="0"/>
                                          </p:val>
                                        </p:tav>
                                        <p:tav tm="100000">
                                          <p:val>
                                            <p:strVal val="#ppt_w"/>
                                          </p:val>
                                        </p:tav>
                                      </p:tavLst>
                                    </p:anim>
                                    <p:anim calcmode="lin" valueType="num">
                                      <p:cBhvr>
                                        <p:cTn id="15" dur="500" fill="hold"/>
                                        <p:tgtEl>
                                          <p:spTgt spid="562210"/>
                                        </p:tgtEl>
                                        <p:attrNameLst>
                                          <p:attrName>ppt_h</p:attrName>
                                        </p:attrNameLst>
                                      </p:cBhvr>
                                      <p:tavLst>
                                        <p:tav tm="0">
                                          <p:val>
                                            <p:fltVal val="0"/>
                                          </p:val>
                                        </p:tav>
                                        <p:tav tm="100000">
                                          <p:val>
                                            <p:strVal val="#ppt_h"/>
                                          </p:val>
                                        </p:tav>
                                      </p:tavLst>
                                    </p:anim>
                                    <p:anim calcmode="lin" valueType="num">
                                      <p:cBhvr>
                                        <p:cTn id="16" dur="500" fill="hold"/>
                                        <p:tgtEl>
                                          <p:spTgt spid="562210"/>
                                        </p:tgtEl>
                                        <p:attrNameLst>
                                          <p:attrName>ppt_x</p:attrName>
                                        </p:attrNameLst>
                                      </p:cBhvr>
                                      <p:tavLst>
                                        <p:tav tm="0">
                                          <p:val>
                                            <p:fltVal val="0.5"/>
                                          </p:val>
                                        </p:tav>
                                        <p:tav tm="100000">
                                          <p:val>
                                            <p:strVal val="#ppt_x"/>
                                          </p:val>
                                        </p:tav>
                                      </p:tavLst>
                                    </p:anim>
                                    <p:anim calcmode="lin" valueType="num">
                                      <p:cBhvr>
                                        <p:cTn id="17" dur="500" fill="hold"/>
                                        <p:tgtEl>
                                          <p:spTgt spid="562210"/>
                                        </p:tgtEl>
                                        <p:attrNameLst>
                                          <p:attrName>ppt_y</p:attrName>
                                        </p:attrNameLst>
                                      </p:cBhvr>
                                      <p:tavLst>
                                        <p:tav tm="0">
                                          <p:val>
                                            <p:fltVal val="0.5"/>
                                          </p:val>
                                        </p:tav>
                                        <p:tav tm="100000">
                                          <p:val>
                                            <p:strVal val="#ppt_y"/>
                                          </p:val>
                                        </p:tav>
                                      </p:tavLst>
                                    </p:anim>
                                  </p:childTnLst>
                                </p:cTn>
                              </p:par>
                            </p:childTnLst>
                          </p:cTn>
                        </p:par>
                        <p:par>
                          <p:cTn id="18" fill="hold" nodeType="afterGroup">
                            <p:stCondLst>
                              <p:cond delay="1200"/>
                            </p:stCondLst>
                            <p:childTnLst>
                              <p:par>
                                <p:cTn id="19" presetID="23" presetClass="entr" presetSubtype="528" fill="hold" grpId="0" nodeType="afterEffect">
                                  <p:stCondLst>
                                    <p:cond delay="100"/>
                                  </p:stCondLst>
                                  <p:childTnLst>
                                    <p:set>
                                      <p:cBhvr>
                                        <p:cTn id="20" dur="1" fill="hold">
                                          <p:stCondLst>
                                            <p:cond delay="0"/>
                                          </p:stCondLst>
                                        </p:cTn>
                                        <p:tgtEl>
                                          <p:spTgt spid="562211"/>
                                        </p:tgtEl>
                                        <p:attrNameLst>
                                          <p:attrName>style.visibility</p:attrName>
                                        </p:attrNameLst>
                                      </p:cBhvr>
                                      <p:to>
                                        <p:strVal val="visible"/>
                                      </p:to>
                                    </p:set>
                                    <p:anim calcmode="lin" valueType="num">
                                      <p:cBhvr>
                                        <p:cTn id="21" dur="500" fill="hold"/>
                                        <p:tgtEl>
                                          <p:spTgt spid="562211"/>
                                        </p:tgtEl>
                                        <p:attrNameLst>
                                          <p:attrName>ppt_w</p:attrName>
                                        </p:attrNameLst>
                                      </p:cBhvr>
                                      <p:tavLst>
                                        <p:tav tm="0">
                                          <p:val>
                                            <p:fltVal val="0"/>
                                          </p:val>
                                        </p:tav>
                                        <p:tav tm="100000">
                                          <p:val>
                                            <p:strVal val="#ppt_w"/>
                                          </p:val>
                                        </p:tav>
                                      </p:tavLst>
                                    </p:anim>
                                    <p:anim calcmode="lin" valueType="num">
                                      <p:cBhvr>
                                        <p:cTn id="22" dur="500" fill="hold"/>
                                        <p:tgtEl>
                                          <p:spTgt spid="562211"/>
                                        </p:tgtEl>
                                        <p:attrNameLst>
                                          <p:attrName>ppt_h</p:attrName>
                                        </p:attrNameLst>
                                      </p:cBhvr>
                                      <p:tavLst>
                                        <p:tav tm="0">
                                          <p:val>
                                            <p:fltVal val="0"/>
                                          </p:val>
                                        </p:tav>
                                        <p:tav tm="100000">
                                          <p:val>
                                            <p:strVal val="#ppt_h"/>
                                          </p:val>
                                        </p:tav>
                                      </p:tavLst>
                                    </p:anim>
                                    <p:anim calcmode="lin" valueType="num">
                                      <p:cBhvr>
                                        <p:cTn id="23" dur="500" fill="hold"/>
                                        <p:tgtEl>
                                          <p:spTgt spid="562211"/>
                                        </p:tgtEl>
                                        <p:attrNameLst>
                                          <p:attrName>ppt_x</p:attrName>
                                        </p:attrNameLst>
                                      </p:cBhvr>
                                      <p:tavLst>
                                        <p:tav tm="0">
                                          <p:val>
                                            <p:fltVal val="0.5"/>
                                          </p:val>
                                        </p:tav>
                                        <p:tav tm="100000">
                                          <p:val>
                                            <p:strVal val="#ppt_x"/>
                                          </p:val>
                                        </p:tav>
                                      </p:tavLst>
                                    </p:anim>
                                    <p:anim calcmode="lin" valueType="num">
                                      <p:cBhvr>
                                        <p:cTn id="24" dur="500" fill="hold"/>
                                        <p:tgtEl>
                                          <p:spTgt spid="562211"/>
                                        </p:tgtEl>
                                        <p:attrNameLst>
                                          <p:attrName>ppt_y</p:attrName>
                                        </p:attrNameLst>
                                      </p:cBhvr>
                                      <p:tavLst>
                                        <p:tav tm="0">
                                          <p:val>
                                            <p:fltVal val="0.5"/>
                                          </p:val>
                                        </p:tav>
                                        <p:tav tm="100000">
                                          <p:val>
                                            <p:strVal val="#ppt_y"/>
                                          </p:val>
                                        </p:tav>
                                      </p:tavLst>
                                    </p:anim>
                                  </p:childTnLst>
                                </p:cTn>
                              </p:par>
                            </p:childTnLst>
                          </p:cTn>
                        </p:par>
                        <p:par>
                          <p:cTn id="25" fill="hold" nodeType="afterGroup">
                            <p:stCondLst>
                              <p:cond delay="1800"/>
                            </p:stCondLst>
                            <p:childTnLst>
                              <p:par>
                                <p:cTn id="26" presetID="23" presetClass="entr" presetSubtype="528" fill="hold" grpId="0" nodeType="afterEffect">
                                  <p:stCondLst>
                                    <p:cond delay="100"/>
                                  </p:stCondLst>
                                  <p:childTnLst>
                                    <p:set>
                                      <p:cBhvr>
                                        <p:cTn id="27" dur="1" fill="hold">
                                          <p:stCondLst>
                                            <p:cond delay="0"/>
                                          </p:stCondLst>
                                        </p:cTn>
                                        <p:tgtEl>
                                          <p:spTgt spid="562212"/>
                                        </p:tgtEl>
                                        <p:attrNameLst>
                                          <p:attrName>style.visibility</p:attrName>
                                        </p:attrNameLst>
                                      </p:cBhvr>
                                      <p:to>
                                        <p:strVal val="visible"/>
                                      </p:to>
                                    </p:set>
                                    <p:anim calcmode="lin" valueType="num">
                                      <p:cBhvr>
                                        <p:cTn id="28" dur="500" fill="hold"/>
                                        <p:tgtEl>
                                          <p:spTgt spid="562212"/>
                                        </p:tgtEl>
                                        <p:attrNameLst>
                                          <p:attrName>ppt_w</p:attrName>
                                        </p:attrNameLst>
                                      </p:cBhvr>
                                      <p:tavLst>
                                        <p:tav tm="0">
                                          <p:val>
                                            <p:fltVal val="0"/>
                                          </p:val>
                                        </p:tav>
                                        <p:tav tm="100000">
                                          <p:val>
                                            <p:strVal val="#ppt_w"/>
                                          </p:val>
                                        </p:tav>
                                      </p:tavLst>
                                    </p:anim>
                                    <p:anim calcmode="lin" valueType="num">
                                      <p:cBhvr>
                                        <p:cTn id="29" dur="500" fill="hold"/>
                                        <p:tgtEl>
                                          <p:spTgt spid="562212"/>
                                        </p:tgtEl>
                                        <p:attrNameLst>
                                          <p:attrName>ppt_h</p:attrName>
                                        </p:attrNameLst>
                                      </p:cBhvr>
                                      <p:tavLst>
                                        <p:tav tm="0">
                                          <p:val>
                                            <p:fltVal val="0"/>
                                          </p:val>
                                        </p:tav>
                                        <p:tav tm="100000">
                                          <p:val>
                                            <p:strVal val="#ppt_h"/>
                                          </p:val>
                                        </p:tav>
                                      </p:tavLst>
                                    </p:anim>
                                    <p:anim calcmode="lin" valueType="num">
                                      <p:cBhvr>
                                        <p:cTn id="30" dur="500" fill="hold"/>
                                        <p:tgtEl>
                                          <p:spTgt spid="562212"/>
                                        </p:tgtEl>
                                        <p:attrNameLst>
                                          <p:attrName>ppt_x</p:attrName>
                                        </p:attrNameLst>
                                      </p:cBhvr>
                                      <p:tavLst>
                                        <p:tav tm="0">
                                          <p:val>
                                            <p:fltVal val="0.5"/>
                                          </p:val>
                                        </p:tav>
                                        <p:tav tm="100000">
                                          <p:val>
                                            <p:strVal val="#ppt_x"/>
                                          </p:val>
                                        </p:tav>
                                      </p:tavLst>
                                    </p:anim>
                                    <p:anim calcmode="lin" valueType="num">
                                      <p:cBhvr>
                                        <p:cTn id="31" dur="500" fill="hold"/>
                                        <p:tgtEl>
                                          <p:spTgt spid="562212"/>
                                        </p:tgtEl>
                                        <p:attrNameLst>
                                          <p:attrName>ppt_y</p:attrName>
                                        </p:attrNameLst>
                                      </p:cBhvr>
                                      <p:tavLst>
                                        <p:tav tm="0">
                                          <p:val>
                                            <p:fltVal val="0.5"/>
                                          </p:val>
                                        </p:tav>
                                        <p:tav tm="100000">
                                          <p:val>
                                            <p:strVal val="#ppt_y"/>
                                          </p:val>
                                        </p:tav>
                                      </p:tavLst>
                                    </p:anim>
                                  </p:childTnLst>
                                </p:cTn>
                              </p:par>
                            </p:childTnLst>
                          </p:cTn>
                        </p:par>
                        <p:par>
                          <p:cTn id="32" fill="hold" nodeType="afterGroup">
                            <p:stCondLst>
                              <p:cond delay="2400"/>
                            </p:stCondLst>
                            <p:childTnLst>
                              <p:par>
                                <p:cTn id="33" presetID="23" presetClass="entr" presetSubtype="528" fill="hold" grpId="0" nodeType="afterEffect">
                                  <p:stCondLst>
                                    <p:cond delay="100"/>
                                  </p:stCondLst>
                                  <p:childTnLst>
                                    <p:set>
                                      <p:cBhvr>
                                        <p:cTn id="34" dur="1" fill="hold">
                                          <p:stCondLst>
                                            <p:cond delay="0"/>
                                          </p:stCondLst>
                                        </p:cTn>
                                        <p:tgtEl>
                                          <p:spTgt spid="562213"/>
                                        </p:tgtEl>
                                        <p:attrNameLst>
                                          <p:attrName>style.visibility</p:attrName>
                                        </p:attrNameLst>
                                      </p:cBhvr>
                                      <p:to>
                                        <p:strVal val="visible"/>
                                      </p:to>
                                    </p:set>
                                    <p:anim calcmode="lin" valueType="num">
                                      <p:cBhvr>
                                        <p:cTn id="35" dur="500" fill="hold"/>
                                        <p:tgtEl>
                                          <p:spTgt spid="562213"/>
                                        </p:tgtEl>
                                        <p:attrNameLst>
                                          <p:attrName>ppt_w</p:attrName>
                                        </p:attrNameLst>
                                      </p:cBhvr>
                                      <p:tavLst>
                                        <p:tav tm="0">
                                          <p:val>
                                            <p:fltVal val="0"/>
                                          </p:val>
                                        </p:tav>
                                        <p:tav tm="100000">
                                          <p:val>
                                            <p:strVal val="#ppt_w"/>
                                          </p:val>
                                        </p:tav>
                                      </p:tavLst>
                                    </p:anim>
                                    <p:anim calcmode="lin" valueType="num">
                                      <p:cBhvr>
                                        <p:cTn id="36" dur="500" fill="hold"/>
                                        <p:tgtEl>
                                          <p:spTgt spid="562213"/>
                                        </p:tgtEl>
                                        <p:attrNameLst>
                                          <p:attrName>ppt_h</p:attrName>
                                        </p:attrNameLst>
                                      </p:cBhvr>
                                      <p:tavLst>
                                        <p:tav tm="0">
                                          <p:val>
                                            <p:fltVal val="0"/>
                                          </p:val>
                                        </p:tav>
                                        <p:tav tm="100000">
                                          <p:val>
                                            <p:strVal val="#ppt_h"/>
                                          </p:val>
                                        </p:tav>
                                      </p:tavLst>
                                    </p:anim>
                                    <p:anim calcmode="lin" valueType="num">
                                      <p:cBhvr>
                                        <p:cTn id="37" dur="500" fill="hold"/>
                                        <p:tgtEl>
                                          <p:spTgt spid="562213"/>
                                        </p:tgtEl>
                                        <p:attrNameLst>
                                          <p:attrName>ppt_x</p:attrName>
                                        </p:attrNameLst>
                                      </p:cBhvr>
                                      <p:tavLst>
                                        <p:tav tm="0">
                                          <p:val>
                                            <p:fltVal val="0.5"/>
                                          </p:val>
                                        </p:tav>
                                        <p:tav tm="100000">
                                          <p:val>
                                            <p:strVal val="#ppt_x"/>
                                          </p:val>
                                        </p:tav>
                                      </p:tavLst>
                                    </p:anim>
                                    <p:anim calcmode="lin" valueType="num">
                                      <p:cBhvr>
                                        <p:cTn id="38" dur="500" fill="hold"/>
                                        <p:tgtEl>
                                          <p:spTgt spid="562213"/>
                                        </p:tgtEl>
                                        <p:attrNameLst>
                                          <p:attrName>ppt_y</p:attrName>
                                        </p:attrNameLst>
                                      </p:cBhvr>
                                      <p:tavLst>
                                        <p:tav tm="0">
                                          <p:val>
                                            <p:fltVal val="0.5"/>
                                          </p:val>
                                        </p:tav>
                                        <p:tav tm="100000">
                                          <p:val>
                                            <p:strVal val="#ppt_y"/>
                                          </p:val>
                                        </p:tav>
                                      </p:tavLst>
                                    </p:anim>
                                  </p:childTnLst>
                                </p:cTn>
                              </p:par>
                            </p:childTnLst>
                          </p:cTn>
                        </p:par>
                        <p:par>
                          <p:cTn id="39" fill="hold" nodeType="afterGroup">
                            <p:stCondLst>
                              <p:cond delay="3000"/>
                            </p:stCondLst>
                            <p:childTnLst>
                              <p:par>
                                <p:cTn id="40" presetID="23" presetClass="entr" presetSubtype="528" fill="hold" grpId="0" nodeType="afterEffect">
                                  <p:stCondLst>
                                    <p:cond delay="100"/>
                                  </p:stCondLst>
                                  <p:childTnLst>
                                    <p:set>
                                      <p:cBhvr>
                                        <p:cTn id="41" dur="1" fill="hold">
                                          <p:stCondLst>
                                            <p:cond delay="0"/>
                                          </p:stCondLst>
                                        </p:cTn>
                                        <p:tgtEl>
                                          <p:spTgt spid="562214"/>
                                        </p:tgtEl>
                                        <p:attrNameLst>
                                          <p:attrName>style.visibility</p:attrName>
                                        </p:attrNameLst>
                                      </p:cBhvr>
                                      <p:to>
                                        <p:strVal val="visible"/>
                                      </p:to>
                                    </p:set>
                                    <p:anim calcmode="lin" valueType="num">
                                      <p:cBhvr>
                                        <p:cTn id="42" dur="500" fill="hold"/>
                                        <p:tgtEl>
                                          <p:spTgt spid="562214"/>
                                        </p:tgtEl>
                                        <p:attrNameLst>
                                          <p:attrName>ppt_w</p:attrName>
                                        </p:attrNameLst>
                                      </p:cBhvr>
                                      <p:tavLst>
                                        <p:tav tm="0">
                                          <p:val>
                                            <p:fltVal val="0"/>
                                          </p:val>
                                        </p:tav>
                                        <p:tav tm="100000">
                                          <p:val>
                                            <p:strVal val="#ppt_w"/>
                                          </p:val>
                                        </p:tav>
                                      </p:tavLst>
                                    </p:anim>
                                    <p:anim calcmode="lin" valueType="num">
                                      <p:cBhvr>
                                        <p:cTn id="43" dur="500" fill="hold"/>
                                        <p:tgtEl>
                                          <p:spTgt spid="562214"/>
                                        </p:tgtEl>
                                        <p:attrNameLst>
                                          <p:attrName>ppt_h</p:attrName>
                                        </p:attrNameLst>
                                      </p:cBhvr>
                                      <p:tavLst>
                                        <p:tav tm="0">
                                          <p:val>
                                            <p:fltVal val="0"/>
                                          </p:val>
                                        </p:tav>
                                        <p:tav tm="100000">
                                          <p:val>
                                            <p:strVal val="#ppt_h"/>
                                          </p:val>
                                        </p:tav>
                                      </p:tavLst>
                                    </p:anim>
                                    <p:anim calcmode="lin" valueType="num">
                                      <p:cBhvr>
                                        <p:cTn id="44" dur="500" fill="hold"/>
                                        <p:tgtEl>
                                          <p:spTgt spid="562214"/>
                                        </p:tgtEl>
                                        <p:attrNameLst>
                                          <p:attrName>ppt_x</p:attrName>
                                        </p:attrNameLst>
                                      </p:cBhvr>
                                      <p:tavLst>
                                        <p:tav tm="0">
                                          <p:val>
                                            <p:fltVal val="0.5"/>
                                          </p:val>
                                        </p:tav>
                                        <p:tav tm="100000">
                                          <p:val>
                                            <p:strVal val="#ppt_x"/>
                                          </p:val>
                                        </p:tav>
                                      </p:tavLst>
                                    </p:anim>
                                    <p:anim calcmode="lin" valueType="num">
                                      <p:cBhvr>
                                        <p:cTn id="45" dur="500" fill="hold"/>
                                        <p:tgtEl>
                                          <p:spTgt spid="562214"/>
                                        </p:tgtEl>
                                        <p:attrNameLst>
                                          <p:attrName>ppt_y</p:attrName>
                                        </p:attrNameLst>
                                      </p:cBhvr>
                                      <p:tavLst>
                                        <p:tav tm="0">
                                          <p:val>
                                            <p:fltVal val="0.5"/>
                                          </p:val>
                                        </p:tav>
                                        <p:tav tm="100000">
                                          <p:val>
                                            <p:strVal val="#ppt_y"/>
                                          </p:val>
                                        </p:tav>
                                      </p:tavLst>
                                    </p:anim>
                                  </p:childTnLst>
                                </p:cTn>
                              </p:par>
                            </p:childTnLst>
                          </p:cTn>
                        </p:par>
                        <p:par>
                          <p:cTn id="46" fill="hold" nodeType="afterGroup">
                            <p:stCondLst>
                              <p:cond delay="3600"/>
                            </p:stCondLst>
                            <p:childTnLst>
                              <p:par>
                                <p:cTn id="47" presetID="23" presetClass="entr" presetSubtype="528" fill="hold" grpId="0" nodeType="afterEffect">
                                  <p:stCondLst>
                                    <p:cond delay="100"/>
                                  </p:stCondLst>
                                  <p:childTnLst>
                                    <p:set>
                                      <p:cBhvr>
                                        <p:cTn id="48" dur="1" fill="hold">
                                          <p:stCondLst>
                                            <p:cond delay="0"/>
                                          </p:stCondLst>
                                        </p:cTn>
                                        <p:tgtEl>
                                          <p:spTgt spid="562215"/>
                                        </p:tgtEl>
                                        <p:attrNameLst>
                                          <p:attrName>style.visibility</p:attrName>
                                        </p:attrNameLst>
                                      </p:cBhvr>
                                      <p:to>
                                        <p:strVal val="visible"/>
                                      </p:to>
                                    </p:set>
                                    <p:anim calcmode="lin" valueType="num">
                                      <p:cBhvr>
                                        <p:cTn id="49" dur="500" fill="hold"/>
                                        <p:tgtEl>
                                          <p:spTgt spid="562215"/>
                                        </p:tgtEl>
                                        <p:attrNameLst>
                                          <p:attrName>ppt_w</p:attrName>
                                        </p:attrNameLst>
                                      </p:cBhvr>
                                      <p:tavLst>
                                        <p:tav tm="0">
                                          <p:val>
                                            <p:fltVal val="0"/>
                                          </p:val>
                                        </p:tav>
                                        <p:tav tm="100000">
                                          <p:val>
                                            <p:strVal val="#ppt_w"/>
                                          </p:val>
                                        </p:tav>
                                      </p:tavLst>
                                    </p:anim>
                                    <p:anim calcmode="lin" valueType="num">
                                      <p:cBhvr>
                                        <p:cTn id="50" dur="500" fill="hold"/>
                                        <p:tgtEl>
                                          <p:spTgt spid="562215"/>
                                        </p:tgtEl>
                                        <p:attrNameLst>
                                          <p:attrName>ppt_h</p:attrName>
                                        </p:attrNameLst>
                                      </p:cBhvr>
                                      <p:tavLst>
                                        <p:tav tm="0">
                                          <p:val>
                                            <p:fltVal val="0"/>
                                          </p:val>
                                        </p:tav>
                                        <p:tav tm="100000">
                                          <p:val>
                                            <p:strVal val="#ppt_h"/>
                                          </p:val>
                                        </p:tav>
                                      </p:tavLst>
                                    </p:anim>
                                    <p:anim calcmode="lin" valueType="num">
                                      <p:cBhvr>
                                        <p:cTn id="51" dur="500" fill="hold"/>
                                        <p:tgtEl>
                                          <p:spTgt spid="562215"/>
                                        </p:tgtEl>
                                        <p:attrNameLst>
                                          <p:attrName>ppt_x</p:attrName>
                                        </p:attrNameLst>
                                      </p:cBhvr>
                                      <p:tavLst>
                                        <p:tav tm="0">
                                          <p:val>
                                            <p:fltVal val="0.5"/>
                                          </p:val>
                                        </p:tav>
                                        <p:tav tm="100000">
                                          <p:val>
                                            <p:strVal val="#ppt_x"/>
                                          </p:val>
                                        </p:tav>
                                      </p:tavLst>
                                    </p:anim>
                                    <p:anim calcmode="lin" valueType="num">
                                      <p:cBhvr>
                                        <p:cTn id="52" dur="500" fill="hold"/>
                                        <p:tgtEl>
                                          <p:spTgt spid="562215"/>
                                        </p:tgtEl>
                                        <p:attrNameLst>
                                          <p:attrName>ppt_y</p:attrName>
                                        </p:attrNameLst>
                                      </p:cBhvr>
                                      <p:tavLst>
                                        <p:tav tm="0">
                                          <p:val>
                                            <p:fltVal val="0.5"/>
                                          </p:val>
                                        </p:tav>
                                        <p:tav tm="100000">
                                          <p:val>
                                            <p:strVal val="#ppt_y"/>
                                          </p:val>
                                        </p:tav>
                                      </p:tavLst>
                                    </p:anim>
                                  </p:childTnLst>
                                </p:cTn>
                              </p:par>
                            </p:childTnLst>
                          </p:cTn>
                        </p:par>
                        <p:par>
                          <p:cTn id="53" fill="hold" nodeType="afterGroup">
                            <p:stCondLst>
                              <p:cond delay="4200"/>
                            </p:stCondLst>
                            <p:childTnLst>
                              <p:par>
                                <p:cTn id="54" presetID="23" presetClass="entr" presetSubtype="528" fill="hold" grpId="0" nodeType="afterEffect">
                                  <p:stCondLst>
                                    <p:cond delay="100"/>
                                  </p:stCondLst>
                                  <p:childTnLst>
                                    <p:set>
                                      <p:cBhvr>
                                        <p:cTn id="55" dur="1" fill="hold">
                                          <p:stCondLst>
                                            <p:cond delay="0"/>
                                          </p:stCondLst>
                                        </p:cTn>
                                        <p:tgtEl>
                                          <p:spTgt spid="562216"/>
                                        </p:tgtEl>
                                        <p:attrNameLst>
                                          <p:attrName>style.visibility</p:attrName>
                                        </p:attrNameLst>
                                      </p:cBhvr>
                                      <p:to>
                                        <p:strVal val="visible"/>
                                      </p:to>
                                    </p:set>
                                    <p:anim calcmode="lin" valueType="num">
                                      <p:cBhvr>
                                        <p:cTn id="56" dur="500" fill="hold"/>
                                        <p:tgtEl>
                                          <p:spTgt spid="562216"/>
                                        </p:tgtEl>
                                        <p:attrNameLst>
                                          <p:attrName>ppt_w</p:attrName>
                                        </p:attrNameLst>
                                      </p:cBhvr>
                                      <p:tavLst>
                                        <p:tav tm="0">
                                          <p:val>
                                            <p:fltVal val="0"/>
                                          </p:val>
                                        </p:tav>
                                        <p:tav tm="100000">
                                          <p:val>
                                            <p:strVal val="#ppt_w"/>
                                          </p:val>
                                        </p:tav>
                                      </p:tavLst>
                                    </p:anim>
                                    <p:anim calcmode="lin" valueType="num">
                                      <p:cBhvr>
                                        <p:cTn id="57" dur="500" fill="hold"/>
                                        <p:tgtEl>
                                          <p:spTgt spid="562216"/>
                                        </p:tgtEl>
                                        <p:attrNameLst>
                                          <p:attrName>ppt_h</p:attrName>
                                        </p:attrNameLst>
                                      </p:cBhvr>
                                      <p:tavLst>
                                        <p:tav tm="0">
                                          <p:val>
                                            <p:fltVal val="0"/>
                                          </p:val>
                                        </p:tav>
                                        <p:tav tm="100000">
                                          <p:val>
                                            <p:strVal val="#ppt_h"/>
                                          </p:val>
                                        </p:tav>
                                      </p:tavLst>
                                    </p:anim>
                                    <p:anim calcmode="lin" valueType="num">
                                      <p:cBhvr>
                                        <p:cTn id="58" dur="500" fill="hold"/>
                                        <p:tgtEl>
                                          <p:spTgt spid="562216"/>
                                        </p:tgtEl>
                                        <p:attrNameLst>
                                          <p:attrName>ppt_x</p:attrName>
                                        </p:attrNameLst>
                                      </p:cBhvr>
                                      <p:tavLst>
                                        <p:tav tm="0">
                                          <p:val>
                                            <p:fltVal val="0.5"/>
                                          </p:val>
                                        </p:tav>
                                        <p:tav tm="100000">
                                          <p:val>
                                            <p:strVal val="#ppt_x"/>
                                          </p:val>
                                        </p:tav>
                                      </p:tavLst>
                                    </p:anim>
                                    <p:anim calcmode="lin" valueType="num">
                                      <p:cBhvr>
                                        <p:cTn id="59" dur="500" fill="hold"/>
                                        <p:tgtEl>
                                          <p:spTgt spid="562216"/>
                                        </p:tgtEl>
                                        <p:attrNameLst>
                                          <p:attrName>ppt_y</p:attrName>
                                        </p:attrNameLst>
                                      </p:cBhvr>
                                      <p:tavLst>
                                        <p:tav tm="0">
                                          <p:val>
                                            <p:fltVal val="0.5"/>
                                          </p:val>
                                        </p:tav>
                                        <p:tav tm="100000">
                                          <p:val>
                                            <p:strVal val="#ppt_y"/>
                                          </p:val>
                                        </p:tav>
                                      </p:tavLst>
                                    </p:anim>
                                  </p:childTnLst>
                                </p:cTn>
                              </p:par>
                            </p:childTnLst>
                          </p:cTn>
                        </p:par>
                        <p:par>
                          <p:cTn id="60" fill="hold" nodeType="afterGroup">
                            <p:stCondLst>
                              <p:cond delay="4800"/>
                            </p:stCondLst>
                            <p:childTnLst>
                              <p:par>
                                <p:cTn id="61" presetID="23" presetClass="entr" presetSubtype="528" fill="hold" grpId="0" nodeType="afterEffect">
                                  <p:stCondLst>
                                    <p:cond delay="100"/>
                                  </p:stCondLst>
                                  <p:childTnLst>
                                    <p:set>
                                      <p:cBhvr>
                                        <p:cTn id="62" dur="1" fill="hold">
                                          <p:stCondLst>
                                            <p:cond delay="0"/>
                                          </p:stCondLst>
                                        </p:cTn>
                                        <p:tgtEl>
                                          <p:spTgt spid="562218"/>
                                        </p:tgtEl>
                                        <p:attrNameLst>
                                          <p:attrName>style.visibility</p:attrName>
                                        </p:attrNameLst>
                                      </p:cBhvr>
                                      <p:to>
                                        <p:strVal val="visible"/>
                                      </p:to>
                                    </p:set>
                                    <p:anim calcmode="lin" valueType="num">
                                      <p:cBhvr>
                                        <p:cTn id="63" dur="500" fill="hold"/>
                                        <p:tgtEl>
                                          <p:spTgt spid="562218"/>
                                        </p:tgtEl>
                                        <p:attrNameLst>
                                          <p:attrName>ppt_w</p:attrName>
                                        </p:attrNameLst>
                                      </p:cBhvr>
                                      <p:tavLst>
                                        <p:tav tm="0">
                                          <p:val>
                                            <p:fltVal val="0"/>
                                          </p:val>
                                        </p:tav>
                                        <p:tav tm="100000">
                                          <p:val>
                                            <p:strVal val="#ppt_w"/>
                                          </p:val>
                                        </p:tav>
                                      </p:tavLst>
                                    </p:anim>
                                    <p:anim calcmode="lin" valueType="num">
                                      <p:cBhvr>
                                        <p:cTn id="64" dur="500" fill="hold"/>
                                        <p:tgtEl>
                                          <p:spTgt spid="562218"/>
                                        </p:tgtEl>
                                        <p:attrNameLst>
                                          <p:attrName>ppt_h</p:attrName>
                                        </p:attrNameLst>
                                      </p:cBhvr>
                                      <p:tavLst>
                                        <p:tav tm="0">
                                          <p:val>
                                            <p:fltVal val="0"/>
                                          </p:val>
                                        </p:tav>
                                        <p:tav tm="100000">
                                          <p:val>
                                            <p:strVal val="#ppt_h"/>
                                          </p:val>
                                        </p:tav>
                                      </p:tavLst>
                                    </p:anim>
                                    <p:anim calcmode="lin" valueType="num">
                                      <p:cBhvr>
                                        <p:cTn id="65" dur="500" fill="hold"/>
                                        <p:tgtEl>
                                          <p:spTgt spid="562218"/>
                                        </p:tgtEl>
                                        <p:attrNameLst>
                                          <p:attrName>ppt_x</p:attrName>
                                        </p:attrNameLst>
                                      </p:cBhvr>
                                      <p:tavLst>
                                        <p:tav tm="0">
                                          <p:val>
                                            <p:fltVal val="0.5"/>
                                          </p:val>
                                        </p:tav>
                                        <p:tav tm="100000">
                                          <p:val>
                                            <p:strVal val="#ppt_x"/>
                                          </p:val>
                                        </p:tav>
                                      </p:tavLst>
                                    </p:anim>
                                    <p:anim calcmode="lin" valueType="num">
                                      <p:cBhvr>
                                        <p:cTn id="66" dur="500" fill="hold"/>
                                        <p:tgtEl>
                                          <p:spTgt spid="562218"/>
                                        </p:tgtEl>
                                        <p:attrNameLst>
                                          <p:attrName>ppt_y</p:attrName>
                                        </p:attrNameLst>
                                      </p:cBhvr>
                                      <p:tavLst>
                                        <p:tav tm="0">
                                          <p:val>
                                            <p:fltVal val="0.5"/>
                                          </p:val>
                                        </p:tav>
                                        <p:tav tm="100000">
                                          <p:val>
                                            <p:strVal val="#ppt_y"/>
                                          </p:val>
                                        </p:tav>
                                      </p:tavLst>
                                    </p:anim>
                                  </p:childTnLst>
                                </p:cTn>
                              </p:par>
                            </p:childTnLst>
                          </p:cTn>
                        </p:par>
                        <p:par>
                          <p:cTn id="67" fill="hold" nodeType="afterGroup">
                            <p:stCondLst>
                              <p:cond delay="5400"/>
                            </p:stCondLst>
                            <p:childTnLst>
                              <p:par>
                                <p:cTn id="68" presetID="23" presetClass="entr" presetSubtype="528" fill="hold" grpId="0" nodeType="afterEffect">
                                  <p:stCondLst>
                                    <p:cond delay="100"/>
                                  </p:stCondLst>
                                  <p:childTnLst>
                                    <p:set>
                                      <p:cBhvr>
                                        <p:cTn id="69" dur="1" fill="hold">
                                          <p:stCondLst>
                                            <p:cond delay="0"/>
                                          </p:stCondLst>
                                        </p:cTn>
                                        <p:tgtEl>
                                          <p:spTgt spid="562219"/>
                                        </p:tgtEl>
                                        <p:attrNameLst>
                                          <p:attrName>style.visibility</p:attrName>
                                        </p:attrNameLst>
                                      </p:cBhvr>
                                      <p:to>
                                        <p:strVal val="visible"/>
                                      </p:to>
                                    </p:set>
                                    <p:anim calcmode="lin" valueType="num">
                                      <p:cBhvr>
                                        <p:cTn id="70" dur="500" fill="hold"/>
                                        <p:tgtEl>
                                          <p:spTgt spid="562219"/>
                                        </p:tgtEl>
                                        <p:attrNameLst>
                                          <p:attrName>ppt_w</p:attrName>
                                        </p:attrNameLst>
                                      </p:cBhvr>
                                      <p:tavLst>
                                        <p:tav tm="0">
                                          <p:val>
                                            <p:fltVal val="0"/>
                                          </p:val>
                                        </p:tav>
                                        <p:tav tm="100000">
                                          <p:val>
                                            <p:strVal val="#ppt_w"/>
                                          </p:val>
                                        </p:tav>
                                      </p:tavLst>
                                    </p:anim>
                                    <p:anim calcmode="lin" valueType="num">
                                      <p:cBhvr>
                                        <p:cTn id="71" dur="500" fill="hold"/>
                                        <p:tgtEl>
                                          <p:spTgt spid="562219"/>
                                        </p:tgtEl>
                                        <p:attrNameLst>
                                          <p:attrName>ppt_h</p:attrName>
                                        </p:attrNameLst>
                                      </p:cBhvr>
                                      <p:tavLst>
                                        <p:tav tm="0">
                                          <p:val>
                                            <p:fltVal val="0"/>
                                          </p:val>
                                        </p:tav>
                                        <p:tav tm="100000">
                                          <p:val>
                                            <p:strVal val="#ppt_h"/>
                                          </p:val>
                                        </p:tav>
                                      </p:tavLst>
                                    </p:anim>
                                    <p:anim calcmode="lin" valueType="num">
                                      <p:cBhvr>
                                        <p:cTn id="72" dur="500" fill="hold"/>
                                        <p:tgtEl>
                                          <p:spTgt spid="562219"/>
                                        </p:tgtEl>
                                        <p:attrNameLst>
                                          <p:attrName>ppt_x</p:attrName>
                                        </p:attrNameLst>
                                      </p:cBhvr>
                                      <p:tavLst>
                                        <p:tav tm="0">
                                          <p:val>
                                            <p:fltVal val="0.5"/>
                                          </p:val>
                                        </p:tav>
                                        <p:tav tm="100000">
                                          <p:val>
                                            <p:strVal val="#ppt_x"/>
                                          </p:val>
                                        </p:tav>
                                      </p:tavLst>
                                    </p:anim>
                                    <p:anim calcmode="lin" valueType="num">
                                      <p:cBhvr>
                                        <p:cTn id="73" dur="500" fill="hold"/>
                                        <p:tgtEl>
                                          <p:spTgt spid="562219"/>
                                        </p:tgtEl>
                                        <p:attrNameLst>
                                          <p:attrName>ppt_y</p:attrName>
                                        </p:attrNameLst>
                                      </p:cBhvr>
                                      <p:tavLst>
                                        <p:tav tm="0">
                                          <p:val>
                                            <p:fltVal val="0.5"/>
                                          </p:val>
                                        </p:tav>
                                        <p:tav tm="100000">
                                          <p:val>
                                            <p:strVal val="#ppt_y"/>
                                          </p:val>
                                        </p:tav>
                                      </p:tavLst>
                                    </p:anim>
                                  </p:childTnLst>
                                </p:cTn>
                              </p:par>
                            </p:childTnLst>
                          </p:cTn>
                        </p:par>
                        <p:par>
                          <p:cTn id="74" fill="hold" nodeType="afterGroup">
                            <p:stCondLst>
                              <p:cond delay="6000"/>
                            </p:stCondLst>
                            <p:childTnLst>
                              <p:par>
                                <p:cTn id="75" presetID="23" presetClass="entr" presetSubtype="528" fill="hold" grpId="0" nodeType="afterEffect">
                                  <p:stCondLst>
                                    <p:cond delay="100"/>
                                  </p:stCondLst>
                                  <p:childTnLst>
                                    <p:set>
                                      <p:cBhvr>
                                        <p:cTn id="76" dur="1" fill="hold">
                                          <p:stCondLst>
                                            <p:cond delay="0"/>
                                          </p:stCondLst>
                                        </p:cTn>
                                        <p:tgtEl>
                                          <p:spTgt spid="562220"/>
                                        </p:tgtEl>
                                        <p:attrNameLst>
                                          <p:attrName>style.visibility</p:attrName>
                                        </p:attrNameLst>
                                      </p:cBhvr>
                                      <p:to>
                                        <p:strVal val="visible"/>
                                      </p:to>
                                    </p:set>
                                    <p:anim calcmode="lin" valueType="num">
                                      <p:cBhvr>
                                        <p:cTn id="77" dur="500" fill="hold"/>
                                        <p:tgtEl>
                                          <p:spTgt spid="562220"/>
                                        </p:tgtEl>
                                        <p:attrNameLst>
                                          <p:attrName>ppt_w</p:attrName>
                                        </p:attrNameLst>
                                      </p:cBhvr>
                                      <p:tavLst>
                                        <p:tav tm="0">
                                          <p:val>
                                            <p:fltVal val="0"/>
                                          </p:val>
                                        </p:tav>
                                        <p:tav tm="100000">
                                          <p:val>
                                            <p:strVal val="#ppt_w"/>
                                          </p:val>
                                        </p:tav>
                                      </p:tavLst>
                                    </p:anim>
                                    <p:anim calcmode="lin" valueType="num">
                                      <p:cBhvr>
                                        <p:cTn id="78" dur="500" fill="hold"/>
                                        <p:tgtEl>
                                          <p:spTgt spid="562220"/>
                                        </p:tgtEl>
                                        <p:attrNameLst>
                                          <p:attrName>ppt_h</p:attrName>
                                        </p:attrNameLst>
                                      </p:cBhvr>
                                      <p:tavLst>
                                        <p:tav tm="0">
                                          <p:val>
                                            <p:fltVal val="0"/>
                                          </p:val>
                                        </p:tav>
                                        <p:tav tm="100000">
                                          <p:val>
                                            <p:strVal val="#ppt_h"/>
                                          </p:val>
                                        </p:tav>
                                      </p:tavLst>
                                    </p:anim>
                                    <p:anim calcmode="lin" valueType="num">
                                      <p:cBhvr>
                                        <p:cTn id="79" dur="500" fill="hold"/>
                                        <p:tgtEl>
                                          <p:spTgt spid="562220"/>
                                        </p:tgtEl>
                                        <p:attrNameLst>
                                          <p:attrName>ppt_x</p:attrName>
                                        </p:attrNameLst>
                                      </p:cBhvr>
                                      <p:tavLst>
                                        <p:tav tm="0">
                                          <p:val>
                                            <p:fltVal val="0.5"/>
                                          </p:val>
                                        </p:tav>
                                        <p:tav tm="100000">
                                          <p:val>
                                            <p:strVal val="#ppt_x"/>
                                          </p:val>
                                        </p:tav>
                                      </p:tavLst>
                                    </p:anim>
                                    <p:anim calcmode="lin" valueType="num">
                                      <p:cBhvr>
                                        <p:cTn id="80" dur="500" fill="hold"/>
                                        <p:tgtEl>
                                          <p:spTgt spid="562220"/>
                                        </p:tgtEl>
                                        <p:attrNameLst>
                                          <p:attrName>ppt_y</p:attrName>
                                        </p:attrNameLst>
                                      </p:cBhvr>
                                      <p:tavLst>
                                        <p:tav tm="0">
                                          <p:val>
                                            <p:fltVal val="0.5"/>
                                          </p:val>
                                        </p:tav>
                                        <p:tav tm="100000">
                                          <p:val>
                                            <p:strVal val="#ppt_y"/>
                                          </p:val>
                                        </p:tav>
                                      </p:tavLst>
                                    </p:anim>
                                  </p:childTnLst>
                                </p:cTn>
                              </p:par>
                            </p:childTnLst>
                          </p:cTn>
                        </p:par>
                        <p:par>
                          <p:cTn id="81" fill="hold" nodeType="afterGroup">
                            <p:stCondLst>
                              <p:cond delay="6600"/>
                            </p:stCondLst>
                            <p:childTnLst>
                              <p:par>
                                <p:cTn id="82" presetID="23" presetClass="entr" presetSubtype="528" fill="hold" grpId="0" nodeType="afterEffect">
                                  <p:stCondLst>
                                    <p:cond delay="100"/>
                                  </p:stCondLst>
                                  <p:childTnLst>
                                    <p:set>
                                      <p:cBhvr>
                                        <p:cTn id="83" dur="1" fill="hold">
                                          <p:stCondLst>
                                            <p:cond delay="0"/>
                                          </p:stCondLst>
                                        </p:cTn>
                                        <p:tgtEl>
                                          <p:spTgt spid="562221"/>
                                        </p:tgtEl>
                                        <p:attrNameLst>
                                          <p:attrName>style.visibility</p:attrName>
                                        </p:attrNameLst>
                                      </p:cBhvr>
                                      <p:to>
                                        <p:strVal val="visible"/>
                                      </p:to>
                                    </p:set>
                                    <p:anim calcmode="lin" valueType="num">
                                      <p:cBhvr>
                                        <p:cTn id="84" dur="500" fill="hold"/>
                                        <p:tgtEl>
                                          <p:spTgt spid="562221"/>
                                        </p:tgtEl>
                                        <p:attrNameLst>
                                          <p:attrName>ppt_w</p:attrName>
                                        </p:attrNameLst>
                                      </p:cBhvr>
                                      <p:tavLst>
                                        <p:tav tm="0">
                                          <p:val>
                                            <p:fltVal val="0"/>
                                          </p:val>
                                        </p:tav>
                                        <p:tav tm="100000">
                                          <p:val>
                                            <p:strVal val="#ppt_w"/>
                                          </p:val>
                                        </p:tav>
                                      </p:tavLst>
                                    </p:anim>
                                    <p:anim calcmode="lin" valueType="num">
                                      <p:cBhvr>
                                        <p:cTn id="85" dur="500" fill="hold"/>
                                        <p:tgtEl>
                                          <p:spTgt spid="562221"/>
                                        </p:tgtEl>
                                        <p:attrNameLst>
                                          <p:attrName>ppt_h</p:attrName>
                                        </p:attrNameLst>
                                      </p:cBhvr>
                                      <p:tavLst>
                                        <p:tav tm="0">
                                          <p:val>
                                            <p:fltVal val="0"/>
                                          </p:val>
                                        </p:tav>
                                        <p:tav tm="100000">
                                          <p:val>
                                            <p:strVal val="#ppt_h"/>
                                          </p:val>
                                        </p:tav>
                                      </p:tavLst>
                                    </p:anim>
                                    <p:anim calcmode="lin" valueType="num">
                                      <p:cBhvr>
                                        <p:cTn id="86" dur="500" fill="hold"/>
                                        <p:tgtEl>
                                          <p:spTgt spid="562221"/>
                                        </p:tgtEl>
                                        <p:attrNameLst>
                                          <p:attrName>ppt_x</p:attrName>
                                        </p:attrNameLst>
                                      </p:cBhvr>
                                      <p:tavLst>
                                        <p:tav tm="0">
                                          <p:val>
                                            <p:fltVal val="0.5"/>
                                          </p:val>
                                        </p:tav>
                                        <p:tav tm="100000">
                                          <p:val>
                                            <p:strVal val="#ppt_x"/>
                                          </p:val>
                                        </p:tav>
                                      </p:tavLst>
                                    </p:anim>
                                    <p:anim calcmode="lin" valueType="num">
                                      <p:cBhvr>
                                        <p:cTn id="87" dur="500" fill="hold"/>
                                        <p:tgtEl>
                                          <p:spTgt spid="562221"/>
                                        </p:tgtEl>
                                        <p:attrNameLst>
                                          <p:attrName>ppt_y</p:attrName>
                                        </p:attrNameLst>
                                      </p:cBhvr>
                                      <p:tavLst>
                                        <p:tav tm="0">
                                          <p:val>
                                            <p:fltVal val="0.5"/>
                                          </p:val>
                                        </p:tav>
                                        <p:tav tm="100000">
                                          <p:val>
                                            <p:strVal val="#ppt_y"/>
                                          </p:val>
                                        </p:tav>
                                      </p:tavLst>
                                    </p:anim>
                                  </p:childTnLst>
                                </p:cTn>
                              </p:par>
                            </p:childTnLst>
                          </p:cTn>
                        </p:par>
                        <p:par>
                          <p:cTn id="88" fill="hold" nodeType="afterGroup">
                            <p:stCondLst>
                              <p:cond delay="7200"/>
                            </p:stCondLst>
                            <p:childTnLst>
                              <p:par>
                                <p:cTn id="89" presetID="23" presetClass="entr" presetSubtype="528" fill="hold" grpId="0" nodeType="afterEffect">
                                  <p:stCondLst>
                                    <p:cond delay="100"/>
                                  </p:stCondLst>
                                  <p:childTnLst>
                                    <p:set>
                                      <p:cBhvr>
                                        <p:cTn id="90" dur="1" fill="hold">
                                          <p:stCondLst>
                                            <p:cond delay="0"/>
                                          </p:stCondLst>
                                        </p:cTn>
                                        <p:tgtEl>
                                          <p:spTgt spid="562222"/>
                                        </p:tgtEl>
                                        <p:attrNameLst>
                                          <p:attrName>style.visibility</p:attrName>
                                        </p:attrNameLst>
                                      </p:cBhvr>
                                      <p:to>
                                        <p:strVal val="visible"/>
                                      </p:to>
                                    </p:set>
                                    <p:anim calcmode="lin" valueType="num">
                                      <p:cBhvr>
                                        <p:cTn id="91" dur="500" fill="hold"/>
                                        <p:tgtEl>
                                          <p:spTgt spid="562222"/>
                                        </p:tgtEl>
                                        <p:attrNameLst>
                                          <p:attrName>ppt_w</p:attrName>
                                        </p:attrNameLst>
                                      </p:cBhvr>
                                      <p:tavLst>
                                        <p:tav tm="0">
                                          <p:val>
                                            <p:fltVal val="0"/>
                                          </p:val>
                                        </p:tav>
                                        <p:tav tm="100000">
                                          <p:val>
                                            <p:strVal val="#ppt_w"/>
                                          </p:val>
                                        </p:tav>
                                      </p:tavLst>
                                    </p:anim>
                                    <p:anim calcmode="lin" valueType="num">
                                      <p:cBhvr>
                                        <p:cTn id="92" dur="500" fill="hold"/>
                                        <p:tgtEl>
                                          <p:spTgt spid="562222"/>
                                        </p:tgtEl>
                                        <p:attrNameLst>
                                          <p:attrName>ppt_h</p:attrName>
                                        </p:attrNameLst>
                                      </p:cBhvr>
                                      <p:tavLst>
                                        <p:tav tm="0">
                                          <p:val>
                                            <p:fltVal val="0"/>
                                          </p:val>
                                        </p:tav>
                                        <p:tav tm="100000">
                                          <p:val>
                                            <p:strVal val="#ppt_h"/>
                                          </p:val>
                                        </p:tav>
                                      </p:tavLst>
                                    </p:anim>
                                    <p:anim calcmode="lin" valueType="num">
                                      <p:cBhvr>
                                        <p:cTn id="93" dur="500" fill="hold"/>
                                        <p:tgtEl>
                                          <p:spTgt spid="562222"/>
                                        </p:tgtEl>
                                        <p:attrNameLst>
                                          <p:attrName>ppt_x</p:attrName>
                                        </p:attrNameLst>
                                      </p:cBhvr>
                                      <p:tavLst>
                                        <p:tav tm="0">
                                          <p:val>
                                            <p:fltVal val="0.5"/>
                                          </p:val>
                                        </p:tav>
                                        <p:tav tm="100000">
                                          <p:val>
                                            <p:strVal val="#ppt_x"/>
                                          </p:val>
                                        </p:tav>
                                      </p:tavLst>
                                    </p:anim>
                                    <p:anim calcmode="lin" valueType="num">
                                      <p:cBhvr>
                                        <p:cTn id="94" dur="500" fill="hold"/>
                                        <p:tgtEl>
                                          <p:spTgt spid="562222"/>
                                        </p:tgtEl>
                                        <p:attrNameLst>
                                          <p:attrName>ppt_y</p:attrName>
                                        </p:attrNameLst>
                                      </p:cBhvr>
                                      <p:tavLst>
                                        <p:tav tm="0">
                                          <p:val>
                                            <p:fltVal val="0.5"/>
                                          </p:val>
                                        </p:tav>
                                        <p:tav tm="100000">
                                          <p:val>
                                            <p:strVal val="#ppt_y"/>
                                          </p:val>
                                        </p:tav>
                                      </p:tavLst>
                                    </p:anim>
                                  </p:childTnLst>
                                </p:cTn>
                              </p:par>
                            </p:childTnLst>
                          </p:cTn>
                        </p:par>
                        <p:par>
                          <p:cTn id="95" fill="hold" nodeType="afterGroup">
                            <p:stCondLst>
                              <p:cond delay="7800"/>
                            </p:stCondLst>
                            <p:childTnLst>
                              <p:par>
                                <p:cTn id="96" presetID="23" presetClass="entr" presetSubtype="528" fill="hold" grpId="0" nodeType="afterEffect">
                                  <p:stCondLst>
                                    <p:cond delay="100"/>
                                  </p:stCondLst>
                                  <p:childTnLst>
                                    <p:set>
                                      <p:cBhvr>
                                        <p:cTn id="97" dur="1" fill="hold">
                                          <p:stCondLst>
                                            <p:cond delay="0"/>
                                          </p:stCondLst>
                                        </p:cTn>
                                        <p:tgtEl>
                                          <p:spTgt spid="562223"/>
                                        </p:tgtEl>
                                        <p:attrNameLst>
                                          <p:attrName>style.visibility</p:attrName>
                                        </p:attrNameLst>
                                      </p:cBhvr>
                                      <p:to>
                                        <p:strVal val="visible"/>
                                      </p:to>
                                    </p:set>
                                    <p:anim calcmode="lin" valueType="num">
                                      <p:cBhvr>
                                        <p:cTn id="98" dur="500" fill="hold"/>
                                        <p:tgtEl>
                                          <p:spTgt spid="562223"/>
                                        </p:tgtEl>
                                        <p:attrNameLst>
                                          <p:attrName>ppt_w</p:attrName>
                                        </p:attrNameLst>
                                      </p:cBhvr>
                                      <p:tavLst>
                                        <p:tav tm="0">
                                          <p:val>
                                            <p:fltVal val="0"/>
                                          </p:val>
                                        </p:tav>
                                        <p:tav tm="100000">
                                          <p:val>
                                            <p:strVal val="#ppt_w"/>
                                          </p:val>
                                        </p:tav>
                                      </p:tavLst>
                                    </p:anim>
                                    <p:anim calcmode="lin" valueType="num">
                                      <p:cBhvr>
                                        <p:cTn id="99" dur="500" fill="hold"/>
                                        <p:tgtEl>
                                          <p:spTgt spid="562223"/>
                                        </p:tgtEl>
                                        <p:attrNameLst>
                                          <p:attrName>ppt_h</p:attrName>
                                        </p:attrNameLst>
                                      </p:cBhvr>
                                      <p:tavLst>
                                        <p:tav tm="0">
                                          <p:val>
                                            <p:fltVal val="0"/>
                                          </p:val>
                                        </p:tav>
                                        <p:tav tm="100000">
                                          <p:val>
                                            <p:strVal val="#ppt_h"/>
                                          </p:val>
                                        </p:tav>
                                      </p:tavLst>
                                    </p:anim>
                                    <p:anim calcmode="lin" valueType="num">
                                      <p:cBhvr>
                                        <p:cTn id="100" dur="500" fill="hold"/>
                                        <p:tgtEl>
                                          <p:spTgt spid="562223"/>
                                        </p:tgtEl>
                                        <p:attrNameLst>
                                          <p:attrName>ppt_x</p:attrName>
                                        </p:attrNameLst>
                                      </p:cBhvr>
                                      <p:tavLst>
                                        <p:tav tm="0">
                                          <p:val>
                                            <p:fltVal val="0.5"/>
                                          </p:val>
                                        </p:tav>
                                        <p:tav tm="100000">
                                          <p:val>
                                            <p:strVal val="#ppt_x"/>
                                          </p:val>
                                        </p:tav>
                                      </p:tavLst>
                                    </p:anim>
                                    <p:anim calcmode="lin" valueType="num">
                                      <p:cBhvr>
                                        <p:cTn id="101" dur="500" fill="hold"/>
                                        <p:tgtEl>
                                          <p:spTgt spid="562223"/>
                                        </p:tgtEl>
                                        <p:attrNameLst>
                                          <p:attrName>ppt_y</p:attrName>
                                        </p:attrNameLst>
                                      </p:cBhvr>
                                      <p:tavLst>
                                        <p:tav tm="0">
                                          <p:val>
                                            <p:fltVal val="0.5"/>
                                          </p:val>
                                        </p:tav>
                                        <p:tav tm="100000">
                                          <p:val>
                                            <p:strVal val="#ppt_y"/>
                                          </p:val>
                                        </p:tav>
                                      </p:tavLst>
                                    </p:anim>
                                  </p:childTnLst>
                                </p:cTn>
                              </p:par>
                            </p:childTnLst>
                          </p:cTn>
                        </p:par>
                        <p:par>
                          <p:cTn id="102" fill="hold" nodeType="afterGroup">
                            <p:stCondLst>
                              <p:cond delay="8400"/>
                            </p:stCondLst>
                            <p:childTnLst>
                              <p:par>
                                <p:cTn id="103" presetID="23" presetClass="entr" presetSubtype="528" fill="hold" grpId="0" nodeType="afterEffect">
                                  <p:stCondLst>
                                    <p:cond delay="100"/>
                                  </p:stCondLst>
                                  <p:childTnLst>
                                    <p:set>
                                      <p:cBhvr>
                                        <p:cTn id="104" dur="1" fill="hold">
                                          <p:stCondLst>
                                            <p:cond delay="0"/>
                                          </p:stCondLst>
                                        </p:cTn>
                                        <p:tgtEl>
                                          <p:spTgt spid="562224"/>
                                        </p:tgtEl>
                                        <p:attrNameLst>
                                          <p:attrName>style.visibility</p:attrName>
                                        </p:attrNameLst>
                                      </p:cBhvr>
                                      <p:to>
                                        <p:strVal val="visible"/>
                                      </p:to>
                                    </p:set>
                                    <p:anim calcmode="lin" valueType="num">
                                      <p:cBhvr>
                                        <p:cTn id="105" dur="500" fill="hold"/>
                                        <p:tgtEl>
                                          <p:spTgt spid="562224"/>
                                        </p:tgtEl>
                                        <p:attrNameLst>
                                          <p:attrName>ppt_w</p:attrName>
                                        </p:attrNameLst>
                                      </p:cBhvr>
                                      <p:tavLst>
                                        <p:tav tm="0">
                                          <p:val>
                                            <p:fltVal val="0"/>
                                          </p:val>
                                        </p:tav>
                                        <p:tav tm="100000">
                                          <p:val>
                                            <p:strVal val="#ppt_w"/>
                                          </p:val>
                                        </p:tav>
                                      </p:tavLst>
                                    </p:anim>
                                    <p:anim calcmode="lin" valueType="num">
                                      <p:cBhvr>
                                        <p:cTn id="106" dur="500" fill="hold"/>
                                        <p:tgtEl>
                                          <p:spTgt spid="562224"/>
                                        </p:tgtEl>
                                        <p:attrNameLst>
                                          <p:attrName>ppt_h</p:attrName>
                                        </p:attrNameLst>
                                      </p:cBhvr>
                                      <p:tavLst>
                                        <p:tav tm="0">
                                          <p:val>
                                            <p:fltVal val="0"/>
                                          </p:val>
                                        </p:tav>
                                        <p:tav tm="100000">
                                          <p:val>
                                            <p:strVal val="#ppt_h"/>
                                          </p:val>
                                        </p:tav>
                                      </p:tavLst>
                                    </p:anim>
                                    <p:anim calcmode="lin" valueType="num">
                                      <p:cBhvr>
                                        <p:cTn id="107" dur="500" fill="hold"/>
                                        <p:tgtEl>
                                          <p:spTgt spid="562224"/>
                                        </p:tgtEl>
                                        <p:attrNameLst>
                                          <p:attrName>ppt_x</p:attrName>
                                        </p:attrNameLst>
                                      </p:cBhvr>
                                      <p:tavLst>
                                        <p:tav tm="0">
                                          <p:val>
                                            <p:fltVal val="0.5"/>
                                          </p:val>
                                        </p:tav>
                                        <p:tav tm="100000">
                                          <p:val>
                                            <p:strVal val="#ppt_x"/>
                                          </p:val>
                                        </p:tav>
                                      </p:tavLst>
                                    </p:anim>
                                    <p:anim calcmode="lin" valueType="num">
                                      <p:cBhvr>
                                        <p:cTn id="108" dur="500" fill="hold"/>
                                        <p:tgtEl>
                                          <p:spTgt spid="562224"/>
                                        </p:tgtEl>
                                        <p:attrNameLst>
                                          <p:attrName>ppt_y</p:attrName>
                                        </p:attrNameLst>
                                      </p:cBhvr>
                                      <p:tavLst>
                                        <p:tav tm="0">
                                          <p:val>
                                            <p:fltVal val="0.5"/>
                                          </p:val>
                                        </p:tav>
                                        <p:tav tm="100000">
                                          <p:val>
                                            <p:strVal val="#ppt_y"/>
                                          </p:val>
                                        </p:tav>
                                      </p:tavLst>
                                    </p:anim>
                                  </p:childTnLst>
                                </p:cTn>
                              </p:par>
                            </p:childTnLst>
                          </p:cTn>
                        </p:par>
                        <p:par>
                          <p:cTn id="109" fill="hold" nodeType="afterGroup">
                            <p:stCondLst>
                              <p:cond delay="9000"/>
                            </p:stCondLst>
                            <p:childTnLst>
                              <p:par>
                                <p:cTn id="110" presetID="23" presetClass="entr" presetSubtype="528" fill="hold" grpId="0" nodeType="afterEffect">
                                  <p:stCondLst>
                                    <p:cond delay="100"/>
                                  </p:stCondLst>
                                  <p:childTnLst>
                                    <p:set>
                                      <p:cBhvr>
                                        <p:cTn id="111" dur="1" fill="hold">
                                          <p:stCondLst>
                                            <p:cond delay="0"/>
                                          </p:stCondLst>
                                        </p:cTn>
                                        <p:tgtEl>
                                          <p:spTgt spid="562225"/>
                                        </p:tgtEl>
                                        <p:attrNameLst>
                                          <p:attrName>style.visibility</p:attrName>
                                        </p:attrNameLst>
                                      </p:cBhvr>
                                      <p:to>
                                        <p:strVal val="visible"/>
                                      </p:to>
                                    </p:set>
                                    <p:anim calcmode="lin" valueType="num">
                                      <p:cBhvr>
                                        <p:cTn id="112" dur="500" fill="hold"/>
                                        <p:tgtEl>
                                          <p:spTgt spid="562225"/>
                                        </p:tgtEl>
                                        <p:attrNameLst>
                                          <p:attrName>ppt_w</p:attrName>
                                        </p:attrNameLst>
                                      </p:cBhvr>
                                      <p:tavLst>
                                        <p:tav tm="0">
                                          <p:val>
                                            <p:fltVal val="0"/>
                                          </p:val>
                                        </p:tav>
                                        <p:tav tm="100000">
                                          <p:val>
                                            <p:strVal val="#ppt_w"/>
                                          </p:val>
                                        </p:tav>
                                      </p:tavLst>
                                    </p:anim>
                                    <p:anim calcmode="lin" valueType="num">
                                      <p:cBhvr>
                                        <p:cTn id="113" dur="500" fill="hold"/>
                                        <p:tgtEl>
                                          <p:spTgt spid="562225"/>
                                        </p:tgtEl>
                                        <p:attrNameLst>
                                          <p:attrName>ppt_h</p:attrName>
                                        </p:attrNameLst>
                                      </p:cBhvr>
                                      <p:tavLst>
                                        <p:tav tm="0">
                                          <p:val>
                                            <p:fltVal val="0"/>
                                          </p:val>
                                        </p:tav>
                                        <p:tav tm="100000">
                                          <p:val>
                                            <p:strVal val="#ppt_h"/>
                                          </p:val>
                                        </p:tav>
                                      </p:tavLst>
                                    </p:anim>
                                    <p:anim calcmode="lin" valueType="num">
                                      <p:cBhvr>
                                        <p:cTn id="114" dur="500" fill="hold"/>
                                        <p:tgtEl>
                                          <p:spTgt spid="562225"/>
                                        </p:tgtEl>
                                        <p:attrNameLst>
                                          <p:attrName>ppt_x</p:attrName>
                                        </p:attrNameLst>
                                      </p:cBhvr>
                                      <p:tavLst>
                                        <p:tav tm="0">
                                          <p:val>
                                            <p:fltVal val="0.5"/>
                                          </p:val>
                                        </p:tav>
                                        <p:tav tm="100000">
                                          <p:val>
                                            <p:strVal val="#ppt_x"/>
                                          </p:val>
                                        </p:tav>
                                      </p:tavLst>
                                    </p:anim>
                                    <p:anim calcmode="lin" valueType="num">
                                      <p:cBhvr>
                                        <p:cTn id="115" dur="500" fill="hold"/>
                                        <p:tgtEl>
                                          <p:spTgt spid="562225"/>
                                        </p:tgtEl>
                                        <p:attrNameLst>
                                          <p:attrName>ppt_y</p:attrName>
                                        </p:attrNameLst>
                                      </p:cBhvr>
                                      <p:tavLst>
                                        <p:tav tm="0">
                                          <p:val>
                                            <p:fltVal val="0.5"/>
                                          </p:val>
                                        </p:tav>
                                        <p:tav tm="100000">
                                          <p:val>
                                            <p:strVal val="#ppt_y"/>
                                          </p:val>
                                        </p:tav>
                                      </p:tavLst>
                                    </p:anim>
                                  </p:childTnLst>
                                </p:cTn>
                              </p:par>
                            </p:childTnLst>
                          </p:cTn>
                        </p:par>
                        <p:par>
                          <p:cTn id="116" fill="hold" nodeType="afterGroup">
                            <p:stCondLst>
                              <p:cond delay="9600"/>
                            </p:stCondLst>
                            <p:childTnLst>
                              <p:par>
                                <p:cTn id="117" presetID="23" presetClass="entr" presetSubtype="528" fill="hold" grpId="0" nodeType="afterEffect">
                                  <p:stCondLst>
                                    <p:cond delay="100"/>
                                  </p:stCondLst>
                                  <p:childTnLst>
                                    <p:set>
                                      <p:cBhvr>
                                        <p:cTn id="118" dur="1" fill="hold">
                                          <p:stCondLst>
                                            <p:cond delay="0"/>
                                          </p:stCondLst>
                                        </p:cTn>
                                        <p:tgtEl>
                                          <p:spTgt spid="562226"/>
                                        </p:tgtEl>
                                        <p:attrNameLst>
                                          <p:attrName>style.visibility</p:attrName>
                                        </p:attrNameLst>
                                      </p:cBhvr>
                                      <p:to>
                                        <p:strVal val="visible"/>
                                      </p:to>
                                    </p:set>
                                    <p:anim calcmode="lin" valueType="num">
                                      <p:cBhvr>
                                        <p:cTn id="119" dur="500" fill="hold"/>
                                        <p:tgtEl>
                                          <p:spTgt spid="562226"/>
                                        </p:tgtEl>
                                        <p:attrNameLst>
                                          <p:attrName>ppt_w</p:attrName>
                                        </p:attrNameLst>
                                      </p:cBhvr>
                                      <p:tavLst>
                                        <p:tav tm="0">
                                          <p:val>
                                            <p:fltVal val="0"/>
                                          </p:val>
                                        </p:tav>
                                        <p:tav tm="100000">
                                          <p:val>
                                            <p:strVal val="#ppt_w"/>
                                          </p:val>
                                        </p:tav>
                                      </p:tavLst>
                                    </p:anim>
                                    <p:anim calcmode="lin" valueType="num">
                                      <p:cBhvr>
                                        <p:cTn id="120" dur="500" fill="hold"/>
                                        <p:tgtEl>
                                          <p:spTgt spid="562226"/>
                                        </p:tgtEl>
                                        <p:attrNameLst>
                                          <p:attrName>ppt_h</p:attrName>
                                        </p:attrNameLst>
                                      </p:cBhvr>
                                      <p:tavLst>
                                        <p:tav tm="0">
                                          <p:val>
                                            <p:fltVal val="0"/>
                                          </p:val>
                                        </p:tav>
                                        <p:tav tm="100000">
                                          <p:val>
                                            <p:strVal val="#ppt_h"/>
                                          </p:val>
                                        </p:tav>
                                      </p:tavLst>
                                    </p:anim>
                                    <p:anim calcmode="lin" valueType="num">
                                      <p:cBhvr>
                                        <p:cTn id="121" dur="500" fill="hold"/>
                                        <p:tgtEl>
                                          <p:spTgt spid="562226"/>
                                        </p:tgtEl>
                                        <p:attrNameLst>
                                          <p:attrName>ppt_x</p:attrName>
                                        </p:attrNameLst>
                                      </p:cBhvr>
                                      <p:tavLst>
                                        <p:tav tm="0">
                                          <p:val>
                                            <p:fltVal val="0.5"/>
                                          </p:val>
                                        </p:tav>
                                        <p:tav tm="100000">
                                          <p:val>
                                            <p:strVal val="#ppt_x"/>
                                          </p:val>
                                        </p:tav>
                                      </p:tavLst>
                                    </p:anim>
                                    <p:anim calcmode="lin" valueType="num">
                                      <p:cBhvr>
                                        <p:cTn id="122" dur="500" fill="hold"/>
                                        <p:tgtEl>
                                          <p:spTgt spid="562226"/>
                                        </p:tgtEl>
                                        <p:attrNameLst>
                                          <p:attrName>ppt_y</p:attrName>
                                        </p:attrNameLst>
                                      </p:cBhvr>
                                      <p:tavLst>
                                        <p:tav tm="0">
                                          <p:val>
                                            <p:fltVal val="0.5"/>
                                          </p:val>
                                        </p:tav>
                                        <p:tav tm="100000">
                                          <p:val>
                                            <p:strVal val="#ppt_y"/>
                                          </p:val>
                                        </p:tav>
                                      </p:tavLst>
                                    </p:anim>
                                  </p:childTnLst>
                                </p:cTn>
                              </p:par>
                            </p:childTnLst>
                          </p:cTn>
                        </p:par>
                        <p:par>
                          <p:cTn id="123" fill="hold" nodeType="afterGroup">
                            <p:stCondLst>
                              <p:cond delay="10200"/>
                            </p:stCondLst>
                            <p:childTnLst>
                              <p:par>
                                <p:cTn id="124" presetID="23" presetClass="entr" presetSubtype="528" fill="hold" grpId="0" nodeType="afterEffect">
                                  <p:stCondLst>
                                    <p:cond delay="100"/>
                                  </p:stCondLst>
                                  <p:childTnLst>
                                    <p:set>
                                      <p:cBhvr>
                                        <p:cTn id="125" dur="1" fill="hold">
                                          <p:stCondLst>
                                            <p:cond delay="0"/>
                                          </p:stCondLst>
                                        </p:cTn>
                                        <p:tgtEl>
                                          <p:spTgt spid="562217"/>
                                        </p:tgtEl>
                                        <p:attrNameLst>
                                          <p:attrName>style.visibility</p:attrName>
                                        </p:attrNameLst>
                                      </p:cBhvr>
                                      <p:to>
                                        <p:strVal val="visible"/>
                                      </p:to>
                                    </p:set>
                                    <p:anim calcmode="lin" valueType="num">
                                      <p:cBhvr>
                                        <p:cTn id="126" dur="500" fill="hold"/>
                                        <p:tgtEl>
                                          <p:spTgt spid="562217"/>
                                        </p:tgtEl>
                                        <p:attrNameLst>
                                          <p:attrName>ppt_w</p:attrName>
                                        </p:attrNameLst>
                                      </p:cBhvr>
                                      <p:tavLst>
                                        <p:tav tm="0">
                                          <p:val>
                                            <p:fltVal val="0"/>
                                          </p:val>
                                        </p:tav>
                                        <p:tav tm="100000">
                                          <p:val>
                                            <p:strVal val="#ppt_w"/>
                                          </p:val>
                                        </p:tav>
                                      </p:tavLst>
                                    </p:anim>
                                    <p:anim calcmode="lin" valueType="num">
                                      <p:cBhvr>
                                        <p:cTn id="127" dur="500" fill="hold"/>
                                        <p:tgtEl>
                                          <p:spTgt spid="562217"/>
                                        </p:tgtEl>
                                        <p:attrNameLst>
                                          <p:attrName>ppt_h</p:attrName>
                                        </p:attrNameLst>
                                      </p:cBhvr>
                                      <p:tavLst>
                                        <p:tav tm="0">
                                          <p:val>
                                            <p:fltVal val="0"/>
                                          </p:val>
                                        </p:tav>
                                        <p:tav tm="100000">
                                          <p:val>
                                            <p:strVal val="#ppt_h"/>
                                          </p:val>
                                        </p:tav>
                                      </p:tavLst>
                                    </p:anim>
                                    <p:anim calcmode="lin" valueType="num">
                                      <p:cBhvr>
                                        <p:cTn id="128" dur="500" fill="hold"/>
                                        <p:tgtEl>
                                          <p:spTgt spid="562217"/>
                                        </p:tgtEl>
                                        <p:attrNameLst>
                                          <p:attrName>ppt_x</p:attrName>
                                        </p:attrNameLst>
                                      </p:cBhvr>
                                      <p:tavLst>
                                        <p:tav tm="0">
                                          <p:val>
                                            <p:fltVal val="0.5"/>
                                          </p:val>
                                        </p:tav>
                                        <p:tav tm="100000">
                                          <p:val>
                                            <p:strVal val="#ppt_x"/>
                                          </p:val>
                                        </p:tav>
                                      </p:tavLst>
                                    </p:anim>
                                    <p:anim calcmode="lin" valueType="num">
                                      <p:cBhvr>
                                        <p:cTn id="129" dur="500" fill="hold"/>
                                        <p:tgtEl>
                                          <p:spTgt spid="562217"/>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62209" grpId="0" autoUpdateAnimBg="0"/>
      <p:bldP spid="562210" grpId="0" autoUpdateAnimBg="0"/>
      <p:bldP spid="562211" grpId="0" autoUpdateAnimBg="0"/>
      <p:bldP spid="562212" grpId="0" autoUpdateAnimBg="0"/>
      <p:bldP spid="562213" grpId="0" autoUpdateAnimBg="0"/>
      <p:bldP spid="562214" grpId="0" autoUpdateAnimBg="0"/>
      <p:bldP spid="562215" grpId="0" autoUpdateAnimBg="0"/>
      <p:bldP spid="562216" grpId="0" autoUpdateAnimBg="0"/>
      <p:bldP spid="562217" grpId="0" autoUpdateAnimBg="0"/>
      <p:bldP spid="562218" grpId="0" autoUpdateAnimBg="0"/>
      <p:bldP spid="562219" grpId="0" autoUpdateAnimBg="0"/>
      <p:bldP spid="562220" grpId="0" autoUpdateAnimBg="0"/>
      <p:bldP spid="562221" grpId="0" autoUpdateAnimBg="0"/>
      <p:bldP spid="562222" grpId="0" autoUpdateAnimBg="0"/>
      <p:bldP spid="562223" grpId="0" autoUpdateAnimBg="0"/>
      <p:bldP spid="562224" grpId="0" autoUpdateAnimBg="0"/>
      <p:bldP spid="562225" grpId="0" autoUpdateAnimBg="0"/>
      <p:bldP spid="562226" grpId="0" autoUpdateAnimBg="0"/>
    </p:bld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60449" name="Group 113"/>
          <p:cNvGrpSpPr>
            <a:grpSpLocks/>
          </p:cNvGrpSpPr>
          <p:nvPr/>
        </p:nvGrpSpPr>
        <p:grpSpPr bwMode="auto">
          <a:xfrm>
            <a:off x="6083300" y="1136650"/>
            <a:ext cx="1289050" cy="1435100"/>
            <a:chOff x="1084" y="711"/>
            <a:chExt cx="2950" cy="2769"/>
          </a:xfrm>
        </p:grpSpPr>
        <p:grpSp>
          <p:nvGrpSpPr>
            <p:cNvPr id="360546" name="Group 114"/>
            <p:cNvGrpSpPr>
              <a:grpSpLocks/>
            </p:cNvGrpSpPr>
            <p:nvPr/>
          </p:nvGrpSpPr>
          <p:grpSpPr bwMode="auto">
            <a:xfrm>
              <a:off x="1084" y="711"/>
              <a:ext cx="2950" cy="2769"/>
              <a:chOff x="2707" y="548"/>
              <a:chExt cx="2950" cy="2769"/>
            </a:xfrm>
          </p:grpSpPr>
          <p:grpSp>
            <p:nvGrpSpPr>
              <p:cNvPr id="360552" name="Group 115"/>
              <p:cNvGrpSpPr>
                <a:grpSpLocks/>
              </p:cNvGrpSpPr>
              <p:nvPr/>
            </p:nvGrpSpPr>
            <p:grpSpPr bwMode="auto">
              <a:xfrm>
                <a:off x="3180" y="1046"/>
                <a:ext cx="2105" cy="1421"/>
                <a:chOff x="578" y="2316"/>
                <a:chExt cx="2105" cy="1421"/>
              </a:xfrm>
            </p:grpSpPr>
            <p:sp>
              <p:nvSpPr>
                <p:cNvPr id="360554" name="Freeform 116" descr="Cork"/>
                <p:cNvSpPr>
                  <a:spLocks/>
                </p:cNvSpPr>
                <p:nvPr/>
              </p:nvSpPr>
              <p:spPr bwMode="auto">
                <a:xfrm>
                  <a:off x="633" y="2316"/>
                  <a:ext cx="2050" cy="256"/>
                </a:xfrm>
                <a:custGeom>
                  <a:avLst/>
                  <a:gdLst>
                    <a:gd name="T0" fmla="*/ 2147483647 w 592"/>
                    <a:gd name="T1" fmla="*/ 2147483647 h 90"/>
                    <a:gd name="T2" fmla="*/ 2147483647 w 592"/>
                    <a:gd name="T3" fmla="*/ 2147483647 h 90"/>
                    <a:gd name="T4" fmla="*/ 2147483647 w 592"/>
                    <a:gd name="T5" fmla="*/ 2147483647 h 90"/>
                    <a:gd name="T6" fmla="*/ 2147483647 w 592"/>
                    <a:gd name="T7" fmla="*/ 2147483647 h 90"/>
                    <a:gd name="T8" fmla="*/ 2147483647 w 592"/>
                    <a:gd name="T9" fmla="*/ 2147483647 h 90"/>
                    <a:gd name="T10" fmla="*/ 2147483647 w 592"/>
                    <a:gd name="T11" fmla="*/ 2147483647 h 90"/>
                    <a:gd name="T12" fmla="*/ 2147483647 w 592"/>
                    <a:gd name="T13" fmla="*/ 2147483647 h 90"/>
                    <a:gd name="T14" fmla="*/ 2147483647 w 592"/>
                    <a:gd name="T15" fmla="*/ 2147483647 h 90"/>
                    <a:gd name="T16" fmla="*/ 2147483647 w 592"/>
                    <a:gd name="T17" fmla="*/ 2147483647 h 90"/>
                    <a:gd name="T18" fmla="*/ 2147483647 w 592"/>
                    <a:gd name="T19" fmla="*/ 2147483647 h 90"/>
                    <a:gd name="T20" fmla="*/ 2147483647 w 592"/>
                    <a:gd name="T21" fmla="*/ 0 h 90"/>
                    <a:gd name="T22" fmla="*/ 2147483647 w 592"/>
                    <a:gd name="T23" fmla="*/ 2147483647 h 90"/>
                    <a:gd name="T24" fmla="*/ 2147483647 w 592"/>
                    <a:gd name="T25" fmla="*/ 2147483647 h 90"/>
                    <a:gd name="T26" fmla="*/ 2147483647 w 592"/>
                    <a:gd name="T27" fmla="*/ 2147483647 h 90"/>
                    <a:gd name="T28" fmla="*/ 2147483647 w 592"/>
                    <a:gd name="T29" fmla="*/ 2147483647 h 90"/>
                    <a:gd name="T30" fmla="*/ 2147483647 w 592"/>
                    <a:gd name="T31" fmla="*/ 2147483647 h 9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92"/>
                    <a:gd name="T49" fmla="*/ 0 h 90"/>
                    <a:gd name="T50" fmla="*/ 592 w 592"/>
                    <a:gd name="T51" fmla="*/ 90 h 9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92" h="90">
                      <a:moveTo>
                        <a:pt x="8" y="90"/>
                      </a:moveTo>
                      <a:cubicBezTo>
                        <a:pt x="0" y="78"/>
                        <a:pt x="10" y="51"/>
                        <a:pt x="22" y="44"/>
                      </a:cubicBezTo>
                      <a:cubicBezTo>
                        <a:pt x="27" y="35"/>
                        <a:pt x="23" y="39"/>
                        <a:pt x="34" y="36"/>
                      </a:cubicBezTo>
                      <a:cubicBezTo>
                        <a:pt x="38" y="34"/>
                        <a:pt x="46" y="32"/>
                        <a:pt x="46" y="32"/>
                      </a:cubicBezTo>
                      <a:cubicBezTo>
                        <a:pt x="72" y="33"/>
                        <a:pt x="84" y="35"/>
                        <a:pt x="112" y="34"/>
                      </a:cubicBezTo>
                      <a:cubicBezTo>
                        <a:pt x="125" y="35"/>
                        <a:pt x="138" y="38"/>
                        <a:pt x="152" y="40"/>
                      </a:cubicBezTo>
                      <a:cubicBezTo>
                        <a:pt x="158" y="42"/>
                        <a:pt x="170" y="46"/>
                        <a:pt x="170" y="46"/>
                      </a:cubicBezTo>
                      <a:cubicBezTo>
                        <a:pt x="192" y="42"/>
                        <a:pt x="215" y="46"/>
                        <a:pt x="238" y="52"/>
                      </a:cubicBezTo>
                      <a:cubicBezTo>
                        <a:pt x="271" y="50"/>
                        <a:pt x="304" y="47"/>
                        <a:pt x="338" y="44"/>
                      </a:cubicBezTo>
                      <a:cubicBezTo>
                        <a:pt x="381" y="33"/>
                        <a:pt x="427" y="24"/>
                        <a:pt x="472" y="16"/>
                      </a:cubicBezTo>
                      <a:cubicBezTo>
                        <a:pt x="488" y="12"/>
                        <a:pt x="503" y="4"/>
                        <a:pt x="520" y="0"/>
                      </a:cubicBezTo>
                      <a:cubicBezTo>
                        <a:pt x="537" y="0"/>
                        <a:pt x="554" y="0"/>
                        <a:pt x="572" y="2"/>
                      </a:cubicBezTo>
                      <a:cubicBezTo>
                        <a:pt x="582" y="3"/>
                        <a:pt x="587" y="21"/>
                        <a:pt x="590" y="30"/>
                      </a:cubicBezTo>
                      <a:cubicBezTo>
                        <a:pt x="590" y="32"/>
                        <a:pt x="592" y="36"/>
                        <a:pt x="592" y="36"/>
                      </a:cubicBezTo>
                      <a:cubicBezTo>
                        <a:pt x="588" y="45"/>
                        <a:pt x="589" y="52"/>
                        <a:pt x="582" y="60"/>
                      </a:cubicBezTo>
                      <a:cubicBezTo>
                        <a:pt x="579" y="67"/>
                        <a:pt x="577" y="66"/>
                        <a:pt x="584" y="66"/>
                      </a:cubicBezTo>
                    </a:path>
                  </a:pathLst>
                </a:custGeom>
                <a:blipFill dpi="0" rotWithShape="0">
                  <a:blip r:embed="rId3">
                    <a:lum bright="-14000"/>
                  </a:blip>
                  <a:srcRect/>
                  <a:tile tx="0" ty="0" sx="100000" sy="100000" flip="none" algn="tl"/>
                </a:blipFill>
                <a:ln>
                  <a:noFill/>
                </a:ln>
                <a:extLst>
                  <a:ext uri="{91240B29-F687-4f45-9708-019B960494DF}">
                    <a14:hiddenLine xmlns="" xmlns:a14="http://schemas.microsoft.com/office/drawing/2010/main" w="38100">
                      <a:solidFill>
                        <a:srgbClr val="000000"/>
                      </a:solidFill>
                      <a:round/>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sp>
              <p:nvSpPr>
                <p:cNvPr id="360555" name="Freeform 117" descr="Cork"/>
                <p:cNvSpPr>
                  <a:spLocks/>
                </p:cNvSpPr>
                <p:nvPr/>
              </p:nvSpPr>
              <p:spPr bwMode="auto">
                <a:xfrm>
                  <a:off x="578" y="2506"/>
                  <a:ext cx="2074" cy="1231"/>
                </a:xfrm>
                <a:custGeom>
                  <a:avLst/>
                  <a:gdLst>
                    <a:gd name="T0" fmla="*/ 2147483647 w 599"/>
                    <a:gd name="T1" fmla="*/ 0 h 432"/>
                    <a:gd name="T2" fmla="*/ 2147483647 w 599"/>
                    <a:gd name="T3" fmla="*/ 2147483647 h 432"/>
                    <a:gd name="T4" fmla="*/ 2147483647 w 599"/>
                    <a:gd name="T5" fmla="*/ 2147483647 h 432"/>
                    <a:gd name="T6" fmla="*/ 2147483647 w 599"/>
                    <a:gd name="T7" fmla="*/ 2147483647 h 432"/>
                    <a:gd name="T8" fmla="*/ 2147483647 w 599"/>
                    <a:gd name="T9" fmla="*/ 2147483647 h 432"/>
                    <a:gd name="T10" fmla="*/ 2147483647 w 599"/>
                    <a:gd name="T11" fmla="*/ 2147483647 h 432"/>
                    <a:gd name="T12" fmla="*/ 2147483647 w 599"/>
                    <a:gd name="T13" fmla="*/ 2147483647 h 432"/>
                    <a:gd name="T14" fmla="*/ 2147483647 w 599"/>
                    <a:gd name="T15" fmla="*/ 2147483647 h 432"/>
                    <a:gd name="T16" fmla="*/ 2147483647 w 599"/>
                    <a:gd name="T17" fmla="*/ 2147483647 h 432"/>
                    <a:gd name="T18" fmla="*/ 2147483647 w 599"/>
                    <a:gd name="T19" fmla="*/ 2147483647 h 432"/>
                    <a:gd name="T20" fmla="*/ 2147483647 w 599"/>
                    <a:gd name="T21" fmla="*/ 2147483647 h 432"/>
                    <a:gd name="T22" fmla="*/ 2147483647 w 599"/>
                    <a:gd name="T23" fmla="*/ 2147483647 h 432"/>
                    <a:gd name="T24" fmla="*/ 2147483647 w 599"/>
                    <a:gd name="T25" fmla="*/ 2147483647 h 432"/>
                    <a:gd name="T26" fmla="*/ 2147483647 w 599"/>
                    <a:gd name="T27" fmla="*/ 2147483647 h 432"/>
                    <a:gd name="T28" fmla="*/ 2147483647 w 599"/>
                    <a:gd name="T29" fmla="*/ 2147483647 h 432"/>
                    <a:gd name="T30" fmla="*/ 2147483647 w 599"/>
                    <a:gd name="T31" fmla="*/ 2147483647 h 432"/>
                    <a:gd name="T32" fmla="*/ 2147483647 w 599"/>
                    <a:gd name="T33" fmla="*/ 2147483647 h 432"/>
                    <a:gd name="T34" fmla="*/ 2147483647 w 599"/>
                    <a:gd name="T35" fmla="*/ 2147483647 h 432"/>
                    <a:gd name="T36" fmla="*/ 2147483647 w 599"/>
                    <a:gd name="T37" fmla="*/ 2147483647 h 432"/>
                    <a:gd name="T38" fmla="*/ 2147483647 w 599"/>
                    <a:gd name="T39" fmla="*/ 2147483647 h 432"/>
                    <a:gd name="T40" fmla="*/ 2147483647 w 599"/>
                    <a:gd name="T41" fmla="*/ 2147483647 h 432"/>
                    <a:gd name="T42" fmla="*/ 2147483647 w 599"/>
                    <a:gd name="T43" fmla="*/ 2147483647 h 432"/>
                    <a:gd name="T44" fmla="*/ 2147483647 w 599"/>
                    <a:gd name="T45" fmla="*/ 2147483647 h 432"/>
                    <a:gd name="T46" fmla="*/ 2147483647 w 599"/>
                    <a:gd name="T47" fmla="*/ 2147483647 h 432"/>
                    <a:gd name="T48" fmla="*/ 2147483647 w 599"/>
                    <a:gd name="T49" fmla="*/ 2147483647 h 432"/>
                    <a:gd name="T50" fmla="*/ 2147483647 w 599"/>
                    <a:gd name="T51" fmla="*/ 2147483647 h 432"/>
                    <a:gd name="T52" fmla="*/ 2147483647 w 599"/>
                    <a:gd name="T53" fmla="*/ 2147483647 h 432"/>
                    <a:gd name="T54" fmla="*/ 2147483647 w 599"/>
                    <a:gd name="T55" fmla="*/ 2147483647 h 432"/>
                    <a:gd name="T56" fmla="*/ 2147483647 w 599"/>
                    <a:gd name="T57" fmla="*/ 2147483647 h 432"/>
                    <a:gd name="T58" fmla="*/ 2147483647 w 599"/>
                    <a:gd name="T59" fmla="*/ 2147483647 h 432"/>
                    <a:gd name="T60" fmla="*/ 2147483647 w 599"/>
                    <a:gd name="T61" fmla="*/ 2147483647 h 43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99"/>
                    <a:gd name="T94" fmla="*/ 0 h 432"/>
                    <a:gd name="T95" fmla="*/ 599 w 599"/>
                    <a:gd name="T96" fmla="*/ 432 h 43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99" h="432">
                      <a:moveTo>
                        <a:pt x="599" y="0"/>
                      </a:moveTo>
                      <a:cubicBezTo>
                        <a:pt x="597" y="2"/>
                        <a:pt x="596" y="4"/>
                        <a:pt x="595" y="6"/>
                      </a:cubicBezTo>
                      <a:cubicBezTo>
                        <a:pt x="593" y="7"/>
                        <a:pt x="590" y="8"/>
                        <a:pt x="589" y="10"/>
                      </a:cubicBezTo>
                      <a:cubicBezTo>
                        <a:pt x="587" y="11"/>
                        <a:pt x="585" y="23"/>
                        <a:pt x="585" y="24"/>
                      </a:cubicBezTo>
                      <a:cubicBezTo>
                        <a:pt x="575" y="45"/>
                        <a:pt x="570" y="72"/>
                        <a:pt x="557" y="92"/>
                      </a:cubicBezTo>
                      <a:cubicBezTo>
                        <a:pt x="551" y="130"/>
                        <a:pt x="537" y="171"/>
                        <a:pt x="525" y="208"/>
                      </a:cubicBezTo>
                      <a:cubicBezTo>
                        <a:pt x="523" y="228"/>
                        <a:pt x="519" y="246"/>
                        <a:pt x="515" y="266"/>
                      </a:cubicBezTo>
                      <a:cubicBezTo>
                        <a:pt x="511" y="294"/>
                        <a:pt x="511" y="322"/>
                        <a:pt x="505" y="350"/>
                      </a:cubicBezTo>
                      <a:cubicBezTo>
                        <a:pt x="503" y="368"/>
                        <a:pt x="503" y="385"/>
                        <a:pt x="495" y="402"/>
                      </a:cubicBezTo>
                      <a:cubicBezTo>
                        <a:pt x="492" y="416"/>
                        <a:pt x="474" y="420"/>
                        <a:pt x="461" y="422"/>
                      </a:cubicBezTo>
                      <a:cubicBezTo>
                        <a:pt x="440" y="416"/>
                        <a:pt x="450" y="419"/>
                        <a:pt x="433" y="414"/>
                      </a:cubicBezTo>
                      <a:cubicBezTo>
                        <a:pt x="429" y="412"/>
                        <a:pt x="421" y="410"/>
                        <a:pt x="421" y="410"/>
                      </a:cubicBezTo>
                      <a:cubicBezTo>
                        <a:pt x="410" y="394"/>
                        <a:pt x="414" y="367"/>
                        <a:pt x="425" y="352"/>
                      </a:cubicBezTo>
                      <a:cubicBezTo>
                        <a:pt x="426" y="347"/>
                        <a:pt x="431" y="342"/>
                        <a:pt x="431" y="338"/>
                      </a:cubicBezTo>
                      <a:cubicBezTo>
                        <a:pt x="429" y="328"/>
                        <a:pt x="405" y="328"/>
                        <a:pt x="405" y="328"/>
                      </a:cubicBezTo>
                      <a:cubicBezTo>
                        <a:pt x="392" y="315"/>
                        <a:pt x="365" y="319"/>
                        <a:pt x="347" y="316"/>
                      </a:cubicBezTo>
                      <a:cubicBezTo>
                        <a:pt x="268" y="322"/>
                        <a:pt x="188" y="334"/>
                        <a:pt x="113" y="360"/>
                      </a:cubicBezTo>
                      <a:cubicBezTo>
                        <a:pt x="101" y="377"/>
                        <a:pt x="116" y="356"/>
                        <a:pt x="103" y="368"/>
                      </a:cubicBezTo>
                      <a:cubicBezTo>
                        <a:pt x="99" y="370"/>
                        <a:pt x="90" y="387"/>
                        <a:pt x="87" y="392"/>
                      </a:cubicBezTo>
                      <a:cubicBezTo>
                        <a:pt x="94" y="431"/>
                        <a:pt x="75" y="417"/>
                        <a:pt x="53" y="432"/>
                      </a:cubicBezTo>
                      <a:cubicBezTo>
                        <a:pt x="44" y="429"/>
                        <a:pt x="36" y="426"/>
                        <a:pt x="29" y="422"/>
                      </a:cubicBezTo>
                      <a:cubicBezTo>
                        <a:pt x="24" y="419"/>
                        <a:pt x="17" y="414"/>
                        <a:pt x="17" y="414"/>
                      </a:cubicBezTo>
                      <a:cubicBezTo>
                        <a:pt x="12" y="399"/>
                        <a:pt x="16" y="404"/>
                        <a:pt x="7" y="398"/>
                      </a:cubicBezTo>
                      <a:cubicBezTo>
                        <a:pt x="0" y="388"/>
                        <a:pt x="5" y="380"/>
                        <a:pt x="11" y="372"/>
                      </a:cubicBezTo>
                      <a:cubicBezTo>
                        <a:pt x="8" y="357"/>
                        <a:pt x="13" y="347"/>
                        <a:pt x="17" y="334"/>
                      </a:cubicBezTo>
                      <a:cubicBezTo>
                        <a:pt x="19" y="311"/>
                        <a:pt x="19" y="283"/>
                        <a:pt x="27" y="262"/>
                      </a:cubicBezTo>
                      <a:cubicBezTo>
                        <a:pt x="28" y="237"/>
                        <a:pt x="32" y="212"/>
                        <a:pt x="29" y="188"/>
                      </a:cubicBezTo>
                      <a:cubicBezTo>
                        <a:pt x="31" y="167"/>
                        <a:pt x="27" y="146"/>
                        <a:pt x="31" y="126"/>
                      </a:cubicBezTo>
                      <a:cubicBezTo>
                        <a:pt x="29" y="108"/>
                        <a:pt x="27" y="99"/>
                        <a:pt x="29" y="82"/>
                      </a:cubicBezTo>
                      <a:cubicBezTo>
                        <a:pt x="26" y="64"/>
                        <a:pt x="23" y="47"/>
                        <a:pt x="21" y="30"/>
                      </a:cubicBezTo>
                      <a:cubicBezTo>
                        <a:pt x="23" y="10"/>
                        <a:pt x="28" y="9"/>
                        <a:pt x="19" y="14"/>
                      </a:cubicBezTo>
                    </a:path>
                  </a:pathLst>
                </a:custGeom>
                <a:blipFill dpi="0" rotWithShape="0">
                  <a:blip r:embed="rId3">
                    <a:lum bright="-14000"/>
                  </a:blip>
                  <a:srcRect/>
                  <a:tile tx="0" ty="0" sx="100000" sy="100000" flip="none" algn="tl"/>
                </a:blipFill>
                <a:ln>
                  <a:noFill/>
                </a:ln>
                <a:extLst>
                  <a:ext uri="{91240B29-F687-4f45-9708-019B960494DF}">
                    <a14:hiddenLine xmlns="" xmlns:a14="http://schemas.microsoft.com/office/drawing/2010/main" w="38100">
                      <a:solidFill>
                        <a:srgbClr val="000000"/>
                      </a:solidFill>
                      <a:round/>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grpSp>
          <p:pic>
            <p:nvPicPr>
              <p:cNvPr id="360553" name="Picture 118"/>
              <p:cNvPicPr>
                <a:picLocks noChangeArrowheads="1"/>
              </p:cNvPicPr>
              <p:nvPr/>
            </p:nvPicPr>
            <p:blipFill>
              <a:blip r:embed="rId4" cstate="screen">
                <a:lum bright="-14000"/>
                <a:alphaModFix amt="0"/>
                <a:extLst>
                  <a:ext uri="{28A0092B-C50C-407E-A947-70E740481C1C}">
                    <a14:useLocalDpi xmlns:a14="http://schemas.microsoft.com/office/drawing/2010/main"/>
                  </a:ext>
                </a:extLst>
              </a:blip>
              <a:srcRect/>
              <a:stretch>
                <a:fillRect/>
              </a:stretch>
            </p:blipFill>
            <p:spPr bwMode="auto">
              <a:xfrm>
                <a:off x="2707" y="548"/>
                <a:ext cx="2950" cy="2769"/>
              </a:xfrm>
              <a:prstGeom prst="rect">
                <a:avLst/>
              </a:prstGeom>
              <a:noFill/>
              <a:ln>
                <a:noFill/>
              </a:ln>
              <a:extLst>
                <a:ext uri="{909E8E84-426E-40dd-AFC4-6F175D3DCCD1}">
                  <a14:hiddenFill xmlns="" xmlns:a14="http://schemas.microsoft.com/office/drawing/2010/main">
                    <a:solidFill>
                      <a:srgbClr val="FFFFFF">
                        <a:alpha val="0"/>
                      </a:srgbClr>
                    </a:solidFill>
                  </a14:hiddenFill>
                </a:ext>
                <a:ext uri="{91240B29-F687-4f45-9708-019B960494DF}">
                  <a14:hiddenLine xmlns="" xmlns:a14="http://schemas.microsoft.com/office/drawing/2010/main" w="12700">
                    <a:solidFill>
                      <a:srgbClr val="000000"/>
                    </a:solidFill>
                    <a:miter lim="800000"/>
                    <a:headEnd/>
                    <a:tailEnd/>
                  </a14:hiddenLine>
                </a:ext>
              </a:extLst>
            </p:spPr>
          </p:pic>
        </p:grpSp>
        <p:sp>
          <p:nvSpPr>
            <p:cNvPr id="360547" name="Freeform 119"/>
            <p:cNvSpPr>
              <a:spLocks/>
            </p:cNvSpPr>
            <p:nvPr/>
          </p:nvSpPr>
          <p:spPr bwMode="auto">
            <a:xfrm>
              <a:off x="1616" y="2649"/>
              <a:ext cx="88" cy="277"/>
            </a:xfrm>
            <a:custGeom>
              <a:avLst/>
              <a:gdLst>
                <a:gd name="T0" fmla="*/ 226 w 85"/>
                <a:gd name="T1" fmla="*/ 3 h 318"/>
                <a:gd name="T2" fmla="*/ 197 w 85"/>
                <a:gd name="T3" fmla="*/ 3 h 318"/>
                <a:gd name="T4" fmla="*/ 149 w 85"/>
                <a:gd name="T5" fmla="*/ 3 h 318"/>
                <a:gd name="T6" fmla="*/ 171 w 85"/>
                <a:gd name="T7" fmla="*/ 3 h 318"/>
                <a:gd name="T8" fmla="*/ 197 w 85"/>
                <a:gd name="T9" fmla="*/ 3 h 318"/>
                <a:gd name="T10" fmla="*/ 117 w 85"/>
                <a:gd name="T11" fmla="*/ 3 h 318"/>
                <a:gd name="T12" fmla="*/ 117 w 85"/>
                <a:gd name="T13" fmla="*/ 3 h 318"/>
                <a:gd name="T14" fmla="*/ 149 w 85"/>
                <a:gd name="T15" fmla="*/ 3 h 318"/>
                <a:gd name="T16" fmla="*/ 89 w 85"/>
                <a:gd name="T17" fmla="*/ 3 h 318"/>
                <a:gd name="T18" fmla="*/ 117 w 85"/>
                <a:gd name="T19" fmla="*/ 3 h 318"/>
                <a:gd name="T20" fmla="*/ 149 w 85"/>
                <a:gd name="T21" fmla="*/ 3 h 318"/>
                <a:gd name="T22" fmla="*/ 117 w 85"/>
                <a:gd name="T23" fmla="*/ 3 h 318"/>
                <a:gd name="T24" fmla="*/ 149 w 85"/>
                <a:gd name="T25" fmla="*/ 3 h 318"/>
                <a:gd name="T26" fmla="*/ 117 w 85"/>
                <a:gd name="T27" fmla="*/ 3 h 318"/>
                <a:gd name="T28" fmla="*/ 149 w 85"/>
                <a:gd name="T29" fmla="*/ 3 h 318"/>
                <a:gd name="T30" fmla="*/ 171 w 85"/>
                <a:gd name="T31" fmla="*/ 3 h 318"/>
                <a:gd name="T32" fmla="*/ 226 w 85"/>
                <a:gd name="T33" fmla="*/ 3 h 318"/>
                <a:gd name="T34" fmla="*/ 250 w 85"/>
                <a:gd name="T35" fmla="*/ 3 h 318"/>
                <a:gd name="T36" fmla="*/ 226 w 85"/>
                <a:gd name="T37" fmla="*/ 3 h 318"/>
                <a:gd name="T38" fmla="*/ 197 w 85"/>
                <a:gd name="T39" fmla="*/ 3 h 318"/>
                <a:gd name="T40" fmla="*/ 171 w 85"/>
                <a:gd name="T41" fmla="*/ 3 h 318"/>
                <a:gd name="T42" fmla="*/ 117 w 85"/>
                <a:gd name="T43" fmla="*/ 3 h 318"/>
                <a:gd name="T44" fmla="*/ 89 w 85"/>
                <a:gd name="T45" fmla="*/ 3 h 318"/>
                <a:gd name="T46" fmla="*/ 67 w 85"/>
                <a:gd name="T47" fmla="*/ 3 h 318"/>
                <a:gd name="T48" fmla="*/ 5 w 85"/>
                <a:gd name="T49" fmla="*/ 3 h 318"/>
                <a:gd name="T50" fmla="*/ 117 w 85"/>
                <a:gd name="T51" fmla="*/ 3 h 318"/>
                <a:gd name="T52" fmla="*/ 197 w 85"/>
                <a:gd name="T53" fmla="*/ 3 h 318"/>
                <a:gd name="T54" fmla="*/ 226 w 85"/>
                <a:gd name="T55" fmla="*/ 3 h 318"/>
                <a:gd name="T56" fmla="*/ 197 w 85"/>
                <a:gd name="T57" fmla="*/ 3 h 318"/>
                <a:gd name="T58" fmla="*/ 197 w 85"/>
                <a:gd name="T59" fmla="*/ 3 h 318"/>
                <a:gd name="T60" fmla="*/ 149 w 85"/>
                <a:gd name="T61" fmla="*/ 3 h 318"/>
                <a:gd name="T62" fmla="*/ 67 w 85"/>
                <a:gd name="T63" fmla="*/ 3 h 318"/>
                <a:gd name="T64" fmla="*/ 117 w 85"/>
                <a:gd name="T65" fmla="*/ 3 h 318"/>
                <a:gd name="T66" fmla="*/ 171 w 85"/>
                <a:gd name="T67" fmla="*/ 3 h 318"/>
                <a:gd name="T68" fmla="*/ 226 w 85"/>
                <a:gd name="T69" fmla="*/ 3 h 31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85"/>
                <a:gd name="T106" fmla="*/ 0 h 318"/>
                <a:gd name="T107" fmla="*/ 85 w 85"/>
                <a:gd name="T108" fmla="*/ 318 h 31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85" h="318">
                  <a:moveTo>
                    <a:pt x="72" y="153"/>
                  </a:moveTo>
                  <a:cubicBezTo>
                    <a:pt x="69" y="125"/>
                    <a:pt x="70" y="96"/>
                    <a:pt x="64" y="69"/>
                  </a:cubicBezTo>
                  <a:cubicBezTo>
                    <a:pt x="61" y="58"/>
                    <a:pt x="57" y="43"/>
                    <a:pt x="47" y="43"/>
                  </a:cubicBezTo>
                  <a:cubicBezTo>
                    <a:pt x="37" y="43"/>
                    <a:pt x="55" y="69"/>
                    <a:pt x="55" y="69"/>
                  </a:cubicBezTo>
                  <a:cubicBezTo>
                    <a:pt x="58" y="55"/>
                    <a:pt x="67" y="40"/>
                    <a:pt x="64" y="27"/>
                  </a:cubicBezTo>
                  <a:cubicBezTo>
                    <a:pt x="61" y="17"/>
                    <a:pt x="41" y="0"/>
                    <a:pt x="38" y="10"/>
                  </a:cubicBezTo>
                  <a:cubicBezTo>
                    <a:pt x="30" y="27"/>
                    <a:pt x="61" y="111"/>
                    <a:pt x="38" y="43"/>
                  </a:cubicBezTo>
                  <a:cubicBezTo>
                    <a:pt x="46" y="96"/>
                    <a:pt x="56" y="134"/>
                    <a:pt x="47" y="187"/>
                  </a:cubicBezTo>
                  <a:cubicBezTo>
                    <a:pt x="41" y="178"/>
                    <a:pt x="31" y="171"/>
                    <a:pt x="30" y="161"/>
                  </a:cubicBezTo>
                  <a:cubicBezTo>
                    <a:pt x="28" y="149"/>
                    <a:pt x="26" y="128"/>
                    <a:pt x="38" y="128"/>
                  </a:cubicBezTo>
                  <a:cubicBezTo>
                    <a:pt x="49" y="128"/>
                    <a:pt x="47" y="172"/>
                    <a:pt x="47" y="161"/>
                  </a:cubicBezTo>
                  <a:cubicBezTo>
                    <a:pt x="47" y="141"/>
                    <a:pt x="38" y="121"/>
                    <a:pt x="38" y="102"/>
                  </a:cubicBezTo>
                  <a:cubicBezTo>
                    <a:pt x="38" y="84"/>
                    <a:pt x="47" y="135"/>
                    <a:pt x="47" y="153"/>
                  </a:cubicBezTo>
                  <a:cubicBezTo>
                    <a:pt x="47" y="164"/>
                    <a:pt x="38" y="130"/>
                    <a:pt x="38" y="119"/>
                  </a:cubicBezTo>
                  <a:cubicBezTo>
                    <a:pt x="38" y="110"/>
                    <a:pt x="44" y="135"/>
                    <a:pt x="47" y="144"/>
                  </a:cubicBezTo>
                  <a:cubicBezTo>
                    <a:pt x="49" y="152"/>
                    <a:pt x="52" y="161"/>
                    <a:pt x="55" y="170"/>
                  </a:cubicBezTo>
                  <a:cubicBezTo>
                    <a:pt x="73" y="83"/>
                    <a:pt x="55" y="148"/>
                    <a:pt x="72" y="203"/>
                  </a:cubicBezTo>
                  <a:cubicBezTo>
                    <a:pt x="74" y="211"/>
                    <a:pt x="77" y="220"/>
                    <a:pt x="80" y="229"/>
                  </a:cubicBezTo>
                  <a:cubicBezTo>
                    <a:pt x="77" y="245"/>
                    <a:pt x="85" y="269"/>
                    <a:pt x="72" y="279"/>
                  </a:cubicBezTo>
                  <a:cubicBezTo>
                    <a:pt x="66" y="282"/>
                    <a:pt x="39" y="202"/>
                    <a:pt x="64" y="271"/>
                  </a:cubicBezTo>
                  <a:cubicBezTo>
                    <a:pt x="61" y="285"/>
                    <a:pt x="66" y="305"/>
                    <a:pt x="55" y="313"/>
                  </a:cubicBezTo>
                  <a:cubicBezTo>
                    <a:pt x="46" y="318"/>
                    <a:pt x="40" y="297"/>
                    <a:pt x="38" y="288"/>
                  </a:cubicBezTo>
                  <a:cubicBezTo>
                    <a:pt x="31" y="260"/>
                    <a:pt x="32" y="231"/>
                    <a:pt x="30" y="203"/>
                  </a:cubicBezTo>
                  <a:cubicBezTo>
                    <a:pt x="27" y="217"/>
                    <a:pt x="35" y="241"/>
                    <a:pt x="22" y="246"/>
                  </a:cubicBezTo>
                  <a:cubicBezTo>
                    <a:pt x="10" y="250"/>
                    <a:pt x="6" y="224"/>
                    <a:pt x="5" y="212"/>
                  </a:cubicBezTo>
                  <a:cubicBezTo>
                    <a:pt x="0" y="173"/>
                    <a:pt x="15" y="167"/>
                    <a:pt x="38" y="144"/>
                  </a:cubicBezTo>
                  <a:cubicBezTo>
                    <a:pt x="46" y="152"/>
                    <a:pt x="58" y="158"/>
                    <a:pt x="64" y="170"/>
                  </a:cubicBezTo>
                  <a:cubicBezTo>
                    <a:pt x="70" y="185"/>
                    <a:pt x="72" y="203"/>
                    <a:pt x="72" y="220"/>
                  </a:cubicBezTo>
                  <a:cubicBezTo>
                    <a:pt x="72" y="231"/>
                    <a:pt x="66" y="198"/>
                    <a:pt x="64" y="187"/>
                  </a:cubicBezTo>
                  <a:cubicBezTo>
                    <a:pt x="78" y="124"/>
                    <a:pt x="84" y="73"/>
                    <a:pt x="64" y="10"/>
                  </a:cubicBezTo>
                  <a:cubicBezTo>
                    <a:pt x="58" y="18"/>
                    <a:pt x="54" y="28"/>
                    <a:pt x="47" y="35"/>
                  </a:cubicBezTo>
                  <a:cubicBezTo>
                    <a:pt x="40" y="40"/>
                    <a:pt x="23" y="34"/>
                    <a:pt x="22" y="43"/>
                  </a:cubicBezTo>
                  <a:cubicBezTo>
                    <a:pt x="19" y="60"/>
                    <a:pt x="38" y="94"/>
                    <a:pt x="38" y="94"/>
                  </a:cubicBezTo>
                  <a:cubicBezTo>
                    <a:pt x="57" y="39"/>
                    <a:pt x="38" y="80"/>
                    <a:pt x="55" y="136"/>
                  </a:cubicBezTo>
                  <a:cubicBezTo>
                    <a:pt x="57" y="143"/>
                    <a:pt x="66" y="147"/>
                    <a:pt x="72" y="153"/>
                  </a:cubicBezTo>
                  <a:close/>
                </a:path>
              </a:pathLst>
            </a:custGeom>
            <a:solidFill>
              <a:schemeClr val="bg2"/>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sp>
          <p:nvSpPr>
            <p:cNvPr id="360548" name="Freeform 120"/>
            <p:cNvSpPr>
              <a:spLocks/>
            </p:cNvSpPr>
            <p:nvPr/>
          </p:nvSpPr>
          <p:spPr bwMode="auto">
            <a:xfrm>
              <a:off x="1635" y="2647"/>
              <a:ext cx="109" cy="309"/>
            </a:xfrm>
            <a:custGeom>
              <a:avLst/>
              <a:gdLst>
                <a:gd name="T0" fmla="*/ 1 w 105"/>
                <a:gd name="T1" fmla="*/ 0 h 354"/>
                <a:gd name="T2" fmla="*/ 318 w 105"/>
                <a:gd name="T3" fmla="*/ 3 h 354"/>
                <a:gd name="T4" fmla="*/ 249 w 105"/>
                <a:gd name="T5" fmla="*/ 3 h 354"/>
                <a:gd name="T6" fmla="*/ 287 w 105"/>
                <a:gd name="T7" fmla="*/ 3 h 354"/>
                <a:gd name="T8" fmla="*/ 287 w 105"/>
                <a:gd name="T9" fmla="*/ 3 h 354"/>
                <a:gd name="T10" fmla="*/ 333 w 105"/>
                <a:gd name="T11" fmla="*/ 3 h 354"/>
                <a:gd name="T12" fmla="*/ 333 w 105"/>
                <a:gd name="T13" fmla="*/ 3 h 354"/>
                <a:gd name="T14" fmla="*/ 287 w 105"/>
                <a:gd name="T15" fmla="*/ 3 h 354"/>
                <a:gd name="T16" fmla="*/ 236 w 105"/>
                <a:gd name="T17" fmla="*/ 3 h 354"/>
                <a:gd name="T18" fmla="*/ 54 w 105"/>
                <a:gd name="T19" fmla="*/ 3 h 354"/>
                <a:gd name="T20" fmla="*/ 12 w 105"/>
                <a:gd name="T21" fmla="*/ 3 h 354"/>
                <a:gd name="T22" fmla="*/ 54 w 105"/>
                <a:gd name="T23" fmla="*/ 3 h 354"/>
                <a:gd name="T24" fmla="*/ 9 w 105"/>
                <a:gd name="T25" fmla="*/ 3 h 354"/>
                <a:gd name="T26" fmla="*/ 66 w 105"/>
                <a:gd name="T27" fmla="*/ 3 h 354"/>
                <a:gd name="T28" fmla="*/ 6 w 105"/>
                <a:gd name="T29" fmla="*/ 3 h 354"/>
                <a:gd name="T30" fmla="*/ 1 w 105"/>
                <a:gd name="T31" fmla="*/ 0 h 3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5"/>
                <a:gd name="T49" fmla="*/ 0 h 354"/>
                <a:gd name="T50" fmla="*/ 105 w 105"/>
                <a:gd name="T51" fmla="*/ 354 h 35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5" h="354">
                  <a:moveTo>
                    <a:pt x="1" y="0"/>
                  </a:moveTo>
                  <a:cubicBezTo>
                    <a:pt x="19" y="11"/>
                    <a:pt x="67" y="3"/>
                    <a:pt x="92" y="5"/>
                  </a:cubicBezTo>
                  <a:cubicBezTo>
                    <a:pt x="87" y="16"/>
                    <a:pt x="83" y="22"/>
                    <a:pt x="73" y="29"/>
                  </a:cubicBezTo>
                  <a:cubicBezTo>
                    <a:pt x="76" y="39"/>
                    <a:pt x="80" y="50"/>
                    <a:pt x="84" y="61"/>
                  </a:cubicBezTo>
                  <a:cubicBezTo>
                    <a:pt x="80" y="89"/>
                    <a:pt x="73" y="118"/>
                    <a:pt x="84" y="146"/>
                  </a:cubicBezTo>
                  <a:cubicBezTo>
                    <a:pt x="86" y="158"/>
                    <a:pt x="89" y="158"/>
                    <a:pt x="97" y="168"/>
                  </a:cubicBezTo>
                  <a:cubicBezTo>
                    <a:pt x="101" y="194"/>
                    <a:pt x="99" y="212"/>
                    <a:pt x="97" y="240"/>
                  </a:cubicBezTo>
                  <a:cubicBezTo>
                    <a:pt x="103" y="261"/>
                    <a:pt x="105" y="319"/>
                    <a:pt x="84" y="336"/>
                  </a:cubicBezTo>
                  <a:cubicBezTo>
                    <a:pt x="80" y="347"/>
                    <a:pt x="79" y="351"/>
                    <a:pt x="68" y="354"/>
                  </a:cubicBezTo>
                  <a:cubicBezTo>
                    <a:pt x="38" y="351"/>
                    <a:pt x="24" y="348"/>
                    <a:pt x="14" y="320"/>
                  </a:cubicBezTo>
                  <a:cubicBezTo>
                    <a:pt x="12" y="307"/>
                    <a:pt x="7" y="294"/>
                    <a:pt x="12" y="282"/>
                  </a:cubicBezTo>
                  <a:cubicBezTo>
                    <a:pt x="7" y="269"/>
                    <a:pt x="10" y="257"/>
                    <a:pt x="14" y="245"/>
                  </a:cubicBezTo>
                  <a:cubicBezTo>
                    <a:pt x="2" y="199"/>
                    <a:pt x="13" y="146"/>
                    <a:pt x="9" y="98"/>
                  </a:cubicBezTo>
                  <a:cubicBezTo>
                    <a:pt x="11" y="79"/>
                    <a:pt x="13" y="62"/>
                    <a:pt x="20" y="45"/>
                  </a:cubicBezTo>
                  <a:cubicBezTo>
                    <a:pt x="17" y="29"/>
                    <a:pt x="20" y="18"/>
                    <a:pt x="6" y="13"/>
                  </a:cubicBezTo>
                  <a:cubicBezTo>
                    <a:pt x="0" y="3"/>
                    <a:pt x="1" y="8"/>
                    <a:pt x="1" y="0"/>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sp>
          <p:nvSpPr>
            <p:cNvPr id="360549" name="Freeform 121"/>
            <p:cNvSpPr>
              <a:spLocks/>
            </p:cNvSpPr>
            <p:nvPr/>
          </p:nvSpPr>
          <p:spPr bwMode="auto">
            <a:xfrm>
              <a:off x="3008" y="2583"/>
              <a:ext cx="155" cy="328"/>
            </a:xfrm>
            <a:custGeom>
              <a:avLst/>
              <a:gdLst>
                <a:gd name="T0" fmla="*/ 516 w 149"/>
                <a:gd name="T1" fmla="*/ 3 h 376"/>
                <a:gd name="T2" fmla="*/ 491 w 149"/>
                <a:gd name="T3" fmla="*/ 3 h 376"/>
                <a:gd name="T4" fmla="*/ 456 w 149"/>
                <a:gd name="T5" fmla="*/ 3 h 376"/>
                <a:gd name="T6" fmla="*/ 449 w 149"/>
                <a:gd name="T7" fmla="*/ 3 h 376"/>
                <a:gd name="T8" fmla="*/ 384 w 149"/>
                <a:gd name="T9" fmla="*/ 3 h 376"/>
                <a:gd name="T10" fmla="*/ 303 w 149"/>
                <a:gd name="T11" fmla="*/ 3 h 376"/>
                <a:gd name="T12" fmla="*/ 243 w 149"/>
                <a:gd name="T13" fmla="*/ 3 h 376"/>
                <a:gd name="T14" fmla="*/ 204 w 149"/>
                <a:gd name="T15" fmla="*/ 3 h 376"/>
                <a:gd name="T16" fmla="*/ 64 w 149"/>
                <a:gd name="T17" fmla="*/ 3 h 376"/>
                <a:gd name="T18" fmla="*/ 2 w 149"/>
                <a:gd name="T19" fmla="*/ 3 h 376"/>
                <a:gd name="T20" fmla="*/ 5 w 149"/>
                <a:gd name="T21" fmla="*/ 3 h 376"/>
                <a:gd name="T22" fmla="*/ 8 w 149"/>
                <a:gd name="T23" fmla="*/ 3 h 376"/>
                <a:gd name="T24" fmla="*/ 73 w 149"/>
                <a:gd name="T25" fmla="*/ 3 h 376"/>
                <a:gd name="T26" fmla="*/ 122 w 149"/>
                <a:gd name="T27" fmla="*/ 3 h 376"/>
                <a:gd name="T28" fmla="*/ 155 w 149"/>
                <a:gd name="T29" fmla="*/ 3 h 376"/>
                <a:gd name="T30" fmla="*/ 294 w 149"/>
                <a:gd name="T31" fmla="*/ 3 h 376"/>
                <a:gd name="T32" fmla="*/ 449 w 149"/>
                <a:gd name="T33" fmla="*/ 3 h 376"/>
                <a:gd name="T34" fmla="*/ 516 w 149"/>
                <a:gd name="T35" fmla="*/ 3 h 37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9"/>
                <a:gd name="T55" fmla="*/ 0 h 376"/>
                <a:gd name="T56" fmla="*/ 149 w 149"/>
                <a:gd name="T57" fmla="*/ 376 h 37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9" h="376">
                  <a:moveTo>
                    <a:pt x="141" y="20"/>
                  </a:moveTo>
                  <a:cubicBezTo>
                    <a:pt x="135" y="47"/>
                    <a:pt x="136" y="74"/>
                    <a:pt x="133" y="103"/>
                  </a:cubicBezTo>
                  <a:cubicBezTo>
                    <a:pt x="131" y="112"/>
                    <a:pt x="127" y="120"/>
                    <a:pt x="125" y="130"/>
                  </a:cubicBezTo>
                  <a:cubicBezTo>
                    <a:pt x="124" y="133"/>
                    <a:pt x="122" y="140"/>
                    <a:pt x="122" y="140"/>
                  </a:cubicBezTo>
                  <a:cubicBezTo>
                    <a:pt x="126" y="171"/>
                    <a:pt x="121" y="215"/>
                    <a:pt x="104" y="244"/>
                  </a:cubicBezTo>
                  <a:cubicBezTo>
                    <a:pt x="98" y="263"/>
                    <a:pt x="102" y="306"/>
                    <a:pt x="82" y="314"/>
                  </a:cubicBezTo>
                  <a:cubicBezTo>
                    <a:pt x="78" y="326"/>
                    <a:pt x="66" y="361"/>
                    <a:pt x="66" y="362"/>
                  </a:cubicBezTo>
                  <a:cubicBezTo>
                    <a:pt x="62" y="362"/>
                    <a:pt x="59" y="363"/>
                    <a:pt x="56" y="364"/>
                  </a:cubicBezTo>
                  <a:cubicBezTo>
                    <a:pt x="43" y="376"/>
                    <a:pt x="36" y="371"/>
                    <a:pt x="18" y="370"/>
                  </a:cubicBezTo>
                  <a:cubicBezTo>
                    <a:pt x="12" y="363"/>
                    <a:pt x="8" y="356"/>
                    <a:pt x="2" y="351"/>
                  </a:cubicBezTo>
                  <a:cubicBezTo>
                    <a:pt x="0" y="336"/>
                    <a:pt x="0" y="329"/>
                    <a:pt x="5" y="316"/>
                  </a:cubicBezTo>
                  <a:cubicBezTo>
                    <a:pt x="7" y="287"/>
                    <a:pt x="1" y="247"/>
                    <a:pt x="8" y="220"/>
                  </a:cubicBezTo>
                  <a:cubicBezTo>
                    <a:pt x="9" y="211"/>
                    <a:pt x="21" y="199"/>
                    <a:pt x="21" y="199"/>
                  </a:cubicBezTo>
                  <a:cubicBezTo>
                    <a:pt x="22" y="168"/>
                    <a:pt x="17" y="133"/>
                    <a:pt x="34" y="106"/>
                  </a:cubicBezTo>
                  <a:cubicBezTo>
                    <a:pt x="36" y="95"/>
                    <a:pt x="42" y="74"/>
                    <a:pt x="42" y="74"/>
                  </a:cubicBezTo>
                  <a:cubicBezTo>
                    <a:pt x="45" y="3"/>
                    <a:pt x="33" y="0"/>
                    <a:pt x="80" y="18"/>
                  </a:cubicBezTo>
                  <a:cubicBezTo>
                    <a:pt x="108" y="14"/>
                    <a:pt x="99" y="13"/>
                    <a:pt x="122" y="18"/>
                  </a:cubicBezTo>
                  <a:cubicBezTo>
                    <a:pt x="144" y="22"/>
                    <a:pt x="149" y="28"/>
                    <a:pt x="141" y="20"/>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sp>
          <p:nvSpPr>
            <p:cNvPr id="360550" name="Freeform 122"/>
            <p:cNvSpPr>
              <a:spLocks/>
            </p:cNvSpPr>
            <p:nvPr/>
          </p:nvSpPr>
          <p:spPr bwMode="auto">
            <a:xfrm>
              <a:off x="1714" y="1020"/>
              <a:ext cx="99" cy="440"/>
            </a:xfrm>
            <a:custGeom>
              <a:avLst/>
              <a:gdLst>
                <a:gd name="T0" fmla="*/ 70 w 96"/>
                <a:gd name="T1" fmla="*/ 5 h 504"/>
                <a:gd name="T2" fmla="*/ 166 w 96"/>
                <a:gd name="T3" fmla="*/ 6 h 504"/>
                <a:gd name="T4" fmla="*/ 198 w 96"/>
                <a:gd name="T5" fmla="*/ 5 h 504"/>
                <a:gd name="T6" fmla="*/ 198 w 96"/>
                <a:gd name="T7" fmla="*/ 3 h 504"/>
                <a:gd name="T8" fmla="*/ 244 w 96"/>
                <a:gd name="T9" fmla="*/ 3 h 504"/>
                <a:gd name="T10" fmla="*/ 264 w 96"/>
                <a:gd name="T11" fmla="*/ 3 h 504"/>
                <a:gd name="T12" fmla="*/ 244 w 96"/>
                <a:gd name="T13" fmla="*/ 3 h 504"/>
                <a:gd name="T14" fmla="*/ 212 w 96"/>
                <a:gd name="T15" fmla="*/ 3 h 504"/>
                <a:gd name="T16" fmla="*/ 76 w 96"/>
                <a:gd name="T17" fmla="*/ 3 h 504"/>
                <a:gd name="T18" fmla="*/ 70 w 96"/>
                <a:gd name="T19" fmla="*/ 3 h 504"/>
                <a:gd name="T20" fmla="*/ 83 w 96"/>
                <a:gd name="T21" fmla="*/ 3 h 504"/>
                <a:gd name="T22" fmla="*/ 107 w 96"/>
                <a:gd name="T23" fmla="*/ 4 h 504"/>
                <a:gd name="T24" fmla="*/ 66 w 96"/>
                <a:gd name="T25" fmla="*/ 5 h 504"/>
                <a:gd name="T26" fmla="*/ 70 w 96"/>
                <a:gd name="T27" fmla="*/ 5 h 50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6"/>
                <a:gd name="T43" fmla="*/ 0 h 504"/>
                <a:gd name="T44" fmla="*/ 96 w 96"/>
                <a:gd name="T45" fmla="*/ 504 h 50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6" h="504">
                  <a:moveTo>
                    <a:pt x="26" y="486"/>
                  </a:moveTo>
                  <a:cubicBezTo>
                    <a:pt x="50" y="492"/>
                    <a:pt x="38" y="489"/>
                    <a:pt x="61" y="494"/>
                  </a:cubicBezTo>
                  <a:cubicBezTo>
                    <a:pt x="69" y="480"/>
                    <a:pt x="66" y="465"/>
                    <a:pt x="72" y="451"/>
                  </a:cubicBezTo>
                  <a:cubicBezTo>
                    <a:pt x="77" y="408"/>
                    <a:pt x="82" y="366"/>
                    <a:pt x="72" y="323"/>
                  </a:cubicBezTo>
                  <a:cubicBezTo>
                    <a:pt x="73" y="288"/>
                    <a:pt x="75" y="247"/>
                    <a:pt x="88" y="214"/>
                  </a:cubicBezTo>
                  <a:cubicBezTo>
                    <a:pt x="93" y="179"/>
                    <a:pt x="89" y="192"/>
                    <a:pt x="96" y="174"/>
                  </a:cubicBezTo>
                  <a:cubicBezTo>
                    <a:pt x="94" y="116"/>
                    <a:pt x="92" y="96"/>
                    <a:pt x="88" y="51"/>
                  </a:cubicBezTo>
                  <a:cubicBezTo>
                    <a:pt x="90" y="21"/>
                    <a:pt x="89" y="26"/>
                    <a:pt x="77" y="6"/>
                  </a:cubicBezTo>
                  <a:cubicBezTo>
                    <a:pt x="43" y="8"/>
                    <a:pt x="39" y="0"/>
                    <a:pt x="29" y="25"/>
                  </a:cubicBezTo>
                  <a:cubicBezTo>
                    <a:pt x="31" y="56"/>
                    <a:pt x="37" y="90"/>
                    <a:pt x="26" y="121"/>
                  </a:cubicBezTo>
                  <a:cubicBezTo>
                    <a:pt x="49" y="199"/>
                    <a:pt x="0" y="279"/>
                    <a:pt x="32" y="363"/>
                  </a:cubicBezTo>
                  <a:cubicBezTo>
                    <a:pt x="33" y="379"/>
                    <a:pt x="34" y="390"/>
                    <a:pt x="40" y="406"/>
                  </a:cubicBezTo>
                  <a:cubicBezTo>
                    <a:pt x="34" y="428"/>
                    <a:pt x="29" y="450"/>
                    <a:pt x="24" y="473"/>
                  </a:cubicBezTo>
                  <a:cubicBezTo>
                    <a:pt x="25" y="479"/>
                    <a:pt x="44" y="504"/>
                    <a:pt x="26" y="486"/>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sp>
          <p:nvSpPr>
            <p:cNvPr id="360551" name="Freeform 123"/>
            <p:cNvSpPr>
              <a:spLocks/>
            </p:cNvSpPr>
            <p:nvPr/>
          </p:nvSpPr>
          <p:spPr bwMode="auto">
            <a:xfrm>
              <a:off x="3431" y="1007"/>
              <a:ext cx="156" cy="358"/>
            </a:xfrm>
            <a:custGeom>
              <a:avLst/>
              <a:gdLst>
                <a:gd name="T0" fmla="*/ 5 w 150"/>
                <a:gd name="T1" fmla="*/ 4 h 410"/>
                <a:gd name="T2" fmla="*/ 147 w 150"/>
                <a:gd name="T3" fmla="*/ 4 h 410"/>
                <a:gd name="T4" fmla="*/ 292 w 150"/>
                <a:gd name="T5" fmla="*/ 4 h 410"/>
                <a:gd name="T6" fmla="*/ 342 w 150"/>
                <a:gd name="T7" fmla="*/ 3 h 410"/>
                <a:gd name="T8" fmla="*/ 418 w 150"/>
                <a:gd name="T9" fmla="*/ 3 h 410"/>
                <a:gd name="T10" fmla="*/ 468 w 150"/>
                <a:gd name="T11" fmla="*/ 3 h 410"/>
                <a:gd name="T12" fmla="*/ 494 w 150"/>
                <a:gd name="T13" fmla="*/ 3 h 410"/>
                <a:gd name="T14" fmla="*/ 506 w 150"/>
                <a:gd name="T15" fmla="*/ 3 h 410"/>
                <a:gd name="T16" fmla="*/ 526 w 150"/>
                <a:gd name="T17" fmla="*/ 3 h 410"/>
                <a:gd name="T18" fmla="*/ 534 w 150"/>
                <a:gd name="T19" fmla="*/ 3 h 410"/>
                <a:gd name="T20" fmla="*/ 474 w 150"/>
                <a:gd name="T21" fmla="*/ 0 h 410"/>
                <a:gd name="T22" fmla="*/ 342 w 150"/>
                <a:gd name="T23" fmla="*/ 3 h 410"/>
                <a:gd name="T24" fmla="*/ 281 w 150"/>
                <a:gd name="T25" fmla="*/ 3 h 410"/>
                <a:gd name="T26" fmla="*/ 242 w 150"/>
                <a:gd name="T27" fmla="*/ 3 h 410"/>
                <a:gd name="T28" fmla="*/ 209 w 150"/>
                <a:gd name="T29" fmla="*/ 3 h 410"/>
                <a:gd name="T30" fmla="*/ 153 w 150"/>
                <a:gd name="T31" fmla="*/ 3 h 410"/>
                <a:gd name="T32" fmla="*/ 147 w 150"/>
                <a:gd name="T33" fmla="*/ 3 h 410"/>
                <a:gd name="T34" fmla="*/ 121 w 150"/>
                <a:gd name="T35" fmla="*/ 3 h 410"/>
                <a:gd name="T36" fmla="*/ 112 w 150"/>
                <a:gd name="T37" fmla="*/ 3 h 410"/>
                <a:gd name="T38" fmla="*/ 100 w 150"/>
                <a:gd name="T39" fmla="*/ 3 h 410"/>
                <a:gd name="T40" fmla="*/ 60 w 150"/>
                <a:gd name="T41" fmla="*/ 3 h 410"/>
                <a:gd name="T42" fmla="*/ 10 w 150"/>
                <a:gd name="T43" fmla="*/ 4 h 410"/>
                <a:gd name="T44" fmla="*/ 2 w 150"/>
                <a:gd name="T45" fmla="*/ 4 h 410"/>
                <a:gd name="T46" fmla="*/ 5 w 150"/>
                <a:gd name="T47" fmla="*/ 4 h 4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0"/>
                <a:gd name="T73" fmla="*/ 0 h 410"/>
                <a:gd name="T74" fmla="*/ 150 w 150"/>
                <a:gd name="T75" fmla="*/ 410 h 41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0" h="410">
                  <a:moveTo>
                    <a:pt x="5" y="381"/>
                  </a:moveTo>
                  <a:cubicBezTo>
                    <a:pt x="18" y="394"/>
                    <a:pt x="19" y="403"/>
                    <a:pt x="40" y="410"/>
                  </a:cubicBezTo>
                  <a:cubicBezTo>
                    <a:pt x="55" y="408"/>
                    <a:pt x="66" y="407"/>
                    <a:pt x="80" y="402"/>
                  </a:cubicBezTo>
                  <a:cubicBezTo>
                    <a:pt x="98" y="383"/>
                    <a:pt x="80" y="405"/>
                    <a:pt x="93" y="362"/>
                  </a:cubicBezTo>
                  <a:cubicBezTo>
                    <a:pt x="101" y="335"/>
                    <a:pt x="109" y="307"/>
                    <a:pt x="114" y="280"/>
                  </a:cubicBezTo>
                  <a:cubicBezTo>
                    <a:pt x="111" y="260"/>
                    <a:pt x="115" y="232"/>
                    <a:pt x="128" y="216"/>
                  </a:cubicBezTo>
                  <a:cubicBezTo>
                    <a:pt x="130" y="207"/>
                    <a:pt x="136" y="192"/>
                    <a:pt x="136" y="192"/>
                  </a:cubicBezTo>
                  <a:cubicBezTo>
                    <a:pt x="136" y="167"/>
                    <a:pt x="135" y="141"/>
                    <a:pt x="138" y="117"/>
                  </a:cubicBezTo>
                  <a:cubicBezTo>
                    <a:pt x="138" y="111"/>
                    <a:pt x="144" y="101"/>
                    <a:pt x="144" y="101"/>
                  </a:cubicBezTo>
                  <a:cubicBezTo>
                    <a:pt x="144" y="86"/>
                    <a:pt x="150" y="63"/>
                    <a:pt x="146" y="48"/>
                  </a:cubicBezTo>
                  <a:cubicBezTo>
                    <a:pt x="144" y="30"/>
                    <a:pt x="144" y="11"/>
                    <a:pt x="130" y="0"/>
                  </a:cubicBezTo>
                  <a:cubicBezTo>
                    <a:pt x="117" y="6"/>
                    <a:pt x="105" y="7"/>
                    <a:pt x="93" y="13"/>
                  </a:cubicBezTo>
                  <a:cubicBezTo>
                    <a:pt x="84" y="27"/>
                    <a:pt x="91" y="38"/>
                    <a:pt x="77" y="53"/>
                  </a:cubicBezTo>
                  <a:cubicBezTo>
                    <a:pt x="83" y="77"/>
                    <a:pt x="81" y="118"/>
                    <a:pt x="66" y="138"/>
                  </a:cubicBezTo>
                  <a:cubicBezTo>
                    <a:pt x="63" y="146"/>
                    <a:pt x="59" y="153"/>
                    <a:pt x="58" y="162"/>
                  </a:cubicBezTo>
                  <a:cubicBezTo>
                    <a:pt x="53" y="185"/>
                    <a:pt x="58" y="199"/>
                    <a:pt x="42" y="216"/>
                  </a:cubicBezTo>
                  <a:cubicBezTo>
                    <a:pt x="41" y="219"/>
                    <a:pt x="41" y="222"/>
                    <a:pt x="40" y="226"/>
                  </a:cubicBezTo>
                  <a:cubicBezTo>
                    <a:pt x="38" y="228"/>
                    <a:pt x="34" y="229"/>
                    <a:pt x="34" y="232"/>
                  </a:cubicBezTo>
                  <a:cubicBezTo>
                    <a:pt x="32" y="237"/>
                    <a:pt x="33" y="244"/>
                    <a:pt x="32" y="250"/>
                  </a:cubicBezTo>
                  <a:cubicBezTo>
                    <a:pt x="31" y="252"/>
                    <a:pt x="30" y="255"/>
                    <a:pt x="29" y="258"/>
                  </a:cubicBezTo>
                  <a:cubicBezTo>
                    <a:pt x="26" y="290"/>
                    <a:pt x="20" y="317"/>
                    <a:pt x="16" y="349"/>
                  </a:cubicBezTo>
                  <a:cubicBezTo>
                    <a:pt x="14" y="359"/>
                    <a:pt x="17" y="372"/>
                    <a:pt x="10" y="381"/>
                  </a:cubicBezTo>
                  <a:cubicBezTo>
                    <a:pt x="7" y="383"/>
                    <a:pt x="5" y="386"/>
                    <a:pt x="2" y="386"/>
                  </a:cubicBezTo>
                  <a:cubicBezTo>
                    <a:pt x="0" y="386"/>
                    <a:pt x="4" y="382"/>
                    <a:pt x="5" y="381"/>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grpSp>
      <p:grpSp>
        <p:nvGrpSpPr>
          <p:cNvPr id="360450" name="Group 113"/>
          <p:cNvGrpSpPr>
            <a:grpSpLocks/>
          </p:cNvGrpSpPr>
          <p:nvPr/>
        </p:nvGrpSpPr>
        <p:grpSpPr bwMode="auto">
          <a:xfrm>
            <a:off x="6083300" y="3154363"/>
            <a:ext cx="1289050" cy="1435100"/>
            <a:chOff x="1084" y="711"/>
            <a:chExt cx="2950" cy="2769"/>
          </a:xfrm>
        </p:grpSpPr>
        <p:grpSp>
          <p:nvGrpSpPr>
            <p:cNvPr id="360536" name="Group 114"/>
            <p:cNvGrpSpPr>
              <a:grpSpLocks/>
            </p:cNvGrpSpPr>
            <p:nvPr/>
          </p:nvGrpSpPr>
          <p:grpSpPr bwMode="auto">
            <a:xfrm>
              <a:off x="1084" y="711"/>
              <a:ext cx="2950" cy="2769"/>
              <a:chOff x="2707" y="548"/>
              <a:chExt cx="2950" cy="2769"/>
            </a:xfrm>
          </p:grpSpPr>
          <p:grpSp>
            <p:nvGrpSpPr>
              <p:cNvPr id="360542" name="Group 115"/>
              <p:cNvGrpSpPr>
                <a:grpSpLocks/>
              </p:cNvGrpSpPr>
              <p:nvPr/>
            </p:nvGrpSpPr>
            <p:grpSpPr bwMode="auto">
              <a:xfrm>
                <a:off x="3180" y="1046"/>
                <a:ext cx="2105" cy="1421"/>
                <a:chOff x="578" y="2316"/>
                <a:chExt cx="2105" cy="1421"/>
              </a:xfrm>
            </p:grpSpPr>
            <p:sp>
              <p:nvSpPr>
                <p:cNvPr id="360544" name="Freeform 116" descr="Cork"/>
                <p:cNvSpPr>
                  <a:spLocks/>
                </p:cNvSpPr>
                <p:nvPr/>
              </p:nvSpPr>
              <p:spPr bwMode="auto">
                <a:xfrm>
                  <a:off x="633" y="2316"/>
                  <a:ext cx="2050" cy="256"/>
                </a:xfrm>
                <a:custGeom>
                  <a:avLst/>
                  <a:gdLst>
                    <a:gd name="T0" fmla="*/ 2147483647 w 592"/>
                    <a:gd name="T1" fmla="*/ 2147483647 h 90"/>
                    <a:gd name="T2" fmla="*/ 2147483647 w 592"/>
                    <a:gd name="T3" fmla="*/ 2147483647 h 90"/>
                    <a:gd name="T4" fmla="*/ 2147483647 w 592"/>
                    <a:gd name="T5" fmla="*/ 2147483647 h 90"/>
                    <a:gd name="T6" fmla="*/ 2147483647 w 592"/>
                    <a:gd name="T7" fmla="*/ 2147483647 h 90"/>
                    <a:gd name="T8" fmla="*/ 2147483647 w 592"/>
                    <a:gd name="T9" fmla="*/ 2147483647 h 90"/>
                    <a:gd name="T10" fmla="*/ 2147483647 w 592"/>
                    <a:gd name="T11" fmla="*/ 2147483647 h 90"/>
                    <a:gd name="T12" fmla="*/ 2147483647 w 592"/>
                    <a:gd name="T13" fmla="*/ 2147483647 h 90"/>
                    <a:gd name="T14" fmla="*/ 2147483647 w 592"/>
                    <a:gd name="T15" fmla="*/ 2147483647 h 90"/>
                    <a:gd name="T16" fmla="*/ 2147483647 w 592"/>
                    <a:gd name="T17" fmla="*/ 2147483647 h 90"/>
                    <a:gd name="T18" fmla="*/ 2147483647 w 592"/>
                    <a:gd name="T19" fmla="*/ 2147483647 h 90"/>
                    <a:gd name="T20" fmla="*/ 2147483647 w 592"/>
                    <a:gd name="T21" fmla="*/ 0 h 90"/>
                    <a:gd name="T22" fmla="*/ 2147483647 w 592"/>
                    <a:gd name="T23" fmla="*/ 2147483647 h 90"/>
                    <a:gd name="T24" fmla="*/ 2147483647 w 592"/>
                    <a:gd name="T25" fmla="*/ 2147483647 h 90"/>
                    <a:gd name="T26" fmla="*/ 2147483647 w 592"/>
                    <a:gd name="T27" fmla="*/ 2147483647 h 90"/>
                    <a:gd name="T28" fmla="*/ 2147483647 w 592"/>
                    <a:gd name="T29" fmla="*/ 2147483647 h 90"/>
                    <a:gd name="T30" fmla="*/ 2147483647 w 592"/>
                    <a:gd name="T31" fmla="*/ 2147483647 h 9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92"/>
                    <a:gd name="T49" fmla="*/ 0 h 90"/>
                    <a:gd name="T50" fmla="*/ 592 w 592"/>
                    <a:gd name="T51" fmla="*/ 90 h 9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92" h="90">
                      <a:moveTo>
                        <a:pt x="8" y="90"/>
                      </a:moveTo>
                      <a:cubicBezTo>
                        <a:pt x="0" y="78"/>
                        <a:pt x="10" y="51"/>
                        <a:pt x="22" y="44"/>
                      </a:cubicBezTo>
                      <a:cubicBezTo>
                        <a:pt x="27" y="35"/>
                        <a:pt x="23" y="39"/>
                        <a:pt x="34" y="36"/>
                      </a:cubicBezTo>
                      <a:cubicBezTo>
                        <a:pt x="38" y="34"/>
                        <a:pt x="46" y="32"/>
                        <a:pt x="46" y="32"/>
                      </a:cubicBezTo>
                      <a:cubicBezTo>
                        <a:pt x="72" y="33"/>
                        <a:pt x="84" y="35"/>
                        <a:pt x="112" y="34"/>
                      </a:cubicBezTo>
                      <a:cubicBezTo>
                        <a:pt x="125" y="35"/>
                        <a:pt x="138" y="38"/>
                        <a:pt x="152" y="40"/>
                      </a:cubicBezTo>
                      <a:cubicBezTo>
                        <a:pt x="158" y="42"/>
                        <a:pt x="170" y="46"/>
                        <a:pt x="170" y="46"/>
                      </a:cubicBezTo>
                      <a:cubicBezTo>
                        <a:pt x="192" y="42"/>
                        <a:pt x="215" y="46"/>
                        <a:pt x="238" y="52"/>
                      </a:cubicBezTo>
                      <a:cubicBezTo>
                        <a:pt x="271" y="50"/>
                        <a:pt x="304" y="47"/>
                        <a:pt x="338" y="44"/>
                      </a:cubicBezTo>
                      <a:cubicBezTo>
                        <a:pt x="381" y="33"/>
                        <a:pt x="427" y="24"/>
                        <a:pt x="472" y="16"/>
                      </a:cubicBezTo>
                      <a:cubicBezTo>
                        <a:pt x="488" y="12"/>
                        <a:pt x="503" y="4"/>
                        <a:pt x="520" y="0"/>
                      </a:cubicBezTo>
                      <a:cubicBezTo>
                        <a:pt x="537" y="0"/>
                        <a:pt x="554" y="0"/>
                        <a:pt x="572" y="2"/>
                      </a:cubicBezTo>
                      <a:cubicBezTo>
                        <a:pt x="582" y="3"/>
                        <a:pt x="587" y="21"/>
                        <a:pt x="590" y="30"/>
                      </a:cubicBezTo>
                      <a:cubicBezTo>
                        <a:pt x="590" y="32"/>
                        <a:pt x="592" y="36"/>
                        <a:pt x="592" y="36"/>
                      </a:cubicBezTo>
                      <a:cubicBezTo>
                        <a:pt x="588" y="45"/>
                        <a:pt x="589" y="52"/>
                        <a:pt x="582" y="60"/>
                      </a:cubicBezTo>
                      <a:cubicBezTo>
                        <a:pt x="579" y="67"/>
                        <a:pt x="577" y="66"/>
                        <a:pt x="584" y="66"/>
                      </a:cubicBezTo>
                    </a:path>
                  </a:pathLst>
                </a:custGeom>
                <a:blipFill dpi="0" rotWithShape="0">
                  <a:blip r:embed="rId3">
                    <a:lum bright="-14000"/>
                  </a:blip>
                  <a:srcRect/>
                  <a:tile tx="0" ty="0" sx="100000" sy="100000" flip="none" algn="tl"/>
                </a:blipFill>
                <a:ln>
                  <a:noFill/>
                </a:ln>
                <a:extLst>
                  <a:ext uri="{91240B29-F687-4f45-9708-019B960494DF}">
                    <a14:hiddenLine xmlns="" xmlns:a14="http://schemas.microsoft.com/office/drawing/2010/main" w="38100">
                      <a:solidFill>
                        <a:srgbClr val="000000"/>
                      </a:solidFill>
                      <a:round/>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sp>
              <p:nvSpPr>
                <p:cNvPr id="360545" name="Freeform 117" descr="Cork"/>
                <p:cNvSpPr>
                  <a:spLocks/>
                </p:cNvSpPr>
                <p:nvPr/>
              </p:nvSpPr>
              <p:spPr bwMode="auto">
                <a:xfrm>
                  <a:off x="578" y="2506"/>
                  <a:ext cx="2074" cy="1231"/>
                </a:xfrm>
                <a:custGeom>
                  <a:avLst/>
                  <a:gdLst>
                    <a:gd name="T0" fmla="*/ 2147483647 w 599"/>
                    <a:gd name="T1" fmla="*/ 0 h 432"/>
                    <a:gd name="T2" fmla="*/ 2147483647 w 599"/>
                    <a:gd name="T3" fmla="*/ 2147483647 h 432"/>
                    <a:gd name="T4" fmla="*/ 2147483647 w 599"/>
                    <a:gd name="T5" fmla="*/ 2147483647 h 432"/>
                    <a:gd name="T6" fmla="*/ 2147483647 w 599"/>
                    <a:gd name="T7" fmla="*/ 2147483647 h 432"/>
                    <a:gd name="T8" fmla="*/ 2147483647 w 599"/>
                    <a:gd name="T9" fmla="*/ 2147483647 h 432"/>
                    <a:gd name="T10" fmla="*/ 2147483647 w 599"/>
                    <a:gd name="T11" fmla="*/ 2147483647 h 432"/>
                    <a:gd name="T12" fmla="*/ 2147483647 w 599"/>
                    <a:gd name="T13" fmla="*/ 2147483647 h 432"/>
                    <a:gd name="T14" fmla="*/ 2147483647 w 599"/>
                    <a:gd name="T15" fmla="*/ 2147483647 h 432"/>
                    <a:gd name="T16" fmla="*/ 2147483647 w 599"/>
                    <a:gd name="T17" fmla="*/ 2147483647 h 432"/>
                    <a:gd name="T18" fmla="*/ 2147483647 w 599"/>
                    <a:gd name="T19" fmla="*/ 2147483647 h 432"/>
                    <a:gd name="T20" fmla="*/ 2147483647 w 599"/>
                    <a:gd name="T21" fmla="*/ 2147483647 h 432"/>
                    <a:gd name="T22" fmla="*/ 2147483647 w 599"/>
                    <a:gd name="T23" fmla="*/ 2147483647 h 432"/>
                    <a:gd name="T24" fmla="*/ 2147483647 w 599"/>
                    <a:gd name="T25" fmla="*/ 2147483647 h 432"/>
                    <a:gd name="T26" fmla="*/ 2147483647 w 599"/>
                    <a:gd name="T27" fmla="*/ 2147483647 h 432"/>
                    <a:gd name="T28" fmla="*/ 2147483647 w 599"/>
                    <a:gd name="T29" fmla="*/ 2147483647 h 432"/>
                    <a:gd name="T30" fmla="*/ 2147483647 w 599"/>
                    <a:gd name="T31" fmla="*/ 2147483647 h 432"/>
                    <a:gd name="T32" fmla="*/ 2147483647 w 599"/>
                    <a:gd name="T33" fmla="*/ 2147483647 h 432"/>
                    <a:gd name="T34" fmla="*/ 2147483647 w 599"/>
                    <a:gd name="T35" fmla="*/ 2147483647 h 432"/>
                    <a:gd name="T36" fmla="*/ 2147483647 w 599"/>
                    <a:gd name="T37" fmla="*/ 2147483647 h 432"/>
                    <a:gd name="T38" fmla="*/ 2147483647 w 599"/>
                    <a:gd name="T39" fmla="*/ 2147483647 h 432"/>
                    <a:gd name="T40" fmla="*/ 2147483647 w 599"/>
                    <a:gd name="T41" fmla="*/ 2147483647 h 432"/>
                    <a:gd name="T42" fmla="*/ 2147483647 w 599"/>
                    <a:gd name="T43" fmla="*/ 2147483647 h 432"/>
                    <a:gd name="T44" fmla="*/ 2147483647 w 599"/>
                    <a:gd name="T45" fmla="*/ 2147483647 h 432"/>
                    <a:gd name="T46" fmla="*/ 2147483647 w 599"/>
                    <a:gd name="T47" fmla="*/ 2147483647 h 432"/>
                    <a:gd name="T48" fmla="*/ 2147483647 w 599"/>
                    <a:gd name="T49" fmla="*/ 2147483647 h 432"/>
                    <a:gd name="T50" fmla="*/ 2147483647 w 599"/>
                    <a:gd name="T51" fmla="*/ 2147483647 h 432"/>
                    <a:gd name="T52" fmla="*/ 2147483647 w 599"/>
                    <a:gd name="T53" fmla="*/ 2147483647 h 432"/>
                    <a:gd name="T54" fmla="*/ 2147483647 w 599"/>
                    <a:gd name="T55" fmla="*/ 2147483647 h 432"/>
                    <a:gd name="T56" fmla="*/ 2147483647 w 599"/>
                    <a:gd name="T57" fmla="*/ 2147483647 h 432"/>
                    <a:gd name="T58" fmla="*/ 2147483647 w 599"/>
                    <a:gd name="T59" fmla="*/ 2147483647 h 432"/>
                    <a:gd name="T60" fmla="*/ 2147483647 w 599"/>
                    <a:gd name="T61" fmla="*/ 2147483647 h 43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99"/>
                    <a:gd name="T94" fmla="*/ 0 h 432"/>
                    <a:gd name="T95" fmla="*/ 599 w 599"/>
                    <a:gd name="T96" fmla="*/ 432 h 43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99" h="432">
                      <a:moveTo>
                        <a:pt x="599" y="0"/>
                      </a:moveTo>
                      <a:cubicBezTo>
                        <a:pt x="597" y="2"/>
                        <a:pt x="596" y="4"/>
                        <a:pt x="595" y="6"/>
                      </a:cubicBezTo>
                      <a:cubicBezTo>
                        <a:pt x="593" y="7"/>
                        <a:pt x="590" y="8"/>
                        <a:pt x="589" y="10"/>
                      </a:cubicBezTo>
                      <a:cubicBezTo>
                        <a:pt x="587" y="11"/>
                        <a:pt x="585" y="23"/>
                        <a:pt x="585" y="24"/>
                      </a:cubicBezTo>
                      <a:cubicBezTo>
                        <a:pt x="575" y="45"/>
                        <a:pt x="570" y="72"/>
                        <a:pt x="557" y="92"/>
                      </a:cubicBezTo>
                      <a:cubicBezTo>
                        <a:pt x="551" y="130"/>
                        <a:pt x="537" y="171"/>
                        <a:pt x="525" y="208"/>
                      </a:cubicBezTo>
                      <a:cubicBezTo>
                        <a:pt x="523" y="228"/>
                        <a:pt x="519" y="246"/>
                        <a:pt x="515" y="266"/>
                      </a:cubicBezTo>
                      <a:cubicBezTo>
                        <a:pt x="511" y="294"/>
                        <a:pt x="511" y="322"/>
                        <a:pt x="505" y="350"/>
                      </a:cubicBezTo>
                      <a:cubicBezTo>
                        <a:pt x="503" y="368"/>
                        <a:pt x="503" y="385"/>
                        <a:pt x="495" y="402"/>
                      </a:cubicBezTo>
                      <a:cubicBezTo>
                        <a:pt x="492" y="416"/>
                        <a:pt x="474" y="420"/>
                        <a:pt x="461" y="422"/>
                      </a:cubicBezTo>
                      <a:cubicBezTo>
                        <a:pt x="440" y="416"/>
                        <a:pt x="450" y="419"/>
                        <a:pt x="433" y="414"/>
                      </a:cubicBezTo>
                      <a:cubicBezTo>
                        <a:pt x="429" y="412"/>
                        <a:pt x="421" y="410"/>
                        <a:pt x="421" y="410"/>
                      </a:cubicBezTo>
                      <a:cubicBezTo>
                        <a:pt x="410" y="394"/>
                        <a:pt x="414" y="367"/>
                        <a:pt x="425" y="352"/>
                      </a:cubicBezTo>
                      <a:cubicBezTo>
                        <a:pt x="426" y="347"/>
                        <a:pt x="431" y="342"/>
                        <a:pt x="431" y="338"/>
                      </a:cubicBezTo>
                      <a:cubicBezTo>
                        <a:pt x="429" y="328"/>
                        <a:pt x="405" y="328"/>
                        <a:pt x="405" y="328"/>
                      </a:cubicBezTo>
                      <a:cubicBezTo>
                        <a:pt x="392" y="315"/>
                        <a:pt x="365" y="319"/>
                        <a:pt x="347" y="316"/>
                      </a:cubicBezTo>
                      <a:cubicBezTo>
                        <a:pt x="268" y="322"/>
                        <a:pt x="188" y="334"/>
                        <a:pt x="113" y="360"/>
                      </a:cubicBezTo>
                      <a:cubicBezTo>
                        <a:pt x="101" y="377"/>
                        <a:pt x="116" y="356"/>
                        <a:pt x="103" y="368"/>
                      </a:cubicBezTo>
                      <a:cubicBezTo>
                        <a:pt x="99" y="370"/>
                        <a:pt x="90" y="387"/>
                        <a:pt x="87" y="392"/>
                      </a:cubicBezTo>
                      <a:cubicBezTo>
                        <a:pt x="94" y="431"/>
                        <a:pt x="75" y="417"/>
                        <a:pt x="53" y="432"/>
                      </a:cubicBezTo>
                      <a:cubicBezTo>
                        <a:pt x="44" y="429"/>
                        <a:pt x="36" y="426"/>
                        <a:pt x="29" y="422"/>
                      </a:cubicBezTo>
                      <a:cubicBezTo>
                        <a:pt x="24" y="419"/>
                        <a:pt x="17" y="414"/>
                        <a:pt x="17" y="414"/>
                      </a:cubicBezTo>
                      <a:cubicBezTo>
                        <a:pt x="12" y="399"/>
                        <a:pt x="16" y="404"/>
                        <a:pt x="7" y="398"/>
                      </a:cubicBezTo>
                      <a:cubicBezTo>
                        <a:pt x="0" y="388"/>
                        <a:pt x="5" y="380"/>
                        <a:pt x="11" y="372"/>
                      </a:cubicBezTo>
                      <a:cubicBezTo>
                        <a:pt x="8" y="357"/>
                        <a:pt x="13" y="347"/>
                        <a:pt x="17" y="334"/>
                      </a:cubicBezTo>
                      <a:cubicBezTo>
                        <a:pt x="19" y="311"/>
                        <a:pt x="19" y="283"/>
                        <a:pt x="27" y="262"/>
                      </a:cubicBezTo>
                      <a:cubicBezTo>
                        <a:pt x="28" y="237"/>
                        <a:pt x="32" y="212"/>
                        <a:pt x="29" y="188"/>
                      </a:cubicBezTo>
                      <a:cubicBezTo>
                        <a:pt x="31" y="167"/>
                        <a:pt x="27" y="146"/>
                        <a:pt x="31" y="126"/>
                      </a:cubicBezTo>
                      <a:cubicBezTo>
                        <a:pt x="29" y="108"/>
                        <a:pt x="27" y="99"/>
                        <a:pt x="29" y="82"/>
                      </a:cubicBezTo>
                      <a:cubicBezTo>
                        <a:pt x="26" y="64"/>
                        <a:pt x="23" y="47"/>
                        <a:pt x="21" y="30"/>
                      </a:cubicBezTo>
                      <a:cubicBezTo>
                        <a:pt x="23" y="10"/>
                        <a:pt x="28" y="9"/>
                        <a:pt x="19" y="14"/>
                      </a:cubicBezTo>
                    </a:path>
                  </a:pathLst>
                </a:custGeom>
                <a:blipFill dpi="0" rotWithShape="0">
                  <a:blip r:embed="rId3">
                    <a:lum bright="-14000"/>
                  </a:blip>
                  <a:srcRect/>
                  <a:tile tx="0" ty="0" sx="100000" sy="100000" flip="none" algn="tl"/>
                </a:blipFill>
                <a:ln>
                  <a:noFill/>
                </a:ln>
                <a:extLst>
                  <a:ext uri="{91240B29-F687-4f45-9708-019B960494DF}">
                    <a14:hiddenLine xmlns="" xmlns:a14="http://schemas.microsoft.com/office/drawing/2010/main" w="38100">
                      <a:solidFill>
                        <a:srgbClr val="000000"/>
                      </a:solidFill>
                      <a:round/>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grpSp>
          <p:pic>
            <p:nvPicPr>
              <p:cNvPr id="360543" name="Picture 118"/>
              <p:cNvPicPr>
                <a:picLocks noChangeArrowheads="1"/>
              </p:cNvPicPr>
              <p:nvPr/>
            </p:nvPicPr>
            <p:blipFill>
              <a:blip r:embed="rId4" cstate="screen">
                <a:lum bright="-14000"/>
                <a:alphaModFix amt="0"/>
                <a:extLst>
                  <a:ext uri="{28A0092B-C50C-407E-A947-70E740481C1C}">
                    <a14:useLocalDpi xmlns:a14="http://schemas.microsoft.com/office/drawing/2010/main"/>
                  </a:ext>
                </a:extLst>
              </a:blip>
              <a:srcRect/>
              <a:stretch>
                <a:fillRect/>
              </a:stretch>
            </p:blipFill>
            <p:spPr bwMode="auto">
              <a:xfrm>
                <a:off x="2707" y="548"/>
                <a:ext cx="2950" cy="2769"/>
              </a:xfrm>
              <a:prstGeom prst="rect">
                <a:avLst/>
              </a:prstGeom>
              <a:noFill/>
              <a:ln>
                <a:noFill/>
              </a:ln>
              <a:extLst>
                <a:ext uri="{909E8E84-426E-40dd-AFC4-6F175D3DCCD1}">
                  <a14:hiddenFill xmlns="" xmlns:a14="http://schemas.microsoft.com/office/drawing/2010/main">
                    <a:solidFill>
                      <a:srgbClr val="FFFFFF">
                        <a:alpha val="0"/>
                      </a:srgbClr>
                    </a:solidFill>
                  </a14:hiddenFill>
                </a:ext>
                <a:ext uri="{91240B29-F687-4f45-9708-019B960494DF}">
                  <a14:hiddenLine xmlns="" xmlns:a14="http://schemas.microsoft.com/office/drawing/2010/main" w="12700">
                    <a:solidFill>
                      <a:srgbClr val="000000"/>
                    </a:solidFill>
                    <a:miter lim="800000"/>
                    <a:headEnd/>
                    <a:tailEnd/>
                  </a14:hiddenLine>
                </a:ext>
              </a:extLst>
            </p:spPr>
          </p:pic>
        </p:grpSp>
        <p:sp>
          <p:nvSpPr>
            <p:cNvPr id="360537" name="Freeform 119"/>
            <p:cNvSpPr>
              <a:spLocks/>
            </p:cNvSpPr>
            <p:nvPr/>
          </p:nvSpPr>
          <p:spPr bwMode="auto">
            <a:xfrm>
              <a:off x="1616" y="2649"/>
              <a:ext cx="88" cy="277"/>
            </a:xfrm>
            <a:custGeom>
              <a:avLst/>
              <a:gdLst>
                <a:gd name="T0" fmla="*/ 226 w 85"/>
                <a:gd name="T1" fmla="*/ 3 h 318"/>
                <a:gd name="T2" fmla="*/ 197 w 85"/>
                <a:gd name="T3" fmla="*/ 3 h 318"/>
                <a:gd name="T4" fmla="*/ 149 w 85"/>
                <a:gd name="T5" fmla="*/ 3 h 318"/>
                <a:gd name="T6" fmla="*/ 171 w 85"/>
                <a:gd name="T7" fmla="*/ 3 h 318"/>
                <a:gd name="T8" fmla="*/ 197 w 85"/>
                <a:gd name="T9" fmla="*/ 3 h 318"/>
                <a:gd name="T10" fmla="*/ 117 w 85"/>
                <a:gd name="T11" fmla="*/ 3 h 318"/>
                <a:gd name="T12" fmla="*/ 117 w 85"/>
                <a:gd name="T13" fmla="*/ 3 h 318"/>
                <a:gd name="T14" fmla="*/ 149 w 85"/>
                <a:gd name="T15" fmla="*/ 3 h 318"/>
                <a:gd name="T16" fmla="*/ 89 w 85"/>
                <a:gd name="T17" fmla="*/ 3 h 318"/>
                <a:gd name="T18" fmla="*/ 117 w 85"/>
                <a:gd name="T19" fmla="*/ 3 h 318"/>
                <a:gd name="T20" fmla="*/ 149 w 85"/>
                <a:gd name="T21" fmla="*/ 3 h 318"/>
                <a:gd name="T22" fmla="*/ 117 w 85"/>
                <a:gd name="T23" fmla="*/ 3 h 318"/>
                <a:gd name="T24" fmla="*/ 149 w 85"/>
                <a:gd name="T25" fmla="*/ 3 h 318"/>
                <a:gd name="T26" fmla="*/ 117 w 85"/>
                <a:gd name="T27" fmla="*/ 3 h 318"/>
                <a:gd name="T28" fmla="*/ 149 w 85"/>
                <a:gd name="T29" fmla="*/ 3 h 318"/>
                <a:gd name="T30" fmla="*/ 171 w 85"/>
                <a:gd name="T31" fmla="*/ 3 h 318"/>
                <a:gd name="T32" fmla="*/ 226 w 85"/>
                <a:gd name="T33" fmla="*/ 3 h 318"/>
                <a:gd name="T34" fmla="*/ 250 w 85"/>
                <a:gd name="T35" fmla="*/ 3 h 318"/>
                <a:gd name="T36" fmla="*/ 226 w 85"/>
                <a:gd name="T37" fmla="*/ 3 h 318"/>
                <a:gd name="T38" fmla="*/ 197 w 85"/>
                <a:gd name="T39" fmla="*/ 3 h 318"/>
                <a:gd name="T40" fmla="*/ 171 w 85"/>
                <a:gd name="T41" fmla="*/ 3 h 318"/>
                <a:gd name="T42" fmla="*/ 117 w 85"/>
                <a:gd name="T43" fmla="*/ 3 h 318"/>
                <a:gd name="T44" fmla="*/ 89 w 85"/>
                <a:gd name="T45" fmla="*/ 3 h 318"/>
                <a:gd name="T46" fmla="*/ 67 w 85"/>
                <a:gd name="T47" fmla="*/ 3 h 318"/>
                <a:gd name="T48" fmla="*/ 5 w 85"/>
                <a:gd name="T49" fmla="*/ 3 h 318"/>
                <a:gd name="T50" fmla="*/ 117 w 85"/>
                <a:gd name="T51" fmla="*/ 3 h 318"/>
                <a:gd name="T52" fmla="*/ 197 w 85"/>
                <a:gd name="T53" fmla="*/ 3 h 318"/>
                <a:gd name="T54" fmla="*/ 226 w 85"/>
                <a:gd name="T55" fmla="*/ 3 h 318"/>
                <a:gd name="T56" fmla="*/ 197 w 85"/>
                <a:gd name="T57" fmla="*/ 3 h 318"/>
                <a:gd name="T58" fmla="*/ 197 w 85"/>
                <a:gd name="T59" fmla="*/ 3 h 318"/>
                <a:gd name="T60" fmla="*/ 149 w 85"/>
                <a:gd name="T61" fmla="*/ 3 h 318"/>
                <a:gd name="T62" fmla="*/ 67 w 85"/>
                <a:gd name="T63" fmla="*/ 3 h 318"/>
                <a:gd name="T64" fmla="*/ 117 w 85"/>
                <a:gd name="T65" fmla="*/ 3 h 318"/>
                <a:gd name="T66" fmla="*/ 171 w 85"/>
                <a:gd name="T67" fmla="*/ 3 h 318"/>
                <a:gd name="T68" fmla="*/ 226 w 85"/>
                <a:gd name="T69" fmla="*/ 3 h 31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85"/>
                <a:gd name="T106" fmla="*/ 0 h 318"/>
                <a:gd name="T107" fmla="*/ 85 w 85"/>
                <a:gd name="T108" fmla="*/ 318 h 31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85" h="318">
                  <a:moveTo>
                    <a:pt x="72" y="153"/>
                  </a:moveTo>
                  <a:cubicBezTo>
                    <a:pt x="69" y="125"/>
                    <a:pt x="70" y="96"/>
                    <a:pt x="64" y="69"/>
                  </a:cubicBezTo>
                  <a:cubicBezTo>
                    <a:pt x="61" y="58"/>
                    <a:pt x="57" y="43"/>
                    <a:pt x="47" y="43"/>
                  </a:cubicBezTo>
                  <a:cubicBezTo>
                    <a:pt x="37" y="43"/>
                    <a:pt x="55" y="69"/>
                    <a:pt x="55" y="69"/>
                  </a:cubicBezTo>
                  <a:cubicBezTo>
                    <a:pt x="58" y="55"/>
                    <a:pt x="67" y="40"/>
                    <a:pt x="64" y="27"/>
                  </a:cubicBezTo>
                  <a:cubicBezTo>
                    <a:pt x="61" y="17"/>
                    <a:pt x="41" y="0"/>
                    <a:pt x="38" y="10"/>
                  </a:cubicBezTo>
                  <a:cubicBezTo>
                    <a:pt x="30" y="27"/>
                    <a:pt x="61" y="111"/>
                    <a:pt x="38" y="43"/>
                  </a:cubicBezTo>
                  <a:cubicBezTo>
                    <a:pt x="46" y="96"/>
                    <a:pt x="56" y="134"/>
                    <a:pt x="47" y="187"/>
                  </a:cubicBezTo>
                  <a:cubicBezTo>
                    <a:pt x="41" y="178"/>
                    <a:pt x="31" y="171"/>
                    <a:pt x="30" y="161"/>
                  </a:cubicBezTo>
                  <a:cubicBezTo>
                    <a:pt x="28" y="149"/>
                    <a:pt x="26" y="128"/>
                    <a:pt x="38" y="128"/>
                  </a:cubicBezTo>
                  <a:cubicBezTo>
                    <a:pt x="49" y="128"/>
                    <a:pt x="47" y="172"/>
                    <a:pt x="47" y="161"/>
                  </a:cubicBezTo>
                  <a:cubicBezTo>
                    <a:pt x="47" y="141"/>
                    <a:pt x="38" y="121"/>
                    <a:pt x="38" y="102"/>
                  </a:cubicBezTo>
                  <a:cubicBezTo>
                    <a:pt x="38" y="84"/>
                    <a:pt x="47" y="135"/>
                    <a:pt x="47" y="153"/>
                  </a:cubicBezTo>
                  <a:cubicBezTo>
                    <a:pt x="47" y="164"/>
                    <a:pt x="38" y="130"/>
                    <a:pt x="38" y="119"/>
                  </a:cubicBezTo>
                  <a:cubicBezTo>
                    <a:pt x="38" y="110"/>
                    <a:pt x="44" y="135"/>
                    <a:pt x="47" y="144"/>
                  </a:cubicBezTo>
                  <a:cubicBezTo>
                    <a:pt x="49" y="152"/>
                    <a:pt x="52" y="161"/>
                    <a:pt x="55" y="170"/>
                  </a:cubicBezTo>
                  <a:cubicBezTo>
                    <a:pt x="73" y="83"/>
                    <a:pt x="55" y="148"/>
                    <a:pt x="72" y="203"/>
                  </a:cubicBezTo>
                  <a:cubicBezTo>
                    <a:pt x="74" y="211"/>
                    <a:pt x="77" y="220"/>
                    <a:pt x="80" y="229"/>
                  </a:cubicBezTo>
                  <a:cubicBezTo>
                    <a:pt x="77" y="245"/>
                    <a:pt x="85" y="269"/>
                    <a:pt x="72" y="279"/>
                  </a:cubicBezTo>
                  <a:cubicBezTo>
                    <a:pt x="66" y="282"/>
                    <a:pt x="39" y="202"/>
                    <a:pt x="64" y="271"/>
                  </a:cubicBezTo>
                  <a:cubicBezTo>
                    <a:pt x="61" y="285"/>
                    <a:pt x="66" y="305"/>
                    <a:pt x="55" y="313"/>
                  </a:cubicBezTo>
                  <a:cubicBezTo>
                    <a:pt x="46" y="318"/>
                    <a:pt x="40" y="297"/>
                    <a:pt x="38" y="288"/>
                  </a:cubicBezTo>
                  <a:cubicBezTo>
                    <a:pt x="31" y="260"/>
                    <a:pt x="32" y="231"/>
                    <a:pt x="30" y="203"/>
                  </a:cubicBezTo>
                  <a:cubicBezTo>
                    <a:pt x="27" y="217"/>
                    <a:pt x="35" y="241"/>
                    <a:pt x="22" y="246"/>
                  </a:cubicBezTo>
                  <a:cubicBezTo>
                    <a:pt x="10" y="250"/>
                    <a:pt x="6" y="224"/>
                    <a:pt x="5" y="212"/>
                  </a:cubicBezTo>
                  <a:cubicBezTo>
                    <a:pt x="0" y="173"/>
                    <a:pt x="15" y="167"/>
                    <a:pt x="38" y="144"/>
                  </a:cubicBezTo>
                  <a:cubicBezTo>
                    <a:pt x="46" y="152"/>
                    <a:pt x="58" y="158"/>
                    <a:pt x="64" y="170"/>
                  </a:cubicBezTo>
                  <a:cubicBezTo>
                    <a:pt x="70" y="185"/>
                    <a:pt x="72" y="203"/>
                    <a:pt x="72" y="220"/>
                  </a:cubicBezTo>
                  <a:cubicBezTo>
                    <a:pt x="72" y="231"/>
                    <a:pt x="66" y="198"/>
                    <a:pt x="64" y="187"/>
                  </a:cubicBezTo>
                  <a:cubicBezTo>
                    <a:pt x="78" y="124"/>
                    <a:pt x="84" y="73"/>
                    <a:pt x="64" y="10"/>
                  </a:cubicBezTo>
                  <a:cubicBezTo>
                    <a:pt x="58" y="18"/>
                    <a:pt x="54" y="28"/>
                    <a:pt x="47" y="35"/>
                  </a:cubicBezTo>
                  <a:cubicBezTo>
                    <a:pt x="40" y="40"/>
                    <a:pt x="23" y="34"/>
                    <a:pt x="22" y="43"/>
                  </a:cubicBezTo>
                  <a:cubicBezTo>
                    <a:pt x="19" y="60"/>
                    <a:pt x="38" y="94"/>
                    <a:pt x="38" y="94"/>
                  </a:cubicBezTo>
                  <a:cubicBezTo>
                    <a:pt x="57" y="39"/>
                    <a:pt x="38" y="80"/>
                    <a:pt x="55" y="136"/>
                  </a:cubicBezTo>
                  <a:cubicBezTo>
                    <a:pt x="57" y="143"/>
                    <a:pt x="66" y="147"/>
                    <a:pt x="72" y="153"/>
                  </a:cubicBezTo>
                  <a:close/>
                </a:path>
              </a:pathLst>
            </a:custGeom>
            <a:solidFill>
              <a:schemeClr val="bg2"/>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sp>
          <p:nvSpPr>
            <p:cNvPr id="360538" name="Freeform 120"/>
            <p:cNvSpPr>
              <a:spLocks/>
            </p:cNvSpPr>
            <p:nvPr/>
          </p:nvSpPr>
          <p:spPr bwMode="auto">
            <a:xfrm>
              <a:off x="1635" y="2647"/>
              <a:ext cx="109" cy="309"/>
            </a:xfrm>
            <a:custGeom>
              <a:avLst/>
              <a:gdLst>
                <a:gd name="T0" fmla="*/ 1 w 105"/>
                <a:gd name="T1" fmla="*/ 0 h 354"/>
                <a:gd name="T2" fmla="*/ 318 w 105"/>
                <a:gd name="T3" fmla="*/ 3 h 354"/>
                <a:gd name="T4" fmla="*/ 249 w 105"/>
                <a:gd name="T5" fmla="*/ 3 h 354"/>
                <a:gd name="T6" fmla="*/ 287 w 105"/>
                <a:gd name="T7" fmla="*/ 3 h 354"/>
                <a:gd name="T8" fmla="*/ 287 w 105"/>
                <a:gd name="T9" fmla="*/ 3 h 354"/>
                <a:gd name="T10" fmla="*/ 333 w 105"/>
                <a:gd name="T11" fmla="*/ 3 h 354"/>
                <a:gd name="T12" fmla="*/ 333 w 105"/>
                <a:gd name="T13" fmla="*/ 3 h 354"/>
                <a:gd name="T14" fmla="*/ 287 w 105"/>
                <a:gd name="T15" fmla="*/ 3 h 354"/>
                <a:gd name="T16" fmla="*/ 236 w 105"/>
                <a:gd name="T17" fmla="*/ 3 h 354"/>
                <a:gd name="T18" fmla="*/ 54 w 105"/>
                <a:gd name="T19" fmla="*/ 3 h 354"/>
                <a:gd name="T20" fmla="*/ 12 w 105"/>
                <a:gd name="T21" fmla="*/ 3 h 354"/>
                <a:gd name="T22" fmla="*/ 54 w 105"/>
                <a:gd name="T23" fmla="*/ 3 h 354"/>
                <a:gd name="T24" fmla="*/ 9 w 105"/>
                <a:gd name="T25" fmla="*/ 3 h 354"/>
                <a:gd name="T26" fmla="*/ 66 w 105"/>
                <a:gd name="T27" fmla="*/ 3 h 354"/>
                <a:gd name="T28" fmla="*/ 6 w 105"/>
                <a:gd name="T29" fmla="*/ 3 h 354"/>
                <a:gd name="T30" fmla="*/ 1 w 105"/>
                <a:gd name="T31" fmla="*/ 0 h 3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5"/>
                <a:gd name="T49" fmla="*/ 0 h 354"/>
                <a:gd name="T50" fmla="*/ 105 w 105"/>
                <a:gd name="T51" fmla="*/ 354 h 35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5" h="354">
                  <a:moveTo>
                    <a:pt x="1" y="0"/>
                  </a:moveTo>
                  <a:cubicBezTo>
                    <a:pt x="19" y="11"/>
                    <a:pt x="67" y="3"/>
                    <a:pt x="92" y="5"/>
                  </a:cubicBezTo>
                  <a:cubicBezTo>
                    <a:pt x="87" y="16"/>
                    <a:pt x="83" y="22"/>
                    <a:pt x="73" y="29"/>
                  </a:cubicBezTo>
                  <a:cubicBezTo>
                    <a:pt x="76" y="39"/>
                    <a:pt x="80" y="50"/>
                    <a:pt x="84" y="61"/>
                  </a:cubicBezTo>
                  <a:cubicBezTo>
                    <a:pt x="80" y="89"/>
                    <a:pt x="73" y="118"/>
                    <a:pt x="84" y="146"/>
                  </a:cubicBezTo>
                  <a:cubicBezTo>
                    <a:pt x="86" y="158"/>
                    <a:pt x="89" y="158"/>
                    <a:pt x="97" y="168"/>
                  </a:cubicBezTo>
                  <a:cubicBezTo>
                    <a:pt x="101" y="194"/>
                    <a:pt x="99" y="212"/>
                    <a:pt x="97" y="240"/>
                  </a:cubicBezTo>
                  <a:cubicBezTo>
                    <a:pt x="103" y="261"/>
                    <a:pt x="105" y="319"/>
                    <a:pt x="84" y="336"/>
                  </a:cubicBezTo>
                  <a:cubicBezTo>
                    <a:pt x="80" y="347"/>
                    <a:pt x="79" y="351"/>
                    <a:pt x="68" y="354"/>
                  </a:cubicBezTo>
                  <a:cubicBezTo>
                    <a:pt x="38" y="351"/>
                    <a:pt x="24" y="348"/>
                    <a:pt x="14" y="320"/>
                  </a:cubicBezTo>
                  <a:cubicBezTo>
                    <a:pt x="12" y="307"/>
                    <a:pt x="7" y="294"/>
                    <a:pt x="12" y="282"/>
                  </a:cubicBezTo>
                  <a:cubicBezTo>
                    <a:pt x="7" y="269"/>
                    <a:pt x="10" y="257"/>
                    <a:pt x="14" y="245"/>
                  </a:cubicBezTo>
                  <a:cubicBezTo>
                    <a:pt x="2" y="199"/>
                    <a:pt x="13" y="146"/>
                    <a:pt x="9" y="98"/>
                  </a:cubicBezTo>
                  <a:cubicBezTo>
                    <a:pt x="11" y="79"/>
                    <a:pt x="13" y="62"/>
                    <a:pt x="20" y="45"/>
                  </a:cubicBezTo>
                  <a:cubicBezTo>
                    <a:pt x="17" y="29"/>
                    <a:pt x="20" y="18"/>
                    <a:pt x="6" y="13"/>
                  </a:cubicBezTo>
                  <a:cubicBezTo>
                    <a:pt x="0" y="3"/>
                    <a:pt x="1" y="8"/>
                    <a:pt x="1" y="0"/>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sp>
          <p:nvSpPr>
            <p:cNvPr id="360539" name="Freeform 121"/>
            <p:cNvSpPr>
              <a:spLocks/>
            </p:cNvSpPr>
            <p:nvPr/>
          </p:nvSpPr>
          <p:spPr bwMode="auto">
            <a:xfrm>
              <a:off x="3008" y="2583"/>
              <a:ext cx="155" cy="328"/>
            </a:xfrm>
            <a:custGeom>
              <a:avLst/>
              <a:gdLst>
                <a:gd name="T0" fmla="*/ 516 w 149"/>
                <a:gd name="T1" fmla="*/ 3 h 376"/>
                <a:gd name="T2" fmla="*/ 491 w 149"/>
                <a:gd name="T3" fmla="*/ 3 h 376"/>
                <a:gd name="T4" fmla="*/ 456 w 149"/>
                <a:gd name="T5" fmla="*/ 3 h 376"/>
                <a:gd name="T6" fmla="*/ 449 w 149"/>
                <a:gd name="T7" fmla="*/ 3 h 376"/>
                <a:gd name="T8" fmla="*/ 384 w 149"/>
                <a:gd name="T9" fmla="*/ 3 h 376"/>
                <a:gd name="T10" fmla="*/ 303 w 149"/>
                <a:gd name="T11" fmla="*/ 3 h 376"/>
                <a:gd name="T12" fmla="*/ 243 w 149"/>
                <a:gd name="T13" fmla="*/ 3 h 376"/>
                <a:gd name="T14" fmla="*/ 204 w 149"/>
                <a:gd name="T15" fmla="*/ 3 h 376"/>
                <a:gd name="T16" fmla="*/ 64 w 149"/>
                <a:gd name="T17" fmla="*/ 3 h 376"/>
                <a:gd name="T18" fmla="*/ 2 w 149"/>
                <a:gd name="T19" fmla="*/ 3 h 376"/>
                <a:gd name="T20" fmla="*/ 5 w 149"/>
                <a:gd name="T21" fmla="*/ 3 h 376"/>
                <a:gd name="T22" fmla="*/ 8 w 149"/>
                <a:gd name="T23" fmla="*/ 3 h 376"/>
                <a:gd name="T24" fmla="*/ 73 w 149"/>
                <a:gd name="T25" fmla="*/ 3 h 376"/>
                <a:gd name="T26" fmla="*/ 122 w 149"/>
                <a:gd name="T27" fmla="*/ 3 h 376"/>
                <a:gd name="T28" fmla="*/ 155 w 149"/>
                <a:gd name="T29" fmla="*/ 3 h 376"/>
                <a:gd name="T30" fmla="*/ 294 w 149"/>
                <a:gd name="T31" fmla="*/ 3 h 376"/>
                <a:gd name="T32" fmla="*/ 449 w 149"/>
                <a:gd name="T33" fmla="*/ 3 h 376"/>
                <a:gd name="T34" fmla="*/ 516 w 149"/>
                <a:gd name="T35" fmla="*/ 3 h 37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9"/>
                <a:gd name="T55" fmla="*/ 0 h 376"/>
                <a:gd name="T56" fmla="*/ 149 w 149"/>
                <a:gd name="T57" fmla="*/ 376 h 37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9" h="376">
                  <a:moveTo>
                    <a:pt x="141" y="20"/>
                  </a:moveTo>
                  <a:cubicBezTo>
                    <a:pt x="135" y="47"/>
                    <a:pt x="136" y="74"/>
                    <a:pt x="133" y="103"/>
                  </a:cubicBezTo>
                  <a:cubicBezTo>
                    <a:pt x="131" y="112"/>
                    <a:pt x="127" y="120"/>
                    <a:pt x="125" y="130"/>
                  </a:cubicBezTo>
                  <a:cubicBezTo>
                    <a:pt x="124" y="133"/>
                    <a:pt x="122" y="140"/>
                    <a:pt x="122" y="140"/>
                  </a:cubicBezTo>
                  <a:cubicBezTo>
                    <a:pt x="126" y="171"/>
                    <a:pt x="121" y="215"/>
                    <a:pt x="104" y="244"/>
                  </a:cubicBezTo>
                  <a:cubicBezTo>
                    <a:pt x="98" y="263"/>
                    <a:pt x="102" y="306"/>
                    <a:pt x="82" y="314"/>
                  </a:cubicBezTo>
                  <a:cubicBezTo>
                    <a:pt x="78" y="326"/>
                    <a:pt x="66" y="361"/>
                    <a:pt x="66" y="362"/>
                  </a:cubicBezTo>
                  <a:cubicBezTo>
                    <a:pt x="62" y="362"/>
                    <a:pt x="59" y="363"/>
                    <a:pt x="56" y="364"/>
                  </a:cubicBezTo>
                  <a:cubicBezTo>
                    <a:pt x="43" y="376"/>
                    <a:pt x="36" y="371"/>
                    <a:pt x="18" y="370"/>
                  </a:cubicBezTo>
                  <a:cubicBezTo>
                    <a:pt x="12" y="363"/>
                    <a:pt x="8" y="356"/>
                    <a:pt x="2" y="351"/>
                  </a:cubicBezTo>
                  <a:cubicBezTo>
                    <a:pt x="0" y="336"/>
                    <a:pt x="0" y="329"/>
                    <a:pt x="5" y="316"/>
                  </a:cubicBezTo>
                  <a:cubicBezTo>
                    <a:pt x="7" y="287"/>
                    <a:pt x="1" y="247"/>
                    <a:pt x="8" y="220"/>
                  </a:cubicBezTo>
                  <a:cubicBezTo>
                    <a:pt x="9" y="211"/>
                    <a:pt x="21" y="199"/>
                    <a:pt x="21" y="199"/>
                  </a:cubicBezTo>
                  <a:cubicBezTo>
                    <a:pt x="22" y="168"/>
                    <a:pt x="17" y="133"/>
                    <a:pt x="34" y="106"/>
                  </a:cubicBezTo>
                  <a:cubicBezTo>
                    <a:pt x="36" y="95"/>
                    <a:pt x="42" y="74"/>
                    <a:pt x="42" y="74"/>
                  </a:cubicBezTo>
                  <a:cubicBezTo>
                    <a:pt x="45" y="3"/>
                    <a:pt x="33" y="0"/>
                    <a:pt x="80" y="18"/>
                  </a:cubicBezTo>
                  <a:cubicBezTo>
                    <a:pt x="108" y="14"/>
                    <a:pt x="99" y="13"/>
                    <a:pt x="122" y="18"/>
                  </a:cubicBezTo>
                  <a:cubicBezTo>
                    <a:pt x="144" y="22"/>
                    <a:pt x="149" y="28"/>
                    <a:pt x="141" y="20"/>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sp>
          <p:nvSpPr>
            <p:cNvPr id="360540" name="Freeform 122"/>
            <p:cNvSpPr>
              <a:spLocks/>
            </p:cNvSpPr>
            <p:nvPr/>
          </p:nvSpPr>
          <p:spPr bwMode="auto">
            <a:xfrm>
              <a:off x="1714" y="1020"/>
              <a:ext cx="99" cy="440"/>
            </a:xfrm>
            <a:custGeom>
              <a:avLst/>
              <a:gdLst>
                <a:gd name="T0" fmla="*/ 70 w 96"/>
                <a:gd name="T1" fmla="*/ 5 h 504"/>
                <a:gd name="T2" fmla="*/ 166 w 96"/>
                <a:gd name="T3" fmla="*/ 6 h 504"/>
                <a:gd name="T4" fmla="*/ 198 w 96"/>
                <a:gd name="T5" fmla="*/ 5 h 504"/>
                <a:gd name="T6" fmla="*/ 198 w 96"/>
                <a:gd name="T7" fmla="*/ 3 h 504"/>
                <a:gd name="T8" fmla="*/ 244 w 96"/>
                <a:gd name="T9" fmla="*/ 3 h 504"/>
                <a:gd name="T10" fmla="*/ 264 w 96"/>
                <a:gd name="T11" fmla="*/ 3 h 504"/>
                <a:gd name="T12" fmla="*/ 244 w 96"/>
                <a:gd name="T13" fmla="*/ 3 h 504"/>
                <a:gd name="T14" fmla="*/ 212 w 96"/>
                <a:gd name="T15" fmla="*/ 3 h 504"/>
                <a:gd name="T16" fmla="*/ 76 w 96"/>
                <a:gd name="T17" fmla="*/ 3 h 504"/>
                <a:gd name="T18" fmla="*/ 70 w 96"/>
                <a:gd name="T19" fmla="*/ 3 h 504"/>
                <a:gd name="T20" fmla="*/ 83 w 96"/>
                <a:gd name="T21" fmla="*/ 3 h 504"/>
                <a:gd name="T22" fmla="*/ 107 w 96"/>
                <a:gd name="T23" fmla="*/ 4 h 504"/>
                <a:gd name="T24" fmla="*/ 66 w 96"/>
                <a:gd name="T25" fmla="*/ 5 h 504"/>
                <a:gd name="T26" fmla="*/ 70 w 96"/>
                <a:gd name="T27" fmla="*/ 5 h 50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6"/>
                <a:gd name="T43" fmla="*/ 0 h 504"/>
                <a:gd name="T44" fmla="*/ 96 w 96"/>
                <a:gd name="T45" fmla="*/ 504 h 50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6" h="504">
                  <a:moveTo>
                    <a:pt x="26" y="486"/>
                  </a:moveTo>
                  <a:cubicBezTo>
                    <a:pt x="50" y="492"/>
                    <a:pt x="38" y="489"/>
                    <a:pt x="61" y="494"/>
                  </a:cubicBezTo>
                  <a:cubicBezTo>
                    <a:pt x="69" y="480"/>
                    <a:pt x="66" y="465"/>
                    <a:pt x="72" y="451"/>
                  </a:cubicBezTo>
                  <a:cubicBezTo>
                    <a:pt x="77" y="408"/>
                    <a:pt x="82" y="366"/>
                    <a:pt x="72" y="323"/>
                  </a:cubicBezTo>
                  <a:cubicBezTo>
                    <a:pt x="73" y="288"/>
                    <a:pt x="75" y="247"/>
                    <a:pt x="88" y="214"/>
                  </a:cubicBezTo>
                  <a:cubicBezTo>
                    <a:pt x="93" y="179"/>
                    <a:pt x="89" y="192"/>
                    <a:pt x="96" y="174"/>
                  </a:cubicBezTo>
                  <a:cubicBezTo>
                    <a:pt x="94" y="116"/>
                    <a:pt x="92" y="96"/>
                    <a:pt x="88" y="51"/>
                  </a:cubicBezTo>
                  <a:cubicBezTo>
                    <a:pt x="90" y="21"/>
                    <a:pt x="89" y="26"/>
                    <a:pt x="77" y="6"/>
                  </a:cubicBezTo>
                  <a:cubicBezTo>
                    <a:pt x="43" y="8"/>
                    <a:pt x="39" y="0"/>
                    <a:pt x="29" y="25"/>
                  </a:cubicBezTo>
                  <a:cubicBezTo>
                    <a:pt x="31" y="56"/>
                    <a:pt x="37" y="90"/>
                    <a:pt x="26" y="121"/>
                  </a:cubicBezTo>
                  <a:cubicBezTo>
                    <a:pt x="49" y="199"/>
                    <a:pt x="0" y="279"/>
                    <a:pt x="32" y="363"/>
                  </a:cubicBezTo>
                  <a:cubicBezTo>
                    <a:pt x="33" y="379"/>
                    <a:pt x="34" y="390"/>
                    <a:pt x="40" y="406"/>
                  </a:cubicBezTo>
                  <a:cubicBezTo>
                    <a:pt x="34" y="428"/>
                    <a:pt x="29" y="450"/>
                    <a:pt x="24" y="473"/>
                  </a:cubicBezTo>
                  <a:cubicBezTo>
                    <a:pt x="25" y="479"/>
                    <a:pt x="44" y="504"/>
                    <a:pt x="26" y="486"/>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sp>
          <p:nvSpPr>
            <p:cNvPr id="360541" name="Freeform 123"/>
            <p:cNvSpPr>
              <a:spLocks/>
            </p:cNvSpPr>
            <p:nvPr/>
          </p:nvSpPr>
          <p:spPr bwMode="auto">
            <a:xfrm>
              <a:off x="3431" y="1007"/>
              <a:ext cx="156" cy="358"/>
            </a:xfrm>
            <a:custGeom>
              <a:avLst/>
              <a:gdLst>
                <a:gd name="T0" fmla="*/ 5 w 150"/>
                <a:gd name="T1" fmla="*/ 4 h 410"/>
                <a:gd name="T2" fmla="*/ 147 w 150"/>
                <a:gd name="T3" fmla="*/ 4 h 410"/>
                <a:gd name="T4" fmla="*/ 292 w 150"/>
                <a:gd name="T5" fmla="*/ 4 h 410"/>
                <a:gd name="T6" fmla="*/ 342 w 150"/>
                <a:gd name="T7" fmla="*/ 3 h 410"/>
                <a:gd name="T8" fmla="*/ 418 w 150"/>
                <a:gd name="T9" fmla="*/ 3 h 410"/>
                <a:gd name="T10" fmla="*/ 468 w 150"/>
                <a:gd name="T11" fmla="*/ 3 h 410"/>
                <a:gd name="T12" fmla="*/ 494 w 150"/>
                <a:gd name="T13" fmla="*/ 3 h 410"/>
                <a:gd name="T14" fmla="*/ 506 w 150"/>
                <a:gd name="T15" fmla="*/ 3 h 410"/>
                <a:gd name="T16" fmla="*/ 526 w 150"/>
                <a:gd name="T17" fmla="*/ 3 h 410"/>
                <a:gd name="T18" fmla="*/ 534 w 150"/>
                <a:gd name="T19" fmla="*/ 3 h 410"/>
                <a:gd name="T20" fmla="*/ 474 w 150"/>
                <a:gd name="T21" fmla="*/ 0 h 410"/>
                <a:gd name="T22" fmla="*/ 342 w 150"/>
                <a:gd name="T23" fmla="*/ 3 h 410"/>
                <a:gd name="T24" fmla="*/ 281 w 150"/>
                <a:gd name="T25" fmla="*/ 3 h 410"/>
                <a:gd name="T26" fmla="*/ 242 w 150"/>
                <a:gd name="T27" fmla="*/ 3 h 410"/>
                <a:gd name="T28" fmla="*/ 209 w 150"/>
                <a:gd name="T29" fmla="*/ 3 h 410"/>
                <a:gd name="T30" fmla="*/ 153 w 150"/>
                <a:gd name="T31" fmla="*/ 3 h 410"/>
                <a:gd name="T32" fmla="*/ 147 w 150"/>
                <a:gd name="T33" fmla="*/ 3 h 410"/>
                <a:gd name="T34" fmla="*/ 121 w 150"/>
                <a:gd name="T35" fmla="*/ 3 h 410"/>
                <a:gd name="T36" fmla="*/ 112 w 150"/>
                <a:gd name="T37" fmla="*/ 3 h 410"/>
                <a:gd name="T38" fmla="*/ 100 w 150"/>
                <a:gd name="T39" fmla="*/ 3 h 410"/>
                <a:gd name="T40" fmla="*/ 60 w 150"/>
                <a:gd name="T41" fmla="*/ 3 h 410"/>
                <a:gd name="T42" fmla="*/ 10 w 150"/>
                <a:gd name="T43" fmla="*/ 4 h 410"/>
                <a:gd name="T44" fmla="*/ 2 w 150"/>
                <a:gd name="T45" fmla="*/ 4 h 410"/>
                <a:gd name="T46" fmla="*/ 5 w 150"/>
                <a:gd name="T47" fmla="*/ 4 h 4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0"/>
                <a:gd name="T73" fmla="*/ 0 h 410"/>
                <a:gd name="T74" fmla="*/ 150 w 150"/>
                <a:gd name="T75" fmla="*/ 410 h 41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0" h="410">
                  <a:moveTo>
                    <a:pt x="5" y="381"/>
                  </a:moveTo>
                  <a:cubicBezTo>
                    <a:pt x="18" y="394"/>
                    <a:pt x="19" y="403"/>
                    <a:pt x="40" y="410"/>
                  </a:cubicBezTo>
                  <a:cubicBezTo>
                    <a:pt x="55" y="408"/>
                    <a:pt x="66" y="407"/>
                    <a:pt x="80" y="402"/>
                  </a:cubicBezTo>
                  <a:cubicBezTo>
                    <a:pt x="98" y="383"/>
                    <a:pt x="80" y="405"/>
                    <a:pt x="93" y="362"/>
                  </a:cubicBezTo>
                  <a:cubicBezTo>
                    <a:pt x="101" y="335"/>
                    <a:pt x="109" y="307"/>
                    <a:pt x="114" y="280"/>
                  </a:cubicBezTo>
                  <a:cubicBezTo>
                    <a:pt x="111" y="260"/>
                    <a:pt x="115" y="232"/>
                    <a:pt x="128" y="216"/>
                  </a:cubicBezTo>
                  <a:cubicBezTo>
                    <a:pt x="130" y="207"/>
                    <a:pt x="136" y="192"/>
                    <a:pt x="136" y="192"/>
                  </a:cubicBezTo>
                  <a:cubicBezTo>
                    <a:pt x="136" y="167"/>
                    <a:pt x="135" y="141"/>
                    <a:pt x="138" y="117"/>
                  </a:cubicBezTo>
                  <a:cubicBezTo>
                    <a:pt x="138" y="111"/>
                    <a:pt x="144" y="101"/>
                    <a:pt x="144" y="101"/>
                  </a:cubicBezTo>
                  <a:cubicBezTo>
                    <a:pt x="144" y="86"/>
                    <a:pt x="150" y="63"/>
                    <a:pt x="146" y="48"/>
                  </a:cubicBezTo>
                  <a:cubicBezTo>
                    <a:pt x="144" y="30"/>
                    <a:pt x="144" y="11"/>
                    <a:pt x="130" y="0"/>
                  </a:cubicBezTo>
                  <a:cubicBezTo>
                    <a:pt x="117" y="6"/>
                    <a:pt x="105" y="7"/>
                    <a:pt x="93" y="13"/>
                  </a:cubicBezTo>
                  <a:cubicBezTo>
                    <a:pt x="84" y="27"/>
                    <a:pt x="91" y="38"/>
                    <a:pt x="77" y="53"/>
                  </a:cubicBezTo>
                  <a:cubicBezTo>
                    <a:pt x="83" y="77"/>
                    <a:pt x="81" y="118"/>
                    <a:pt x="66" y="138"/>
                  </a:cubicBezTo>
                  <a:cubicBezTo>
                    <a:pt x="63" y="146"/>
                    <a:pt x="59" y="153"/>
                    <a:pt x="58" y="162"/>
                  </a:cubicBezTo>
                  <a:cubicBezTo>
                    <a:pt x="53" y="185"/>
                    <a:pt x="58" y="199"/>
                    <a:pt x="42" y="216"/>
                  </a:cubicBezTo>
                  <a:cubicBezTo>
                    <a:pt x="41" y="219"/>
                    <a:pt x="41" y="222"/>
                    <a:pt x="40" y="226"/>
                  </a:cubicBezTo>
                  <a:cubicBezTo>
                    <a:pt x="38" y="228"/>
                    <a:pt x="34" y="229"/>
                    <a:pt x="34" y="232"/>
                  </a:cubicBezTo>
                  <a:cubicBezTo>
                    <a:pt x="32" y="237"/>
                    <a:pt x="33" y="244"/>
                    <a:pt x="32" y="250"/>
                  </a:cubicBezTo>
                  <a:cubicBezTo>
                    <a:pt x="31" y="252"/>
                    <a:pt x="30" y="255"/>
                    <a:pt x="29" y="258"/>
                  </a:cubicBezTo>
                  <a:cubicBezTo>
                    <a:pt x="26" y="290"/>
                    <a:pt x="20" y="317"/>
                    <a:pt x="16" y="349"/>
                  </a:cubicBezTo>
                  <a:cubicBezTo>
                    <a:pt x="14" y="359"/>
                    <a:pt x="17" y="372"/>
                    <a:pt x="10" y="381"/>
                  </a:cubicBezTo>
                  <a:cubicBezTo>
                    <a:pt x="7" y="383"/>
                    <a:pt x="5" y="386"/>
                    <a:pt x="2" y="386"/>
                  </a:cubicBezTo>
                  <a:cubicBezTo>
                    <a:pt x="0" y="386"/>
                    <a:pt x="4" y="382"/>
                    <a:pt x="5" y="381"/>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latin typeface="Arial" panose="020B0604020202020204" pitchFamily="34" charset="0"/>
                <a:cs typeface="Arial" panose="020B0604020202020204" pitchFamily="34" charset="0"/>
              </a:endParaRPr>
            </a:p>
          </p:txBody>
        </p:sp>
      </p:grpSp>
      <p:sp>
        <p:nvSpPr>
          <p:cNvPr id="132" name="Text Box 95"/>
          <p:cNvSpPr txBox="1">
            <a:spLocks noChangeArrowheads="1"/>
          </p:cNvSpPr>
          <p:nvPr/>
        </p:nvSpPr>
        <p:spPr bwMode="auto">
          <a:xfrm>
            <a:off x="6248400" y="1376363"/>
            <a:ext cx="2895600" cy="701675"/>
          </a:xfrm>
          <a:prstGeom prst="rect">
            <a:avLst/>
          </a:prstGeom>
          <a:noFill/>
          <a:ln w="12700">
            <a:noFill/>
            <a:miter lim="800000"/>
            <a:headEnd/>
            <a:tailEnd/>
          </a:ln>
          <a:effectLst>
            <a:outerShdw blurRad="63500" dist="46662" dir="3284183" algn="ctr" rotWithShape="0">
              <a:schemeClr val="bg2">
                <a:alpha val="74998"/>
              </a:schemeClr>
            </a:outerShdw>
          </a:effectLst>
        </p:spPr>
        <p:txBody>
          <a:bodyPr wrap="square">
            <a:spAutoFit/>
          </a:bodyPr>
          <a:lstStyle/>
          <a:p>
            <a:pPr algn="ctr" eaLnBrk="0" hangingPunct="0">
              <a:spcBef>
                <a:spcPct val="50000"/>
              </a:spcBef>
              <a:defRPr/>
            </a:pPr>
            <a:r>
              <a:rPr lang="ar-JO" sz="4000" i="1" dirty="0">
                <a:solidFill>
                  <a:srgbClr val="FFFFFF"/>
                </a:solidFill>
                <a:latin typeface="Arial" panose="020B0604020202020204" pitchFamily="34" charset="0"/>
                <a:ea typeface="Times New Roman" pitchFamily="-105" charset="0"/>
                <a:cs typeface="Arial" panose="020B0604020202020204" pitchFamily="34" charset="0"/>
              </a:rPr>
              <a:t>العهد الداوودي</a:t>
            </a:r>
            <a:endParaRPr lang="en-US" sz="4000" i="1" dirty="0">
              <a:solidFill>
                <a:srgbClr val="FFFFFF"/>
              </a:solidFill>
              <a:latin typeface="Arial" panose="020B0604020202020204" pitchFamily="34" charset="0"/>
              <a:ea typeface="Times New Roman" pitchFamily="-105" charset="0"/>
              <a:cs typeface="Arial" panose="020B0604020202020204" pitchFamily="34" charset="0"/>
            </a:endParaRPr>
          </a:p>
        </p:txBody>
      </p:sp>
      <p:sp>
        <p:nvSpPr>
          <p:cNvPr id="541698" name="Rectangle 2"/>
          <p:cNvSpPr>
            <a:spLocks noChangeArrowheads="1"/>
          </p:cNvSpPr>
          <p:nvPr/>
        </p:nvSpPr>
        <p:spPr bwMode="auto">
          <a:xfrm>
            <a:off x="3138488" y="1368425"/>
            <a:ext cx="3035300" cy="4419600"/>
          </a:xfrm>
          <a:prstGeom prst="rect">
            <a:avLst/>
          </a:prstGeom>
          <a:solidFill>
            <a:schemeClr val="tx2"/>
          </a:solidFill>
          <a:ln w="12700">
            <a:solidFill>
              <a:schemeClr val="folHlink"/>
            </a:solidFill>
            <a:miter lim="800000"/>
            <a:headEnd/>
            <a:tailEnd/>
          </a:ln>
          <a:effectLst>
            <a:outerShdw blurRad="63500" dist="107763" dir="2700000" algn="ctr" rotWithShape="0">
              <a:schemeClr val="bg2">
                <a:alpha val="74998"/>
              </a:schemeClr>
            </a:outerShdw>
          </a:effectLst>
        </p:spPr>
        <p:txBody>
          <a:bodyPr wrap="none" anchor="ctr"/>
          <a:lstStyle/>
          <a:p>
            <a:pPr eaLnBrk="0" hangingPunct="0">
              <a:defRPr/>
            </a:pPr>
            <a:endParaRPr lang="en-US" sz="2800">
              <a:solidFill>
                <a:srgbClr val="00DFCA"/>
              </a:solidFill>
              <a:latin typeface="Arial" panose="020B0604020202020204" pitchFamily="34" charset="0"/>
              <a:cs typeface="Arial" panose="020B0604020202020204" pitchFamily="34" charset="0"/>
            </a:endParaRPr>
          </a:p>
        </p:txBody>
      </p:sp>
      <p:sp>
        <p:nvSpPr>
          <p:cNvPr id="360453" name="AutoShape 3"/>
          <p:cNvSpPr>
            <a:spLocks noChangeArrowheads="1"/>
          </p:cNvSpPr>
          <p:nvPr/>
        </p:nvSpPr>
        <p:spPr bwMode="auto">
          <a:xfrm>
            <a:off x="3130550" y="996950"/>
            <a:ext cx="1663700" cy="1054100"/>
          </a:xfrm>
          <a:prstGeom prst="roundRect">
            <a:avLst>
              <a:gd name="adj" fmla="val 12495"/>
            </a:avLst>
          </a:prstGeom>
          <a:solidFill>
            <a:schemeClr val="tx2"/>
          </a:solidFill>
          <a:ln w="12700">
            <a:solidFill>
              <a:schemeClr val="folHlink"/>
            </a:solidFill>
            <a:round/>
            <a:headEnd/>
            <a:tailEnd/>
          </a:ln>
        </p:spPr>
        <p:txBody>
          <a:bodyPr wrap="none" anchor="ctr"/>
          <a:lstStyle/>
          <a:p>
            <a:pPr eaLnBrk="0" hangingPunct="0"/>
            <a:endParaRPr lang="en-US" sz="2800">
              <a:solidFill>
                <a:srgbClr val="00DFCA"/>
              </a:solidFill>
              <a:latin typeface="Arial" panose="020B0604020202020204" pitchFamily="34" charset="0"/>
              <a:cs typeface="Arial" panose="020B0604020202020204" pitchFamily="34" charset="0"/>
            </a:endParaRPr>
          </a:p>
        </p:txBody>
      </p:sp>
      <p:sp>
        <p:nvSpPr>
          <p:cNvPr id="360454" name="Rectangle 4"/>
          <p:cNvSpPr>
            <a:spLocks noChangeArrowheads="1"/>
          </p:cNvSpPr>
          <p:nvPr/>
        </p:nvSpPr>
        <p:spPr bwMode="auto">
          <a:xfrm>
            <a:off x="3130550" y="1377950"/>
            <a:ext cx="2044700" cy="1054100"/>
          </a:xfrm>
          <a:prstGeom prst="rect">
            <a:avLst/>
          </a:prstGeom>
          <a:solidFill>
            <a:schemeClr val="tx2"/>
          </a:solidFill>
          <a:ln w="12700">
            <a:solidFill>
              <a:schemeClr val="tx2"/>
            </a:solidFill>
            <a:miter lim="800000"/>
            <a:headEnd/>
            <a:tailEnd/>
          </a:ln>
        </p:spPr>
        <p:txBody>
          <a:bodyPr wrap="none" anchor="ctr"/>
          <a:lstStyle/>
          <a:p>
            <a:pPr eaLnBrk="0" hangingPunct="0"/>
            <a:endParaRPr lang="en-US" sz="2800">
              <a:solidFill>
                <a:srgbClr val="00DFCA"/>
              </a:solidFill>
              <a:latin typeface="Arial" panose="020B0604020202020204" pitchFamily="34" charset="0"/>
              <a:cs typeface="Arial" panose="020B0604020202020204" pitchFamily="34" charset="0"/>
            </a:endParaRPr>
          </a:p>
        </p:txBody>
      </p:sp>
      <p:sp>
        <p:nvSpPr>
          <p:cNvPr id="360455" name="Rectangle 5"/>
          <p:cNvSpPr>
            <a:spLocks noChangeArrowheads="1"/>
          </p:cNvSpPr>
          <p:nvPr/>
        </p:nvSpPr>
        <p:spPr bwMode="auto">
          <a:xfrm>
            <a:off x="3059112" y="879475"/>
            <a:ext cx="1727201" cy="52065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square" lIns="90487" tIns="44450" rIns="90487" bIns="44450">
            <a:spAutoFit/>
          </a:bodyPr>
          <a:lstStyle/>
          <a:p>
            <a:pPr algn="ctr" eaLnBrk="0" hangingPunct="0"/>
            <a:r>
              <a:rPr lang="ar-JO" sz="2800" b="1" dirty="0">
                <a:solidFill>
                  <a:srgbClr val="790015"/>
                </a:solidFill>
                <a:latin typeface="Arial" panose="020B0604020202020204" pitchFamily="34" charset="0"/>
                <a:cs typeface="Arial" panose="020B0604020202020204" pitchFamily="34" charset="0"/>
              </a:rPr>
              <a:t>الملكية</a:t>
            </a:r>
            <a:endParaRPr lang="en-US" sz="2400" b="1" dirty="0">
              <a:solidFill>
                <a:srgbClr val="790015"/>
              </a:solidFill>
              <a:latin typeface="Arial" panose="020B0604020202020204" pitchFamily="34" charset="0"/>
              <a:cs typeface="Arial" panose="020B0604020202020204" pitchFamily="34" charset="0"/>
            </a:endParaRPr>
          </a:p>
        </p:txBody>
      </p:sp>
      <p:sp>
        <p:nvSpPr>
          <p:cNvPr id="360456" name="Rectangle 6"/>
          <p:cNvSpPr>
            <a:spLocks noChangeArrowheads="1"/>
          </p:cNvSpPr>
          <p:nvPr/>
        </p:nvSpPr>
        <p:spPr bwMode="auto">
          <a:xfrm>
            <a:off x="3273425" y="1812925"/>
            <a:ext cx="2606675" cy="5191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sz="2800">
              <a:solidFill>
                <a:srgbClr val="00DFCA"/>
              </a:solidFill>
              <a:latin typeface="Arial" panose="020B0604020202020204" pitchFamily="34" charset="0"/>
              <a:cs typeface="Arial" panose="020B0604020202020204" pitchFamily="34" charset="0"/>
            </a:endParaRPr>
          </a:p>
        </p:txBody>
      </p:sp>
      <p:sp>
        <p:nvSpPr>
          <p:cNvPr id="541703" name="Rectangle 7"/>
          <p:cNvSpPr>
            <a:spLocks noChangeArrowheads="1"/>
          </p:cNvSpPr>
          <p:nvPr/>
        </p:nvSpPr>
        <p:spPr bwMode="auto">
          <a:xfrm>
            <a:off x="4786313" y="928688"/>
            <a:ext cx="1150955" cy="397545"/>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lIns="90487" tIns="44450" rIns="90487" bIns="44450">
            <a:spAutoFit/>
          </a:bodyPr>
          <a:lstStyle/>
          <a:p>
            <a:pPr eaLnBrk="0" hangingPunct="0">
              <a:spcBef>
                <a:spcPct val="50000"/>
              </a:spcBef>
              <a:defRPr/>
            </a:pPr>
            <a:r>
              <a:rPr lang="ar-JO" sz="2000" b="1" dirty="0">
                <a:solidFill>
                  <a:srgbClr val="FAFD00"/>
                </a:solidFill>
                <a:latin typeface="Arial" panose="020B0604020202020204" pitchFamily="34" charset="0"/>
                <a:cs typeface="Arial" panose="020B0604020202020204" pitchFamily="34" charset="0"/>
              </a:rPr>
              <a:t>1000 ق.م</a:t>
            </a:r>
            <a:endParaRPr lang="en-US" sz="2000" b="1" dirty="0">
              <a:solidFill>
                <a:srgbClr val="FAFD00"/>
              </a:solidFill>
              <a:latin typeface="Arial" panose="020B0604020202020204" pitchFamily="34" charset="0"/>
              <a:cs typeface="Arial" panose="020B0604020202020204" pitchFamily="34" charset="0"/>
            </a:endParaRPr>
          </a:p>
        </p:txBody>
      </p:sp>
      <p:sp>
        <p:nvSpPr>
          <p:cNvPr id="360458" name="Rectangle 9"/>
          <p:cNvSpPr>
            <a:spLocks noChangeArrowheads="1"/>
          </p:cNvSpPr>
          <p:nvPr/>
        </p:nvSpPr>
        <p:spPr bwMode="auto">
          <a:xfrm>
            <a:off x="3276600" y="1600200"/>
            <a:ext cx="152400" cy="4191000"/>
          </a:xfrm>
          <a:prstGeom prst="rect">
            <a:avLst/>
          </a:prstGeom>
          <a:solidFill>
            <a:schemeClr val="tx2"/>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sz="2800">
              <a:solidFill>
                <a:srgbClr val="00DFCA"/>
              </a:solidFill>
              <a:latin typeface="Arial" panose="020B0604020202020204" pitchFamily="34" charset="0"/>
              <a:cs typeface="Arial" panose="020B0604020202020204" pitchFamily="34" charset="0"/>
            </a:endParaRPr>
          </a:p>
        </p:txBody>
      </p:sp>
      <p:sp>
        <p:nvSpPr>
          <p:cNvPr id="360459" name="Rectangle 10"/>
          <p:cNvSpPr>
            <a:spLocks noChangeArrowheads="1"/>
          </p:cNvSpPr>
          <p:nvPr/>
        </p:nvSpPr>
        <p:spPr bwMode="auto">
          <a:xfrm>
            <a:off x="3846513" y="1387475"/>
            <a:ext cx="2366031" cy="52065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eaLnBrk="0" hangingPunct="0"/>
            <a:r>
              <a:rPr lang="ar-JO" sz="2800" b="1" dirty="0">
                <a:solidFill>
                  <a:srgbClr val="1A0004"/>
                </a:solidFill>
                <a:latin typeface="Arial" panose="020B0604020202020204" pitchFamily="34" charset="0"/>
                <a:cs typeface="Arial" panose="020B0604020202020204" pitchFamily="34" charset="0"/>
              </a:rPr>
              <a:t>شاول-داود-سليمان</a:t>
            </a:r>
            <a:endParaRPr lang="en-US" sz="2800" b="1" dirty="0">
              <a:solidFill>
                <a:srgbClr val="1A0004"/>
              </a:solidFill>
              <a:latin typeface="Arial" panose="020B0604020202020204" pitchFamily="34" charset="0"/>
              <a:cs typeface="Arial" panose="020B0604020202020204" pitchFamily="34" charset="0"/>
            </a:endParaRPr>
          </a:p>
        </p:txBody>
      </p:sp>
      <p:sp>
        <p:nvSpPr>
          <p:cNvPr id="360460" name="Rectangle 11"/>
          <p:cNvSpPr>
            <a:spLocks noChangeArrowheads="1"/>
          </p:cNvSpPr>
          <p:nvPr/>
        </p:nvSpPr>
        <p:spPr bwMode="auto">
          <a:xfrm>
            <a:off x="3643313" y="3216275"/>
            <a:ext cx="2080697" cy="52065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eaLnBrk="0" hangingPunct="0"/>
            <a:r>
              <a:rPr lang="ar-JO" sz="2800" b="1" dirty="0">
                <a:solidFill>
                  <a:srgbClr val="1A0004"/>
                </a:solidFill>
                <a:latin typeface="Arial" panose="020B0604020202020204" pitchFamily="34" charset="0"/>
                <a:cs typeface="Arial" panose="020B0604020202020204" pitchFamily="34" charset="0"/>
              </a:rPr>
              <a:t>10</a:t>
            </a:r>
            <a:r>
              <a:rPr lang="en-US" sz="2800" b="1" dirty="0">
                <a:solidFill>
                  <a:srgbClr val="1A0004"/>
                </a:solidFill>
                <a:latin typeface="Arial" panose="020B0604020202020204" pitchFamily="34" charset="0"/>
                <a:cs typeface="Arial" panose="020B0604020202020204" pitchFamily="34" charset="0"/>
              </a:rPr>
              <a:t>             </a:t>
            </a:r>
            <a:r>
              <a:rPr lang="ar-JO" sz="2800" b="1" dirty="0">
                <a:solidFill>
                  <a:srgbClr val="1A0004"/>
                </a:solidFill>
                <a:latin typeface="Arial" panose="020B0604020202020204" pitchFamily="34" charset="0"/>
                <a:cs typeface="Arial" panose="020B0604020202020204" pitchFamily="34" charset="0"/>
              </a:rPr>
              <a:t>2</a:t>
            </a:r>
            <a:endParaRPr lang="en-US" sz="2800" b="1" dirty="0">
              <a:solidFill>
                <a:srgbClr val="1A0004"/>
              </a:solidFill>
              <a:latin typeface="Arial" panose="020B0604020202020204" pitchFamily="34" charset="0"/>
              <a:cs typeface="Arial" panose="020B0604020202020204" pitchFamily="34" charset="0"/>
            </a:endParaRPr>
          </a:p>
        </p:txBody>
      </p:sp>
      <p:sp>
        <p:nvSpPr>
          <p:cNvPr id="541709" name="Rectangle 13"/>
          <p:cNvSpPr>
            <a:spLocks noChangeArrowheads="1"/>
          </p:cNvSpPr>
          <p:nvPr/>
        </p:nvSpPr>
        <p:spPr bwMode="auto">
          <a:xfrm>
            <a:off x="1295400" y="4300538"/>
            <a:ext cx="1847850" cy="1006475"/>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anchor="ctr"/>
          <a:lstStyle/>
          <a:p>
            <a:pPr eaLnBrk="0" hangingPunct="0">
              <a:defRPr/>
            </a:pPr>
            <a:endParaRPr lang="en-US" sz="2800">
              <a:solidFill>
                <a:srgbClr val="00DFCA"/>
              </a:solidFill>
              <a:latin typeface="Arial" panose="020B0604020202020204" pitchFamily="34" charset="0"/>
              <a:cs typeface="Arial" panose="020B0604020202020204" pitchFamily="34" charset="0"/>
            </a:endParaRPr>
          </a:p>
        </p:txBody>
      </p:sp>
      <p:grpSp>
        <p:nvGrpSpPr>
          <p:cNvPr id="360462" name="Group 14"/>
          <p:cNvGrpSpPr>
            <a:grpSpLocks/>
          </p:cNvGrpSpPr>
          <p:nvPr/>
        </p:nvGrpSpPr>
        <p:grpSpPr bwMode="auto">
          <a:xfrm>
            <a:off x="901700" y="2603500"/>
            <a:ext cx="2201863" cy="1765300"/>
            <a:chOff x="568" y="1640"/>
            <a:chExt cx="1387" cy="1112"/>
          </a:xfrm>
        </p:grpSpPr>
        <p:grpSp>
          <p:nvGrpSpPr>
            <p:cNvPr id="360531" name="Group 15"/>
            <p:cNvGrpSpPr>
              <a:grpSpLocks/>
            </p:cNvGrpSpPr>
            <p:nvPr/>
          </p:nvGrpSpPr>
          <p:grpSpPr bwMode="auto">
            <a:xfrm>
              <a:off x="568" y="1640"/>
              <a:ext cx="1249" cy="1112"/>
              <a:chOff x="568" y="1640"/>
              <a:chExt cx="1249" cy="1112"/>
            </a:xfrm>
          </p:grpSpPr>
          <p:sp>
            <p:nvSpPr>
              <p:cNvPr id="541712" name="Oval 16"/>
              <p:cNvSpPr>
                <a:spLocks noChangeArrowheads="1"/>
              </p:cNvSpPr>
              <p:nvPr/>
            </p:nvSpPr>
            <p:spPr bwMode="auto">
              <a:xfrm>
                <a:off x="568" y="1740"/>
                <a:ext cx="1024" cy="1012"/>
              </a:xfrm>
              <a:prstGeom prst="ellipse">
                <a:avLst/>
              </a:prstGeom>
              <a:noFill/>
              <a:ln w="50800">
                <a:solidFill>
                  <a:schemeClr val="tx2"/>
                </a:solidFill>
                <a:round/>
                <a:headEnd/>
                <a:tailEnd/>
              </a:ln>
              <a:effectLst>
                <a:outerShdw blurRad="63500" dist="107763" dir="2700000" algn="ctr" rotWithShape="0">
                  <a:schemeClr val="bg2">
                    <a:alpha val="74998"/>
                  </a:schemeClr>
                </a:outerShdw>
              </a:effectLst>
            </p:spPr>
            <p:txBody>
              <a:bodyPr wrap="none" anchor="ctr"/>
              <a:lstStyle/>
              <a:p>
                <a:pPr eaLnBrk="0" hangingPunct="0">
                  <a:defRPr/>
                </a:pPr>
                <a:endParaRPr lang="en-US" sz="2800">
                  <a:solidFill>
                    <a:srgbClr val="00DFCA"/>
                  </a:solidFill>
                  <a:latin typeface="Arial" panose="020B0604020202020204" pitchFamily="34" charset="0"/>
                  <a:cs typeface="Arial" panose="020B0604020202020204" pitchFamily="34" charset="0"/>
                </a:endParaRPr>
              </a:p>
            </p:txBody>
          </p:sp>
          <p:sp>
            <p:nvSpPr>
              <p:cNvPr id="360534" name="Freeform 17"/>
              <p:cNvSpPr>
                <a:spLocks/>
              </p:cNvSpPr>
              <p:nvPr/>
            </p:nvSpPr>
            <p:spPr bwMode="auto">
              <a:xfrm>
                <a:off x="1024" y="1699"/>
                <a:ext cx="677" cy="571"/>
              </a:xfrm>
              <a:custGeom>
                <a:avLst/>
                <a:gdLst>
                  <a:gd name="T0" fmla="*/ 14 w 677"/>
                  <a:gd name="T1" fmla="*/ 27 h 571"/>
                  <a:gd name="T2" fmla="*/ 17 w 677"/>
                  <a:gd name="T3" fmla="*/ 75 h 571"/>
                  <a:gd name="T4" fmla="*/ 20 w 677"/>
                  <a:gd name="T5" fmla="*/ 122 h 571"/>
                  <a:gd name="T6" fmla="*/ 46 w 677"/>
                  <a:gd name="T7" fmla="*/ 145 h 571"/>
                  <a:gd name="T8" fmla="*/ 108 w 677"/>
                  <a:gd name="T9" fmla="*/ 164 h 571"/>
                  <a:gd name="T10" fmla="*/ 156 w 677"/>
                  <a:gd name="T11" fmla="*/ 185 h 571"/>
                  <a:gd name="T12" fmla="*/ 205 w 677"/>
                  <a:gd name="T13" fmla="*/ 194 h 571"/>
                  <a:gd name="T14" fmla="*/ 255 w 677"/>
                  <a:gd name="T15" fmla="*/ 214 h 571"/>
                  <a:gd name="T16" fmla="*/ 305 w 677"/>
                  <a:gd name="T17" fmla="*/ 247 h 571"/>
                  <a:gd name="T18" fmla="*/ 356 w 677"/>
                  <a:gd name="T19" fmla="*/ 280 h 571"/>
                  <a:gd name="T20" fmla="*/ 383 w 677"/>
                  <a:gd name="T21" fmla="*/ 326 h 571"/>
                  <a:gd name="T22" fmla="*/ 411 w 677"/>
                  <a:gd name="T23" fmla="*/ 372 h 571"/>
                  <a:gd name="T24" fmla="*/ 449 w 677"/>
                  <a:gd name="T25" fmla="*/ 406 h 571"/>
                  <a:gd name="T26" fmla="*/ 477 w 677"/>
                  <a:gd name="T27" fmla="*/ 452 h 571"/>
                  <a:gd name="T28" fmla="*/ 492 w 677"/>
                  <a:gd name="T29" fmla="*/ 498 h 571"/>
                  <a:gd name="T30" fmla="*/ 495 w 677"/>
                  <a:gd name="T31" fmla="*/ 546 h 571"/>
                  <a:gd name="T32" fmla="*/ 521 w 677"/>
                  <a:gd name="T33" fmla="*/ 569 h 571"/>
                  <a:gd name="T34" fmla="*/ 568 w 677"/>
                  <a:gd name="T35" fmla="*/ 565 h 571"/>
                  <a:gd name="T36" fmla="*/ 628 w 677"/>
                  <a:gd name="T37" fmla="*/ 561 h 571"/>
                  <a:gd name="T38" fmla="*/ 676 w 677"/>
                  <a:gd name="T39" fmla="*/ 558 h 571"/>
                  <a:gd name="T40" fmla="*/ 661 w 677"/>
                  <a:gd name="T41" fmla="*/ 511 h 571"/>
                  <a:gd name="T42" fmla="*/ 645 w 677"/>
                  <a:gd name="T43" fmla="*/ 464 h 571"/>
                  <a:gd name="T44" fmla="*/ 618 w 677"/>
                  <a:gd name="T45" fmla="*/ 418 h 571"/>
                  <a:gd name="T46" fmla="*/ 591 w 677"/>
                  <a:gd name="T47" fmla="*/ 372 h 571"/>
                  <a:gd name="T48" fmla="*/ 563 w 677"/>
                  <a:gd name="T49" fmla="*/ 326 h 571"/>
                  <a:gd name="T50" fmla="*/ 525 w 677"/>
                  <a:gd name="T51" fmla="*/ 280 h 571"/>
                  <a:gd name="T52" fmla="*/ 509 w 677"/>
                  <a:gd name="T53" fmla="*/ 233 h 571"/>
                  <a:gd name="T54" fmla="*/ 471 w 677"/>
                  <a:gd name="T55" fmla="*/ 199 h 571"/>
                  <a:gd name="T56" fmla="*/ 432 w 677"/>
                  <a:gd name="T57" fmla="*/ 166 h 571"/>
                  <a:gd name="T58" fmla="*/ 394 w 677"/>
                  <a:gd name="T59" fmla="*/ 132 h 571"/>
                  <a:gd name="T60" fmla="*/ 355 w 677"/>
                  <a:gd name="T61" fmla="*/ 99 h 571"/>
                  <a:gd name="T62" fmla="*/ 306 w 677"/>
                  <a:gd name="T63" fmla="*/ 78 h 571"/>
                  <a:gd name="T64" fmla="*/ 256 w 677"/>
                  <a:gd name="T65" fmla="*/ 59 h 571"/>
                  <a:gd name="T66" fmla="*/ 206 w 677"/>
                  <a:gd name="T67" fmla="*/ 38 h 571"/>
                  <a:gd name="T68" fmla="*/ 158 w 677"/>
                  <a:gd name="T69" fmla="*/ 29 h 571"/>
                  <a:gd name="T70" fmla="*/ 110 w 677"/>
                  <a:gd name="T71" fmla="*/ 21 h 571"/>
                  <a:gd name="T72" fmla="*/ 60 w 677"/>
                  <a:gd name="T73" fmla="*/ 0 h 571"/>
                  <a:gd name="T74" fmla="*/ 12 w 677"/>
                  <a:gd name="T75" fmla="*/ 3 h 57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77"/>
                  <a:gd name="T115" fmla="*/ 0 h 571"/>
                  <a:gd name="T116" fmla="*/ 677 w 677"/>
                  <a:gd name="T117" fmla="*/ 571 h 571"/>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77" h="571">
                    <a:moveTo>
                      <a:pt x="0" y="4"/>
                    </a:moveTo>
                    <a:lnTo>
                      <a:pt x="14" y="27"/>
                    </a:lnTo>
                    <a:lnTo>
                      <a:pt x="15" y="51"/>
                    </a:lnTo>
                    <a:lnTo>
                      <a:pt x="17" y="75"/>
                    </a:lnTo>
                    <a:lnTo>
                      <a:pt x="19" y="98"/>
                    </a:lnTo>
                    <a:lnTo>
                      <a:pt x="20" y="122"/>
                    </a:lnTo>
                    <a:lnTo>
                      <a:pt x="22" y="146"/>
                    </a:lnTo>
                    <a:lnTo>
                      <a:pt x="46" y="145"/>
                    </a:lnTo>
                    <a:lnTo>
                      <a:pt x="83" y="154"/>
                    </a:lnTo>
                    <a:lnTo>
                      <a:pt x="108" y="164"/>
                    </a:lnTo>
                    <a:lnTo>
                      <a:pt x="132" y="175"/>
                    </a:lnTo>
                    <a:lnTo>
                      <a:pt x="156" y="185"/>
                    </a:lnTo>
                    <a:lnTo>
                      <a:pt x="180" y="183"/>
                    </a:lnTo>
                    <a:lnTo>
                      <a:pt x="205" y="194"/>
                    </a:lnTo>
                    <a:lnTo>
                      <a:pt x="230" y="204"/>
                    </a:lnTo>
                    <a:lnTo>
                      <a:pt x="255" y="214"/>
                    </a:lnTo>
                    <a:lnTo>
                      <a:pt x="280" y="225"/>
                    </a:lnTo>
                    <a:lnTo>
                      <a:pt x="305" y="247"/>
                    </a:lnTo>
                    <a:lnTo>
                      <a:pt x="331" y="269"/>
                    </a:lnTo>
                    <a:lnTo>
                      <a:pt x="356" y="280"/>
                    </a:lnTo>
                    <a:lnTo>
                      <a:pt x="370" y="303"/>
                    </a:lnTo>
                    <a:lnTo>
                      <a:pt x="383" y="326"/>
                    </a:lnTo>
                    <a:lnTo>
                      <a:pt x="397" y="349"/>
                    </a:lnTo>
                    <a:lnTo>
                      <a:pt x="411" y="372"/>
                    </a:lnTo>
                    <a:lnTo>
                      <a:pt x="436" y="383"/>
                    </a:lnTo>
                    <a:lnTo>
                      <a:pt x="449" y="406"/>
                    </a:lnTo>
                    <a:lnTo>
                      <a:pt x="463" y="429"/>
                    </a:lnTo>
                    <a:lnTo>
                      <a:pt x="477" y="452"/>
                    </a:lnTo>
                    <a:lnTo>
                      <a:pt x="490" y="475"/>
                    </a:lnTo>
                    <a:lnTo>
                      <a:pt x="492" y="498"/>
                    </a:lnTo>
                    <a:lnTo>
                      <a:pt x="494" y="522"/>
                    </a:lnTo>
                    <a:lnTo>
                      <a:pt x="495" y="546"/>
                    </a:lnTo>
                    <a:lnTo>
                      <a:pt x="497" y="570"/>
                    </a:lnTo>
                    <a:lnTo>
                      <a:pt x="521" y="569"/>
                    </a:lnTo>
                    <a:lnTo>
                      <a:pt x="545" y="567"/>
                    </a:lnTo>
                    <a:lnTo>
                      <a:pt x="568" y="565"/>
                    </a:lnTo>
                    <a:lnTo>
                      <a:pt x="604" y="563"/>
                    </a:lnTo>
                    <a:lnTo>
                      <a:pt x="628" y="561"/>
                    </a:lnTo>
                    <a:lnTo>
                      <a:pt x="652" y="559"/>
                    </a:lnTo>
                    <a:lnTo>
                      <a:pt x="676" y="558"/>
                    </a:lnTo>
                    <a:lnTo>
                      <a:pt x="674" y="534"/>
                    </a:lnTo>
                    <a:lnTo>
                      <a:pt x="661" y="511"/>
                    </a:lnTo>
                    <a:lnTo>
                      <a:pt x="659" y="487"/>
                    </a:lnTo>
                    <a:lnTo>
                      <a:pt x="645" y="464"/>
                    </a:lnTo>
                    <a:lnTo>
                      <a:pt x="632" y="441"/>
                    </a:lnTo>
                    <a:lnTo>
                      <a:pt x="618" y="418"/>
                    </a:lnTo>
                    <a:lnTo>
                      <a:pt x="604" y="395"/>
                    </a:lnTo>
                    <a:lnTo>
                      <a:pt x="591" y="372"/>
                    </a:lnTo>
                    <a:lnTo>
                      <a:pt x="577" y="349"/>
                    </a:lnTo>
                    <a:lnTo>
                      <a:pt x="563" y="326"/>
                    </a:lnTo>
                    <a:lnTo>
                      <a:pt x="539" y="303"/>
                    </a:lnTo>
                    <a:lnTo>
                      <a:pt x="525" y="280"/>
                    </a:lnTo>
                    <a:lnTo>
                      <a:pt x="523" y="256"/>
                    </a:lnTo>
                    <a:lnTo>
                      <a:pt x="509" y="233"/>
                    </a:lnTo>
                    <a:lnTo>
                      <a:pt x="485" y="223"/>
                    </a:lnTo>
                    <a:lnTo>
                      <a:pt x="471" y="199"/>
                    </a:lnTo>
                    <a:lnTo>
                      <a:pt x="446" y="189"/>
                    </a:lnTo>
                    <a:lnTo>
                      <a:pt x="432" y="166"/>
                    </a:lnTo>
                    <a:lnTo>
                      <a:pt x="419" y="143"/>
                    </a:lnTo>
                    <a:lnTo>
                      <a:pt x="394" y="132"/>
                    </a:lnTo>
                    <a:lnTo>
                      <a:pt x="380" y="109"/>
                    </a:lnTo>
                    <a:lnTo>
                      <a:pt x="355" y="99"/>
                    </a:lnTo>
                    <a:lnTo>
                      <a:pt x="331" y="89"/>
                    </a:lnTo>
                    <a:lnTo>
                      <a:pt x="306" y="78"/>
                    </a:lnTo>
                    <a:lnTo>
                      <a:pt x="281" y="69"/>
                    </a:lnTo>
                    <a:lnTo>
                      <a:pt x="256" y="59"/>
                    </a:lnTo>
                    <a:lnTo>
                      <a:pt x="231" y="48"/>
                    </a:lnTo>
                    <a:lnTo>
                      <a:pt x="206" y="38"/>
                    </a:lnTo>
                    <a:lnTo>
                      <a:pt x="182" y="28"/>
                    </a:lnTo>
                    <a:lnTo>
                      <a:pt x="158" y="29"/>
                    </a:lnTo>
                    <a:lnTo>
                      <a:pt x="133" y="19"/>
                    </a:lnTo>
                    <a:lnTo>
                      <a:pt x="110" y="21"/>
                    </a:lnTo>
                    <a:lnTo>
                      <a:pt x="85" y="10"/>
                    </a:lnTo>
                    <a:lnTo>
                      <a:pt x="60" y="0"/>
                    </a:lnTo>
                    <a:lnTo>
                      <a:pt x="36" y="2"/>
                    </a:lnTo>
                    <a:lnTo>
                      <a:pt x="12" y="3"/>
                    </a:lnTo>
                    <a:lnTo>
                      <a:pt x="0" y="4"/>
                    </a:lnTo>
                  </a:path>
                </a:pathLst>
              </a:custGeom>
              <a:solidFill>
                <a:srgbClr val="676767"/>
              </a:solidFill>
              <a:ln w="12700" cap="rnd">
                <a:solidFill>
                  <a:schemeClr val="accent1"/>
                </a:solidFill>
                <a:round/>
                <a:headEnd/>
                <a:tailEnd/>
              </a:ln>
            </p:spPr>
            <p:txBody>
              <a:bodyPr/>
              <a:lstStyle/>
              <a:p>
                <a:endParaRPr lang="en-US">
                  <a:latin typeface="Arial" panose="020B0604020202020204" pitchFamily="34" charset="0"/>
                  <a:cs typeface="Arial" panose="020B0604020202020204" pitchFamily="34" charset="0"/>
                </a:endParaRPr>
              </a:p>
            </p:txBody>
          </p:sp>
          <p:sp>
            <p:nvSpPr>
              <p:cNvPr id="360535" name="Freeform 18"/>
              <p:cNvSpPr>
                <a:spLocks/>
              </p:cNvSpPr>
              <p:nvPr/>
            </p:nvSpPr>
            <p:spPr bwMode="auto">
              <a:xfrm>
                <a:off x="1024" y="1640"/>
                <a:ext cx="793" cy="657"/>
              </a:xfrm>
              <a:custGeom>
                <a:avLst/>
                <a:gdLst>
                  <a:gd name="T0" fmla="*/ 24 w 793"/>
                  <a:gd name="T1" fmla="*/ 8 h 657"/>
                  <a:gd name="T2" fmla="*/ 88 w 793"/>
                  <a:gd name="T3" fmla="*/ 32 h 657"/>
                  <a:gd name="T4" fmla="*/ 144 w 793"/>
                  <a:gd name="T5" fmla="*/ 40 h 657"/>
                  <a:gd name="T6" fmla="*/ 184 w 793"/>
                  <a:gd name="T7" fmla="*/ 64 h 657"/>
                  <a:gd name="T8" fmla="*/ 216 w 793"/>
                  <a:gd name="T9" fmla="*/ 80 h 657"/>
                  <a:gd name="T10" fmla="*/ 240 w 793"/>
                  <a:gd name="T11" fmla="*/ 104 h 657"/>
                  <a:gd name="T12" fmla="*/ 280 w 793"/>
                  <a:gd name="T13" fmla="*/ 120 h 657"/>
                  <a:gd name="T14" fmla="*/ 312 w 793"/>
                  <a:gd name="T15" fmla="*/ 136 h 657"/>
                  <a:gd name="T16" fmla="*/ 344 w 793"/>
                  <a:gd name="T17" fmla="*/ 152 h 657"/>
                  <a:gd name="T18" fmla="*/ 376 w 793"/>
                  <a:gd name="T19" fmla="*/ 168 h 657"/>
                  <a:gd name="T20" fmla="*/ 408 w 793"/>
                  <a:gd name="T21" fmla="*/ 184 h 657"/>
                  <a:gd name="T22" fmla="*/ 440 w 793"/>
                  <a:gd name="T23" fmla="*/ 216 h 657"/>
                  <a:gd name="T24" fmla="*/ 464 w 793"/>
                  <a:gd name="T25" fmla="*/ 240 h 657"/>
                  <a:gd name="T26" fmla="*/ 496 w 793"/>
                  <a:gd name="T27" fmla="*/ 256 h 657"/>
                  <a:gd name="T28" fmla="*/ 528 w 793"/>
                  <a:gd name="T29" fmla="*/ 272 h 657"/>
                  <a:gd name="T30" fmla="*/ 552 w 793"/>
                  <a:gd name="T31" fmla="*/ 296 h 657"/>
                  <a:gd name="T32" fmla="*/ 568 w 793"/>
                  <a:gd name="T33" fmla="*/ 328 h 657"/>
                  <a:gd name="T34" fmla="*/ 592 w 793"/>
                  <a:gd name="T35" fmla="*/ 352 h 657"/>
                  <a:gd name="T36" fmla="*/ 624 w 793"/>
                  <a:gd name="T37" fmla="*/ 376 h 657"/>
                  <a:gd name="T38" fmla="*/ 640 w 793"/>
                  <a:gd name="T39" fmla="*/ 400 h 657"/>
                  <a:gd name="T40" fmla="*/ 656 w 793"/>
                  <a:gd name="T41" fmla="*/ 432 h 657"/>
                  <a:gd name="T42" fmla="*/ 680 w 793"/>
                  <a:gd name="T43" fmla="*/ 464 h 657"/>
                  <a:gd name="T44" fmla="*/ 712 w 793"/>
                  <a:gd name="T45" fmla="*/ 472 h 657"/>
                  <a:gd name="T46" fmla="*/ 736 w 793"/>
                  <a:gd name="T47" fmla="*/ 496 h 657"/>
                  <a:gd name="T48" fmla="*/ 760 w 793"/>
                  <a:gd name="T49" fmla="*/ 520 h 657"/>
                  <a:gd name="T50" fmla="*/ 792 w 793"/>
                  <a:gd name="T51" fmla="*/ 544 h 657"/>
                  <a:gd name="T52" fmla="*/ 792 w 793"/>
                  <a:gd name="T53" fmla="*/ 576 h 657"/>
                  <a:gd name="T54" fmla="*/ 776 w 793"/>
                  <a:gd name="T55" fmla="*/ 608 h 657"/>
                  <a:gd name="T56" fmla="*/ 752 w 793"/>
                  <a:gd name="T57" fmla="*/ 632 h 657"/>
                  <a:gd name="T58" fmla="*/ 728 w 793"/>
                  <a:gd name="T59" fmla="*/ 648 h 657"/>
                  <a:gd name="T60" fmla="*/ 696 w 793"/>
                  <a:gd name="T61" fmla="*/ 656 h 657"/>
                  <a:gd name="T62" fmla="*/ 664 w 793"/>
                  <a:gd name="T63" fmla="*/ 648 h 657"/>
                  <a:gd name="T64" fmla="*/ 632 w 793"/>
                  <a:gd name="T65" fmla="*/ 648 h 657"/>
                  <a:gd name="T66" fmla="*/ 600 w 793"/>
                  <a:gd name="T67" fmla="*/ 648 h 657"/>
                  <a:gd name="T68" fmla="*/ 568 w 793"/>
                  <a:gd name="T69" fmla="*/ 648 h 657"/>
                  <a:gd name="T70" fmla="*/ 536 w 793"/>
                  <a:gd name="T71" fmla="*/ 648 h 657"/>
                  <a:gd name="T72" fmla="*/ 496 w 793"/>
                  <a:gd name="T73" fmla="*/ 648 h 657"/>
                  <a:gd name="T74" fmla="*/ 456 w 793"/>
                  <a:gd name="T75" fmla="*/ 640 h 657"/>
                  <a:gd name="T76" fmla="*/ 432 w 793"/>
                  <a:gd name="T77" fmla="*/ 608 h 657"/>
                  <a:gd name="T78" fmla="*/ 424 w 793"/>
                  <a:gd name="T79" fmla="*/ 576 h 657"/>
                  <a:gd name="T80" fmla="*/ 400 w 793"/>
                  <a:gd name="T81" fmla="*/ 536 h 657"/>
                  <a:gd name="T82" fmla="*/ 376 w 793"/>
                  <a:gd name="T83" fmla="*/ 504 h 657"/>
                  <a:gd name="T84" fmla="*/ 352 w 793"/>
                  <a:gd name="T85" fmla="*/ 472 h 657"/>
                  <a:gd name="T86" fmla="*/ 312 w 793"/>
                  <a:gd name="T87" fmla="*/ 432 h 657"/>
                  <a:gd name="T88" fmla="*/ 280 w 793"/>
                  <a:gd name="T89" fmla="*/ 392 h 657"/>
                  <a:gd name="T90" fmla="*/ 256 w 793"/>
                  <a:gd name="T91" fmla="*/ 368 h 657"/>
                  <a:gd name="T92" fmla="*/ 224 w 793"/>
                  <a:gd name="T93" fmla="*/ 352 h 657"/>
                  <a:gd name="T94" fmla="*/ 192 w 793"/>
                  <a:gd name="T95" fmla="*/ 344 h 657"/>
                  <a:gd name="T96" fmla="*/ 160 w 793"/>
                  <a:gd name="T97" fmla="*/ 336 h 657"/>
                  <a:gd name="T98" fmla="*/ 120 w 793"/>
                  <a:gd name="T99" fmla="*/ 336 h 657"/>
                  <a:gd name="T100" fmla="*/ 88 w 793"/>
                  <a:gd name="T101" fmla="*/ 328 h 657"/>
                  <a:gd name="T102" fmla="*/ 48 w 793"/>
                  <a:gd name="T103" fmla="*/ 304 h 657"/>
                  <a:gd name="T104" fmla="*/ 32 w 793"/>
                  <a:gd name="T105" fmla="*/ 272 h 657"/>
                  <a:gd name="T106" fmla="*/ 16 w 793"/>
                  <a:gd name="T107" fmla="*/ 248 h 657"/>
                  <a:gd name="T108" fmla="*/ 8 w 793"/>
                  <a:gd name="T109" fmla="*/ 216 h 657"/>
                  <a:gd name="T110" fmla="*/ 8 w 793"/>
                  <a:gd name="T111" fmla="*/ 184 h 657"/>
                  <a:gd name="T112" fmla="*/ 8 w 793"/>
                  <a:gd name="T113" fmla="*/ 152 h 657"/>
                  <a:gd name="T114" fmla="*/ 0 w 793"/>
                  <a:gd name="T115" fmla="*/ 120 h 657"/>
                  <a:gd name="T116" fmla="*/ 0 w 793"/>
                  <a:gd name="T117" fmla="*/ 88 h 657"/>
                  <a:gd name="T118" fmla="*/ 0 w 793"/>
                  <a:gd name="T119" fmla="*/ 56 h 657"/>
                  <a:gd name="T120" fmla="*/ 0 w 793"/>
                  <a:gd name="T121" fmla="*/ 24 h 657"/>
                  <a:gd name="T122" fmla="*/ 24 w 793"/>
                  <a:gd name="T123" fmla="*/ 16 h 65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93"/>
                  <a:gd name="T187" fmla="*/ 0 h 657"/>
                  <a:gd name="T188" fmla="*/ 793 w 793"/>
                  <a:gd name="T189" fmla="*/ 657 h 657"/>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93" h="657">
                    <a:moveTo>
                      <a:pt x="8" y="0"/>
                    </a:moveTo>
                    <a:lnTo>
                      <a:pt x="24" y="8"/>
                    </a:lnTo>
                    <a:lnTo>
                      <a:pt x="56" y="16"/>
                    </a:lnTo>
                    <a:lnTo>
                      <a:pt x="88" y="32"/>
                    </a:lnTo>
                    <a:lnTo>
                      <a:pt x="112" y="40"/>
                    </a:lnTo>
                    <a:lnTo>
                      <a:pt x="144" y="40"/>
                    </a:lnTo>
                    <a:lnTo>
                      <a:pt x="160" y="48"/>
                    </a:lnTo>
                    <a:lnTo>
                      <a:pt x="184" y="64"/>
                    </a:lnTo>
                    <a:lnTo>
                      <a:pt x="200" y="72"/>
                    </a:lnTo>
                    <a:lnTo>
                      <a:pt x="216" y="80"/>
                    </a:lnTo>
                    <a:lnTo>
                      <a:pt x="232" y="88"/>
                    </a:lnTo>
                    <a:lnTo>
                      <a:pt x="240" y="104"/>
                    </a:lnTo>
                    <a:lnTo>
                      <a:pt x="256" y="112"/>
                    </a:lnTo>
                    <a:lnTo>
                      <a:pt x="280" y="120"/>
                    </a:lnTo>
                    <a:lnTo>
                      <a:pt x="296" y="128"/>
                    </a:lnTo>
                    <a:lnTo>
                      <a:pt x="312" y="136"/>
                    </a:lnTo>
                    <a:lnTo>
                      <a:pt x="328" y="144"/>
                    </a:lnTo>
                    <a:lnTo>
                      <a:pt x="344" y="152"/>
                    </a:lnTo>
                    <a:lnTo>
                      <a:pt x="360" y="160"/>
                    </a:lnTo>
                    <a:lnTo>
                      <a:pt x="376" y="168"/>
                    </a:lnTo>
                    <a:lnTo>
                      <a:pt x="392" y="176"/>
                    </a:lnTo>
                    <a:lnTo>
                      <a:pt x="408" y="184"/>
                    </a:lnTo>
                    <a:lnTo>
                      <a:pt x="432" y="200"/>
                    </a:lnTo>
                    <a:lnTo>
                      <a:pt x="440" y="216"/>
                    </a:lnTo>
                    <a:lnTo>
                      <a:pt x="456" y="224"/>
                    </a:lnTo>
                    <a:lnTo>
                      <a:pt x="464" y="240"/>
                    </a:lnTo>
                    <a:lnTo>
                      <a:pt x="480" y="248"/>
                    </a:lnTo>
                    <a:lnTo>
                      <a:pt x="496" y="256"/>
                    </a:lnTo>
                    <a:lnTo>
                      <a:pt x="512" y="264"/>
                    </a:lnTo>
                    <a:lnTo>
                      <a:pt x="528" y="272"/>
                    </a:lnTo>
                    <a:lnTo>
                      <a:pt x="536" y="288"/>
                    </a:lnTo>
                    <a:lnTo>
                      <a:pt x="552" y="296"/>
                    </a:lnTo>
                    <a:lnTo>
                      <a:pt x="560" y="312"/>
                    </a:lnTo>
                    <a:lnTo>
                      <a:pt x="568" y="328"/>
                    </a:lnTo>
                    <a:lnTo>
                      <a:pt x="584" y="336"/>
                    </a:lnTo>
                    <a:lnTo>
                      <a:pt x="592" y="352"/>
                    </a:lnTo>
                    <a:lnTo>
                      <a:pt x="608" y="360"/>
                    </a:lnTo>
                    <a:lnTo>
                      <a:pt x="624" y="376"/>
                    </a:lnTo>
                    <a:lnTo>
                      <a:pt x="640" y="384"/>
                    </a:lnTo>
                    <a:lnTo>
                      <a:pt x="640" y="400"/>
                    </a:lnTo>
                    <a:lnTo>
                      <a:pt x="656" y="416"/>
                    </a:lnTo>
                    <a:lnTo>
                      <a:pt x="656" y="432"/>
                    </a:lnTo>
                    <a:lnTo>
                      <a:pt x="664" y="448"/>
                    </a:lnTo>
                    <a:lnTo>
                      <a:pt x="680" y="464"/>
                    </a:lnTo>
                    <a:lnTo>
                      <a:pt x="696" y="472"/>
                    </a:lnTo>
                    <a:lnTo>
                      <a:pt x="712" y="472"/>
                    </a:lnTo>
                    <a:lnTo>
                      <a:pt x="720" y="488"/>
                    </a:lnTo>
                    <a:lnTo>
                      <a:pt x="736" y="496"/>
                    </a:lnTo>
                    <a:lnTo>
                      <a:pt x="744" y="512"/>
                    </a:lnTo>
                    <a:lnTo>
                      <a:pt x="760" y="520"/>
                    </a:lnTo>
                    <a:lnTo>
                      <a:pt x="776" y="536"/>
                    </a:lnTo>
                    <a:lnTo>
                      <a:pt x="792" y="544"/>
                    </a:lnTo>
                    <a:lnTo>
                      <a:pt x="792" y="560"/>
                    </a:lnTo>
                    <a:lnTo>
                      <a:pt x="792" y="576"/>
                    </a:lnTo>
                    <a:lnTo>
                      <a:pt x="792" y="592"/>
                    </a:lnTo>
                    <a:lnTo>
                      <a:pt x="776" y="608"/>
                    </a:lnTo>
                    <a:lnTo>
                      <a:pt x="768" y="624"/>
                    </a:lnTo>
                    <a:lnTo>
                      <a:pt x="752" y="632"/>
                    </a:lnTo>
                    <a:lnTo>
                      <a:pt x="744" y="648"/>
                    </a:lnTo>
                    <a:lnTo>
                      <a:pt x="728" y="648"/>
                    </a:lnTo>
                    <a:lnTo>
                      <a:pt x="712" y="656"/>
                    </a:lnTo>
                    <a:lnTo>
                      <a:pt x="696" y="656"/>
                    </a:lnTo>
                    <a:lnTo>
                      <a:pt x="680" y="648"/>
                    </a:lnTo>
                    <a:lnTo>
                      <a:pt x="664" y="648"/>
                    </a:lnTo>
                    <a:lnTo>
                      <a:pt x="648" y="648"/>
                    </a:lnTo>
                    <a:lnTo>
                      <a:pt x="632" y="648"/>
                    </a:lnTo>
                    <a:lnTo>
                      <a:pt x="616" y="648"/>
                    </a:lnTo>
                    <a:lnTo>
                      <a:pt x="600" y="648"/>
                    </a:lnTo>
                    <a:lnTo>
                      <a:pt x="584" y="648"/>
                    </a:lnTo>
                    <a:lnTo>
                      <a:pt x="568" y="648"/>
                    </a:lnTo>
                    <a:lnTo>
                      <a:pt x="552" y="648"/>
                    </a:lnTo>
                    <a:lnTo>
                      <a:pt x="536" y="648"/>
                    </a:lnTo>
                    <a:lnTo>
                      <a:pt x="520" y="648"/>
                    </a:lnTo>
                    <a:lnTo>
                      <a:pt x="496" y="648"/>
                    </a:lnTo>
                    <a:lnTo>
                      <a:pt x="480" y="640"/>
                    </a:lnTo>
                    <a:lnTo>
                      <a:pt x="456" y="640"/>
                    </a:lnTo>
                    <a:lnTo>
                      <a:pt x="440" y="624"/>
                    </a:lnTo>
                    <a:lnTo>
                      <a:pt x="432" y="608"/>
                    </a:lnTo>
                    <a:lnTo>
                      <a:pt x="424" y="592"/>
                    </a:lnTo>
                    <a:lnTo>
                      <a:pt x="424" y="576"/>
                    </a:lnTo>
                    <a:lnTo>
                      <a:pt x="408" y="552"/>
                    </a:lnTo>
                    <a:lnTo>
                      <a:pt x="400" y="536"/>
                    </a:lnTo>
                    <a:lnTo>
                      <a:pt x="392" y="520"/>
                    </a:lnTo>
                    <a:lnTo>
                      <a:pt x="376" y="504"/>
                    </a:lnTo>
                    <a:lnTo>
                      <a:pt x="368" y="488"/>
                    </a:lnTo>
                    <a:lnTo>
                      <a:pt x="352" y="472"/>
                    </a:lnTo>
                    <a:lnTo>
                      <a:pt x="336" y="448"/>
                    </a:lnTo>
                    <a:lnTo>
                      <a:pt x="312" y="432"/>
                    </a:lnTo>
                    <a:lnTo>
                      <a:pt x="296" y="416"/>
                    </a:lnTo>
                    <a:lnTo>
                      <a:pt x="280" y="392"/>
                    </a:lnTo>
                    <a:lnTo>
                      <a:pt x="264" y="384"/>
                    </a:lnTo>
                    <a:lnTo>
                      <a:pt x="256" y="368"/>
                    </a:lnTo>
                    <a:lnTo>
                      <a:pt x="240" y="360"/>
                    </a:lnTo>
                    <a:lnTo>
                      <a:pt x="224" y="352"/>
                    </a:lnTo>
                    <a:lnTo>
                      <a:pt x="208" y="344"/>
                    </a:lnTo>
                    <a:lnTo>
                      <a:pt x="192" y="344"/>
                    </a:lnTo>
                    <a:lnTo>
                      <a:pt x="176" y="336"/>
                    </a:lnTo>
                    <a:lnTo>
                      <a:pt x="160" y="336"/>
                    </a:lnTo>
                    <a:lnTo>
                      <a:pt x="136" y="336"/>
                    </a:lnTo>
                    <a:lnTo>
                      <a:pt x="120" y="336"/>
                    </a:lnTo>
                    <a:lnTo>
                      <a:pt x="104" y="328"/>
                    </a:lnTo>
                    <a:lnTo>
                      <a:pt x="88" y="328"/>
                    </a:lnTo>
                    <a:lnTo>
                      <a:pt x="64" y="312"/>
                    </a:lnTo>
                    <a:lnTo>
                      <a:pt x="48" y="304"/>
                    </a:lnTo>
                    <a:lnTo>
                      <a:pt x="40" y="288"/>
                    </a:lnTo>
                    <a:lnTo>
                      <a:pt x="32" y="272"/>
                    </a:lnTo>
                    <a:lnTo>
                      <a:pt x="16" y="264"/>
                    </a:lnTo>
                    <a:lnTo>
                      <a:pt x="16" y="248"/>
                    </a:lnTo>
                    <a:lnTo>
                      <a:pt x="8" y="232"/>
                    </a:lnTo>
                    <a:lnTo>
                      <a:pt x="8" y="216"/>
                    </a:lnTo>
                    <a:lnTo>
                      <a:pt x="8" y="200"/>
                    </a:lnTo>
                    <a:lnTo>
                      <a:pt x="8" y="184"/>
                    </a:lnTo>
                    <a:lnTo>
                      <a:pt x="8" y="168"/>
                    </a:lnTo>
                    <a:lnTo>
                      <a:pt x="8" y="152"/>
                    </a:lnTo>
                    <a:lnTo>
                      <a:pt x="0" y="136"/>
                    </a:lnTo>
                    <a:lnTo>
                      <a:pt x="0" y="120"/>
                    </a:lnTo>
                    <a:lnTo>
                      <a:pt x="0" y="104"/>
                    </a:lnTo>
                    <a:lnTo>
                      <a:pt x="0" y="88"/>
                    </a:lnTo>
                    <a:lnTo>
                      <a:pt x="0" y="72"/>
                    </a:lnTo>
                    <a:lnTo>
                      <a:pt x="0" y="56"/>
                    </a:lnTo>
                    <a:lnTo>
                      <a:pt x="0" y="40"/>
                    </a:lnTo>
                    <a:lnTo>
                      <a:pt x="0" y="24"/>
                    </a:lnTo>
                    <a:lnTo>
                      <a:pt x="8" y="8"/>
                    </a:lnTo>
                    <a:lnTo>
                      <a:pt x="24" y="16"/>
                    </a:lnTo>
                    <a:lnTo>
                      <a:pt x="8" y="0"/>
                    </a:lnTo>
                  </a:path>
                </a:pathLst>
              </a:custGeom>
              <a:solidFill>
                <a:srgbClr val="676767"/>
              </a:solidFill>
              <a:ln>
                <a:noFill/>
              </a:ln>
              <a:extLst>
                <a:ext uri="{91240B29-F687-4f45-9708-019B960494DF}">
                  <a14:hiddenLine xmlns="" xmlns:a14="http://schemas.microsoft.com/office/drawing/2010/main" w="12700" cap="rnd">
                    <a:solidFill>
                      <a:srgbClr val="000000"/>
                    </a:solidFill>
                    <a:round/>
                    <a:headEnd/>
                    <a:tailEnd/>
                  </a14:hiddenLine>
                </a:ext>
              </a:extLst>
            </p:spPr>
            <p:txBody>
              <a:bodyPr/>
              <a:lstStyle/>
              <a:p>
                <a:endParaRPr lang="en-US">
                  <a:latin typeface="Arial" panose="020B0604020202020204" pitchFamily="34" charset="0"/>
                  <a:cs typeface="Arial" panose="020B0604020202020204" pitchFamily="34" charset="0"/>
                </a:endParaRPr>
              </a:p>
            </p:txBody>
          </p:sp>
        </p:grpSp>
        <p:sp>
          <p:nvSpPr>
            <p:cNvPr id="541715" name="Rectangle 19"/>
            <p:cNvSpPr>
              <a:spLocks noChangeArrowheads="1"/>
            </p:cNvSpPr>
            <p:nvPr/>
          </p:nvSpPr>
          <p:spPr bwMode="auto">
            <a:xfrm>
              <a:off x="793" y="1742"/>
              <a:ext cx="1162" cy="632"/>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eaLnBrk="0" hangingPunct="0">
                <a:defRPr/>
              </a:pPr>
              <a:r>
                <a:rPr lang="en-US" sz="3600">
                  <a:solidFill>
                    <a:srgbClr val="FFD34A"/>
                  </a:solidFill>
                  <a:latin typeface="Arial" panose="020B0604020202020204" pitchFamily="34" charset="0"/>
                  <a:cs typeface="Arial" panose="020B0604020202020204" pitchFamily="34" charset="0"/>
                </a:rPr>
                <a:t>A </a:t>
              </a:r>
              <a:r>
                <a:rPr lang="en-US" sz="6000">
                  <a:solidFill>
                    <a:srgbClr val="51DC00"/>
                  </a:solidFill>
                  <a:latin typeface="Arial" panose="020B0604020202020204" pitchFamily="34" charset="0"/>
                  <a:cs typeface="Arial" panose="020B0604020202020204" pitchFamily="34" charset="0"/>
                </a:rPr>
                <a:t>R</a:t>
              </a:r>
              <a:r>
                <a:rPr lang="en-US" sz="3600">
                  <a:solidFill>
                    <a:srgbClr val="FFD34A"/>
                  </a:solidFill>
                  <a:latin typeface="Arial" panose="020B0604020202020204" pitchFamily="34" charset="0"/>
                  <a:cs typeface="Arial" panose="020B0604020202020204" pitchFamily="34" charset="0"/>
                </a:rPr>
                <a:t> C</a:t>
              </a:r>
            </a:p>
          </p:txBody>
        </p:sp>
      </p:grpSp>
      <p:sp>
        <p:nvSpPr>
          <p:cNvPr id="360463" name="Rectangle 20"/>
          <p:cNvSpPr>
            <a:spLocks noChangeArrowheads="1"/>
          </p:cNvSpPr>
          <p:nvPr/>
        </p:nvSpPr>
        <p:spPr bwMode="auto">
          <a:xfrm>
            <a:off x="3033713" y="2246313"/>
            <a:ext cx="3898900" cy="5159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pPr eaLnBrk="0" hangingPunct="0"/>
            <a:r>
              <a:rPr lang="en-US" sz="2800" b="1" dirty="0">
                <a:solidFill>
                  <a:srgbClr val="1A0004"/>
                </a:solidFill>
                <a:latin typeface="Arial" panose="020B0604020202020204" pitchFamily="34" charset="0"/>
                <a:cs typeface="Arial" panose="020B0604020202020204" pitchFamily="34" charset="0"/>
              </a:rPr>
              <a:t> </a:t>
            </a:r>
            <a:r>
              <a:rPr lang="ar-JO" sz="2800" b="1" dirty="0">
                <a:solidFill>
                  <a:srgbClr val="1A0004"/>
                </a:solidFill>
                <a:latin typeface="Arial" panose="020B0604020202020204" pitchFamily="34" charset="0"/>
                <a:cs typeface="Arial" panose="020B0604020202020204" pitchFamily="34" charset="0"/>
              </a:rPr>
              <a:t> شمال       </a:t>
            </a:r>
            <a:r>
              <a:rPr lang="en-US" sz="2800" b="1" dirty="0">
                <a:solidFill>
                  <a:srgbClr val="1A0004"/>
                </a:solidFill>
                <a:latin typeface="Arial" panose="020B0604020202020204" pitchFamily="34" charset="0"/>
                <a:cs typeface="Arial" panose="020B0604020202020204" pitchFamily="34" charset="0"/>
              </a:rPr>
              <a:t>  </a:t>
            </a:r>
            <a:r>
              <a:rPr lang="ar-JO" sz="2800" b="1" dirty="0">
                <a:solidFill>
                  <a:srgbClr val="1A0004"/>
                </a:solidFill>
                <a:latin typeface="Arial" panose="020B0604020202020204" pitchFamily="34" charset="0"/>
                <a:cs typeface="Arial" panose="020B0604020202020204" pitchFamily="34" charset="0"/>
              </a:rPr>
              <a:t>جنوب    </a:t>
            </a:r>
            <a:endParaRPr lang="en-US" sz="2800" b="1" dirty="0">
              <a:solidFill>
                <a:srgbClr val="1A0004"/>
              </a:solidFill>
              <a:latin typeface="Arial" panose="020B0604020202020204" pitchFamily="34" charset="0"/>
              <a:cs typeface="Arial" panose="020B0604020202020204" pitchFamily="34" charset="0"/>
            </a:endParaRPr>
          </a:p>
        </p:txBody>
      </p:sp>
      <p:sp>
        <p:nvSpPr>
          <p:cNvPr id="360464" name="Rectangle 21"/>
          <p:cNvSpPr>
            <a:spLocks noChangeArrowheads="1"/>
          </p:cNvSpPr>
          <p:nvPr/>
        </p:nvSpPr>
        <p:spPr bwMode="auto">
          <a:xfrm>
            <a:off x="3143250" y="2746375"/>
            <a:ext cx="2576025" cy="52065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eaLnBrk="0" hangingPunct="0"/>
            <a:r>
              <a:rPr lang="ar-JO" sz="2800" b="1" dirty="0">
                <a:solidFill>
                  <a:srgbClr val="1A0004"/>
                </a:solidFill>
                <a:latin typeface="Arial" panose="020B0604020202020204" pitchFamily="34" charset="0"/>
                <a:cs typeface="Arial" panose="020B0604020202020204" pitchFamily="34" charset="0"/>
              </a:rPr>
              <a:t>إسرائيل    </a:t>
            </a:r>
            <a:r>
              <a:rPr lang="en-US" sz="2800" b="1" dirty="0">
                <a:solidFill>
                  <a:srgbClr val="1A0004"/>
                </a:solidFill>
                <a:latin typeface="Arial" panose="020B0604020202020204" pitchFamily="34" charset="0"/>
                <a:cs typeface="Arial" panose="020B0604020202020204" pitchFamily="34" charset="0"/>
              </a:rPr>
              <a:t>  </a:t>
            </a:r>
            <a:r>
              <a:rPr lang="ar-JO" sz="2800" b="1" dirty="0">
                <a:solidFill>
                  <a:srgbClr val="1A0004"/>
                </a:solidFill>
                <a:latin typeface="Arial" panose="020B0604020202020204" pitchFamily="34" charset="0"/>
                <a:cs typeface="Arial" panose="020B0604020202020204" pitchFamily="34" charset="0"/>
              </a:rPr>
              <a:t>يهوذا   </a:t>
            </a:r>
            <a:endParaRPr lang="en-US" sz="2800" b="1" dirty="0">
              <a:solidFill>
                <a:srgbClr val="1A0004"/>
              </a:solidFill>
              <a:latin typeface="Arial" panose="020B0604020202020204" pitchFamily="34" charset="0"/>
              <a:cs typeface="Arial" panose="020B0604020202020204" pitchFamily="34" charset="0"/>
            </a:endParaRPr>
          </a:p>
        </p:txBody>
      </p:sp>
      <p:sp>
        <p:nvSpPr>
          <p:cNvPr id="360465" name="Rectangle 22"/>
          <p:cNvSpPr>
            <a:spLocks noChangeArrowheads="1"/>
          </p:cNvSpPr>
          <p:nvPr/>
        </p:nvSpPr>
        <p:spPr bwMode="auto">
          <a:xfrm>
            <a:off x="4505325" y="5383213"/>
            <a:ext cx="304800" cy="247650"/>
          </a:xfrm>
          <a:prstGeom prst="rect">
            <a:avLst/>
          </a:prstGeom>
          <a:solidFill>
            <a:schemeClr val="tx2"/>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sz="2800">
              <a:solidFill>
                <a:srgbClr val="00DFCA"/>
              </a:solidFill>
              <a:latin typeface="Arial" panose="020B0604020202020204" pitchFamily="34" charset="0"/>
              <a:cs typeface="Arial" panose="020B0604020202020204" pitchFamily="34" charset="0"/>
            </a:endParaRPr>
          </a:p>
        </p:txBody>
      </p:sp>
      <p:sp>
        <p:nvSpPr>
          <p:cNvPr id="360466" name="Line 23"/>
          <p:cNvSpPr>
            <a:spLocks noChangeShapeType="1"/>
          </p:cNvSpPr>
          <p:nvPr/>
        </p:nvSpPr>
        <p:spPr bwMode="auto">
          <a:xfrm>
            <a:off x="3289300" y="2246313"/>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360467" name="Line 24"/>
          <p:cNvSpPr>
            <a:spLocks noChangeShapeType="1"/>
          </p:cNvSpPr>
          <p:nvPr/>
        </p:nvSpPr>
        <p:spPr bwMode="auto">
          <a:xfrm>
            <a:off x="3284538" y="3200400"/>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360468" name="Line 25"/>
          <p:cNvSpPr>
            <a:spLocks noChangeShapeType="1"/>
          </p:cNvSpPr>
          <p:nvPr/>
        </p:nvSpPr>
        <p:spPr bwMode="auto">
          <a:xfrm>
            <a:off x="3290888" y="3657600"/>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360469" name="Line 26"/>
          <p:cNvSpPr>
            <a:spLocks noChangeShapeType="1"/>
          </p:cNvSpPr>
          <p:nvPr/>
        </p:nvSpPr>
        <p:spPr bwMode="auto">
          <a:xfrm>
            <a:off x="3300413" y="4114800"/>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360470" name="Line 27"/>
          <p:cNvSpPr>
            <a:spLocks noChangeShapeType="1"/>
          </p:cNvSpPr>
          <p:nvPr/>
        </p:nvSpPr>
        <p:spPr bwMode="auto">
          <a:xfrm>
            <a:off x="3295650" y="4559300"/>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360471" name="Line 28"/>
          <p:cNvSpPr>
            <a:spLocks noChangeShapeType="1"/>
          </p:cNvSpPr>
          <p:nvPr/>
        </p:nvSpPr>
        <p:spPr bwMode="auto">
          <a:xfrm>
            <a:off x="3297238" y="5003800"/>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360472" name="Line 29"/>
          <p:cNvSpPr>
            <a:spLocks noChangeShapeType="1"/>
          </p:cNvSpPr>
          <p:nvPr/>
        </p:nvSpPr>
        <p:spPr bwMode="auto">
          <a:xfrm>
            <a:off x="3297238" y="5435600"/>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360473" name="Line 30"/>
          <p:cNvSpPr>
            <a:spLocks noChangeShapeType="1"/>
          </p:cNvSpPr>
          <p:nvPr/>
        </p:nvSpPr>
        <p:spPr bwMode="auto">
          <a:xfrm>
            <a:off x="3262313" y="2692400"/>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360474" name="Line 31"/>
          <p:cNvSpPr>
            <a:spLocks noChangeShapeType="1"/>
          </p:cNvSpPr>
          <p:nvPr/>
        </p:nvSpPr>
        <p:spPr bwMode="auto">
          <a:xfrm>
            <a:off x="3290888" y="1824038"/>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360475" name="Rectangle 32"/>
          <p:cNvSpPr>
            <a:spLocks noChangeArrowheads="1"/>
          </p:cNvSpPr>
          <p:nvPr/>
        </p:nvSpPr>
        <p:spPr bwMode="auto">
          <a:xfrm>
            <a:off x="3824288" y="1812925"/>
            <a:ext cx="1428750" cy="5191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sz="2800">
              <a:solidFill>
                <a:srgbClr val="00DFCA"/>
              </a:solidFill>
              <a:latin typeface="Arial" panose="020B0604020202020204" pitchFamily="34" charset="0"/>
              <a:cs typeface="Arial" panose="020B0604020202020204" pitchFamily="34" charset="0"/>
            </a:endParaRPr>
          </a:p>
        </p:txBody>
      </p:sp>
      <p:sp>
        <p:nvSpPr>
          <p:cNvPr id="360476" name="Rectangle 33"/>
          <p:cNvSpPr>
            <a:spLocks noChangeArrowheads="1"/>
          </p:cNvSpPr>
          <p:nvPr/>
        </p:nvSpPr>
        <p:spPr bwMode="auto">
          <a:xfrm>
            <a:off x="3959225" y="3671888"/>
            <a:ext cx="1428750" cy="5191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sz="2800">
              <a:solidFill>
                <a:srgbClr val="00DFCA"/>
              </a:solidFill>
              <a:latin typeface="Arial" panose="020B0604020202020204" pitchFamily="34" charset="0"/>
              <a:cs typeface="Arial" panose="020B0604020202020204" pitchFamily="34" charset="0"/>
            </a:endParaRPr>
          </a:p>
        </p:txBody>
      </p:sp>
      <p:sp>
        <p:nvSpPr>
          <p:cNvPr id="360477" name="Rectangle 34"/>
          <p:cNvSpPr>
            <a:spLocks noChangeArrowheads="1"/>
          </p:cNvSpPr>
          <p:nvPr/>
        </p:nvSpPr>
        <p:spPr bwMode="auto">
          <a:xfrm>
            <a:off x="4522788" y="4232275"/>
            <a:ext cx="176212" cy="1347788"/>
          </a:xfrm>
          <a:prstGeom prst="rect">
            <a:avLst/>
          </a:prstGeom>
          <a:solidFill>
            <a:schemeClr val="tx2"/>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sz="2800">
              <a:solidFill>
                <a:srgbClr val="00DFCA"/>
              </a:solidFill>
              <a:latin typeface="Arial" panose="020B0604020202020204" pitchFamily="34" charset="0"/>
              <a:cs typeface="Arial" panose="020B0604020202020204" pitchFamily="34" charset="0"/>
            </a:endParaRPr>
          </a:p>
        </p:txBody>
      </p:sp>
      <p:sp>
        <p:nvSpPr>
          <p:cNvPr id="360478" name="Rectangle 35"/>
          <p:cNvSpPr>
            <a:spLocks noChangeArrowheads="1"/>
          </p:cNvSpPr>
          <p:nvPr/>
        </p:nvSpPr>
        <p:spPr bwMode="auto">
          <a:xfrm>
            <a:off x="4538663" y="2555875"/>
            <a:ext cx="160337" cy="1160463"/>
          </a:xfrm>
          <a:prstGeom prst="rect">
            <a:avLst/>
          </a:prstGeom>
          <a:solidFill>
            <a:schemeClr val="tx2"/>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sz="2800">
              <a:solidFill>
                <a:srgbClr val="00DFCA"/>
              </a:solidFill>
              <a:latin typeface="Arial" panose="020B0604020202020204" pitchFamily="34" charset="0"/>
              <a:cs typeface="Arial" panose="020B0604020202020204" pitchFamily="34" charset="0"/>
            </a:endParaRPr>
          </a:p>
        </p:txBody>
      </p:sp>
      <p:sp>
        <p:nvSpPr>
          <p:cNvPr id="541734" name="Rectangle 38"/>
          <p:cNvSpPr>
            <a:spLocks noChangeArrowheads="1"/>
          </p:cNvSpPr>
          <p:nvPr/>
        </p:nvSpPr>
        <p:spPr bwMode="auto">
          <a:xfrm>
            <a:off x="6451600" y="4502150"/>
            <a:ext cx="1495425" cy="951543"/>
          </a:xfrm>
          <a:prstGeom prst="rect">
            <a:avLst/>
          </a:prstGeom>
          <a:noFill/>
          <a:ln w="12700">
            <a:noFill/>
            <a:miter lim="800000"/>
            <a:headEnd/>
            <a:tailEnd/>
          </a:ln>
          <a:effectLst>
            <a:outerShdw blurRad="63500" dist="89803" dir="2700000" algn="ctr" rotWithShape="0">
              <a:schemeClr val="bg2">
                <a:alpha val="74998"/>
              </a:schemeClr>
            </a:outerShdw>
          </a:effectLst>
        </p:spPr>
        <p:txBody>
          <a:bodyPr lIns="90487" tIns="44450" rIns="90487" bIns="44450">
            <a:spAutoFit/>
          </a:bodyPr>
          <a:lstStyle/>
          <a:p>
            <a:pPr algn="ctr" eaLnBrk="0" hangingPunct="0">
              <a:defRPr/>
            </a:pPr>
            <a:r>
              <a:rPr lang="ar-JO" sz="2800" b="1" i="1" dirty="0">
                <a:solidFill>
                  <a:srgbClr val="FFFFFF"/>
                </a:solidFill>
                <a:latin typeface="Arial" panose="020B0604020202020204" pitchFamily="34" charset="0"/>
                <a:cs typeface="Arial" panose="020B0604020202020204" pitchFamily="34" charset="0"/>
              </a:rPr>
              <a:t>إر 31 : 31 - 33</a:t>
            </a:r>
            <a:endParaRPr lang="en-US" sz="2800" b="1" i="1" dirty="0">
              <a:solidFill>
                <a:srgbClr val="FFFFFF"/>
              </a:solidFill>
              <a:latin typeface="Arial" panose="020B0604020202020204" pitchFamily="34" charset="0"/>
              <a:cs typeface="Arial" panose="020B0604020202020204" pitchFamily="34" charset="0"/>
            </a:endParaRPr>
          </a:p>
        </p:txBody>
      </p:sp>
      <p:sp>
        <p:nvSpPr>
          <p:cNvPr id="541738" name="Rectangle 42"/>
          <p:cNvSpPr>
            <a:spLocks noChangeArrowheads="1"/>
          </p:cNvSpPr>
          <p:nvPr/>
        </p:nvSpPr>
        <p:spPr bwMode="auto">
          <a:xfrm>
            <a:off x="3173413" y="1781175"/>
            <a:ext cx="2962348" cy="520655"/>
          </a:xfrm>
          <a:prstGeom prst="rect">
            <a:avLst/>
          </a:prstGeom>
          <a:noFill/>
          <a:ln w="12700">
            <a:noFill/>
            <a:miter lim="800000"/>
            <a:headEnd/>
            <a:tailEnd/>
          </a:ln>
          <a:effectLst/>
        </p:spPr>
        <p:txBody>
          <a:bodyPr wrap="none" lIns="90487" tIns="44450" rIns="90487" bIns="44450">
            <a:spAutoFit/>
          </a:bodyPr>
          <a:lstStyle/>
          <a:p>
            <a:pPr eaLnBrk="0" hangingPunct="0">
              <a:defRPr/>
            </a:pPr>
            <a:r>
              <a:rPr lang="en-US" sz="2800" b="1" dirty="0">
                <a:solidFill>
                  <a:srgbClr val="114FFB"/>
                </a:solidFill>
                <a:effectLst>
                  <a:outerShdw blurRad="38100" dist="38100" dir="2700000" algn="tl">
                    <a:srgbClr val="000000"/>
                  </a:outerShdw>
                </a:effectLst>
                <a:latin typeface="Arial" panose="020B0604020202020204" pitchFamily="34" charset="0"/>
                <a:cs typeface="Arial" panose="020B0604020202020204" pitchFamily="34" charset="0"/>
              </a:rPr>
              <a:t>&lt;&lt;&lt;&lt; </a:t>
            </a:r>
            <a:r>
              <a:rPr lang="ar-JO" sz="2800" b="1" i="1" dirty="0">
                <a:solidFill>
                  <a:srgbClr val="114FFB"/>
                </a:solidFill>
                <a:effectLst>
                  <a:outerShdw blurRad="38100" dist="38100" dir="2700000" algn="tl">
                    <a:srgbClr val="000000"/>
                  </a:outerShdw>
                </a:effectLst>
                <a:latin typeface="Arial" panose="020B0604020202020204" pitchFamily="34" charset="0"/>
                <a:cs typeface="Arial" panose="020B0604020202020204" pitchFamily="34" charset="0"/>
              </a:rPr>
              <a:t>الإنقسام</a:t>
            </a:r>
            <a:r>
              <a:rPr lang="en-US" sz="2800" b="1" dirty="0">
                <a:solidFill>
                  <a:srgbClr val="114FFB"/>
                </a:solidFill>
                <a:effectLst>
                  <a:outerShdw blurRad="38100" dist="38100" dir="2700000" algn="tl">
                    <a:srgbClr val="000000"/>
                  </a:outerShdw>
                </a:effectLst>
                <a:latin typeface="Arial" panose="020B0604020202020204" pitchFamily="34" charset="0"/>
                <a:cs typeface="Arial" panose="020B0604020202020204" pitchFamily="34" charset="0"/>
              </a:rPr>
              <a:t> &gt;&gt;&gt;&gt;</a:t>
            </a:r>
          </a:p>
        </p:txBody>
      </p:sp>
      <p:sp>
        <p:nvSpPr>
          <p:cNvPr id="360481" name="Line 43"/>
          <p:cNvSpPr>
            <a:spLocks noChangeShapeType="1"/>
          </p:cNvSpPr>
          <p:nvPr/>
        </p:nvSpPr>
        <p:spPr bwMode="auto">
          <a:xfrm>
            <a:off x="4622800" y="3683000"/>
            <a:ext cx="0" cy="368300"/>
          </a:xfrm>
          <a:prstGeom prst="line">
            <a:avLst/>
          </a:prstGeom>
          <a:noFill/>
          <a:ln w="50800">
            <a:solidFill>
              <a:schemeClr val="tx2"/>
            </a:solidFill>
            <a:round/>
            <a:headEnd/>
            <a:tailEnd/>
          </a:ln>
          <a:extLst>
            <a:ext uri="{909E8E84-426E-40dd-AFC4-6F175D3DCCD1}">
              <a14:hiddenFill xmlns="" xmlns:a14="http://schemas.microsoft.com/office/drawing/2010/main">
                <a:no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360482" name="Line 46"/>
          <p:cNvSpPr>
            <a:spLocks noChangeShapeType="1"/>
          </p:cNvSpPr>
          <p:nvPr/>
        </p:nvSpPr>
        <p:spPr bwMode="auto">
          <a:xfrm>
            <a:off x="4622800" y="2298700"/>
            <a:ext cx="0" cy="3327400"/>
          </a:xfrm>
          <a:prstGeom prst="line">
            <a:avLst/>
          </a:prstGeom>
          <a:noFill/>
          <a:ln w="50800">
            <a:solidFill>
              <a:srgbClr val="FC0128"/>
            </a:solidFill>
            <a:round/>
            <a:headEnd/>
            <a:tailEnd/>
          </a:ln>
          <a:extLst>
            <a:ext uri="{909E8E84-426E-40dd-AFC4-6F175D3DCCD1}">
              <a14:hiddenFill xmlns="" xmlns:a14="http://schemas.microsoft.com/office/drawing/2010/main">
                <a:no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541743" name="Rectangle 47"/>
          <p:cNvSpPr>
            <a:spLocks noChangeArrowheads="1"/>
          </p:cNvSpPr>
          <p:nvPr/>
        </p:nvSpPr>
        <p:spPr bwMode="auto">
          <a:xfrm>
            <a:off x="3198812" y="3635375"/>
            <a:ext cx="2801947" cy="520655"/>
          </a:xfrm>
          <a:prstGeom prst="rect">
            <a:avLst/>
          </a:prstGeom>
          <a:noFill/>
          <a:ln w="12700">
            <a:noFill/>
            <a:miter lim="800000"/>
            <a:headEnd/>
            <a:tailEnd/>
          </a:ln>
          <a:effectLst/>
        </p:spPr>
        <p:txBody>
          <a:bodyPr wrap="square" lIns="90487" tIns="44450" rIns="90487" bIns="44450">
            <a:spAutoFit/>
          </a:bodyPr>
          <a:lstStyle/>
          <a:p>
            <a:pPr algn="ctr" eaLnBrk="0" hangingPunct="0">
              <a:defRPr/>
            </a:pPr>
            <a:r>
              <a:rPr lang="ar-JO" sz="2800" b="1" i="1" dirty="0">
                <a:solidFill>
                  <a:srgbClr val="114FFB"/>
                </a:solidFill>
                <a:effectLst>
                  <a:outerShdw blurRad="38100" dist="38100" dir="2700000" algn="tl">
                    <a:srgbClr val="000000"/>
                  </a:outerShdw>
                </a:effectLst>
                <a:latin typeface="Arial" panose="020B0604020202020204" pitchFamily="34" charset="0"/>
                <a:cs typeface="Arial" panose="020B0604020202020204" pitchFamily="34" charset="0"/>
              </a:rPr>
              <a:t>الأنبياء</a:t>
            </a:r>
            <a:endParaRPr lang="en-US" sz="2800" b="1" i="1" dirty="0">
              <a:solidFill>
                <a:srgbClr val="114FFB"/>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360484" name="Text Box 180"/>
          <p:cNvSpPr txBox="1">
            <a:spLocks noChangeArrowheads="1"/>
          </p:cNvSpPr>
          <p:nvPr/>
        </p:nvSpPr>
        <p:spPr bwMode="auto">
          <a:xfrm>
            <a:off x="8721725" y="90488"/>
            <a:ext cx="254000"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a:spcBef>
                <a:spcPct val="50000"/>
              </a:spcBef>
            </a:pPr>
            <a:r>
              <a:rPr lang="en-US" sz="2000">
                <a:solidFill>
                  <a:srgbClr val="FFA27C"/>
                </a:solidFill>
                <a:latin typeface="Arial" panose="020B0604020202020204" pitchFamily="34" charset="0"/>
                <a:cs typeface="Arial" panose="020B0604020202020204" pitchFamily="34" charset="0"/>
              </a:rPr>
              <a:t> </a:t>
            </a:r>
          </a:p>
        </p:txBody>
      </p:sp>
      <p:sp>
        <p:nvSpPr>
          <p:cNvPr id="541904" name="Rectangle 208"/>
          <p:cNvSpPr>
            <a:spLocks noChangeArrowheads="1"/>
          </p:cNvSpPr>
          <p:nvPr/>
        </p:nvSpPr>
        <p:spPr bwMode="auto">
          <a:xfrm>
            <a:off x="8125472" y="6539627"/>
            <a:ext cx="325730" cy="246221"/>
          </a:xfrm>
          <a:prstGeom prst="rect">
            <a:avLst/>
          </a:prstGeom>
          <a:noFill/>
          <a:ln w="12700">
            <a:noFill/>
            <a:miter lim="800000"/>
            <a:headEnd/>
            <a:tailEnd/>
          </a:ln>
          <a:effectLst/>
        </p:spPr>
        <p:txBody>
          <a:bodyPr wrap="none" anchor="ctr">
            <a:spAutoFit/>
          </a:bodyPr>
          <a:lstStyle/>
          <a:p>
            <a:pPr algn="ctr" eaLnBrk="0" hangingPunct="0">
              <a:defRPr/>
            </a:pPr>
            <a:r>
              <a:rPr lang="en-US" sz="1000" b="1">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43</a:t>
            </a:r>
          </a:p>
        </p:txBody>
      </p:sp>
      <p:sp>
        <p:nvSpPr>
          <p:cNvPr id="360486" name="Text Box 209"/>
          <p:cNvSpPr txBox="1">
            <a:spLocks noChangeArrowheads="1"/>
          </p:cNvSpPr>
          <p:nvPr/>
        </p:nvSpPr>
        <p:spPr bwMode="auto">
          <a:xfrm>
            <a:off x="6986396" y="6283732"/>
            <a:ext cx="1648208"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a:spcBef>
                <a:spcPct val="50000"/>
              </a:spcBef>
            </a:pPr>
            <a:r>
              <a:rPr lang="en-US" sz="1200" b="1">
                <a:solidFill>
                  <a:srgbClr val="FFFFFF"/>
                </a:solidFill>
                <a:latin typeface="Arial" panose="020B0604020202020204" pitchFamily="34" charset="0"/>
                <a:cs typeface="Arial" panose="020B0604020202020204" pitchFamily="34" charset="0"/>
              </a:rPr>
              <a:t>Handbook pg. 32-37</a:t>
            </a:r>
          </a:p>
        </p:txBody>
      </p:sp>
      <p:sp>
        <p:nvSpPr>
          <p:cNvPr id="541930" name="Rectangle 234"/>
          <p:cNvSpPr>
            <a:spLocks noChangeArrowheads="1"/>
          </p:cNvSpPr>
          <p:nvPr/>
        </p:nvSpPr>
        <p:spPr bwMode="auto">
          <a:xfrm>
            <a:off x="6188075" y="2247900"/>
            <a:ext cx="2577628" cy="951543"/>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lIns="90487" tIns="44450" rIns="90487" bIns="44450">
            <a:spAutoFit/>
          </a:bodyPr>
          <a:lstStyle/>
          <a:p>
            <a:pPr eaLnBrk="0" hangingPunct="0">
              <a:defRPr/>
            </a:pPr>
            <a:r>
              <a:rPr lang="ar-JO" sz="2800" b="1" i="1" dirty="0">
                <a:solidFill>
                  <a:srgbClr val="FFFFFF"/>
                </a:solidFill>
                <a:latin typeface="Arial" panose="020B0604020202020204" pitchFamily="34" charset="0"/>
                <a:cs typeface="Arial" panose="020B0604020202020204" pitchFamily="34" charset="0"/>
              </a:rPr>
              <a:t>2 صم 7 : 4 - 16</a:t>
            </a:r>
            <a:endParaRPr lang="en-US" sz="2800" b="1" i="1" dirty="0">
              <a:solidFill>
                <a:srgbClr val="FFFFFF"/>
              </a:solidFill>
              <a:latin typeface="Arial" panose="020B0604020202020204" pitchFamily="34" charset="0"/>
              <a:cs typeface="Arial" panose="020B0604020202020204" pitchFamily="34" charset="0"/>
            </a:endParaRPr>
          </a:p>
          <a:p>
            <a:pPr eaLnBrk="0" hangingPunct="0">
              <a:defRPr/>
            </a:pPr>
            <a:r>
              <a:rPr lang="ar-JO" sz="2800" b="1" i="1" dirty="0">
                <a:solidFill>
                  <a:srgbClr val="FFFFFF"/>
                </a:solidFill>
                <a:latin typeface="Arial" panose="020B0604020202020204" pitchFamily="34" charset="0"/>
                <a:cs typeface="Arial" panose="020B0604020202020204" pitchFamily="34" charset="0"/>
              </a:rPr>
              <a:t>1 أخ 17 : 3 - 15</a:t>
            </a:r>
            <a:endParaRPr lang="en-US" sz="2800" b="1" i="1" dirty="0">
              <a:solidFill>
                <a:srgbClr val="FFFFFF"/>
              </a:solidFill>
              <a:latin typeface="Arial" panose="020B0604020202020204" pitchFamily="34" charset="0"/>
              <a:cs typeface="Arial" panose="020B0604020202020204" pitchFamily="34" charset="0"/>
            </a:endParaRPr>
          </a:p>
        </p:txBody>
      </p:sp>
      <p:sp>
        <p:nvSpPr>
          <p:cNvPr id="541747" name="AutoShape 51"/>
          <p:cNvSpPr>
            <a:spLocks noChangeArrowheads="1"/>
          </p:cNvSpPr>
          <p:nvPr/>
        </p:nvSpPr>
        <p:spPr bwMode="auto">
          <a:xfrm>
            <a:off x="6119813" y="3424238"/>
            <a:ext cx="2628900" cy="2043112"/>
          </a:xfrm>
          <a:prstGeom prst="roundRect">
            <a:avLst>
              <a:gd name="adj" fmla="val 16667"/>
            </a:avLst>
          </a:prstGeom>
          <a:noFill/>
          <a:ln w="76200">
            <a:solidFill>
              <a:srgbClr val="D83104"/>
            </a:solidFill>
            <a:round/>
            <a:headEnd/>
            <a:tailEnd/>
          </a:ln>
          <a:effectLst>
            <a:outerShdw blurRad="63500" dist="71842" dir="2700000" algn="ctr" rotWithShape="0">
              <a:schemeClr val="bg2">
                <a:alpha val="74998"/>
              </a:schemeClr>
            </a:outerShdw>
          </a:effectLst>
        </p:spPr>
        <p:txBody>
          <a:bodyPr wrap="none" anchor="ctr"/>
          <a:lstStyle/>
          <a:p>
            <a:pPr eaLnBrk="0" hangingPunct="0">
              <a:defRPr/>
            </a:pPr>
            <a:endParaRPr lang="en-US" sz="2800">
              <a:solidFill>
                <a:srgbClr val="00DFCA"/>
              </a:solidFill>
              <a:latin typeface="Arial" panose="020B0604020202020204" pitchFamily="34" charset="0"/>
              <a:cs typeface="Arial" panose="020B0604020202020204" pitchFamily="34" charset="0"/>
            </a:endParaRPr>
          </a:p>
        </p:txBody>
      </p:sp>
      <p:sp>
        <p:nvSpPr>
          <p:cNvPr id="541746" name="AutoShape 50"/>
          <p:cNvSpPr>
            <a:spLocks noChangeArrowheads="1"/>
          </p:cNvSpPr>
          <p:nvPr/>
        </p:nvSpPr>
        <p:spPr bwMode="auto">
          <a:xfrm rot="-8250459">
            <a:off x="5013325" y="4327525"/>
            <a:ext cx="1593850" cy="769938"/>
          </a:xfrm>
          <a:custGeom>
            <a:avLst/>
            <a:gdLst>
              <a:gd name="G0" fmla="+- 16200 0 0"/>
              <a:gd name="G1" fmla="+- 5400 0 0"/>
              <a:gd name="G2" fmla="+- 21600 0 5400"/>
              <a:gd name="G3" fmla="+- 10800 0 5400"/>
              <a:gd name="G4" fmla="+- 21600 0 16200"/>
              <a:gd name="G5" fmla="*/ G4 G3 10800"/>
              <a:gd name="G6" fmla="+- 21600 0 G5"/>
              <a:gd name="T0" fmla="*/ 16200 w 21600"/>
              <a:gd name="T1" fmla="*/ 0 h 21600"/>
              <a:gd name="T2" fmla="*/ 0 w 21600"/>
              <a:gd name="T3" fmla="*/ 10800 h 21600"/>
              <a:gd name="T4" fmla="*/ 16200 w 21600"/>
              <a:gd name="T5" fmla="*/ 21600 h 21600"/>
              <a:gd name="T6" fmla="*/ 21600 w 21600"/>
              <a:gd name="T7" fmla="*/ 10800 h 21600"/>
              <a:gd name="T8" fmla="*/ 17694720 60000 65536"/>
              <a:gd name="T9" fmla="*/ 11796480 60000 65536"/>
              <a:gd name="T10" fmla="*/ 5898240 60000 65536"/>
              <a:gd name="T11" fmla="*/ 0 60000 65536"/>
              <a:gd name="T12" fmla="*/ 3375 w 21600"/>
              <a:gd name="T13" fmla="*/ G1 h 21600"/>
              <a:gd name="T14" fmla="*/ G6 w 21600"/>
              <a:gd name="T15" fmla="*/ G2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close/>
              </a:path>
              <a:path w="21600" h="21600">
                <a:moveTo>
                  <a:pt x="1350" y="5400"/>
                </a:moveTo>
                <a:lnTo>
                  <a:pt x="1350" y="16200"/>
                </a:lnTo>
                <a:lnTo>
                  <a:pt x="2700" y="16200"/>
                </a:lnTo>
                <a:lnTo>
                  <a:pt x="2700" y="5400"/>
                </a:lnTo>
                <a:close/>
              </a:path>
              <a:path w="21600" h="21600">
                <a:moveTo>
                  <a:pt x="0" y="5400"/>
                </a:moveTo>
                <a:lnTo>
                  <a:pt x="0" y="16200"/>
                </a:lnTo>
                <a:lnTo>
                  <a:pt x="675" y="16200"/>
                </a:lnTo>
                <a:lnTo>
                  <a:pt x="675" y="5400"/>
                </a:lnTo>
                <a:close/>
              </a:path>
            </a:pathLst>
          </a:custGeom>
          <a:solidFill>
            <a:srgbClr val="D83104"/>
          </a:solidFill>
          <a:ln w="12700">
            <a:solidFill>
              <a:schemeClr val="tx1"/>
            </a:solidFill>
            <a:miter lim="800000"/>
            <a:headEnd/>
            <a:tailEnd/>
          </a:ln>
          <a:effectLst>
            <a:outerShdw blurRad="63500" dist="81320" dir="2319588" algn="ctr" rotWithShape="0">
              <a:schemeClr val="bg2">
                <a:alpha val="74998"/>
              </a:schemeClr>
            </a:outerShdw>
          </a:effectLst>
        </p:spPr>
        <p:txBody>
          <a:bodyPr wrap="none" anchor="ctr"/>
          <a:lstStyle/>
          <a:p>
            <a:pPr eaLnBrk="0" hangingPunct="0">
              <a:defRPr/>
            </a:pPr>
            <a:endParaRPr lang="en-US" sz="2800">
              <a:solidFill>
                <a:srgbClr val="00DFCA"/>
              </a:solidFill>
              <a:latin typeface="Arial" panose="020B0604020202020204" pitchFamily="34" charset="0"/>
              <a:cs typeface="Arial" panose="020B0604020202020204" pitchFamily="34" charset="0"/>
            </a:endParaRPr>
          </a:p>
        </p:txBody>
      </p:sp>
      <p:grpSp>
        <p:nvGrpSpPr>
          <p:cNvPr id="360490" name="Group 259"/>
          <p:cNvGrpSpPr>
            <a:grpSpLocks/>
          </p:cNvGrpSpPr>
          <p:nvPr/>
        </p:nvGrpSpPr>
        <p:grpSpPr bwMode="auto">
          <a:xfrm>
            <a:off x="8002588" y="3436938"/>
            <a:ext cx="996950" cy="1843087"/>
            <a:chOff x="5041" y="2165"/>
            <a:chExt cx="628" cy="1161"/>
          </a:xfrm>
        </p:grpSpPr>
        <p:grpSp>
          <p:nvGrpSpPr>
            <p:cNvPr id="360497" name="Group 260"/>
            <p:cNvGrpSpPr>
              <a:grpSpLocks/>
            </p:cNvGrpSpPr>
            <p:nvPr/>
          </p:nvGrpSpPr>
          <p:grpSpPr bwMode="auto">
            <a:xfrm>
              <a:off x="5041" y="2165"/>
              <a:ext cx="628" cy="1161"/>
              <a:chOff x="5041" y="2165"/>
              <a:chExt cx="628" cy="1161"/>
            </a:xfrm>
          </p:grpSpPr>
          <p:grpSp>
            <p:nvGrpSpPr>
              <p:cNvPr id="360500" name="Group 261"/>
              <p:cNvGrpSpPr>
                <a:grpSpLocks/>
              </p:cNvGrpSpPr>
              <p:nvPr/>
            </p:nvGrpSpPr>
            <p:grpSpPr bwMode="auto">
              <a:xfrm>
                <a:off x="5041" y="2165"/>
                <a:ext cx="628" cy="1161"/>
                <a:chOff x="5041" y="2165"/>
                <a:chExt cx="628" cy="1161"/>
              </a:xfrm>
            </p:grpSpPr>
            <p:grpSp>
              <p:nvGrpSpPr>
                <p:cNvPr id="360504" name="Group 262"/>
                <p:cNvGrpSpPr>
                  <a:grpSpLocks/>
                </p:cNvGrpSpPr>
                <p:nvPr/>
              </p:nvGrpSpPr>
              <p:grpSpPr bwMode="auto">
                <a:xfrm>
                  <a:off x="5042" y="2165"/>
                  <a:ext cx="627" cy="1161"/>
                  <a:chOff x="5042" y="2165"/>
                  <a:chExt cx="627" cy="1161"/>
                </a:xfrm>
              </p:grpSpPr>
              <p:grpSp>
                <p:nvGrpSpPr>
                  <p:cNvPr id="360506" name="Group 263"/>
                  <p:cNvGrpSpPr>
                    <a:grpSpLocks/>
                  </p:cNvGrpSpPr>
                  <p:nvPr/>
                </p:nvGrpSpPr>
                <p:grpSpPr bwMode="auto">
                  <a:xfrm>
                    <a:off x="5051" y="2165"/>
                    <a:ext cx="618" cy="1161"/>
                    <a:chOff x="5051" y="2165"/>
                    <a:chExt cx="618" cy="1161"/>
                  </a:xfrm>
                </p:grpSpPr>
                <p:grpSp>
                  <p:nvGrpSpPr>
                    <p:cNvPr id="360512" name="Group 264"/>
                    <p:cNvGrpSpPr>
                      <a:grpSpLocks/>
                    </p:cNvGrpSpPr>
                    <p:nvPr/>
                  </p:nvGrpSpPr>
                  <p:grpSpPr bwMode="auto">
                    <a:xfrm>
                      <a:off x="5051" y="2165"/>
                      <a:ext cx="618" cy="1161"/>
                      <a:chOff x="5051" y="2165"/>
                      <a:chExt cx="618" cy="1161"/>
                    </a:xfrm>
                  </p:grpSpPr>
                  <p:sp>
                    <p:nvSpPr>
                      <p:cNvPr id="360514" name="Freeform 265"/>
                      <p:cNvSpPr>
                        <a:spLocks/>
                      </p:cNvSpPr>
                      <p:nvPr/>
                    </p:nvSpPr>
                    <p:spPr bwMode="auto">
                      <a:xfrm>
                        <a:off x="5539" y="2244"/>
                        <a:ext cx="129" cy="49"/>
                      </a:xfrm>
                      <a:custGeom>
                        <a:avLst/>
                        <a:gdLst>
                          <a:gd name="T0" fmla="*/ 128 w 129"/>
                          <a:gd name="T1" fmla="*/ 48 h 49"/>
                          <a:gd name="T2" fmla="*/ 0 w 129"/>
                          <a:gd name="T3" fmla="*/ 48 h 49"/>
                          <a:gd name="T4" fmla="*/ 0 w 129"/>
                          <a:gd name="T5" fmla="*/ 0 h 49"/>
                          <a:gd name="T6" fmla="*/ 128 w 129"/>
                          <a:gd name="T7" fmla="*/ 48 h 49"/>
                          <a:gd name="T8" fmla="*/ 0 60000 65536"/>
                          <a:gd name="T9" fmla="*/ 0 60000 65536"/>
                          <a:gd name="T10" fmla="*/ 0 60000 65536"/>
                          <a:gd name="T11" fmla="*/ 0 60000 65536"/>
                          <a:gd name="T12" fmla="*/ 0 w 129"/>
                          <a:gd name="T13" fmla="*/ 0 h 49"/>
                          <a:gd name="T14" fmla="*/ 129 w 129"/>
                          <a:gd name="T15" fmla="*/ 49 h 49"/>
                        </a:gdLst>
                        <a:ahLst/>
                        <a:cxnLst>
                          <a:cxn ang="T8">
                            <a:pos x="T0" y="T1"/>
                          </a:cxn>
                          <a:cxn ang="T9">
                            <a:pos x="T2" y="T3"/>
                          </a:cxn>
                          <a:cxn ang="T10">
                            <a:pos x="T4" y="T5"/>
                          </a:cxn>
                          <a:cxn ang="T11">
                            <a:pos x="T6" y="T7"/>
                          </a:cxn>
                        </a:cxnLst>
                        <a:rect l="T12" t="T13" r="T14" b="T15"/>
                        <a:pathLst>
                          <a:path w="129" h="49">
                            <a:moveTo>
                              <a:pt x="128" y="48"/>
                            </a:moveTo>
                            <a:lnTo>
                              <a:pt x="0" y="48"/>
                            </a:lnTo>
                            <a:lnTo>
                              <a:pt x="0" y="0"/>
                            </a:lnTo>
                            <a:lnTo>
                              <a:pt x="128" y="48"/>
                            </a:lnTo>
                          </a:path>
                        </a:pathLst>
                      </a:custGeom>
                      <a:solidFill>
                        <a:srgbClr val="5F5F5F"/>
                      </a:solidFill>
                      <a:ln>
                        <a:noFill/>
                      </a:ln>
                      <a:extLst>
                        <a:ext uri="{91240B29-F687-4f45-9708-019B960494DF}">
                          <a14:hiddenLine xmlns="" xmlns:a14="http://schemas.microsoft.com/office/drawing/2010/main" w="12700" cap="rnd">
                            <a:solidFill>
                              <a:srgbClr val="000000"/>
                            </a:solidFill>
                            <a:round/>
                            <a:headEnd/>
                            <a:tailEnd/>
                          </a14:hiddenLine>
                        </a:ext>
                      </a:extLst>
                    </p:spPr>
                    <p:txBody>
                      <a:bodyPr/>
                      <a:lstStyle/>
                      <a:p>
                        <a:endParaRPr lang="en-US">
                          <a:latin typeface="Arial" panose="020B0604020202020204" pitchFamily="34" charset="0"/>
                          <a:cs typeface="Arial" panose="020B0604020202020204" pitchFamily="34" charset="0"/>
                        </a:endParaRPr>
                      </a:p>
                    </p:txBody>
                  </p:sp>
                  <p:sp>
                    <p:nvSpPr>
                      <p:cNvPr id="360515" name="AutoShape 266"/>
                      <p:cNvSpPr>
                        <a:spLocks noChangeArrowheads="1"/>
                      </p:cNvSpPr>
                      <p:nvPr/>
                    </p:nvSpPr>
                    <p:spPr bwMode="auto">
                      <a:xfrm>
                        <a:off x="5056" y="2172"/>
                        <a:ext cx="469" cy="178"/>
                      </a:xfrm>
                      <a:prstGeom prst="roundRect">
                        <a:avLst>
                          <a:gd name="adj" fmla="val 16667"/>
                        </a:avLst>
                      </a:prstGeom>
                      <a:solidFill>
                        <a:srgbClr val="E7EC26"/>
                      </a:solidFill>
                      <a:ln w="38100">
                        <a:solidFill>
                          <a:schemeClr val="bg2"/>
                        </a:solidFill>
                        <a:round/>
                        <a:headEnd/>
                        <a:tailEnd/>
                      </a:ln>
                    </p:spPr>
                    <p:txBody>
                      <a:bodyPr wrap="none" anchor="ctr"/>
                      <a:lstStyle/>
                      <a:p>
                        <a:pPr eaLnBrk="0" hangingPunct="0"/>
                        <a:endParaRPr lang="en-US" sz="2800">
                          <a:solidFill>
                            <a:srgbClr val="00DFCA"/>
                          </a:solidFill>
                          <a:latin typeface="Arial" panose="020B0604020202020204" pitchFamily="34" charset="0"/>
                          <a:cs typeface="Arial" panose="020B0604020202020204" pitchFamily="34" charset="0"/>
                        </a:endParaRPr>
                      </a:p>
                    </p:txBody>
                  </p:sp>
                  <p:sp>
                    <p:nvSpPr>
                      <p:cNvPr id="360516" name="Rectangle 267"/>
                      <p:cNvSpPr>
                        <a:spLocks noChangeArrowheads="1"/>
                      </p:cNvSpPr>
                      <p:nvPr/>
                    </p:nvSpPr>
                    <p:spPr bwMode="auto">
                      <a:xfrm>
                        <a:off x="5057" y="2273"/>
                        <a:ext cx="612" cy="1053"/>
                      </a:xfrm>
                      <a:prstGeom prst="rect">
                        <a:avLst/>
                      </a:prstGeom>
                      <a:solidFill>
                        <a:srgbClr val="FFFF00"/>
                      </a:solidFill>
                      <a:ln w="38100">
                        <a:solidFill>
                          <a:srgbClr val="000000"/>
                        </a:solidFill>
                        <a:miter lim="800000"/>
                        <a:headEnd/>
                        <a:tailEnd/>
                      </a:ln>
                    </p:spPr>
                    <p:txBody>
                      <a:bodyPr wrap="none" anchor="ctr"/>
                      <a:lstStyle/>
                      <a:p>
                        <a:pPr eaLnBrk="0" hangingPunct="0"/>
                        <a:endParaRPr lang="en-US" sz="2800">
                          <a:solidFill>
                            <a:srgbClr val="00DFCA"/>
                          </a:solidFill>
                          <a:latin typeface="Arial" panose="020B0604020202020204" pitchFamily="34" charset="0"/>
                          <a:cs typeface="Arial" panose="020B0604020202020204" pitchFamily="34" charset="0"/>
                        </a:endParaRPr>
                      </a:p>
                    </p:txBody>
                  </p:sp>
                  <p:sp>
                    <p:nvSpPr>
                      <p:cNvPr id="360517" name="Line 268"/>
                      <p:cNvSpPr>
                        <a:spLocks noChangeShapeType="1"/>
                      </p:cNvSpPr>
                      <p:nvPr/>
                    </p:nvSpPr>
                    <p:spPr bwMode="auto">
                      <a:xfrm>
                        <a:off x="5094" y="2372"/>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360518" name="Rectangle 269"/>
                      <p:cNvSpPr>
                        <a:spLocks noChangeArrowheads="1"/>
                      </p:cNvSpPr>
                      <p:nvPr/>
                    </p:nvSpPr>
                    <p:spPr bwMode="auto">
                      <a:xfrm>
                        <a:off x="5291" y="2240"/>
                        <a:ext cx="224" cy="72"/>
                      </a:xfrm>
                      <a:prstGeom prst="rect">
                        <a:avLst/>
                      </a:prstGeom>
                      <a:solidFill>
                        <a:srgbClr val="FFFF00"/>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sz="2800">
                          <a:solidFill>
                            <a:srgbClr val="00DFCA"/>
                          </a:solidFill>
                          <a:latin typeface="Arial" panose="020B0604020202020204" pitchFamily="34" charset="0"/>
                          <a:cs typeface="Arial" panose="020B0604020202020204" pitchFamily="34" charset="0"/>
                        </a:endParaRPr>
                      </a:p>
                    </p:txBody>
                  </p:sp>
                  <p:sp>
                    <p:nvSpPr>
                      <p:cNvPr id="360519" name="Rectangle 270"/>
                      <p:cNvSpPr>
                        <a:spLocks noChangeArrowheads="1"/>
                      </p:cNvSpPr>
                      <p:nvPr/>
                    </p:nvSpPr>
                    <p:spPr bwMode="auto">
                      <a:xfrm>
                        <a:off x="5074" y="2226"/>
                        <a:ext cx="232" cy="80"/>
                      </a:xfrm>
                      <a:prstGeom prst="rect">
                        <a:avLst/>
                      </a:prstGeom>
                      <a:solidFill>
                        <a:srgbClr val="FFFF00"/>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sz="2800">
                          <a:solidFill>
                            <a:srgbClr val="00DFCA"/>
                          </a:solidFill>
                          <a:latin typeface="Arial" panose="020B0604020202020204" pitchFamily="34" charset="0"/>
                          <a:cs typeface="Arial" panose="020B0604020202020204" pitchFamily="34" charset="0"/>
                        </a:endParaRPr>
                      </a:p>
                    </p:txBody>
                  </p:sp>
                  <p:sp>
                    <p:nvSpPr>
                      <p:cNvPr id="360520" name="Line 271"/>
                      <p:cNvSpPr>
                        <a:spLocks noChangeShapeType="1"/>
                      </p:cNvSpPr>
                      <p:nvPr/>
                    </p:nvSpPr>
                    <p:spPr bwMode="auto">
                      <a:xfrm>
                        <a:off x="5094" y="2488"/>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360521" name="Line 272"/>
                      <p:cNvSpPr>
                        <a:spLocks noChangeShapeType="1"/>
                      </p:cNvSpPr>
                      <p:nvPr/>
                    </p:nvSpPr>
                    <p:spPr bwMode="auto">
                      <a:xfrm>
                        <a:off x="5094" y="2600"/>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360522" name="Line 273"/>
                      <p:cNvSpPr>
                        <a:spLocks noChangeShapeType="1"/>
                      </p:cNvSpPr>
                      <p:nvPr/>
                    </p:nvSpPr>
                    <p:spPr bwMode="auto">
                      <a:xfrm>
                        <a:off x="5094" y="2712"/>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360523" name="Line 274"/>
                      <p:cNvSpPr>
                        <a:spLocks noChangeShapeType="1"/>
                      </p:cNvSpPr>
                      <p:nvPr/>
                    </p:nvSpPr>
                    <p:spPr bwMode="auto">
                      <a:xfrm>
                        <a:off x="5095" y="3040"/>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360524" name="Line 275"/>
                      <p:cNvSpPr>
                        <a:spLocks noChangeShapeType="1"/>
                      </p:cNvSpPr>
                      <p:nvPr/>
                    </p:nvSpPr>
                    <p:spPr bwMode="auto">
                      <a:xfrm>
                        <a:off x="5094" y="2816"/>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360525" name="Line 276"/>
                      <p:cNvSpPr>
                        <a:spLocks noChangeShapeType="1"/>
                      </p:cNvSpPr>
                      <p:nvPr/>
                    </p:nvSpPr>
                    <p:spPr bwMode="auto">
                      <a:xfrm>
                        <a:off x="5094" y="3152"/>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360526" name="Line 277"/>
                      <p:cNvSpPr>
                        <a:spLocks noChangeShapeType="1"/>
                      </p:cNvSpPr>
                      <p:nvPr/>
                    </p:nvSpPr>
                    <p:spPr bwMode="auto">
                      <a:xfrm>
                        <a:off x="5094" y="3264"/>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360527" name="Line 278"/>
                      <p:cNvSpPr>
                        <a:spLocks noChangeShapeType="1"/>
                      </p:cNvSpPr>
                      <p:nvPr/>
                    </p:nvSpPr>
                    <p:spPr bwMode="auto">
                      <a:xfrm>
                        <a:off x="5094" y="2928"/>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360528" name="Line 279"/>
                      <p:cNvSpPr>
                        <a:spLocks noChangeShapeType="1"/>
                      </p:cNvSpPr>
                      <p:nvPr/>
                    </p:nvSpPr>
                    <p:spPr bwMode="auto">
                      <a:xfrm>
                        <a:off x="5359" y="2540"/>
                        <a:ext cx="0" cy="744"/>
                      </a:xfrm>
                      <a:prstGeom prst="line">
                        <a:avLst/>
                      </a:prstGeom>
                      <a:noFill/>
                      <a:ln w="50800">
                        <a:solidFill>
                          <a:srgbClr val="FFFF00"/>
                        </a:solidFill>
                        <a:round/>
                        <a:headEnd/>
                        <a:tailEnd/>
                      </a:ln>
                      <a:extLst>
                        <a:ext uri="{909E8E84-426E-40dd-AFC4-6F175D3DCCD1}">
                          <a14:hiddenFill xmlns="" xmlns:a14="http://schemas.microsoft.com/office/drawing/2010/main">
                            <a:no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360529" name="Line 280"/>
                      <p:cNvSpPr>
                        <a:spLocks noChangeShapeType="1"/>
                      </p:cNvSpPr>
                      <p:nvPr/>
                    </p:nvSpPr>
                    <p:spPr bwMode="auto">
                      <a:xfrm>
                        <a:off x="5351" y="2496"/>
                        <a:ext cx="12" cy="328"/>
                      </a:xfrm>
                      <a:prstGeom prst="line">
                        <a:avLst/>
                      </a:prstGeom>
                      <a:noFill/>
                      <a:ln w="50800">
                        <a:solidFill>
                          <a:srgbClr val="FFFF00"/>
                        </a:solidFill>
                        <a:round/>
                        <a:headEnd/>
                        <a:tailEnd/>
                      </a:ln>
                      <a:extLst>
                        <a:ext uri="{909E8E84-426E-40dd-AFC4-6F175D3DCCD1}">
                          <a14:hiddenFill xmlns="" xmlns:a14="http://schemas.microsoft.com/office/drawing/2010/main">
                            <a:no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360530" name="Rectangle 281"/>
                      <p:cNvSpPr>
                        <a:spLocks noChangeArrowheads="1"/>
                      </p:cNvSpPr>
                      <p:nvPr/>
                    </p:nvSpPr>
                    <p:spPr bwMode="auto">
                      <a:xfrm>
                        <a:off x="5051" y="2165"/>
                        <a:ext cx="527" cy="1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pPr eaLnBrk="0" hangingPunct="0"/>
                        <a:r>
                          <a:rPr lang="en-US" sz="900" b="1">
                            <a:solidFill>
                              <a:srgbClr val="000000"/>
                            </a:solidFill>
                            <a:latin typeface="Arial" panose="020B0604020202020204" pitchFamily="34" charset="0"/>
                            <a:cs typeface="Arial" panose="020B0604020202020204" pitchFamily="34" charset="0"/>
                          </a:rPr>
                          <a:t>ROYALTY</a:t>
                        </a:r>
                      </a:p>
                    </p:txBody>
                  </p:sp>
                </p:grpSp>
                <p:sp>
                  <p:nvSpPr>
                    <p:cNvPr id="360513" name="Rectangle 282"/>
                    <p:cNvSpPr>
                      <a:spLocks noChangeArrowheads="1"/>
                    </p:cNvSpPr>
                    <p:nvPr/>
                  </p:nvSpPr>
                  <p:spPr bwMode="auto">
                    <a:xfrm>
                      <a:off x="5139" y="2267"/>
                      <a:ext cx="394" cy="1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eaLnBrk="0" hangingPunct="0"/>
                      <a:r>
                        <a:rPr lang="en-US" sz="900" b="1">
                          <a:solidFill>
                            <a:srgbClr val="000000"/>
                          </a:solidFill>
                          <a:latin typeface="Arial" panose="020B0604020202020204" pitchFamily="34" charset="0"/>
                          <a:cs typeface="Arial" panose="020B0604020202020204" pitchFamily="34" charset="0"/>
                        </a:rPr>
                        <a:t>S - D - S</a:t>
                      </a:r>
                    </a:p>
                  </p:txBody>
                </p:sp>
              </p:grpSp>
              <p:sp>
                <p:nvSpPr>
                  <p:cNvPr id="541979" name="Rectangle 283"/>
                  <p:cNvSpPr>
                    <a:spLocks noChangeArrowheads="1"/>
                  </p:cNvSpPr>
                  <p:nvPr/>
                </p:nvSpPr>
                <p:spPr bwMode="auto">
                  <a:xfrm>
                    <a:off x="5072" y="2387"/>
                    <a:ext cx="553" cy="144"/>
                  </a:xfrm>
                  <a:prstGeom prst="rect">
                    <a:avLst/>
                  </a:prstGeom>
                  <a:noFill/>
                  <a:ln w="12700">
                    <a:noFill/>
                    <a:miter lim="800000"/>
                    <a:headEnd/>
                    <a:tailEnd/>
                  </a:ln>
                  <a:effectLst/>
                </p:spPr>
                <p:txBody>
                  <a:bodyPr wrap="none" lIns="90487" tIns="44450" rIns="90487" bIns="44450">
                    <a:spAutoFit/>
                  </a:bodyPr>
                  <a:lstStyle/>
                  <a:p>
                    <a:pPr eaLnBrk="0" hangingPunct="0">
                      <a:defRPr/>
                    </a:pPr>
                    <a:r>
                      <a:rPr lang="en-US" sz="900" b="1">
                        <a:solidFill>
                          <a:srgbClr val="000000"/>
                        </a:solidFill>
                        <a:effectLst>
                          <a:outerShdw blurRad="38100" dist="38100" dir="2700000" algn="tl">
                            <a:srgbClr val="FFFFFF"/>
                          </a:outerShdw>
                        </a:effectLst>
                        <a:latin typeface="Arial" panose="020B0604020202020204" pitchFamily="34" charset="0"/>
                        <a:cs typeface="Arial" panose="020B0604020202020204" pitchFamily="34" charset="0"/>
                      </a:rPr>
                      <a:t> ••• SPLIT ••• </a:t>
                    </a:r>
                  </a:p>
                </p:txBody>
              </p:sp>
              <p:sp>
                <p:nvSpPr>
                  <p:cNvPr id="360508" name="Rectangle 284"/>
                  <p:cNvSpPr>
                    <a:spLocks noChangeArrowheads="1"/>
                  </p:cNvSpPr>
                  <p:nvPr/>
                </p:nvSpPr>
                <p:spPr bwMode="auto">
                  <a:xfrm>
                    <a:off x="5042" y="2615"/>
                    <a:ext cx="383" cy="1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pPr eaLnBrk="0" hangingPunct="0"/>
                    <a:r>
                      <a:rPr lang="en-US" sz="800" b="1">
                        <a:solidFill>
                          <a:srgbClr val="000000"/>
                        </a:solidFill>
                        <a:latin typeface="Arial" panose="020B0604020202020204" pitchFamily="34" charset="0"/>
                        <a:cs typeface="Arial" panose="020B0604020202020204" pitchFamily="34" charset="0"/>
                      </a:rPr>
                      <a:t> Israel</a:t>
                    </a:r>
                  </a:p>
                </p:txBody>
              </p:sp>
              <p:sp>
                <p:nvSpPr>
                  <p:cNvPr id="360509" name="Rectangle 285"/>
                  <p:cNvSpPr>
                    <a:spLocks noChangeArrowheads="1"/>
                  </p:cNvSpPr>
                  <p:nvPr/>
                </p:nvSpPr>
                <p:spPr bwMode="auto">
                  <a:xfrm>
                    <a:off x="5060" y="2503"/>
                    <a:ext cx="597" cy="13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eaLnBrk="0" hangingPunct="0"/>
                    <a:r>
                      <a:rPr lang="en-US" sz="800" b="1">
                        <a:solidFill>
                          <a:srgbClr val="000000"/>
                        </a:solidFill>
                        <a:latin typeface="Arial" panose="020B0604020202020204" pitchFamily="34" charset="0"/>
                        <a:cs typeface="Arial" panose="020B0604020202020204" pitchFamily="34" charset="0"/>
                      </a:rPr>
                      <a:t>North       South</a:t>
                    </a:r>
                  </a:p>
                </p:txBody>
              </p:sp>
              <p:sp>
                <p:nvSpPr>
                  <p:cNvPr id="360510" name="Rectangle 286"/>
                  <p:cNvSpPr>
                    <a:spLocks noChangeArrowheads="1"/>
                  </p:cNvSpPr>
                  <p:nvPr/>
                </p:nvSpPr>
                <p:spPr bwMode="auto">
                  <a:xfrm>
                    <a:off x="5306" y="2615"/>
                    <a:ext cx="359" cy="1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pPr eaLnBrk="0" hangingPunct="0"/>
                    <a:r>
                      <a:rPr lang="en-US" sz="800" b="1">
                        <a:solidFill>
                          <a:srgbClr val="000000"/>
                        </a:solidFill>
                        <a:latin typeface="Arial" panose="020B0604020202020204" pitchFamily="34" charset="0"/>
                        <a:cs typeface="Arial" panose="020B0604020202020204" pitchFamily="34" charset="0"/>
                      </a:rPr>
                      <a:t>  Judah</a:t>
                    </a:r>
                  </a:p>
                </p:txBody>
              </p:sp>
              <p:sp>
                <p:nvSpPr>
                  <p:cNvPr id="360511" name="Rectangle 287"/>
                  <p:cNvSpPr>
                    <a:spLocks noChangeArrowheads="1"/>
                  </p:cNvSpPr>
                  <p:nvPr/>
                </p:nvSpPr>
                <p:spPr bwMode="auto">
                  <a:xfrm>
                    <a:off x="5096" y="2720"/>
                    <a:ext cx="479" cy="13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eaLnBrk="0" hangingPunct="0"/>
                    <a:r>
                      <a:rPr lang="en-US" sz="800" b="1">
                        <a:solidFill>
                          <a:srgbClr val="000000"/>
                        </a:solidFill>
                        <a:latin typeface="Arial" panose="020B0604020202020204" pitchFamily="34" charset="0"/>
                        <a:cs typeface="Arial" panose="020B0604020202020204" pitchFamily="34" charset="0"/>
                      </a:rPr>
                      <a:t>10              2</a:t>
                    </a:r>
                  </a:p>
                </p:txBody>
              </p:sp>
            </p:grpSp>
            <p:sp>
              <p:nvSpPr>
                <p:cNvPr id="541984" name="Rectangle 288"/>
                <p:cNvSpPr>
                  <a:spLocks noChangeArrowheads="1"/>
                </p:cNvSpPr>
                <p:nvPr/>
              </p:nvSpPr>
              <p:spPr bwMode="auto">
                <a:xfrm>
                  <a:off x="5041" y="2824"/>
                  <a:ext cx="619" cy="134"/>
                </a:xfrm>
                <a:prstGeom prst="rect">
                  <a:avLst/>
                </a:prstGeom>
                <a:noFill/>
                <a:ln w="12700">
                  <a:noFill/>
                  <a:miter lim="800000"/>
                  <a:headEnd/>
                  <a:tailEnd/>
                </a:ln>
                <a:effectLst/>
              </p:spPr>
              <p:txBody>
                <a:bodyPr wrap="none" lIns="90487" tIns="44450" rIns="90487" bIns="44450">
                  <a:spAutoFit/>
                </a:bodyPr>
                <a:lstStyle/>
                <a:p>
                  <a:pPr eaLnBrk="0" hangingPunct="0">
                    <a:defRPr/>
                  </a:pPr>
                  <a:r>
                    <a:rPr lang="en-US" sz="800" b="1">
                      <a:solidFill>
                        <a:srgbClr val="000000"/>
                      </a:solidFill>
                      <a:effectLst>
                        <a:outerShdw blurRad="38100" dist="38100" dir="2700000" algn="tl">
                          <a:srgbClr val="FFFFFF"/>
                        </a:outerShdw>
                      </a:effectLst>
                      <a:latin typeface="Arial" panose="020B0604020202020204" pitchFamily="34" charset="0"/>
                      <a:cs typeface="Arial" panose="020B0604020202020204" pitchFamily="34" charset="0"/>
                    </a:rPr>
                    <a:t>THE PROPHETS</a:t>
                  </a:r>
                </a:p>
              </p:txBody>
            </p:sp>
          </p:grpSp>
          <p:sp>
            <p:nvSpPr>
              <p:cNvPr id="360501" name="Rectangle 289"/>
              <p:cNvSpPr>
                <a:spLocks noChangeArrowheads="1"/>
              </p:cNvSpPr>
              <p:nvPr/>
            </p:nvSpPr>
            <p:spPr bwMode="auto">
              <a:xfrm>
                <a:off x="5107" y="3048"/>
                <a:ext cx="279" cy="13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eaLnBrk="0" hangingPunct="0"/>
                <a:r>
                  <a:rPr lang="en-US" sz="800" b="1">
                    <a:solidFill>
                      <a:srgbClr val="000000"/>
                    </a:solidFill>
                    <a:latin typeface="Arial" panose="020B0604020202020204" pitchFamily="34" charset="0"/>
                    <a:cs typeface="Arial" panose="020B0604020202020204" pitchFamily="34" charset="0"/>
                  </a:rPr>
                  <a:t>         </a:t>
                </a:r>
              </a:p>
            </p:txBody>
          </p:sp>
          <p:sp>
            <p:nvSpPr>
              <p:cNvPr id="360502" name="Rectangle 290"/>
              <p:cNvSpPr>
                <a:spLocks noChangeArrowheads="1"/>
              </p:cNvSpPr>
              <p:nvPr/>
            </p:nvSpPr>
            <p:spPr bwMode="auto">
              <a:xfrm>
                <a:off x="5059" y="3152"/>
                <a:ext cx="150" cy="1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eaLnBrk="0" hangingPunct="0"/>
                <a:r>
                  <a:rPr lang="en-US" sz="800" b="1">
                    <a:solidFill>
                      <a:srgbClr val="000000"/>
                    </a:solidFill>
                    <a:latin typeface="Arial" panose="020B0604020202020204" pitchFamily="34" charset="0"/>
                    <a:cs typeface="Arial" panose="020B0604020202020204" pitchFamily="34" charset="0"/>
                  </a:rPr>
                  <a:t>  </a:t>
                </a:r>
              </a:p>
            </p:txBody>
          </p:sp>
          <p:sp>
            <p:nvSpPr>
              <p:cNvPr id="360503" name="Rectangle 291"/>
              <p:cNvSpPr>
                <a:spLocks noChangeArrowheads="1"/>
              </p:cNvSpPr>
              <p:nvPr/>
            </p:nvSpPr>
            <p:spPr bwMode="auto">
              <a:xfrm>
                <a:off x="5056" y="2943"/>
                <a:ext cx="115" cy="13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eaLnBrk="0" hangingPunct="0"/>
                <a:endParaRPr lang="en-US" sz="800" b="1">
                  <a:solidFill>
                    <a:srgbClr val="000000"/>
                  </a:solidFill>
                  <a:latin typeface="Arial" panose="020B0604020202020204" pitchFamily="34" charset="0"/>
                  <a:cs typeface="Arial" panose="020B0604020202020204" pitchFamily="34" charset="0"/>
                </a:endParaRPr>
              </a:p>
            </p:txBody>
          </p:sp>
        </p:grpSp>
        <p:sp>
          <p:nvSpPr>
            <p:cNvPr id="360498" name="Rectangle 292"/>
            <p:cNvSpPr>
              <a:spLocks noChangeArrowheads="1"/>
            </p:cNvSpPr>
            <p:nvPr/>
          </p:nvSpPr>
          <p:spPr bwMode="auto">
            <a:xfrm>
              <a:off x="5304" y="3146"/>
              <a:ext cx="115" cy="13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eaLnBrk="0" hangingPunct="0"/>
              <a:endParaRPr lang="en-US" sz="800" b="1">
                <a:solidFill>
                  <a:srgbClr val="000000"/>
                </a:solidFill>
                <a:latin typeface="Arial" panose="020B0604020202020204" pitchFamily="34" charset="0"/>
                <a:cs typeface="Arial" panose="020B0604020202020204" pitchFamily="34" charset="0"/>
              </a:endParaRPr>
            </a:p>
          </p:txBody>
        </p:sp>
        <p:sp>
          <p:nvSpPr>
            <p:cNvPr id="360499" name="Rectangle 293"/>
            <p:cNvSpPr>
              <a:spLocks noChangeArrowheads="1"/>
            </p:cNvSpPr>
            <p:nvPr/>
          </p:nvSpPr>
          <p:spPr bwMode="auto">
            <a:xfrm>
              <a:off x="5378" y="3047"/>
              <a:ext cx="115" cy="13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eaLnBrk="0" hangingPunct="0"/>
              <a:endParaRPr lang="en-US" sz="800" b="1">
                <a:solidFill>
                  <a:srgbClr val="000000"/>
                </a:solidFill>
                <a:latin typeface="Arial" panose="020B0604020202020204" pitchFamily="34" charset="0"/>
                <a:cs typeface="Arial" panose="020B0604020202020204" pitchFamily="34" charset="0"/>
              </a:endParaRPr>
            </a:p>
          </p:txBody>
        </p:sp>
      </p:grpSp>
      <p:sp>
        <p:nvSpPr>
          <p:cNvPr id="541990" name="Text Box 294"/>
          <p:cNvSpPr txBox="1">
            <a:spLocks noChangeArrowheads="1"/>
          </p:cNvSpPr>
          <p:nvPr/>
        </p:nvSpPr>
        <p:spPr bwMode="auto">
          <a:xfrm>
            <a:off x="6340475" y="3492500"/>
            <a:ext cx="1630363" cy="867930"/>
          </a:xfrm>
          <a:prstGeom prst="rect">
            <a:avLst/>
          </a:prstGeom>
          <a:noFill/>
          <a:ln w="12700">
            <a:noFill/>
            <a:miter lim="800000"/>
            <a:headEnd/>
            <a:tailEnd/>
          </a:ln>
          <a:effectLst>
            <a:outerShdw blurRad="63500" dist="63500" dir="3187806" algn="ctr" rotWithShape="0">
              <a:schemeClr val="bg2">
                <a:alpha val="74998"/>
              </a:schemeClr>
            </a:outerShdw>
          </a:effectLst>
        </p:spPr>
        <p:txBody>
          <a:bodyPr>
            <a:spAutoFit/>
          </a:bodyPr>
          <a:lstStyle/>
          <a:p>
            <a:pPr algn="ctr" eaLnBrk="0" hangingPunct="0">
              <a:lnSpc>
                <a:spcPct val="80000"/>
              </a:lnSpc>
              <a:spcBef>
                <a:spcPct val="50000"/>
              </a:spcBef>
              <a:defRPr/>
            </a:pPr>
            <a:r>
              <a:rPr lang="ar-JO" sz="2400" b="1" dirty="0">
                <a:solidFill>
                  <a:srgbClr val="FFEA18"/>
                </a:solidFill>
                <a:latin typeface="Arial" panose="020B0604020202020204" pitchFamily="34" charset="0"/>
                <a:cs typeface="Arial" panose="020B0604020202020204" pitchFamily="34" charset="0"/>
              </a:rPr>
              <a:t>العهد </a:t>
            </a:r>
          </a:p>
          <a:p>
            <a:pPr algn="ctr" eaLnBrk="0" hangingPunct="0">
              <a:lnSpc>
                <a:spcPct val="80000"/>
              </a:lnSpc>
              <a:spcBef>
                <a:spcPct val="50000"/>
              </a:spcBef>
              <a:defRPr/>
            </a:pPr>
            <a:r>
              <a:rPr lang="ar-JO" sz="2400" b="1" dirty="0">
                <a:solidFill>
                  <a:srgbClr val="FFEA18"/>
                </a:solidFill>
                <a:latin typeface="Arial" panose="020B0604020202020204" pitchFamily="34" charset="0"/>
                <a:cs typeface="Arial" panose="020B0604020202020204" pitchFamily="34" charset="0"/>
              </a:rPr>
              <a:t>الجديد</a:t>
            </a:r>
            <a:endParaRPr lang="en-US" sz="2400" b="1" dirty="0">
              <a:solidFill>
                <a:srgbClr val="FFEA18"/>
              </a:solidFill>
              <a:latin typeface="Arial" panose="020B0604020202020204" pitchFamily="34" charset="0"/>
              <a:cs typeface="Arial" panose="020B0604020202020204" pitchFamily="34" charset="0"/>
            </a:endParaRPr>
          </a:p>
        </p:txBody>
      </p:sp>
      <p:sp>
        <p:nvSpPr>
          <p:cNvPr id="360492" name="Rectangle 295"/>
          <p:cNvSpPr>
            <a:spLocks noChangeArrowheads="1"/>
          </p:cNvSpPr>
          <p:nvPr/>
        </p:nvSpPr>
        <p:spPr bwMode="auto">
          <a:xfrm>
            <a:off x="3429000" y="2571750"/>
            <a:ext cx="184150" cy="5191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spAutoFit/>
          </a:bodyPr>
          <a:lstStyle/>
          <a:p>
            <a:pPr eaLnBrk="0" hangingPunct="0"/>
            <a:endParaRPr lang="en-US" sz="2800">
              <a:solidFill>
                <a:srgbClr val="00DFCA"/>
              </a:solidFill>
              <a:latin typeface="Arial" panose="020B0604020202020204" pitchFamily="34" charset="0"/>
              <a:cs typeface="Arial" panose="020B0604020202020204" pitchFamily="34" charset="0"/>
            </a:endParaRPr>
          </a:p>
        </p:txBody>
      </p:sp>
      <p:grpSp>
        <p:nvGrpSpPr>
          <p:cNvPr id="360493" name="Group 108"/>
          <p:cNvGrpSpPr>
            <a:grpSpLocks/>
          </p:cNvGrpSpPr>
          <p:nvPr/>
        </p:nvGrpSpPr>
        <p:grpSpPr bwMode="auto">
          <a:xfrm>
            <a:off x="519113" y="117475"/>
            <a:ext cx="854075" cy="1720850"/>
            <a:chOff x="519113" y="312738"/>
            <a:chExt cx="854075" cy="1910769"/>
          </a:xfrm>
        </p:grpSpPr>
        <p:sp>
          <p:nvSpPr>
            <p:cNvPr id="110" name="Rectangle 109"/>
            <p:cNvSpPr>
              <a:spLocks noChangeArrowheads="1"/>
            </p:cNvSpPr>
            <p:nvPr/>
          </p:nvSpPr>
          <p:spPr bwMode="auto">
            <a:xfrm>
              <a:off x="519113" y="312738"/>
              <a:ext cx="854075" cy="1910769"/>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eaLnBrk="0" hangingPunct="0">
                <a:defRPr/>
              </a:pPr>
              <a:r>
                <a:rPr lang="en-US" sz="10600">
                  <a:solidFill>
                    <a:srgbClr val="FFFF00"/>
                  </a:solidFill>
                  <a:latin typeface="Arial" panose="020B0604020202020204" pitchFamily="34" charset="0"/>
                  <a:cs typeface="Arial" panose="020B0604020202020204" pitchFamily="34" charset="0"/>
                </a:rPr>
                <a:t>7</a:t>
              </a:r>
              <a:endParaRPr lang="en-US" sz="2800">
                <a:solidFill>
                  <a:srgbClr val="00DFCA"/>
                </a:solidFill>
                <a:latin typeface="Arial" panose="020B0604020202020204" pitchFamily="34" charset="0"/>
                <a:cs typeface="Arial" panose="020B0604020202020204" pitchFamily="34" charset="0"/>
              </a:endParaRPr>
            </a:p>
          </p:txBody>
        </p:sp>
        <p:sp>
          <p:nvSpPr>
            <p:cNvPr id="111" name="Line 52"/>
            <p:cNvSpPr>
              <a:spLocks noChangeShapeType="1"/>
            </p:cNvSpPr>
            <p:nvPr/>
          </p:nvSpPr>
          <p:spPr bwMode="auto">
            <a:xfrm flipV="1">
              <a:off x="854075" y="1185276"/>
              <a:ext cx="396875" cy="0"/>
            </a:xfrm>
            <a:prstGeom prst="line">
              <a:avLst/>
            </a:prstGeom>
            <a:noFill/>
            <a:ln w="76200">
              <a:solidFill>
                <a:srgbClr val="FFFF00"/>
              </a:solidFill>
              <a:round/>
              <a:headEnd/>
              <a:tailEnd/>
            </a:ln>
            <a:effectLst>
              <a:outerShdw blurRad="63500" dist="107763" dir="2700000" algn="ctr" rotWithShape="0">
                <a:schemeClr val="bg2">
                  <a:alpha val="74998"/>
                </a:schemeClr>
              </a:outerShdw>
            </a:effectLst>
          </p:spPr>
          <p:txBody>
            <a:bodyPr wrap="none" anchor="ctr"/>
            <a:lstStyle/>
            <a:p>
              <a:pPr eaLnBrk="0" hangingPunct="0">
                <a:defRPr/>
              </a:pPr>
              <a:endParaRPr lang="en-US" sz="2800">
                <a:solidFill>
                  <a:srgbClr val="00DFCA"/>
                </a:solidFill>
                <a:latin typeface="Arial" panose="020B0604020202020204" pitchFamily="34" charset="0"/>
                <a:cs typeface="Arial" panose="020B0604020202020204" pitchFamily="34" charset="0"/>
              </a:endParaRPr>
            </a:p>
          </p:txBody>
        </p:sp>
      </p:grpSp>
      <p:sp>
        <p:nvSpPr>
          <p:cNvPr id="130" name="Title 129"/>
          <p:cNvSpPr>
            <a:spLocks noGrp="1"/>
          </p:cNvSpPr>
          <p:nvPr>
            <p:ph type="title" idx="4294967295"/>
          </p:nvPr>
        </p:nvSpPr>
        <p:spPr>
          <a:xfrm>
            <a:off x="2390775" y="-74613"/>
            <a:ext cx="4243388" cy="568326"/>
          </a:xfrm>
          <a:prstGeom prst="rect">
            <a:avLst/>
          </a:prstGeom>
        </p:spPr>
        <p:txBody>
          <a:bodyPr/>
          <a:lstStyle/>
          <a:p>
            <a:pPr algn="ctr">
              <a:defRPr/>
            </a:pPr>
            <a:r>
              <a:rPr lang="ar-JO" sz="2400" b="1" dirty="0">
                <a:solidFill>
                  <a:srgbClr val="FFEA18"/>
                </a:solidFill>
                <a:latin typeface="Arial" panose="020B0604020202020204" pitchFamily="34" charset="0"/>
                <a:ea typeface="ＭＳ Ｐゴシック" charset="0"/>
                <a:cs typeface="Arial" panose="020B0604020202020204" pitchFamily="34" charset="0"/>
              </a:rPr>
              <a:t>العهد الجديد</a:t>
            </a:r>
            <a:endParaRPr lang="en-US" dirty="0">
              <a:latin typeface="Arial" panose="020B0604020202020204" pitchFamily="34" charset="0"/>
              <a:ea typeface="ＭＳ Ｐゴシック" charset="0"/>
              <a:cs typeface="Arial" panose="020B0604020202020204" pitchFamily="34" charset="0"/>
            </a:endParaRPr>
          </a:p>
        </p:txBody>
      </p:sp>
    </p:spTree>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0"/>
                                  </p:stCondLst>
                                  <p:childTnLst>
                                    <p:set>
                                      <p:cBhvr>
                                        <p:cTn id="6" dur="1" fill="hold">
                                          <p:stCondLst>
                                            <p:cond delay="0"/>
                                          </p:stCondLst>
                                        </p:cTn>
                                        <p:tgtEl>
                                          <p:spTgt spid="541990"/>
                                        </p:tgtEl>
                                        <p:attrNameLst>
                                          <p:attrName>style.visibility</p:attrName>
                                        </p:attrNameLst>
                                      </p:cBhvr>
                                      <p:to>
                                        <p:strVal val="visible"/>
                                      </p:to>
                                    </p:set>
                                    <p:animEffect transition="in" filter="dissolve">
                                      <p:cBhvr>
                                        <p:cTn id="7" dur="500"/>
                                        <p:tgtEl>
                                          <p:spTgt spid="541990"/>
                                        </p:tgtEl>
                                      </p:cBhvr>
                                    </p:animEffect>
                                  </p:childTnLst>
                                </p:cTn>
                              </p:par>
                            </p:childTnLst>
                          </p:cTn>
                        </p:par>
                        <p:par>
                          <p:cTn id="8" fill="hold" nodeType="afterGroup">
                            <p:stCondLst>
                              <p:cond delay="500"/>
                            </p:stCondLst>
                            <p:childTnLst>
                              <p:par>
                                <p:cTn id="9" presetID="9" presetClass="entr" presetSubtype="0" fill="hold" grpId="0" nodeType="afterEffect">
                                  <p:stCondLst>
                                    <p:cond delay="0"/>
                                  </p:stCondLst>
                                  <p:childTnLst>
                                    <p:set>
                                      <p:cBhvr>
                                        <p:cTn id="10" dur="1" fill="hold">
                                          <p:stCondLst>
                                            <p:cond delay="0"/>
                                          </p:stCondLst>
                                        </p:cTn>
                                        <p:tgtEl>
                                          <p:spTgt spid="541734"/>
                                        </p:tgtEl>
                                        <p:attrNameLst>
                                          <p:attrName>style.visibility</p:attrName>
                                        </p:attrNameLst>
                                      </p:cBhvr>
                                      <p:to>
                                        <p:strVal val="visible"/>
                                      </p:to>
                                    </p:set>
                                    <p:animEffect transition="in" filter="dissolve">
                                      <p:cBhvr>
                                        <p:cTn id="11" dur="500"/>
                                        <p:tgtEl>
                                          <p:spTgt spid="541734"/>
                                        </p:tgtEl>
                                      </p:cBhvr>
                                    </p:animEffect>
                                  </p:childTnLst>
                                </p:cTn>
                              </p:par>
                            </p:childTnLst>
                          </p:cTn>
                        </p:par>
                        <p:par>
                          <p:cTn id="12" fill="hold" nodeType="afterGroup">
                            <p:stCondLst>
                              <p:cond delay="1000"/>
                            </p:stCondLst>
                            <p:childTnLst>
                              <p:par>
                                <p:cTn id="13" presetID="2" presetClass="entr" presetSubtype="2" fill="hold" grpId="0" nodeType="afterEffect">
                                  <p:stCondLst>
                                    <p:cond delay="0"/>
                                  </p:stCondLst>
                                  <p:childTnLst>
                                    <p:set>
                                      <p:cBhvr>
                                        <p:cTn id="14" dur="1" fill="hold">
                                          <p:stCondLst>
                                            <p:cond delay="0"/>
                                          </p:stCondLst>
                                        </p:cTn>
                                        <p:tgtEl>
                                          <p:spTgt spid="541747"/>
                                        </p:tgtEl>
                                        <p:attrNameLst>
                                          <p:attrName>style.visibility</p:attrName>
                                        </p:attrNameLst>
                                      </p:cBhvr>
                                      <p:to>
                                        <p:strVal val="visible"/>
                                      </p:to>
                                    </p:set>
                                    <p:anim calcmode="lin" valueType="num">
                                      <p:cBhvr additive="base">
                                        <p:cTn id="15" dur="500" fill="hold"/>
                                        <p:tgtEl>
                                          <p:spTgt spid="541747"/>
                                        </p:tgtEl>
                                        <p:attrNameLst>
                                          <p:attrName>ppt_x</p:attrName>
                                        </p:attrNameLst>
                                      </p:cBhvr>
                                      <p:tavLst>
                                        <p:tav tm="0">
                                          <p:val>
                                            <p:strVal val="1+#ppt_w/2"/>
                                          </p:val>
                                        </p:tav>
                                        <p:tav tm="100000">
                                          <p:val>
                                            <p:strVal val="#ppt_x"/>
                                          </p:val>
                                        </p:tav>
                                      </p:tavLst>
                                    </p:anim>
                                    <p:anim calcmode="lin" valueType="num">
                                      <p:cBhvr additive="base">
                                        <p:cTn id="16" dur="500" fill="hold"/>
                                        <p:tgtEl>
                                          <p:spTgt spid="541747"/>
                                        </p:tgtEl>
                                        <p:attrNameLst>
                                          <p:attrName>ppt_y</p:attrName>
                                        </p:attrNameLst>
                                      </p:cBhvr>
                                      <p:tavLst>
                                        <p:tav tm="0">
                                          <p:val>
                                            <p:strVal val="#ppt_y"/>
                                          </p:val>
                                        </p:tav>
                                        <p:tav tm="100000">
                                          <p:val>
                                            <p:strVal val="#ppt_y"/>
                                          </p:val>
                                        </p:tav>
                                      </p:tavLst>
                                    </p:anim>
                                  </p:childTnLst>
                                </p:cTn>
                              </p:par>
                            </p:childTnLst>
                          </p:cTn>
                        </p:par>
                        <p:par>
                          <p:cTn id="17" fill="hold" nodeType="afterGroup">
                            <p:stCondLst>
                              <p:cond delay="1500"/>
                            </p:stCondLst>
                            <p:childTnLst>
                              <p:par>
                                <p:cTn id="18" presetID="22" presetClass="entr" presetSubtype="2" fill="hold" nodeType="afterEffect">
                                  <p:stCondLst>
                                    <p:cond delay="0"/>
                                  </p:stCondLst>
                                  <p:childTnLst>
                                    <p:set>
                                      <p:cBhvr>
                                        <p:cTn id="19" dur="1" fill="hold">
                                          <p:stCondLst>
                                            <p:cond delay="0"/>
                                          </p:stCondLst>
                                        </p:cTn>
                                        <p:tgtEl>
                                          <p:spTgt spid="541746"/>
                                        </p:tgtEl>
                                        <p:attrNameLst>
                                          <p:attrName>style.visibility</p:attrName>
                                        </p:attrNameLst>
                                      </p:cBhvr>
                                      <p:to>
                                        <p:strVal val="visible"/>
                                      </p:to>
                                    </p:set>
                                    <p:animEffect transition="in" filter="wipe(right)">
                                      <p:cBhvr>
                                        <p:cTn id="20" dur="500"/>
                                        <p:tgtEl>
                                          <p:spTgt spid="5417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1734" grpId="0" autoUpdateAnimBg="0"/>
      <p:bldP spid="541747" grpId="0" animBg="1"/>
      <p:bldP spid="541990" grpId="0" autoUpdateAnimBg="0"/>
    </p:bld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7730" name="Rectangle 2"/>
          <p:cNvSpPr>
            <a:spLocks noChangeArrowheads="1"/>
          </p:cNvSpPr>
          <p:nvPr/>
        </p:nvSpPr>
        <p:spPr bwMode="auto">
          <a:xfrm>
            <a:off x="668338" y="357188"/>
            <a:ext cx="7110412" cy="515937"/>
          </a:xfrm>
          <a:prstGeom prst="rect">
            <a:avLst/>
          </a:prstGeom>
          <a:noFill/>
          <a:ln w="508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eaLnBrk="0" hangingPunct="0">
              <a:defRPr/>
            </a:pPr>
            <a:r>
              <a:rPr lang="en-US" sz="2800" b="1">
                <a:solidFill>
                  <a:srgbClr val="FAFD00"/>
                </a:solidFill>
                <a:latin typeface="Arial" panose="020B0604020202020204" pitchFamily="34" charset="0"/>
                <a:cs typeface="Arial" panose="020B0604020202020204" pitchFamily="34" charset="0"/>
              </a:rPr>
              <a:t>                            </a:t>
            </a:r>
          </a:p>
        </p:txBody>
      </p:sp>
      <p:sp>
        <p:nvSpPr>
          <p:cNvPr id="457732" name="Rectangle 4"/>
          <p:cNvSpPr>
            <a:spLocks noChangeArrowheads="1"/>
          </p:cNvSpPr>
          <p:nvPr/>
        </p:nvSpPr>
        <p:spPr bwMode="auto">
          <a:xfrm>
            <a:off x="804863" y="2725738"/>
            <a:ext cx="7397750" cy="1074653"/>
          </a:xfrm>
          <a:prstGeom prst="rect">
            <a:avLst/>
          </a:prstGeom>
          <a:noFill/>
          <a:ln w="12700">
            <a:noFill/>
            <a:miter lim="800000"/>
            <a:headEnd/>
            <a:tailEnd/>
          </a:ln>
          <a:effectLst>
            <a:outerShdw blurRad="63500" dist="71842" dir="2700000" algn="ctr" rotWithShape="0">
              <a:schemeClr val="bg2">
                <a:alpha val="74998"/>
              </a:schemeClr>
            </a:outerShdw>
          </a:effectLst>
        </p:spPr>
        <p:txBody>
          <a:bodyPr lIns="90487" tIns="44450" rIns="90487" bIns="44450">
            <a:spAutoFit/>
          </a:bodyPr>
          <a:lstStyle/>
          <a:p>
            <a:pPr eaLnBrk="0" hangingPunct="0">
              <a:defRPr/>
            </a:pPr>
            <a:endParaRPr lang="en-US" altLang="ja-JP" sz="3200" b="1" dirty="0">
              <a:solidFill>
                <a:srgbClr val="CECECE"/>
              </a:solidFill>
              <a:latin typeface="Arial" panose="020B0604020202020204" pitchFamily="34" charset="0"/>
              <a:cs typeface="Arial" panose="020B0604020202020204" pitchFamily="34" charset="0"/>
            </a:endParaRPr>
          </a:p>
          <a:p>
            <a:pPr eaLnBrk="0" hangingPunct="0">
              <a:defRPr/>
            </a:pPr>
            <a:endParaRPr lang="en-US" sz="3200" b="1" dirty="0">
              <a:solidFill>
                <a:srgbClr val="CECECE"/>
              </a:solidFill>
              <a:latin typeface="Arial" panose="020B0604020202020204" pitchFamily="34" charset="0"/>
              <a:cs typeface="Arial" panose="020B0604020202020204" pitchFamily="34" charset="0"/>
            </a:endParaRPr>
          </a:p>
        </p:txBody>
      </p:sp>
      <p:sp>
        <p:nvSpPr>
          <p:cNvPr id="457761" name="Text Box 33"/>
          <p:cNvSpPr txBox="1">
            <a:spLocks noChangeArrowheads="1"/>
          </p:cNvSpPr>
          <p:nvPr/>
        </p:nvSpPr>
        <p:spPr bwMode="auto">
          <a:xfrm>
            <a:off x="1346200" y="5105400"/>
            <a:ext cx="7340600" cy="701675"/>
          </a:xfrm>
          <a:prstGeom prst="rect">
            <a:avLst/>
          </a:prstGeom>
          <a:noFill/>
          <a:ln w="12700">
            <a:noFill/>
            <a:miter lim="800000"/>
            <a:headEnd/>
            <a:tailEnd/>
          </a:ln>
          <a:effectLst>
            <a:outerShdw blurRad="63500" dist="71842" dir="2700000" algn="ctr" rotWithShape="0">
              <a:schemeClr val="bg2">
                <a:alpha val="74998"/>
              </a:schemeClr>
            </a:outerShdw>
          </a:effectLst>
        </p:spPr>
        <p:txBody>
          <a:bodyPr>
            <a:spAutoFit/>
          </a:bodyPr>
          <a:lstStyle/>
          <a:p>
            <a:pPr algn="ctr" eaLnBrk="0" hangingPunct="0">
              <a:spcBef>
                <a:spcPct val="50000"/>
              </a:spcBef>
              <a:defRPr/>
            </a:pPr>
            <a:r>
              <a:rPr lang="ar-JO" sz="4000" b="1" dirty="0">
                <a:solidFill>
                  <a:srgbClr val="FFFF00"/>
                </a:solidFill>
                <a:latin typeface="Arial" panose="020B0604020202020204" pitchFamily="34" charset="0"/>
                <a:cs typeface="Arial" panose="020B0604020202020204" pitchFamily="34" charset="0"/>
              </a:rPr>
              <a:t>المسيا الموعود</a:t>
            </a:r>
            <a:endParaRPr lang="en-US" sz="4000" b="1" dirty="0">
              <a:solidFill>
                <a:srgbClr val="FFFF00"/>
              </a:solidFill>
              <a:latin typeface="Arial" panose="020B0604020202020204" pitchFamily="34" charset="0"/>
              <a:cs typeface="Arial" panose="020B0604020202020204" pitchFamily="34" charset="0"/>
            </a:endParaRPr>
          </a:p>
        </p:txBody>
      </p:sp>
      <p:sp>
        <p:nvSpPr>
          <p:cNvPr id="457764" name="Rectangle 36"/>
          <p:cNvSpPr>
            <a:spLocks noChangeArrowheads="1"/>
          </p:cNvSpPr>
          <p:nvPr/>
        </p:nvSpPr>
        <p:spPr bwMode="auto">
          <a:xfrm>
            <a:off x="808038" y="3703638"/>
            <a:ext cx="7397750" cy="1074653"/>
          </a:xfrm>
          <a:prstGeom prst="rect">
            <a:avLst/>
          </a:prstGeom>
          <a:noFill/>
          <a:ln w="12700">
            <a:noFill/>
            <a:miter lim="800000"/>
            <a:headEnd/>
            <a:tailEnd/>
          </a:ln>
          <a:effectLst>
            <a:outerShdw blurRad="63500" dist="71842" dir="2700000" algn="ctr" rotWithShape="0">
              <a:schemeClr val="bg2">
                <a:alpha val="74998"/>
              </a:schemeClr>
            </a:outerShdw>
          </a:effectLst>
        </p:spPr>
        <p:txBody>
          <a:bodyPr lIns="90487" tIns="44450" rIns="90487" bIns="44450">
            <a:spAutoFit/>
          </a:bodyPr>
          <a:lstStyle/>
          <a:p>
            <a:pPr algn="ctr" eaLnBrk="0" hangingPunct="0">
              <a:defRPr/>
            </a:pPr>
            <a:r>
              <a:rPr lang="ar-JO" sz="3200" b="1" dirty="0">
                <a:latin typeface="Arial" panose="020B0604020202020204" pitchFamily="34" charset="0"/>
                <a:cs typeface="Arial" panose="020B0604020202020204" pitchFamily="34" charset="0"/>
              </a:rPr>
              <a:t>31 ها أيام تأتي يقول الرب و أقطع </a:t>
            </a:r>
            <a:r>
              <a:rPr lang="ar-JO" sz="3200" b="1" dirty="0">
                <a:solidFill>
                  <a:srgbClr val="0F90C7"/>
                </a:solidFill>
                <a:latin typeface="Arial" panose="020B0604020202020204" pitchFamily="34" charset="0"/>
                <a:cs typeface="Arial" panose="020B0604020202020204" pitchFamily="34" charset="0"/>
              </a:rPr>
              <a:t>مع بيت إسرائيل و مع بيت يهوذا </a:t>
            </a:r>
            <a:r>
              <a:rPr lang="ar-JO" sz="3200" b="1" dirty="0">
                <a:solidFill>
                  <a:srgbClr val="FFFF00"/>
                </a:solidFill>
                <a:latin typeface="Arial" panose="020B0604020202020204" pitchFamily="34" charset="0"/>
                <a:cs typeface="Arial" panose="020B0604020202020204" pitchFamily="34" charset="0"/>
              </a:rPr>
              <a:t>عهداً جديداً</a:t>
            </a:r>
            <a:endParaRPr lang="en-US" sz="3200" b="1" dirty="0">
              <a:solidFill>
                <a:srgbClr val="FFFF00"/>
              </a:solidFill>
              <a:latin typeface="Arial" panose="020B0604020202020204" pitchFamily="34" charset="0"/>
              <a:cs typeface="Arial" panose="020B0604020202020204" pitchFamily="34" charset="0"/>
            </a:endParaRPr>
          </a:p>
        </p:txBody>
      </p:sp>
      <p:sp>
        <p:nvSpPr>
          <p:cNvPr id="362501" name="Text Box 108"/>
          <p:cNvSpPr txBox="1">
            <a:spLocks noChangeArrowheads="1"/>
          </p:cNvSpPr>
          <p:nvPr/>
        </p:nvSpPr>
        <p:spPr bwMode="auto">
          <a:xfrm>
            <a:off x="8721725" y="90488"/>
            <a:ext cx="254000"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a:spcBef>
                <a:spcPct val="50000"/>
              </a:spcBef>
            </a:pPr>
            <a:r>
              <a:rPr lang="en-US" sz="2000">
                <a:solidFill>
                  <a:srgbClr val="FFA27C"/>
                </a:solidFill>
                <a:latin typeface="Arial" panose="020B0604020202020204" pitchFamily="34" charset="0"/>
                <a:cs typeface="Arial" panose="020B0604020202020204" pitchFamily="34" charset="0"/>
              </a:rPr>
              <a:t> </a:t>
            </a:r>
          </a:p>
        </p:txBody>
      </p:sp>
      <p:sp>
        <p:nvSpPr>
          <p:cNvPr id="362502" name="Text Box 109"/>
          <p:cNvSpPr txBox="1">
            <a:spLocks noChangeArrowheads="1"/>
          </p:cNvSpPr>
          <p:nvPr/>
        </p:nvSpPr>
        <p:spPr bwMode="auto">
          <a:xfrm>
            <a:off x="8594725" y="6451600"/>
            <a:ext cx="323850"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a:spcBef>
                <a:spcPct val="50000"/>
              </a:spcBef>
            </a:pPr>
            <a:r>
              <a:rPr lang="en-US" sz="1800" b="1">
                <a:solidFill>
                  <a:srgbClr val="FFFFFF"/>
                </a:solidFill>
                <a:latin typeface="Arial" panose="020B0604020202020204" pitchFamily="34" charset="0"/>
                <a:cs typeface="Arial" panose="020B0604020202020204" pitchFamily="34" charset="0"/>
              </a:rPr>
              <a:t>3</a:t>
            </a:r>
            <a:endParaRPr lang="en-US" sz="2000">
              <a:solidFill>
                <a:srgbClr val="FFA27C"/>
              </a:solidFill>
              <a:latin typeface="Arial" panose="020B0604020202020204" pitchFamily="34" charset="0"/>
              <a:cs typeface="Arial" panose="020B0604020202020204" pitchFamily="34" charset="0"/>
            </a:endParaRPr>
          </a:p>
        </p:txBody>
      </p:sp>
      <p:sp>
        <p:nvSpPr>
          <p:cNvPr id="457735" name="Oval 7"/>
          <p:cNvSpPr>
            <a:spLocks noChangeArrowheads="1"/>
          </p:cNvSpPr>
          <p:nvPr/>
        </p:nvSpPr>
        <p:spPr bwMode="auto">
          <a:xfrm>
            <a:off x="2571737" y="4143380"/>
            <a:ext cx="2000264" cy="785818"/>
          </a:xfrm>
          <a:prstGeom prst="ellipse">
            <a:avLst/>
          </a:prstGeom>
          <a:noFill/>
          <a:ln w="50800">
            <a:solidFill>
              <a:srgbClr val="FAFD00"/>
            </a:solidFill>
            <a:round/>
            <a:headEnd/>
            <a:tailEnd/>
          </a:ln>
          <a:effectLst>
            <a:outerShdw blurRad="63500" dist="71842" dir="2700000" algn="ctr" rotWithShape="0">
              <a:schemeClr val="bg2">
                <a:alpha val="74998"/>
              </a:schemeClr>
            </a:outerShdw>
          </a:effectLst>
        </p:spPr>
        <p:txBody>
          <a:bodyPr wrap="none" anchor="ctr"/>
          <a:lstStyle/>
          <a:p>
            <a:pPr eaLnBrk="0" hangingPunct="0">
              <a:defRPr/>
            </a:pPr>
            <a:endParaRPr lang="en-US" sz="2800">
              <a:solidFill>
                <a:srgbClr val="00DFCA"/>
              </a:solidFill>
              <a:latin typeface="Arial" panose="020B0604020202020204" pitchFamily="34" charset="0"/>
              <a:cs typeface="Arial" panose="020B0604020202020204" pitchFamily="34" charset="0"/>
            </a:endParaRPr>
          </a:p>
        </p:txBody>
      </p:sp>
      <p:grpSp>
        <p:nvGrpSpPr>
          <p:cNvPr id="362504" name="Group 110"/>
          <p:cNvGrpSpPr>
            <a:grpSpLocks/>
          </p:cNvGrpSpPr>
          <p:nvPr/>
        </p:nvGrpSpPr>
        <p:grpSpPr bwMode="auto">
          <a:xfrm>
            <a:off x="8018463" y="3436938"/>
            <a:ext cx="981075" cy="1843087"/>
            <a:chOff x="5051" y="2165"/>
            <a:chExt cx="618" cy="1161"/>
          </a:xfrm>
        </p:grpSpPr>
        <p:sp>
          <p:nvSpPr>
            <p:cNvPr id="362520" name="Freeform 111"/>
            <p:cNvSpPr>
              <a:spLocks/>
            </p:cNvSpPr>
            <p:nvPr/>
          </p:nvSpPr>
          <p:spPr bwMode="auto">
            <a:xfrm>
              <a:off x="5539" y="2244"/>
              <a:ext cx="129" cy="49"/>
            </a:xfrm>
            <a:custGeom>
              <a:avLst/>
              <a:gdLst>
                <a:gd name="T0" fmla="*/ 128 w 129"/>
                <a:gd name="T1" fmla="*/ 48 h 49"/>
                <a:gd name="T2" fmla="*/ 0 w 129"/>
                <a:gd name="T3" fmla="*/ 48 h 49"/>
                <a:gd name="T4" fmla="*/ 0 w 129"/>
                <a:gd name="T5" fmla="*/ 0 h 49"/>
                <a:gd name="T6" fmla="*/ 128 w 129"/>
                <a:gd name="T7" fmla="*/ 48 h 49"/>
                <a:gd name="T8" fmla="*/ 0 60000 65536"/>
                <a:gd name="T9" fmla="*/ 0 60000 65536"/>
                <a:gd name="T10" fmla="*/ 0 60000 65536"/>
                <a:gd name="T11" fmla="*/ 0 60000 65536"/>
                <a:gd name="T12" fmla="*/ 0 w 129"/>
                <a:gd name="T13" fmla="*/ 0 h 49"/>
                <a:gd name="T14" fmla="*/ 129 w 129"/>
                <a:gd name="T15" fmla="*/ 49 h 49"/>
              </a:gdLst>
              <a:ahLst/>
              <a:cxnLst>
                <a:cxn ang="T8">
                  <a:pos x="T0" y="T1"/>
                </a:cxn>
                <a:cxn ang="T9">
                  <a:pos x="T2" y="T3"/>
                </a:cxn>
                <a:cxn ang="T10">
                  <a:pos x="T4" y="T5"/>
                </a:cxn>
                <a:cxn ang="T11">
                  <a:pos x="T6" y="T7"/>
                </a:cxn>
              </a:cxnLst>
              <a:rect l="T12" t="T13" r="T14" b="T15"/>
              <a:pathLst>
                <a:path w="129" h="49">
                  <a:moveTo>
                    <a:pt x="128" y="48"/>
                  </a:moveTo>
                  <a:lnTo>
                    <a:pt x="0" y="48"/>
                  </a:lnTo>
                  <a:lnTo>
                    <a:pt x="0" y="0"/>
                  </a:lnTo>
                  <a:lnTo>
                    <a:pt x="128" y="48"/>
                  </a:lnTo>
                </a:path>
              </a:pathLst>
            </a:custGeom>
            <a:solidFill>
              <a:srgbClr val="5F5F5F"/>
            </a:solidFill>
            <a:ln>
              <a:noFill/>
            </a:ln>
            <a:extLst>
              <a:ext uri="{91240B29-F687-4f45-9708-019B960494DF}">
                <a14:hiddenLine xmlns="" xmlns:a14="http://schemas.microsoft.com/office/drawing/2010/main" w="12700" cap="rnd">
                  <a:solidFill>
                    <a:srgbClr val="000000"/>
                  </a:solidFill>
                  <a:round/>
                  <a:headEnd/>
                  <a:tailEnd/>
                </a14:hiddenLine>
              </a:ext>
            </a:extLst>
          </p:spPr>
          <p:txBody>
            <a:bodyPr/>
            <a:lstStyle/>
            <a:p>
              <a:endParaRPr lang="en-US">
                <a:latin typeface="Arial" panose="020B0604020202020204" pitchFamily="34" charset="0"/>
                <a:cs typeface="Arial" panose="020B0604020202020204" pitchFamily="34" charset="0"/>
              </a:endParaRPr>
            </a:p>
          </p:txBody>
        </p:sp>
        <p:sp>
          <p:nvSpPr>
            <p:cNvPr id="362521" name="AutoShape 112"/>
            <p:cNvSpPr>
              <a:spLocks noChangeArrowheads="1"/>
            </p:cNvSpPr>
            <p:nvPr/>
          </p:nvSpPr>
          <p:spPr bwMode="auto">
            <a:xfrm>
              <a:off x="5056" y="2172"/>
              <a:ext cx="469" cy="178"/>
            </a:xfrm>
            <a:prstGeom prst="roundRect">
              <a:avLst>
                <a:gd name="adj" fmla="val 16667"/>
              </a:avLst>
            </a:prstGeom>
            <a:solidFill>
              <a:srgbClr val="E7EC26"/>
            </a:solidFill>
            <a:ln w="38100">
              <a:solidFill>
                <a:schemeClr val="bg2"/>
              </a:solidFill>
              <a:round/>
              <a:headEnd/>
              <a:tailEnd/>
            </a:ln>
          </p:spPr>
          <p:txBody>
            <a:bodyPr wrap="none" anchor="ctr"/>
            <a:lstStyle/>
            <a:p>
              <a:pPr eaLnBrk="0" hangingPunct="0"/>
              <a:endParaRPr lang="en-US" sz="2800">
                <a:solidFill>
                  <a:srgbClr val="00DFCA"/>
                </a:solidFill>
                <a:latin typeface="Arial" panose="020B0604020202020204" pitchFamily="34" charset="0"/>
                <a:cs typeface="Arial" panose="020B0604020202020204" pitchFamily="34" charset="0"/>
              </a:endParaRPr>
            </a:p>
          </p:txBody>
        </p:sp>
        <p:sp>
          <p:nvSpPr>
            <p:cNvPr id="362522" name="Rectangle 113"/>
            <p:cNvSpPr>
              <a:spLocks noChangeArrowheads="1"/>
            </p:cNvSpPr>
            <p:nvPr/>
          </p:nvSpPr>
          <p:spPr bwMode="auto">
            <a:xfrm>
              <a:off x="5057" y="2273"/>
              <a:ext cx="612" cy="1053"/>
            </a:xfrm>
            <a:prstGeom prst="rect">
              <a:avLst/>
            </a:prstGeom>
            <a:solidFill>
              <a:srgbClr val="FFFF00"/>
            </a:solidFill>
            <a:ln w="38100">
              <a:solidFill>
                <a:srgbClr val="000000"/>
              </a:solidFill>
              <a:miter lim="800000"/>
              <a:headEnd/>
              <a:tailEnd/>
            </a:ln>
          </p:spPr>
          <p:txBody>
            <a:bodyPr wrap="none" anchor="ctr"/>
            <a:lstStyle/>
            <a:p>
              <a:pPr eaLnBrk="0" hangingPunct="0"/>
              <a:endParaRPr lang="en-US" sz="2800">
                <a:solidFill>
                  <a:srgbClr val="00DFCA"/>
                </a:solidFill>
                <a:latin typeface="Arial" panose="020B0604020202020204" pitchFamily="34" charset="0"/>
                <a:cs typeface="Arial" panose="020B0604020202020204" pitchFamily="34" charset="0"/>
              </a:endParaRPr>
            </a:p>
          </p:txBody>
        </p:sp>
        <p:sp>
          <p:nvSpPr>
            <p:cNvPr id="362523" name="Line 114"/>
            <p:cNvSpPr>
              <a:spLocks noChangeShapeType="1"/>
            </p:cNvSpPr>
            <p:nvPr/>
          </p:nvSpPr>
          <p:spPr bwMode="auto">
            <a:xfrm>
              <a:off x="5094" y="2372"/>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362524" name="Rectangle 115"/>
            <p:cNvSpPr>
              <a:spLocks noChangeArrowheads="1"/>
            </p:cNvSpPr>
            <p:nvPr/>
          </p:nvSpPr>
          <p:spPr bwMode="auto">
            <a:xfrm>
              <a:off x="5291" y="2240"/>
              <a:ext cx="224" cy="72"/>
            </a:xfrm>
            <a:prstGeom prst="rect">
              <a:avLst/>
            </a:prstGeom>
            <a:solidFill>
              <a:srgbClr val="FFFF00"/>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sz="2800">
                <a:solidFill>
                  <a:srgbClr val="00DFCA"/>
                </a:solidFill>
                <a:latin typeface="Arial" panose="020B0604020202020204" pitchFamily="34" charset="0"/>
                <a:cs typeface="Arial" panose="020B0604020202020204" pitchFamily="34" charset="0"/>
              </a:endParaRPr>
            </a:p>
          </p:txBody>
        </p:sp>
        <p:sp>
          <p:nvSpPr>
            <p:cNvPr id="362525" name="Rectangle 116"/>
            <p:cNvSpPr>
              <a:spLocks noChangeArrowheads="1"/>
            </p:cNvSpPr>
            <p:nvPr/>
          </p:nvSpPr>
          <p:spPr bwMode="auto">
            <a:xfrm>
              <a:off x="5074" y="2226"/>
              <a:ext cx="232" cy="80"/>
            </a:xfrm>
            <a:prstGeom prst="rect">
              <a:avLst/>
            </a:prstGeom>
            <a:solidFill>
              <a:srgbClr val="FFFF00"/>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sz="2800">
                <a:solidFill>
                  <a:srgbClr val="00DFCA"/>
                </a:solidFill>
                <a:latin typeface="Arial" panose="020B0604020202020204" pitchFamily="34" charset="0"/>
                <a:cs typeface="Arial" panose="020B0604020202020204" pitchFamily="34" charset="0"/>
              </a:endParaRPr>
            </a:p>
          </p:txBody>
        </p:sp>
        <p:sp>
          <p:nvSpPr>
            <p:cNvPr id="362526" name="Line 117"/>
            <p:cNvSpPr>
              <a:spLocks noChangeShapeType="1"/>
            </p:cNvSpPr>
            <p:nvPr/>
          </p:nvSpPr>
          <p:spPr bwMode="auto">
            <a:xfrm>
              <a:off x="5094" y="2488"/>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362527" name="Line 118"/>
            <p:cNvSpPr>
              <a:spLocks noChangeShapeType="1"/>
            </p:cNvSpPr>
            <p:nvPr/>
          </p:nvSpPr>
          <p:spPr bwMode="auto">
            <a:xfrm>
              <a:off x="5094" y="2600"/>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362528" name="Line 119"/>
            <p:cNvSpPr>
              <a:spLocks noChangeShapeType="1"/>
            </p:cNvSpPr>
            <p:nvPr/>
          </p:nvSpPr>
          <p:spPr bwMode="auto">
            <a:xfrm>
              <a:off x="5094" y="2712"/>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362529" name="Line 120"/>
            <p:cNvSpPr>
              <a:spLocks noChangeShapeType="1"/>
            </p:cNvSpPr>
            <p:nvPr/>
          </p:nvSpPr>
          <p:spPr bwMode="auto">
            <a:xfrm>
              <a:off x="5095" y="3040"/>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362530" name="Line 121"/>
            <p:cNvSpPr>
              <a:spLocks noChangeShapeType="1"/>
            </p:cNvSpPr>
            <p:nvPr/>
          </p:nvSpPr>
          <p:spPr bwMode="auto">
            <a:xfrm>
              <a:off x="5094" y="2816"/>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362531" name="Line 122"/>
            <p:cNvSpPr>
              <a:spLocks noChangeShapeType="1"/>
            </p:cNvSpPr>
            <p:nvPr/>
          </p:nvSpPr>
          <p:spPr bwMode="auto">
            <a:xfrm>
              <a:off x="5094" y="3152"/>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362532" name="Line 123"/>
            <p:cNvSpPr>
              <a:spLocks noChangeShapeType="1"/>
            </p:cNvSpPr>
            <p:nvPr/>
          </p:nvSpPr>
          <p:spPr bwMode="auto">
            <a:xfrm>
              <a:off x="5094" y="3264"/>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362533" name="Line 124"/>
            <p:cNvSpPr>
              <a:spLocks noChangeShapeType="1"/>
            </p:cNvSpPr>
            <p:nvPr/>
          </p:nvSpPr>
          <p:spPr bwMode="auto">
            <a:xfrm>
              <a:off x="5094" y="2928"/>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362534" name="Line 125"/>
            <p:cNvSpPr>
              <a:spLocks noChangeShapeType="1"/>
            </p:cNvSpPr>
            <p:nvPr/>
          </p:nvSpPr>
          <p:spPr bwMode="auto">
            <a:xfrm>
              <a:off x="5359" y="2540"/>
              <a:ext cx="0" cy="744"/>
            </a:xfrm>
            <a:prstGeom prst="line">
              <a:avLst/>
            </a:prstGeom>
            <a:noFill/>
            <a:ln w="50800">
              <a:solidFill>
                <a:srgbClr val="FFFF00"/>
              </a:solidFill>
              <a:round/>
              <a:headEnd/>
              <a:tailEnd/>
            </a:ln>
            <a:extLst>
              <a:ext uri="{909E8E84-426E-40dd-AFC4-6F175D3DCCD1}">
                <a14:hiddenFill xmlns="" xmlns:a14="http://schemas.microsoft.com/office/drawing/2010/main">
                  <a:no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362535" name="Line 126"/>
            <p:cNvSpPr>
              <a:spLocks noChangeShapeType="1"/>
            </p:cNvSpPr>
            <p:nvPr/>
          </p:nvSpPr>
          <p:spPr bwMode="auto">
            <a:xfrm>
              <a:off x="5351" y="2496"/>
              <a:ext cx="12" cy="328"/>
            </a:xfrm>
            <a:prstGeom prst="line">
              <a:avLst/>
            </a:prstGeom>
            <a:noFill/>
            <a:ln w="50800">
              <a:solidFill>
                <a:srgbClr val="FFFF00"/>
              </a:solidFill>
              <a:round/>
              <a:headEnd/>
              <a:tailEnd/>
            </a:ln>
            <a:extLst>
              <a:ext uri="{909E8E84-426E-40dd-AFC4-6F175D3DCCD1}">
                <a14:hiddenFill xmlns="" xmlns:a14="http://schemas.microsoft.com/office/drawing/2010/main">
                  <a:no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362536" name="Rectangle 127"/>
            <p:cNvSpPr>
              <a:spLocks noChangeArrowheads="1"/>
            </p:cNvSpPr>
            <p:nvPr/>
          </p:nvSpPr>
          <p:spPr bwMode="auto">
            <a:xfrm>
              <a:off x="5051" y="2165"/>
              <a:ext cx="527" cy="1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pPr eaLnBrk="0" hangingPunct="0"/>
              <a:r>
                <a:rPr lang="en-US" sz="900" b="1">
                  <a:solidFill>
                    <a:srgbClr val="000000"/>
                  </a:solidFill>
                  <a:latin typeface="Arial" panose="020B0604020202020204" pitchFamily="34" charset="0"/>
                  <a:cs typeface="Arial" panose="020B0604020202020204" pitchFamily="34" charset="0"/>
                </a:rPr>
                <a:t>ROYALTY</a:t>
              </a:r>
            </a:p>
          </p:txBody>
        </p:sp>
      </p:grpSp>
      <p:sp>
        <p:nvSpPr>
          <p:cNvPr id="362505" name="Rectangle 128"/>
          <p:cNvSpPr>
            <a:spLocks noChangeArrowheads="1"/>
          </p:cNvSpPr>
          <p:nvPr/>
        </p:nvSpPr>
        <p:spPr bwMode="auto">
          <a:xfrm>
            <a:off x="8158163" y="3598863"/>
            <a:ext cx="625170" cy="22826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eaLnBrk="0" hangingPunct="0"/>
            <a:r>
              <a:rPr lang="en-US" sz="900" b="1">
                <a:solidFill>
                  <a:srgbClr val="000000"/>
                </a:solidFill>
                <a:latin typeface="Arial" panose="020B0604020202020204" pitchFamily="34" charset="0"/>
                <a:cs typeface="Arial" panose="020B0604020202020204" pitchFamily="34" charset="0"/>
              </a:rPr>
              <a:t>S - D - S</a:t>
            </a:r>
          </a:p>
        </p:txBody>
      </p:sp>
      <p:sp>
        <p:nvSpPr>
          <p:cNvPr id="457857" name="Rectangle 129"/>
          <p:cNvSpPr>
            <a:spLocks noChangeArrowheads="1"/>
          </p:cNvSpPr>
          <p:nvPr/>
        </p:nvSpPr>
        <p:spPr bwMode="auto">
          <a:xfrm>
            <a:off x="8051800" y="3789363"/>
            <a:ext cx="878445" cy="228268"/>
          </a:xfrm>
          <a:prstGeom prst="rect">
            <a:avLst/>
          </a:prstGeom>
          <a:noFill/>
          <a:ln w="12700">
            <a:noFill/>
            <a:miter lim="800000"/>
            <a:headEnd/>
            <a:tailEnd/>
          </a:ln>
          <a:effectLst/>
        </p:spPr>
        <p:txBody>
          <a:bodyPr wrap="none" lIns="90487" tIns="44450" rIns="90487" bIns="44450">
            <a:spAutoFit/>
          </a:bodyPr>
          <a:lstStyle/>
          <a:p>
            <a:pPr eaLnBrk="0" hangingPunct="0">
              <a:defRPr/>
            </a:pPr>
            <a:r>
              <a:rPr lang="en-US" sz="900" b="1">
                <a:solidFill>
                  <a:srgbClr val="000000"/>
                </a:solidFill>
                <a:effectLst>
                  <a:outerShdw blurRad="38100" dist="38100" dir="2700000" algn="tl">
                    <a:srgbClr val="FFFFFF"/>
                  </a:outerShdw>
                </a:effectLst>
                <a:latin typeface="Arial" panose="020B0604020202020204" pitchFamily="34" charset="0"/>
                <a:cs typeface="Arial" panose="020B0604020202020204" pitchFamily="34" charset="0"/>
              </a:rPr>
              <a:t> ••• SPLIT ••• </a:t>
            </a:r>
          </a:p>
        </p:txBody>
      </p:sp>
      <p:sp>
        <p:nvSpPr>
          <p:cNvPr id="362507" name="Rectangle 130"/>
          <p:cNvSpPr>
            <a:spLocks noChangeArrowheads="1"/>
          </p:cNvSpPr>
          <p:nvPr/>
        </p:nvSpPr>
        <p:spPr bwMode="auto">
          <a:xfrm>
            <a:off x="8032750" y="3973513"/>
            <a:ext cx="947374" cy="21287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eaLnBrk="0" hangingPunct="0"/>
            <a:r>
              <a:rPr lang="en-US" sz="800" b="1">
                <a:solidFill>
                  <a:srgbClr val="000000"/>
                </a:solidFill>
                <a:latin typeface="Arial" panose="020B0604020202020204" pitchFamily="34" charset="0"/>
                <a:cs typeface="Arial" panose="020B0604020202020204" pitchFamily="34" charset="0"/>
              </a:rPr>
              <a:t>North       South</a:t>
            </a:r>
          </a:p>
        </p:txBody>
      </p:sp>
      <p:sp>
        <p:nvSpPr>
          <p:cNvPr id="457859" name="Rectangle 131"/>
          <p:cNvSpPr>
            <a:spLocks noChangeArrowheads="1"/>
          </p:cNvSpPr>
          <p:nvPr/>
        </p:nvSpPr>
        <p:spPr bwMode="auto">
          <a:xfrm>
            <a:off x="8002588" y="4483100"/>
            <a:ext cx="982640" cy="212879"/>
          </a:xfrm>
          <a:prstGeom prst="rect">
            <a:avLst/>
          </a:prstGeom>
          <a:noFill/>
          <a:ln w="12700">
            <a:noFill/>
            <a:miter lim="800000"/>
            <a:headEnd/>
            <a:tailEnd/>
          </a:ln>
          <a:effectLst/>
        </p:spPr>
        <p:txBody>
          <a:bodyPr wrap="none" lIns="90487" tIns="44450" rIns="90487" bIns="44450">
            <a:spAutoFit/>
          </a:bodyPr>
          <a:lstStyle/>
          <a:p>
            <a:pPr eaLnBrk="0" hangingPunct="0">
              <a:defRPr/>
            </a:pPr>
            <a:r>
              <a:rPr lang="en-US" sz="800" b="1">
                <a:solidFill>
                  <a:srgbClr val="000000"/>
                </a:solidFill>
                <a:effectLst>
                  <a:outerShdw blurRad="38100" dist="38100" dir="2700000" algn="tl">
                    <a:srgbClr val="FFFFFF"/>
                  </a:outerShdw>
                </a:effectLst>
                <a:latin typeface="Arial" panose="020B0604020202020204" pitchFamily="34" charset="0"/>
                <a:cs typeface="Arial" panose="020B0604020202020204" pitchFamily="34" charset="0"/>
              </a:rPr>
              <a:t>THE PROPHETS</a:t>
            </a:r>
          </a:p>
        </p:txBody>
      </p:sp>
      <p:grpSp>
        <p:nvGrpSpPr>
          <p:cNvPr id="362509" name="Group 132"/>
          <p:cNvGrpSpPr>
            <a:grpSpLocks/>
          </p:cNvGrpSpPr>
          <p:nvPr/>
        </p:nvGrpSpPr>
        <p:grpSpPr bwMode="auto">
          <a:xfrm>
            <a:off x="8061325" y="4151318"/>
            <a:ext cx="931863" cy="379413"/>
            <a:chOff x="5078" y="2615"/>
            <a:chExt cx="587" cy="239"/>
          </a:xfrm>
        </p:grpSpPr>
        <p:sp>
          <p:nvSpPr>
            <p:cNvPr id="362517" name="Rectangle 133"/>
            <p:cNvSpPr>
              <a:spLocks noChangeArrowheads="1"/>
            </p:cNvSpPr>
            <p:nvPr/>
          </p:nvSpPr>
          <p:spPr bwMode="auto">
            <a:xfrm>
              <a:off x="5078" y="2615"/>
              <a:ext cx="383" cy="1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pPr eaLnBrk="0" hangingPunct="0"/>
              <a:r>
                <a:rPr lang="en-US" sz="800" b="1">
                  <a:solidFill>
                    <a:srgbClr val="000000"/>
                  </a:solidFill>
                  <a:latin typeface="Arial" panose="020B0604020202020204" pitchFamily="34" charset="0"/>
                  <a:cs typeface="Arial" panose="020B0604020202020204" pitchFamily="34" charset="0"/>
                </a:rPr>
                <a:t>Israel</a:t>
              </a:r>
            </a:p>
          </p:txBody>
        </p:sp>
        <p:sp>
          <p:nvSpPr>
            <p:cNvPr id="362518" name="Rectangle 134"/>
            <p:cNvSpPr>
              <a:spLocks noChangeArrowheads="1"/>
            </p:cNvSpPr>
            <p:nvPr/>
          </p:nvSpPr>
          <p:spPr bwMode="auto">
            <a:xfrm>
              <a:off x="5306" y="2615"/>
              <a:ext cx="359" cy="1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pPr eaLnBrk="0" hangingPunct="0"/>
              <a:r>
                <a:rPr lang="en-US" sz="800" b="1">
                  <a:solidFill>
                    <a:srgbClr val="000000"/>
                  </a:solidFill>
                  <a:latin typeface="Arial" panose="020B0604020202020204" pitchFamily="34" charset="0"/>
                  <a:cs typeface="Arial" panose="020B0604020202020204" pitchFamily="34" charset="0"/>
                </a:rPr>
                <a:t>  Judah</a:t>
              </a:r>
            </a:p>
          </p:txBody>
        </p:sp>
        <p:sp>
          <p:nvSpPr>
            <p:cNvPr id="362519" name="Rectangle 135"/>
            <p:cNvSpPr>
              <a:spLocks noChangeArrowheads="1"/>
            </p:cNvSpPr>
            <p:nvPr/>
          </p:nvSpPr>
          <p:spPr bwMode="auto">
            <a:xfrm>
              <a:off x="5105" y="2720"/>
              <a:ext cx="479" cy="13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eaLnBrk="0" hangingPunct="0"/>
              <a:r>
                <a:rPr lang="en-US" sz="800" b="1">
                  <a:solidFill>
                    <a:srgbClr val="000000"/>
                  </a:solidFill>
                  <a:latin typeface="Arial" panose="020B0604020202020204" pitchFamily="34" charset="0"/>
                  <a:cs typeface="Arial" panose="020B0604020202020204" pitchFamily="34" charset="0"/>
                </a:rPr>
                <a:t>10              2</a:t>
              </a:r>
            </a:p>
          </p:txBody>
        </p:sp>
      </p:grpSp>
      <p:sp>
        <p:nvSpPr>
          <p:cNvPr id="457864" name="Rectangle 136"/>
          <p:cNvSpPr>
            <a:spLocks noChangeArrowheads="1"/>
          </p:cNvSpPr>
          <p:nvPr/>
        </p:nvSpPr>
        <p:spPr bwMode="auto">
          <a:xfrm>
            <a:off x="8123885" y="6539627"/>
            <a:ext cx="325730" cy="246221"/>
          </a:xfrm>
          <a:prstGeom prst="rect">
            <a:avLst/>
          </a:prstGeom>
          <a:noFill/>
          <a:ln w="12700">
            <a:noFill/>
            <a:miter lim="800000"/>
            <a:headEnd/>
            <a:tailEnd/>
          </a:ln>
          <a:effectLst/>
        </p:spPr>
        <p:txBody>
          <a:bodyPr wrap="none" anchor="ctr">
            <a:spAutoFit/>
          </a:bodyPr>
          <a:lstStyle/>
          <a:p>
            <a:pPr algn="ctr" eaLnBrk="0" hangingPunct="0">
              <a:defRPr/>
            </a:pPr>
            <a:r>
              <a:rPr lang="en-US" sz="1000" b="1">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44</a:t>
            </a:r>
          </a:p>
        </p:txBody>
      </p:sp>
      <p:sp>
        <p:nvSpPr>
          <p:cNvPr id="362511" name="Text Box 137"/>
          <p:cNvSpPr txBox="1">
            <a:spLocks noChangeArrowheads="1"/>
          </p:cNvSpPr>
          <p:nvPr/>
        </p:nvSpPr>
        <p:spPr bwMode="auto">
          <a:xfrm>
            <a:off x="6986396" y="6283732"/>
            <a:ext cx="1648208"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a:spcBef>
                <a:spcPct val="50000"/>
              </a:spcBef>
            </a:pPr>
            <a:r>
              <a:rPr lang="en-US" sz="1200" b="1">
                <a:solidFill>
                  <a:srgbClr val="FFFFFF"/>
                </a:solidFill>
                <a:latin typeface="Arial" panose="020B0604020202020204" pitchFamily="34" charset="0"/>
                <a:cs typeface="Arial" panose="020B0604020202020204" pitchFamily="34" charset="0"/>
              </a:rPr>
              <a:t>Handbook pg. 32-37</a:t>
            </a:r>
          </a:p>
        </p:txBody>
      </p:sp>
      <p:grpSp>
        <p:nvGrpSpPr>
          <p:cNvPr id="362512" name="Group 40"/>
          <p:cNvGrpSpPr>
            <a:grpSpLocks/>
          </p:cNvGrpSpPr>
          <p:nvPr/>
        </p:nvGrpSpPr>
        <p:grpSpPr bwMode="auto">
          <a:xfrm>
            <a:off x="519113" y="117475"/>
            <a:ext cx="854075" cy="1720850"/>
            <a:chOff x="519113" y="312738"/>
            <a:chExt cx="854075" cy="1910769"/>
          </a:xfrm>
        </p:grpSpPr>
        <p:sp>
          <p:nvSpPr>
            <p:cNvPr id="42" name="Rectangle 41"/>
            <p:cNvSpPr>
              <a:spLocks noChangeArrowheads="1"/>
            </p:cNvSpPr>
            <p:nvPr/>
          </p:nvSpPr>
          <p:spPr bwMode="auto">
            <a:xfrm>
              <a:off x="519113" y="312738"/>
              <a:ext cx="854075" cy="1910769"/>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eaLnBrk="0" hangingPunct="0">
                <a:defRPr/>
              </a:pPr>
              <a:r>
                <a:rPr lang="en-US" sz="10600">
                  <a:solidFill>
                    <a:srgbClr val="FFFF00"/>
                  </a:solidFill>
                  <a:latin typeface="Arial" panose="020B0604020202020204" pitchFamily="34" charset="0"/>
                  <a:cs typeface="Arial" panose="020B0604020202020204" pitchFamily="34" charset="0"/>
                </a:rPr>
                <a:t>7</a:t>
              </a:r>
              <a:endParaRPr lang="en-US" sz="2800">
                <a:solidFill>
                  <a:srgbClr val="00DFCA"/>
                </a:solidFill>
                <a:latin typeface="Arial" panose="020B0604020202020204" pitchFamily="34" charset="0"/>
                <a:cs typeface="Arial" panose="020B0604020202020204" pitchFamily="34" charset="0"/>
              </a:endParaRPr>
            </a:p>
          </p:txBody>
        </p:sp>
        <p:sp>
          <p:nvSpPr>
            <p:cNvPr id="43" name="Line 52"/>
            <p:cNvSpPr>
              <a:spLocks noChangeShapeType="1"/>
            </p:cNvSpPr>
            <p:nvPr/>
          </p:nvSpPr>
          <p:spPr bwMode="auto">
            <a:xfrm flipV="1">
              <a:off x="854075" y="1185276"/>
              <a:ext cx="396875" cy="0"/>
            </a:xfrm>
            <a:prstGeom prst="line">
              <a:avLst/>
            </a:prstGeom>
            <a:noFill/>
            <a:ln w="76200">
              <a:solidFill>
                <a:srgbClr val="FFFF00"/>
              </a:solidFill>
              <a:round/>
              <a:headEnd/>
              <a:tailEnd/>
            </a:ln>
            <a:effectLst>
              <a:outerShdw blurRad="63500" dist="107763" dir="2700000" algn="ctr" rotWithShape="0">
                <a:schemeClr val="bg2">
                  <a:alpha val="74998"/>
                </a:schemeClr>
              </a:outerShdw>
            </a:effectLst>
          </p:spPr>
          <p:txBody>
            <a:bodyPr wrap="none" anchor="ctr"/>
            <a:lstStyle/>
            <a:p>
              <a:pPr eaLnBrk="0" hangingPunct="0">
                <a:defRPr/>
              </a:pPr>
              <a:endParaRPr lang="en-US" sz="2800">
                <a:solidFill>
                  <a:srgbClr val="00DFCA"/>
                </a:solidFill>
                <a:latin typeface="Arial" panose="020B0604020202020204" pitchFamily="34" charset="0"/>
                <a:cs typeface="Arial" panose="020B0604020202020204" pitchFamily="34" charset="0"/>
              </a:endParaRPr>
            </a:p>
          </p:txBody>
        </p:sp>
      </p:grpSp>
      <p:sp>
        <p:nvSpPr>
          <p:cNvPr id="41" name="Rectangle 3"/>
          <p:cNvSpPr>
            <a:spLocks noChangeArrowheads="1"/>
          </p:cNvSpPr>
          <p:nvPr/>
        </p:nvSpPr>
        <p:spPr bwMode="auto">
          <a:xfrm>
            <a:off x="1717675" y="1828800"/>
            <a:ext cx="6580188" cy="582613"/>
          </a:xfrm>
          <a:prstGeom prst="rect">
            <a:avLst/>
          </a:prstGeom>
          <a:noFill/>
          <a:ln w="12700">
            <a:noFill/>
            <a:miter lim="800000"/>
            <a:headEnd/>
            <a:tailEnd/>
          </a:ln>
          <a:effectLst>
            <a:outerShdw blurRad="63500" dist="102391" dir="1784693" algn="ctr" rotWithShape="0">
              <a:schemeClr val="bg2">
                <a:alpha val="74998"/>
              </a:schemeClr>
            </a:outerShdw>
          </a:effectLst>
        </p:spPr>
        <p:txBody>
          <a:bodyPr lIns="90487" tIns="44450" rIns="90487" bIns="44450">
            <a:spAutoFit/>
          </a:bodyPr>
          <a:lstStyle/>
          <a:p>
            <a:pPr algn="ctr" eaLnBrk="0" hangingPunct="0">
              <a:defRPr/>
            </a:pPr>
            <a:r>
              <a:rPr lang="ar-JO" sz="3200" b="1" dirty="0">
                <a:solidFill>
                  <a:srgbClr val="CECECE"/>
                </a:solidFill>
                <a:latin typeface="Arial" panose="020B0604020202020204" pitchFamily="34" charset="0"/>
                <a:cs typeface="Arial" panose="020B0604020202020204" pitchFamily="34" charset="0"/>
              </a:rPr>
              <a:t>العهد الجديد</a:t>
            </a:r>
            <a:endParaRPr lang="en-US" sz="3200" b="1" dirty="0">
              <a:solidFill>
                <a:srgbClr val="FFD34A"/>
              </a:solidFill>
              <a:latin typeface="Arial" panose="020B0604020202020204" pitchFamily="34" charset="0"/>
              <a:cs typeface="Arial" panose="020B0604020202020204" pitchFamily="34" charset="0"/>
            </a:endParaRPr>
          </a:p>
        </p:txBody>
      </p:sp>
      <p:sp>
        <p:nvSpPr>
          <p:cNvPr id="3" name="Title 2"/>
          <p:cNvSpPr>
            <a:spLocks noGrp="1"/>
          </p:cNvSpPr>
          <p:nvPr>
            <p:ph type="title" idx="4294967295"/>
          </p:nvPr>
        </p:nvSpPr>
        <p:spPr>
          <a:xfrm>
            <a:off x="457200" y="1282700"/>
            <a:ext cx="8229600" cy="582613"/>
          </a:xfrm>
          <a:prstGeom prst="rect">
            <a:avLst/>
          </a:prstGeom>
          <a:ln w="12700">
            <a:miter lim="800000"/>
            <a:headEnd/>
            <a:tailEnd/>
          </a:ln>
          <a:effectLst>
            <a:outerShdw blurRad="63500" dist="102391" dir="1784693" algn="ctr" rotWithShape="0">
              <a:schemeClr val="bg2">
                <a:alpha val="74998"/>
              </a:schemeClr>
            </a:outerShdw>
          </a:effectLst>
        </p:spPr>
        <p:txBody>
          <a:bodyPr lIns="90487" tIns="44450" rIns="90487" bIns="44450">
            <a:spAutoFit/>
          </a:bodyPr>
          <a:lstStyle/>
          <a:p>
            <a:pPr algn="ctr">
              <a:defRPr/>
            </a:pPr>
            <a:r>
              <a:rPr lang="ar-JO" sz="3200" b="1" kern="1200" dirty="0">
                <a:solidFill>
                  <a:schemeClr val="tx1"/>
                </a:solidFill>
                <a:latin typeface="Arial" panose="020B0604020202020204" pitchFamily="34" charset="0"/>
                <a:ea typeface="ＭＳ Ｐゴシック" charset="0"/>
                <a:cs typeface="Arial" panose="020B0604020202020204" pitchFamily="34" charset="0"/>
              </a:rPr>
              <a:t>إرميا 31</a:t>
            </a:r>
            <a:endParaRPr lang="en-US" sz="3200" b="1" kern="1200" dirty="0">
              <a:solidFill>
                <a:schemeClr val="tx1"/>
              </a:solidFill>
              <a:latin typeface="Arial" panose="020B0604020202020204" pitchFamily="34" charset="0"/>
              <a:ea typeface="ＭＳ Ｐゴシック" charset="0"/>
              <a:cs typeface="Arial" panose="020B0604020202020204" pitchFamily="34" charset="0"/>
            </a:endParaRPr>
          </a:p>
        </p:txBody>
      </p:sp>
    </p:spTree>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3" presetClass="entr" presetSubtype="528" fill="hold" grpId="0" nodeType="clickEffect">
                                  <p:stCondLst>
                                    <p:cond delay="0"/>
                                  </p:stCondLst>
                                  <p:childTnLst>
                                    <p:set>
                                      <p:cBhvr>
                                        <p:cTn id="6" dur="1" fill="hold">
                                          <p:stCondLst>
                                            <p:cond delay="0"/>
                                          </p:stCondLst>
                                        </p:cTn>
                                        <p:tgtEl>
                                          <p:spTgt spid="457764"/>
                                        </p:tgtEl>
                                        <p:attrNameLst>
                                          <p:attrName>style.visibility</p:attrName>
                                        </p:attrNameLst>
                                      </p:cBhvr>
                                      <p:to>
                                        <p:strVal val="visible"/>
                                      </p:to>
                                    </p:set>
                                    <p:anim calcmode="lin" valueType="num">
                                      <p:cBhvr>
                                        <p:cTn id="7" dur="500" fill="hold"/>
                                        <p:tgtEl>
                                          <p:spTgt spid="457764"/>
                                        </p:tgtEl>
                                        <p:attrNameLst>
                                          <p:attrName>ppt_w</p:attrName>
                                        </p:attrNameLst>
                                      </p:cBhvr>
                                      <p:tavLst>
                                        <p:tav tm="0">
                                          <p:val>
                                            <p:fltVal val="0"/>
                                          </p:val>
                                        </p:tav>
                                        <p:tav tm="100000">
                                          <p:val>
                                            <p:strVal val="#ppt_w"/>
                                          </p:val>
                                        </p:tav>
                                      </p:tavLst>
                                    </p:anim>
                                    <p:anim calcmode="lin" valueType="num">
                                      <p:cBhvr>
                                        <p:cTn id="8" dur="500" fill="hold"/>
                                        <p:tgtEl>
                                          <p:spTgt spid="457764"/>
                                        </p:tgtEl>
                                        <p:attrNameLst>
                                          <p:attrName>ppt_h</p:attrName>
                                        </p:attrNameLst>
                                      </p:cBhvr>
                                      <p:tavLst>
                                        <p:tav tm="0">
                                          <p:val>
                                            <p:fltVal val="0"/>
                                          </p:val>
                                        </p:tav>
                                        <p:tav tm="100000">
                                          <p:val>
                                            <p:strVal val="#ppt_h"/>
                                          </p:val>
                                        </p:tav>
                                      </p:tavLst>
                                    </p:anim>
                                    <p:anim calcmode="lin" valueType="num">
                                      <p:cBhvr>
                                        <p:cTn id="9" dur="500" fill="hold"/>
                                        <p:tgtEl>
                                          <p:spTgt spid="457764"/>
                                        </p:tgtEl>
                                        <p:attrNameLst>
                                          <p:attrName>ppt_x</p:attrName>
                                        </p:attrNameLst>
                                      </p:cBhvr>
                                      <p:tavLst>
                                        <p:tav tm="0">
                                          <p:val>
                                            <p:fltVal val="0.5"/>
                                          </p:val>
                                        </p:tav>
                                        <p:tav tm="100000">
                                          <p:val>
                                            <p:strVal val="#ppt_x"/>
                                          </p:val>
                                        </p:tav>
                                      </p:tavLst>
                                    </p:anim>
                                    <p:anim calcmode="lin" valueType="num">
                                      <p:cBhvr>
                                        <p:cTn id="10" dur="500" fill="hold"/>
                                        <p:tgtEl>
                                          <p:spTgt spid="457764"/>
                                        </p:tgtEl>
                                        <p:attrNameLst>
                                          <p:attrName>ppt_y</p:attrName>
                                        </p:attrNameLst>
                                      </p:cBhvr>
                                      <p:tavLst>
                                        <p:tav tm="0">
                                          <p:val>
                                            <p:fltVal val="0.5"/>
                                          </p:val>
                                        </p:tav>
                                        <p:tav tm="100000">
                                          <p:val>
                                            <p:strVal val="#ppt_y"/>
                                          </p:val>
                                        </p:tav>
                                      </p:tavLst>
                                    </p:anim>
                                  </p:childTnLst>
                                </p:cTn>
                              </p:par>
                            </p:childTnLst>
                          </p:cTn>
                        </p:par>
                      </p:childTnLst>
                    </p:cTn>
                  </p:par>
                  <p:par>
                    <p:cTn id="11" fill="hold">
                      <p:stCondLst>
                        <p:cond delay="indefinite"/>
                      </p:stCondLst>
                      <p:childTnLst>
                        <p:par>
                          <p:cTn id="12" fill="hold">
                            <p:stCondLst>
                              <p:cond delay="0"/>
                            </p:stCondLst>
                            <p:childTnLst>
                              <p:par>
                                <p:cTn id="13" presetID="23" presetClass="entr" presetSubtype="528" fill="hold" grpId="0" nodeType="clickEffect">
                                  <p:stCondLst>
                                    <p:cond delay="0"/>
                                  </p:stCondLst>
                                  <p:childTnLst>
                                    <p:set>
                                      <p:cBhvr>
                                        <p:cTn id="14" dur="1" fill="hold">
                                          <p:stCondLst>
                                            <p:cond delay="0"/>
                                          </p:stCondLst>
                                        </p:cTn>
                                        <p:tgtEl>
                                          <p:spTgt spid="457735"/>
                                        </p:tgtEl>
                                        <p:attrNameLst>
                                          <p:attrName>style.visibility</p:attrName>
                                        </p:attrNameLst>
                                      </p:cBhvr>
                                      <p:to>
                                        <p:strVal val="visible"/>
                                      </p:to>
                                    </p:set>
                                    <p:anim calcmode="lin" valueType="num">
                                      <p:cBhvr>
                                        <p:cTn id="15" dur="500" fill="hold"/>
                                        <p:tgtEl>
                                          <p:spTgt spid="457735"/>
                                        </p:tgtEl>
                                        <p:attrNameLst>
                                          <p:attrName>ppt_w</p:attrName>
                                        </p:attrNameLst>
                                      </p:cBhvr>
                                      <p:tavLst>
                                        <p:tav tm="0">
                                          <p:val>
                                            <p:fltVal val="0"/>
                                          </p:val>
                                        </p:tav>
                                        <p:tav tm="100000">
                                          <p:val>
                                            <p:strVal val="#ppt_w"/>
                                          </p:val>
                                        </p:tav>
                                      </p:tavLst>
                                    </p:anim>
                                    <p:anim calcmode="lin" valueType="num">
                                      <p:cBhvr>
                                        <p:cTn id="16" dur="500" fill="hold"/>
                                        <p:tgtEl>
                                          <p:spTgt spid="457735"/>
                                        </p:tgtEl>
                                        <p:attrNameLst>
                                          <p:attrName>ppt_h</p:attrName>
                                        </p:attrNameLst>
                                      </p:cBhvr>
                                      <p:tavLst>
                                        <p:tav tm="0">
                                          <p:val>
                                            <p:fltVal val="0"/>
                                          </p:val>
                                        </p:tav>
                                        <p:tav tm="100000">
                                          <p:val>
                                            <p:strVal val="#ppt_h"/>
                                          </p:val>
                                        </p:tav>
                                      </p:tavLst>
                                    </p:anim>
                                    <p:anim calcmode="lin" valueType="num">
                                      <p:cBhvr>
                                        <p:cTn id="17" dur="500" fill="hold"/>
                                        <p:tgtEl>
                                          <p:spTgt spid="457735"/>
                                        </p:tgtEl>
                                        <p:attrNameLst>
                                          <p:attrName>ppt_x</p:attrName>
                                        </p:attrNameLst>
                                      </p:cBhvr>
                                      <p:tavLst>
                                        <p:tav tm="0">
                                          <p:val>
                                            <p:fltVal val="0.5"/>
                                          </p:val>
                                        </p:tav>
                                        <p:tav tm="100000">
                                          <p:val>
                                            <p:strVal val="#ppt_x"/>
                                          </p:val>
                                        </p:tav>
                                      </p:tavLst>
                                    </p:anim>
                                    <p:anim calcmode="lin" valueType="num">
                                      <p:cBhvr>
                                        <p:cTn id="18" dur="500" fill="hold"/>
                                        <p:tgtEl>
                                          <p:spTgt spid="457735"/>
                                        </p:tgtEl>
                                        <p:attrNameLst>
                                          <p:attrName>ppt_y</p:attrName>
                                        </p:attrNameLst>
                                      </p:cBhvr>
                                      <p:tavLst>
                                        <p:tav tm="0">
                                          <p:val>
                                            <p:fltVal val="0.5"/>
                                          </p:val>
                                        </p:tav>
                                        <p:tav tm="100000">
                                          <p:val>
                                            <p:strVal val="#ppt_y"/>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23" presetClass="entr" presetSubtype="528" fill="hold" grpId="0" nodeType="clickEffect">
                                  <p:stCondLst>
                                    <p:cond delay="0"/>
                                  </p:stCondLst>
                                  <p:childTnLst>
                                    <p:set>
                                      <p:cBhvr>
                                        <p:cTn id="22" dur="1" fill="hold">
                                          <p:stCondLst>
                                            <p:cond delay="0"/>
                                          </p:stCondLst>
                                        </p:cTn>
                                        <p:tgtEl>
                                          <p:spTgt spid="457761"/>
                                        </p:tgtEl>
                                        <p:attrNameLst>
                                          <p:attrName>style.visibility</p:attrName>
                                        </p:attrNameLst>
                                      </p:cBhvr>
                                      <p:to>
                                        <p:strVal val="visible"/>
                                      </p:to>
                                    </p:set>
                                    <p:anim calcmode="lin" valueType="num">
                                      <p:cBhvr>
                                        <p:cTn id="23" dur="500" fill="hold"/>
                                        <p:tgtEl>
                                          <p:spTgt spid="457761"/>
                                        </p:tgtEl>
                                        <p:attrNameLst>
                                          <p:attrName>ppt_w</p:attrName>
                                        </p:attrNameLst>
                                      </p:cBhvr>
                                      <p:tavLst>
                                        <p:tav tm="0">
                                          <p:val>
                                            <p:fltVal val="0"/>
                                          </p:val>
                                        </p:tav>
                                        <p:tav tm="100000">
                                          <p:val>
                                            <p:strVal val="#ppt_w"/>
                                          </p:val>
                                        </p:tav>
                                      </p:tavLst>
                                    </p:anim>
                                    <p:anim calcmode="lin" valueType="num">
                                      <p:cBhvr>
                                        <p:cTn id="24" dur="500" fill="hold"/>
                                        <p:tgtEl>
                                          <p:spTgt spid="457761"/>
                                        </p:tgtEl>
                                        <p:attrNameLst>
                                          <p:attrName>ppt_h</p:attrName>
                                        </p:attrNameLst>
                                      </p:cBhvr>
                                      <p:tavLst>
                                        <p:tav tm="0">
                                          <p:val>
                                            <p:fltVal val="0"/>
                                          </p:val>
                                        </p:tav>
                                        <p:tav tm="100000">
                                          <p:val>
                                            <p:strVal val="#ppt_h"/>
                                          </p:val>
                                        </p:tav>
                                      </p:tavLst>
                                    </p:anim>
                                    <p:anim calcmode="lin" valueType="num">
                                      <p:cBhvr>
                                        <p:cTn id="25" dur="500" fill="hold"/>
                                        <p:tgtEl>
                                          <p:spTgt spid="457761"/>
                                        </p:tgtEl>
                                        <p:attrNameLst>
                                          <p:attrName>ppt_x</p:attrName>
                                        </p:attrNameLst>
                                      </p:cBhvr>
                                      <p:tavLst>
                                        <p:tav tm="0">
                                          <p:val>
                                            <p:fltVal val="0.5"/>
                                          </p:val>
                                        </p:tav>
                                        <p:tav tm="100000">
                                          <p:val>
                                            <p:strVal val="#ppt_x"/>
                                          </p:val>
                                        </p:tav>
                                      </p:tavLst>
                                    </p:anim>
                                    <p:anim calcmode="lin" valueType="num">
                                      <p:cBhvr>
                                        <p:cTn id="26" dur="500" fill="hold"/>
                                        <p:tgtEl>
                                          <p:spTgt spid="457761"/>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7761" grpId="0" autoUpdateAnimBg="0"/>
      <p:bldP spid="457764" grpId="0" autoUpdateAnimBg="0"/>
      <p:bldP spid="457735" grpId="0" animBg="1"/>
    </p:bld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4545" name="Rectangle 2" descr="Green marble"/>
          <p:cNvSpPr>
            <a:spLocks noChangeArrowheads="1"/>
          </p:cNvSpPr>
          <p:nvPr/>
        </p:nvSpPr>
        <p:spPr bwMode="auto">
          <a:xfrm>
            <a:off x="566738" y="503238"/>
            <a:ext cx="8032750" cy="5807075"/>
          </a:xfrm>
          <a:prstGeom prst="rect">
            <a:avLst/>
          </a:prstGeom>
          <a:blipFill dpi="0" rotWithShape="0">
            <a:blip r:embed="rId3"/>
            <a:srcRect/>
            <a:tile tx="0" ty="0" sx="100000" sy="100000" flip="none" algn="tl"/>
          </a:blip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sz="2800">
              <a:solidFill>
                <a:srgbClr val="00DFCA"/>
              </a:solidFill>
              <a:latin typeface="Arial" panose="020B0604020202020204" pitchFamily="34" charset="0"/>
              <a:cs typeface="Arial" panose="020B0604020202020204" pitchFamily="34" charset="0"/>
            </a:endParaRPr>
          </a:p>
        </p:txBody>
      </p:sp>
      <p:sp>
        <p:nvSpPr>
          <p:cNvPr id="632838" name="Rectangle 6"/>
          <p:cNvSpPr>
            <a:spLocks noChangeArrowheads="1"/>
          </p:cNvSpPr>
          <p:nvPr/>
        </p:nvSpPr>
        <p:spPr bwMode="auto">
          <a:xfrm>
            <a:off x="1019175" y="3303588"/>
            <a:ext cx="7086600" cy="2822575"/>
          </a:xfrm>
          <a:prstGeom prst="rect">
            <a:avLst/>
          </a:prstGeom>
          <a:noFill/>
          <a:ln w="76200">
            <a:solidFill>
              <a:srgbClr val="FAFD00"/>
            </a:solidFill>
            <a:miter lim="800000"/>
            <a:headEnd/>
            <a:tailEnd/>
          </a:ln>
          <a:effectLst>
            <a:outerShdw blurRad="63500" dist="107763" dir="2700000" algn="ctr" rotWithShape="0">
              <a:schemeClr val="bg2">
                <a:alpha val="74998"/>
              </a:schemeClr>
            </a:outerShdw>
          </a:effectLst>
        </p:spPr>
        <p:txBody>
          <a:bodyPr wrap="none" anchor="ctr"/>
          <a:lstStyle/>
          <a:p>
            <a:pPr eaLnBrk="0" hangingPunct="0">
              <a:defRPr/>
            </a:pPr>
            <a:endParaRPr lang="en-US" sz="2800">
              <a:solidFill>
                <a:srgbClr val="00DFCA"/>
              </a:solidFill>
              <a:latin typeface="Arial" panose="020B0604020202020204" pitchFamily="34" charset="0"/>
              <a:cs typeface="Arial" panose="020B0604020202020204" pitchFamily="34" charset="0"/>
            </a:endParaRPr>
          </a:p>
        </p:txBody>
      </p:sp>
      <p:sp>
        <p:nvSpPr>
          <p:cNvPr id="364547" name="Text Box 7"/>
          <p:cNvSpPr txBox="1">
            <a:spLocks noChangeArrowheads="1"/>
          </p:cNvSpPr>
          <p:nvPr/>
        </p:nvSpPr>
        <p:spPr bwMode="auto">
          <a:xfrm>
            <a:off x="8721725" y="90488"/>
            <a:ext cx="254000"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a:spcBef>
                <a:spcPct val="50000"/>
              </a:spcBef>
            </a:pPr>
            <a:r>
              <a:rPr lang="en-US" sz="2000">
                <a:solidFill>
                  <a:srgbClr val="FFA27C"/>
                </a:solidFill>
                <a:latin typeface="Arial" panose="020B0604020202020204" pitchFamily="34" charset="0"/>
                <a:cs typeface="Arial" panose="020B0604020202020204" pitchFamily="34" charset="0"/>
              </a:rPr>
              <a:t> </a:t>
            </a:r>
          </a:p>
        </p:txBody>
      </p:sp>
      <p:sp>
        <p:nvSpPr>
          <p:cNvPr id="364548" name="Text Box 9"/>
          <p:cNvSpPr txBox="1">
            <a:spLocks noChangeArrowheads="1"/>
          </p:cNvSpPr>
          <p:nvPr/>
        </p:nvSpPr>
        <p:spPr bwMode="auto">
          <a:xfrm>
            <a:off x="647700" y="3541713"/>
            <a:ext cx="6307138" cy="6413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spcBef>
                <a:spcPct val="50000"/>
              </a:spcBef>
            </a:pPr>
            <a:endParaRPr lang="en-US" sz="3600" b="1">
              <a:solidFill>
                <a:srgbClr val="00FF00"/>
              </a:solidFill>
              <a:latin typeface="Arial" panose="020B0604020202020204" pitchFamily="34" charset="0"/>
              <a:cs typeface="Arial" panose="020B0604020202020204" pitchFamily="34" charset="0"/>
            </a:endParaRPr>
          </a:p>
        </p:txBody>
      </p:sp>
      <p:sp>
        <p:nvSpPr>
          <p:cNvPr id="632848" name="Text Box 16"/>
          <p:cNvSpPr txBox="1">
            <a:spLocks noChangeArrowheads="1"/>
          </p:cNvSpPr>
          <p:nvPr/>
        </p:nvSpPr>
        <p:spPr bwMode="auto">
          <a:xfrm>
            <a:off x="2555875" y="1878013"/>
            <a:ext cx="4062413" cy="579437"/>
          </a:xfrm>
          <a:prstGeom prst="rect">
            <a:avLst/>
          </a:prstGeom>
          <a:noFill/>
          <a:ln w="12700">
            <a:noFill/>
            <a:miter lim="800000"/>
            <a:headEnd/>
            <a:tailEnd/>
          </a:ln>
          <a:effectLst>
            <a:outerShdw blurRad="63500" dist="81320" dir="2319588" algn="ctr" rotWithShape="0">
              <a:schemeClr val="bg2">
                <a:alpha val="74998"/>
              </a:schemeClr>
            </a:outerShdw>
          </a:effectLst>
        </p:spPr>
        <p:txBody>
          <a:bodyPr>
            <a:spAutoFit/>
          </a:bodyPr>
          <a:lstStyle/>
          <a:p>
            <a:pPr algn="ctr" eaLnBrk="0" hangingPunct="0">
              <a:spcBef>
                <a:spcPct val="50000"/>
              </a:spcBef>
              <a:defRPr/>
            </a:pPr>
            <a:r>
              <a:rPr lang="ar-JO" sz="3200" b="1" i="1" dirty="0">
                <a:solidFill>
                  <a:srgbClr val="00FF00"/>
                </a:solidFill>
                <a:latin typeface="Arial" panose="020B0604020202020204" pitchFamily="34" charset="0"/>
                <a:cs typeface="Arial" panose="020B0604020202020204" pitchFamily="34" charset="0"/>
              </a:rPr>
              <a:t>تكوين 12 : 1 - 3</a:t>
            </a:r>
            <a:endParaRPr lang="en-US" sz="3200" b="1" i="1" dirty="0">
              <a:solidFill>
                <a:srgbClr val="00FF00"/>
              </a:solidFill>
              <a:latin typeface="Arial" panose="020B0604020202020204" pitchFamily="34" charset="0"/>
              <a:cs typeface="Arial" panose="020B0604020202020204" pitchFamily="34" charset="0"/>
            </a:endParaRPr>
          </a:p>
        </p:txBody>
      </p:sp>
      <p:sp>
        <p:nvSpPr>
          <p:cNvPr id="632849" name="Rectangle 17"/>
          <p:cNvSpPr>
            <a:spLocks noChangeArrowheads="1"/>
          </p:cNvSpPr>
          <p:nvPr/>
        </p:nvSpPr>
        <p:spPr bwMode="auto">
          <a:xfrm>
            <a:off x="3249613" y="1323975"/>
            <a:ext cx="2651125" cy="582211"/>
          </a:xfrm>
          <a:prstGeom prst="rect">
            <a:avLst/>
          </a:prstGeom>
          <a:noFill/>
          <a:ln w="12700">
            <a:noFill/>
            <a:miter lim="800000"/>
            <a:headEnd/>
            <a:tailEnd/>
          </a:ln>
          <a:effectLst>
            <a:outerShdw blurRad="63500" dist="85194" dir="3806097" algn="ctr" rotWithShape="0">
              <a:schemeClr val="bg2">
                <a:alpha val="74998"/>
              </a:schemeClr>
            </a:outerShdw>
          </a:effectLst>
        </p:spPr>
        <p:txBody>
          <a:bodyPr lIns="90487" tIns="44450" rIns="90487" bIns="44450">
            <a:spAutoFit/>
          </a:bodyPr>
          <a:lstStyle/>
          <a:p>
            <a:pPr algn="ctr" eaLnBrk="0" hangingPunct="0">
              <a:defRPr/>
            </a:pPr>
            <a:r>
              <a:rPr lang="en-US" sz="3200" b="1" dirty="0">
                <a:solidFill>
                  <a:srgbClr val="FAFD00"/>
                </a:solidFill>
                <a:latin typeface="Arial" panose="020B0604020202020204" pitchFamily="34" charset="0"/>
                <a:cs typeface="Arial" panose="020B0604020202020204" pitchFamily="34" charset="0"/>
              </a:rPr>
              <a:t>(</a:t>
            </a:r>
            <a:r>
              <a:rPr lang="ru-RU" altLang="ja-JP" sz="3200" b="1" dirty="0">
                <a:solidFill>
                  <a:srgbClr val="FAFD00"/>
                </a:solidFill>
                <a:latin typeface="Arial" panose="020B0604020202020204" pitchFamily="34" charset="0"/>
                <a:cs typeface="Arial" panose="020B0604020202020204" pitchFamily="34" charset="0"/>
              </a:rPr>
              <a:t>“</a:t>
            </a:r>
            <a:r>
              <a:rPr lang="ar-JO" altLang="ja-JP" sz="3200" b="1" dirty="0">
                <a:solidFill>
                  <a:srgbClr val="FAFD00"/>
                </a:solidFill>
                <a:latin typeface="Arial" panose="020B0604020202020204" pitchFamily="34" charset="0"/>
                <a:cs typeface="Arial" panose="020B0604020202020204" pitchFamily="34" charset="0"/>
              </a:rPr>
              <a:t> الدعوة </a:t>
            </a:r>
            <a:r>
              <a:rPr lang="ru-RU" altLang="ja-JP" sz="3200" b="1" dirty="0">
                <a:solidFill>
                  <a:srgbClr val="FAFD00"/>
                </a:solidFill>
                <a:latin typeface="Arial" panose="020B0604020202020204" pitchFamily="34" charset="0"/>
                <a:cs typeface="Arial" panose="020B0604020202020204" pitchFamily="34" charset="0"/>
              </a:rPr>
              <a:t>"</a:t>
            </a:r>
            <a:r>
              <a:rPr lang="en-US" altLang="ja-JP" sz="3200" b="1" dirty="0">
                <a:solidFill>
                  <a:srgbClr val="FAFD00"/>
                </a:solidFill>
                <a:latin typeface="Arial" panose="020B0604020202020204" pitchFamily="34" charset="0"/>
                <a:cs typeface="Arial" panose="020B0604020202020204" pitchFamily="34" charset="0"/>
              </a:rPr>
              <a:t>)</a:t>
            </a:r>
            <a:endParaRPr lang="en-US" sz="2400" dirty="0">
              <a:solidFill>
                <a:srgbClr val="00FF00"/>
              </a:solidFill>
              <a:latin typeface="Arial" panose="020B0604020202020204" pitchFamily="34" charset="0"/>
              <a:cs typeface="Arial" panose="020B0604020202020204" pitchFamily="34" charset="0"/>
            </a:endParaRPr>
          </a:p>
        </p:txBody>
      </p:sp>
      <p:grpSp>
        <p:nvGrpSpPr>
          <p:cNvPr id="2" name="Group 22"/>
          <p:cNvGrpSpPr>
            <a:grpSpLocks/>
          </p:cNvGrpSpPr>
          <p:nvPr/>
        </p:nvGrpSpPr>
        <p:grpSpPr bwMode="auto">
          <a:xfrm>
            <a:off x="2300288" y="2451100"/>
            <a:ext cx="4387850" cy="1246188"/>
            <a:chOff x="1449" y="1544"/>
            <a:chExt cx="2764" cy="785"/>
          </a:xfrm>
        </p:grpSpPr>
        <p:sp>
          <p:nvSpPr>
            <p:cNvPr id="632850" name="Line 18"/>
            <p:cNvSpPr>
              <a:spLocks noChangeShapeType="1"/>
            </p:cNvSpPr>
            <p:nvPr/>
          </p:nvSpPr>
          <p:spPr bwMode="auto">
            <a:xfrm flipH="1">
              <a:off x="1449" y="1555"/>
              <a:ext cx="1410" cy="758"/>
            </a:xfrm>
            <a:prstGeom prst="line">
              <a:avLst/>
            </a:prstGeom>
            <a:noFill/>
            <a:ln w="57150">
              <a:solidFill>
                <a:schemeClr val="tx1"/>
              </a:solidFill>
              <a:round/>
              <a:headEnd/>
              <a:tailEnd type="triangle" w="med" len="med"/>
            </a:ln>
            <a:effectLst>
              <a:outerShdw blurRad="63500" dist="89803" dir="2700000" algn="ctr" rotWithShape="0">
                <a:schemeClr val="bg2">
                  <a:alpha val="74998"/>
                </a:schemeClr>
              </a:outerShdw>
            </a:effectLst>
          </p:spPr>
          <p:txBody>
            <a:bodyPr wrap="none" anchor="ctr"/>
            <a:lstStyle/>
            <a:p>
              <a:pPr eaLnBrk="0" hangingPunct="0">
                <a:defRPr/>
              </a:pPr>
              <a:endParaRPr lang="en-US" sz="2800">
                <a:solidFill>
                  <a:srgbClr val="00DFCA"/>
                </a:solidFill>
                <a:latin typeface="Arial" panose="020B0604020202020204" pitchFamily="34" charset="0"/>
                <a:cs typeface="Arial" panose="020B0604020202020204" pitchFamily="34" charset="0"/>
              </a:endParaRPr>
            </a:p>
          </p:txBody>
        </p:sp>
        <p:sp>
          <p:nvSpPr>
            <p:cNvPr id="632851" name="Line 19"/>
            <p:cNvSpPr>
              <a:spLocks noChangeShapeType="1"/>
            </p:cNvSpPr>
            <p:nvPr/>
          </p:nvSpPr>
          <p:spPr bwMode="auto">
            <a:xfrm flipH="1">
              <a:off x="2859" y="1544"/>
              <a:ext cx="0" cy="785"/>
            </a:xfrm>
            <a:prstGeom prst="line">
              <a:avLst/>
            </a:prstGeom>
            <a:noFill/>
            <a:ln w="57150">
              <a:solidFill>
                <a:schemeClr val="tx1"/>
              </a:solidFill>
              <a:round/>
              <a:headEnd/>
              <a:tailEnd type="triangle" w="med" len="med"/>
            </a:ln>
            <a:effectLst>
              <a:outerShdw blurRad="63500" dist="89803" dir="2700000" algn="ctr" rotWithShape="0">
                <a:schemeClr val="bg2">
                  <a:alpha val="74998"/>
                </a:schemeClr>
              </a:outerShdw>
            </a:effectLst>
          </p:spPr>
          <p:txBody>
            <a:bodyPr wrap="none" anchor="ctr"/>
            <a:lstStyle/>
            <a:p>
              <a:pPr eaLnBrk="0" hangingPunct="0">
                <a:defRPr/>
              </a:pPr>
              <a:endParaRPr lang="en-US" sz="2800">
                <a:solidFill>
                  <a:srgbClr val="00DFCA"/>
                </a:solidFill>
                <a:latin typeface="Arial" panose="020B0604020202020204" pitchFamily="34" charset="0"/>
                <a:cs typeface="Arial" panose="020B0604020202020204" pitchFamily="34" charset="0"/>
              </a:endParaRPr>
            </a:p>
          </p:txBody>
        </p:sp>
        <p:sp>
          <p:nvSpPr>
            <p:cNvPr id="632852" name="Line 20"/>
            <p:cNvSpPr>
              <a:spLocks noChangeShapeType="1"/>
            </p:cNvSpPr>
            <p:nvPr/>
          </p:nvSpPr>
          <p:spPr bwMode="auto">
            <a:xfrm>
              <a:off x="2850" y="1553"/>
              <a:ext cx="1363" cy="760"/>
            </a:xfrm>
            <a:prstGeom prst="line">
              <a:avLst/>
            </a:prstGeom>
            <a:noFill/>
            <a:ln w="57150">
              <a:solidFill>
                <a:schemeClr val="tx1"/>
              </a:solidFill>
              <a:round/>
              <a:headEnd/>
              <a:tailEnd type="triangle" w="med" len="med"/>
            </a:ln>
            <a:effectLst>
              <a:outerShdw blurRad="63500" dist="89803" dir="2700000" algn="ctr" rotWithShape="0">
                <a:schemeClr val="bg2">
                  <a:alpha val="74998"/>
                </a:schemeClr>
              </a:outerShdw>
            </a:effectLst>
          </p:spPr>
          <p:txBody>
            <a:bodyPr wrap="none" anchor="ctr"/>
            <a:lstStyle/>
            <a:p>
              <a:pPr eaLnBrk="0" hangingPunct="0">
                <a:defRPr/>
              </a:pPr>
              <a:endParaRPr lang="en-US" sz="2800">
                <a:solidFill>
                  <a:srgbClr val="00DFCA"/>
                </a:solidFill>
                <a:latin typeface="Arial" panose="020B0604020202020204" pitchFamily="34" charset="0"/>
                <a:cs typeface="Arial" panose="020B0604020202020204" pitchFamily="34" charset="0"/>
              </a:endParaRPr>
            </a:p>
          </p:txBody>
        </p:sp>
      </p:grpSp>
      <p:sp>
        <p:nvSpPr>
          <p:cNvPr id="364552" name="Text Box 25"/>
          <p:cNvSpPr txBox="1">
            <a:spLocks noChangeArrowheads="1"/>
          </p:cNvSpPr>
          <p:nvPr/>
        </p:nvSpPr>
        <p:spPr bwMode="auto">
          <a:xfrm>
            <a:off x="8602663" y="6464300"/>
            <a:ext cx="307975" cy="3365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a:spcBef>
                <a:spcPct val="50000"/>
              </a:spcBef>
            </a:pPr>
            <a:r>
              <a:rPr lang="en-US" sz="1600" b="1">
                <a:solidFill>
                  <a:srgbClr val="FFFFFF"/>
                </a:solidFill>
                <a:latin typeface="Arial" panose="020B0604020202020204" pitchFamily="34" charset="0"/>
                <a:cs typeface="Arial" panose="020B0604020202020204" pitchFamily="34" charset="0"/>
              </a:rPr>
              <a:t>5</a:t>
            </a:r>
            <a:endParaRPr lang="en-US" sz="1600">
              <a:solidFill>
                <a:srgbClr val="FFA27C"/>
              </a:solidFill>
              <a:latin typeface="Arial" panose="020B0604020202020204" pitchFamily="34" charset="0"/>
              <a:cs typeface="Arial" panose="020B0604020202020204" pitchFamily="34" charset="0"/>
            </a:endParaRPr>
          </a:p>
        </p:txBody>
      </p:sp>
      <p:grpSp>
        <p:nvGrpSpPr>
          <p:cNvPr id="364553" name="Group 26"/>
          <p:cNvGrpSpPr>
            <a:grpSpLocks/>
          </p:cNvGrpSpPr>
          <p:nvPr/>
        </p:nvGrpSpPr>
        <p:grpSpPr bwMode="auto">
          <a:xfrm>
            <a:off x="8002588" y="3436938"/>
            <a:ext cx="996950" cy="1843087"/>
            <a:chOff x="5041" y="2165"/>
            <a:chExt cx="628" cy="1161"/>
          </a:xfrm>
        </p:grpSpPr>
        <p:sp>
          <p:nvSpPr>
            <p:cNvPr id="364571" name="Freeform 27"/>
            <p:cNvSpPr>
              <a:spLocks/>
            </p:cNvSpPr>
            <p:nvPr/>
          </p:nvSpPr>
          <p:spPr bwMode="auto">
            <a:xfrm>
              <a:off x="5539" y="2244"/>
              <a:ext cx="129" cy="49"/>
            </a:xfrm>
            <a:custGeom>
              <a:avLst/>
              <a:gdLst>
                <a:gd name="T0" fmla="*/ 128 w 129"/>
                <a:gd name="T1" fmla="*/ 48 h 49"/>
                <a:gd name="T2" fmla="*/ 0 w 129"/>
                <a:gd name="T3" fmla="*/ 48 h 49"/>
                <a:gd name="T4" fmla="*/ 0 w 129"/>
                <a:gd name="T5" fmla="*/ 0 h 49"/>
                <a:gd name="T6" fmla="*/ 128 w 129"/>
                <a:gd name="T7" fmla="*/ 48 h 49"/>
                <a:gd name="T8" fmla="*/ 0 60000 65536"/>
                <a:gd name="T9" fmla="*/ 0 60000 65536"/>
                <a:gd name="T10" fmla="*/ 0 60000 65536"/>
                <a:gd name="T11" fmla="*/ 0 60000 65536"/>
                <a:gd name="T12" fmla="*/ 0 w 129"/>
                <a:gd name="T13" fmla="*/ 0 h 49"/>
                <a:gd name="T14" fmla="*/ 129 w 129"/>
                <a:gd name="T15" fmla="*/ 49 h 49"/>
              </a:gdLst>
              <a:ahLst/>
              <a:cxnLst>
                <a:cxn ang="T8">
                  <a:pos x="T0" y="T1"/>
                </a:cxn>
                <a:cxn ang="T9">
                  <a:pos x="T2" y="T3"/>
                </a:cxn>
                <a:cxn ang="T10">
                  <a:pos x="T4" y="T5"/>
                </a:cxn>
                <a:cxn ang="T11">
                  <a:pos x="T6" y="T7"/>
                </a:cxn>
              </a:cxnLst>
              <a:rect l="T12" t="T13" r="T14" b="T15"/>
              <a:pathLst>
                <a:path w="129" h="49">
                  <a:moveTo>
                    <a:pt x="128" y="48"/>
                  </a:moveTo>
                  <a:lnTo>
                    <a:pt x="0" y="48"/>
                  </a:lnTo>
                  <a:lnTo>
                    <a:pt x="0" y="0"/>
                  </a:lnTo>
                  <a:lnTo>
                    <a:pt x="128" y="48"/>
                  </a:lnTo>
                </a:path>
              </a:pathLst>
            </a:custGeom>
            <a:solidFill>
              <a:srgbClr val="5F5F5F"/>
            </a:solidFill>
            <a:ln>
              <a:noFill/>
            </a:ln>
            <a:extLst>
              <a:ext uri="{91240B29-F687-4f45-9708-019B960494DF}">
                <a14:hiddenLine xmlns="" xmlns:a14="http://schemas.microsoft.com/office/drawing/2010/main" w="12700" cap="rnd">
                  <a:solidFill>
                    <a:srgbClr val="000000"/>
                  </a:solidFill>
                  <a:round/>
                  <a:headEnd/>
                  <a:tailEnd/>
                </a14:hiddenLine>
              </a:ext>
            </a:extLst>
          </p:spPr>
          <p:txBody>
            <a:bodyPr/>
            <a:lstStyle/>
            <a:p>
              <a:endParaRPr lang="en-US">
                <a:latin typeface="Arial" panose="020B0604020202020204" pitchFamily="34" charset="0"/>
                <a:cs typeface="Arial" panose="020B0604020202020204" pitchFamily="34" charset="0"/>
              </a:endParaRPr>
            </a:p>
          </p:txBody>
        </p:sp>
        <p:sp>
          <p:nvSpPr>
            <p:cNvPr id="364572" name="AutoShape 28"/>
            <p:cNvSpPr>
              <a:spLocks noChangeArrowheads="1"/>
            </p:cNvSpPr>
            <p:nvPr/>
          </p:nvSpPr>
          <p:spPr bwMode="auto">
            <a:xfrm>
              <a:off x="5056" y="2172"/>
              <a:ext cx="469" cy="178"/>
            </a:xfrm>
            <a:prstGeom prst="roundRect">
              <a:avLst>
                <a:gd name="adj" fmla="val 16667"/>
              </a:avLst>
            </a:prstGeom>
            <a:solidFill>
              <a:srgbClr val="E7EC26"/>
            </a:solidFill>
            <a:ln w="38100">
              <a:solidFill>
                <a:schemeClr val="bg2"/>
              </a:solidFill>
              <a:round/>
              <a:headEnd/>
              <a:tailEnd/>
            </a:ln>
          </p:spPr>
          <p:txBody>
            <a:bodyPr wrap="none" anchor="ctr"/>
            <a:lstStyle/>
            <a:p>
              <a:pPr eaLnBrk="0" hangingPunct="0"/>
              <a:endParaRPr lang="en-US" sz="2800">
                <a:solidFill>
                  <a:srgbClr val="00DFCA"/>
                </a:solidFill>
                <a:latin typeface="Arial" panose="020B0604020202020204" pitchFamily="34" charset="0"/>
                <a:cs typeface="Arial" panose="020B0604020202020204" pitchFamily="34" charset="0"/>
              </a:endParaRPr>
            </a:p>
          </p:txBody>
        </p:sp>
        <p:sp>
          <p:nvSpPr>
            <p:cNvPr id="364573" name="Rectangle 29"/>
            <p:cNvSpPr>
              <a:spLocks noChangeArrowheads="1"/>
            </p:cNvSpPr>
            <p:nvPr/>
          </p:nvSpPr>
          <p:spPr bwMode="auto">
            <a:xfrm>
              <a:off x="5057" y="2273"/>
              <a:ext cx="612" cy="1053"/>
            </a:xfrm>
            <a:prstGeom prst="rect">
              <a:avLst/>
            </a:prstGeom>
            <a:solidFill>
              <a:srgbClr val="FFFF00"/>
            </a:solidFill>
            <a:ln w="38100">
              <a:solidFill>
                <a:srgbClr val="000000"/>
              </a:solidFill>
              <a:miter lim="800000"/>
              <a:headEnd/>
              <a:tailEnd/>
            </a:ln>
          </p:spPr>
          <p:txBody>
            <a:bodyPr wrap="none" anchor="ctr"/>
            <a:lstStyle/>
            <a:p>
              <a:pPr eaLnBrk="0" hangingPunct="0"/>
              <a:endParaRPr lang="en-US" sz="2800">
                <a:solidFill>
                  <a:srgbClr val="00DFCA"/>
                </a:solidFill>
                <a:latin typeface="Arial" panose="020B0604020202020204" pitchFamily="34" charset="0"/>
                <a:cs typeface="Arial" panose="020B0604020202020204" pitchFamily="34" charset="0"/>
              </a:endParaRPr>
            </a:p>
          </p:txBody>
        </p:sp>
        <p:sp>
          <p:nvSpPr>
            <p:cNvPr id="364574" name="Line 30"/>
            <p:cNvSpPr>
              <a:spLocks noChangeShapeType="1"/>
            </p:cNvSpPr>
            <p:nvPr/>
          </p:nvSpPr>
          <p:spPr bwMode="auto">
            <a:xfrm>
              <a:off x="5094" y="2372"/>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364575" name="Rectangle 31"/>
            <p:cNvSpPr>
              <a:spLocks noChangeArrowheads="1"/>
            </p:cNvSpPr>
            <p:nvPr/>
          </p:nvSpPr>
          <p:spPr bwMode="auto">
            <a:xfrm>
              <a:off x="5291" y="2240"/>
              <a:ext cx="224" cy="72"/>
            </a:xfrm>
            <a:prstGeom prst="rect">
              <a:avLst/>
            </a:prstGeom>
            <a:solidFill>
              <a:srgbClr val="FFFF00"/>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sz="2800">
                <a:solidFill>
                  <a:srgbClr val="00DFCA"/>
                </a:solidFill>
                <a:latin typeface="Arial" panose="020B0604020202020204" pitchFamily="34" charset="0"/>
                <a:cs typeface="Arial" panose="020B0604020202020204" pitchFamily="34" charset="0"/>
              </a:endParaRPr>
            </a:p>
          </p:txBody>
        </p:sp>
        <p:sp>
          <p:nvSpPr>
            <p:cNvPr id="364576" name="Rectangle 32"/>
            <p:cNvSpPr>
              <a:spLocks noChangeArrowheads="1"/>
            </p:cNvSpPr>
            <p:nvPr/>
          </p:nvSpPr>
          <p:spPr bwMode="auto">
            <a:xfrm>
              <a:off x="5074" y="2226"/>
              <a:ext cx="232" cy="80"/>
            </a:xfrm>
            <a:prstGeom prst="rect">
              <a:avLst/>
            </a:prstGeom>
            <a:solidFill>
              <a:srgbClr val="FFFF00"/>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sz="2800">
                <a:solidFill>
                  <a:srgbClr val="00DFCA"/>
                </a:solidFill>
                <a:latin typeface="Arial" panose="020B0604020202020204" pitchFamily="34" charset="0"/>
                <a:cs typeface="Arial" panose="020B0604020202020204" pitchFamily="34" charset="0"/>
              </a:endParaRPr>
            </a:p>
          </p:txBody>
        </p:sp>
        <p:sp>
          <p:nvSpPr>
            <p:cNvPr id="364577" name="Line 33"/>
            <p:cNvSpPr>
              <a:spLocks noChangeShapeType="1"/>
            </p:cNvSpPr>
            <p:nvPr/>
          </p:nvSpPr>
          <p:spPr bwMode="auto">
            <a:xfrm>
              <a:off x="5094" y="2488"/>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364578" name="Line 34"/>
            <p:cNvSpPr>
              <a:spLocks noChangeShapeType="1"/>
            </p:cNvSpPr>
            <p:nvPr/>
          </p:nvSpPr>
          <p:spPr bwMode="auto">
            <a:xfrm>
              <a:off x="5094" y="2600"/>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364579" name="Line 35"/>
            <p:cNvSpPr>
              <a:spLocks noChangeShapeType="1"/>
            </p:cNvSpPr>
            <p:nvPr/>
          </p:nvSpPr>
          <p:spPr bwMode="auto">
            <a:xfrm>
              <a:off x="5094" y="2712"/>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364580" name="Line 36"/>
            <p:cNvSpPr>
              <a:spLocks noChangeShapeType="1"/>
            </p:cNvSpPr>
            <p:nvPr/>
          </p:nvSpPr>
          <p:spPr bwMode="auto">
            <a:xfrm>
              <a:off x="5095" y="3040"/>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364581" name="Line 37"/>
            <p:cNvSpPr>
              <a:spLocks noChangeShapeType="1"/>
            </p:cNvSpPr>
            <p:nvPr/>
          </p:nvSpPr>
          <p:spPr bwMode="auto">
            <a:xfrm>
              <a:off x="5094" y="2816"/>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364582" name="Line 38"/>
            <p:cNvSpPr>
              <a:spLocks noChangeShapeType="1"/>
            </p:cNvSpPr>
            <p:nvPr/>
          </p:nvSpPr>
          <p:spPr bwMode="auto">
            <a:xfrm>
              <a:off x="5094" y="3152"/>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364583" name="Line 39"/>
            <p:cNvSpPr>
              <a:spLocks noChangeShapeType="1"/>
            </p:cNvSpPr>
            <p:nvPr/>
          </p:nvSpPr>
          <p:spPr bwMode="auto">
            <a:xfrm>
              <a:off x="5094" y="3264"/>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364584" name="Line 40"/>
            <p:cNvSpPr>
              <a:spLocks noChangeShapeType="1"/>
            </p:cNvSpPr>
            <p:nvPr/>
          </p:nvSpPr>
          <p:spPr bwMode="auto">
            <a:xfrm>
              <a:off x="5094" y="2928"/>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364585" name="Line 41"/>
            <p:cNvSpPr>
              <a:spLocks noChangeShapeType="1"/>
            </p:cNvSpPr>
            <p:nvPr/>
          </p:nvSpPr>
          <p:spPr bwMode="auto">
            <a:xfrm>
              <a:off x="5359" y="2540"/>
              <a:ext cx="0" cy="744"/>
            </a:xfrm>
            <a:prstGeom prst="line">
              <a:avLst/>
            </a:prstGeom>
            <a:noFill/>
            <a:ln w="50800">
              <a:solidFill>
                <a:srgbClr val="FFFF00"/>
              </a:solidFill>
              <a:round/>
              <a:headEnd/>
              <a:tailEnd/>
            </a:ln>
            <a:extLst>
              <a:ext uri="{909E8E84-426E-40dd-AFC4-6F175D3DCCD1}">
                <a14:hiddenFill xmlns="" xmlns:a14="http://schemas.microsoft.com/office/drawing/2010/main">
                  <a:no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364586" name="Line 42"/>
            <p:cNvSpPr>
              <a:spLocks noChangeShapeType="1"/>
            </p:cNvSpPr>
            <p:nvPr/>
          </p:nvSpPr>
          <p:spPr bwMode="auto">
            <a:xfrm>
              <a:off x="5351" y="2496"/>
              <a:ext cx="12" cy="328"/>
            </a:xfrm>
            <a:prstGeom prst="line">
              <a:avLst/>
            </a:prstGeom>
            <a:noFill/>
            <a:ln w="50800">
              <a:solidFill>
                <a:srgbClr val="FFFF00"/>
              </a:solidFill>
              <a:round/>
              <a:headEnd/>
              <a:tailEnd/>
            </a:ln>
            <a:extLst>
              <a:ext uri="{909E8E84-426E-40dd-AFC4-6F175D3DCCD1}">
                <a14:hiddenFill xmlns="" xmlns:a14="http://schemas.microsoft.com/office/drawing/2010/main">
                  <a:no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364587" name="Rectangle 43"/>
            <p:cNvSpPr>
              <a:spLocks noChangeArrowheads="1"/>
            </p:cNvSpPr>
            <p:nvPr/>
          </p:nvSpPr>
          <p:spPr bwMode="auto">
            <a:xfrm>
              <a:off x="5051" y="2165"/>
              <a:ext cx="527" cy="1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pPr eaLnBrk="0" hangingPunct="0"/>
              <a:r>
                <a:rPr lang="en-US" sz="900" b="1">
                  <a:solidFill>
                    <a:srgbClr val="000000"/>
                  </a:solidFill>
                  <a:latin typeface="Arial" panose="020B0604020202020204" pitchFamily="34" charset="0"/>
                  <a:cs typeface="Arial" panose="020B0604020202020204" pitchFamily="34" charset="0"/>
                </a:rPr>
                <a:t>ROYALTY</a:t>
              </a:r>
            </a:p>
          </p:txBody>
        </p:sp>
        <p:sp>
          <p:nvSpPr>
            <p:cNvPr id="364588" name="Rectangle 44"/>
            <p:cNvSpPr>
              <a:spLocks noChangeArrowheads="1"/>
            </p:cNvSpPr>
            <p:nvPr/>
          </p:nvSpPr>
          <p:spPr bwMode="auto">
            <a:xfrm>
              <a:off x="5139" y="2267"/>
              <a:ext cx="394" cy="1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eaLnBrk="0" hangingPunct="0"/>
              <a:r>
                <a:rPr lang="en-US" sz="900" b="1">
                  <a:solidFill>
                    <a:srgbClr val="000000"/>
                  </a:solidFill>
                  <a:latin typeface="Arial" panose="020B0604020202020204" pitchFamily="34" charset="0"/>
                  <a:cs typeface="Arial" panose="020B0604020202020204" pitchFamily="34" charset="0"/>
                </a:rPr>
                <a:t>S - D - S</a:t>
              </a:r>
            </a:p>
          </p:txBody>
        </p:sp>
        <p:sp>
          <p:nvSpPr>
            <p:cNvPr id="632877" name="Rectangle 45"/>
            <p:cNvSpPr>
              <a:spLocks noChangeArrowheads="1"/>
            </p:cNvSpPr>
            <p:nvPr/>
          </p:nvSpPr>
          <p:spPr bwMode="auto">
            <a:xfrm>
              <a:off x="5072" y="2387"/>
              <a:ext cx="553" cy="144"/>
            </a:xfrm>
            <a:prstGeom prst="rect">
              <a:avLst/>
            </a:prstGeom>
            <a:noFill/>
            <a:ln w="12700">
              <a:noFill/>
              <a:miter lim="800000"/>
              <a:headEnd/>
              <a:tailEnd/>
            </a:ln>
            <a:effectLst/>
          </p:spPr>
          <p:txBody>
            <a:bodyPr wrap="none" lIns="90487" tIns="44450" rIns="90487" bIns="44450">
              <a:spAutoFit/>
            </a:bodyPr>
            <a:lstStyle/>
            <a:p>
              <a:pPr eaLnBrk="0" hangingPunct="0">
                <a:defRPr/>
              </a:pPr>
              <a:r>
                <a:rPr lang="en-US" sz="900" b="1">
                  <a:solidFill>
                    <a:srgbClr val="000000"/>
                  </a:solidFill>
                  <a:effectLst>
                    <a:outerShdw blurRad="38100" dist="38100" dir="2700000" algn="tl">
                      <a:srgbClr val="FFFFFF"/>
                    </a:outerShdw>
                  </a:effectLst>
                  <a:latin typeface="Arial" panose="020B0604020202020204" pitchFamily="34" charset="0"/>
                  <a:cs typeface="Arial" panose="020B0604020202020204" pitchFamily="34" charset="0"/>
                </a:rPr>
                <a:t> ••• SPLIT ••• </a:t>
              </a:r>
            </a:p>
          </p:txBody>
        </p:sp>
        <p:sp>
          <p:nvSpPr>
            <p:cNvPr id="364590" name="Rectangle 46"/>
            <p:cNvSpPr>
              <a:spLocks noChangeArrowheads="1"/>
            </p:cNvSpPr>
            <p:nvPr/>
          </p:nvSpPr>
          <p:spPr bwMode="auto">
            <a:xfrm>
              <a:off x="5060" y="2503"/>
              <a:ext cx="597" cy="13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eaLnBrk="0" hangingPunct="0"/>
              <a:r>
                <a:rPr lang="en-US" sz="800" b="1">
                  <a:solidFill>
                    <a:srgbClr val="000000"/>
                  </a:solidFill>
                  <a:latin typeface="Arial" panose="020B0604020202020204" pitchFamily="34" charset="0"/>
                  <a:cs typeface="Arial" panose="020B0604020202020204" pitchFamily="34" charset="0"/>
                </a:rPr>
                <a:t>North       South</a:t>
              </a:r>
            </a:p>
          </p:txBody>
        </p:sp>
        <p:sp>
          <p:nvSpPr>
            <p:cNvPr id="632879" name="Rectangle 47"/>
            <p:cNvSpPr>
              <a:spLocks noChangeArrowheads="1"/>
            </p:cNvSpPr>
            <p:nvPr/>
          </p:nvSpPr>
          <p:spPr bwMode="auto">
            <a:xfrm>
              <a:off x="5041" y="2824"/>
              <a:ext cx="619" cy="134"/>
            </a:xfrm>
            <a:prstGeom prst="rect">
              <a:avLst/>
            </a:prstGeom>
            <a:noFill/>
            <a:ln w="12700">
              <a:noFill/>
              <a:miter lim="800000"/>
              <a:headEnd/>
              <a:tailEnd/>
            </a:ln>
            <a:effectLst/>
          </p:spPr>
          <p:txBody>
            <a:bodyPr wrap="none" lIns="90487" tIns="44450" rIns="90487" bIns="44450">
              <a:spAutoFit/>
            </a:bodyPr>
            <a:lstStyle/>
            <a:p>
              <a:pPr eaLnBrk="0" hangingPunct="0">
                <a:defRPr/>
              </a:pPr>
              <a:r>
                <a:rPr lang="en-US" sz="800" b="1">
                  <a:solidFill>
                    <a:srgbClr val="000000"/>
                  </a:solidFill>
                  <a:effectLst>
                    <a:outerShdw blurRad="38100" dist="38100" dir="2700000" algn="tl">
                      <a:srgbClr val="FFFFFF"/>
                    </a:outerShdw>
                  </a:effectLst>
                  <a:latin typeface="Arial" panose="020B0604020202020204" pitchFamily="34" charset="0"/>
                  <a:cs typeface="Arial" panose="020B0604020202020204" pitchFamily="34" charset="0"/>
                </a:rPr>
                <a:t>THE PROPHETS</a:t>
              </a:r>
            </a:p>
          </p:txBody>
        </p:sp>
        <p:grpSp>
          <p:nvGrpSpPr>
            <p:cNvPr id="364592" name="Group 48"/>
            <p:cNvGrpSpPr>
              <a:grpSpLocks/>
            </p:cNvGrpSpPr>
            <p:nvPr/>
          </p:nvGrpSpPr>
          <p:grpSpPr bwMode="auto">
            <a:xfrm>
              <a:off x="5078" y="2615"/>
              <a:ext cx="587" cy="239"/>
              <a:chOff x="5078" y="2615"/>
              <a:chExt cx="587" cy="239"/>
            </a:xfrm>
          </p:grpSpPr>
          <p:sp>
            <p:nvSpPr>
              <p:cNvPr id="364593" name="Rectangle 49"/>
              <p:cNvSpPr>
                <a:spLocks noChangeArrowheads="1"/>
              </p:cNvSpPr>
              <p:nvPr/>
            </p:nvSpPr>
            <p:spPr bwMode="auto">
              <a:xfrm>
                <a:off x="5078" y="2615"/>
                <a:ext cx="383" cy="1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pPr eaLnBrk="0" hangingPunct="0"/>
                <a:r>
                  <a:rPr lang="en-US" sz="800" b="1">
                    <a:solidFill>
                      <a:srgbClr val="000000"/>
                    </a:solidFill>
                    <a:latin typeface="Arial" panose="020B0604020202020204" pitchFamily="34" charset="0"/>
                    <a:cs typeface="Arial" panose="020B0604020202020204" pitchFamily="34" charset="0"/>
                  </a:rPr>
                  <a:t>Israel</a:t>
                </a:r>
              </a:p>
            </p:txBody>
          </p:sp>
          <p:sp>
            <p:nvSpPr>
              <p:cNvPr id="364594" name="Rectangle 50"/>
              <p:cNvSpPr>
                <a:spLocks noChangeArrowheads="1"/>
              </p:cNvSpPr>
              <p:nvPr/>
            </p:nvSpPr>
            <p:spPr bwMode="auto">
              <a:xfrm>
                <a:off x="5306" y="2615"/>
                <a:ext cx="359" cy="1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pPr eaLnBrk="0" hangingPunct="0"/>
                <a:r>
                  <a:rPr lang="en-US" sz="800" b="1">
                    <a:solidFill>
                      <a:srgbClr val="000000"/>
                    </a:solidFill>
                    <a:latin typeface="Arial" panose="020B0604020202020204" pitchFamily="34" charset="0"/>
                    <a:cs typeface="Arial" panose="020B0604020202020204" pitchFamily="34" charset="0"/>
                  </a:rPr>
                  <a:t>  Judah</a:t>
                </a:r>
              </a:p>
            </p:txBody>
          </p:sp>
          <p:sp>
            <p:nvSpPr>
              <p:cNvPr id="364595" name="Rectangle 51"/>
              <p:cNvSpPr>
                <a:spLocks noChangeArrowheads="1"/>
              </p:cNvSpPr>
              <p:nvPr/>
            </p:nvSpPr>
            <p:spPr bwMode="auto">
              <a:xfrm>
                <a:off x="5105" y="2720"/>
                <a:ext cx="479" cy="13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eaLnBrk="0" hangingPunct="0"/>
                <a:r>
                  <a:rPr lang="en-US" sz="800" b="1">
                    <a:solidFill>
                      <a:srgbClr val="000000"/>
                    </a:solidFill>
                    <a:latin typeface="Arial" panose="020B0604020202020204" pitchFamily="34" charset="0"/>
                    <a:cs typeface="Arial" panose="020B0604020202020204" pitchFamily="34" charset="0"/>
                  </a:rPr>
                  <a:t>10              2</a:t>
                </a:r>
              </a:p>
            </p:txBody>
          </p:sp>
        </p:grpSp>
      </p:grpSp>
      <p:sp>
        <p:nvSpPr>
          <p:cNvPr id="364554" name="Text Box 52"/>
          <p:cNvSpPr txBox="1">
            <a:spLocks noChangeArrowheads="1"/>
          </p:cNvSpPr>
          <p:nvPr/>
        </p:nvSpPr>
        <p:spPr bwMode="auto">
          <a:xfrm>
            <a:off x="6986396" y="6283732"/>
            <a:ext cx="1648208"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a:spcBef>
                <a:spcPct val="50000"/>
              </a:spcBef>
            </a:pPr>
            <a:r>
              <a:rPr lang="en-US" sz="1200" b="1">
                <a:solidFill>
                  <a:srgbClr val="FFFFFF"/>
                </a:solidFill>
                <a:latin typeface="Arial" panose="020B0604020202020204" pitchFamily="34" charset="0"/>
                <a:cs typeface="Arial" panose="020B0604020202020204" pitchFamily="34" charset="0"/>
              </a:rPr>
              <a:t>Handbook pg. 32-37</a:t>
            </a:r>
          </a:p>
        </p:txBody>
      </p:sp>
      <p:sp>
        <p:nvSpPr>
          <p:cNvPr id="632885" name="Rectangle 53"/>
          <p:cNvSpPr>
            <a:spLocks noChangeArrowheads="1"/>
          </p:cNvSpPr>
          <p:nvPr/>
        </p:nvSpPr>
        <p:spPr bwMode="auto">
          <a:xfrm>
            <a:off x="8123885" y="6542802"/>
            <a:ext cx="325730" cy="246221"/>
          </a:xfrm>
          <a:prstGeom prst="rect">
            <a:avLst/>
          </a:prstGeom>
          <a:noFill/>
          <a:ln w="12700">
            <a:noFill/>
            <a:miter lim="800000"/>
            <a:headEnd/>
            <a:tailEnd/>
          </a:ln>
          <a:effectLst/>
        </p:spPr>
        <p:txBody>
          <a:bodyPr wrap="none" anchor="ctr">
            <a:spAutoFit/>
          </a:bodyPr>
          <a:lstStyle/>
          <a:p>
            <a:pPr algn="ctr" eaLnBrk="0" hangingPunct="0">
              <a:defRPr/>
            </a:pPr>
            <a:r>
              <a:rPr lang="en-US" sz="1000" b="1">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45</a:t>
            </a:r>
          </a:p>
        </p:txBody>
      </p:sp>
      <p:grpSp>
        <p:nvGrpSpPr>
          <p:cNvPr id="5" name="Group 54"/>
          <p:cNvGrpSpPr>
            <a:grpSpLocks/>
          </p:cNvGrpSpPr>
          <p:nvPr/>
        </p:nvGrpSpPr>
        <p:grpSpPr bwMode="auto">
          <a:xfrm>
            <a:off x="1357313" y="3643315"/>
            <a:ext cx="6697663" cy="2449513"/>
            <a:chOff x="857" y="2304"/>
            <a:chExt cx="4219" cy="1543"/>
          </a:xfrm>
        </p:grpSpPr>
        <p:sp>
          <p:nvSpPr>
            <p:cNvPr id="632887" name="Rectangle 55"/>
            <p:cNvSpPr>
              <a:spLocks noChangeArrowheads="1"/>
            </p:cNvSpPr>
            <p:nvPr/>
          </p:nvSpPr>
          <p:spPr bwMode="auto">
            <a:xfrm>
              <a:off x="2354" y="3248"/>
              <a:ext cx="994" cy="599"/>
            </a:xfrm>
            <a:prstGeom prst="rect">
              <a:avLst/>
            </a:prstGeom>
            <a:noFill/>
            <a:ln w="12700">
              <a:noFill/>
              <a:miter lim="800000"/>
              <a:headEnd/>
              <a:tailEnd/>
            </a:ln>
            <a:effectLst>
              <a:outerShdw blurRad="63500" dist="89803" dir="2700000" algn="ctr" rotWithShape="0">
                <a:schemeClr val="bg2">
                  <a:alpha val="74998"/>
                </a:schemeClr>
              </a:outerShdw>
            </a:effectLst>
          </p:spPr>
          <p:txBody>
            <a:bodyPr wrap="none" lIns="90487" tIns="44450" rIns="90487" bIns="44450">
              <a:spAutoFit/>
            </a:bodyPr>
            <a:lstStyle/>
            <a:p>
              <a:pPr algn="ctr" eaLnBrk="0" hangingPunct="0">
                <a:defRPr/>
              </a:pPr>
              <a:r>
                <a:rPr lang="ar-JO" sz="2800" b="1" i="1" dirty="0">
                  <a:solidFill>
                    <a:srgbClr val="00FF00"/>
                  </a:solidFill>
                  <a:latin typeface="Arial" panose="020B0604020202020204" pitchFamily="34" charset="0"/>
                  <a:ea typeface="ＭＳ Ｐゴシック" charset="-128"/>
                  <a:cs typeface="Arial" panose="020B0604020202020204" pitchFamily="34" charset="0"/>
                </a:rPr>
                <a:t>2 صموئيل</a:t>
              </a:r>
            </a:p>
            <a:p>
              <a:pPr algn="ctr" eaLnBrk="0" hangingPunct="0">
                <a:defRPr/>
              </a:pPr>
              <a:r>
                <a:rPr lang="ar-JO" sz="2800" b="1" i="1" dirty="0">
                  <a:solidFill>
                    <a:srgbClr val="00FF00"/>
                  </a:solidFill>
                  <a:latin typeface="Arial" panose="020B0604020202020204" pitchFamily="34" charset="0"/>
                  <a:ea typeface="ＭＳ Ｐゴシック" charset="-128"/>
                  <a:cs typeface="Arial" panose="020B0604020202020204" pitchFamily="34" charset="0"/>
                </a:rPr>
                <a:t>7 : 4- 16</a:t>
              </a:r>
              <a:endParaRPr lang="en-US" sz="2800" b="1" i="1" dirty="0">
                <a:solidFill>
                  <a:srgbClr val="00FF00"/>
                </a:solidFill>
                <a:latin typeface="Arial" panose="020B0604020202020204" pitchFamily="34" charset="0"/>
                <a:ea typeface="ＭＳ Ｐゴシック" charset="-128"/>
                <a:cs typeface="Arial" panose="020B0604020202020204" pitchFamily="34" charset="0"/>
              </a:endParaRPr>
            </a:p>
          </p:txBody>
        </p:sp>
        <p:sp>
          <p:nvSpPr>
            <p:cNvPr id="632888" name="Rectangle 56"/>
            <p:cNvSpPr>
              <a:spLocks noChangeArrowheads="1"/>
            </p:cNvSpPr>
            <p:nvPr/>
          </p:nvSpPr>
          <p:spPr bwMode="auto">
            <a:xfrm>
              <a:off x="857" y="3247"/>
              <a:ext cx="1191" cy="599"/>
            </a:xfrm>
            <a:prstGeom prst="rect">
              <a:avLst/>
            </a:prstGeom>
            <a:noFill/>
            <a:ln w="12700">
              <a:noFill/>
              <a:miter lim="800000"/>
              <a:headEnd/>
              <a:tailEnd/>
            </a:ln>
            <a:effectLst>
              <a:outerShdw blurRad="63500" dist="89803" dir="2700000" algn="ctr" rotWithShape="0">
                <a:schemeClr val="bg2">
                  <a:alpha val="74998"/>
                </a:schemeClr>
              </a:outerShdw>
            </a:effectLst>
          </p:spPr>
          <p:txBody>
            <a:bodyPr wrap="none" lIns="90487" tIns="44450" rIns="90487" bIns="44450">
              <a:spAutoFit/>
            </a:bodyPr>
            <a:lstStyle/>
            <a:p>
              <a:pPr algn="ctr" eaLnBrk="0" hangingPunct="0">
                <a:defRPr/>
              </a:pPr>
              <a:r>
                <a:rPr lang="ar-JO" sz="2800" b="1" i="1" dirty="0">
                  <a:solidFill>
                    <a:srgbClr val="00FF00"/>
                  </a:solidFill>
                  <a:latin typeface="Arial" panose="020B0604020202020204" pitchFamily="34" charset="0"/>
                  <a:ea typeface="ＭＳ Ｐゴシック" charset="-128"/>
                  <a:cs typeface="Arial" panose="020B0604020202020204" pitchFamily="34" charset="0"/>
                </a:rPr>
                <a:t>تثنية</a:t>
              </a:r>
            </a:p>
            <a:p>
              <a:pPr algn="ctr" eaLnBrk="0" hangingPunct="0">
                <a:defRPr/>
              </a:pPr>
              <a:r>
                <a:rPr lang="ar-JO" sz="2800" b="1" i="1" dirty="0">
                  <a:solidFill>
                    <a:srgbClr val="00FF00"/>
                  </a:solidFill>
                  <a:latin typeface="Arial" panose="020B0604020202020204" pitchFamily="34" charset="0"/>
                  <a:ea typeface="ＭＳ Ｐゴシック" charset="-128"/>
                  <a:cs typeface="Arial" panose="020B0604020202020204" pitchFamily="34" charset="0"/>
                </a:rPr>
                <a:t>30 : 1 - 10</a:t>
              </a:r>
              <a:endParaRPr lang="en-US" sz="2800" b="1" i="1" dirty="0">
                <a:solidFill>
                  <a:srgbClr val="00FF00"/>
                </a:solidFill>
                <a:latin typeface="Arial" panose="020B0604020202020204" pitchFamily="34" charset="0"/>
                <a:ea typeface="ＭＳ Ｐゴシック" charset="-128"/>
                <a:cs typeface="Arial" panose="020B0604020202020204" pitchFamily="34" charset="0"/>
              </a:endParaRPr>
            </a:p>
          </p:txBody>
        </p:sp>
        <p:sp>
          <p:nvSpPr>
            <p:cNvPr id="632889" name="Rectangle 57"/>
            <p:cNvSpPr>
              <a:spLocks noChangeArrowheads="1"/>
            </p:cNvSpPr>
            <p:nvPr/>
          </p:nvSpPr>
          <p:spPr bwMode="auto">
            <a:xfrm>
              <a:off x="3551" y="3246"/>
              <a:ext cx="1318" cy="599"/>
            </a:xfrm>
            <a:prstGeom prst="rect">
              <a:avLst/>
            </a:prstGeom>
            <a:noFill/>
            <a:ln w="12700">
              <a:noFill/>
              <a:miter lim="800000"/>
              <a:headEnd/>
              <a:tailEnd/>
            </a:ln>
            <a:effectLst>
              <a:outerShdw blurRad="63500" dist="89803" dir="2700000" algn="ctr" rotWithShape="0">
                <a:schemeClr val="bg2">
                  <a:alpha val="74998"/>
                </a:schemeClr>
              </a:outerShdw>
            </a:effectLst>
          </p:spPr>
          <p:txBody>
            <a:bodyPr wrap="none" lIns="90487" tIns="44450" rIns="90487" bIns="44450">
              <a:spAutoFit/>
            </a:bodyPr>
            <a:lstStyle/>
            <a:p>
              <a:pPr algn="ctr" eaLnBrk="0" hangingPunct="0">
                <a:defRPr/>
              </a:pPr>
              <a:r>
                <a:rPr lang="ar-JO" sz="2800" b="1" i="1" dirty="0">
                  <a:solidFill>
                    <a:srgbClr val="00FF00"/>
                  </a:solidFill>
                  <a:latin typeface="Arial" panose="020B0604020202020204" pitchFamily="34" charset="0"/>
                  <a:ea typeface="ＭＳ Ｐゴシック" charset="-128"/>
                  <a:cs typeface="Arial" panose="020B0604020202020204" pitchFamily="34" charset="0"/>
                </a:rPr>
                <a:t>تثنية</a:t>
              </a:r>
            </a:p>
            <a:p>
              <a:pPr algn="ctr" eaLnBrk="0" hangingPunct="0">
                <a:defRPr/>
              </a:pPr>
              <a:r>
                <a:rPr lang="ar-JO" sz="2800" b="1" i="1" dirty="0">
                  <a:solidFill>
                    <a:srgbClr val="00FF00"/>
                  </a:solidFill>
                  <a:latin typeface="Arial" panose="020B0604020202020204" pitchFamily="34" charset="0"/>
                  <a:ea typeface="ＭＳ Ｐゴシック" charset="-128"/>
                  <a:cs typeface="Arial" panose="020B0604020202020204" pitchFamily="34" charset="0"/>
                </a:rPr>
                <a:t>31 : 31 - 33</a:t>
              </a:r>
              <a:endParaRPr lang="en-US" sz="2800" b="1" i="1" dirty="0">
                <a:solidFill>
                  <a:srgbClr val="00FF00"/>
                </a:solidFill>
                <a:latin typeface="Arial" panose="020B0604020202020204" pitchFamily="34" charset="0"/>
                <a:ea typeface="ＭＳ Ｐゴシック" charset="-128"/>
                <a:cs typeface="Arial" panose="020B0604020202020204" pitchFamily="34" charset="0"/>
              </a:endParaRPr>
            </a:p>
          </p:txBody>
        </p:sp>
        <p:sp>
          <p:nvSpPr>
            <p:cNvPr id="632890" name="Text Box 58"/>
            <p:cNvSpPr txBox="1">
              <a:spLocks noChangeArrowheads="1"/>
            </p:cNvSpPr>
            <p:nvPr/>
          </p:nvSpPr>
          <p:spPr bwMode="auto">
            <a:xfrm>
              <a:off x="3342" y="2304"/>
              <a:ext cx="1734" cy="404"/>
            </a:xfrm>
            <a:prstGeom prst="rect">
              <a:avLst/>
            </a:prstGeom>
            <a:noFill/>
            <a:ln w="12700">
              <a:noFill/>
              <a:miter lim="800000"/>
              <a:headEnd/>
              <a:tailEnd/>
            </a:ln>
            <a:effectLst>
              <a:outerShdw blurRad="63500" dist="107763" dir="2700000" algn="ctr" rotWithShape="0">
                <a:schemeClr val="bg2">
                  <a:alpha val="74998"/>
                </a:schemeClr>
              </a:outerShdw>
            </a:effectLst>
          </p:spPr>
          <p:txBody>
            <a:bodyPr>
              <a:spAutoFit/>
            </a:bodyPr>
            <a:lstStyle/>
            <a:p>
              <a:pPr algn="ctr" eaLnBrk="0" hangingPunct="0">
                <a:spcBef>
                  <a:spcPct val="50000"/>
                </a:spcBef>
                <a:defRPr/>
              </a:pPr>
              <a:r>
                <a:rPr lang="ar-JO" sz="3600" b="1" dirty="0">
                  <a:solidFill>
                    <a:srgbClr val="00FF00"/>
                  </a:solidFill>
                  <a:latin typeface="Arial" panose="020B0604020202020204" pitchFamily="34" charset="0"/>
                  <a:cs typeface="Arial" panose="020B0604020202020204" pitchFamily="34" charset="0"/>
                </a:rPr>
                <a:t>البركة</a:t>
              </a:r>
              <a:endParaRPr lang="en-US" sz="3600" b="1" dirty="0">
                <a:solidFill>
                  <a:srgbClr val="00FF00"/>
                </a:solidFill>
                <a:latin typeface="Arial" panose="020B0604020202020204" pitchFamily="34" charset="0"/>
                <a:cs typeface="Arial" panose="020B0604020202020204" pitchFamily="34" charset="0"/>
              </a:endParaRPr>
            </a:p>
          </p:txBody>
        </p:sp>
        <p:sp>
          <p:nvSpPr>
            <p:cNvPr id="632891" name="Text Box 59"/>
            <p:cNvSpPr txBox="1">
              <a:spLocks noChangeArrowheads="1"/>
            </p:cNvSpPr>
            <p:nvPr/>
          </p:nvSpPr>
          <p:spPr bwMode="auto">
            <a:xfrm>
              <a:off x="2345" y="2312"/>
              <a:ext cx="992" cy="404"/>
            </a:xfrm>
            <a:prstGeom prst="rect">
              <a:avLst/>
            </a:prstGeom>
            <a:noFill/>
            <a:ln w="12700">
              <a:noFill/>
              <a:miter lim="800000"/>
              <a:headEnd/>
              <a:tailEnd/>
            </a:ln>
            <a:effectLst>
              <a:outerShdw blurRad="63500" dist="107763" dir="2700000" algn="ctr" rotWithShape="0">
                <a:schemeClr val="bg2">
                  <a:alpha val="74998"/>
                </a:schemeClr>
              </a:outerShdw>
            </a:effectLst>
          </p:spPr>
          <p:txBody>
            <a:bodyPr>
              <a:spAutoFit/>
            </a:bodyPr>
            <a:lstStyle/>
            <a:p>
              <a:pPr algn="ctr" eaLnBrk="0" hangingPunct="0">
                <a:spcBef>
                  <a:spcPct val="50000"/>
                </a:spcBef>
                <a:defRPr/>
              </a:pPr>
              <a:r>
                <a:rPr lang="ar-JO" sz="3600" b="1" dirty="0">
                  <a:solidFill>
                    <a:srgbClr val="00FF00"/>
                  </a:solidFill>
                  <a:latin typeface="Arial" panose="020B0604020202020204" pitchFamily="34" charset="0"/>
                  <a:cs typeface="Arial" panose="020B0604020202020204" pitchFamily="34" charset="0"/>
                </a:rPr>
                <a:t>النسل</a:t>
              </a:r>
              <a:endParaRPr lang="en-US" sz="3600" b="1" dirty="0">
                <a:solidFill>
                  <a:srgbClr val="00FF00"/>
                </a:solidFill>
                <a:latin typeface="Arial" panose="020B0604020202020204" pitchFamily="34" charset="0"/>
                <a:cs typeface="Arial" panose="020B0604020202020204" pitchFamily="34" charset="0"/>
              </a:endParaRPr>
            </a:p>
          </p:txBody>
        </p:sp>
        <p:sp>
          <p:nvSpPr>
            <p:cNvPr id="632892" name="Text Box 60"/>
            <p:cNvSpPr txBox="1">
              <a:spLocks noChangeArrowheads="1"/>
            </p:cNvSpPr>
            <p:nvPr/>
          </p:nvSpPr>
          <p:spPr bwMode="auto">
            <a:xfrm>
              <a:off x="944" y="2305"/>
              <a:ext cx="1014" cy="404"/>
            </a:xfrm>
            <a:prstGeom prst="rect">
              <a:avLst/>
            </a:prstGeom>
            <a:noFill/>
            <a:ln w="12700">
              <a:noFill/>
              <a:miter lim="800000"/>
              <a:headEnd/>
              <a:tailEnd/>
            </a:ln>
            <a:effectLst>
              <a:outerShdw blurRad="63500" dist="107763" dir="2700000" algn="ctr" rotWithShape="0">
                <a:schemeClr val="bg2">
                  <a:alpha val="74998"/>
                </a:schemeClr>
              </a:outerShdw>
            </a:effectLst>
          </p:spPr>
          <p:txBody>
            <a:bodyPr>
              <a:spAutoFit/>
            </a:bodyPr>
            <a:lstStyle/>
            <a:p>
              <a:pPr algn="ctr" eaLnBrk="0" hangingPunct="0">
                <a:spcBef>
                  <a:spcPct val="50000"/>
                </a:spcBef>
                <a:defRPr/>
              </a:pPr>
              <a:r>
                <a:rPr lang="ar-JO" sz="3600" b="1" dirty="0">
                  <a:solidFill>
                    <a:srgbClr val="00FF00"/>
                  </a:solidFill>
                  <a:latin typeface="Arial" panose="020B0604020202020204" pitchFamily="34" charset="0"/>
                  <a:cs typeface="Arial" panose="020B0604020202020204" pitchFamily="34" charset="0"/>
                </a:rPr>
                <a:t>الأرض</a:t>
              </a:r>
              <a:endParaRPr lang="en-US" sz="3600" b="1" dirty="0">
                <a:solidFill>
                  <a:srgbClr val="00FF00"/>
                </a:solidFill>
                <a:latin typeface="Arial" panose="020B0604020202020204" pitchFamily="34" charset="0"/>
                <a:cs typeface="Arial" panose="020B0604020202020204" pitchFamily="34" charset="0"/>
              </a:endParaRPr>
            </a:p>
          </p:txBody>
        </p:sp>
        <p:sp>
          <p:nvSpPr>
            <p:cNvPr id="632893" name="Text Box 61"/>
            <p:cNvSpPr txBox="1">
              <a:spLocks noChangeArrowheads="1"/>
            </p:cNvSpPr>
            <p:nvPr/>
          </p:nvSpPr>
          <p:spPr bwMode="auto">
            <a:xfrm>
              <a:off x="920" y="2749"/>
              <a:ext cx="1061" cy="442"/>
            </a:xfrm>
            <a:prstGeom prst="rect">
              <a:avLst/>
            </a:prstGeom>
            <a:noFill/>
            <a:ln w="12700">
              <a:noFill/>
              <a:miter lim="800000"/>
              <a:headEnd/>
              <a:tailEnd/>
            </a:ln>
            <a:effectLst>
              <a:outerShdw blurRad="63500" dist="107763" dir="2700000" algn="ctr" rotWithShape="0">
                <a:schemeClr val="bg2">
                  <a:alpha val="74998"/>
                </a:schemeClr>
              </a:outerShdw>
            </a:effectLst>
          </p:spPr>
          <p:txBody>
            <a:bodyPr>
              <a:spAutoFit/>
            </a:bodyPr>
            <a:lstStyle/>
            <a:p>
              <a:pPr algn="ctr" eaLnBrk="0" hangingPunct="0">
                <a:spcBef>
                  <a:spcPct val="50000"/>
                </a:spcBef>
                <a:defRPr/>
              </a:pPr>
              <a:r>
                <a:rPr lang="ar-JO" sz="4000" dirty="0">
                  <a:solidFill>
                    <a:srgbClr val="FAFD00"/>
                  </a:solidFill>
                  <a:latin typeface="Arial" panose="020B0604020202020204" pitchFamily="34" charset="0"/>
                  <a:cs typeface="Arial" panose="020B0604020202020204" pitchFamily="34" charset="0"/>
                </a:rPr>
                <a:t>الأرض</a:t>
              </a:r>
              <a:endParaRPr lang="en-US" sz="4000" dirty="0">
                <a:solidFill>
                  <a:srgbClr val="FAFD00"/>
                </a:solidFill>
                <a:latin typeface="Arial" panose="020B0604020202020204" pitchFamily="34" charset="0"/>
                <a:cs typeface="Arial" panose="020B0604020202020204" pitchFamily="34" charset="0"/>
              </a:endParaRPr>
            </a:p>
          </p:txBody>
        </p:sp>
        <p:sp>
          <p:nvSpPr>
            <p:cNvPr id="632894" name="Text Box 62"/>
            <p:cNvSpPr txBox="1">
              <a:spLocks noChangeArrowheads="1"/>
            </p:cNvSpPr>
            <p:nvPr/>
          </p:nvSpPr>
          <p:spPr bwMode="auto">
            <a:xfrm>
              <a:off x="3532" y="2749"/>
              <a:ext cx="1386" cy="442"/>
            </a:xfrm>
            <a:prstGeom prst="rect">
              <a:avLst/>
            </a:prstGeom>
            <a:noFill/>
            <a:ln w="12700">
              <a:noFill/>
              <a:miter lim="800000"/>
              <a:headEnd/>
              <a:tailEnd/>
            </a:ln>
            <a:effectLst>
              <a:outerShdw blurRad="63500" dist="107763" dir="2700000" algn="ctr" rotWithShape="0">
                <a:schemeClr val="bg2">
                  <a:alpha val="74998"/>
                </a:schemeClr>
              </a:outerShdw>
            </a:effectLst>
          </p:spPr>
          <p:txBody>
            <a:bodyPr>
              <a:spAutoFit/>
            </a:bodyPr>
            <a:lstStyle/>
            <a:p>
              <a:pPr algn="ctr" eaLnBrk="0" hangingPunct="0">
                <a:spcBef>
                  <a:spcPct val="50000"/>
                </a:spcBef>
                <a:defRPr/>
              </a:pPr>
              <a:r>
                <a:rPr lang="ar-JO" sz="4000" dirty="0">
                  <a:solidFill>
                    <a:srgbClr val="FAFD00"/>
                  </a:solidFill>
                  <a:latin typeface="Arial" panose="020B0604020202020204" pitchFamily="34" charset="0"/>
                  <a:cs typeface="Arial" panose="020B0604020202020204" pitchFamily="34" charset="0"/>
                </a:rPr>
                <a:t>الجديد</a:t>
              </a:r>
              <a:endParaRPr lang="en-US" sz="4000" dirty="0">
                <a:solidFill>
                  <a:srgbClr val="FAFD00"/>
                </a:solidFill>
                <a:latin typeface="Arial" panose="020B0604020202020204" pitchFamily="34" charset="0"/>
                <a:cs typeface="Arial" panose="020B0604020202020204" pitchFamily="34" charset="0"/>
              </a:endParaRPr>
            </a:p>
          </p:txBody>
        </p:sp>
        <p:sp>
          <p:nvSpPr>
            <p:cNvPr id="632895" name="Text Box 63"/>
            <p:cNvSpPr txBox="1">
              <a:spLocks noChangeArrowheads="1"/>
            </p:cNvSpPr>
            <p:nvPr/>
          </p:nvSpPr>
          <p:spPr bwMode="auto">
            <a:xfrm>
              <a:off x="2171" y="2757"/>
              <a:ext cx="1386" cy="442"/>
            </a:xfrm>
            <a:prstGeom prst="rect">
              <a:avLst/>
            </a:prstGeom>
            <a:noFill/>
            <a:ln w="12700">
              <a:noFill/>
              <a:miter lim="800000"/>
              <a:headEnd/>
              <a:tailEnd/>
            </a:ln>
            <a:effectLst>
              <a:outerShdw blurRad="63500" dist="107763" dir="2700000" algn="ctr" rotWithShape="0">
                <a:schemeClr val="bg2">
                  <a:alpha val="74998"/>
                </a:schemeClr>
              </a:outerShdw>
            </a:effectLst>
          </p:spPr>
          <p:txBody>
            <a:bodyPr>
              <a:spAutoFit/>
            </a:bodyPr>
            <a:lstStyle/>
            <a:p>
              <a:pPr algn="ctr" eaLnBrk="0" hangingPunct="0">
                <a:spcBef>
                  <a:spcPct val="50000"/>
                </a:spcBef>
                <a:defRPr/>
              </a:pPr>
              <a:r>
                <a:rPr lang="ar-JO" sz="4000" dirty="0">
                  <a:solidFill>
                    <a:srgbClr val="FAFD00"/>
                  </a:solidFill>
                  <a:latin typeface="Arial" panose="020B0604020202020204" pitchFamily="34" charset="0"/>
                  <a:cs typeface="Arial" panose="020B0604020202020204" pitchFamily="34" charset="0"/>
                </a:rPr>
                <a:t>الداوودي</a:t>
              </a:r>
              <a:endParaRPr lang="en-US" sz="4000" dirty="0">
                <a:solidFill>
                  <a:srgbClr val="FAFD00"/>
                </a:solidFill>
                <a:latin typeface="Arial" panose="020B0604020202020204" pitchFamily="34" charset="0"/>
                <a:cs typeface="Arial" panose="020B0604020202020204" pitchFamily="34" charset="0"/>
              </a:endParaRPr>
            </a:p>
          </p:txBody>
        </p:sp>
      </p:grpSp>
      <p:sp>
        <p:nvSpPr>
          <p:cNvPr id="632899" name="AutoShape 67"/>
          <p:cNvSpPr>
            <a:spLocks noChangeArrowheads="1"/>
          </p:cNvSpPr>
          <p:nvPr/>
        </p:nvSpPr>
        <p:spPr bwMode="auto">
          <a:xfrm>
            <a:off x="1552575" y="3683000"/>
            <a:ext cx="6386513" cy="1355725"/>
          </a:xfrm>
          <a:prstGeom prst="roundRect">
            <a:avLst>
              <a:gd name="adj" fmla="val 16667"/>
            </a:avLst>
          </a:prstGeom>
          <a:noFill/>
          <a:ln w="76200">
            <a:solidFill>
              <a:srgbClr val="F8131B"/>
            </a:solidFill>
            <a:round/>
            <a:headEnd/>
            <a:tailEnd/>
          </a:ln>
          <a:effectLst>
            <a:outerShdw blurRad="63500" dist="46662" dir="3284183" algn="ctr" rotWithShape="0">
              <a:schemeClr val="bg2">
                <a:alpha val="74998"/>
              </a:schemeClr>
            </a:outerShdw>
          </a:effectLst>
        </p:spPr>
        <p:txBody>
          <a:bodyPr wrap="none" anchor="ctr"/>
          <a:lstStyle/>
          <a:p>
            <a:pPr eaLnBrk="0" hangingPunct="0">
              <a:defRPr/>
            </a:pPr>
            <a:endParaRPr lang="en-US" sz="2800">
              <a:solidFill>
                <a:srgbClr val="00DFCA"/>
              </a:solidFill>
              <a:latin typeface="Arial" panose="020B0604020202020204" pitchFamily="34" charset="0"/>
              <a:cs typeface="Arial" panose="020B0604020202020204" pitchFamily="34" charset="0"/>
            </a:endParaRPr>
          </a:p>
        </p:txBody>
      </p:sp>
      <p:sp>
        <p:nvSpPr>
          <p:cNvPr id="3" name="Title 2"/>
          <p:cNvSpPr>
            <a:spLocks noGrp="1"/>
          </p:cNvSpPr>
          <p:nvPr>
            <p:ph type="title" idx="4294967295"/>
          </p:nvPr>
        </p:nvSpPr>
        <p:spPr>
          <a:xfrm>
            <a:off x="457200" y="588963"/>
            <a:ext cx="8229600" cy="766762"/>
          </a:xfrm>
          <a:prstGeom prst="rect">
            <a:avLst/>
          </a:prstGeom>
          <a:ln w="12700">
            <a:miter lim="800000"/>
            <a:headEnd/>
            <a:tailEnd/>
          </a:ln>
          <a:effectLst>
            <a:outerShdw blurRad="63500" dist="85194" dir="3806097" algn="ctr" rotWithShape="0">
              <a:schemeClr val="bg2">
                <a:alpha val="74998"/>
              </a:schemeClr>
            </a:outerShdw>
          </a:effectLst>
        </p:spPr>
        <p:txBody>
          <a:bodyPr lIns="90487" tIns="44450" rIns="90487" bIns="44450">
            <a:spAutoFit/>
          </a:bodyPr>
          <a:lstStyle/>
          <a:p>
            <a:pPr algn="ctr">
              <a:defRPr/>
            </a:pPr>
            <a:r>
              <a:rPr lang="en-US" b="1" kern="1200" dirty="0">
                <a:solidFill>
                  <a:srgbClr val="FAFD00"/>
                </a:solidFill>
                <a:latin typeface="Arial" panose="020B0604020202020204" pitchFamily="34" charset="0"/>
                <a:ea typeface="ＭＳ Ｐゴシック" charset="0"/>
                <a:cs typeface="Arial" panose="020B0604020202020204" pitchFamily="34" charset="0"/>
              </a:rPr>
              <a:t> </a:t>
            </a:r>
            <a:r>
              <a:rPr lang="ar-JO" b="1" kern="1200" dirty="0">
                <a:solidFill>
                  <a:srgbClr val="FAFD00"/>
                </a:solidFill>
                <a:latin typeface="Arial" panose="020B0604020202020204" pitchFamily="34" charset="0"/>
                <a:ea typeface="ＭＳ Ｐゴシック" charset="0"/>
                <a:cs typeface="Arial" panose="020B0604020202020204" pitchFamily="34" charset="0"/>
              </a:rPr>
              <a:t>العهد الإبراهيمي</a:t>
            </a:r>
            <a:endParaRPr lang="en-US" b="1" kern="1200" dirty="0">
              <a:solidFill>
                <a:srgbClr val="FAFD00"/>
              </a:solidFill>
              <a:latin typeface="Arial" panose="020B0604020202020204" pitchFamily="34" charset="0"/>
              <a:ea typeface="ＭＳ Ｐゴシック" charset="0"/>
              <a:cs typeface="Arial" panose="020B0604020202020204" pitchFamily="34" charset="0"/>
            </a:endParaRPr>
          </a:p>
        </p:txBody>
      </p:sp>
      <p:sp>
        <p:nvSpPr>
          <p:cNvPr id="57" name="Text Box 58">
            <a:extLst>
              <a:ext uri="{FF2B5EF4-FFF2-40B4-BE49-F238E27FC236}">
                <a16:creationId xmlns:a16="http://schemas.microsoft.com/office/drawing/2014/main" id="{9B40E04A-8A18-9E4E-8E4C-F7DAB0A1B744}"/>
              </a:ext>
            </a:extLst>
          </p:cNvPr>
          <p:cNvSpPr txBox="1">
            <a:spLocks noChangeArrowheads="1"/>
          </p:cNvSpPr>
          <p:nvPr/>
        </p:nvSpPr>
        <p:spPr bwMode="auto">
          <a:xfrm>
            <a:off x="5303133" y="3643315"/>
            <a:ext cx="2752725" cy="641350"/>
          </a:xfrm>
          <a:prstGeom prst="rect">
            <a:avLst/>
          </a:prstGeom>
          <a:noFill/>
          <a:ln w="12700">
            <a:noFill/>
            <a:miter lim="800000"/>
            <a:headEnd/>
            <a:tailEnd/>
          </a:ln>
          <a:effectLst>
            <a:outerShdw blurRad="63500" dist="107763" dir="2700000" algn="ctr" rotWithShape="0">
              <a:schemeClr val="bg2">
                <a:alpha val="74998"/>
              </a:schemeClr>
            </a:outerShdw>
          </a:effectLst>
        </p:spPr>
        <p:txBody>
          <a:bodyPr>
            <a:spAutoFit/>
          </a:bodyPr>
          <a:lstStyle/>
          <a:p>
            <a:pPr algn="ctr" eaLnBrk="0" hangingPunct="0">
              <a:spcBef>
                <a:spcPct val="50000"/>
              </a:spcBef>
              <a:defRPr/>
            </a:pPr>
            <a:r>
              <a:rPr lang="ar-JO" sz="3600" b="1" dirty="0">
                <a:latin typeface="Arial" panose="020B0604020202020204" pitchFamily="34" charset="0"/>
                <a:cs typeface="Arial" panose="020B0604020202020204" pitchFamily="34" charset="0"/>
              </a:rPr>
              <a:t>البركة</a:t>
            </a:r>
            <a:endParaRPr lang="en-US" sz="3600" b="1" dirty="0">
              <a:latin typeface="Arial" panose="020B0604020202020204" pitchFamily="34" charset="0"/>
              <a:cs typeface="Arial" panose="020B0604020202020204" pitchFamily="34" charset="0"/>
            </a:endParaRPr>
          </a:p>
        </p:txBody>
      </p:sp>
      <p:sp>
        <p:nvSpPr>
          <p:cNvPr id="58" name="Text Box 59">
            <a:extLst>
              <a:ext uri="{FF2B5EF4-FFF2-40B4-BE49-F238E27FC236}">
                <a16:creationId xmlns:a16="http://schemas.microsoft.com/office/drawing/2014/main" id="{29CF2AE8-D8DB-5448-8CE2-9908C76F7FB1}"/>
              </a:ext>
            </a:extLst>
          </p:cNvPr>
          <p:cNvSpPr txBox="1">
            <a:spLocks noChangeArrowheads="1"/>
          </p:cNvSpPr>
          <p:nvPr/>
        </p:nvSpPr>
        <p:spPr bwMode="auto">
          <a:xfrm>
            <a:off x="3720396" y="3656015"/>
            <a:ext cx="1574800" cy="641350"/>
          </a:xfrm>
          <a:prstGeom prst="rect">
            <a:avLst/>
          </a:prstGeom>
          <a:noFill/>
          <a:ln w="12700">
            <a:noFill/>
            <a:miter lim="800000"/>
            <a:headEnd/>
            <a:tailEnd/>
          </a:ln>
          <a:effectLst>
            <a:outerShdw blurRad="63500" dist="107763" dir="2700000" algn="ctr" rotWithShape="0">
              <a:schemeClr val="bg2">
                <a:alpha val="74998"/>
              </a:schemeClr>
            </a:outerShdw>
          </a:effectLst>
        </p:spPr>
        <p:txBody>
          <a:bodyPr>
            <a:spAutoFit/>
          </a:bodyPr>
          <a:lstStyle/>
          <a:p>
            <a:pPr algn="ctr" eaLnBrk="0" hangingPunct="0">
              <a:spcBef>
                <a:spcPct val="50000"/>
              </a:spcBef>
              <a:defRPr/>
            </a:pPr>
            <a:r>
              <a:rPr lang="ar-JO" sz="3600" b="1" dirty="0">
                <a:latin typeface="Arial" panose="020B0604020202020204" pitchFamily="34" charset="0"/>
                <a:cs typeface="Arial" panose="020B0604020202020204" pitchFamily="34" charset="0"/>
              </a:rPr>
              <a:t>النسل</a:t>
            </a:r>
            <a:endParaRPr lang="en-US" sz="3600" b="1" dirty="0">
              <a:latin typeface="Arial" panose="020B0604020202020204" pitchFamily="34" charset="0"/>
              <a:cs typeface="Arial" panose="020B0604020202020204" pitchFamily="34" charset="0"/>
            </a:endParaRPr>
          </a:p>
        </p:txBody>
      </p:sp>
      <p:sp>
        <p:nvSpPr>
          <p:cNvPr id="59" name="Text Box 60">
            <a:extLst>
              <a:ext uri="{FF2B5EF4-FFF2-40B4-BE49-F238E27FC236}">
                <a16:creationId xmlns:a16="http://schemas.microsoft.com/office/drawing/2014/main" id="{5559136F-20AA-3A4F-8915-4D09398B130C}"/>
              </a:ext>
            </a:extLst>
          </p:cNvPr>
          <p:cNvSpPr txBox="1">
            <a:spLocks noChangeArrowheads="1"/>
          </p:cNvSpPr>
          <p:nvPr/>
        </p:nvSpPr>
        <p:spPr bwMode="auto">
          <a:xfrm>
            <a:off x="1496308" y="3644903"/>
            <a:ext cx="1609725" cy="641350"/>
          </a:xfrm>
          <a:prstGeom prst="rect">
            <a:avLst/>
          </a:prstGeom>
          <a:noFill/>
          <a:ln w="12700">
            <a:noFill/>
            <a:miter lim="800000"/>
            <a:headEnd/>
            <a:tailEnd/>
          </a:ln>
          <a:effectLst>
            <a:outerShdw blurRad="63500" dist="107763" dir="2700000" algn="ctr" rotWithShape="0">
              <a:schemeClr val="bg2">
                <a:alpha val="74998"/>
              </a:schemeClr>
            </a:outerShdw>
          </a:effectLst>
        </p:spPr>
        <p:txBody>
          <a:bodyPr>
            <a:spAutoFit/>
          </a:bodyPr>
          <a:lstStyle/>
          <a:p>
            <a:pPr algn="ctr" eaLnBrk="0" hangingPunct="0">
              <a:spcBef>
                <a:spcPct val="50000"/>
              </a:spcBef>
              <a:defRPr/>
            </a:pPr>
            <a:r>
              <a:rPr lang="ar-JO" sz="3600" b="1" dirty="0">
                <a:latin typeface="Arial" panose="020B0604020202020204" pitchFamily="34" charset="0"/>
                <a:cs typeface="Arial" panose="020B0604020202020204" pitchFamily="34" charset="0"/>
              </a:rPr>
              <a:t>الأرض</a:t>
            </a:r>
            <a:endParaRPr lang="en-US" sz="3600" b="1" dirty="0">
              <a:latin typeface="Arial" panose="020B0604020202020204" pitchFamily="34" charset="0"/>
              <a:cs typeface="Arial" panose="020B0604020202020204" pitchFamily="34" charset="0"/>
            </a:endParaRPr>
          </a:p>
        </p:txBody>
      </p:sp>
    </p:spTree>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1"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up)">
                                      <p:cBhvr>
                                        <p:cTn id="7" dur="500"/>
                                        <p:tgtEl>
                                          <p:spTgt spid="2"/>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0" presetClass="entr" presetSubtype="0" fill="hold"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fade">
                                      <p:cBhvr>
                                        <p:cTn id="12" dur="1000"/>
                                        <p:tgtEl>
                                          <p:spTgt spid="5"/>
                                        </p:tgtEl>
                                      </p:cBhvr>
                                    </p:animEffect>
                                  </p:childTnLst>
                                </p:cTn>
                              </p:par>
                            </p:childTnLst>
                          </p:cTn>
                        </p:par>
                      </p:childTnLst>
                    </p:cTn>
                  </p:par>
                  <p:par>
                    <p:cTn id="13" fill="hold">
                      <p:stCondLst>
                        <p:cond delay="indefinite"/>
                      </p:stCondLst>
                      <p:childTnLst>
                        <p:par>
                          <p:cTn id="14" fill="hold" nodeType="afterGroup">
                            <p:stCondLst>
                              <p:cond delay="0"/>
                            </p:stCondLst>
                            <p:childTnLst>
                              <p:par>
                                <p:cTn id="15" presetID="53" presetClass="entr" presetSubtype="16" fill="hold" grpId="0" nodeType="clickEffect">
                                  <p:stCondLst>
                                    <p:cond delay="0"/>
                                  </p:stCondLst>
                                  <p:childTnLst>
                                    <p:set>
                                      <p:cBhvr>
                                        <p:cTn id="16" dur="1" fill="hold">
                                          <p:stCondLst>
                                            <p:cond delay="0"/>
                                          </p:stCondLst>
                                        </p:cTn>
                                        <p:tgtEl>
                                          <p:spTgt spid="59"/>
                                        </p:tgtEl>
                                        <p:attrNameLst>
                                          <p:attrName>style.visibility</p:attrName>
                                        </p:attrNameLst>
                                      </p:cBhvr>
                                      <p:to>
                                        <p:strVal val="visible"/>
                                      </p:to>
                                    </p:set>
                                    <p:anim calcmode="lin" valueType="num">
                                      <p:cBhvr>
                                        <p:cTn id="17" dur="500" fill="hold"/>
                                        <p:tgtEl>
                                          <p:spTgt spid="59"/>
                                        </p:tgtEl>
                                        <p:attrNameLst>
                                          <p:attrName>ppt_w</p:attrName>
                                        </p:attrNameLst>
                                      </p:cBhvr>
                                      <p:tavLst>
                                        <p:tav tm="0">
                                          <p:val>
                                            <p:fltVal val="0"/>
                                          </p:val>
                                        </p:tav>
                                        <p:tav tm="100000">
                                          <p:val>
                                            <p:strVal val="#ppt_w"/>
                                          </p:val>
                                        </p:tav>
                                      </p:tavLst>
                                    </p:anim>
                                    <p:anim calcmode="lin" valueType="num">
                                      <p:cBhvr>
                                        <p:cTn id="18" dur="500" fill="hold"/>
                                        <p:tgtEl>
                                          <p:spTgt spid="59"/>
                                        </p:tgtEl>
                                        <p:attrNameLst>
                                          <p:attrName>ppt_h</p:attrName>
                                        </p:attrNameLst>
                                      </p:cBhvr>
                                      <p:tavLst>
                                        <p:tav tm="0">
                                          <p:val>
                                            <p:fltVal val="0"/>
                                          </p:val>
                                        </p:tav>
                                        <p:tav tm="100000">
                                          <p:val>
                                            <p:strVal val="#ppt_h"/>
                                          </p:val>
                                        </p:tav>
                                      </p:tavLst>
                                    </p:anim>
                                    <p:animEffect transition="in" filter="fade">
                                      <p:cBhvr>
                                        <p:cTn id="19" dur="500"/>
                                        <p:tgtEl>
                                          <p:spTgt spid="59"/>
                                        </p:tgtEl>
                                      </p:cBhvr>
                                    </p:animEffect>
                                  </p:childTnLst>
                                </p:cTn>
                              </p:par>
                            </p:childTnLst>
                          </p:cTn>
                        </p:par>
                      </p:childTnLst>
                    </p:cTn>
                  </p:par>
                  <p:par>
                    <p:cTn id="20" fill="hold">
                      <p:stCondLst>
                        <p:cond delay="indefinite"/>
                      </p:stCondLst>
                      <p:childTnLst>
                        <p:par>
                          <p:cTn id="21" fill="hold">
                            <p:stCondLst>
                              <p:cond delay="0"/>
                            </p:stCondLst>
                            <p:childTnLst>
                              <p:par>
                                <p:cTn id="22" presetID="53" presetClass="entr" presetSubtype="16" fill="hold" grpId="0" nodeType="clickEffect">
                                  <p:stCondLst>
                                    <p:cond delay="0"/>
                                  </p:stCondLst>
                                  <p:childTnLst>
                                    <p:set>
                                      <p:cBhvr>
                                        <p:cTn id="23" dur="1" fill="hold">
                                          <p:stCondLst>
                                            <p:cond delay="0"/>
                                          </p:stCondLst>
                                        </p:cTn>
                                        <p:tgtEl>
                                          <p:spTgt spid="58"/>
                                        </p:tgtEl>
                                        <p:attrNameLst>
                                          <p:attrName>style.visibility</p:attrName>
                                        </p:attrNameLst>
                                      </p:cBhvr>
                                      <p:to>
                                        <p:strVal val="visible"/>
                                      </p:to>
                                    </p:set>
                                    <p:anim calcmode="lin" valueType="num">
                                      <p:cBhvr>
                                        <p:cTn id="24" dur="500" fill="hold"/>
                                        <p:tgtEl>
                                          <p:spTgt spid="58"/>
                                        </p:tgtEl>
                                        <p:attrNameLst>
                                          <p:attrName>ppt_w</p:attrName>
                                        </p:attrNameLst>
                                      </p:cBhvr>
                                      <p:tavLst>
                                        <p:tav tm="0">
                                          <p:val>
                                            <p:fltVal val="0"/>
                                          </p:val>
                                        </p:tav>
                                        <p:tav tm="100000">
                                          <p:val>
                                            <p:strVal val="#ppt_w"/>
                                          </p:val>
                                        </p:tav>
                                      </p:tavLst>
                                    </p:anim>
                                    <p:anim calcmode="lin" valueType="num">
                                      <p:cBhvr>
                                        <p:cTn id="25" dur="500" fill="hold"/>
                                        <p:tgtEl>
                                          <p:spTgt spid="58"/>
                                        </p:tgtEl>
                                        <p:attrNameLst>
                                          <p:attrName>ppt_h</p:attrName>
                                        </p:attrNameLst>
                                      </p:cBhvr>
                                      <p:tavLst>
                                        <p:tav tm="0">
                                          <p:val>
                                            <p:fltVal val="0"/>
                                          </p:val>
                                        </p:tav>
                                        <p:tav tm="100000">
                                          <p:val>
                                            <p:strVal val="#ppt_h"/>
                                          </p:val>
                                        </p:tav>
                                      </p:tavLst>
                                    </p:anim>
                                    <p:animEffect transition="in" filter="fade">
                                      <p:cBhvr>
                                        <p:cTn id="26" dur="500"/>
                                        <p:tgtEl>
                                          <p:spTgt spid="58"/>
                                        </p:tgtEl>
                                      </p:cBhvr>
                                    </p:animEffect>
                                  </p:childTnLst>
                                </p:cTn>
                              </p:par>
                            </p:childTnLst>
                          </p:cTn>
                        </p:par>
                      </p:childTnLst>
                    </p:cTn>
                  </p:par>
                  <p:par>
                    <p:cTn id="27" fill="hold">
                      <p:stCondLst>
                        <p:cond delay="indefinite"/>
                      </p:stCondLst>
                      <p:childTnLst>
                        <p:par>
                          <p:cTn id="28" fill="hold">
                            <p:stCondLst>
                              <p:cond delay="0"/>
                            </p:stCondLst>
                            <p:childTnLst>
                              <p:par>
                                <p:cTn id="29" presetID="53" presetClass="entr" presetSubtype="16" fill="hold" grpId="0" nodeType="clickEffect">
                                  <p:stCondLst>
                                    <p:cond delay="0"/>
                                  </p:stCondLst>
                                  <p:childTnLst>
                                    <p:set>
                                      <p:cBhvr>
                                        <p:cTn id="30" dur="1" fill="hold">
                                          <p:stCondLst>
                                            <p:cond delay="0"/>
                                          </p:stCondLst>
                                        </p:cTn>
                                        <p:tgtEl>
                                          <p:spTgt spid="57"/>
                                        </p:tgtEl>
                                        <p:attrNameLst>
                                          <p:attrName>style.visibility</p:attrName>
                                        </p:attrNameLst>
                                      </p:cBhvr>
                                      <p:to>
                                        <p:strVal val="visible"/>
                                      </p:to>
                                    </p:set>
                                    <p:anim calcmode="lin" valueType="num">
                                      <p:cBhvr>
                                        <p:cTn id="31" dur="500" fill="hold"/>
                                        <p:tgtEl>
                                          <p:spTgt spid="57"/>
                                        </p:tgtEl>
                                        <p:attrNameLst>
                                          <p:attrName>ppt_w</p:attrName>
                                        </p:attrNameLst>
                                      </p:cBhvr>
                                      <p:tavLst>
                                        <p:tav tm="0">
                                          <p:val>
                                            <p:fltVal val="0"/>
                                          </p:val>
                                        </p:tav>
                                        <p:tav tm="100000">
                                          <p:val>
                                            <p:strVal val="#ppt_w"/>
                                          </p:val>
                                        </p:tav>
                                      </p:tavLst>
                                    </p:anim>
                                    <p:anim calcmode="lin" valueType="num">
                                      <p:cBhvr>
                                        <p:cTn id="32" dur="500" fill="hold"/>
                                        <p:tgtEl>
                                          <p:spTgt spid="57"/>
                                        </p:tgtEl>
                                        <p:attrNameLst>
                                          <p:attrName>ppt_h</p:attrName>
                                        </p:attrNameLst>
                                      </p:cBhvr>
                                      <p:tavLst>
                                        <p:tav tm="0">
                                          <p:val>
                                            <p:fltVal val="0"/>
                                          </p:val>
                                        </p:tav>
                                        <p:tav tm="100000">
                                          <p:val>
                                            <p:strVal val="#ppt_h"/>
                                          </p:val>
                                        </p:tav>
                                      </p:tavLst>
                                    </p:anim>
                                    <p:animEffect transition="in" filter="fade">
                                      <p:cBhvr>
                                        <p:cTn id="33" dur="500"/>
                                        <p:tgtEl>
                                          <p:spTgt spid="57"/>
                                        </p:tgtEl>
                                      </p:cBhvr>
                                    </p:animEffect>
                                  </p:childTnLst>
                                </p:cTn>
                              </p:par>
                            </p:childTnLst>
                          </p:cTn>
                        </p:par>
                        <p:par>
                          <p:cTn id="34" fill="hold">
                            <p:stCondLst>
                              <p:cond delay="500"/>
                            </p:stCondLst>
                            <p:childTnLst>
                              <p:par>
                                <p:cTn id="35" presetID="22" presetClass="entr" presetSubtype="8" fill="hold" grpId="0" nodeType="afterEffect">
                                  <p:stCondLst>
                                    <p:cond delay="0"/>
                                  </p:stCondLst>
                                  <p:childTnLst>
                                    <p:set>
                                      <p:cBhvr>
                                        <p:cTn id="36" dur="1" fill="hold">
                                          <p:stCondLst>
                                            <p:cond delay="0"/>
                                          </p:stCondLst>
                                        </p:cTn>
                                        <p:tgtEl>
                                          <p:spTgt spid="632899"/>
                                        </p:tgtEl>
                                        <p:attrNameLst>
                                          <p:attrName>style.visibility</p:attrName>
                                        </p:attrNameLst>
                                      </p:cBhvr>
                                      <p:to>
                                        <p:strVal val="visible"/>
                                      </p:to>
                                    </p:set>
                                    <p:animEffect transition="in" filter="wipe(left)">
                                      <p:cBhvr>
                                        <p:cTn id="37" dur="500"/>
                                        <p:tgtEl>
                                          <p:spTgt spid="63289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32899" grpId="0" animBg="1"/>
      <p:bldP spid="57" grpId="0"/>
      <p:bldP spid="58" grpId="0"/>
      <p:bldP spid="59" grpId="0"/>
    </p:bld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 name="Picture 1" descr="04_Elijah_Anoints_Elisha_1024.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 name="TextBox 2"/>
          <p:cNvSpPr txBox="1"/>
          <p:nvPr/>
        </p:nvSpPr>
        <p:spPr>
          <a:xfrm>
            <a:off x="180528" y="4221088"/>
            <a:ext cx="9144000" cy="769441"/>
          </a:xfrm>
          <a:prstGeom prst="rect">
            <a:avLst/>
          </a:prstGeom>
          <a:noFill/>
        </p:spPr>
        <p:txBody>
          <a:bodyPr wrap="square">
            <a:spAutoFit/>
          </a:bodyPr>
          <a:lstStyle/>
          <a:p>
            <a:pPr eaLnBrk="0" hangingPunct="0">
              <a:spcBef>
                <a:spcPct val="50000"/>
              </a:spcBef>
              <a:defRPr/>
            </a:pPr>
            <a:r>
              <a:rPr lang="ar-JO" sz="4400" b="1" dirty="0">
                <a:solidFill>
                  <a:srgbClr val="6BCBF4"/>
                </a:solidFill>
                <a:effectLst>
                  <a:glow rad="228600">
                    <a:srgbClr val="000000">
                      <a:alpha val="75000"/>
                    </a:srgbClr>
                  </a:glow>
                  <a:outerShdw blurRad="50800" dist="38100" dir="2700000" algn="tl" rotWithShape="0">
                    <a:srgbClr val="000000"/>
                  </a:outerShdw>
                </a:effectLst>
                <a:latin typeface="Arial" panose="020B0604020202020204" pitchFamily="34" charset="0"/>
                <a:cs typeface="Arial" panose="020B0604020202020204" pitchFamily="34" charset="0"/>
              </a:rPr>
              <a:t>إيليا يمسح أليشع ليكون خلفاً له</a:t>
            </a:r>
          </a:p>
        </p:txBody>
      </p:sp>
      <p:pic>
        <p:nvPicPr>
          <p:cNvPr id="289796" name="Picture 2" descr="FB_00_Prodigal Son_1024.jpg                                    008FF0F0Drive A                        7C268443:"/>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1588" y="6064250"/>
            <a:ext cx="9182101" cy="8667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8" name="TextBox 7"/>
          <p:cNvSpPr txBox="1"/>
          <p:nvPr/>
        </p:nvSpPr>
        <p:spPr>
          <a:xfrm>
            <a:off x="4067944" y="5013176"/>
            <a:ext cx="5112568" cy="584775"/>
          </a:xfrm>
          <a:prstGeom prst="rect">
            <a:avLst/>
          </a:prstGeom>
          <a:noFill/>
        </p:spPr>
        <p:txBody>
          <a:bodyPr wrap="square">
            <a:spAutoFit/>
          </a:bodyPr>
          <a:lstStyle/>
          <a:p>
            <a:pPr algn="r" eaLnBrk="0" hangingPunct="0">
              <a:spcBef>
                <a:spcPct val="50000"/>
              </a:spcBef>
              <a:defRPr/>
            </a:pPr>
            <a:r>
              <a:rPr lang="ar-JO" sz="3200" b="1" dirty="0">
                <a:solidFill>
                  <a:srgbClr val="FFFFFF"/>
                </a:solidFill>
                <a:effectLst>
                  <a:glow rad="228600">
                    <a:srgbClr val="000000">
                      <a:alpha val="75000"/>
                    </a:srgbClr>
                  </a:glow>
                  <a:outerShdw blurRad="50800" dist="38100" dir="2700000" algn="tl" rotWithShape="0">
                    <a:srgbClr val="000000"/>
                  </a:outerShdw>
                </a:effectLst>
                <a:latin typeface="Arial" panose="020B0604020202020204" pitchFamily="34" charset="0"/>
                <a:cs typeface="Arial" panose="020B0604020202020204" pitchFamily="34" charset="0"/>
              </a:rPr>
              <a:t>1 ملوك 19 : 15 - 21</a:t>
            </a:r>
            <a:endParaRPr lang="en-US" sz="3200" b="1" dirty="0">
              <a:solidFill>
                <a:srgbClr val="FFFFFF"/>
              </a:solidFill>
              <a:effectLst>
                <a:glow rad="228600">
                  <a:srgbClr val="000000">
                    <a:alpha val="75000"/>
                  </a:srgbClr>
                </a:glow>
                <a:outerShdw blurRad="50800" dist="38100" dir="2700000" algn="tl" rotWithShape="0">
                  <a:srgbClr val="000000"/>
                </a:outerShdw>
              </a:effectLst>
              <a:latin typeface="Arial" panose="020B0604020202020204" pitchFamily="34" charset="0"/>
              <a:cs typeface="Arial" panose="020B0604020202020204" pitchFamily="34" charset="0"/>
            </a:endParaRPr>
          </a:p>
        </p:txBody>
      </p:sp>
      <p:grpSp>
        <p:nvGrpSpPr>
          <p:cNvPr id="9" name="Group 8"/>
          <p:cNvGrpSpPr/>
          <p:nvPr/>
        </p:nvGrpSpPr>
        <p:grpSpPr>
          <a:xfrm>
            <a:off x="251520" y="188640"/>
            <a:ext cx="3312880" cy="1245862"/>
            <a:chOff x="5508104" y="620690"/>
            <a:chExt cx="3312880" cy="1245862"/>
          </a:xfrm>
        </p:grpSpPr>
        <p:grpSp>
          <p:nvGrpSpPr>
            <p:cNvPr id="10" name="Group 9"/>
            <p:cNvGrpSpPr/>
            <p:nvPr/>
          </p:nvGrpSpPr>
          <p:grpSpPr>
            <a:xfrm>
              <a:off x="5508104" y="620690"/>
              <a:ext cx="2376264" cy="1245862"/>
              <a:chOff x="5508104" y="620690"/>
              <a:chExt cx="2376264" cy="1245862"/>
            </a:xfrm>
          </p:grpSpPr>
          <p:pic>
            <p:nvPicPr>
              <p:cNvPr id="12" name="Picture 1" descr="22_John_Baptist_Prison_JPEG_1024.jpg"/>
              <p:cNvPicPr>
                <a:picLocks noChangeAspect="1"/>
              </p:cNvPicPr>
              <p:nvPr/>
            </p:nvPicPr>
            <p:blipFill rotWithShape="1">
              <a:blip r:embed="rId4" cstate="screen">
                <a:extLst>
                  <a:ext uri="{28A0092B-C50C-407E-A947-70E740481C1C}">
                    <a14:useLocalDpi xmlns:a14="http://schemas.microsoft.com/office/drawing/2010/main"/>
                  </a:ext>
                </a:extLst>
              </a:blip>
              <a:srcRect/>
              <a:stretch/>
            </p:blipFill>
            <p:spPr bwMode="auto">
              <a:xfrm>
                <a:off x="5508104" y="620690"/>
                <a:ext cx="2376264" cy="1245862"/>
              </a:xfrm>
              <a:prstGeom prst="rect">
                <a:avLst/>
              </a:prstGeom>
              <a:noFill/>
              <a:ln w="9525">
                <a:noFill/>
                <a:miter lim="800000"/>
                <a:headEnd/>
                <a:tailEnd/>
              </a:ln>
            </p:spPr>
          </p:pic>
          <p:sp>
            <p:nvSpPr>
              <p:cNvPr id="13" name="Rectangle 12"/>
              <p:cNvSpPr/>
              <p:nvPr/>
            </p:nvSpPr>
            <p:spPr>
              <a:xfrm>
                <a:off x="6660232" y="656688"/>
                <a:ext cx="1152128" cy="1188136"/>
              </a:xfrm>
              <a:prstGeom prst="rect">
                <a:avLst/>
              </a:prstGeom>
              <a:solidFill>
                <a:srgbClr val="FFFFFF"/>
              </a:solidFill>
              <a:ln w="9525" cap="flat" cmpd="sng" algn="ctr">
                <a:noFill/>
                <a:prstDash val="solid"/>
              </a:ln>
              <a:effectLst/>
            </p:spPr>
            <p:txBody>
              <a:bodyPr rtlCol="0" anchor="ctr"/>
              <a:lstStyle/>
              <a:p>
                <a:pPr algn="ctr" fontAlgn="auto">
                  <a:spcBef>
                    <a:spcPts val="0"/>
                  </a:spcBef>
                  <a:spcAft>
                    <a:spcPts val="0"/>
                  </a:spcAft>
                  <a:defRPr/>
                </a:pPr>
                <a:endParaRPr lang="en-US" kern="0">
                  <a:solidFill>
                    <a:srgbClr val="FFFFFF"/>
                  </a:solidFill>
                  <a:latin typeface="Arial" panose="020B0604020202020204" pitchFamily="34" charset="0"/>
                  <a:ea typeface="Osaka"/>
                  <a:cs typeface="Arial" panose="020B0604020202020204" pitchFamily="34" charset="0"/>
                </a:endParaRPr>
              </a:p>
            </p:txBody>
          </p:sp>
        </p:grpSp>
        <p:sp>
          <p:nvSpPr>
            <p:cNvPr id="11" name="TextBox 10"/>
            <p:cNvSpPr txBox="1"/>
            <p:nvPr/>
          </p:nvSpPr>
          <p:spPr>
            <a:xfrm>
              <a:off x="6660232" y="692696"/>
              <a:ext cx="2160752" cy="1148007"/>
            </a:xfrm>
            <a:prstGeom prst="rect">
              <a:avLst/>
            </a:prstGeom>
            <a:noFill/>
          </p:spPr>
          <p:txBody>
            <a:bodyPr wrap="square" rtlCol="0">
              <a:spAutoFit/>
            </a:bodyPr>
            <a:lstStyle/>
            <a:p>
              <a:pPr fontAlgn="auto">
                <a:lnSpc>
                  <a:spcPct val="70000"/>
                </a:lnSpc>
                <a:spcBef>
                  <a:spcPts val="0"/>
                </a:spcBef>
                <a:spcAft>
                  <a:spcPts val="0"/>
                </a:spcAft>
                <a:defRPr/>
              </a:pPr>
              <a:r>
                <a:rPr lang="en-US" altLang="zh-CN" sz="3600" kern="0" spc="-250" dirty="0">
                  <a:solidFill>
                    <a:srgbClr val="002060"/>
                  </a:solidFill>
                  <a:latin typeface="Arial" panose="020B0604020202020204" pitchFamily="34" charset="0"/>
                  <a:cs typeface="Arial" panose="020B0604020202020204" pitchFamily="34" charset="0"/>
                </a:rPr>
                <a:t>Free</a:t>
              </a:r>
              <a:br>
                <a:rPr lang="en-US" altLang="zh-CN" sz="3200" kern="0" spc="-250" dirty="0">
                  <a:solidFill>
                    <a:srgbClr val="002060"/>
                  </a:solidFill>
                  <a:latin typeface="Arial" panose="020B0604020202020204" pitchFamily="34" charset="0"/>
                  <a:cs typeface="Arial" panose="020B0604020202020204" pitchFamily="34" charset="0"/>
                </a:rPr>
              </a:br>
              <a:r>
                <a:rPr lang="en-US" altLang="zh-CN" sz="3200" kern="0" spc="-250" dirty="0">
                  <a:solidFill>
                    <a:srgbClr val="36BAD5"/>
                  </a:solidFill>
                  <a:latin typeface="Arial" panose="020B0604020202020204" pitchFamily="34" charset="0"/>
                  <a:cs typeface="Arial" panose="020B0604020202020204" pitchFamily="34" charset="0"/>
                </a:rPr>
                <a:t>Bible </a:t>
              </a:r>
              <a:br>
                <a:rPr lang="en-US" altLang="zh-CN" sz="3200" kern="0" spc="-250" dirty="0">
                  <a:solidFill>
                    <a:srgbClr val="002060"/>
                  </a:solidFill>
                  <a:latin typeface="Arial" panose="020B0604020202020204" pitchFamily="34" charset="0"/>
                  <a:cs typeface="Arial" panose="020B0604020202020204" pitchFamily="34" charset="0"/>
                </a:rPr>
              </a:br>
              <a:r>
                <a:rPr lang="en-US" altLang="zh-CN" sz="2800" kern="0" spc="-250" dirty="0">
                  <a:solidFill>
                    <a:srgbClr val="002060"/>
                  </a:solidFill>
                  <a:latin typeface="Arial" panose="020B0604020202020204" pitchFamily="34" charset="0"/>
                  <a:cs typeface="Arial" panose="020B0604020202020204" pitchFamily="34" charset="0"/>
                </a:rPr>
                <a:t>images</a:t>
              </a:r>
              <a:endParaRPr lang="en-GB" sz="4800" kern="0" spc="-250" dirty="0">
                <a:solidFill>
                  <a:srgbClr val="002060"/>
                </a:solidFill>
                <a:latin typeface="Arial" panose="020B0604020202020204" pitchFamily="34" charset="0"/>
                <a:cs typeface="Arial" panose="020B0604020202020204" pitchFamily="34" charset="0"/>
              </a:endParaRPr>
            </a:p>
          </p:txBody>
        </p:sp>
      </p:grpSp>
    </p:spTree>
    <p:extLst>
      <p:ext uri="{BB962C8B-B14F-4D97-AF65-F5344CB8AC3E}">
        <p14:creationId xmlns:p14="http://schemas.microsoft.com/office/powerpoint/2010/main" val="3954054200"/>
      </p:ext>
    </p:extLst>
  </p:cSld>
  <p:clrMapOvr>
    <a:masterClrMapping/>
  </p:clrMapOvr>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337" name="Picture 3" descr="01_Elijah_Anoints_Elisha_1024.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46010293"/>
      </p:ext>
    </p:extLst>
  </p:cSld>
  <p:clrMapOvr>
    <a:masterClrMapping/>
  </p:clrMapOvr>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361" name="Picture 1" descr="02_Elijah_Anoints_Elisha_1024.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99392"/>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606275859"/>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pic>
        <p:nvPicPr>
          <p:cNvPr id="6" name="Picture 5" descr="Cross Sky View Christian Stock Photography.jpg"/>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0" y="0"/>
            <a:ext cx="9139943" cy="6858000"/>
          </a:xfrm>
          <a:prstGeom prst="rect">
            <a:avLst/>
          </a:prstGeom>
        </p:spPr>
      </p:pic>
      <p:sp>
        <p:nvSpPr>
          <p:cNvPr id="2" name="Title 1"/>
          <p:cNvSpPr>
            <a:spLocks noGrp="1"/>
          </p:cNvSpPr>
          <p:nvPr>
            <p:ph type="ctrTitle"/>
          </p:nvPr>
        </p:nvSpPr>
        <p:spPr>
          <a:xfrm>
            <a:off x="180966" y="102580"/>
            <a:ext cx="8236820" cy="799420"/>
          </a:xfrm>
          <a:solidFill>
            <a:schemeClr val="tx1"/>
          </a:solidFill>
        </p:spPr>
        <p:txBody>
          <a:bodyPr/>
          <a:lstStyle/>
          <a:p>
            <a:r>
              <a:rPr lang="ar-JO"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الفداء</a:t>
            </a:r>
            <a:endParaRPr lang="en-US"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defTabSz="457200"/>
            <a:endParaRPr lang="en-US" b="1" dirty="0">
              <a:solidFill>
                <a:prstClr val="white"/>
              </a:solidFill>
              <a:effectLst>
                <a:glow rad="101600">
                  <a:prstClr val="black">
                    <a:alpha val="99000"/>
                  </a:prstClr>
                </a:glow>
              </a:effectLst>
              <a:latin typeface="Arial" panose="020B0604020202020204" pitchFamily="34" charset="0"/>
              <a:cs typeface="Arial" panose="020B0604020202020204" pitchFamily="34" charset="0"/>
            </a:endParaRPr>
          </a:p>
        </p:txBody>
      </p:sp>
      <p:sp>
        <p:nvSpPr>
          <p:cNvPr id="4" name="Rectangle 2"/>
          <p:cNvSpPr txBox="1">
            <a:spLocks noChangeArrowheads="1"/>
          </p:cNvSpPr>
          <p:nvPr/>
        </p:nvSpPr>
        <p:spPr bwMode="auto">
          <a:xfrm>
            <a:off x="0" y="1602007"/>
            <a:ext cx="9144000"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defPPr>
              <a:defRPr lang="en-US"/>
            </a:defPPr>
            <a:lvl1pPr algn="ctr" defTabSz="457200" eaLnBrk="0" hangingPunct="0">
              <a:defRPr sz="4000" b="1">
                <a:solidFill>
                  <a:srgbClr val="FFFFFF"/>
                </a:solidFill>
                <a:effectLst>
                  <a:glow rad="127000">
                    <a:srgbClr val="000000"/>
                  </a:glow>
                </a:effectLst>
              </a:defRPr>
            </a:lvl1pPr>
            <a:lvl2pPr algn="ctr" eaLnBrk="0" hangingPunct="0">
              <a:defRPr sz="4400">
                <a:solidFill>
                  <a:schemeClr val="bg1"/>
                </a:solidFill>
                <a:ea typeface="ＭＳ Ｐゴシック" pitchFamily="-108" charset="-128"/>
                <a:cs typeface="ＭＳ Ｐゴシック" pitchFamily="-108" charset="-128"/>
              </a:defRPr>
            </a:lvl2pPr>
            <a:lvl3pPr algn="ctr" eaLnBrk="0" hangingPunct="0">
              <a:defRPr sz="4400">
                <a:solidFill>
                  <a:schemeClr val="bg1"/>
                </a:solidFill>
                <a:ea typeface="ＭＳ Ｐゴシック" pitchFamily="-108" charset="-128"/>
                <a:cs typeface="ＭＳ Ｐゴシック" pitchFamily="-108" charset="-128"/>
              </a:defRPr>
            </a:lvl3pPr>
            <a:lvl4pPr algn="ctr" eaLnBrk="0" hangingPunct="0">
              <a:defRPr sz="4400">
                <a:solidFill>
                  <a:schemeClr val="bg1"/>
                </a:solidFill>
                <a:ea typeface="ＭＳ Ｐゴシック" pitchFamily="-108" charset="-128"/>
                <a:cs typeface="ＭＳ Ｐゴシック" pitchFamily="-108" charset="-128"/>
              </a:defRPr>
            </a:lvl4pPr>
            <a:lvl5pPr algn="ctr" eaLnBrk="0" hangingPunct="0">
              <a:defRPr sz="4400">
                <a:solidFill>
                  <a:schemeClr val="bg1"/>
                </a:solidFill>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r>
              <a:rPr lang="ar-JO" dirty="0">
                <a:latin typeface="Arial" panose="020B0604020202020204" pitchFamily="34" charset="0"/>
                <a:cs typeface="Arial" panose="020B0604020202020204" pitchFamily="34" charset="0"/>
              </a:rPr>
              <a:t>كان السبي - وليس الفناء - للممالك المنقسمة بسبب التزام الله بفداء البشرية لاحقًا عن طريق الفادي في دور الخلاص الذي لعبه يربعام الثاني (١٤: ٢٦-٢٧) .</a:t>
            </a:r>
            <a:endParaRPr lang="en-US" dirty="0">
              <a:latin typeface="Arial" panose="020B0604020202020204" pitchFamily="34" charset="0"/>
              <a:cs typeface="Arial" panose="020B0604020202020204" pitchFamily="34" charset="0"/>
            </a:endParaRPr>
          </a:p>
        </p:txBody>
      </p:sp>
      <p:sp>
        <p:nvSpPr>
          <p:cNvPr id="7"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a:r>
              <a:rPr lang="ar-JO" b="1" dirty="0">
                <a:solidFill>
                  <a:srgbClr val="FFFFFF"/>
                </a:solidFill>
                <a:latin typeface="Arial" panose="020B0604020202020204" pitchFamily="34" charset="0"/>
                <a:cs typeface="Arial" panose="020B0604020202020204" pitchFamily="34" charset="0"/>
              </a:rPr>
              <a:t>42س</a:t>
            </a:r>
            <a:endParaRPr lang="en-US" b="1" dirty="0">
              <a:solidFill>
                <a:srgbClr val="FFFFFF"/>
              </a:solidFill>
              <a:latin typeface="Arial" panose="020B0604020202020204" pitchFamily="34" charset="0"/>
              <a:cs typeface="Arial" panose="020B0604020202020204" pitchFamily="34" charset="0"/>
            </a:endParaRPr>
          </a:p>
        </p:txBody>
      </p:sp>
      <p:sp>
        <p:nvSpPr>
          <p:cNvPr id="9"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defTabSz="457200">
              <a:defRPr/>
            </a:pPr>
            <a:r>
              <a:rPr lang="ar-JO" sz="4800"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2 ملوك</a:t>
            </a:r>
            <a:endParaRPr lang="en-US" sz="4800"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25882096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additive="base">
                                        <p:cTn id="7" dur="500" fill="hold"/>
                                        <p:tgtEl>
                                          <p:spTgt spid="9"/>
                                        </p:tgtEl>
                                        <p:attrNameLst>
                                          <p:attrName>ppt_x</p:attrName>
                                        </p:attrNameLst>
                                      </p:cBhvr>
                                      <p:tavLst>
                                        <p:tav tm="0">
                                          <p:val>
                                            <p:strVal val="#ppt_x"/>
                                          </p:val>
                                        </p:tav>
                                        <p:tav tm="100000">
                                          <p:val>
                                            <p:strVal val="#ppt_x"/>
                                          </p:val>
                                        </p:tav>
                                      </p:tavLst>
                                    </p:anim>
                                    <p:anim calcmode="lin" valueType="num">
                                      <p:cBhvr additive="base">
                                        <p:cTn id="8" dur="500" fill="hold"/>
                                        <p:tgtEl>
                                          <p:spTgt spid="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385" name="Picture 1" descr="03_Elijah_Anoints_Elisha_1024.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282787256"/>
      </p:ext>
    </p:extLst>
  </p:cSld>
  <p:clrMapOvr>
    <a:masterClrMapping/>
  </p:clrMapOvr>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409" name="Picture 1" descr="04_Elijah_Anoints_Elisha_1024.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847946902"/>
      </p:ext>
    </p:extLst>
  </p:cSld>
  <p:clrMapOvr>
    <a:masterClrMapping/>
  </p:clrMapOvr>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433" name="Picture 1" descr="05_Elijah_Anoints_Elisha_1024.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323218357"/>
      </p:ext>
    </p:extLst>
  </p:cSld>
  <p:clrMapOvr>
    <a:masterClrMapping/>
  </p:clrMapOvr>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457" name="Picture 1" descr="06_Elijah_Anoints_Elisha_1024.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141620600"/>
      </p:ext>
    </p:extLst>
  </p:cSld>
  <p:clrMapOvr>
    <a:masterClrMapping/>
  </p:clrMapOvr>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481" name="Picture 1" descr="07_Elijah_Anoints_Elisha_1024.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284795661"/>
      </p:ext>
    </p:extLst>
  </p:cSld>
  <p:clrMapOvr>
    <a:masterClrMapping/>
  </p:clrMapOvr>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1505" name="Picture 1" descr="08_Elijah_Anoints_Elisha_1024.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505046146"/>
      </p:ext>
    </p:extLst>
  </p:cSld>
  <p:clrMapOvr>
    <a:masterClrMapping/>
  </p:clrMapOvr>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6785" name="Picture 1" descr="22_John_Baptist_Prison_JPEG_1024.jpg"/>
          <p:cNvPicPr>
            <a:picLocks noChangeAspect="1"/>
          </p:cNvPicPr>
          <p:nvPr/>
        </p:nvPicPr>
        <p:blipFill>
          <a:blip r:embed="rId2"/>
          <a:srcRect/>
          <a:stretch>
            <a:fillRect/>
          </a:stretch>
        </p:blipFill>
        <p:spPr bwMode="auto">
          <a:xfrm>
            <a:off x="0" y="0"/>
            <a:ext cx="9144000" cy="6858000"/>
          </a:xfrm>
          <a:prstGeom prst="rect">
            <a:avLst/>
          </a:prstGeom>
          <a:noFill/>
          <a:ln w="9525">
            <a:noFill/>
            <a:miter lim="800000"/>
            <a:headEnd/>
            <a:tailEnd/>
          </a:ln>
        </p:spPr>
      </p:pic>
      <p:sp>
        <p:nvSpPr>
          <p:cNvPr id="3" name="Title 1"/>
          <p:cNvSpPr>
            <a:spLocks noGrp="1"/>
          </p:cNvSpPr>
          <p:nvPr>
            <p:ph type="ctrTitle"/>
          </p:nvPr>
        </p:nvSpPr>
        <p:spPr>
          <a:xfrm>
            <a:off x="19846" y="4221088"/>
            <a:ext cx="9144000" cy="829775"/>
          </a:xfrm>
          <a:solidFill>
            <a:schemeClr val="bg1"/>
          </a:solidFill>
          <a:ln>
            <a:noFill/>
          </a:ln>
          <a:effectLst/>
        </p:spPr>
        <p:txBody>
          <a:bodyPr vert="horz" wrap="square" lIns="63189" tIns="32852" rIns="63189" bIns="32852" numCol="1" anchor="ctr" anchorCtr="0" compatLnSpc="1">
            <a:prstTxWarp prst="textNoShape">
              <a:avLst/>
            </a:prstTxWarp>
          </a:bodyPr>
          <a:lstStyle/>
          <a:p>
            <a:pPr defTabSz="320975"/>
            <a:r>
              <a:rPr lang="ar-JO" spc="-120" dirty="0">
                <a:solidFill>
                  <a:schemeClr val="tx1">
                    <a:lumMod val="50000"/>
                    <a:lumOff val="50000"/>
                  </a:schemeClr>
                </a:solidFill>
                <a:latin typeface="Arial"/>
                <a:ea typeface="ＭＳ Ｐゴシック"/>
                <a:cs typeface="Arial"/>
              </a:rPr>
              <a:t>الكلمة في صور</a:t>
            </a:r>
            <a:endParaRPr lang="en-US" spc="-120" dirty="0">
              <a:solidFill>
                <a:schemeClr val="tx1">
                  <a:lumMod val="50000"/>
                  <a:lumOff val="50000"/>
                </a:schemeClr>
              </a:solidFill>
              <a:latin typeface="Arial"/>
              <a:ea typeface="ＭＳ Ｐゴシック"/>
              <a:cs typeface="Arial"/>
            </a:endParaRPr>
          </a:p>
        </p:txBody>
      </p:sp>
      <p:sp>
        <p:nvSpPr>
          <p:cNvPr id="4" name="TextBox 3"/>
          <p:cNvSpPr txBox="1"/>
          <p:nvPr/>
        </p:nvSpPr>
        <p:spPr>
          <a:xfrm>
            <a:off x="4607496" y="357166"/>
            <a:ext cx="4501008" cy="3808636"/>
          </a:xfrm>
          <a:prstGeom prst="rect">
            <a:avLst/>
          </a:prstGeom>
          <a:solidFill>
            <a:schemeClr val="bg1"/>
          </a:solidFill>
        </p:spPr>
        <p:txBody>
          <a:bodyPr wrap="square" lIns="91341" tIns="45671" rIns="91341" bIns="45671" rtlCol="0">
            <a:spAutoFit/>
          </a:bodyPr>
          <a:lstStyle/>
          <a:p>
            <a:pPr>
              <a:lnSpc>
                <a:spcPct val="70000"/>
              </a:lnSpc>
              <a:spcBef>
                <a:spcPct val="50000"/>
              </a:spcBef>
            </a:pPr>
            <a:r>
              <a:rPr lang="ar-JO" altLang="zh-CN" sz="11500" spc="-250" dirty="0">
                <a:solidFill>
                  <a:srgbClr val="002060"/>
                </a:solidFill>
                <a:latin typeface="Arial" panose="020B0604020202020204" pitchFamily="34" charset="0"/>
                <a:cs typeface="Arial" panose="020B0604020202020204" pitchFamily="34" charset="0"/>
              </a:rPr>
              <a:t>صور    كتابية     مجانية</a:t>
            </a:r>
            <a:endParaRPr lang="en-GB" sz="19900" spc="-250" dirty="0">
              <a:solidFill>
                <a:srgbClr val="002060"/>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405918767"/>
      </p:ext>
    </p:extLst>
  </p:cSld>
  <p:clrMapOvr>
    <a:masterClrMapping/>
  </p:clrMapOvr>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3"/>
          <p:cNvSpPr txBox="1">
            <a:spLocks noChangeArrowheads="1"/>
          </p:cNvSpPr>
          <p:nvPr/>
        </p:nvSpPr>
        <p:spPr bwMode="auto">
          <a:xfrm>
            <a:off x="0" y="4763"/>
            <a:ext cx="5334000" cy="6858000"/>
          </a:xfrm>
          <a:prstGeom prst="rect">
            <a:avLst/>
          </a:prstGeom>
          <a:solidFill>
            <a:srgbClr val="FFFF00"/>
          </a:solidFill>
          <a:ln>
            <a:noFill/>
          </a:ln>
          <a:extLs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lvl1pPr marL="342900" indent="-342900"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rtl="1" eaLnBrk="1" hangingPunct="1">
              <a:lnSpc>
                <a:spcPct val="90000"/>
              </a:lnSpc>
              <a:spcBef>
                <a:spcPct val="20000"/>
              </a:spcBef>
            </a:pPr>
            <a:endParaRPr lang="en-US" sz="2800" dirty="0">
              <a:solidFill>
                <a:srgbClr val="000000"/>
              </a:solidFill>
              <a:latin typeface="Arial" panose="020B0604020202020204" pitchFamily="34" charset="0"/>
              <a:cs typeface="Arial" panose="020B0604020202020204" pitchFamily="34" charset="0"/>
            </a:endParaRPr>
          </a:p>
          <a:p>
            <a:pPr lvl="1" algn="r" rtl="1" eaLnBrk="1" hangingPunct="1">
              <a:lnSpc>
                <a:spcPct val="90000"/>
              </a:lnSpc>
              <a:spcBef>
                <a:spcPct val="20000"/>
              </a:spcBef>
              <a:buFontTx/>
              <a:buChar char="–"/>
            </a:pPr>
            <a:endParaRPr lang="en-US" dirty="0">
              <a:solidFill>
                <a:srgbClr val="000000"/>
              </a:solidFill>
              <a:latin typeface="Arial" panose="020B0604020202020204" pitchFamily="34" charset="0"/>
              <a:cs typeface="Arial" panose="020B0604020202020204" pitchFamily="34" charset="0"/>
            </a:endParaRPr>
          </a:p>
          <a:p>
            <a:pPr algn="r" rtl="1" eaLnBrk="1" hangingPunct="1">
              <a:lnSpc>
                <a:spcPct val="90000"/>
              </a:lnSpc>
              <a:spcBef>
                <a:spcPct val="20000"/>
              </a:spcBef>
              <a:buFontTx/>
              <a:buChar char="•"/>
            </a:pPr>
            <a:endParaRPr lang="en-US" sz="2800" dirty="0">
              <a:solidFill>
                <a:srgbClr val="000000"/>
              </a:solidFill>
              <a:latin typeface="Arial" panose="020B0604020202020204" pitchFamily="34" charset="0"/>
              <a:cs typeface="Arial" panose="020B0604020202020204" pitchFamily="34" charset="0"/>
            </a:endParaRPr>
          </a:p>
          <a:p>
            <a:pPr algn="r" rtl="1" eaLnBrk="1" hangingPunct="1">
              <a:lnSpc>
                <a:spcPct val="90000"/>
              </a:lnSpc>
              <a:spcBef>
                <a:spcPct val="20000"/>
              </a:spcBef>
              <a:buFontTx/>
              <a:buChar char="•"/>
            </a:pPr>
            <a:endParaRPr lang="en-US" sz="2800" dirty="0">
              <a:solidFill>
                <a:srgbClr val="000000"/>
              </a:solidFill>
              <a:latin typeface="Arial" panose="020B0604020202020204" pitchFamily="34" charset="0"/>
              <a:cs typeface="Arial" panose="020B0604020202020204" pitchFamily="34" charset="0"/>
            </a:endParaRPr>
          </a:p>
          <a:p>
            <a:pPr algn="r" rtl="1" eaLnBrk="1" hangingPunct="1">
              <a:lnSpc>
                <a:spcPct val="90000"/>
              </a:lnSpc>
              <a:spcBef>
                <a:spcPct val="20000"/>
              </a:spcBef>
              <a:buFontTx/>
              <a:buChar char="•"/>
            </a:pPr>
            <a:endParaRPr lang="en-US" sz="2800" dirty="0">
              <a:solidFill>
                <a:srgbClr val="000000"/>
              </a:solidFill>
              <a:latin typeface="Arial" panose="020B0604020202020204" pitchFamily="34" charset="0"/>
              <a:cs typeface="Arial" panose="020B0604020202020204" pitchFamily="34" charset="0"/>
            </a:endParaRPr>
          </a:p>
          <a:p>
            <a:pPr algn="r" rtl="1" eaLnBrk="1" hangingPunct="1">
              <a:lnSpc>
                <a:spcPct val="90000"/>
              </a:lnSpc>
              <a:spcBef>
                <a:spcPct val="20000"/>
              </a:spcBef>
            </a:pPr>
            <a:r>
              <a:rPr lang="ar-JO" sz="2800" dirty="0">
                <a:solidFill>
                  <a:srgbClr val="000000"/>
                </a:solidFill>
                <a:latin typeface="Arial" panose="020B0604020202020204" pitchFamily="34" charset="0"/>
                <a:cs typeface="Arial" panose="020B0604020202020204" pitchFamily="34" charset="0"/>
              </a:rPr>
              <a:t>* كتب قبل سقوط يهوذا</a:t>
            </a:r>
            <a:endParaRPr lang="en-US" sz="2800" dirty="0">
              <a:solidFill>
                <a:srgbClr val="000000"/>
              </a:solidFill>
              <a:latin typeface="Arial" panose="020B0604020202020204" pitchFamily="34" charset="0"/>
              <a:cs typeface="Arial" panose="020B0604020202020204" pitchFamily="34" charset="0"/>
            </a:endParaRPr>
          </a:p>
          <a:p>
            <a:pPr algn="r" rtl="1" eaLnBrk="1" hangingPunct="1">
              <a:lnSpc>
                <a:spcPct val="90000"/>
              </a:lnSpc>
              <a:spcBef>
                <a:spcPct val="20000"/>
              </a:spcBef>
            </a:pPr>
            <a:endParaRPr lang="en-US" sz="2800" dirty="0">
              <a:solidFill>
                <a:srgbClr val="000000"/>
              </a:solidFill>
              <a:latin typeface="Arial" panose="020B0604020202020204" pitchFamily="34" charset="0"/>
              <a:cs typeface="Arial" panose="020B0604020202020204" pitchFamily="34" charset="0"/>
            </a:endParaRPr>
          </a:p>
          <a:p>
            <a:pPr algn="r" rtl="1" eaLnBrk="1" hangingPunct="1">
              <a:lnSpc>
                <a:spcPct val="90000"/>
              </a:lnSpc>
              <a:spcBef>
                <a:spcPct val="20000"/>
              </a:spcBef>
            </a:pPr>
            <a:r>
              <a:rPr lang="ar-JO" sz="2800" dirty="0">
                <a:solidFill>
                  <a:srgbClr val="000000"/>
                </a:solidFill>
                <a:latin typeface="Arial" panose="020B0604020202020204" pitchFamily="34" charset="0"/>
                <a:cs typeface="Arial" panose="020B0604020202020204" pitchFamily="34" charset="0"/>
              </a:rPr>
              <a:t>* يغطي الفترة بين 852 إلى 560 ق.م</a:t>
            </a:r>
            <a:br>
              <a:rPr lang="en-US" sz="2800" dirty="0">
                <a:solidFill>
                  <a:srgbClr val="000000"/>
                </a:solidFill>
                <a:latin typeface="Arial" panose="020B0604020202020204" pitchFamily="34" charset="0"/>
                <a:cs typeface="Arial" panose="020B0604020202020204" pitchFamily="34" charset="0"/>
              </a:rPr>
            </a:br>
            <a:r>
              <a:rPr lang="ar-JO" sz="2800" dirty="0">
                <a:solidFill>
                  <a:srgbClr val="000000"/>
                </a:solidFill>
                <a:latin typeface="Arial" panose="020B0604020202020204" pitchFamily="34" charset="0"/>
                <a:cs typeface="Arial" panose="020B0604020202020204" pitchFamily="34" charset="0"/>
              </a:rPr>
              <a:t> (293 سنة)</a:t>
            </a:r>
            <a:endParaRPr lang="en-US" sz="2800" dirty="0">
              <a:solidFill>
                <a:srgbClr val="000000"/>
              </a:solidFill>
              <a:latin typeface="Arial" panose="020B0604020202020204" pitchFamily="34" charset="0"/>
              <a:cs typeface="Arial" panose="020B0604020202020204" pitchFamily="34" charset="0"/>
            </a:endParaRPr>
          </a:p>
          <a:p>
            <a:pPr algn="r" rtl="1" eaLnBrk="1" hangingPunct="1">
              <a:lnSpc>
                <a:spcPct val="90000"/>
              </a:lnSpc>
              <a:spcBef>
                <a:spcPct val="20000"/>
              </a:spcBef>
            </a:pPr>
            <a:endParaRPr lang="en-US" sz="2800" dirty="0">
              <a:solidFill>
                <a:srgbClr val="000000"/>
              </a:solidFill>
              <a:latin typeface="Arial" panose="020B0604020202020204" pitchFamily="34" charset="0"/>
              <a:cs typeface="Arial" panose="020B0604020202020204" pitchFamily="34" charset="0"/>
            </a:endParaRPr>
          </a:p>
          <a:p>
            <a:pPr algn="r" rtl="1" eaLnBrk="1" hangingPunct="1">
              <a:lnSpc>
                <a:spcPct val="90000"/>
              </a:lnSpc>
              <a:spcBef>
                <a:spcPct val="20000"/>
              </a:spcBef>
            </a:pPr>
            <a:r>
              <a:rPr lang="ar-JO" sz="2800" dirty="0">
                <a:solidFill>
                  <a:srgbClr val="000000"/>
                </a:solidFill>
                <a:latin typeface="Arial" panose="020B0604020202020204" pitchFamily="34" charset="0"/>
                <a:cs typeface="Arial" panose="020B0604020202020204" pitchFamily="34" charset="0"/>
              </a:rPr>
              <a:t>* سقوط إسرائيل 722 ق.م</a:t>
            </a:r>
            <a:endParaRPr lang="en-US" sz="2800" dirty="0">
              <a:solidFill>
                <a:srgbClr val="000000"/>
              </a:solidFill>
              <a:latin typeface="Arial" panose="020B0604020202020204" pitchFamily="34" charset="0"/>
              <a:cs typeface="Arial" panose="020B0604020202020204" pitchFamily="34" charset="0"/>
            </a:endParaRPr>
          </a:p>
          <a:p>
            <a:pPr lvl="2" algn="r" rtl="1" eaLnBrk="1" hangingPunct="1">
              <a:lnSpc>
                <a:spcPct val="90000"/>
              </a:lnSpc>
              <a:spcBef>
                <a:spcPct val="20000"/>
              </a:spcBef>
              <a:buFontTx/>
              <a:buChar char="•"/>
            </a:pPr>
            <a:endParaRPr lang="en-US" sz="2000" dirty="0">
              <a:solidFill>
                <a:srgbClr val="000000"/>
              </a:solidFill>
              <a:latin typeface="Arial" panose="020B0604020202020204" pitchFamily="34" charset="0"/>
              <a:cs typeface="Arial" panose="020B0604020202020204" pitchFamily="34" charset="0"/>
            </a:endParaRPr>
          </a:p>
          <a:p>
            <a:pPr algn="r" rtl="1" eaLnBrk="1" hangingPunct="1">
              <a:lnSpc>
                <a:spcPct val="90000"/>
              </a:lnSpc>
              <a:spcBef>
                <a:spcPct val="20000"/>
              </a:spcBef>
            </a:pPr>
            <a:r>
              <a:rPr lang="ar-JO" sz="2800" dirty="0">
                <a:solidFill>
                  <a:srgbClr val="000000"/>
                </a:solidFill>
                <a:latin typeface="Arial" panose="020B0604020202020204" pitchFamily="34" charset="0"/>
                <a:cs typeface="Arial" panose="020B0604020202020204" pitchFamily="34" charset="0"/>
              </a:rPr>
              <a:t>* سقوط يهوذا 586 ق.م</a:t>
            </a:r>
            <a:endParaRPr lang="en-US" sz="2800" dirty="0">
              <a:solidFill>
                <a:srgbClr val="000000"/>
              </a:solidFill>
              <a:latin typeface="Arial" panose="020B0604020202020204" pitchFamily="34" charset="0"/>
              <a:cs typeface="Arial" panose="020B0604020202020204" pitchFamily="34" charset="0"/>
            </a:endParaRPr>
          </a:p>
          <a:p>
            <a:pPr algn="r" rtl="1" eaLnBrk="1" hangingPunct="1">
              <a:lnSpc>
                <a:spcPct val="90000"/>
              </a:lnSpc>
              <a:spcBef>
                <a:spcPct val="20000"/>
              </a:spcBef>
            </a:pPr>
            <a:endParaRPr lang="en-US" sz="2800" dirty="0">
              <a:solidFill>
                <a:srgbClr val="000000"/>
              </a:solidFill>
              <a:latin typeface="Arial" panose="020B0604020202020204" pitchFamily="34" charset="0"/>
              <a:cs typeface="Arial" panose="020B0604020202020204" pitchFamily="34" charset="0"/>
            </a:endParaRPr>
          </a:p>
          <a:p>
            <a:pPr algn="r" rtl="1" eaLnBrk="1" hangingPunct="1">
              <a:lnSpc>
                <a:spcPct val="90000"/>
              </a:lnSpc>
              <a:spcBef>
                <a:spcPct val="20000"/>
              </a:spcBef>
            </a:pPr>
            <a:r>
              <a:rPr lang="ar-JO" sz="2800" dirty="0">
                <a:solidFill>
                  <a:srgbClr val="000000"/>
                </a:solidFill>
                <a:latin typeface="Arial" panose="020B0604020202020204" pitchFamily="34" charset="0"/>
                <a:cs typeface="Arial" panose="020B0604020202020204" pitchFamily="34" charset="0"/>
              </a:rPr>
              <a:t>* إطلاق يهوياكين في بابل 560 ق.م</a:t>
            </a:r>
            <a:endParaRPr lang="en-GB" sz="2800" dirty="0">
              <a:solidFill>
                <a:srgbClr val="000000"/>
              </a:solidFill>
              <a:latin typeface="Arial" panose="020B0604020202020204" pitchFamily="34" charset="0"/>
              <a:cs typeface="Arial" panose="020B0604020202020204" pitchFamily="34" charset="0"/>
            </a:endParaRPr>
          </a:p>
        </p:txBody>
      </p:sp>
      <p:pic>
        <p:nvPicPr>
          <p:cNvPr id="378882" name="Picture 5"/>
          <p:cNvPicPr>
            <a:picLocks noGrp="1" noChangeAspect="1" noChangeArrowheads="1"/>
          </p:cNvPicPr>
          <p:nvPr>
            <p:ph sz="quarter" idx="2"/>
          </p:nvPr>
        </p:nvPicPr>
        <p:blipFill>
          <a:blip r:embed="rId2">
            <a:extLst>
              <a:ext uri="{28A0092B-C50C-407E-A947-70E740481C1C}">
                <a14:useLocalDpi xmlns:a14="http://schemas.microsoft.com/office/drawing/2010/main"/>
              </a:ext>
            </a:extLst>
          </a:blip>
          <a:srcRect/>
          <a:stretch>
            <a:fillRect/>
          </a:stretch>
        </p:blipFill>
        <p:spPr>
          <a:xfrm>
            <a:off x="5334000" y="0"/>
            <a:ext cx="3810000" cy="6858000"/>
          </a:xfrm>
          <a:noFill/>
        </p:spPr>
      </p:pic>
      <p:sp>
        <p:nvSpPr>
          <p:cNvPr id="378883" name="Text Box 10"/>
          <p:cNvSpPr txBox="1">
            <a:spLocks noChangeArrowheads="1"/>
          </p:cNvSpPr>
          <p:nvPr/>
        </p:nvSpPr>
        <p:spPr bwMode="auto">
          <a:xfrm>
            <a:off x="6461413" y="5943600"/>
            <a:ext cx="2071400" cy="70788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1" hangingPunct="1"/>
            <a:r>
              <a:rPr lang="ar-JO" sz="2000" dirty="0">
                <a:solidFill>
                  <a:srgbClr val="000000"/>
                </a:solidFill>
                <a:latin typeface="Arial" panose="020B0604020202020204" pitchFamily="34" charset="0"/>
                <a:cs typeface="Arial" panose="020B0604020202020204" pitchFamily="34" charset="0"/>
              </a:rPr>
              <a:t>مملكة إسرائيل و يهوذا</a:t>
            </a:r>
            <a:endParaRPr lang="en-US" sz="2000" dirty="0">
              <a:solidFill>
                <a:srgbClr val="000000"/>
              </a:solidFill>
              <a:latin typeface="Arial" panose="020B0604020202020204" pitchFamily="34" charset="0"/>
              <a:cs typeface="Arial" panose="020B0604020202020204" pitchFamily="34" charset="0"/>
            </a:endParaRPr>
          </a:p>
          <a:p>
            <a:pPr algn="r" eaLnBrk="1" hangingPunct="1"/>
            <a:r>
              <a:rPr lang="en-US" sz="1800" dirty="0">
                <a:solidFill>
                  <a:srgbClr val="000000"/>
                </a:solidFill>
                <a:latin typeface="Arial" panose="020B0604020202020204" pitchFamily="34" charset="0"/>
                <a:cs typeface="Arial" panose="020B0604020202020204" pitchFamily="34" charset="0"/>
              </a:rPr>
              <a:t>(</a:t>
            </a:r>
            <a:r>
              <a:rPr lang="ar-JO" sz="1800" dirty="0">
                <a:solidFill>
                  <a:srgbClr val="000000"/>
                </a:solidFill>
                <a:latin typeface="Arial" panose="020B0604020202020204" pitchFamily="34" charset="0"/>
                <a:cs typeface="Arial" panose="020B0604020202020204" pitchFamily="34" charset="0"/>
              </a:rPr>
              <a:t>أطلس مودي, 127</a:t>
            </a:r>
            <a:r>
              <a:rPr lang="en-US" sz="1800" dirty="0">
                <a:solidFill>
                  <a:srgbClr val="000000"/>
                </a:solidFill>
                <a:latin typeface="Arial" panose="020B0604020202020204" pitchFamily="34" charset="0"/>
                <a:cs typeface="Arial" panose="020B0604020202020204" pitchFamily="34" charset="0"/>
              </a:rPr>
              <a:t>)</a:t>
            </a:r>
            <a:r>
              <a:rPr lang="en-US" sz="2000" dirty="0">
                <a:solidFill>
                  <a:srgbClr val="000000"/>
                </a:solidFill>
                <a:latin typeface="Arial" panose="020B0604020202020204" pitchFamily="34" charset="0"/>
                <a:cs typeface="Arial" panose="020B0604020202020204" pitchFamily="34" charset="0"/>
              </a:rPr>
              <a:t> </a:t>
            </a:r>
            <a:endParaRPr lang="en-GB" sz="2000" dirty="0">
              <a:solidFill>
                <a:srgbClr val="000000"/>
              </a:solidFill>
              <a:latin typeface="Arial" panose="020B0604020202020204" pitchFamily="34" charset="0"/>
              <a:cs typeface="Arial" panose="020B0604020202020204" pitchFamily="34" charset="0"/>
            </a:endParaRPr>
          </a:p>
        </p:txBody>
      </p:sp>
      <p:sp>
        <p:nvSpPr>
          <p:cNvPr id="378884" name="WordArt 12"/>
          <p:cNvSpPr>
            <a:spLocks noChangeArrowheads="1" noChangeShapeType="1" noTextEdit="1"/>
          </p:cNvSpPr>
          <p:nvPr/>
        </p:nvSpPr>
        <p:spPr bwMode="auto">
          <a:xfrm>
            <a:off x="6019800" y="3962400"/>
            <a:ext cx="1295400" cy="609600"/>
          </a:xfrm>
          <a:prstGeom prst="rect">
            <a:avLst/>
          </a:prstGeom>
        </p:spPr>
        <p:txBody>
          <a:bodyPr wrap="none" fromWordArt="1">
            <a:prstTxWarp prst="textPlain">
              <a:avLst>
                <a:gd name="adj" fmla="val 50000"/>
              </a:avLst>
            </a:prstTxWarp>
          </a:bodyPr>
          <a:lstStyle/>
          <a:p>
            <a:pPr algn="ctr"/>
            <a:r>
              <a:rPr lang="ar-JO" sz="3600" kern="10" dirty="0">
                <a:ln w="9525">
                  <a:solidFill>
                    <a:srgbClr val="000000"/>
                  </a:solidFill>
                  <a:round/>
                  <a:headEnd/>
                  <a:tailEnd/>
                </a:ln>
                <a:solidFill>
                  <a:srgbClr val="FFFFFF"/>
                </a:solidFill>
                <a:latin typeface="Arial Black"/>
                <a:ea typeface="Arial Black"/>
                <a:cs typeface="Arial Black"/>
              </a:rPr>
              <a:t>يهوذا</a:t>
            </a:r>
            <a:endParaRPr lang="en-US" sz="3600" kern="10" dirty="0">
              <a:ln w="9525">
                <a:solidFill>
                  <a:srgbClr val="000000"/>
                </a:solidFill>
                <a:round/>
                <a:headEnd/>
                <a:tailEnd/>
              </a:ln>
              <a:solidFill>
                <a:srgbClr val="FFFFFF"/>
              </a:solidFill>
              <a:latin typeface="Arial Black"/>
              <a:ea typeface="Arial Black"/>
              <a:cs typeface="Arial Black"/>
            </a:endParaRPr>
          </a:p>
        </p:txBody>
      </p:sp>
      <p:sp>
        <p:nvSpPr>
          <p:cNvPr id="378885" name="WordArt 13"/>
          <p:cNvSpPr>
            <a:spLocks noChangeArrowheads="1" noChangeShapeType="1" noTextEdit="1"/>
          </p:cNvSpPr>
          <p:nvPr/>
        </p:nvSpPr>
        <p:spPr bwMode="auto">
          <a:xfrm>
            <a:off x="6477000" y="2895600"/>
            <a:ext cx="1219200" cy="533400"/>
          </a:xfrm>
          <a:prstGeom prst="rect">
            <a:avLst/>
          </a:prstGeom>
        </p:spPr>
        <p:txBody>
          <a:bodyPr wrap="none" fromWordArt="1">
            <a:prstTxWarp prst="textPlain">
              <a:avLst>
                <a:gd name="adj" fmla="val 50000"/>
              </a:avLst>
            </a:prstTxWarp>
          </a:bodyPr>
          <a:lstStyle/>
          <a:p>
            <a:pPr algn="ctr"/>
            <a:r>
              <a:rPr lang="ar-JO" sz="3600" kern="10" dirty="0">
                <a:ln w="9525">
                  <a:solidFill>
                    <a:srgbClr val="000000"/>
                  </a:solidFill>
                  <a:round/>
                  <a:headEnd/>
                  <a:tailEnd/>
                </a:ln>
                <a:solidFill>
                  <a:srgbClr val="FFFFFF"/>
                </a:solidFill>
                <a:latin typeface="Arial Black"/>
                <a:ea typeface="Arial Black"/>
                <a:cs typeface="Arial Black"/>
              </a:rPr>
              <a:t>إسرائيل</a:t>
            </a:r>
            <a:endParaRPr lang="en-US" sz="3600" kern="10" dirty="0">
              <a:ln w="9525">
                <a:solidFill>
                  <a:srgbClr val="000000"/>
                </a:solidFill>
                <a:round/>
                <a:headEnd/>
                <a:tailEnd/>
              </a:ln>
              <a:solidFill>
                <a:srgbClr val="FFFFFF"/>
              </a:solidFill>
              <a:latin typeface="Arial Black"/>
              <a:ea typeface="Arial Black"/>
              <a:cs typeface="Arial Black"/>
            </a:endParaRPr>
          </a:p>
        </p:txBody>
      </p:sp>
      <p:sp>
        <p:nvSpPr>
          <p:cNvPr id="378886" name="Text Box 16"/>
          <p:cNvSpPr txBox="1">
            <a:spLocks noChangeArrowheads="1"/>
          </p:cNvSpPr>
          <p:nvPr/>
        </p:nvSpPr>
        <p:spPr bwMode="auto">
          <a:xfrm>
            <a:off x="8226425" y="73025"/>
            <a:ext cx="704039"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ar-JO" b="1" dirty="0">
                <a:solidFill>
                  <a:srgbClr val="000000"/>
                </a:solidFill>
                <a:latin typeface="Arial" panose="020B0604020202020204" pitchFamily="34" charset="0"/>
                <a:cs typeface="Arial" panose="020B0604020202020204" pitchFamily="34" charset="0"/>
              </a:rPr>
              <a:t>250</a:t>
            </a:r>
            <a:endParaRPr lang="en-GB" b="1" dirty="0">
              <a:solidFill>
                <a:srgbClr val="000000"/>
              </a:solidFill>
              <a:latin typeface="Arial" panose="020B0604020202020204" pitchFamily="34" charset="0"/>
              <a:cs typeface="Arial" panose="020B0604020202020204" pitchFamily="34" charset="0"/>
            </a:endParaRPr>
          </a:p>
        </p:txBody>
      </p:sp>
      <p:sp>
        <p:nvSpPr>
          <p:cNvPr id="378887" name="Title 2"/>
          <p:cNvSpPr>
            <a:spLocks noGrp="1"/>
          </p:cNvSpPr>
          <p:nvPr>
            <p:ph type="title"/>
          </p:nvPr>
        </p:nvSpPr>
        <p:spPr>
          <a:xfrm>
            <a:off x="20638" y="981075"/>
            <a:ext cx="5991225" cy="1008063"/>
          </a:xfrm>
          <a:solidFill>
            <a:srgbClr val="333399"/>
          </a:solidFill>
        </p:spPr>
        <p:txBody>
          <a:bodyPr/>
          <a:lstStyle/>
          <a:p>
            <a:r>
              <a:rPr lang="ar-JO" dirty="0">
                <a:solidFill>
                  <a:schemeClr val="bg1"/>
                </a:solidFill>
                <a:latin typeface="Arial" panose="020B0604020202020204" pitchFamily="34" charset="0"/>
                <a:cs typeface="Arial" panose="020B0604020202020204" pitchFamily="34" charset="0"/>
              </a:rPr>
              <a:t>ظروف السفر</a:t>
            </a:r>
            <a:endParaRPr lang="en-US" dirty="0">
              <a:solidFill>
                <a:schemeClr val="bg1"/>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857961278"/>
      </p:ext>
    </p:extLst>
  </p:cSld>
  <p:clrMapOvr>
    <a:masterClrMapping/>
  </p:clrMapOvr>
  <p:transition>
    <p:comb/>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7" presetClass="entr" presetSubtype="0" fill="hold" grpId="0" nodeType="clickEffect">
                                  <p:stCondLst>
                                    <p:cond delay="0"/>
                                  </p:stCondLst>
                                  <p:childTnLst>
                                    <p:set>
                                      <p:cBhvr>
                                        <p:cTn id="6" dur="1" fill="hold">
                                          <p:stCondLst>
                                            <p:cond delay="0"/>
                                          </p:stCondLst>
                                        </p:cTn>
                                        <p:tgtEl>
                                          <p:spTgt spid="10">
                                            <p:txEl>
                                              <p:pRg st="5" end="5"/>
                                            </p:txEl>
                                          </p:spTgt>
                                        </p:tgtEl>
                                        <p:attrNameLst>
                                          <p:attrName>style.visibility</p:attrName>
                                        </p:attrNameLst>
                                      </p:cBhvr>
                                      <p:to>
                                        <p:strVal val="visible"/>
                                      </p:to>
                                    </p:set>
                                    <p:animEffect transition="in" filter="fade">
                                      <p:cBhvr>
                                        <p:cTn id="7" dur="1000"/>
                                        <p:tgtEl>
                                          <p:spTgt spid="10">
                                            <p:txEl>
                                              <p:pRg st="5" end="5"/>
                                            </p:txEl>
                                          </p:spTgt>
                                        </p:tgtEl>
                                      </p:cBhvr>
                                    </p:animEffect>
                                    <p:anim calcmode="lin" valueType="num">
                                      <p:cBhvr>
                                        <p:cTn id="8" dur="1000" fill="hold"/>
                                        <p:tgtEl>
                                          <p:spTgt spid="10">
                                            <p:txEl>
                                              <p:pRg st="5" end="5"/>
                                            </p:txEl>
                                          </p:spTgt>
                                        </p:tgtEl>
                                        <p:attrNameLst>
                                          <p:attrName>ppt_x</p:attrName>
                                        </p:attrNameLst>
                                      </p:cBhvr>
                                      <p:tavLst>
                                        <p:tav tm="0">
                                          <p:val>
                                            <p:strVal val="#ppt_x"/>
                                          </p:val>
                                        </p:tav>
                                        <p:tav tm="100000">
                                          <p:val>
                                            <p:strVal val="#ppt_x"/>
                                          </p:val>
                                        </p:tav>
                                      </p:tavLst>
                                    </p:anim>
                                    <p:anim calcmode="lin" valueType="num">
                                      <p:cBhvr>
                                        <p:cTn id="9" dur="1000" fill="hold"/>
                                        <p:tgtEl>
                                          <p:spTgt spid="10">
                                            <p:txEl>
                                              <p:pRg st="5" end="5"/>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7" presetClass="entr" presetSubtype="0" fill="hold" grpId="0" nodeType="clickEffect">
                                  <p:stCondLst>
                                    <p:cond delay="0"/>
                                  </p:stCondLst>
                                  <p:childTnLst>
                                    <p:set>
                                      <p:cBhvr>
                                        <p:cTn id="13" dur="1" fill="hold">
                                          <p:stCondLst>
                                            <p:cond delay="0"/>
                                          </p:stCondLst>
                                        </p:cTn>
                                        <p:tgtEl>
                                          <p:spTgt spid="10">
                                            <p:txEl>
                                              <p:pRg st="7" end="7"/>
                                            </p:txEl>
                                          </p:spTgt>
                                        </p:tgtEl>
                                        <p:attrNameLst>
                                          <p:attrName>style.visibility</p:attrName>
                                        </p:attrNameLst>
                                      </p:cBhvr>
                                      <p:to>
                                        <p:strVal val="visible"/>
                                      </p:to>
                                    </p:set>
                                    <p:animEffect transition="in" filter="fade">
                                      <p:cBhvr>
                                        <p:cTn id="14" dur="1000"/>
                                        <p:tgtEl>
                                          <p:spTgt spid="10">
                                            <p:txEl>
                                              <p:pRg st="7" end="7"/>
                                            </p:txEl>
                                          </p:spTgt>
                                        </p:tgtEl>
                                      </p:cBhvr>
                                    </p:animEffect>
                                    <p:anim calcmode="lin" valueType="num">
                                      <p:cBhvr>
                                        <p:cTn id="15" dur="1000" fill="hold"/>
                                        <p:tgtEl>
                                          <p:spTgt spid="10">
                                            <p:txEl>
                                              <p:pRg st="7" end="7"/>
                                            </p:txEl>
                                          </p:spTgt>
                                        </p:tgtEl>
                                        <p:attrNameLst>
                                          <p:attrName>ppt_x</p:attrName>
                                        </p:attrNameLst>
                                      </p:cBhvr>
                                      <p:tavLst>
                                        <p:tav tm="0">
                                          <p:val>
                                            <p:strVal val="#ppt_x"/>
                                          </p:val>
                                        </p:tav>
                                        <p:tav tm="100000">
                                          <p:val>
                                            <p:strVal val="#ppt_x"/>
                                          </p:val>
                                        </p:tav>
                                      </p:tavLst>
                                    </p:anim>
                                    <p:anim calcmode="lin" valueType="num">
                                      <p:cBhvr>
                                        <p:cTn id="16" dur="1000" fill="hold"/>
                                        <p:tgtEl>
                                          <p:spTgt spid="10">
                                            <p:txEl>
                                              <p:pRg st="7" end="7"/>
                                            </p:tx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7" presetClass="entr" presetSubtype="0" fill="hold" grpId="0" nodeType="clickEffect">
                                  <p:stCondLst>
                                    <p:cond delay="0"/>
                                  </p:stCondLst>
                                  <p:childTnLst>
                                    <p:set>
                                      <p:cBhvr>
                                        <p:cTn id="20" dur="1" fill="hold">
                                          <p:stCondLst>
                                            <p:cond delay="0"/>
                                          </p:stCondLst>
                                        </p:cTn>
                                        <p:tgtEl>
                                          <p:spTgt spid="10">
                                            <p:txEl>
                                              <p:pRg st="9" end="9"/>
                                            </p:txEl>
                                          </p:spTgt>
                                        </p:tgtEl>
                                        <p:attrNameLst>
                                          <p:attrName>style.visibility</p:attrName>
                                        </p:attrNameLst>
                                      </p:cBhvr>
                                      <p:to>
                                        <p:strVal val="visible"/>
                                      </p:to>
                                    </p:set>
                                    <p:animEffect transition="in" filter="fade">
                                      <p:cBhvr>
                                        <p:cTn id="21" dur="1000"/>
                                        <p:tgtEl>
                                          <p:spTgt spid="10">
                                            <p:txEl>
                                              <p:pRg st="9" end="9"/>
                                            </p:txEl>
                                          </p:spTgt>
                                        </p:tgtEl>
                                      </p:cBhvr>
                                    </p:animEffect>
                                    <p:anim calcmode="lin" valueType="num">
                                      <p:cBhvr>
                                        <p:cTn id="22" dur="1000" fill="hold"/>
                                        <p:tgtEl>
                                          <p:spTgt spid="10">
                                            <p:txEl>
                                              <p:pRg st="9" end="9"/>
                                            </p:txEl>
                                          </p:spTgt>
                                        </p:tgtEl>
                                        <p:attrNameLst>
                                          <p:attrName>ppt_x</p:attrName>
                                        </p:attrNameLst>
                                      </p:cBhvr>
                                      <p:tavLst>
                                        <p:tav tm="0">
                                          <p:val>
                                            <p:strVal val="#ppt_x"/>
                                          </p:val>
                                        </p:tav>
                                        <p:tav tm="100000">
                                          <p:val>
                                            <p:strVal val="#ppt_x"/>
                                          </p:val>
                                        </p:tav>
                                      </p:tavLst>
                                    </p:anim>
                                    <p:anim calcmode="lin" valueType="num">
                                      <p:cBhvr>
                                        <p:cTn id="23" dur="1000" fill="hold"/>
                                        <p:tgtEl>
                                          <p:spTgt spid="10">
                                            <p:txEl>
                                              <p:pRg st="9" end="9"/>
                                            </p:txEl>
                                          </p:spTgt>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7" presetClass="entr" presetSubtype="0" fill="hold" grpId="0" nodeType="clickEffect">
                                  <p:stCondLst>
                                    <p:cond delay="0"/>
                                  </p:stCondLst>
                                  <p:childTnLst>
                                    <p:set>
                                      <p:cBhvr>
                                        <p:cTn id="27" dur="1" fill="hold">
                                          <p:stCondLst>
                                            <p:cond delay="0"/>
                                          </p:stCondLst>
                                        </p:cTn>
                                        <p:tgtEl>
                                          <p:spTgt spid="10">
                                            <p:txEl>
                                              <p:pRg st="11" end="11"/>
                                            </p:txEl>
                                          </p:spTgt>
                                        </p:tgtEl>
                                        <p:attrNameLst>
                                          <p:attrName>style.visibility</p:attrName>
                                        </p:attrNameLst>
                                      </p:cBhvr>
                                      <p:to>
                                        <p:strVal val="visible"/>
                                      </p:to>
                                    </p:set>
                                    <p:animEffect transition="in" filter="fade">
                                      <p:cBhvr>
                                        <p:cTn id="28" dur="1000"/>
                                        <p:tgtEl>
                                          <p:spTgt spid="10">
                                            <p:txEl>
                                              <p:pRg st="11" end="11"/>
                                            </p:txEl>
                                          </p:spTgt>
                                        </p:tgtEl>
                                      </p:cBhvr>
                                    </p:animEffect>
                                    <p:anim calcmode="lin" valueType="num">
                                      <p:cBhvr>
                                        <p:cTn id="29" dur="1000" fill="hold"/>
                                        <p:tgtEl>
                                          <p:spTgt spid="10">
                                            <p:txEl>
                                              <p:pRg st="11" end="11"/>
                                            </p:txEl>
                                          </p:spTgt>
                                        </p:tgtEl>
                                        <p:attrNameLst>
                                          <p:attrName>ppt_x</p:attrName>
                                        </p:attrNameLst>
                                      </p:cBhvr>
                                      <p:tavLst>
                                        <p:tav tm="0">
                                          <p:val>
                                            <p:strVal val="#ppt_x"/>
                                          </p:val>
                                        </p:tav>
                                        <p:tav tm="100000">
                                          <p:val>
                                            <p:strVal val="#ppt_x"/>
                                          </p:val>
                                        </p:tav>
                                      </p:tavLst>
                                    </p:anim>
                                    <p:anim calcmode="lin" valueType="num">
                                      <p:cBhvr>
                                        <p:cTn id="30" dur="1000" fill="hold"/>
                                        <p:tgtEl>
                                          <p:spTgt spid="10">
                                            <p:txEl>
                                              <p:pRg st="11" end="11"/>
                                            </p:txEl>
                                          </p:spTgt>
                                        </p:tgtEl>
                                        <p:attrNameLst>
                                          <p:attrName>ppt_y</p:attrName>
                                        </p:attrNameLst>
                                      </p:cBhvr>
                                      <p:tavLst>
                                        <p:tav tm="0">
                                          <p:val>
                                            <p:strVal val="#ppt_y-.1"/>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47" presetClass="entr" presetSubtype="0" fill="hold" grpId="0" nodeType="clickEffect">
                                  <p:stCondLst>
                                    <p:cond delay="0"/>
                                  </p:stCondLst>
                                  <p:childTnLst>
                                    <p:set>
                                      <p:cBhvr>
                                        <p:cTn id="34" dur="1" fill="hold">
                                          <p:stCondLst>
                                            <p:cond delay="0"/>
                                          </p:stCondLst>
                                        </p:cTn>
                                        <p:tgtEl>
                                          <p:spTgt spid="10">
                                            <p:txEl>
                                              <p:pRg st="13" end="13"/>
                                            </p:txEl>
                                          </p:spTgt>
                                        </p:tgtEl>
                                        <p:attrNameLst>
                                          <p:attrName>style.visibility</p:attrName>
                                        </p:attrNameLst>
                                      </p:cBhvr>
                                      <p:to>
                                        <p:strVal val="visible"/>
                                      </p:to>
                                    </p:set>
                                    <p:animEffect transition="in" filter="fade">
                                      <p:cBhvr>
                                        <p:cTn id="35" dur="1000"/>
                                        <p:tgtEl>
                                          <p:spTgt spid="10">
                                            <p:txEl>
                                              <p:pRg st="13" end="13"/>
                                            </p:txEl>
                                          </p:spTgt>
                                        </p:tgtEl>
                                      </p:cBhvr>
                                    </p:animEffect>
                                    <p:anim calcmode="lin" valueType="num">
                                      <p:cBhvr>
                                        <p:cTn id="36" dur="1000" fill="hold"/>
                                        <p:tgtEl>
                                          <p:spTgt spid="10">
                                            <p:txEl>
                                              <p:pRg st="13" end="13"/>
                                            </p:txEl>
                                          </p:spTgt>
                                        </p:tgtEl>
                                        <p:attrNameLst>
                                          <p:attrName>ppt_x</p:attrName>
                                        </p:attrNameLst>
                                      </p:cBhvr>
                                      <p:tavLst>
                                        <p:tav tm="0">
                                          <p:val>
                                            <p:strVal val="#ppt_x"/>
                                          </p:val>
                                        </p:tav>
                                        <p:tav tm="100000">
                                          <p:val>
                                            <p:strVal val="#ppt_x"/>
                                          </p:val>
                                        </p:tav>
                                      </p:tavLst>
                                    </p:anim>
                                    <p:anim calcmode="lin" valueType="num">
                                      <p:cBhvr>
                                        <p:cTn id="37" dur="1000" fill="hold"/>
                                        <p:tgtEl>
                                          <p:spTgt spid="10">
                                            <p:txEl>
                                              <p:pRg st="13" end="13"/>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uiExpand="1" build="p"/>
    </p:bldLst>
  </p:timing>
</p:sld>
</file>

<file path=ppt/slides/slide88.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7" name="Rectangle 18"/>
          <p:cNvSpPr txBox="1">
            <a:spLocks noChangeArrowheads="1"/>
          </p:cNvSpPr>
          <p:nvPr/>
        </p:nvSpPr>
        <p:spPr bwMode="auto">
          <a:xfrm>
            <a:off x="15875" y="0"/>
            <a:ext cx="9144000" cy="1628775"/>
          </a:xfrm>
          <a:prstGeom prst="rect">
            <a:avLst/>
          </a:prstGeom>
          <a:solidFill>
            <a:schemeClr val="accent1"/>
          </a:solidFill>
          <a:ln>
            <a:noFill/>
          </a:ln>
          <a:extLs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spcBef>
                <a:spcPct val="20000"/>
              </a:spcBef>
            </a:pPr>
            <a:r>
              <a:rPr lang="ar-JO" sz="3200" b="1" dirty="0">
                <a:solidFill>
                  <a:srgbClr val="CC3300"/>
                </a:solidFill>
                <a:latin typeface="Arial" panose="020B0604020202020204" pitchFamily="34" charset="0"/>
                <a:cs typeface="Arial" panose="020B0604020202020204" pitchFamily="34" charset="0"/>
              </a:rPr>
              <a:t>المستلمين : مملكة يهوذا</a:t>
            </a:r>
            <a:endParaRPr lang="en-US" sz="3200" b="1" dirty="0">
              <a:solidFill>
                <a:srgbClr val="CC3300"/>
              </a:solidFill>
              <a:latin typeface="Arial" panose="020B0604020202020204" pitchFamily="34" charset="0"/>
              <a:cs typeface="Arial" panose="020B0604020202020204" pitchFamily="34" charset="0"/>
            </a:endParaRPr>
          </a:p>
          <a:p>
            <a:pPr algn="ctr" eaLnBrk="1" hangingPunct="1">
              <a:spcBef>
                <a:spcPct val="20000"/>
              </a:spcBef>
            </a:pPr>
            <a:r>
              <a:rPr lang="ar-JO" sz="3200" b="1" dirty="0">
                <a:solidFill>
                  <a:srgbClr val="CC3300"/>
                </a:solidFill>
                <a:latin typeface="Arial" panose="020B0604020202020204" pitchFamily="34" charset="0"/>
                <a:cs typeface="Arial" panose="020B0604020202020204" pitchFamily="34" charset="0"/>
              </a:rPr>
              <a:t>المناسبة : دينونة الله على وثنية إسرائيل و يهوذا</a:t>
            </a:r>
            <a:endParaRPr lang="en-GB" sz="3200" b="1" dirty="0">
              <a:solidFill>
                <a:srgbClr val="CC3300"/>
              </a:solidFill>
              <a:latin typeface="Arial" panose="020B0604020202020204" pitchFamily="34" charset="0"/>
              <a:cs typeface="Arial" panose="020B0604020202020204" pitchFamily="34" charset="0"/>
            </a:endParaRPr>
          </a:p>
        </p:txBody>
      </p:sp>
      <p:pic>
        <p:nvPicPr>
          <p:cNvPr id="379906" name="Picture 12"/>
          <p:cNvPicPr>
            <a:picLocks noGrp="1" noChangeAspect="1" noChangeArrowheads="1"/>
          </p:cNvPicPr>
          <p:nvPr>
            <p:ph sz="quarter" idx="3"/>
          </p:nvPr>
        </p:nvPicPr>
        <p:blipFill>
          <a:blip r:embed="rId2">
            <a:extLst>
              <a:ext uri="{28A0092B-C50C-407E-A947-70E740481C1C}">
                <a14:useLocalDpi xmlns:a14="http://schemas.microsoft.com/office/drawing/2010/main"/>
              </a:ext>
            </a:extLst>
          </a:blip>
          <a:srcRect/>
          <a:stretch>
            <a:fillRect/>
          </a:stretch>
        </p:blipFill>
        <p:spPr>
          <a:xfrm>
            <a:off x="0" y="1557338"/>
            <a:ext cx="9144000" cy="5300662"/>
          </a:xfrm>
          <a:solidFill>
            <a:schemeClr val="accent1"/>
          </a:solidFill>
        </p:spPr>
      </p:pic>
      <p:sp>
        <p:nvSpPr>
          <p:cNvPr id="379907" name="Text Box 15"/>
          <p:cNvSpPr txBox="1">
            <a:spLocks noChangeArrowheads="1"/>
          </p:cNvSpPr>
          <p:nvPr/>
        </p:nvSpPr>
        <p:spPr bwMode="auto">
          <a:xfrm>
            <a:off x="1509672" y="6400800"/>
            <a:ext cx="6213560" cy="400110"/>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r>
              <a:rPr lang="ar-JO" sz="2000" b="1" dirty="0">
                <a:solidFill>
                  <a:schemeClr val="bg1"/>
                </a:solidFill>
                <a:latin typeface="Arial" panose="020B0604020202020204" pitchFamily="34" charset="0"/>
                <a:cs typeface="Arial" panose="020B0604020202020204" pitchFamily="34" charset="0"/>
              </a:rPr>
              <a:t>تم نقل الإسرائيليين إلى السبي عبر وادي بيدان (أطلس مودي ، 144).</a:t>
            </a:r>
            <a:endParaRPr lang="en-GB" sz="2800" b="1" dirty="0">
              <a:solidFill>
                <a:schemeClr val="bg1"/>
              </a:solidFill>
              <a:latin typeface="Arial" panose="020B0604020202020204" pitchFamily="34" charset="0"/>
              <a:cs typeface="Arial" panose="020B0604020202020204" pitchFamily="34" charset="0"/>
            </a:endParaRPr>
          </a:p>
        </p:txBody>
      </p:sp>
      <p:sp>
        <p:nvSpPr>
          <p:cNvPr id="379908" name="Text Box 20"/>
          <p:cNvSpPr txBox="1">
            <a:spLocks noChangeArrowheads="1"/>
          </p:cNvSpPr>
          <p:nvPr/>
        </p:nvSpPr>
        <p:spPr bwMode="auto">
          <a:xfrm>
            <a:off x="8410575" y="73025"/>
            <a:ext cx="704039"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ar-JO" b="1" dirty="0">
                <a:solidFill>
                  <a:srgbClr val="000000"/>
                </a:solidFill>
                <a:latin typeface="Arial" panose="020B0604020202020204" pitchFamily="34" charset="0"/>
                <a:cs typeface="Arial" panose="020B0604020202020204" pitchFamily="34" charset="0"/>
              </a:rPr>
              <a:t>250</a:t>
            </a:r>
            <a:endParaRPr lang="en-GB" b="1" dirty="0">
              <a:solidFill>
                <a:srgbClr val="000000"/>
              </a:solidFill>
              <a:latin typeface="Arial" panose="020B0604020202020204" pitchFamily="34" charset="0"/>
              <a:cs typeface="Arial" panose="020B0604020202020204" pitchFamily="34" charset="0"/>
            </a:endParaRPr>
          </a:p>
        </p:txBody>
      </p:sp>
      <p:sp>
        <p:nvSpPr>
          <p:cNvPr id="379909" name="Title 1"/>
          <p:cNvSpPr>
            <a:spLocks noGrp="1"/>
          </p:cNvSpPr>
          <p:nvPr>
            <p:ph type="title"/>
          </p:nvPr>
        </p:nvSpPr>
        <p:spPr>
          <a:xfrm>
            <a:off x="323850" y="1552575"/>
            <a:ext cx="8229600" cy="723900"/>
          </a:xfrm>
        </p:spPr>
        <p:txBody>
          <a:bodyPr/>
          <a:lstStyle/>
          <a:p>
            <a:r>
              <a:rPr lang="ar-JO" dirty="0">
                <a:latin typeface="Arial" panose="020B0604020202020204" pitchFamily="34" charset="0"/>
                <a:cs typeface="Arial" panose="020B0604020202020204" pitchFamily="34" charset="0"/>
              </a:rPr>
              <a:t>سياق السبي</a:t>
            </a:r>
            <a:endParaRPr lang="en-US"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785137788"/>
      </p:ext>
    </p:extLst>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7" presetClass="entr" presetSubtype="0" fill="hold" grpId="0" nodeType="clickEffect">
                                  <p:stCondLst>
                                    <p:cond delay="0"/>
                                  </p:stCondLst>
                                  <p:childTnLst>
                                    <p:set>
                                      <p:cBhvr>
                                        <p:cTn id="6" dur="1" fill="hold">
                                          <p:stCondLst>
                                            <p:cond delay="0"/>
                                          </p:stCondLst>
                                        </p:cTn>
                                        <p:tgtEl>
                                          <p:spTgt spid="7">
                                            <p:txEl>
                                              <p:pRg st="0" end="0"/>
                                            </p:txEl>
                                          </p:spTgt>
                                        </p:tgtEl>
                                        <p:attrNameLst>
                                          <p:attrName>style.visibility</p:attrName>
                                        </p:attrNameLst>
                                      </p:cBhvr>
                                      <p:to>
                                        <p:strVal val="visible"/>
                                      </p:to>
                                    </p:set>
                                    <p:animEffect transition="in" filter="fade">
                                      <p:cBhvr>
                                        <p:cTn id="7" dur="1000"/>
                                        <p:tgtEl>
                                          <p:spTgt spid="7">
                                            <p:txEl>
                                              <p:pRg st="0" end="0"/>
                                            </p:txEl>
                                          </p:spTgt>
                                        </p:tgtEl>
                                      </p:cBhvr>
                                    </p:animEffect>
                                    <p:anim calcmode="lin" valueType="num">
                                      <p:cBhvr>
                                        <p:cTn id="8" dur="1000" fill="hold"/>
                                        <p:tgtEl>
                                          <p:spTgt spid="7">
                                            <p:txEl>
                                              <p:pRg st="0" end="0"/>
                                            </p:txEl>
                                          </p:spTgt>
                                        </p:tgtEl>
                                        <p:attrNameLst>
                                          <p:attrName>ppt_x</p:attrName>
                                        </p:attrNameLst>
                                      </p:cBhvr>
                                      <p:tavLst>
                                        <p:tav tm="0">
                                          <p:val>
                                            <p:strVal val="#ppt_x"/>
                                          </p:val>
                                        </p:tav>
                                        <p:tav tm="100000">
                                          <p:val>
                                            <p:strVal val="#ppt_x"/>
                                          </p:val>
                                        </p:tav>
                                      </p:tavLst>
                                    </p:anim>
                                    <p:anim calcmode="lin" valueType="num">
                                      <p:cBhvr>
                                        <p:cTn id="9" dur="898" decel="100000" fill="hold"/>
                                        <p:tgtEl>
                                          <p:spTgt spid="7">
                                            <p:txEl>
                                              <p:pRg st="0" end="0"/>
                                            </p:txEl>
                                          </p:spTgt>
                                        </p:tgtEl>
                                        <p:attrNameLst>
                                          <p:attrName>ppt_y</p:attrName>
                                        </p:attrNameLst>
                                      </p:cBhvr>
                                      <p:tavLst>
                                        <p:tav tm="0">
                                          <p:val>
                                            <p:strVal val="#ppt_y+1"/>
                                          </p:val>
                                        </p:tav>
                                        <p:tav tm="100000">
                                          <p:val>
                                            <p:strVal val="#ppt_y-.03"/>
                                          </p:val>
                                        </p:tav>
                                      </p:tavLst>
                                    </p:anim>
                                    <p:anim calcmode="lin" valueType="num">
                                      <p:cBhvr>
                                        <p:cTn id="10" dur="100" accel="100000" fill="hold">
                                          <p:stCondLst>
                                            <p:cond delay="898"/>
                                          </p:stCondLst>
                                        </p:cTn>
                                        <p:tgtEl>
                                          <p:spTgt spid="7">
                                            <p:txEl>
                                              <p:pRg st="0" end="0"/>
                                            </p:txEl>
                                          </p:spTgt>
                                        </p:tgtEl>
                                        <p:attrNameLst>
                                          <p:attrName>ppt_y</p:attrName>
                                        </p:attrNameLst>
                                      </p:cBhvr>
                                      <p:tavLst>
                                        <p:tav tm="0">
                                          <p:val>
                                            <p:strVal val="#ppt_y-.03"/>
                                          </p:val>
                                        </p:tav>
                                        <p:tav tm="100000">
                                          <p:val>
                                            <p:strVal val="#ppt_y"/>
                                          </p:val>
                                        </p:tav>
                                      </p:tavLst>
                                    </p:anim>
                                  </p:childTnLst>
                                </p:cTn>
                              </p:par>
                            </p:childTnLst>
                          </p:cTn>
                        </p:par>
                      </p:childTnLst>
                    </p:cTn>
                  </p:par>
                  <p:par>
                    <p:cTn id="11" fill="hold" nodeType="clickPar">
                      <p:stCondLst>
                        <p:cond delay="indefinite"/>
                      </p:stCondLst>
                      <p:childTnLst>
                        <p:par>
                          <p:cTn id="12" fill="hold" nodeType="withGroup">
                            <p:stCondLst>
                              <p:cond delay="0"/>
                            </p:stCondLst>
                            <p:childTnLst>
                              <p:par>
                                <p:cTn id="13" presetID="37" presetClass="entr" presetSubtype="0" fill="hold" grpId="0" nodeType="clickEffect">
                                  <p:stCondLst>
                                    <p:cond delay="0"/>
                                  </p:stCondLst>
                                  <p:childTnLst>
                                    <p:set>
                                      <p:cBhvr>
                                        <p:cTn id="14" dur="1" fill="hold">
                                          <p:stCondLst>
                                            <p:cond delay="0"/>
                                          </p:stCondLst>
                                        </p:cTn>
                                        <p:tgtEl>
                                          <p:spTgt spid="7">
                                            <p:txEl>
                                              <p:pRg st="1" end="1"/>
                                            </p:txEl>
                                          </p:spTgt>
                                        </p:tgtEl>
                                        <p:attrNameLst>
                                          <p:attrName>style.visibility</p:attrName>
                                        </p:attrNameLst>
                                      </p:cBhvr>
                                      <p:to>
                                        <p:strVal val="visible"/>
                                      </p:to>
                                    </p:set>
                                    <p:animEffect transition="in" filter="fade">
                                      <p:cBhvr>
                                        <p:cTn id="15" dur="1000"/>
                                        <p:tgtEl>
                                          <p:spTgt spid="7">
                                            <p:txEl>
                                              <p:pRg st="1" end="1"/>
                                            </p:txEl>
                                          </p:spTgt>
                                        </p:tgtEl>
                                      </p:cBhvr>
                                    </p:animEffect>
                                    <p:anim calcmode="lin" valueType="num">
                                      <p:cBhvr>
                                        <p:cTn id="16" dur="1000" fill="hold"/>
                                        <p:tgtEl>
                                          <p:spTgt spid="7">
                                            <p:txEl>
                                              <p:pRg st="1" end="1"/>
                                            </p:txEl>
                                          </p:spTgt>
                                        </p:tgtEl>
                                        <p:attrNameLst>
                                          <p:attrName>ppt_x</p:attrName>
                                        </p:attrNameLst>
                                      </p:cBhvr>
                                      <p:tavLst>
                                        <p:tav tm="0">
                                          <p:val>
                                            <p:strVal val="#ppt_x"/>
                                          </p:val>
                                        </p:tav>
                                        <p:tav tm="100000">
                                          <p:val>
                                            <p:strVal val="#ppt_x"/>
                                          </p:val>
                                        </p:tav>
                                      </p:tavLst>
                                    </p:anim>
                                    <p:anim calcmode="lin" valueType="num">
                                      <p:cBhvr>
                                        <p:cTn id="17" dur="898" decel="100000" fill="hold"/>
                                        <p:tgtEl>
                                          <p:spTgt spid="7">
                                            <p:txEl>
                                              <p:pRg st="1" end="1"/>
                                            </p:txEl>
                                          </p:spTgt>
                                        </p:tgtEl>
                                        <p:attrNameLst>
                                          <p:attrName>ppt_y</p:attrName>
                                        </p:attrNameLst>
                                      </p:cBhvr>
                                      <p:tavLst>
                                        <p:tav tm="0">
                                          <p:val>
                                            <p:strVal val="#ppt_y+1"/>
                                          </p:val>
                                        </p:tav>
                                        <p:tav tm="100000">
                                          <p:val>
                                            <p:strVal val="#ppt_y-.03"/>
                                          </p:val>
                                        </p:tav>
                                      </p:tavLst>
                                    </p:anim>
                                    <p:anim calcmode="lin" valueType="num">
                                      <p:cBhvr>
                                        <p:cTn id="18" dur="100" accel="100000" fill="hold">
                                          <p:stCondLst>
                                            <p:cond delay="898"/>
                                          </p:stCondLst>
                                        </p:cTn>
                                        <p:tgtEl>
                                          <p:spTgt spid="7">
                                            <p:txEl>
                                              <p:pRg st="1" end="1"/>
                                            </p:txEl>
                                          </p:spTgt>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build="p"/>
    </p:bldLst>
  </p:timing>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0929" name="Rectangle 5"/>
          <p:cNvSpPr>
            <a:spLocks noGrp="1" noChangeArrowheads="1"/>
          </p:cNvSpPr>
          <p:nvPr>
            <p:ph type="title"/>
          </p:nvPr>
        </p:nvSpPr>
        <p:spPr>
          <a:xfrm>
            <a:off x="0" y="0"/>
            <a:ext cx="9144000" cy="762000"/>
          </a:xfrm>
          <a:solidFill>
            <a:srgbClr val="262626"/>
          </a:solidFill>
        </p:spPr>
        <p:txBody>
          <a:bodyPr/>
          <a:lstStyle/>
          <a:p>
            <a:pPr eaLnBrk="1" hangingPunct="1"/>
            <a:r>
              <a:rPr lang="ar-JO" b="1" dirty="0">
                <a:solidFill>
                  <a:srgbClr val="FFFFFF"/>
                </a:solidFill>
                <a:latin typeface="Arial" panose="020B0604020202020204" pitchFamily="34" charset="0"/>
                <a:cs typeface="Arial" panose="020B0604020202020204" pitchFamily="34" charset="0"/>
              </a:rPr>
              <a:t>ترحيلات اليهود</a:t>
            </a:r>
            <a:endParaRPr lang="en-GB" b="1" dirty="0">
              <a:solidFill>
                <a:srgbClr val="FFFFFF"/>
              </a:solidFill>
              <a:latin typeface="Arial" panose="020B0604020202020204" pitchFamily="34" charset="0"/>
              <a:cs typeface="Arial" panose="020B0604020202020204" pitchFamily="34" charset="0"/>
            </a:endParaRPr>
          </a:p>
        </p:txBody>
      </p:sp>
      <p:pic>
        <p:nvPicPr>
          <p:cNvPr id="380930" name="Picture 4"/>
          <p:cNvPicPr>
            <a:picLocks noGrp="1" noChangeAspect="1" noChangeArrowheads="1"/>
          </p:cNvPicPr>
          <p:nvPr>
            <p:ph idx="1"/>
          </p:nvPr>
        </p:nvPicPr>
        <p:blipFill>
          <a:blip r:embed="rId2">
            <a:extLst>
              <a:ext uri="{28A0092B-C50C-407E-A947-70E740481C1C}">
                <a14:useLocalDpi xmlns:a14="http://schemas.microsoft.com/office/drawing/2010/main"/>
              </a:ext>
            </a:extLst>
          </a:blip>
          <a:srcRect/>
          <a:stretch>
            <a:fillRect/>
          </a:stretch>
        </p:blipFill>
        <p:spPr>
          <a:xfrm>
            <a:off x="0" y="762000"/>
            <a:ext cx="9144000" cy="6096000"/>
          </a:xfrm>
          <a:noFill/>
        </p:spPr>
      </p:pic>
      <p:sp>
        <p:nvSpPr>
          <p:cNvPr id="380931" name="Text Box 7"/>
          <p:cNvSpPr txBox="1">
            <a:spLocks noChangeArrowheads="1"/>
          </p:cNvSpPr>
          <p:nvPr/>
        </p:nvSpPr>
        <p:spPr bwMode="auto">
          <a:xfrm>
            <a:off x="0" y="6577607"/>
            <a:ext cx="1907704" cy="307777"/>
          </a:xfrm>
          <a:prstGeom prst="rect">
            <a:avLst/>
          </a:prstGeom>
          <a:solidFill>
            <a:schemeClr val="tx1"/>
          </a:solidFill>
          <a:ln>
            <a:noFill/>
          </a:ln>
        </p:spPr>
        <p:txBody>
          <a:bodyPr wrap="squar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r>
              <a:rPr lang="ar-JO" sz="1400" b="1" i="1" dirty="0">
                <a:solidFill>
                  <a:srgbClr val="FFFFFF"/>
                </a:solidFill>
                <a:latin typeface="Arial" panose="020B0604020202020204" pitchFamily="34" charset="0"/>
                <a:cs typeface="Arial" panose="020B0604020202020204" pitchFamily="34" charset="0"/>
              </a:rPr>
              <a:t>أطلس مودي, 144</a:t>
            </a:r>
            <a:endParaRPr lang="en-GB" sz="1400" b="1" dirty="0">
              <a:solidFill>
                <a:srgbClr val="FFFFFF"/>
              </a:solidFill>
              <a:latin typeface="Arial" panose="020B0604020202020204" pitchFamily="34" charset="0"/>
              <a:cs typeface="Arial" panose="020B0604020202020204" pitchFamily="34" charset="0"/>
            </a:endParaRPr>
          </a:p>
        </p:txBody>
      </p:sp>
      <p:sp>
        <p:nvSpPr>
          <p:cNvPr id="380932" name="Oval 8"/>
          <p:cNvSpPr>
            <a:spLocks noChangeArrowheads="1"/>
          </p:cNvSpPr>
          <p:nvPr/>
        </p:nvSpPr>
        <p:spPr bwMode="auto">
          <a:xfrm>
            <a:off x="6248400" y="5257800"/>
            <a:ext cx="685800" cy="304800"/>
          </a:xfrm>
          <a:prstGeom prst="ellipse">
            <a:avLst/>
          </a:prstGeom>
          <a:noFill/>
          <a:ln w="57150">
            <a:solidFill>
              <a:srgbClr val="009900"/>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a:endParaRPr lang="en-GB" sz="2000">
              <a:solidFill>
                <a:srgbClr val="009900"/>
              </a:solidFill>
              <a:latin typeface="Arial" panose="020B0604020202020204" pitchFamily="34" charset="0"/>
              <a:cs typeface="Arial" panose="020B0604020202020204" pitchFamily="34" charset="0"/>
            </a:endParaRPr>
          </a:p>
        </p:txBody>
      </p:sp>
      <p:sp>
        <p:nvSpPr>
          <p:cNvPr id="380933" name="Oval 10"/>
          <p:cNvSpPr>
            <a:spLocks noChangeArrowheads="1"/>
          </p:cNvSpPr>
          <p:nvPr/>
        </p:nvSpPr>
        <p:spPr bwMode="auto">
          <a:xfrm>
            <a:off x="7315200" y="3124200"/>
            <a:ext cx="990600" cy="533400"/>
          </a:xfrm>
          <a:prstGeom prst="ellipse">
            <a:avLst/>
          </a:prstGeom>
          <a:noFill/>
          <a:ln w="57150">
            <a:solidFill>
              <a:srgbClr val="FF0000"/>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solidFill>
                <a:srgbClr val="000000"/>
              </a:solidFill>
              <a:latin typeface="Arial" panose="020B0604020202020204" pitchFamily="34" charset="0"/>
              <a:cs typeface="Arial" panose="020B0604020202020204" pitchFamily="34" charset="0"/>
            </a:endParaRPr>
          </a:p>
        </p:txBody>
      </p:sp>
      <p:sp>
        <p:nvSpPr>
          <p:cNvPr id="380934" name="Text Box 11"/>
          <p:cNvSpPr txBox="1">
            <a:spLocks noChangeArrowheads="1"/>
          </p:cNvSpPr>
          <p:nvPr/>
        </p:nvSpPr>
        <p:spPr bwMode="auto">
          <a:xfrm>
            <a:off x="4876800" y="2438400"/>
            <a:ext cx="2111475" cy="400110"/>
          </a:xfrm>
          <a:prstGeom prst="rect">
            <a:avLst/>
          </a:prstGeom>
          <a:solidFill>
            <a:schemeClr val="bg1"/>
          </a:solidFill>
          <a:ln>
            <a:noFill/>
          </a:ln>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ar-JO" sz="2000" b="1" dirty="0">
                <a:solidFill>
                  <a:srgbClr val="FF0000"/>
                </a:solidFill>
                <a:latin typeface="Arial" panose="020B0604020202020204" pitchFamily="34" charset="0"/>
                <a:cs typeface="Arial" panose="020B0604020202020204" pitchFamily="34" charset="0"/>
              </a:rPr>
              <a:t>سبي إسرائيل إلى أشور</a:t>
            </a:r>
            <a:endParaRPr lang="en-GB" sz="2000" b="1" dirty="0">
              <a:solidFill>
                <a:srgbClr val="FF0000"/>
              </a:solidFill>
              <a:latin typeface="Arial" panose="020B0604020202020204" pitchFamily="34" charset="0"/>
              <a:cs typeface="Arial" panose="020B0604020202020204" pitchFamily="34" charset="0"/>
            </a:endParaRPr>
          </a:p>
        </p:txBody>
      </p:sp>
      <p:sp>
        <p:nvSpPr>
          <p:cNvPr id="380935" name="Text Box 12"/>
          <p:cNvSpPr txBox="1">
            <a:spLocks noChangeArrowheads="1"/>
          </p:cNvSpPr>
          <p:nvPr/>
        </p:nvSpPr>
        <p:spPr bwMode="auto">
          <a:xfrm>
            <a:off x="4800600" y="5715000"/>
            <a:ext cx="1800493" cy="400110"/>
          </a:xfrm>
          <a:prstGeom prst="rect">
            <a:avLst/>
          </a:prstGeom>
          <a:solidFill>
            <a:schemeClr val="bg1"/>
          </a:solidFill>
          <a:ln>
            <a:noFill/>
          </a:ln>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ar-JO" sz="2000" b="1" dirty="0">
                <a:solidFill>
                  <a:srgbClr val="009900"/>
                </a:solidFill>
                <a:latin typeface="Arial" panose="020B0604020202020204" pitchFamily="34" charset="0"/>
                <a:cs typeface="Arial" panose="020B0604020202020204" pitchFamily="34" charset="0"/>
              </a:rPr>
              <a:t>سبي يهوذا إلى بابل</a:t>
            </a:r>
            <a:endParaRPr lang="en-GB" sz="2000" b="1" dirty="0">
              <a:solidFill>
                <a:srgbClr val="009900"/>
              </a:solidFill>
              <a:latin typeface="Arial" panose="020B0604020202020204" pitchFamily="34" charset="0"/>
              <a:cs typeface="Arial" panose="020B0604020202020204" pitchFamily="34" charset="0"/>
            </a:endParaRPr>
          </a:p>
        </p:txBody>
      </p:sp>
      <p:sp>
        <p:nvSpPr>
          <p:cNvPr id="380936" name="Oval 15"/>
          <p:cNvSpPr>
            <a:spLocks noChangeArrowheads="1"/>
          </p:cNvSpPr>
          <p:nvPr/>
        </p:nvSpPr>
        <p:spPr bwMode="auto">
          <a:xfrm>
            <a:off x="3657600" y="2362200"/>
            <a:ext cx="685800" cy="228600"/>
          </a:xfrm>
          <a:prstGeom prst="ellipse">
            <a:avLst/>
          </a:prstGeom>
          <a:noFill/>
          <a:ln w="57150">
            <a:solidFill>
              <a:srgbClr val="FF0000"/>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solidFill>
                <a:srgbClr val="000000"/>
              </a:solidFill>
              <a:latin typeface="Arial" panose="020B0604020202020204" pitchFamily="34" charset="0"/>
              <a:cs typeface="Arial" panose="020B0604020202020204" pitchFamily="34" charset="0"/>
            </a:endParaRPr>
          </a:p>
        </p:txBody>
      </p:sp>
      <p:sp>
        <p:nvSpPr>
          <p:cNvPr id="380937" name="Oval 16"/>
          <p:cNvSpPr>
            <a:spLocks noChangeArrowheads="1"/>
          </p:cNvSpPr>
          <p:nvPr/>
        </p:nvSpPr>
        <p:spPr bwMode="auto">
          <a:xfrm>
            <a:off x="3352800" y="2209800"/>
            <a:ext cx="685800" cy="228600"/>
          </a:xfrm>
          <a:prstGeom prst="ellipse">
            <a:avLst/>
          </a:prstGeom>
          <a:noFill/>
          <a:ln w="57150">
            <a:solidFill>
              <a:srgbClr val="FF0000"/>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solidFill>
                <a:srgbClr val="000000"/>
              </a:solidFill>
              <a:latin typeface="Arial" panose="020B0604020202020204" pitchFamily="34" charset="0"/>
              <a:cs typeface="Arial" panose="020B0604020202020204" pitchFamily="34" charset="0"/>
            </a:endParaRPr>
          </a:p>
        </p:txBody>
      </p:sp>
      <p:sp>
        <p:nvSpPr>
          <p:cNvPr id="380938" name="Text Box 20"/>
          <p:cNvSpPr txBox="1">
            <a:spLocks noChangeArrowheads="1"/>
          </p:cNvSpPr>
          <p:nvPr/>
        </p:nvSpPr>
        <p:spPr bwMode="auto">
          <a:xfrm>
            <a:off x="8410575" y="-26988"/>
            <a:ext cx="704039" cy="8309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ar-JO" b="1" dirty="0">
                <a:solidFill>
                  <a:srgbClr val="FFFFFF"/>
                </a:solidFill>
                <a:latin typeface="Arial" panose="020B0604020202020204" pitchFamily="34" charset="0"/>
                <a:cs typeface="Arial" panose="020B0604020202020204" pitchFamily="34" charset="0"/>
              </a:rPr>
              <a:t>259</a:t>
            </a:r>
          </a:p>
          <a:p>
            <a:pPr eaLnBrk="1" hangingPunct="1"/>
            <a:r>
              <a:rPr lang="ar-JO" b="1" dirty="0">
                <a:solidFill>
                  <a:srgbClr val="FFFFFF"/>
                </a:solidFill>
                <a:latin typeface="Arial" panose="020B0604020202020204" pitchFamily="34" charset="0"/>
                <a:cs typeface="Arial" panose="020B0604020202020204" pitchFamily="34" charset="0"/>
              </a:rPr>
              <a:t>261</a:t>
            </a:r>
            <a:endParaRPr lang="en-GB" b="1" dirty="0">
              <a:solidFill>
                <a:srgbClr val="FFFFFF"/>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214788338"/>
      </p:ext>
    </p:extLst>
  </p:cSld>
  <p:clrMapOvr>
    <a:masterClrMapping/>
  </p:clrMapOvr>
  <p:transition spd="slow"/>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descr="Gethsemene.jp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18654" y="0"/>
            <a:ext cx="9162653" cy="6858000"/>
          </a:xfrm>
          <a:prstGeom prst="rect">
            <a:avLst/>
          </a:prstGeom>
        </p:spPr>
      </p:pic>
      <p:sp>
        <p:nvSpPr>
          <p:cNvPr id="2" name="Title 1"/>
          <p:cNvSpPr>
            <a:spLocks noGrp="1"/>
          </p:cNvSpPr>
          <p:nvPr>
            <p:ph type="ctrTitle"/>
          </p:nvPr>
        </p:nvSpPr>
        <p:spPr>
          <a:xfrm>
            <a:off x="-18653" y="-7614"/>
            <a:ext cx="9162651" cy="1397996"/>
          </a:xfrm>
          <a:solidFill>
            <a:schemeClr val="tx1"/>
          </a:solidFill>
        </p:spPr>
        <p:txBody>
          <a:bodyPr/>
          <a:lstStyle/>
          <a:p>
            <a:r>
              <a:rPr lang="ar-JO"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المسيا</a:t>
            </a:r>
            <a:endParaRPr lang="en-US"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defTabSz="457200"/>
            <a:endParaRPr lang="en-US" b="1" dirty="0">
              <a:solidFill>
                <a:prstClr val="white"/>
              </a:solidFill>
              <a:effectLst>
                <a:glow rad="101600">
                  <a:prstClr val="black">
                    <a:alpha val="99000"/>
                  </a:prstClr>
                </a:glow>
              </a:effectLst>
              <a:latin typeface="Arial" panose="020B0604020202020204" pitchFamily="34" charset="0"/>
              <a:cs typeface="Arial" panose="020B0604020202020204" pitchFamily="34" charset="0"/>
            </a:endParaRPr>
          </a:p>
        </p:txBody>
      </p:sp>
      <p:sp>
        <p:nvSpPr>
          <p:cNvPr id="4" name="Rectangle 2"/>
          <p:cNvSpPr txBox="1">
            <a:spLocks noChangeArrowheads="1"/>
          </p:cNvSpPr>
          <p:nvPr/>
        </p:nvSpPr>
        <p:spPr bwMode="auto">
          <a:xfrm>
            <a:off x="0" y="1602007"/>
            <a:ext cx="9144000"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defPPr>
              <a:defRPr lang="en-US"/>
            </a:defPPr>
            <a:lvl1pPr algn="ctr" defTabSz="457200" eaLnBrk="0" hangingPunct="0">
              <a:defRPr sz="4000" b="1">
                <a:solidFill>
                  <a:srgbClr val="FFFFFF"/>
                </a:solidFill>
                <a:effectLst>
                  <a:glow rad="127000">
                    <a:srgbClr val="000000"/>
                  </a:glow>
                </a:effectLst>
              </a:defRPr>
            </a:lvl1pPr>
            <a:lvl2pPr algn="ctr" eaLnBrk="0" hangingPunct="0">
              <a:defRPr sz="4400">
                <a:solidFill>
                  <a:schemeClr val="bg1"/>
                </a:solidFill>
                <a:ea typeface="ＭＳ Ｐゴシック" pitchFamily="-108" charset="-128"/>
                <a:cs typeface="ＭＳ Ｐゴシック" pitchFamily="-108" charset="-128"/>
              </a:defRPr>
            </a:lvl2pPr>
            <a:lvl3pPr algn="ctr" eaLnBrk="0" hangingPunct="0">
              <a:defRPr sz="4400">
                <a:solidFill>
                  <a:schemeClr val="bg1"/>
                </a:solidFill>
                <a:ea typeface="ＭＳ Ｐゴシック" pitchFamily="-108" charset="-128"/>
                <a:cs typeface="ＭＳ Ｐゴシック" pitchFamily="-108" charset="-128"/>
              </a:defRPr>
            </a:lvl3pPr>
            <a:lvl4pPr algn="ctr" eaLnBrk="0" hangingPunct="0">
              <a:defRPr sz="4400">
                <a:solidFill>
                  <a:schemeClr val="bg1"/>
                </a:solidFill>
                <a:ea typeface="ＭＳ Ｐゴシック" pitchFamily="-108" charset="-128"/>
                <a:cs typeface="ＭＳ Ｐゴシック" pitchFamily="-108" charset="-128"/>
              </a:defRPr>
            </a:lvl4pPr>
            <a:lvl5pPr algn="ctr" eaLnBrk="0" hangingPunct="0">
              <a:defRPr sz="4400">
                <a:solidFill>
                  <a:schemeClr val="bg1"/>
                </a:solidFill>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r>
              <a:rPr lang="ar-JO" dirty="0">
                <a:latin typeface="Arial" panose="020B0604020202020204" pitchFamily="34" charset="0"/>
                <a:cs typeface="Arial" panose="020B0604020202020204" pitchFamily="34" charset="0"/>
              </a:rPr>
              <a:t>تظهر حماية يوآش باعتباره الوريث الأخير الباقي للعرش (11: 1-3) وعد الله الذي لا ينقطع بمسيح من سلالة داود على الرغم من المعارضة.</a:t>
            </a:r>
            <a:endParaRPr lang="en-US" dirty="0">
              <a:latin typeface="Arial" panose="020B0604020202020204" pitchFamily="34" charset="0"/>
              <a:cs typeface="Arial" panose="020B0604020202020204" pitchFamily="34" charset="0"/>
            </a:endParaRP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a:r>
              <a:rPr lang="ar-JO" b="1" dirty="0">
                <a:solidFill>
                  <a:srgbClr val="FFFFFF"/>
                </a:solidFill>
                <a:latin typeface="Arial" panose="020B0604020202020204" pitchFamily="34" charset="0"/>
                <a:cs typeface="Arial" panose="020B0604020202020204" pitchFamily="34" charset="0"/>
              </a:rPr>
              <a:t>42س</a:t>
            </a:r>
            <a:endParaRPr lang="en-US" b="1" dirty="0">
              <a:solidFill>
                <a:srgbClr val="FFFFFF"/>
              </a:solidFill>
              <a:latin typeface="Arial" panose="020B0604020202020204" pitchFamily="34" charset="0"/>
              <a:cs typeface="Arial" panose="020B0604020202020204" pitchFamily="34" charset="0"/>
            </a:endParaRPr>
          </a:p>
        </p:txBody>
      </p:sp>
      <p:sp>
        <p:nvSpPr>
          <p:cNvPr id="7"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defTabSz="457200">
              <a:defRPr/>
            </a:pPr>
            <a:r>
              <a:rPr lang="ar-JO" sz="4800"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2 ملوك</a:t>
            </a:r>
            <a:endParaRPr lang="en-US" sz="4800"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38318345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1953" name="Rectangle 2"/>
          <p:cNvSpPr>
            <a:spLocks noChangeArrowheads="1"/>
          </p:cNvSpPr>
          <p:nvPr/>
        </p:nvSpPr>
        <p:spPr bwMode="auto">
          <a:xfrm>
            <a:off x="0" y="1905000"/>
            <a:ext cx="41148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eaLnBrk="0" hangingPunct="0"/>
            <a:endParaRPr lang="en-US" sz="2000">
              <a:solidFill>
                <a:srgbClr val="EAEAEA"/>
              </a:solidFill>
              <a:latin typeface="Arial" panose="020B0604020202020204" pitchFamily="34" charset="0"/>
              <a:cs typeface="Arial" panose="020B0604020202020204" pitchFamily="34" charset="0"/>
            </a:endParaRPr>
          </a:p>
        </p:txBody>
      </p:sp>
      <p:sp>
        <p:nvSpPr>
          <p:cNvPr id="381954" name="Rectangle 3"/>
          <p:cNvSpPr>
            <a:spLocks noChangeArrowheads="1"/>
          </p:cNvSpPr>
          <p:nvPr/>
        </p:nvSpPr>
        <p:spPr bwMode="auto">
          <a:xfrm>
            <a:off x="4114800" y="2438400"/>
            <a:ext cx="50292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eaLnBrk="0" hangingPunct="0"/>
            <a:endParaRPr lang="en-US" sz="2000">
              <a:solidFill>
                <a:srgbClr val="EAEAEA"/>
              </a:solidFill>
              <a:latin typeface="Arial" panose="020B0604020202020204" pitchFamily="34" charset="0"/>
              <a:cs typeface="Arial" panose="020B0604020202020204" pitchFamily="34" charset="0"/>
            </a:endParaRPr>
          </a:p>
        </p:txBody>
      </p:sp>
      <p:sp>
        <p:nvSpPr>
          <p:cNvPr id="381955" name="Rectangle 4"/>
          <p:cNvSpPr>
            <a:spLocks noChangeArrowheads="1"/>
          </p:cNvSpPr>
          <p:nvPr/>
        </p:nvSpPr>
        <p:spPr bwMode="auto">
          <a:xfrm>
            <a:off x="4114800" y="1371600"/>
            <a:ext cx="5029200" cy="304800"/>
          </a:xfrm>
          <a:prstGeom prst="rect">
            <a:avLst/>
          </a:prstGeom>
          <a:solidFill>
            <a:srgbClr val="004200"/>
          </a:solidFill>
          <a:ln w="12700" cap="sq">
            <a:solidFill>
              <a:schemeClr val="tx1"/>
            </a:solidFill>
            <a:miter lim="800000"/>
            <a:headEnd type="none" w="sm" len="sm"/>
            <a:tailEnd type="none" w="sm" len="sm"/>
          </a:ln>
        </p:spPr>
        <p:txBody>
          <a:bodyPr wrap="none" anchor="ctr"/>
          <a:lstStyle/>
          <a:p>
            <a:pPr eaLnBrk="0" hangingPunct="0"/>
            <a:endParaRPr lang="en-US" sz="2000">
              <a:solidFill>
                <a:srgbClr val="EAEAEA"/>
              </a:solidFill>
              <a:latin typeface="Arial" panose="020B0604020202020204" pitchFamily="34" charset="0"/>
              <a:cs typeface="Arial" panose="020B0604020202020204" pitchFamily="34" charset="0"/>
            </a:endParaRPr>
          </a:p>
        </p:txBody>
      </p:sp>
      <p:sp>
        <p:nvSpPr>
          <p:cNvPr id="381956" name="Rectangle 5"/>
          <p:cNvSpPr>
            <a:spLocks noChangeArrowheads="1"/>
          </p:cNvSpPr>
          <p:nvPr/>
        </p:nvSpPr>
        <p:spPr bwMode="auto">
          <a:xfrm>
            <a:off x="0" y="4572000"/>
            <a:ext cx="91440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eaLnBrk="0" hangingPunct="0"/>
            <a:endParaRPr lang="en-US" sz="2000">
              <a:solidFill>
                <a:srgbClr val="EAEAEA"/>
              </a:solidFill>
              <a:latin typeface="Arial" panose="020B0604020202020204" pitchFamily="34" charset="0"/>
              <a:cs typeface="Arial" panose="020B0604020202020204" pitchFamily="34" charset="0"/>
            </a:endParaRPr>
          </a:p>
        </p:txBody>
      </p:sp>
      <p:sp>
        <p:nvSpPr>
          <p:cNvPr id="381957" name="Rectangle 6"/>
          <p:cNvSpPr>
            <a:spLocks noChangeArrowheads="1"/>
          </p:cNvSpPr>
          <p:nvPr/>
        </p:nvSpPr>
        <p:spPr bwMode="auto">
          <a:xfrm>
            <a:off x="0" y="3429000"/>
            <a:ext cx="4343400" cy="304800"/>
          </a:xfrm>
          <a:prstGeom prst="rect">
            <a:avLst/>
          </a:prstGeom>
          <a:solidFill>
            <a:srgbClr val="004200"/>
          </a:solidFill>
          <a:ln w="12700" cap="sq">
            <a:solidFill>
              <a:schemeClr val="tx1"/>
            </a:solidFill>
            <a:miter lim="800000"/>
            <a:headEnd type="none" w="sm" len="sm"/>
            <a:tailEnd type="none" w="sm" len="sm"/>
          </a:ln>
        </p:spPr>
        <p:txBody>
          <a:bodyPr wrap="none" anchor="ctr"/>
          <a:lstStyle/>
          <a:p>
            <a:pPr eaLnBrk="0" hangingPunct="0"/>
            <a:endParaRPr lang="en-US" sz="2000">
              <a:solidFill>
                <a:srgbClr val="EAEAEA"/>
              </a:solidFill>
              <a:latin typeface="Arial" panose="020B0604020202020204" pitchFamily="34" charset="0"/>
              <a:cs typeface="Arial" panose="020B0604020202020204" pitchFamily="34" charset="0"/>
            </a:endParaRPr>
          </a:p>
        </p:txBody>
      </p:sp>
      <p:sp>
        <p:nvSpPr>
          <p:cNvPr id="381958" name="Rectangle 7"/>
          <p:cNvSpPr>
            <a:spLocks noChangeArrowheads="1"/>
          </p:cNvSpPr>
          <p:nvPr/>
        </p:nvSpPr>
        <p:spPr bwMode="auto">
          <a:xfrm>
            <a:off x="3657600" y="6400800"/>
            <a:ext cx="54864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eaLnBrk="0" hangingPunct="0"/>
            <a:endParaRPr lang="en-US" sz="2000">
              <a:solidFill>
                <a:srgbClr val="EAEAEA"/>
              </a:solidFill>
              <a:latin typeface="Arial" panose="020B0604020202020204" pitchFamily="34" charset="0"/>
              <a:cs typeface="Arial" panose="020B0604020202020204" pitchFamily="34" charset="0"/>
            </a:endParaRPr>
          </a:p>
        </p:txBody>
      </p:sp>
      <p:sp>
        <p:nvSpPr>
          <p:cNvPr id="381959" name="Rectangle 8"/>
          <p:cNvSpPr>
            <a:spLocks noChangeArrowheads="1"/>
          </p:cNvSpPr>
          <p:nvPr/>
        </p:nvSpPr>
        <p:spPr bwMode="auto">
          <a:xfrm>
            <a:off x="0" y="6400800"/>
            <a:ext cx="22860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eaLnBrk="0" hangingPunct="0"/>
            <a:endParaRPr lang="en-US" sz="2000">
              <a:solidFill>
                <a:srgbClr val="EAEAEA"/>
              </a:solidFill>
              <a:latin typeface="Arial" panose="020B0604020202020204" pitchFamily="34" charset="0"/>
              <a:cs typeface="Arial" panose="020B0604020202020204" pitchFamily="34" charset="0"/>
            </a:endParaRPr>
          </a:p>
        </p:txBody>
      </p:sp>
      <p:sp>
        <p:nvSpPr>
          <p:cNvPr id="381960" name="Rectangle 9"/>
          <p:cNvSpPr>
            <a:spLocks noGrp="1" noChangeArrowheads="1"/>
          </p:cNvSpPr>
          <p:nvPr>
            <p:ph type="ctrTitle"/>
          </p:nvPr>
        </p:nvSpPr>
        <p:spPr>
          <a:xfrm>
            <a:off x="1600200" y="0"/>
            <a:ext cx="6477000" cy="914400"/>
          </a:xfrm>
          <a:solidFill>
            <a:schemeClr val="bg2"/>
          </a:solidFill>
        </p:spPr>
        <p:txBody>
          <a:bodyPr/>
          <a:lstStyle/>
          <a:p>
            <a:pPr eaLnBrk="1" hangingPunct="1"/>
            <a:r>
              <a:rPr kumimoji="1" lang="ar-JO" sz="4000" dirty="0">
                <a:solidFill>
                  <a:schemeClr val="tx1"/>
                </a:solidFill>
                <a:latin typeface="Arial" panose="020B0604020202020204" pitchFamily="34" charset="0"/>
                <a:ea typeface="ＭＳ Ｐゴシック" charset="0"/>
                <a:cs typeface="Arial" panose="020B0604020202020204" pitchFamily="34" charset="0"/>
              </a:rPr>
              <a:t>ملوك يهوذا المتأخرين</a:t>
            </a:r>
            <a:endParaRPr kumimoji="1" lang="en-US" sz="4000" dirty="0">
              <a:latin typeface="Arial" panose="020B0604020202020204" pitchFamily="34" charset="0"/>
              <a:ea typeface="ＭＳ Ｐゴシック" charset="0"/>
              <a:cs typeface="Arial" panose="020B0604020202020204" pitchFamily="34" charset="0"/>
            </a:endParaRPr>
          </a:p>
        </p:txBody>
      </p:sp>
      <p:sp>
        <p:nvSpPr>
          <p:cNvPr id="207882" name="Text Box 10"/>
          <p:cNvSpPr txBox="1">
            <a:spLocks noChangeArrowheads="1"/>
          </p:cNvSpPr>
          <p:nvPr/>
        </p:nvSpPr>
        <p:spPr bwMode="auto">
          <a:xfrm>
            <a:off x="7391400" y="76200"/>
            <a:ext cx="1676400" cy="461963"/>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p>
            <a:pPr>
              <a:defRPr/>
            </a:pPr>
            <a:r>
              <a:rPr lang="ar-JO" sz="2400" b="1" dirty="0">
                <a:solidFill>
                  <a:srgbClr val="EAEAEA"/>
                </a:solidFill>
                <a:latin typeface="Arial" panose="020B0604020202020204" pitchFamily="34" charset="0"/>
                <a:cs typeface="Arial" panose="020B0604020202020204" pitchFamily="34" charset="0"/>
              </a:rPr>
              <a:t>232 و 342</a:t>
            </a:r>
            <a:endParaRPr lang="en-US" sz="2400" b="1" dirty="0">
              <a:solidFill>
                <a:srgbClr val="EAEAEA"/>
              </a:solidFill>
              <a:latin typeface="Arial" panose="020B0604020202020204" pitchFamily="34" charset="0"/>
              <a:cs typeface="Arial" panose="020B0604020202020204" pitchFamily="34" charset="0"/>
            </a:endParaRPr>
          </a:p>
        </p:txBody>
      </p:sp>
      <p:sp>
        <p:nvSpPr>
          <p:cNvPr id="207883" name="Text Box 11"/>
          <p:cNvSpPr txBox="1">
            <a:spLocks noChangeArrowheads="1"/>
          </p:cNvSpPr>
          <p:nvPr/>
        </p:nvSpPr>
        <p:spPr bwMode="auto">
          <a:xfrm rot="19866539">
            <a:off x="4046538" y="838200"/>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eaLnBrk="0" hangingPunct="0">
              <a:defRPr/>
            </a:pPr>
            <a:r>
              <a:rPr lang="ar-JO" b="1" dirty="0">
                <a:solidFill>
                  <a:srgbClr val="FFFF00"/>
                </a:solidFill>
                <a:latin typeface="Arial" panose="020B0604020202020204" pitchFamily="34" charset="0"/>
                <a:cs typeface="Arial" panose="020B0604020202020204" pitchFamily="34" charset="0"/>
              </a:rPr>
              <a:t>يربعام</a:t>
            </a:r>
            <a:endParaRPr lang="en-US" b="1" dirty="0">
              <a:solidFill>
                <a:srgbClr val="FFFF00"/>
              </a:solidFill>
              <a:latin typeface="Arial" panose="020B0604020202020204" pitchFamily="34" charset="0"/>
              <a:cs typeface="Arial" panose="020B0604020202020204" pitchFamily="34" charset="0"/>
            </a:endParaRPr>
          </a:p>
        </p:txBody>
      </p:sp>
      <p:sp>
        <p:nvSpPr>
          <p:cNvPr id="207884" name="Text Box 12"/>
          <p:cNvSpPr txBox="1">
            <a:spLocks noChangeArrowheads="1"/>
          </p:cNvSpPr>
          <p:nvPr/>
        </p:nvSpPr>
        <p:spPr bwMode="auto">
          <a:xfrm rot="19866539">
            <a:off x="4495800" y="838200"/>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eaLnBrk="0" hangingPunct="0">
              <a:defRPr/>
            </a:pPr>
            <a:r>
              <a:rPr lang="ar-JO" b="1" dirty="0">
                <a:solidFill>
                  <a:srgbClr val="FFFF00"/>
                </a:solidFill>
                <a:latin typeface="Arial" panose="020B0604020202020204" pitchFamily="34" charset="0"/>
                <a:cs typeface="Arial" panose="020B0604020202020204" pitchFamily="34" charset="0"/>
              </a:rPr>
              <a:t>ناداب</a:t>
            </a:r>
            <a:endParaRPr lang="en-US" b="1" dirty="0">
              <a:solidFill>
                <a:srgbClr val="FFFF00"/>
              </a:solidFill>
              <a:latin typeface="Arial" panose="020B0604020202020204" pitchFamily="34" charset="0"/>
              <a:cs typeface="Arial" panose="020B0604020202020204" pitchFamily="34" charset="0"/>
            </a:endParaRPr>
          </a:p>
        </p:txBody>
      </p:sp>
      <p:sp>
        <p:nvSpPr>
          <p:cNvPr id="207885" name="Text Box 13"/>
          <p:cNvSpPr txBox="1">
            <a:spLocks noChangeArrowheads="1"/>
          </p:cNvSpPr>
          <p:nvPr/>
        </p:nvSpPr>
        <p:spPr bwMode="auto">
          <a:xfrm rot="19866539">
            <a:off x="5424488" y="838200"/>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eaLnBrk="0" hangingPunct="0">
              <a:defRPr/>
            </a:pPr>
            <a:r>
              <a:rPr lang="ar-JO" b="1" dirty="0">
                <a:solidFill>
                  <a:srgbClr val="FFFF00"/>
                </a:solidFill>
                <a:latin typeface="Arial" panose="020B0604020202020204" pitchFamily="34" charset="0"/>
                <a:cs typeface="Arial" panose="020B0604020202020204" pitchFamily="34" charset="0"/>
              </a:rPr>
              <a:t>بعشا</a:t>
            </a:r>
            <a:endParaRPr lang="en-US" b="1" dirty="0">
              <a:solidFill>
                <a:srgbClr val="FFFF00"/>
              </a:solidFill>
              <a:latin typeface="Arial" panose="020B0604020202020204" pitchFamily="34" charset="0"/>
              <a:cs typeface="Arial" panose="020B0604020202020204" pitchFamily="34" charset="0"/>
            </a:endParaRPr>
          </a:p>
        </p:txBody>
      </p:sp>
      <p:sp>
        <p:nvSpPr>
          <p:cNvPr id="207886" name="Text Box 14"/>
          <p:cNvSpPr txBox="1">
            <a:spLocks noChangeArrowheads="1"/>
          </p:cNvSpPr>
          <p:nvPr/>
        </p:nvSpPr>
        <p:spPr bwMode="auto">
          <a:xfrm rot="19866539">
            <a:off x="5867400" y="8524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eaLnBrk="0" hangingPunct="0">
              <a:defRPr/>
            </a:pPr>
            <a:r>
              <a:rPr lang="ar-JO" b="1" dirty="0">
                <a:solidFill>
                  <a:srgbClr val="FFFF00"/>
                </a:solidFill>
                <a:latin typeface="Arial" panose="020B0604020202020204" pitchFamily="34" charset="0"/>
                <a:cs typeface="Arial" panose="020B0604020202020204" pitchFamily="34" charset="0"/>
              </a:rPr>
              <a:t>أيلة</a:t>
            </a:r>
            <a:endParaRPr lang="en-US" b="1" dirty="0">
              <a:solidFill>
                <a:srgbClr val="FFFF00"/>
              </a:solidFill>
              <a:latin typeface="Arial" panose="020B0604020202020204" pitchFamily="34" charset="0"/>
              <a:cs typeface="Arial" panose="020B0604020202020204" pitchFamily="34" charset="0"/>
            </a:endParaRPr>
          </a:p>
        </p:txBody>
      </p:sp>
      <p:sp>
        <p:nvSpPr>
          <p:cNvPr id="207887" name="Text Box 15"/>
          <p:cNvSpPr txBox="1">
            <a:spLocks noChangeArrowheads="1"/>
          </p:cNvSpPr>
          <p:nvPr/>
        </p:nvSpPr>
        <p:spPr bwMode="auto">
          <a:xfrm rot="19866539">
            <a:off x="6286500" y="838200"/>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eaLnBrk="0" hangingPunct="0">
              <a:defRPr/>
            </a:pPr>
            <a:r>
              <a:rPr lang="ar-JO" b="1" dirty="0">
                <a:solidFill>
                  <a:srgbClr val="FFFF00"/>
                </a:solidFill>
                <a:latin typeface="Arial" panose="020B0604020202020204" pitchFamily="34" charset="0"/>
                <a:cs typeface="Arial" panose="020B0604020202020204" pitchFamily="34" charset="0"/>
              </a:rPr>
              <a:t>زمري</a:t>
            </a:r>
            <a:endParaRPr lang="en-US" b="1" dirty="0">
              <a:solidFill>
                <a:srgbClr val="FFFF00"/>
              </a:solidFill>
              <a:latin typeface="Arial" panose="020B0604020202020204" pitchFamily="34" charset="0"/>
              <a:cs typeface="Arial" panose="020B0604020202020204" pitchFamily="34" charset="0"/>
            </a:endParaRPr>
          </a:p>
        </p:txBody>
      </p:sp>
      <p:sp>
        <p:nvSpPr>
          <p:cNvPr id="207888" name="Text Box 16"/>
          <p:cNvSpPr txBox="1">
            <a:spLocks noChangeArrowheads="1"/>
          </p:cNvSpPr>
          <p:nvPr/>
        </p:nvSpPr>
        <p:spPr bwMode="auto">
          <a:xfrm rot="19866539">
            <a:off x="6707188" y="8524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eaLnBrk="0" hangingPunct="0">
              <a:defRPr/>
            </a:pPr>
            <a:r>
              <a:rPr lang="ar-JO" b="1" dirty="0">
                <a:solidFill>
                  <a:srgbClr val="FFFF00"/>
                </a:solidFill>
                <a:latin typeface="Arial" panose="020B0604020202020204" pitchFamily="34" charset="0"/>
                <a:cs typeface="Arial" panose="020B0604020202020204" pitchFamily="34" charset="0"/>
              </a:rPr>
              <a:t>عمري</a:t>
            </a:r>
            <a:endParaRPr lang="en-US" b="1" dirty="0">
              <a:solidFill>
                <a:srgbClr val="FFFF00"/>
              </a:solidFill>
              <a:latin typeface="Arial" panose="020B0604020202020204" pitchFamily="34" charset="0"/>
              <a:cs typeface="Arial" panose="020B0604020202020204" pitchFamily="34" charset="0"/>
            </a:endParaRPr>
          </a:p>
        </p:txBody>
      </p:sp>
      <p:sp>
        <p:nvSpPr>
          <p:cNvPr id="207889" name="Text Box 17"/>
          <p:cNvSpPr txBox="1">
            <a:spLocks noChangeArrowheads="1"/>
          </p:cNvSpPr>
          <p:nvPr/>
        </p:nvSpPr>
        <p:spPr bwMode="auto">
          <a:xfrm rot="19866539">
            <a:off x="7127875" y="838200"/>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eaLnBrk="0" hangingPunct="0">
              <a:defRPr/>
            </a:pPr>
            <a:r>
              <a:rPr lang="ar-JO" b="1" dirty="0">
                <a:solidFill>
                  <a:srgbClr val="FFFF00"/>
                </a:solidFill>
                <a:latin typeface="Arial" panose="020B0604020202020204" pitchFamily="34" charset="0"/>
                <a:cs typeface="Arial" panose="020B0604020202020204" pitchFamily="34" charset="0"/>
              </a:rPr>
              <a:t>آخاب</a:t>
            </a:r>
            <a:endParaRPr lang="en-US" b="1" dirty="0">
              <a:solidFill>
                <a:srgbClr val="FFFF00"/>
              </a:solidFill>
              <a:latin typeface="Arial" panose="020B0604020202020204" pitchFamily="34" charset="0"/>
              <a:cs typeface="Arial" panose="020B0604020202020204" pitchFamily="34" charset="0"/>
            </a:endParaRPr>
          </a:p>
        </p:txBody>
      </p:sp>
      <p:sp>
        <p:nvSpPr>
          <p:cNvPr id="207890" name="Text Box 18"/>
          <p:cNvSpPr txBox="1">
            <a:spLocks noChangeArrowheads="1"/>
          </p:cNvSpPr>
          <p:nvPr/>
        </p:nvSpPr>
        <p:spPr bwMode="auto">
          <a:xfrm rot="19866539">
            <a:off x="7548563" y="8524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eaLnBrk="0" hangingPunct="0">
              <a:defRPr/>
            </a:pPr>
            <a:r>
              <a:rPr lang="ar-JO" b="1" dirty="0">
                <a:solidFill>
                  <a:srgbClr val="FFFF00"/>
                </a:solidFill>
                <a:latin typeface="Arial" panose="020B0604020202020204" pitchFamily="34" charset="0"/>
                <a:cs typeface="Arial" panose="020B0604020202020204" pitchFamily="34" charset="0"/>
              </a:rPr>
              <a:t>اخزيا</a:t>
            </a:r>
            <a:endParaRPr lang="en-US" b="1" dirty="0">
              <a:solidFill>
                <a:srgbClr val="FFFF00"/>
              </a:solidFill>
              <a:latin typeface="Arial" panose="020B0604020202020204" pitchFamily="34" charset="0"/>
              <a:cs typeface="Arial" panose="020B0604020202020204" pitchFamily="34" charset="0"/>
            </a:endParaRPr>
          </a:p>
        </p:txBody>
      </p:sp>
      <p:sp>
        <p:nvSpPr>
          <p:cNvPr id="207891" name="Text Box 19"/>
          <p:cNvSpPr txBox="1">
            <a:spLocks noChangeArrowheads="1"/>
          </p:cNvSpPr>
          <p:nvPr/>
        </p:nvSpPr>
        <p:spPr bwMode="auto">
          <a:xfrm rot="19866539">
            <a:off x="7969250" y="838200"/>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eaLnBrk="0" hangingPunct="0">
              <a:defRPr/>
            </a:pPr>
            <a:r>
              <a:rPr lang="ar-JO" b="1" dirty="0">
                <a:solidFill>
                  <a:srgbClr val="FFFF00"/>
                </a:solidFill>
                <a:latin typeface="Arial" panose="020B0604020202020204" pitchFamily="34" charset="0"/>
                <a:cs typeface="Arial" panose="020B0604020202020204" pitchFamily="34" charset="0"/>
              </a:rPr>
              <a:t>يورام</a:t>
            </a:r>
            <a:endParaRPr lang="en-US" b="1" dirty="0">
              <a:solidFill>
                <a:srgbClr val="FFFF00"/>
              </a:solidFill>
              <a:latin typeface="Arial" panose="020B0604020202020204" pitchFamily="34" charset="0"/>
              <a:cs typeface="Arial" panose="020B0604020202020204" pitchFamily="34" charset="0"/>
            </a:endParaRPr>
          </a:p>
        </p:txBody>
      </p:sp>
      <p:sp>
        <p:nvSpPr>
          <p:cNvPr id="207892" name="Text Box 20"/>
          <p:cNvSpPr txBox="1">
            <a:spLocks noChangeArrowheads="1"/>
          </p:cNvSpPr>
          <p:nvPr/>
        </p:nvSpPr>
        <p:spPr bwMode="auto">
          <a:xfrm rot="19866539">
            <a:off x="4038600" y="1933575"/>
            <a:ext cx="1422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eaLnBrk="0" hangingPunct="0">
              <a:defRPr/>
            </a:pPr>
            <a:r>
              <a:rPr lang="ar-JO" b="1" dirty="0">
                <a:solidFill>
                  <a:srgbClr val="F3B600"/>
                </a:solidFill>
                <a:latin typeface="Arial" panose="020B0604020202020204" pitchFamily="34" charset="0"/>
                <a:cs typeface="Arial" panose="020B0604020202020204" pitchFamily="34" charset="0"/>
              </a:rPr>
              <a:t>رحبعام</a:t>
            </a:r>
            <a:endParaRPr lang="en-US" b="1" dirty="0">
              <a:solidFill>
                <a:srgbClr val="F3B600"/>
              </a:solidFill>
              <a:latin typeface="Arial" panose="020B0604020202020204" pitchFamily="34" charset="0"/>
              <a:cs typeface="Arial" panose="020B0604020202020204" pitchFamily="34" charset="0"/>
            </a:endParaRPr>
          </a:p>
        </p:txBody>
      </p:sp>
      <p:sp>
        <p:nvSpPr>
          <p:cNvPr id="207893" name="Text Box 21"/>
          <p:cNvSpPr txBox="1">
            <a:spLocks noChangeArrowheads="1"/>
          </p:cNvSpPr>
          <p:nvPr/>
        </p:nvSpPr>
        <p:spPr bwMode="auto">
          <a:xfrm rot="19866539">
            <a:off x="4724400" y="1965325"/>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eaLnBrk="0" hangingPunct="0">
              <a:defRPr/>
            </a:pPr>
            <a:r>
              <a:rPr lang="ar-JO" b="1" dirty="0">
                <a:solidFill>
                  <a:srgbClr val="F3B600"/>
                </a:solidFill>
                <a:latin typeface="Arial" panose="020B0604020202020204" pitchFamily="34" charset="0"/>
                <a:cs typeface="Arial" panose="020B0604020202020204" pitchFamily="34" charset="0"/>
              </a:rPr>
              <a:t>أبيام</a:t>
            </a:r>
            <a:endParaRPr lang="en-US" b="1" dirty="0">
              <a:solidFill>
                <a:srgbClr val="F3B600"/>
              </a:solidFill>
              <a:latin typeface="Arial" panose="020B0604020202020204" pitchFamily="34" charset="0"/>
              <a:cs typeface="Arial" panose="020B0604020202020204" pitchFamily="34" charset="0"/>
            </a:endParaRPr>
          </a:p>
        </p:txBody>
      </p:sp>
      <p:sp>
        <p:nvSpPr>
          <p:cNvPr id="207894" name="Text Box 22"/>
          <p:cNvSpPr txBox="1">
            <a:spLocks noChangeArrowheads="1"/>
          </p:cNvSpPr>
          <p:nvPr/>
        </p:nvSpPr>
        <p:spPr bwMode="auto">
          <a:xfrm rot="19866539">
            <a:off x="6016625" y="19192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eaLnBrk="0" hangingPunct="0">
              <a:defRPr/>
            </a:pPr>
            <a:r>
              <a:rPr lang="ar-JO" b="1" dirty="0">
                <a:solidFill>
                  <a:srgbClr val="EAEAEA"/>
                </a:solidFill>
                <a:latin typeface="Arial" panose="020B0604020202020204" pitchFamily="34" charset="0"/>
                <a:cs typeface="Arial" panose="020B0604020202020204" pitchFamily="34" charset="0"/>
              </a:rPr>
              <a:t>آسا</a:t>
            </a:r>
            <a:endParaRPr lang="en-US" b="1" dirty="0">
              <a:solidFill>
                <a:srgbClr val="EAEAEA"/>
              </a:solidFill>
              <a:latin typeface="Arial" panose="020B0604020202020204" pitchFamily="34" charset="0"/>
              <a:cs typeface="Arial" panose="020B0604020202020204" pitchFamily="34" charset="0"/>
            </a:endParaRPr>
          </a:p>
        </p:txBody>
      </p:sp>
      <p:sp>
        <p:nvSpPr>
          <p:cNvPr id="207895" name="Text Box 23"/>
          <p:cNvSpPr txBox="1">
            <a:spLocks noChangeArrowheads="1"/>
          </p:cNvSpPr>
          <p:nvPr/>
        </p:nvSpPr>
        <p:spPr bwMode="auto">
          <a:xfrm rot="19866539">
            <a:off x="6940550" y="1866900"/>
            <a:ext cx="169545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eaLnBrk="0" hangingPunct="0">
              <a:defRPr/>
            </a:pPr>
            <a:r>
              <a:rPr lang="ar-JO" b="1" dirty="0">
                <a:solidFill>
                  <a:srgbClr val="F3B600"/>
                </a:solidFill>
                <a:latin typeface="Arial" panose="020B0604020202020204" pitchFamily="34" charset="0"/>
                <a:cs typeface="Arial" panose="020B0604020202020204" pitchFamily="34" charset="0"/>
              </a:rPr>
              <a:t>يهورام</a:t>
            </a:r>
            <a:endParaRPr lang="en-US" b="1" dirty="0">
              <a:solidFill>
                <a:srgbClr val="F3B600"/>
              </a:solidFill>
              <a:latin typeface="Arial" panose="020B0604020202020204" pitchFamily="34" charset="0"/>
              <a:cs typeface="Arial" panose="020B0604020202020204" pitchFamily="34" charset="0"/>
            </a:endParaRPr>
          </a:p>
        </p:txBody>
      </p:sp>
      <p:sp>
        <p:nvSpPr>
          <p:cNvPr id="207896" name="Text Box 24"/>
          <p:cNvSpPr txBox="1">
            <a:spLocks noChangeArrowheads="1"/>
          </p:cNvSpPr>
          <p:nvPr/>
        </p:nvSpPr>
        <p:spPr bwMode="auto">
          <a:xfrm rot="19866539">
            <a:off x="7427292" y="2035605"/>
            <a:ext cx="1295400"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eaLnBrk="0" hangingPunct="0">
              <a:defRPr/>
            </a:pPr>
            <a:r>
              <a:rPr lang="ar-JO" b="1" dirty="0">
                <a:solidFill>
                  <a:srgbClr val="F3B600"/>
                </a:solidFill>
                <a:latin typeface="Arial" panose="020B0604020202020204" pitchFamily="34" charset="0"/>
                <a:cs typeface="Arial" panose="020B0604020202020204" pitchFamily="34" charset="0"/>
              </a:rPr>
              <a:t>أخزيا</a:t>
            </a:r>
            <a:endParaRPr lang="en-US" b="1" dirty="0">
              <a:solidFill>
                <a:srgbClr val="F3B600"/>
              </a:solidFill>
              <a:latin typeface="Arial" panose="020B0604020202020204" pitchFamily="34" charset="0"/>
              <a:cs typeface="Arial" panose="020B0604020202020204" pitchFamily="34" charset="0"/>
            </a:endParaRPr>
          </a:p>
        </p:txBody>
      </p:sp>
      <p:sp>
        <p:nvSpPr>
          <p:cNvPr id="207897" name="Text Box 25"/>
          <p:cNvSpPr txBox="1">
            <a:spLocks noChangeArrowheads="1"/>
          </p:cNvSpPr>
          <p:nvPr/>
        </p:nvSpPr>
        <p:spPr bwMode="auto">
          <a:xfrm rot="19866539">
            <a:off x="7808913" y="1979613"/>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eaLnBrk="0" hangingPunct="0">
              <a:defRPr/>
            </a:pPr>
            <a:r>
              <a:rPr lang="ar-JO" b="1" dirty="0">
                <a:solidFill>
                  <a:srgbClr val="F3B600"/>
                </a:solidFill>
                <a:latin typeface="Arial" panose="020B0604020202020204" pitchFamily="34" charset="0"/>
                <a:cs typeface="Arial" panose="020B0604020202020204" pitchFamily="34" charset="0"/>
              </a:rPr>
              <a:t>عثليا</a:t>
            </a:r>
            <a:endParaRPr lang="en-US" b="1" dirty="0">
              <a:solidFill>
                <a:srgbClr val="F3B600"/>
              </a:solidFill>
              <a:latin typeface="Arial" panose="020B0604020202020204" pitchFamily="34" charset="0"/>
              <a:cs typeface="Arial" panose="020B0604020202020204" pitchFamily="34" charset="0"/>
            </a:endParaRPr>
          </a:p>
        </p:txBody>
      </p:sp>
      <p:sp>
        <p:nvSpPr>
          <p:cNvPr id="207898" name="Text Box 26"/>
          <p:cNvSpPr txBox="1">
            <a:spLocks noChangeArrowheads="1"/>
          </p:cNvSpPr>
          <p:nvPr/>
        </p:nvSpPr>
        <p:spPr bwMode="auto">
          <a:xfrm rot="19866539">
            <a:off x="8305800" y="2055813"/>
            <a:ext cx="914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eaLnBrk="0" hangingPunct="0">
              <a:defRPr/>
            </a:pPr>
            <a:r>
              <a:rPr lang="ar-JO" b="1" dirty="0">
                <a:solidFill>
                  <a:srgbClr val="EAEAEA"/>
                </a:solidFill>
                <a:latin typeface="Arial" panose="020B0604020202020204" pitchFamily="34" charset="0"/>
                <a:cs typeface="Arial" panose="020B0604020202020204" pitchFamily="34" charset="0"/>
              </a:rPr>
              <a:t>يؤاش</a:t>
            </a:r>
            <a:endParaRPr lang="en-US" b="1" dirty="0">
              <a:solidFill>
                <a:srgbClr val="EAEAEA"/>
              </a:solidFill>
              <a:latin typeface="Arial" panose="020B0604020202020204" pitchFamily="34" charset="0"/>
              <a:cs typeface="Arial" panose="020B0604020202020204" pitchFamily="34" charset="0"/>
            </a:endParaRPr>
          </a:p>
        </p:txBody>
      </p:sp>
      <p:sp>
        <p:nvSpPr>
          <p:cNvPr id="207899" name="Text Box 27"/>
          <p:cNvSpPr txBox="1">
            <a:spLocks noChangeArrowheads="1"/>
          </p:cNvSpPr>
          <p:nvPr/>
        </p:nvSpPr>
        <p:spPr bwMode="auto">
          <a:xfrm rot="19866539">
            <a:off x="8426450" y="8524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eaLnBrk="0" hangingPunct="0">
              <a:defRPr/>
            </a:pPr>
            <a:r>
              <a:rPr lang="ar-JO" b="1" dirty="0">
                <a:solidFill>
                  <a:srgbClr val="FFFF00"/>
                </a:solidFill>
                <a:latin typeface="Arial" panose="020B0604020202020204" pitchFamily="34" charset="0"/>
                <a:cs typeface="Arial" panose="020B0604020202020204" pitchFamily="34" charset="0"/>
              </a:rPr>
              <a:t>ياهو</a:t>
            </a:r>
            <a:endParaRPr lang="en-US" b="1" dirty="0">
              <a:solidFill>
                <a:srgbClr val="FFFF00"/>
              </a:solidFill>
              <a:latin typeface="Arial" panose="020B0604020202020204" pitchFamily="34" charset="0"/>
              <a:cs typeface="Arial" panose="020B0604020202020204" pitchFamily="34" charset="0"/>
            </a:endParaRPr>
          </a:p>
        </p:txBody>
      </p:sp>
      <p:sp>
        <p:nvSpPr>
          <p:cNvPr id="207900" name="Text Box 28"/>
          <p:cNvSpPr txBox="1">
            <a:spLocks noChangeArrowheads="1"/>
          </p:cNvSpPr>
          <p:nvPr/>
        </p:nvSpPr>
        <p:spPr bwMode="auto">
          <a:xfrm rot="19866539">
            <a:off x="6342750" y="1783415"/>
            <a:ext cx="1695450"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eaLnBrk="0" hangingPunct="0">
              <a:defRPr/>
            </a:pPr>
            <a:r>
              <a:rPr lang="ar-JO" b="1" dirty="0">
                <a:solidFill>
                  <a:srgbClr val="EAEAEA"/>
                </a:solidFill>
                <a:latin typeface="Arial" panose="020B0604020202020204" pitchFamily="34" charset="0"/>
                <a:cs typeface="Arial" panose="020B0604020202020204" pitchFamily="34" charset="0"/>
              </a:rPr>
              <a:t>يهوشافاط</a:t>
            </a:r>
            <a:endParaRPr lang="en-US" b="1" dirty="0">
              <a:solidFill>
                <a:srgbClr val="EAEAEA"/>
              </a:solidFill>
              <a:latin typeface="Arial" panose="020B0604020202020204" pitchFamily="34" charset="0"/>
              <a:cs typeface="Arial" panose="020B0604020202020204" pitchFamily="34" charset="0"/>
            </a:endParaRPr>
          </a:p>
        </p:txBody>
      </p:sp>
      <p:sp>
        <p:nvSpPr>
          <p:cNvPr id="207901" name="Text Box 29"/>
          <p:cNvSpPr txBox="1">
            <a:spLocks noChangeArrowheads="1"/>
          </p:cNvSpPr>
          <p:nvPr/>
        </p:nvSpPr>
        <p:spPr bwMode="auto">
          <a:xfrm rot="19866539">
            <a:off x="-68263" y="2909888"/>
            <a:ext cx="1295401"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eaLnBrk="0" hangingPunct="0">
              <a:defRPr/>
            </a:pPr>
            <a:r>
              <a:rPr lang="ar-JO" b="1" dirty="0">
                <a:solidFill>
                  <a:srgbClr val="FFFF00"/>
                </a:solidFill>
                <a:latin typeface="Arial" panose="020B0604020202020204" pitchFamily="34" charset="0"/>
                <a:cs typeface="Arial" panose="020B0604020202020204" pitchFamily="34" charset="0"/>
              </a:rPr>
              <a:t>ياهو</a:t>
            </a:r>
            <a:endParaRPr lang="en-US" b="1" dirty="0">
              <a:solidFill>
                <a:srgbClr val="FFFF00"/>
              </a:solidFill>
              <a:latin typeface="Arial" panose="020B0604020202020204" pitchFamily="34" charset="0"/>
              <a:cs typeface="Arial" panose="020B0604020202020204" pitchFamily="34" charset="0"/>
            </a:endParaRPr>
          </a:p>
        </p:txBody>
      </p:sp>
      <p:sp>
        <p:nvSpPr>
          <p:cNvPr id="207902" name="Text Box 30"/>
          <p:cNvSpPr txBox="1">
            <a:spLocks noChangeArrowheads="1"/>
          </p:cNvSpPr>
          <p:nvPr/>
        </p:nvSpPr>
        <p:spPr bwMode="auto">
          <a:xfrm rot="19866539">
            <a:off x="381000" y="29098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eaLnBrk="0" hangingPunct="0">
              <a:defRPr/>
            </a:pPr>
            <a:r>
              <a:rPr lang="ar-JO" b="1" dirty="0">
                <a:solidFill>
                  <a:srgbClr val="FFFF00"/>
                </a:solidFill>
                <a:latin typeface="Arial" panose="020B0604020202020204" pitchFamily="34" charset="0"/>
                <a:cs typeface="Arial" panose="020B0604020202020204" pitchFamily="34" charset="0"/>
              </a:rPr>
              <a:t>يهوأحاز</a:t>
            </a:r>
            <a:endParaRPr lang="en-US" b="1" dirty="0">
              <a:solidFill>
                <a:srgbClr val="FFFF00"/>
              </a:solidFill>
              <a:latin typeface="Arial" panose="020B0604020202020204" pitchFamily="34" charset="0"/>
              <a:cs typeface="Arial" panose="020B0604020202020204" pitchFamily="34" charset="0"/>
            </a:endParaRPr>
          </a:p>
        </p:txBody>
      </p:sp>
      <p:sp>
        <p:nvSpPr>
          <p:cNvPr id="207903" name="Text Box 31"/>
          <p:cNvSpPr txBox="1">
            <a:spLocks noChangeArrowheads="1"/>
          </p:cNvSpPr>
          <p:nvPr/>
        </p:nvSpPr>
        <p:spPr bwMode="auto">
          <a:xfrm rot="19866539">
            <a:off x="852488" y="29098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eaLnBrk="0" hangingPunct="0">
              <a:defRPr/>
            </a:pPr>
            <a:r>
              <a:rPr lang="ar-JO" b="1" dirty="0">
                <a:solidFill>
                  <a:srgbClr val="FFFF00"/>
                </a:solidFill>
                <a:latin typeface="Arial" panose="020B0604020202020204" pitchFamily="34" charset="0"/>
                <a:cs typeface="Arial" panose="020B0604020202020204" pitchFamily="34" charset="0"/>
              </a:rPr>
              <a:t>يهوآش</a:t>
            </a:r>
            <a:endParaRPr lang="en-US" b="1" dirty="0">
              <a:solidFill>
                <a:srgbClr val="FFFF00"/>
              </a:solidFill>
              <a:latin typeface="Arial" panose="020B0604020202020204" pitchFamily="34" charset="0"/>
              <a:cs typeface="Arial" panose="020B0604020202020204" pitchFamily="34" charset="0"/>
            </a:endParaRPr>
          </a:p>
        </p:txBody>
      </p:sp>
      <p:sp>
        <p:nvSpPr>
          <p:cNvPr id="207904" name="Text Box 32"/>
          <p:cNvSpPr txBox="1">
            <a:spLocks noChangeArrowheads="1"/>
          </p:cNvSpPr>
          <p:nvPr/>
        </p:nvSpPr>
        <p:spPr bwMode="auto">
          <a:xfrm rot="19866539">
            <a:off x="1295400" y="2825750"/>
            <a:ext cx="1641475"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eaLnBrk="0" hangingPunct="0">
              <a:defRPr/>
            </a:pPr>
            <a:r>
              <a:rPr lang="ar-JO" b="1" dirty="0">
                <a:solidFill>
                  <a:srgbClr val="FFFF00"/>
                </a:solidFill>
                <a:latin typeface="Arial" panose="020B0604020202020204" pitchFamily="34" charset="0"/>
                <a:cs typeface="Arial" panose="020B0604020202020204" pitchFamily="34" charset="0"/>
              </a:rPr>
              <a:t>يربعام الثاني</a:t>
            </a:r>
            <a:endParaRPr lang="en-US" b="1" dirty="0">
              <a:solidFill>
                <a:srgbClr val="FFFF00"/>
              </a:solidFill>
              <a:latin typeface="Arial" panose="020B0604020202020204" pitchFamily="34" charset="0"/>
              <a:cs typeface="Arial" panose="020B0604020202020204" pitchFamily="34" charset="0"/>
            </a:endParaRPr>
          </a:p>
        </p:txBody>
      </p:sp>
      <p:sp>
        <p:nvSpPr>
          <p:cNvPr id="207905" name="Text Box 33"/>
          <p:cNvSpPr txBox="1">
            <a:spLocks noChangeArrowheads="1"/>
          </p:cNvSpPr>
          <p:nvPr/>
        </p:nvSpPr>
        <p:spPr bwMode="auto">
          <a:xfrm rot="19866539">
            <a:off x="1717675" y="2835275"/>
            <a:ext cx="1601788"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eaLnBrk="0" hangingPunct="0">
              <a:defRPr/>
            </a:pPr>
            <a:r>
              <a:rPr lang="ar-JO" b="1" dirty="0">
                <a:solidFill>
                  <a:srgbClr val="FFFF00"/>
                </a:solidFill>
                <a:latin typeface="Arial" panose="020B0604020202020204" pitchFamily="34" charset="0"/>
                <a:cs typeface="Arial" panose="020B0604020202020204" pitchFamily="34" charset="0"/>
              </a:rPr>
              <a:t>زكريا</a:t>
            </a:r>
            <a:endParaRPr lang="en-US" b="1" dirty="0">
              <a:solidFill>
                <a:srgbClr val="FFFF00"/>
              </a:solidFill>
              <a:latin typeface="Arial" panose="020B0604020202020204" pitchFamily="34" charset="0"/>
              <a:cs typeface="Arial" panose="020B0604020202020204" pitchFamily="34" charset="0"/>
            </a:endParaRPr>
          </a:p>
        </p:txBody>
      </p:sp>
      <p:sp>
        <p:nvSpPr>
          <p:cNvPr id="207906" name="Text Box 34"/>
          <p:cNvSpPr txBox="1">
            <a:spLocks noChangeArrowheads="1"/>
          </p:cNvSpPr>
          <p:nvPr/>
        </p:nvSpPr>
        <p:spPr bwMode="auto">
          <a:xfrm rot="19866539">
            <a:off x="2743200" y="29098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eaLnBrk="0" hangingPunct="0">
              <a:defRPr/>
            </a:pPr>
            <a:r>
              <a:rPr lang="ar-JO" b="1" dirty="0">
                <a:solidFill>
                  <a:srgbClr val="FFFF00"/>
                </a:solidFill>
                <a:latin typeface="Arial" panose="020B0604020202020204" pitchFamily="34" charset="0"/>
                <a:cs typeface="Arial" panose="020B0604020202020204" pitchFamily="34" charset="0"/>
              </a:rPr>
              <a:t>منحيم</a:t>
            </a:r>
            <a:endParaRPr lang="en-US" b="1" dirty="0">
              <a:solidFill>
                <a:srgbClr val="FFFF00"/>
              </a:solidFill>
              <a:latin typeface="Arial" panose="020B0604020202020204" pitchFamily="34" charset="0"/>
              <a:cs typeface="Arial" panose="020B0604020202020204" pitchFamily="34" charset="0"/>
            </a:endParaRPr>
          </a:p>
        </p:txBody>
      </p:sp>
      <p:sp>
        <p:nvSpPr>
          <p:cNvPr id="207907" name="Text Box 35"/>
          <p:cNvSpPr txBox="1">
            <a:spLocks noChangeArrowheads="1"/>
          </p:cNvSpPr>
          <p:nvPr/>
        </p:nvSpPr>
        <p:spPr bwMode="auto">
          <a:xfrm rot="19866539">
            <a:off x="3240088" y="29098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eaLnBrk="0" hangingPunct="0">
              <a:defRPr/>
            </a:pPr>
            <a:r>
              <a:rPr lang="ar-JO" b="1" dirty="0">
                <a:solidFill>
                  <a:srgbClr val="FFFF00"/>
                </a:solidFill>
                <a:latin typeface="Arial" panose="020B0604020202020204" pitchFamily="34" charset="0"/>
                <a:cs typeface="Arial" panose="020B0604020202020204" pitchFamily="34" charset="0"/>
              </a:rPr>
              <a:t>فقعيا</a:t>
            </a:r>
            <a:endParaRPr lang="en-US" b="1" dirty="0">
              <a:solidFill>
                <a:srgbClr val="FFFF00"/>
              </a:solidFill>
              <a:latin typeface="Arial" panose="020B0604020202020204" pitchFamily="34" charset="0"/>
              <a:cs typeface="Arial" panose="020B0604020202020204" pitchFamily="34" charset="0"/>
            </a:endParaRPr>
          </a:p>
        </p:txBody>
      </p:sp>
      <p:sp>
        <p:nvSpPr>
          <p:cNvPr id="207908" name="Text Box 36"/>
          <p:cNvSpPr txBox="1">
            <a:spLocks noChangeArrowheads="1"/>
          </p:cNvSpPr>
          <p:nvPr/>
        </p:nvSpPr>
        <p:spPr bwMode="auto">
          <a:xfrm rot="19866539">
            <a:off x="3660775" y="29098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eaLnBrk="0" hangingPunct="0">
              <a:defRPr/>
            </a:pPr>
            <a:r>
              <a:rPr lang="ar-JO" b="1" dirty="0">
                <a:solidFill>
                  <a:srgbClr val="FFFF00"/>
                </a:solidFill>
                <a:latin typeface="Arial" panose="020B0604020202020204" pitchFamily="34" charset="0"/>
                <a:cs typeface="Arial" panose="020B0604020202020204" pitchFamily="34" charset="0"/>
              </a:rPr>
              <a:t>فقع</a:t>
            </a:r>
            <a:endParaRPr lang="en-US" b="1" dirty="0">
              <a:solidFill>
                <a:srgbClr val="FFFF00"/>
              </a:solidFill>
              <a:latin typeface="Arial" panose="020B0604020202020204" pitchFamily="34" charset="0"/>
              <a:cs typeface="Arial" panose="020B0604020202020204" pitchFamily="34" charset="0"/>
            </a:endParaRPr>
          </a:p>
        </p:txBody>
      </p:sp>
      <p:sp>
        <p:nvSpPr>
          <p:cNvPr id="207909" name="Text Box 37"/>
          <p:cNvSpPr txBox="1">
            <a:spLocks noChangeArrowheads="1"/>
          </p:cNvSpPr>
          <p:nvPr/>
        </p:nvSpPr>
        <p:spPr bwMode="auto">
          <a:xfrm rot="19866539">
            <a:off x="0" y="3976688"/>
            <a:ext cx="1422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eaLnBrk="0" hangingPunct="0">
              <a:defRPr/>
            </a:pPr>
            <a:r>
              <a:rPr lang="ar-JO" b="1" dirty="0">
                <a:solidFill>
                  <a:srgbClr val="EAEAEA"/>
                </a:solidFill>
                <a:latin typeface="Arial" panose="020B0604020202020204" pitchFamily="34" charset="0"/>
                <a:cs typeface="Arial" panose="020B0604020202020204" pitchFamily="34" charset="0"/>
              </a:rPr>
              <a:t>يؤاش</a:t>
            </a:r>
            <a:endParaRPr lang="en-US" b="1" dirty="0">
              <a:solidFill>
                <a:srgbClr val="EAEAEA"/>
              </a:solidFill>
              <a:latin typeface="Arial" panose="020B0604020202020204" pitchFamily="34" charset="0"/>
              <a:cs typeface="Arial" panose="020B0604020202020204" pitchFamily="34" charset="0"/>
            </a:endParaRPr>
          </a:p>
        </p:txBody>
      </p:sp>
      <p:sp>
        <p:nvSpPr>
          <p:cNvPr id="207910" name="Text Box 38"/>
          <p:cNvSpPr txBox="1">
            <a:spLocks noChangeArrowheads="1"/>
          </p:cNvSpPr>
          <p:nvPr/>
        </p:nvSpPr>
        <p:spPr bwMode="auto">
          <a:xfrm rot="19866539">
            <a:off x="1371600" y="400843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eaLnBrk="0" hangingPunct="0">
              <a:defRPr/>
            </a:pPr>
            <a:r>
              <a:rPr lang="ar-JO" b="1" dirty="0">
                <a:solidFill>
                  <a:srgbClr val="EAEAEA"/>
                </a:solidFill>
                <a:latin typeface="Arial" panose="020B0604020202020204" pitchFamily="34" charset="0"/>
                <a:cs typeface="Arial" panose="020B0604020202020204" pitchFamily="34" charset="0"/>
              </a:rPr>
              <a:t>عمسيا</a:t>
            </a:r>
            <a:endParaRPr lang="en-US" b="1" dirty="0">
              <a:solidFill>
                <a:srgbClr val="EAEAEA"/>
              </a:solidFill>
              <a:latin typeface="Arial" panose="020B0604020202020204" pitchFamily="34" charset="0"/>
              <a:cs typeface="Arial" panose="020B0604020202020204" pitchFamily="34" charset="0"/>
            </a:endParaRPr>
          </a:p>
        </p:txBody>
      </p:sp>
      <p:sp>
        <p:nvSpPr>
          <p:cNvPr id="207911" name="Text Box 39"/>
          <p:cNvSpPr txBox="1">
            <a:spLocks noChangeArrowheads="1"/>
          </p:cNvSpPr>
          <p:nvPr/>
        </p:nvSpPr>
        <p:spPr bwMode="auto">
          <a:xfrm rot="19866539">
            <a:off x="2511425" y="400843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eaLnBrk="0" hangingPunct="0">
              <a:defRPr/>
            </a:pPr>
            <a:r>
              <a:rPr lang="ar-JO" b="1" dirty="0">
                <a:solidFill>
                  <a:srgbClr val="EAEAEA"/>
                </a:solidFill>
                <a:latin typeface="Arial" panose="020B0604020202020204" pitchFamily="34" charset="0"/>
                <a:cs typeface="Arial" panose="020B0604020202020204" pitchFamily="34" charset="0"/>
              </a:rPr>
              <a:t>عزيا</a:t>
            </a:r>
            <a:endParaRPr lang="en-US" b="1" dirty="0">
              <a:solidFill>
                <a:srgbClr val="EAEAEA"/>
              </a:solidFill>
              <a:latin typeface="Arial" panose="020B0604020202020204" pitchFamily="34" charset="0"/>
              <a:cs typeface="Arial" panose="020B0604020202020204" pitchFamily="34" charset="0"/>
            </a:endParaRPr>
          </a:p>
        </p:txBody>
      </p:sp>
      <p:sp>
        <p:nvSpPr>
          <p:cNvPr id="207912" name="Text Box 40"/>
          <p:cNvSpPr txBox="1">
            <a:spLocks noChangeArrowheads="1"/>
          </p:cNvSpPr>
          <p:nvPr/>
        </p:nvSpPr>
        <p:spPr bwMode="auto">
          <a:xfrm rot="19866539">
            <a:off x="3932238" y="3910013"/>
            <a:ext cx="169545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eaLnBrk="0" hangingPunct="0">
              <a:defRPr/>
            </a:pPr>
            <a:r>
              <a:rPr lang="ar-JO" b="1" dirty="0">
                <a:solidFill>
                  <a:srgbClr val="F3B600"/>
                </a:solidFill>
                <a:latin typeface="Arial" panose="020B0604020202020204" pitchFamily="34" charset="0"/>
                <a:cs typeface="Arial" panose="020B0604020202020204" pitchFamily="34" charset="0"/>
              </a:rPr>
              <a:t>آحاز</a:t>
            </a:r>
            <a:endParaRPr lang="en-US" b="1" dirty="0">
              <a:solidFill>
                <a:srgbClr val="F3B600"/>
              </a:solidFill>
              <a:latin typeface="Arial" panose="020B0604020202020204" pitchFamily="34" charset="0"/>
              <a:cs typeface="Arial" panose="020B0604020202020204" pitchFamily="34" charset="0"/>
            </a:endParaRPr>
          </a:p>
        </p:txBody>
      </p:sp>
      <p:sp>
        <p:nvSpPr>
          <p:cNvPr id="207913" name="Text Box 41"/>
          <p:cNvSpPr txBox="1">
            <a:spLocks noChangeArrowheads="1"/>
          </p:cNvSpPr>
          <p:nvPr/>
        </p:nvSpPr>
        <p:spPr bwMode="auto">
          <a:xfrm rot="19866539">
            <a:off x="4913313" y="4037013"/>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eaLnBrk="0" hangingPunct="0">
              <a:defRPr/>
            </a:pPr>
            <a:r>
              <a:rPr lang="ar-JO" b="1" dirty="0">
                <a:solidFill>
                  <a:srgbClr val="EAEAEA"/>
                </a:solidFill>
                <a:latin typeface="Arial" panose="020B0604020202020204" pitchFamily="34" charset="0"/>
                <a:cs typeface="Arial" panose="020B0604020202020204" pitchFamily="34" charset="0"/>
              </a:rPr>
              <a:t>حزقيا</a:t>
            </a:r>
            <a:endParaRPr lang="en-US" b="1" dirty="0">
              <a:solidFill>
                <a:srgbClr val="EAEAEA"/>
              </a:solidFill>
              <a:latin typeface="Arial" panose="020B0604020202020204" pitchFamily="34" charset="0"/>
              <a:cs typeface="Arial" panose="020B0604020202020204" pitchFamily="34" charset="0"/>
            </a:endParaRPr>
          </a:p>
        </p:txBody>
      </p:sp>
      <p:sp>
        <p:nvSpPr>
          <p:cNvPr id="207914" name="Text Box 42"/>
          <p:cNvSpPr txBox="1">
            <a:spLocks noChangeArrowheads="1"/>
          </p:cNvSpPr>
          <p:nvPr/>
        </p:nvSpPr>
        <p:spPr bwMode="auto">
          <a:xfrm rot="19866539">
            <a:off x="6248400" y="4037013"/>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eaLnBrk="0" hangingPunct="0">
              <a:defRPr/>
            </a:pPr>
            <a:r>
              <a:rPr lang="ar-JO" b="1" dirty="0">
                <a:solidFill>
                  <a:srgbClr val="F3B600"/>
                </a:solidFill>
                <a:latin typeface="Arial" panose="020B0604020202020204" pitchFamily="34" charset="0"/>
                <a:cs typeface="Arial" panose="020B0604020202020204" pitchFamily="34" charset="0"/>
              </a:rPr>
              <a:t>منسى</a:t>
            </a:r>
            <a:endParaRPr lang="en-US" b="1" dirty="0">
              <a:solidFill>
                <a:srgbClr val="F3B600"/>
              </a:solidFill>
              <a:latin typeface="Arial" panose="020B0604020202020204" pitchFamily="34" charset="0"/>
              <a:cs typeface="Arial" panose="020B0604020202020204" pitchFamily="34" charset="0"/>
            </a:endParaRPr>
          </a:p>
        </p:txBody>
      </p:sp>
      <p:sp>
        <p:nvSpPr>
          <p:cNvPr id="207915" name="Text Box 43"/>
          <p:cNvSpPr txBox="1">
            <a:spLocks noChangeArrowheads="1"/>
          </p:cNvSpPr>
          <p:nvPr/>
        </p:nvSpPr>
        <p:spPr bwMode="auto">
          <a:xfrm rot="19866539">
            <a:off x="7086600" y="4129088"/>
            <a:ext cx="914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eaLnBrk="0" hangingPunct="0">
              <a:defRPr/>
            </a:pPr>
            <a:r>
              <a:rPr lang="ar-JO" b="1" dirty="0">
                <a:solidFill>
                  <a:srgbClr val="F3B600"/>
                </a:solidFill>
                <a:latin typeface="Arial" panose="020B0604020202020204" pitchFamily="34" charset="0"/>
                <a:cs typeface="Arial" panose="020B0604020202020204" pitchFamily="34" charset="0"/>
              </a:rPr>
              <a:t>آمون</a:t>
            </a:r>
            <a:endParaRPr lang="en-US" b="1" dirty="0">
              <a:solidFill>
                <a:srgbClr val="F3B600"/>
              </a:solidFill>
              <a:latin typeface="Arial" panose="020B0604020202020204" pitchFamily="34" charset="0"/>
              <a:cs typeface="Arial" panose="020B0604020202020204" pitchFamily="34" charset="0"/>
            </a:endParaRPr>
          </a:p>
        </p:txBody>
      </p:sp>
      <p:sp>
        <p:nvSpPr>
          <p:cNvPr id="207916" name="Text Box 44"/>
          <p:cNvSpPr txBox="1">
            <a:spLocks noChangeArrowheads="1"/>
          </p:cNvSpPr>
          <p:nvPr/>
        </p:nvSpPr>
        <p:spPr bwMode="auto">
          <a:xfrm rot="19866539">
            <a:off x="3392488" y="3932238"/>
            <a:ext cx="169545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eaLnBrk="0" hangingPunct="0">
              <a:defRPr/>
            </a:pPr>
            <a:r>
              <a:rPr lang="ar-JO" b="1" dirty="0">
                <a:solidFill>
                  <a:srgbClr val="EAEAEA"/>
                </a:solidFill>
                <a:latin typeface="Arial" panose="020B0604020202020204" pitchFamily="34" charset="0"/>
                <a:cs typeface="Arial" panose="020B0604020202020204" pitchFamily="34" charset="0"/>
              </a:rPr>
              <a:t>يوثام</a:t>
            </a:r>
            <a:endParaRPr lang="en-US" b="1" dirty="0">
              <a:solidFill>
                <a:srgbClr val="EAEAEA"/>
              </a:solidFill>
              <a:latin typeface="Arial" panose="020B0604020202020204" pitchFamily="34" charset="0"/>
              <a:cs typeface="Arial" panose="020B0604020202020204" pitchFamily="34" charset="0"/>
            </a:endParaRPr>
          </a:p>
        </p:txBody>
      </p:sp>
      <p:sp>
        <p:nvSpPr>
          <p:cNvPr id="207917" name="Text Box 45"/>
          <p:cNvSpPr txBox="1">
            <a:spLocks noChangeArrowheads="1"/>
          </p:cNvSpPr>
          <p:nvPr/>
        </p:nvSpPr>
        <p:spPr bwMode="auto">
          <a:xfrm rot="19866539">
            <a:off x="2209800" y="29098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eaLnBrk="0" hangingPunct="0">
              <a:defRPr/>
            </a:pPr>
            <a:r>
              <a:rPr lang="ar-JO" b="1" dirty="0">
                <a:solidFill>
                  <a:srgbClr val="FFFF00"/>
                </a:solidFill>
                <a:latin typeface="Arial" panose="020B0604020202020204" pitchFamily="34" charset="0"/>
                <a:cs typeface="Arial" panose="020B0604020202020204" pitchFamily="34" charset="0"/>
              </a:rPr>
              <a:t>شلوم</a:t>
            </a:r>
            <a:endParaRPr lang="en-US" b="1" dirty="0">
              <a:solidFill>
                <a:srgbClr val="FFFF00"/>
              </a:solidFill>
              <a:latin typeface="Arial" panose="020B0604020202020204" pitchFamily="34" charset="0"/>
              <a:cs typeface="Arial" panose="020B0604020202020204" pitchFamily="34" charset="0"/>
            </a:endParaRPr>
          </a:p>
        </p:txBody>
      </p:sp>
      <p:sp>
        <p:nvSpPr>
          <p:cNvPr id="207918" name="Text Box 46"/>
          <p:cNvSpPr txBox="1">
            <a:spLocks noChangeArrowheads="1"/>
          </p:cNvSpPr>
          <p:nvPr/>
        </p:nvSpPr>
        <p:spPr bwMode="auto">
          <a:xfrm rot="19866539">
            <a:off x="4114800" y="29098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eaLnBrk="0" hangingPunct="0">
              <a:defRPr/>
            </a:pPr>
            <a:r>
              <a:rPr lang="ar-JO" b="1" dirty="0">
                <a:solidFill>
                  <a:srgbClr val="FFFF00"/>
                </a:solidFill>
                <a:latin typeface="Arial" panose="020B0604020202020204" pitchFamily="34" charset="0"/>
                <a:cs typeface="Arial" panose="020B0604020202020204" pitchFamily="34" charset="0"/>
              </a:rPr>
              <a:t>هوشع</a:t>
            </a:r>
            <a:endParaRPr lang="en-US" b="1" dirty="0">
              <a:solidFill>
                <a:srgbClr val="FFFF00"/>
              </a:solidFill>
              <a:latin typeface="Arial" panose="020B0604020202020204" pitchFamily="34" charset="0"/>
              <a:cs typeface="Arial" panose="020B0604020202020204" pitchFamily="34" charset="0"/>
            </a:endParaRPr>
          </a:p>
        </p:txBody>
      </p:sp>
      <p:sp>
        <p:nvSpPr>
          <p:cNvPr id="207919" name="Text Box 47"/>
          <p:cNvSpPr txBox="1">
            <a:spLocks noChangeArrowheads="1"/>
          </p:cNvSpPr>
          <p:nvPr/>
        </p:nvSpPr>
        <p:spPr bwMode="auto">
          <a:xfrm rot="19866539">
            <a:off x="8001000" y="4129088"/>
            <a:ext cx="914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eaLnBrk="0" hangingPunct="0">
              <a:defRPr/>
            </a:pPr>
            <a:r>
              <a:rPr lang="ar-JO" b="1" dirty="0">
                <a:solidFill>
                  <a:srgbClr val="EAEAEA"/>
                </a:solidFill>
                <a:latin typeface="Arial" panose="020B0604020202020204" pitchFamily="34" charset="0"/>
                <a:cs typeface="Arial" panose="020B0604020202020204" pitchFamily="34" charset="0"/>
              </a:rPr>
              <a:t>يوشيا</a:t>
            </a:r>
            <a:endParaRPr lang="en-US" b="1" dirty="0">
              <a:solidFill>
                <a:srgbClr val="EAEAEA"/>
              </a:solidFill>
              <a:latin typeface="Arial" panose="020B0604020202020204" pitchFamily="34" charset="0"/>
              <a:cs typeface="Arial" panose="020B0604020202020204" pitchFamily="34" charset="0"/>
            </a:endParaRPr>
          </a:p>
        </p:txBody>
      </p:sp>
      <p:sp>
        <p:nvSpPr>
          <p:cNvPr id="207920" name="Text Box 48"/>
          <p:cNvSpPr txBox="1">
            <a:spLocks noChangeArrowheads="1"/>
          </p:cNvSpPr>
          <p:nvPr/>
        </p:nvSpPr>
        <p:spPr bwMode="auto">
          <a:xfrm rot="19866539">
            <a:off x="-76200" y="5789613"/>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eaLnBrk="0" hangingPunct="0">
              <a:defRPr/>
            </a:pPr>
            <a:r>
              <a:rPr lang="ar-JO" b="1" dirty="0">
                <a:solidFill>
                  <a:srgbClr val="F3B600"/>
                </a:solidFill>
                <a:latin typeface="Arial" panose="020B0604020202020204" pitchFamily="34" charset="0"/>
                <a:cs typeface="Arial" panose="020B0604020202020204" pitchFamily="34" charset="0"/>
              </a:rPr>
              <a:t>يهوأحاز</a:t>
            </a:r>
            <a:endParaRPr lang="en-US" b="1" dirty="0">
              <a:solidFill>
                <a:srgbClr val="F3B600"/>
              </a:solidFill>
              <a:latin typeface="Arial" panose="020B0604020202020204" pitchFamily="34" charset="0"/>
              <a:cs typeface="Arial" panose="020B0604020202020204" pitchFamily="34" charset="0"/>
            </a:endParaRPr>
          </a:p>
        </p:txBody>
      </p:sp>
      <p:sp>
        <p:nvSpPr>
          <p:cNvPr id="207921" name="Text Box 49"/>
          <p:cNvSpPr txBox="1">
            <a:spLocks noChangeArrowheads="1"/>
          </p:cNvSpPr>
          <p:nvPr/>
        </p:nvSpPr>
        <p:spPr bwMode="auto">
          <a:xfrm rot="19866539">
            <a:off x="412750" y="5743575"/>
            <a:ext cx="1487488"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eaLnBrk="0" hangingPunct="0">
              <a:defRPr/>
            </a:pPr>
            <a:r>
              <a:rPr lang="ar-JO" b="1" dirty="0">
                <a:solidFill>
                  <a:srgbClr val="F3B600"/>
                </a:solidFill>
                <a:latin typeface="Arial" panose="020B0604020202020204" pitchFamily="34" charset="0"/>
                <a:cs typeface="Arial" panose="020B0604020202020204" pitchFamily="34" charset="0"/>
              </a:rPr>
              <a:t>يهوياقيم</a:t>
            </a:r>
            <a:endParaRPr lang="en-US" b="1" dirty="0">
              <a:solidFill>
                <a:srgbClr val="F3B600"/>
              </a:solidFill>
              <a:latin typeface="Arial" panose="020B0604020202020204" pitchFamily="34" charset="0"/>
              <a:cs typeface="Arial" panose="020B0604020202020204" pitchFamily="34" charset="0"/>
            </a:endParaRPr>
          </a:p>
        </p:txBody>
      </p:sp>
      <p:sp>
        <p:nvSpPr>
          <p:cNvPr id="207922" name="Text Box 50"/>
          <p:cNvSpPr txBox="1">
            <a:spLocks noChangeArrowheads="1"/>
          </p:cNvSpPr>
          <p:nvPr/>
        </p:nvSpPr>
        <p:spPr bwMode="auto">
          <a:xfrm rot="19866539">
            <a:off x="854075" y="5719763"/>
            <a:ext cx="1585913"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eaLnBrk="0" hangingPunct="0">
              <a:defRPr/>
            </a:pPr>
            <a:r>
              <a:rPr lang="ar-JO" b="1" dirty="0">
                <a:solidFill>
                  <a:srgbClr val="F3B600"/>
                </a:solidFill>
                <a:latin typeface="Arial" panose="020B0604020202020204" pitchFamily="34" charset="0"/>
                <a:cs typeface="Arial" panose="020B0604020202020204" pitchFamily="34" charset="0"/>
              </a:rPr>
              <a:t>يهوياكين</a:t>
            </a:r>
            <a:endParaRPr lang="en-US" b="1" dirty="0">
              <a:solidFill>
                <a:srgbClr val="F3B600"/>
              </a:solidFill>
              <a:latin typeface="Arial" panose="020B0604020202020204" pitchFamily="34" charset="0"/>
              <a:cs typeface="Arial" panose="020B0604020202020204" pitchFamily="34" charset="0"/>
            </a:endParaRPr>
          </a:p>
        </p:txBody>
      </p:sp>
      <p:sp>
        <p:nvSpPr>
          <p:cNvPr id="207923" name="Text Box 51"/>
          <p:cNvSpPr txBox="1">
            <a:spLocks noChangeArrowheads="1"/>
          </p:cNvSpPr>
          <p:nvPr/>
        </p:nvSpPr>
        <p:spPr bwMode="auto">
          <a:xfrm rot="19866539">
            <a:off x="1408113" y="5780088"/>
            <a:ext cx="1335087"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eaLnBrk="0" hangingPunct="0">
              <a:defRPr/>
            </a:pPr>
            <a:r>
              <a:rPr lang="ar-JO" b="1" dirty="0">
                <a:solidFill>
                  <a:srgbClr val="F3B600"/>
                </a:solidFill>
                <a:latin typeface="Arial" panose="020B0604020202020204" pitchFamily="34" charset="0"/>
                <a:cs typeface="Arial" panose="020B0604020202020204" pitchFamily="34" charset="0"/>
              </a:rPr>
              <a:t>صدقيا</a:t>
            </a:r>
            <a:endParaRPr lang="en-US" b="1" dirty="0">
              <a:solidFill>
                <a:srgbClr val="F3B600"/>
              </a:solidFill>
              <a:latin typeface="Arial" panose="020B0604020202020204" pitchFamily="34" charset="0"/>
              <a:cs typeface="Arial" panose="020B0604020202020204" pitchFamily="34" charset="0"/>
            </a:endParaRPr>
          </a:p>
        </p:txBody>
      </p:sp>
      <p:sp>
        <p:nvSpPr>
          <p:cNvPr id="207924" name="Text Box 52"/>
          <p:cNvSpPr txBox="1">
            <a:spLocks noChangeArrowheads="1"/>
          </p:cNvSpPr>
          <p:nvPr/>
        </p:nvSpPr>
        <p:spPr bwMode="auto">
          <a:xfrm rot="1479">
            <a:off x="4114799" y="1309261"/>
            <a:ext cx="2243153"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eaLnBrk="0" hangingPunct="0">
              <a:defRPr/>
            </a:pPr>
            <a:r>
              <a:rPr lang="ar-JO" b="1" dirty="0">
                <a:solidFill>
                  <a:srgbClr val="FFFF00"/>
                </a:solidFill>
                <a:latin typeface="Arial" panose="020B0604020202020204" pitchFamily="34" charset="0"/>
                <a:cs typeface="Arial" panose="020B0604020202020204" pitchFamily="34" charset="0"/>
              </a:rPr>
              <a:t>ي ي أ آ ع ز أ ب ن ي</a:t>
            </a:r>
            <a:endParaRPr lang="en-US" b="1" dirty="0">
              <a:solidFill>
                <a:srgbClr val="FFFF00"/>
              </a:solidFill>
              <a:latin typeface="Arial" panose="020B0604020202020204" pitchFamily="34" charset="0"/>
              <a:cs typeface="Arial" panose="020B0604020202020204" pitchFamily="34" charset="0"/>
            </a:endParaRPr>
          </a:p>
        </p:txBody>
      </p:sp>
      <p:sp>
        <p:nvSpPr>
          <p:cNvPr id="207925" name="Text Box 53"/>
          <p:cNvSpPr txBox="1">
            <a:spLocks noChangeArrowheads="1"/>
          </p:cNvSpPr>
          <p:nvPr/>
        </p:nvSpPr>
        <p:spPr bwMode="auto">
          <a:xfrm rot="1479">
            <a:off x="836613" y="4586288"/>
            <a:ext cx="22860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eaLnBrk="0" hangingPunct="0">
              <a:defRPr/>
            </a:pPr>
            <a:r>
              <a:rPr lang="ar-JO" b="1" dirty="0">
                <a:solidFill>
                  <a:srgbClr val="EAEAEA"/>
                </a:solidFill>
                <a:latin typeface="Arial" panose="020B0604020202020204" pitchFamily="34" charset="0"/>
                <a:cs typeface="Arial" panose="020B0604020202020204" pitchFamily="34" charset="0"/>
              </a:rPr>
              <a:t>ي أ م  ح آ ي  ع ع ي</a:t>
            </a:r>
            <a:endParaRPr lang="en-US" b="1" dirty="0">
              <a:solidFill>
                <a:srgbClr val="EAEAEA"/>
              </a:solidFill>
              <a:latin typeface="Arial" panose="020B0604020202020204" pitchFamily="34" charset="0"/>
              <a:cs typeface="Arial" panose="020B0604020202020204" pitchFamily="34" charset="0"/>
            </a:endParaRPr>
          </a:p>
        </p:txBody>
      </p:sp>
      <p:sp>
        <p:nvSpPr>
          <p:cNvPr id="207926" name="Text Box 54"/>
          <p:cNvSpPr txBox="1">
            <a:spLocks noChangeArrowheads="1"/>
          </p:cNvSpPr>
          <p:nvPr/>
        </p:nvSpPr>
        <p:spPr bwMode="auto">
          <a:xfrm rot="1479">
            <a:off x="0" y="3367088"/>
            <a:ext cx="18288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algn="ctr" eaLnBrk="0" hangingPunct="0">
              <a:defRPr/>
            </a:pPr>
            <a:r>
              <a:rPr lang="ar-JO" b="1" dirty="0">
                <a:solidFill>
                  <a:srgbClr val="FFFF00"/>
                </a:solidFill>
                <a:latin typeface="Arial" panose="020B0604020202020204" pitchFamily="34" charset="0"/>
                <a:cs typeface="Arial" panose="020B0604020202020204" pitchFamily="34" charset="0"/>
              </a:rPr>
              <a:t>و</a:t>
            </a:r>
            <a:r>
              <a:rPr lang="en-US" b="1" dirty="0">
                <a:solidFill>
                  <a:srgbClr val="FFFF00"/>
                </a:solidFill>
                <a:latin typeface="Arial" panose="020B0604020202020204" pitchFamily="34" charset="0"/>
                <a:cs typeface="Arial" panose="020B0604020202020204" pitchFamily="34" charset="0"/>
              </a:rPr>
              <a:t> </a:t>
            </a:r>
            <a:r>
              <a:rPr lang="ar-JO" b="1" dirty="0">
                <a:solidFill>
                  <a:srgbClr val="FFFF00"/>
                </a:solidFill>
                <a:latin typeface="Arial" panose="020B0604020202020204" pitchFamily="34" charset="0"/>
                <a:cs typeface="Arial" panose="020B0604020202020204" pitchFamily="34" charset="0"/>
              </a:rPr>
              <a:t>حاز</a:t>
            </a:r>
            <a:r>
              <a:rPr lang="en-US" b="1" dirty="0">
                <a:solidFill>
                  <a:srgbClr val="FFFF00"/>
                </a:solidFill>
                <a:latin typeface="Arial" panose="020B0604020202020204" pitchFamily="34" charset="0"/>
                <a:cs typeface="Arial" panose="020B0604020202020204" pitchFamily="34" charset="0"/>
              </a:rPr>
              <a:t> </a:t>
            </a:r>
            <a:r>
              <a:rPr lang="ar-JO" b="1" dirty="0">
                <a:solidFill>
                  <a:srgbClr val="FFFF00"/>
                </a:solidFill>
                <a:latin typeface="Arial" panose="020B0604020202020204" pitchFamily="34" charset="0"/>
                <a:cs typeface="Arial" panose="020B0604020202020204" pitchFamily="34" charset="0"/>
              </a:rPr>
              <a:t>آش</a:t>
            </a:r>
            <a:r>
              <a:rPr lang="en-US" b="1" dirty="0">
                <a:solidFill>
                  <a:srgbClr val="FFFF00"/>
                </a:solidFill>
                <a:latin typeface="Arial" panose="020B0604020202020204" pitchFamily="34" charset="0"/>
                <a:cs typeface="Arial" panose="020B0604020202020204" pitchFamily="34" charset="0"/>
              </a:rPr>
              <a:t> </a:t>
            </a:r>
            <a:r>
              <a:rPr lang="ar-JO" b="1" dirty="0">
                <a:solidFill>
                  <a:srgbClr val="FFFF00"/>
                </a:solidFill>
                <a:latin typeface="Arial" panose="020B0604020202020204" pitchFamily="34" charset="0"/>
                <a:cs typeface="Arial" panose="020B0604020202020204" pitchFamily="34" charset="0"/>
              </a:rPr>
              <a:t>2</a:t>
            </a:r>
            <a:endParaRPr lang="en-US" b="1" dirty="0">
              <a:solidFill>
                <a:srgbClr val="FFFF00"/>
              </a:solidFill>
              <a:latin typeface="Arial" panose="020B0604020202020204" pitchFamily="34" charset="0"/>
              <a:cs typeface="Arial" panose="020B0604020202020204" pitchFamily="34" charset="0"/>
            </a:endParaRPr>
          </a:p>
        </p:txBody>
      </p:sp>
      <p:sp>
        <p:nvSpPr>
          <p:cNvPr id="207927" name="Text Box 55"/>
          <p:cNvSpPr txBox="1">
            <a:spLocks noChangeArrowheads="1"/>
          </p:cNvSpPr>
          <p:nvPr/>
        </p:nvSpPr>
        <p:spPr bwMode="auto">
          <a:xfrm rot="1479">
            <a:off x="2362200" y="3367088"/>
            <a:ext cx="18288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algn="ctr" eaLnBrk="0" hangingPunct="0">
              <a:defRPr/>
            </a:pPr>
            <a:r>
              <a:rPr lang="ar-JO" b="1" dirty="0">
                <a:solidFill>
                  <a:srgbClr val="FFFF00"/>
                </a:solidFill>
                <a:latin typeface="Arial" panose="020B0604020202020204" pitchFamily="34" charset="0"/>
                <a:cs typeface="Arial" panose="020B0604020202020204" pitchFamily="34" charset="0"/>
              </a:rPr>
              <a:t>ه ف ف م ش ز</a:t>
            </a:r>
            <a:endParaRPr lang="en-US" b="1" dirty="0">
              <a:solidFill>
                <a:srgbClr val="FFFF00"/>
              </a:solidFill>
              <a:latin typeface="Arial" panose="020B0604020202020204" pitchFamily="34" charset="0"/>
              <a:cs typeface="Arial" panose="020B0604020202020204" pitchFamily="34" charset="0"/>
            </a:endParaRPr>
          </a:p>
        </p:txBody>
      </p:sp>
      <p:sp>
        <p:nvSpPr>
          <p:cNvPr id="207928" name="Text Box 56"/>
          <p:cNvSpPr txBox="1">
            <a:spLocks noChangeArrowheads="1"/>
          </p:cNvSpPr>
          <p:nvPr/>
        </p:nvSpPr>
        <p:spPr bwMode="auto">
          <a:xfrm rot="1479">
            <a:off x="-76200" y="6338888"/>
            <a:ext cx="2439988"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eaLnBrk="0" hangingPunct="0">
              <a:defRPr/>
            </a:pPr>
            <a:r>
              <a:rPr lang="ar-JO" b="1" dirty="0">
                <a:solidFill>
                  <a:srgbClr val="F3B600"/>
                </a:solidFill>
                <a:latin typeface="Arial" panose="020B0604020202020204" pitchFamily="34" charset="0"/>
                <a:cs typeface="Arial" panose="020B0604020202020204" pitchFamily="34" charset="0"/>
              </a:rPr>
              <a:t>حاز</a:t>
            </a:r>
            <a:r>
              <a:rPr lang="en-US" b="1" dirty="0">
                <a:solidFill>
                  <a:srgbClr val="F3B600"/>
                </a:solidFill>
                <a:latin typeface="Arial" panose="020B0604020202020204" pitchFamily="34" charset="0"/>
                <a:cs typeface="Arial" panose="020B0604020202020204" pitchFamily="34" charset="0"/>
              </a:rPr>
              <a:t> </a:t>
            </a:r>
            <a:r>
              <a:rPr lang="ar-JO" b="1" dirty="0">
                <a:solidFill>
                  <a:srgbClr val="F3B600"/>
                </a:solidFill>
                <a:latin typeface="Arial" panose="020B0604020202020204" pitchFamily="34" charset="0"/>
                <a:cs typeface="Arial" panose="020B0604020202020204" pitchFamily="34" charset="0"/>
              </a:rPr>
              <a:t>قيم كين </a:t>
            </a:r>
            <a:r>
              <a:rPr lang="en-US" b="1" dirty="0">
                <a:solidFill>
                  <a:srgbClr val="F3B600"/>
                </a:solidFill>
                <a:latin typeface="Arial" panose="020B0604020202020204" pitchFamily="34" charset="0"/>
                <a:cs typeface="Arial" panose="020B0604020202020204" pitchFamily="34" charset="0"/>
              </a:rPr>
              <a:t> </a:t>
            </a:r>
            <a:r>
              <a:rPr lang="ar-JO" b="1" dirty="0">
                <a:solidFill>
                  <a:srgbClr val="F3B600"/>
                </a:solidFill>
                <a:latin typeface="Arial" panose="020B0604020202020204" pitchFamily="34" charset="0"/>
                <a:cs typeface="Arial" panose="020B0604020202020204" pitchFamily="34" charset="0"/>
              </a:rPr>
              <a:t>صد </a:t>
            </a:r>
            <a:endParaRPr lang="en-US" b="1" dirty="0">
              <a:solidFill>
                <a:srgbClr val="F3B600"/>
              </a:solidFill>
              <a:latin typeface="Arial" panose="020B0604020202020204" pitchFamily="34" charset="0"/>
              <a:cs typeface="Arial" panose="020B0604020202020204" pitchFamily="34" charset="0"/>
            </a:endParaRPr>
          </a:p>
        </p:txBody>
      </p:sp>
      <p:sp>
        <p:nvSpPr>
          <p:cNvPr id="207929" name="Text Box 57"/>
          <p:cNvSpPr txBox="1">
            <a:spLocks noChangeArrowheads="1"/>
          </p:cNvSpPr>
          <p:nvPr/>
        </p:nvSpPr>
        <p:spPr bwMode="auto">
          <a:xfrm rot="1479">
            <a:off x="4114800" y="2436813"/>
            <a:ext cx="18288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eaLnBrk="0" hangingPunct="0">
              <a:defRPr/>
            </a:pPr>
            <a:r>
              <a:rPr lang="ar-JO" b="1" dirty="0">
                <a:solidFill>
                  <a:srgbClr val="F3B600"/>
                </a:solidFill>
                <a:latin typeface="Arial" panose="020B0604020202020204" pitchFamily="34" charset="0"/>
                <a:cs typeface="Arial" panose="020B0604020202020204" pitchFamily="34" charset="0"/>
              </a:rPr>
              <a:t>ي ع أ ي ي آ أ ر </a:t>
            </a:r>
            <a:endParaRPr lang="en-US" b="1" dirty="0">
              <a:solidFill>
                <a:srgbClr val="EAEAEA"/>
              </a:solidFill>
              <a:latin typeface="Arial" panose="020B0604020202020204" pitchFamily="34" charset="0"/>
              <a:cs typeface="Arial" panose="020B0604020202020204" pitchFamily="34" charset="0"/>
            </a:endParaRPr>
          </a:p>
        </p:txBody>
      </p:sp>
      <p:sp>
        <p:nvSpPr>
          <p:cNvPr id="382009" name="Line 61"/>
          <p:cNvSpPr>
            <a:spLocks noChangeShapeType="1"/>
          </p:cNvSpPr>
          <p:nvPr/>
        </p:nvSpPr>
        <p:spPr bwMode="auto">
          <a:xfrm flipV="1">
            <a:off x="5029200" y="838200"/>
            <a:ext cx="914400" cy="533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EAEAEA"/>
              </a:solidFill>
              <a:latin typeface="Arial" panose="020B0604020202020204" pitchFamily="34" charset="0"/>
              <a:cs typeface="Arial" panose="020B0604020202020204" pitchFamily="34" charset="0"/>
            </a:endParaRPr>
          </a:p>
        </p:txBody>
      </p:sp>
      <p:sp>
        <p:nvSpPr>
          <p:cNvPr id="382010" name="Line 62"/>
          <p:cNvSpPr>
            <a:spLocks noChangeShapeType="1"/>
          </p:cNvSpPr>
          <p:nvPr/>
        </p:nvSpPr>
        <p:spPr bwMode="auto">
          <a:xfrm flipV="1">
            <a:off x="6096000" y="838200"/>
            <a:ext cx="914400" cy="533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EAEAEA"/>
              </a:solidFill>
              <a:latin typeface="Arial" panose="020B0604020202020204" pitchFamily="34" charset="0"/>
              <a:cs typeface="Arial" panose="020B0604020202020204" pitchFamily="34" charset="0"/>
            </a:endParaRPr>
          </a:p>
        </p:txBody>
      </p:sp>
      <p:sp>
        <p:nvSpPr>
          <p:cNvPr id="382011" name="Line 63"/>
          <p:cNvSpPr>
            <a:spLocks noChangeShapeType="1"/>
          </p:cNvSpPr>
          <p:nvPr/>
        </p:nvSpPr>
        <p:spPr bwMode="auto">
          <a:xfrm flipV="1">
            <a:off x="6553200" y="838200"/>
            <a:ext cx="914400" cy="533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EAEAEA"/>
              </a:solidFill>
              <a:latin typeface="Arial" panose="020B0604020202020204" pitchFamily="34" charset="0"/>
              <a:cs typeface="Arial" panose="020B0604020202020204" pitchFamily="34" charset="0"/>
            </a:endParaRPr>
          </a:p>
        </p:txBody>
      </p:sp>
      <p:sp>
        <p:nvSpPr>
          <p:cNvPr id="382012" name="Line 64"/>
          <p:cNvSpPr>
            <a:spLocks noChangeShapeType="1"/>
          </p:cNvSpPr>
          <p:nvPr/>
        </p:nvSpPr>
        <p:spPr bwMode="auto">
          <a:xfrm flipV="1">
            <a:off x="2057400" y="2895600"/>
            <a:ext cx="914400" cy="533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EAEAEA"/>
              </a:solidFill>
              <a:latin typeface="Arial" panose="020B0604020202020204" pitchFamily="34" charset="0"/>
              <a:cs typeface="Arial" panose="020B0604020202020204" pitchFamily="34" charset="0"/>
            </a:endParaRPr>
          </a:p>
        </p:txBody>
      </p:sp>
      <p:sp>
        <p:nvSpPr>
          <p:cNvPr id="382013" name="Line 65"/>
          <p:cNvSpPr>
            <a:spLocks noChangeShapeType="1"/>
          </p:cNvSpPr>
          <p:nvPr/>
        </p:nvSpPr>
        <p:spPr bwMode="auto">
          <a:xfrm flipV="1">
            <a:off x="2590800" y="2895600"/>
            <a:ext cx="914400" cy="533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EAEAEA"/>
              </a:solidFill>
              <a:latin typeface="Arial" panose="020B0604020202020204" pitchFamily="34" charset="0"/>
              <a:cs typeface="Arial" panose="020B0604020202020204" pitchFamily="34" charset="0"/>
            </a:endParaRPr>
          </a:p>
        </p:txBody>
      </p:sp>
      <p:sp>
        <p:nvSpPr>
          <p:cNvPr id="382014" name="Line 66"/>
          <p:cNvSpPr>
            <a:spLocks noChangeShapeType="1"/>
          </p:cNvSpPr>
          <p:nvPr/>
        </p:nvSpPr>
        <p:spPr bwMode="auto">
          <a:xfrm flipV="1">
            <a:off x="3505200" y="2895600"/>
            <a:ext cx="914400" cy="533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EAEAEA"/>
              </a:solidFill>
              <a:latin typeface="Arial" panose="020B0604020202020204" pitchFamily="34" charset="0"/>
              <a:cs typeface="Arial" panose="020B0604020202020204" pitchFamily="34" charset="0"/>
            </a:endParaRPr>
          </a:p>
        </p:txBody>
      </p:sp>
      <p:sp>
        <p:nvSpPr>
          <p:cNvPr id="382015" name="Line 67"/>
          <p:cNvSpPr>
            <a:spLocks noChangeShapeType="1"/>
          </p:cNvSpPr>
          <p:nvPr/>
        </p:nvSpPr>
        <p:spPr bwMode="auto">
          <a:xfrm flipV="1">
            <a:off x="3962400" y="2895600"/>
            <a:ext cx="914400" cy="533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EAEAEA"/>
              </a:solidFill>
              <a:latin typeface="Arial" panose="020B0604020202020204" pitchFamily="34" charset="0"/>
              <a:cs typeface="Arial" panose="020B0604020202020204" pitchFamily="34" charset="0"/>
            </a:endParaRPr>
          </a:p>
        </p:txBody>
      </p:sp>
      <p:sp>
        <p:nvSpPr>
          <p:cNvPr id="382016" name="Line 68"/>
          <p:cNvSpPr>
            <a:spLocks noChangeShapeType="1"/>
          </p:cNvSpPr>
          <p:nvPr/>
        </p:nvSpPr>
        <p:spPr bwMode="auto">
          <a:xfrm flipV="1">
            <a:off x="8305800" y="838200"/>
            <a:ext cx="914400" cy="533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EAEAEA"/>
              </a:solidFill>
              <a:latin typeface="Arial" panose="020B0604020202020204" pitchFamily="34" charset="0"/>
              <a:cs typeface="Arial" panose="020B0604020202020204" pitchFamily="34" charset="0"/>
            </a:endParaRPr>
          </a:p>
        </p:txBody>
      </p:sp>
      <p:sp>
        <p:nvSpPr>
          <p:cNvPr id="69" name="Text Box 81"/>
          <p:cNvSpPr txBox="1">
            <a:spLocks noChangeArrowheads="1"/>
          </p:cNvSpPr>
          <p:nvPr/>
        </p:nvSpPr>
        <p:spPr bwMode="auto">
          <a:xfrm rot="1479">
            <a:off x="4876802" y="4852964"/>
            <a:ext cx="4267273"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algn="ctr" eaLnBrk="0" hangingPunct="0">
              <a:defRPr/>
            </a:pPr>
            <a:r>
              <a:rPr lang="ar-JO" b="1" dirty="0">
                <a:solidFill>
                  <a:srgbClr val="FFFF00"/>
                </a:solidFill>
                <a:latin typeface="Arial" panose="020B0604020202020204" pitchFamily="34" charset="0"/>
                <a:cs typeface="Arial" panose="020B0604020202020204" pitchFamily="34" charset="0"/>
              </a:rPr>
              <a:t>ملوك إسرائيل (جميعهم أشرار)</a:t>
            </a:r>
            <a:endParaRPr lang="en-US" b="1" dirty="0">
              <a:solidFill>
                <a:srgbClr val="FFFF00"/>
              </a:solidFill>
              <a:latin typeface="Arial" panose="020B0604020202020204" pitchFamily="34" charset="0"/>
              <a:cs typeface="Arial" panose="020B0604020202020204" pitchFamily="34" charset="0"/>
            </a:endParaRPr>
          </a:p>
        </p:txBody>
      </p:sp>
      <p:sp>
        <p:nvSpPr>
          <p:cNvPr id="70" name="Text Box 82"/>
          <p:cNvSpPr txBox="1">
            <a:spLocks noChangeArrowheads="1"/>
          </p:cNvSpPr>
          <p:nvPr/>
        </p:nvSpPr>
        <p:spPr bwMode="auto">
          <a:xfrm rot="1479">
            <a:off x="4876800" y="5484813"/>
            <a:ext cx="3581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eaLnBrk="0" hangingPunct="0">
              <a:defRPr/>
            </a:pPr>
            <a:r>
              <a:rPr lang="ar-JO" b="1" dirty="0">
                <a:solidFill>
                  <a:srgbClr val="F3B600"/>
                </a:solidFill>
                <a:latin typeface="Arial" panose="020B0604020202020204" pitchFamily="34" charset="0"/>
                <a:cs typeface="Arial" panose="020B0604020202020204" pitchFamily="34" charset="0"/>
              </a:rPr>
              <a:t>ملوك أشرار في يهوذا</a:t>
            </a:r>
            <a:endParaRPr lang="en-US" b="1" dirty="0">
              <a:solidFill>
                <a:srgbClr val="F3B600"/>
              </a:solidFill>
              <a:latin typeface="Arial" panose="020B0604020202020204" pitchFamily="34" charset="0"/>
              <a:cs typeface="Arial" panose="020B0604020202020204" pitchFamily="34" charset="0"/>
            </a:endParaRPr>
          </a:p>
        </p:txBody>
      </p:sp>
      <p:sp>
        <p:nvSpPr>
          <p:cNvPr id="71" name="Text Box 83"/>
          <p:cNvSpPr txBox="1">
            <a:spLocks noChangeArrowheads="1"/>
          </p:cNvSpPr>
          <p:nvPr/>
        </p:nvSpPr>
        <p:spPr bwMode="auto">
          <a:xfrm rot="1479">
            <a:off x="4876800" y="5865813"/>
            <a:ext cx="3581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eaLnBrk="0" hangingPunct="0">
              <a:defRPr/>
            </a:pPr>
            <a:r>
              <a:rPr lang="ar-JO" b="1" dirty="0">
                <a:solidFill>
                  <a:srgbClr val="EAEAEA"/>
                </a:solidFill>
                <a:latin typeface="Arial" panose="020B0604020202020204" pitchFamily="34" charset="0"/>
                <a:cs typeface="Arial" panose="020B0604020202020204" pitchFamily="34" charset="0"/>
              </a:rPr>
              <a:t>ملوك صالحين في يهوذا</a:t>
            </a:r>
            <a:endParaRPr lang="en-US" b="1" dirty="0">
              <a:solidFill>
                <a:srgbClr val="EAEAEA"/>
              </a:solidFill>
              <a:latin typeface="Arial" panose="020B0604020202020204" pitchFamily="34" charset="0"/>
              <a:cs typeface="Arial" panose="020B0604020202020204" pitchFamily="34" charset="0"/>
            </a:endParaRPr>
          </a:p>
        </p:txBody>
      </p:sp>
      <p:sp>
        <p:nvSpPr>
          <p:cNvPr id="382020" name="Right Brace 71"/>
          <p:cNvSpPr>
            <a:spLocks/>
          </p:cNvSpPr>
          <p:nvPr/>
        </p:nvSpPr>
        <p:spPr bwMode="auto">
          <a:xfrm>
            <a:off x="7359650" y="5589588"/>
            <a:ext cx="287338" cy="647700"/>
          </a:xfrm>
          <a:prstGeom prst="rightBrace">
            <a:avLst>
              <a:gd name="adj1" fmla="val 8349"/>
              <a:gd name="adj2" fmla="val 50000"/>
            </a:avLst>
          </a:prstGeom>
          <a:noFill/>
          <a:ln w="38100">
            <a:solidFill>
              <a:schemeClr val="tx1"/>
            </a:solidFill>
            <a:round/>
            <a:headEnd/>
            <a:tailEnd/>
          </a:ln>
          <a:extLst>
            <a:ext uri="{909E8E84-426E-40dd-AFC4-6F175D3DCCD1}">
              <a14:hiddenFill xmlns="" xmlns:a14="http://schemas.microsoft.com/office/drawing/2010/main">
                <a:solidFill>
                  <a:srgbClr val="FFFFFF"/>
                </a:solidFill>
              </a14:hiddenFill>
            </a:ext>
          </a:extLst>
        </p:spPr>
        <p:txBody>
          <a:bodyPr/>
          <a:lstStyle/>
          <a:p>
            <a:pPr eaLnBrk="0" hangingPunct="0"/>
            <a:endParaRPr lang="en-US" sz="2400">
              <a:solidFill>
                <a:srgbClr val="EAEAEA"/>
              </a:solidFill>
              <a:latin typeface="Arial" panose="020B0604020202020204" pitchFamily="34" charset="0"/>
              <a:cs typeface="Arial" panose="020B0604020202020204" pitchFamily="34" charset="0"/>
            </a:endParaRPr>
          </a:p>
        </p:txBody>
      </p:sp>
      <p:sp>
        <p:nvSpPr>
          <p:cNvPr id="73" name="Text Box 70"/>
          <p:cNvSpPr txBox="1">
            <a:spLocks noChangeArrowheads="1"/>
          </p:cNvSpPr>
          <p:nvPr/>
        </p:nvSpPr>
        <p:spPr bwMode="auto">
          <a:xfrm>
            <a:off x="7667625" y="5591175"/>
            <a:ext cx="1265238" cy="646331"/>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eaLnBrk="0" hangingPunct="0">
              <a:defRPr/>
            </a:pPr>
            <a:r>
              <a:rPr lang="ar-JO" b="1" dirty="0">
                <a:solidFill>
                  <a:srgbClr val="EAEAEA"/>
                </a:solidFill>
                <a:latin typeface="Arial" panose="020B0604020202020204" pitchFamily="34" charset="0"/>
                <a:cs typeface="Arial" panose="020B0604020202020204" pitchFamily="34" charset="0"/>
              </a:rPr>
              <a:t>سلالة         واحدة</a:t>
            </a:r>
            <a:endParaRPr lang="en-US" b="1" dirty="0">
              <a:solidFill>
                <a:srgbClr val="EAEAEA"/>
              </a:solidFill>
              <a:latin typeface="Arial" panose="020B0604020202020204" pitchFamily="34" charset="0"/>
              <a:cs typeface="Arial" panose="020B0604020202020204" pitchFamily="34" charset="0"/>
            </a:endParaRPr>
          </a:p>
        </p:txBody>
      </p:sp>
      <p:sp>
        <p:nvSpPr>
          <p:cNvPr id="74" name="Text Box 70"/>
          <p:cNvSpPr txBox="1">
            <a:spLocks noChangeArrowheads="1"/>
          </p:cNvSpPr>
          <p:nvPr/>
        </p:nvSpPr>
        <p:spPr bwMode="auto">
          <a:xfrm>
            <a:off x="5219700" y="5157788"/>
            <a:ext cx="3889375"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algn="ctr" eaLnBrk="0" hangingPunct="0">
              <a:defRPr/>
            </a:pPr>
            <a:r>
              <a:rPr lang="ar-JO" b="1" dirty="0">
                <a:solidFill>
                  <a:srgbClr val="EAEAEA"/>
                </a:solidFill>
                <a:latin typeface="Arial" panose="020B0604020202020204" pitchFamily="34" charset="0"/>
                <a:cs typeface="Arial" panose="020B0604020202020204" pitchFamily="34" charset="0"/>
              </a:rPr>
              <a:t>9 سلالات في إسرائيل</a:t>
            </a:r>
            <a:endParaRPr lang="en-US" b="1" dirty="0">
              <a:solidFill>
                <a:srgbClr val="EAEAEA"/>
              </a:solidFill>
              <a:latin typeface="Arial" panose="020B0604020202020204" pitchFamily="34" charset="0"/>
              <a:cs typeface="Arial" panose="020B0604020202020204" pitchFamily="34" charset="0"/>
            </a:endParaRPr>
          </a:p>
        </p:txBody>
      </p:sp>
      <p:cxnSp>
        <p:nvCxnSpPr>
          <p:cNvPr id="382023" name="Straight Connector 74"/>
          <p:cNvCxnSpPr>
            <a:cxnSpLocks noChangeShapeType="1"/>
          </p:cNvCxnSpPr>
          <p:nvPr/>
        </p:nvCxnSpPr>
        <p:spPr bwMode="auto">
          <a:xfrm flipV="1">
            <a:off x="4932363" y="5300663"/>
            <a:ext cx="287337" cy="144462"/>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cxnSp>
    </p:spTree>
    <p:extLst>
      <p:ext uri="{BB962C8B-B14F-4D97-AF65-F5344CB8AC3E}">
        <p14:creationId xmlns:p14="http://schemas.microsoft.com/office/powerpoint/2010/main" val="2193640681"/>
      </p:ext>
    </p:extLst>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207920"/>
                                        </p:tgtEl>
                                        <p:attrNameLst>
                                          <p:attrName>style.visibility</p:attrName>
                                        </p:attrNameLst>
                                      </p:cBhvr>
                                      <p:to>
                                        <p:strVal val="visible"/>
                                      </p:to>
                                    </p:set>
                                    <p:animEffect transition="in" filter="fade">
                                      <p:cBhvr>
                                        <p:cTn id="7" dur="500"/>
                                        <p:tgtEl>
                                          <p:spTgt spid="207920"/>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207921"/>
                                        </p:tgtEl>
                                        <p:attrNameLst>
                                          <p:attrName>style.visibility</p:attrName>
                                        </p:attrNameLst>
                                      </p:cBhvr>
                                      <p:to>
                                        <p:strVal val="visible"/>
                                      </p:to>
                                    </p:set>
                                    <p:animEffect transition="in" filter="fade">
                                      <p:cBhvr>
                                        <p:cTn id="12" dur="500"/>
                                        <p:tgtEl>
                                          <p:spTgt spid="207921"/>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207922"/>
                                        </p:tgtEl>
                                        <p:attrNameLst>
                                          <p:attrName>style.visibility</p:attrName>
                                        </p:attrNameLst>
                                      </p:cBhvr>
                                      <p:to>
                                        <p:strVal val="visible"/>
                                      </p:to>
                                    </p:set>
                                    <p:animEffect transition="in" filter="fade">
                                      <p:cBhvr>
                                        <p:cTn id="17" dur="500"/>
                                        <p:tgtEl>
                                          <p:spTgt spid="207922"/>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207923"/>
                                        </p:tgtEl>
                                        <p:attrNameLst>
                                          <p:attrName>style.visibility</p:attrName>
                                        </p:attrNameLst>
                                      </p:cBhvr>
                                      <p:to>
                                        <p:strVal val="visible"/>
                                      </p:to>
                                    </p:set>
                                    <p:animEffect transition="in" filter="fade">
                                      <p:cBhvr>
                                        <p:cTn id="22" dur="500"/>
                                        <p:tgtEl>
                                          <p:spTgt spid="207923"/>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10" presetClass="entr" presetSubtype="0" fill="hold" grpId="0" nodeType="clickEffect">
                                  <p:stCondLst>
                                    <p:cond delay="0"/>
                                  </p:stCondLst>
                                  <p:childTnLst>
                                    <p:set>
                                      <p:cBhvr>
                                        <p:cTn id="26" dur="1" fill="hold">
                                          <p:stCondLst>
                                            <p:cond delay="0"/>
                                          </p:stCondLst>
                                        </p:cTn>
                                        <p:tgtEl>
                                          <p:spTgt spid="207928"/>
                                        </p:tgtEl>
                                        <p:attrNameLst>
                                          <p:attrName>style.visibility</p:attrName>
                                        </p:attrNameLst>
                                      </p:cBhvr>
                                      <p:to>
                                        <p:strVal val="visible"/>
                                      </p:to>
                                    </p:set>
                                    <p:animEffect transition="in" filter="fade">
                                      <p:cBhvr>
                                        <p:cTn id="27" dur="500"/>
                                        <p:tgtEl>
                                          <p:spTgt spid="2079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7920" grpId="0" autoUpdateAnimBg="0"/>
      <p:bldP spid="207921" grpId="0" autoUpdateAnimBg="0"/>
      <p:bldP spid="207922" grpId="0" autoUpdateAnimBg="0"/>
      <p:bldP spid="207923" grpId="0" autoUpdateAnimBg="0"/>
      <p:bldP spid="207928" grpId="0" autoUpdateAnimBg="0"/>
    </p:bldLst>
  </p:timing>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75176" name="Group 72"/>
          <p:cNvGraphicFramePr>
            <a:graphicFrameLocks noGrp="1"/>
          </p:cNvGraphicFramePr>
          <p:nvPr>
            <p:ph type="tbl" idx="1"/>
            <p:extLst>
              <p:ext uri="{D42A27DB-BD31-4B8C-83A1-F6EECF244321}">
                <p14:modId xmlns:p14="http://schemas.microsoft.com/office/powerpoint/2010/main" val="2344218137"/>
              </p:ext>
            </p:extLst>
          </p:nvPr>
        </p:nvGraphicFramePr>
        <p:xfrm>
          <a:off x="0" y="0"/>
          <a:ext cx="9144000" cy="6858001"/>
        </p:xfrm>
        <a:graphic>
          <a:graphicData uri="http://schemas.openxmlformats.org/drawingml/2006/table">
            <a:tbl>
              <a:tblPr/>
              <a:tblGrid>
                <a:gridCol w="1524000">
                  <a:extLst>
                    <a:ext uri="{9D8B030D-6E8A-4147-A177-3AD203B41FA5}">
                      <a16:colId xmlns:a16="http://schemas.microsoft.com/office/drawing/2014/main" val="20000"/>
                    </a:ext>
                  </a:extLst>
                </a:gridCol>
                <a:gridCol w="1524000">
                  <a:extLst>
                    <a:ext uri="{9D8B030D-6E8A-4147-A177-3AD203B41FA5}">
                      <a16:colId xmlns:a16="http://schemas.microsoft.com/office/drawing/2014/main" val="20001"/>
                    </a:ext>
                  </a:extLst>
                </a:gridCol>
                <a:gridCol w="1524000">
                  <a:extLst>
                    <a:ext uri="{9D8B030D-6E8A-4147-A177-3AD203B41FA5}">
                      <a16:colId xmlns:a16="http://schemas.microsoft.com/office/drawing/2014/main" val="20002"/>
                    </a:ext>
                  </a:extLst>
                </a:gridCol>
                <a:gridCol w="1524000">
                  <a:extLst>
                    <a:ext uri="{9D8B030D-6E8A-4147-A177-3AD203B41FA5}">
                      <a16:colId xmlns:a16="http://schemas.microsoft.com/office/drawing/2014/main" val="20003"/>
                    </a:ext>
                  </a:extLst>
                </a:gridCol>
                <a:gridCol w="1524000">
                  <a:extLst>
                    <a:ext uri="{9D8B030D-6E8A-4147-A177-3AD203B41FA5}">
                      <a16:colId xmlns:a16="http://schemas.microsoft.com/office/drawing/2014/main" val="20004"/>
                    </a:ext>
                  </a:extLst>
                </a:gridCol>
                <a:gridCol w="1524000">
                  <a:extLst>
                    <a:ext uri="{9D8B030D-6E8A-4147-A177-3AD203B41FA5}">
                      <a16:colId xmlns:a16="http://schemas.microsoft.com/office/drawing/2014/main" val="20005"/>
                    </a:ext>
                  </a:extLst>
                </a:gridCol>
              </a:tblGrid>
              <a:tr h="534988">
                <a:tc gridSpan="6">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GB" sz="2800" b="0" i="0" u="none" strike="noStrike" cap="none" normalizeH="0" baseline="0" dirty="0">
                        <a:ln>
                          <a:noFill/>
                        </a:ln>
                        <a:solidFill>
                          <a:schemeClr val="tx1"/>
                        </a:solidFill>
                        <a:effectLst/>
                        <a:latin typeface="Arial" charset="0"/>
                        <a:ea typeface="ＭＳ Ｐゴシック" charset="0"/>
                        <a:cs typeface="Arial" charset="0"/>
                      </a:endParaRPr>
                    </a:p>
                  </a:txBody>
                  <a:tcP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0"/>
                  </a:ext>
                </a:extLst>
              </a:tr>
              <a:tr h="536575">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800" b="0" i="0" u="none" strike="noStrike" cap="none" normalizeH="0" baseline="0" dirty="0">
                          <a:ln>
                            <a:noFill/>
                          </a:ln>
                          <a:solidFill>
                            <a:schemeClr val="tx1"/>
                          </a:solidFill>
                          <a:effectLst/>
                          <a:latin typeface="Arial" charset="0"/>
                          <a:ea typeface="ＭＳ Ｐゴシック" charset="0"/>
                          <a:cs typeface="Arial" charset="0"/>
                        </a:rPr>
                        <a:t>المملكة المنقسمة المتأخرة</a:t>
                      </a:r>
                      <a:endParaRPr kumimoji="0" lang="en-GB" sz="2800" b="0" i="0" u="none" strike="noStrike" cap="none" normalizeH="0" baseline="0" dirty="0">
                        <a:ln>
                          <a:noFill/>
                        </a:ln>
                        <a:solidFill>
                          <a:schemeClr val="tx1"/>
                        </a:solidFill>
                        <a:effectLst/>
                        <a:latin typeface="Arial" charset="0"/>
                        <a:ea typeface="ＭＳ Ｐゴシック" charset="0"/>
                        <a:cs typeface="Arial"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800" b="0" i="0" u="none" strike="noStrike" cap="none" normalizeH="0" baseline="0" dirty="0">
                          <a:ln>
                            <a:noFill/>
                          </a:ln>
                          <a:solidFill>
                            <a:schemeClr val="tx1"/>
                          </a:solidFill>
                          <a:effectLst/>
                          <a:latin typeface="Arial" charset="0"/>
                          <a:ea typeface="ＭＳ Ｐゴシック" charset="0"/>
                          <a:cs typeface="Arial" charset="0"/>
                        </a:rPr>
                        <a:t>المملكة الباقية</a:t>
                      </a:r>
                      <a:endParaRPr kumimoji="0" lang="en-GB" sz="2800" b="0" i="0" u="none" strike="noStrike" cap="none" normalizeH="0" baseline="0" dirty="0">
                        <a:ln>
                          <a:noFill/>
                        </a:ln>
                        <a:solidFill>
                          <a:schemeClr val="tx1"/>
                        </a:solidFill>
                        <a:effectLst/>
                        <a:latin typeface="Arial" charset="0"/>
                        <a:ea typeface="ＭＳ Ｐゴシック" charset="0"/>
                        <a:cs typeface="Arial"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1"/>
                  </a:ext>
                </a:extLst>
              </a:tr>
              <a:tr h="533400">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800" b="0" i="0" u="none" strike="noStrike" cap="none" normalizeH="0" baseline="0" dirty="0">
                          <a:ln>
                            <a:noFill/>
                          </a:ln>
                          <a:solidFill>
                            <a:schemeClr val="tx1"/>
                          </a:solidFill>
                          <a:effectLst/>
                          <a:latin typeface="Arial" charset="0"/>
                          <a:ea typeface="ＭＳ Ｐゴシック" charset="0"/>
                          <a:cs typeface="Arial" charset="0"/>
                        </a:rPr>
                        <a:t>إسرائيل ويهوذا</a:t>
                      </a:r>
                      <a:endParaRPr kumimoji="0" lang="en-GB" sz="2800" b="0" i="0" u="none" strike="noStrike" cap="none" normalizeH="0" baseline="0" dirty="0">
                        <a:ln>
                          <a:noFill/>
                        </a:ln>
                        <a:solidFill>
                          <a:schemeClr val="tx1"/>
                        </a:solidFill>
                        <a:effectLst/>
                        <a:latin typeface="Arial" charset="0"/>
                        <a:ea typeface="ＭＳ Ｐゴシック" charset="0"/>
                        <a:cs typeface="Arial"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800" b="0" i="0" u="none" strike="noStrike" cap="none" normalizeH="0" baseline="0" dirty="0">
                          <a:ln>
                            <a:noFill/>
                          </a:ln>
                          <a:solidFill>
                            <a:schemeClr val="tx1"/>
                          </a:solidFill>
                          <a:effectLst/>
                          <a:latin typeface="Arial" charset="0"/>
                          <a:ea typeface="ＭＳ Ｐゴシック" charset="0"/>
                          <a:cs typeface="Arial" charset="0"/>
                        </a:rPr>
                        <a:t>يهوذا</a:t>
                      </a:r>
                      <a:endParaRPr kumimoji="0" lang="en-GB" sz="2800" b="0" i="0" u="none" strike="noStrike" cap="none" normalizeH="0" baseline="0" dirty="0">
                        <a:ln>
                          <a:noFill/>
                        </a:ln>
                        <a:solidFill>
                          <a:schemeClr val="tx1"/>
                        </a:solidFill>
                        <a:effectLst/>
                        <a:latin typeface="Arial" charset="0"/>
                        <a:ea typeface="ＭＳ Ｐゴシック" charset="0"/>
                        <a:cs typeface="Arial"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2"/>
                  </a:ext>
                </a:extLst>
              </a:tr>
              <a:tr h="536575">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800" b="1" i="0" u="none" strike="noStrike" cap="none" normalizeH="0" baseline="0" dirty="0">
                          <a:ln>
                            <a:noFill/>
                          </a:ln>
                          <a:solidFill>
                            <a:srgbClr val="FF0000"/>
                          </a:solidFill>
                          <a:effectLst/>
                          <a:latin typeface="Arial" charset="0"/>
                          <a:ea typeface="ＭＳ Ｐゴシック" charset="0"/>
                          <a:cs typeface="Arial" charset="0"/>
                        </a:rPr>
                        <a:t>الإصحاحات 1 – 17 </a:t>
                      </a:r>
                      <a:endParaRPr kumimoji="0" lang="en-GB" sz="2800" b="1" i="0" u="none" strike="noStrike" cap="none" normalizeH="0" baseline="0" dirty="0">
                        <a:ln>
                          <a:noFill/>
                        </a:ln>
                        <a:solidFill>
                          <a:srgbClr val="FF0000"/>
                        </a:solidFill>
                        <a:effectLst/>
                        <a:latin typeface="Arial" charset="0"/>
                        <a:ea typeface="ＭＳ Ｐゴシック" charset="0"/>
                        <a:cs typeface="Arial"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800" b="1" i="0" u="none" strike="noStrike" cap="none" normalizeH="0" baseline="0" dirty="0">
                          <a:ln>
                            <a:noFill/>
                          </a:ln>
                          <a:solidFill>
                            <a:srgbClr val="FF0000"/>
                          </a:solidFill>
                          <a:effectLst/>
                          <a:latin typeface="Arial" charset="0"/>
                          <a:ea typeface="ＭＳ Ｐゴシック" charset="0"/>
                          <a:cs typeface="Arial" charset="0"/>
                        </a:rPr>
                        <a:t>الإصحاحات 18 - 25</a:t>
                      </a:r>
                      <a:endParaRPr kumimoji="0" lang="en-GB" sz="2800" b="1" i="0" u="none" strike="noStrike" cap="none" normalizeH="0" baseline="0" dirty="0">
                        <a:ln>
                          <a:noFill/>
                        </a:ln>
                        <a:solidFill>
                          <a:srgbClr val="FF0000"/>
                        </a:solidFill>
                        <a:effectLst/>
                        <a:latin typeface="Arial" charset="0"/>
                        <a:ea typeface="ＭＳ Ｐゴシック" charset="0"/>
                        <a:cs typeface="Arial"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3"/>
                  </a:ext>
                </a:extLst>
              </a:tr>
              <a:tr h="534988">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800" b="0" i="0" u="none" strike="noStrike" cap="none" normalizeH="0" baseline="0" dirty="0">
                          <a:ln>
                            <a:noFill/>
                          </a:ln>
                          <a:solidFill>
                            <a:schemeClr val="tx1"/>
                          </a:solidFill>
                          <a:effectLst/>
                          <a:latin typeface="Arial" charset="0"/>
                          <a:ea typeface="ＭＳ Ｐゴシック" charset="0"/>
                          <a:cs typeface="Arial" charset="0"/>
                        </a:rPr>
                        <a:t>سبي إسرائيل إلى أشور</a:t>
                      </a:r>
                      <a:endParaRPr kumimoji="0" lang="en-GB" sz="2800" b="0" i="0" u="none" strike="noStrike" cap="none" normalizeH="0" baseline="0" dirty="0">
                        <a:ln>
                          <a:noFill/>
                        </a:ln>
                        <a:solidFill>
                          <a:schemeClr val="tx1"/>
                        </a:solidFill>
                        <a:effectLst/>
                        <a:latin typeface="Arial" charset="0"/>
                        <a:ea typeface="ＭＳ Ｐゴシック" charset="0"/>
                        <a:cs typeface="Arial"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800" b="0" i="0" u="none" strike="noStrike" cap="none" normalizeH="0" baseline="0" dirty="0">
                          <a:ln>
                            <a:noFill/>
                          </a:ln>
                          <a:solidFill>
                            <a:schemeClr val="tx1"/>
                          </a:solidFill>
                          <a:effectLst/>
                          <a:latin typeface="Arial" charset="0"/>
                          <a:ea typeface="ＭＳ Ｐゴシック" charset="0"/>
                          <a:cs typeface="Arial" charset="0"/>
                        </a:rPr>
                        <a:t>سبي يهوذا إلى بابل</a:t>
                      </a:r>
                      <a:endParaRPr kumimoji="0" lang="en-GB" sz="2800" b="0" i="0" u="none" strike="noStrike" cap="none" normalizeH="0" baseline="0" dirty="0">
                        <a:ln>
                          <a:noFill/>
                        </a:ln>
                        <a:solidFill>
                          <a:schemeClr val="tx1"/>
                        </a:solidFill>
                        <a:effectLst/>
                        <a:latin typeface="Arial" charset="0"/>
                        <a:ea typeface="ＭＳ Ｐゴシック" charset="0"/>
                        <a:cs typeface="Arial"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4"/>
                  </a:ext>
                </a:extLst>
              </a:tr>
              <a:tr h="536575">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800" b="0" i="0" u="none" strike="noStrike" cap="none" normalizeH="0" baseline="0" dirty="0">
                          <a:ln>
                            <a:noFill/>
                          </a:ln>
                          <a:solidFill>
                            <a:schemeClr val="tx1"/>
                          </a:solidFill>
                          <a:effectLst/>
                          <a:latin typeface="Arial" charset="0"/>
                          <a:ea typeface="ＭＳ Ｐゴシック" charset="0"/>
                          <a:cs typeface="Arial" charset="0"/>
                        </a:rPr>
                        <a:t>أخزيا إلى هوشع</a:t>
                      </a:r>
                      <a:endParaRPr kumimoji="0" lang="en-GB" sz="2800" b="0" i="0" u="none" strike="noStrike" cap="none" normalizeH="0" baseline="0" dirty="0">
                        <a:ln>
                          <a:noFill/>
                        </a:ln>
                        <a:solidFill>
                          <a:schemeClr val="tx1"/>
                        </a:solidFill>
                        <a:effectLst/>
                        <a:latin typeface="Arial" charset="0"/>
                        <a:ea typeface="ＭＳ Ｐゴシック" charset="0"/>
                        <a:cs typeface="Arial"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800" b="0" i="0" u="none" strike="noStrike" cap="none" normalizeH="0" baseline="0" dirty="0">
                          <a:ln>
                            <a:noFill/>
                          </a:ln>
                          <a:solidFill>
                            <a:schemeClr val="tx1"/>
                          </a:solidFill>
                          <a:effectLst/>
                          <a:latin typeface="Arial" charset="0"/>
                          <a:ea typeface="ＭＳ Ｐゴシック" charset="0"/>
                          <a:cs typeface="Arial" charset="0"/>
                        </a:rPr>
                        <a:t>حزقيا إلى صدقيا</a:t>
                      </a:r>
                      <a:endParaRPr kumimoji="0" lang="en-GB" sz="2800" b="0" i="0" u="none" strike="noStrike" cap="none" normalizeH="0" baseline="0" dirty="0">
                        <a:ln>
                          <a:noFill/>
                        </a:ln>
                        <a:solidFill>
                          <a:schemeClr val="tx1"/>
                        </a:solidFill>
                        <a:effectLst/>
                        <a:latin typeface="Arial" charset="0"/>
                        <a:ea typeface="ＭＳ Ｐゴシック" charset="0"/>
                        <a:cs typeface="Arial"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5"/>
                  </a:ext>
                </a:extLst>
              </a:tr>
              <a:tr h="1130300">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800" b="0" i="0" u="none" strike="noStrike" cap="none" normalizeH="0" baseline="0" dirty="0">
                          <a:ln>
                            <a:noFill/>
                          </a:ln>
                          <a:solidFill>
                            <a:schemeClr val="tx1"/>
                          </a:solidFill>
                          <a:effectLst/>
                          <a:latin typeface="Arial" charset="0"/>
                          <a:ea typeface="ＭＳ Ｐゴシック" charset="0"/>
                          <a:cs typeface="Arial" charset="0"/>
                        </a:rPr>
                        <a:t>130 سنة</a:t>
                      </a:r>
                      <a:endParaRPr kumimoji="0" lang="en-US" sz="2800" b="0" i="0" u="none" strike="noStrike" cap="none" normalizeH="0" baseline="0" dirty="0">
                        <a:ln>
                          <a:noFill/>
                        </a:ln>
                        <a:solidFill>
                          <a:schemeClr val="tx1"/>
                        </a:solidFill>
                        <a:effectLst/>
                        <a:latin typeface="Arial" charset="0"/>
                        <a:ea typeface="ＭＳ Ｐゴシック" charset="0"/>
                        <a:cs typeface="Arial"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800" b="0" i="0" u="none" strike="noStrike" cap="none" normalizeH="0" baseline="0" dirty="0">
                          <a:ln>
                            <a:noFill/>
                          </a:ln>
                          <a:solidFill>
                            <a:schemeClr val="tx1"/>
                          </a:solidFill>
                          <a:effectLst/>
                          <a:latin typeface="Arial" charset="0"/>
                          <a:ea typeface="ＭＳ Ｐゴシック" charset="0"/>
                          <a:cs typeface="Arial" charset="0"/>
                        </a:rPr>
                        <a:t>(</a:t>
                      </a:r>
                      <a:r>
                        <a:rPr kumimoji="0" lang="ar-JO" sz="2800" b="0" i="0" u="none" strike="noStrike" cap="none" normalizeH="0" baseline="0" dirty="0">
                          <a:ln>
                            <a:noFill/>
                          </a:ln>
                          <a:solidFill>
                            <a:schemeClr val="tx1"/>
                          </a:solidFill>
                          <a:effectLst/>
                          <a:latin typeface="Arial" charset="0"/>
                          <a:ea typeface="ＭＳ Ｐゴシック" charset="0"/>
                          <a:cs typeface="Arial" charset="0"/>
                        </a:rPr>
                        <a:t>852-722 ق.م</a:t>
                      </a:r>
                      <a:r>
                        <a:rPr kumimoji="0" lang="en-US" sz="2800" b="0" i="0" u="none" strike="noStrike" cap="none" normalizeH="0" baseline="0" dirty="0">
                          <a:ln>
                            <a:noFill/>
                          </a:ln>
                          <a:solidFill>
                            <a:schemeClr val="tx1"/>
                          </a:solidFill>
                          <a:effectLst/>
                          <a:latin typeface="Arial" charset="0"/>
                          <a:ea typeface="ＭＳ Ｐゴシック" charset="0"/>
                          <a:cs typeface="Arial" charset="0"/>
                        </a:rPr>
                        <a:t>)</a:t>
                      </a:r>
                      <a:endParaRPr kumimoji="0" lang="en-GB" sz="2800" b="0" i="0" u="none" strike="noStrike" cap="none" normalizeH="0" baseline="0" dirty="0">
                        <a:ln>
                          <a:noFill/>
                        </a:ln>
                        <a:solidFill>
                          <a:schemeClr val="tx1"/>
                        </a:solidFill>
                        <a:effectLst/>
                        <a:latin typeface="Arial" charset="0"/>
                        <a:ea typeface="ＭＳ Ｐゴシック" charset="0"/>
                        <a:cs typeface="Arial"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800" b="0" i="0" u="none" strike="noStrike" cap="none" normalizeH="0" baseline="0" dirty="0">
                          <a:ln>
                            <a:noFill/>
                          </a:ln>
                          <a:solidFill>
                            <a:schemeClr val="tx1"/>
                          </a:solidFill>
                          <a:effectLst/>
                          <a:latin typeface="Arial" charset="0"/>
                          <a:ea typeface="ＭＳ Ｐゴシック" charset="0"/>
                          <a:cs typeface="Arial" charset="0"/>
                        </a:rPr>
                        <a:t>163 سنة</a:t>
                      </a:r>
                      <a:endParaRPr kumimoji="0" lang="en-US" sz="2800" b="0" i="0" u="none" strike="noStrike" cap="none" normalizeH="0" baseline="0" dirty="0">
                        <a:ln>
                          <a:noFill/>
                        </a:ln>
                        <a:solidFill>
                          <a:schemeClr val="tx1"/>
                        </a:solidFill>
                        <a:effectLst/>
                        <a:latin typeface="Arial" charset="0"/>
                        <a:ea typeface="ＭＳ Ｐゴシック" charset="0"/>
                        <a:cs typeface="Arial"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800" b="0" i="0" u="none" strike="noStrike" cap="none" normalizeH="0" baseline="0" dirty="0">
                          <a:ln>
                            <a:noFill/>
                          </a:ln>
                          <a:solidFill>
                            <a:schemeClr val="tx1"/>
                          </a:solidFill>
                          <a:effectLst/>
                          <a:latin typeface="Arial" charset="0"/>
                          <a:ea typeface="ＭＳ Ｐゴシック" charset="0"/>
                          <a:cs typeface="Arial" charset="0"/>
                        </a:rPr>
                        <a:t>(</a:t>
                      </a:r>
                      <a:r>
                        <a:rPr kumimoji="0" lang="ar-JO" sz="2800" b="0" i="0" u="none" strike="noStrike" cap="none" normalizeH="0" baseline="0" dirty="0">
                          <a:ln>
                            <a:noFill/>
                          </a:ln>
                          <a:solidFill>
                            <a:schemeClr val="tx1"/>
                          </a:solidFill>
                          <a:effectLst/>
                          <a:latin typeface="Arial" charset="0"/>
                          <a:ea typeface="ＭＳ Ｐゴシック" charset="0"/>
                          <a:cs typeface="Arial" charset="0"/>
                        </a:rPr>
                        <a:t>722-560 ق.م</a:t>
                      </a:r>
                      <a:r>
                        <a:rPr kumimoji="0" lang="en-US" sz="2800" b="0" i="0" u="none" strike="noStrike" cap="none" normalizeH="0" baseline="0" dirty="0">
                          <a:ln>
                            <a:noFill/>
                          </a:ln>
                          <a:solidFill>
                            <a:schemeClr val="tx1"/>
                          </a:solidFill>
                          <a:effectLst/>
                          <a:latin typeface="Arial" charset="0"/>
                          <a:ea typeface="ＭＳ Ｐゴシック" charset="0"/>
                          <a:cs typeface="Arial" charset="0"/>
                        </a:rPr>
                        <a:t>)</a:t>
                      </a:r>
                      <a:endParaRPr kumimoji="0" lang="en-GB" sz="2800" b="0" i="0" u="none" strike="noStrike" cap="none" normalizeH="0" baseline="0" dirty="0">
                        <a:ln>
                          <a:noFill/>
                        </a:ln>
                        <a:solidFill>
                          <a:schemeClr val="tx1"/>
                        </a:solidFill>
                        <a:effectLst/>
                        <a:latin typeface="Arial" charset="0"/>
                        <a:ea typeface="ＭＳ Ｐゴシック" charset="0"/>
                        <a:cs typeface="Arial"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6"/>
                  </a:ext>
                </a:extLst>
              </a:tr>
              <a:tr h="2514600">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0" i="0" u="none" strike="noStrike" cap="none" normalizeH="0" baseline="0" dirty="0">
                          <a:ln>
                            <a:noFill/>
                          </a:ln>
                          <a:solidFill>
                            <a:schemeClr val="tx1"/>
                          </a:solidFill>
                          <a:effectLst/>
                          <a:latin typeface="Arial" charset="0"/>
                          <a:ea typeface="ＭＳ Ｐゴシック" charset="0"/>
                          <a:cs typeface="Arial" charset="0"/>
                        </a:rPr>
                        <a:t>ملكين شريرين على إسرائيل و خدمة أليشع    1: 1- 8: 15</a:t>
                      </a:r>
                      <a:endParaRPr kumimoji="0" lang="en-GB" sz="2000" b="0" i="0" u="none" strike="noStrike" cap="none" normalizeH="0" baseline="0" dirty="0">
                        <a:ln>
                          <a:noFill/>
                        </a:ln>
                        <a:solidFill>
                          <a:schemeClr val="tx1"/>
                        </a:solidFill>
                        <a:effectLst/>
                        <a:latin typeface="Arial" charset="0"/>
                        <a:ea typeface="ＭＳ Ｐゴシック" charset="0"/>
                        <a:cs typeface="Arial"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99FF66"/>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0" i="0" u="none" strike="noStrike" cap="none" normalizeH="0" baseline="0" dirty="0">
                          <a:ln>
                            <a:noFill/>
                          </a:ln>
                          <a:solidFill>
                            <a:schemeClr val="tx1"/>
                          </a:solidFill>
                          <a:effectLst/>
                          <a:latin typeface="Arial" charset="0"/>
                          <a:ea typeface="ＭＳ Ｐゴシック" charset="0"/>
                          <a:cs typeface="Arial" charset="0"/>
                        </a:rPr>
                        <a:t>10 ملوك أشرار على إسرائيل و 4 ملوك أشرار و 4 صالحين على يهوذا</a:t>
                      </a:r>
                      <a:endParaRPr kumimoji="0" lang="en-US" sz="2000" b="0" i="0" u="none" strike="noStrike" cap="none" normalizeH="0" baseline="0" dirty="0">
                        <a:ln>
                          <a:noFill/>
                        </a:ln>
                        <a:solidFill>
                          <a:schemeClr val="tx1"/>
                        </a:solidFill>
                        <a:effectLst/>
                        <a:latin typeface="Arial" charset="0"/>
                        <a:ea typeface="ＭＳ Ｐゴシック" charset="0"/>
                        <a:cs typeface="Arial"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0" i="0" u="none" strike="noStrike" cap="none" normalizeH="0" baseline="0" dirty="0">
                          <a:ln>
                            <a:noFill/>
                          </a:ln>
                          <a:solidFill>
                            <a:schemeClr val="tx1"/>
                          </a:solidFill>
                          <a:effectLst/>
                          <a:latin typeface="Arial" charset="0"/>
                          <a:ea typeface="ＭＳ Ｐゴシック" charset="0"/>
                          <a:cs typeface="Arial" charset="0"/>
                        </a:rPr>
                        <a:t>8: 16-16: 20</a:t>
                      </a:r>
                      <a:endParaRPr kumimoji="0" lang="en-GB" sz="2000" b="0" i="0" u="none" strike="noStrike" cap="none" normalizeH="0" baseline="0" dirty="0">
                        <a:ln>
                          <a:noFill/>
                        </a:ln>
                        <a:solidFill>
                          <a:schemeClr val="tx1"/>
                        </a:solidFill>
                        <a:effectLst/>
                        <a:latin typeface="Arial" charset="0"/>
                        <a:ea typeface="ＭＳ Ｐゴシック" charset="0"/>
                        <a:cs typeface="Arial"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accent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0" i="0" u="none" strike="noStrike" cap="none" normalizeH="0" baseline="0" dirty="0">
                          <a:ln>
                            <a:noFill/>
                          </a:ln>
                          <a:solidFill>
                            <a:schemeClr val="tx1"/>
                          </a:solidFill>
                          <a:effectLst/>
                          <a:latin typeface="Arial" charset="0"/>
                          <a:ea typeface="ＭＳ Ｐゴシック" charset="0"/>
                          <a:cs typeface="Arial" charset="0"/>
                        </a:rPr>
                        <a:t>وصول شر هوشع ذروته في سقوط إسرائيل</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0" i="0" u="none" strike="noStrike" cap="none" normalizeH="0" baseline="0" dirty="0">
                          <a:ln>
                            <a:noFill/>
                          </a:ln>
                          <a:solidFill>
                            <a:schemeClr val="tx1"/>
                          </a:solidFill>
                          <a:effectLst/>
                          <a:latin typeface="Arial" charset="0"/>
                          <a:ea typeface="ＭＳ Ｐゴシック" charset="0"/>
                          <a:cs typeface="Arial" charset="0"/>
                        </a:rPr>
                        <a:t>17</a:t>
                      </a:r>
                      <a:endParaRPr kumimoji="0" lang="en-GB" sz="2000" b="0" i="0" u="none" strike="noStrike" cap="none" normalizeH="0" baseline="0" dirty="0">
                        <a:ln>
                          <a:noFill/>
                        </a:ln>
                        <a:solidFill>
                          <a:schemeClr val="tx1"/>
                        </a:solidFill>
                        <a:effectLst/>
                        <a:latin typeface="Arial" charset="0"/>
                        <a:ea typeface="ＭＳ Ｐゴシック" charset="0"/>
                        <a:cs typeface="Arial"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FF99FF"/>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0" i="0" u="none" strike="noStrike" cap="none" normalizeH="0" baseline="0" dirty="0">
                          <a:ln>
                            <a:noFill/>
                          </a:ln>
                          <a:solidFill>
                            <a:schemeClr val="tx1"/>
                          </a:solidFill>
                          <a:effectLst/>
                          <a:latin typeface="Arial" charset="0"/>
                          <a:ea typeface="ＭＳ Ｐゴシック" charset="0"/>
                          <a:cs typeface="Arial" charset="0"/>
                        </a:rPr>
                        <a:t>صلاح حزقيا و ملكين شريرين على يهوذا </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0" i="0" u="none" strike="noStrike" cap="none" normalizeH="0" baseline="0" dirty="0">
                          <a:ln>
                            <a:noFill/>
                          </a:ln>
                          <a:solidFill>
                            <a:schemeClr val="tx1"/>
                          </a:solidFill>
                          <a:effectLst/>
                          <a:latin typeface="Arial" charset="0"/>
                          <a:ea typeface="ＭＳ Ｐゴシック" charset="0"/>
                          <a:cs typeface="Arial" charset="0"/>
                        </a:rPr>
                        <a:t>18-21</a:t>
                      </a:r>
                      <a:endParaRPr kumimoji="0" lang="en-GB" sz="2000" b="0" i="0" u="none" strike="noStrike" cap="none" normalizeH="0" baseline="0" dirty="0">
                        <a:ln>
                          <a:noFill/>
                        </a:ln>
                        <a:solidFill>
                          <a:schemeClr val="tx1"/>
                        </a:solidFill>
                        <a:effectLst/>
                        <a:latin typeface="Arial" charset="0"/>
                        <a:ea typeface="ＭＳ Ｐゴシック" charset="0"/>
                        <a:cs typeface="Arial"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FFFF66"/>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0" i="0" u="none" strike="noStrike" cap="none" normalizeH="0" baseline="0" dirty="0">
                          <a:ln>
                            <a:noFill/>
                          </a:ln>
                          <a:solidFill>
                            <a:schemeClr val="tx1"/>
                          </a:solidFill>
                          <a:effectLst/>
                          <a:latin typeface="Arial" charset="0"/>
                          <a:ea typeface="ＭＳ Ｐゴシック" charset="0"/>
                          <a:cs typeface="Arial" charset="0"/>
                        </a:rPr>
                        <a:t>صلاح يوشيا و 4 ملوك أشرار على يهوذا </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0" i="0" u="none" strike="noStrike" cap="none" normalizeH="0" baseline="0" dirty="0">
                          <a:ln>
                            <a:noFill/>
                          </a:ln>
                          <a:solidFill>
                            <a:schemeClr val="tx1"/>
                          </a:solidFill>
                          <a:effectLst/>
                          <a:latin typeface="Arial" charset="0"/>
                          <a:ea typeface="ＭＳ Ｐゴシック" charset="0"/>
                          <a:cs typeface="Arial" charset="0"/>
                        </a:rPr>
                        <a:t>22: 1-24: 16</a:t>
                      </a:r>
                      <a:endParaRPr kumimoji="0" lang="en-GB" sz="2000" b="0" i="0" u="none" strike="noStrike" cap="none" normalizeH="0" baseline="0" dirty="0">
                        <a:ln>
                          <a:noFill/>
                        </a:ln>
                        <a:solidFill>
                          <a:schemeClr val="tx1"/>
                        </a:solidFill>
                        <a:effectLst/>
                        <a:latin typeface="Arial" charset="0"/>
                        <a:ea typeface="ＭＳ Ｐゴシック" charset="0"/>
                        <a:cs typeface="Arial"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FFCC66"/>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1800" b="0" i="0" u="none" strike="noStrike" cap="none" normalizeH="0" baseline="0" dirty="0">
                          <a:ln>
                            <a:noFill/>
                          </a:ln>
                          <a:solidFill>
                            <a:schemeClr val="tx1"/>
                          </a:solidFill>
                          <a:effectLst/>
                          <a:latin typeface="Arial" charset="0"/>
                          <a:ea typeface="ＭＳ Ｐゴシック" charset="0"/>
                          <a:cs typeface="Arial" charset="0"/>
                        </a:rPr>
                        <a:t>شر صدقيا يصل ذروته في سقوط يهوذا و أورشليم</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1800" b="0" i="0" u="none" strike="noStrike" cap="none" normalizeH="0" baseline="0" dirty="0">
                          <a:ln>
                            <a:noFill/>
                          </a:ln>
                          <a:solidFill>
                            <a:schemeClr val="tx1"/>
                          </a:solidFill>
                          <a:effectLst/>
                          <a:latin typeface="Arial" charset="0"/>
                          <a:ea typeface="ＭＳ Ｐゴシック" charset="0"/>
                          <a:cs typeface="Arial" charset="0"/>
                        </a:rPr>
                        <a:t>24: 17-25: 30</a:t>
                      </a:r>
                      <a:endParaRPr kumimoji="0" lang="en-GB" sz="1800" b="0" i="0" u="none" strike="noStrike" cap="none" normalizeH="0" baseline="0" dirty="0">
                        <a:ln>
                          <a:noFill/>
                        </a:ln>
                        <a:solidFill>
                          <a:schemeClr val="tx1"/>
                        </a:solidFill>
                        <a:effectLst/>
                        <a:latin typeface="Arial" charset="0"/>
                        <a:ea typeface="ＭＳ Ｐゴシック" charset="0"/>
                        <a:cs typeface="Arial"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FF7C80"/>
                    </a:solidFill>
                  </a:tcPr>
                </a:tc>
                <a:extLst>
                  <a:ext uri="{0D108BD9-81ED-4DB2-BD59-A6C34878D82A}">
                    <a16:rowId xmlns:a16="http://schemas.microsoft.com/office/drawing/2014/main" val="10007"/>
                  </a:ext>
                </a:extLst>
              </a:tr>
            </a:tbl>
          </a:graphicData>
        </a:graphic>
      </p:graphicFrame>
      <p:sp>
        <p:nvSpPr>
          <p:cNvPr id="2" name="Title 1"/>
          <p:cNvSpPr>
            <a:spLocks noGrp="1"/>
          </p:cNvSpPr>
          <p:nvPr>
            <p:ph type="title"/>
          </p:nvPr>
        </p:nvSpPr>
        <p:spPr>
          <a:xfrm>
            <a:off x="0" y="-26988"/>
            <a:ext cx="9144000" cy="561976"/>
          </a:xfrm>
          <a:solidFill>
            <a:srgbClr val="000000"/>
          </a:solidFill>
        </p:spPr>
        <p:txBody>
          <a:bodyPr anchor="t"/>
          <a:lstStyle/>
          <a:p>
            <a:pPr>
              <a:defRPr/>
            </a:pPr>
            <a:r>
              <a:rPr lang="ar-JO" sz="2800" b="1" kern="1200" dirty="0">
                <a:solidFill>
                  <a:schemeClr val="bg1"/>
                </a:solidFill>
                <a:latin typeface="Arial" panose="020B0604020202020204" pitchFamily="34" charset="0"/>
                <a:ea typeface="ＭＳ Ｐゴシック"/>
                <a:cs typeface="Arial" panose="020B0604020202020204" pitchFamily="34" charset="0"/>
              </a:rPr>
              <a:t>سقوط الممالك</a:t>
            </a:r>
            <a:endParaRPr lang="en-US" b="1" dirty="0">
              <a:solidFill>
                <a:schemeClr val="bg1"/>
              </a:solidFill>
              <a:latin typeface="Arial" panose="020B0604020202020204" pitchFamily="34" charset="0"/>
              <a:cs typeface="Arial" panose="020B0604020202020204" pitchFamily="34" charset="0"/>
            </a:endParaRPr>
          </a:p>
        </p:txBody>
      </p:sp>
      <p:sp>
        <p:nvSpPr>
          <p:cNvPr id="384038" name="Text Box 38"/>
          <p:cNvSpPr txBox="1">
            <a:spLocks noChangeArrowheads="1"/>
          </p:cNvSpPr>
          <p:nvPr/>
        </p:nvSpPr>
        <p:spPr bwMode="auto">
          <a:xfrm>
            <a:off x="8410575" y="44450"/>
            <a:ext cx="704039"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ar-JO" b="1" dirty="0">
                <a:solidFill>
                  <a:srgbClr val="FFFFFF"/>
                </a:solidFill>
                <a:latin typeface="Arial" panose="020B0604020202020204" pitchFamily="34" charset="0"/>
                <a:cs typeface="Arial" panose="020B0604020202020204" pitchFamily="34" charset="0"/>
              </a:rPr>
              <a:t>249</a:t>
            </a:r>
            <a:endParaRPr lang="en-GB" b="1" dirty="0">
              <a:solidFill>
                <a:srgbClr val="FFFFFF"/>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700484935"/>
      </p:ext>
    </p:extLst>
  </p:cSld>
  <p:clrMapOvr>
    <a:masterClrMapping/>
  </p:clrMapOvr>
  <p:transition>
    <p:blinds/>
  </p:transition>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1246" y="0"/>
            <a:ext cx="9145246" cy="6103458"/>
          </a:xfrm>
          <a:prstGeom prst="rect">
            <a:avLst/>
          </a:prstGeom>
        </p:spPr>
      </p:pic>
      <p:sp>
        <p:nvSpPr>
          <p:cNvPr id="8" name="Rectangle 2"/>
          <p:cNvSpPr txBox="1">
            <a:spLocks noChangeArrowheads="1"/>
          </p:cNvSpPr>
          <p:nvPr/>
        </p:nvSpPr>
        <p:spPr bwMode="auto">
          <a:xfrm>
            <a:off x="-16187" y="4869160"/>
            <a:ext cx="9144000" cy="115093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ar-JO" sz="5400" b="1" i="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٢ ملوك</a:t>
            </a:r>
            <a:endParaRPr lang="en-US" sz="5400" b="1" i="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endParaRPr>
          </a:p>
        </p:txBody>
      </p:sp>
      <p:sp>
        <p:nvSpPr>
          <p:cNvPr id="900098" name="Rectangle 2"/>
          <p:cNvSpPr>
            <a:spLocks noGrp="1" noChangeArrowheads="1"/>
          </p:cNvSpPr>
          <p:nvPr>
            <p:ph type="ctrTitle"/>
          </p:nvPr>
        </p:nvSpPr>
        <p:spPr>
          <a:xfrm>
            <a:off x="23813" y="3356992"/>
            <a:ext cx="9120187" cy="1446653"/>
          </a:xfrm>
          <a:effectLst>
            <a:outerShdw blurRad="63500" dist="35921" dir="2700000" algn="ctr" rotWithShape="0">
              <a:schemeClr val="tx2">
                <a:alpha val="74998"/>
              </a:schemeClr>
            </a:outerShdw>
          </a:effectLst>
        </p:spPr>
        <p:txBody>
          <a:bodyPr/>
          <a:lstStyle/>
          <a:p>
            <a:pPr>
              <a:defRPr/>
            </a:pPr>
            <a:r>
              <a:rPr lang="ar-JO" sz="8000" b="1" dirty="0">
                <a:effectLst>
                  <a:glow rad="127000">
                    <a:schemeClr val="tx1"/>
                  </a:glow>
                </a:effectLst>
                <a:latin typeface="Arial" panose="020B0604020202020204" pitchFamily="34" charset="0"/>
                <a:ea typeface="ＭＳ Ｐゴシック" charset="0"/>
                <a:cs typeface="Arial" panose="020B0604020202020204" pitchFamily="34" charset="0"/>
              </a:rPr>
              <a:t>كن حذراً</a:t>
            </a:r>
            <a:endParaRPr lang="en-US" sz="8000" b="1"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
        <p:nvSpPr>
          <p:cNvPr id="6" name="Text Box 5"/>
          <p:cNvSpPr txBox="1">
            <a:spLocks noChangeArrowheads="1"/>
          </p:cNvSpPr>
          <p:nvPr/>
        </p:nvSpPr>
        <p:spPr bwMode="auto">
          <a:xfrm>
            <a:off x="-23813" y="6092825"/>
            <a:ext cx="9228216" cy="765175"/>
          </a:xfrm>
          <a:prstGeom prst="rect">
            <a:avLst/>
          </a:prstGeom>
          <a:solidFill>
            <a:srgbClr val="050A00"/>
          </a:solidFill>
          <a:ln w="9525">
            <a:noFill/>
            <a:miter lim="800000"/>
            <a:headEnd/>
            <a:tailEnd/>
          </a:ln>
          <a:effectLst/>
        </p:spPr>
        <p:txBody>
          <a:bodyPr anchor="ctr"/>
          <a:lstStyle>
            <a:lvl1pPr>
              <a:defRPr sz="2400">
                <a:solidFill>
                  <a:schemeClr val="tx1"/>
                </a:solidFill>
                <a:latin typeface="Verdana" charset="0"/>
                <a:ea typeface="ＭＳ Ｐゴシック" charset="0"/>
                <a:cs typeface="Geneva" charset="0"/>
              </a:defRPr>
            </a:lvl1pPr>
            <a:lvl2pPr marL="37931725" indent="-37474525">
              <a:defRPr sz="2400">
                <a:solidFill>
                  <a:schemeClr val="tx1"/>
                </a:solidFill>
                <a:latin typeface="Verdana" charset="0"/>
                <a:ea typeface="Geneva" charset="0"/>
                <a:cs typeface="Geneva" charset="0"/>
              </a:defRPr>
            </a:lvl2pPr>
            <a:lvl3pPr>
              <a:defRPr sz="2400">
                <a:solidFill>
                  <a:schemeClr val="tx1"/>
                </a:solidFill>
                <a:latin typeface="Verdana" charset="0"/>
                <a:ea typeface="Geneva" charset="0"/>
                <a:cs typeface="Geneva" charset="0"/>
              </a:defRPr>
            </a:lvl3pPr>
            <a:lvl4pPr>
              <a:defRPr sz="2400">
                <a:solidFill>
                  <a:schemeClr val="tx1"/>
                </a:solidFill>
                <a:latin typeface="Verdana" charset="0"/>
                <a:ea typeface="Geneva" charset="0"/>
                <a:cs typeface="Geneva" charset="0"/>
              </a:defRPr>
            </a:lvl4pPr>
            <a:lvl5pPr>
              <a:defRPr sz="2400">
                <a:solidFill>
                  <a:schemeClr val="tx1"/>
                </a:solidFill>
                <a:latin typeface="Verdana" charset="0"/>
                <a:ea typeface="Geneva" charset="0"/>
                <a:cs typeface="Geneva" charset="0"/>
              </a:defRPr>
            </a:lvl5pPr>
            <a:lvl6pPr marL="457200" eaLnBrk="0" fontAlgn="base" hangingPunct="0">
              <a:spcBef>
                <a:spcPct val="0"/>
              </a:spcBef>
              <a:spcAft>
                <a:spcPct val="0"/>
              </a:spcAft>
              <a:defRPr sz="2400">
                <a:solidFill>
                  <a:schemeClr val="tx1"/>
                </a:solidFill>
                <a:latin typeface="Verdana" charset="0"/>
                <a:ea typeface="Geneva" charset="0"/>
                <a:cs typeface="Geneva" charset="0"/>
              </a:defRPr>
            </a:lvl6pPr>
            <a:lvl7pPr marL="914400" eaLnBrk="0" fontAlgn="base" hangingPunct="0">
              <a:spcBef>
                <a:spcPct val="0"/>
              </a:spcBef>
              <a:spcAft>
                <a:spcPct val="0"/>
              </a:spcAft>
              <a:defRPr sz="2400">
                <a:solidFill>
                  <a:schemeClr val="tx1"/>
                </a:solidFill>
                <a:latin typeface="Verdana" charset="0"/>
                <a:ea typeface="Geneva" charset="0"/>
                <a:cs typeface="Geneva" charset="0"/>
              </a:defRPr>
            </a:lvl7pPr>
            <a:lvl8pPr marL="1371600" eaLnBrk="0" fontAlgn="base" hangingPunct="0">
              <a:spcBef>
                <a:spcPct val="0"/>
              </a:spcBef>
              <a:spcAft>
                <a:spcPct val="0"/>
              </a:spcAft>
              <a:defRPr sz="2400">
                <a:solidFill>
                  <a:schemeClr val="tx1"/>
                </a:solidFill>
                <a:latin typeface="Verdana" charset="0"/>
                <a:ea typeface="Geneva" charset="0"/>
                <a:cs typeface="Geneva" charset="0"/>
              </a:defRPr>
            </a:lvl8pPr>
            <a:lvl9pPr marL="1828800" eaLnBrk="0" fontAlgn="base" hangingPunct="0">
              <a:spcBef>
                <a:spcPct val="0"/>
              </a:spcBef>
              <a:spcAft>
                <a:spcPct val="0"/>
              </a:spcAft>
              <a:defRPr sz="2400">
                <a:solidFill>
                  <a:schemeClr val="tx1"/>
                </a:solidFill>
                <a:latin typeface="Verdana" charset="0"/>
                <a:ea typeface="Geneva" charset="0"/>
                <a:cs typeface="Geneva" charset="0"/>
              </a:defRPr>
            </a:lvl9pPr>
          </a:lstStyle>
          <a:p>
            <a:pPr algn="ctr" eaLnBrk="0" fontAlgn="auto" hangingPunct="0">
              <a:spcBef>
                <a:spcPts val="0"/>
              </a:spcBef>
              <a:spcAft>
                <a:spcPts val="0"/>
              </a:spcAft>
              <a:defRPr/>
            </a:pPr>
            <a:r>
              <a:rPr lang="ar-JO" sz="2000" b="1" kern="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د. ريك جريفيث</a:t>
            </a:r>
            <a:r>
              <a:rPr lang="en-US" sz="2000" b="1" kern="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 • </a:t>
            </a:r>
            <a:r>
              <a:rPr lang="ar-JO" sz="2000" b="1" kern="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مؤسسة الدراسات اللاهوتية الأردنية</a:t>
            </a:r>
            <a:endParaRPr lang="en-US" sz="2000" b="1" kern="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endParaRPr>
          </a:p>
          <a:p>
            <a:pPr algn="ctr" eaLnBrk="0" fontAlgn="auto" hangingPunct="0">
              <a:spcBef>
                <a:spcPts val="0"/>
              </a:spcBef>
              <a:spcAft>
                <a:spcPts val="0"/>
              </a:spcAft>
              <a:defRPr/>
            </a:pPr>
            <a:r>
              <a:rPr lang="en-US" sz="2000" b="1" kern="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CICFamily.com • BibleStudyDownloads.org</a:t>
            </a:r>
          </a:p>
        </p:txBody>
      </p:sp>
      <p:sp>
        <p:nvSpPr>
          <p:cNvPr id="7" name="Rectangle 2"/>
          <p:cNvSpPr txBox="1">
            <a:spLocks noChangeArrowheads="1"/>
          </p:cNvSpPr>
          <p:nvPr/>
        </p:nvSpPr>
        <p:spPr bwMode="auto">
          <a:xfrm>
            <a:off x="2609465" y="1061267"/>
            <a:ext cx="3818517" cy="809784"/>
          </a:xfrm>
          <a:prstGeom prst="rect">
            <a:avLst/>
          </a:prstGeom>
          <a:solidFill>
            <a:schemeClr val="tx1"/>
          </a:solidFill>
          <a:ln>
            <a:solidFill>
              <a:schemeClr val="bg1"/>
            </a:solidFill>
          </a:ln>
          <a:effectLst>
            <a:outerShdw blurRad="63500" dist="35921" dir="2700000" algn="ctr" rotWithShape="0">
              <a:schemeClr val="tx2">
                <a:alpha val="74998"/>
              </a:schemeClr>
            </a:outerShdw>
          </a:effectLst>
          <a:extLs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457200">
              <a:defRPr/>
            </a:pPr>
            <a:r>
              <a:rPr lang="ar-JO" sz="4800" b="1" spc="210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تحذير</a:t>
            </a:r>
            <a:endParaRPr lang="en-US" sz="5400" b="1" spc="210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39444974"/>
      </p:ext>
    </p:extLst>
  </p:cSld>
  <p:clrMapOvr>
    <a:masterClrMapping/>
  </p:clrMapOvr>
  <p:transition/>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1143000" y="0"/>
            <a:ext cx="6858000" cy="6858000"/>
          </a:xfrm>
          <a:prstGeom prst="rect">
            <a:avLst/>
          </a:prstGeom>
        </p:spPr>
      </p:pic>
      <p:sp>
        <p:nvSpPr>
          <p:cNvPr id="4" name="Rectangle 3">
            <a:extLst>
              <a:ext uri="{FF2B5EF4-FFF2-40B4-BE49-F238E27FC236}">
                <a16:creationId xmlns:a16="http://schemas.microsoft.com/office/drawing/2014/main" id="{56D13750-F5DC-2F4B-9715-2D6C8BA5EA03}"/>
              </a:ext>
            </a:extLst>
          </p:cNvPr>
          <p:cNvSpPr/>
          <p:nvPr/>
        </p:nvSpPr>
        <p:spPr bwMode="auto">
          <a:xfrm>
            <a:off x="1676400" y="3124200"/>
            <a:ext cx="5715000" cy="1371600"/>
          </a:xfrm>
          <a:prstGeom prst="rect">
            <a:avLst/>
          </a:prstGeom>
          <a:solidFill>
            <a:schemeClr val="tx1"/>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Arial" panose="020B0604020202020204" pitchFamily="34" charset="0"/>
              <a:cs typeface="Arial" panose="020B0604020202020204" pitchFamily="34" charset="0"/>
            </a:endParaRPr>
          </a:p>
        </p:txBody>
      </p:sp>
      <p:sp>
        <p:nvSpPr>
          <p:cNvPr id="900098" name="Rectangle 2"/>
          <p:cNvSpPr>
            <a:spLocks noGrp="1" noChangeArrowheads="1"/>
          </p:cNvSpPr>
          <p:nvPr>
            <p:ph type="ctrTitle"/>
          </p:nvPr>
        </p:nvSpPr>
        <p:spPr>
          <a:xfrm>
            <a:off x="107504" y="3272925"/>
            <a:ext cx="9144000" cy="1092179"/>
          </a:xfrm>
          <a:effectLst>
            <a:outerShdw blurRad="63500" dist="35921" dir="2700000" algn="ctr" rotWithShape="0">
              <a:schemeClr val="tx2">
                <a:alpha val="74998"/>
              </a:schemeClr>
            </a:outerShdw>
          </a:effectLst>
        </p:spPr>
        <p:txBody>
          <a:bodyPr/>
          <a:lstStyle/>
          <a:p>
            <a:pPr>
              <a:defRPr/>
            </a:pPr>
            <a:r>
              <a:rPr lang="ar-JO" sz="8000" b="1" dirty="0">
                <a:solidFill>
                  <a:srgbClr val="FFFF00"/>
                </a:solidFill>
                <a:effectLst>
                  <a:glow rad="127000">
                    <a:schemeClr val="tx1"/>
                  </a:glow>
                </a:effectLst>
                <a:latin typeface="Arial" panose="020B0604020202020204" pitchFamily="34" charset="0"/>
                <a:ea typeface="ＭＳ Ｐゴシック" charset="0"/>
                <a:cs typeface="Arial" panose="020B0604020202020204" pitchFamily="34" charset="0"/>
              </a:rPr>
              <a:t>تحذير</a:t>
            </a:r>
            <a:endParaRPr lang="en-US" sz="5400" b="1" dirty="0">
              <a:solidFill>
                <a:srgbClr val="FFFF00"/>
              </a:solidFill>
              <a:effectLst>
                <a:glow rad="127000">
                  <a:schemeClr val="tx1"/>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96108806"/>
      </p:ext>
    </p:extLst>
  </p:cSld>
  <p:clrMapOvr>
    <a:masterClrMapping/>
  </p:clrMapOvr>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 name="Group 12"/>
          <p:cNvGrpSpPr/>
          <p:nvPr/>
        </p:nvGrpSpPr>
        <p:grpSpPr>
          <a:xfrm>
            <a:off x="179512" y="1124744"/>
            <a:ext cx="3549404" cy="4725144"/>
            <a:chOff x="179512" y="1124744"/>
            <a:chExt cx="3549404" cy="4725144"/>
          </a:xfrm>
        </p:grpSpPr>
        <p:pic>
          <p:nvPicPr>
            <p:cNvPr id="2" name="Picture 1"/>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179512" y="1124744"/>
              <a:ext cx="3549404" cy="4725144"/>
            </a:xfrm>
            <a:prstGeom prst="rect">
              <a:avLst/>
            </a:prstGeom>
          </p:spPr>
        </p:pic>
        <p:sp>
          <p:nvSpPr>
            <p:cNvPr id="4" name="Rectangle 3"/>
            <p:cNvSpPr/>
            <p:nvPr/>
          </p:nvSpPr>
          <p:spPr bwMode="auto">
            <a:xfrm>
              <a:off x="301284" y="3975400"/>
              <a:ext cx="3105263" cy="1661491"/>
            </a:xfrm>
            <a:prstGeom prst="rect">
              <a:avLst/>
            </a:prstGeom>
            <a:solidFill>
              <a:srgbClr val="FFEB05"/>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cs typeface="ＭＳ Ｐゴシック" charset="0"/>
              </a:endParaRPr>
            </a:p>
          </p:txBody>
        </p:sp>
      </p:grpSp>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ar-JO" sz="5400" b="1" dirty="0">
                <a:effectLst>
                  <a:glow rad="127000">
                    <a:schemeClr val="tx1"/>
                  </a:glow>
                </a:effectLst>
                <a:latin typeface="Arial" panose="020B0604020202020204" pitchFamily="34" charset="0"/>
                <a:ea typeface="ＭＳ Ｐゴシック" charset="0"/>
                <a:cs typeface="Arial" panose="020B0604020202020204" pitchFamily="34" charset="0"/>
              </a:rPr>
              <a:t>التحذيرات تساعدنا</a:t>
            </a:r>
            <a:endParaRPr lang="en-US" sz="5400" b="1" dirty="0">
              <a:effectLst>
                <a:glow rad="127000">
                  <a:schemeClr val="tx1"/>
                </a:glow>
              </a:effectLst>
              <a:latin typeface="Arial" charset="0"/>
              <a:ea typeface="ＭＳ Ｐゴシック" charset="0"/>
              <a:cs typeface="ＭＳ Ｐゴシック" charset="0"/>
            </a:endParaRPr>
          </a:p>
        </p:txBody>
      </p:sp>
      <p:sp>
        <p:nvSpPr>
          <p:cNvPr id="7" name="Rectangle 2"/>
          <p:cNvSpPr txBox="1">
            <a:spLocks noChangeArrowheads="1"/>
          </p:cNvSpPr>
          <p:nvPr/>
        </p:nvSpPr>
        <p:spPr bwMode="auto">
          <a:xfrm>
            <a:off x="179512" y="4033430"/>
            <a:ext cx="3491880" cy="1507773"/>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5400" b="1" i="0" u="none" strike="noStrike" kern="1200" cap="none" spc="0" normalizeH="0" baseline="0" noProof="0" dirty="0">
                <a:ln>
                  <a:noFill/>
                </a:ln>
                <a:solidFill>
                  <a:srgbClr val="000000"/>
                </a:solidFill>
                <a:effectLst/>
                <a:uLnTx/>
                <a:uFillTx/>
                <a:latin typeface="Arial" charset="0"/>
                <a:ea typeface="ＭＳ Ｐゴシック" charset="0"/>
                <a:cs typeface="ＭＳ Ｐゴシック" charset="0"/>
              </a:rPr>
              <a:t>خ</a:t>
            </a:r>
            <a:r>
              <a:rPr kumimoji="0" lang="ar-JO" sz="5400" b="1" i="0" u="none" strike="noStrike" kern="1200" cap="none" spc="0" normalizeH="0" baseline="0" noProof="0" dirty="0">
                <a:ln>
                  <a:noFill/>
                </a:ln>
                <a:solidFill>
                  <a:srgbClr val="000000"/>
                </a:solidFill>
                <a:effectLst/>
                <a:uLnTx/>
                <a:uFillTx/>
                <a:latin typeface="Courier New" panose="02070309020205020404" pitchFamily="49" charset="0"/>
                <a:ea typeface="ＭＳ Ｐゴシック" charset="0"/>
                <a:cs typeface="Courier New" panose="02070309020205020404" pitchFamily="49" charset="0"/>
              </a:rPr>
              <a:t>خطر الموت</a:t>
            </a:r>
            <a:endParaRPr kumimoji="0" lang="en-US" sz="5400" b="1" i="0" u="none" strike="noStrike" kern="1200" cap="none" spc="0" normalizeH="0" baseline="0" noProof="0" dirty="0">
              <a:ln>
                <a:noFill/>
              </a:ln>
              <a:solidFill>
                <a:srgbClr val="000000"/>
              </a:solidFill>
              <a:effectLst/>
              <a:uLnTx/>
              <a:uFillTx/>
              <a:latin typeface="Arial" charset="0"/>
              <a:ea typeface="ＭＳ Ｐゴシック" charset="0"/>
              <a:cs typeface="ＭＳ Ｐゴシック" charset="0"/>
            </a:endParaRPr>
          </a:p>
        </p:txBody>
      </p:sp>
      <p:grpSp>
        <p:nvGrpSpPr>
          <p:cNvPr id="5" name="Group 4"/>
          <p:cNvGrpSpPr/>
          <p:nvPr/>
        </p:nvGrpSpPr>
        <p:grpSpPr>
          <a:xfrm>
            <a:off x="5601078" y="1870434"/>
            <a:ext cx="3528392" cy="4702681"/>
            <a:chOff x="5601078" y="1052736"/>
            <a:chExt cx="3528392" cy="4702681"/>
          </a:xfrm>
        </p:grpSpPr>
        <p:pic>
          <p:nvPicPr>
            <p:cNvPr id="6" name="Picture 5"/>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5601078" y="1052736"/>
              <a:ext cx="3528392" cy="4702681"/>
            </a:xfrm>
            <a:prstGeom prst="rect">
              <a:avLst/>
            </a:prstGeom>
          </p:spPr>
        </p:pic>
        <p:sp>
          <p:nvSpPr>
            <p:cNvPr id="8" name="Rectangle 7"/>
            <p:cNvSpPr/>
            <p:nvPr/>
          </p:nvSpPr>
          <p:spPr bwMode="auto">
            <a:xfrm>
              <a:off x="5784314" y="3879712"/>
              <a:ext cx="3105263" cy="1661491"/>
            </a:xfrm>
            <a:prstGeom prst="rect">
              <a:avLst/>
            </a:prstGeom>
            <a:solidFill>
              <a:srgbClr val="FFD300"/>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cs typeface="ＭＳ Ｐゴシック" charset="0"/>
              </a:endParaRPr>
            </a:p>
          </p:txBody>
        </p:sp>
      </p:grpSp>
      <p:grpSp>
        <p:nvGrpSpPr>
          <p:cNvPr id="12" name="Group 11"/>
          <p:cNvGrpSpPr/>
          <p:nvPr/>
        </p:nvGrpSpPr>
        <p:grpSpPr>
          <a:xfrm>
            <a:off x="3109158" y="1343679"/>
            <a:ext cx="3356992" cy="3384160"/>
            <a:chOff x="3491880" y="3501008"/>
            <a:chExt cx="3356992" cy="3384160"/>
          </a:xfrm>
        </p:grpSpPr>
        <p:pic>
          <p:nvPicPr>
            <p:cNvPr id="3" name="Picture 2"/>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3491880" y="3501008"/>
              <a:ext cx="3356992" cy="3356992"/>
            </a:xfrm>
            <a:prstGeom prst="rect">
              <a:avLst/>
            </a:prstGeom>
          </p:spPr>
        </p:pic>
        <p:sp>
          <p:nvSpPr>
            <p:cNvPr id="9" name="Rectangle 8"/>
            <p:cNvSpPr/>
            <p:nvPr/>
          </p:nvSpPr>
          <p:spPr bwMode="auto">
            <a:xfrm>
              <a:off x="3635854" y="5553168"/>
              <a:ext cx="3105263" cy="1332000"/>
            </a:xfrm>
            <a:prstGeom prst="rect">
              <a:avLst/>
            </a:prstGeom>
            <a:solidFill>
              <a:srgbClr val="FFCC03"/>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cs typeface="ＭＳ Ｐゴシック" charset="0"/>
              </a:endParaRPr>
            </a:p>
          </p:txBody>
        </p:sp>
      </p:grpSp>
      <p:sp>
        <p:nvSpPr>
          <p:cNvPr id="10" name="Rectangle 2"/>
          <p:cNvSpPr txBox="1">
            <a:spLocks noChangeArrowheads="1"/>
          </p:cNvSpPr>
          <p:nvPr/>
        </p:nvSpPr>
        <p:spPr bwMode="auto">
          <a:xfrm>
            <a:off x="3109158" y="3244690"/>
            <a:ext cx="3491880" cy="1507773"/>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5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سام</a:t>
            </a:r>
            <a:endParaRPr kumimoji="0" lang="en-US" sz="5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1" name="Rectangle 2"/>
          <p:cNvSpPr txBox="1">
            <a:spLocks noChangeArrowheads="1"/>
          </p:cNvSpPr>
          <p:nvPr/>
        </p:nvSpPr>
        <p:spPr bwMode="auto">
          <a:xfrm>
            <a:off x="5702130" y="4758303"/>
            <a:ext cx="3491880" cy="1507773"/>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4800" b="1" i="0" u="none" strike="noStrike" kern="1200" cap="none" spc="0" normalizeH="0" baseline="0" noProof="0" dirty="0">
                <a:ln>
                  <a:noFill/>
                </a:ln>
                <a:solidFill>
                  <a:srgbClr val="000000"/>
                </a:solidFill>
                <a:effectLst/>
                <a:uLnTx/>
                <a:uFillTx/>
                <a:latin typeface="Arial" charset="0"/>
                <a:ea typeface="ＭＳ Ｐゴシック" charset="0"/>
                <a:cs typeface="Courier New" panose="02070309020205020404" pitchFamily="49" charset="0"/>
              </a:rPr>
              <a:t>أرض</a:t>
            </a:r>
            <a:r>
              <a:rPr kumimoji="0" lang="ar-JO" sz="4800" b="1" i="0" u="none" strike="noStrike" kern="1200" cap="none" spc="0" normalizeH="0" baseline="0" noProof="0" dirty="0">
                <a:ln>
                  <a:noFill/>
                </a:ln>
                <a:solidFill>
                  <a:srgbClr val="000000"/>
                </a:solidFill>
                <a:effectLst/>
                <a:uLnTx/>
                <a:uFillTx/>
                <a:latin typeface="Courier New" panose="02070309020205020404" pitchFamily="49" charset="0"/>
                <a:ea typeface="ＭＳ Ｐゴシック" charset="0"/>
                <a:cs typeface="Courier New" panose="02070309020205020404" pitchFamily="49" charset="0"/>
              </a:rPr>
              <a:t> منزلقة</a:t>
            </a:r>
            <a:endParaRPr kumimoji="0" lang="en-US" sz="4800" b="1" i="0" u="none" strike="noStrike" kern="1200" cap="none" spc="0" normalizeH="0" baseline="0" noProof="0" dirty="0">
              <a:ln>
                <a:noFill/>
              </a:ln>
              <a:solidFill>
                <a:srgbClr val="000000"/>
              </a:solidFill>
              <a:effectLst/>
              <a:uLnTx/>
              <a:uFillTx/>
              <a:latin typeface="Arial" charset="0"/>
              <a:ea typeface="ＭＳ Ｐゴシック" charset="0"/>
              <a:cs typeface="ＭＳ Ｐゴシック" charset="0"/>
            </a:endParaRPr>
          </a:p>
        </p:txBody>
      </p:sp>
    </p:spTree>
    <p:extLst>
      <p:ext uri="{BB962C8B-B14F-4D97-AF65-F5344CB8AC3E}">
        <p14:creationId xmlns:p14="http://schemas.microsoft.com/office/powerpoint/2010/main" val="2581419545"/>
      </p:ext>
    </p:extLst>
  </p:cSld>
  <p:clrMapOvr>
    <a:masterClrMapping/>
  </p:clrMapOvr>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1321256"/>
            <a:ext cx="9144000" cy="5852160"/>
          </a:xfrm>
          <a:prstGeom prst="rect">
            <a:avLst/>
          </a:prstGeom>
        </p:spPr>
      </p:pic>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ar-JO" sz="5400" b="1" dirty="0">
                <a:effectLst>
                  <a:glow rad="127000">
                    <a:schemeClr val="tx1"/>
                  </a:glow>
                </a:effectLst>
                <a:latin typeface="Arial" panose="020B0604020202020204" pitchFamily="34" charset="0"/>
                <a:ea typeface="ＭＳ Ｐゴシック" charset="0"/>
                <a:cs typeface="Arial" panose="020B0604020202020204" pitchFamily="34" charset="0"/>
              </a:rPr>
              <a:t>التحذيرات تساعدنا</a:t>
            </a:r>
            <a:endParaRPr lang="en-US" sz="5400" b="1"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652460279"/>
      </p:ext>
    </p:extLst>
  </p:cSld>
  <p:clrMapOvr>
    <a:masterClrMapping/>
  </p:clrMapOvr>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0"/>
            <a:ext cx="9144000" cy="1844824"/>
          </a:xfrm>
          <a:effectLst>
            <a:outerShdw blurRad="63500" dist="35921" dir="2700000" algn="ctr" rotWithShape="0">
              <a:schemeClr val="tx2">
                <a:alpha val="74998"/>
              </a:schemeClr>
            </a:outerShdw>
          </a:effectLst>
        </p:spPr>
        <p:txBody>
          <a:bodyPr/>
          <a:lstStyle/>
          <a:p>
            <a:pPr>
              <a:defRPr/>
            </a:pPr>
            <a:r>
              <a:rPr lang="ar-JO" sz="4800" b="1" dirty="0">
                <a:effectLst>
                  <a:glow rad="127000">
                    <a:schemeClr val="tx1"/>
                  </a:glow>
                </a:effectLst>
                <a:latin typeface="Arial" panose="020B0604020202020204" pitchFamily="34" charset="0"/>
                <a:ea typeface="ＭＳ Ｐゴシック" charset="0"/>
                <a:cs typeface="Arial" panose="020B0604020202020204" pitchFamily="34" charset="0"/>
              </a:rPr>
              <a:t>هل تقدر التحذيرات ؟</a:t>
            </a:r>
            <a:br>
              <a:rPr lang="ar-JO" sz="4800" b="1" dirty="0">
                <a:effectLst>
                  <a:glow rad="127000">
                    <a:schemeClr val="tx1"/>
                  </a:glow>
                </a:effectLst>
                <a:latin typeface="Arial" panose="020B0604020202020204" pitchFamily="34" charset="0"/>
                <a:ea typeface="ＭＳ Ｐゴシック" charset="0"/>
                <a:cs typeface="Arial" panose="020B0604020202020204" pitchFamily="34" charset="0"/>
              </a:rPr>
            </a:br>
            <a:r>
              <a:rPr lang="ar-JO" sz="4800" b="1" dirty="0">
                <a:effectLst>
                  <a:glow rad="127000">
                    <a:schemeClr val="tx1"/>
                  </a:glow>
                </a:effectLst>
                <a:latin typeface="Arial" panose="020B0604020202020204" pitchFamily="34" charset="0"/>
                <a:ea typeface="ＭＳ Ｐゴシック" charset="0"/>
                <a:cs typeface="Arial" panose="020B0604020202020204" pitchFamily="34" charset="0"/>
              </a:rPr>
              <a:t>الكثير من الناس لا يفعلون</a:t>
            </a:r>
            <a:endParaRPr lang="en-US" sz="4800" b="1"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pic>
        <p:nvPicPr>
          <p:cNvPr id="3" name="Picture 2"/>
          <p:cNvPicPr>
            <a:picLocks noChangeAspect="1"/>
          </p:cNvPicPr>
          <p:nvPr/>
        </p:nvPicPr>
        <p:blipFill>
          <a:blip r:embed="rId3"/>
          <a:stretch>
            <a:fillRect/>
          </a:stretch>
        </p:blipFill>
        <p:spPr>
          <a:xfrm>
            <a:off x="0" y="1804754"/>
            <a:ext cx="9144000" cy="4504566"/>
          </a:xfrm>
          <a:prstGeom prst="rect">
            <a:avLst/>
          </a:prstGeom>
        </p:spPr>
      </p:pic>
    </p:spTree>
    <p:extLst>
      <p:ext uri="{BB962C8B-B14F-4D97-AF65-F5344CB8AC3E}">
        <p14:creationId xmlns:p14="http://schemas.microsoft.com/office/powerpoint/2010/main" val="3057539066"/>
      </p:ext>
    </p:extLst>
  </p:cSld>
  <p:clrMapOvr>
    <a:masterClrMapping/>
  </p:clrMapOvr>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Screen Shot 2018-01-06 at 7.39.39 PM.png"/>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0" y="590599"/>
            <a:ext cx="9144000" cy="6582817"/>
          </a:xfrm>
          <a:prstGeom prst="rect">
            <a:avLst/>
          </a:prstGeom>
        </p:spPr>
      </p:pic>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ar-JO" sz="5400" b="1" dirty="0">
                <a:effectLst>
                  <a:glow rad="127000">
                    <a:schemeClr val="tx1"/>
                  </a:glow>
                </a:effectLst>
                <a:latin typeface="Arial" panose="020B0604020202020204" pitchFamily="34" charset="0"/>
                <a:ea typeface="ＭＳ Ｐゴシック" charset="0"/>
                <a:cs typeface="Arial" panose="020B0604020202020204" pitchFamily="34" charset="0"/>
              </a:rPr>
              <a:t>كل شخص يعبد </a:t>
            </a:r>
            <a:endParaRPr lang="en-US" sz="5400" b="1"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grpSp>
        <p:nvGrpSpPr>
          <p:cNvPr id="3" name="Group 2">
            <a:extLst>
              <a:ext uri="{FF2B5EF4-FFF2-40B4-BE49-F238E27FC236}">
                <a16:creationId xmlns:a16="http://schemas.microsoft.com/office/drawing/2014/main" id="{0C72AE49-E79E-7049-9A02-43E267356B5A}"/>
              </a:ext>
            </a:extLst>
          </p:cNvPr>
          <p:cNvGrpSpPr/>
          <p:nvPr/>
        </p:nvGrpSpPr>
        <p:grpSpPr>
          <a:xfrm>
            <a:off x="5652120" y="4077072"/>
            <a:ext cx="3611894" cy="2924944"/>
            <a:chOff x="676463" y="3933056"/>
            <a:chExt cx="3611894" cy="2924944"/>
          </a:xfrm>
        </p:grpSpPr>
        <p:grpSp>
          <p:nvGrpSpPr>
            <p:cNvPr id="5" name="Group 4">
              <a:extLst>
                <a:ext uri="{FF2B5EF4-FFF2-40B4-BE49-F238E27FC236}">
                  <a16:creationId xmlns:a16="http://schemas.microsoft.com/office/drawing/2014/main" id="{10961897-0150-0841-9FBE-9AEC1BB91C35}"/>
                </a:ext>
              </a:extLst>
            </p:cNvPr>
            <p:cNvGrpSpPr/>
            <p:nvPr/>
          </p:nvGrpSpPr>
          <p:grpSpPr>
            <a:xfrm>
              <a:off x="1143000" y="3933056"/>
              <a:ext cx="2708920" cy="2924944"/>
              <a:chOff x="1143000" y="0"/>
              <a:chExt cx="6858000" cy="6858000"/>
            </a:xfrm>
          </p:grpSpPr>
          <p:pic>
            <p:nvPicPr>
              <p:cNvPr id="6" name="Picture 5">
                <a:extLst>
                  <a:ext uri="{FF2B5EF4-FFF2-40B4-BE49-F238E27FC236}">
                    <a16:creationId xmlns:a16="http://schemas.microsoft.com/office/drawing/2014/main" id="{72900383-3AA2-F547-A9CA-6E3270D363A1}"/>
                  </a:ext>
                </a:extLst>
              </p:cNvPr>
              <p:cNvPicPr>
                <a:picLocks noChangeAspect="1"/>
              </p:cNvPicPr>
              <p:nvPr/>
            </p:nvPicPr>
            <p:blipFill>
              <a:blip r:embed="rId4"/>
              <a:stretch>
                <a:fillRect/>
              </a:stretch>
            </p:blipFill>
            <p:spPr>
              <a:xfrm>
                <a:off x="1143000" y="0"/>
                <a:ext cx="6858000" cy="6858000"/>
              </a:xfrm>
              <a:prstGeom prst="rect">
                <a:avLst/>
              </a:prstGeom>
            </p:spPr>
          </p:pic>
          <p:sp>
            <p:nvSpPr>
              <p:cNvPr id="7" name="Rectangle 6">
                <a:extLst>
                  <a:ext uri="{FF2B5EF4-FFF2-40B4-BE49-F238E27FC236}">
                    <a16:creationId xmlns:a16="http://schemas.microsoft.com/office/drawing/2014/main" id="{81D7A004-9F02-8544-A9EF-1FF98EC9BF55}"/>
                  </a:ext>
                </a:extLst>
              </p:cNvPr>
              <p:cNvSpPr/>
              <p:nvPr/>
            </p:nvSpPr>
            <p:spPr bwMode="auto">
              <a:xfrm>
                <a:off x="1676401" y="3124199"/>
                <a:ext cx="5714999" cy="1087561"/>
              </a:xfrm>
              <a:prstGeom prst="rect">
                <a:avLst/>
              </a:prstGeom>
              <a:solidFill>
                <a:schemeClr val="tx1"/>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Arial" panose="020B0604020202020204" pitchFamily="34" charset="0"/>
                  <a:cs typeface="Arial" panose="020B0604020202020204" pitchFamily="34" charset="0"/>
                </a:endParaRPr>
              </a:p>
            </p:txBody>
          </p:sp>
        </p:grpSp>
        <p:sp>
          <p:nvSpPr>
            <p:cNvPr id="8" name="Rectangle 2">
              <a:extLst>
                <a:ext uri="{FF2B5EF4-FFF2-40B4-BE49-F238E27FC236}">
                  <a16:creationId xmlns:a16="http://schemas.microsoft.com/office/drawing/2014/main" id="{3E10090B-8E3E-4B4C-AB93-7624634F4360}"/>
                </a:ext>
              </a:extLst>
            </p:cNvPr>
            <p:cNvSpPr txBox="1">
              <a:spLocks noChangeArrowheads="1"/>
            </p:cNvSpPr>
            <p:nvPr/>
          </p:nvSpPr>
          <p:spPr bwMode="auto">
            <a:xfrm>
              <a:off x="676463" y="5328961"/>
              <a:ext cx="3611894" cy="328128"/>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ar-JO" sz="3600" b="1" kern="0" dirty="0">
                  <a:solidFill>
                    <a:srgbClr val="FFFF00"/>
                  </a:solidFill>
                  <a:effectLst>
                    <a:glow rad="127000">
                      <a:schemeClr val="tx1"/>
                    </a:glow>
                  </a:effectLst>
                  <a:latin typeface="Arial" panose="020B0604020202020204" pitchFamily="34" charset="0"/>
                  <a:ea typeface="ＭＳ Ｐゴシック" charset="0"/>
                  <a:cs typeface="Arial" panose="020B0604020202020204" pitchFamily="34" charset="0"/>
                </a:rPr>
                <a:t>تحذير</a:t>
              </a:r>
              <a:endParaRPr lang="en-US" sz="2000" b="1" kern="0" dirty="0">
                <a:solidFill>
                  <a:srgbClr val="FFFF00"/>
                </a:solidFill>
                <a:effectLst>
                  <a:glow rad="127000">
                    <a:schemeClr val="tx1"/>
                  </a:glow>
                </a:effectLst>
                <a:latin typeface="Arial" panose="020B0604020202020204" pitchFamily="34" charset="0"/>
                <a:ea typeface="ＭＳ Ｐゴシック" charset="0"/>
                <a:cs typeface="Arial" panose="020B0604020202020204" pitchFamily="34" charset="0"/>
              </a:endParaRPr>
            </a:p>
          </p:txBody>
        </p:sp>
      </p:grpSp>
    </p:spTree>
    <p:extLst>
      <p:ext uri="{BB962C8B-B14F-4D97-AF65-F5344CB8AC3E}">
        <p14:creationId xmlns:p14="http://schemas.microsoft.com/office/powerpoint/2010/main" val="1654927622"/>
      </p:ext>
    </p:extLst>
  </p:cSld>
  <p:clrMapOvr>
    <a:masterClrMapping/>
  </p:clrMapOvr>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panose="020B0604020202020204" pitchFamily="34" charset="0"/>
                <a:ea typeface="ＭＳ Ｐゴシック" charset="0"/>
                <a:cs typeface="Arial" panose="020B0604020202020204" pitchFamily="34" charset="0"/>
              </a:rPr>
              <a:t>Everyone Worships</a:t>
            </a:r>
          </a:p>
        </p:txBody>
      </p:sp>
      <p:pic>
        <p:nvPicPr>
          <p:cNvPr id="3" name="Picture 2" descr="Screen Shot 2018-01-06 at 7.41.00 PM.png"/>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0" y="260648"/>
            <a:ext cx="9144000" cy="6223100"/>
          </a:xfrm>
          <a:prstGeom prst="rect">
            <a:avLst/>
          </a:prstGeom>
        </p:spPr>
      </p:pic>
      <p:grpSp>
        <p:nvGrpSpPr>
          <p:cNvPr id="6" name="Group 5">
            <a:extLst>
              <a:ext uri="{FF2B5EF4-FFF2-40B4-BE49-F238E27FC236}">
                <a16:creationId xmlns:a16="http://schemas.microsoft.com/office/drawing/2014/main" id="{B3ADFBE0-4CB9-B740-917A-B1207F4A2473}"/>
              </a:ext>
            </a:extLst>
          </p:cNvPr>
          <p:cNvGrpSpPr/>
          <p:nvPr/>
        </p:nvGrpSpPr>
        <p:grpSpPr>
          <a:xfrm>
            <a:off x="5652120" y="4077072"/>
            <a:ext cx="3611894" cy="2924944"/>
            <a:chOff x="676463" y="3933056"/>
            <a:chExt cx="3611894" cy="2924944"/>
          </a:xfrm>
        </p:grpSpPr>
        <p:grpSp>
          <p:nvGrpSpPr>
            <p:cNvPr id="7" name="Group 6">
              <a:extLst>
                <a:ext uri="{FF2B5EF4-FFF2-40B4-BE49-F238E27FC236}">
                  <a16:creationId xmlns:a16="http://schemas.microsoft.com/office/drawing/2014/main" id="{F90777CF-E1BA-C647-AAE7-C60198510079}"/>
                </a:ext>
              </a:extLst>
            </p:cNvPr>
            <p:cNvGrpSpPr/>
            <p:nvPr/>
          </p:nvGrpSpPr>
          <p:grpSpPr>
            <a:xfrm>
              <a:off x="1143000" y="3933056"/>
              <a:ext cx="2708920" cy="2924944"/>
              <a:chOff x="1143000" y="0"/>
              <a:chExt cx="6858000" cy="6858000"/>
            </a:xfrm>
          </p:grpSpPr>
          <p:pic>
            <p:nvPicPr>
              <p:cNvPr id="9" name="Picture 8">
                <a:extLst>
                  <a:ext uri="{FF2B5EF4-FFF2-40B4-BE49-F238E27FC236}">
                    <a16:creationId xmlns:a16="http://schemas.microsoft.com/office/drawing/2014/main" id="{B224909E-0A70-A047-87E2-46932264A2C3}"/>
                  </a:ext>
                </a:extLst>
              </p:cNvPr>
              <p:cNvPicPr>
                <a:picLocks noChangeAspect="1"/>
              </p:cNvPicPr>
              <p:nvPr/>
            </p:nvPicPr>
            <p:blipFill>
              <a:blip r:embed="rId4"/>
              <a:stretch>
                <a:fillRect/>
              </a:stretch>
            </p:blipFill>
            <p:spPr>
              <a:xfrm>
                <a:off x="1143000" y="0"/>
                <a:ext cx="6858000" cy="6858000"/>
              </a:xfrm>
              <a:prstGeom prst="rect">
                <a:avLst/>
              </a:prstGeom>
            </p:spPr>
          </p:pic>
          <p:sp>
            <p:nvSpPr>
              <p:cNvPr id="10" name="Rectangle 9">
                <a:extLst>
                  <a:ext uri="{FF2B5EF4-FFF2-40B4-BE49-F238E27FC236}">
                    <a16:creationId xmlns:a16="http://schemas.microsoft.com/office/drawing/2014/main" id="{75DB1DC2-00BF-174D-8B76-3E0C29FE9365}"/>
                  </a:ext>
                </a:extLst>
              </p:cNvPr>
              <p:cNvSpPr/>
              <p:nvPr/>
            </p:nvSpPr>
            <p:spPr bwMode="auto">
              <a:xfrm>
                <a:off x="1676401" y="3124199"/>
                <a:ext cx="5714999" cy="1087561"/>
              </a:xfrm>
              <a:prstGeom prst="rect">
                <a:avLst/>
              </a:prstGeom>
              <a:solidFill>
                <a:schemeClr val="tx1"/>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Arial" panose="020B0604020202020204" pitchFamily="34" charset="0"/>
                  <a:cs typeface="Arial" panose="020B0604020202020204" pitchFamily="34" charset="0"/>
                </a:endParaRPr>
              </a:p>
            </p:txBody>
          </p:sp>
        </p:grpSp>
        <p:sp>
          <p:nvSpPr>
            <p:cNvPr id="8" name="Rectangle 2">
              <a:extLst>
                <a:ext uri="{FF2B5EF4-FFF2-40B4-BE49-F238E27FC236}">
                  <a16:creationId xmlns:a16="http://schemas.microsoft.com/office/drawing/2014/main" id="{E2E08892-13A4-E74A-BB63-BB1D0D24A755}"/>
                </a:ext>
              </a:extLst>
            </p:cNvPr>
            <p:cNvSpPr txBox="1">
              <a:spLocks noChangeArrowheads="1"/>
            </p:cNvSpPr>
            <p:nvPr/>
          </p:nvSpPr>
          <p:spPr bwMode="auto">
            <a:xfrm>
              <a:off x="676463" y="5328961"/>
              <a:ext cx="3611894" cy="328128"/>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ar-JO" sz="3600" b="1" kern="0" dirty="0">
                  <a:solidFill>
                    <a:srgbClr val="FFFF00"/>
                  </a:solidFill>
                  <a:effectLst>
                    <a:glow rad="127000">
                      <a:schemeClr val="tx1"/>
                    </a:glow>
                  </a:effectLst>
                  <a:latin typeface="Arial" panose="020B0604020202020204" pitchFamily="34" charset="0"/>
                  <a:ea typeface="ＭＳ Ｐゴシック" charset="0"/>
                  <a:cs typeface="Arial" panose="020B0604020202020204" pitchFamily="34" charset="0"/>
                </a:rPr>
                <a:t>تحذير</a:t>
              </a:r>
              <a:endParaRPr lang="en-US" sz="2000" b="1" kern="0" dirty="0">
                <a:solidFill>
                  <a:srgbClr val="FFFF00"/>
                </a:solidFill>
                <a:effectLst>
                  <a:glow rad="127000">
                    <a:schemeClr val="tx1"/>
                  </a:glow>
                </a:effectLst>
                <a:latin typeface="Arial" panose="020B0604020202020204" pitchFamily="34" charset="0"/>
                <a:ea typeface="ＭＳ Ｐゴシック" charset="0"/>
                <a:cs typeface="Arial" panose="020B0604020202020204" pitchFamily="34" charset="0"/>
              </a:endParaRPr>
            </a:p>
          </p:txBody>
        </p:sp>
      </p:grpSp>
    </p:spTree>
    <p:extLst>
      <p:ext uri="{BB962C8B-B14F-4D97-AF65-F5344CB8AC3E}">
        <p14:creationId xmlns:p14="http://schemas.microsoft.com/office/powerpoint/2010/main" val="1271719839"/>
      </p:ext>
    </p:extLst>
  </p:cSld>
  <p:clrMapOvr>
    <a:masterClrMapping/>
  </p:clrMapOvr>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3269000"/>
          </a:xfrm>
          <a:effectLst>
            <a:outerShdw blurRad="63500" dist="35921" dir="2700000" algn="ctr" rotWithShape="0">
              <a:schemeClr val="tx2">
                <a:alpha val="74998"/>
              </a:schemeClr>
            </a:outerShdw>
          </a:effectLst>
        </p:spPr>
        <p:txBody>
          <a:bodyPr anchor="t"/>
          <a:lstStyle/>
          <a:p>
            <a:pPr>
              <a:defRPr/>
            </a:pPr>
            <a:r>
              <a:rPr lang="ar-JO" sz="6600" b="1" dirty="0">
                <a:latin typeface="Arial" panose="020B0604020202020204" pitchFamily="34" charset="0"/>
                <a:cs typeface="Arial" panose="020B0604020202020204" pitchFamily="34" charset="0"/>
              </a:rPr>
              <a:t>ما هو أفضل </a:t>
            </a:r>
            <a:r>
              <a:rPr lang="ar-JO" sz="6600" b="1" dirty="0">
                <a:solidFill>
                  <a:srgbClr val="FFFF00"/>
                </a:solidFill>
                <a:latin typeface="Arial" panose="020B0604020202020204" pitchFamily="34" charset="0"/>
                <a:cs typeface="Arial" panose="020B0604020202020204" pitchFamily="34" charset="0"/>
              </a:rPr>
              <a:t>تحذير</a:t>
            </a:r>
            <a:r>
              <a:rPr lang="ar-JO" sz="6600" b="1" dirty="0">
                <a:latin typeface="Arial" panose="020B0604020202020204" pitchFamily="34" charset="0"/>
                <a:cs typeface="Arial" panose="020B0604020202020204" pitchFamily="34" charset="0"/>
              </a:rPr>
              <a:t> يمكننا الإصغاء إليه؟</a:t>
            </a:r>
            <a:endParaRPr lang="en-US" sz="6600" b="1"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grpSp>
        <p:nvGrpSpPr>
          <p:cNvPr id="4" name="Group 3">
            <a:extLst>
              <a:ext uri="{FF2B5EF4-FFF2-40B4-BE49-F238E27FC236}">
                <a16:creationId xmlns:a16="http://schemas.microsoft.com/office/drawing/2014/main" id="{20A1E19D-55A8-3640-8328-B7101E486AFD}"/>
              </a:ext>
            </a:extLst>
          </p:cNvPr>
          <p:cNvGrpSpPr/>
          <p:nvPr/>
        </p:nvGrpSpPr>
        <p:grpSpPr>
          <a:xfrm>
            <a:off x="5652120" y="4077072"/>
            <a:ext cx="3611894" cy="2924944"/>
            <a:chOff x="676463" y="3933056"/>
            <a:chExt cx="3611894" cy="2924944"/>
          </a:xfrm>
        </p:grpSpPr>
        <p:grpSp>
          <p:nvGrpSpPr>
            <p:cNvPr id="5" name="Group 4">
              <a:extLst>
                <a:ext uri="{FF2B5EF4-FFF2-40B4-BE49-F238E27FC236}">
                  <a16:creationId xmlns:a16="http://schemas.microsoft.com/office/drawing/2014/main" id="{73AF1F25-8924-8741-B6BC-A901DFE61324}"/>
                </a:ext>
              </a:extLst>
            </p:cNvPr>
            <p:cNvGrpSpPr/>
            <p:nvPr/>
          </p:nvGrpSpPr>
          <p:grpSpPr>
            <a:xfrm>
              <a:off x="1143000" y="3933056"/>
              <a:ext cx="2708920" cy="2924944"/>
              <a:chOff x="1143000" y="0"/>
              <a:chExt cx="6858000" cy="6858000"/>
            </a:xfrm>
          </p:grpSpPr>
          <p:pic>
            <p:nvPicPr>
              <p:cNvPr id="7" name="Picture 6">
                <a:extLst>
                  <a:ext uri="{FF2B5EF4-FFF2-40B4-BE49-F238E27FC236}">
                    <a16:creationId xmlns:a16="http://schemas.microsoft.com/office/drawing/2014/main" id="{A392E8A6-2777-7C4F-83CF-31BC1E4F98D5}"/>
                  </a:ext>
                </a:extLst>
              </p:cNvPr>
              <p:cNvPicPr>
                <a:picLocks noChangeAspect="1"/>
              </p:cNvPicPr>
              <p:nvPr/>
            </p:nvPicPr>
            <p:blipFill>
              <a:blip r:embed="rId3"/>
              <a:stretch>
                <a:fillRect/>
              </a:stretch>
            </p:blipFill>
            <p:spPr>
              <a:xfrm>
                <a:off x="1143000" y="0"/>
                <a:ext cx="6858000" cy="6858000"/>
              </a:xfrm>
              <a:prstGeom prst="rect">
                <a:avLst/>
              </a:prstGeom>
            </p:spPr>
          </p:pic>
          <p:sp>
            <p:nvSpPr>
              <p:cNvPr id="8" name="Rectangle 7">
                <a:extLst>
                  <a:ext uri="{FF2B5EF4-FFF2-40B4-BE49-F238E27FC236}">
                    <a16:creationId xmlns:a16="http://schemas.microsoft.com/office/drawing/2014/main" id="{654DA3FA-0DCE-3643-96E7-0B3C2F0331F4}"/>
                  </a:ext>
                </a:extLst>
              </p:cNvPr>
              <p:cNvSpPr/>
              <p:nvPr/>
            </p:nvSpPr>
            <p:spPr bwMode="auto">
              <a:xfrm>
                <a:off x="1676401" y="3124199"/>
                <a:ext cx="5714999" cy="1087561"/>
              </a:xfrm>
              <a:prstGeom prst="rect">
                <a:avLst/>
              </a:prstGeom>
              <a:solidFill>
                <a:schemeClr val="tx1"/>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Arial" panose="020B0604020202020204" pitchFamily="34" charset="0"/>
                  <a:cs typeface="Arial" panose="020B0604020202020204" pitchFamily="34" charset="0"/>
                </a:endParaRPr>
              </a:p>
            </p:txBody>
          </p:sp>
        </p:grpSp>
        <p:sp>
          <p:nvSpPr>
            <p:cNvPr id="6" name="Rectangle 2">
              <a:extLst>
                <a:ext uri="{FF2B5EF4-FFF2-40B4-BE49-F238E27FC236}">
                  <a16:creationId xmlns:a16="http://schemas.microsoft.com/office/drawing/2014/main" id="{66BBC1FC-8A5D-0548-8D8A-138C0EB501A5}"/>
                </a:ext>
              </a:extLst>
            </p:cNvPr>
            <p:cNvSpPr txBox="1">
              <a:spLocks noChangeArrowheads="1"/>
            </p:cNvSpPr>
            <p:nvPr/>
          </p:nvSpPr>
          <p:spPr bwMode="auto">
            <a:xfrm>
              <a:off x="676463" y="5328961"/>
              <a:ext cx="3611894" cy="328128"/>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ar-JO" sz="3600" b="1" kern="0" dirty="0">
                  <a:solidFill>
                    <a:srgbClr val="FFFF00"/>
                  </a:solidFill>
                  <a:effectLst>
                    <a:glow rad="127000">
                      <a:schemeClr val="tx1"/>
                    </a:glow>
                  </a:effectLst>
                  <a:latin typeface="Arial" panose="020B0604020202020204" pitchFamily="34" charset="0"/>
                  <a:ea typeface="ＭＳ Ｐゴシック" charset="0"/>
                  <a:cs typeface="Arial" panose="020B0604020202020204" pitchFamily="34" charset="0"/>
                </a:rPr>
                <a:t>تحذير</a:t>
              </a:r>
              <a:endParaRPr lang="en-US" sz="2000" b="1" kern="0" dirty="0">
                <a:solidFill>
                  <a:srgbClr val="FFFF00"/>
                </a:solidFill>
                <a:effectLst>
                  <a:glow rad="127000">
                    <a:schemeClr val="tx1"/>
                  </a:glow>
                </a:effectLst>
                <a:latin typeface="Arial" panose="020B0604020202020204" pitchFamily="34" charset="0"/>
                <a:ea typeface="ＭＳ Ｐゴシック" charset="0"/>
                <a:cs typeface="Arial" panose="020B0604020202020204" pitchFamily="34" charset="0"/>
              </a:endParaRPr>
            </a:p>
          </p:txBody>
        </p:sp>
      </p:grpSp>
    </p:spTree>
    <p:extLst>
      <p:ext uri="{BB962C8B-B14F-4D97-AF65-F5344CB8AC3E}">
        <p14:creationId xmlns:p14="http://schemas.microsoft.com/office/powerpoint/2010/main" val="3391910341"/>
      </p:ext>
    </p:extLst>
  </p:cSld>
  <p:clrMapOvr>
    <a:masterClrMapping/>
  </p:clrMapOvr>
</p:sld>
</file>

<file path=ppt/theme/_rels/theme16.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image" Target="../media/image4.jpeg"/></Relationships>
</file>

<file path=ppt/theme/_rels/theme37.xml.rels><?xml version="1.0" encoding="UTF-8" standalone="yes"?>
<Relationships xmlns="http://schemas.openxmlformats.org/package/2006/relationships"><Relationship Id="rId2" Type="http://schemas.openxmlformats.org/officeDocument/2006/relationships/image" Target="../media/image18.jpeg"/><Relationship Id="rId1" Type="http://schemas.openxmlformats.org/officeDocument/2006/relationships/image" Target="../media/image17.jpeg"/></Relationships>
</file>

<file path=ppt/theme/theme1.xml><?xml version="1.0" encoding="utf-8"?>
<a:theme xmlns:a="http://schemas.openxmlformats.org/drawingml/2006/main" name="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Arial"/>
        <a:cs typeface="Arial"/>
      </a:majorFont>
      <a:minorFont>
        <a:latin typeface="Arial"/>
        <a:ea typeface="Arial"/>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0.xml><?xml version="1.0" encoding="utf-8"?>
<a:theme xmlns:a="http://schemas.openxmlformats.org/drawingml/2006/main" name="Shimmer">
  <a:themeElements>
    <a:clrScheme name="Shimmer 1">
      <a:dk1>
        <a:srgbClr val="808080"/>
      </a:dk1>
      <a:lt1>
        <a:srgbClr val="FFFFFF"/>
      </a:lt1>
      <a:dk2>
        <a:srgbClr val="0A0E5B"/>
      </a:dk2>
      <a:lt2>
        <a:srgbClr val="4460EE"/>
      </a:lt2>
      <a:accent1>
        <a:srgbClr val="1822CD"/>
      </a:accent1>
      <a:accent2>
        <a:srgbClr val="5DBACA"/>
      </a:accent2>
      <a:accent3>
        <a:srgbClr val="AAAAB5"/>
      </a:accent3>
      <a:accent4>
        <a:srgbClr val="DADADA"/>
      </a:accent4>
      <a:accent5>
        <a:srgbClr val="ABABE3"/>
      </a:accent5>
      <a:accent6>
        <a:srgbClr val="53A8B7"/>
      </a:accent6>
      <a:hlink>
        <a:srgbClr val="F63F1B"/>
      </a:hlink>
      <a:folHlink>
        <a:srgbClr val="FFBF56"/>
      </a:folHlink>
    </a:clrScheme>
    <a:fontScheme name="Shimmer">
      <a:majorFont>
        <a:latin typeface="Arial"/>
        <a:ea typeface=""/>
        <a:cs typeface=""/>
      </a:majorFont>
      <a:minorFont>
        <a:latin typeface="Time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pitchFamily="-108"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pitchFamily="-108" charset="0"/>
          </a:defRPr>
        </a:defPPr>
      </a:lstStyle>
    </a:lnDef>
  </a:objectDefaults>
  <a:extraClrSchemeLst>
    <a:extraClrScheme>
      <a:clrScheme name="Shimmer 1">
        <a:dk1>
          <a:srgbClr val="808080"/>
        </a:dk1>
        <a:lt1>
          <a:srgbClr val="FFFFFF"/>
        </a:lt1>
        <a:dk2>
          <a:srgbClr val="0A0E5B"/>
        </a:dk2>
        <a:lt2>
          <a:srgbClr val="4460EE"/>
        </a:lt2>
        <a:accent1>
          <a:srgbClr val="1822CD"/>
        </a:accent1>
        <a:accent2>
          <a:srgbClr val="5DBACA"/>
        </a:accent2>
        <a:accent3>
          <a:srgbClr val="AAAAB5"/>
        </a:accent3>
        <a:accent4>
          <a:srgbClr val="DADADA"/>
        </a:accent4>
        <a:accent5>
          <a:srgbClr val="ABABE3"/>
        </a:accent5>
        <a:accent6>
          <a:srgbClr val="53A8B7"/>
        </a:accent6>
        <a:hlink>
          <a:srgbClr val="F63F1B"/>
        </a:hlink>
        <a:folHlink>
          <a:srgbClr val="FFBF56"/>
        </a:folHlink>
      </a:clrScheme>
      <a:clrMap bg1="dk2" tx1="lt1" bg2="dk1" tx2="lt2" accent1="accent1" accent2="accent2" accent3="accent3" accent4="accent4" accent5="accent5" accent6="accent6" hlink="hlink" folHlink="folHlink"/>
    </a:extraClrScheme>
    <a:extraClrScheme>
      <a:clrScheme name="Shimmer 2">
        <a:dk1>
          <a:srgbClr val="808080"/>
        </a:dk1>
        <a:lt1>
          <a:srgbClr val="FFFFFF"/>
        </a:lt1>
        <a:dk2>
          <a:srgbClr val="810A08"/>
        </a:dk2>
        <a:lt2>
          <a:srgbClr val="F9AAAC"/>
        </a:lt2>
        <a:accent1>
          <a:srgbClr val="EF1F1D"/>
        </a:accent1>
        <a:accent2>
          <a:srgbClr val="F87B57"/>
        </a:accent2>
        <a:accent3>
          <a:srgbClr val="C1AAAA"/>
        </a:accent3>
        <a:accent4>
          <a:srgbClr val="DADADA"/>
        </a:accent4>
        <a:accent5>
          <a:srgbClr val="F6ABAB"/>
        </a:accent5>
        <a:accent6>
          <a:srgbClr val="E16F4E"/>
        </a:accent6>
        <a:hlink>
          <a:srgbClr val="F63F1B"/>
        </a:hlink>
        <a:folHlink>
          <a:srgbClr val="FFBF56"/>
        </a:folHlink>
      </a:clrScheme>
      <a:clrMap bg1="dk2" tx1="lt1" bg2="dk1" tx2="lt2" accent1="accent1" accent2="accent2" accent3="accent3" accent4="accent4" accent5="accent5" accent6="accent6" hlink="hlink" folHlink="folHlink"/>
    </a:extraClrScheme>
    <a:extraClrScheme>
      <a:clrScheme name="Shimmer 3">
        <a:dk1>
          <a:srgbClr val="808080"/>
        </a:dk1>
        <a:lt1>
          <a:srgbClr val="FFFFFF"/>
        </a:lt1>
        <a:dk2>
          <a:srgbClr val="133A0D"/>
        </a:dk2>
        <a:lt2>
          <a:srgbClr val="BAD41A"/>
        </a:lt2>
        <a:accent1>
          <a:srgbClr val="5DA31E"/>
        </a:accent1>
        <a:accent2>
          <a:srgbClr val="BAD41A"/>
        </a:accent2>
        <a:accent3>
          <a:srgbClr val="AAAEAA"/>
        </a:accent3>
        <a:accent4>
          <a:srgbClr val="DADADA"/>
        </a:accent4>
        <a:accent5>
          <a:srgbClr val="B6CEAB"/>
        </a:accent5>
        <a:accent6>
          <a:srgbClr val="A8C016"/>
        </a:accent6>
        <a:hlink>
          <a:srgbClr val="F63F1B"/>
        </a:hlink>
        <a:folHlink>
          <a:srgbClr val="FFBF56"/>
        </a:folHlink>
      </a:clrScheme>
      <a:clrMap bg1="dk2" tx1="lt1" bg2="dk1" tx2="lt2" accent1="accent1" accent2="accent2" accent3="accent3" accent4="accent4" accent5="accent5" accent6="accent6" hlink="hlink" folHlink="folHlink"/>
    </a:extraClrScheme>
    <a:extraClrScheme>
      <a:clrScheme name="Shimmer 4">
        <a:dk1>
          <a:srgbClr val="808080"/>
        </a:dk1>
        <a:lt1>
          <a:srgbClr val="FFFFFF"/>
        </a:lt1>
        <a:dk2>
          <a:srgbClr val="555555"/>
        </a:dk2>
        <a:lt2>
          <a:srgbClr val="CCCCCC"/>
        </a:lt2>
        <a:accent1>
          <a:srgbClr val="AAAAAA"/>
        </a:accent1>
        <a:accent2>
          <a:srgbClr val="EEEEEE"/>
        </a:accent2>
        <a:accent3>
          <a:srgbClr val="B4B4B4"/>
        </a:accent3>
        <a:accent4>
          <a:srgbClr val="DADADA"/>
        </a:accent4>
        <a:accent5>
          <a:srgbClr val="D2D2D2"/>
        </a:accent5>
        <a:accent6>
          <a:srgbClr val="D8D8D8"/>
        </a:accent6>
        <a:hlink>
          <a:srgbClr val="CCCCCC"/>
        </a:hlink>
        <a:folHlink>
          <a:srgbClr val="CCCCCC"/>
        </a:folHlink>
      </a:clrScheme>
      <a:clrMap bg1="dk2" tx1="lt1" bg2="dk1" tx2="lt2" accent1="accent1" accent2="accent2" accent3="accent3" accent4="accent4" accent5="accent5" accent6="accent6" hlink="hlink" folHlink="folHlink"/>
    </a:extraClrScheme>
    <a:extraClrScheme>
      <a:clrScheme name="Shimmer 5">
        <a:dk1>
          <a:srgbClr val="808080"/>
        </a:dk1>
        <a:lt1>
          <a:srgbClr val="FFFFFF"/>
        </a:lt1>
        <a:dk2>
          <a:srgbClr val="370C5A"/>
        </a:dk2>
        <a:lt2>
          <a:srgbClr val="BAD41A"/>
        </a:lt2>
        <a:accent1>
          <a:srgbClr val="6C18B0"/>
        </a:accent1>
        <a:accent2>
          <a:srgbClr val="BAD41A"/>
        </a:accent2>
        <a:accent3>
          <a:srgbClr val="AEAAB5"/>
        </a:accent3>
        <a:accent4>
          <a:srgbClr val="DADADA"/>
        </a:accent4>
        <a:accent5>
          <a:srgbClr val="BAABD4"/>
        </a:accent5>
        <a:accent6>
          <a:srgbClr val="A8C016"/>
        </a:accent6>
        <a:hlink>
          <a:srgbClr val="F63F1B"/>
        </a:hlink>
        <a:folHlink>
          <a:srgbClr val="FFBF56"/>
        </a:folHlink>
      </a:clrScheme>
      <a:clrMap bg1="dk2" tx1="lt1" bg2="dk1" tx2="lt2" accent1="accent1" accent2="accent2" accent3="accent3" accent4="accent4" accent5="accent5" accent6="accent6" hlink="hlink" folHlink="folHlink"/>
    </a:extraClrScheme>
  </a:extraClrSchemeLst>
</a:theme>
</file>

<file path=ppt/theme/theme11.xml><?xml version="1.0" encoding="utf-8"?>
<a:theme xmlns:a="http://schemas.openxmlformats.org/drawingml/2006/main" name="3_Radar">
  <a:themeElements>
    <a:clrScheme name="Radar 1">
      <a:dk1>
        <a:srgbClr val="000000"/>
      </a:dk1>
      <a:lt1>
        <a:srgbClr val="EAEAEA"/>
      </a:lt1>
      <a:dk2>
        <a:srgbClr val="000066"/>
      </a:dk2>
      <a:lt2>
        <a:srgbClr val="FFFFFF"/>
      </a:lt2>
      <a:accent1>
        <a:srgbClr val="003399"/>
      </a:accent1>
      <a:accent2>
        <a:srgbClr val="99CCFF"/>
      </a:accent2>
      <a:accent3>
        <a:srgbClr val="AAAAB8"/>
      </a:accent3>
      <a:accent4>
        <a:srgbClr val="C8C8C8"/>
      </a:accent4>
      <a:accent5>
        <a:srgbClr val="AAADCA"/>
      </a:accent5>
      <a:accent6>
        <a:srgbClr val="8AB9E7"/>
      </a:accent6>
      <a:hlink>
        <a:srgbClr val="CC9900"/>
      </a:hlink>
      <a:folHlink>
        <a:srgbClr val="996600"/>
      </a:folHlink>
    </a:clrScheme>
    <a:fontScheme name="Radar">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pitchFamily="-108"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pitchFamily="-108" charset="0"/>
          </a:defRPr>
        </a:defPPr>
      </a:lstStyle>
    </a:lnDef>
  </a:objectDefaults>
  <a:extraClrSchemeLst>
    <a:extraClrScheme>
      <a:clrScheme name="Radar 1">
        <a:dk1>
          <a:srgbClr val="000000"/>
        </a:dk1>
        <a:lt1>
          <a:srgbClr val="EAEAEA"/>
        </a:lt1>
        <a:dk2>
          <a:srgbClr val="000066"/>
        </a:dk2>
        <a:lt2>
          <a:srgbClr val="FFFFFF"/>
        </a:lt2>
        <a:accent1>
          <a:srgbClr val="003399"/>
        </a:accent1>
        <a:accent2>
          <a:srgbClr val="99CCFF"/>
        </a:accent2>
        <a:accent3>
          <a:srgbClr val="AAAAB8"/>
        </a:accent3>
        <a:accent4>
          <a:srgbClr val="C8C8C8"/>
        </a:accent4>
        <a:accent5>
          <a:srgbClr val="AAADCA"/>
        </a:accent5>
        <a:accent6>
          <a:srgbClr val="8AB9E7"/>
        </a:accent6>
        <a:hlink>
          <a:srgbClr val="CC9900"/>
        </a:hlink>
        <a:folHlink>
          <a:srgbClr val="996600"/>
        </a:folHlink>
      </a:clrScheme>
      <a:clrMap bg1="dk2" tx1="lt1" bg2="dk1" tx2="lt2" accent1="accent1" accent2="accent2" accent3="accent3" accent4="accent4" accent5="accent5" accent6="accent6" hlink="hlink" folHlink="folHlink"/>
    </a:extraClrScheme>
    <a:extraClrScheme>
      <a:clrScheme name="Radar 2">
        <a:dk1>
          <a:srgbClr val="666699"/>
        </a:dk1>
        <a:lt1>
          <a:srgbClr val="CCCCFF"/>
        </a:lt1>
        <a:dk2>
          <a:srgbClr val="000040"/>
        </a:dk2>
        <a:lt2>
          <a:srgbClr val="A4A4C2"/>
        </a:lt2>
        <a:accent1>
          <a:srgbClr val="003399"/>
        </a:accent1>
        <a:accent2>
          <a:srgbClr val="0099FF"/>
        </a:accent2>
        <a:accent3>
          <a:srgbClr val="E2E2FF"/>
        </a:accent3>
        <a:accent4>
          <a:srgbClr val="565682"/>
        </a:accent4>
        <a:accent5>
          <a:srgbClr val="AAADCA"/>
        </a:accent5>
        <a:accent6>
          <a:srgbClr val="008AE7"/>
        </a:accent6>
        <a:hlink>
          <a:srgbClr val="B68600"/>
        </a:hlink>
        <a:folHlink>
          <a:srgbClr val="8A5C00"/>
        </a:folHlink>
      </a:clrScheme>
      <a:clrMap bg1="lt1" tx1="dk1" bg2="lt2" tx2="dk2" accent1="accent1" accent2="accent2" accent3="accent3" accent4="accent4" accent5="accent5" accent6="accent6" hlink="hlink" folHlink="folHlink"/>
    </a:extraClrScheme>
    <a:extraClrScheme>
      <a:clrScheme name="Radar 3">
        <a:dk1>
          <a:srgbClr val="000000"/>
        </a:dk1>
        <a:lt1>
          <a:srgbClr val="EAEAEA"/>
        </a:lt1>
        <a:dk2>
          <a:srgbClr val="000000"/>
        </a:dk2>
        <a:lt2>
          <a:srgbClr val="B2B2B2"/>
        </a:lt2>
        <a:accent1>
          <a:srgbClr val="777777"/>
        </a:accent1>
        <a:accent2>
          <a:srgbClr val="B2B2B2"/>
        </a:accent2>
        <a:accent3>
          <a:srgbClr val="F3F3F3"/>
        </a:accent3>
        <a:accent4>
          <a:srgbClr val="000000"/>
        </a:accent4>
        <a:accent5>
          <a:srgbClr val="BDBDBD"/>
        </a:accent5>
        <a:accent6>
          <a:srgbClr val="A1A1A1"/>
        </a:accent6>
        <a:hlink>
          <a:srgbClr val="808080"/>
        </a:hlink>
        <a:folHlink>
          <a:srgbClr val="5F5F5F"/>
        </a:folHlink>
      </a:clrScheme>
      <a:clrMap bg1="lt1" tx1="dk1" bg2="lt2" tx2="dk2" accent1="accent1" accent2="accent2" accent3="accent3" accent4="accent4" accent5="accent5" accent6="accent6" hlink="hlink" folHlink="folHlink"/>
    </a:extraClrScheme>
    <a:extraClrScheme>
      <a:clrScheme name="Radar 4">
        <a:dk1>
          <a:srgbClr val="333333"/>
        </a:dk1>
        <a:lt1>
          <a:srgbClr val="FFFF66"/>
        </a:lt1>
        <a:dk2>
          <a:srgbClr val="000000"/>
        </a:dk2>
        <a:lt2>
          <a:srgbClr val="CC3300"/>
        </a:lt2>
        <a:accent1>
          <a:srgbClr val="5F5F5F"/>
        </a:accent1>
        <a:accent2>
          <a:srgbClr val="3399FF"/>
        </a:accent2>
        <a:accent3>
          <a:srgbClr val="AAAAAA"/>
        </a:accent3>
        <a:accent4>
          <a:srgbClr val="DADA56"/>
        </a:accent4>
        <a:accent5>
          <a:srgbClr val="B6B6B6"/>
        </a:accent5>
        <a:accent6>
          <a:srgbClr val="2D8AE7"/>
        </a:accent6>
        <a:hlink>
          <a:srgbClr val="008000"/>
        </a:hlink>
        <a:folHlink>
          <a:srgbClr val="CCECFF"/>
        </a:folHlink>
      </a:clrScheme>
      <a:clrMap bg1="dk2" tx1="lt1" bg2="dk1" tx2="lt2" accent1="accent1" accent2="accent2" accent3="accent3" accent4="accent4" accent5="accent5" accent6="accent6" hlink="hlink" folHlink="folHlink"/>
    </a:extraClrScheme>
    <a:extraClrScheme>
      <a:clrScheme name="Radar 5">
        <a:dk1>
          <a:srgbClr val="003300"/>
        </a:dk1>
        <a:lt1>
          <a:srgbClr val="FFFFCC"/>
        </a:lt1>
        <a:dk2>
          <a:srgbClr val="006600"/>
        </a:dk2>
        <a:lt2>
          <a:srgbClr val="FFFF00"/>
        </a:lt2>
        <a:accent1>
          <a:srgbClr val="008000"/>
        </a:accent1>
        <a:accent2>
          <a:srgbClr val="3399FF"/>
        </a:accent2>
        <a:accent3>
          <a:srgbClr val="AAB8AA"/>
        </a:accent3>
        <a:accent4>
          <a:srgbClr val="DADAAE"/>
        </a:accent4>
        <a:accent5>
          <a:srgbClr val="AAC0AA"/>
        </a:accent5>
        <a:accent6>
          <a:srgbClr val="2D8AE7"/>
        </a:accent6>
        <a:hlink>
          <a:srgbClr val="6666FF"/>
        </a:hlink>
        <a:folHlink>
          <a:srgbClr val="CCECFF"/>
        </a:folHlink>
      </a:clrScheme>
      <a:clrMap bg1="dk2" tx1="lt1" bg2="dk1" tx2="lt2" accent1="accent1" accent2="accent2" accent3="accent3" accent4="accent4" accent5="accent5" accent6="accent6" hlink="hlink" folHlink="folHlink"/>
    </a:extraClrScheme>
  </a:extraClrSchemeLst>
</a:theme>
</file>

<file path=ppt/theme/theme12.xml><?xml version="1.0" encoding="utf-8"?>
<a:theme xmlns:a="http://schemas.openxmlformats.org/drawingml/2006/main" name="1_Bar Code">
  <a:themeElements>
    <a:clrScheme name="">
      <a:dk1>
        <a:srgbClr val="808080"/>
      </a:dk1>
      <a:lt1>
        <a:srgbClr val="FFFFFF"/>
      </a:lt1>
      <a:dk2>
        <a:srgbClr val="000000"/>
      </a:dk2>
      <a:lt2>
        <a:srgbClr val="FFFFFF"/>
      </a:lt2>
      <a:accent1>
        <a:srgbClr val="FF6600"/>
      </a:accent1>
      <a:accent2>
        <a:srgbClr val="99CC00"/>
      </a:accent2>
      <a:accent3>
        <a:srgbClr val="AAAAAA"/>
      </a:accent3>
      <a:accent4>
        <a:srgbClr val="DADADA"/>
      </a:accent4>
      <a:accent5>
        <a:srgbClr val="FFB8AA"/>
      </a:accent5>
      <a:accent6>
        <a:srgbClr val="8AB900"/>
      </a:accent6>
      <a:hlink>
        <a:srgbClr val="960000"/>
      </a:hlink>
      <a:folHlink>
        <a:srgbClr val="4068AC"/>
      </a:folHlink>
    </a:clrScheme>
    <a:fontScheme name="Bar Code">
      <a:majorFont>
        <a:latin typeface="Helvetica"/>
        <a:ea typeface="Osaka"/>
        <a:cs typeface="Osaka"/>
      </a:majorFont>
      <a:minorFont>
        <a:latin typeface="Helvetica"/>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pitchFamily="-108"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pitchFamily="-108" charset="0"/>
          </a:defRPr>
        </a:defPPr>
      </a:lstStyle>
    </a:lnDef>
  </a:objectDefaults>
  <a:extraClrSchemeLst>
    <a:extraClrScheme>
      <a:clrScheme name="Bar Code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ar Code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ar Code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ar Code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ar Code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ar Code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ar Code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ar Code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ar Code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ar Code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ar Code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ar Code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3.xml><?xml version="1.0" encoding="utf-8"?>
<a:theme xmlns:a="http://schemas.openxmlformats.org/drawingml/2006/main" name="5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4.xml><?xml version="1.0" encoding="utf-8"?>
<a:theme xmlns:a="http://schemas.openxmlformats.org/drawingml/2006/main" name="6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5.xml><?xml version="1.0" encoding="utf-8"?>
<a:theme xmlns:a="http://schemas.openxmlformats.org/drawingml/2006/main" name="untitled 3">
  <a:themeElements>
    <a:clrScheme name="">
      <a:dk1>
        <a:srgbClr val="1A0004"/>
      </a:dk1>
      <a:lt1>
        <a:srgbClr val="FFFFFF"/>
      </a:lt1>
      <a:dk2>
        <a:srgbClr val="474747"/>
      </a:dk2>
      <a:lt2>
        <a:srgbClr val="FFD34A"/>
      </a:lt2>
      <a:accent1>
        <a:srgbClr val="114FFB"/>
      </a:accent1>
      <a:accent2>
        <a:srgbClr val="790015"/>
      </a:accent2>
      <a:accent3>
        <a:srgbClr val="B1B1B1"/>
      </a:accent3>
      <a:accent4>
        <a:srgbClr val="DADADA"/>
      </a:accent4>
      <a:accent5>
        <a:srgbClr val="AAB2FD"/>
      </a:accent5>
      <a:accent6>
        <a:srgbClr val="6D0012"/>
      </a:accent6>
      <a:hlink>
        <a:srgbClr val="FFFFFF"/>
      </a:hlink>
      <a:folHlink>
        <a:srgbClr val="CECECE"/>
      </a:folHlink>
    </a:clrScheme>
    <a:fontScheme name="untitled 3">
      <a:majorFont>
        <a:latin typeface="Times"/>
        <a:ea typeface=""/>
        <a:cs typeface=""/>
      </a:majorFont>
      <a:minorFont>
        <a:latin typeface="Time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800" b="0" i="0" u="none" strike="noStrike" cap="none" normalizeH="0" baseline="0">
            <a:ln>
              <a:noFill/>
            </a:ln>
            <a:solidFill>
              <a:srgbClr val="00DFCA"/>
            </a:solidFill>
            <a:effectLst/>
            <a:latin typeface="Matura MT Script Capitals" pitchFamily="-108" charset="0"/>
          </a:defRPr>
        </a:defPPr>
      </a:lstStyle>
    </a:spDef>
    <a:ln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800" b="0" i="0" u="none" strike="noStrike" cap="none" normalizeH="0" baseline="0">
            <a:ln>
              <a:noFill/>
            </a:ln>
            <a:solidFill>
              <a:srgbClr val="00DFCA"/>
            </a:solidFill>
            <a:effectLst/>
            <a:latin typeface="Matura MT Script Capitals" pitchFamily="-108" charset="0"/>
          </a:defRPr>
        </a:defPPr>
      </a:lstStyle>
    </a:lnDef>
  </a:objectDefaults>
  <a:extraClrSchemeLst>
    <a:extraClrScheme>
      <a:clrScheme name="untitled 3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untitled 3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untitled 3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untitled 3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untitled 3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untitled 3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untitled 3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6.xml><?xml version="1.0" encoding="utf-8"?>
<a:theme xmlns:a="http://schemas.openxmlformats.org/drawingml/2006/main" name="Civic">
  <a:themeElements>
    <a:clrScheme name="Civic">
      <a:dk1>
        <a:sysClr val="windowText" lastClr="000000"/>
      </a:dk1>
      <a:lt1>
        <a:sysClr val="window" lastClr="FFFFFF"/>
      </a:lt1>
      <a:dk2>
        <a:srgbClr val="646B86"/>
      </a:dk2>
      <a:lt2>
        <a:srgbClr val="C5D1D7"/>
      </a:lt2>
      <a:accent1>
        <a:srgbClr val="D16349"/>
      </a:accent1>
      <a:accent2>
        <a:srgbClr val="CCB400"/>
      </a:accent2>
      <a:accent3>
        <a:srgbClr val="8CADAE"/>
      </a:accent3>
      <a:accent4>
        <a:srgbClr val="8C7B70"/>
      </a:accent4>
      <a:accent5>
        <a:srgbClr val="8FB08C"/>
      </a:accent5>
      <a:accent6>
        <a:srgbClr val="D19049"/>
      </a:accent6>
      <a:hlink>
        <a:srgbClr val="00A3D6"/>
      </a:hlink>
      <a:folHlink>
        <a:srgbClr val="694F07"/>
      </a:folHlink>
    </a:clrScheme>
    <a:fontScheme name="Civic">
      <a:majorFont>
        <a:latin typeface="Georgia"/>
        <a:ea typeface=""/>
        <a:cs typeface=""/>
        <a:font script="Jpan" typeface="ＭＳ Ｐゴシック"/>
        <a:font script="Hang" typeface="돋움"/>
        <a:font script="Hans" typeface="方正舒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Georgia"/>
        <a:ea typeface=""/>
        <a:cs typeface=""/>
        <a:font script="Jpan" typeface="ＭＳ Ｐ明朝"/>
        <a:font script="Hang" typeface="바탕"/>
        <a:font script="Hans" typeface="方正舒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Civic">
      <a:fillStyleLst>
        <a:solidFill>
          <a:schemeClr val="phClr"/>
        </a:solidFill>
        <a:solidFill>
          <a:schemeClr val="phClr">
            <a:tint val="45000"/>
          </a:schemeClr>
        </a:solidFill>
        <a:solidFill>
          <a:schemeClr val="phClr">
            <a:tint val="95000"/>
          </a:schemeClr>
        </a:solidFill>
      </a:fillStyleLst>
      <a:lnStyleLst>
        <a:ln w="9525" cap="flat" cmpd="sng" algn="ctr">
          <a:solidFill>
            <a:schemeClr val="phClr"/>
          </a:solidFill>
          <a:prstDash val="solid"/>
        </a:ln>
        <a:ln w="11429" cap="flat" cmpd="sng" algn="ctr">
          <a:solidFill>
            <a:schemeClr val="phClr"/>
          </a:solidFill>
          <a:prstDash val="sysDash"/>
        </a:ln>
        <a:ln w="20000" cap="flat" cmpd="sng" algn="ctr">
          <a:solidFill>
            <a:schemeClr val="phClr"/>
          </a:solidFill>
          <a:prstDash val="solid"/>
        </a:ln>
      </a:lnStyleLst>
      <a:effectStyleLst>
        <a:effectStyle>
          <a:effectLst>
            <a:outerShdw blurRad="50800" dist="25400" dir="5400000" rotWithShape="0">
              <a:srgbClr val="000000">
                <a:alpha val="35000"/>
              </a:srgbClr>
            </a:outerShdw>
          </a:effectLst>
        </a:effectStyle>
        <a:effectStyle>
          <a:effectLst>
            <a:outerShdw blurRad="50800" dist="25400" dir="5400000" rotWithShape="0">
              <a:srgbClr val="000000">
                <a:alpha val="45000"/>
              </a:srgbClr>
            </a:outerShdw>
          </a:effectLst>
          <a:scene3d>
            <a:camera prst="orthographicFront" fov="0">
              <a:rot lat="0" lon="0" rev="0"/>
            </a:camera>
            <a:lightRig rig="threePt" dir="t">
              <a:rot lat="0" lon="0" rev="0"/>
            </a:lightRig>
          </a:scene3d>
          <a:sp3d contourW="9525" prstMaterial="matte">
            <a:bevelT w="0" h="0"/>
            <a:contourClr>
              <a:schemeClr val="phClr">
                <a:shade val="70000"/>
                <a:satMod val="105000"/>
              </a:schemeClr>
            </a:contourClr>
          </a:sp3d>
        </a:effectStyle>
        <a:effectStyle>
          <a:effectLst>
            <a:outerShdw blurRad="50800" dist="25400" dir="5400000" rotWithShape="0">
              <a:srgbClr val="000000">
                <a:alpha val="45000"/>
              </a:srgbClr>
            </a:outerShdw>
          </a:effectLst>
          <a:scene3d>
            <a:camera prst="orthographicFront" fov="0">
              <a:rot lat="0" lon="0" rev="0"/>
            </a:camera>
            <a:lightRig rig="soft" dir="b">
              <a:rot lat="0" lon="0" rev="0"/>
            </a:lightRig>
          </a:scene3d>
          <a:sp3d prstMaterial="dkEdge">
            <a:bevelT w="63500" h="63500" prst="cross"/>
            <a:contourClr>
              <a:schemeClr val="phClr"/>
            </a:contourClr>
          </a:sp3d>
        </a:effectStyle>
      </a:effectStyleLst>
      <a:bgFillStyleLst>
        <a:solidFill>
          <a:schemeClr val="phClr"/>
        </a:solidFill>
        <a:blipFill>
          <a:blip xmlns:r="http://schemas.openxmlformats.org/officeDocument/2006/relationships" r:embed="rId1">
            <a:duotone>
              <a:schemeClr val="phClr">
                <a:shade val="70000"/>
                <a:satMod val="115000"/>
              </a:schemeClr>
              <a:schemeClr val="phClr">
                <a:tint val="85000"/>
              </a:schemeClr>
            </a:duotone>
          </a:blip>
          <a:tile tx="0" ty="0" sx="85000" sy="85000" flip="none" algn="tl"/>
        </a:blipFill>
        <a:blipFill>
          <a:blip xmlns:r="http://schemas.openxmlformats.org/officeDocument/2006/relationships" r:embed="rId2">
            <a:duotone>
              <a:schemeClr val="phClr">
                <a:shade val="65000"/>
                <a:satMod val="115000"/>
              </a:schemeClr>
              <a:schemeClr val="phClr">
                <a:tint val="85000"/>
              </a:schemeClr>
            </a:duotone>
          </a:blip>
          <a:tile tx="0" ty="0" sx="65000" sy="65000" flip="none" algn="tl"/>
        </a:blipFill>
      </a:bgFillStyleLst>
    </a:fmtScheme>
  </a:themeElements>
  <a:objectDefaults/>
  <a:extraClrSchemeLst/>
</a:theme>
</file>

<file path=ppt/theme/theme17.xml><?xml version="1.0" encoding="utf-8"?>
<a:theme xmlns:a="http://schemas.openxmlformats.org/drawingml/2006/main" name="7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8.xml><?xml version="1.0" encoding="utf-8"?>
<a:theme xmlns:a="http://schemas.openxmlformats.org/drawingml/2006/main" name="8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9.xml><?xml version="1.0" encoding="utf-8"?>
<a:theme xmlns:a="http://schemas.openxmlformats.org/drawingml/2006/main" name="9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50000"/>
          </a:spcBef>
          <a:spcAft>
            <a:spcPct val="0"/>
          </a:spcAft>
          <a:buClrTx/>
          <a:buSzTx/>
          <a:buFontTx/>
          <a:buNone/>
          <a:tabLst/>
          <a:defRPr kumimoji="0" lang="en-US" sz="28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50000"/>
          </a:spcBef>
          <a:spcAft>
            <a:spcPct val="0"/>
          </a:spcAft>
          <a:buClrTx/>
          <a:buSzTx/>
          <a:buFontTx/>
          <a:buNone/>
          <a:tabLst/>
          <a:defRPr kumimoji="0" lang="en-US" sz="28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xml><?xml version="1.0" encoding="utf-8"?>
<a:theme xmlns:a="http://schemas.openxmlformats.org/drawingml/2006/main" name="2_Shimmer">
  <a:themeElements>
    <a:clrScheme name="1_Shimmer 1">
      <a:dk1>
        <a:srgbClr val="808080"/>
      </a:dk1>
      <a:lt1>
        <a:srgbClr val="FFFFFF"/>
      </a:lt1>
      <a:dk2>
        <a:srgbClr val="0A0E5B"/>
      </a:dk2>
      <a:lt2>
        <a:srgbClr val="4460EE"/>
      </a:lt2>
      <a:accent1>
        <a:srgbClr val="1822CD"/>
      </a:accent1>
      <a:accent2>
        <a:srgbClr val="5DBACA"/>
      </a:accent2>
      <a:accent3>
        <a:srgbClr val="AAAAB5"/>
      </a:accent3>
      <a:accent4>
        <a:srgbClr val="DADADA"/>
      </a:accent4>
      <a:accent5>
        <a:srgbClr val="ABABE3"/>
      </a:accent5>
      <a:accent6>
        <a:srgbClr val="53A8B7"/>
      </a:accent6>
      <a:hlink>
        <a:srgbClr val="F63F1B"/>
      </a:hlink>
      <a:folHlink>
        <a:srgbClr val="FFBF56"/>
      </a:folHlink>
    </a:clrScheme>
    <a:fontScheme name="1_Shimmer">
      <a:majorFont>
        <a:latin typeface="Arial"/>
        <a:ea typeface="ＭＳ Ｐゴシック"/>
        <a:cs typeface="ＭＳ Ｐゴシック"/>
      </a:majorFont>
      <a:minorFont>
        <a:latin typeface="Times"/>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1_Shimmer 1">
        <a:dk1>
          <a:srgbClr val="808080"/>
        </a:dk1>
        <a:lt1>
          <a:srgbClr val="FFFFFF"/>
        </a:lt1>
        <a:dk2>
          <a:srgbClr val="0A0E5B"/>
        </a:dk2>
        <a:lt2>
          <a:srgbClr val="4460EE"/>
        </a:lt2>
        <a:accent1>
          <a:srgbClr val="1822CD"/>
        </a:accent1>
        <a:accent2>
          <a:srgbClr val="5DBACA"/>
        </a:accent2>
        <a:accent3>
          <a:srgbClr val="AAAAB5"/>
        </a:accent3>
        <a:accent4>
          <a:srgbClr val="DADADA"/>
        </a:accent4>
        <a:accent5>
          <a:srgbClr val="ABABE3"/>
        </a:accent5>
        <a:accent6>
          <a:srgbClr val="53A8B7"/>
        </a:accent6>
        <a:hlink>
          <a:srgbClr val="F63F1B"/>
        </a:hlink>
        <a:folHlink>
          <a:srgbClr val="FFBF56"/>
        </a:folHlink>
      </a:clrScheme>
      <a:clrMap bg1="dk2" tx1="lt1" bg2="dk1" tx2="lt2" accent1="accent1" accent2="accent2" accent3="accent3" accent4="accent4" accent5="accent5" accent6="accent6" hlink="hlink" folHlink="folHlink"/>
    </a:extraClrScheme>
    <a:extraClrScheme>
      <a:clrScheme name="1_Shimmer 2">
        <a:dk1>
          <a:srgbClr val="808080"/>
        </a:dk1>
        <a:lt1>
          <a:srgbClr val="FFFFFF"/>
        </a:lt1>
        <a:dk2>
          <a:srgbClr val="810A08"/>
        </a:dk2>
        <a:lt2>
          <a:srgbClr val="F9AAAC"/>
        </a:lt2>
        <a:accent1>
          <a:srgbClr val="EF1F1D"/>
        </a:accent1>
        <a:accent2>
          <a:srgbClr val="F87B57"/>
        </a:accent2>
        <a:accent3>
          <a:srgbClr val="C1AAAA"/>
        </a:accent3>
        <a:accent4>
          <a:srgbClr val="DADADA"/>
        </a:accent4>
        <a:accent5>
          <a:srgbClr val="F6ABAB"/>
        </a:accent5>
        <a:accent6>
          <a:srgbClr val="E16F4E"/>
        </a:accent6>
        <a:hlink>
          <a:srgbClr val="F63F1B"/>
        </a:hlink>
        <a:folHlink>
          <a:srgbClr val="FFBF56"/>
        </a:folHlink>
      </a:clrScheme>
      <a:clrMap bg1="dk2" tx1="lt1" bg2="dk1" tx2="lt2" accent1="accent1" accent2="accent2" accent3="accent3" accent4="accent4" accent5="accent5" accent6="accent6" hlink="hlink" folHlink="folHlink"/>
    </a:extraClrScheme>
    <a:extraClrScheme>
      <a:clrScheme name="1_Shimmer 3">
        <a:dk1>
          <a:srgbClr val="808080"/>
        </a:dk1>
        <a:lt1>
          <a:srgbClr val="FFFFFF"/>
        </a:lt1>
        <a:dk2>
          <a:srgbClr val="133A0D"/>
        </a:dk2>
        <a:lt2>
          <a:srgbClr val="BAD41A"/>
        </a:lt2>
        <a:accent1>
          <a:srgbClr val="5DA31E"/>
        </a:accent1>
        <a:accent2>
          <a:srgbClr val="BAD41A"/>
        </a:accent2>
        <a:accent3>
          <a:srgbClr val="AAAEAA"/>
        </a:accent3>
        <a:accent4>
          <a:srgbClr val="DADADA"/>
        </a:accent4>
        <a:accent5>
          <a:srgbClr val="B6CEAB"/>
        </a:accent5>
        <a:accent6>
          <a:srgbClr val="A8C016"/>
        </a:accent6>
        <a:hlink>
          <a:srgbClr val="F63F1B"/>
        </a:hlink>
        <a:folHlink>
          <a:srgbClr val="FFBF56"/>
        </a:folHlink>
      </a:clrScheme>
      <a:clrMap bg1="dk2" tx1="lt1" bg2="dk1" tx2="lt2" accent1="accent1" accent2="accent2" accent3="accent3" accent4="accent4" accent5="accent5" accent6="accent6" hlink="hlink" folHlink="folHlink"/>
    </a:extraClrScheme>
    <a:extraClrScheme>
      <a:clrScheme name="1_Shimmer 4">
        <a:dk1>
          <a:srgbClr val="808080"/>
        </a:dk1>
        <a:lt1>
          <a:srgbClr val="FFFFFF"/>
        </a:lt1>
        <a:dk2>
          <a:srgbClr val="555555"/>
        </a:dk2>
        <a:lt2>
          <a:srgbClr val="CCCCCC"/>
        </a:lt2>
        <a:accent1>
          <a:srgbClr val="AAAAAA"/>
        </a:accent1>
        <a:accent2>
          <a:srgbClr val="EEEEEE"/>
        </a:accent2>
        <a:accent3>
          <a:srgbClr val="B4B4B4"/>
        </a:accent3>
        <a:accent4>
          <a:srgbClr val="DADADA"/>
        </a:accent4>
        <a:accent5>
          <a:srgbClr val="D2D2D2"/>
        </a:accent5>
        <a:accent6>
          <a:srgbClr val="D8D8D8"/>
        </a:accent6>
        <a:hlink>
          <a:srgbClr val="CCCCCC"/>
        </a:hlink>
        <a:folHlink>
          <a:srgbClr val="CCCCCC"/>
        </a:folHlink>
      </a:clrScheme>
      <a:clrMap bg1="dk2" tx1="lt1" bg2="dk1" tx2="lt2" accent1="accent1" accent2="accent2" accent3="accent3" accent4="accent4" accent5="accent5" accent6="accent6" hlink="hlink" folHlink="folHlink"/>
    </a:extraClrScheme>
    <a:extraClrScheme>
      <a:clrScheme name="1_Shimmer 5">
        <a:dk1>
          <a:srgbClr val="808080"/>
        </a:dk1>
        <a:lt1>
          <a:srgbClr val="FFFFFF"/>
        </a:lt1>
        <a:dk2>
          <a:srgbClr val="370C5A"/>
        </a:dk2>
        <a:lt2>
          <a:srgbClr val="BAD41A"/>
        </a:lt2>
        <a:accent1>
          <a:srgbClr val="6C18B0"/>
        </a:accent1>
        <a:accent2>
          <a:srgbClr val="BAD41A"/>
        </a:accent2>
        <a:accent3>
          <a:srgbClr val="AEAAB5"/>
        </a:accent3>
        <a:accent4>
          <a:srgbClr val="DADADA"/>
        </a:accent4>
        <a:accent5>
          <a:srgbClr val="BAABD4"/>
        </a:accent5>
        <a:accent6>
          <a:srgbClr val="A8C016"/>
        </a:accent6>
        <a:hlink>
          <a:srgbClr val="F63F1B"/>
        </a:hlink>
        <a:folHlink>
          <a:srgbClr val="FFBF56"/>
        </a:folHlink>
      </a:clrScheme>
      <a:clrMap bg1="dk2" tx1="lt1" bg2="dk1" tx2="lt2" accent1="accent1" accent2="accent2" accent3="accent3" accent4="accent4" accent5="accent5" accent6="accent6" hlink="hlink" folHlink="folHlink"/>
    </a:extraClrScheme>
  </a:extraClrSchemeLst>
</a:theme>
</file>

<file path=ppt/theme/theme20.xml><?xml version="1.0" encoding="utf-8"?>
<a:theme xmlns:a="http://schemas.openxmlformats.org/drawingml/2006/main" name="1_Balance">
  <a:themeElements>
    <a:clrScheme name="Balance 1">
      <a:dk1>
        <a:srgbClr val="663300"/>
      </a:dk1>
      <a:lt1>
        <a:srgbClr val="FFFFFF"/>
      </a:lt1>
      <a:dk2>
        <a:srgbClr val="996600"/>
      </a:dk2>
      <a:lt2>
        <a:srgbClr val="DBBD71"/>
      </a:lt2>
      <a:accent1>
        <a:srgbClr val="F8A500"/>
      </a:accent1>
      <a:accent2>
        <a:srgbClr val="808000"/>
      </a:accent2>
      <a:accent3>
        <a:srgbClr val="CAB8AA"/>
      </a:accent3>
      <a:accent4>
        <a:srgbClr val="DADADA"/>
      </a:accent4>
      <a:accent5>
        <a:srgbClr val="FBCFAA"/>
      </a:accent5>
      <a:accent6>
        <a:srgbClr val="737300"/>
      </a:accent6>
      <a:hlink>
        <a:srgbClr val="FFCC66"/>
      </a:hlink>
      <a:folHlink>
        <a:srgbClr val="CCA500"/>
      </a:folHlink>
    </a:clrScheme>
    <a:fontScheme name="Balance">
      <a:majorFont>
        <a:latin typeface="Arial"/>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ahoma" pitchFamily="-107" charset="-5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ahoma" pitchFamily="-107" charset="-52"/>
          </a:defRPr>
        </a:defPPr>
      </a:lstStyle>
    </a:lnDef>
  </a:objectDefaults>
  <a:extraClrSchemeLst>
    <a:extraClrScheme>
      <a:clrScheme name="Balance 1">
        <a:dk1>
          <a:srgbClr val="663300"/>
        </a:dk1>
        <a:lt1>
          <a:srgbClr val="FFFFFF"/>
        </a:lt1>
        <a:dk2>
          <a:srgbClr val="996600"/>
        </a:dk2>
        <a:lt2>
          <a:srgbClr val="DBBD71"/>
        </a:lt2>
        <a:accent1>
          <a:srgbClr val="F8A500"/>
        </a:accent1>
        <a:accent2>
          <a:srgbClr val="808000"/>
        </a:accent2>
        <a:accent3>
          <a:srgbClr val="CAB8AA"/>
        </a:accent3>
        <a:accent4>
          <a:srgbClr val="DADADA"/>
        </a:accent4>
        <a:accent5>
          <a:srgbClr val="FBCFAA"/>
        </a:accent5>
        <a:accent6>
          <a:srgbClr val="737300"/>
        </a:accent6>
        <a:hlink>
          <a:srgbClr val="FFCC66"/>
        </a:hlink>
        <a:folHlink>
          <a:srgbClr val="CCA500"/>
        </a:folHlink>
      </a:clrScheme>
      <a:clrMap bg1="dk2" tx1="lt1" bg2="dk1" tx2="lt2" accent1="accent1" accent2="accent2" accent3="accent3" accent4="accent4" accent5="accent5" accent6="accent6" hlink="hlink" folHlink="folHlink"/>
    </a:extraClrScheme>
    <a:extraClrScheme>
      <a:clrScheme name="Balance 2">
        <a:dk1>
          <a:srgbClr val="660000"/>
        </a:dk1>
        <a:lt1>
          <a:srgbClr val="FFFFFF"/>
        </a:lt1>
        <a:dk2>
          <a:srgbClr val="800000"/>
        </a:dk2>
        <a:lt2>
          <a:srgbClr val="FFFFCC"/>
        </a:lt2>
        <a:accent1>
          <a:srgbClr val="CC6600"/>
        </a:accent1>
        <a:accent2>
          <a:srgbClr val="BE7960"/>
        </a:accent2>
        <a:accent3>
          <a:srgbClr val="C0AAAA"/>
        </a:accent3>
        <a:accent4>
          <a:srgbClr val="DADADA"/>
        </a:accent4>
        <a:accent5>
          <a:srgbClr val="E2B8AA"/>
        </a:accent5>
        <a:accent6>
          <a:srgbClr val="AC6D56"/>
        </a:accent6>
        <a:hlink>
          <a:srgbClr val="FFFF99"/>
        </a:hlink>
        <a:folHlink>
          <a:srgbClr val="E5B325"/>
        </a:folHlink>
      </a:clrScheme>
      <a:clrMap bg1="dk2" tx1="lt1" bg2="dk1" tx2="lt2" accent1="accent1" accent2="accent2" accent3="accent3" accent4="accent4" accent5="accent5" accent6="accent6" hlink="hlink" folHlink="folHlink"/>
    </a:extraClrScheme>
    <a:extraClrScheme>
      <a:clrScheme name="Balance 3">
        <a:dk1>
          <a:srgbClr val="003300"/>
        </a:dk1>
        <a:lt1>
          <a:srgbClr val="FFFFFF"/>
        </a:lt1>
        <a:dk2>
          <a:srgbClr val="4D6A2A"/>
        </a:dk2>
        <a:lt2>
          <a:srgbClr val="CCFF99"/>
        </a:lt2>
        <a:accent1>
          <a:srgbClr val="2EB62E"/>
        </a:accent1>
        <a:accent2>
          <a:srgbClr val="527C3A"/>
        </a:accent2>
        <a:accent3>
          <a:srgbClr val="B2B9AC"/>
        </a:accent3>
        <a:accent4>
          <a:srgbClr val="DADADA"/>
        </a:accent4>
        <a:accent5>
          <a:srgbClr val="ADD7AD"/>
        </a:accent5>
        <a:accent6>
          <a:srgbClr val="497034"/>
        </a:accent6>
        <a:hlink>
          <a:srgbClr val="DDD800"/>
        </a:hlink>
        <a:folHlink>
          <a:srgbClr val="009999"/>
        </a:folHlink>
      </a:clrScheme>
      <a:clrMap bg1="dk2" tx1="lt1" bg2="dk1" tx2="lt2" accent1="accent1" accent2="accent2" accent3="accent3" accent4="accent4" accent5="accent5" accent6="accent6" hlink="hlink" folHlink="folHlink"/>
    </a:extraClrScheme>
    <a:extraClrScheme>
      <a:clrScheme name="Balance 4">
        <a:dk1>
          <a:srgbClr val="005A58"/>
        </a:dk1>
        <a:lt1>
          <a:srgbClr val="FFFFFF"/>
        </a:lt1>
        <a:dk2>
          <a:srgbClr val="00716E"/>
        </a:dk2>
        <a:lt2>
          <a:srgbClr val="FFFF99"/>
        </a:lt2>
        <a:accent1>
          <a:srgbClr val="2DB3B0"/>
        </a:accent1>
        <a:accent2>
          <a:srgbClr val="6D6FC7"/>
        </a:accent2>
        <a:accent3>
          <a:srgbClr val="AABBBA"/>
        </a:accent3>
        <a:accent4>
          <a:srgbClr val="DADADA"/>
        </a:accent4>
        <a:accent5>
          <a:srgbClr val="ADD6D4"/>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alance 5">
        <a:dk1>
          <a:srgbClr val="003366"/>
        </a:dk1>
        <a:lt1>
          <a:srgbClr val="FFFFFF"/>
        </a:lt1>
        <a:dk2>
          <a:srgbClr val="2B5481"/>
        </a:dk2>
        <a:lt2>
          <a:srgbClr val="E5FFFF"/>
        </a:lt2>
        <a:accent1>
          <a:srgbClr val="336699"/>
        </a:accent1>
        <a:accent2>
          <a:srgbClr val="00B000"/>
        </a:accent2>
        <a:accent3>
          <a:srgbClr val="ACB3C1"/>
        </a:accent3>
        <a:accent4>
          <a:srgbClr val="DADADA"/>
        </a:accent4>
        <a:accent5>
          <a:srgbClr val="ADB8CA"/>
        </a:accent5>
        <a:accent6>
          <a:srgbClr val="009F00"/>
        </a:accent6>
        <a:hlink>
          <a:srgbClr val="00CCFF"/>
        </a:hlink>
        <a:folHlink>
          <a:srgbClr val="B5FFFB"/>
        </a:folHlink>
      </a:clrScheme>
      <a:clrMap bg1="dk2" tx1="lt1" bg2="dk1" tx2="lt2" accent1="accent1" accent2="accent2" accent3="accent3" accent4="accent4" accent5="accent5" accent6="accent6" hlink="hlink" folHlink="folHlink"/>
    </a:extraClrScheme>
    <a:extraClrScheme>
      <a:clrScheme name="Balance 6">
        <a:dk1>
          <a:srgbClr val="2F2D25"/>
        </a:dk1>
        <a:lt1>
          <a:srgbClr val="FFFFFF"/>
        </a:lt1>
        <a:dk2>
          <a:srgbClr val="656151"/>
        </a:dk2>
        <a:lt2>
          <a:srgbClr val="FFFFCC"/>
        </a:lt2>
        <a:accent1>
          <a:srgbClr val="818173"/>
        </a:accent1>
        <a:accent2>
          <a:srgbClr val="809EA8"/>
        </a:accent2>
        <a:accent3>
          <a:srgbClr val="B8B7B3"/>
        </a:accent3>
        <a:accent4>
          <a:srgbClr val="DADADA"/>
        </a:accent4>
        <a:accent5>
          <a:srgbClr val="C1C1BC"/>
        </a:accent5>
        <a:accent6>
          <a:srgbClr val="738F98"/>
        </a:accent6>
        <a:hlink>
          <a:srgbClr val="E2C86A"/>
        </a:hlink>
        <a:folHlink>
          <a:srgbClr val="B7B6A3"/>
        </a:folHlink>
      </a:clrScheme>
      <a:clrMap bg1="dk2" tx1="lt1" bg2="dk1" tx2="lt2" accent1="accent1" accent2="accent2" accent3="accent3" accent4="accent4" accent5="accent5" accent6="accent6" hlink="hlink" folHlink="folHlink"/>
    </a:extraClrScheme>
    <a:extraClrScheme>
      <a:clrScheme name="Balance 7">
        <a:dk1>
          <a:srgbClr val="B4AF80"/>
        </a:dk1>
        <a:lt1>
          <a:srgbClr val="FFFFFF"/>
        </a:lt1>
        <a:dk2>
          <a:srgbClr val="C8C6A2"/>
        </a:dk2>
        <a:lt2>
          <a:srgbClr val="827F4C"/>
        </a:lt2>
        <a:accent1>
          <a:srgbClr val="7C784E"/>
        </a:accent1>
        <a:accent2>
          <a:srgbClr val="A2A4AC"/>
        </a:accent2>
        <a:accent3>
          <a:srgbClr val="E0DFCE"/>
        </a:accent3>
        <a:accent4>
          <a:srgbClr val="DADADA"/>
        </a:accent4>
        <a:accent5>
          <a:srgbClr val="BFBEB2"/>
        </a:accent5>
        <a:accent6>
          <a:srgbClr val="92949B"/>
        </a:accent6>
        <a:hlink>
          <a:srgbClr val="33CCCC"/>
        </a:hlink>
        <a:folHlink>
          <a:srgbClr val="009999"/>
        </a:folHlink>
      </a:clrScheme>
      <a:clrMap bg1="dk2" tx1="lt1" bg2="dk1" tx2="lt2" accent1="accent1" accent2="accent2" accent3="accent3" accent4="accent4" accent5="accent5" accent6="accent6" hlink="hlink" folHlink="folHlink"/>
    </a:extraClrScheme>
    <a:extraClrScheme>
      <a:clrScheme name="Balance 8">
        <a:dk1>
          <a:srgbClr val="000000"/>
        </a:dk1>
        <a:lt1>
          <a:srgbClr val="DDDDDD"/>
        </a:lt1>
        <a:dk2>
          <a:srgbClr val="000000"/>
        </a:dk2>
        <a:lt2>
          <a:srgbClr val="B8B7D1"/>
        </a:lt2>
        <a:accent1>
          <a:srgbClr val="F1F0F4"/>
        </a:accent1>
        <a:accent2>
          <a:srgbClr val="C1BCFC"/>
        </a:accent2>
        <a:accent3>
          <a:srgbClr val="EBEBEB"/>
        </a:accent3>
        <a:accent4>
          <a:srgbClr val="000000"/>
        </a:accent4>
        <a:accent5>
          <a:srgbClr val="F7F6F8"/>
        </a:accent5>
        <a:accent6>
          <a:srgbClr val="AFAAE4"/>
        </a:accent6>
        <a:hlink>
          <a:srgbClr val="5454C6"/>
        </a:hlink>
        <a:folHlink>
          <a:srgbClr val="6A6F86"/>
        </a:folHlink>
      </a:clrScheme>
      <a:clrMap bg1="lt1" tx1="dk1" bg2="lt2" tx2="dk2" accent1="accent1" accent2="accent2" accent3="accent3" accent4="accent4" accent5="accent5" accent6="accent6" hlink="hlink" folHlink="folHlink"/>
    </a:extraClrScheme>
    <a:extraClrScheme>
      <a:clrScheme name="Balance 9">
        <a:dk1>
          <a:srgbClr val="000000"/>
        </a:dk1>
        <a:lt1>
          <a:srgbClr val="FFFFFF"/>
        </a:lt1>
        <a:dk2>
          <a:srgbClr val="00A29E"/>
        </a:dk2>
        <a:lt2>
          <a:srgbClr val="CBCBCB"/>
        </a:lt2>
        <a:accent1>
          <a:srgbClr val="E5E5FF"/>
        </a:accent1>
        <a:accent2>
          <a:srgbClr val="79CD6B"/>
        </a:accent2>
        <a:accent3>
          <a:srgbClr val="FFFFFF"/>
        </a:accent3>
        <a:accent4>
          <a:srgbClr val="000000"/>
        </a:accent4>
        <a:accent5>
          <a:srgbClr val="F0F0FF"/>
        </a:accent5>
        <a:accent6>
          <a:srgbClr val="6DBA60"/>
        </a:accent6>
        <a:hlink>
          <a:srgbClr val="4477DE"/>
        </a:hlink>
        <a:folHlink>
          <a:srgbClr val="65498F"/>
        </a:folHlink>
      </a:clrScheme>
      <a:clrMap bg1="lt1" tx1="dk1" bg2="lt2" tx2="dk2" accent1="accent1" accent2="accent2" accent3="accent3" accent4="accent4" accent5="accent5" accent6="accent6" hlink="hlink" folHlink="folHlink"/>
    </a:extraClrScheme>
  </a:extraClrSchemeLst>
</a:theme>
</file>

<file path=ppt/theme/theme21.xml><?xml version="1.0" encoding="utf-8"?>
<a:theme xmlns:a="http://schemas.openxmlformats.org/drawingml/2006/main" name="10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2.xml><?xml version="1.0" encoding="utf-8"?>
<a:theme xmlns:a="http://schemas.openxmlformats.org/drawingml/2006/main" name="Lock And Key">
  <a:themeElements>
    <a:clrScheme name="Lock And Key 1">
      <a:dk1>
        <a:srgbClr val="200B5B"/>
      </a:dk1>
      <a:lt1>
        <a:srgbClr val="EAEAEA"/>
      </a:lt1>
      <a:dk2>
        <a:srgbClr val="6600FF"/>
      </a:dk2>
      <a:lt2>
        <a:srgbClr val="FFCC66"/>
      </a:lt2>
      <a:accent1>
        <a:srgbClr val="EEB00B"/>
      </a:accent1>
      <a:accent2>
        <a:srgbClr val="6600CC"/>
      </a:accent2>
      <a:accent3>
        <a:srgbClr val="B8AAFF"/>
      </a:accent3>
      <a:accent4>
        <a:srgbClr val="C8C8C8"/>
      </a:accent4>
      <a:accent5>
        <a:srgbClr val="F5D4AA"/>
      </a:accent5>
      <a:accent6>
        <a:srgbClr val="5C00B9"/>
      </a:accent6>
      <a:hlink>
        <a:srgbClr val="FF33CC"/>
      </a:hlink>
      <a:folHlink>
        <a:srgbClr val="CC99FF"/>
      </a:folHlink>
    </a:clrScheme>
    <a:fontScheme name="Lock And Key">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Lock And Key 1">
        <a:dk1>
          <a:srgbClr val="200B5B"/>
        </a:dk1>
        <a:lt1>
          <a:srgbClr val="EAEAEA"/>
        </a:lt1>
        <a:dk2>
          <a:srgbClr val="6600FF"/>
        </a:dk2>
        <a:lt2>
          <a:srgbClr val="FFCC66"/>
        </a:lt2>
        <a:accent1>
          <a:srgbClr val="EEB00B"/>
        </a:accent1>
        <a:accent2>
          <a:srgbClr val="6600CC"/>
        </a:accent2>
        <a:accent3>
          <a:srgbClr val="B8AAFF"/>
        </a:accent3>
        <a:accent4>
          <a:srgbClr val="C8C8C8"/>
        </a:accent4>
        <a:accent5>
          <a:srgbClr val="F5D4AA"/>
        </a:accent5>
        <a:accent6>
          <a:srgbClr val="5C00B9"/>
        </a:accent6>
        <a:hlink>
          <a:srgbClr val="FF33CC"/>
        </a:hlink>
        <a:folHlink>
          <a:srgbClr val="CC99FF"/>
        </a:folHlink>
      </a:clrScheme>
      <a:clrMap bg1="dk2" tx1="lt1" bg2="dk1" tx2="lt2" accent1="accent1" accent2="accent2" accent3="accent3" accent4="accent4" accent5="accent5" accent6="accent6" hlink="hlink" folHlink="folHlink"/>
    </a:extraClrScheme>
    <a:extraClrScheme>
      <a:clrScheme name="Lock And Key 2">
        <a:dk1>
          <a:srgbClr val="393939"/>
        </a:dk1>
        <a:lt1>
          <a:srgbClr val="FFFFFF"/>
        </a:lt1>
        <a:dk2>
          <a:srgbClr val="6600CC"/>
        </a:dk2>
        <a:lt2>
          <a:srgbClr val="CCCCFF"/>
        </a:lt2>
        <a:accent1>
          <a:srgbClr val="F9D87E"/>
        </a:accent1>
        <a:accent2>
          <a:srgbClr val="FFCCCC"/>
        </a:accent2>
        <a:accent3>
          <a:srgbClr val="FFFFFF"/>
        </a:accent3>
        <a:accent4>
          <a:srgbClr val="2F2F2F"/>
        </a:accent4>
        <a:accent5>
          <a:srgbClr val="FBE9C0"/>
        </a:accent5>
        <a:accent6>
          <a:srgbClr val="E7B9B9"/>
        </a:accent6>
        <a:hlink>
          <a:srgbClr val="FFCCFF"/>
        </a:hlink>
        <a:folHlink>
          <a:srgbClr val="99CCFF"/>
        </a:folHlink>
      </a:clrScheme>
      <a:clrMap bg1="lt1" tx1="dk1" bg2="lt2" tx2="dk2" accent1="accent1" accent2="accent2" accent3="accent3" accent4="accent4" accent5="accent5" accent6="accent6" hlink="hlink" folHlink="folHlink"/>
    </a:extraClrScheme>
    <a:extraClrScheme>
      <a:clrScheme name="Lock And Key 3">
        <a:dk1>
          <a:srgbClr val="000000"/>
        </a:dk1>
        <a:lt1>
          <a:srgbClr val="FFFFFF"/>
        </a:lt1>
        <a:dk2>
          <a:srgbClr val="000000"/>
        </a:dk2>
        <a:lt2>
          <a:srgbClr val="FFFFFF"/>
        </a:lt2>
        <a:accent1>
          <a:srgbClr val="CBCBCB"/>
        </a:accent1>
        <a:accent2>
          <a:srgbClr val="5F5F5F"/>
        </a:accent2>
        <a:accent3>
          <a:srgbClr val="FFFFFF"/>
        </a:accent3>
        <a:accent4>
          <a:srgbClr val="000000"/>
        </a:accent4>
        <a:accent5>
          <a:srgbClr val="E2E2E2"/>
        </a:accent5>
        <a:accent6>
          <a:srgbClr val="555555"/>
        </a:accent6>
        <a:hlink>
          <a:srgbClr val="969696"/>
        </a:hlink>
        <a:folHlink>
          <a:srgbClr val="EAEAEA"/>
        </a:folHlink>
      </a:clrScheme>
      <a:clrMap bg1="lt1" tx1="dk1" bg2="lt2" tx2="dk2" accent1="accent1" accent2="accent2" accent3="accent3" accent4="accent4" accent5="accent5" accent6="accent6" hlink="hlink" folHlink="folHlink"/>
    </a:extraClrScheme>
    <a:extraClrScheme>
      <a:clrScheme name="Lock And Key 4">
        <a:dk1>
          <a:srgbClr val="330000"/>
        </a:dk1>
        <a:lt1>
          <a:srgbClr val="FFFFCC"/>
        </a:lt1>
        <a:dk2>
          <a:srgbClr val="000000"/>
        </a:dk2>
        <a:lt2>
          <a:srgbClr val="FFCC00"/>
        </a:lt2>
        <a:accent1>
          <a:srgbClr val="FF9900"/>
        </a:accent1>
        <a:accent2>
          <a:srgbClr val="330099"/>
        </a:accent2>
        <a:accent3>
          <a:srgbClr val="AAAAAA"/>
        </a:accent3>
        <a:accent4>
          <a:srgbClr val="DADAAE"/>
        </a:accent4>
        <a:accent5>
          <a:srgbClr val="FFCAAA"/>
        </a:accent5>
        <a:accent6>
          <a:srgbClr val="2D008A"/>
        </a:accent6>
        <a:hlink>
          <a:srgbClr val="FF6633"/>
        </a:hlink>
        <a:folHlink>
          <a:srgbClr val="669900"/>
        </a:folHlink>
      </a:clrScheme>
      <a:clrMap bg1="dk2" tx1="lt1" bg2="dk1" tx2="lt2" accent1="accent1" accent2="accent2" accent3="accent3" accent4="accent4" accent5="accent5" accent6="accent6" hlink="hlink" folHlink="folHlink"/>
    </a:extraClrScheme>
    <a:extraClrScheme>
      <a:clrScheme name="Lock And Key 5">
        <a:dk1>
          <a:srgbClr val="333300"/>
        </a:dk1>
        <a:lt1>
          <a:srgbClr val="DDDDDD"/>
        </a:lt1>
        <a:dk2>
          <a:srgbClr val="996600"/>
        </a:dk2>
        <a:lt2>
          <a:srgbClr val="FFCC66"/>
        </a:lt2>
        <a:accent1>
          <a:srgbClr val="EEB00B"/>
        </a:accent1>
        <a:accent2>
          <a:srgbClr val="330099"/>
        </a:accent2>
        <a:accent3>
          <a:srgbClr val="CAB8AA"/>
        </a:accent3>
        <a:accent4>
          <a:srgbClr val="BDBDBD"/>
        </a:accent4>
        <a:accent5>
          <a:srgbClr val="F5D4AA"/>
        </a:accent5>
        <a:accent6>
          <a:srgbClr val="2D008A"/>
        </a:accent6>
        <a:hlink>
          <a:srgbClr val="FF6633"/>
        </a:hlink>
        <a:folHlink>
          <a:srgbClr val="CC9900"/>
        </a:folHlink>
      </a:clrScheme>
      <a:clrMap bg1="dk2" tx1="lt1" bg2="dk1" tx2="lt2" accent1="accent1" accent2="accent2" accent3="accent3" accent4="accent4" accent5="accent5" accent6="accent6" hlink="hlink" folHlink="folHlink"/>
    </a:extraClrScheme>
    <a:extraClrScheme>
      <a:clrScheme name="Lock And Key 6">
        <a:dk1>
          <a:srgbClr val="003300"/>
        </a:dk1>
        <a:lt1>
          <a:srgbClr val="FFFFCC"/>
        </a:lt1>
        <a:dk2>
          <a:srgbClr val="999933"/>
        </a:dk2>
        <a:lt2>
          <a:srgbClr val="FFFF66"/>
        </a:lt2>
        <a:accent1>
          <a:srgbClr val="CC9900"/>
        </a:accent1>
        <a:accent2>
          <a:srgbClr val="330099"/>
        </a:accent2>
        <a:accent3>
          <a:srgbClr val="CACAAD"/>
        </a:accent3>
        <a:accent4>
          <a:srgbClr val="DADAAE"/>
        </a:accent4>
        <a:accent5>
          <a:srgbClr val="E2CAAA"/>
        </a:accent5>
        <a:accent6>
          <a:srgbClr val="2D008A"/>
        </a:accent6>
        <a:hlink>
          <a:srgbClr val="FF9900"/>
        </a:hlink>
        <a:folHlink>
          <a:srgbClr val="FF6600"/>
        </a:folHlink>
      </a:clrScheme>
      <a:clrMap bg1="dk2" tx1="lt1" bg2="dk1" tx2="lt2" accent1="accent1" accent2="accent2" accent3="accent3" accent4="accent4" accent5="accent5" accent6="accent6" hlink="hlink" folHlink="folHlink"/>
    </a:extraClrScheme>
  </a:extraClrSchemeLst>
</a:theme>
</file>

<file path=ppt/theme/theme23.xml><?xml version="1.0" encoding="utf-8"?>
<a:theme xmlns:a="http://schemas.openxmlformats.org/drawingml/2006/main" name="1_Project Overview (Standard)">
  <a:themeElements>
    <a:clrScheme name="Project Overview (Standard) 1">
      <a:dk1>
        <a:srgbClr val="000000"/>
      </a:dk1>
      <a:lt1>
        <a:srgbClr val="FFFFFF"/>
      </a:lt1>
      <a:dk2>
        <a:srgbClr val="0066CC"/>
      </a:dk2>
      <a:lt2>
        <a:srgbClr val="CBCBCB"/>
      </a:lt2>
      <a:accent1>
        <a:srgbClr val="00CCFF"/>
      </a:accent1>
      <a:accent2>
        <a:srgbClr val="00FFCC"/>
      </a:accent2>
      <a:accent3>
        <a:srgbClr val="AAB8E2"/>
      </a:accent3>
      <a:accent4>
        <a:srgbClr val="DADADA"/>
      </a:accent4>
      <a:accent5>
        <a:srgbClr val="AAE2FF"/>
      </a:accent5>
      <a:accent6>
        <a:srgbClr val="00E7B9"/>
      </a:accent6>
      <a:hlink>
        <a:srgbClr val="FF3300"/>
      </a:hlink>
      <a:folHlink>
        <a:srgbClr val="FF7C80"/>
      </a:folHlink>
    </a:clrScheme>
    <a:fontScheme name="Project Overview (Standard)">
      <a:majorFont>
        <a:latin typeface="Times New Roman"/>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Project Overview (Standard) 1">
        <a:dk1>
          <a:srgbClr val="000000"/>
        </a:dk1>
        <a:lt1>
          <a:srgbClr val="FFFFFF"/>
        </a:lt1>
        <a:dk2>
          <a:srgbClr val="0066CC"/>
        </a:dk2>
        <a:lt2>
          <a:srgbClr val="CBCBCB"/>
        </a:lt2>
        <a:accent1>
          <a:srgbClr val="00CCFF"/>
        </a:accent1>
        <a:accent2>
          <a:srgbClr val="00FFCC"/>
        </a:accent2>
        <a:accent3>
          <a:srgbClr val="AAB8E2"/>
        </a:accent3>
        <a:accent4>
          <a:srgbClr val="DADADA"/>
        </a:accent4>
        <a:accent5>
          <a:srgbClr val="AAE2FF"/>
        </a:accent5>
        <a:accent6>
          <a:srgbClr val="00E7B9"/>
        </a:accent6>
        <a:hlink>
          <a:srgbClr val="FF3300"/>
        </a:hlink>
        <a:folHlink>
          <a:srgbClr val="FF7C80"/>
        </a:folHlink>
      </a:clrScheme>
      <a:clrMap bg1="dk2" tx1="lt1" bg2="dk1" tx2="lt2" accent1="accent1" accent2="accent2" accent3="accent3" accent4="accent4" accent5="accent5" accent6="accent6" hlink="hlink" folHlink="folHlink"/>
    </a:extraClrScheme>
    <a:extraClrScheme>
      <a:clrScheme name="Project Overview (Standard) 2">
        <a:dk1>
          <a:srgbClr val="000000"/>
        </a:dk1>
        <a:lt1>
          <a:srgbClr val="FFFFFF"/>
        </a:lt1>
        <a:dk2>
          <a:srgbClr val="000000"/>
        </a:dk2>
        <a:lt2>
          <a:srgbClr val="868686"/>
        </a:lt2>
        <a:accent1>
          <a:srgbClr val="3366FF"/>
        </a:accent1>
        <a:accent2>
          <a:srgbClr val="009900"/>
        </a:accent2>
        <a:accent3>
          <a:srgbClr val="FFFFFF"/>
        </a:accent3>
        <a:accent4>
          <a:srgbClr val="000000"/>
        </a:accent4>
        <a:accent5>
          <a:srgbClr val="ADB8FF"/>
        </a:accent5>
        <a:accent6>
          <a:srgbClr val="008A00"/>
        </a:accent6>
        <a:hlink>
          <a:srgbClr val="FF0033"/>
        </a:hlink>
        <a:folHlink>
          <a:srgbClr val="CCCCCC"/>
        </a:folHlink>
      </a:clrScheme>
      <a:clrMap bg1="lt1" tx1="dk1" bg2="lt2" tx2="dk2" accent1="accent1" accent2="accent2" accent3="accent3" accent4="accent4" accent5="accent5" accent6="accent6" hlink="hlink" folHlink="folHlink"/>
    </a:extraClrScheme>
    <a:extraClrScheme>
      <a:clrScheme name="Project Overview (Standard) 3">
        <a:dk1>
          <a:srgbClr val="000000"/>
        </a:dk1>
        <a:lt1>
          <a:srgbClr val="FFFFFF"/>
        </a:lt1>
        <a:dk2>
          <a:srgbClr val="000000"/>
        </a:dk2>
        <a:lt2>
          <a:srgbClr val="868686"/>
        </a:lt2>
        <a:accent1>
          <a:srgbClr val="EAEAEA"/>
        </a:accent1>
        <a:accent2>
          <a:srgbClr val="5F5F5F"/>
        </a:accent2>
        <a:accent3>
          <a:srgbClr val="FFFFFF"/>
        </a:accent3>
        <a:accent4>
          <a:srgbClr val="000000"/>
        </a:accent4>
        <a:accent5>
          <a:srgbClr val="F3F3F3"/>
        </a:accent5>
        <a:accent6>
          <a:srgbClr val="555555"/>
        </a:accent6>
        <a:hlink>
          <a:srgbClr val="969696"/>
        </a:hlink>
        <a:folHlink>
          <a:srgbClr val="CBCBCB"/>
        </a:folHlink>
      </a:clrScheme>
      <a:clrMap bg1="lt1" tx1="dk1" bg2="lt2" tx2="dk2" accent1="accent1" accent2="accent2" accent3="accent3" accent4="accent4" accent5="accent5" accent6="accent6" hlink="hlink" folHlink="folHlink"/>
    </a:extraClrScheme>
  </a:extraClrSchemeLst>
</a:theme>
</file>

<file path=ppt/theme/theme24.xml><?xml version="1.0" encoding="utf-8"?>
<a:theme xmlns:a="http://schemas.openxmlformats.org/drawingml/2006/main" name="Project Overview (Standard)">
  <a:themeElements>
    <a:clrScheme name="Project Overview (Standard) 1">
      <a:dk1>
        <a:srgbClr val="000000"/>
      </a:dk1>
      <a:lt1>
        <a:srgbClr val="FFFFFF"/>
      </a:lt1>
      <a:dk2>
        <a:srgbClr val="0066CC"/>
      </a:dk2>
      <a:lt2>
        <a:srgbClr val="CBCBCB"/>
      </a:lt2>
      <a:accent1>
        <a:srgbClr val="00CCFF"/>
      </a:accent1>
      <a:accent2>
        <a:srgbClr val="00FFCC"/>
      </a:accent2>
      <a:accent3>
        <a:srgbClr val="AAB8E2"/>
      </a:accent3>
      <a:accent4>
        <a:srgbClr val="DADADA"/>
      </a:accent4>
      <a:accent5>
        <a:srgbClr val="AAE2FF"/>
      </a:accent5>
      <a:accent6>
        <a:srgbClr val="00E7B9"/>
      </a:accent6>
      <a:hlink>
        <a:srgbClr val="FF3300"/>
      </a:hlink>
      <a:folHlink>
        <a:srgbClr val="FF7C80"/>
      </a:folHlink>
    </a:clrScheme>
    <a:fontScheme name="Project Overview (Standard)">
      <a:majorFont>
        <a:latin typeface="Times New Roman"/>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50000"/>
          </a:spcBef>
          <a:spcAft>
            <a:spcPct val="0"/>
          </a:spcAft>
          <a:buClrTx/>
          <a:buSzTx/>
          <a:buFontTx/>
          <a:buNone/>
          <a:tabLst/>
          <a:defRPr kumimoji="0" lang="en-US" sz="28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50000"/>
          </a:spcBef>
          <a:spcAft>
            <a:spcPct val="0"/>
          </a:spcAft>
          <a:buClrTx/>
          <a:buSzTx/>
          <a:buFontTx/>
          <a:buNone/>
          <a:tabLst/>
          <a:defRPr kumimoji="0" lang="en-US" sz="28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Project Overview (Standard) 1">
        <a:dk1>
          <a:srgbClr val="000000"/>
        </a:dk1>
        <a:lt1>
          <a:srgbClr val="FFFFFF"/>
        </a:lt1>
        <a:dk2>
          <a:srgbClr val="0066CC"/>
        </a:dk2>
        <a:lt2>
          <a:srgbClr val="CBCBCB"/>
        </a:lt2>
        <a:accent1>
          <a:srgbClr val="00CCFF"/>
        </a:accent1>
        <a:accent2>
          <a:srgbClr val="00FFCC"/>
        </a:accent2>
        <a:accent3>
          <a:srgbClr val="AAB8E2"/>
        </a:accent3>
        <a:accent4>
          <a:srgbClr val="DADADA"/>
        </a:accent4>
        <a:accent5>
          <a:srgbClr val="AAE2FF"/>
        </a:accent5>
        <a:accent6>
          <a:srgbClr val="00E7B9"/>
        </a:accent6>
        <a:hlink>
          <a:srgbClr val="FF3300"/>
        </a:hlink>
        <a:folHlink>
          <a:srgbClr val="FF7C80"/>
        </a:folHlink>
      </a:clrScheme>
      <a:clrMap bg1="dk2" tx1="lt1" bg2="dk1" tx2="lt2" accent1="accent1" accent2="accent2" accent3="accent3" accent4="accent4" accent5="accent5" accent6="accent6" hlink="hlink" folHlink="folHlink"/>
    </a:extraClrScheme>
    <a:extraClrScheme>
      <a:clrScheme name="Project Overview (Standard) 2">
        <a:dk1>
          <a:srgbClr val="000000"/>
        </a:dk1>
        <a:lt1>
          <a:srgbClr val="FFFFFF"/>
        </a:lt1>
        <a:dk2>
          <a:srgbClr val="000000"/>
        </a:dk2>
        <a:lt2>
          <a:srgbClr val="868686"/>
        </a:lt2>
        <a:accent1>
          <a:srgbClr val="3366FF"/>
        </a:accent1>
        <a:accent2>
          <a:srgbClr val="009900"/>
        </a:accent2>
        <a:accent3>
          <a:srgbClr val="FFFFFF"/>
        </a:accent3>
        <a:accent4>
          <a:srgbClr val="000000"/>
        </a:accent4>
        <a:accent5>
          <a:srgbClr val="ADB8FF"/>
        </a:accent5>
        <a:accent6>
          <a:srgbClr val="008A00"/>
        </a:accent6>
        <a:hlink>
          <a:srgbClr val="FF0033"/>
        </a:hlink>
        <a:folHlink>
          <a:srgbClr val="CCCCCC"/>
        </a:folHlink>
      </a:clrScheme>
      <a:clrMap bg1="lt1" tx1="dk1" bg2="lt2" tx2="dk2" accent1="accent1" accent2="accent2" accent3="accent3" accent4="accent4" accent5="accent5" accent6="accent6" hlink="hlink" folHlink="folHlink"/>
    </a:extraClrScheme>
    <a:extraClrScheme>
      <a:clrScheme name="Project Overview (Standard) 3">
        <a:dk1>
          <a:srgbClr val="000000"/>
        </a:dk1>
        <a:lt1>
          <a:srgbClr val="FFFFFF"/>
        </a:lt1>
        <a:dk2>
          <a:srgbClr val="000000"/>
        </a:dk2>
        <a:lt2>
          <a:srgbClr val="868686"/>
        </a:lt2>
        <a:accent1>
          <a:srgbClr val="EAEAEA"/>
        </a:accent1>
        <a:accent2>
          <a:srgbClr val="5F5F5F"/>
        </a:accent2>
        <a:accent3>
          <a:srgbClr val="FFFFFF"/>
        </a:accent3>
        <a:accent4>
          <a:srgbClr val="000000"/>
        </a:accent4>
        <a:accent5>
          <a:srgbClr val="F3F3F3"/>
        </a:accent5>
        <a:accent6>
          <a:srgbClr val="555555"/>
        </a:accent6>
        <a:hlink>
          <a:srgbClr val="969696"/>
        </a:hlink>
        <a:folHlink>
          <a:srgbClr val="CBCBCB"/>
        </a:folHlink>
      </a:clrScheme>
      <a:clrMap bg1="lt1" tx1="dk1" bg2="lt2" tx2="dk2" accent1="accent1" accent2="accent2" accent3="accent3" accent4="accent4" accent5="accent5" accent6="accent6" hlink="hlink" folHlink="folHlink"/>
    </a:extraClrScheme>
  </a:extraClrSchemeLst>
</a:theme>
</file>

<file path=ppt/theme/theme25.xml><?xml version="1.0" encoding="utf-8"?>
<a:theme xmlns:a="http://schemas.openxmlformats.org/drawingml/2006/main" name="Azure">
  <a:themeElements>
    <a:clrScheme name="Azure 1">
      <a:dk1>
        <a:srgbClr val="000000"/>
      </a:dk1>
      <a:lt1>
        <a:srgbClr val="FFFFFF"/>
      </a:lt1>
      <a:dk2>
        <a:srgbClr val="3333FF"/>
      </a:dk2>
      <a:lt2>
        <a:srgbClr val="00FFFF"/>
      </a:lt2>
      <a:accent1>
        <a:srgbClr val="00CCCC"/>
      </a:accent1>
      <a:accent2>
        <a:srgbClr val="6666FF"/>
      </a:accent2>
      <a:accent3>
        <a:srgbClr val="ADADFF"/>
      </a:accent3>
      <a:accent4>
        <a:srgbClr val="DADADA"/>
      </a:accent4>
      <a:accent5>
        <a:srgbClr val="AAE2E2"/>
      </a:accent5>
      <a:accent6>
        <a:srgbClr val="5C5CE7"/>
      </a:accent6>
      <a:hlink>
        <a:srgbClr val="CCCCFF"/>
      </a:hlink>
      <a:folHlink>
        <a:srgbClr val="CC99FF"/>
      </a:folHlink>
    </a:clrScheme>
    <a:fontScheme name="Azure">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0"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0" charset="0"/>
          </a:defRPr>
        </a:defPPr>
      </a:lstStyle>
    </a:lnDef>
  </a:objectDefaults>
  <a:extraClrSchemeLst>
    <a:extraClrScheme>
      <a:clrScheme name="Azure 1">
        <a:dk1>
          <a:srgbClr val="000000"/>
        </a:dk1>
        <a:lt1>
          <a:srgbClr val="FFFFFF"/>
        </a:lt1>
        <a:dk2>
          <a:srgbClr val="3333FF"/>
        </a:dk2>
        <a:lt2>
          <a:srgbClr val="00FFFF"/>
        </a:lt2>
        <a:accent1>
          <a:srgbClr val="00CCCC"/>
        </a:accent1>
        <a:accent2>
          <a:srgbClr val="6666FF"/>
        </a:accent2>
        <a:accent3>
          <a:srgbClr val="ADADFF"/>
        </a:accent3>
        <a:accent4>
          <a:srgbClr val="DADADA"/>
        </a:accent4>
        <a:accent5>
          <a:srgbClr val="AAE2E2"/>
        </a:accent5>
        <a:accent6>
          <a:srgbClr val="5C5CE7"/>
        </a:accent6>
        <a:hlink>
          <a:srgbClr val="CCCCFF"/>
        </a:hlink>
        <a:folHlink>
          <a:srgbClr val="CC99FF"/>
        </a:folHlink>
      </a:clrScheme>
      <a:clrMap bg1="dk2" tx1="lt1" bg2="dk1" tx2="lt2" accent1="accent1" accent2="accent2" accent3="accent3" accent4="accent4" accent5="accent5" accent6="accent6" hlink="hlink" folHlink="folHlink"/>
    </a:extraClrScheme>
    <a:extraClrScheme>
      <a:clrScheme name="Azure 2">
        <a:dk1>
          <a:srgbClr val="000000"/>
        </a:dk1>
        <a:lt1>
          <a:srgbClr val="CCECFF"/>
        </a:lt1>
        <a:dk2>
          <a:srgbClr val="330099"/>
        </a:dk2>
        <a:lt2>
          <a:srgbClr val="0099CC"/>
        </a:lt2>
        <a:accent1>
          <a:srgbClr val="009999"/>
        </a:accent1>
        <a:accent2>
          <a:srgbClr val="FF99CC"/>
        </a:accent2>
        <a:accent3>
          <a:srgbClr val="E2F4FF"/>
        </a:accent3>
        <a:accent4>
          <a:srgbClr val="000000"/>
        </a:accent4>
        <a:accent5>
          <a:srgbClr val="AACACA"/>
        </a:accent5>
        <a:accent6>
          <a:srgbClr val="E78AB9"/>
        </a:accent6>
        <a:hlink>
          <a:srgbClr val="6600CC"/>
        </a:hlink>
        <a:folHlink>
          <a:srgbClr val="3366FF"/>
        </a:folHlink>
      </a:clrScheme>
      <a:clrMap bg1="lt1" tx1="dk1" bg2="lt2" tx2="dk2" accent1="accent1" accent2="accent2" accent3="accent3" accent4="accent4" accent5="accent5" accent6="accent6" hlink="hlink" folHlink="folHlink"/>
    </a:extraClrScheme>
    <a:extraClrScheme>
      <a:clrScheme name="Azure 3">
        <a:dk1>
          <a:srgbClr val="000000"/>
        </a:dk1>
        <a:lt1>
          <a:srgbClr val="FFFFFF"/>
        </a:lt1>
        <a:dk2>
          <a:srgbClr val="000000"/>
        </a:dk2>
        <a:lt2>
          <a:srgbClr val="CBCBCB"/>
        </a:lt2>
        <a:accent1>
          <a:srgbClr val="B2B2B2"/>
        </a:accent1>
        <a:accent2>
          <a:srgbClr val="DDDDDD"/>
        </a:accent2>
        <a:accent3>
          <a:srgbClr val="FFFFFF"/>
        </a:accent3>
        <a:accent4>
          <a:srgbClr val="000000"/>
        </a:accent4>
        <a:accent5>
          <a:srgbClr val="D5D5D5"/>
        </a:accent5>
        <a:accent6>
          <a:srgbClr val="C8C8C8"/>
        </a:accent6>
        <a:hlink>
          <a:srgbClr val="5F5F5F"/>
        </a:hlink>
        <a:folHlink>
          <a:srgbClr val="969696"/>
        </a:folHlink>
      </a:clrScheme>
      <a:clrMap bg1="lt1" tx1="dk1" bg2="lt2" tx2="dk2" accent1="accent1" accent2="accent2" accent3="accent3" accent4="accent4" accent5="accent5" accent6="accent6" hlink="hlink" folHlink="folHlink"/>
    </a:extraClrScheme>
  </a:extraClrSchemeLst>
</a:theme>
</file>

<file path=ppt/theme/theme26.xml><?xml version="1.0" encoding="utf-8"?>
<a:theme xmlns:a="http://schemas.openxmlformats.org/drawingml/2006/main" name="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7.xml><?xml version="1.0" encoding="utf-8"?>
<a:theme xmlns:a="http://schemas.openxmlformats.org/drawingml/2006/main" name="Bright Balloons">
  <a:themeElements>
    <a:clrScheme name="Bright Balloons 1">
      <a:dk1>
        <a:srgbClr val="808080"/>
      </a:dk1>
      <a:lt1>
        <a:srgbClr val="FFFF00"/>
      </a:lt1>
      <a:dk2>
        <a:srgbClr val="2D315E"/>
      </a:dk2>
      <a:lt2>
        <a:srgbClr val="FFFF00"/>
      </a:lt2>
      <a:accent1>
        <a:srgbClr val="A43433"/>
      </a:accent1>
      <a:accent2>
        <a:srgbClr val="4E5684"/>
      </a:accent2>
      <a:accent3>
        <a:srgbClr val="ADADB6"/>
      </a:accent3>
      <a:accent4>
        <a:srgbClr val="DADA00"/>
      </a:accent4>
      <a:accent5>
        <a:srgbClr val="CFAEAD"/>
      </a:accent5>
      <a:accent6>
        <a:srgbClr val="464D77"/>
      </a:accent6>
      <a:hlink>
        <a:srgbClr val="E5A254"/>
      </a:hlink>
      <a:folHlink>
        <a:srgbClr val="EC84DB"/>
      </a:folHlink>
    </a:clrScheme>
    <a:fontScheme name="Bright Balloons">
      <a:majorFont>
        <a:latin typeface="Lucida Handwriting"/>
        <a:ea typeface="MS Pゴシック"/>
        <a:cs typeface="MS Pゴシック"/>
      </a:majorFont>
      <a:minorFont>
        <a:latin typeface="Arial"/>
        <a:ea typeface="MS Pゴシック"/>
        <a:cs typeface="MS P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30201"/>
        </a:solidFill>
        <a:ln w="9525"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solidFill>
          <a:srgbClr val="030201"/>
        </a:solidFill>
        <a:ln w="9525"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Bright Balloons 1">
        <a:dk1>
          <a:srgbClr val="808080"/>
        </a:dk1>
        <a:lt1>
          <a:srgbClr val="FFFF00"/>
        </a:lt1>
        <a:dk2>
          <a:srgbClr val="2D315E"/>
        </a:dk2>
        <a:lt2>
          <a:srgbClr val="FFFF00"/>
        </a:lt2>
        <a:accent1>
          <a:srgbClr val="A43433"/>
        </a:accent1>
        <a:accent2>
          <a:srgbClr val="4E5684"/>
        </a:accent2>
        <a:accent3>
          <a:srgbClr val="ADADB6"/>
        </a:accent3>
        <a:accent4>
          <a:srgbClr val="DADA00"/>
        </a:accent4>
        <a:accent5>
          <a:srgbClr val="CFAEAD"/>
        </a:accent5>
        <a:accent6>
          <a:srgbClr val="464D77"/>
        </a:accent6>
        <a:hlink>
          <a:srgbClr val="E5A254"/>
        </a:hlink>
        <a:folHlink>
          <a:srgbClr val="EC84DB"/>
        </a:folHlink>
      </a:clrScheme>
      <a:clrMap bg1="dk2" tx1="lt1" bg2="dk1" tx2="lt2" accent1="accent1" accent2="accent2" accent3="accent3" accent4="accent4" accent5="accent5" accent6="accent6" hlink="hlink" folHlink="folHlink"/>
    </a:extraClrScheme>
  </a:extraClrSchemeLst>
</a:theme>
</file>

<file path=ppt/theme/theme28.xml><?xml version="1.0" encoding="utf-8"?>
<a:theme xmlns:a="http://schemas.openxmlformats.org/drawingml/2006/main" name="11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50000"/>
          </a:spcBef>
          <a:spcAft>
            <a:spcPct val="0"/>
          </a:spcAft>
          <a:buClrTx/>
          <a:buSzTx/>
          <a:buFontTx/>
          <a:buNone/>
          <a:tabLst/>
          <a:defRPr kumimoji="0" lang="en-US" sz="28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50000"/>
          </a:spcBef>
          <a:spcAft>
            <a:spcPct val="0"/>
          </a:spcAft>
          <a:buClrTx/>
          <a:buSzTx/>
          <a:buFontTx/>
          <a:buNone/>
          <a:tabLst/>
          <a:defRPr kumimoji="0" lang="en-US" sz="28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9.xml><?xml version="1.0" encoding="utf-8"?>
<a:theme xmlns:a="http://schemas.openxmlformats.org/drawingml/2006/main" name="4_Radar">
  <a:themeElements>
    <a:clrScheme name="Radar 1">
      <a:dk1>
        <a:srgbClr val="000000"/>
      </a:dk1>
      <a:lt1>
        <a:srgbClr val="EAEAEA"/>
      </a:lt1>
      <a:dk2>
        <a:srgbClr val="000066"/>
      </a:dk2>
      <a:lt2>
        <a:srgbClr val="FFFFFF"/>
      </a:lt2>
      <a:accent1>
        <a:srgbClr val="003399"/>
      </a:accent1>
      <a:accent2>
        <a:srgbClr val="99CCFF"/>
      </a:accent2>
      <a:accent3>
        <a:srgbClr val="AAAAB8"/>
      </a:accent3>
      <a:accent4>
        <a:srgbClr val="C8C8C8"/>
      </a:accent4>
      <a:accent5>
        <a:srgbClr val="AAADCA"/>
      </a:accent5>
      <a:accent6>
        <a:srgbClr val="8AB9E7"/>
      </a:accent6>
      <a:hlink>
        <a:srgbClr val="CC9900"/>
      </a:hlink>
      <a:folHlink>
        <a:srgbClr val="996600"/>
      </a:folHlink>
    </a:clrScheme>
    <a:fontScheme name="Radar">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50000"/>
          </a:spcBef>
          <a:spcAft>
            <a:spcPct val="0"/>
          </a:spcAft>
          <a:buClrTx/>
          <a:buSzTx/>
          <a:buFontTx/>
          <a:buNone/>
          <a:tabLst/>
          <a:defRPr kumimoji="0" lang="en-US" sz="28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50000"/>
          </a:spcBef>
          <a:spcAft>
            <a:spcPct val="0"/>
          </a:spcAft>
          <a:buClrTx/>
          <a:buSzTx/>
          <a:buFontTx/>
          <a:buNone/>
          <a:tabLst/>
          <a:defRPr kumimoji="0" lang="en-US" sz="28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Radar 1">
        <a:dk1>
          <a:srgbClr val="000000"/>
        </a:dk1>
        <a:lt1>
          <a:srgbClr val="EAEAEA"/>
        </a:lt1>
        <a:dk2>
          <a:srgbClr val="000066"/>
        </a:dk2>
        <a:lt2>
          <a:srgbClr val="FFFFFF"/>
        </a:lt2>
        <a:accent1>
          <a:srgbClr val="003399"/>
        </a:accent1>
        <a:accent2>
          <a:srgbClr val="99CCFF"/>
        </a:accent2>
        <a:accent3>
          <a:srgbClr val="AAAAB8"/>
        </a:accent3>
        <a:accent4>
          <a:srgbClr val="C8C8C8"/>
        </a:accent4>
        <a:accent5>
          <a:srgbClr val="AAADCA"/>
        </a:accent5>
        <a:accent6>
          <a:srgbClr val="8AB9E7"/>
        </a:accent6>
        <a:hlink>
          <a:srgbClr val="CC9900"/>
        </a:hlink>
        <a:folHlink>
          <a:srgbClr val="996600"/>
        </a:folHlink>
      </a:clrScheme>
      <a:clrMap bg1="dk2" tx1="lt1" bg2="dk1" tx2="lt2" accent1="accent1" accent2="accent2" accent3="accent3" accent4="accent4" accent5="accent5" accent6="accent6" hlink="hlink" folHlink="folHlink"/>
    </a:extraClrScheme>
    <a:extraClrScheme>
      <a:clrScheme name="Radar 2">
        <a:dk1>
          <a:srgbClr val="666699"/>
        </a:dk1>
        <a:lt1>
          <a:srgbClr val="CCCCFF"/>
        </a:lt1>
        <a:dk2>
          <a:srgbClr val="000040"/>
        </a:dk2>
        <a:lt2>
          <a:srgbClr val="A4A4C2"/>
        </a:lt2>
        <a:accent1>
          <a:srgbClr val="003399"/>
        </a:accent1>
        <a:accent2>
          <a:srgbClr val="0099FF"/>
        </a:accent2>
        <a:accent3>
          <a:srgbClr val="E2E2FF"/>
        </a:accent3>
        <a:accent4>
          <a:srgbClr val="565682"/>
        </a:accent4>
        <a:accent5>
          <a:srgbClr val="AAADCA"/>
        </a:accent5>
        <a:accent6>
          <a:srgbClr val="008AE7"/>
        </a:accent6>
        <a:hlink>
          <a:srgbClr val="B68600"/>
        </a:hlink>
        <a:folHlink>
          <a:srgbClr val="8A5C00"/>
        </a:folHlink>
      </a:clrScheme>
      <a:clrMap bg1="lt1" tx1="dk1" bg2="lt2" tx2="dk2" accent1="accent1" accent2="accent2" accent3="accent3" accent4="accent4" accent5="accent5" accent6="accent6" hlink="hlink" folHlink="folHlink"/>
    </a:extraClrScheme>
    <a:extraClrScheme>
      <a:clrScheme name="Radar 3">
        <a:dk1>
          <a:srgbClr val="000000"/>
        </a:dk1>
        <a:lt1>
          <a:srgbClr val="EAEAEA"/>
        </a:lt1>
        <a:dk2>
          <a:srgbClr val="000000"/>
        </a:dk2>
        <a:lt2>
          <a:srgbClr val="B2B2B2"/>
        </a:lt2>
        <a:accent1>
          <a:srgbClr val="777777"/>
        </a:accent1>
        <a:accent2>
          <a:srgbClr val="B2B2B2"/>
        </a:accent2>
        <a:accent3>
          <a:srgbClr val="F3F3F3"/>
        </a:accent3>
        <a:accent4>
          <a:srgbClr val="000000"/>
        </a:accent4>
        <a:accent5>
          <a:srgbClr val="BDBDBD"/>
        </a:accent5>
        <a:accent6>
          <a:srgbClr val="A1A1A1"/>
        </a:accent6>
        <a:hlink>
          <a:srgbClr val="808080"/>
        </a:hlink>
        <a:folHlink>
          <a:srgbClr val="5F5F5F"/>
        </a:folHlink>
      </a:clrScheme>
      <a:clrMap bg1="lt1" tx1="dk1" bg2="lt2" tx2="dk2" accent1="accent1" accent2="accent2" accent3="accent3" accent4="accent4" accent5="accent5" accent6="accent6" hlink="hlink" folHlink="folHlink"/>
    </a:extraClrScheme>
    <a:extraClrScheme>
      <a:clrScheme name="Radar 4">
        <a:dk1>
          <a:srgbClr val="333333"/>
        </a:dk1>
        <a:lt1>
          <a:srgbClr val="FFFF66"/>
        </a:lt1>
        <a:dk2>
          <a:srgbClr val="000000"/>
        </a:dk2>
        <a:lt2>
          <a:srgbClr val="CC3300"/>
        </a:lt2>
        <a:accent1>
          <a:srgbClr val="5F5F5F"/>
        </a:accent1>
        <a:accent2>
          <a:srgbClr val="3399FF"/>
        </a:accent2>
        <a:accent3>
          <a:srgbClr val="AAAAAA"/>
        </a:accent3>
        <a:accent4>
          <a:srgbClr val="DADA56"/>
        </a:accent4>
        <a:accent5>
          <a:srgbClr val="B6B6B6"/>
        </a:accent5>
        <a:accent6>
          <a:srgbClr val="2D8AE7"/>
        </a:accent6>
        <a:hlink>
          <a:srgbClr val="008000"/>
        </a:hlink>
        <a:folHlink>
          <a:srgbClr val="CCECFF"/>
        </a:folHlink>
      </a:clrScheme>
      <a:clrMap bg1="dk2" tx1="lt1" bg2="dk1" tx2="lt2" accent1="accent1" accent2="accent2" accent3="accent3" accent4="accent4" accent5="accent5" accent6="accent6" hlink="hlink" folHlink="folHlink"/>
    </a:extraClrScheme>
    <a:extraClrScheme>
      <a:clrScheme name="Radar 5">
        <a:dk1>
          <a:srgbClr val="003300"/>
        </a:dk1>
        <a:lt1>
          <a:srgbClr val="FFFFCC"/>
        </a:lt1>
        <a:dk2>
          <a:srgbClr val="006600"/>
        </a:dk2>
        <a:lt2>
          <a:srgbClr val="FFFF00"/>
        </a:lt2>
        <a:accent1>
          <a:srgbClr val="008000"/>
        </a:accent1>
        <a:accent2>
          <a:srgbClr val="3399FF"/>
        </a:accent2>
        <a:accent3>
          <a:srgbClr val="AAB8AA"/>
        </a:accent3>
        <a:accent4>
          <a:srgbClr val="DADAAE"/>
        </a:accent4>
        <a:accent5>
          <a:srgbClr val="AAC0AA"/>
        </a:accent5>
        <a:accent6>
          <a:srgbClr val="2D8AE7"/>
        </a:accent6>
        <a:hlink>
          <a:srgbClr val="6666FF"/>
        </a:hlink>
        <a:folHlink>
          <a:srgbClr val="CCECFF"/>
        </a:folHlink>
      </a:clrScheme>
      <a:clrMap bg1="dk2" tx1="lt1" bg2="dk1" tx2="lt2" accent1="accent1" accent2="accent2" accent3="accent3" accent4="accent4" accent5="accent5" accent6="accent6" hlink="hlink" folHlink="folHlink"/>
    </a:extraClrScheme>
  </a:extraClrSchemeLst>
</a:theme>
</file>

<file path=ppt/theme/theme3.xml><?xml version="1.0" encoding="utf-8"?>
<a:theme xmlns:a="http://schemas.openxmlformats.org/drawingml/2006/main" name="1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50000"/>
          </a:spcBef>
          <a:spcAft>
            <a:spcPct val="0"/>
          </a:spcAft>
          <a:buClrTx/>
          <a:buSzTx/>
          <a:buFontTx/>
          <a:buNone/>
          <a:tabLst/>
          <a:defRPr kumimoji="0" lang="en-US" sz="28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50000"/>
          </a:spcBef>
          <a:spcAft>
            <a:spcPct val="0"/>
          </a:spcAft>
          <a:buClrTx/>
          <a:buSzTx/>
          <a:buFontTx/>
          <a:buNone/>
          <a:tabLst/>
          <a:defRPr kumimoji="0" lang="en-US" sz="28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0.xml><?xml version="1.0" encoding="utf-8"?>
<a:theme xmlns:a="http://schemas.openxmlformats.org/drawingml/2006/main" name="3_Shimmer">
  <a:themeElements>
    <a:clrScheme name="Shimmer 1">
      <a:dk1>
        <a:srgbClr val="808080"/>
      </a:dk1>
      <a:lt1>
        <a:srgbClr val="FFFFFF"/>
      </a:lt1>
      <a:dk2>
        <a:srgbClr val="0A0E5B"/>
      </a:dk2>
      <a:lt2>
        <a:srgbClr val="4460EE"/>
      </a:lt2>
      <a:accent1>
        <a:srgbClr val="1822CD"/>
      </a:accent1>
      <a:accent2>
        <a:srgbClr val="5DBACA"/>
      </a:accent2>
      <a:accent3>
        <a:srgbClr val="AAAAB5"/>
      </a:accent3>
      <a:accent4>
        <a:srgbClr val="DADADA"/>
      </a:accent4>
      <a:accent5>
        <a:srgbClr val="ABABE3"/>
      </a:accent5>
      <a:accent6>
        <a:srgbClr val="53A8B7"/>
      </a:accent6>
      <a:hlink>
        <a:srgbClr val="F63F1B"/>
      </a:hlink>
      <a:folHlink>
        <a:srgbClr val="FFBF56"/>
      </a:folHlink>
    </a:clrScheme>
    <a:fontScheme name="Shimmer">
      <a:majorFont>
        <a:latin typeface="Arial"/>
        <a:ea typeface=""/>
        <a:cs typeface=""/>
      </a:majorFont>
      <a:minorFont>
        <a:latin typeface="Time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50000"/>
          </a:spcBef>
          <a:spcAft>
            <a:spcPct val="0"/>
          </a:spcAft>
          <a:buClrTx/>
          <a:buSzTx/>
          <a:buFontTx/>
          <a:buNone/>
          <a:tabLst/>
          <a:defRPr kumimoji="0" lang="en-US" sz="28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50000"/>
          </a:spcBef>
          <a:spcAft>
            <a:spcPct val="0"/>
          </a:spcAft>
          <a:buClrTx/>
          <a:buSzTx/>
          <a:buFontTx/>
          <a:buNone/>
          <a:tabLst/>
          <a:defRPr kumimoji="0" lang="en-US" sz="28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Shimmer 1">
        <a:dk1>
          <a:srgbClr val="808080"/>
        </a:dk1>
        <a:lt1>
          <a:srgbClr val="FFFFFF"/>
        </a:lt1>
        <a:dk2>
          <a:srgbClr val="0A0E5B"/>
        </a:dk2>
        <a:lt2>
          <a:srgbClr val="4460EE"/>
        </a:lt2>
        <a:accent1>
          <a:srgbClr val="1822CD"/>
        </a:accent1>
        <a:accent2>
          <a:srgbClr val="5DBACA"/>
        </a:accent2>
        <a:accent3>
          <a:srgbClr val="AAAAB5"/>
        </a:accent3>
        <a:accent4>
          <a:srgbClr val="DADADA"/>
        </a:accent4>
        <a:accent5>
          <a:srgbClr val="ABABE3"/>
        </a:accent5>
        <a:accent6>
          <a:srgbClr val="53A8B7"/>
        </a:accent6>
        <a:hlink>
          <a:srgbClr val="F63F1B"/>
        </a:hlink>
        <a:folHlink>
          <a:srgbClr val="FFBF56"/>
        </a:folHlink>
      </a:clrScheme>
      <a:clrMap bg1="dk2" tx1="lt1" bg2="dk1" tx2="lt2" accent1="accent1" accent2="accent2" accent3="accent3" accent4="accent4" accent5="accent5" accent6="accent6" hlink="hlink" folHlink="folHlink"/>
    </a:extraClrScheme>
    <a:extraClrScheme>
      <a:clrScheme name="Shimmer 2">
        <a:dk1>
          <a:srgbClr val="808080"/>
        </a:dk1>
        <a:lt1>
          <a:srgbClr val="FFFFFF"/>
        </a:lt1>
        <a:dk2>
          <a:srgbClr val="810A08"/>
        </a:dk2>
        <a:lt2>
          <a:srgbClr val="F9AAAC"/>
        </a:lt2>
        <a:accent1>
          <a:srgbClr val="EF1F1D"/>
        </a:accent1>
        <a:accent2>
          <a:srgbClr val="F87B57"/>
        </a:accent2>
        <a:accent3>
          <a:srgbClr val="C1AAAA"/>
        </a:accent3>
        <a:accent4>
          <a:srgbClr val="DADADA"/>
        </a:accent4>
        <a:accent5>
          <a:srgbClr val="F6ABAB"/>
        </a:accent5>
        <a:accent6>
          <a:srgbClr val="E16F4E"/>
        </a:accent6>
        <a:hlink>
          <a:srgbClr val="F63F1B"/>
        </a:hlink>
        <a:folHlink>
          <a:srgbClr val="FFBF56"/>
        </a:folHlink>
      </a:clrScheme>
      <a:clrMap bg1="dk2" tx1="lt1" bg2="dk1" tx2="lt2" accent1="accent1" accent2="accent2" accent3="accent3" accent4="accent4" accent5="accent5" accent6="accent6" hlink="hlink" folHlink="folHlink"/>
    </a:extraClrScheme>
    <a:extraClrScheme>
      <a:clrScheme name="Shimmer 3">
        <a:dk1>
          <a:srgbClr val="808080"/>
        </a:dk1>
        <a:lt1>
          <a:srgbClr val="FFFFFF"/>
        </a:lt1>
        <a:dk2>
          <a:srgbClr val="133A0D"/>
        </a:dk2>
        <a:lt2>
          <a:srgbClr val="BAD41A"/>
        </a:lt2>
        <a:accent1>
          <a:srgbClr val="5DA31E"/>
        </a:accent1>
        <a:accent2>
          <a:srgbClr val="BAD41A"/>
        </a:accent2>
        <a:accent3>
          <a:srgbClr val="AAAEAA"/>
        </a:accent3>
        <a:accent4>
          <a:srgbClr val="DADADA"/>
        </a:accent4>
        <a:accent5>
          <a:srgbClr val="B6CEAB"/>
        </a:accent5>
        <a:accent6>
          <a:srgbClr val="A8C016"/>
        </a:accent6>
        <a:hlink>
          <a:srgbClr val="F63F1B"/>
        </a:hlink>
        <a:folHlink>
          <a:srgbClr val="FFBF56"/>
        </a:folHlink>
      </a:clrScheme>
      <a:clrMap bg1="dk2" tx1="lt1" bg2="dk1" tx2="lt2" accent1="accent1" accent2="accent2" accent3="accent3" accent4="accent4" accent5="accent5" accent6="accent6" hlink="hlink" folHlink="folHlink"/>
    </a:extraClrScheme>
    <a:extraClrScheme>
      <a:clrScheme name="Shimmer 4">
        <a:dk1>
          <a:srgbClr val="808080"/>
        </a:dk1>
        <a:lt1>
          <a:srgbClr val="FFFFFF"/>
        </a:lt1>
        <a:dk2>
          <a:srgbClr val="555555"/>
        </a:dk2>
        <a:lt2>
          <a:srgbClr val="CCCCCC"/>
        </a:lt2>
        <a:accent1>
          <a:srgbClr val="AAAAAA"/>
        </a:accent1>
        <a:accent2>
          <a:srgbClr val="EEEEEE"/>
        </a:accent2>
        <a:accent3>
          <a:srgbClr val="B4B4B4"/>
        </a:accent3>
        <a:accent4>
          <a:srgbClr val="DADADA"/>
        </a:accent4>
        <a:accent5>
          <a:srgbClr val="D2D2D2"/>
        </a:accent5>
        <a:accent6>
          <a:srgbClr val="D8D8D8"/>
        </a:accent6>
        <a:hlink>
          <a:srgbClr val="CCCCCC"/>
        </a:hlink>
        <a:folHlink>
          <a:srgbClr val="CCCCCC"/>
        </a:folHlink>
      </a:clrScheme>
      <a:clrMap bg1="dk2" tx1="lt1" bg2="dk1" tx2="lt2" accent1="accent1" accent2="accent2" accent3="accent3" accent4="accent4" accent5="accent5" accent6="accent6" hlink="hlink" folHlink="folHlink"/>
    </a:extraClrScheme>
    <a:extraClrScheme>
      <a:clrScheme name="Shimmer 5">
        <a:dk1>
          <a:srgbClr val="808080"/>
        </a:dk1>
        <a:lt1>
          <a:srgbClr val="FFFFFF"/>
        </a:lt1>
        <a:dk2>
          <a:srgbClr val="370C5A"/>
        </a:dk2>
        <a:lt2>
          <a:srgbClr val="BAD41A"/>
        </a:lt2>
        <a:accent1>
          <a:srgbClr val="6C18B0"/>
        </a:accent1>
        <a:accent2>
          <a:srgbClr val="BAD41A"/>
        </a:accent2>
        <a:accent3>
          <a:srgbClr val="AEAAB5"/>
        </a:accent3>
        <a:accent4>
          <a:srgbClr val="DADADA"/>
        </a:accent4>
        <a:accent5>
          <a:srgbClr val="BAABD4"/>
        </a:accent5>
        <a:accent6>
          <a:srgbClr val="A8C016"/>
        </a:accent6>
        <a:hlink>
          <a:srgbClr val="F63F1B"/>
        </a:hlink>
        <a:folHlink>
          <a:srgbClr val="FFBF56"/>
        </a:folHlink>
      </a:clrScheme>
      <a:clrMap bg1="dk2" tx1="lt1" bg2="dk1" tx2="lt2" accent1="accent1" accent2="accent2" accent3="accent3" accent4="accent4" accent5="accent5" accent6="accent6" hlink="hlink" folHlink="folHlink"/>
    </a:extraClrScheme>
  </a:extraClrSchemeLst>
</a:theme>
</file>

<file path=ppt/theme/theme31.xml><?xml version="1.0" encoding="utf-8"?>
<a:theme xmlns:a="http://schemas.openxmlformats.org/drawingml/2006/main" name="1_Optical">
  <a:themeElements>
    <a:clrScheme name="Optical 1">
      <a:dk1>
        <a:srgbClr val="000000"/>
      </a:dk1>
      <a:lt1>
        <a:srgbClr val="CBF0FF"/>
      </a:lt1>
      <a:dk2>
        <a:srgbClr val="00295B"/>
      </a:dk2>
      <a:lt2>
        <a:srgbClr val="808080"/>
      </a:lt2>
      <a:accent1>
        <a:srgbClr val="6DC9EE"/>
      </a:accent1>
      <a:accent2>
        <a:srgbClr val="CCCCFF"/>
      </a:accent2>
      <a:accent3>
        <a:srgbClr val="E2F6FF"/>
      </a:accent3>
      <a:accent4>
        <a:srgbClr val="000000"/>
      </a:accent4>
      <a:accent5>
        <a:srgbClr val="BAE1F5"/>
      </a:accent5>
      <a:accent6>
        <a:srgbClr val="B9B9E7"/>
      </a:accent6>
      <a:hlink>
        <a:srgbClr val="3333CC"/>
      </a:hlink>
      <a:folHlink>
        <a:srgbClr val="AF67FF"/>
      </a:folHlink>
    </a:clrScheme>
    <a:fontScheme name="Optical">
      <a:majorFont>
        <a:latin typeface="Helvetica"/>
        <a:ea typeface="ＭＳ Ｐゴシック"/>
        <a:cs typeface="ＭＳ Ｐゴシック"/>
      </a:majorFont>
      <a:minorFont>
        <a:latin typeface="Helvetica"/>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pitchFamily="-108"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pitchFamily="-108" charset="0"/>
          </a:defRPr>
        </a:defPPr>
      </a:lstStyle>
    </a:lnDef>
  </a:objectDefaults>
  <a:extraClrSchemeLst>
    <a:extraClrScheme>
      <a:clrScheme name="Optical 1">
        <a:dk1>
          <a:srgbClr val="000000"/>
        </a:dk1>
        <a:lt1>
          <a:srgbClr val="CBF0FF"/>
        </a:lt1>
        <a:dk2>
          <a:srgbClr val="00295B"/>
        </a:dk2>
        <a:lt2>
          <a:srgbClr val="808080"/>
        </a:lt2>
        <a:accent1>
          <a:srgbClr val="6DC9EE"/>
        </a:accent1>
        <a:accent2>
          <a:srgbClr val="CCCCFF"/>
        </a:accent2>
        <a:accent3>
          <a:srgbClr val="E2F6FF"/>
        </a:accent3>
        <a:accent4>
          <a:srgbClr val="000000"/>
        </a:accent4>
        <a:accent5>
          <a:srgbClr val="BAE1F5"/>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Lst>
</a:theme>
</file>

<file path=ppt/theme/theme32.xml><?xml version="1.0" encoding="utf-8"?>
<a:theme xmlns:a="http://schemas.openxmlformats.org/drawingml/2006/main" name="12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50000"/>
          </a:spcBef>
          <a:spcAft>
            <a:spcPct val="0"/>
          </a:spcAft>
          <a:buClrTx/>
          <a:buSzTx/>
          <a:buFontTx/>
          <a:buNone/>
          <a:tabLst/>
          <a:defRPr kumimoji="0" lang="en-US" sz="28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50000"/>
          </a:spcBef>
          <a:spcAft>
            <a:spcPct val="0"/>
          </a:spcAft>
          <a:buClrTx/>
          <a:buSzTx/>
          <a:buFontTx/>
          <a:buNone/>
          <a:tabLst/>
          <a:defRPr kumimoji="0" lang="en-US" sz="28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3.xml><?xml version="1.0" encoding="utf-8"?>
<a:theme xmlns:a="http://schemas.openxmlformats.org/drawingml/2006/main" name="49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4.xml><?xml version="1.0" encoding="utf-8"?>
<a:theme xmlns:a="http://schemas.openxmlformats.org/drawingml/2006/main" name="1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5.xml><?xml version="1.0" encoding="utf-8"?>
<a:theme xmlns:a="http://schemas.openxmlformats.org/drawingml/2006/main" name="1_untitled 1">
  <a:themeElements>
    <a:clrScheme name="">
      <a:dk1>
        <a:srgbClr val="1A0004"/>
      </a:dk1>
      <a:lt1>
        <a:srgbClr val="FFFFFF"/>
      </a:lt1>
      <a:dk2>
        <a:srgbClr val="474747"/>
      </a:dk2>
      <a:lt2>
        <a:srgbClr val="FFD34A"/>
      </a:lt2>
      <a:accent1>
        <a:srgbClr val="114FFB"/>
      </a:accent1>
      <a:accent2>
        <a:srgbClr val="790015"/>
      </a:accent2>
      <a:accent3>
        <a:srgbClr val="B1B1B1"/>
      </a:accent3>
      <a:accent4>
        <a:srgbClr val="DADADA"/>
      </a:accent4>
      <a:accent5>
        <a:srgbClr val="AAB2FD"/>
      </a:accent5>
      <a:accent6>
        <a:srgbClr val="6D0012"/>
      </a:accent6>
      <a:hlink>
        <a:srgbClr val="FFFFFF"/>
      </a:hlink>
      <a:folHlink>
        <a:srgbClr val="CECECE"/>
      </a:folHlink>
    </a:clrScheme>
    <a:fontScheme name="untitled 1">
      <a:majorFont>
        <a:latin typeface="Times"/>
        <a:ea typeface=""/>
        <a:cs typeface=""/>
      </a:majorFont>
      <a:minorFont>
        <a:latin typeface="Time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900" b="0" i="0" u="none" strike="noStrike" cap="none" normalizeH="0" baseline="0">
            <a:ln>
              <a:noFill/>
            </a:ln>
            <a:solidFill>
              <a:srgbClr val="FFA27C"/>
            </a:solidFill>
            <a:effectLst/>
            <a:latin typeface="Arial" pitchFamily="-107" charset="0"/>
          </a:defRPr>
        </a:defPPr>
      </a:lstStyle>
    </a:spDef>
    <a:ln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900" b="0" i="0" u="none" strike="noStrike" cap="none" normalizeH="0" baseline="0">
            <a:ln>
              <a:noFill/>
            </a:ln>
            <a:solidFill>
              <a:srgbClr val="FFA27C"/>
            </a:solidFill>
            <a:effectLst/>
            <a:latin typeface="Arial" pitchFamily="-107" charset="0"/>
          </a:defRPr>
        </a:defPPr>
      </a:lstStyle>
    </a:lnDef>
  </a:objectDefaults>
  <a:extraClrSchemeLst>
    <a:extraClrScheme>
      <a:clrScheme name="untitled 1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untitled 1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untitled 1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untitled 1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untitled 1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untitled 1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untitled 1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6.xml><?xml version="1.0" encoding="utf-8"?>
<a:theme xmlns:a="http://schemas.openxmlformats.org/drawingml/2006/main" name="13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Arial"/>
        <a:cs typeface="Arial"/>
      </a:majorFont>
      <a:minorFont>
        <a:latin typeface="Arial"/>
        <a:ea typeface="Arial"/>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7.xml><?xml version="1.0" encoding="utf-8"?>
<a:theme xmlns:a="http://schemas.openxmlformats.org/drawingml/2006/main" name="Median">
  <a:themeElements>
    <a:clrScheme name="Median">
      <a:dk1>
        <a:sysClr val="windowText" lastClr="000000"/>
      </a:dk1>
      <a:lt1>
        <a:sysClr val="window" lastClr="FFFFFF"/>
      </a:lt1>
      <a:dk2>
        <a:srgbClr val="775F55"/>
      </a:dk2>
      <a:lt2>
        <a:srgbClr val="EBDDC3"/>
      </a:lt2>
      <a:accent1>
        <a:srgbClr val="94B6D2"/>
      </a:accent1>
      <a:accent2>
        <a:srgbClr val="DD8047"/>
      </a:accent2>
      <a:accent3>
        <a:srgbClr val="A5AB81"/>
      </a:accent3>
      <a:accent4>
        <a:srgbClr val="D8B25C"/>
      </a:accent4>
      <a:accent5>
        <a:srgbClr val="7BA79D"/>
      </a:accent5>
      <a:accent6>
        <a:srgbClr val="968C8C"/>
      </a:accent6>
      <a:hlink>
        <a:srgbClr val="F7B615"/>
      </a:hlink>
      <a:folHlink>
        <a:srgbClr val="704404"/>
      </a:folHlink>
    </a:clrScheme>
    <a:fontScheme name="Median">
      <a:majorFont>
        <a:latin typeface="Tw Cen MT"/>
        <a:ea typeface=""/>
        <a:cs typeface=""/>
        <a:font script="Grek" typeface="Calibri"/>
        <a:font script="Cyrl" typeface="Calibri"/>
        <a:font script="Jpan" typeface="HGPｺﾞｼｯｸE"/>
        <a:font script="Hang" typeface="HY얕은샘물M"/>
        <a:font script="Hans" typeface="华文仿宋"/>
        <a:font script="Hant" typeface="微軟正黑體"/>
        <a:font script="Arab" typeface="Arial"/>
        <a:font script="Hebr" typeface="Levenim MT"/>
        <a:font script="Thai" typeface="Frees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majorFont>
      <a:minorFont>
        <a:latin typeface="Tw Cen MT"/>
        <a:ea typeface=""/>
        <a:cs typeface=""/>
        <a:font script="Grek" typeface="Calibri"/>
        <a:font script="Cyrl" typeface="Calibri"/>
        <a:font script="Jpan" typeface="HGPｺﾞｼｯｸE"/>
        <a:font script="Hang" typeface="HY얕은샘물M"/>
        <a:font script="Hans" typeface="华文仿宋"/>
        <a:font script="Hant" typeface="微軟正黑體"/>
        <a:font script="Arab" typeface="Arial"/>
        <a:font script="Hebr" typeface="Levenim MT"/>
        <a:font script="Thai" typeface="Frees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minorFont>
    </a:fontScheme>
    <a:fmtScheme name="Median">
      <a:fillStyleLst>
        <a:solidFill>
          <a:schemeClr val="phClr"/>
        </a:solidFill>
        <a:solidFill>
          <a:schemeClr val="phClr">
            <a:tint val="50000"/>
          </a:schemeClr>
        </a:solidFill>
        <a:solidFill>
          <a:schemeClr val="phClr"/>
        </a:solidFill>
      </a:fillStyleLst>
      <a:lnStyleLst>
        <a:ln w="10000" cap="flat" cmpd="sng" algn="ctr">
          <a:solidFill>
            <a:schemeClr val="phClr"/>
          </a:solidFill>
          <a:prstDash val="solid"/>
        </a:ln>
        <a:ln w="19050" cap="flat" cmpd="sng" algn="ctr">
          <a:solidFill>
            <a:schemeClr val="phClr"/>
          </a:solidFill>
          <a:prstDash val="solid"/>
        </a:ln>
        <a:ln w="47625" cap="flat" cmpd="dbl" algn="ctr">
          <a:solidFill>
            <a:schemeClr val="phClr"/>
          </a:solidFill>
          <a:prstDash val="solid"/>
        </a:ln>
      </a:lnStyleLst>
      <a:effectStyleLst>
        <a:effectStyle>
          <a:effectLst>
            <a:outerShdw blurRad="38100" dist="30000" dir="5400000" rotWithShape="0">
              <a:srgbClr val="000000">
                <a:alpha val="45000"/>
              </a:srgbClr>
            </a:outerShdw>
          </a:effectLst>
        </a:effectStyle>
        <a:effectStyle>
          <a:effectLst>
            <a:outerShdw blurRad="38100" dist="30000" dir="5400000" rotWithShape="0">
              <a:srgbClr val="000000">
                <a:alpha val="45000"/>
              </a:srgbClr>
            </a:outerShdw>
          </a:effectLst>
        </a:effectStyle>
        <a:effectStyle>
          <a:effectLst>
            <a:outerShdw blurRad="38100" dist="25400" dir="5400000" rotWithShape="0">
              <a:srgbClr val="000000">
                <a:alpha val="35000"/>
              </a:srgbClr>
            </a:outerShdw>
          </a:effectLst>
          <a:scene3d>
            <a:camera prst="isometricTopDown" fov="0">
              <a:rot lat="0" lon="0" rev="0"/>
            </a:camera>
            <a:lightRig rig="balanced" dir="t">
              <a:rot lat="0" lon="0" rev="13800000"/>
            </a:lightRig>
          </a:scene3d>
          <a:sp3d extrusionH="12700" prstMaterial="plastic">
            <a:bevelT w="38100" h="25400" prst="softRound"/>
            <a:contourClr>
              <a:schemeClr val="phClr"/>
            </a:contourClr>
          </a:sp3d>
        </a:effectStyle>
      </a:effectStyleLst>
      <a:bgFillStyleLst>
        <a:solidFill>
          <a:schemeClr val="phClr"/>
        </a:solidFill>
        <a:blipFill>
          <a:blip xmlns:r="http://schemas.openxmlformats.org/officeDocument/2006/relationships" r:embed="rId1">
            <a:duotone>
              <a:schemeClr val="phClr">
                <a:shade val="90000"/>
                <a:satMod val="140000"/>
              </a:schemeClr>
              <a:schemeClr val="phClr">
                <a:satMod val="120000"/>
              </a:schemeClr>
            </a:duotone>
          </a:blip>
          <a:tile tx="0" ty="0" sx="100000" sy="100000" flip="none" algn="tl"/>
        </a:blipFill>
        <a:blipFill>
          <a:blip xmlns:r="http://schemas.openxmlformats.org/officeDocument/2006/relationships" r:embed="rId2">
            <a:duotone>
              <a:schemeClr val="phClr">
                <a:shade val="90000"/>
                <a:satMod val="140000"/>
              </a:schemeClr>
              <a:schemeClr val="phClr">
                <a:satMod val="120000"/>
              </a:schemeClr>
            </a:duotone>
          </a:blip>
          <a:tile tx="0" ty="0" sx="100000" sy="100000" flip="none" algn="tl"/>
        </a:blipFill>
      </a:bgFillStyleLst>
    </a:fmtScheme>
  </a:themeElements>
  <a:objectDefaults/>
  <a:extraClrSchemeLst/>
</a:theme>
</file>

<file path=ppt/theme/theme38.xml><?xml version="1.0" encoding="utf-8"?>
<a:theme xmlns:a="http://schemas.openxmlformats.org/drawingml/2006/main" name="2_Notebook">
  <a:themeElements>
    <a:clrScheme name="Notebook 1">
      <a:dk1>
        <a:srgbClr val="000000"/>
      </a:dk1>
      <a:lt1>
        <a:srgbClr val="FEFDE3"/>
      </a:lt1>
      <a:dk2>
        <a:srgbClr val="221304"/>
      </a:dk2>
      <a:lt2>
        <a:srgbClr val="CBBD83"/>
      </a:lt2>
      <a:accent1>
        <a:srgbClr val="A1BD69"/>
      </a:accent1>
      <a:accent2>
        <a:srgbClr val="3694B6"/>
      </a:accent2>
      <a:accent3>
        <a:srgbClr val="FEFEEF"/>
      </a:accent3>
      <a:accent4>
        <a:srgbClr val="000000"/>
      </a:accent4>
      <a:accent5>
        <a:srgbClr val="CDDBB9"/>
      </a:accent5>
      <a:accent6>
        <a:srgbClr val="3086A5"/>
      </a:accent6>
      <a:hlink>
        <a:srgbClr val="660066"/>
      </a:hlink>
      <a:folHlink>
        <a:srgbClr val="666699"/>
      </a:folHlink>
    </a:clrScheme>
    <a:fontScheme name="Notebook">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tx2"/>
        </a:solidFill>
        <a:ln w="9525"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solidFill>
          <a:schemeClr val="tx2"/>
        </a:solidFill>
        <a:ln w="9525"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11" charset="0"/>
          </a:defRPr>
        </a:defPPr>
      </a:lstStyle>
    </a:lnDef>
  </a:objectDefaults>
  <a:extraClrSchemeLst>
    <a:extraClrScheme>
      <a:clrScheme name="Notebook 1">
        <a:dk1>
          <a:srgbClr val="000000"/>
        </a:dk1>
        <a:lt1>
          <a:srgbClr val="FEFDE3"/>
        </a:lt1>
        <a:dk2>
          <a:srgbClr val="221304"/>
        </a:dk2>
        <a:lt2>
          <a:srgbClr val="CBBD83"/>
        </a:lt2>
        <a:accent1>
          <a:srgbClr val="A1BD69"/>
        </a:accent1>
        <a:accent2>
          <a:srgbClr val="3694B6"/>
        </a:accent2>
        <a:accent3>
          <a:srgbClr val="FEFEEF"/>
        </a:accent3>
        <a:accent4>
          <a:srgbClr val="000000"/>
        </a:accent4>
        <a:accent5>
          <a:srgbClr val="CDDBB9"/>
        </a:accent5>
        <a:accent6>
          <a:srgbClr val="3086A5"/>
        </a:accent6>
        <a:hlink>
          <a:srgbClr val="660066"/>
        </a:hlink>
        <a:folHlink>
          <a:srgbClr val="666699"/>
        </a:folHlink>
      </a:clrScheme>
      <a:clrMap bg1="lt1" tx1="dk1" bg2="lt2" tx2="dk2" accent1="accent1" accent2="accent2" accent3="accent3" accent4="accent4" accent5="accent5" accent6="accent6" hlink="hlink" folHlink="folHlink"/>
    </a:extraClrScheme>
    <a:extraClrScheme>
      <a:clrScheme name="Notebook 2">
        <a:dk1>
          <a:srgbClr val="000000"/>
        </a:dk1>
        <a:lt1>
          <a:srgbClr val="FFFFFF"/>
        </a:lt1>
        <a:dk2>
          <a:srgbClr val="221304"/>
        </a:dk2>
        <a:lt2>
          <a:srgbClr val="CBBD83"/>
        </a:lt2>
        <a:accent1>
          <a:srgbClr val="A1BD69"/>
        </a:accent1>
        <a:accent2>
          <a:srgbClr val="3694B6"/>
        </a:accent2>
        <a:accent3>
          <a:srgbClr val="FFFFFF"/>
        </a:accent3>
        <a:accent4>
          <a:srgbClr val="000000"/>
        </a:accent4>
        <a:accent5>
          <a:srgbClr val="CDDBB9"/>
        </a:accent5>
        <a:accent6>
          <a:srgbClr val="3086A5"/>
        </a:accent6>
        <a:hlink>
          <a:srgbClr val="660066"/>
        </a:hlink>
        <a:folHlink>
          <a:srgbClr val="666699"/>
        </a:folHlink>
      </a:clrScheme>
      <a:clrMap bg1="lt1" tx1="dk1" bg2="lt2" tx2="dk2" accent1="accent1" accent2="accent2" accent3="accent3" accent4="accent4" accent5="accent5" accent6="accent6" hlink="hlink" folHlink="folHlink"/>
    </a:extraClrScheme>
    <a:extraClrScheme>
      <a:clrScheme name="Notebook 3">
        <a:dk1>
          <a:srgbClr val="000000"/>
        </a:dk1>
        <a:lt1>
          <a:srgbClr val="FFFFFF"/>
        </a:lt1>
        <a:dk2>
          <a:srgbClr val="000000"/>
        </a:dk2>
        <a:lt2>
          <a:srgbClr val="DDDDDD"/>
        </a:lt2>
        <a:accent1>
          <a:srgbClr val="CBCBCB"/>
        </a:accent1>
        <a:accent2>
          <a:srgbClr val="868686"/>
        </a:accent2>
        <a:accent3>
          <a:srgbClr val="FFFFFF"/>
        </a:accent3>
        <a:accent4>
          <a:srgbClr val="000000"/>
        </a:accent4>
        <a:accent5>
          <a:srgbClr val="E2E2E2"/>
        </a:accent5>
        <a:accent6>
          <a:srgbClr val="797979"/>
        </a:accent6>
        <a:hlink>
          <a:srgbClr val="4D4D4D"/>
        </a:hlink>
        <a:folHlink>
          <a:srgbClr val="777777"/>
        </a:folHlink>
      </a:clrScheme>
      <a:clrMap bg1="lt1" tx1="dk1" bg2="lt2" tx2="dk2" accent1="accent1" accent2="accent2" accent3="accent3" accent4="accent4" accent5="accent5" accent6="accent6" hlink="hlink" folHlink="folHlink"/>
    </a:extraClrScheme>
  </a:extraClrSchemeLst>
</a:theme>
</file>

<file path=ppt/theme/theme39.xml><?xml version="1.0" encoding="utf-8"?>
<a:theme xmlns:a="http://schemas.openxmlformats.org/drawingml/2006/main" name="15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tx2"/>
        </a:solidFill>
        <a:ln w="9525"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solidFill>
          <a:schemeClr val="tx2"/>
        </a:solidFill>
        <a:ln w="9525"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11" charset="0"/>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xml><?xml version="1.0" encoding="utf-8"?>
<a:theme xmlns:a="http://schemas.openxmlformats.org/drawingml/2006/main" name="2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50000"/>
          </a:spcBef>
          <a:spcAft>
            <a:spcPct val="0"/>
          </a:spcAft>
          <a:buClrTx/>
          <a:buSzTx/>
          <a:buFontTx/>
          <a:buNone/>
          <a:tabLst/>
          <a:defRPr kumimoji="0" lang="en-US" sz="28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50000"/>
          </a:spcBef>
          <a:spcAft>
            <a:spcPct val="0"/>
          </a:spcAft>
          <a:buClrTx/>
          <a:buSzTx/>
          <a:buFontTx/>
          <a:buNone/>
          <a:tabLst/>
          <a:defRPr kumimoji="0" lang="en-US" sz="28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0.xml><?xml version="1.0" encoding="utf-8"?>
<a:theme xmlns:a="http://schemas.openxmlformats.org/drawingml/2006/main" name="Fireworks">
  <a:themeElements>
    <a:clrScheme name="Fireworks 1">
      <a:dk1>
        <a:srgbClr val="AF273E"/>
      </a:dk1>
      <a:lt1>
        <a:srgbClr val="FFCC00"/>
      </a:lt1>
      <a:dk2>
        <a:srgbClr val="000000"/>
      </a:dk2>
      <a:lt2>
        <a:srgbClr val="FFFFFF"/>
      </a:lt2>
      <a:accent1>
        <a:srgbClr val="FF8B17"/>
      </a:accent1>
      <a:accent2>
        <a:srgbClr val="FFE103"/>
      </a:accent2>
      <a:accent3>
        <a:srgbClr val="AAAAAA"/>
      </a:accent3>
      <a:accent4>
        <a:srgbClr val="DAAE00"/>
      </a:accent4>
      <a:accent5>
        <a:srgbClr val="FFC4AB"/>
      </a:accent5>
      <a:accent6>
        <a:srgbClr val="E7CC02"/>
      </a:accent6>
      <a:hlink>
        <a:srgbClr val="FF3399"/>
      </a:hlink>
      <a:folHlink>
        <a:srgbClr val="FE1F08"/>
      </a:folHlink>
    </a:clrScheme>
    <a:fontScheme name="Fireworks">
      <a:majorFont>
        <a:latin typeface="Arial Black"/>
        <a:ea typeface=""/>
        <a:cs typeface=""/>
      </a:majorFont>
      <a:minorFont>
        <a:latin typeface="Arial Black"/>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tx2"/>
        </a:solidFill>
        <a:ln w="9525"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solidFill>
          <a:schemeClr val="tx2"/>
        </a:solidFill>
        <a:ln w="9525"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11" charset="0"/>
          </a:defRPr>
        </a:defPPr>
      </a:lstStyle>
    </a:lnDef>
  </a:objectDefaults>
  <a:extraClrSchemeLst>
    <a:extraClrScheme>
      <a:clrScheme name="Fireworks 1">
        <a:dk1>
          <a:srgbClr val="AF273E"/>
        </a:dk1>
        <a:lt1>
          <a:srgbClr val="FFCC00"/>
        </a:lt1>
        <a:dk2>
          <a:srgbClr val="000000"/>
        </a:dk2>
        <a:lt2>
          <a:srgbClr val="FFFFFF"/>
        </a:lt2>
        <a:accent1>
          <a:srgbClr val="FF8B17"/>
        </a:accent1>
        <a:accent2>
          <a:srgbClr val="FFE103"/>
        </a:accent2>
        <a:accent3>
          <a:srgbClr val="AAAAAA"/>
        </a:accent3>
        <a:accent4>
          <a:srgbClr val="DAAE00"/>
        </a:accent4>
        <a:accent5>
          <a:srgbClr val="FFC4AB"/>
        </a:accent5>
        <a:accent6>
          <a:srgbClr val="E7CC02"/>
        </a:accent6>
        <a:hlink>
          <a:srgbClr val="FF3399"/>
        </a:hlink>
        <a:folHlink>
          <a:srgbClr val="FE1F08"/>
        </a:folHlink>
      </a:clrScheme>
      <a:clrMap bg1="dk2" tx1="lt1" bg2="dk1" tx2="lt2" accent1="accent1" accent2="accent2" accent3="accent3" accent4="accent4" accent5="accent5" accent6="accent6" hlink="hlink" folHlink="folHlink"/>
    </a:extraClrScheme>
    <a:extraClrScheme>
      <a:clrScheme name="Fireworks 2">
        <a:dk1>
          <a:srgbClr val="0000A4"/>
        </a:dk1>
        <a:lt1>
          <a:srgbClr val="CCFFFF"/>
        </a:lt1>
        <a:dk2>
          <a:srgbClr val="000066"/>
        </a:dk2>
        <a:lt2>
          <a:srgbClr val="00FFFF"/>
        </a:lt2>
        <a:accent1>
          <a:srgbClr val="51B2E3"/>
        </a:accent1>
        <a:accent2>
          <a:srgbClr val="04E8AC"/>
        </a:accent2>
        <a:accent3>
          <a:srgbClr val="AAAAB8"/>
        </a:accent3>
        <a:accent4>
          <a:srgbClr val="AEDADA"/>
        </a:accent4>
        <a:accent5>
          <a:srgbClr val="B3D5EF"/>
        </a:accent5>
        <a:accent6>
          <a:srgbClr val="03D29B"/>
        </a:accent6>
        <a:hlink>
          <a:srgbClr val="FF3399"/>
        </a:hlink>
        <a:folHlink>
          <a:srgbClr val="8F5FD5"/>
        </a:folHlink>
      </a:clrScheme>
      <a:clrMap bg1="dk2" tx1="lt1" bg2="dk1" tx2="lt2" accent1="accent1" accent2="accent2" accent3="accent3" accent4="accent4" accent5="accent5" accent6="accent6" hlink="hlink" folHlink="folHlink"/>
    </a:extraClrScheme>
    <a:extraClrScheme>
      <a:clrScheme name="Fireworks 3">
        <a:dk1>
          <a:srgbClr val="9F237F"/>
        </a:dk1>
        <a:lt1>
          <a:srgbClr val="FFCC00"/>
        </a:lt1>
        <a:dk2>
          <a:srgbClr val="000000"/>
        </a:dk2>
        <a:lt2>
          <a:srgbClr val="FFFFFF"/>
        </a:lt2>
        <a:accent1>
          <a:srgbClr val="39A6DD"/>
        </a:accent1>
        <a:accent2>
          <a:srgbClr val="FF03E7"/>
        </a:accent2>
        <a:accent3>
          <a:srgbClr val="AAAAAA"/>
        </a:accent3>
        <a:accent4>
          <a:srgbClr val="DAAE00"/>
        </a:accent4>
        <a:accent5>
          <a:srgbClr val="AED0EB"/>
        </a:accent5>
        <a:accent6>
          <a:srgbClr val="E702D1"/>
        </a:accent6>
        <a:hlink>
          <a:srgbClr val="FF3399"/>
        </a:hlink>
        <a:folHlink>
          <a:srgbClr val="753BCB"/>
        </a:folHlink>
      </a:clrScheme>
      <a:clrMap bg1="dk2" tx1="lt1" bg2="dk1" tx2="lt2" accent1="accent1" accent2="accent2" accent3="accent3" accent4="accent4" accent5="accent5" accent6="accent6" hlink="hlink" folHlink="folHlink"/>
    </a:extraClrScheme>
    <a:extraClrScheme>
      <a:clrScheme name="Fireworks 4">
        <a:dk1>
          <a:srgbClr val="00603B"/>
        </a:dk1>
        <a:lt1>
          <a:srgbClr val="FFCC00"/>
        </a:lt1>
        <a:dk2>
          <a:srgbClr val="000000"/>
        </a:dk2>
        <a:lt2>
          <a:srgbClr val="FFFFFF"/>
        </a:lt2>
        <a:accent1>
          <a:srgbClr val="39A6DD"/>
        </a:accent1>
        <a:accent2>
          <a:srgbClr val="07FB18"/>
        </a:accent2>
        <a:accent3>
          <a:srgbClr val="AAAAAA"/>
        </a:accent3>
        <a:accent4>
          <a:srgbClr val="DAAE00"/>
        </a:accent4>
        <a:accent5>
          <a:srgbClr val="AED0EB"/>
        </a:accent5>
        <a:accent6>
          <a:srgbClr val="06E315"/>
        </a:accent6>
        <a:hlink>
          <a:srgbClr val="FF3399"/>
        </a:hlink>
        <a:folHlink>
          <a:srgbClr val="753BCB"/>
        </a:folHlink>
      </a:clrScheme>
      <a:clrMap bg1="dk2" tx1="lt1" bg2="dk1" tx2="lt2" accent1="accent1" accent2="accent2" accent3="accent3" accent4="accent4" accent5="accent5" accent6="accent6" hlink="hlink" folHlink="folHlink"/>
    </a:extraClrScheme>
    <a:extraClrScheme>
      <a:clrScheme name="Fireworks 5">
        <a:dk1>
          <a:srgbClr val="FF6600"/>
        </a:dk1>
        <a:lt1>
          <a:srgbClr val="FFFFFF"/>
        </a:lt1>
        <a:dk2>
          <a:srgbClr val="003366"/>
        </a:dk2>
        <a:lt2>
          <a:srgbClr val="FFFFFF"/>
        </a:lt2>
        <a:accent1>
          <a:srgbClr val="FF99FF"/>
        </a:accent1>
        <a:accent2>
          <a:srgbClr val="FFFF99"/>
        </a:accent2>
        <a:accent3>
          <a:srgbClr val="AAADB8"/>
        </a:accent3>
        <a:accent4>
          <a:srgbClr val="DADADA"/>
        </a:accent4>
        <a:accent5>
          <a:srgbClr val="FFCAFF"/>
        </a:accent5>
        <a:accent6>
          <a:srgbClr val="E7E78A"/>
        </a:accent6>
        <a:hlink>
          <a:srgbClr val="FF3399"/>
        </a:hlink>
        <a:folHlink>
          <a:srgbClr val="FF9966"/>
        </a:folHlink>
      </a:clrScheme>
      <a:clrMap bg1="dk2" tx1="lt1" bg2="dk1" tx2="lt2" accent1="accent1" accent2="accent2" accent3="accent3" accent4="accent4" accent5="accent5" accent6="accent6" hlink="hlink" folHlink="folHlink"/>
    </a:extraClrScheme>
    <a:extraClrScheme>
      <a:clrScheme name="Fireworks 6">
        <a:dk1>
          <a:srgbClr val="000000"/>
        </a:dk1>
        <a:lt1>
          <a:srgbClr val="FFFFFF"/>
        </a:lt1>
        <a:dk2>
          <a:srgbClr val="993366"/>
        </a:dk2>
        <a:lt2>
          <a:srgbClr val="CCFFFF"/>
        </a:lt2>
        <a:accent1>
          <a:srgbClr val="CCECFF"/>
        </a:accent1>
        <a:accent2>
          <a:srgbClr val="FFFF99"/>
        </a:accent2>
        <a:accent3>
          <a:srgbClr val="FFFFFF"/>
        </a:accent3>
        <a:accent4>
          <a:srgbClr val="000000"/>
        </a:accent4>
        <a:accent5>
          <a:srgbClr val="E2F4FF"/>
        </a:accent5>
        <a:accent6>
          <a:srgbClr val="E7E78A"/>
        </a:accent6>
        <a:hlink>
          <a:srgbClr val="FFCCFF"/>
        </a:hlink>
        <a:folHlink>
          <a:srgbClr val="FFCCCC"/>
        </a:folHlink>
      </a:clrScheme>
      <a:clrMap bg1="lt1" tx1="dk1" bg2="lt2" tx2="dk2" accent1="accent1" accent2="accent2" accent3="accent3" accent4="accent4" accent5="accent5" accent6="accent6" hlink="hlink" folHlink="folHlink"/>
    </a:extraClrScheme>
  </a:extraClrSchemeLst>
</a:theme>
</file>

<file path=ppt/theme/theme41.xml><?xml version="1.0" encoding="utf-8"?>
<a:theme xmlns:a="http://schemas.openxmlformats.org/drawingml/2006/main" name="16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Arial"/>
        <a:cs typeface="Arial"/>
      </a:majorFont>
      <a:minorFont>
        <a:latin typeface="Arial"/>
        <a:ea typeface="Arial"/>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2.xml><?xml version="1.0" encoding="utf-8"?>
<a:theme xmlns:a="http://schemas.openxmlformats.org/drawingml/2006/main" name="1_Contemporary">
  <a:themeElements>
    <a:clrScheme name="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fontScheme name="Contemporary">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2075" tIns="46038" rIns="92075" bIns="46038" numCol="1" anchor="t" anchorCtr="0" compatLnSpc="1">
        <a:prstTxWarp prst="textNoShape">
          <a:avLst/>
        </a:prstTxWarp>
      </a:bodyPr>
      <a:lstStyle>
        <a:defPPr marL="342900" marR="0" indent="-571500" algn="l" defTabSz="914400" rtl="0" eaLnBrk="0" fontAlgn="base" latinLnBrk="0" hangingPunct="0">
          <a:lnSpc>
            <a:spcPct val="90000"/>
          </a:lnSpc>
          <a:spcBef>
            <a:spcPct val="20000"/>
          </a:spcBef>
          <a:spcAft>
            <a:spcPct val="0"/>
          </a:spcAft>
          <a:buClrTx/>
          <a:buSzTx/>
          <a:buFontTx/>
          <a:buChar char="•"/>
          <a:tabLst/>
          <a:defRPr kumimoji="1" lang="en-US" sz="2400" b="1" i="0" u="none" strike="noStrike" cap="none" normalizeH="0" baseline="0">
            <a:ln>
              <a:noFill/>
            </a:ln>
            <a:solidFill>
              <a:schemeClr val="tx1"/>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2075" tIns="46038" rIns="92075" bIns="46038" numCol="1" anchor="t" anchorCtr="0" compatLnSpc="1">
        <a:prstTxWarp prst="textNoShape">
          <a:avLst/>
        </a:prstTxWarp>
      </a:bodyPr>
      <a:lstStyle>
        <a:defPPr marL="342900" marR="0" indent="-571500" algn="l" defTabSz="914400" rtl="0" eaLnBrk="0" fontAlgn="base" latinLnBrk="0" hangingPunct="0">
          <a:lnSpc>
            <a:spcPct val="90000"/>
          </a:lnSpc>
          <a:spcBef>
            <a:spcPct val="20000"/>
          </a:spcBef>
          <a:spcAft>
            <a:spcPct val="0"/>
          </a:spcAft>
          <a:buClrTx/>
          <a:buSzTx/>
          <a:buFontTx/>
          <a:buChar char="•"/>
          <a:tabLst/>
          <a:defRPr kumimoji="1" lang="en-US" sz="2400" b="1" i="0" u="none" strike="noStrike" cap="none" normalizeH="0" baseline="0">
            <a:ln>
              <a:noFill/>
            </a:ln>
            <a:solidFill>
              <a:schemeClr val="tx1"/>
            </a:solidFill>
            <a:effectLst/>
            <a:latin typeface="Arial Narrow" pitchFamily="-108" charset="0"/>
            <a:ea typeface="Times New Roman" pitchFamily="-108" charset="0"/>
            <a:cs typeface="Times New Roman" pitchFamily="-108" charset="0"/>
          </a:defRPr>
        </a:defPPr>
      </a:lstStyle>
    </a:lnDef>
  </a:objectDefaults>
  <a:extraClrSchemeLst>
    <a:extraClrScheme>
      <a:clrScheme name="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clrMap bg1="dk2" tx1="lt1" bg2="dk1" tx2="lt2" accent1="accent1" accent2="accent2" accent3="accent3" accent4="accent4" accent5="accent5" accent6="accent6" hlink="hlink" folHlink="folHlink"/>
    </a:extraClrScheme>
    <a:extraClrScheme>
      <a:clrScheme name="Contemporary 2">
        <a:dk1>
          <a:srgbClr val="000000"/>
        </a:dk1>
        <a:lt1>
          <a:srgbClr val="FFFFFF"/>
        </a:lt1>
        <a:dk2>
          <a:srgbClr val="000000"/>
        </a:dk2>
        <a:lt2>
          <a:srgbClr val="868686"/>
        </a:lt2>
        <a:accent1>
          <a:srgbClr val="3366FF"/>
        </a:accent1>
        <a:accent2>
          <a:srgbClr val="009900"/>
        </a:accent2>
        <a:accent3>
          <a:srgbClr val="FFFFFF"/>
        </a:accent3>
        <a:accent4>
          <a:srgbClr val="000000"/>
        </a:accent4>
        <a:accent5>
          <a:srgbClr val="ADB8FF"/>
        </a:accent5>
        <a:accent6>
          <a:srgbClr val="008A00"/>
        </a:accent6>
        <a:hlink>
          <a:srgbClr val="FF0033"/>
        </a:hlink>
        <a:folHlink>
          <a:srgbClr val="CCCCCC"/>
        </a:folHlink>
      </a:clrScheme>
      <a:clrMap bg1="lt1" tx1="dk1" bg2="lt2" tx2="dk2" accent1="accent1" accent2="accent2" accent3="accent3" accent4="accent4" accent5="accent5" accent6="accent6" hlink="hlink" folHlink="folHlink"/>
    </a:extraClrScheme>
    <a:extraClrScheme>
      <a:clrScheme name="Contemporary 3">
        <a:dk1>
          <a:srgbClr val="000000"/>
        </a:dk1>
        <a:lt1>
          <a:srgbClr val="FFFFFF"/>
        </a:lt1>
        <a:dk2>
          <a:srgbClr val="000000"/>
        </a:dk2>
        <a:lt2>
          <a:srgbClr val="868686"/>
        </a:lt2>
        <a:accent1>
          <a:srgbClr val="EAEAEA"/>
        </a:accent1>
        <a:accent2>
          <a:srgbClr val="5F5F5F"/>
        </a:accent2>
        <a:accent3>
          <a:srgbClr val="FFFFFF"/>
        </a:accent3>
        <a:accent4>
          <a:srgbClr val="000000"/>
        </a:accent4>
        <a:accent5>
          <a:srgbClr val="F3F3F3"/>
        </a:accent5>
        <a:accent6>
          <a:srgbClr val="555555"/>
        </a:accent6>
        <a:hlink>
          <a:srgbClr val="969696"/>
        </a:hlink>
        <a:folHlink>
          <a:srgbClr val="CBCBCB"/>
        </a:folHlink>
      </a:clrScheme>
      <a:clrMap bg1="lt1" tx1="dk1" bg2="lt2" tx2="dk2" accent1="accent1" accent2="accent2" accent3="accent3" accent4="accent4" accent5="accent5" accent6="accent6" hlink="hlink" folHlink="folHlink"/>
    </a:extraClrScheme>
  </a:extraClrSchemeLst>
</a:theme>
</file>

<file path=ppt/theme/theme43.xml><?xml version="1.0" encoding="utf-8"?>
<a:theme xmlns:a="http://schemas.openxmlformats.org/drawingml/2006/main" name="14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Arial"/>
        <a:cs typeface="Arial"/>
      </a:majorFont>
      <a:minorFont>
        <a:latin typeface="Arial"/>
        <a:ea typeface="Arial"/>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4.xml><?xml version="1.0" encoding="utf-8"?>
<a:theme xmlns:a="http://schemas.openxmlformats.org/drawingml/2006/main" name="1_Radar">
  <a:themeElements>
    <a:clrScheme name="Radar 1">
      <a:dk1>
        <a:srgbClr val="000000"/>
      </a:dk1>
      <a:lt1>
        <a:srgbClr val="EAEAEA"/>
      </a:lt1>
      <a:dk2>
        <a:srgbClr val="000066"/>
      </a:dk2>
      <a:lt2>
        <a:srgbClr val="FFFFFF"/>
      </a:lt2>
      <a:accent1>
        <a:srgbClr val="003399"/>
      </a:accent1>
      <a:accent2>
        <a:srgbClr val="99CCFF"/>
      </a:accent2>
      <a:accent3>
        <a:srgbClr val="AAAAB8"/>
      </a:accent3>
      <a:accent4>
        <a:srgbClr val="C8C8C8"/>
      </a:accent4>
      <a:accent5>
        <a:srgbClr val="AAADCA"/>
      </a:accent5>
      <a:accent6>
        <a:srgbClr val="8AB9E7"/>
      </a:accent6>
      <a:hlink>
        <a:srgbClr val="CC9900"/>
      </a:hlink>
      <a:folHlink>
        <a:srgbClr val="996600"/>
      </a:folHlink>
    </a:clrScheme>
    <a:fontScheme name="Radar">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pitchFamily="-108"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pitchFamily="-108" charset="0"/>
          </a:defRPr>
        </a:defPPr>
      </a:lstStyle>
    </a:lnDef>
  </a:objectDefaults>
  <a:extraClrSchemeLst>
    <a:extraClrScheme>
      <a:clrScheme name="Radar 1">
        <a:dk1>
          <a:srgbClr val="000000"/>
        </a:dk1>
        <a:lt1>
          <a:srgbClr val="EAEAEA"/>
        </a:lt1>
        <a:dk2>
          <a:srgbClr val="000066"/>
        </a:dk2>
        <a:lt2>
          <a:srgbClr val="FFFFFF"/>
        </a:lt2>
        <a:accent1>
          <a:srgbClr val="003399"/>
        </a:accent1>
        <a:accent2>
          <a:srgbClr val="99CCFF"/>
        </a:accent2>
        <a:accent3>
          <a:srgbClr val="AAAAB8"/>
        </a:accent3>
        <a:accent4>
          <a:srgbClr val="C8C8C8"/>
        </a:accent4>
        <a:accent5>
          <a:srgbClr val="AAADCA"/>
        </a:accent5>
        <a:accent6>
          <a:srgbClr val="8AB9E7"/>
        </a:accent6>
        <a:hlink>
          <a:srgbClr val="CC9900"/>
        </a:hlink>
        <a:folHlink>
          <a:srgbClr val="996600"/>
        </a:folHlink>
      </a:clrScheme>
      <a:clrMap bg1="dk2" tx1="lt1" bg2="dk1" tx2="lt2" accent1="accent1" accent2="accent2" accent3="accent3" accent4="accent4" accent5="accent5" accent6="accent6" hlink="hlink" folHlink="folHlink"/>
    </a:extraClrScheme>
    <a:extraClrScheme>
      <a:clrScheme name="Radar 2">
        <a:dk1>
          <a:srgbClr val="666699"/>
        </a:dk1>
        <a:lt1>
          <a:srgbClr val="CCCCFF"/>
        </a:lt1>
        <a:dk2>
          <a:srgbClr val="000040"/>
        </a:dk2>
        <a:lt2>
          <a:srgbClr val="A4A4C2"/>
        </a:lt2>
        <a:accent1>
          <a:srgbClr val="003399"/>
        </a:accent1>
        <a:accent2>
          <a:srgbClr val="0099FF"/>
        </a:accent2>
        <a:accent3>
          <a:srgbClr val="E2E2FF"/>
        </a:accent3>
        <a:accent4>
          <a:srgbClr val="565682"/>
        </a:accent4>
        <a:accent5>
          <a:srgbClr val="AAADCA"/>
        </a:accent5>
        <a:accent6>
          <a:srgbClr val="008AE7"/>
        </a:accent6>
        <a:hlink>
          <a:srgbClr val="B68600"/>
        </a:hlink>
        <a:folHlink>
          <a:srgbClr val="8A5C00"/>
        </a:folHlink>
      </a:clrScheme>
      <a:clrMap bg1="lt1" tx1="dk1" bg2="lt2" tx2="dk2" accent1="accent1" accent2="accent2" accent3="accent3" accent4="accent4" accent5="accent5" accent6="accent6" hlink="hlink" folHlink="folHlink"/>
    </a:extraClrScheme>
    <a:extraClrScheme>
      <a:clrScheme name="Radar 3">
        <a:dk1>
          <a:srgbClr val="000000"/>
        </a:dk1>
        <a:lt1>
          <a:srgbClr val="EAEAEA"/>
        </a:lt1>
        <a:dk2>
          <a:srgbClr val="000000"/>
        </a:dk2>
        <a:lt2>
          <a:srgbClr val="B2B2B2"/>
        </a:lt2>
        <a:accent1>
          <a:srgbClr val="777777"/>
        </a:accent1>
        <a:accent2>
          <a:srgbClr val="B2B2B2"/>
        </a:accent2>
        <a:accent3>
          <a:srgbClr val="F3F3F3"/>
        </a:accent3>
        <a:accent4>
          <a:srgbClr val="000000"/>
        </a:accent4>
        <a:accent5>
          <a:srgbClr val="BDBDBD"/>
        </a:accent5>
        <a:accent6>
          <a:srgbClr val="A1A1A1"/>
        </a:accent6>
        <a:hlink>
          <a:srgbClr val="808080"/>
        </a:hlink>
        <a:folHlink>
          <a:srgbClr val="5F5F5F"/>
        </a:folHlink>
      </a:clrScheme>
      <a:clrMap bg1="lt1" tx1="dk1" bg2="lt2" tx2="dk2" accent1="accent1" accent2="accent2" accent3="accent3" accent4="accent4" accent5="accent5" accent6="accent6" hlink="hlink" folHlink="folHlink"/>
    </a:extraClrScheme>
    <a:extraClrScheme>
      <a:clrScheme name="Radar 4">
        <a:dk1>
          <a:srgbClr val="333333"/>
        </a:dk1>
        <a:lt1>
          <a:srgbClr val="FFFF66"/>
        </a:lt1>
        <a:dk2>
          <a:srgbClr val="000000"/>
        </a:dk2>
        <a:lt2>
          <a:srgbClr val="CC3300"/>
        </a:lt2>
        <a:accent1>
          <a:srgbClr val="5F5F5F"/>
        </a:accent1>
        <a:accent2>
          <a:srgbClr val="3399FF"/>
        </a:accent2>
        <a:accent3>
          <a:srgbClr val="AAAAAA"/>
        </a:accent3>
        <a:accent4>
          <a:srgbClr val="DADA56"/>
        </a:accent4>
        <a:accent5>
          <a:srgbClr val="B6B6B6"/>
        </a:accent5>
        <a:accent6>
          <a:srgbClr val="2D8AE7"/>
        </a:accent6>
        <a:hlink>
          <a:srgbClr val="008000"/>
        </a:hlink>
        <a:folHlink>
          <a:srgbClr val="CCECFF"/>
        </a:folHlink>
      </a:clrScheme>
      <a:clrMap bg1="dk2" tx1="lt1" bg2="dk1" tx2="lt2" accent1="accent1" accent2="accent2" accent3="accent3" accent4="accent4" accent5="accent5" accent6="accent6" hlink="hlink" folHlink="folHlink"/>
    </a:extraClrScheme>
    <a:extraClrScheme>
      <a:clrScheme name="Radar 5">
        <a:dk1>
          <a:srgbClr val="003300"/>
        </a:dk1>
        <a:lt1>
          <a:srgbClr val="FFFFCC"/>
        </a:lt1>
        <a:dk2>
          <a:srgbClr val="006600"/>
        </a:dk2>
        <a:lt2>
          <a:srgbClr val="FFFF00"/>
        </a:lt2>
        <a:accent1>
          <a:srgbClr val="008000"/>
        </a:accent1>
        <a:accent2>
          <a:srgbClr val="3399FF"/>
        </a:accent2>
        <a:accent3>
          <a:srgbClr val="AAB8AA"/>
        </a:accent3>
        <a:accent4>
          <a:srgbClr val="DADAAE"/>
        </a:accent4>
        <a:accent5>
          <a:srgbClr val="AAC0AA"/>
        </a:accent5>
        <a:accent6>
          <a:srgbClr val="2D8AE7"/>
        </a:accent6>
        <a:hlink>
          <a:srgbClr val="6666FF"/>
        </a:hlink>
        <a:folHlink>
          <a:srgbClr val="CCECFF"/>
        </a:folHlink>
      </a:clrScheme>
      <a:clrMap bg1="dk2" tx1="lt1" bg2="dk1" tx2="lt2" accent1="accent1" accent2="accent2" accent3="accent3" accent4="accent4" accent5="accent5" accent6="accent6" hlink="hlink" folHlink="folHlink"/>
    </a:extraClrScheme>
  </a:extraClrSchemeLst>
</a:theme>
</file>

<file path=ppt/theme/theme45.xml><?xml version="1.0" encoding="utf-8"?>
<a:theme xmlns:a="http://schemas.openxmlformats.org/drawingml/2006/main" name="1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6.xml><?xml version="1.0" encoding="utf-8"?>
<a:theme xmlns:a="http://schemas.openxmlformats.org/drawingml/2006/main" name="2_Project Overview (Standard)">
  <a:themeElements>
    <a:clrScheme name="Project Overview (Standard) 1">
      <a:dk1>
        <a:srgbClr val="000000"/>
      </a:dk1>
      <a:lt1>
        <a:srgbClr val="FFFFFF"/>
      </a:lt1>
      <a:dk2>
        <a:srgbClr val="0066CC"/>
      </a:dk2>
      <a:lt2>
        <a:srgbClr val="CBCBCB"/>
      </a:lt2>
      <a:accent1>
        <a:srgbClr val="00CCFF"/>
      </a:accent1>
      <a:accent2>
        <a:srgbClr val="00FFCC"/>
      </a:accent2>
      <a:accent3>
        <a:srgbClr val="AAB8E2"/>
      </a:accent3>
      <a:accent4>
        <a:srgbClr val="DADADA"/>
      </a:accent4>
      <a:accent5>
        <a:srgbClr val="AAE2FF"/>
      </a:accent5>
      <a:accent6>
        <a:srgbClr val="00E7B9"/>
      </a:accent6>
      <a:hlink>
        <a:srgbClr val="FF3300"/>
      </a:hlink>
      <a:folHlink>
        <a:srgbClr val="FF7C80"/>
      </a:folHlink>
    </a:clrScheme>
    <a:fontScheme name="Project Overview (Standard)">
      <a:majorFont>
        <a:latin typeface="Times New Roman"/>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50000"/>
          </a:spcBef>
          <a:spcAft>
            <a:spcPct val="0"/>
          </a:spcAft>
          <a:buClrTx/>
          <a:buSzTx/>
          <a:buFontTx/>
          <a:buNone/>
          <a:tabLst/>
          <a:defRPr kumimoji="0" lang="en-US" sz="28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50000"/>
          </a:spcBef>
          <a:spcAft>
            <a:spcPct val="0"/>
          </a:spcAft>
          <a:buClrTx/>
          <a:buSzTx/>
          <a:buFontTx/>
          <a:buNone/>
          <a:tabLst/>
          <a:defRPr kumimoji="0" lang="en-US" sz="28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Project Overview (Standard) 1">
        <a:dk1>
          <a:srgbClr val="000000"/>
        </a:dk1>
        <a:lt1>
          <a:srgbClr val="FFFFFF"/>
        </a:lt1>
        <a:dk2>
          <a:srgbClr val="0066CC"/>
        </a:dk2>
        <a:lt2>
          <a:srgbClr val="CBCBCB"/>
        </a:lt2>
        <a:accent1>
          <a:srgbClr val="00CCFF"/>
        </a:accent1>
        <a:accent2>
          <a:srgbClr val="00FFCC"/>
        </a:accent2>
        <a:accent3>
          <a:srgbClr val="AAB8E2"/>
        </a:accent3>
        <a:accent4>
          <a:srgbClr val="DADADA"/>
        </a:accent4>
        <a:accent5>
          <a:srgbClr val="AAE2FF"/>
        </a:accent5>
        <a:accent6>
          <a:srgbClr val="00E7B9"/>
        </a:accent6>
        <a:hlink>
          <a:srgbClr val="FF3300"/>
        </a:hlink>
        <a:folHlink>
          <a:srgbClr val="FF7C80"/>
        </a:folHlink>
      </a:clrScheme>
      <a:clrMap bg1="dk2" tx1="lt1" bg2="dk1" tx2="lt2" accent1="accent1" accent2="accent2" accent3="accent3" accent4="accent4" accent5="accent5" accent6="accent6" hlink="hlink" folHlink="folHlink"/>
    </a:extraClrScheme>
    <a:extraClrScheme>
      <a:clrScheme name="Project Overview (Standard) 2">
        <a:dk1>
          <a:srgbClr val="000000"/>
        </a:dk1>
        <a:lt1>
          <a:srgbClr val="FFFFFF"/>
        </a:lt1>
        <a:dk2>
          <a:srgbClr val="000000"/>
        </a:dk2>
        <a:lt2>
          <a:srgbClr val="868686"/>
        </a:lt2>
        <a:accent1>
          <a:srgbClr val="3366FF"/>
        </a:accent1>
        <a:accent2>
          <a:srgbClr val="009900"/>
        </a:accent2>
        <a:accent3>
          <a:srgbClr val="FFFFFF"/>
        </a:accent3>
        <a:accent4>
          <a:srgbClr val="000000"/>
        </a:accent4>
        <a:accent5>
          <a:srgbClr val="ADB8FF"/>
        </a:accent5>
        <a:accent6>
          <a:srgbClr val="008A00"/>
        </a:accent6>
        <a:hlink>
          <a:srgbClr val="FF0033"/>
        </a:hlink>
        <a:folHlink>
          <a:srgbClr val="CCCCCC"/>
        </a:folHlink>
      </a:clrScheme>
      <a:clrMap bg1="lt1" tx1="dk1" bg2="lt2" tx2="dk2" accent1="accent1" accent2="accent2" accent3="accent3" accent4="accent4" accent5="accent5" accent6="accent6" hlink="hlink" folHlink="folHlink"/>
    </a:extraClrScheme>
    <a:extraClrScheme>
      <a:clrScheme name="Project Overview (Standard) 3">
        <a:dk1>
          <a:srgbClr val="000000"/>
        </a:dk1>
        <a:lt1>
          <a:srgbClr val="FFFFFF"/>
        </a:lt1>
        <a:dk2>
          <a:srgbClr val="000000"/>
        </a:dk2>
        <a:lt2>
          <a:srgbClr val="868686"/>
        </a:lt2>
        <a:accent1>
          <a:srgbClr val="EAEAEA"/>
        </a:accent1>
        <a:accent2>
          <a:srgbClr val="5F5F5F"/>
        </a:accent2>
        <a:accent3>
          <a:srgbClr val="FFFFFF"/>
        </a:accent3>
        <a:accent4>
          <a:srgbClr val="000000"/>
        </a:accent4>
        <a:accent5>
          <a:srgbClr val="F3F3F3"/>
        </a:accent5>
        <a:accent6>
          <a:srgbClr val="555555"/>
        </a:accent6>
        <a:hlink>
          <a:srgbClr val="969696"/>
        </a:hlink>
        <a:folHlink>
          <a:srgbClr val="CBCBCB"/>
        </a:folHlink>
      </a:clrScheme>
      <a:clrMap bg1="lt1" tx1="dk1" bg2="lt2" tx2="dk2" accent1="accent1" accent2="accent2" accent3="accent3" accent4="accent4" accent5="accent5" accent6="accent6" hlink="hlink" folHlink="folHlink"/>
    </a:extraClrScheme>
  </a:extraClrSchemeLst>
</a:theme>
</file>

<file path=ppt/theme/theme47.xml><?xml version="1.0" encoding="utf-8"?>
<a:theme xmlns:a="http://schemas.openxmlformats.org/drawingml/2006/main" name="5_Radar">
  <a:themeElements>
    <a:clrScheme name="Radar 1">
      <a:dk1>
        <a:srgbClr val="000000"/>
      </a:dk1>
      <a:lt1>
        <a:srgbClr val="EAEAEA"/>
      </a:lt1>
      <a:dk2>
        <a:srgbClr val="000066"/>
      </a:dk2>
      <a:lt2>
        <a:srgbClr val="FFFFFF"/>
      </a:lt2>
      <a:accent1>
        <a:srgbClr val="003399"/>
      </a:accent1>
      <a:accent2>
        <a:srgbClr val="99CCFF"/>
      </a:accent2>
      <a:accent3>
        <a:srgbClr val="AAAAB8"/>
      </a:accent3>
      <a:accent4>
        <a:srgbClr val="C8C8C8"/>
      </a:accent4>
      <a:accent5>
        <a:srgbClr val="AAADCA"/>
      </a:accent5>
      <a:accent6>
        <a:srgbClr val="8AB9E7"/>
      </a:accent6>
      <a:hlink>
        <a:srgbClr val="CC9900"/>
      </a:hlink>
      <a:folHlink>
        <a:srgbClr val="996600"/>
      </a:folHlink>
    </a:clrScheme>
    <a:fontScheme name="Radar">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pitchFamily="-108"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pitchFamily="-108" charset="0"/>
          </a:defRPr>
        </a:defPPr>
      </a:lstStyle>
    </a:lnDef>
  </a:objectDefaults>
  <a:extraClrSchemeLst>
    <a:extraClrScheme>
      <a:clrScheme name="Radar 1">
        <a:dk1>
          <a:srgbClr val="000000"/>
        </a:dk1>
        <a:lt1>
          <a:srgbClr val="EAEAEA"/>
        </a:lt1>
        <a:dk2>
          <a:srgbClr val="000066"/>
        </a:dk2>
        <a:lt2>
          <a:srgbClr val="FFFFFF"/>
        </a:lt2>
        <a:accent1>
          <a:srgbClr val="003399"/>
        </a:accent1>
        <a:accent2>
          <a:srgbClr val="99CCFF"/>
        </a:accent2>
        <a:accent3>
          <a:srgbClr val="AAAAB8"/>
        </a:accent3>
        <a:accent4>
          <a:srgbClr val="C8C8C8"/>
        </a:accent4>
        <a:accent5>
          <a:srgbClr val="AAADCA"/>
        </a:accent5>
        <a:accent6>
          <a:srgbClr val="8AB9E7"/>
        </a:accent6>
        <a:hlink>
          <a:srgbClr val="CC9900"/>
        </a:hlink>
        <a:folHlink>
          <a:srgbClr val="996600"/>
        </a:folHlink>
      </a:clrScheme>
      <a:clrMap bg1="dk2" tx1="lt1" bg2="dk1" tx2="lt2" accent1="accent1" accent2="accent2" accent3="accent3" accent4="accent4" accent5="accent5" accent6="accent6" hlink="hlink" folHlink="folHlink"/>
    </a:extraClrScheme>
    <a:extraClrScheme>
      <a:clrScheme name="Radar 2">
        <a:dk1>
          <a:srgbClr val="666699"/>
        </a:dk1>
        <a:lt1>
          <a:srgbClr val="CCCCFF"/>
        </a:lt1>
        <a:dk2>
          <a:srgbClr val="000040"/>
        </a:dk2>
        <a:lt2>
          <a:srgbClr val="A4A4C2"/>
        </a:lt2>
        <a:accent1>
          <a:srgbClr val="003399"/>
        </a:accent1>
        <a:accent2>
          <a:srgbClr val="0099FF"/>
        </a:accent2>
        <a:accent3>
          <a:srgbClr val="E2E2FF"/>
        </a:accent3>
        <a:accent4>
          <a:srgbClr val="565682"/>
        </a:accent4>
        <a:accent5>
          <a:srgbClr val="AAADCA"/>
        </a:accent5>
        <a:accent6>
          <a:srgbClr val="008AE7"/>
        </a:accent6>
        <a:hlink>
          <a:srgbClr val="B68600"/>
        </a:hlink>
        <a:folHlink>
          <a:srgbClr val="8A5C00"/>
        </a:folHlink>
      </a:clrScheme>
      <a:clrMap bg1="lt1" tx1="dk1" bg2="lt2" tx2="dk2" accent1="accent1" accent2="accent2" accent3="accent3" accent4="accent4" accent5="accent5" accent6="accent6" hlink="hlink" folHlink="folHlink"/>
    </a:extraClrScheme>
    <a:extraClrScheme>
      <a:clrScheme name="Radar 3">
        <a:dk1>
          <a:srgbClr val="000000"/>
        </a:dk1>
        <a:lt1>
          <a:srgbClr val="EAEAEA"/>
        </a:lt1>
        <a:dk2>
          <a:srgbClr val="000000"/>
        </a:dk2>
        <a:lt2>
          <a:srgbClr val="B2B2B2"/>
        </a:lt2>
        <a:accent1>
          <a:srgbClr val="777777"/>
        </a:accent1>
        <a:accent2>
          <a:srgbClr val="B2B2B2"/>
        </a:accent2>
        <a:accent3>
          <a:srgbClr val="F3F3F3"/>
        </a:accent3>
        <a:accent4>
          <a:srgbClr val="000000"/>
        </a:accent4>
        <a:accent5>
          <a:srgbClr val="BDBDBD"/>
        </a:accent5>
        <a:accent6>
          <a:srgbClr val="A1A1A1"/>
        </a:accent6>
        <a:hlink>
          <a:srgbClr val="808080"/>
        </a:hlink>
        <a:folHlink>
          <a:srgbClr val="5F5F5F"/>
        </a:folHlink>
      </a:clrScheme>
      <a:clrMap bg1="lt1" tx1="dk1" bg2="lt2" tx2="dk2" accent1="accent1" accent2="accent2" accent3="accent3" accent4="accent4" accent5="accent5" accent6="accent6" hlink="hlink" folHlink="folHlink"/>
    </a:extraClrScheme>
    <a:extraClrScheme>
      <a:clrScheme name="Radar 4">
        <a:dk1>
          <a:srgbClr val="333333"/>
        </a:dk1>
        <a:lt1>
          <a:srgbClr val="FFFF66"/>
        </a:lt1>
        <a:dk2>
          <a:srgbClr val="000000"/>
        </a:dk2>
        <a:lt2>
          <a:srgbClr val="CC3300"/>
        </a:lt2>
        <a:accent1>
          <a:srgbClr val="5F5F5F"/>
        </a:accent1>
        <a:accent2>
          <a:srgbClr val="3399FF"/>
        </a:accent2>
        <a:accent3>
          <a:srgbClr val="AAAAAA"/>
        </a:accent3>
        <a:accent4>
          <a:srgbClr val="DADA56"/>
        </a:accent4>
        <a:accent5>
          <a:srgbClr val="B6B6B6"/>
        </a:accent5>
        <a:accent6>
          <a:srgbClr val="2D8AE7"/>
        </a:accent6>
        <a:hlink>
          <a:srgbClr val="008000"/>
        </a:hlink>
        <a:folHlink>
          <a:srgbClr val="CCECFF"/>
        </a:folHlink>
      </a:clrScheme>
      <a:clrMap bg1="dk2" tx1="lt1" bg2="dk1" tx2="lt2" accent1="accent1" accent2="accent2" accent3="accent3" accent4="accent4" accent5="accent5" accent6="accent6" hlink="hlink" folHlink="folHlink"/>
    </a:extraClrScheme>
    <a:extraClrScheme>
      <a:clrScheme name="Radar 5">
        <a:dk1>
          <a:srgbClr val="003300"/>
        </a:dk1>
        <a:lt1>
          <a:srgbClr val="FFFFCC"/>
        </a:lt1>
        <a:dk2>
          <a:srgbClr val="006600"/>
        </a:dk2>
        <a:lt2>
          <a:srgbClr val="FFFF00"/>
        </a:lt2>
        <a:accent1>
          <a:srgbClr val="008000"/>
        </a:accent1>
        <a:accent2>
          <a:srgbClr val="3399FF"/>
        </a:accent2>
        <a:accent3>
          <a:srgbClr val="AAB8AA"/>
        </a:accent3>
        <a:accent4>
          <a:srgbClr val="DADAAE"/>
        </a:accent4>
        <a:accent5>
          <a:srgbClr val="AAC0AA"/>
        </a:accent5>
        <a:accent6>
          <a:srgbClr val="2D8AE7"/>
        </a:accent6>
        <a:hlink>
          <a:srgbClr val="6666FF"/>
        </a:hlink>
        <a:folHlink>
          <a:srgbClr val="CCECFF"/>
        </a:folHlink>
      </a:clrScheme>
      <a:clrMap bg1="dk2" tx1="lt1" bg2="dk1" tx2="lt2" accent1="accent1" accent2="accent2" accent3="accent3" accent4="accent4" accent5="accent5" accent6="accent6" hlink="hlink" folHlink="folHlink"/>
    </a:extraClrScheme>
  </a:extraClrSchemeLst>
</a:theme>
</file>

<file path=ppt/theme/theme48.xml><?xml version="1.0" encoding="utf-8"?>
<a:theme xmlns:a="http://schemas.openxmlformats.org/drawingml/2006/main" name="17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08"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08"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9.xml><?xml version="1.0" encoding="utf-8"?>
<a:theme xmlns:a="http://schemas.openxmlformats.org/drawingml/2006/main" name="50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xml><?xml version="1.0" encoding="utf-8"?>
<a:theme xmlns:a="http://schemas.openxmlformats.org/drawingml/2006/main" name="1_Notebook">
  <a:themeElements>
    <a:clrScheme name="Notebook 1">
      <a:dk1>
        <a:srgbClr val="000000"/>
      </a:dk1>
      <a:lt1>
        <a:srgbClr val="FEFDE3"/>
      </a:lt1>
      <a:dk2>
        <a:srgbClr val="221304"/>
      </a:dk2>
      <a:lt2>
        <a:srgbClr val="CBBD83"/>
      </a:lt2>
      <a:accent1>
        <a:srgbClr val="A1BD69"/>
      </a:accent1>
      <a:accent2>
        <a:srgbClr val="3694B6"/>
      </a:accent2>
      <a:accent3>
        <a:srgbClr val="FEFEEF"/>
      </a:accent3>
      <a:accent4>
        <a:srgbClr val="000000"/>
      </a:accent4>
      <a:accent5>
        <a:srgbClr val="CDDBB9"/>
      </a:accent5>
      <a:accent6>
        <a:srgbClr val="3086A5"/>
      </a:accent6>
      <a:hlink>
        <a:srgbClr val="660066"/>
      </a:hlink>
      <a:folHlink>
        <a:srgbClr val="666699"/>
      </a:folHlink>
    </a:clrScheme>
    <a:fontScheme name="Notebook">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tx2"/>
        </a:solidFill>
        <a:ln w="9525"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solidFill>
          <a:schemeClr val="tx2"/>
        </a:solidFill>
        <a:ln w="9525"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11" charset="0"/>
          </a:defRPr>
        </a:defPPr>
      </a:lstStyle>
    </a:lnDef>
  </a:objectDefaults>
  <a:extraClrSchemeLst>
    <a:extraClrScheme>
      <a:clrScheme name="Notebook 1">
        <a:dk1>
          <a:srgbClr val="000000"/>
        </a:dk1>
        <a:lt1>
          <a:srgbClr val="FEFDE3"/>
        </a:lt1>
        <a:dk2>
          <a:srgbClr val="221304"/>
        </a:dk2>
        <a:lt2>
          <a:srgbClr val="CBBD83"/>
        </a:lt2>
        <a:accent1>
          <a:srgbClr val="A1BD69"/>
        </a:accent1>
        <a:accent2>
          <a:srgbClr val="3694B6"/>
        </a:accent2>
        <a:accent3>
          <a:srgbClr val="FEFEEF"/>
        </a:accent3>
        <a:accent4>
          <a:srgbClr val="000000"/>
        </a:accent4>
        <a:accent5>
          <a:srgbClr val="CDDBB9"/>
        </a:accent5>
        <a:accent6>
          <a:srgbClr val="3086A5"/>
        </a:accent6>
        <a:hlink>
          <a:srgbClr val="660066"/>
        </a:hlink>
        <a:folHlink>
          <a:srgbClr val="666699"/>
        </a:folHlink>
      </a:clrScheme>
      <a:clrMap bg1="lt1" tx1="dk1" bg2="lt2" tx2="dk2" accent1="accent1" accent2="accent2" accent3="accent3" accent4="accent4" accent5="accent5" accent6="accent6" hlink="hlink" folHlink="folHlink"/>
    </a:extraClrScheme>
    <a:extraClrScheme>
      <a:clrScheme name="Notebook 2">
        <a:dk1>
          <a:srgbClr val="000000"/>
        </a:dk1>
        <a:lt1>
          <a:srgbClr val="FFFFFF"/>
        </a:lt1>
        <a:dk2>
          <a:srgbClr val="221304"/>
        </a:dk2>
        <a:lt2>
          <a:srgbClr val="CBBD83"/>
        </a:lt2>
        <a:accent1>
          <a:srgbClr val="A1BD69"/>
        </a:accent1>
        <a:accent2>
          <a:srgbClr val="3694B6"/>
        </a:accent2>
        <a:accent3>
          <a:srgbClr val="FFFFFF"/>
        </a:accent3>
        <a:accent4>
          <a:srgbClr val="000000"/>
        </a:accent4>
        <a:accent5>
          <a:srgbClr val="CDDBB9"/>
        </a:accent5>
        <a:accent6>
          <a:srgbClr val="3086A5"/>
        </a:accent6>
        <a:hlink>
          <a:srgbClr val="660066"/>
        </a:hlink>
        <a:folHlink>
          <a:srgbClr val="666699"/>
        </a:folHlink>
      </a:clrScheme>
      <a:clrMap bg1="lt1" tx1="dk1" bg2="lt2" tx2="dk2" accent1="accent1" accent2="accent2" accent3="accent3" accent4="accent4" accent5="accent5" accent6="accent6" hlink="hlink" folHlink="folHlink"/>
    </a:extraClrScheme>
    <a:extraClrScheme>
      <a:clrScheme name="Notebook 3">
        <a:dk1>
          <a:srgbClr val="000000"/>
        </a:dk1>
        <a:lt1>
          <a:srgbClr val="FFFFFF"/>
        </a:lt1>
        <a:dk2>
          <a:srgbClr val="000000"/>
        </a:dk2>
        <a:lt2>
          <a:srgbClr val="DDDDDD"/>
        </a:lt2>
        <a:accent1>
          <a:srgbClr val="CBCBCB"/>
        </a:accent1>
        <a:accent2>
          <a:srgbClr val="868686"/>
        </a:accent2>
        <a:accent3>
          <a:srgbClr val="FFFFFF"/>
        </a:accent3>
        <a:accent4>
          <a:srgbClr val="000000"/>
        </a:accent4>
        <a:accent5>
          <a:srgbClr val="E2E2E2"/>
        </a:accent5>
        <a:accent6>
          <a:srgbClr val="797979"/>
        </a:accent6>
        <a:hlink>
          <a:srgbClr val="4D4D4D"/>
        </a:hlink>
        <a:folHlink>
          <a:srgbClr val="777777"/>
        </a:folHlink>
      </a:clrScheme>
      <a:clrMap bg1="lt1" tx1="dk1" bg2="lt2" tx2="dk2" accent1="accent1" accent2="accent2" accent3="accent3" accent4="accent4" accent5="accent5" accent6="accent6" hlink="hlink" folHlink="folHlink"/>
    </a:extraClrScheme>
  </a:extraClrSchemeLst>
</a:theme>
</file>

<file path=ppt/theme/theme50.xml><?xml version="1.0" encoding="utf-8"?>
<a:theme xmlns:a="http://schemas.openxmlformats.org/drawingml/2006/main" name="6_Radar">
  <a:themeElements>
    <a:clrScheme name="Radar 1">
      <a:dk1>
        <a:srgbClr val="000000"/>
      </a:dk1>
      <a:lt1>
        <a:srgbClr val="EAEAEA"/>
      </a:lt1>
      <a:dk2>
        <a:srgbClr val="000066"/>
      </a:dk2>
      <a:lt2>
        <a:srgbClr val="FFFFFF"/>
      </a:lt2>
      <a:accent1>
        <a:srgbClr val="003399"/>
      </a:accent1>
      <a:accent2>
        <a:srgbClr val="99CCFF"/>
      </a:accent2>
      <a:accent3>
        <a:srgbClr val="AAAAB8"/>
      </a:accent3>
      <a:accent4>
        <a:srgbClr val="C8C8C8"/>
      </a:accent4>
      <a:accent5>
        <a:srgbClr val="AAADCA"/>
      </a:accent5>
      <a:accent6>
        <a:srgbClr val="8AB9E7"/>
      </a:accent6>
      <a:hlink>
        <a:srgbClr val="CC9900"/>
      </a:hlink>
      <a:folHlink>
        <a:srgbClr val="996600"/>
      </a:folHlink>
    </a:clrScheme>
    <a:fontScheme name="Radar">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pitchFamily="-108"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pitchFamily="-108" charset="0"/>
          </a:defRPr>
        </a:defPPr>
      </a:lstStyle>
    </a:lnDef>
  </a:objectDefaults>
  <a:extraClrSchemeLst>
    <a:extraClrScheme>
      <a:clrScheme name="Radar 1">
        <a:dk1>
          <a:srgbClr val="000000"/>
        </a:dk1>
        <a:lt1>
          <a:srgbClr val="EAEAEA"/>
        </a:lt1>
        <a:dk2>
          <a:srgbClr val="000066"/>
        </a:dk2>
        <a:lt2>
          <a:srgbClr val="FFFFFF"/>
        </a:lt2>
        <a:accent1>
          <a:srgbClr val="003399"/>
        </a:accent1>
        <a:accent2>
          <a:srgbClr val="99CCFF"/>
        </a:accent2>
        <a:accent3>
          <a:srgbClr val="AAAAB8"/>
        </a:accent3>
        <a:accent4>
          <a:srgbClr val="C8C8C8"/>
        </a:accent4>
        <a:accent5>
          <a:srgbClr val="AAADCA"/>
        </a:accent5>
        <a:accent6>
          <a:srgbClr val="8AB9E7"/>
        </a:accent6>
        <a:hlink>
          <a:srgbClr val="CC9900"/>
        </a:hlink>
        <a:folHlink>
          <a:srgbClr val="996600"/>
        </a:folHlink>
      </a:clrScheme>
      <a:clrMap bg1="dk2" tx1="lt1" bg2="dk1" tx2="lt2" accent1="accent1" accent2="accent2" accent3="accent3" accent4="accent4" accent5="accent5" accent6="accent6" hlink="hlink" folHlink="folHlink"/>
    </a:extraClrScheme>
    <a:extraClrScheme>
      <a:clrScheme name="Radar 2">
        <a:dk1>
          <a:srgbClr val="666699"/>
        </a:dk1>
        <a:lt1>
          <a:srgbClr val="CCCCFF"/>
        </a:lt1>
        <a:dk2>
          <a:srgbClr val="000040"/>
        </a:dk2>
        <a:lt2>
          <a:srgbClr val="A4A4C2"/>
        </a:lt2>
        <a:accent1>
          <a:srgbClr val="003399"/>
        </a:accent1>
        <a:accent2>
          <a:srgbClr val="0099FF"/>
        </a:accent2>
        <a:accent3>
          <a:srgbClr val="E2E2FF"/>
        </a:accent3>
        <a:accent4>
          <a:srgbClr val="565682"/>
        </a:accent4>
        <a:accent5>
          <a:srgbClr val="AAADCA"/>
        </a:accent5>
        <a:accent6>
          <a:srgbClr val="008AE7"/>
        </a:accent6>
        <a:hlink>
          <a:srgbClr val="B68600"/>
        </a:hlink>
        <a:folHlink>
          <a:srgbClr val="8A5C00"/>
        </a:folHlink>
      </a:clrScheme>
      <a:clrMap bg1="lt1" tx1="dk1" bg2="lt2" tx2="dk2" accent1="accent1" accent2="accent2" accent3="accent3" accent4="accent4" accent5="accent5" accent6="accent6" hlink="hlink" folHlink="folHlink"/>
    </a:extraClrScheme>
    <a:extraClrScheme>
      <a:clrScheme name="Radar 3">
        <a:dk1>
          <a:srgbClr val="000000"/>
        </a:dk1>
        <a:lt1>
          <a:srgbClr val="EAEAEA"/>
        </a:lt1>
        <a:dk2>
          <a:srgbClr val="000000"/>
        </a:dk2>
        <a:lt2>
          <a:srgbClr val="B2B2B2"/>
        </a:lt2>
        <a:accent1>
          <a:srgbClr val="777777"/>
        </a:accent1>
        <a:accent2>
          <a:srgbClr val="B2B2B2"/>
        </a:accent2>
        <a:accent3>
          <a:srgbClr val="F3F3F3"/>
        </a:accent3>
        <a:accent4>
          <a:srgbClr val="000000"/>
        </a:accent4>
        <a:accent5>
          <a:srgbClr val="BDBDBD"/>
        </a:accent5>
        <a:accent6>
          <a:srgbClr val="A1A1A1"/>
        </a:accent6>
        <a:hlink>
          <a:srgbClr val="808080"/>
        </a:hlink>
        <a:folHlink>
          <a:srgbClr val="5F5F5F"/>
        </a:folHlink>
      </a:clrScheme>
      <a:clrMap bg1="lt1" tx1="dk1" bg2="lt2" tx2="dk2" accent1="accent1" accent2="accent2" accent3="accent3" accent4="accent4" accent5="accent5" accent6="accent6" hlink="hlink" folHlink="folHlink"/>
    </a:extraClrScheme>
    <a:extraClrScheme>
      <a:clrScheme name="Radar 4">
        <a:dk1>
          <a:srgbClr val="333333"/>
        </a:dk1>
        <a:lt1>
          <a:srgbClr val="FFFF66"/>
        </a:lt1>
        <a:dk2>
          <a:srgbClr val="000000"/>
        </a:dk2>
        <a:lt2>
          <a:srgbClr val="CC3300"/>
        </a:lt2>
        <a:accent1>
          <a:srgbClr val="5F5F5F"/>
        </a:accent1>
        <a:accent2>
          <a:srgbClr val="3399FF"/>
        </a:accent2>
        <a:accent3>
          <a:srgbClr val="AAAAAA"/>
        </a:accent3>
        <a:accent4>
          <a:srgbClr val="DADA56"/>
        </a:accent4>
        <a:accent5>
          <a:srgbClr val="B6B6B6"/>
        </a:accent5>
        <a:accent6>
          <a:srgbClr val="2D8AE7"/>
        </a:accent6>
        <a:hlink>
          <a:srgbClr val="008000"/>
        </a:hlink>
        <a:folHlink>
          <a:srgbClr val="CCECFF"/>
        </a:folHlink>
      </a:clrScheme>
      <a:clrMap bg1="dk2" tx1="lt1" bg2="dk1" tx2="lt2" accent1="accent1" accent2="accent2" accent3="accent3" accent4="accent4" accent5="accent5" accent6="accent6" hlink="hlink" folHlink="folHlink"/>
    </a:extraClrScheme>
    <a:extraClrScheme>
      <a:clrScheme name="Radar 5">
        <a:dk1>
          <a:srgbClr val="003300"/>
        </a:dk1>
        <a:lt1>
          <a:srgbClr val="FFFFCC"/>
        </a:lt1>
        <a:dk2>
          <a:srgbClr val="006600"/>
        </a:dk2>
        <a:lt2>
          <a:srgbClr val="FFFF00"/>
        </a:lt2>
        <a:accent1>
          <a:srgbClr val="008000"/>
        </a:accent1>
        <a:accent2>
          <a:srgbClr val="3399FF"/>
        </a:accent2>
        <a:accent3>
          <a:srgbClr val="AAB8AA"/>
        </a:accent3>
        <a:accent4>
          <a:srgbClr val="DADAAE"/>
        </a:accent4>
        <a:accent5>
          <a:srgbClr val="AAC0AA"/>
        </a:accent5>
        <a:accent6>
          <a:srgbClr val="2D8AE7"/>
        </a:accent6>
        <a:hlink>
          <a:srgbClr val="6666FF"/>
        </a:hlink>
        <a:folHlink>
          <a:srgbClr val="CCECFF"/>
        </a:folHlink>
      </a:clrScheme>
      <a:clrMap bg1="dk2" tx1="lt1" bg2="dk1" tx2="lt2" accent1="accent1" accent2="accent2" accent3="accent3" accent4="accent4" accent5="accent5" accent6="accent6" hlink="hlink" folHlink="folHlink"/>
    </a:extraClrScheme>
  </a:extraClrSchemeLst>
</a:theme>
</file>

<file path=ppt/theme/theme51.xml><?xml version="1.0" encoding="utf-8"?>
<a:theme xmlns:a="http://schemas.openxmlformats.org/drawingml/2006/main" name="3_Notebook">
  <a:themeElements>
    <a:clrScheme name="Notebook 1">
      <a:dk1>
        <a:srgbClr val="000000"/>
      </a:dk1>
      <a:lt1>
        <a:srgbClr val="FEFDE3"/>
      </a:lt1>
      <a:dk2>
        <a:srgbClr val="221304"/>
      </a:dk2>
      <a:lt2>
        <a:srgbClr val="CBBD83"/>
      </a:lt2>
      <a:accent1>
        <a:srgbClr val="A1BD69"/>
      </a:accent1>
      <a:accent2>
        <a:srgbClr val="3694B6"/>
      </a:accent2>
      <a:accent3>
        <a:srgbClr val="FEFEEF"/>
      </a:accent3>
      <a:accent4>
        <a:srgbClr val="000000"/>
      </a:accent4>
      <a:accent5>
        <a:srgbClr val="CDDBB9"/>
      </a:accent5>
      <a:accent6>
        <a:srgbClr val="3086A5"/>
      </a:accent6>
      <a:hlink>
        <a:srgbClr val="660066"/>
      </a:hlink>
      <a:folHlink>
        <a:srgbClr val="666699"/>
      </a:folHlink>
    </a:clrScheme>
    <a:fontScheme name="Notebook">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2075" tIns="46038" rIns="92075" bIns="46038" numCol="1" anchor="t" anchorCtr="0" compatLnSpc="1">
        <a:prstTxWarp prst="textNoShape">
          <a:avLst/>
        </a:prstTxWarp>
      </a:bodyPr>
      <a:lstStyle>
        <a:defPPr marL="342900" marR="0" indent="-571500" algn="l" defTabSz="914400" rtl="0" eaLnBrk="0" fontAlgn="base" latinLnBrk="0" hangingPunct="0">
          <a:lnSpc>
            <a:spcPct val="90000"/>
          </a:lnSpc>
          <a:spcBef>
            <a:spcPct val="20000"/>
          </a:spcBef>
          <a:spcAft>
            <a:spcPct val="0"/>
          </a:spcAft>
          <a:buClrTx/>
          <a:buSzTx/>
          <a:buFontTx/>
          <a:buChar char="•"/>
          <a:tabLst/>
          <a:defRPr kumimoji="1" lang="en-US" sz="2400" b="1" i="0" u="none" strike="noStrike" cap="none" normalizeH="0" baseline="0">
            <a:ln>
              <a:noFill/>
            </a:ln>
            <a:solidFill>
              <a:schemeClr val="tx1"/>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2075" tIns="46038" rIns="92075" bIns="46038" numCol="1" anchor="t" anchorCtr="0" compatLnSpc="1">
        <a:prstTxWarp prst="textNoShape">
          <a:avLst/>
        </a:prstTxWarp>
      </a:bodyPr>
      <a:lstStyle>
        <a:defPPr marL="342900" marR="0" indent="-571500" algn="l" defTabSz="914400" rtl="0" eaLnBrk="0" fontAlgn="base" latinLnBrk="0" hangingPunct="0">
          <a:lnSpc>
            <a:spcPct val="90000"/>
          </a:lnSpc>
          <a:spcBef>
            <a:spcPct val="20000"/>
          </a:spcBef>
          <a:spcAft>
            <a:spcPct val="0"/>
          </a:spcAft>
          <a:buClrTx/>
          <a:buSzTx/>
          <a:buFontTx/>
          <a:buChar char="•"/>
          <a:tabLst/>
          <a:defRPr kumimoji="1" lang="en-US" sz="2400" b="1" i="0" u="none" strike="noStrike" cap="none" normalizeH="0" baseline="0">
            <a:ln>
              <a:noFill/>
            </a:ln>
            <a:solidFill>
              <a:schemeClr val="tx1"/>
            </a:solidFill>
            <a:effectLst/>
            <a:latin typeface="Arial Narrow" pitchFamily="-108" charset="0"/>
            <a:ea typeface="Times New Roman" pitchFamily="-108" charset="0"/>
            <a:cs typeface="Times New Roman" pitchFamily="-108" charset="0"/>
          </a:defRPr>
        </a:defPPr>
      </a:lstStyle>
    </a:lnDef>
  </a:objectDefaults>
  <a:extraClrSchemeLst>
    <a:extraClrScheme>
      <a:clrScheme name="Notebook 1">
        <a:dk1>
          <a:srgbClr val="000000"/>
        </a:dk1>
        <a:lt1>
          <a:srgbClr val="FEFDE3"/>
        </a:lt1>
        <a:dk2>
          <a:srgbClr val="221304"/>
        </a:dk2>
        <a:lt2>
          <a:srgbClr val="CBBD83"/>
        </a:lt2>
        <a:accent1>
          <a:srgbClr val="A1BD69"/>
        </a:accent1>
        <a:accent2>
          <a:srgbClr val="3694B6"/>
        </a:accent2>
        <a:accent3>
          <a:srgbClr val="FEFEEF"/>
        </a:accent3>
        <a:accent4>
          <a:srgbClr val="000000"/>
        </a:accent4>
        <a:accent5>
          <a:srgbClr val="CDDBB9"/>
        </a:accent5>
        <a:accent6>
          <a:srgbClr val="3086A5"/>
        </a:accent6>
        <a:hlink>
          <a:srgbClr val="660066"/>
        </a:hlink>
        <a:folHlink>
          <a:srgbClr val="666699"/>
        </a:folHlink>
      </a:clrScheme>
      <a:clrMap bg1="lt1" tx1="dk1" bg2="lt2" tx2="dk2" accent1="accent1" accent2="accent2" accent3="accent3" accent4="accent4" accent5="accent5" accent6="accent6" hlink="hlink" folHlink="folHlink"/>
    </a:extraClrScheme>
    <a:extraClrScheme>
      <a:clrScheme name="Notebook 2">
        <a:dk1>
          <a:srgbClr val="000000"/>
        </a:dk1>
        <a:lt1>
          <a:srgbClr val="FFFFFF"/>
        </a:lt1>
        <a:dk2>
          <a:srgbClr val="221304"/>
        </a:dk2>
        <a:lt2>
          <a:srgbClr val="CBBD83"/>
        </a:lt2>
        <a:accent1>
          <a:srgbClr val="A1BD69"/>
        </a:accent1>
        <a:accent2>
          <a:srgbClr val="3694B6"/>
        </a:accent2>
        <a:accent3>
          <a:srgbClr val="FFFFFF"/>
        </a:accent3>
        <a:accent4>
          <a:srgbClr val="000000"/>
        </a:accent4>
        <a:accent5>
          <a:srgbClr val="CDDBB9"/>
        </a:accent5>
        <a:accent6>
          <a:srgbClr val="3086A5"/>
        </a:accent6>
        <a:hlink>
          <a:srgbClr val="660066"/>
        </a:hlink>
        <a:folHlink>
          <a:srgbClr val="666699"/>
        </a:folHlink>
      </a:clrScheme>
      <a:clrMap bg1="lt1" tx1="dk1" bg2="lt2" tx2="dk2" accent1="accent1" accent2="accent2" accent3="accent3" accent4="accent4" accent5="accent5" accent6="accent6" hlink="hlink" folHlink="folHlink"/>
    </a:extraClrScheme>
    <a:extraClrScheme>
      <a:clrScheme name="Notebook 3">
        <a:dk1>
          <a:srgbClr val="000000"/>
        </a:dk1>
        <a:lt1>
          <a:srgbClr val="FFFFFF"/>
        </a:lt1>
        <a:dk2>
          <a:srgbClr val="000000"/>
        </a:dk2>
        <a:lt2>
          <a:srgbClr val="DDDDDD"/>
        </a:lt2>
        <a:accent1>
          <a:srgbClr val="CBCBCB"/>
        </a:accent1>
        <a:accent2>
          <a:srgbClr val="868686"/>
        </a:accent2>
        <a:accent3>
          <a:srgbClr val="FFFFFF"/>
        </a:accent3>
        <a:accent4>
          <a:srgbClr val="000000"/>
        </a:accent4>
        <a:accent5>
          <a:srgbClr val="E2E2E2"/>
        </a:accent5>
        <a:accent6>
          <a:srgbClr val="797979"/>
        </a:accent6>
        <a:hlink>
          <a:srgbClr val="4D4D4D"/>
        </a:hlink>
        <a:folHlink>
          <a:srgbClr val="777777"/>
        </a:folHlink>
      </a:clrScheme>
      <a:clrMap bg1="lt1" tx1="dk1" bg2="lt2" tx2="dk2" accent1="accent1" accent2="accent2" accent3="accent3" accent4="accent4" accent5="accent5" accent6="accent6" hlink="hlink" folHlink="folHlink"/>
    </a:extraClrScheme>
  </a:extraClrSchemeLst>
</a:theme>
</file>

<file path=ppt/theme/theme52.xml><?xml version="1.0" encoding="utf-8"?>
<a:theme xmlns:a="http://schemas.openxmlformats.org/drawingml/2006/main" name="2_Radar">
  <a:themeElements>
    <a:clrScheme name="Radar 1">
      <a:dk1>
        <a:srgbClr val="000000"/>
      </a:dk1>
      <a:lt1>
        <a:srgbClr val="EAEAEA"/>
      </a:lt1>
      <a:dk2>
        <a:srgbClr val="000066"/>
      </a:dk2>
      <a:lt2>
        <a:srgbClr val="FFFFFF"/>
      </a:lt2>
      <a:accent1>
        <a:srgbClr val="003399"/>
      </a:accent1>
      <a:accent2>
        <a:srgbClr val="99CCFF"/>
      </a:accent2>
      <a:accent3>
        <a:srgbClr val="AAAAB8"/>
      </a:accent3>
      <a:accent4>
        <a:srgbClr val="C8C8C8"/>
      </a:accent4>
      <a:accent5>
        <a:srgbClr val="AAADCA"/>
      </a:accent5>
      <a:accent6>
        <a:srgbClr val="8AB9E7"/>
      </a:accent6>
      <a:hlink>
        <a:srgbClr val="CC9900"/>
      </a:hlink>
      <a:folHlink>
        <a:srgbClr val="996600"/>
      </a:folHlink>
    </a:clrScheme>
    <a:fontScheme name="Radar">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pitchFamily="-108"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pitchFamily="-108" charset="0"/>
          </a:defRPr>
        </a:defPPr>
      </a:lstStyle>
    </a:lnDef>
  </a:objectDefaults>
  <a:extraClrSchemeLst>
    <a:extraClrScheme>
      <a:clrScheme name="Radar 1">
        <a:dk1>
          <a:srgbClr val="000000"/>
        </a:dk1>
        <a:lt1>
          <a:srgbClr val="EAEAEA"/>
        </a:lt1>
        <a:dk2>
          <a:srgbClr val="000066"/>
        </a:dk2>
        <a:lt2>
          <a:srgbClr val="FFFFFF"/>
        </a:lt2>
        <a:accent1>
          <a:srgbClr val="003399"/>
        </a:accent1>
        <a:accent2>
          <a:srgbClr val="99CCFF"/>
        </a:accent2>
        <a:accent3>
          <a:srgbClr val="AAAAB8"/>
        </a:accent3>
        <a:accent4>
          <a:srgbClr val="C8C8C8"/>
        </a:accent4>
        <a:accent5>
          <a:srgbClr val="AAADCA"/>
        </a:accent5>
        <a:accent6>
          <a:srgbClr val="8AB9E7"/>
        </a:accent6>
        <a:hlink>
          <a:srgbClr val="CC9900"/>
        </a:hlink>
        <a:folHlink>
          <a:srgbClr val="996600"/>
        </a:folHlink>
      </a:clrScheme>
      <a:clrMap bg1="dk2" tx1="lt1" bg2="dk1" tx2="lt2" accent1="accent1" accent2="accent2" accent3="accent3" accent4="accent4" accent5="accent5" accent6="accent6" hlink="hlink" folHlink="folHlink"/>
    </a:extraClrScheme>
    <a:extraClrScheme>
      <a:clrScheme name="Radar 2">
        <a:dk1>
          <a:srgbClr val="666699"/>
        </a:dk1>
        <a:lt1>
          <a:srgbClr val="CCCCFF"/>
        </a:lt1>
        <a:dk2>
          <a:srgbClr val="000040"/>
        </a:dk2>
        <a:lt2>
          <a:srgbClr val="A4A4C2"/>
        </a:lt2>
        <a:accent1>
          <a:srgbClr val="003399"/>
        </a:accent1>
        <a:accent2>
          <a:srgbClr val="0099FF"/>
        </a:accent2>
        <a:accent3>
          <a:srgbClr val="E2E2FF"/>
        </a:accent3>
        <a:accent4>
          <a:srgbClr val="565682"/>
        </a:accent4>
        <a:accent5>
          <a:srgbClr val="AAADCA"/>
        </a:accent5>
        <a:accent6>
          <a:srgbClr val="008AE7"/>
        </a:accent6>
        <a:hlink>
          <a:srgbClr val="B68600"/>
        </a:hlink>
        <a:folHlink>
          <a:srgbClr val="8A5C00"/>
        </a:folHlink>
      </a:clrScheme>
      <a:clrMap bg1="lt1" tx1="dk1" bg2="lt2" tx2="dk2" accent1="accent1" accent2="accent2" accent3="accent3" accent4="accent4" accent5="accent5" accent6="accent6" hlink="hlink" folHlink="folHlink"/>
    </a:extraClrScheme>
    <a:extraClrScheme>
      <a:clrScheme name="Radar 3">
        <a:dk1>
          <a:srgbClr val="000000"/>
        </a:dk1>
        <a:lt1>
          <a:srgbClr val="EAEAEA"/>
        </a:lt1>
        <a:dk2>
          <a:srgbClr val="000000"/>
        </a:dk2>
        <a:lt2>
          <a:srgbClr val="B2B2B2"/>
        </a:lt2>
        <a:accent1>
          <a:srgbClr val="777777"/>
        </a:accent1>
        <a:accent2>
          <a:srgbClr val="B2B2B2"/>
        </a:accent2>
        <a:accent3>
          <a:srgbClr val="F3F3F3"/>
        </a:accent3>
        <a:accent4>
          <a:srgbClr val="000000"/>
        </a:accent4>
        <a:accent5>
          <a:srgbClr val="BDBDBD"/>
        </a:accent5>
        <a:accent6>
          <a:srgbClr val="A1A1A1"/>
        </a:accent6>
        <a:hlink>
          <a:srgbClr val="808080"/>
        </a:hlink>
        <a:folHlink>
          <a:srgbClr val="5F5F5F"/>
        </a:folHlink>
      </a:clrScheme>
      <a:clrMap bg1="lt1" tx1="dk1" bg2="lt2" tx2="dk2" accent1="accent1" accent2="accent2" accent3="accent3" accent4="accent4" accent5="accent5" accent6="accent6" hlink="hlink" folHlink="folHlink"/>
    </a:extraClrScheme>
    <a:extraClrScheme>
      <a:clrScheme name="Radar 4">
        <a:dk1>
          <a:srgbClr val="333333"/>
        </a:dk1>
        <a:lt1>
          <a:srgbClr val="FFFF66"/>
        </a:lt1>
        <a:dk2>
          <a:srgbClr val="000000"/>
        </a:dk2>
        <a:lt2>
          <a:srgbClr val="CC3300"/>
        </a:lt2>
        <a:accent1>
          <a:srgbClr val="5F5F5F"/>
        </a:accent1>
        <a:accent2>
          <a:srgbClr val="3399FF"/>
        </a:accent2>
        <a:accent3>
          <a:srgbClr val="AAAAAA"/>
        </a:accent3>
        <a:accent4>
          <a:srgbClr val="DADA56"/>
        </a:accent4>
        <a:accent5>
          <a:srgbClr val="B6B6B6"/>
        </a:accent5>
        <a:accent6>
          <a:srgbClr val="2D8AE7"/>
        </a:accent6>
        <a:hlink>
          <a:srgbClr val="008000"/>
        </a:hlink>
        <a:folHlink>
          <a:srgbClr val="CCECFF"/>
        </a:folHlink>
      </a:clrScheme>
      <a:clrMap bg1="dk2" tx1="lt1" bg2="dk1" tx2="lt2" accent1="accent1" accent2="accent2" accent3="accent3" accent4="accent4" accent5="accent5" accent6="accent6" hlink="hlink" folHlink="folHlink"/>
    </a:extraClrScheme>
    <a:extraClrScheme>
      <a:clrScheme name="Radar 5">
        <a:dk1>
          <a:srgbClr val="003300"/>
        </a:dk1>
        <a:lt1>
          <a:srgbClr val="FFFFCC"/>
        </a:lt1>
        <a:dk2>
          <a:srgbClr val="006600"/>
        </a:dk2>
        <a:lt2>
          <a:srgbClr val="FFFF00"/>
        </a:lt2>
        <a:accent1>
          <a:srgbClr val="008000"/>
        </a:accent1>
        <a:accent2>
          <a:srgbClr val="3399FF"/>
        </a:accent2>
        <a:accent3>
          <a:srgbClr val="AAB8AA"/>
        </a:accent3>
        <a:accent4>
          <a:srgbClr val="DADAAE"/>
        </a:accent4>
        <a:accent5>
          <a:srgbClr val="AAC0AA"/>
        </a:accent5>
        <a:accent6>
          <a:srgbClr val="2D8AE7"/>
        </a:accent6>
        <a:hlink>
          <a:srgbClr val="6666FF"/>
        </a:hlink>
        <a:folHlink>
          <a:srgbClr val="CCECFF"/>
        </a:folHlink>
      </a:clrScheme>
      <a:clrMap bg1="dk2" tx1="lt1" bg2="dk1" tx2="lt2" accent1="accent1" accent2="accent2" accent3="accent3" accent4="accent4" accent5="accent5" accent6="accent6" hlink="hlink" folHlink="folHlink"/>
    </a:extraClrScheme>
  </a:extraClrSchemeLst>
</a:theme>
</file>

<file path=ppt/theme/theme53.xml><?xml version="1.0" encoding="utf-8"?>
<a:theme xmlns:a="http://schemas.openxmlformats.org/drawingml/2006/main" name="2_Contemporary">
  <a:themeElements>
    <a:clrScheme name="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fontScheme name="Contemporary">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2075" tIns="46038" rIns="92075" bIns="46038" numCol="1" anchor="t" anchorCtr="0" compatLnSpc="1">
        <a:prstTxWarp prst="textNoShape">
          <a:avLst/>
        </a:prstTxWarp>
      </a:bodyPr>
      <a:lstStyle>
        <a:defPPr marL="342900" marR="0" indent="-571500" algn="l" defTabSz="914400" rtl="0" eaLnBrk="0" fontAlgn="base" latinLnBrk="0" hangingPunct="0">
          <a:lnSpc>
            <a:spcPct val="90000"/>
          </a:lnSpc>
          <a:spcBef>
            <a:spcPct val="20000"/>
          </a:spcBef>
          <a:spcAft>
            <a:spcPct val="0"/>
          </a:spcAft>
          <a:buClrTx/>
          <a:buSzTx/>
          <a:buFontTx/>
          <a:buChar char="•"/>
          <a:tabLst/>
          <a:defRPr kumimoji="1" lang="en-US" sz="2400" b="1" i="0" u="none" strike="noStrike" cap="none" normalizeH="0" baseline="0">
            <a:ln>
              <a:noFill/>
            </a:ln>
            <a:solidFill>
              <a:schemeClr val="tx1"/>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2075" tIns="46038" rIns="92075" bIns="46038" numCol="1" anchor="t" anchorCtr="0" compatLnSpc="1">
        <a:prstTxWarp prst="textNoShape">
          <a:avLst/>
        </a:prstTxWarp>
      </a:bodyPr>
      <a:lstStyle>
        <a:defPPr marL="342900" marR="0" indent="-571500" algn="l" defTabSz="914400" rtl="0" eaLnBrk="0" fontAlgn="base" latinLnBrk="0" hangingPunct="0">
          <a:lnSpc>
            <a:spcPct val="90000"/>
          </a:lnSpc>
          <a:spcBef>
            <a:spcPct val="20000"/>
          </a:spcBef>
          <a:spcAft>
            <a:spcPct val="0"/>
          </a:spcAft>
          <a:buClrTx/>
          <a:buSzTx/>
          <a:buFontTx/>
          <a:buChar char="•"/>
          <a:tabLst/>
          <a:defRPr kumimoji="1" lang="en-US" sz="2400" b="1" i="0" u="none" strike="noStrike" cap="none" normalizeH="0" baseline="0">
            <a:ln>
              <a:noFill/>
            </a:ln>
            <a:solidFill>
              <a:schemeClr val="tx1"/>
            </a:solidFill>
            <a:effectLst/>
            <a:latin typeface="Arial Narrow" pitchFamily="-108" charset="0"/>
            <a:ea typeface="Times New Roman" pitchFamily="-108" charset="0"/>
            <a:cs typeface="Times New Roman" pitchFamily="-108" charset="0"/>
          </a:defRPr>
        </a:defPPr>
      </a:lstStyle>
    </a:lnDef>
  </a:objectDefaults>
  <a:extraClrSchemeLst>
    <a:extraClrScheme>
      <a:clrScheme name="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clrMap bg1="dk2" tx1="lt1" bg2="dk1" tx2="lt2" accent1="accent1" accent2="accent2" accent3="accent3" accent4="accent4" accent5="accent5" accent6="accent6" hlink="hlink" folHlink="folHlink"/>
    </a:extraClrScheme>
    <a:extraClrScheme>
      <a:clrScheme name="Contemporary 2">
        <a:dk1>
          <a:srgbClr val="000000"/>
        </a:dk1>
        <a:lt1>
          <a:srgbClr val="FFFFFF"/>
        </a:lt1>
        <a:dk2>
          <a:srgbClr val="000000"/>
        </a:dk2>
        <a:lt2>
          <a:srgbClr val="868686"/>
        </a:lt2>
        <a:accent1>
          <a:srgbClr val="3366FF"/>
        </a:accent1>
        <a:accent2>
          <a:srgbClr val="009900"/>
        </a:accent2>
        <a:accent3>
          <a:srgbClr val="FFFFFF"/>
        </a:accent3>
        <a:accent4>
          <a:srgbClr val="000000"/>
        </a:accent4>
        <a:accent5>
          <a:srgbClr val="ADB8FF"/>
        </a:accent5>
        <a:accent6>
          <a:srgbClr val="008A00"/>
        </a:accent6>
        <a:hlink>
          <a:srgbClr val="FF0033"/>
        </a:hlink>
        <a:folHlink>
          <a:srgbClr val="CCCCCC"/>
        </a:folHlink>
      </a:clrScheme>
      <a:clrMap bg1="lt1" tx1="dk1" bg2="lt2" tx2="dk2" accent1="accent1" accent2="accent2" accent3="accent3" accent4="accent4" accent5="accent5" accent6="accent6" hlink="hlink" folHlink="folHlink"/>
    </a:extraClrScheme>
    <a:extraClrScheme>
      <a:clrScheme name="Contemporary 3">
        <a:dk1>
          <a:srgbClr val="000000"/>
        </a:dk1>
        <a:lt1>
          <a:srgbClr val="FFFFFF"/>
        </a:lt1>
        <a:dk2>
          <a:srgbClr val="000000"/>
        </a:dk2>
        <a:lt2>
          <a:srgbClr val="868686"/>
        </a:lt2>
        <a:accent1>
          <a:srgbClr val="EAEAEA"/>
        </a:accent1>
        <a:accent2>
          <a:srgbClr val="5F5F5F"/>
        </a:accent2>
        <a:accent3>
          <a:srgbClr val="FFFFFF"/>
        </a:accent3>
        <a:accent4>
          <a:srgbClr val="000000"/>
        </a:accent4>
        <a:accent5>
          <a:srgbClr val="F3F3F3"/>
        </a:accent5>
        <a:accent6>
          <a:srgbClr val="555555"/>
        </a:accent6>
        <a:hlink>
          <a:srgbClr val="969696"/>
        </a:hlink>
        <a:folHlink>
          <a:srgbClr val="CBCBCB"/>
        </a:folHlink>
      </a:clrScheme>
      <a:clrMap bg1="lt1" tx1="dk1" bg2="lt2" tx2="dk2" accent1="accent1" accent2="accent2" accent3="accent3" accent4="accent4" accent5="accent5" accent6="accent6" hlink="hlink" folHlink="folHlink"/>
    </a:extraClrScheme>
  </a:extraClrSchemeLst>
</a:theme>
</file>

<file path=ppt/theme/theme54.xml><?xml version="1.0" encoding="utf-8"?>
<a:theme xmlns:a="http://schemas.openxmlformats.org/drawingml/2006/main" name="1_Azure">
  <a:themeElements>
    <a:clrScheme name="Azure 1">
      <a:dk1>
        <a:srgbClr val="000000"/>
      </a:dk1>
      <a:lt1>
        <a:srgbClr val="FFFFFF"/>
      </a:lt1>
      <a:dk2>
        <a:srgbClr val="3333FF"/>
      </a:dk2>
      <a:lt2>
        <a:srgbClr val="00FFFF"/>
      </a:lt2>
      <a:accent1>
        <a:srgbClr val="00CCCC"/>
      </a:accent1>
      <a:accent2>
        <a:srgbClr val="6666FF"/>
      </a:accent2>
      <a:accent3>
        <a:srgbClr val="ADADFF"/>
      </a:accent3>
      <a:accent4>
        <a:srgbClr val="DADADA"/>
      </a:accent4>
      <a:accent5>
        <a:srgbClr val="AAE2E2"/>
      </a:accent5>
      <a:accent6>
        <a:srgbClr val="5C5CE7"/>
      </a:accent6>
      <a:hlink>
        <a:srgbClr val="CCCCFF"/>
      </a:hlink>
      <a:folHlink>
        <a:srgbClr val="CC99FF"/>
      </a:folHlink>
    </a:clrScheme>
    <a:fontScheme name="Azure">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57150" cap="sq" cmpd="sng" algn="ctr">
          <a:solidFill>
            <a:srgbClr val="FF0000"/>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26" charset="0"/>
          </a:defRPr>
        </a:defPPr>
      </a:lstStyle>
    </a:spDef>
    <a:lnDef>
      <a:spPr bwMode="auto">
        <a:xfrm>
          <a:off x="0" y="0"/>
          <a:ext cx="1" cy="1"/>
        </a:xfrm>
        <a:custGeom>
          <a:avLst/>
          <a:gdLst/>
          <a:ahLst/>
          <a:cxnLst/>
          <a:rect l="0" t="0" r="0" b="0"/>
          <a:pathLst/>
        </a:custGeom>
        <a:noFill/>
        <a:ln w="57150" cap="sq" cmpd="sng" algn="ctr">
          <a:solidFill>
            <a:srgbClr val="FF0000"/>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26" charset="0"/>
          </a:defRPr>
        </a:defPPr>
      </a:lstStyle>
    </a:lnDef>
  </a:objectDefaults>
  <a:extraClrSchemeLst>
    <a:extraClrScheme>
      <a:clrScheme name="Azure 1">
        <a:dk1>
          <a:srgbClr val="000000"/>
        </a:dk1>
        <a:lt1>
          <a:srgbClr val="FFFFFF"/>
        </a:lt1>
        <a:dk2>
          <a:srgbClr val="3333FF"/>
        </a:dk2>
        <a:lt2>
          <a:srgbClr val="00FFFF"/>
        </a:lt2>
        <a:accent1>
          <a:srgbClr val="00CCCC"/>
        </a:accent1>
        <a:accent2>
          <a:srgbClr val="6666FF"/>
        </a:accent2>
        <a:accent3>
          <a:srgbClr val="ADADFF"/>
        </a:accent3>
        <a:accent4>
          <a:srgbClr val="DADADA"/>
        </a:accent4>
        <a:accent5>
          <a:srgbClr val="AAE2E2"/>
        </a:accent5>
        <a:accent6>
          <a:srgbClr val="5C5CE7"/>
        </a:accent6>
        <a:hlink>
          <a:srgbClr val="CCCCFF"/>
        </a:hlink>
        <a:folHlink>
          <a:srgbClr val="CC99FF"/>
        </a:folHlink>
      </a:clrScheme>
      <a:clrMap bg1="dk2" tx1="lt1" bg2="dk1" tx2="lt2" accent1="accent1" accent2="accent2" accent3="accent3" accent4="accent4" accent5="accent5" accent6="accent6" hlink="hlink" folHlink="folHlink"/>
    </a:extraClrScheme>
    <a:extraClrScheme>
      <a:clrScheme name="Azure 2">
        <a:dk1>
          <a:srgbClr val="000000"/>
        </a:dk1>
        <a:lt1>
          <a:srgbClr val="CCECFF"/>
        </a:lt1>
        <a:dk2>
          <a:srgbClr val="330099"/>
        </a:dk2>
        <a:lt2>
          <a:srgbClr val="0099CC"/>
        </a:lt2>
        <a:accent1>
          <a:srgbClr val="009999"/>
        </a:accent1>
        <a:accent2>
          <a:srgbClr val="FF99CC"/>
        </a:accent2>
        <a:accent3>
          <a:srgbClr val="E2F4FF"/>
        </a:accent3>
        <a:accent4>
          <a:srgbClr val="000000"/>
        </a:accent4>
        <a:accent5>
          <a:srgbClr val="AACACA"/>
        </a:accent5>
        <a:accent6>
          <a:srgbClr val="E78AB9"/>
        </a:accent6>
        <a:hlink>
          <a:srgbClr val="6600CC"/>
        </a:hlink>
        <a:folHlink>
          <a:srgbClr val="3366FF"/>
        </a:folHlink>
      </a:clrScheme>
      <a:clrMap bg1="lt1" tx1="dk1" bg2="lt2" tx2="dk2" accent1="accent1" accent2="accent2" accent3="accent3" accent4="accent4" accent5="accent5" accent6="accent6" hlink="hlink" folHlink="folHlink"/>
    </a:extraClrScheme>
    <a:extraClrScheme>
      <a:clrScheme name="Azure 3">
        <a:dk1>
          <a:srgbClr val="000000"/>
        </a:dk1>
        <a:lt1>
          <a:srgbClr val="FFFFFF"/>
        </a:lt1>
        <a:dk2>
          <a:srgbClr val="000000"/>
        </a:dk2>
        <a:lt2>
          <a:srgbClr val="CBCBCB"/>
        </a:lt2>
        <a:accent1>
          <a:srgbClr val="B2B2B2"/>
        </a:accent1>
        <a:accent2>
          <a:srgbClr val="DDDDDD"/>
        </a:accent2>
        <a:accent3>
          <a:srgbClr val="FFFFFF"/>
        </a:accent3>
        <a:accent4>
          <a:srgbClr val="000000"/>
        </a:accent4>
        <a:accent5>
          <a:srgbClr val="D5D5D5"/>
        </a:accent5>
        <a:accent6>
          <a:srgbClr val="C8C8C8"/>
        </a:accent6>
        <a:hlink>
          <a:srgbClr val="5F5F5F"/>
        </a:hlink>
        <a:folHlink>
          <a:srgbClr val="969696"/>
        </a:folHlink>
      </a:clrScheme>
      <a:clrMap bg1="lt1" tx1="dk1" bg2="lt2" tx2="dk2" accent1="accent1" accent2="accent2" accent3="accent3" accent4="accent4" accent5="accent5" accent6="accent6" hlink="hlink" folHlink="folHlink"/>
    </a:extraClrScheme>
  </a:extraClrSchemeLst>
</a:theme>
</file>

<file path=ppt/theme/theme55.xml><?xml version="1.0" encoding="utf-8"?>
<a:theme xmlns:a="http://schemas.openxmlformats.org/drawingml/2006/main" name="Office Theme">
  <a:themeElements>
    <a:clrScheme name="">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56.xml><?xml version="1.0" encoding="utf-8"?>
<a:theme xmlns:a="http://schemas.openxmlformats.org/drawingml/2006/main" name="Office Theme">
  <a:themeElements>
    <a:clrScheme name="">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6.xml><?xml version="1.0" encoding="utf-8"?>
<a:theme xmlns:a="http://schemas.openxmlformats.org/drawingml/2006/main" name="1_Shimmer">
  <a:themeElements>
    <a:clrScheme name="Shimmer 1">
      <a:dk1>
        <a:srgbClr val="808080"/>
      </a:dk1>
      <a:lt1>
        <a:srgbClr val="FFFFFF"/>
      </a:lt1>
      <a:dk2>
        <a:srgbClr val="0A0E5B"/>
      </a:dk2>
      <a:lt2>
        <a:srgbClr val="4460EE"/>
      </a:lt2>
      <a:accent1>
        <a:srgbClr val="1822CD"/>
      </a:accent1>
      <a:accent2>
        <a:srgbClr val="5DBACA"/>
      </a:accent2>
      <a:accent3>
        <a:srgbClr val="AAAAB5"/>
      </a:accent3>
      <a:accent4>
        <a:srgbClr val="DADADA"/>
      </a:accent4>
      <a:accent5>
        <a:srgbClr val="ABABE3"/>
      </a:accent5>
      <a:accent6>
        <a:srgbClr val="53A8B7"/>
      </a:accent6>
      <a:hlink>
        <a:srgbClr val="F63F1B"/>
      </a:hlink>
      <a:folHlink>
        <a:srgbClr val="FFBF56"/>
      </a:folHlink>
    </a:clrScheme>
    <a:fontScheme name="Shimmer">
      <a:majorFont>
        <a:latin typeface="Arial"/>
        <a:ea typeface=""/>
        <a:cs typeface=""/>
      </a:majorFont>
      <a:minorFont>
        <a:latin typeface="Time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pitchFamily="-108"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pitchFamily="-108" charset="0"/>
          </a:defRPr>
        </a:defPPr>
      </a:lstStyle>
    </a:lnDef>
  </a:objectDefaults>
  <a:extraClrSchemeLst>
    <a:extraClrScheme>
      <a:clrScheme name="Shimmer 1">
        <a:dk1>
          <a:srgbClr val="808080"/>
        </a:dk1>
        <a:lt1>
          <a:srgbClr val="FFFFFF"/>
        </a:lt1>
        <a:dk2>
          <a:srgbClr val="0A0E5B"/>
        </a:dk2>
        <a:lt2>
          <a:srgbClr val="4460EE"/>
        </a:lt2>
        <a:accent1>
          <a:srgbClr val="1822CD"/>
        </a:accent1>
        <a:accent2>
          <a:srgbClr val="5DBACA"/>
        </a:accent2>
        <a:accent3>
          <a:srgbClr val="AAAAB5"/>
        </a:accent3>
        <a:accent4>
          <a:srgbClr val="DADADA"/>
        </a:accent4>
        <a:accent5>
          <a:srgbClr val="ABABE3"/>
        </a:accent5>
        <a:accent6>
          <a:srgbClr val="53A8B7"/>
        </a:accent6>
        <a:hlink>
          <a:srgbClr val="F63F1B"/>
        </a:hlink>
        <a:folHlink>
          <a:srgbClr val="FFBF56"/>
        </a:folHlink>
      </a:clrScheme>
      <a:clrMap bg1="dk2" tx1="lt1" bg2="dk1" tx2="lt2" accent1="accent1" accent2="accent2" accent3="accent3" accent4="accent4" accent5="accent5" accent6="accent6" hlink="hlink" folHlink="folHlink"/>
    </a:extraClrScheme>
    <a:extraClrScheme>
      <a:clrScheme name="Shimmer 2">
        <a:dk1>
          <a:srgbClr val="808080"/>
        </a:dk1>
        <a:lt1>
          <a:srgbClr val="FFFFFF"/>
        </a:lt1>
        <a:dk2>
          <a:srgbClr val="810A08"/>
        </a:dk2>
        <a:lt2>
          <a:srgbClr val="F9AAAC"/>
        </a:lt2>
        <a:accent1>
          <a:srgbClr val="EF1F1D"/>
        </a:accent1>
        <a:accent2>
          <a:srgbClr val="F87B57"/>
        </a:accent2>
        <a:accent3>
          <a:srgbClr val="C1AAAA"/>
        </a:accent3>
        <a:accent4>
          <a:srgbClr val="DADADA"/>
        </a:accent4>
        <a:accent5>
          <a:srgbClr val="F6ABAB"/>
        </a:accent5>
        <a:accent6>
          <a:srgbClr val="E16F4E"/>
        </a:accent6>
        <a:hlink>
          <a:srgbClr val="F63F1B"/>
        </a:hlink>
        <a:folHlink>
          <a:srgbClr val="FFBF56"/>
        </a:folHlink>
      </a:clrScheme>
      <a:clrMap bg1="dk2" tx1="lt1" bg2="dk1" tx2="lt2" accent1="accent1" accent2="accent2" accent3="accent3" accent4="accent4" accent5="accent5" accent6="accent6" hlink="hlink" folHlink="folHlink"/>
    </a:extraClrScheme>
    <a:extraClrScheme>
      <a:clrScheme name="Shimmer 3">
        <a:dk1>
          <a:srgbClr val="808080"/>
        </a:dk1>
        <a:lt1>
          <a:srgbClr val="FFFFFF"/>
        </a:lt1>
        <a:dk2>
          <a:srgbClr val="133A0D"/>
        </a:dk2>
        <a:lt2>
          <a:srgbClr val="BAD41A"/>
        </a:lt2>
        <a:accent1>
          <a:srgbClr val="5DA31E"/>
        </a:accent1>
        <a:accent2>
          <a:srgbClr val="BAD41A"/>
        </a:accent2>
        <a:accent3>
          <a:srgbClr val="AAAEAA"/>
        </a:accent3>
        <a:accent4>
          <a:srgbClr val="DADADA"/>
        </a:accent4>
        <a:accent5>
          <a:srgbClr val="B6CEAB"/>
        </a:accent5>
        <a:accent6>
          <a:srgbClr val="A8C016"/>
        </a:accent6>
        <a:hlink>
          <a:srgbClr val="F63F1B"/>
        </a:hlink>
        <a:folHlink>
          <a:srgbClr val="FFBF56"/>
        </a:folHlink>
      </a:clrScheme>
      <a:clrMap bg1="dk2" tx1="lt1" bg2="dk1" tx2="lt2" accent1="accent1" accent2="accent2" accent3="accent3" accent4="accent4" accent5="accent5" accent6="accent6" hlink="hlink" folHlink="folHlink"/>
    </a:extraClrScheme>
    <a:extraClrScheme>
      <a:clrScheme name="Shimmer 4">
        <a:dk1>
          <a:srgbClr val="808080"/>
        </a:dk1>
        <a:lt1>
          <a:srgbClr val="FFFFFF"/>
        </a:lt1>
        <a:dk2>
          <a:srgbClr val="555555"/>
        </a:dk2>
        <a:lt2>
          <a:srgbClr val="CCCCCC"/>
        </a:lt2>
        <a:accent1>
          <a:srgbClr val="AAAAAA"/>
        </a:accent1>
        <a:accent2>
          <a:srgbClr val="EEEEEE"/>
        </a:accent2>
        <a:accent3>
          <a:srgbClr val="B4B4B4"/>
        </a:accent3>
        <a:accent4>
          <a:srgbClr val="DADADA"/>
        </a:accent4>
        <a:accent5>
          <a:srgbClr val="D2D2D2"/>
        </a:accent5>
        <a:accent6>
          <a:srgbClr val="D8D8D8"/>
        </a:accent6>
        <a:hlink>
          <a:srgbClr val="CCCCCC"/>
        </a:hlink>
        <a:folHlink>
          <a:srgbClr val="CCCCCC"/>
        </a:folHlink>
      </a:clrScheme>
      <a:clrMap bg1="dk2" tx1="lt1" bg2="dk1" tx2="lt2" accent1="accent1" accent2="accent2" accent3="accent3" accent4="accent4" accent5="accent5" accent6="accent6" hlink="hlink" folHlink="folHlink"/>
    </a:extraClrScheme>
    <a:extraClrScheme>
      <a:clrScheme name="Shimmer 5">
        <a:dk1>
          <a:srgbClr val="808080"/>
        </a:dk1>
        <a:lt1>
          <a:srgbClr val="FFFFFF"/>
        </a:lt1>
        <a:dk2>
          <a:srgbClr val="370C5A"/>
        </a:dk2>
        <a:lt2>
          <a:srgbClr val="BAD41A"/>
        </a:lt2>
        <a:accent1>
          <a:srgbClr val="6C18B0"/>
        </a:accent1>
        <a:accent2>
          <a:srgbClr val="BAD41A"/>
        </a:accent2>
        <a:accent3>
          <a:srgbClr val="AEAAB5"/>
        </a:accent3>
        <a:accent4>
          <a:srgbClr val="DADADA"/>
        </a:accent4>
        <a:accent5>
          <a:srgbClr val="BAABD4"/>
        </a:accent5>
        <a:accent6>
          <a:srgbClr val="A8C016"/>
        </a:accent6>
        <a:hlink>
          <a:srgbClr val="F63F1B"/>
        </a:hlink>
        <a:folHlink>
          <a:srgbClr val="FFBF56"/>
        </a:folHlink>
      </a:clrScheme>
      <a:clrMap bg1="dk2" tx1="lt1" bg2="dk1" tx2="lt2" accent1="accent1" accent2="accent2" accent3="accent3" accent4="accent4" accent5="accent5" accent6="accent6" hlink="hlink" folHlink="folHlink"/>
    </a:extraClrScheme>
  </a:extraClrSchemeLst>
</a:theme>
</file>

<file path=ppt/theme/theme7.xml><?xml version="1.0" encoding="utf-8"?>
<a:theme xmlns:a="http://schemas.openxmlformats.org/drawingml/2006/main" name="3_Default Design">
  <a:themeElements>
    <a:clrScheme name="1_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1_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1_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1_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1_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1_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1_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1_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1_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8.xml><?xml version="1.0" encoding="utf-8"?>
<a:theme xmlns:a="http://schemas.openxmlformats.org/drawingml/2006/main" name="4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9.xml><?xml version="1.0" encoding="utf-8"?>
<a:theme xmlns:a="http://schemas.openxmlformats.org/drawingml/2006/main" name="Radar">
  <a:themeElements>
    <a:clrScheme name="Radar 1">
      <a:dk1>
        <a:srgbClr val="000000"/>
      </a:dk1>
      <a:lt1>
        <a:srgbClr val="EAEAEA"/>
      </a:lt1>
      <a:dk2>
        <a:srgbClr val="000066"/>
      </a:dk2>
      <a:lt2>
        <a:srgbClr val="FFFFFF"/>
      </a:lt2>
      <a:accent1>
        <a:srgbClr val="003399"/>
      </a:accent1>
      <a:accent2>
        <a:srgbClr val="99CCFF"/>
      </a:accent2>
      <a:accent3>
        <a:srgbClr val="AAAAB8"/>
      </a:accent3>
      <a:accent4>
        <a:srgbClr val="C8C8C8"/>
      </a:accent4>
      <a:accent5>
        <a:srgbClr val="AAADCA"/>
      </a:accent5>
      <a:accent6>
        <a:srgbClr val="8AB9E7"/>
      </a:accent6>
      <a:hlink>
        <a:srgbClr val="CC9900"/>
      </a:hlink>
      <a:folHlink>
        <a:srgbClr val="996600"/>
      </a:folHlink>
    </a:clrScheme>
    <a:fontScheme name="Radar">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pitchFamily="-108"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pitchFamily="-108" charset="0"/>
          </a:defRPr>
        </a:defPPr>
      </a:lstStyle>
    </a:lnDef>
  </a:objectDefaults>
  <a:extraClrSchemeLst>
    <a:extraClrScheme>
      <a:clrScheme name="Radar 1">
        <a:dk1>
          <a:srgbClr val="000000"/>
        </a:dk1>
        <a:lt1>
          <a:srgbClr val="EAEAEA"/>
        </a:lt1>
        <a:dk2>
          <a:srgbClr val="000066"/>
        </a:dk2>
        <a:lt2>
          <a:srgbClr val="FFFFFF"/>
        </a:lt2>
        <a:accent1>
          <a:srgbClr val="003399"/>
        </a:accent1>
        <a:accent2>
          <a:srgbClr val="99CCFF"/>
        </a:accent2>
        <a:accent3>
          <a:srgbClr val="AAAAB8"/>
        </a:accent3>
        <a:accent4>
          <a:srgbClr val="C8C8C8"/>
        </a:accent4>
        <a:accent5>
          <a:srgbClr val="AAADCA"/>
        </a:accent5>
        <a:accent6>
          <a:srgbClr val="8AB9E7"/>
        </a:accent6>
        <a:hlink>
          <a:srgbClr val="CC9900"/>
        </a:hlink>
        <a:folHlink>
          <a:srgbClr val="996600"/>
        </a:folHlink>
      </a:clrScheme>
      <a:clrMap bg1="dk2" tx1="lt1" bg2="dk1" tx2="lt2" accent1="accent1" accent2="accent2" accent3="accent3" accent4="accent4" accent5="accent5" accent6="accent6" hlink="hlink" folHlink="folHlink"/>
    </a:extraClrScheme>
    <a:extraClrScheme>
      <a:clrScheme name="Radar 2">
        <a:dk1>
          <a:srgbClr val="666699"/>
        </a:dk1>
        <a:lt1>
          <a:srgbClr val="CCCCFF"/>
        </a:lt1>
        <a:dk2>
          <a:srgbClr val="000040"/>
        </a:dk2>
        <a:lt2>
          <a:srgbClr val="A4A4C2"/>
        </a:lt2>
        <a:accent1>
          <a:srgbClr val="003399"/>
        </a:accent1>
        <a:accent2>
          <a:srgbClr val="0099FF"/>
        </a:accent2>
        <a:accent3>
          <a:srgbClr val="E2E2FF"/>
        </a:accent3>
        <a:accent4>
          <a:srgbClr val="565682"/>
        </a:accent4>
        <a:accent5>
          <a:srgbClr val="AAADCA"/>
        </a:accent5>
        <a:accent6>
          <a:srgbClr val="008AE7"/>
        </a:accent6>
        <a:hlink>
          <a:srgbClr val="B68600"/>
        </a:hlink>
        <a:folHlink>
          <a:srgbClr val="8A5C00"/>
        </a:folHlink>
      </a:clrScheme>
      <a:clrMap bg1="lt1" tx1="dk1" bg2="lt2" tx2="dk2" accent1="accent1" accent2="accent2" accent3="accent3" accent4="accent4" accent5="accent5" accent6="accent6" hlink="hlink" folHlink="folHlink"/>
    </a:extraClrScheme>
    <a:extraClrScheme>
      <a:clrScheme name="Radar 3">
        <a:dk1>
          <a:srgbClr val="000000"/>
        </a:dk1>
        <a:lt1>
          <a:srgbClr val="EAEAEA"/>
        </a:lt1>
        <a:dk2>
          <a:srgbClr val="000000"/>
        </a:dk2>
        <a:lt2>
          <a:srgbClr val="B2B2B2"/>
        </a:lt2>
        <a:accent1>
          <a:srgbClr val="777777"/>
        </a:accent1>
        <a:accent2>
          <a:srgbClr val="B2B2B2"/>
        </a:accent2>
        <a:accent3>
          <a:srgbClr val="F3F3F3"/>
        </a:accent3>
        <a:accent4>
          <a:srgbClr val="000000"/>
        </a:accent4>
        <a:accent5>
          <a:srgbClr val="BDBDBD"/>
        </a:accent5>
        <a:accent6>
          <a:srgbClr val="A1A1A1"/>
        </a:accent6>
        <a:hlink>
          <a:srgbClr val="808080"/>
        </a:hlink>
        <a:folHlink>
          <a:srgbClr val="5F5F5F"/>
        </a:folHlink>
      </a:clrScheme>
      <a:clrMap bg1="lt1" tx1="dk1" bg2="lt2" tx2="dk2" accent1="accent1" accent2="accent2" accent3="accent3" accent4="accent4" accent5="accent5" accent6="accent6" hlink="hlink" folHlink="folHlink"/>
    </a:extraClrScheme>
    <a:extraClrScheme>
      <a:clrScheme name="Radar 4">
        <a:dk1>
          <a:srgbClr val="333333"/>
        </a:dk1>
        <a:lt1>
          <a:srgbClr val="FFFF66"/>
        </a:lt1>
        <a:dk2>
          <a:srgbClr val="000000"/>
        </a:dk2>
        <a:lt2>
          <a:srgbClr val="CC3300"/>
        </a:lt2>
        <a:accent1>
          <a:srgbClr val="5F5F5F"/>
        </a:accent1>
        <a:accent2>
          <a:srgbClr val="3399FF"/>
        </a:accent2>
        <a:accent3>
          <a:srgbClr val="AAAAAA"/>
        </a:accent3>
        <a:accent4>
          <a:srgbClr val="DADA56"/>
        </a:accent4>
        <a:accent5>
          <a:srgbClr val="B6B6B6"/>
        </a:accent5>
        <a:accent6>
          <a:srgbClr val="2D8AE7"/>
        </a:accent6>
        <a:hlink>
          <a:srgbClr val="008000"/>
        </a:hlink>
        <a:folHlink>
          <a:srgbClr val="CCECFF"/>
        </a:folHlink>
      </a:clrScheme>
      <a:clrMap bg1="dk2" tx1="lt1" bg2="dk1" tx2="lt2" accent1="accent1" accent2="accent2" accent3="accent3" accent4="accent4" accent5="accent5" accent6="accent6" hlink="hlink" folHlink="folHlink"/>
    </a:extraClrScheme>
    <a:extraClrScheme>
      <a:clrScheme name="Radar 5">
        <a:dk1>
          <a:srgbClr val="003300"/>
        </a:dk1>
        <a:lt1>
          <a:srgbClr val="FFFFCC"/>
        </a:lt1>
        <a:dk2>
          <a:srgbClr val="006600"/>
        </a:dk2>
        <a:lt2>
          <a:srgbClr val="FFFF00"/>
        </a:lt2>
        <a:accent1>
          <a:srgbClr val="008000"/>
        </a:accent1>
        <a:accent2>
          <a:srgbClr val="3399FF"/>
        </a:accent2>
        <a:accent3>
          <a:srgbClr val="AAB8AA"/>
        </a:accent3>
        <a:accent4>
          <a:srgbClr val="DADAAE"/>
        </a:accent4>
        <a:accent5>
          <a:srgbClr val="AAC0AA"/>
        </a:accent5>
        <a:accent6>
          <a:srgbClr val="2D8AE7"/>
        </a:accent6>
        <a:hlink>
          <a:srgbClr val="6666FF"/>
        </a:hlink>
        <a:folHlink>
          <a:srgbClr val="CCECFF"/>
        </a:folHlink>
      </a:clrScheme>
      <a:clrMap bg1="dk2" tx1="lt1" bg2="dk1" tx2="lt2" accent1="accent1" accent2="accent2" accent3="accent3" accent4="accent4" accent5="accent5" accent6="accent6" hlink="hlink" folHlink="folHlink"/>
    </a:extraClrScheme>
  </a:extraClrSchemeLst>
</a:theme>
</file>

<file path=ppt/theme/themeOverride1.xml><?xml version="1.0" encoding="utf-8"?>
<a:themeOverride xmlns:a="http://schemas.openxmlformats.org/drawingml/2006/main">
  <a:clrScheme name="Median">
    <a:dk1>
      <a:sysClr val="windowText" lastClr="000000"/>
    </a:dk1>
    <a:lt1>
      <a:sysClr val="window" lastClr="FFFFFF"/>
    </a:lt1>
    <a:dk2>
      <a:srgbClr val="775F55"/>
    </a:dk2>
    <a:lt2>
      <a:srgbClr val="EBDDC3"/>
    </a:lt2>
    <a:accent1>
      <a:srgbClr val="94B6D2"/>
    </a:accent1>
    <a:accent2>
      <a:srgbClr val="DD8047"/>
    </a:accent2>
    <a:accent3>
      <a:srgbClr val="A5AB81"/>
    </a:accent3>
    <a:accent4>
      <a:srgbClr val="D8B25C"/>
    </a:accent4>
    <a:accent5>
      <a:srgbClr val="7BA79D"/>
    </a:accent5>
    <a:accent6>
      <a:srgbClr val="968C8C"/>
    </a:accent6>
    <a:hlink>
      <a:srgbClr val="F7B615"/>
    </a:hlink>
    <a:folHlink>
      <a:srgbClr val="704404"/>
    </a:folHlink>
  </a:clrScheme>
</a:themeOverride>
</file>

<file path=ppt/theme/themeOverride10.xml><?xml version="1.0" encoding="utf-8"?>
<a:themeOverride xmlns:a="http://schemas.openxmlformats.org/drawingml/2006/main">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11.xml><?xml version="1.0" encoding="utf-8"?>
<a:themeOverride xmlns:a="http://schemas.openxmlformats.org/drawingml/2006/main">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12.xml><?xml version="1.0" encoding="utf-8"?>
<a:themeOverride xmlns:a="http://schemas.openxmlformats.org/drawingml/2006/main">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13.xml><?xml version="1.0" encoding="utf-8"?>
<a:themeOverride xmlns:a="http://schemas.openxmlformats.org/drawingml/2006/main">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14.xml><?xml version="1.0" encoding="utf-8"?>
<a:themeOverride xmlns:a="http://schemas.openxmlformats.org/drawingml/2006/main">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15.xml><?xml version="1.0" encoding="utf-8"?>
<a:themeOverride xmlns:a="http://schemas.openxmlformats.org/drawingml/2006/main">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2.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3.xml><?xml version="1.0" encoding="utf-8"?>
<a:themeOverride xmlns:a="http://schemas.openxmlformats.org/drawingml/2006/main">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4.xml><?xml version="1.0" encoding="utf-8"?>
<a:themeOverride xmlns:a="http://schemas.openxmlformats.org/drawingml/2006/main">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5.xml><?xml version="1.0" encoding="utf-8"?>
<a:themeOverride xmlns:a="http://schemas.openxmlformats.org/drawingml/2006/main">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6.xml><?xml version="1.0" encoding="utf-8"?>
<a:themeOverride xmlns:a="http://schemas.openxmlformats.org/drawingml/2006/main">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7.xml><?xml version="1.0" encoding="utf-8"?>
<a:themeOverride xmlns:a="http://schemas.openxmlformats.org/drawingml/2006/main">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8.xml><?xml version="1.0" encoding="utf-8"?>
<a:themeOverride xmlns:a="http://schemas.openxmlformats.org/drawingml/2006/main">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9.xml><?xml version="1.0" encoding="utf-8"?>
<a:themeOverride xmlns:a="http://schemas.openxmlformats.org/drawingml/2006/main">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docProps/app.xml><?xml version="1.0" encoding="utf-8"?>
<Properties xmlns="http://schemas.openxmlformats.org/officeDocument/2006/extended-properties" xmlns:vt="http://schemas.openxmlformats.org/officeDocument/2006/docPropsVTypes">
  <Template/>
  <TotalTime>17619</TotalTime>
  <Words>18478</Words>
  <Application>Microsoft Macintosh PowerPoint</Application>
  <PresentationFormat>On-screen Show (4:3)</PresentationFormat>
  <Paragraphs>3242</Paragraphs>
  <Slides>271</Slides>
  <Notes>111</Notes>
  <HiddenSlides>0</HiddenSlides>
  <MMClips>0</MMClips>
  <ScaleCrop>false</ScaleCrop>
  <HeadingPairs>
    <vt:vector size="8" baseType="variant">
      <vt:variant>
        <vt:lpstr>Fonts Used</vt:lpstr>
      </vt:variant>
      <vt:variant>
        <vt:i4>25</vt:i4>
      </vt:variant>
      <vt:variant>
        <vt:lpstr>Theme</vt:lpstr>
      </vt:variant>
      <vt:variant>
        <vt:i4>54</vt:i4>
      </vt:variant>
      <vt:variant>
        <vt:lpstr>Embedded OLE Servers</vt:lpstr>
      </vt:variant>
      <vt:variant>
        <vt:i4>1</vt:i4>
      </vt:variant>
      <vt:variant>
        <vt:lpstr>Slide Titles</vt:lpstr>
      </vt:variant>
      <vt:variant>
        <vt:i4>271</vt:i4>
      </vt:variant>
    </vt:vector>
  </HeadingPairs>
  <TitlesOfParts>
    <vt:vector size="351" baseType="lpstr">
      <vt:lpstr>KidTYPEPaint</vt:lpstr>
      <vt:lpstr>Times</vt:lpstr>
      <vt:lpstr>Arabic Typesetting</vt:lpstr>
      <vt:lpstr>Arial</vt:lpstr>
      <vt:lpstr>Arial Black</vt:lpstr>
      <vt:lpstr>Arial Narrow</vt:lpstr>
      <vt:lpstr>Calibri</vt:lpstr>
      <vt:lpstr>Comic Sans MS</vt:lpstr>
      <vt:lpstr>Courier New</vt:lpstr>
      <vt:lpstr>Geneva</vt:lpstr>
      <vt:lpstr>Georgia</vt:lpstr>
      <vt:lpstr>Helvetica</vt:lpstr>
      <vt:lpstr>Helvetica Neue</vt:lpstr>
      <vt:lpstr>Impact</vt:lpstr>
      <vt:lpstr>Lucida Grande</vt:lpstr>
      <vt:lpstr>Lucida Handwriting</vt:lpstr>
      <vt:lpstr>Matura MT Script Capitals</vt:lpstr>
      <vt:lpstr>Monotype Sorts</vt:lpstr>
      <vt:lpstr>Symbol</vt:lpstr>
      <vt:lpstr>Tahoma</vt:lpstr>
      <vt:lpstr>Times New Roman</vt:lpstr>
      <vt:lpstr>Trebuchet MS</vt:lpstr>
      <vt:lpstr>Tw Cen MT</vt:lpstr>
      <vt:lpstr>Wingdings</vt:lpstr>
      <vt:lpstr>Wingdings 2</vt:lpstr>
      <vt:lpstr>Default Design</vt:lpstr>
      <vt:lpstr>2_Shimmer</vt:lpstr>
      <vt:lpstr>1_Default Design</vt:lpstr>
      <vt:lpstr>2_Default Design</vt:lpstr>
      <vt:lpstr>1_Notebook</vt:lpstr>
      <vt:lpstr>1_Shimmer</vt:lpstr>
      <vt:lpstr>3_Default Design</vt:lpstr>
      <vt:lpstr>4_Default Design</vt:lpstr>
      <vt:lpstr>Radar</vt:lpstr>
      <vt:lpstr>Shimmer</vt:lpstr>
      <vt:lpstr>3_Radar</vt:lpstr>
      <vt:lpstr>1_Bar Code</vt:lpstr>
      <vt:lpstr>5_Default Design</vt:lpstr>
      <vt:lpstr>6_Default Design</vt:lpstr>
      <vt:lpstr>untitled 3</vt:lpstr>
      <vt:lpstr>Civic</vt:lpstr>
      <vt:lpstr>7_Default Design</vt:lpstr>
      <vt:lpstr>8_Default Design</vt:lpstr>
      <vt:lpstr>9_Default Design</vt:lpstr>
      <vt:lpstr>1_Balance</vt:lpstr>
      <vt:lpstr>10_Default Design</vt:lpstr>
      <vt:lpstr>Lock And Key</vt:lpstr>
      <vt:lpstr>1_Project Overview (Standard)</vt:lpstr>
      <vt:lpstr>Project Overview (Standard)</vt:lpstr>
      <vt:lpstr>Azure</vt:lpstr>
      <vt:lpstr>Blank Presentation</vt:lpstr>
      <vt:lpstr>Bright Balloons</vt:lpstr>
      <vt:lpstr>11_Default Design</vt:lpstr>
      <vt:lpstr>4_Radar</vt:lpstr>
      <vt:lpstr>3_Shimmer</vt:lpstr>
      <vt:lpstr>1_Optical</vt:lpstr>
      <vt:lpstr>12_Default Design</vt:lpstr>
      <vt:lpstr>49_Blank Presentation</vt:lpstr>
      <vt:lpstr>1_Office Theme</vt:lpstr>
      <vt:lpstr>1_untitled 1</vt:lpstr>
      <vt:lpstr>13_Default Design</vt:lpstr>
      <vt:lpstr>Median</vt:lpstr>
      <vt:lpstr>2_Notebook</vt:lpstr>
      <vt:lpstr>15_Default Design</vt:lpstr>
      <vt:lpstr>Fireworks</vt:lpstr>
      <vt:lpstr>16_Default Design</vt:lpstr>
      <vt:lpstr>1_Contemporary</vt:lpstr>
      <vt:lpstr>14_Default Design</vt:lpstr>
      <vt:lpstr>1_Radar</vt:lpstr>
      <vt:lpstr>1_Blank Presentation</vt:lpstr>
      <vt:lpstr>2_Project Overview (Standard)</vt:lpstr>
      <vt:lpstr>5_Radar</vt:lpstr>
      <vt:lpstr>17_Default Design</vt:lpstr>
      <vt:lpstr>50_Blank Presentation</vt:lpstr>
      <vt:lpstr>6_Radar</vt:lpstr>
      <vt:lpstr>3_Notebook</vt:lpstr>
      <vt:lpstr>2_Radar</vt:lpstr>
      <vt:lpstr>2_Contemporary</vt:lpstr>
      <vt:lpstr>1_Azure</vt:lpstr>
      <vt:lpstr>Bitmap Image</vt:lpstr>
      <vt:lpstr>الملوك الثاني</vt:lpstr>
      <vt:lpstr>الكلمة المفتاحية</vt:lpstr>
      <vt:lpstr>الموضوع الرئيسي</vt:lpstr>
      <vt:lpstr>الآية المفتاحية</vt:lpstr>
      <vt:lpstr>بيان الملكوت</vt:lpstr>
      <vt:lpstr>البيان الموجز</vt:lpstr>
      <vt:lpstr>العهد</vt:lpstr>
      <vt:lpstr>الفداء</vt:lpstr>
      <vt:lpstr>المسيا</vt:lpstr>
      <vt:lpstr>Book Chart Completed</vt:lpstr>
      <vt:lpstr> باري هدلستون, The Acrostic Summarized Bible (Grand Rapids: Baker, 1992)</vt:lpstr>
      <vt:lpstr>كن حذراً</vt:lpstr>
      <vt:lpstr>التحذيرات تساعدنا</vt:lpstr>
      <vt:lpstr>ملوك العهد القديم (بالرسومات)</vt:lpstr>
      <vt:lpstr>ما هو أفضل تحذير يمكننا الإصغاء إليه؟</vt:lpstr>
      <vt:lpstr>1. يحذر الله من عبادة آلهة أخرى .</vt:lpstr>
      <vt:lpstr>2. عبادة الله وحده حتى لا يؤدب وثنيتك</vt:lpstr>
      <vt:lpstr>الفكرة الرئيسية للسفر</vt:lpstr>
      <vt:lpstr>تيجان نلبسها اليوم</vt:lpstr>
      <vt:lpstr>Black</vt:lpstr>
      <vt:lpstr>موقع الملكية عبر التاريخ</vt:lpstr>
      <vt:lpstr>الفترة المغطاة في سفري الملوك</vt:lpstr>
      <vt:lpstr>الممالك</vt:lpstr>
      <vt:lpstr>Placing the Prophets</vt:lpstr>
      <vt:lpstr>اختبار الملوك (غير مكتمل)</vt:lpstr>
      <vt:lpstr>إختبار الملوك (مكتمل)</vt:lpstr>
      <vt:lpstr> أحضر آخاب وإيزابيل عبادة البعل إلى إسرائيل (1 مل 16 : 29 – 34)</vt:lpstr>
      <vt:lpstr>ملوك العهد القديم (بالرسومات)</vt:lpstr>
      <vt:lpstr>امتحان مراجعة في 1 و2  ملوك</vt:lpstr>
      <vt:lpstr>امتحان مراجعة في 1 و2  ملوك</vt:lpstr>
      <vt:lpstr>امتحان مراجعة في 1 و2  ملوك</vt:lpstr>
      <vt:lpstr>امتحان مراجعة في 1 و2  ملوك</vt:lpstr>
      <vt:lpstr>امتحان مراجعة في 1 و2  ملوك</vt:lpstr>
      <vt:lpstr>امتحان مراجعة في 1 و2  ملوك</vt:lpstr>
      <vt:lpstr>امتحان مراجعة في 1 و2  ملوك</vt:lpstr>
      <vt:lpstr>الخصائص</vt:lpstr>
      <vt:lpstr>التقاويم اليهودية</vt:lpstr>
      <vt:lpstr>التقويمات العبرية</vt:lpstr>
      <vt:lpstr>Hebrew Calendars</vt:lpstr>
      <vt:lpstr>حل ثايل</vt:lpstr>
      <vt:lpstr>حل ثايل</vt:lpstr>
      <vt:lpstr>قائمة ملوك و أنبياء العهد القديم</vt:lpstr>
      <vt:lpstr>قائمة ملوك و أنبياء العهد القديم</vt:lpstr>
      <vt:lpstr>ملوك العهد القديم (بدون رسومات)</vt:lpstr>
      <vt:lpstr>ملوك العهد القديم (بالرسومات)</vt:lpstr>
      <vt:lpstr>الملوك الشماليون المبكرون</vt:lpstr>
      <vt:lpstr>الملوك الجنوبيون المبكرون</vt:lpstr>
      <vt:lpstr>الملوك الشماليون المتأخرون</vt:lpstr>
      <vt:lpstr>ملوك يهوذا المتأخرين</vt:lpstr>
      <vt:lpstr>ملوك يهوذا النهائيين </vt:lpstr>
      <vt:lpstr>قائمة ملوك و أنبياء العهد القديم</vt:lpstr>
      <vt:lpstr>ملوك و أنبياء العهد القديم المبكرون</vt:lpstr>
      <vt:lpstr>Placing the Prophets</vt:lpstr>
      <vt:lpstr>مسح لـ :</vt:lpstr>
      <vt:lpstr>مقارنة بين ملوك 1 و 2</vt:lpstr>
      <vt:lpstr>Book Chart Basics</vt:lpstr>
      <vt:lpstr>Book Chart Basics</vt:lpstr>
      <vt:lpstr>Key Word</vt:lpstr>
      <vt:lpstr>الآية المفتاحية</vt:lpstr>
      <vt:lpstr>شخصيات رئيسية</vt:lpstr>
      <vt:lpstr>البيان الموجز</vt:lpstr>
      <vt:lpstr>العنوان</vt:lpstr>
      <vt:lpstr>العنوان</vt:lpstr>
      <vt:lpstr>التأليف</vt:lpstr>
      <vt:lpstr>التأليف</vt:lpstr>
      <vt:lpstr>التأليف</vt:lpstr>
      <vt:lpstr>المستلمين</vt:lpstr>
      <vt:lpstr>التاريخ</vt:lpstr>
      <vt:lpstr>منطقية صموئيل, الملوك والأخبار</vt:lpstr>
      <vt:lpstr>لماذا يوجد سجلين</vt:lpstr>
      <vt:lpstr>التاريخ</vt:lpstr>
      <vt:lpstr>الأنبياء</vt:lpstr>
      <vt:lpstr>الأنبياء</vt:lpstr>
      <vt:lpstr>العهد الجديد</vt:lpstr>
      <vt:lpstr>إرميا 31</vt:lpstr>
      <vt:lpstr> العهد الإبراهيمي</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الكلمة في صور</vt:lpstr>
      <vt:lpstr>ظروف السفر</vt:lpstr>
      <vt:lpstr>سياق السبي</vt:lpstr>
      <vt:lpstr>ترحيلات اليهود</vt:lpstr>
      <vt:lpstr>ملوك يهوذا المتأخرين</vt:lpstr>
      <vt:lpstr>سقوط الممالك</vt:lpstr>
      <vt:lpstr>كن حذراً</vt:lpstr>
      <vt:lpstr>تحذير</vt:lpstr>
      <vt:lpstr>التحذيرات تساعدنا</vt:lpstr>
      <vt:lpstr>التحذيرات تساعدنا</vt:lpstr>
      <vt:lpstr>هل تقدر التحذيرات ؟ الكثير من الناس لا يفعلون</vt:lpstr>
      <vt:lpstr>كل شخص يعبد </vt:lpstr>
      <vt:lpstr>Everyone Worships</vt:lpstr>
      <vt:lpstr>ما هو أفضل تحذير يمكننا الإصغاء إليه؟</vt:lpstr>
      <vt:lpstr>خلفية 2 ملوك</vt:lpstr>
      <vt:lpstr>تثنية 28 اللعنات                تثنية 28 البركات</vt:lpstr>
      <vt:lpstr>المناسبة</vt:lpstr>
      <vt:lpstr>إن عدم الاستجابة لتحذيرات الله سيقيم الأعداء.</vt:lpstr>
      <vt:lpstr>1 ملوك 12 إلى 2 ملوك 24</vt:lpstr>
      <vt:lpstr>دعونا ندرس   النص الكتابي</vt:lpstr>
      <vt:lpstr>التاريخ</vt:lpstr>
      <vt:lpstr>الكلمة المفتاحية في 1 ملوك</vt:lpstr>
      <vt:lpstr>الكلمة المفتاحية في 2 ملوك</vt:lpstr>
      <vt:lpstr>ما هو أفضل تحذير يمكننا الإصغاء إليه؟</vt:lpstr>
      <vt:lpstr>الملوك الثاني</vt:lpstr>
      <vt:lpstr>1. يحذرنا الله من عبادة آلهة أخرى .</vt:lpstr>
      <vt:lpstr>السقوط في       2 ملوك</vt:lpstr>
      <vt:lpstr>2 ملوك 1 </vt:lpstr>
      <vt:lpstr>سقوط الممالك</vt:lpstr>
      <vt:lpstr>1 مل 22 : 51 – 2 مل 8 : 15</vt:lpstr>
      <vt:lpstr>2 ملوك 2 </vt:lpstr>
      <vt:lpstr>إيليا (1 ملوك) وأليشع (2 ملوك)</vt:lpstr>
      <vt:lpstr>إيليا يضع الجبة على أليشع</vt:lpstr>
      <vt:lpstr>2 ملوك 3 </vt:lpstr>
      <vt:lpstr>إيليا وأليشع</vt:lpstr>
      <vt:lpstr>هزيمة مؤاب</vt:lpstr>
      <vt:lpstr>2 ملوك 4 </vt:lpstr>
      <vt:lpstr>مساعدة   المرأة</vt:lpstr>
      <vt:lpstr>قدم أليشع بشكل معجزي الزيت لأرملة النبي لتسديد ديونها لتظهر عناية الله لمن يثق به على الرغم من الإرتداد من حولهم. (4 : 1 - 7) </vt:lpstr>
      <vt:lpstr>أعاد أليشع بأعجوبة ابن الشونمية إلى الحياة بعد سنوات لإظهار سيادة الله على البعل الذي قُدمت له قرابين الأطفال في إسرائيل (4 : 18 - 37)</vt:lpstr>
      <vt:lpstr>ضاعف أليشع بأعجوبة 20 رغيفًا لإطعام 100 رجل أثناء المجاعة لإظهار سيادة الله على البعل الضعيف إله الخصوبة وسيد الأرض (4 : 42 - 44) </vt:lpstr>
      <vt:lpstr>2 ملوك 5 </vt:lpstr>
      <vt:lpstr>كان نعمان قائد جيش آرام جبار بأس أبرص (2 ملوك 5)</vt:lpstr>
      <vt:lpstr>رحمة الأسير (2 ملوك 5 : 3)</vt:lpstr>
      <vt:lpstr>معجزات للأمم</vt:lpstr>
      <vt:lpstr>تحذير للمؤمنين</vt:lpstr>
      <vt:lpstr>2 ملوك 6 </vt:lpstr>
      <vt:lpstr>مزيد من المعجزات</vt:lpstr>
      <vt:lpstr>مركبات نارية (2 مل 6 : 17)</vt:lpstr>
      <vt:lpstr>مركبات الله</vt:lpstr>
      <vt:lpstr>2 ملوك 7 </vt:lpstr>
      <vt:lpstr>تنبأ أليشع معجزياً بإنقاذ السامرة من المجاعة السورية واستجاب الله بالطعام من معسكر العدو ليبين أن الله يوفر الطعام والحماية وليس البعل (6:24-7: 20)</vt:lpstr>
      <vt:lpstr>2 ملوك 8 </vt:lpstr>
      <vt:lpstr>سقوط الممالك</vt:lpstr>
      <vt:lpstr>شر العائلة (2 مل 8 : 25 – 9 : 29)</vt:lpstr>
      <vt:lpstr>2 ملوك 9 </vt:lpstr>
      <vt:lpstr>شر العائلة (2 مل 8 : 25 – 9 : 29)</vt:lpstr>
      <vt:lpstr>2 ملوك 10 </vt:lpstr>
      <vt:lpstr>المملكة المنقسمة الوسطى</vt:lpstr>
      <vt:lpstr>المملكة المنقسمة المتأخرة</vt:lpstr>
      <vt:lpstr>ياهو على إسرائيل </vt:lpstr>
      <vt:lpstr>ياهو – ملك بإنقلاب</vt:lpstr>
      <vt:lpstr>مذابح ياهو (2 ملوك 10 : 14)</vt:lpstr>
      <vt:lpstr>الآية المفتاحية 2 صم 7 : 12 - 13</vt:lpstr>
      <vt:lpstr>المملكة بحسب متى 1 </vt:lpstr>
      <vt:lpstr>شر العائلة (2 مل 21 – 22 )</vt:lpstr>
      <vt:lpstr>شر العائلة (2 مل 21 - 22)</vt:lpstr>
      <vt:lpstr>2 ملوك 11 </vt:lpstr>
      <vt:lpstr>بر العائلة (2 ملوك 11)</vt:lpstr>
      <vt:lpstr> يهوياداع يتوج يؤاش  (2 مل 11: 12, 2 أخ 23: 11)</vt:lpstr>
      <vt:lpstr>Jehoiada Crowns Joash  (2 Kings 11:12;  2 Chron. 23:11)</vt:lpstr>
      <vt:lpstr> قتل عثليا (2 مل 11: 15-16, 2 أخ 23: 14-15</vt:lpstr>
      <vt:lpstr>أمين بخيط فقط</vt:lpstr>
      <vt:lpstr> لا يزال الله يحفظ وعوده للذين يعبدونه اليوم </vt:lpstr>
      <vt:lpstr>God still keeps His promises to those who worship Him today </vt:lpstr>
      <vt:lpstr>2 ملوك 12 </vt:lpstr>
      <vt:lpstr>يؤاش على يهوذا</vt:lpstr>
      <vt:lpstr>2 ملوك 13 </vt:lpstr>
      <vt:lpstr>الجيران المزعجون (2 ملوك 13 : 20)</vt:lpstr>
      <vt:lpstr>الجيران المزعجون (2 ملوك 13 : 20)</vt:lpstr>
      <vt:lpstr>نبوة أليشع الأخيرة</vt:lpstr>
      <vt:lpstr>2 ملوك 14 </vt:lpstr>
      <vt:lpstr>يربعام الثاني (2 ملوك 14 : 23)</vt:lpstr>
      <vt:lpstr>أنبياء إسرائيل (2 ملوك 14 : 23)</vt:lpstr>
      <vt:lpstr>التوسع تحت حكم يربعام الثاني</vt:lpstr>
      <vt:lpstr>ملوك المملكة المنقسمة الوسطى</vt:lpstr>
      <vt:lpstr>2 ملوك 15 </vt:lpstr>
      <vt:lpstr>المملكة المنقسمة المتأخرة</vt:lpstr>
      <vt:lpstr>الغزو</vt:lpstr>
      <vt:lpstr>2 ملوك 16 </vt:lpstr>
      <vt:lpstr>الحملات الآشورية                   ضد إسرائيل ويهوذا</vt:lpstr>
      <vt:lpstr>2 ملوك 17 : 6</vt:lpstr>
      <vt:lpstr>2 ملوك 17 </vt:lpstr>
      <vt:lpstr>سقوط الممالك</vt:lpstr>
      <vt:lpstr>قائمة ملوك و أنبياء العهد القديم</vt:lpstr>
      <vt:lpstr>الحملات الآشورية                      ضد إسرائيل ويهوذا</vt:lpstr>
      <vt:lpstr>الغزوات</vt:lpstr>
      <vt:lpstr>سقوط  السامرة</vt:lpstr>
      <vt:lpstr>هل دينونة الله مبررَة ؟</vt:lpstr>
      <vt:lpstr>2 ملوك 17 : 6</vt:lpstr>
      <vt:lpstr>ما هي جاذبية الأصنام ؟</vt:lpstr>
      <vt:lpstr>اختبار في 2 ملوك 1 – 17 </vt:lpstr>
      <vt:lpstr>اختبار في 2 ملوك 1 – 17 </vt:lpstr>
      <vt:lpstr>اختبار في 2 ملوك 1 – 17 </vt:lpstr>
      <vt:lpstr>اختبار في 2 ملوك 1 – 17 </vt:lpstr>
      <vt:lpstr>اختبار في 2 ملوك 1 – 17 </vt:lpstr>
      <vt:lpstr>اختبار في 2 ملوك 1 – 17 </vt:lpstr>
      <vt:lpstr>Placing the Prophets</vt:lpstr>
      <vt:lpstr>السقوط في       2 ملوك</vt:lpstr>
      <vt:lpstr>2 ملوك 18 </vt:lpstr>
      <vt:lpstr>سقوط الممالك</vt:lpstr>
      <vt:lpstr>حزقيا</vt:lpstr>
      <vt:lpstr>حطم حزقيا الأصنام (18 : 4)</vt:lpstr>
      <vt:lpstr>صلاح حزقيا وملكين شريرين على يهوذا</vt:lpstr>
      <vt:lpstr>2 ملوك 19 </vt:lpstr>
      <vt:lpstr>الإمتحان الأعظم    لحزقيا</vt:lpstr>
      <vt:lpstr>2 ملوك 20 </vt:lpstr>
      <vt:lpstr>المملكة الباقية</vt:lpstr>
      <vt:lpstr>2 ملوك 21 </vt:lpstr>
      <vt:lpstr>منسى الشرير</vt:lpstr>
      <vt:lpstr>بشر صفنيا بعد أن ملأ منسى الساحتين بالأصنام</vt:lpstr>
      <vt:lpstr>منسى</vt:lpstr>
      <vt:lpstr>صلاة منسى</vt:lpstr>
      <vt:lpstr>سقوط الممالك</vt:lpstr>
      <vt:lpstr>2 ملوك 22 </vt:lpstr>
      <vt:lpstr>يوشيا</vt:lpstr>
      <vt:lpstr>يوشيا</vt:lpstr>
      <vt:lpstr>حفز سفر الشريعة يوشيا (2 ملوك 22)</vt:lpstr>
      <vt:lpstr>2 ملوك 23 </vt:lpstr>
      <vt:lpstr>Josiah</vt:lpstr>
      <vt:lpstr>يوشيا آخر ملوك يهوذا الصالحين</vt:lpstr>
      <vt:lpstr>السبي البابلي</vt:lpstr>
      <vt:lpstr>نهاية سيئة ليهوذا</vt:lpstr>
      <vt:lpstr>بابل تحتل أشور</vt:lpstr>
      <vt:lpstr>2 ملوك 25 : 1 - 21</vt:lpstr>
      <vt:lpstr>2 ملوك 24 </vt:lpstr>
      <vt:lpstr>سبي يهوياكين إلى بابل</vt:lpstr>
      <vt:lpstr>سقوط أورشليم</vt:lpstr>
      <vt:lpstr>أبناء يوشيا و الأنبياء</vt:lpstr>
      <vt:lpstr>2 ملوك 25 </vt:lpstr>
      <vt:lpstr>سقوط الممالك</vt:lpstr>
      <vt:lpstr>اختفاء المملكة ( 2 ملوك 25 : 22 )</vt:lpstr>
      <vt:lpstr>PowerPoint Presentation</vt:lpstr>
      <vt:lpstr>2 ملوك 25</vt:lpstr>
      <vt:lpstr>ترحيلات نبوخدنصر الستة إلى بابل</vt:lpstr>
      <vt:lpstr>Two 70-Year Exiles</vt:lpstr>
      <vt:lpstr>حدائق بابل المعلقة</vt:lpstr>
      <vt:lpstr>اللطف نحو يهوياكين في السبي </vt:lpstr>
      <vt:lpstr>لوح مؤن  يهوياكين  في السبي</vt:lpstr>
      <vt:lpstr>النعمة في السبي</vt:lpstr>
      <vt:lpstr>ما هو أفضل تحذير يمكننا الإصغاء إليه؟</vt:lpstr>
      <vt:lpstr>1. يحذر الله من عبادة آلهة أخرى .</vt:lpstr>
      <vt:lpstr> 2. أعبد الله وحده حتى لا يؤدب وثنيتك </vt:lpstr>
      <vt:lpstr>التيجان التي نلبسها اليوم</vt:lpstr>
      <vt:lpstr>إنحدار يهوذا</vt:lpstr>
      <vt:lpstr>التيجان التي نلبسها اليوم</vt:lpstr>
      <vt:lpstr>أنماط الحكم الملكي</vt:lpstr>
      <vt:lpstr>ما هو أفضل تحذير يمكننا الإصغاء إليه؟</vt:lpstr>
      <vt:lpstr>الفكرة الرئيسية في 2 ملوك</vt:lpstr>
      <vt:lpstr>2 ملوك البيان الموجز</vt:lpstr>
      <vt:lpstr>ما هي أكثر الأشياء التي تميل إلى عبادتها بدلاً من الله؟</vt:lpstr>
      <vt:lpstr>Black</vt:lpstr>
      <vt:lpstr>مسح العهد القديم   •  BibleStudyDownloads.org</vt:lpstr>
      <vt:lpstr>أية إمبراطورية وأي نظام ؟</vt:lpstr>
      <vt:lpstr>التطورات الآشورية</vt:lpstr>
      <vt:lpstr>الحكم البابلي على فلسطين</vt:lpstr>
      <vt:lpstr>الفترة الفارسية</vt:lpstr>
      <vt:lpstr>خريطة إمبراطوريات ما بين العهدين</vt:lpstr>
      <vt:lpstr>الإختبار الأخير في 2 ملوك</vt:lpstr>
      <vt:lpstr>الإختبار الأخير في 2 ملوك</vt:lpstr>
      <vt:lpstr>الإختبار الأخير في 2 ملوك</vt:lpstr>
      <vt:lpstr>الإختبار الأخير في 2 ملوك</vt:lpstr>
      <vt:lpstr>الإختبار الأخير في 2 ملوك</vt:lpstr>
      <vt:lpstr>الإختبار الأخير في 2 ملوك</vt:lpstr>
      <vt:lpstr>الإختبار الأخير في 2 ملوك</vt:lpstr>
      <vt:lpstr>أمانة الله</vt:lpstr>
      <vt:lpstr>Great is Thy faithfulness Title</vt:lpstr>
      <vt:lpstr>Great is Thy faithfulness 1/6</vt:lpstr>
      <vt:lpstr>Great is Thy faithfulness 2/6</vt:lpstr>
      <vt:lpstr>Great is Thy faithfulness 3/6</vt:lpstr>
      <vt:lpstr>Great is Thy faithfulness 4/6</vt:lpstr>
      <vt:lpstr>Great is Thy faithfulness 5/6</vt:lpstr>
      <vt:lpstr>Great is Thy faithfulness 6/6</vt:lpstr>
      <vt:lpstr>مقدمي 2 ملوك الأصليين</vt:lpstr>
      <vt:lpstr>PowerPoint Presentation</vt:lpstr>
      <vt:lpstr>مسح العهد القديم • BibleStudyDownloads.org</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user</dc:creator>
  <cp:lastModifiedBy>Rick Griffith</cp:lastModifiedBy>
  <cp:revision>471</cp:revision>
  <dcterms:created xsi:type="dcterms:W3CDTF">2009-04-22T19:24:48Z</dcterms:created>
  <dcterms:modified xsi:type="dcterms:W3CDTF">2023-10-15T19:03:01Z</dcterms:modified>
</cp:coreProperties>
</file>